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4" r:id="rId3"/>
    <p:sldId id="261" r:id="rId4"/>
    <p:sldId id="265" r:id="rId5"/>
    <p:sldId id="263" r:id="rId6"/>
    <p:sldId id="260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44DAD0-56B3-4D79-AE0F-DFE674B6E5F0}" v="25" dt="2020-03-03T17:41:46.2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75" d="100"/>
          <a:sy n="75" d="100"/>
        </p:scale>
        <p:origin x="4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berly Brehm" userId="8c2b6ab9-3f19-41de-a892-34e3c36865ec" providerId="ADAL" clId="{A944DAD0-56B3-4D79-AE0F-DFE674B6E5F0}"/>
    <pc:docChg chg="addSld delSld modSld sldOrd">
      <pc:chgData name="Kimberly Brehm" userId="8c2b6ab9-3f19-41de-a892-34e3c36865ec" providerId="ADAL" clId="{A944DAD0-56B3-4D79-AE0F-DFE674B6E5F0}" dt="2020-03-03T17:41:46.295" v="111"/>
      <pc:docMkLst>
        <pc:docMk/>
      </pc:docMkLst>
      <pc:sldChg chg="del">
        <pc:chgData name="Kimberly Brehm" userId="8c2b6ab9-3f19-41de-a892-34e3c36865ec" providerId="ADAL" clId="{A944DAD0-56B3-4D79-AE0F-DFE674B6E5F0}" dt="2020-03-03T17:00:50.506" v="6" actId="47"/>
        <pc:sldMkLst>
          <pc:docMk/>
          <pc:sldMk cId="810800439" sldId="256"/>
        </pc:sldMkLst>
      </pc:sldChg>
      <pc:sldChg chg="addSp delSp modSp">
        <pc:chgData name="Kimberly Brehm" userId="8c2b6ab9-3f19-41de-a892-34e3c36865ec" providerId="ADAL" clId="{A944DAD0-56B3-4D79-AE0F-DFE674B6E5F0}" dt="2020-03-03T17:41:33.728" v="110"/>
        <pc:sldMkLst>
          <pc:docMk/>
          <pc:sldMk cId="2799700819" sldId="260"/>
        </pc:sldMkLst>
        <pc:picChg chg="add mod">
          <ac:chgData name="Kimberly Brehm" userId="8c2b6ab9-3f19-41de-a892-34e3c36865ec" providerId="ADAL" clId="{A944DAD0-56B3-4D79-AE0F-DFE674B6E5F0}" dt="2020-03-03T17:41:33.728" v="110"/>
          <ac:picMkLst>
            <pc:docMk/>
            <pc:sldMk cId="2799700819" sldId="260"/>
            <ac:picMk id="4" creationId="{214C9D25-8C2D-4BBB-AE2F-AEE9EEE17ADF}"/>
          </ac:picMkLst>
        </pc:picChg>
        <pc:picChg chg="del">
          <ac:chgData name="Kimberly Brehm" userId="8c2b6ab9-3f19-41de-a892-34e3c36865ec" providerId="ADAL" clId="{A944DAD0-56B3-4D79-AE0F-DFE674B6E5F0}" dt="2020-03-03T17:41:33.728" v="110"/>
          <ac:picMkLst>
            <pc:docMk/>
            <pc:sldMk cId="2799700819" sldId="260"/>
            <ac:picMk id="12" creationId="{33086021-1051-45BF-9878-C580B2DC538B}"/>
          </ac:picMkLst>
        </pc:picChg>
        <pc:inkChg chg="add">
          <ac:chgData name="Kimberly Brehm" userId="8c2b6ab9-3f19-41de-a892-34e3c36865ec" providerId="ADAL" clId="{A944DAD0-56B3-4D79-AE0F-DFE674B6E5F0}" dt="2020-03-03T17:41:33.728" v="110"/>
          <ac:inkMkLst>
            <pc:docMk/>
            <pc:sldMk cId="2799700819" sldId="260"/>
            <ac:inkMk id="3" creationId="{082DEEA5-0DC7-414D-AFA6-E1D880DCFA92}"/>
          </ac:inkMkLst>
        </pc:inkChg>
        <pc:inkChg chg="del">
          <ac:chgData name="Kimberly Brehm" userId="8c2b6ab9-3f19-41de-a892-34e3c36865ec" providerId="ADAL" clId="{A944DAD0-56B3-4D79-AE0F-DFE674B6E5F0}" dt="2020-03-03T17:41:33.728" v="110"/>
          <ac:inkMkLst>
            <pc:docMk/>
            <pc:sldMk cId="2799700819" sldId="260"/>
            <ac:inkMk id="13" creationId="{E9863C18-742E-4DDC-886D-D050D0FF1D12}"/>
          </ac:inkMkLst>
        </pc:inkChg>
      </pc:sldChg>
      <pc:sldChg chg="addSp delSp modSp">
        <pc:chgData name="Kimberly Brehm" userId="8c2b6ab9-3f19-41de-a892-34e3c36865ec" providerId="ADAL" clId="{A944DAD0-56B3-4D79-AE0F-DFE674B6E5F0}" dt="2020-03-03T17:22:36.646" v="73"/>
        <pc:sldMkLst>
          <pc:docMk/>
          <pc:sldMk cId="722312586" sldId="261"/>
        </pc:sldMkLst>
        <pc:picChg chg="add del mod">
          <ac:chgData name="Kimberly Brehm" userId="8c2b6ab9-3f19-41de-a892-34e3c36865ec" providerId="ADAL" clId="{A944DAD0-56B3-4D79-AE0F-DFE674B6E5F0}" dt="2020-03-03T17:22:36.646" v="73"/>
          <ac:picMkLst>
            <pc:docMk/>
            <pc:sldMk cId="722312586" sldId="261"/>
            <ac:picMk id="3" creationId="{B9D7D5CD-71FE-4183-938D-EDF1542885B1}"/>
          </ac:picMkLst>
        </pc:picChg>
        <pc:picChg chg="add mod">
          <ac:chgData name="Kimberly Brehm" userId="8c2b6ab9-3f19-41de-a892-34e3c36865ec" providerId="ADAL" clId="{A944DAD0-56B3-4D79-AE0F-DFE674B6E5F0}" dt="2020-03-03T17:22:36.646" v="73"/>
          <ac:picMkLst>
            <pc:docMk/>
            <pc:sldMk cId="722312586" sldId="261"/>
            <ac:picMk id="5" creationId="{D2EF9148-9FB3-4256-BCAD-5538DFA9C714}"/>
          </ac:picMkLst>
        </pc:picChg>
        <pc:picChg chg="del">
          <ac:chgData name="Kimberly Brehm" userId="8c2b6ab9-3f19-41de-a892-34e3c36865ec" providerId="ADAL" clId="{A944DAD0-56B3-4D79-AE0F-DFE674B6E5F0}" dt="2020-03-03T17:20:08.437" v="72"/>
          <ac:picMkLst>
            <pc:docMk/>
            <pc:sldMk cId="722312586" sldId="261"/>
            <ac:picMk id="120" creationId="{9D293919-B712-4CE5-9DA6-92E05E7A14B2}"/>
          </ac:picMkLst>
        </pc:picChg>
        <pc:inkChg chg="add del">
          <ac:chgData name="Kimberly Brehm" userId="8c2b6ab9-3f19-41de-a892-34e3c36865ec" providerId="ADAL" clId="{A944DAD0-56B3-4D79-AE0F-DFE674B6E5F0}" dt="2020-03-03T17:22:36.646" v="73"/>
          <ac:inkMkLst>
            <pc:docMk/>
            <pc:sldMk cId="722312586" sldId="261"/>
            <ac:inkMk id="2" creationId="{EF48259F-5720-410A-8694-4ABAC5D68BA5}"/>
          </ac:inkMkLst>
        </pc:inkChg>
        <pc:inkChg chg="add">
          <ac:chgData name="Kimberly Brehm" userId="8c2b6ab9-3f19-41de-a892-34e3c36865ec" providerId="ADAL" clId="{A944DAD0-56B3-4D79-AE0F-DFE674B6E5F0}" dt="2020-03-03T17:22:36.646" v="73"/>
          <ac:inkMkLst>
            <pc:docMk/>
            <pc:sldMk cId="722312586" sldId="261"/>
            <ac:inkMk id="4" creationId="{C685295A-CCF6-4666-9D9E-E84F65269730}"/>
          </ac:inkMkLst>
        </pc:inkChg>
        <pc:inkChg chg="del">
          <ac:chgData name="Kimberly Brehm" userId="8c2b6ab9-3f19-41de-a892-34e3c36865ec" providerId="ADAL" clId="{A944DAD0-56B3-4D79-AE0F-DFE674B6E5F0}" dt="2020-03-03T17:20:08.437" v="72"/>
          <ac:inkMkLst>
            <pc:docMk/>
            <pc:sldMk cId="722312586" sldId="261"/>
            <ac:inkMk id="121" creationId="{553D13DD-51F6-4237-9E6A-D68429232501}"/>
          </ac:inkMkLst>
        </pc:inkChg>
      </pc:sldChg>
      <pc:sldChg chg="addSp delSp modSp">
        <pc:chgData name="Kimberly Brehm" userId="8c2b6ab9-3f19-41de-a892-34e3c36865ec" providerId="ADAL" clId="{A944DAD0-56B3-4D79-AE0F-DFE674B6E5F0}" dt="2020-03-03T17:38:26.419" v="78"/>
        <pc:sldMkLst>
          <pc:docMk/>
          <pc:sldMk cId="1363087981" sldId="263"/>
        </pc:sldMkLst>
        <pc:picChg chg="add del mod">
          <ac:chgData name="Kimberly Brehm" userId="8c2b6ab9-3f19-41de-a892-34e3c36865ec" providerId="ADAL" clId="{A944DAD0-56B3-4D79-AE0F-DFE674B6E5F0}" dt="2020-03-03T17:38:26.419" v="78"/>
          <ac:picMkLst>
            <pc:docMk/>
            <pc:sldMk cId="1363087981" sldId="263"/>
            <ac:picMk id="3" creationId="{8AA41938-A73D-43B6-8B7E-25AEED5DFDC9}"/>
          </ac:picMkLst>
        </pc:picChg>
        <pc:picChg chg="add mod">
          <ac:chgData name="Kimberly Brehm" userId="8c2b6ab9-3f19-41de-a892-34e3c36865ec" providerId="ADAL" clId="{A944DAD0-56B3-4D79-AE0F-DFE674B6E5F0}" dt="2020-03-03T17:38:26.419" v="78"/>
          <ac:picMkLst>
            <pc:docMk/>
            <pc:sldMk cId="1363087981" sldId="263"/>
            <ac:picMk id="5" creationId="{F327A430-4AB4-4A37-993E-5A9EFF0C19AE}"/>
          </ac:picMkLst>
        </pc:picChg>
        <pc:picChg chg="del">
          <ac:chgData name="Kimberly Brehm" userId="8c2b6ab9-3f19-41de-a892-34e3c36865ec" providerId="ADAL" clId="{A944DAD0-56B3-4D79-AE0F-DFE674B6E5F0}" dt="2020-03-03T17:33:30.709" v="77"/>
          <ac:picMkLst>
            <pc:docMk/>
            <pc:sldMk cId="1363087981" sldId="263"/>
            <ac:picMk id="115" creationId="{B049CCC7-DBDE-4D5F-A875-C4A68BB6FA92}"/>
          </ac:picMkLst>
        </pc:picChg>
        <pc:inkChg chg="add del">
          <ac:chgData name="Kimberly Brehm" userId="8c2b6ab9-3f19-41de-a892-34e3c36865ec" providerId="ADAL" clId="{A944DAD0-56B3-4D79-AE0F-DFE674B6E5F0}" dt="2020-03-03T17:38:26.419" v="78"/>
          <ac:inkMkLst>
            <pc:docMk/>
            <pc:sldMk cId="1363087981" sldId="263"/>
            <ac:inkMk id="2" creationId="{D01C7E1D-D77E-4C8A-ABC8-3E793F64E982}"/>
          </ac:inkMkLst>
        </pc:inkChg>
        <pc:inkChg chg="add">
          <ac:chgData name="Kimberly Brehm" userId="8c2b6ab9-3f19-41de-a892-34e3c36865ec" providerId="ADAL" clId="{A944DAD0-56B3-4D79-AE0F-DFE674B6E5F0}" dt="2020-03-03T17:38:26.419" v="78"/>
          <ac:inkMkLst>
            <pc:docMk/>
            <pc:sldMk cId="1363087981" sldId="263"/>
            <ac:inkMk id="4" creationId="{A9703C0E-B04D-40BC-BF42-F79C605CC178}"/>
          </ac:inkMkLst>
        </pc:inkChg>
        <pc:inkChg chg="del">
          <ac:chgData name="Kimberly Brehm" userId="8c2b6ab9-3f19-41de-a892-34e3c36865ec" providerId="ADAL" clId="{A944DAD0-56B3-4D79-AE0F-DFE674B6E5F0}" dt="2020-03-03T17:33:30.709" v="77"/>
          <ac:inkMkLst>
            <pc:docMk/>
            <pc:sldMk cId="1363087981" sldId="263"/>
            <ac:inkMk id="116" creationId="{927EF2CB-FB43-4753-8BB1-265C5508A84D}"/>
          </ac:inkMkLst>
        </pc:inkChg>
      </pc:sldChg>
      <pc:sldChg chg="addSp delSp modSp mod">
        <pc:chgData name="Kimberly Brehm" userId="8c2b6ab9-3f19-41de-a892-34e3c36865ec" providerId="ADAL" clId="{A944DAD0-56B3-4D79-AE0F-DFE674B6E5F0}" dt="2020-03-03T17:14:19.594" v="71"/>
        <pc:sldMkLst>
          <pc:docMk/>
          <pc:sldMk cId="122280664" sldId="264"/>
        </pc:sldMkLst>
        <pc:grpChg chg="mod">
          <ac:chgData name="Kimberly Brehm" userId="8c2b6ab9-3f19-41de-a892-34e3c36865ec" providerId="ADAL" clId="{A944DAD0-56B3-4D79-AE0F-DFE674B6E5F0}" dt="2020-03-03T17:09:25.447" v="55"/>
          <ac:grpSpMkLst>
            <pc:docMk/>
            <pc:sldMk cId="122280664" sldId="264"/>
            <ac:grpSpMk id="11" creationId="{1955D270-F31E-4EF2-B0A2-0B062AC516D2}"/>
          </ac:grpSpMkLst>
        </pc:grpChg>
        <pc:grpChg chg="mod">
          <ac:chgData name="Kimberly Brehm" userId="8c2b6ab9-3f19-41de-a892-34e3c36865ec" providerId="ADAL" clId="{A944DAD0-56B3-4D79-AE0F-DFE674B6E5F0}" dt="2020-03-03T17:09:28.106" v="58"/>
          <ac:grpSpMkLst>
            <pc:docMk/>
            <pc:sldMk cId="122280664" sldId="264"/>
            <ac:grpSpMk id="17" creationId="{3E360A8A-CC2A-4252-9F04-382591148DB4}"/>
          </ac:grpSpMkLst>
        </pc:grpChg>
        <pc:grpChg chg="mod">
          <ac:chgData name="Kimberly Brehm" userId="8c2b6ab9-3f19-41de-a892-34e3c36865ec" providerId="ADAL" clId="{A944DAD0-56B3-4D79-AE0F-DFE674B6E5F0}" dt="2020-03-03T17:14:10.252" v="64"/>
          <ac:grpSpMkLst>
            <pc:docMk/>
            <pc:sldMk cId="122280664" sldId="264"/>
            <ac:grpSpMk id="30" creationId="{6B63B39D-8486-4D3F-8C8A-46B3858BF38F}"/>
          </ac:grpSpMkLst>
        </pc:grpChg>
        <pc:grpChg chg="mod">
          <ac:chgData name="Kimberly Brehm" userId="8c2b6ab9-3f19-41de-a892-34e3c36865ec" providerId="ADAL" clId="{A944DAD0-56B3-4D79-AE0F-DFE674B6E5F0}" dt="2020-03-03T17:14:18.129" v="68"/>
          <ac:grpSpMkLst>
            <pc:docMk/>
            <pc:sldMk cId="122280664" sldId="264"/>
            <ac:grpSpMk id="33" creationId="{224628C4-A439-43F0-9DE1-0BD802A21D6D}"/>
          </ac:grpSpMkLst>
        </pc:grpChg>
        <pc:grpChg chg="mod">
          <ac:chgData name="Kimberly Brehm" userId="8c2b6ab9-3f19-41de-a892-34e3c36865ec" providerId="ADAL" clId="{A944DAD0-56B3-4D79-AE0F-DFE674B6E5F0}" dt="2020-03-03T17:14:19.594" v="71"/>
          <ac:grpSpMkLst>
            <pc:docMk/>
            <pc:sldMk cId="122280664" sldId="264"/>
            <ac:grpSpMk id="36" creationId="{B79C967A-197D-4D69-B038-6A6D4AA655FA}"/>
          </ac:grpSpMkLst>
        </pc:grpChg>
        <pc:picChg chg="add del mod">
          <ac:chgData name="Kimberly Brehm" userId="8c2b6ab9-3f19-41de-a892-34e3c36865ec" providerId="ADAL" clId="{A944DAD0-56B3-4D79-AE0F-DFE674B6E5F0}" dt="2020-03-03T17:09:13.260" v="50"/>
          <ac:picMkLst>
            <pc:docMk/>
            <pc:sldMk cId="122280664" sldId="264"/>
            <ac:picMk id="3" creationId="{3281E564-4284-43AD-876E-F5B01B36B5B6}"/>
          </ac:picMkLst>
        </pc:picChg>
        <pc:picChg chg="add del mod">
          <ac:chgData name="Kimberly Brehm" userId="8c2b6ab9-3f19-41de-a892-34e3c36865ec" providerId="ADAL" clId="{A944DAD0-56B3-4D79-AE0F-DFE674B6E5F0}" dt="2020-03-03T17:09:48" v="59"/>
          <ac:picMkLst>
            <pc:docMk/>
            <pc:sldMk cId="122280664" sldId="264"/>
            <ac:picMk id="7" creationId="{7F20D675-6C64-48ED-BD64-D20C640FD679}"/>
          </ac:picMkLst>
        </pc:picChg>
        <pc:picChg chg="add del mod">
          <ac:chgData name="Kimberly Brehm" userId="8c2b6ab9-3f19-41de-a892-34e3c36865ec" providerId="ADAL" clId="{A944DAD0-56B3-4D79-AE0F-DFE674B6E5F0}" dt="2020-03-03T17:13:59.146" v="60"/>
          <ac:picMkLst>
            <pc:docMk/>
            <pc:sldMk cId="122280664" sldId="264"/>
            <ac:picMk id="18" creationId="{309DD807-AF94-45E9-B6E8-4712233BAFDE}"/>
          </ac:picMkLst>
        </pc:picChg>
        <pc:picChg chg="add mod">
          <ac:chgData name="Kimberly Brehm" userId="8c2b6ab9-3f19-41de-a892-34e3c36865ec" providerId="ADAL" clId="{A944DAD0-56B3-4D79-AE0F-DFE674B6E5F0}" dt="2020-03-03T17:13:59.146" v="60"/>
          <ac:picMkLst>
            <pc:docMk/>
            <pc:sldMk cId="122280664" sldId="264"/>
            <ac:picMk id="20" creationId="{8A24327B-935C-4F16-A793-0A836B715B5C}"/>
          </ac:picMkLst>
        </pc:picChg>
        <pc:picChg chg="del">
          <ac:chgData name="Kimberly Brehm" userId="8c2b6ab9-3f19-41de-a892-34e3c36865ec" providerId="ADAL" clId="{A944DAD0-56B3-4D79-AE0F-DFE674B6E5F0}" dt="2020-03-03T17:05:55.867" v="49"/>
          <ac:picMkLst>
            <pc:docMk/>
            <pc:sldMk cId="122280664" sldId="264"/>
            <ac:picMk id="281" creationId="{25706FB8-05E5-4C08-BB46-3C0C858FCAF1}"/>
          </ac:picMkLst>
        </pc:picChg>
        <pc:inkChg chg="add del">
          <ac:chgData name="Kimberly Brehm" userId="8c2b6ab9-3f19-41de-a892-34e3c36865ec" providerId="ADAL" clId="{A944DAD0-56B3-4D79-AE0F-DFE674B6E5F0}" dt="2020-03-03T17:09:13.260" v="50"/>
          <ac:inkMkLst>
            <pc:docMk/>
            <pc:sldMk cId="122280664" sldId="264"/>
            <ac:inkMk id="2" creationId="{F8812762-E921-46E9-82B2-5948867A5255}"/>
          </ac:inkMkLst>
        </pc:inkChg>
        <pc:inkChg chg="add del">
          <ac:chgData name="Kimberly Brehm" userId="8c2b6ab9-3f19-41de-a892-34e3c36865ec" providerId="ADAL" clId="{A944DAD0-56B3-4D79-AE0F-DFE674B6E5F0}" dt="2020-03-03T17:09:48" v="59"/>
          <ac:inkMkLst>
            <pc:docMk/>
            <pc:sldMk cId="122280664" sldId="264"/>
            <ac:inkMk id="6" creationId="{E5C51A5F-270A-40AD-BBE1-64B4E0A04C72}"/>
          </ac:inkMkLst>
        </pc:inkChg>
        <pc:inkChg chg="add mod">
          <ac:chgData name="Kimberly Brehm" userId="8c2b6ab9-3f19-41de-a892-34e3c36865ec" providerId="ADAL" clId="{A944DAD0-56B3-4D79-AE0F-DFE674B6E5F0}" dt="2020-03-03T17:09:25.447" v="55"/>
          <ac:inkMkLst>
            <pc:docMk/>
            <pc:sldMk cId="122280664" sldId="264"/>
            <ac:inkMk id="9" creationId="{39A81594-AD40-40EA-B572-EA0413B3E579}"/>
          </ac:inkMkLst>
        </pc:inkChg>
        <pc:inkChg chg="add mod">
          <ac:chgData name="Kimberly Brehm" userId="8c2b6ab9-3f19-41de-a892-34e3c36865ec" providerId="ADAL" clId="{A944DAD0-56B3-4D79-AE0F-DFE674B6E5F0}" dt="2020-03-03T17:09:25.447" v="55"/>
          <ac:inkMkLst>
            <pc:docMk/>
            <pc:sldMk cId="122280664" sldId="264"/>
            <ac:inkMk id="10" creationId="{FAD19ABA-E633-4989-B668-7AADFC699533}"/>
          </ac:inkMkLst>
        </pc:inkChg>
        <pc:inkChg chg="add mod">
          <ac:chgData name="Kimberly Brehm" userId="8c2b6ab9-3f19-41de-a892-34e3c36865ec" providerId="ADAL" clId="{A944DAD0-56B3-4D79-AE0F-DFE674B6E5F0}" dt="2020-03-03T17:09:28.106" v="58"/>
          <ac:inkMkLst>
            <pc:docMk/>
            <pc:sldMk cId="122280664" sldId="264"/>
            <ac:inkMk id="13" creationId="{D1BE5BDD-A302-4FF3-88C7-65A4B598628E}"/>
          </ac:inkMkLst>
        </pc:inkChg>
        <pc:inkChg chg="add mod">
          <ac:chgData name="Kimberly Brehm" userId="8c2b6ab9-3f19-41de-a892-34e3c36865ec" providerId="ADAL" clId="{A944DAD0-56B3-4D79-AE0F-DFE674B6E5F0}" dt="2020-03-03T17:09:28.106" v="58"/>
          <ac:inkMkLst>
            <pc:docMk/>
            <pc:sldMk cId="122280664" sldId="264"/>
            <ac:inkMk id="14" creationId="{0E71DEB3-5616-467A-81E3-28D791D58C30}"/>
          </ac:inkMkLst>
        </pc:inkChg>
        <pc:inkChg chg="add">
          <ac:chgData name="Kimberly Brehm" userId="8c2b6ab9-3f19-41de-a892-34e3c36865ec" providerId="ADAL" clId="{A944DAD0-56B3-4D79-AE0F-DFE674B6E5F0}" dt="2020-03-03T17:13:59.146" v="60"/>
          <ac:inkMkLst>
            <pc:docMk/>
            <pc:sldMk cId="122280664" sldId="264"/>
            <ac:inkMk id="19" creationId="{B098726B-0038-4306-B643-A0E34170652D}"/>
          </ac:inkMkLst>
        </pc:inkChg>
        <pc:inkChg chg="add mod">
          <ac:chgData name="Kimberly Brehm" userId="8c2b6ab9-3f19-41de-a892-34e3c36865ec" providerId="ADAL" clId="{A944DAD0-56B3-4D79-AE0F-DFE674B6E5F0}" dt="2020-03-03T17:14:10.252" v="64"/>
          <ac:inkMkLst>
            <pc:docMk/>
            <pc:sldMk cId="122280664" sldId="264"/>
            <ac:inkMk id="28" creationId="{92CF9AEB-9DAB-4D6D-815D-73121B668507}"/>
          </ac:inkMkLst>
        </pc:inkChg>
        <pc:inkChg chg="add mod">
          <ac:chgData name="Kimberly Brehm" userId="8c2b6ab9-3f19-41de-a892-34e3c36865ec" providerId="ADAL" clId="{A944DAD0-56B3-4D79-AE0F-DFE674B6E5F0}" dt="2020-03-03T17:14:10.252" v="64"/>
          <ac:inkMkLst>
            <pc:docMk/>
            <pc:sldMk cId="122280664" sldId="264"/>
            <ac:inkMk id="29" creationId="{1709EABF-1B1E-4670-96EF-E0F65BCBBCCD}"/>
          </ac:inkMkLst>
        </pc:inkChg>
        <pc:inkChg chg="add mod">
          <ac:chgData name="Kimberly Brehm" userId="8c2b6ab9-3f19-41de-a892-34e3c36865ec" providerId="ADAL" clId="{A944DAD0-56B3-4D79-AE0F-DFE674B6E5F0}" dt="2020-03-03T17:14:18.129" v="68"/>
          <ac:inkMkLst>
            <pc:docMk/>
            <pc:sldMk cId="122280664" sldId="264"/>
            <ac:inkMk id="31" creationId="{97570AD6-7FF9-44C6-932C-B6A3EDD62C20}"/>
          </ac:inkMkLst>
        </pc:inkChg>
        <pc:inkChg chg="add mod">
          <ac:chgData name="Kimberly Brehm" userId="8c2b6ab9-3f19-41de-a892-34e3c36865ec" providerId="ADAL" clId="{A944DAD0-56B3-4D79-AE0F-DFE674B6E5F0}" dt="2020-03-03T17:14:18.129" v="68"/>
          <ac:inkMkLst>
            <pc:docMk/>
            <pc:sldMk cId="122280664" sldId="264"/>
            <ac:inkMk id="32" creationId="{BCFB986D-AC41-48EB-B69A-7BCDEFBD739E}"/>
          </ac:inkMkLst>
        </pc:inkChg>
        <pc:inkChg chg="add mod">
          <ac:chgData name="Kimberly Brehm" userId="8c2b6ab9-3f19-41de-a892-34e3c36865ec" providerId="ADAL" clId="{A944DAD0-56B3-4D79-AE0F-DFE674B6E5F0}" dt="2020-03-03T17:14:19.594" v="71"/>
          <ac:inkMkLst>
            <pc:docMk/>
            <pc:sldMk cId="122280664" sldId="264"/>
            <ac:inkMk id="34" creationId="{A0E544B1-091F-4F2B-A7B1-C2AEA5A90490}"/>
          </ac:inkMkLst>
        </pc:inkChg>
        <pc:inkChg chg="add mod">
          <ac:chgData name="Kimberly Brehm" userId="8c2b6ab9-3f19-41de-a892-34e3c36865ec" providerId="ADAL" clId="{A944DAD0-56B3-4D79-AE0F-DFE674B6E5F0}" dt="2020-03-03T17:14:19.594" v="71"/>
          <ac:inkMkLst>
            <pc:docMk/>
            <pc:sldMk cId="122280664" sldId="264"/>
            <ac:inkMk id="35" creationId="{1AFE80B5-54B3-45FD-BC51-ABEDB1A992C6}"/>
          </ac:inkMkLst>
        </pc:inkChg>
        <pc:inkChg chg="del">
          <ac:chgData name="Kimberly Brehm" userId="8c2b6ab9-3f19-41de-a892-34e3c36865ec" providerId="ADAL" clId="{A944DAD0-56B3-4D79-AE0F-DFE674B6E5F0}" dt="2020-03-03T17:09:19.864" v="51"/>
          <ac:inkMkLst>
            <pc:docMk/>
            <pc:sldMk cId="122280664" sldId="264"/>
            <ac:inkMk id="156" creationId="{4CA083D9-AC73-4656-A5BC-A33F7DB3B6AE}"/>
          </ac:inkMkLst>
        </pc:inkChg>
        <pc:inkChg chg="del">
          <ac:chgData name="Kimberly Brehm" userId="8c2b6ab9-3f19-41de-a892-34e3c36865ec" providerId="ADAL" clId="{A944DAD0-56B3-4D79-AE0F-DFE674B6E5F0}" dt="2020-03-03T17:14:15.136" v="65"/>
          <ac:inkMkLst>
            <pc:docMk/>
            <pc:sldMk cId="122280664" sldId="264"/>
            <ac:inkMk id="190" creationId="{0C4BE141-9EC7-4999-9110-2D5E14D5B8BB}"/>
          </ac:inkMkLst>
        </pc:inkChg>
        <pc:inkChg chg="del">
          <ac:chgData name="Kimberly Brehm" userId="8c2b6ab9-3f19-41de-a892-34e3c36865ec" providerId="ADAL" clId="{A944DAD0-56B3-4D79-AE0F-DFE674B6E5F0}" dt="2020-03-03T17:09:20.636" v="52"/>
          <ac:inkMkLst>
            <pc:docMk/>
            <pc:sldMk cId="122280664" sldId="264"/>
            <ac:inkMk id="219" creationId="{3C37F1BA-F327-4E07-A0AE-0A214EAB9AA2}"/>
          </ac:inkMkLst>
        </pc:inkChg>
        <pc:inkChg chg="del">
          <ac:chgData name="Kimberly Brehm" userId="8c2b6ab9-3f19-41de-a892-34e3c36865ec" providerId="ADAL" clId="{A944DAD0-56B3-4D79-AE0F-DFE674B6E5F0}" dt="2020-03-03T17:14:06.896" v="61"/>
          <ac:inkMkLst>
            <pc:docMk/>
            <pc:sldMk cId="122280664" sldId="264"/>
            <ac:inkMk id="239" creationId="{22FA5291-EF52-4BD7-B746-F65A630301C9}"/>
          </ac:inkMkLst>
        </pc:inkChg>
        <pc:inkChg chg="del">
          <ac:chgData name="Kimberly Brehm" userId="8c2b6ab9-3f19-41de-a892-34e3c36865ec" providerId="ADAL" clId="{A944DAD0-56B3-4D79-AE0F-DFE674B6E5F0}" dt="2020-03-03T17:05:55.867" v="49"/>
          <ac:inkMkLst>
            <pc:docMk/>
            <pc:sldMk cId="122280664" sldId="264"/>
            <ac:inkMk id="282" creationId="{0BA24B6F-3A63-42F3-8D66-5D1F31C2D724}"/>
          </ac:inkMkLst>
        </pc:inkChg>
      </pc:sldChg>
      <pc:sldChg chg="addSp delSp modSp">
        <pc:chgData name="Kimberly Brehm" userId="8c2b6ab9-3f19-41de-a892-34e3c36865ec" providerId="ADAL" clId="{A944DAD0-56B3-4D79-AE0F-DFE674B6E5F0}" dt="2020-03-03T17:29:04.666" v="76"/>
        <pc:sldMkLst>
          <pc:docMk/>
          <pc:sldMk cId="1291649945" sldId="265"/>
        </pc:sldMkLst>
        <pc:picChg chg="add del mod">
          <ac:chgData name="Kimberly Brehm" userId="8c2b6ab9-3f19-41de-a892-34e3c36865ec" providerId="ADAL" clId="{A944DAD0-56B3-4D79-AE0F-DFE674B6E5F0}" dt="2020-03-03T17:26:59.207" v="75"/>
          <ac:picMkLst>
            <pc:docMk/>
            <pc:sldMk cId="1291649945" sldId="265"/>
            <ac:picMk id="3" creationId="{6EF2E05B-01AC-47A8-8EB0-A2DE43810A02}"/>
          </ac:picMkLst>
        </pc:picChg>
        <pc:picChg chg="add del mod">
          <ac:chgData name="Kimberly Brehm" userId="8c2b6ab9-3f19-41de-a892-34e3c36865ec" providerId="ADAL" clId="{A944DAD0-56B3-4D79-AE0F-DFE674B6E5F0}" dt="2020-03-03T17:29:04.666" v="76"/>
          <ac:picMkLst>
            <pc:docMk/>
            <pc:sldMk cId="1291649945" sldId="265"/>
            <ac:picMk id="5" creationId="{EFA8388D-8240-44A8-934F-66F5C220F21D}"/>
          </ac:picMkLst>
        </pc:picChg>
        <pc:picChg chg="add mod">
          <ac:chgData name="Kimberly Brehm" userId="8c2b6ab9-3f19-41de-a892-34e3c36865ec" providerId="ADAL" clId="{A944DAD0-56B3-4D79-AE0F-DFE674B6E5F0}" dt="2020-03-03T17:29:04.666" v="76"/>
          <ac:picMkLst>
            <pc:docMk/>
            <pc:sldMk cId="1291649945" sldId="265"/>
            <ac:picMk id="7" creationId="{DE112823-CACC-4C60-AFA4-C616BD6BE4DF}"/>
          </ac:picMkLst>
        </pc:picChg>
        <pc:picChg chg="del">
          <ac:chgData name="Kimberly Brehm" userId="8c2b6ab9-3f19-41de-a892-34e3c36865ec" providerId="ADAL" clId="{A944DAD0-56B3-4D79-AE0F-DFE674B6E5F0}" dt="2020-03-03T17:25:01.500" v="74"/>
          <ac:picMkLst>
            <pc:docMk/>
            <pc:sldMk cId="1291649945" sldId="265"/>
            <ac:picMk id="60" creationId="{E650B095-A7EF-49F7-81BC-76577757911B}"/>
          </ac:picMkLst>
        </pc:picChg>
        <pc:inkChg chg="add del">
          <ac:chgData name="Kimberly Brehm" userId="8c2b6ab9-3f19-41de-a892-34e3c36865ec" providerId="ADAL" clId="{A944DAD0-56B3-4D79-AE0F-DFE674B6E5F0}" dt="2020-03-03T17:26:59.207" v="75"/>
          <ac:inkMkLst>
            <pc:docMk/>
            <pc:sldMk cId="1291649945" sldId="265"/>
            <ac:inkMk id="2" creationId="{DE69E51F-D8EE-489E-8DBC-502D43A7432A}"/>
          </ac:inkMkLst>
        </pc:inkChg>
        <pc:inkChg chg="add del">
          <ac:chgData name="Kimberly Brehm" userId="8c2b6ab9-3f19-41de-a892-34e3c36865ec" providerId="ADAL" clId="{A944DAD0-56B3-4D79-AE0F-DFE674B6E5F0}" dt="2020-03-03T17:29:04.666" v="76"/>
          <ac:inkMkLst>
            <pc:docMk/>
            <pc:sldMk cId="1291649945" sldId="265"/>
            <ac:inkMk id="4" creationId="{FA889133-DF64-4C06-B9E0-AB2B5800C1B6}"/>
          </ac:inkMkLst>
        </pc:inkChg>
        <pc:inkChg chg="add">
          <ac:chgData name="Kimberly Brehm" userId="8c2b6ab9-3f19-41de-a892-34e3c36865ec" providerId="ADAL" clId="{A944DAD0-56B3-4D79-AE0F-DFE674B6E5F0}" dt="2020-03-03T17:29:04.666" v="76"/>
          <ac:inkMkLst>
            <pc:docMk/>
            <pc:sldMk cId="1291649945" sldId="265"/>
            <ac:inkMk id="6" creationId="{FB846D8A-2788-41DC-999A-43745F4DB728}"/>
          </ac:inkMkLst>
        </pc:inkChg>
        <pc:inkChg chg="del">
          <ac:chgData name="Kimberly Brehm" userId="8c2b6ab9-3f19-41de-a892-34e3c36865ec" providerId="ADAL" clId="{A944DAD0-56B3-4D79-AE0F-DFE674B6E5F0}" dt="2020-03-03T17:25:01.500" v="74"/>
          <ac:inkMkLst>
            <pc:docMk/>
            <pc:sldMk cId="1291649945" sldId="265"/>
            <ac:inkMk id="61" creationId="{3E940510-A319-4A0C-94CA-D99AA8C117D7}"/>
          </ac:inkMkLst>
        </pc:inkChg>
      </pc:sldChg>
      <pc:sldChg chg="addSp delSp modSp add mod">
        <pc:chgData name="Kimberly Brehm" userId="8c2b6ab9-3f19-41de-a892-34e3c36865ec" providerId="ADAL" clId="{A944DAD0-56B3-4D79-AE0F-DFE674B6E5F0}" dt="2020-03-03T17:01:32.287" v="48" actId="20577"/>
        <pc:sldMkLst>
          <pc:docMk/>
          <pc:sldMk cId="4186269951" sldId="266"/>
        </pc:sldMkLst>
        <pc:spChg chg="mod">
          <ac:chgData name="Kimberly Brehm" userId="8c2b6ab9-3f19-41de-a892-34e3c36865ec" providerId="ADAL" clId="{A944DAD0-56B3-4D79-AE0F-DFE674B6E5F0}" dt="2020-03-03T17:01:07.444" v="45" actId="1076"/>
          <ac:spMkLst>
            <pc:docMk/>
            <pc:sldMk cId="4186269951" sldId="266"/>
            <ac:spMk id="105" creationId="{D1DE2816-61E5-4F24-94C5-ADC024D6C6C2}"/>
          </ac:spMkLst>
        </pc:spChg>
        <pc:spChg chg="mod">
          <ac:chgData name="Kimberly Brehm" userId="8c2b6ab9-3f19-41de-a892-34e3c36865ec" providerId="ADAL" clId="{A944DAD0-56B3-4D79-AE0F-DFE674B6E5F0}" dt="2020-03-03T17:01:32.287" v="48" actId="20577"/>
          <ac:spMkLst>
            <pc:docMk/>
            <pc:sldMk cId="4186269951" sldId="266"/>
            <ac:spMk id="113" creationId="{EB37F254-1F37-4D6F-B88B-E4B0ADE1D2AD}"/>
          </ac:spMkLst>
        </pc:spChg>
        <pc:picChg chg="add mod">
          <ac:chgData name="Kimberly Brehm" userId="8c2b6ab9-3f19-41de-a892-34e3c36865ec" providerId="ADAL" clId="{A944DAD0-56B3-4D79-AE0F-DFE674B6E5F0}" dt="2020-03-03T17:01:24.650" v="46"/>
          <ac:picMkLst>
            <pc:docMk/>
            <pc:sldMk cId="4186269951" sldId="266"/>
            <ac:picMk id="2" creationId="{AE59CF11-2DE3-42B1-9B91-C61F503AF124}"/>
          </ac:picMkLst>
        </pc:picChg>
        <pc:picChg chg="del">
          <ac:chgData name="Kimberly Brehm" userId="8c2b6ab9-3f19-41de-a892-34e3c36865ec" providerId="ADAL" clId="{A944DAD0-56B3-4D79-AE0F-DFE674B6E5F0}" dt="2020-03-03T17:01:24.650" v="46"/>
          <ac:picMkLst>
            <pc:docMk/>
            <pc:sldMk cId="4186269951" sldId="266"/>
            <ac:picMk id="3" creationId="{BA312982-A303-421F-8163-C06AFBE1160C}"/>
          </ac:picMkLst>
        </pc:picChg>
      </pc:sldChg>
      <pc:sldChg chg="addSp delSp modSp add mod ord">
        <pc:chgData name="Kimberly Brehm" userId="8c2b6ab9-3f19-41de-a892-34e3c36865ec" providerId="ADAL" clId="{A944DAD0-56B3-4D79-AE0F-DFE674B6E5F0}" dt="2020-03-03T17:41:46.295" v="111"/>
        <pc:sldMkLst>
          <pc:docMk/>
          <pc:sldMk cId="3505249617" sldId="267"/>
        </pc:sldMkLst>
        <pc:spChg chg="mod">
          <ac:chgData name="Kimberly Brehm" userId="8c2b6ab9-3f19-41de-a892-34e3c36865ec" providerId="ADAL" clId="{A944DAD0-56B3-4D79-AE0F-DFE674B6E5F0}" dt="2020-03-03T17:39:57.706" v="108" actId="20577"/>
          <ac:spMkLst>
            <pc:docMk/>
            <pc:sldMk cId="3505249617" sldId="267"/>
            <ac:spMk id="2" creationId="{E1F50E47-2DF8-46E4-A54E-B5A634162102}"/>
          </ac:spMkLst>
        </pc:spChg>
        <pc:picChg chg="add del mod">
          <ac:chgData name="Kimberly Brehm" userId="8c2b6ab9-3f19-41de-a892-34e3c36865ec" providerId="ADAL" clId="{A944DAD0-56B3-4D79-AE0F-DFE674B6E5F0}" dt="2020-03-03T17:41:46.295" v="111"/>
          <ac:picMkLst>
            <pc:docMk/>
            <pc:sldMk cId="3505249617" sldId="267"/>
            <ac:picMk id="4" creationId="{B9914F57-DBD6-48F3-A477-462A1FCBCEA4}"/>
          </ac:picMkLst>
        </pc:picChg>
        <pc:picChg chg="del">
          <ac:chgData name="Kimberly Brehm" userId="8c2b6ab9-3f19-41de-a892-34e3c36865ec" providerId="ADAL" clId="{A944DAD0-56B3-4D79-AE0F-DFE674B6E5F0}" dt="2020-03-03T17:40:14.113" v="109"/>
          <ac:picMkLst>
            <pc:docMk/>
            <pc:sldMk cId="3505249617" sldId="267"/>
            <ac:picMk id="5" creationId="{2FFD34CC-9BCE-4C0D-9DBA-96DA7D50EEAB}"/>
          </ac:picMkLst>
        </pc:picChg>
        <pc:picChg chg="add mod">
          <ac:chgData name="Kimberly Brehm" userId="8c2b6ab9-3f19-41de-a892-34e3c36865ec" providerId="ADAL" clId="{A944DAD0-56B3-4D79-AE0F-DFE674B6E5F0}" dt="2020-03-03T17:41:46.295" v="111"/>
          <ac:picMkLst>
            <pc:docMk/>
            <pc:sldMk cId="3505249617" sldId="267"/>
            <ac:picMk id="6" creationId="{E1EB2D94-6269-49D4-961D-C85D12175A8B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1:36.3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397 32 6160 0 0,'0'0'133'0'0,"0"0"23"0"0,0 0 13 0 0,-3 0-18 0 0,-3-1-120 0 0,0-5-34 0 0,-1-1 16 0 0,-3 6 59 0 0,4 1 77 0 0,-5 0 154 0 0,11 0-265 0 0,-1 0-1 0 0,0 0 1 0 0,0 0-1 0 0,0 0 0 0 0,0 0 1 0 0,1 0-1 0 0,-1-1 1 0 0,0 1-1 0 0,0 0 1 0 0,1 0-1 0 0,-1-1 1 0 0,0 1-1 0 0,0-1 0 0 0,0 1-37 0 0,-3-7 373 0 0,4 7-349 0 0,0-1-1 0 0,-1 1 1 0 0,1 0-1 0 0,0-1 0 0 0,0 1 1 0 0,-1-1-1 0 0,1 1 0 0 0,0 0 1 0 0,-1-1-1 0 0,1 1 1 0 0,-1 0-1 0 0,1-1 0 0 0,0 1 1 0 0,-1 0-1 0 0,1 0 1 0 0,-1-1-1 0 0,1 1 0 0 0,-1 0 1 0 0,1 0-1 0 0,-1 0 1 0 0,1 0-1 0 0,-1-1 0 0 0,1 1 1 0 0,-1 0-1 0 0,1 0 0 0 0,-1 0 1 0 0,1 0-1 0 0,-1 0 1 0 0,1 0-1 0 0,-1 0 0 0 0,1 1 1 0 0,-1-1-24 0 0,-55 0 1254 0 0,18 0-496 0 0,6 0-204 0 0,0 0-94 0 0,19 2-329 0 0,3 4-35 0 0,-1-1-34 0 0,-2-2-35 0 0,12-4-25 0 0,1 1-1 0 0,0 0 0 0 0,-1 0 1 0 0,1 0-1 0 0,-1 0 1 0 0,1 0-1 0 0,-1 0 0 0 0,1 0 1 0 0,-1 0-1 0 0,1 0 1 0 0,-1 0-1 0 0,1 0 0 0 0,-1 1 1 0 0,1-1-1 0 0,-1 0 1 0 0,1 0-1 0 0,-1 0 0 0 0,1 1 1 0 0,-1-1-1 0 0,1 0 1 0 0,0 0-1 0 0,-1 1 0 0 0,1-1 1 0 0,-1 0-1 0 0,1 1 1 0 0,0-1-1 0 0,-1 1 0 0 0,1-1 1 0 0,0 0-1 0 0,0 1 1 0 0,-1-1-1 0 0,1 1-1 0 0,-4 6 9 0 0,-8-1 4 0 0,11-5-11 0 0,0-1 1 0 0,0 0-1 0 0,0 1 1 0 0,0-1-1 0 0,0 1 1 0 0,0 0-1 0 0,0-1 1 0 0,0 1-1 0 0,1 0 1 0 0,-1-1-1 0 0,0 1 1 0 0,0 0-1 0 0,0 0 1 0 0,1 0-1 0 0,-1 0 1 0 0,0 0-3 0 0,-1 4 7 0 0,2-4-7 0 0,-1-1 0 0 0,1 1 0 0 0,0 0 1 0 0,0-1-1 0 0,-1 1 0 0 0,1-1 0 0 0,-1 1 0 0 0,1 0 1 0 0,0-1-1 0 0,-1 1 0 0 0,1-1 0 0 0,-1 1 0 0 0,1-1 1 0 0,-1 1-1 0 0,1-1 0 0 0,-1 0 0 0 0,0 1 0 0 0,1-1 1 0 0,-1 0-1 0 0,0 1 0 0 0,1-1 0 0 0,-1 0 0 0 0,-4 3 0 0 0,4-3 0 0 0,0 1 0 0 0,0-1 0 0 0,0 1 0 0 0,0 0 0 0 0,0 0 0 0 0,1 0 0 0 0,-1-1 0 0 0,0 1 0 0 0,1 0 0 0 0,-1 0 0 0 0,0 0 0 0 0,1 0 0 0 0,-1 0 0 0 0,1 0 0 0 0,-1 0 0 0 0,1 1 0 0 0,-7 9 0 0 0,1-7 0 0 0,5-4 0 0 0,1 1 0 0 0,0-1 0 0 0,-1 0 0 0 0,1 0 0 0 0,-1 1 0 0 0,1-1 0 0 0,0 0 0 0 0,-1 1 0 0 0,1-1 0 0 0,0 0 0 0 0,-1 1 0 0 0,1-1 0 0 0,0 1 0 0 0,-1-1 0 0 0,1 1 0 0 0,0-1 0 0 0,0 0 0 0 0,0 1 0 0 0,-1-1 0 0 0,1 1 0 0 0,0-1 0 0 0,0 1 0 0 0,0-1 0 0 0,0 1 0 0 0,0-1 0 0 0,0 1 0 0 0,0-1 0 0 0,0 1 0 0 0,0-1 0 0 0,0 1 0 0 0,0-1 0 0 0,0 1 0 0 0,0 1 0 0 0,0 0 0 0 0,0 0 0 0 0,0-1 0 0 0,-1 1 0 0 0,1 0 0 0 0,-1 0 0 0 0,1-1 0 0 0,-1 1 0 0 0,0 0 0 0 0,0-1 0 0 0,0 1 0 0 0,1-1 0 0 0,-2 1 0 0 0,1-1 0 0 0,0 1 0 0 0,1-1 0 0 0,-1 1 0 0 0,0 0 0 0 0,0-1 0 0 0,1 1 0 0 0,-1 0 0 0 0,1-1 0 0 0,-1 1 0 0 0,1 0 0 0 0,0 0 0 0 0,0 0 0 0 0,0 0 0 0 0,-2 19 0 0 0,2-14 0 0 0,-1 0 0 0 0,1-1 0 0 0,0 1 0 0 0,1-1 0 0 0,-1 1 0 0 0,1 0 0 0 0,0-1 0 0 0,1 1 0 0 0,1 3 0 0 0,10 25 0 0 0,-10-30 0 0 0,0 2 0 0 0,0-1 0 0 0,0 0 0 0 0,1 0 0 0 0,0 0 0 0 0,0-1 0 0 0,1 1 0 0 0,-3-3 0 0 0,0-1 0 0 0,0 1 0 0 0,0 0 0 0 0,0 0 0 0 0,-1 0 0 0 0,1 1 0 0 0,-1-2 0 0 0,0 0 0 0 0,0 0 0 0 0,0 0 0 0 0,0 0 0 0 0,0-1 0 0 0,0 1 0 0 0,1 0 0 0 0,-1-1 0 0 0,0 1 0 0 0,1-1 0 0 0,-1 1 0 0 0,1-1 0 0 0,0 1 0 0 0,12 3 0 0 0,-9 6 0 0 0,24 4 0 0 0,-27-14 6 0 0,-1 0 0 0 0,1-1 1 0 0,0 1-1 0 0,0-1 0 0 0,0 0 1 0 0,0 0-1 0 0,0 1 0 0 0,0-1 1 0 0,0 0-7 0 0,21-4 175 0 0,-18-2-95 0 0,-2 2-32 0 0,10-1 94 0 0,-4-1-7 0 0,15-10 316 0 0,-18 11-372 0 0,-3 3-70 0 0,5-12 208 0 0,3 8-98 0 0,-10 6-114 0 0,0-1 1 0 0,0 1-1 0 0,0-1 1 0 0,0 1-1 0 0,0-1 0 0 0,0 1 1 0 0,0-1-1 0 0,0 0 1 0 0,0 1-1 0 0,0-1 0 0 0,-1 0 1 0 0,1 0-1 0 0,0 0 0 0 0,0 0 1 0 0,-1 0-1 0 0,1 0-5 0 0,4-9 50 0 0,-4 7-41 0 0,0 1 1 0 0,0 0-1 0 0,0 0 0 0 0,0-1 0 0 0,1 1 1 0 0,-1 0-1 0 0,1 0 0 0 0,0 1 1 0 0,0-1-10 0 0,-1 0 4 0 0,1 0 0 0 0,0 0 0 0 0,-1 0 1 0 0,1 0-1 0 0,-1 0 0 0 0,1 0 1 0 0,0-1-5 0 0,0-12 48 0 0,-2 12-43 0 0,0 0 0 0 0,1 1 0 0 0,-1-1 0 0 0,1 0 0 0 0,-1 0 0 0 0,1 1 0 0 0,0-1-1 0 0,0 0 1 0 0,0 1 0 0 0,0-1 0 0 0,0 1 0 0 0,1-1 0 0 0,-1 1 0 0 0,1 0 0 0 0,0 0 0 0 0,0-1-5 0 0,10-16 15 0 0,4-13-5 0 0,-13 21 22 0 0,-2 2-13 0 0,11-18 48 0 0,-10 23-53 0 0,-1-2 10 0 0,-2-16 2 0 0,1 7-26 0 0,0 14 0 0 0,0 1 0 0 0,0-1 0 0 0,0 1 0 0 0,0 0 0 0 0,0-1 0 0 0,0 1 0 0 0,0-1 0 0 0,0 1 0 0 0,0-1 0 0 0,0 1 0 0 0,0-1 0 0 0,0 1 0 0 0,0 0 0 0 0,0-1 0 0 0,1 1 0 0 0,-1-1 0 0 0,0 1 0 0 0,0 0 0 0 0,0-1 0 0 0,1 1 0 0 0,-1-1 0 0 0,0 1 0 0 0,0 0 0 0 0,1-1 0 0 0,10 9 24 0 0,-9-5 106 0 0,1-1 70 0 0,-2-1-178 0 0,0 1 0 0 0,0-1-1 0 0,0 0 1 0 0,0 0 0 0 0,0 1-1 0 0,0-1 1 0 0,0 1 0 0 0,0-1 0 0 0,0 1-1 0 0,-1-1 1 0 0,1 1 0 0 0,-1-1-1 0 0,1 1 1 0 0,-1 0 0 0 0,0-1-1 0 0,1 1 1 0 0,-1 0 0 0 0,0 0-22 0 0,2 9-24 0 0,4 2-91 0 0,-1-5 34 0 0,1 3-80 0 0,-1-1 61 0 0,0 1 56 0 0,0-1 48 0 0,1 1 45 0 0,-1-1 38 0 0,-1 4 22 0 0,-4 0-38 0 0,1 3 10 0 0,2-10-3 0 0,0 0 1 0 0,0 0-1 0 0,5 6-78 0 0,1 3 112 0 0,-3-5-36 0 0,-1-1-44 0 0,0 0-14 0 0,-3 6 37 0 0,-2-16-53 0 0,0 1 0 0 0,0 0 0 0 0,0 0 0 0 0,0 0 1 0 0,0 0-1 0 0,0 0 0 0 0,1-1 0 0 0,-1 1 0 0 0,0 0 0 0 0,0 0 0 0 0,1 0 0 0 0,-1-1 1 0 0,0 1-1 0 0,1 0 0 0 0,-1 0-2 0 0,11 4 53 0 0,5 24 27 0 0,-16-27-72 0 0,1-1 0 0 0,-1 1 0 0 0,1 0 0 0 0,-1 0 0 0 0,0-1 1 0 0,1 1-1 0 0,-1 0 0 0 0,0 0 0 0 0,0 0-8 0 0,0 7 31 0 0,2-4-41 0 0,4 6-679 0 0,-3-3 113 0 0,0-3-10 0 0,-2-3-189 0 0,-1-1 48 0 0,1 1 159 0 0,1 0 74 0 0,2 5-1436 0 0,5 2-1093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1:40.5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80 5904 0 0,'0'0'169'0'0,"0"3"2"0"0,0 5-133 0 0,1 14-43 0 0,-3-14 37 0 0,0-2 45 0 0,-2 1 115 0 0,0-2 6 0 0,1 1 50 0 0,2 1 46 0 0,3 0 45 0 0,3 1 6 0 0,0 2 167 0 0,-2 6 62 0 0,-3-11-463 0 0,1 0 0 0 0,0 1 1 0 0,0-1-1 0 0,0 0 0 0 0,2 4-111 0 0,3 11 244 0 0,-3 1-46 0 0,-1 4 7 0 0,4-3-42 0 0,-1-6-67 0 0,0 16 88 0 0,6 0-6 0 0,-6-1 6 0 0,-1-14-78 0 0,-1-11-48 0 0,-2 1 0 0 0,1-1 1 0 0,-1 1-1 0 0,0 0 0 0 0,0-1 1 0 0,-1 1-59 0 0,0-1 62 0 0,1 0 1 0 0,0-1 0 0 0,0 1-1 0 0,0 0 1 0 0,1-1 0 0 0,0 3-63 0 0,4 13 186 0 0,-4-5-112 0 0,-3-1-5 0 0,1-8-35 0 0,0-1 1 0 0,0 0-1 0 0,0 1 1 0 0,1-1-1 0 0,0 1 1 0 0,0 0-35 0 0,5 8 91 0 0,-5-12-76 0 0,1 1 1 0 0,-1-1-1 0 0,0 0 0 0 0,0 1 0 0 0,-1-1 0 0 0,1 0 1 0 0,-1 1-1 0 0,1 1-15 0 0,-1 92 261 0 0,-1-95-257 0 0,1 0-1 0 0,0 0 0 0 0,0-1 1 0 0,-1 1-1 0 0,1 0 1 0 0,-1 0-1 0 0,1-1 0 0 0,-1 1 1 0 0,0 0-1 0 0,1-1 0 0 0,-1 1 1 0 0,0-1-1 0 0,0 1-3 0 0,-5 8 65 0 0,4-4 5 0 0,2 2 37 0 0,-3-6-31 0 0,-6 4 3 0 0,5-8 41 0 0,4 1-110 0 0,-1 1 0 0 0,1-1 1 0 0,-1 1-1 0 0,1-1 1 0 0,-1 1-1 0 0,1-1 0 0 0,-1 1 1 0 0,1 0-1 0 0,-1-1 1 0 0,1 1-1 0 0,-1 0 1 0 0,0 0-1 0 0,1-1 0 0 0,-1 1 1 0 0,1 0-1 0 0,-1 0 1 0 0,0 0-1 0 0,1 0 0 0 0,-1 0 1 0 0,0-1-1 0 0,1 1 1 0 0,-1 1-11 0 0,-4-4 109 0 0,1-1-185 0 0,-6-12 80 0 0,7 11-59 0 0,0-1-73 0 0,1 2-22 0 0,0-1-61 0 0,1 1-69 0 0,-1 1-80 0 0,2 0 56 0 0,-1 1-47 0 0,1-1-42 0 0,-1 0-36 0 0,1-1-128 0 0,0 1-36 0 0,0-8-1313 0 0</inkml:trace>
  <inkml:trace contextRef="#ctx0" brushRef="#br0" timeOffset="311.26">63 175 7848 0 0,'0'0'232'0'0,"0"-3"-14"0"0,0-1-178 0 0,0-11-25 0 0,0 11 24 0 0,0 1 42 0 0,0 1 129 0 0,3-2 244 0 0,10-15 821 0 0,-6 3-471 0 0,0 0-109 0 0,2 1-96 0 0,-4 8-345 0 0,1 1-35 0 0,0 1-38 0 0,1 0-43 0 0,4 0 167 0 0,-3 1-91 0 0,5-5-10 0 0,4-4 42 0 0,-5 10-39 0 0,-4 0-9 0 0,-5 2-177 0 0,0-1 1 0 0,1 0 0 0 0,0 0 0 0 0,0 1 0 0 0,0-1-1 0 0,0 1 1 0 0,2 0-22 0 0,-3 0 12 0 0,-1 1-1 0 0,1 0 1 0 0,-1 0-1 0 0,1 0 1 0 0,-1 0-1 0 0,1 0 1 0 0,-1 1-1 0 0,1-1 1 0 0,-1 1 0 0 0,1 0-12 0 0,43 17 54 0 0,-40-15-51 0 0,1 1 0 0 0,-1 0 0 0 0,0-1 0 0 0,0 2 0 0 0,0-1 0 0 0,1 2-3 0 0,5 11 3 0 0,-10-14-5 0 0,-1 0 0 0 0,1 0 0 0 0,0 0 0 0 0,0-1 0 0 0,1 1 0 0 0,-1-1 0 0 0,1 1 0 0 0,-1-1 0 0 0,3 2 2 0 0,2 1-14 0 0,0 0 0 0 0,-1 0 0 0 0,1 1 0 0 0,-1 0 0 0 0,-1 1-1 0 0,1-1 1 0 0,-1 1 0 0 0,0 0 0 0 0,2 5 14 0 0,0-1-9 0 0,-3-5 9 0 0,-1 0 0 0 0,2 0-1 0 0,-1 0 1 0 0,4 3 0 0 0,-4-4 0 0 0,0 1 1 0 0,-1-1 0 0 0,0 0 0 0 0,0 1-1 0 0,0 0 1 0 0,-1 0 0 0 0,0 0 0 0 0,2 4-1 0 0,-3-4 6 0 0,3 9 38 0 0,-4 18-18 0 0,-1-16 30 0 0,1-15-53 0 0,0-1 0 0 0,0 1 0 0 0,-1-1 0 0 0,1 1 0 0 0,0-1-1 0 0,-1 1 1 0 0,1-1 0 0 0,-1 1 0 0 0,1-1 0 0 0,-1 0 0 0 0,0 1 0 0 0,1-1-1 0 0,-1 0 1 0 0,0 0 0 0 0,0 0 0 0 0,0 1 0 0 0,0-1 0 0 0,0 0 0 0 0,0 0 0 0 0,0 0-1 0 0,-1 0 1 0 0,1-1 0 0 0,0 1 0 0 0,0 0 0 0 0,-1 0 0 0 0,1-1 0 0 0,-1 1-1 0 0,1-1 1 0 0,-1 1-3 0 0,-1 0 9 0 0,0 1 0 0 0,0-1 0 0 0,0 1 0 0 0,0 0 0 0 0,1 0 1 0 0,-2 2-10 0 0,-8 8 17 0 0,-10 11 46 0 0,6-14-51 0 0,-13-3-12 0 0,-48 20-14 0 0,72-25-24 0 0,-1 0 0 0 0,1 0 1 0 0,-1 0-1 0 0,1-1 0 0 0,-1 1 0 0 0,0-2 0 0 0,1 1 0 0 0,-2-1 38 0 0,-5 1-67 0 0,2 0-20 0 0,-2 0-123 0 0,0-3-111 0 0,4-1 89 0 0,-4-1-22 0 0,7 4 121 0 0,-1-1-97 0 0,3 2 60 0 0,0-1-43 0 0,-1 1-49 0 0,0 0-56 0 0,2 0 2 0 0,0 0-43 0 0,0 0-40 0 0,0 0-33 0 0,0 0-124 0 0,0 0-34 0 0,-4 0-1296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9:45.13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6896 0 0,'0'0'200'0'0,"0"0"-52"0"0,0 0-12 0 0,0 0 44 0 0,0 0 150 0 0,0 3 278 0 0,0 2-145 0 0,0 1-79 0 0,0-1-65 0 0,0 1-56 0 0,0 5 139 0 0,0 7 127 0 0,0-9-272 0 0,0 0 69 0 0,0 1 97 0 0,2-2-194 0 0,4 4 34 0 0,0 1-2 0 0,-4-1-57 0 0,-2-5-84 0 0,0-5-81 0 0,-1 0 1 0 0,1 0-1 0 0,0 0 1 0 0,1 0-1 0 0,-1 1 1 0 0,0-1-1 0 0,1 0 1 0 0,-1 0-1 0 0,1 0 1 0 0,0 1-40 0 0,4 5 122 0 0,-4-6-100 0 0,0-1 1 0 0,-1 0-1 0 0,1 1 0 0 0,0-1 1 0 0,0 1-1 0 0,-1-1 1 0 0,1 1-1 0 0,-1 0 0 0 0,1-1 1 0 0,-1 1-1 0 0,0-1 1 0 0,1 1-1 0 0,-1 0 1 0 0,0 0-23 0 0,0-1 16 0 0,0 1 1 0 0,0-1 0 0 0,0 1 0 0 0,1 0 0 0 0,-1-1 0 0 0,1 1 0 0 0,-1-1-1 0 0,1 1 1 0 0,-1-1 0 0 0,1 1 0 0 0,0-1 0 0 0,0 0 0 0 0,0 1-17 0 0,5 11 105 0 0,-1 13 52 0 0,2-13-60 0 0,-6-11-83 0 0,-1-1 0 0 0,1 0 1 0 0,0 1-1 0 0,0-1 0 0 0,-1 1 0 0 0,1-1 1 0 0,-1 1-1 0 0,1-1 0 0 0,-1 1 1 0 0,0 0-1 0 0,0-1 0 0 0,0 1 1 0 0,0-1-15 0 0,1 17 151 0 0,2-2-44 0 0,2-2-41 0 0,2-1-33 0 0,-5-10-16 0 0,0 0 1 0 0,0 1-1 0 0,0-1 1 0 0,0 1-1 0 0,-1-1 1 0 0,0 1-1 0 0,0 0 1 0 0,0 0 0 0 0,0-1-1 0 0,0 1 1 0 0,-1 0-1 0 0,1 0 1 0 0,-1 0-1 0 0,0 0 1 0 0,-1 3-18 0 0,1-3 9 0 0,0-3-7 0 0,0 0 1 0 0,0 0-1 0 0,0 0 0 0 0,0 0 1 0 0,0 0-1 0 0,0 0 0 0 0,0 0 1 0 0,1 0-1 0 0,-1 0 1 0 0,0 0-1 0 0,1 0 0 0 0,-1 0 1 0 0,1 0-1 0 0,-1 0 0 0 0,1 0 1 0 0,-1 0-1 0 0,1 0 0 0 0,0 0-2 0 0,6 11 61 0 0,-6-6-37 0 0,0-1 0 0 0,-1 1 0 0 0,1-1 1 0 0,-1 1-1 0 0,0 0-24 0 0,0 5 21 0 0,0-9 9 0 0,0-2-92 0 0,0 0-46 0 0,0 0-10 0 0,0 0 31 0 0,0 0-12 0 0,0 0-55 0 0,0 0-150 0 0,-3 0-272 0 0,-10 0-28 0 0</inkml:trace>
  <inkml:trace contextRef="#ctx0" brushRef="#br0" timeOffset="399.97">284 48 5784 0 0,'0'0'132'0'0,"0"0"17"0"0,0 0 10 0 0,0 0-53 0 0,0 0-7 0 0,0 0 39 0 0,0 0 119 0 0,0 0 217 0 0,0 2 20 0 0,-4 12 86 0 0,2-10-418 0 0,0 0-42 0 0,-1 0-57 0 0,1-1-79 0 0,1 3 77 0 0,1-2-34 0 0,0-1 22 0 0,-2 0 26 0 0,0 0 42 0 0,0-1-96 0 0,-16 16 205 0 0,12-9-159 0 0,0 4 25 0 0,3-11-63 0 0,-4 4 16 0 0,2 15 21 0 0,-2-16-26 0 0,3-2-16 0 0,3-1-18 0 0,-1 0 0 0 0,1 0 0 0 0,-1 0 0 0 0,1 0 0 0 0,0 1 0 0 0,0-1 0 0 0,0 1 0 0 0,1 0-6 0 0,-1-1 2 0 0,0 0 0 0 0,0 1 0 0 0,0-1 0 0 0,0 1 0 0 0,0-1 0 0 0,-1 0 0 0 0,1 0 0 0 0,-1 1-2 0 0,-8 2 10 0 0,4 8 33 0 0,-7 11-34 0 0,9-19 4 0 0,-5 13 29 0 0,6-11-33 0 0,3-7-9 0 0,0 1 0 0 0,0-1 1 0 0,-1 1-1 0 0,1-1 0 0 0,0 1 1 0 0,0-1-1 0 0,0 1 0 0 0,0-1 1 0 0,-1 0-1 0 0,1 1 1 0 0,0-1-1 0 0,-1 0 0 0 0,1 1 1 0 0,0-1-1 0 0,-1 0 0 0 0,1 1 1 0 0,0-1-1 0 0,-1 0 0 0 0,1 1 1 0 0,0-1-1 0 0,-1 0 0 0 0,1 0 1 0 0,-1 0-1 0 0,1 1 0 0 0,-1-1 1 0 0,1 0-1 0 0,-1 0 1 0 0,1 0-1 0 0,0 0 0 0 0,-1 0 1 0 0,1 0-1 0 0,-1 0 0 0 0,1 0 1 0 0,-1 0-1 0 0,1 0 0 0 0,-1 0 0 0 0,1 0 1 0 0,0 0 0 0 0,0 0 0 0 0,0 0-1 0 0,0 0 1 0 0,0 0 0 0 0,0 0 0 0 0,0 0-1 0 0,-1 0 1 0 0,1 0 0 0 0,0 0 0 0 0,0 0-1 0 0,0 0 1 0 0,0 0 0 0 0,0 0 0 0 0,0 0-1 0 0,0 0 1 0 0,0 0 0 0 0,0 0 0 0 0,0 0-1 0 0,-1 0 1 0 0,1 0 0 0 0,0 0 0 0 0,0 0-1 0 0,0 0 1 0 0,0 0 0 0 0,0 0 0 0 0,0 0-1 0 0,0 0 1 0 0,0 0 0 0 0,0 1 0 0 0,0-1-1 0 0,0 0 1 0 0,0 0 0 0 0,0 0 0 0 0,0 0-1 0 0,0 0 1 0 0,-1 0 0 0 0,1 0 0 0 0,0 0-1 0 0,0 0 1 0 0,0 0 0 0 0,0 0 0 0 0,0 1-1 0 0,0-1 1 0 0,0 0 0 0 0,0 0 0 0 0,0 0-1 0 0,0 0 1 0 0,0 0 0 0 0,0 0 0 0 0,0 0-1 0 0,0 0 1 0 0,0 0 0 0 0,0 0 0 0 0,0 1-1 0 0,0-1 1 0 0,1 0-1 0 0,-1 10 27 0 0,0-7 53 0 0,0-3 16 0 0,0 3 0 0 0,0 0-50 0 0,0 1 36 0 0,0 12 275 0 0,0-11-238 0 0,2-5 30 0 0,-1 0-140 0 0,-1 0 1 0 0,1 0-1 0 0,0 1 0 0 0,-1-1 1 0 0,1 0-1 0 0,-1 0 1 0 0,1 0-1 0 0,-1 0 0 0 0,1 0 1 0 0,-1 1-1 0 0,1-1 0 0 0,-1 0 1 0 0,1 1-1 0 0,-1-1 0 0 0,1 0 1 0 0,-1 1-1 0 0,1-1 0 0 0,-1 0 1 0 0,1 1-1 0 0,-1-1 1 0 0,0 1-1 0 0,1-1 0 0 0,-1 1 1 0 0,1 0-10 0 0,-1-1 10 0 0,0 1 0 0 0,1-1 0 0 0,-1 1 0 0 0,1 0 0 0 0,-1-1 0 0 0,1 1 0 0 0,-1-1 0 0 0,1 1 0 0 0,0-1 0 0 0,-1 1 0 0 0,1-1 0 0 0,0 0 0 0 0,-1 1 0 0 0,1-1 0 0 0,0 0 0 0 0,-1 0 1 0 0,1 1-1 0 0,0-1 0 0 0,-1 0 0 0 0,1 0 0 0 0,0 0 0 0 0,0 0 0 0 0,-1 0 0 0 0,1 0 0 0 0,0 0-10 0 0,28 0 291 0 0,-24 3-147 0 0,-4-2-128 0 0,0 0-3 0 0,0 0-1 0 0,0 0 1 0 0,0 0-1 0 0,1 0 0 0 0,-1 0 1 0 0,0 0-1 0 0,0-1 1 0 0,1 1-1 0 0,-1 0 0 0 0,0-1 1 0 0,1 1-1 0 0,0-1-12 0 0,12 2 123 0 0,-10-3-102 0 0,-4 1-17 0 0,7 5 27 0 0,11 4 30 0 0,13 7-50 0 0,-27-14-26 0 0,1-1-66 0 0,20-1-66 0 0,-14 0-106 0 0,-9 0 126 0 0,-2 0-57 0 0,1 0-84 0 0,-1 0 85 0 0,0 0-41 0 0,0 0-41 0 0,0 0-40 0 0,0 0-406 0 0,0 0-277 0 0,0 0-645 0 0</inkml:trace>
  <inkml:trace contextRef="#ctx0" brushRef="#br0" timeOffset="740.98">505 63 10304 0 0,'0'0'233'0'0,"0"0"39"0"0,0 0 15 0 0,1 0-125 0 0,1 0-84 0 0,8 0 40 0 0,-8 0-3 0 0,-1 0 129 0 0,2 0 208 0 0,16 0 193 0 0,-12 0-411 0 0,-5 0-127 0 0,-1 0 0 0 0,1-2 20 0 0,2-3-87 0 0,-4 5-37 0 0,0-1 1 0 0,0 1 0 0 0,1 0-1 0 0,-1-1 1 0 0,1 1-1 0 0,-1-1 1 0 0,0 1-1 0 0,1 0 1 0 0,-1-1-1 0 0,1 1 1 0 0,-1 0 0 0 0,1-1-1 0 0,-1 1 1 0 0,1 0-1 0 0,-1 0 1 0 0,1-1-1 0 0,-1 1 1 0 0,1 0-1 0 0,0 0-3 0 0,11-2 59 0 0,10 2 39 0 0,5 0-101 0 0,-25 0-61 0 0,-2 0 11 0 0,0 0-64 0 0,0 0-72 0 0,0 0-116 0 0,0 0 102 0 0,0 0-33 0 0,1 0-323 0 0,-1 0 74 0 0,0 0-44 0 0,2 0-627 0 0,2 0-492 0 0,5 0-938 0 0</inkml:trace>
  <inkml:trace contextRef="#ctx0" brushRef="#br0" timeOffset="1112.26">568 253 7856 0 0,'0'0'174'0'0,"0"0"29"0"0,0 0 13 0 0,0 0 47 0 0,0 0-109 0 0,0 0 124 0 0,0 0 226 0 0,0 0 9 0 0,0 2-9 0 0,1 2-338 0 0,-1-1-42 0 0,6 2 131 0 0,-1-4-76 0 0,0 0-1 0 0,0-1 26 0 0,0 0 65 0 0,-2 0-45 0 0,1 0 40 0 0,-1 0-219 0 0,-2 0-31 0 0,3 0 30 0 0,3 0 61 0 0,7 0 88 0 0,-12 0-148 0 0,0 0-34 0 0,0 0-33 0 0,0 0-35 0 0,0 0-34 0 0,0 0-36 0 0,0 0-36 0 0,0 0-35 0 0,0 0-38 0 0,0 0-37 0 0,0 0-38 0 0,0 0-38 0 0,-1 0-38 0 0,1 0-41 0 0,-1 0-39 0 0,0 0-40 0 0,1 0-1061 0 0,-1 0-889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9:50.05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95 5152 0 0,'0'0'116'0'0,"0"0"17"0"0,0 0 10 0 0,0 3-23 0 0,0 3-81 0 0,0-2 24 0 0,0-2 65 0 0,0-1 148 0 0,0-1 251 0 0,0 3 17 0 0,0-1-428 0 0,0 1 56 0 0,0 8 561 0 0,0-7-453 0 0,0 0-91 0 0,0-3-148 0 0,0 0-45 0 0,3 4 484 0 0,7 6-22 0 0,-7-9-88 0 0,-3 4-89 0 0,0 0-60 0 0,0-1-52 0 0,1 0-44 0 0,1 3 23 0 0,-1-6-124 0 0,0-1 0 0 0,-1 1 0 0 0,1-1 0 0 0,0 1 0 0 0,0-1 0 0 0,0 0 0 0 0,0 1 0 0 0,0-1 0 0 0,1 1-24 0 0,0 1 124 0 0,0-1-46 0 0,-2 1-28 0 0,0 1-27 0 0,1 2 34 0 0,4 2 19 0 0,-4-6-63 0 0,0-1-1 0 0,0 1 1 0 0,0-1 0 0 0,-1 0 0 0 0,1 1-1 0 0,0 0 1 0 0,-1-1 0 0 0,1 1 0 0 0,-1-1-1 0 0,1 1 1 0 0,-1 0 0 0 0,0-1 0 0 0,0 1-1 0 0,0 0-12 0 0,0 31 264 0 0,0-19-225 0 0,0-13-38 0 0,0-1 1 0 0,0 1-1 0 0,0-1 1 0 0,0 1 0 0 0,0-1-1 0 0,0 1 1 0 0,0-1-1 0 0,0 1 1 0 0,0-1-1 0 0,0 1 1 0 0,0-1-1 0 0,0 1 1 0 0,0-1-1 0 0,0 1 1 0 0,1-1-1 0 0,-1 1 1 0 0,0-1-1 0 0,0 0 1 0 0,1 1-1 0 0,-1-1 1 0 0,0 1-1 0 0,0-1 1 0 0,1 0-1 0 0,-1 1 1 0 0,1-1-1 0 0,-1 0 1 0 0,0 1-1 0 0,1-1 1 0 0,-1 0-1 0 0,1 1 1 0 0,-1-1-1 0 0,1 0-1 0 0,5 5 53 0 0,-5-5-48 0 0,-1 1 0 0 0,1 0 0 0 0,-1 0 0 0 0,0 0 0 0 0,0-1 0 0 0,1 1 0 0 0,-1 0 0 0 0,0 0 0 0 0,0 0 0 0 0,0 0 0 0 0,0-1 0 0 0,0 1 0 0 0,0 0 0 0 0,0 1-5 0 0,0 11 64 0 0,0-10 0 0 0,0 2-3 0 0,0 3-48 0 0,0-6 53 0 0,0-2 60 0 0,0 0 24 0 0,0 0 2 0 0,0 0-10 0 0,0 0-36 0 0,0-2-12 0 0,0-9-4 0 0,0 11-89 0 0,0 0 0 0 0,0 0 0 0 0,0 0 1 0 0,0 0-1 0 0,0 0 0 0 0,0 0 1 0 0,0 0-1 0 0,0-1 0 0 0,0 1 0 0 0,0 0 1 0 0,0 0-1 0 0,0 0 0 0 0,0 0 1 0 0,0 0-1 0 0,0 0 0 0 0,0 0 0 0 0,0 0 1 0 0,0 0-1 0 0,0 0 0 0 0,0-1 1 0 0,0 1-1 0 0,0 0 0 0 0,0 0 0 0 0,0 0 1 0 0,0 0-1 0 0,0 0 0 0 0,0 0 1 0 0,0 0-1 0 0,0 0 0 0 0,0 0 0 0 0,0 0 1 0 0,-1 0-1 0 0,1 0 0 0 0,0 0 1 0 0,0 0-1 0 0,0 0 0 0 0,0-1 0 0 0,0 1 1 0 0,0 0-1 0 0,0 0 0 0 0,0 0 1 0 0,0 0-1 0 0,0 0 0 0 0,0 0 0 0 0,-1 0 1 0 0,1 0-1 0 0,0 0 0 0 0,0 0 1 0 0,0 0-1 0 0,0 0 0 0 0,0 0 0 0 0,0 0 1 0 0,0 0-1 0 0,0 0 0 0 0,0 0 1 0 0,0 0-1 0 0,-1 1-1 0 0,1-1 0 0 0,-1-1 1 0 0,1 1-1 0 0,-1 0 0 0 0,1 0 1 0 0,0 0-1 0 0,-1 0 0 0 0,1 0 1 0 0,-1-1-1 0 0,1 1 0 0 0,-1 0 1 0 0,1 0-1 0 0,0 0 0 0 0,-1-1 1 0 0,1 1-1 0 0,-1 0 0 0 0,1-1 1 0 0,0 1-1 0 0,-1 0 0 0 0,1-1 1 0 0,0 1-1 0 0,0-1 0 0 0,-1 1 1 0 0,1 0-1 0 0,0-1 0 0 0,0 1 1 0 0,0-1-1 0 0,-5-18 24 0 0,6-30 53 0 0,-1 30-34 0 0,-1 3 2 0 0,1 11-43 0 0,-1 1 0 0 0,1 0 0 0 0,0-1 0 0 0,0 1 0 0 0,1 0 1 0 0,-1-1-1 0 0,1 1 0 0 0,0 0 0 0 0,1-4-2 0 0,3 0 21 0 0,-4 6-18 0 0,0 1 1 0 0,0 0-1 0 0,-1-1 0 0 0,1 1 0 0 0,0-1 0 0 0,-1 1 0 0 0,1-1 0 0 0,0 0 0 0 0,-1 1 0 0 0,0-1 0 0 0,1 0 0 0 0,-1 1 0 0 0,0-1 0 0 0,0 0-3 0 0,0 0 5 0 0,-1 0 0 0 0,1-1 0 0 0,0 1 1 0 0,0 0-1 0 0,1-1 0 0 0,-1 1 0 0 0,0 0 0 0 0,1-1 0 0 0,-1 1 0 0 0,1 0 0 0 0,0 0 0 0 0,0-1 0 0 0,0 1 0 0 0,0 0 0 0 0,0 0 1 0 0,0 0-1 0 0,0 0 0 0 0,1 0 0 0 0,-1 1 0 0 0,1-1 0 0 0,0 0-5 0 0,-1 1 1 0 0,1-1 1 0 0,-1 1-1 0 0,0 0 0 0 0,0-1 1 0 0,0 1-1 0 0,1-1 0 0 0,-1 1 1 0 0,-1-1-1 0 0,1 1 0 0 0,0-1 1 0 0,0 0-1 0 0,-1 1 0 0 0,1-1 1 0 0,-1 0-1 0 0,1 0 0 0 0,-1 0 1 0 0,1 0-2 0 0,1-3 48 0 0,3 0-41 0 0,11-12 69 0 0,-15 16-62 0 0,0 0 0 0 0,0-1 0 0 0,-1 1 0 0 0,1 0 0 0 0,0-1 1 0 0,-1 1-1 0 0,1 0 0 0 0,-1-1 0 0 0,1 1 0 0 0,-1-1 0 0 0,1 1 0 0 0,-1-1 0 0 0,0 0-14 0 0,0 2 2 0 0,0-1 0 0 0,0 1 1 0 0,0 0-1 0 0,0 0 0 0 0,0 0 0 0 0,0 0 0 0 0,0 0 0 0 0,0 0 0 0 0,0 0 1 0 0,0 0-1 0 0,0 0 0 0 0,0 0 0 0 0,0 0 0 0 0,0-1 0 0 0,0 1 0 0 0,0 0 0 0 0,0 0 1 0 0,0 0-1 0 0,0 0 0 0 0,0 0 0 0 0,0 0 0 0 0,0 0 0 0 0,0 0 0 0 0,0 0 0 0 0,0 0 1 0 0,0 0-1 0 0,0-1 0 0 0,0 1 0 0 0,0 0 0 0 0,1 0 0 0 0,-1 0 0 0 0,0 0 0 0 0,0 0 1 0 0,0 0-1 0 0,0 0 0 0 0,0 0 0 0 0,0 0 0 0 0,0 0 0 0 0,0 0 0 0 0,0 0 1 0 0,0 0-1 0 0,0 0 0 0 0,1 0 0 0 0,-1 0 0 0 0,0 0 0 0 0,0 0 0 0 0,0 0 0 0 0,0 0 1 0 0,0 0-1 0 0,0 0 0 0 0,0 0 0 0 0,0 0 0 0 0,0 0 0 0 0,0 0 0 0 0,0 0 0 0 0,1 0 1 0 0,-1 0-3 0 0,1 0 15 0 0,0 0 0 0 0,1 0 1 0 0,-1 0-1 0 0,0-1 1 0 0,1 1-1 0 0,-1 0 1 0 0,0-1-1 0 0,0 1 0 0 0,0-1 1 0 0,1 1-1 0 0,-1-1 1 0 0,0 0-1 0 0,0 1 0 0 0,0-1 1 0 0,0 0-1 0 0,0 0-15 0 0,5-7 26 0 0,-3-5 46 0 0,-3 10 0 0 0,0 3 0 0 0,2 3 0 0 0,9 8 0 0 0,-6-8-8 0 0,3-2-56 0 0,0 0-8 0 0,-5 0 0 0 0,0 0 0 0 0,-1 0 0 0 0,1 1 0 0 0,0-1 0 0 0,-1 1 0 0 0,1 0 0 0 0,-1-1 0 0 0,1 1 0 0 0,-1 1 0 0 0,5 4 0 0 0,-1 2 0 0 0,0-1 0 0 0,-1 0 0 0 0,0 1 0 0 0,0 0 0 0 0,-1 0 0 0 0,0 1 0 0 0,7 13 10 0 0,-9-20 2 0 0,0 1 0 0 0,-1 0 0 0 0,1-1 0 0 0,-1 1 0 0 0,0 0-1 0 0,0 0 1 0 0,0 0 0 0 0,0 0 0 0 0,-1 2-12 0 0,1 17 75 0 0,-2-7-21 0 0,0-12-53 0 0,1 1 0 0 0,0-1 0 0 0,0 0 0 0 0,0 1 0 0 0,0-1 0 0 0,1 0 0 0 0,-1 1 0 0 0,1-1 1 0 0,1 4-2 0 0,2-3 0 0 0,0 6 0 0 0,-6-7 0 0 0,1-4 0 0 0,1 1 0 0 0,0-1 0 0 0,0 0 0 0 0,0 0 0 0 0,0 0 0 0 0,-1 0 0 0 0,1 1 0 0 0,0-1 0 0 0,0 0 0 0 0,0 0 0 0 0,0 0 0 0 0,0 0 0 0 0,-1 1 0 0 0,1-1 0 0 0,0 0 0 0 0,0 0 0 0 0,0 0 0 0 0,0 1 0 0 0,0-1 0 0 0,0 0 0 0 0,0 0 0 0 0,0 1 0 0 0,0-1 0 0 0,0 0 0 0 0,0 0 0 0 0,0 1 0 0 0,0-1 0 0 0,0 0 0 0 0,8 21 0 0 0,-5-5 0 0 0,-3-3-26 0 0,0-10-95 0 0,0-1-3 0 0,0-1-40 0 0,0-1 62 0 0,0 1 51 0 0,0-1 44 0 0,0 1 87 0 0,0 1 272 0 0,0-2-293 0 0,0 1-63 0 0,0 0-39 0 0,0-1-35 0 0,0 0-41 0 0,0 1-46 0 0,0-1-68 0 0,0 1-64 0 0,0 0-70 0 0,0-1-77 0 0,0 1-81 0 0,0 0-90 0 0,0 0-94 0 0,0 0-100 0 0,0-1-998 0 0,0 0-1026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9:51.67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16 7976 0 0,'0'0'174'0'0,"0"0"29"0"0,0 0 14 0 0,0 3-26 0 0,0 7-88 0 0,0-8 0 0 0,0-1 119 0 0,3 2 190 0 0,0 1-337 0 0,0 1 57 0 0,0 1 81 0 0,-1 4 170 0 0,0 1 6 0 0,-2-3-165 0 0,0-1-79 0 0,0-1-53 0 0,0-6-90 0 0,3 6 248 0 0,-2-5-218 0 0,0 1 0 0 0,0 0 0 0 0,1-1 0 0 0,-1 1 0 0 0,0 0 0 0 0,0 0 0 0 0,-1 0 0 0 0,1 0 0 0 0,0-1 0 0 0,-1 1 0 0 0,1 0 0 0 0,-1 0 0 0 0,1 2-32 0 0,0 14 257 0 0,-1 0 68 0 0,0-5-61 0 0,0-8-147 0 0,0 15 100 0 0,0-7-13 0 0,0-5-18 0 0,0-2 67 0 0,0-1 85 0 0,0-2 99 0 0,2-16-357 0 0,3 5-43 0 0,-4 7-33 0 0,0 0 0 0 0,0-1 0 0 0,0 1 0 0 0,0-1 0 0 0,-1 1 0 0 0,1-1 0 0 0,0 1 0 0 0,-1-1 0 0 0,1 0 0 0 0,-1 1 0 0 0,0-1 0 0 0,0 0 0 0 0,0 1 0 0 0,1-1-4 0 0,-2-12 54 0 0,1 8-20 0 0,-1 0-1 0 0,1 0 1 0 0,0 1 0 0 0,1-1 0 0 0,-1 0 0 0 0,1 0 0 0 0,1-2-34 0 0,3 0 30 0 0,-4 6-26 0 0,0 1-1 0 0,0-1 1 0 0,0 1-1 0 0,-1 0 1 0 0,1-1-1 0 0,0 0 1 0 0,-1 1-1 0 0,1-1 1 0 0,-1 1-1 0 0,1-1 1 0 0,-1 0-1 0 0,0 1 1 0 0,0-1 0 0 0,0 0-4 0 0,0 1 11 0 0,0-1 1 0 0,0 1 0 0 0,0 0 0 0 0,1-1-1 0 0,-1 1 1 0 0,0-1 0 0 0,0 1-1 0 0,1 0 1 0 0,-1 0 0 0 0,1-1 0 0 0,-1 1-1 0 0,1 0 1 0 0,0 0 0 0 0,0-1 0 0 0,-1 1-1 0 0,1 0 1 0 0,0 0-12 0 0,7-5 25 0 0,-3 4-18 0 0,-4 2-4 0 0,-1-1 1 0 0,1 1-1 0 0,0 0 0 0 0,-1-1 1 0 0,1 1-1 0 0,-1 0 1 0 0,1-1-1 0 0,0 1 0 0 0,-1 0 1 0 0,1-1-1 0 0,-1 1 0 0 0,1-1 1 0 0,-1 1-1 0 0,0-1 1 0 0,1 0-1 0 0,-1 1 0 0 0,1-1 1 0 0,-1 1-1 0 0,0-1 0 0 0,1 0 1 0 0,-1 1-1 0 0,0-1-3 0 0,3-4 25 0 0,7-8 50 0 0,-7 10 10 0 0,-3 3-82 0 0,26 2 132 0 0,-25-2-132 0 0,0 1 0 0 0,0-1 0 0 0,0 0 0 0 0,0 1 0 0 0,0-1 0 0 0,0 1 0 0 0,0-1 0 0 0,0 1 0 0 0,0-1 0 0 0,0 1 0 0 0,0 0 0 0 0,0 0 0 0 0,0-1 0 0 0,0 1 0 0 0,-1 0 0 0 0,1 0 0 0 0,0 0 0 0 0,-1 0 0 0 0,1 1-3 0 0,5 14 11 0 0,7-1-11 0 0,-10-11-1 0 0,0-1 1 0 0,-1 1 0 0 0,1 0 0 0 0,-1 0 0 0 0,2 3 0 0 0,8 12 11 0 0,-9-12 41 0 0,-3 2-54 0 0,-1-7 6 0 0,1 15-6 0 0,0-2 42 0 0,0 30 50 0 0,0-43-26 0 0,0-4-11 0 0,0-43-42 0 0,-1 36-11 0 0,2-1 0 0 0,12-18 0 0 0,-7-4 0 0 0,4 16 0 0 0,-7 1 0 0 0,-1-1 0 0 0,12 0 0 0 0,1 3 0 0 0,17-3 0 0 0,-16 13 0 0 0,2 3 0 0 0,-15 0 0 0 0,0 0 0 0 0,0 0 0 0 0,0 1 0 0 0,-1-1 0 0 0,1 0 0 0 0,0 1 0 0 0,1 0 0 0 0,1 6 0 0 0,-2-3 0 0 0,10 1 0 0 0,-12-5 0 0 0,0 1 0 0 0,0 0 0 0 0,0-1 0 0 0,0 1 0 0 0,0 0 0 0 0,-1 0 0 0 0,1 0 0 0 0,0-1 0 0 0,0 1 0 0 0,-1 0 0 0 0,1 0 0 0 0,0 0 0 0 0,-1 0 0 0 0,1 0 0 0 0,-1 1 0 0 0,1 0 0 0 0,4 21 0 0 0,-5-22 0 0 0,1-1 0 0 0,-1 0 0 0 0,0 1 0 0 0,0-1 0 0 0,0 0 0 0 0,0 1 0 0 0,1-1 0 0 0,-1 0 0 0 0,0 1 0 0 0,0-1 0 0 0,1 0 0 0 0,-1 1 0 0 0,0-1 0 0 0,1 0 0 0 0,-1 0 0 0 0,0 1 0 0 0,1-1 0 0 0,-1 0 0 0 0,0 0 0 0 0,1 0 0 0 0,-1 0 0 0 0,0 0 0 0 0,1 1 0 0 0,-1-1 0 0 0,1 0 0 0 0,-1 0 0 0 0,0 0 0 0 0,0 0 0 0 0,0 0 0 0 0,1 0 0 0 0,-1 0 0 0 0,0 0 0 0 0,0 0 0 0 0,0 0 0 0 0,1 0 0 0 0,-1 0 0 0 0,0 0 0 0 0,0 1 0 0 0,0-1 0 0 0,0 0 0 0 0,0 0 0 0 0,1 0 0 0 0,-1 0 0 0 0,0 0 0 0 0,0 0 0 0 0,0 1 0 0 0,0-1 0 0 0,0 0 0 0 0,0 0 0 0 0,0 0 0 0 0,1 0 0 0 0,-1 1 0 0 0,0-1 0 0 0,0 0 0 0 0,0 0 0 0 0,0 0 0 0 0,0 1 0 0 0,0-1 0 0 0,0 0 0 0 0,1 26 0 0 0,-1-8 17 0 0,0 11 40 0 0,0 16 71 0 0,0-42-73 0 0,0-1 4 0 0,0 9-37 0 0,0-9-12 0 0,0-1-52 0 0,0-1-70 0 0,0 0-144 0 0,0 0-221 0 0,0 0-16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9:50.36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0 127 8352 0 0,'0'0'190'0'0,"0"0"28"0"0,0 0 7 0 0,3 0-33 0 0,15 0-155 0 0,-1 0-29 0 0,-14 0 20 0 0,1 0 34 0 0,-2 0 94 0 0,1-3 178 0 0,4-2-51 0 0,0 1 73 0 0,-3 3-176 0 0,0 0 0 0 0,0 0 0 0 0,-1 1 1 0 0,1-1-1 0 0,0 1 0 0 0,0 0 0 0 0,0 0-180 0 0,2-1 212 0 0,-1 0-58 0 0,0-1-22 0 0,2-1 19 0 0,0-2 52 0 0,-1 3 14 0 0,0 1 47 0 0,2 0 97 0 0,9 1-108 0 0,16 0 25 0 0,-4 0-127 0 0,-24 0-178 0 0,0 0-52 0 0,-3 0-28 0 0,-1 0-98 0 0,-1 0-167 0 0,0 0 199 0 0,0 0 76 0 0,0 0-33 0 0,0 0-10 0 0,0 0-34 0 0,0 0-38 0 0,0 0-44 0 0,0 0-46 0 0,0 0-44 0 0,0 0-39 0 0,0 0-33 0 0,0 0-123 0 0,0 0-32 0 0,0 0-1264 0 0</inkml:trace>
  <inkml:trace contextRef="#ctx0" brushRef="#br0" timeOffset="360.52">126 0 7424 0 0,'0'0'166'0'0,"0"0"29"0"0,0 0 12 0 0,0 3-34 0 0,0 2-143 0 0,0 9-20 0 0,0-7 58 0 0,1-5 51 0 0,1-1 135 0 0,-1-1-233 0 0,-1 0 0 0 0,1 0-1 0 0,-1 0 1 0 0,1 0-1 0 0,-1 0 1 0 0,1 0-1 0 0,-1 0 1 0 0,0 0-1 0 0,1 0 1 0 0,-1 0 0 0 0,1 0-1 0 0,-1 1 1 0 0,1-1-1 0 0,-1 0 1 0 0,1 0-1 0 0,-1 0 1 0 0,1 1-1 0 0,-1-1 1 0 0,0 0 0 0 0,1 1-1 0 0,-1-1 1 0 0,0 0-1 0 0,1 1 1 0 0,-1-1-1 0 0,0 0 1 0 0,1 1 0 0 0,-1-1-21 0 0,1 14 529 0 0,-2-1-85 0 0,5 2 91 0 0,1-6-396 0 0,-4-8-103 0 0,0 1-1 0 0,0-1 1 0 0,0 1 0 0 0,-1-1 0 0 0,1 1 0 0 0,0-1-1 0 0,-1 1 1 0 0,1 0 0 0 0,-1-1 0 0 0,1 1-1 0 0,-1 1-35 0 0,3 3 204 0 0,-2-5-178 0 0,0 0-8 0 0,0 0 1 0 0,0 0-1 0 0,0 0 0 0 0,0 0 0 0 0,0 0 1 0 0,0 1-1 0 0,-1-1 0 0 0,1 0 0 0 0,0 2-18 0 0,1 4 121 0 0,-1 3 96 0 0,0-1-130 0 0,5 2 1 0 0,-5-10-74 0 0,0 1-1 0 0,0 0 1 0 0,0 0-1 0 0,0-1 1 0 0,0 1-1 0 0,-1 0 1 0 0,1 0-1 0 0,-1 0 1 0 0,1 0 0 0 0,-1 0-1 0 0,0 0 1 0 0,1 1-14 0 0,2 12 81 0 0,7-1-46 0 0,-7-8 20 0 0,-4 3-45 0 0,1-9-5 0 0,0 3-160 0 0,0-1 61 0 0,0-1 56 0 0,0 0 44 0 0,0 0 45 0 0,0 0 34 0 0,0 0 285 0 0,0-1-243 0 0,0 1-65 0 0,0-1-79 0 0,0 1-35 0 0,0 0-40 0 0,0 0-45 0 0,0 0-65 0 0,0 1-63 0 0,0 0-70 0 0,0 0-75 0 0,0 1-81 0 0,0 0-88 0 0,0 1-94 0 0,0 0-100 0 0,0-4-715 0 0,0 0-846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9:54.95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523 110 5400 0 0,'0'0'158'0'0,"0"-2"-4"0"0,-1-5-120 0 0,-6 1-43 0 0,1-1 34 0 0,5 1 69 0 0,0 3 88 0 0,-1 0 213 0 0,-9-7 368 0 0,10 8-442 0 0,0 1-58 0 0,0 0-54 0 0,1-1-47 0 0,-1 1-20 0 0,1-1-47 0 0,0 1-27 0 0,0-2-22 0 0,0 0 38 0 0,0 1-15 0 0,-1 1 38 0 0,1 1-74 0 0,-1-1-1 0 0,1 0 1 0 0,-1 0-1 0 0,1 0 0 0 0,-1 1 1 0 0,1-1-1 0 0,-1 0 1 0 0,0 0-1 0 0,1 1 1 0 0,-1-1-1 0 0,0 1 0 0 0,0-1 1 0 0,1 1-1 0 0,-1-1 1 0 0,0 0-33 0 0,-13-1 557 0 0,12 2-459 0 0,-1-1 0 0 0,1 1 1 0 0,0 0-1 0 0,0-1 0 0 0,-1 1 0 0 0,1-1 0 0 0,0 0 1 0 0,-1 0-99 0 0,-10-6 446 0 0,-9-4 259 0 0,7 5-300 0 0,2 2-136 0 0,0 3-86 0 0,-2 1 223 0 0,0 0-60 0 0,0 0-51 0 0,1 0-41 0 0,-12 0 129 0 0,-33 0 427 0 0,47 2-618 0 0,0 4 25 0 0,10-5-191 0 0,1 0 1 0 0,-1 0-1 0 0,1 0 0 0 0,-1-1 1 0 0,0 1-1 0 0,1 0 0 0 0,-1-1 0 0 0,0 1 1 0 0,1-1-1 0 0,-1 0 0 0 0,0 1 1 0 0,0-1-1 0 0,0 0-26 0 0,-9 2 143 0 0,-3 4 19 0 0,13-5-140 0 0,0 0-1 0 0,-1 0 1 0 0,1 0-1 0 0,-1-1 1 0 0,1 1 0 0 0,-1 0-1 0 0,1-1 1 0 0,-1 1-1 0 0,0-1 1 0 0,1 0-1 0 0,-1 0 1 0 0,1 1-22 0 0,-5 1 116 0 0,-1 6-73 0 0,-17 16 133 0 0,11-11-134 0 0,-1 3 11 0 0,8-2-1 0 0,-9 19-40 0 0,11-25-12 0 0,3-7 0 0 0,0 1 0 0 0,0-1 0 0 0,0 1 0 0 0,0-1 0 0 0,0 1 0 0 0,1-1 0 0 0,-1 1 0 0 0,1-1 0 0 0,-1 1 0 0 0,1 0 0 0 0,0-1 0 0 0,-1 1 0 0 0,1 0 0 0 0,0 0 0 0 0,1 14 0 0 0,0-12 0 0 0,-1 0 0 0 0,0 1 0 0 0,0-1 0 0 0,0 1 0 0 0,0-1 0 0 0,-1 0 0 0 0,1 1 0 0 0,-1-1 0 0 0,-1 4 0 0 0,-3 0 0 0 0,4-7 0 0 0,0 0 0 0 0,0 1 0 0 0,0-1 0 0 0,0 1 0 0 0,1-1 0 0 0,-1 1 0 0 0,0 0 0 0 0,1-1 0 0 0,0 1 0 0 0,-1-1 0 0 0,1 1 0 0 0,0 0 0 0 0,0-1 0 0 0,-1 1 0 0 0,1 96 0 0 0,0-94 0 0 0,0 0 0 0 0,-1-1 0 0 0,1 1 0 0 0,-1 0 0 0 0,0 0 0 0 0,-1 0 0 0 0,1 0 0 0 0,-1-1 0 0 0,1 1 0 0 0,-3 2 0 0 0,3-1 0 0 0,0 0 0 0 0,0-1 0 0 0,0 1 0 0 0,1 0 0 0 0,0 0 0 0 0,0-1 0 0 0,0 1 0 0 0,0 0 0 0 0,1 2 0 0 0,0 4 0 0 0,-1 102 0 0 0,0-113 0 0 0,-1 1 0 0 0,1-1 0 0 0,0 1 0 0 0,0-1 0 0 0,0 1 0 0 0,0-1 0 0 0,0 1 0 0 0,0-1 0 0 0,0 1 0 0 0,0-1 0 0 0,0 1 0 0 0,1-1 0 0 0,-1 1 0 0 0,0-1 0 0 0,0 1 0 0 0,0-1 0 0 0,1 1 0 0 0,-1-1 0 0 0,0 0 0 0 0,0 1 0 0 0,1-1 0 0 0,-1 1 0 0 0,0-1 0 0 0,1 0 0 0 0,-1 1 0 0 0,0-1 0 0 0,1 0 0 0 0,-1 1 0 0 0,1-1 0 0 0,-1 0 0 0 0,0 0 0 0 0,1 1 0 0 0,6 3 0 0 0,-2 9 0 0 0,8 3 0 0 0,-8-11-1 0 0,1 0-2 0 0,2 4-53 0 0,5 1 44 0 0,-11-9 12 0 0,0 0 0 0 0,0-1 0 0 0,0 1 0 0 0,0-1-1 0 0,0 1 1 0 0,0-1 0 0 0,0 0 0 0 0,0 0-1 0 0,0 0 1 0 0,0 0 0 0 0,0 0 0 0 0,0 0-1 0 0,0 0 1 0 0,1-1 0 0 0,-1 1 0 0 0,0-1-1 0 0,1 0 1 0 0,18-8-35 0 0,-17 7 21 0 0,27-4 3 0 0,-22 1 11 0 0,-8 4 0 0 0,0 0 0 0 0,1 1 0 0 0,-1-1 0 0 0,1 0 0 0 0,-1 0 0 0 0,1 1 0 0 0,-1-1 0 0 0,1 1 0 0 0,-1-1 0 0 0,1 1 0 0 0,0 0 0 0 0,-1-1 0 0 0,1 1 0 0 0,0 0 0 0 0,-2 0 0 0 0,1 0 0 0 0,-1 0 0 0 0,1 1 0 0 0,-1-1 0 0 0,1 0 0 0 0,-1 0 0 0 0,1 0 0 0 0,-1 0 0 0 0,1 0 0 0 0,-1 0 0 0 0,1-1 0 0 0,-1 1 0 0 0,1 0 0 0 0,-1 0 0 0 0,1 0 0 0 0,-1 0 0 0 0,1-1 0 0 0,-1 1 0 0 0,0 0 0 0 0,1 0 0 0 0,-1-1 0 0 0,1 1 0 0 0,-1 0 0 0 0,0-1 0 0 0,1 1 0 0 0,-1 0 0 0 0,0-1 0 0 0,1 1 0 0 0,-1 0 0 0 0,0-1 0 0 0,0 1 0 0 0,1-1 0 0 0,6-9 0 0 0,35-21 0 0 0,-23 19 0 0 0,-17 11 0 0 0,0 0 0 0 0,0 1 0 0 0,-1-1 0 0 0,1 0 0 0 0,-1 0 0 0 0,1 0 0 0 0,-1 0 0 0 0,1 0 0 0 0,-1 0 0 0 0,1-1 0 0 0,-1 1 0 0 0,0 0 0 0 0,0-1 0 0 0,0 1 0 0 0,0-1 0 0 0,0 1 0 0 0,1-2 0 0 0,1-10 0 0 0,-3 10 0 0 0,1 1 0 0 0,-1 0 0 0 0,1-1 0 0 0,0 1 0 0 0,-1 0 0 0 0,1 0 0 0 0,0 0 0 0 0,1-1 0 0 0,-1 1 0 0 0,0 0 0 0 0,0 1 0 0 0,1-1 0 0 0,-1 0 0 0 0,1 0 0 0 0,61-61 0 0 0,-58 57 0 0 0,-1 1 0 0 0,0-1 0 0 0,0 0 0 0 0,-1 0 0 0 0,0 0 0 0 0,0-1 0 0 0,0 1 0 0 0,3-12 0 0 0,7-11 0 0 0,-9 22 0 0 0,-3 4 0 0 0,1 0 0 0 0,-1 0 0 0 0,1 0 0 0 0,-1 0 0 0 0,0-1 0 0 0,0 1 0 0 0,0 0 0 0 0,-1 0 0 0 0,1-1 0 0 0,-1 1 0 0 0,0-2 0 0 0,0-1 0 0 0,0 5 0 0 0,14-24 0 0 0,-9-6 0 0 0,0 23 0 0 0,-4 6 0 0 0,0 1 0 0 0,0-1 0 0 0,-1 1 0 0 0,1 0 0 0 0,0-1 0 0 0,-1 0 0 0 0,1 1 0 0 0,0-1 0 0 0,-1 1 0 0 0,0-1 0 0 0,1 0 0 0 0,-1 1 0 0 0,0-1 0 0 0,0 0 0 0 0,-1-14 18 0 0,0-14 31 0 0,6 13-52 0 0,-1 9 4 0 0,-3 7 3 0 0,0-1 0 0 0,0 1-1 0 0,0-1 1 0 0,0 1 0 0 0,0-1 0 0 0,-1 1-1 0 0,1-1 1 0 0,-1 1 0 0 0,1-1 0 0 0,-1 0-1 0 0,0 1 1 0 0,1-1 0 0 0,-1 0 0 0 0,0 0-4 0 0,0-29 10 0 0,2 15-10 0 0,9 3 11 0 0,-8 10 42 0 0,-3 9 18 0 0,0-5-97 0 0,0 2 43 0 0,0 6 66 0 0,0 7 98 0 0,-1-12-148 0 0,1-2-26 0 0,0 0 0 0 0,0 1 0 0 0,0-1 0 0 0,0 0 0 0 0,0 1 0 0 0,1-1 0 0 0,-1 0 0 0 0,1 1 0 0 0,0 0-7 0 0,4 5 28 0 0,2 5 7 0 0,-6 1 35 0 0,-1-10-61 0 0,0-2-1 0 0,0 0 0 0 0,0 1-1 0 0,0-1 1 0 0,0 0 0 0 0,0 1 0 0 0,1-1 0 0 0,-1 0 0 0 0,1 1 0 0 0,0 1-8 0 0,4 4 12 0 0,-4-7-12 0 0,0 0 0 0 0,0 1 0 0 0,-1-1 0 0 0,1 1 0 0 0,0-1 0 0 0,0 1 1 0 0,-1-1-1 0 0,1 1 0 0 0,-1 0 0 0 0,0-1 0 0 0,1 1 0 0 0,-1 0 0 0 0,0-1 0 0 0,0 1 0 0 0,0 1 0 0 0,0-1 0 0 0,0 1 0 0 0,1-1 0 0 0,-1 1 0 0 0,1-1 0 0 0,-1 1 0 0 0,1-1 0 0 0,0 1 0 0 0,0-1 0 0 0,0 1 0 0 0,1 1 0 0 0,-1-2 0 0 0,0 0 0 0 0,0 1 0 0 0,0-1 0 0 0,0 0 0 0 0,0 1 0 0 0,-1-1 0 0 0,1 1 0 0 0,-1-1 0 0 0,1 1 0 0 0,-1 0 0 0 0,0 1 0 0 0,0-1 0 0 0,0-1 0 0 0,0 1 0 0 0,0 0 0 0 0,1-1 0 0 0,-1 1 0 0 0,1-1 0 0 0,0 1 0 0 0,0-1 0 0 0,0 0 0 0 0,0 1 0 0 0,1 1 0 0 0,-1-2 0 0 0,0 0 0 0 0,0 1 0 0 0,0-1 0 0 0,0 1 0 0 0,0-1 0 0 0,-1 0 0 0 0,1 1 0 0 0,-1 0 0 0 0,0-1 0 0 0,1 1 0 0 0,-1 1 0 0 0,0 0 0 0 0,0-1 0 0 0,0 0 0 0 0,1 0 0 0 0,0 0 0 0 0,-1 1 0 0 0,1-1 0 0 0,0 0 0 0 0,1 0 0 0 0,-1 0 0 0 0,5 13 0 0 0,-5-5 1 0 0,1 0-1 0 0,-2 0 1 0 0,0 0-1 0 0,0 6 0 0 0,-1-2 9 0 0,1 7 50 0 0,0 33-47 0 0,0-31 30 0 0,0 2 70 0 0,0 5 103 0 0,0-29-138 0 0,-2 1-10 0 0,-9 7-43 0 0,9-7 29 0 0,2-3-14 0 0,0 0-65 0 0,0 0-44 0 0,0 0-193 0 0,0 0-66 0 0,0 0 244 0 0,0 0-4 0 0,0 0-23 0 0,0 0-45 0 0,0 0-17 0 0,0 0-47 0 0,0 0-52 0 0,0 0-60 0 0,0 0-64 0 0,0 0-59 0 0,0 0-53 0 0,0 0-46 0 0,0 0-163 0 0,0 0-46 0 0,0 0-197 0 0,0 0-529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9:56.84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17 5904 0 0,'0'0'132'0'0,"0"0"17"0"0,0 0 11 0 0,0 0-49 0 0,0 0-3 0 0,0 0 44 0 0,0 0 134 0 0,0 0 250 0 0,0 0 22 0 0,3 0-14 0 0,8 0-67 0 0,-9 0-28 0 0,1 0-7 0 0,-2 0-482 0 0,0 0 51 0 0,0 0 46 0 0,1 0 40 0 0,0 0 59 0 0,1 0 42 0 0,3 0 293 0 0,16 0 1434 0 0,-17 0-1571 0 0,-1 0-61 0 0,0-1-75 0 0,0 1-101 0 0,-1-1-122 0 0,-2 1-48 0 0,0-1-38 0 0,7-4 212 0 0,5-1 41 0 0,-7 4-71 0 0,1 2 37 0 0,-4 0-96 0 0,-1 0-20 0 0,2 0 21 0 0,4 0 44 0 0,7 0 65 0 0,-2 0-87 0 0,0 0-67 0 0,-10 0-109 0 0,1 0-76 0 0,1 0-1 0 0,-4 0 82 0 0,1 0-64 0 0,-1 0-95 0 0,0 0 59 0 0,-1 0-32 0 0,1 0-338 0 0,0 0 82 0 0,-1 0-45 0 0,0 0-648 0 0,0 0-509 0 0,0 0-970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9:58.18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64 6120 0 0,'0'0'176'0'0,"0"0"-36"0"0,0 0 13 0 0,0 0 73 0 0,0 0 208 0 0,0 0 383 0 0,0 0 30 0 0,0 0-344 0 0,0 0-195 0 0,0 0-38 0 0,0 0 88 0 0,0 0 191 0 0,0 0-18 0 0,0 0-31 0 0,0 0-118 0 0,0 0-50 0 0,0 0-10 0 0,0 0-21 0 0,0 0-78 0 0,0 0-37 0 0,0 0-8 0 0,0 0-14 0 0,3 3-50 0 0,-2-2-101 0 0,0 0-1 0 0,0 1 0 0 0,0-1 1 0 0,1 1-1 0 0,-1-1 0 0 0,-1 1 1 0 0,1-1-1 0 0,0 1 0 0 0,0 0 1 0 0,-1-1-1 0 0,1 1 0 0 0,0 0 1 0 0,-1 0-1 0 0,0-1 1 0 0,1 2-13 0 0,-1 0 84 0 0,2-1-11 0 0,9 9 12 0 0,-8-5-20 0 0,-3 3-52 0 0,-1-8-5 0 0,1 6 64 0 0,0 0-49 0 0,0-3 52 0 0,3-1-16 0 0,-2-2-54 0 0,1 0 0 0 0,-1 1 1 0 0,0-1-1 0 0,0 1 0 0 0,0 0 0 0 0,0-1 0 0 0,-1 1 1 0 0,1 0-1 0 0,0 0 0 0 0,-1-1 0 0 0,1 1 1 0 0,-1 0-1 0 0,1 1-5 0 0,0 5 75 0 0,-1 0 62 0 0,0 1 80 0 0,0 0 100 0 0,0-7-234 0 0,3 1 15 0 0,7 7-2 0 0,-7-7-2 0 0,-3-3-6 0 0,0 0-9 0 0,0 0-12 0 0,0 0-3 0 0,0 0 0 0 0,0 0-1 0 0,0 0 1 0 0,0 0 2 0 0,0-3 4 0 0,0-5 24 0 0,0 1-39 0 0,0-24 56 0 0,0 14 33 0 0,0 17-140 0 0,0-1 0 0 0,0 1 0 0 0,0-1-1 0 0,0 1 1 0 0,0-1 0 0 0,0 1 0 0 0,0-1-1 0 0,1 0 1 0 0,-1 1 0 0 0,0 0 0 0 0,0-1 0 0 0,0 1-1 0 0,1-1 1 0 0,-1 1 0 0 0,0-1 0 0 0,0 1-1 0 0,1-1 1 0 0,-1 1 0 0 0,0 0 0 0 0,1-1-1 0 0,-1 1 1 0 0,1 0 0 0 0,-1-1 0 0 0,0 1-1 0 0,1 0 1 0 0,0-1-4 0 0,6-6 82 0 0,-5-5 18 0 0,1-1-99 0 0,10-2 48 0 0,0-2-15 0 0,-8 4-34 0 0,-4 12 0 0 0,-1 1 0 0 0,1 0 0 0 0,0-1 0 0 0,0 1 0 0 0,0 0 0 0 0,0-1 0 0 0,-1 1 0 0 0,1 0 0 0 0,0 0 0 0 0,0 0 0 0 0,0 0 0 0 0,0 0 0 0 0,0 0 0 0 0,0 0 0 0 0,5 1 0 0 0,-5-2 0 0 0,24-12 0 0 0,-10 8 0 0 0,1-6 0 0 0,0 9 11 0 0,0 2 32 0 0,0 0-33 0 0,-1 2 1 0 0,1 11 32 0 0,-3 0-21 0 0,-7-9 29 0 0,-1-3-38 0 0,0 0-5 0 0,-5-1-4 0 0,1 1-1 0 0,-1 0 1 0 0,1 0-1 0 0,-1 0 1 0 0,0-1-1 0 0,0 1 0 0 0,1 0 1 0 0,-1 0-1 0 0,0 0 1 0 0,0 0-1 0 0,0 0 1 0 0,0-1-1 0 0,0 1 0 0 0,0 1-3 0 0,0 3 10 0 0,0 1-2 0 0,0 1 46 0 0,2 6-31 0 0,9 1 30 0 0,-4-11 9 0 0,2-6-60 0 0,-9 3-2 0 0,5-14 0 0 0,-4 13 0 0 0,-1 0 0 0 0,1 0 0 0 0,0 0 0 0 0,0 0 0 0 0,0 0 0 0 0,0 0 0 0 0,0 0 0 0 0,0 0 0 0 0,0 0 0 0 0,0 0 0 0 0,0 0 0 0 0,1 0 0 0 0,11-4 0 0 0,-8-5 12 0 0,6 4 36 0 0,-6-4-25 0 0,2 5 7 0 0,-7 5-28 0 0,1 0-1 0 0,-1-1 0 0 0,1 1 0 0 0,-1 0 0 0 0,0 0 0 0 0,1 0 1 0 0,-1-1-1 0 0,0 1 0 0 0,1 0 0 0 0,-1-1 0 0 0,0 1 0 0 0,0 0 1 0 0,1-1-1 0 0,-1 1 0 0 0,0 0 0 0 0,0-1 0 0 0,1 1 1 0 0,-1 0-1 0 0,0-1 0 0 0,0 1 0 0 0,0-1 0 0 0,0 1 0 0 0,0 0 1 0 0,0-1-1 0 0,0 1 0 0 0,0-1 0 0 0,1 1 0 0 0,-1-1 0 0 0,-1 1 1 0 0,1 0-1 0 0,0-1-1 0 0,3-4 53 0 0,10-6-40 0 0,0 6-2 0 0,-7-6 32 0 0,-6 11-42 0 0,1 0-1 0 0,0-1 1 0 0,0 1 0 0 0,-1 0 0 0 0,1-1-1 0 0,0 1 1 0 0,0 0 0 0 0,0 0 0 0 0,0 0-1 0 0,-1 0 1 0 0,1 0 0 0 0,0 0 0 0 0,0 0-1 0 0,1 0 0 0 0,11 0 11 0 0,-13 0-10 0 0,0 0 0 0 0,0 0-1 0 0,0 0 1 0 0,0 0 0 0 0,0 0 0 0 0,0 0-1 0 0,0 0 1 0 0,1 0 0 0 0,-1 0 0 0 0,0 0-1 0 0,0 0 1 0 0,0 0 0 0 0,0 0 0 0 0,0 0-1 0 0,0 0 1 0 0,0 0 0 0 0,0 0 0 0 0,0 0-1 0 0,0 0 1 0 0,1 0 0 0 0,-1 0 0 0 0,0 0-1 0 0,0 0 1 0 0,0 0 0 0 0,0 0 0 0 0,0 0-1 0 0,0 0 1 0 0,0-1 0 0 0,0 1 0 0 0,0 0-1 0 0,0 0 1 0 0,0 0 0 0 0,0 0 0 0 0,0 0-1 0 0,0 0 1 0 0,0 0 0 0 0,1 0 0 0 0,-1 0-1 0 0,0 0 1 0 0,0 0 0 0 0,0 0 0 0 0,0-1-1 0 0,0 1 1 0 0,0 0 0 0 0,0 0 0 0 0,0 0-1 0 0,0 0 1 0 0,0 0 0 0 0,0 0 0 0 0,0 0-1 0 0,0 0 1 0 0,0 0 0 0 0,0 0 0 0 0,0-1-1 0 0,0 1 1 0 0,0 0 0 0 0,-1 0-1 0 0,1 0 0 0 0,0-1 0 0 0,0 1 1 0 0,0-1-1 0 0,0 1 0 0 0,0-1 0 0 0,0 1 1 0 0,0-1-1 0 0,1 1 0 0 0,-1 0 1 0 0,0-1-1 0 0,0 1 0 0 0,0-1 0 0 0,0 1 1 0 0,0-1-1 0 0,1 1 0 0 0,-1 0 1 0 0,0-1-1 0 0,0 1 0 0 0,1-1 0 0 0,-1 1 1 0 0,0 0-1 0 0,1-1 0 0 0,-1 1 1 0 0,0 0-1 0 0,1 0 0 0 0,-1-1 0 0 0,1 1 1 0 0,-1 0-1 0 0,0 0 0 0 0,1-1 0 0 0,19 0 24 0 0,-12 1 8 0 0,-8 0-32 0 0,0 0 0 0 0,1 0 1 0 0,0 0 0 0 0,-1 0 0 0 0,1 0-1 0 0,0 0 1 0 0,-1 0 0 0 0,1 0-1 0 0,0 1 1 0 0,-1-1 0 0 0,1 0 0 0 0,0 0-1 0 0,-1 1 1 0 0,1-1 0 0 0,0 0-1 0 0,-1 1 0 0 0,2 3 0 0 0,-1-1 0 0 0,15 5 0 0 0,-1 3 0 0 0,-8-8 0 0 0,-6-3 0 0 0,-1 0 0 0 0,1 0 0 0 0,-1 1 0 0 0,1-1 0 0 0,-1 0 0 0 0,1 0 0 0 0,-1 0 0 0 0,0 1 0 0 0,1-1 0 0 0,-1 0 0 0 0,1 1 0 0 0,-1-1 0 0 0,0 0 0 0 0,1 1 0 0 0,-1-1 0 0 0,0 1 0 0 0,1-1 0 0 0,-1 0 0 0 0,0 1 0 0 0,1-1 0 0 0,-1 1 0 0 0,0-1 0 0 0,0 1 0 0 0,0-1 0 0 0,0 1 0 0 0,0-1 0 0 0,1 1 0 0 0,-1-1 0 0 0,0 1 0 0 0,0-1 0 0 0,0 1 0 0 0,0-1 0 0 0,0 1 0 0 0,0-1 0 0 0,0 1 0 0 0,-1-1 0 0 0,1 1 0 0 0,0-1 0 0 0,0 2 6 0 0,0 0-1 0 0,1 0 0 0 0,-1-1 0 0 0,0 1 0 0 0,1 0 0 0 0,-1-1 0 0 0,1 1 1 0 0,-1 0-1 0 0,1-1 0 0 0,0 1 0 0 0,0-1 0 0 0,0 1 0 0 0,0-1 0 0 0,0 1-5 0 0,3 5 4 0 0,8 16 88 0 0,-11-22-89 0 0,0 0 0 0 0,0 0-1 0 0,-1 1 1 0 0,1-1 0 0 0,0 0-1 0 0,-1 1 1 0 0,1-1 0 0 0,-1 1-1 0 0,0-1 1 0 0,0 1 0 0 0,1-1-1 0 0,-1 1 1 0 0,0-1 0 0 0,0 1-1 0 0,0-1 1 0 0,0 1-3 0 0,0 14 39 0 0,0-8-23 0 0,0-5-19 0 0,0 15 20 0 0,0-15 58 0 0,0-3-6 0 0,0 0-5 0 0,0 0 3 0 0,0 2 10 0 0,0 24 83 0 0,0-23-77 0 0,0 0-6 0 0,0 7-45 0 0,0-7 43 0 0,0-3-30 0 0,0 0-69 0 0,0 0-50 0 0,0 0-27 0 0,0 0-94 0 0,0 0-156 0 0,0 0 187 0 0,0 0-51 0 0,0 0-83 0 0,0 0 96 0 0,0 0-40 0 0,0 0-45 0 0,0 0-42 0 0,0 0-39 0 0,0 0-34 0 0,0 0-259 0 0,0 0-58 0 0,0 0-45 0 0,0 0-33 0 0,0 0-1425 0 0,0 0-1258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20:02.00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332 190 7688 0 0,'0'0'166'0'0,"0"0"29"0"0,0 0 14 0 0,0 0-65 0 0,0 0-13 0 0,0 0 45 0 0,0 0 148 0 0,0 0 268 0 0,0 0 16 0 0,0 0-19 0 0,0 0-105 0 0,0 0-48 0 0,0-3-10 0 0,0-8-13 0 0,0 11-407 0 0,0 0 1 0 0,0 0-1 0 0,0 0 1 0 0,0 0-1 0 0,0 0 1 0 0,0 0-1 0 0,0 0 1 0 0,0 0-1 0 0,0 0 1 0 0,0 0-1 0 0,0-1 1 0 0,0 1-1 0 0,0 0 1 0 0,0 0-1 0 0,0 0 1 0 0,0 0-1 0 0,0 0 1 0 0,0 0-1 0 0,0 0 1 0 0,0 0-1 0 0,0 0 0 0 0,0 0 1 0 0,0 0-1 0 0,0-1 1 0 0,0 1-1 0 0,0 0 1 0 0,0 0-1 0 0,0 0 1 0 0,0 0-1 0 0,0 0 1 0 0,0 0-1 0 0,0 0 1 0 0,1 0-1 0 0,-1 0 1 0 0,0 0-1 0 0,0 0 1 0 0,0 0-1 0 0,0 0 1 0 0,0 0-1 0 0,0 0 1 0 0,0 0-1 0 0,0 0 1 0 0,0 0-1 0 0,0 0 1 0 0,0 0-1 0 0,1 0 0 0 0,-1 0 1 0 0,0 0-1 0 0,0 0 1 0 0,0 0-1 0 0,0 0 1 0 0,0 0-1 0 0,0 0 1 0 0,0 0-1 0 0,0 0 1 0 0,0 0-1 0 0,1 0-6 0 0,3-1 73 0 0,-1 0 38 0 0,1-4 201 0 0,-2-15 486 0 0,-2 13-588 0 0,0 5-194 0 0,0-2 80 0 0,-1-10 249 0 0,1 10-269 0 0,-2 1-41 0 0,-5-1 50 0 0,3 1-10 0 0,2-2 6 0 0,2-4 54 0 0,0 9-128 0 0,0-1-1 0 0,0 1 1 0 0,0 0-1 0 0,0-1 1 0 0,0 1-1 0 0,0-1 1 0 0,0 1-1 0 0,0 0 1 0 0,0-1-1 0 0,0 1 1 0 0,0-1-1 0 0,-1 1 1 0 0,1-1-1 0 0,0 1 1 0 0,0 0-1 0 0,0-1 1 0 0,-1 1-1 0 0,1 0 1 0 0,0-1-1 0 0,0 1 1 0 0,-1 0-1 0 0,1-1 1 0 0,0 1-1 0 0,-1 0 1 0 0,1 0-1 0 0,0-1 1 0 0,-1 1-1 0 0,1 0 1 0 0,0 0 0 0 0,-1 0-1 0 0,1-1-6 0 0,-7-3 113 0 0,0-8 45 0 0,7 11-147 0 0,0 0 0 0 0,-1 0 0 0 0,1 0 0 0 0,-1 0 0 0 0,0 0 0 0 0,1 0 0 0 0,-1 0 0 0 0,1 0 0 0 0,-1 1 0 0 0,0-1 0 0 0,0 0 0 0 0,0 0 0 0 0,1 0 0 0 0,-1 1 0 0 0,0-1 1 0 0,-1 0-12 0 0,-3 1 59 0 0,0-1-34 0 0,2 1 25 0 0,1-2 28 0 0,-1 0 45 0 0,-2-4-44 0 0,2 3-34 0 0,0 1 0 0 0,1-1-1 0 0,-1 0 1 0 0,0 1 0 0 0,-4-3-45 0 0,6 4 19 0 0,-1 1 0 0 0,1-1 0 0 0,-1 0 0 0 0,1 1 0 0 0,-1-1 0 0 0,1 1 0 0 0,-1 0 0 0 0,0-1 0 0 0,1 1 0 0 0,-1 0 0 0 0,0 0-19 0 0,-9-2 123 0 0,-1-4 20 0 0,10 5-124 0 0,1 0 0 0 0,-1 0 0 0 0,0 0-1 0 0,1 1 1 0 0,-1-1 0 0 0,0 0 0 0 0,1 1 0 0 0,-1-1 0 0 0,0 1 0 0 0,0 0-1 0 0,1-1 1 0 0,-1 1 0 0 0,0 0-19 0 0,-11 0 68 0 0,-6 0-31 0 0,4 3 27 0 0,7 2-50 0 0,6-4-14 0 0,1 0 1 0 0,-1 0-1 0 0,1-1 0 0 0,-1 1 0 0 0,1 0 0 0 0,-1 0 0 0 0,1-1 0 0 0,-1 1 1 0 0,1-1-1 0 0,-1 0 0 0 0,0 1 0 0 0,1-1 0 0 0,-1 0 0 0 0,0 0 0 0 0,2 0 0 0 0,-1 0 0 0 0,1 0 0 0 0,-1 0 0 0 0,1-1 0 0 0,-1 1 0 0 0,1 0 0 0 0,-1 0 0 0 0,0 0 0 0 0,1 0 0 0 0,-1 1 0 0 0,1-1 0 0 0,-1 0 0 0 0,1 0 0 0 0,-1 0 0 0 0,1 0 0 0 0,0 0 0 0 0,-1 1 0 0 0,1-1 0 0 0,-1 0 0 0 0,1 0 0 0 0,-1 1 0 0 0,1-1 0 0 0,-1 0 0 0 0,1 1 0 0 0,0-1 0 0 0,-1 0 0 0 0,1 1 0 0 0,0-1 0 0 0,-1 1 0 0 0,1-1 0 0 0,0 1 0 0 0,0-1 0 0 0,-1 0 0 0 0,1 1 0 0 0,0-1 0 0 0,0 1 0 0 0,0-1 0 0 0,0 1 0 0 0,-3 6 0 0 0,-11 9 0 0 0,1-1 0 0 0,8-1 0 0 0,-1-10 0 0 0,5-4 0 0 0,1 0 0 0 0,-1 1 0 0 0,1-1 0 0 0,-1 0 0 0 0,1 0 0 0 0,0 1 0 0 0,-1-1 0 0 0,1 0 0 0 0,-1 1 0 0 0,1-1 0 0 0,0 1 0 0 0,0-1 0 0 0,-1 0 0 0 0,1 1 0 0 0,0-1 0 0 0,0 1 0 0 0,-1-1 0 0 0,1 1 0 0 0,0-1 0 0 0,0 1 0 0 0,0-1 0 0 0,0 1 0 0 0,0-1 0 0 0,-1 1 0 0 0,1-1 0 0 0,0 1 0 0 0,0-1 0 0 0,0 1 0 0 0,1-1 0 0 0,-1 1 0 0 0,0-1 0 0 0,0 1 0 0 0,0 38-64 0 0,0 48 46 0 0,2-71-21 0 0,5 2 25 0 0,-3-7 13 0 0,8 29 1 0 0,2 18 0 0 0,-3-12 0 0 0,-1-11 0 0 0,-4 7 0 0 0,4-8 0 0 0,-5-3 0 0 0,6 4 0 0 0,-6 4 0 0 0,6-15 0 0 0,-10-20 0 0 0,-1 0 0 0 0,1 0 0 0 0,-1 0 0 0 0,1 1 0 0 0,-1 3 0 0 0,2 23 12 0 0,4-16 12 0 0,-5-12-18 0 0,0 0-1 0 0,0 1 1 0 0,0-1-1 0 0,0 0 1 0 0,0 0-1 0 0,-1 0 1 0 0,1 1-1 0 0,-1-1 1 0 0,0 3-6 0 0,0 9 35 0 0,1-6-26 0 0,-1 1-1 0 0,0 0 1 0 0,-1-1 0 0 0,0 1-1 0 0,0 1-8 0 0,-6 2 33 0 0,6-12-31 0 0,0 1 0 0 0,1-1 0 0 0,-1 1 0 0 0,0-1 0 0 0,1 0 1 0 0,-1 1-1 0 0,1-1 0 0 0,-1 1 0 0 0,1 0 0 0 0,0-1 0 0 0,0 1 0 0 0,-1-1 0 0 0,1 1-2 0 0,1 9 3 0 0,0-9 0 0 0,-1-1-1 0 0,0 1 1 0 0,0 0 0 0 0,0-1-1 0 0,0 1 1 0 0,0 0-1 0 0,0-1 1 0 0,0 1-1 0 0,-1 0 1 0 0,1-1-1 0 0,-1 1 1 0 0,1 0-1 0 0,-1-1 1 0 0,1 1 0 0 0,-1-1-1 0 0,0 1 1 0 0,0-1-1 0 0,0 1 1 0 0,0-1-1 0 0,0 0 1 0 0,0 0-1 0 0,0 1 1 0 0,0-1-1 0 0,-2 1-2 0 0,2-1-1 0 0,-1 7 3 0 0,3 9-24 0 0,-1-14-95 0 0,-3-3-67 0 0,-1 0 73 0 0,-7 0 39 0 0,7 0-29 0 0,1 0 4 0 0,1 0-38 0 0,-1 0-44 0 0,1 0-53 0 0,2-3-321 0 0,0 3 374 0 0,0 0 56 0 0,0 0 17 0 0,0-1 107 0 0,1 0 69 0 0,-1-1 172 0 0,0 1-196 0 0,0 1-34 0 0,0-2-60 0 0,0 1-87 0 0,0 0-59 0 0,0 0-86 0 0,0 0-99 0 0,-1 0-111 0 0,1 0-123 0 0,-1 1 257 0 0,1-1-35 0 0,0 1-37 0 0,-1-1-38 0 0,1 1-40 0 0,-1-1-40 0 0,-2-2-967 0 0,-4-4-844 0 0,4 4 1451 0 0</inkml:trace>
  <inkml:trace contextRef="#ctx0" brushRef="#br0" timeOffset="257.86">1 537 7688 0 0,'0'0'166'0'0,"0"0"29"0"0,0 0 14 0 0,0 0 31 0 0,2-3 80 0 0,9-7 31 0 0,-8 7-102 0 0,-1 2-84 0 0,1 0-54 0 0,0 1-50 0 0,0 1-20 0 0,-1-3 48 0 0,2-4 138 0 0,-4 5-213 0 0,0 1 0 0 0,1-1 0 0 0,-1 1 1 0 0,0 0-1 0 0,0-1 0 0 0,1 1 0 0 0,-1-1 1 0 0,0 1-1 0 0,1 0 0 0 0,-1-1 0 0 0,1 1 1 0 0,-1 0-1 0 0,0-1 0 0 0,1 1 0 0 0,-1 0 1 0 0,1 0-1 0 0,-1-1 0 0 0,1 1 0 0 0,-1 0 1 0 0,1 0-1 0 0,-1 0 0 0 0,1 0 0 0 0,-1 0 1 0 0,1 0-1 0 0,-1 0 0 0 0,1 0 0 0 0,-1 0 1 0 0,1 0-1 0 0,-1 0 0 0 0,1 0 0 0 0,-1 0 1 0 0,1 0-15 0 0,1 0 38 0 0,-1 0 0 0 0,1 0 0 0 0,-1 0 0 0 0,1-1 0 0 0,-1 1 0 0 0,1 0 0 0 0,-1-1 0 0 0,1 1 0 0 0,-1-1 0 0 0,2 0-38 0 0,8-8 265 0 0,-8 6-100 0 0,1 2-77 0 0,0 1-50 0 0,1 1-29 0 0,-3-1 36 0 0,1 0-29 0 0,-1 0 0 0 0,1 0-1 0 0,0 0 1 0 0,-1-1-1 0 0,1 1 1 0 0,-1-1 0 0 0,1 0-1 0 0,-1 1 1 0 0,0-1-1 0 0,1 0 1 0 0,1-2-16 0 0,8-2 72 0 0,7 3-42 0 0,79 2-42 0 0,-74 0-14 0 0,1 0-80 0 0,-1 0-66 0 0,0 0-54 0 0,6 0-96 0 0,56 0-697 0 0,-47 0 622 0 0,-26 0 381 0 0,3 2 16 0 0,-3 9 29 0 0,-10-9 115 0 0,-3-2 19 0 0,0 0-3 0 0,0 3 21 0 0,4 12 130 0 0,5-4-35 0 0,-6-8 44 0 0,-3 0-8 0 0,0 11 98 0 0,0 20 362 0 0,0-19-466 0 0,5 0-71 0 0,0-1-93 0 0,-9-5-84 0 0,3-8-57 0 0,1-1 1 0 0,-1 1-1 0 0,1-1 1 0 0,-1 1-1 0 0,1-1 0 0 0,0 1 1 0 0,-1 0-1 0 0,1-1 1 0 0,0 1-1 0 0,-1 0 0 0 0,1-1 1 0 0,0 1-1 0 0,0 0 1 0 0,0-1-1 0 0,0 1 0 0 0,0 0 1 0 0,0 0-1 0 0,0-1 1 0 0,0 1-1 0 0,0 0 0 0 0,0 0 1 0 0,0-1-1 0 0,0 1 1 0 0,0 0-1 0 0,0-1 0 0 0,1 1 1 0 0,-1 0-1 0 0,0-1-1 0 0,7 5 29 0 0,-7-5-28 0 0,1 0-1 0 0,-1 1 1 0 0,0-1 0 0 0,1 0 0 0 0,-1 0-1 0 0,1 1 1 0 0,-1-1 0 0 0,0 0 0 0 0,1 1 0 0 0,-1-1-1 0 0,0 1 1 0 0,1-1 0 0 0,-1 0 0 0 0,0 1-1 0 0,1-1 1 0 0,-1 1 0 0 0,0-1 0 0 0,0 1 0 0 0,0-1-1 0 0,0 1 1 0 0,1-1 0 0 0,-1 0 0 0 0,0 1-1 0 0,0-1 1 0 0,0 1 0 0 0,0-1 0 0 0,0 1 0 0 0,0-1-1 0 0,0 1 1 0 0,0-1 0 0 0,0 1 0 0 0,-1 0-1 0 0,0 15 0 0 0,1-12 0 0 0,-1 1 0 0 0,1-1 0 0 0,0 0 0 0 0,0 1 0 0 0,1-1 0 0 0,-1 1 0 0 0,1-1 0 0 0,0 0 0 0 0,1 4 0 0 0,0-5 0 0 0,0 1 0 0 0,-1 0 0 0 0,1-1 0 0 0,-1 1 0 0 0,1 0 0 0 0,-1 0 0 0 0,-1 0 0 0 0,1 0 0 0 0,0 0 0 0 0,-1 3 0 0 0,0-6 0 0 0,0 1 0 0 0,0 0 0 0 0,0-1 0 0 0,1 1 0 0 0,-1 0 0 0 0,0-1 0 0 0,1 1 0 0 0,-1 0 0 0 0,1-1 0 0 0,-1 1 0 0 0,1-1 0 0 0,0 1 0 0 0,0-1 0 0 0,0 1 0 0 0,0 0 0 0 0,4 6 0 0 0,27 55 0 0 0,-30-58 0 0 0,-2-4 0 0 0,1-1 0 0 0,-1 1 0 0 0,0 0 0 0 0,1-1 0 0 0,-1 1 0 0 0,0-1 0 0 0,1 1 0 0 0,-1-1 0 0 0,0 1 0 0 0,1 0 0 0 0,-1-1 0 0 0,1 0 0 0 0,-1 1 0 0 0,1-1 0 0 0,0 1 0 0 0,-1-1 0 0 0,1 1 0 0 0,-1-1 0 0 0,1 0 0 0 0,0 0 0 0 0,-1 1 0 0 0,1-1 0 0 0,4 2 0 0 0,-4-1 0 0 0,1 0 0 0 0,-1 0 0 0 0,0-1 0 0 0,0 1 0 0 0,0 0 0 0 0,0 0 0 0 0,0 0 0 0 0,0 0 0 0 0,0 0 0 0 0,-1 0 0 0 0,1 1 0 0 0,0 0 0 0 0,5 11 0 0 0,-6-13 2 0 0,1 0 1 0 0,-1 1-1 0 0,1-1 1 0 0,0 0-1 0 0,-1 1 1 0 0,1-1-1 0 0,0 0 0 0 0,-1 0 1 0 0,1 0-1 0 0,0 0 1 0 0,-1 0-1 0 0,1 0 1 0 0,0 0-1 0 0,-1 0 1 0 0,1 0-3 0 0,-1 0 0 0 0,9-1 310 0 0,-2-3-87 0 0,-1-3-33 0 0,1-6 32 0 0,-4 7-96 0 0,-2 2-54 0 0,0 1 50 0 0,0-8 389 0 0,-1 6-305 0 0,0 0-54 0 0,1 2-98 0 0,0 0-47 0 0,2-6 125 0 0,0 5-67 0 0,-2-1 0 0 0,1 0 0 0 0,0 1-1 0 0,-1-1 1 0 0,0-2-65 0 0,0 5 13 0 0,-1 1 0 0 0,0-1 0 0 0,0 0 0 0 0,0 1 0 0 0,0-1 0 0 0,0 1 1 0 0,-1-1-1 0 0,1 0 0 0 0,0 1 0 0 0,-1-1 0 0 0,1 1 0 0 0,-2-2-13 0 0,-7-19 93 0 0,5-1-37 0 0,4 22-55 0 0,0-1 0 0 0,0 0 0 0 0,0 1 0 0 0,0-1 0 0 0,0 0 0 0 0,-1 1 0 0 0,1-1 0 0 0,-1 0 0 0 0,1 1 0 0 0,-1-1 0 0 0,0 1 0 0 0,0-1 0 0 0,0 1 0 0 0,0-1-1 0 0,-5-10-1 0 0,1-15 2 0 0,-1 14-3 0 0,-1 0-38 0 0,-6-13-96 0 0,7 2 26 0 0,0 18 33 0 0,2 4 18 0 0,-12-27-463 0 0,11 18 308 0 0,-6-7-194 0 0,10 17 177 0 0,0-1 53 0 0,0 0 44 0 0,1 0 37 0 0,-1-2-26 0 0,2-1 49 0 0,0 4 21 0 0,-1 0-43 0 0,0-15-438 0 0</inkml:trace>
  <inkml:trace contextRef="#ctx0" brushRef="#br0" timeOffset="551.63">884 552 8464 0 0,'0'3'82'0'0,"0"2"-127"0"0,0-4 67 0 0,0 0 39 0 0,0 1 36 0 0,0 0 49 0 0,0 0 58 0 0,0 1 67 0 0,3 10-229 0 0,1-5-17 0 0,1 1 41 0 0,-2-5-7 0 0,0 0 0 0 0,-1 0 1 0 0,0 0-1 0 0,0 0 0 0 0,0 0 0 0 0,0 0 0 0 0,-1 1 1 0 0,0-1-1 0 0,1 2-59 0 0,-1 4 342 0 0,1-2-94 0 0,3 1-45 0 0,4 1-21 0 0,2 4 36 0 0,-9-8-104 0 0,-1 1 43 0 0,2-2 105 0 0,7 8-39 0 0,-4 0-20 0 0,4-8-3 0 0,-5 2-58 0 0,1 7 27 0 0,-1 0 12 0 0,0-7-17 0 0,-4-6-149 0 0,-1-1 1 0 0,1 1-1 0 0,0-1 0 0 0,-1 0 1 0 0,1 0-1 0 0,-1 1 1 0 0,1-1-1 0 0,0 0 1 0 0,0 0-1 0 0,-1 0 1 0 0,1 0-1 0 0,0 0 1 0 0,-1 0-1 0 0,1 0 1 0 0,0 0-16 0 0,1 0 228 0 0,-2 0-18 0 0,0 0-8 0 0,0 0-2 0 0,0 0 4 0 0,0 0 17 0 0,0 0 10 0 0,0 0 1 0 0,0 0 1 0 0,0 0 6 0 0,0 0 1 0 0,0 0 0 0 0,-2 0-3 0 0,1 0-229 0 0,1 0 0 0 0,-1 0 0 0 0,1 0-1 0 0,0 0 1 0 0,-1 0 0 0 0,1 0 0 0 0,-1 0 0 0 0,1 0 0 0 0,0 0 0 0 0,-1 0 0 0 0,1 0-1 0 0,-1 0 1 0 0,1 0 0 0 0,0 0 0 0 0,-1 0 0 0 0,1-1 0 0 0,-1 1 0 0 0,1 0 0 0 0,0 0 0 0 0,-1 0-1 0 0,1-1 1 0 0,0 1 0 0 0,-1 0 0 0 0,1-1 0 0 0,0 1 0 0 0,0 0 0 0 0,-1-1 0 0 0,1 1 0 0 0,0 0-1 0 0,0-1 1 0 0,-1 1 0 0 0,1 0 0 0 0,0-1 0 0 0,0 1 0 0 0,0-1 0 0 0,0 1 0 0 0,0 0 0 0 0,0-1-1 0 0,0 1 1 0 0,0-1 0 0 0,0 1 0 0 0,0 0 0 0 0,0-1 0 0 0,0 1 0 0 0,0-1 0 0 0,0 1 0 0 0,0 0-1 0 0,0-1 1 0 0,0 0-8 0 0,0 1 15 0 0,0-1 1 0 0,1 0-1 0 0,-1 0 0 0 0,0 0 0 0 0,-1 0 0 0 0,1 0 0 0 0,0 1 1 0 0,0-1-1 0 0,0 0 0 0 0,0 0 0 0 0,-1 0 0 0 0,1 1 0 0 0,0-1 1 0 0,-1 0-1 0 0,1 0 0 0 0,0 1 0 0 0,-1-1 0 0 0,1 0 0 0 0,-1 0-15 0 0,-6-3 149 0 0,7 4-138 0 0,-1-1 0 0 0,1 1-1 0 0,0 0 1 0 0,-1 0 0 0 0,1-1 0 0 0,-1 1 0 0 0,1 0 0 0 0,0-1 0 0 0,-1 1 0 0 0,1 0 0 0 0,0-1 0 0 0,-1 1 0 0 0,1-1-1 0 0,0 1 1 0 0,0-1 0 0 0,-1 1 0 0 0,1 0 0 0 0,0-1 0 0 0,0 1 0 0 0,0-1 0 0 0,0 1 0 0 0,-1-1 0 0 0,1 1 0 0 0,0-1-1 0 0,0 1 1 0 0,0-1 0 0 0,0 1 0 0 0,0-1 0 0 0,0 1 0 0 0,0-1 0 0 0,0 1 0 0 0,1-1-11 0 0,-1-10 173 0 0,0 2-48 0 0,0-16 135 0 0,1 15-100 0 0,2 0-58 0 0,2 0-39 0 0,4-4-45 0 0,2-5-17 0 0,-8 10-1 0 0,1 1 0 0 0,0-1 0 0 0,0 1 0 0 0,1 0 0 0 0,4-7 0 0 0,-4 9 0 0 0,3-6 0 0 0,2 1 0 0 0,-1 1 0 0 0,1 0 0 0 0,8-6 0 0 0,6-7 0 0 0,-12 4 0 0 0,-12 17 0 0 0,1 1 0 0 0,0-1 0 0 0,0 0 0 0 0,-1 1 0 0 0,1-1 0 0 0,0 1 0 0 0,1-1 0 0 0,-1 1 0 0 0,0-1 0 0 0,0 1 0 0 0,0 0 0 0 0,1-1 0 0 0,-1 1 0 0 0,1 0 0 0 0,-1 0 0 0 0,1 0 0 0 0,1 0 0 0 0,21-5 0 0 0,-19 0 0 0 0,-3 2 0 0 0,27-12-16 0 0,-28 16-202 0 0,0-1 82 0 0,0 1 72 0 0,1 0 59 0 0,-1-1 47 0 0,0 1 36 0 0,6-1 449 0 0,-5 0-422 0 0,0 1-80 0 0,0 0-62 0 0,-1 0-45 0 0,0 0-53 0 0,1 0-60 0 0,-1 0-86 0 0,0 0-84 0 0,0 0-91 0 0,0 0-100 0 0,0 1-107 0 0,0-1-116 0 0,0 0-124 0 0,0 0 402 0 0,-1 0-33 0 0,0 0-1650 0 0,0 0-1242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20:04.18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8928 0 0,'0'0'200'0'0,"0"0"33"0"0,0 0 14 0 0,0 0 31 0 0,0 0 130 0 0,0 0 59 0 0,3 0 12 0 0,2 1-385 0 0,-1 1 83 0 0,-2 1 112 0 0,-1 5 212 0 0,-1-2-194 0 0,1-2-129 0 0,1 4 36 0 0,9 5 204 0 0,-8-10-150 0 0,-2-1-100 0 0,-1 0-63 0 0,0 1-56 0 0,-2 0-4 0 0,2 0 56 0 0,1 0 64 0 0,1 2 100 0 0,9 16 95 0 0,-9-16-160 0 0,-1-1-83 0 0,0 0-53 0 0,-2 0-44 0 0,1 0 2 0 0,-1-1 25 0 0,1 7 31 0 0,-1-5-31 0 0,1-1-1 0 0,-1 1 0 0 0,1 0 0 0 0,0 0 1 0 0,1 0-1 0 0,-1-1 0 0 0,1 1 1 0 0,0 0-1 0 0,1 2-46 0 0,0-4 15 0 0,0 1 1 0 0,0 0-1 0 0,-1-1 1 0 0,0 1-1 0 0,1 0 1 0 0,-1 0-1 0 0,-1 0 1 0 0,1 0-1 0 0,0 0 1 0 0,-1 3-16 0 0,2 11 54 0 0,4-1-35 0 0,0-2-2 0 0,-4 0 31 0 0,-2-10-37 0 0,-1 0 1 0 0,1-1-1 0 0,1 1 0 0 0,-1 0 1 0 0,1-1-1 0 0,0 1 0 0 0,0-1 0 0 0,0 1 1 0 0,0-1-1 0 0,1 0 0 0 0,0 1 1 0 0,0-1-1 0 0,0 1-11 0 0,1 10 29 0 0,-1 1 43 0 0,3-8-36 0 0,-4-6-27 0 0,0-1 0 0 0,0 0 1 0 0,0 1-1 0 0,0-1 0 0 0,-1 1 0 0 0,1-1 1 0 0,0 1-1 0 0,-1 0 0 0 0,0-1 0 0 0,1 1 1 0 0,-1-1-1 0 0,0 1 0 0 0,0 0 0 0 0,0 0-9 0 0,0 11 61 0 0,0-6-11 0 0,0-3 24 0 0,0 1 48 0 0,0-1 85 0 0,0 1 93 0 0,0 0 112 0 0,0-3-158 0 0,0 0 34 0 0,-2-5-193 0 0,-9-7 29 0 0,9 7-25 0 0,0 0-34 0 0,2 1-21 0 0,0-1-19 0 0,-1-2 27 0 0,-6 1 40 0 0,3 0-17 0 0,2-1-10 0 0,2-3 38 0 0,0-24 27 0 0,0 0-74 0 0,0-68-80 0 0,0 64 39 0 0,0 35-15 0 0,0-1 0 0 0,0 0 0 0 0,0 0 0 0 0,0 1 0 0 0,1-1 0 0 0,-1 0 0 0 0,0 1 0 0 0,1-1 0 0 0,0 1 0 0 0,-1-1 0 0 0,1 1 0 0 0,0-1 0 0 0,0 1 0 0 0,0-1 0 0 0,0 0 0 0 0,4-6 0 0 0,11-24 0 0 0,-11 1 0 0 0,3 18 12 0 0,9-4-60 0 0,19-16 12 0 0,-31 28 36 0 0,0 1 0 0 0,1 0 0 0 0,0 0 0 0 0,0 1 0 0 0,0 0 0 0 0,1 0 0 0 0,-1 0 0 0 0,-4 2 0 0 0,0 1 0 0 0,-1-1 0 0 0,1 1 0 0 0,0-1 0 0 0,0 1 0 0 0,0 0 0 0 0,0 0 0 0 0,0 0 0 0 0,0 0 0 0 0,0 0 0 0 0,1 0 0 0 0,-2 1 0 0 0,1-1 0 0 0,0 0 0 0 0,0 0 0 0 0,0 0 0 0 0,0 0 0 0 0,0-1 0 0 0,0 1 0 0 0,0 0 0 0 0,0-1 0 0 0,-1 1 0 0 0,2-1 0 0 0,5-4 0 0 0,-6 4 0 0 0,-1 0 0 0 0,0 0 0 0 0,1 0 0 0 0,-1 0 0 0 0,1 1 0 0 0,-1-1 0 0 0,1 0 0 0 0,0 1 0 0 0,-1 0 0 0 0,1-1 0 0 0,0 1 0 0 0,-1 0 0 0 0,1 0 0 0 0,0-1 0 0 0,29 1 0 0 0,1 0 0 0 0,-30 0-96 0 0,0 0 64 0 0,-1 0 80 0 0,0 0 129 0 0,0 0-133 0 0,0 0-58 0 0,2 0-87 0 0,0 0-85 0 0,2 0-112 0 0,-2 0 101 0 0,1 0-35 0 0,0 0-37 0 0,0 0-41 0 0,-3 0 283 0 0,1 0-37 0 0,-1 0-39 0 0,1 0-39 0 0,-1 0-40 0 0,1 0-42 0 0,0 0-41 0 0,0 0-42 0 0,0 0-44 0 0,0 0-44 0 0,0 0-45 0 0,0 0-46 0 0,-1 0-45 0 0,1 0-48 0 0,-1 0-48 0 0,0 0-49 0 0,1 0-1421 0 0,-1 0-1180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20:04.88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394 32 5792 0 0,'0'0'166'0'0,"-3"-2"-6"0"0,-3-5-106 0 0,2 3 31 0 0,2 2 86 0 0,1 2 198 0 0,-5 0 292 0 0,1 0-98 0 0,0 0-71 0 0,1-1-69 0 0,0 0-67 0 0,1 0-66 0 0,1-2-64 0 0,0 0-64 0 0,2-2-62 0 0,0 5-90 0 0,0 0-1 0 0,0 0 0 0 0,0 0 1 0 0,0 0-1 0 0,0 0 0 0 0,0 0 0 0 0,0 0 1 0 0,0 0-1 0 0,0 0 0 0 0,0 0 1 0 0,0-1-1 0 0,0 1 0 0 0,0 0 0 0 0,0 0 1 0 0,0 0-1 0 0,0 0 0 0 0,0 0 1 0 0,0 0-1 0 0,0 0 0 0 0,0 0 0 0 0,0 0 1 0 0,0 0-1 0 0,0 0 0 0 0,0-1 1 0 0,0 1-1 0 0,0 0 0 0 0,-1 0 0 0 0,1 0 1 0 0,0 0-1 0 0,0 0 0 0 0,0 0 1 0 0,0 0-1 0 0,0 0 0 0 0,0 0 0 0 0,0 0 1 0 0,0 0-1 0 0,0 0 0 0 0,0 0 1 0 0,0 0-1 0 0,0 0 0 0 0,-1 0 0 0 0,1 0 1 0 0,0 0-1 0 0,0 0 0 0 0,0 0 1 0 0,0 0-1 0 0,0 0 0 0 0,0 0 0 0 0,0 0 1 0 0,0 0-1 0 0,0 0 0 0 0,0 0 1 0 0,-1 0-1 0 0,1 0 0 0 0,0 0 0 0 0,0 0 1 0 0,0 0-10 0 0,-16 0 604 0 0,-10 0 166 0 0,23 0-360 0 0,1 0-16 0 0,-8-1-151 0 0,-14 2 289 0 0,24-1-517 0 0,-1 0 0 0 0,1 0 0 0 0,-1 1-1 0 0,1-1 1 0 0,-1 0 0 0 0,1 0 0 0 0,-1 0-1 0 0,1 1 1 0 0,-1-1 0 0 0,1 0 0 0 0,-1 0 0 0 0,1 1-1 0 0,0-1 1 0 0,-1 0 0 0 0,1 1 0 0 0,-1-1-1 0 0,1 1 1 0 0,0-1 0 0 0,-1 0 0 0 0,1 1 0 0 0,0-1-1 0 0,-1 1 1 0 0,1-1 0 0 0,0 1 0 0 0,0-1-1 0 0,0 1 1 0 0,-1-1 0 0 0,1 1 0 0 0,0-1 0 0 0,0 1-1 0 0,0 0 1 0 0,0-1 0 0 0,0 1-15 0 0,0-1 3 0 0,0 0 1 0 0,0 0-1 0 0,0 0 1 0 0,0 0-1 0 0,0 0 0 0 0,0 1 1 0 0,0-1-1 0 0,0 0 1 0 0,0 0-1 0 0,0 0 0 0 0,0 0 1 0 0,0 0-1 0 0,0 0 1 0 0,0 0-1 0 0,0 0 1 0 0,0 0-1 0 0,0 0 0 0 0,0 1 1 0 0,0-1-1 0 0,0 0 1 0 0,0 0-1 0 0,0 0 0 0 0,0 0 1 0 0,0 0-1 0 0,0 0 1 0 0,0 0-1 0 0,0 0 1 0 0,0 0-1 0 0,0 0 0 0 0,0 0 1 0 0,0 0-1 0 0,-1 0 1 0 0,1 1-1 0 0,0-1 0 0 0,0 0 1 0 0,0 0-1 0 0,0 0 1 0 0,0 0-1 0 0,0 0 0 0 0,0 0 1 0 0,0 0-1 0 0,0 0 1 0 0,0 0-1 0 0,0 0 1 0 0,-1 0-1 0 0,1 0 0 0 0,0 0 1 0 0,0 0-1 0 0,0 0 1 0 0,0 0-1 0 0,0 0 0 0 0,0 0 1 0 0,0 0-1 0 0,0 0 1 0 0,0 0-1 0 0,0 0 1 0 0,-1 0-4 0 0,-41 0 438 0 0,42 0-436 0 0,0 0 0 0 0,0-1 0 0 0,0 1 0 0 0,0 0 0 0 0,0 0 0 0 0,0 0 0 0 0,0 0 0 0 0,0 0 1 0 0,0 0-1 0 0,-1 0 0 0 0,1 0 0 0 0,0 0 0 0 0,0 0 0 0 0,0 0 0 0 0,0 0 0 0 0,0 0 0 0 0,0 0 0 0 0,0 0 0 0 0,0 0 0 0 0,0 1 0 0 0,0-1 0 0 0,-1 0 0 0 0,1 0 0 0 0,0 0 0 0 0,0 0 0 0 0,0 0 0 0 0,0 0 0 0 0,0 0 0 0 0,0 0 0 0 0,0 0 0 0 0,0 0 0 0 0,0 0 0 0 0,0 0 0 0 0,0 0 0 0 0,0 0 0 0 0,0 0 1 0 0,0 1-1 0 0,0-1 0 0 0,0 0 0 0 0,0 0 0 0 0,0 0 0 0 0,0 0 0 0 0,-1 0 0 0 0,1 0 0 0 0,0 0 0 0 0,0 0 0 0 0,0 0 0 0 0,0 0 0 0 0,0 1 0 0 0,0-1 0 0 0,1 0 0 0 0,-1 0 0 0 0,0 0 0 0 0,0 0 0 0 0,0 0 0 0 0,0 0 0 0 0,0 0-2 0 0,0 1 8 0 0,0 0-1 0 0,0 0 0 0 0,-1 0 1 0 0,1 0-1 0 0,0-1 0 0 0,0 1 1 0 0,-1 0-1 0 0,1 0 1 0 0,0 0-1 0 0,-1 0 0 0 0,1-1 1 0 0,-1 1-1 0 0,1 0 1 0 0,-1-1-1 0 0,1 1-7 0 0,-21 15 90 0 0,-1 0 5 0 0,19-13-85 0 0,0-1 1 0 0,0 0-1 0 0,0 1 0 0 0,0-1 1 0 0,-1-1-1 0 0,0 2-10 0 0,0-2 9 0 0,1 1 1 0 0,-1 0-1 0 0,1 0 1 0 0,0 1-1 0 0,0-1 1 0 0,-1 1-10 0 0,-9 10 57 0 0,8-9-10 0 0,0 0 0 0 0,1 1 0 0 0,-1 0 0 0 0,1 0 0 0 0,0 0 0 0 0,-1 2-47 0 0,1 3 97 0 0,-2 1 4 0 0,-2-1-35 0 0,-5 6-42 0 0,8-3-24 0 0,-2-8 0 0 0,7-5 0 0 0,-1 0 0 0 0,1 0 0 0 0,-1 1 0 0 0,1-1 0 0 0,-1 0 0 0 0,1 1 0 0 0,0-1 0 0 0,-1 0 0 0 0,1 1 0 0 0,0-1 0 0 0,-1 0 0 0 0,1 1 0 0 0,0-1 0 0 0,-1 1 0 0 0,1-1 0 0 0,0 0 0 0 0,0 1 0 0 0,0-1 0 0 0,-1 1 0 0 0,1-1 0 0 0,0 1 0 0 0,0-1 0 0 0,0 1 0 0 0,0-1 0 0 0,0 1 0 0 0,0-1 0 0 0,0 1 0 0 0,0-1 0 0 0,0 1 0 0 0,0-1 0 0 0,0 1 0 0 0,0 0 0 0 0,1 6-1 0 0,-1 5-29 0 0,-3 0-35 0 0,-2-5 23 0 0,4-6 37 0 0,1 0-1 0 0,-1 0 1 0 0,0-1 0 0 0,1 1-1 0 0,-1 0 1 0 0,0 0 0 0 0,1 0-1 0 0,-1 0 1 0 0,1 0-1 0 0,0 0 1 0 0,-1 0 0 0 0,1 0-1 0 0,0 0 1 0 0,0 1-1 0 0,0-1 1 0 0,0 0 0 0 0,-1 0-1 0 0,1 0 1 0 0,1 0-1 0 0,-1 0 1 0 0,0 0 0 0 0,0 0-1 0 0,0 0 1 0 0,1 0 0 0 0,-1 1 5 0 0,4 7-12 0 0,-3-7 12 0 0,0 1 0 0 0,1-1-1 0 0,-1 1 1 0 0,0 0 0 0 0,0-1 0 0 0,-1 1-1 0 0,1 0 1 0 0,0-1 0 0 0,-1 1 0 0 0,0 0-1 0 0,0 0 1 0 0,0 0 0 0 0,0-1 0 0 0,0 1-1 0 0,0 0 1 0 0,-1 0 0 0 0,1 0 0 0 0,-1 0 0 0 0,0-2 0 0 0,1 0 0 0 0,-1 0 0 0 0,0-1 0 0 0,1 1 0 0 0,-1 0 0 0 0,1 0 0 0 0,0 0 0 0 0,-1 0 0 0 0,1 0 0 0 0,0-1 0 0 0,-1 1 0 0 0,1 0 0 0 0,0 0 0 0 0,0 0 0 0 0,0 0 0 0 0,0 0 0 0 0,0 0 0 0 0,0 0 0 0 0,0 0 0 0 0,0 0 0 0 0,0 0 0 0 0,0 0 0 0 0,1 0 0 0 0,-1 0 0 0 0,0 0 0 0 0,1 0 0 0 0,-1 0 0 0 0,0-1 0 0 0,1 1 0 0 0,-1 0 0 0 0,1 0 0 0 0,0 0 0 0 0,0 0 0 0 0,0 2 0 0 0,0 0 0 0 0,-1 0 0 0 0,1 0 0 0 0,-1 0 0 0 0,1 0 0 0 0,-1 0 0 0 0,0 0 0 0 0,0 0 0 0 0,0 0 0 0 0,0 0 0 0 0,-1 0 0 0 0,0 6 0 0 0,1 7 0 0 0,-1-13 0 0 0,1 0 0 0 0,0-1 0 0 0,0 1 0 0 0,0 0 0 0 0,0 0 0 0 0,0 0 0 0 0,1 0 0 0 0,0 0 0 0 0,-1 0 0 0 0,2 2 0 0 0,3 2 0 0 0,-5-6 0 0 0,1-1 0 0 0,0 1 0 0 0,-1 0 0 0 0,1-1 0 0 0,-1 1 0 0 0,1 0 0 0 0,-1 0 0 0 0,1 0 0 0 0,-1 0 0 0 0,1 0 0 0 0,-1-1 0 0 0,0 1 0 0 0,0 0 0 0 0,1 0 0 0 0,-1 0 0 0 0,0 0 0 0 0,0 0 0 0 0,0 0 0 0 0,0 0 0 0 0,0 0 0 0 0,0 0 0 0 0,0 0 0 0 0,0 0 0 0 0,-1 0 0 0 0,1 0 0 0 0,0 0 0 0 0,0 0 0 0 0,-3 4 0 0 0,3-5 0 0 0,-1 1 0 0 0,1-1 0 0 0,-1 1 0 0 0,1 0 0 0 0,0-1 0 0 0,-1 1 0 0 0,1 0 0 0 0,0-1 0 0 0,-1 1 0 0 0,1 0 0 0 0,0 0 0 0 0,0-1 0 0 0,0 1 0 0 0,0 0 0 0 0,0 0 0 0 0,0-1 0 0 0,0 1 0 0 0,0 0 0 0 0,0 0 0 0 0,0-1 0 0 0,0 1 0 0 0,0 0 0 0 0,1-1 0 0 0,-1 1 0 0 0,0 0 0 0 0,1 0 0 0 0,-1-1 0 0 0,0 1 0 0 0,1-1 0 0 0,-1 1 0 0 0,1 0 0 0 0,-1-1 0 0 0,1 1 0 0 0,-1-1 0 0 0,1 1 0 0 0,-1-1 0 0 0,1 1 0 0 0,-1-1 0 0 0,1 1 0 0 0,0-1 0 0 0,7 8 0 0 0,-5-5 2 0 0,1 0-1 0 0,-1 0 1 0 0,0 0 0 0 0,0 1-1 0 0,-1 0 1 0 0,1 0-2 0 0,-2-3 9 0 0,-1 1-3 0 0,1 0 0 0 0,0-1 0 0 0,0 1 0 0 0,-1-1 0 0 0,1 1 0 0 0,0-1 0 0 0,0 1 0 0 0,0-1 0 0 0,0 0 0 0 0,1 0 0 0 0,-1 1 0 0 0,0-1 0 0 0,0 0 0 0 0,1 0-6 0 0,12 6 92 0 0,-4-2-7 0 0,13 2 0 0 0,-18-6-81 0 0,-1 0-1 0 0,0 0 0 0 0,0 0 1 0 0,1 0-1 0 0,-1 1 0 0 0,0 0 1 0 0,-1 0-1 0 0,1 0 0 0 0,0 0 1 0 0,0 1-1 0 0,1 1-3 0 0,-3-3 5 0 0,0 1 0 0 0,-1-1-1 0 0,1 1 1 0 0,0-1 0 0 0,0 0-1 0 0,0 0 1 0 0,0 1 0 0 0,0-2 0 0 0,0 1-1 0 0,1 0 1 0 0,-1 0 0 0 0,0-1-1 0 0,1 1-4 0 0,31 0 78 0 0,-18-1-11 0 0,-14 0-59 0 0,0 0 1 0 0,-1 0 0 0 0,1 1 0 0 0,0-1-1 0 0,0 1 1 0 0,-1 0 0 0 0,1-1 0 0 0,-1 1-1 0 0,1 0 1 0 0,0 0 0 0 0,0 1-9 0 0,-1-2 2 0 0,0 1 0 0 0,0 0 0 0 0,0-1 0 0 0,0 1 0 0 0,0 0 0 0 0,0-1 0 0 0,0 0 0 0 0,0 1 0 0 0,0-1 0 0 0,0 1 0 0 0,0-1 0 0 0,0 0 0 0 0,0 0 0 0 0,0 0 0 0 0,0 0 0 0 0,0 0 0 0 0,0 0 0 0 0,1 0 0 0 0,-1 0 0 0 0,0 0 0 0 0,0 0 0 0 0,0 0 0 0 0,0-1 0 0 0,0 1-2 0 0,7-6 1 0 0,2 1-6 0 0,20 3 62 0 0,-2 2-54 0 0,-19 0-37 0 0,-2 0-35 0 0,-7 0 65 0 0,1 0 1 0 0,-1 0-1 0 0,0 0 0 0 0,0 0 1 0 0,0 0-1 0 0,0 0 0 0 0,0 0 1 0 0,0 0-1 0 0,0 0 1 0 0,0 0-1 0 0,0 0 0 0 0,0 0 1 0 0,1 0-1 0 0,-1 0 0 0 0,0 0 1 0 0,0 0-1 0 0,0 0 1 0 0,0 0-1 0 0,0 0 0 0 0,0 0 1 0 0,0 0-1 0 0,0 0 0 0 0,0 0 1 0 0,0 0-1 0 0,0 0 1 0 0,1-1-1 0 0,-1 1 0 0 0,0 0 1 0 0,0 0-1 0 0,0 0 0 0 0,0 0 1 0 0,0 0-1 0 0,0 0 1 0 0,0 0-1 0 0,0 0 0 0 0,0 0 1 0 0,0 0-1 0 0,0 0 0 0 0,0 0 1 0 0,0 0-1 0 0,0-1 1 0 0,0 1-1 0 0,0 0 0 0 0,0 0 1 0 0,0 0-1 0 0,0 0 0 0 0,0 0 1 0 0,0 0-1 0 0,0 0 1 0 0,0 0-1 0 0,0 0 0 0 0,0 0 1 0 0,0-1-1 0 0,0 1 0 0 0,0 0 1 0 0,0 0-1 0 0,0 0 4 0 0,0-1-24 0 0,1 0 1 0 0,-1 0-1 0 0,0 0 0 0 0,1 0 0 0 0,-1 0 0 0 0,1 0 0 0 0,-1 0 1 0 0,1 0-1 0 0,0 0 0 0 0,-1 1 0 0 0,1-1 0 0 0,0 0 0 0 0,-1 0 1 0 0,1 1-1 0 0,0-1 0 0 0,0 0 0 0 0,0 1 0 0 0,0-1 0 0 0,0 1 1 0 0,0-1-1 0 0,0 1 0 0 0,0-1 0 0 0,0 1 24 0 0,11-8-252 0 0,-9 5-122 0 0,-3 3-40 0 0,2 0-8 0 0,10 0 50 0 0,-10-1 260 0 0,1 1-1 0 0,-1 0 1 0 0,0-1-1 0 0,1 0 1 0 0,-1 1 0 0 0,0-1-1 0 0,1 0 1 0 0,-1 0 0 0 0,1-1 112 0 0,3-3-299 0 0,-4 3 32 0 0,-1 1-5 0 0,-1 1-61 0 0,0 0 120 0 0,0 0-38 0 0,0 0-38 0 0,0 0-38 0 0,0 0-420 0 0,0 0-276 0 0,0 0-653 0 0</inkml:trace>
  <inkml:trace contextRef="#ctx0" brushRef="#br0" timeOffset="465.77">47 348 7424 0 0,'0'0'166'0'0,"0"0"29"0"0,0 0 12 0 0,3 0-34 0 0,7 0-69 0 0,-8 0 8 0 0,-1 0 128 0 0,-1 0 205 0 0,0 0 17 0 0,0 0-6 0 0,0 0-35 0 0,3 0-25 0 0,0 0-42 0 0,0 0-41 0 0,0 0-37 0 0,3 0 174 0 0,0 0-120 0 0,0 0-111 0 0,-1 0-68 0 0,4 0-5 0 0,5 0-13 0 0,-8 0-43 0 0,0 0 64 0 0,0 0 91 0 0,-1-3 69 0 0,-2 2-275 0 0,-1-1 0 0 0,0 0 0 0 0,1 1 1 0 0,0 0-1 0 0,-1-1 0 0 0,1 1 0 0 0,0 0 1 0 0,-1 0-1 0 0,1 1 0 0 0,0-1 0 0 0,0 1 1 0 0,0-1-1 0 0,0 1 0 0 0,1 0-39 0 0,23-1 259 0 0,0 2-43 0 0,1 0-59 0 0,-21-1-150 0 0,43 0 128 0 0,-10 0-106 0 0,-3 0-53 0 0,-24 0-69 0 0,-2 0 8 0 0,-9 0-77 0 0,0 0 93 0 0,0 0 79 0 0,2 0 114 0 0,1 0 33 0 0,-2 0-146 0 0,-1 0-111 0 0,-1 0 0 0 0,1 0-38 0 0,-1 0-11 0 0,0 0-33 0 0,0 0-36 0 0,0 0-37 0 0,0 0-42 0 0,0 0-43 0 0,0 0-46 0 0,0 0-49 0 0,-1 0 114 0 0,0 0-43 0 0,0 0-40 0 0,0 0-35 0 0,0 0-125 0 0,0 0-35 0 0,0 0-1315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1:38.5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49 0 6744 0 0,'-26'0'198'0'0,"21"1"-92"0"0,7 1-25 0 0,1 1 23 0 0,-1-1-58 0 0,-1 0-46 0 0,0-1-34 0 0,-3 3-175 0 0,1-3 200 0 0,-1 0 38 0 0,1 0 50 0 0,0 1 59 0 0,0 1 70 0 0,0 0 81 0 0,1 1 93 0 0,-1 0 102 0 0,1 2-140 0 0,-2-1-45 0 0,-3 4 198 0 0,4-7-418 0 0,0 0 1 0 0,0-1-1 0 0,0 1 0 0 0,0 0 0 0 0,1 0 0 0 0,-1 0 0 0 0,0-1 1 0 0,1 1-1 0 0,-1 0 0 0 0,1 0 0 0 0,0 0 0 0 0,0 1-79 0 0,-1 9 355 0 0,1-9-258 0 0,-1 0 0 0 0,1 1-1 0 0,0-1 1 0 0,0 0 0 0 0,1 0 0 0 0,-1 0 0 0 0,1 1-1 0 0,-1-1 1 0 0,1 0 0 0 0,0 1-97 0 0,8 13 409 0 0,-8-13-342 0 0,0-1 0 0 0,-1 0 0 0 0,1 1 0 0 0,0-1 1 0 0,-1 0-1 0 0,0 1 0 0 0,0 2-67 0 0,1 1 109 0 0,-1-1-1 0 0,1 1 1 0 0,1 0 0 0 0,-1-1 0 0 0,1 1 0 0 0,0-1-109 0 0,3 11 192 0 0,0 14 68 0 0,-4-27-237 0 0,6 26 147 0 0,-5-21-105 0 0,-1 0 1 0 0,0 0-1 0 0,0 7-65 0 0,1 11 145 0 0,4 4 20 0 0,0-1 25 0 0,-4-3 1 0 0,-1-8-52 0 0,1 0 0 0 0,1 0 0 0 0,1 0-1 0 0,1 3-138 0 0,0-3 125 0 0,-1 1 0 0 0,-1 0 0 0 0,0 0 0 0 0,-2 6-125 0 0,-1-11 81 0 0,0-7-35 0 0,0 0 0 0 0,0-1-1 0 0,0 1 1 0 0,1 0 0 0 0,1 1-46 0 0,3 7 70 0 0,-3-9-36 0 0,-1-1 0 0 0,1 1 0 0 0,-1 0 0 0 0,0-1 0 0 0,0 1-1 0 0,-1 0-33 0 0,-1 22 138 0 0,1 43 286 0 0,4-49-315 0 0,2-10-48 0 0,-5-12-54 0 0,0 1 0 0 0,0-1 0 0 0,-1 0 0 0 0,1 1 1 0 0,0-1-1 0 0,-1 1 0 0 0,1-1 0 0 0,-1 1 0 0 0,0-1 0 0 0,1 1 0 0 0,-1 0 0 0 0,0-1 0 0 0,0 1-7 0 0,0 21 135 0 0,0-15-128 0 0,0 6 59 0 0,0-12-22 0 0,0-2-138 0 0,0 0 17 0 0,0 0-79 0 0,0 0-93 0 0,0 0 72 0 0,0 0-42 0 0,0 0-44 0 0,0 0-42 0 0,0 0-40 0 0,0 0-34 0 0,0 0-248 0 0,0 0-57 0 0,0 0-46 0 0,0 0-34 0 0,0 0-1368 0 0,0 0-1214 0 0</inkml:trace>
  <inkml:trace contextRef="#ctx0" brushRef="#br0" timeOffset="403.25">2 158 6056 0 0,'26'0'176'0'0,"-26"0"-173"0"0,0 0 0 0 0,0 0 0 0 0,0 0 1 0 0,0 0-1 0 0,1 1 0 0 0,-1-1 0 0 0,0 0 0 0 0,0 0 0 0 0,0 0 1 0 0,0 0-1 0 0,0 0 0 0 0,1 0 0 0 0,-1 0 0 0 0,0 0 1 0 0,0 0-1 0 0,0 0 0 0 0,0 0 0 0 0,0 0 0 0 0,0 0 1 0 0,1 0-1 0 0,-1 0 0 0 0,0 0 0 0 0,0 0 0 0 0,0 0 0 0 0,0 0 1 0 0,0 0-1 0 0,0 0 0 0 0,1 0 0 0 0,-1-1 0 0 0,0 1 1 0 0,0 0-1 0 0,0 0 0 0 0,0 0 0 0 0,0 0 0 0 0,0 0 0 0 0,0 0 1 0 0,1 0-1 0 0,-1 0 0 0 0,0 0 0 0 0,0-1 0 0 0,0 1 1 0 0,0 0-1 0 0,0 0 0 0 0,0 0 0 0 0,0 0 0 0 0,0 0 1 0 0,0 0-1 0 0,0-1 0 0 0,0 1 0 0 0,0 0 0 0 0,0 0 0 0 0,0 0 1 0 0,0 0-1 0 0,0-1-3 0 0,3-7-8 0 0,1 5 80 0 0,0 2 33 0 0,1 0 61 0 0,0 1 74 0 0,1 0 88 0 0,1 0 133 0 0,7 0-12 0 0,-1 0-52 0 0,-8 3-21 0 0,-3-2-326 0 0,0 1 1 0 0,-1-1-1 0 0,1 0 0 0 0,0 0 0 0 0,0 0 0 0 0,0 0 0 0 0,0 0 0 0 0,1 0 0 0 0,-1-1 0 0 0,0 1 0 0 0,0-1 0 0 0,0 1 0 0 0,1-1 0 0 0,0 0-50 0 0,9 1 160 0 0,0-1-90 0 0,-10 0-69 0 0,23 0 255 0 0,-3 0-82 0 0,46 0 178 0 0,-64 0-336 0 0,-1 0 1 0 0,0 1 0 0 0,0-1 0 0 0,0 1 0 0 0,0-1-1 0 0,0 1 1 0 0,2 1-17 0 0,13 6 175 0 0,-6-4-19 0 0,4-4-2 0 0,1 1-12 0 0,-1 6 32 0 0,5 2-43 0 0,-11-6-119 0 0,9 4 12 0 0,-4-1 35 0 0,4 5-33 0 0,-8-9-8 0 0,-10-2-17 0 0,0 0 0 0 0,0 1 1 0 0,0-1-1 0 0,0 0 0 0 0,0 0 1 0 0,0 1-1 0 0,0-1 0 0 0,0 0 1 0 0,0 1-1 0 0,-1-1 0 0 0,1 1 1 0 0,0-1-1 0 0,0 1 0 0 0,-1-1 1 0 0,1 1-1 0 0,0 0 0 0 0,0-1 1 0 0,-1 1-1 0 0,1 0 0 0 0,-1 0 1 0 0,1-1-1 0 0,-1 1 0 0 0,1 0 1 0 0,-1 0-1 0 0,1 0 0 0 0,-1 0 1 0 0,0 0-2 0 0,3 3 3 0 0,0 0 0 0 0,0-1 0 0 0,0 1 1 0 0,0 0-1 0 0,0-1 0 0 0,1 0 0 0 0,1 2-3 0 0,18 17 28 0 0,-21-21-27 0 0,-1 1 0 0 0,0-1 0 0 0,0 1 0 0 0,0 0 0 0 0,0-1 0 0 0,-1 1 0 0 0,1 0 0 0 0,0 0 0 0 0,-1-1 0 0 0,1 1 0 0 0,-1 0 0 0 0,0 0 0 0 0,1 0 0 0 0,-1 1-1 0 0,0-1 2 0 0,0-1 1 0 0,0 1 0 0 0,1 0 0 0 0,-1 0-1 0 0,0-1 1 0 0,1 1 0 0 0,0 0 0 0 0,-1 0 0 0 0,1-1-1 0 0,0 1 1 0 0,0-1 0 0 0,0 1 0 0 0,0-1-3 0 0,0 1 2 0 0,0-1 1 0 0,0 1 0 0 0,-1 0 0 0 0,1-1-1 0 0,0 1 1 0 0,-1 0 0 0 0,1-1 0 0 0,-1 1 0 0 0,1 0-1 0 0,-1 0 1 0 0,0-1 0 0 0,1 1 0 0 0,-1 0-3 0 0,0 43 60 0 0,0-43-59 0 0,0-1-1 0 0,0 1 1 0 0,-1 0 0 0 0,1-1 0 0 0,0 1 0 0 0,-1 0 0 0 0,1-1 0 0 0,-1 1 0 0 0,1-1 0 0 0,-1 1 0 0 0,0 0 0 0 0,1-1-1 0 0,-1 0 1 0 0,0 1-1 0 0,-6 11 12 0 0,4-1 11 0 0,2-8-19 0 0,0 0 1 0 0,0 0 0 0 0,-1 0-1 0 0,0 0 1 0 0,1 0-1 0 0,-1-1 1 0 0,0 1 0 0 0,-1 0-5 0 0,-4 8 0 0 0,-2 0 0 0 0,1-1 0 0 0,-1 0 0 0 0,-1 0 0 0 0,0-1 0 0 0,0 0 0 0 0,-8 5 0 0 0,-56 32 0 0 0,50-34-28 0 0,-10-3-89 0 0,13-4 46 0 0,5-2-51 0 0,-18-4-271 0 0,18-1 250 0 0,-13 1-159 0 0,11 0-2 0 0</inkml:trace>
  <inkml:trace contextRef="#ctx0" brushRef="#br0" timeOffset="958.65">806 458 9184 0 0,'0'0'208'0'0,"0"0"33"0"0,0 0 14 0 0,3 2-42 0 0,1 3-180 0 0,2 4-23 0 0,0 2-22 0 0,-1 0 19 0 0,0-4 70 0 0,-3-5 39 0 0,1 3 134 0 0,0 1-143 0 0,0 2 52 0 0,9 23 515 0 0,-7-17-416 0 0,-3-6-142 0 0,0-1-40 0 0,0 5 44 0 0,-1-8-75 0 0,0 0 0 0 0,0-1 0 0 0,0 1 0 0 0,1 0-1 0 0,-1-1 1 0 0,1 1 0 0 0,0-1 0 0 0,0 1 0 0 0,1 1-45 0 0,0 0 52 0 0,0 0 1 0 0,-1 0 0 0 0,0 1-1 0 0,0-1 1 0 0,1 3-53 0 0,7 32 300 0 0,-6-22-134 0 0,2 8 85 0 0,-2-8-92 0 0,-1-6-22 0 0,1 0 14 0 0,0 2 50 0 0,7 14 81 0 0,-6 1-8 0 0,1-13-85 0 0,-1-1 1 0 0,-3 2-40 0 0,0-4-5 0 0,4 1-2 0 0,0-2-23 0 0,-4-1-9 0 0,1 3 38 0 0,7 1 22 0 0,-8-12-33 0 0,0 0-61 0 0,-3 6-19 0 0,1-6-11 0 0,0 10 107 0 0,0-10-23 0 0,0-3-17 0 0,0 0-2 0 0,0 0-2 0 0,0 0-12 0 0,-3-3-2 0 0,-2-2-48 0 0,2 3-3 0 0,1-1-1 0 0,-1 1 1 0 0,0-1-1 0 0,1 0 1 0 0,0 0 0 0 0,0 0-1 0 0,-2-3-44 0 0,2-1 33 0 0,1-1-34 0 0,1 7 6 0 0,0-1 0 0 0,0 1 0 0 0,-1-1-1 0 0,1 1 1 0 0,0-1 0 0 0,-1 0-1 0 0,1 1 1 0 0,-1-1 0 0 0,1 1 0 0 0,-1 0-1 0 0,0-1 1 0 0,0 1 0 0 0,0-1-5 0 0,-5-11 13 0 0,4 6 0 0 0,1-1 1 0 0,1 0-1 0 0,-1 0 0 0 0,1 0 1 0 0,0 1-1 0 0,1-1 0 0 0,0 0 1 0 0,1-3-14 0 0,4-5 10 0 0,-5 13-10 0 0,0 0 0 0 0,0-1 0 0 0,0 1 0 0 0,0 0 0 0 0,0-1 0 0 0,-1 1 0 0 0,1-1 0 0 0,-1-1 0 0 0,0 2 0 0 0,0-1 0 0 0,0 1 0 0 0,1-1 0 0 0,0 1 0 0 0,-1-1 0 0 0,1 1 0 0 0,0 0 0 0 0,0-1 0 0 0,1 1 0 0 0,-1 0 0 0 0,1 0 0 0 0,0 0 0 0 0,-1 0 0 0 0,1 0 0 0 0,1 0 0 0 0,-1 1 0 0 0,0-1 0 0 0,1 0 0 0 0,-1 1 0 0 0,3-1 0 0 0,-3 0-3 0 0,-1 1-1 0 0,1 0 1 0 0,0 0 0 0 0,-1-1-1 0 0,1 1 1 0 0,-1-1-1 0 0,1 1 1 0 0,-1-1-1 0 0,0 0 1 0 0,0 0-1 0 0,-1 1 1 0 0,1-2 3 0 0,0 0-5 0 0,1 0 0 0 0,-1-1 0 0 0,1 1 0 0 0,0 0 0 0 0,0 0-1 0 0,2-3 6 0 0,43-67 0 0 0,-34 58 11 0 0,8-5 81 0 0,-7 8-45 0 0,-13 11-43 0 0,1 1 1 0 0,0-1-1 0 0,0 0 1 0 0,0 1-1 0 0,0 0 1 0 0,0-1-1 0 0,2 0-4 0 0,10-1 73 0 0,-12 3-64 0 0,0 0 0 0 0,0 0 0 0 0,-1 0 0 0 0,1-1 0 0 0,0 1 1 0 0,0-1-1 0 0,-1 1 0 0 0,1-1 0 0 0,0 0 0 0 0,-1 1 0 0 0,1-1 0 0 0,-1 0 1 0 0,1 0-10 0 0,-1 0 8 0 0,1 0 0 0 0,0 0 0 0 0,-1 0 1 0 0,1 0-1 0 0,-1 0 0 0 0,1 1 1 0 0,0-1-1 0 0,0 1 0 0 0,-1-1 1 0 0,1 1-1 0 0,0 0 0 0 0,0 0 0 0 0,0 0-8 0 0,17-3 21 0 0,-7-2-50 0 0,1-1-78 0 0,6 4-108 0 0,-17 2 173 0 0,1 0-33 0 0,2 0-167 0 0,0 0-111 0 0,0 0-97 0 0,0 0-198 0 0,0 0-96 0 0,1 0-240 0 0,2 0-593 0 0,1 0-555 0 0,1 0-1210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20:06.57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32 7800 0 0,'0'0'174'0'0,"0"0"29"0"0,0 0 13 0 0,0 0 37 0 0,0 0 131 0 0,2 0 58 0 0,9 0 7 0 0,-9 0-4 0 0,-2 3-38 0 0,0 0-286 0 0,0 1 44 0 0,0 20 803 0 0,0-18-742 0 0,0-1-101 0 0,3 0 337 0 0,1 0-258 0 0,7 14 347 0 0,-7-12-391 0 0,0 0-45 0 0,-1 0-84 0 0,-3-7-31 0 0,1 1 9 0 0,-1 0 0 0 0,1 1 0 0 0,-1-1 0 0 0,1 0 0 0 0,-1 1 0 0 0,0-1 0 0 0,0 1 0 0 0,0-1 0 0 0,0 0 0 0 0,0 2-9 0 0,3 15 65 0 0,7 9-3 0 0,-6-21-37 0 0,-2 0 1 0 0,1 1-1 0 0,-1 0 0 0 0,0-1 0 0 0,0 1 0 0 0,-1 0 0 0 0,0 0 1 0 0,1 2-26 0 0,-1 8 81 0 0,4 0-12 0 0,2 2-13 0 0,-4 1-10 0 0,-2-13-21 0 0,0 1-1 0 0,0-1 1 0 0,1 0-1 0 0,0 1 1 0 0,1-1 0 0 0,2 5-25 0 0,0-1 31 0 0,1 0 19 0 0,-1 0 1 0 0,0 0 0 0 0,0 4-51 0 0,-3-10 28 0 0,-1 1-1 0 0,0-1 1 0 0,0 0-1 0 0,-1 1 1 0 0,1 3-28 0 0,-1-6 15 0 0,0 1-1 0 0,0-1 1 0 0,1 0 0 0 0,0 0-1 0 0,-1 1 1 0 0,1-1 0 0 0,0 0-1 0 0,1 0 1 0 0,-1 0 0 0 0,1 0-1 0 0,-1 0 1 0 0,1 0 0 0 0,0 0-1 0 0,0 0-14 0 0,8 13 66 0 0,-4 5 23 0 0,-4-11-45 0 0,24 54 191 0 0,-22-47-173 0 0,-2-9-31 0 0,-1-1 0 0 0,2 1 0 0 0,-1-1 0 0 0,1 1 0 0 0,0 0-31 0 0,8 10 51 0 0,-7-11-33 0 0,-1-1 0 0 0,1 1 0 0 0,-1 0 0 0 0,0 1-18 0 0,-2-4 14 0 0,0 0 0 0 0,0-1 0 0 0,-1 1 0 0 0,1 0 0 0 0,-1 0 0 0 0,0 1-14 0 0,0-2 9 0 0,0 0 0 0 0,0 0 0 0 0,1 1 0 0 0,-1-1 0 0 0,1 0 0 0 0,-1 0 0 0 0,1 0 0 0 0,0-1 0 0 0,1 1 0 0 0,-1 0 0 0 0,0 0 0 0 0,1 0 0 0 0,-1-1 0 0 0,1 1 1 0 0,1 1-10 0 0,2 2 25 0 0,-4-5-22 0 0,0 1 0 0 0,0-1 0 0 0,-1 0 0 0 0,1 0 0 0 0,0 1 1 0 0,0-1-1 0 0,-1 0 0 0 0,1 1 0 0 0,-1-1 0 0 0,1 1-3 0 0,1 13 48 0 0,-1 9 51 0 0,-1-11-76 0 0,0-13-22 0 0,0 0 0 0 0,0 0-1 0 0,0 0 1 0 0,0 1 0 0 0,0-1 0 0 0,0 0-1 0 0,0 0 1 0 0,0 0 0 0 0,0 0 0 0 0,0 0-1 0 0,0 0 1 0 0,0 0 0 0 0,0 0 0 0 0,0 0-1 0 0,0 0 1 0 0,0 1 0 0 0,0-1 0 0 0,0 0-1 0 0,0 0 1 0 0,0 0 0 0 0,0 0 0 0 0,0 0-1 0 0,0 0 1 0 0,0 0 0 0 0,-1 0 0 0 0,1 0-1 0 0,0 0 1 0 0,0 0 0 0 0,0 0 0 0 0,0 1-1 0 0,0-1 1 0 0,0 0 0 0 0,0 0 0 0 0,0 0-1 0 0,0 0 1 0 0,0 0 0 0 0,0 0 0 0 0,0 0-1 0 0,0 0 1 0 0,-1 0 0 0 0,1 0 0 0 0,0 0-1 0 0,0 0 1 0 0,0 0 0 0 0,0 0 0 0 0,0 0-1 0 0,0 0 1 0 0,0 0 0 0 0,0 0 0 0 0,0 0-1 0 0,0 0 1 0 0,-1 0 0 0 0,1 0 0 0 0,0 0-1 0 0,0 0 1 0 0,0 0 0 0 0,0 0-1 0 0,0 0 0 0 0,-1 0 1 0 0,1 0-1 0 0,0 0 0 0 0,-1 0 1 0 0,1 0-1 0 0,0 0 1 0 0,-1 0-1 0 0,1 0 1 0 0,0 0-1 0 0,-1 0 0 0 0,1 0 1 0 0,0 0-1 0 0,0 0 1 0 0,-1 0-1 0 0,1 0 0 0 0,0 0 1 0 0,-1 0-1 0 0,1 1 1 0 0,0-1-1 0 0,0 0 0 0 0,-1 0 1 0 0,1 0-1 0 0,0 1 1 0 0,0-1-1 0 0,-1 0 0 0 0,1 0 0 0 0,8 11-24 0 0,-5-8-94 0 0,-3-3-19 0 0,0 0 1 0 0,0 0 36 0 0,0 0-18 0 0,0 0-69 0 0,0 0-184 0 0,-3-3-336 0 0,1 1 527 0 0,0 0 30 0 0,1 0-10 0 0,-1 1-41 0 0,0-1-165 0 0,1 1 138 0 0,0 0-36 0 0,1 1-78 0 0,-1-1-45 0 0,1 1-38 0 0,-1-1-34 0 0,1 1-131 0 0,0 0-34 0 0,0 0-1365 0 0</inkml:trace>
  <inkml:trace contextRef="#ctx0" brushRef="#br0" timeOffset="792.37">300 79 5456 0 0,'-2'0'158'0'0,"-10"0"92"0"0,6 0-86 0 0,2 0-59 0 0,2 0 68 0 0,-1 0-9 0 0,1 0 570 0 0,2 0 30 0 0,0 0-315 0 0,0 0-184 0 0,0 0-44 0 0,2-2 49 0 0,9-9 122 0 0,-8 9-21 0 0,-1 2-5 0 0,0 0-283 0 0,2 0-7 0 0,-2 0 12 0 0,0 0 85 0 0,0 0-41 0 0,-1 0 38 0 0,-1 0 190 0 0,3 0-23 0 0,8 0-96 0 0,-9 0-45 0 0,-2 0-10 0 0,0 0 30 0 0,0 0 134 0 0,0 0 60 0 0,0 0 7 0 0,-2 0-20 0 0,-5 0-242 0 0,1 3-34 0 0,-8 7 139 0 0,12-8-26 0 0,2 1-9 0 0,0-2-216 0 0,0-1 0 0 0,0 1 0 0 0,0-1 0 0 0,0 1-1 0 0,0-1 1 0 0,0 0 0 0 0,0 1 0 0 0,-1-1 0 0 0,1 1 0 0 0,0-1 0 0 0,0 1 0 0 0,0-1 0 0 0,0 1 0 0 0,-1-1 0 0 0,1 1 0 0 0,0-1 0 0 0,0 1-1 0 0,-1-1 1 0 0,1 0 0 0 0,0 1 0 0 0,-1-1 0 0 0,1 0 0 0 0,0 1 0 0 0,-1-1 0 0 0,1 0 0 0 0,-1 1 0 0 0,1-1 0 0 0,0 0 0 0 0,-1 0-1 0 0,1 0 1 0 0,-1 1 0 0 0,1-1 0 0 0,-1 0 0 0 0,1 0 0 0 0,-1 0 0 0 0,1 0 0 0 0,-1 0 0 0 0,1 0 0 0 0,-1 0 0 0 0,1 0 0 0 0,-1 0 0 0 0,0 0-9 0 0,-1 0 176 0 0,2 3-30 0 0,0-3-144 0 0,0 1 0 0 0,0 0 0 0 0,0 0 0 0 0,0-1 0 0 0,0 1 0 0 0,0 0 0 0 0,0-1 0 0 0,0 1 0 0 0,1 0 0 0 0,-1-1 0 0 0,0 1 0 0 0,0 0 0 0 0,1-1 0 0 0,-1 1 0 0 0,0-1-2 0 0,1 1 0 0 0,0-1 1 0 0,-1 0 0 0 0,1 1-1 0 0,-1-1 1 0 0,1 0 0 0 0,0 0-1 0 0,-1 1 1 0 0,1-1 0 0 0,0 0 0 0 0,-1 0-1 0 0,1 0 1 0 0,0 0 0 0 0,0 0-1 0 0,-1 0 1 0 0,1 0-1 0 0,-1 0 0 0 0,-3 0 74 0 0,-5 0-30 0 0,6 0 20 0 0,2 0 0 0 0,0 3 0 0 0,0 7 1 0 0,0-7 6 0 0,0-3 1 0 0,0 0-2 0 0,0 0 1 0 0,0 0 14 0 0,0 0-14 0 0,0 0-2 0 0,0 0-4 0 0,0-3-11 0 0,0 2-53 0 0,0 1-1 0 0,0-1 1 0 0,0 0 0 0 0,0 1-1 0 0,0-1 1 0 0,0 0 0 0 0,-1 1 0 0 0,1-1-1 0 0,0 0 1 0 0,0 1 0 0 0,0-1-1 0 0,-1 0 1 0 0,1 1 0 0 0,0-1-1 0 0,-1 1 0 0 0,0-1 0 0 0,1 1 0 0 0,-1-1 0 0 0,0 1 0 0 0,0 0 0 0 0,0 0 0 0 0,1-1 0 0 0,-1 1 0 0 0,0 0 0 0 0,0 0 0 0 0,0 0 0 0 0,0 0 0 0 0,1 0 0 0 0,-1 0 0 0 0,-1 0 0 0 0,-7 0 0 0 0,13 1 0 0 0,1 1 0 0 0,-4-2 0 0 0,0 1 0 0 0,1 0 0 0 0,-1 0 0 0 0,0-1 0 0 0,0 1 0 0 0,0 0 0 0 0,0 0 0 0 0,0 0 0 0 0,-1 0 0 0 0,1 1 0 0 0,0-1 0 0 0,0 1 0 0 0,2 3 1 0 0,-3-5-1 0 0,0 1 0 0 0,0 0 1 0 0,1-1-1 0 0,-1 1 0 0 0,0-1 0 0 0,1 1 0 0 0,-1 0 1 0 0,0-1-1 0 0,1 1 0 0 0,-1-1 0 0 0,1 1 0 0 0,-1-1 0 0 0,1 1 1 0 0,-1-1-1 0 0,1 1 0 0 0,0-1 0 0 0,-1 0 0 0 0,1 1 1 0 0,-1-1-1 0 0,1 0 0 0 0,0 0 0 0 0,0 1 0 0 0,4 1 6 0 0,-4-1-4 0 0,0-1 0 0 0,0 1 0 0 0,0 0 0 0 0,0 0 0 0 0,0 0-1 0 0,0 0 1 0 0,-1-1 0 0 0,1 1 0 0 0,0 0 0 0 0,0 1 0 0 0,-1-1 0 0 0,1 0 0 0 0,0 0 0 0 0,-1 0-1 0 0,1 0 1 0 0,-1 0 0 0 0,0 1 0 0 0,1-1 0 0 0,-1 0 0 0 0,0 0 0 0 0,0 1 0 0 0,1-1 0 0 0,-1 0-1 0 0,0 0 1 0 0,0 1 0 0 0,-1-1 0 0 0,1 0 0 0 0,0 2-2 0 0,0-1 6 0 0,-1 1 0 0 0,2-1 0 0 0,-1 1 0 0 0,0-1 0 0 0,0 1 0 0 0,1-1 0 0 0,-1 1 0 0 0,1-1 0 0 0,0 0 0 0 0,0 2-6 0 0,10 9 24 0 0,-9-12-16 0 0,0 1 0 0 0,-1 0-1 0 0,1 0 1 0 0,-1 0-1 0 0,1 0 1 0 0,-1 0-1 0 0,0 0 1 0 0,0 0-1 0 0,1 2-7 0 0,-1 1 13 0 0,0 1-1 0 0,0-1 0 0 0,-1 1 0 0 0,0 0 0 0 0,0 3-12 0 0,0-4 11 0 0,0 1 1 0 0,0-1-1 0 0,0 1 0 0 0,1-1 1 0 0,1 4-12 0 0,-1-4 12 0 0,1 0 0 0 0,1-1 0 0 0,-1 1 0 0 0,1-1 0 0 0,1 2-12 0 0,7 13 18 0 0,-5 1 27 0 0,0 5-19 0 0,3 9 17 0 0,-8-30-38 0 0,1-1 1 0 0,0 1-1 0 0,0 0 0 0 0,0 0 1 0 0,0-1-1 0 0,1 1 0 0 0,0-1 1 0 0,1 1-6 0 0,-2 0 4 0 0,1-1 0 0 0,0 0 0 0 0,-1 1 0 0 0,1 0 0 0 0,-1-1 0 0 0,0 1-1 0 0,0 0 1 0 0,0 2-4 0 0,2 7 1 0 0,-4-9 7 0 0,2 0 0 0 0,-1 0 0 0 0,0 0 0 0 0,1-1 0 0 0,0 1 0 0 0,0 0 0 0 0,0-1-1 0 0,0 1-7 0 0,8 18 50 0 0,-1 1 28 0 0,-5-15-48 0 0,8 18 71 0 0,-1-6-42 0 0,1-1 11 0 0,-11-17-58 0 0,0 0 0 0 0,-1 0 0 0 0,1 0 0 0 0,0 0 0 0 0,-1 0 0 0 0,1 0 0 0 0,-1 0 0 0 0,0 0 0 0 0,0 2-12 0 0,0 3 37 0 0,0-5-28 0 0,0 0 1 0 0,0 0 0 0 0,0 0 0 0 0,0 1-1 0 0,0-1 1 0 0,1 0 0 0 0,-1 0-1 0 0,0 0 1 0 0,1 0 0 0 0,0 1-10 0 0,4 5 12 0 0,2 5 21 0 0,-6 0 82 0 0,-1-9-96 0 0,-1-4-42 0 0,3 2 30 0 0,1 4 38 0 0,6 11 109 0 0,-8-16-289 0 0,-1 0 59 0 0,0 0 49 0 0,1-1 41 0 0,-1 1 51 0 0,1 2 232 0 0,-1-2-199 0 0,0-1-66 0 0,0 1-79 0 0,0 0-108 0 0,0 0 29 0 0,0 0-37 0 0,0-1-40 0 0,0 1-44 0 0,0-1-46 0 0,0 1-50 0 0,0 0-284 0 0,0 0 264 0 0,0-1-36 0 0,0 0-326 0 0</inkml:trace>
  <inkml:trace contextRef="#ctx0" brushRef="#br0" timeOffset="1719.81">411 963 7632 0 0,'26'-13'166'0'0,"-21"10"29"0"0,-5 3 14 0 0,3 0-25 0 0,5 0-121 0 0,-5 0-11 0 0,-1 0 74 0 0,-2-3 143 0 0,0 0-138 0 0,1 0 56 0 0,4-7 573 0 0,-3 6-484 0 0,0 2-172 0 0,-1 1-36 0 0,0-1-41 0 0,0 1-48 0 0,2-1 403 0 0,0 2-50 0 0,-3 0-317 0 0,1 0 0 0 0,-1 0 0 0 0,1 0 0 0 0,-1 0 0 0 0,1 0 0 0 0,-1 0 0 0 0,0 0 0 0 0,1-1 0 0 0,-1 1 0 0 0,1 0-1 0 0,-1 0 1 0 0,1 0 0 0 0,-1 0 0 0 0,1-1 0 0 0,-1 1 0 0 0,1 0 0 0 0,-1 0 0 0 0,0-1 0 0 0,1 1 0 0 0,-1 0 0 0 0,1-1 0 0 0,-1 1-1 0 0,0 0 1 0 0,1-1 0 0 0,-1 1 0 0 0,0-1 0 0 0,0 1 0 0 0,1 0 0 0 0,-1-1 0 0 0,0 1 0 0 0,0-1 0 0 0,0 1 0 0 0,0-1 0 0 0,1 1 0 0 0,-1-1-1 0 0,0 1 1 0 0,0-1 0 0 0,0 1 0 0 0,0-1 0 0 0,0 1 0 0 0,0-1 0 0 0,0 0-15 0 0,0-1 244 0 0,9-5 74 0 0,-1-2-73 0 0,1-3-28 0 0,-4-5 14 0 0,-2 12-47 0 0,1 1-112 0 0,0 0-11 0 0,0 1-1 0 0,-1-1 1 0 0,1 0 0 0 0,-1 0 0 0 0,1-2-61 0 0,1-4 136 0 0,1-4 15 0 0,-1 1 3 0 0,0 3-11 0 0,6-9 91 0 0,-8 6-113 0 0,1-3 52 0 0,7 0 43 0 0,-10 15-195 0 0,1 0 0 0 0,-1 0 1 0 0,0 0-1 0 0,0 0 1 0 0,0-1-1 0 0,1 1 1 0 0,-1-1-1 0 0,-1 1 1 0 0,1-1-1 0 0,0 1 1 0 0,0-1-1 0 0,-1 1 1 0 0,1-1-1 0 0,-1 0 1 0 0,1 1-1 0 0,-1-1 0 0 0,1 0 1 0 0,-1 1-1 0 0,0-1 1 0 0,0 0-22 0 0,3-19 178 0 0,-1 17-155 0 0,-1 1 1 0 0,1 0-1 0 0,-1 0 1 0 0,1 0-1 0 0,0 0 0 0 0,1-1-23 0 0,10-15 151 0 0,-7 6-65 0 0,1 0-40 0 0,4-10 5 0 0,-4 9 14 0 0,-1 1 5 0 0,4 7-17 0 0,-5-7-26 0 0,6-3 47 0 0,-8 3-3 0 0,-3 11-2 0 0,2-1-14 0 0,9-8-34 0 0,-9 9 32 0 0,-2 2 11 0 0,0 0 6 0 0,0 0 22 0 0,0 0 10 0 0,0 0 2 0 0,0 0-5 0 0,0 2-23 0 0,3 12-21 0 0,7 1-45 0 0,-4 1-10 0 0,4 0 0 0 0,-4-3 0 0 0,0-9 0 0 0,-5-3 0 0 0,-1-1 0 0 0,0 0 0 0 0,1 0 0 0 0,-1 1 0 0 0,1-1 0 0 0,-1 0 0 0 0,0 1 0 0 0,1-1 0 0 0,-1 0 0 0 0,0 1 0 0 0,1-1 0 0 0,-1 1 0 0 0,0-1 0 0 0,1 0 0 0 0,-1 1 0 0 0,0-1 0 0 0,0 1 0 0 0,0-1 0 0 0,1 1 0 0 0,-1-1 0 0 0,0 1 0 0 0,0-1 0 0 0,0 1 0 0 0,0-1 0 0 0,0 1 0 0 0,0-1 0 0 0,0 1 0 0 0,0-1 0 0 0,0 1 0 0 0,0-1 0 0 0,0 1 0 0 0,0-1 0 0 0,2 16 0 0 0,14 16 11 0 0,-11-24 10 0 0,-4-7-19 0 0,0 1 1 0 0,0-1-1 0 0,0 0 0 0 0,-1 1 1 0 0,1-1-1 0 0,0 1 0 0 0,-1 0 1 0 0,1-1-1 0 0,-1 1 0 0 0,1-1 1 0 0,-1 1-1 0 0,0 0 0 0 0,0-1 0 0 0,0 1-2 0 0,1 5 1 0 0,-1 0 0 0 0,1 0 0 0 0,0 0-1 0 0,1 0 1 0 0,0 0 0 0 0,0-1 0 0 0,0 1-1 0 0,0-1 5 0 0,-1-4 2 0 0,0 1-1 0 0,-1 0 1 0 0,1 0-1 0 0,-1-1 1 0 0,0 1-1 0 0,0 0 1 0 0,0 0 0 0 0,0 1-7 0 0,-1-2 5 0 0,1 0-1 0 0,0 0 1 0 0,0-1 0 0 0,0 1 0 0 0,0 0 0 0 0,1 0 0 0 0,-1 0 0 0 0,0 0 0 0 0,1 0 0 0 0,-1-1 0 0 0,2 3-5 0 0,8 9 34 0 0,-6-8 111 0 0,-3 3-87 0 0,-1-3-13 0 0,11 11 83 0 0,-8 0-21 0 0,-3 0-86 0 0,2-1-21 0 0,11 1 0 0 0,0-3-20 0 0,-10-10-73 0 0,-3-3 36 0 0,0 0 121 0 0,0 0 17 0 0,0 0-9 0 0,0 0-1 0 0,0 0 14 0 0,0 0-14 0 0,3 0-1 0 0,4-1-16 0 0,6-6 170 0 0,-10 4-189 0 0,0 1-44 0 0,0-1 97 0 0,-1 1 0 0 0,9-9 10 0 0,-9 8 23 0 0,-1-1-52 0 0,-1-5-9 0 0,-1 7-16 0 0,1-5 25 0 0,0 6-48 0 0,0-1 0 0 0,0 0 0 0 0,0 1 0 0 0,0-1 0 0 0,0 0 0 0 0,0 1 0 0 0,0-1 0 0 0,1 0 0 0 0,-1 1 0 0 0,0-1-1 0 0,1 1 1 0 0,0-2-21 0 0,6-2 105 0 0,-7 5-99 0 0,1 0 1 0 0,-1 0 0 0 0,0-1 0 0 0,1 1-1 0 0,-1 0 1 0 0,1 0 0 0 0,-1-1 0 0 0,0 1-1 0 0,1-1 1 0 0,-1 1 0 0 0,0 0 0 0 0,1-1-1 0 0,-1 1 1 0 0,0-1 0 0 0,0 1 0 0 0,1 0-1 0 0,-1-1 1 0 0,0 1 0 0 0,0-1 0 0 0,0 1-1 0 0,0-1 1 0 0,1 1 0 0 0,-1-1-1 0 0,0 1 1 0 0,0-1 0 0 0,0 1 0 0 0,0-1-1 0 0,0 1 1 0 0,0-1 0 0 0,0 1 0 0 0,-1-1-1 0 0,1 0-6 0 0,0-16 157 0 0,0-13 39 0 0,0 14-34 0 0,2 0 20 0 0,5-2-37 0 0,-3 8-59 0 0,2-9 107 0 0,1 1-18 0 0,-4 7-68 0 0,1-6 127 0 0,-5 0-47 0 0,-1 0-18 0 0,6 0 32 0 0,-3 14-190 0 0,6-18 16 0 0,-6 16-45 0 0,1-1 1 0 0,-1 1-1 0 0,0-1 1 0 0,-1 0-1 0 0,1 0 18 0 0,1-15-94 0 0,3 7 46 0 0,1-1 14 0 0,-2-3 20 0 0,-3 11 14 0 0,1-1-1 0 0,0 1 1 0 0,1-1 0 0 0,0 1-1 0 0,0-1 1 0 0,1-1 0 0 0,0-1 0 0 0,-1 1 0 0 0,0-1 0 0 0,-1 1 0 0 0,0-1 0 0 0,1 0 0 0 0,0 1 0 0 0,1-1 0 0 0,0 1 0 0 0,0 0 0 0 0,-1 0 0 0 0,0-1 0 0 0,0 1 0 0 0,-1-1 0 0 0,1 0 0 0 0,0 1 0 0 0,0-1 0 0 0,0 1 0 0 0,1 0 0 0 0,11-17 3 0 0,0 0-1 0 0,3 0-2 0 0,8-13-13 0 0,-3-2-51 0 0,-22 40 64 0 0,0-1 0 0 0,0 1 0 0 0,-1 0 0 0 0,1 0 0 0 0,0 0 0 0 0,0 0 0 0 0,0 0 0 0 0,0 0 0 0 0,0 0 0 0 0,0 1 0 0 0,1-1 0 0 0,0 0 0 0 0,11-5 0 0 0,-13 6 0 0 0,0-1-1 0 0,1 1 0 0 0,-1-1 0 0 0,0 0 1 0 0,1 1-1 0 0,-1-1 0 0 0,0 0 1 0 0,0 1-1 0 0,0-1 0 0 0,0 0 1 0 0,0 1-1 0 0,0-1 0 0 0,0 0 0 0 0,0 1 1 0 0,0-1 0 0 0,0 1 0 0 0,0-3-54 0 0,0 3-10 0 0,0 0 0 0 0,0 0 0 0 0,0 0-6 0 0,0 0-29 0 0,0 0-12 0 0,0 0-1 0 0,0 0 3 0 0,0 0 12 0 0,0 0 7 0 0,0 0 2 0 0,0 0-17 0 0,0 0-72 0 0,0 0-30 0 0,0-2-8 0 0,0-5 75 0 0,0 3 15 0 0,0 2-42 0 0,0 2-139 0 0,0 0-262 0 0,0 0 323 0 0,0 0-18 0 0,0 0-67 0 0,0 0 115 0 0,0 0-39 0 0,0 0-41 0 0,0 0-40 0 0,0 0-440 0 0,0 0 116 0 0,0 0-55 0 0,0 0-829 0 0,0 0-646 0 0,0 0-1231 0 0</inkml:trace>
  <inkml:trace contextRef="#ctx0" brushRef="#br0" timeOffset="2335.17">206 174 6824 0 0,'-12'0'62'0'0,"-6"0"-53"0"0,12 0 18 0 0,3 0 42 0 0,3 0 61 0 0,5 0 79 0 0,-3 0-115 0 0,-4-3-24 0 0,-6-7-36 0 0,12 7-13 0 0,0 3 54 0 0,-2 0 81 0 0,-2 0 181 0 0,0 0 308 0 0,3 0 25 0 0,3-1-339 0 0,0-1-72 0 0,0-2-24 0 0,2-2 21 0 0,-5 4 124 0 0,-3 2-17 0 0,2-3-41 0 0,2-1-238 0 0,3-3-1 0 0,-5 5 17 0 0,-2 2-17 0 0,0 0-6 0 0,-2 0-9 0 0,-24 0 75 0 0,23 0-71 0 0,3 0-2 0 0,0 0-4 0 0,3 0-13 0 0,24-2-42 0 0,-18-4-10 0 0,-1 1 8 0 0,5 2 45 0 0,-7 0 12 0 0,7-10 13 0 0,-6 6-42 0 0,-3 3-5 0 0,1 2 4 0 0,8-3 183 0 0,-11 2-135 0 0,-1-1 0 0 0,-1 4-80 0 0,0-1 1 0 0,0 1 0 0 0,0 0 0 0 0,0 0-1 0 0,0 0 1 0 0,0-1 0 0 0,0 1 0 0 0,0 0-1 0 0,0 0 1 0 0,0 0 0 0 0,0 0-1 0 0,0-1 1 0 0,1 1 0 0 0,-1 0 0 0 0,0 0-1 0 0,0 0 1 0 0,0 0 0 0 0,0-1-1 0 0,0 1 1 0 0,0 0 0 0 0,1 0 0 0 0,-1 0-1 0 0,0 0 1 0 0,0 0 0 0 0,0 0 0 0 0,0 0-1 0 0,0-1 1 0 0,1 1 0 0 0,-1 0-1 0 0,0 0 1 0 0,0 0 0 0 0,0 0 0 0 0,1 0-1 0 0,-1 0 1 0 0,0 0 0 0 0,0 0-5 0 0,9-1 168 0 0,9 1 106 0 0,-2-4-226 0 0,-7-1-50 0 0,0 0-75 0 0,-4 3-2 0 0,1 2-35 0 0,-4 0-217 0 0,-2 0 181 0 0,0 0-23 0 0,0 0-52 0 0,0 0-100 0 0,0 0-118 0 0,0 0-106 0 0,1 0 80 0 0,-1 1-39 0 0,2 0-594 0 0,-1 1 426 0 0,4 2-637 0 0,2 4-712 0 0</inkml:trace>
  <inkml:trace contextRef="#ctx0" brushRef="#br0" timeOffset="2627.94">190 379 5840 0 0,'0'0'132'0'0,"0"0"17"0"0,0 0 11 0 0,3 0-21 0 0,3 0-98 0 0,-2 0 15 0 0,-2 0 57 0 0,-1 0 130 0 0,-1 0 221 0 0,0 0 15 0 0,0 0 3 0 0,0 0 13 0 0,2-2 8 0 0,10-7-64 0 0,3 4 104 0 0,-15 5-536 0 0,0 0-1 0 0,0 0 1 0 0,0 1 0 0 0,0-1-1 0 0,0 0 1 0 0,0 0-1 0 0,0 0 1 0 0,0 0-1 0 0,0 0 1 0 0,1 0-1 0 0,-1 0 1 0 0,0 0-1 0 0,0 0 1 0 0,0 0 0 0 0,0 0-1 0 0,0 0 1 0 0,0 0-1 0 0,0 0 1 0 0,0-1-1 0 0,0 1 1 0 0,0 0-1 0 0,1 0 1 0 0,-1 0 0 0 0,0 0-1 0 0,0 0 1 0 0,0 0-1 0 0,0 0 1 0 0,0 0-1 0 0,0 0 1 0 0,0 0-1 0 0,0 0 1 0 0,0 0-1 0 0,0 0 1 0 0,0 0 0 0 0,0 0-1 0 0,0 0 1 0 0,0-1-1 0 0,0 1 1 0 0,0 0-1 0 0,0 0 1 0 0,0 0-1 0 0,0 0 1 0 0,0 0 0 0 0,0 0-1 0 0,1 0 1 0 0,-1 0-1 0 0,0 0 1 0 0,0 0-1 0 0,-1-1 1 0 0,1 1-1 0 0,0 0 1 0 0,0 0-1 0 0,0 0 1 0 0,0 0 0 0 0,0 0-1 0 0,0 0 1 0 0,0 0-7 0 0,0-1 14 0 0,0 1-1 0 0,0-1 1 0 0,0 1 0 0 0,0-1 0 0 0,0 1 0 0 0,0-1 0 0 0,0 1 0 0 0,0 0 0 0 0,0-1 0 0 0,0 1 0 0 0,0-1-1 0 0,1 1 1 0 0,-1-1 0 0 0,0 1 0 0 0,0-1 0 0 0,0 1 0 0 0,1 0 0 0 0,-1-1 0 0 0,0 1 0 0 0,0-1 0 0 0,1 1-1 0 0,-1 0 1 0 0,0-1 0 0 0,1 1 0 0 0,-1 0 0 0 0,0 0 0 0 0,1-1 0 0 0,-1 1 0 0 0,1 0 0 0 0,-1 0 0 0 0,0-1-1 0 0,1 1 1 0 0,-1 0 0 0 0,1 0 0 0 0,-1 0 0 0 0,1 0 0 0 0,-1 0 0 0 0,1 0 0 0 0,-1-1 0 0 0,1 1-1 0 0,-1 0 1 0 0,1 1 0 0 0,-1-1 0 0 0,0 0 0 0 0,1 0 0 0 0,-1 0 0 0 0,1 0 0 0 0,-1 0-14 0 0,20-3 274 0 0,9-8-71 0 0,-28 11-199 0 0,0-1 1 0 0,0 1-1 0 0,0-1 0 0 0,0 1 1 0 0,0 0-1 0 0,0-1 1 0 0,0 1-1 0 0,1 0 1 0 0,-1 0-1 0 0,0-1 0 0 0,0 1 1 0 0,0 0-1 0 0,0 0 1 0 0,0 0-1 0 0,0 1 1 0 0,1-1-5 0 0,27 1 13 0 0,-20-1-25 0 0,-5 0-31 0 0,-2 0-46 0 0,-2 0-101 0 0,0-3-166 0 0,0 0 194 0 0,0 0-39 0 0,0 1-70 0 0,0 1 89 0 0,0 0-35 0 0,0 0-39 0 0,0 0-36 0 0,0 1-384 0 0,0-1-260 0 0,0 1-605 0 0</inkml:trace>
  <inkml:trace contextRef="#ctx0" brushRef="#br0" timeOffset="2888.02">190 537 6448 0 0,'3'0'-133'0'0,"0"0"49"0"0,0 0 47 0 0,0 0 44 0 0,1 0 38 0 0,-1 0 37 0 0,5 0 175 0 0,-1 0 94 0 0,0 0 72 0 0,18 0 1136 0 0,-16 0-971 0 0,-4 0-341 0 0,-1 0-50 0 0,0 0-59 0 0,0 0-68 0 0,-1 0 364 0 0,-1 0-38 0 0,2 0-282 0 0,3 0 16 0 0,-5 0 44 0 0,-2 0-12 0 0,3-3-17 0 0,-2 2-137 0 0,1 0 0 0 0,-1 0 1 0 0,1 0-1 0 0,-1 0 0 0 0,1 0 0 0 0,-1 0 0 0 0,1 0 0 0 0,0 0 1 0 0,-1 1-1 0 0,3-1-8 0 0,19-2-6 0 0,-20 3-59 0 0,-1 0-62 0 0,-1 0-51 0 0,0 0 103 0 0,0 0 78 0 0,-1 0 56 0 0,2 0 194 0 0,-2 0-210 0 0,1 0-61 0 0,-1 0-41 0 0,1 0-47 0 0,0 0-57 0 0,0 0-20 0 0,-1 0-49 0 0,1 0-53 0 0,0 0-58 0 0,0 0-61 0 0,0 0-68 0 0,1 0-70 0 0,-1 0-76 0 0,3 0-770 0 0,5 0-789 0 0</inkml:trace>
  <inkml:trace contextRef="#ctx0" brushRef="#br0" timeOffset="3174.46">285 679 6968 0 0,'39'13'157'0'0,"-31"-10"23"0"0,-8-3 11 0 0,0 0 43 0 0,0 0-87 0 0,3 0 121 0 0,9-3 194 0 0,2-7 83 0 0,-12 7-248 0 0,-2 3-128 0 0,0 0-38 0 0,0 0 16 0 0,3 0 50 0 0,1 1-135 0 0,-4-1-52 0 0,2-2 17 0 0,3-1 33 0 0,13-6 106 0 0,-16 8-162 0 0,0 0 0 0 0,0 1-1 0 0,1-1 1 0 0,-1 1 0 0 0,0-1-1 0 0,0 1 1 0 0,1 0 0 0 0,1 0-4 0 0,11 1-70 0 0,-7-1-56 0 0,-6 0-120 0 0,-2 0-16 0 0</inkml:trace>
  <inkml:trace contextRef="#ctx0" brushRef="#br0" timeOffset="3175.46">395 900 8752 0 0,'0'0'197'0'0,"0"0"24"0"0,0 0 19 0 0,3 0-29 0 0,7 0-94 0 0,-7 0 68 0 0,-1 0-39 0 0,1 0 49 0 0,0 0-85 0 0,0 0 9 0 0,-1 0-18 0 0,1 0 393 0 0,-3 0-207 0 0,0 0-125 0 0,0 0-40 0 0,2 0 9 0 0,25 0 183 0 0,-22-3-194 0 0,8-10-96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20:15.9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268 79 8696 0 0,'0'0'197'0'0,"0"0"24"0"0,0 0 18 0 0,-2-3-34 0 0,-9-10-98 0 0,11 11-37 0 0,0-2-51 0 0,0 0 26 0 0,-1 1 74 0 0,-1 1 74 0 0,0-1 113 0 0,-8-8 125 0 0,7 9-1 0 0,3 2-4 0 0,0-3-2 0 0,0-7 0 0 0,0 10-417 0 0,0-1 0 0 0,0 1 0 0 0,0 0 0 0 0,0 0 0 0 0,0 0 1 0 0,0 0-1 0 0,0 0 0 0 0,0 0 0 0 0,0 0 0 0 0,0 0 0 0 0,0 0 1 0 0,0 0-1 0 0,0-1 0 0 0,0 1 0 0 0,0 0 0 0 0,0 0 0 0 0,0 0 0 0 0,0 0 1 0 0,0 0-1 0 0,0 0 0 0 0,0 0 0 0 0,0 0 0 0 0,0 0 0 0 0,0 0 1 0 0,0 0-1 0 0,0-1 0 0 0,0 1 0 0 0,0 0 0 0 0,0 0 0 0 0,0 0 1 0 0,-1 0-1 0 0,1 0 0 0 0,0 0 0 0 0,0 0 0 0 0,0 0 0 0 0,0 0 0 0 0,0 0 1 0 0,0 0-1 0 0,0 0 0 0 0,0 0 0 0 0,0 0 0 0 0,0 0 0 0 0,0 0 1 0 0,-1 0-1 0 0,1 0 0 0 0,0 0 0 0 0,0 0 0 0 0,0 0 0 0 0,0 0 1 0 0,0 0-1 0 0,0 0 0 0 0,0 0 0 0 0,0 0 0 0 0,0 0 0 0 0,0 0 0 0 0,-1 0 1 0 0,1 0-8 0 0,-10 0 341 0 0,7 0-28 0 0,1 0-7 0 0,-9 0-20 0 0,8 0-71 0 0,1 0-30 0 0,-3 0-110 0 0,-7 6 249 0 0,7-3-221 0 0,2-1-72 0 0,-1 0-77 0 0,2-1 55 0 0,1-1 0 0 0,-1 1 0 0 0,0-1 0 0 0,0 1 0 0 0,1-1 0 0 0,-1 0 0 0 0,0 0 0 0 0,0 0 0 0 0,0 0-9 0 0,-7 1 39 0 0,4 0-52 0 0,-11 13 13 0 0,1-1 0 0 0,9-12 0 0 0,2 0 0 0 0,-5 15 0 0 0,7-11 0 0 0,0-2 0 0 0,-23 21 0 0 0,24-23 2 0 0,-1 1 1 0 0,0 0-1 0 0,1 0 1 0 0,-1 0 0 0 0,1 1-1 0 0,0-1 1 0 0,0 0-1 0 0,0 0 1 0 0,0 1-3 0 0,-4 7 30 0 0,-8 6-19 0 0,11-15-11 0 0,1 0 0 0 0,0 0 0 0 0,0 1 0 0 0,0-1 0 0 0,-1 0 0 0 0,1 1 0 0 0,0-1 0 0 0,1 0 0 0 0,-1 1 0 0 0,0 0 0 0 0,0-1 0 0 0,1 1 0 0 0,-1-1 0 0 0,1 1 0 0 0,-1 0 0 0 0,1-1 0 0 0,-1 1 0 0 0,1 0 0 0 0,0-1 0 0 0,0 2 0 0 0,0-3 0 0 0,0 0 0 0 0,0 1 0 0 0,0-1 0 0 0,1 1 0 0 0,-1-1 0 0 0,0 1 0 0 0,0-1 0 0 0,0 1 0 0 0,-1-1 0 0 0,1 1 0 0 0,0-1 0 0 0,0 1 0 0 0,0-1 0 0 0,0 1 0 0 0,0-1 0 0 0,-1 1 0 0 0,1-1 0 0 0,0 1 0 0 0,0-1 0 0 0,-1 1 0 0 0,1-1 0 0 0,0 0 0 0 0,-1 1 0 0 0,1-1 0 0 0,0 0 0 0 0,-1 1 0 0 0,1-1 0 0 0,0 0 0 0 0,-1 1 0 0 0,1-1 0 0 0,-1 0 0 0 0,0 1 0 0 0,-5 3 0 0 0,5-3 0 0 0,1-1 0 0 0,0 1 0 0 0,-1 0 0 0 0,1 0 0 0 0,0 0 0 0 0,0-1 0 0 0,-1 1 0 0 0,1 0 0 0 0,0 0 0 0 0,0 0 0 0 0,0 0 0 0 0,0 0 0 0 0,0-1 0 0 0,0 2 0 0 0,0 61-64 0 0,3-47 64 0 0,7-3-11 0 0,-4-10-32 0 0,7-1 33 0 0,-8 2 10 0 0,6 0 0 0 0,-1-8 0 0 0,-5 0 0 0 0,27-1 0 0 0,-3-11 0 0 0,-24 6 0 0 0,8 5 0 0 0,19-22 0 0 0,-27 25 0 0 0,-5 2 0 0 0,1-1 0 0 0,0 1 1 0 0,-1 0-1 0 0,1 0 0 0 0,0-1 0 0 0,-1 1 0 0 0,1-1 1 0 0,-1 1-1 0 0,1 0 0 0 0,-1-1 0 0 0,1 1 0 0 0,-1-1 1 0 0,1 1-1 0 0,-1-1 0 0 0,1 1 0 0 0,-1-1 0 0 0,0 0 1 0 0,1 1-1 0 0,-1-1 0 0 0,0 0 0 0 0,0 1 0 0 0,1-1 0 0 0,1-4 6 0 0,11-11 37 0 0,-5 9-34 0 0,-5 4-9 0 0,1 0 0 0 0,-1-1 1 0 0,0 1-1 0 0,0-1 0 0 0,0 1 1 0 0,-1-1-1 0 0,4-12 10 0 0,7 0 56 0 0,-2 2 40 0 0,-10 13-91 0 0,-1 0 0 0 0,1 0-1 0 0,-1-1 1 0 0,1 1 0 0 0,-1 0-1 0 0,1 0 1 0 0,-1 0 0 0 0,0-1-1 0 0,0 1 1 0 0,0 0 0 0 0,0-1-15 0 0,3-3 144 0 0,6-8-33 0 0,-6 3-92 0 0,-2 0-55 0 0,-1-2-61 0 0,0 12 92 0 0,1-1 1 0 0,-1 1 0 0 0,0-1-1 0 0,0 1 1 0 0,0-1-1 0 0,0 1 1 0 0,0 0 0 0 0,0-1-1 0 0,0 1 1 0 0,0-1 0 0 0,0 1-1 0 0,0-1 1 0 0,0 1-1 0 0,0-1 1 0 0,0 1 0 0 0,-1 0-1 0 0,1-1 1 0 0,0 1-1 0 0,0-1 1 0 0,0 1 0 0 0,-1 0-1 0 0,1-1 1 0 0,0 1-1 0 0,0-1 1 0 0,-1 1 0 0 0,1 0-1 0 0,0-1 1 0 0,-1 1-1 0 0,1 0 1 0 0,0 0 0 0 0,-1-1-1 0 0,1 1 1 0 0,-1 0-1 0 0,1 0 1 0 0,-1-1 4 0 0,1 1-3 0 0,-1 0-1 0 0,1 0 1 0 0,0 0 0 0 0,-1 0-1 0 0,1 0 1 0 0,0-1-1 0 0,-1 1 1 0 0,1 0 0 0 0,0 0-1 0 0,-1-1 1 0 0,1 1 0 0 0,0 0-1 0 0,-1-1 1 0 0,1 1 0 0 0,0 0-1 0 0,0-1 1 0 0,-1 1-1 0 0,1 0 1 0 0,0-1 0 0 0,0 1-1 0 0,0-1 4 0 0,-1-2-1 0 0,0 0-1 0 0,0 0 0 0 0,1-1 0 0 0,0 1 0 0 0,-1 0 0 0 0,1-1 1 0 0,0 0 1 0 0,3-12 0 0 0,8 3 10 0 0,-9 10 21 0 0,-2 3-79 0 0,0 0-17 0 0,0 6-19 0 0,0 4 50 0 0,3 6 24 0 0,2-8 9 0 0,-4-7 0 0 0,0 1 0 0 0,0-1 0 0 0,-1 0 0 0 0,1 1 0 0 0,0-1-1 0 0,0 1 1 0 0,-1 0 0 0 0,1-1 0 0 0,-1 1 0 0 0,0-1 0 0 0,1 1 0 0 0,-1 0 0 0 0,0-1 0 0 0,0 1 1 0 0,-1 10-57 0 0,1-9 41 0 0,0 0 1 0 0,0 1 0 0 0,0-1 0 0 0,0 0 0 0 0,0 0 0 0 0,0 1 0 0 0,1-1 0 0 0,0 0 0 0 0,0 0 0 0 0,0 1 15 0 0,8 12-54 0 0,4 7 88 0 0,-12-21-21 0 0,0 0 1 0 0,0 0-1 0 0,0 0 1 0 0,0 1-1 0 0,-1-1 1 0 0,1 0-1 0 0,-1 0 1 0 0,1 2-14 0 0,0 10 54 0 0,6-1-37 0 0,-1-1-5 0 0,-5-1 29 0 0,2 0-18 0 0,3-5 59 0 0,-6-6-74 0 0,1 0 1 0 0,-1 0-1 0 0,1 1 0 0 0,-1-1 1 0 0,1 1-1 0 0,-1-1 1 0 0,1 0-1 0 0,-1 1 1 0 0,0-1-1 0 0,1 1 1 0 0,-1-1-1 0 0,0 1 1 0 0,1-1-1 0 0,-1 1 0 0 0,0-1 1 0 0,0 1-1 0 0,1-1 1 0 0,-1 1-1 0 0,0 0 1 0 0,0-1-1 0 0,0 1 1 0 0,0-1-1 0 0,0 1 1 0 0,0 0-9 0 0,0 2 144 0 0,0-3-69 0 0,0 0-56 0 0,0 0-41 0 0,0 0-53 0 0,0 0-49 0 0,0 0-24 0 0,0 0-145 0 0,0 0-69 0 0,0 0-12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20:16.3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49 5248 0 0,'0'0'152'0'0,"0"2"0"0"0,1 3-124 0 0,-1-4-27 0 0,0-1-1 0 0,0 0 1 0 0,0 1-1 0 0,0-1 1 0 0,0 1-1 0 0,1-1 1 0 0,-1 0-1 0 0,0 1 1 0 0,0-1-1 0 0,1 0 1 0 0,-1 1-1 0 0,0-1 1 0 0,0 0-1 0 0,1 0 1 0 0,-1 1-1 0 0,0-1 1 0 0,1 0-1 0 0,-1 0 1 0 0,0 1-1 0 0,1-1 1 0 0,-1 0-1 0 0,7 1 89 0 0,-5-1 67 0 0,-1 3 182 0 0,-1 39 1628 0 0,0-40-1753 0 0,3 1 66 0 0,-2-1-232 0 0,0-1 1 0 0,0 0-1 0 0,0 1 1 0 0,0-1-1 0 0,0 0 1 0 0,0 1-1 0 0,-1 0 0 0 0,1-1 1 0 0,0 1-1 0 0,-1 0-47 0 0,3 10 362 0 0,-2 0 14 0 0,-1 1 103 0 0,0-9-292 0 0,2 1 119 0 0,9 6-4 0 0,-10-9-134 0 0,1 0-46 0 0,-1 2 18 0 0,-2 3-20 0 0,0-6-76 0 0,1 1 252 0 0,0-2-11 0 0,0 0-44 0 0,0 0-17 0 0,0 0-6 0 0,0 0-1 0 0,0 0 6 0 0,0 0 1 0 0,0 0 0 0 0,0 0-7 0 0,0 0-28 0 0,0 0-11 0 0,0 0-2 0 0,0-2 10 0 0,2-6 1 0 0,7-14 382 0 0,-5 14-426 0 0,0 1-87 0 0,-2 3-29 0 0,12-21-11 0 0,-3 19-16 0 0,-10 5 0 0 0,0 1 0 0 0,0-1 0 0 0,0 1 0 0 0,0-1 0 0 0,0 1 0 0 0,0-1 0 0 0,0 1 0 0 0,0-1 0 0 0,0 0 0 0 0,-1 0 0 0 0,1 1 0 0 0,0-1 0 0 0,0 0 0 0 0,-1 0 0 0 0,1 0 0 0 0,0 0 0 0 0,3-7 10 0 0,8-13 10 0 0,0 8 59 0 0,-3 5-12 0 0,-5 4-34 0 0,-2 1-19 0 0,0 0 0 0 0,0 1 0 0 0,1 0 0 0 0,-1 0 0 0 0,1 0 0 0 0,-1 0 0 0 0,1 0 0 0 0,0 0 1 0 0,2-1-15 0 0,8 0 34 0 0,-10 3-26 0 0,-1-1 0 0 0,0 1 0 0 0,0-1-1 0 0,1 1 1 0 0,-1-1 0 0 0,0 0 0 0 0,0 0 0 0 0,0 0-1 0 0,0-1 1 0 0,0 1 0 0 0,0 0 0 0 0,0-1 0 0 0,0 1 0 0 0,0-1-8 0 0,0 0 10 0 0,0 1 0 0 0,0-1 1 0 0,0 1-1 0 0,0-1 1 0 0,0 1-1 0 0,1 0 1 0 0,-1 0-1 0 0,0 0 1 0 0,1 0-1 0 0,-1 0 1 0 0,0 1-1 0 0,1-1 1 0 0,-1 1-1 0 0,1-1-10 0 0,38 1 155 0 0,-21 0-129 0 0,-19 0-25 0 0,1 0-1 0 0,0 1 0 0 0,-1-1 0 0 0,1 0 0 0 0,0 1 0 0 0,-1-1 0 0 0,1 1 0 0 0,-1-1 0 0 0,1 1 1 0 0,-1 0-1 0 0,1 0 0 0 0,-1-1 0 0 0,1 1 0 0 0,-1 0 0 0 0,7 4 9 0 0,3 0 22 0 0,-10-5-30 0 0,0 1 1 0 0,1-1-1 0 0,-1 0 0 0 0,0 1 0 0 0,0-1 1 0 0,0 1-1 0 0,0 0 0 0 0,0-1 0 0 0,0 1 1 0 0,0 0-1 0 0,0 0 0 0 0,-1-1 0 0 0,1 1 1 0 0,0 0-1 0 0,0 0 0 0 0,-1 0 0 0 0,1 0 1 0 0,0 1-3 0 0,2 3 3 0 0,-3-4-6 0 0,3 5 16 0 0,7 13 38 0 0,-5 13 16 0 0,0-24-57 0 0,-4-7-9 0 0,0 1 0 0 0,0-1 0 0 0,0 1 0 0 0,-1-1 1 0 0,1 1-1 0 0,0-1 0 0 0,-1 1 0 0 0,1-1 0 0 0,-1 1 0 0 0,1 0 0 0 0,-1-1 0 0 0,0 1 0 0 0,0 0 0 0 0,0-1 0 0 0,0 31 0 0 0,0-27 1 0 0,0 3-11 0 0,0 13-98 0 0,0-10 68 0 0,0-9-105 0 0,0-2-24 0 0,0 0 1 0 0,0 0 47 0 0,0 0-20 0 0,0 0-78 0 0,0 3-214 0 0,0 7-387 0 0,0-7-38 0 0,0-3-6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20:21.2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112 1 9504 0 0,'0'0'216'0'0,"0"0"32"0"0,0 0 9 0 0,0 0 26 0 0,0 0 86 0 0,0 0 42 0 0,0 0 5 0 0,0 0 0 0 0,0 2 1 0 0,-1 2-271 0 0,1-2-82 0 0,0-1 0 0 0,0 1-1 0 0,0 0 1 0 0,0 0 0 0 0,0 0-1 0 0,0 0 1 0 0,1-1 0 0 0,-1 1-1 0 0,1 0 1 0 0,-1 0 0 0 0,1 1-64 0 0,6 1 286 0 0,-2 0-61 0 0,-4 3-46 0 0,2-1 65 0 0,2-2-137 0 0,-2-1-17 0 0,-1-1 0 0 0,1 1 0 0 0,-1 0 0 0 0,1 0 0 0 0,-1 0 0 0 0,0 0 0 0 0,2 3-90 0 0,-2 1 103 0 0,-1 0-37 0 0,-1-5-46 0 0,0-1 1 0 0,0 0-1 0 0,0 1 1 0 0,0-1 0 0 0,1 1-1 0 0,-1-1 1 0 0,1 0-1 0 0,-1 1 1 0 0,1-1 0 0 0,-1 0-1 0 0,1 1-20 0 0,9 10 155 0 0,-8-11-141 0 0,-1 1-1 0 0,1 0 0 0 0,-1-1 1 0 0,1 1-1 0 0,-1 0 1 0 0,0 0-1 0 0,0 0 1 0 0,1 0-1 0 0,-1 0 1 0 0,0 1-14 0 0,4 26 57 0 0,6 3-30 0 0,-9-20-5 0 0,-1-9-15 0 0,0 1-1 0 0,0 0 0 0 0,0 0 1 0 0,1 0-1 0 0,-1-1 0 0 0,1 1 1 0 0,0-1-1 0 0,0 1 1 0 0,1 1-7 0 0,1 2-1 0 0,-1 1 1 0 0,0-1 0 0 0,0 1 0 0 0,-1 0 0 0 0,1 0 0 0 0,-2 0 0 0 0,1 1 0 0 0,9 33 14 0 0,-2-16 82 0 0,-1 1 1 0 0,1 8-97 0 0,-7-26 18 0 0,4 20 42 0 0,4-5-48 0 0,-7-8-12 0 0,-2-10 0 0 0,1 0 0 0 0,-1 0 0 0 0,1-1 0 0 0,0 1 0 0 0,0 0 0 0 0,1 1 0 0 0,0-1 0 0 0,0 1 0 0 0,-1 0 0 0 0,0 0 0 0 0,0 0 0 0 0,0 7 0 0 0,5 14 0 0 0,-1-16 0 0 0,-5-10 0 0 0,0-1 0 0 0,0 1 0 0 0,0-1 0 0 0,-1 1 0 0 0,1-1 0 0 0,-1 1 0 0 0,1 0 0 0 0,-1-1 0 0 0,1 1 0 0 0,-1 0 0 0 0,0-1 0 0 0,0 1 0 0 0,0 0 0 0 0,0 0 0 0 0,0 74 0 0 0,0-75 2 0 0,0 1 0 0 0,0-1 1 0 0,0 0-1 0 0,0 0 1 0 0,0 1-1 0 0,0-1 0 0 0,-1 0 1 0 0,1 0-1 0 0,0 1 1 0 0,-1-1-1 0 0,1 0 0 0 0,-1 0 1 0 0,0 0-1 0 0,1 1 1 0 0,-1-1-1 0 0,0 0 0 0 0,0 0 1 0 0,0 0-1 0 0,1 0 1 0 0,-1-1-1 0 0,0 1 0 0 0,0 0 1 0 0,0 0-1 0 0,0 0 1 0 0,-2 0-3 0 0,-10 4 28 0 0,8 6 48 0 0,-24 4 71 0 0,24-13-120 0 0,1-1-1 0 0,-1-1 0 0 0,0 1 1 0 0,1 0-1 0 0,-1-1 0 0 0,0 0 1 0 0,0 0-1 0 0,-3-1-26 0 0,-6 0 53 0 0,-8-1 14 0 0,0-6-74 0 0,16 5 11 0 0,3 2-7 0 0,1 0-1 0 0,0 0 1 0 0,0 1-1 0 0,-1-1 0 0 0,1 1 1 0 0,-1 0-1 0 0,1 0 1 0 0,0-1-1 0 0,-1 1 0 0 0,-1 1 4 0 0,-13-2-37 0 0,10-2 37 0 0,0 0-1 0 0,0-1 1 0 0,-6-4 0 0 0,-3-1 40 0 0,3 4-50 0 0,8-5-99 0 0,-9 4-60 0 0,11 4 136 0 0,-1-1-38 0 0,-1-1-52 0 0,-2-2-108 0 0,-1-2-87 0 0,4 5 155 0 0,-9-2-450 0 0,12 4 567 0 0,1 0 1 0 0,0 0-1 0 0,-1 1 1 0 0,1-1-1 0 0,0 0 1 0 0,-1 0-1 0 0,1 0 1 0 0,0 1-1 0 0,0-1 1 0 0,0 0-1 0 0,0 0 1 0 0,0 0-1 0 0,0 0 1 0 0,0 0 45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20:21.5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12352 0 0,'0'0'281'0'0,"0"0"40"0"0,0 0 21 0 0,0 0-146 0 0,0 0-95 0 0,0 0 76 0 0,0 0-43 0 0,0 0 143 0 0,0 0 255 0 0,0 2 20 0 0,0 5-231 0 0,0-3-146 0 0,0-2-53 0 0,2-2-11 0 0,9 0 5 0 0,-9 0-20 0 0,-2 0-8 0 0,0 0-6 0 0,0 0-30 0 0,0 0-118 0 0,0 0-50 0 0,0 0 79 0 0,0 0-20 0 0,0 0-26 0 0,0 0-43 0 0,0 0-21 0 0,0 0-45 0 0,0 0-49 0 0,0 0-58 0 0,0 0-62 0 0,0 0-56 0 0,0 0-51 0 0,0 0-44 0 0,0 0-152 0 0,0 0-45 0 0,0 0-183 0 0,0 0-493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20:20.3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111 506 3968 0 0,'0'0'91'0'0,"0"0"11"0"0,0 0 9 0 0,2 2-18 0 0,9 9-59 0 0,-3-3 32 0 0,-4-4-57 0 0,0 0 2 0 0,-2-2 29 0 0,1-2-80 0 0,-2 0 39 0 0,-1 0 0 0 0,1 0 1 0 0,0 0-1 0 0,-1 0 0 0 0,1 0 0 0 0,0 0 0 0 0,-1 0 0 0 0,1 0 0 0 0,0-1 0 0 0,-1 1 0 0 0,1 0 1 0 0,0 0-1 0 0,-1-1 0 0 0,1 1 0 0 0,-1 0 1 0 0,6-11 0 0 0,7 6 0 0 0,0-6-11 0 0,-5 3-118 0 0,-3 4 41 0 0,-2 0 12 0 0,-1 2-164 0 0,-2-1 39 0 0,0 0 86 0 0,0 1 64 0 0,0-2 14 0 0,0 3-14 0 0,3-5-63 0 0,8-7 52 0 0,-9 7 49 0 0,-1-2 87 0 0,-1 0 43 0 0,-1-8 220 0 0,1 10-177 0 0,0 3 185 0 0,0 0 51 0 0,0-3 11 0 0,0 1-47 0 0,0-13 813 0 0,0 14-859 0 0,0 1-6 0 0,0-1 35 0 0,0 0 74 0 0,0 0 62 0 0,0-1 71 0 0,0 0 83 0 0,0 3-73 0 0,0 2 15 0 0,0 0 1 0 0,0 0-15 0 0,-2 0-60 0 0,-9 0-21 0 0,11 0-471 0 0,0 0-1 0 0,0 0 0 0 0,0 0 0 0 0,0 0 1 0 0,0 0-1 0 0,-1 0 0 0 0,1 0 1 0 0,0 0-1 0 0,0 0 0 0 0,0 0 1 0 0,0 0-1 0 0,0 0 0 0 0,0 0 1 0 0,0 0-1 0 0,0 0 0 0 0,0 0 0 0 0,0 0 1 0 0,-1 0-1 0 0,1 0 0 0 0,0 0 1 0 0,0 0-1 0 0,0 0 0 0 0,0 0 1 0 0,0 0-1 0 0,0 0 0 0 0,0 0 0 0 0,0 0 1 0 0,0 0-1 0 0,0 0 0 0 0,0-1 1 0 0,0 1-1 0 0,-1 0 0 0 0,1 0 1 0 0,0 0-1 0 0,0 0 0 0 0,0 0 1 0 0,0 0-1 0 0,0 0 0 0 0,0 0 0 0 0,0 0 1 0 0,0 0-1 0 0,0 0 0 0 0,0-1 1 0 0,0 1-1 0 0,0 0 0 0 0,0 0 1 0 0,0 0-1 0 0,0 0 0 0 0,0 0 0 0 0,0 0 1 0 0,0 0-1 0 0,0 0 0 0 0,0 0 1 0 0,0 0-1 0 0,0-1 0 0 0,0 1 1 0 0,0 0-9 0 0,0-10 452 0 0,0 7-86 0 0,0 0-40 0 0,0-7-6 0 0,0 10-315 0 0,0 0 0 0 0,0 0 1 0 0,0 0-1 0 0,1 0 0 0 0,-1-1 1 0 0,0 1-1 0 0,0 0 1 0 0,0 0-1 0 0,0 0 0 0 0,0 0 1 0 0,0 0-1 0 0,0 0 0 0 0,0 0 1 0 0,0 0-1 0 0,0 0 1 0 0,0 0-1 0 0,0-1 0 0 0,-1 1 1 0 0,1 0-1 0 0,0 0 1 0 0,0 0-1 0 0,0 0 0 0 0,0 0 1 0 0,0 0-1 0 0,0 0 0 0 0,0 0 1 0 0,0 0-1 0 0,0 0 1 0 0,0 0-1 0 0,0 0 0 0 0,0 0 1 0 0,0-1-1 0 0,0 1 0 0 0,0 0 1 0 0,0 0-1 0 0,0 0 1 0 0,-1 0-1 0 0,1 0 0 0 0,0 0 1 0 0,0 0-1 0 0,0 0 0 0 0,0 0 1 0 0,0 0-1 0 0,0 0 1 0 0,0 0-1 0 0,0 0 0 0 0,0 0 1 0 0,0 0-1 0 0,-1 0 1 0 0,1 0-1 0 0,0 0 0 0 0,0 0 1 0 0,0 0-1 0 0,0 0 0 0 0,0 0 1 0 0,0 0-1 0 0,0 0-5 0 0,-3 0 92 0 0,-1 0 57 0 0,-13 0 467 0 0,10 0-421 0 0,3 0-141 0 0,1 0-40 0 0,1 0-49 0 0,0 0-55 0 0,-4 3 143 0 0,-7 7-29 0 0,0-4 19 0 0,8 4-32 0 0,-6-5-11 0 0,6 6 0 0 0,-5-6 0 0 0,4 6 0 0 0,-5-5 0 0 0,10-5 0 0 0,0-1 0 0 0,0 0 0 0 0,0 1 0 0 0,0-1 0 0 0,0 1 0 0 0,0 0 0 0 0,0-1 0 0 0,0 1 0 0 0,0 0 0 0 0,0 0 0 0 0,1-1 0 0 0,-1 1 0 0 0,0 0 0 0 0,0 0 0 0 0,1 0 0 0 0,-1 0 0 0 0,-4 15 0 0 0,-8 0 0 0 0,11-15 0 0 0,1 0 0 0 0,0 0 0 0 0,-1 0 0 0 0,1 1 0 0 0,0-1 0 0 0,0 0 0 0 0,0 1 0 0 0,0-1 0 0 0,0 1 0 0 0,1-1 0 0 0,-1 1 0 0 0,0-1 0 0 0,1 1 0 0 0,-1 0 0 0 0,1-1 0 0 0,-1 1 0 0 0,1 0 0 0 0,0 0 0 0 0,0-1 0 0 0,0 1 0 0 0,1 4 0 0 0,-2-5 0 0 0,-12 24 0 0 0,10-14 0 0 0,1-1 0 0 0,-9 16 0 0 0,8-10 0 0 0,3 0 0 0 0,3 0 0 0 0,10-1 0 0 0,3 1 0 0 0,0-3 0 0 0,-15-12 0 0 0,1-1 0 0 0,-1 1 0 0 0,1-1 0 0 0,-1 1 0 0 0,1-1 0 0 0,-1 0 0 0 0,1 0 0 0 0,-1 1 0 0 0,1-1 0 0 0,0 0 0 0 0,-1-1 1 0 0,1 1-1 0 0,-1 0 0 0 0,1 0 0 0 0,-1-1 0 0 0,1 1 0 0 0,-1-1 0 0 0,1 1 0 0 0,-1-1 0 0 0,1 0 0 0 0,-1 1 0 0 0,1-1 0 0 0,-1 0 0 0 0,1 0 0 0 0,0-1-2 0 0,0 1 0 0 0,0 0 0 0 0,0 0-1 0 0,0 0 1 0 0,0 1 0 0 0,0-1-1 0 0,0 0 1 0 0,0 1 0 0 0,0 0-1 0 0,3-1 3 0 0,-4 1-11 0 0,1 0 1 0 0,-1 0-1 0 0,1-1 0 0 0,0 1 0 0 0,-1 0 0 0 0,1-1 0 0 0,-1 1 1 0 0,1-1-1 0 0,-1 1 0 0 0,1-1 0 0 0,-1 0 0 0 0,0 0 0 0 0,1 0 11 0 0,11-5-68 0 0,0 3 19 0 0,6-3-31 0 0,-6-3-24 0 0,-6 1-26 0 0,-3 5 38 0 0,-1 0 0 0 0,0 0 1 0 0,0-1-1 0 0,0 1 0 0 0,0-1 1 0 0,0 0 91 0 0,1-6-261 0 0,-3 7 200 0 0,0 1 1 0 0,0 0-1 0 0,1-1 0 0 0,-1 1 1 0 0,0 0-1 0 0,1 0 0 0 0,-1 0 1 0 0,1 0-1 0 0,0 0 61 0 0,4-3-242 0 0,-2 0 92 0 0,6-5-124 0 0,-8 6 156 0 0,0 1-41 0 0,1-2-84 0 0,-1 0-86 0 0,1-1-107 0 0,-2 3 173 0 0,0-1-35 0 0,0 2-10 0 0,0-1-40 0 0,1-2-452 0 0,2-2-300 0 0,1-4-705 0 0</inkml:trace>
  <inkml:trace contextRef="#ctx0" brushRef="#br0" timeOffset="325.89">237 1 7632 0 0,'0'0'166'0'0,"0"0"29"0"0,0 0 14 0 0,0 0 51 0 0,0 0-64 0 0,0 0 35 0 0,0 0 272 0 0,0 0 10 0 0,3 0-1 0 0,7 0-25 0 0,-7 0-9 0 0,-1 0-4 0 0,-1 0-408 0 0,1 0 1 0 0,-1 0-1 0 0,0 0 1 0 0,0 0-1 0 0,0 0 1 0 0,0 1-1 0 0,0-1 0 0 0,0 0 1 0 0,0 1-1 0 0,1-1 1 0 0,-1 1-1 0 0,0 0-66 0 0,7 4 443 0 0,1 4 45 0 0,1 4-110 0 0,-7-8-305 0 0,0 1 52 0 0,5-1 15 0 0,-3-2-99 0 0,-4-3-35 0 0,-1 1 1 0 0,1-1 0 0 0,0 0-1 0 0,0 1 1 0 0,-1-1-1 0 0,1 1 1 0 0,0 0-1 0 0,0-1 1 0 0,-1 1-1 0 0,1 0 1 0 0,-1-1-1 0 0,1 1 1 0 0,-1 0-1 0 0,1 0 1 0 0,-1-1 0 0 0,1 1-1 0 0,-1 0 1 0 0,0 0-1 0 0,1 0-6 0 0,0 10 114 0 0,1-1 22 0 0,1 0 58 0 0,2-1-45 0 0,1 1 69 0 0,-4 3 58 0 0,-1-2-111 0 0,1-3-56 0 0,0-2-47 0 0,1 0-33 0 0,-2-4-26 0 0,0 1-1 0 0,1-1 0 0 0,-1 1 0 0 0,-1-1 0 0 0,1 1 1 0 0,0 0-1 0 0,-1-1 0 0 0,1 1 0 0 0,-1 0 0 0 0,0 0 0 0 0,0-1 1 0 0,0 2-3 0 0,0 37-4 0 0,0-10 45 0 0,0-4 37 0 0,0 0 51 0 0,1-18-127 0 0,1-1 1 0 0,0 1 0 0 0,0 0 0 0 0,3 5-3 0 0,-1 11 1 0 0,-5-21-1 0 0,1 1 0 0 0,0-1 0 0 0,0 1 0 0 0,0 0 0 0 0,1-1 0 0 0,0 1 0 0 0,0-1 0 0 0,0 1 0 0 0,0-1 0 0 0,1 0 0 0 0,-1 1 0 0 0,1-1 0 0 0,2 3 0 0 0,-3-5-4 0 0,-1-1 0 0 0,1 1 0 0 0,-1 0 1 0 0,0-1-1 0 0,1 1 0 0 0,-1-1 0 0 0,0 1 1 0 0,0 0-1 0 0,0-1 0 0 0,0 1 0 0 0,0 0 1 0 0,0-1-1 0 0,-1 1 0 0 0,1 0 1 0 0,-1-1-1 0 0,1 1 0 0 0,-1-1 0 0 0,1 1 1 0 0,-1-1-1 0 0,0 1 0 0 0,0-1 0 0 0,0 1 1 0 0,1-1-1 0 0,-2 1 4 0 0,-2 6 14 0 0,1-4 0 0 0,3-4-13 0 0,0 0-1 0 0,-1 0 0 0 0,1 0 1 0 0,0 0-1 0 0,0 0 0 0 0,0 0 1 0 0,0 1-1 0 0,0-1 1 0 0,0 0-1 0 0,0 0 0 0 0,0 0 1 0 0,0 0-1 0 0,0 0 0 0 0,0 1 1 0 0,0-1-1 0 0,0 0 1 0 0,0 0-1 0 0,0 0 0 0 0,0 0 1 0 0,0 0-1 0 0,0 1 0 0 0,0-1 1 0 0,0 0-1 0 0,0 0 1 0 0,0 0-1 0 0,0 0 0 0 0,0 0 1 0 0,0 1-1 0 0,1-1 0 0 0,-1 0 1 0 0,0 0-1 0 0,0 0 1 0 0,0 0-1 0 0,0 0 0 0 0,0 0 1 0 0,0 0-1 0 0,0 1 0 0 0,1-1 1 0 0,-1 0-1 0 0,0 0 1 0 0,0 0-1 0 0,12 22 95 0 0,-11-19-151 0 0,0-2 71 0 0,0 1 121 0 0,-1 0-119 0 0,0 0-41 0 0,0 1-56 0 0,0 2-69 0 0,0 1-84 0 0,0 2-101 0 0,0-8-183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20:24.5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458 17 4800 0 0,'0'0'136'0'0,"0"0"-17"0"0,0 0 26 0 0,0 0 82 0 0,0 0 220 0 0,0 0 404 0 0,0 0 40 0 0,0 0-364 0 0,0 0-205 0 0,0 0-39 0 0,0 0 89 0 0,0 0 201 0 0,0 0-18 0 0,0 0-18 0 0,0 0-61 0 0,-2 0-27 0 0,-5-2-174 0 0,2-3 17 0 0,1 0-33 0 0,0 3-5 0 0,-1 0 34 0 0,-2 2 90 0 0,-18 0 493 0 0,6 0-335 0 0,3 0-157 0 0,0 0-91 0 0,15 0-283 0 0,1 0 1 0 0,-1 0-1 0 0,0 0 0 0 0,1 0 0 0 0,-1 0 0 0 0,0 0 0 0 0,1 0 1 0 0,-1 0-1 0 0,0 0 0 0 0,1 1 0 0 0,-1-1 0 0 0,0 0 0 0 0,1 1 1 0 0,-1-1-1 0 0,1 0 0 0 0,-1 1 0 0 0,0-1 0 0 0,1 0 1 0 0,-1 1-1 0 0,1-1 0 0 0,-1 1 0 0 0,1-1 0 0 0,-1 1 0 0 0,1-1 1 0 0,0 1-1 0 0,-1 0-5 0 0,1-1 4 0 0,0 1 0 0 0,-1 0 0 0 0,1-1 0 0 0,-1 1 0 0 0,1-1 0 0 0,-1 1 0 0 0,1-1 0 0 0,-1 0 0 0 0,1 1 0 0 0,-1-1 0 0 0,1 1 0 0 0,-1-1 0 0 0,0 0 1 0 0,1 1-1 0 0,-1-1 0 0 0,0 0 0 0 0,1 0 0 0 0,-1 0 0 0 0,0 1 0 0 0,1-1 0 0 0,-1 0 0 0 0,0 0 0 0 0,1 0 0 0 0,-1 0 0 0 0,0 0 0 0 0,0 0-4 0 0,0 0 3 0 0,-1 0 1 0 0,0 0-1 0 0,1 0 0 0 0,-1 1 0 0 0,1-1 1 0 0,-1 1-1 0 0,0-1 0 0 0,1 1 0 0 0,-1-1 1 0 0,1 1-1 0 0,-1 0 0 0 0,1 0 0 0 0,0 0 1 0 0,-1 0-4 0 0,-6 4 21 0 0,-12 4 15 0 0,15-7-30 0 0,0 0 1 0 0,0 0-1 0 0,0 0 0 0 0,0 1 1 0 0,1 0-1 0 0,-1 0 0 0 0,1 0 1 0 0,-1 2-7 0 0,2-2 9 0 0,0-1 0 0 0,0 0 0 0 0,0 1 0 0 0,-1-1 1 0 0,1-1-1 0 0,-2 2-9 0 0,2-2 0 0 0,-1 1 1 0 0,1 0 0 0 0,0 0 0 0 0,-1 1 0 0 0,1-1 0 0 0,-1 2-1 0 0,2-2 0 0 0,-1 1 0 0 0,-1-1 0 0 0,1 0 0 0 0,0 0 0 0 0,-1 0 0 0 0,0 0 0 0 0,0 0 0 0 0,1 0 0 0 0,0 0 0 0 0,-1 0 0 0 0,1 0 0 0 0,0 1 0 0 0,-1 0 0 0 0,-13 16 0 0 0,12-13 0 0 0,-1 0 0 0 0,0 0 0 0 0,0 0 0 0 0,0-1 0 0 0,-1 0 0 0 0,-3 3 0 0 0,9-8 0 0 0,0 0 0 0 0,0 1 0 0 0,0-1 0 0 0,0 1 0 0 0,1-1 0 0 0,-1 1 0 0 0,0-1 0 0 0,0 1 0 0 0,0 0 0 0 0,1-1 0 0 0,-1 1 0 0 0,0 0 0 0 0,1 0 0 0 0,-1-1 0 0 0,1 1 0 0 0,-1 0 0 0 0,1 0 0 0 0,-1 0 0 0 0,1 0 0 0 0,-1 0 0 0 0,1 0 0 0 0,0 0 0 0 0,0 0 0 0 0,-1 0 0 0 0,1 0 0 0 0,0 0 0 0 0,0 0 0 0 0,-1 0 0 0 0,1 0 0 0 0,0 0 0 0 0,-1 0 0 0 0,1 0 0 0 0,-1-1 0 0 0,1 1 0 0 0,-1 0 0 0 0,0 0 0 0 0,1 0 0 0 0,-1-1 0 0 0,0 1 0 0 0,1 0 0 0 0,-1-1 0 0 0,0 1 0 0 0,0 0 0 0 0,0-1 0 0 0,0 1 0 0 0,1-1 0 0 0,-1 1 0 0 0,0-1 0 0 0,0 0 0 0 0,-4 2 0 0 0,1 3 0 0 0,-6 17 0 0 0,5-14 0 0 0,4-6 0 0 0,0-1 0 0 0,0 1 0 0 0,1-1 0 0 0,-1 0 0 0 0,0 1 0 0 0,0 0 0 0 0,1-1 0 0 0,-1 1 0 0 0,1-1 0 0 0,0 1 0 0 0,-1 0 0 0 0,1-1 0 0 0,0 1 0 0 0,0 0 0 0 0,0 61 12 0 0,0-56 11 0 0,-1-5-12 0 0,1 0 0 0 0,0 1 0 0 0,0-1-1 0 0,0 0 1 0 0,1 0 0 0 0,-1 0 0 0 0,0 0 0 0 0,1 0 0 0 0,0 0 0 0 0,0 2-11 0 0,3 4 34 0 0,-3-7-31 0 0,0 0 1 0 0,0 1 0 0 0,0-1-1 0 0,0 1 1 0 0,0-1 0 0 0,-1 1-1 0 0,1-1 1 0 0,-1 1 0 0 0,1 0-1 0 0,-1-1 1 0 0,0 1 0 0 0,1 0-1 0 0,-1-1 1 0 0,0 1-4 0 0,0-1 3 0 0,0 0 0 0 0,0 0 0 0 0,0 0 1 0 0,0 0-1 0 0,1 0 0 0 0,-1 0 0 0 0,0 0 0 0 0,1 0 1 0 0,-1 0-1 0 0,1-1 0 0 0,-1 1 0 0 0,1 0 0 0 0,-1 0 1 0 0,1 0-1 0 0,0-1 0 0 0,-1 1 0 0 0,1 0 0 0 0,0-1 1 0 0,0 1-1 0 0,-1 0 0 0 0,1-1 0 0 0,0 1 0 0 0,0-1 1 0 0,0 1-1 0 0,0-1 0 0 0,0 0 0 0 0,0 1-3 0 0,14 10 66 0 0,-12-9-38 0 0,0 1 0 0 0,0-1 0 0 0,1 0 1 0 0,-1 0-1 0 0,1 0 0 0 0,0 1-28 0 0,0-2 29 0 0,-1 1 1 0 0,0 0 0 0 0,1 0-1 0 0,-1 0 1 0 0,0 1-1 0 0,1 0-28 0 0,-1 0 20 0 0,0-1 0 0 0,0 0 1 0 0,0 1-1 0 0,0-1 1 0 0,1 0-1 0 0,-1-1 0 0 0,2 1-21 0 0,23 8 48 0 0,-23-8-47 0 0,12 2 49 0 0,4-5-24 0 0,-9 1-13 0 0,24 1 52 0 0,-22 0-40 0 0,0-1 0 0 0,0 0-1 0 0,0 0 1 0 0,0-2-1 0 0,6-1-24 0 0,-3-2 26 0 0,-10 3-19 0 0,-1 0 0 0 0,1 1 0 0 0,0 0 0 0 0,0 0-1 0 0,3 0-6 0 0,-7 1 4 0 0,0 0 0 0 0,1 0-1 0 0,-1-1 1 0 0,0 1-1 0 0,0-1 1 0 0,0 0-1 0 0,1 0 1 0 0,-1 0-1 0 0,2-2-3 0 0,11-2-5 0 0,-3 2-42 0 0,4-1-96 0 0,-15 3 115 0 0,0 0 0 0 0,0 0 0 0 0,0 0 0 0 0,0 0 0 0 0,-1 0 1 0 0,1-1-1 0 0,0 1 0 0 0,0-2 28 0 0,2 0-25 0 0,0 0-102 0 0,0 0-95 0 0,0 2-87 0 0,0-1-81 0 0,0 1-74 0 0,0 0-66 0 0,0 0-60 0 0,2 0-465 0 0,1-1-106 0 0,1-2-851 0 0,2-5-1140 0 0</inkml:trace>
  <inkml:trace contextRef="#ctx0" brushRef="#br0" timeOffset="301.06">174 269 8840 0 0,'0'0'197'0'0,"0"0"24"0"0,0 0 19 0 0,0 0 43 0 0,0 0 125 0 0,0 0 52 0 0,0 0 11 0 0,0 0-25 0 0,0 0-106 0 0,0 0-48 0 0,0 0-10 0 0,0 0 15 0 0,0 3 75 0 0,1-3-349 0 0,-1 1 0 0 0,0-1 0 0 0,0 1 0 0 0,0-1 0 0 0,0 1 0 0 0,0-1 0 0 0,0 1 0 0 0,1-1 1 0 0,-1 0-1 0 0,0 1 0 0 0,0-1 0 0 0,1 1 0 0 0,-1-1 0 0 0,0 0 0 0 0,1 1 0 0 0,-1-1 0 0 0,0 0 0 0 0,1 1 0 0 0,-1-1 0 0 0,1 0 0 0 0,-1 1 0 0 0,0-1 0 0 0,1 0 1 0 0,-1 0-1 0 0,1 0 0 0 0,0 1-23 0 0,18 3 564 0 0,7-3-87 0 0,-14-2-286 0 0,0 0-40 0 0,-4 1-57 0 0,-1 0-40 0 0,20 0 269 0 0,-1 0-73 0 0,3 0-25 0 0,15 0 21 0 0,-42 0-232 0 0,4-1 1 0 0,0 1 0 0 0,0-1 0 0 0,0 0 0 0 0,0-1 0 0 0,-1 1 0 0 0,1-1-15 0 0,-1 0 9 0 0,0 0 1 0 0,0 1 0 0 0,1 0 0 0 0,-1 0 0 0 0,5 0-10 0 0,4-1-9 0 0,-4-3-72 0 0,2-1-73 0 0,-9 5 49 0 0,1 0 55 0 0,7 0 60 0 0,-7 1-28 0 0,1 0-84 0 0,-2 0 5 0 0,0 0-40 0 0,0 0-57 0 0,1 0-57 0 0,0 0-66 0 0,0 0-73 0 0,-2 0 31 0 0,1 0-54 0 0,-1 0-47 0 0,1 0-41 0 0,1 0-147 0 0,-1 0-40 0 0,2 0-178 0 0,2 0-477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20:25.2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3 143 8752 0 0,'0'0'197'0'0,"0"0"24"0"0,0 0 19 0 0,0 0-77 0 0,0 0-19 0 0,0 0 45 0 0,0 0 157 0 0,0 0 292 0 0,0 0 24 0 0,0 0-28 0 0,0 0-122 0 0,0 0-52 0 0,0 0-10 0 0,0 3-34 0 0,0 10-44 0 0,-1 2-39 0 0,0 11 73 0 0,1-1-82 0 0,1-2-81 0 0,3-5-81 0 0,1-2-124 0 0,-3-13-38 0 0,-1 1 0 0 0,0-1 0 0 0,0 0 1 0 0,0 1-1 0 0,0-1 0 0 0,-1 0 0 0 0,0 1 1 0 0,1 1-1 0 0,-1 18-34 0 0,0-1 40 0 0,0 16 65 0 0,0 48 171 0 0,0-60-213 0 0,0 0-47 0 0,0-24 18 0 0,0 1 0 0 0,0 0 0 0 0,0-1 0 0 0,-1 1 0 0 0,1-1 0 0 0,-1 1 0 0 0,1 0 0 0 0,-1-1-1 0 0,0 0 1 0 0,0 1 0 0 0,0-1 0 0 0,-1 2 1 0 0,1-2-1 0 0,-1 1 0 0 0,1-1 0 0 0,0 0 0 0 0,1 1 0 0 0,-1-1 0 0 0,0 1 0 0 0,1 0 0 0 0,-1-1 0 0 0,1 1 0 0 0,0-1 0 0 0,0 1 0 0 0,0 1 0 0 0,0-1-108 0 0,0-1 35 0 0,0 4 18 0 0,0 1 102 0 0,0-1 52 0 0,0 8 187 0 0,0-5-183 0 0,0-5-99 0 0,0 0-36 0 0,0 1-42 0 0,0-1-49 0 0,0-1-34 0 0,0 1-50 0 0,0 0-53 0 0,0-1-60 0 0,0 1-63 0 0,0-1-68 0 0,0 1-74 0 0,0-1-77 0 0,0-3 258 0 0,0 0-47 0 0,0 0-41 0 0,0 0-35 0 0,0 0-134 0 0,0 0-36 0 0,0 0-1396 0 0</inkml:trace>
  <inkml:trace contextRef="#ctx0" brushRef="#br0" timeOffset="363.61">255 48 7568 0 0,'0'0'166'0'0,"0"0"29"0"0,0 0 14 0 0,0 3-25 0 0,-2 10-146 0 0,-5-4-27 0 0,3-5 31 0 0,2 0 204 0 0,1-1-104 0 0,0 1-62 0 0,2 1-25 0 0,0-2 41 0 0,-1 25 602 0 0,0-9-287 0 0,0-3-151 0 0,0-1-109 0 0,1-4 33 0 0,5 1 43 0 0,1 2 31 0 0,-6-1-31 0 0,0-9-182 0 0,-1-1 0 0 0,0 1 1 0 0,1-1-1 0 0,0 1 0 0 0,0-1 1 0 0,0 0-1 0 0,0 1 1 0 0,1 0-46 0 0,4 12 138 0 0,-1 10 39 0 0,5-5-7 0 0,-6-8-92 0 0,-3-9-55 0 0,0 0 0 0 0,0 0 0 0 0,1 0 0 0 0,-1-1 0 0 0,1 1 0 0 0,0 0 0 0 0,0-1 0 0 0,1 1-23 0 0,3 8 50 0 0,-1 0-1 0 0,0 1 0 0 0,0-1 1 0 0,-1 1-1 0 0,0 2-49 0 0,1 14 56 0 0,5-8-29 0 0,-4 5 47 0 0,4-5-15 0 0,-5 5-32 0 0,2-13 13 0 0,-6-12-36 0 0,-1 1 0 0 0,1-1 0 0 0,0 1 0 0 0,0-1 0 0 0,-1 1 0 0 0,1-1 0 0 0,-1 1 0 0 0,1 0 0 0 0,-1-1 0 0 0,0 1 0 0 0,0 0 0 0 0,1-1 0 0 0,-1 1 0 0 0,0 0-4 0 0,-1 5 19 0 0,1-5-9 0 0,-1 1 1 0 0,1 0-1 0 0,0-1 0 0 0,0 1 1 0 0,0 0-1 0 0,0 0 1 0 0,1-1-1 0 0,-1 1 0 0 0,1 0 1 0 0,-1-1-1 0 0,1 1 1 0 0,0 0-11 0 0,6 2 41 0 0,-7-5-38 0 0,1 0 0 0 0,-1 0-1 0 0,1 0 1 0 0,-1 1 0 0 0,0-1 0 0 0,1 0-1 0 0,-1 1 1 0 0,0-1 0 0 0,1 0-1 0 0,-1 1 1 0 0,0-1 0 0 0,1 1-1 0 0,-1-1 1 0 0,0 0 0 0 0,1 1-1 0 0,-1-1 1 0 0,0 1 0 0 0,0-1 0 0 0,0 1-1 0 0,0-1 1 0 0,1 1 0 0 0,-1-1-1 0 0,0 1 1 0 0,0-1 0 0 0,0 1-1 0 0,0-1 1 0 0,0 1 0 0 0,0-1-1 0 0,0 1 1 0 0,0-1 0 0 0,0 1 0 0 0,-1 0-3 0 0,1 8 38 0 0,0 4-12 0 0,0 9 54 0 0,0-19-3 0 0,0-3-50 0 0,0 0-50 0 0,0 0-54 0 0,0 0-107 0 0,-2 0-192 0 0,-11 0-28 0 0</inkml:trace>
  <inkml:trace contextRef="#ctx0" brushRef="#br0" timeOffset="777.02">82 143 8088 0 0,'0'0'182'0'0,"0"0"29"0"0,0 0 12 0 0,2-3 37 0 0,3-1-105 0 0,2 0 40 0 0,0 0 46 0 0,1 3 52 0 0,-6 1 188 0 0,1 3-2 0 0,8 7-34 0 0,-10-8-236 0 0,1-1-49 0 0,0 0-40 0 0,-1-1-35 0 0,3 0 18 0 0,1-1-52 0 0,-3 1-9 0 0,-1 0 39 0 0,-1 0-64 0 0,1 0 1 0 0,-1 0 0 0 0,1-1 0 0 0,-1 1-1 0 0,1 0 1 0 0,-1 0 0 0 0,1 0 0 0 0,-1 0-1 0 0,1 1 1 0 0,-1-1 0 0 0,1 0 0 0 0,-1 0 0 0 0,1 0-1 0 0,-1 0 1 0 0,1 0 0 0 0,-1 1 0 0 0,1-1-1 0 0,-1 0 1 0 0,1 0 0 0 0,-1 1 0 0 0,0-1-1 0 0,1 0 1 0 0,-1 0 0 0 0,0 1 0 0 0,1-1-1 0 0,-1 1 1 0 0,0-1 0 0 0,1 0 0 0 0,-1 1-1 0 0,0-1 1 0 0,1 1 0 0 0,-1 0-18 0 0,4 5 270 0 0,9-1 140 0 0,3 8-1 0 0,0 1-34 0 0,-6-10-201 0 0,-1 0-57 0 0,4 6 14 0 0,-6-3-39 0 0,1-1 0 0 0,1 0 1 0 0,-1 0-1 0 0,6 2-92 0 0,-5-3 88 0 0,-1 1 0 0 0,1-1 0 0 0,-1 2 1 0 0,4 3-89 0 0,1 4 106 0 0,-10-10-74 0 0,0-1 1 0 0,1 1 0 0 0,-1-1 0 0 0,1 0-1 0 0,0 1 1 0 0,0-2 0 0 0,0 1 0 0 0,4 1-33 0 0,19 13 101 0 0,6 11-4 0 0,-27-21-62 0 0,1-1 0 0 0,0-1 1 0 0,0 1-1 0 0,1-1 0 0 0,4 2-35 0 0,9 7 139 0 0,1-2-20 0 0,-17-10-84 0 0,1 1-1 0 0,-1 0 1 0 0,0 0-1 0 0,0 0 1 0 0,0 1-1 0 0,0 0-34 0 0,8 13 108 0 0,-4-3-3 0 0,6 0 42 0 0,16 7 58 0 0,-5-2 52 0 0,1-2 0 0 0,13 5-257 0 0,-22-10 89 0 0,-13-9-52 0 0,0 0 0 0 0,-1 0 0 0 0,1-1 0 0 0,0 1-1 0 0,3 0-36 0 0,5 0 65 0 0,-11-3-60 0 0,0 1 1 0 0,1-1 0 0 0,-1 1 0 0 0,0 0 0 0 0,0-1 0 0 0,0 1 0 0 0,1 0 0 0 0,-1 1 0 0 0,0-1 0 0 0,0 0-1 0 0,0 0 1 0 0,0 1 0 0 0,-1-1 0 0 0,1 1-6 0 0,4 3 10 0 0,-1-1 1 0 0,1 0-1 0 0,0 0 0 0 0,0-1 0 0 0,0 0 0 0 0,1 0-10 0 0,-1 0 7 0 0,-3-1-77 0 0,0-1 79 0 0,5 0 203 0 0,-5-1-199 0 0,-1 0-34 0 0,3-1-78 0 0,0 1-102 0 0,-2 0 55 0 0,1 0-35 0 0,0 0-37 0 0,0 0-40 0 0,-6 0 138 0 0,1 0 9 0 0,-1 0-16 0 0,1 0-43 0 0,0 0-12 0 0,0 0-43 0 0,0 0-50 0 0,0 0-55 0 0,0 0-60 0 0,1 0-55 0 0,-1 0-50 0 0,1 0-43 0 0,-1 0-156 0 0,1 0-43 0 0,0 0-188 0 0,0 0-509 0 0</inkml:trace>
  <inkml:trace contextRef="#ctx0" brushRef="#br0" timeOffset="1153.67">934 1 9384 0 0,'0'0'208'0'0,"0"0"33"0"0,0 0 16 0 0,0 0 33 0 0,0 0 86 0 0,0 0 37 0 0,0 0 10 0 0,0 0-27 0 0,0 3-119 0 0,-1 3-182 0 0,1 2 54 0 0,1 12 277 0 0,1-10-233 0 0,3-2-86 0 0,1 2 45 0 0,-3 4 37 0 0,-4-7-98 0 0,1 5 8 0 0,3 0-65 0 0,2-1-24 0 0,-1 0 0 0 0,0 1 0 0 0,3 11-10 0 0,5 18 30 0 0,8 27 51 0 0,-11-31-4 0 0,0-2 36 0 0,-5-20-54 0 0,1 14 47 0 0,1-14-34 0 0,-5-12-51 0 0,0 0-1 0 0,0 1 1 0 0,0-1-1 0 0,0 1 1 0 0,0-1-1 0 0,0 1 1 0 0,-1-1-1 0 0,0 1 1 0 0,0 0-21 0 0,-1 11 76 0 0,0 9 89 0 0,6 2 78 0 0,-3-20-210 0 0,2 6 48 0 0,-1 1 34 0 0,0 1 38 0 0,-2 2 44 0 0,-1-9-107 0 0,0 5 3 0 0,-3 0-91 0 0,-2-4-33 0 0,-1 2-20 0 0,4 20-66 0 0,2-17 205 0 0,0-10 12 0 0,0-3-59 0 0,0 0-55 0 0,0 0-77 0 0,0 0-59 0 0,0 0-221 0 0,0 0 277 0 0,0 0 3 0 0,0 0-16 0 0,0 0-39 0 0,0 0-12 0 0,0 0-39 0 0,0 0-44 0 0,0 0-50 0 0,0 0-55 0 0,0 0-49 0 0,0 0-45 0 0,0 0-39 0 0,0 0-139 0 0,0 0-39 0 0,0 0-169 0 0,0 0-453 0 0</inkml:trace>
  <inkml:trace contextRef="#ctx0" brushRef="#br0" timeOffset="1951.27">82 269 3792 0 0,'0'0'108'0'0,"0"0"-25"0"0,0 0 3 0 0,0 0 39 0 0,0 0 113 0 0,0 0 205 0 0,0 3 18 0 0,0 7 20 0 0,0-7 72 0 0,0-3 30 0 0,0 0 8 0 0,0 0-23 0 0,0 0-102 0 0,0 0-46 0 0,0 0-10 0 0,0 0-16 0 0,0 3-54 0 0,1 2-160 0 0,2-1 43 0 0,8 0 315 0 0,21-4 647 0 0,-16 0-677 0 0,-5-2-262 0 0,1-4 11 0 0,-5 2-89 0 0,-1 2-29 0 0,0 0 6 0 0,2 2 36 0 0,-5 0-170 0 0,0 0-1 0 0,0 0 1 0 0,1-1 0 0 0,-1 1 0 0 0,0-1 0 0 0,0 0 0 0 0,0 1 0 0 0,0-2 0 0 0,0 1-11 0 0,8-6 16 0 0,-4 3 36 0 0,2 5-54 0 0,-7-1 6 0 0,2 0-183 0 0,0 0 55 0 0,-1 0 48 0 0,-1 0 41 0 0,2 0 55 0 0,-1 0 75 0 0,1 0 385 0 0,-3 0-366 0 0,-1 0-116 0 0,0 0-52 0 0,1 0-64 0 0,-1 0-74 0 0,0 0-50 0 0,0 0-74 0 0,1 0-82 0 0,-1 0-89 0 0,1 0-95 0 0,0 0-104 0 0,0 0-110 0 0,1 0-118 0 0,-2 0-694 0 0,0 0-908 0 0</inkml:trace>
  <inkml:trace contextRef="#ctx0" brushRef="#br0" timeOffset="2255.62">129 443 7256 0 0,'0'0'165'0'0,"0"0"22"0"0,0 0 7 0 0,0 0-59 0 0,0 0-8 0 0,0 0 47 0 0,3 2 150 0 0,-2-1-238 0 0,1 2 63 0 0,6 2 89 0 0,-5-3-95 0 0,1-1 34 0 0,0 0 72 0 0,0-1 88 0 0,1 0 106 0 0,20 0 711 0 0,-13 0-617 0 0,-1 0-37 0 0,5 0 98 0 0,1 0-96 0 0,-1 0-170 0 0,1 0-89 0 0,1 0-99 0 0,3 0-109 0 0,-19 0-130 0 0,-2 0-59 0 0,0 0-237 0 0,0 0 215 0 0,0 0-15 0 0,0 0-52 0 0,0 0-102 0 0,0 0-120 0 0,0 0-108 0 0,0 0 85 0 0,0 0-40 0 0,0 0-615 0 0,0 0-479 0 0,0 0-913 0 0</inkml:trace>
  <inkml:trace contextRef="#ctx0" brushRef="#br0" timeOffset="2510.3">129 585 7136 0 0,'0'0'165'0'0,"0"0"22"0"0,0 0 6 0 0,3 0-28 0 0,5 0-123 0 0,0 0 54 0 0,-2 0 45 0 0,-1 0 38 0 0,1 0 96 0 0,6 0 602 0 0,-7 0-529 0 0,0 0-90 0 0,0 0-72 0 0,15 0 441 0 0,0 0-71 0 0,-1 0-74 0 0,1 0-74 0 0,0 0-77 0 0,-1 0-77 0 0,0 0-79 0 0,-1 0-80 0 0,-15 0-47 0 0,-3 0-55 0 0,0 0-54 0 0,0 0-101 0 0,0 0-178 0 0,0 0-20 0 0,0 0-6 0 0</inkml:trace>
  <inkml:trace contextRef="#ctx0" brushRef="#br0" timeOffset="2728.13">208 727 6272 0 0,'0'0'182'0'0,"0"0"-37"0"0,0 0 16 0 0,0 0 82 0 0,3 0 228 0 0,0 0-241 0 0,0 1 98 0 0,1 0 56 0 0,2 2 571 0 0,-4-2-694 0 0,0 1-34 0 0,0-1-45 0 0,-1 0-60 0 0,1 1-75 0 0,-1-1-85 0 0,1 1 327 0 0,-1-2 87 0 0,1 1 66 0 0,2 0-58 0 0,0-1-55 0 0,1 0-56 0 0,-1 0-53 0 0,0-1-52 0 0,-1 1-50 0 0,-1 0-51 0 0,-1-1-48 0 0,1 1 314 0 0,1 0-11 0 0,-3 0-306 0 0,1 0 1 0 0,0 0 0 0 0,-1 0-1 0 0,1 0 1 0 0,-1 0 0 0 0,1 0 0 0 0,-1 0-1 0 0,1 0 1 0 0,0 0 0 0 0,-1-1-1 0 0,1 1 1 0 0,-1 0 0 0 0,1 0-1 0 0,-1-1 1 0 0,1 1 0 0 0,-1 0 0 0 0,1-1-17 0 0,1-3 92 0 0,-1-2-36 0 0,-1 6-55 0 0,0 0 0 0 0,0 0 1 0 0,0 0-1 0 0,0 0 0 0 0,0 0 1 0 0,0 0-1 0 0,0 0 1 0 0,0 0-1 0 0,0-1 0 0 0,0 1 1 0 0,0 0-1 0 0,0 0 1 0 0,0 0-1 0 0,0 0 0 0 0,0 0 1 0 0,0 0-1 0 0,0 0 0 0 0,0 0 1 0 0,0 0-1 0 0,0 0 1 0 0,0-1-1 0 0,0 1 0 0 0,0 0 1 0 0,0 0-1 0 0,0 0 0 0 0,0 0 1 0 0,0 0-1 0 0,0 0 1 0 0,0 0-1 0 0,0 0 0 0 0,0 0 1 0 0,0 0-1 0 0,1 0 0 0 0,-1 0 1 0 0,0 0-1 0 0,0 0 1 0 0,0 0-1 0 0,0 0 0 0 0,0-1 1 0 0,0 1-1 0 0,0 0 1 0 0,0 0-1 0 0,0 0 0 0 0,0 0 1 0 0,0 0-1 0 0,1 0 0 0 0,-1 0 1 0 0,0 0-1 0 0,0 0 1 0 0,0 0-1 0 0,0 0 0 0 0,0 0 1 0 0,0 0-1 0 0,0 0 0 0 0,0 1 1 0 0,0-1-1 0 0,1 0-1 0 0,0 0 50 0 0,0 0-35 0 0,0 0-36 0 0,1 0-36 0 0,0 0-37 0 0,0 0-39 0 0,0 0-37 0 0,0 0-41 0 0,0 0-39 0 0,0 0-41 0 0,-1 0-42 0 0,1 0-42 0 0,0 0-42 0 0,-1 0-45 0 0,1 0-44 0 0,-1 0-45 0 0,1 0-1154 0 0,-2 0-974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3T17:09:23.9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147 5 2760 0 0,'0'0'125'0'0,"0"0"166"0"0,0 0 609 0 0,0 0 263 0 0,0 0 55 0 0,0 0-73 0 0,0 0-357 0 0,0 0-157 0 0,0 0-30 0 0,0 0-33 0 0,0 0-108 0 0,0 0-48 0 0,0 0-10 0 0,0 0-9 0 0,0 0-28 0 0,0 0-11 0 0,0 0-2 0 0,0 0-32 0 0,0 0-136 0 0,-13-4 428 0 0,9 15-534 0 0,3-4-42 0 0,0 0-1 0 0,0 0 0 0 0,1 1 1 0 0,0-1-1 0 0,0 0 1 0 0,1 1-36 0 0,0 15 57 0 0,1 2 52 0 0,-2-19-82 0 0,1 0-1 0 0,-1 1 1 0 0,0-1 0 0 0,0 0-1 0 0,-1 0 1 0 0,0 0 0 0 0,0 2-27 0 0,-1 1 47 0 0,0 2 1 0 0,1-1 0 0 0,0 2-48 0 0,1-5 24 0 0,-1 0 0 0 0,1-1 0 0 0,-1 1 0 0 0,-1 0 0 0 0,1-1 0 0 0,-1 0 0 0 0,0 1 0 0 0,-1-1 1 0 0,0 1-25 0 0,-4 4 34 0 0,6-9-24 0 0,-1 0 0 0 0,0 1 0 0 0,1-1 0 0 0,0 1 0 0 0,-1-1 0 0 0,1 1 0 0 0,0 0 0 0 0,0-1 0 0 0,1 1 0 0 0,-1 0 0 0 0,0 1-10 0 0,0 8 54 0 0,-2-1 0 0 0,1 1 0 0 0,-1-1 0 0 0,-2 3-54 0 0,0 12 103 0 0,5-23-88 0 0,0 0 0 0 0,-1 0 0 0 0,1 0 0 0 0,-1 1 0 0 0,0-1 0 0 0,0 0 0 0 0,0 0-1 0 0,0 0 1 0 0,-1-1 0 0 0,1 1 0 0 0,-1 0 0 0 0,-1 2-15 0 0,-8 25 187 0 0,10-28-214 0 0,1 0 0 0 0,-2-1 0 0 0,1 1 0 0 0,0 0 1 0 0,0 0-1 0 0,0-1 0 0 0,-1 1 0 0 0,1-1 0 0 0,-2 2 27 0 0,-6 0-590 0 0,7-3 543 0 0,-10 1-1141 0 0,6-1-334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3T17:09:24.4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171 0 5064 0 0,'0'0'232'0'0,"0"0"32"0"0,0 0 8 0 0,0 0 0 0 0,-1 3 0 0 0,-10 23 1618 0 0,10-23-1659 0 0,1-3-67 0 0,0 0-17 0 0,0 0 9 0 0,0 11 207 0 0,0-9-297 0 0,0 0 165 0 0,-1 1-9 0 0,-3 7-5 0 0,0 0 0 0 0,-1-1 0 0 0,-5 8-217 0 0,-2-4 91 0 0,-9 13 19 0 0,15-19-39 0 0,0 1 1 0 0,0-1-1 0 0,-1 0 0 0 0,0 0 0 0 0,-5 3-71 0 0,8-8 55 0 0,1 1-1 0 0,-1 0 0 0 0,1 0 0 0 0,0 1 0 0 0,0-1 1 0 0,0 0-1 0 0,1 1 0 0 0,-1 0 0 0 0,0 0-54 0 0,2-2 80 0 0,1-2-14 0 0,-2 2-2 0 0,1 1-45 0 0,-18 11 36 0 0,17-13-24 0 0,9 7-37 0 0,12 7-33 0 0,-2-1 35 0 0,-12-11 33 0 0,-1-1 1 0 0,1 0-1 0 0,0 0 1 0 0,-1 0-1 0 0,1 0 1 0 0,0-1-1 0 0,3 1-29 0 0,19 7 154 0 0,-9-3 171 0 0,1-1 0 0 0,0-1 1 0 0,0 0-1 0 0,8 0-325 0 0,-10-2 299 0 0,26 9 390 0 0,-16-6-376 0 0,-24-4-259 0 0,-1 0 11 0 0,7 3-36 0 0,3 5-413 0 0,-10-8 130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1:37.3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96 221 6336 0 0,'-3'2'49'0'0,"-2"4"-57"0"0,3-4 58 0 0,-1 1 84 0 0,1-2-24 0 0,1 1 35 0 0,1 6-13 0 0,2-1-88 0 0,3 2-44 0 0,-4-8 0 0 0,0 0 0 0 0,0 1 0 0 0,0-1 0 0 0,0 1 0 0 0,-1-1 0 0 0,1 1 0 0 0,0-1 0 0 0,-1 1 0 0 0,1-1 0 0 0,-1 1 0 0 0,0 0 0 0 0,0-1 0 0 0,1 1 0 0 0,-1 0 0 0 0,0 3 20 0 0,0-1 39 0 0,0 6 149 0 0,0-1 79 0 0,0 13 468 0 0,0-16-561 0 0,0 1-44 0 0,0 0 80 0 0,2-2-34 0 0,2 4 116 0 0,3 4-15 0 0,-6-6-209 0 0,0 1 51 0 0,0 3 76 0 0,-2 7 165 0 0,1 1 19 0 0,0-8-168 0 0,1-3-81 0 0,1 0-52 0 0,4 7 208 0 0,-2-2-54 0 0,-1 6 70 0 0,-3 7 271 0 0,0-2-75 0 0,0-1-79 0 0,0 1-83 0 0,4-9-225 0 0,8 2 142 0 0,-5-10-166 0 0,-1 2-55 0 0,-3 6 20 0 0,-3-1 13 0 0,0-12-89 0 0,0-2-94 0 0,0 0-89 0 0,0 0 46 0 0,0 0-35 0 0,0 0-41 0 0,0 0-36 0 0,0 0-353 0 0,0 0 78 0 0,0 0-51 0 0,0 0-689 0 0,0 0-546 0 0,0 0-1037 0 0</inkml:trace>
  <inkml:trace contextRef="#ctx0" brushRef="#br0" timeOffset="288.52">17 95 11312 0 0,'-3'0'60'0'0,"-2"0"-15"0"0,3 0 21 0 0,-1 0 69 0 0,0 0 105 0 0,3-3 71 0 0,0 0-209 0 0,0-1-6 0 0,0-10 20 0 0,0 6-58 0 0,0 2-48 0 0,0-10-6 0 0,3 9 47 0 0,3 2 128 0 0,-5 5-164 0 0,-1 0 0 0 0,1 0 1 0 0,-1 0-1 0 0,0 0 1 0 0,1-1-1 0 0,-1 1 1 0 0,0 0-1 0 0,1 0 1 0 0,-1-1-1 0 0,0 1 1 0 0,1 0-1 0 0,-1-1 0 0 0,0 1 1 0 0,0 0-1 0 0,1-1 1 0 0,-1 1-1 0 0,0-1 1 0 0,0 1-1 0 0,0 0 1 0 0,0-1-1 0 0,1 1 1 0 0,-1-1-1 0 0,0 1 0 0 0,0 0 1 0 0,0-1-1 0 0,0 1 1 0 0,0-1-1 0 0,0 1 1 0 0,0 0-1 0 0,0-1 1 0 0,0 0-16 0 0,0 0 73 0 0,0 0-53 0 0,0 1-36 0 0,0-1-40 0 0,1 1-29 0 0,-1-1-40 0 0,1 1-46 0 0,-1-1-53 0 0,1 0-56 0 0,0 0-53 0 0,0 0-46 0 0,1 0-40 0 0,-1-1-130 0 0,1 1-40 0 0,0-2-156 0 0,1 0-417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3T17:09:27.1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68 7 3224 0 0,'0'0'143'0'0,"-2"0"-3"0"0,-6 0 49 0 0,6 0 636 0 0,2 0-823 0 0,-1 0 254 0 0,0 0 0 0 0,-1 0 0 0 0,1 0 0 0 0,0 0 0 0 0,0 0 0 0 0,-1 0 0 0 0,1 0 0 0 0,0 0 0 0 0,-1-1 0 0 0,1 1 0 0 0,0-1 0 0 0,0 1 1 0 0,-1-1-1 0 0,1 1 0 0 0,0-1 0 0 0,0 1 0 0 0,0-1 0 0 0,0 0-256 0 0,0 1 118 0 0,1 0 0 0 0,-1 0 0 0 0,1-1 0 0 0,-1 1 0 0 0,1 0 0 0 0,0 0 0 0 0,-1 0 0 0 0,1 0 0 0 0,-1 0 0 0 0,1 0-1 0 0,-1 0 1 0 0,1 0 0 0 0,-1 0 0 0 0,1 0 0 0 0,-1 0 0 0 0,1 1 0 0 0,-1-1 0 0 0,1 0 0 0 0,-1 0 0 0 0,1 0 0 0 0,0 1 0 0 0,-1-1 0 0 0,1 0 0 0 0,-1 0 0 0 0,1 1 0 0 0,0-1 0 0 0,-1 0 0 0 0,1 1 0 0 0,0-1 0 0 0,-1 0 0 0 0,1 1 0 0 0,0-1 0 0 0,0 1 0 0 0,-1-1 0 0 0,1 1 0 0 0,0-1 0 0 0,0 0 0 0 0,0 1 0 0 0,-1 0-118 0 0,-1 7 163 0 0,-1 0 0 0 0,1 0 0 0 0,1 0 0 0 0,-1 1 1 0 0,1-1-1 0 0,1 3-163 0 0,0 56 276 0 0,1-30-152 0 0,-2-10 80 0 0,-1 0 0 0 0,-1 1-204 0 0,3-21 59 0 0,0 1 1 0 0,0 0 0 0 0,0-1 0 0 0,1 1 0 0 0,0-1 0 0 0,2 6-60 0 0,2 26 9 0 0,-2 26 79 0 0,-3 1 498 0 0,-1-47-484 0 0,-1-15-96 0 0,-3 3 343 0 0,0 3-274 0 0,4-7-10 0 0,1-3-1 0 0,0 0-41 0 0,0 0-174 0 0,0 0-75 0 0,0 0-20 0 0,0 0-172 0 0,0 0-717 0 0,0-5-311 0 0,0-13-68 0 0,0 14-12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3T17:09:27.57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207 0 5728 0 0,'0'0'264'0'0,"0"0"-8"0"0,0 0-95 0 0,-1 3 202 0 0,-19 34 872 0 0,13-24-782 0 0,0 1-1 0 0,0-1 1 0 0,0 4-453 0 0,5-12 105 0 0,-1 1 1 0 0,0-1-1 0 0,0 1 0 0 0,0-1 1 0 0,-1 0-106 0 0,1 0 96 0 0,0-1 1 0 0,0 1-1 0 0,0 0 1 0 0,1 1-1 0 0,-2 2-96 0 0,0 1 125 0 0,0 1 0 0 0,-1-1-1 0 0,0 0 1 0 0,-1 0 0 0 0,0 0-1 0 0,-5 6-124 0 0,-3 11 454 0 0,-10 13-222 0 0,16-25-232 0 0,-7 7 0 0 0,13-18 0 0 0,-7 5 16 0 0,9-8-11 0 0,-1 0-1 0 0,1 1 1 0 0,-1-1 0 0 0,1 0 0 0 0,-1 1 0 0 0,1-1 0 0 0,-1 1 0 0 0,1-1-1 0 0,0 1 1 0 0,-1 0 0 0 0,1-1 0 0 0,0 1 0 0 0,0-1 0 0 0,-1 1 0 0 0,1-1-1 0 0,0 1 1 0 0,0 0 0 0 0,0-1 0 0 0,0 1 0 0 0,0 0 0 0 0,-1-1-5 0 0,0 8 562 0 0,3-4-541 0 0,1 0 0 0 0,1 0 1 0 0,-1 0-1 0 0,1 0 0 0 0,-1 0 1 0 0,1-1-1 0 0,0 0 0 0 0,0 0 1 0 0,1 0-1 0 0,-1 0 0 0 0,0-1 1 0 0,2 1-22 0 0,16 9 24 0 0,-19-8-2 0 0,3 0 20 0 0,47 12 614 0 0,-30-14-159 0 0,-20-2-388 0 0,1 0 1 0 0,-1 1-1 0 0,1-1 1 0 0,-1 1 0 0 0,1-1-1 0 0,1 2-109 0 0,23 8 294 0 0,-26-9-166 0 0,12 4 232 0 0,7 4-327 0 0,-17-6-65 0 0,-2 0 9 0 0,0-1-59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3T17:14:08.78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0 456 0 0,'0'0'803'0'0,"0"0"79"0"0,0 0 41 0 0,0 0-48 0 0,0 0-225 0 0,0 0-98 0 0,0 0-21 0 0,0 0 9 0 0,0 0 49 0 0,1 2 19 0 0,1 2-124 0 0,0-1 0 0 0,-1 1-1 0 0,1 0 1 0 0,-1 0 0 0 0,0-1 0 0 0,0 3-484 0 0,-1-4 134 0 0,1-1 1 0 0,-1 0-1 0 0,0 0 1 0 0,0 0-1 0 0,1 0 1 0 0,-1 1-1 0 0,1-1 1 0 0,-1 0 0 0 0,1 0-1 0 0,0 0 1 0 0,-1 0-1 0 0,1 0 1 0 0,0 0-1 0 0,0 0-134 0 0,0 0 90 0 0,0 0-1 0 0,0 0 0 0 0,0 1 0 0 0,0-1 1 0 0,0 0-1 0 0,-1 0 0 0 0,1 1 0 0 0,0-1 1 0 0,-1 0-1 0 0,1 1 0 0 0,-1-1 0 0 0,0 0 1 0 0,1 1-1 0 0,-1-1 0 0 0,0 1-89 0 0,0 3 173 0 0,0-1-1 0 0,1 1 1 0 0,-1-1 0 0 0,1 1-1 0 0,0-1 1 0 0,0 0-1 0 0,2 5-172 0 0,10 21 364 0 0,-2 1 0 0 0,-1 0 0 0 0,3 18-364 0 0,-11-42 38 0 0,3 22 77 0 0,2 11 74 0 0,24 79 354 0 0,-26-87-401 0 0,-5-25-106 0 0,1 1 1 0 0,1-1-1 0 0,-1 1 0 0 0,1-1-36 0 0,1 3 45 0 0,0 0 0 0 0,0 0 0 0 0,-1 0 1 0 0,-1 0-1 0 0,0 0 0 0 0,0 6-45 0 0,-1 26 241 0 0,0-41-173 0 0,0-1 12 0 0,0 0 8 0 0,0 0-13 0 0,0 0-38 0 0,0 0-220 0 0,-2-1-350 0 0,0 1-1 0 0,0-1 0 0 0,1 0 0 0 0,-1 0 0 0 0,0 0 0 0 0,0 0 1 0 0,1 0-1 0 0,-1 0 0 0 0,1 0 0 0 0,-1-1 534 0 0,-4-14-5313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3T17:14:09.26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314 1 5784 0 0,'0'0'265'0'0,"0"0"-4"0"0,0 0-81 0 0,0 0 272 0 0,0 0 136 0 0,0 0 27 0 0,0 2-2 0 0,0 1-523 0 0,0 5 355 0 0,0 1 0 0 0,0 0-1 0 0,-1-1 1 0 0,0 1 0 0 0,-1-1 0 0 0,-1 5-445 0 0,-15 26 643 0 0,11-26-494 0 0,-1-1 1 0 0,0 1-1 0 0,-1-2 1 0 0,-1 1-1 0 0,0-1 1 0 0,0 0-1 0 0,-7 4-149 0 0,0 5 62 0 0,-9 8 23 0 0,-16 15 20 0 0,31-31-60 0 0,1-1 1 0 0,-1-1-1 0 0,-1 1 1 0 0,-8 5-46 0 0,13-12 75 0 0,1 0 1 0 0,-1 0-1 0 0,1 1 1 0 0,1 0-1 0 0,-1 1 1 0 0,1-1-1 0 0,0 1 1 0 0,0 0 0 0 0,-1 3-76 0 0,5-9 31 0 0,1 0-27 0 0,0 0 0 0 0,0 0 1 0 0,0 0-1 0 0,0 0 0 0 0,0 0 1 0 0,0 0-1 0 0,0 0 0 0 0,0 1 1 0 0,0-1-1 0 0,0 0 0 0 0,-1 0 1 0 0,1 0-1 0 0,0 0 1 0 0,0 0-1 0 0,0 0 0 0 0,0 0 1 0 0,0 0-1 0 0,0 0 0 0 0,0 0 1 0 0,0 1-1 0 0,0-1 0 0 0,0 0 1 0 0,0 0-1 0 0,0 0 0 0 0,0 0 1 0 0,0 0-1 0 0,0 0 0 0 0,0 0 1 0 0,0 0-1 0 0,0 1 0 0 0,0-1 1 0 0,0 0-1 0 0,0 0 0 0 0,0 0 1 0 0,0 0-1 0 0,0 0 0 0 0,0 0 1 0 0,0 0-1 0 0,0 0 0 0 0,0 1 1 0 0,0-1-1 0 0,0 0 0 0 0,0 0 1 0 0,0 0-1 0 0,0 0 0 0 0,0 0 1 0 0,1 0-1 0 0,-1 0 1 0 0,0 0-1 0 0,0 0 0 0 0,0 0 1 0 0,0 0-1 0 0,0 0-4 0 0,59-1 53 0 0,-25-1 125 0 0,-1 2-1 0 0,25 3-177 0 0,-5 1 201 0 0,-52-4-194 0 0,-1 1-1 0 0,1-1 1 0 0,0 0-1 0 0,-1 0 1 0 0,1 1-1 0 0,0-1 1 0 0,0 0-1 0 0,-1 1 1 0 0,1-1-1 0 0,-1 1 1 0 0,1-1 0 0 0,0 1-1 0 0,-1-1 1 0 0,1 1-1 0 0,-1-1 1 0 0,1 1-1 0 0,-1 0 1 0 0,1 0-7 0 0,1 2 16 0 0,25 17 113 0 0,-13-8 115 0 0,-12-6-3334 0 0,-2-6 1749 0 0,0 0-3493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3T17:14:17.1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 4 2304 0 0,'0'0'300'0'0,"0"0"419"0"0,0 0 178 0 0,0 0 36 0 0,0 0-61 0 0,0 0-295 0 0,0 0-127 0 0,0 0-30 0 0,-3-2-112 0 0,3 1-238 0 0,0 1 0 0 0,0 0 0 0 0,0 0 0 0 0,0 0 0 0 0,0 0 0 0 0,-1 0 0 0 0,1 0 0 0 0,0 0 0 0 0,0 0 0 0 0,0 0 0 0 0,0 0 0 0 0,0 0 0 0 0,0 0 1 0 0,0 0-1 0 0,0 0 0 0 0,0 0 0 0 0,0 0 0 0 0,0 0 0 0 0,0 0 0 0 0,0 0 0 0 0,-1 0 0 0 0,1-1 0 0 0,0 1 0 0 0,0 0 0 0 0,0 0 0 0 0,0 0 0 0 0,0 0 0 0 0,0 0 0 0 0,0 0 1 0 0,0 1-1 0 0,0-1 0 0 0,0 0 0 0 0,0 0 0 0 0,0 0 0 0 0,-1 0 0 0 0,1 0 0 0 0,0 0 0 0 0,0 0 0 0 0,0 0 0 0 0,0 0 0 0 0,0 0 0 0 0,0 0 0 0 0,0 0 0 0 0,0 0 0 0 0,0 0 1 0 0,0 0-1 0 0,0 0 0 0 0,0 0 0 0 0,0 0 0 0 0,0 0 0 0 0,0 0 0 0 0,0 1 0 0 0,0-1 0 0 0,-1 0 0 0 0,1 0 0 0 0,0 0 0 0 0,0 0 0 0 0,0 0 0 0 0,0 0 0 0 0,0 0 0 0 0,0 0 0 0 0,0 0 1 0 0,0 0-1 0 0,0 1-70 0 0,1 0 38 0 0,-1 1 0 0 0,0-1 0 0 0,1 1 0 0 0,-1 0 0 0 0,1-1 0 0 0,-1 1 1 0 0,1-1-1 0 0,0 1 0 0 0,-1-1 0 0 0,2 1-38 0 0,-1 0 31 0 0,0 0 1 0 0,0-1-1 0 0,-1 1 0 0 0,1 0 1 0 0,0 0-1 0 0,-1 0 0 0 0,1-1 1 0 0,-1 1-1 0 0,1 0 0 0 0,-1 2-31 0 0,3 63 698 0 0,-8-45-545 0 0,4-19-135 0 0,1 0 0 0 0,-1-1-1 0 0,0 1 1 0 0,1 0-1 0 0,-1 0 1 0 0,1-1-1 0 0,0 1 1 0 0,0 0 0 0 0,0 2-18 0 0,4 12 96 0 0,-3-13-73 0 0,0-1 0 0 0,0 1 0 0 0,-1 0 0 0 0,0 0 0 0 0,1-1 0 0 0,-1 1-1 0 0,-1 0 1 0 0,1 0 0 0 0,0 0-23 0 0,-1 1 33 0 0,1 0-1 0 0,0 0 1 0 0,1 0-1 0 0,-1 1 1 0 0,1-1-1 0 0,0 0 0 0 0,1 3-32 0 0,0-3 29 0 0,-1 0 0 0 0,0 0 0 0 0,0 0-1 0 0,-1 0 1 0 0,1 1 0 0 0,-1-1 0 0 0,0 0 0 0 0,-1 3-29 0 0,0-5 16 0 0,1 0 0 0 0,0-1 0 0 0,0 1 0 0 0,0 0 0 0 0,0 0 0 0 0,0 0 0 0 0,0 0 0 0 0,1 0 0 0 0,-1-1 0 0 0,1 1 0 0 0,0 0 0 0 0,0 0 1 0 0,0-1-1 0 0,0 1 0 0 0,0-1 0 0 0,1 1 0 0 0,-1-1 0 0 0,2 2-16 0 0,-3-3 8 0 0,1-1 0 0 0,-1 1 1 0 0,1 0-1 0 0,-1 0 0 0 0,1 0 0 0 0,-1 0 1 0 0,0 0-1 0 0,1 0 0 0 0,-1 0 1 0 0,0 0-1 0 0,0 0 0 0 0,0 0 0 0 0,0 0 1 0 0,0 0-1 0 0,0 0 0 0 0,0 0 0 0 0,0 0 1 0 0,0 0-1 0 0,0 0 0 0 0,0 0 0 0 0,-1 0 1 0 0,1 0-1 0 0,0 0 0 0 0,-1 0 1 0 0,1 0-9 0 0,-1-1 2 0 0,1 0 0 0 0,0 0 0 0 0,0 0 0 0 0,0 0 0 0 0,0 0 0 0 0,0 0 1 0 0,0 0-1 0 0,0 0 0 0 0,-1 1 0 0 0,1-1 0 0 0,0 0 0 0 0,0 0 1 0 0,0 0-1 0 0,0 0 0 0 0,0 0 0 0 0,0 0 0 0 0,0 0 0 0 0,0 0 0 0 0,0 1 1 0 0,0-1-1 0 0,0 0 0 0 0,0 0 0 0 0,0 0 0 0 0,-1 0 0 0 0,1 0 1 0 0,0 0-1 0 0,0 0 0 0 0,0 1 0 0 0,0-1 0 0 0,0 0 0 0 0,0 0 1 0 0,0 0-1 0 0,1 0 0 0 0,-1 0 0 0 0,0 0 0 0 0,0 1 0 0 0,0-1 0 0 0,0 0 1 0 0,0 0-1 0 0,0 0 0 0 0,0 0 0 0 0,0 0 0 0 0,0 0 0 0 0,0 0 1 0 0,0 1-1 0 0,0-1 0 0 0,0 0 0 0 0,0 0 0 0 0,1 0 0 0 0,-1 0 0 0 0,0 0 1 0 0,0 0-1 0 0,0 0 0 0 0,0 0 0 0 0,0 0 0 0 0,0 0 0 0 0,0 0 1 0 0,1 0-1 0 0,-1 0 0 0 0,0 1 0 0 0,0-1-2 0 0,4 3 11 0 0,-4-1 7 0 0,0-1 0 0 0,0 1 0 0 0,-1-1 0 0 0,1 1 0 0 0,0-1 0 0 0,-1 1 0 0 0,1-1 0 0 0,-1 0 0 0 0,1 1 0 0 0,-1 0-18 0 0,-1 1 70 0 0,2-3-73 0 0,0 0-281 0 0,0 0-129 0 0,0 0-31 0 0,0 0-58 0 0,0 0-224 0 0,0 0-105 0 0,0 0-22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3T17:14:17.6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214 0 456 0 0,'0'0'1241'0'0,"0"0"139"0"0,0 0 58 0 0,0 3-132 0 0,-8 24-125 0 0,5-17-889 0 0,3-8-154 0 0,-1-1 0 0 0,0 0 0 0 0,0 1 0 0 0,0-1 0 0 0,1 0-1 0 0,-1 0 1 0 0,0 1 0 0 0,-1-1 0 0 0,0 1-138 0 0,-2 3 169 0 0,-25 36 1055 0 0,9-17-600 0 0,16-17-486 0 0,3-4-98 0 0,0-1 0 0 0,0 0 0 0 0,0 0-1 0 0,0 1 1 0 0,-1-1 0 0 0,1 0-1 0 0,-1 0 1 0 0,1 0 0 0 0,-1 0 0 0 0,-1 1-40 0 0,-20 18 313 0 0,19-15-219 0 0,-1-1-1 0 0,0 0 1 0 0,0-1 0 0 0,0 1-1 0 0,0-1 1 0 0,-1 0 0 0 0,0-1-1 0 0,-5 4-93 0 0,10-7 21 0 0,-1 1-1 0 0,1 0 0 0 0,0-1 1 0 0,-1 1-1 0 0,1 0 0 0 0,0 0 1 0 0,0 0-1 0 0,0 0 0 0 0,0 0 1 0 0,-1 0-1 0 0,1 1-20 0 0,-4 3 48 0 0,-18 6 114 0 0,21-11-82 0 0,2 0 2 0 0,0 0 12 0 0,0 0-1 0 0,0 0-8 0 0,0 0 14 0 0,7 6-6 0 0,-1-1 1 0 0,1 0-1 0 0,0-1 1 0 0,0 0-1 0 0,1 0 1 0 0,-1-1-1 0 0,2 1-93 0 0,20 10 331 0 0,-20-10-228 0 0,0 0 1 0 0,1-1-1 0 0,0 0 0 0 0,0 0 0 0 0,-1-1 0 0 0,2 0 0 0 0,-1-1 1 0 0,0 0-104 0 0,-8-1 14 0 0,-1 0 1 0 0,0 0 0 0 0,0 1 0 0 0,0-1-1 0 0,0 0 1 0 0,0 0 0 0 0,0 1 0 0 0,1-1 0 0 0,-1 0-1 0 0,0 1 1 0 0,0-1 0 0 0,0 1 0 0 0,0 0-1 0 0,0-1 1 0 0,-1 1 0 0 0,1 0 0 0 0,1 0-15 0 0,12 8 197 0 0,18 5-3 0 0,-32-14-187 0 0,1 0 0 0 0,-1 1 0 0 0,0-1-1 0 0,1 0 1 0 0,-1 0 0 0 0,0 0 0 0 0,1 0 0 0 0,-1 0 0 0 0,1 0-1 0 0,-1 0 1 0 0,0 1 0 0 0,1-1 0 0 0,-1 0 0 0 0,0 0-1 0 0,1-1 1 0 0,-1 1 0 0 0,1 0 0 0 0,-1 0 0 0 0,0 0-1 0 0,1 0 1 0 0,-1 0 0 0 0,1 0-7 0 0,-1 0-54 0 0,0-1-1 0 0,1 1 1 0 0,-1 0-1 0 0,0 0 1 0 0,1 0-1 0 0,-1 0 1 0 0,1 0-1 0 0,-1 0 0 0 0,0 0 1 0 0,1 0-1 0 0,-1 0 1 0 0,0 0-1 0 0,1 0 1 0 0,-1 0-1 0 0,1 0 1 0 0,-1 0-1 0 0,0 0 1 0 0,1 1-1 0 0,-1-1 1 0 0,0 0-1 0 0,1 0 1 0 0,-1 0 54 0 0,10 4-5225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3T17:14:18.6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3224 0 0,'0'0'380'0'0,"0"0"388"0"0,0 0 175 0 0,0 0 31 0 0,0 0-66 0 0,0 0-312 0 0,0 0-137 0 0,0 0-31 0 0,0 0-38 0 0,0 0-140 0 0,0 0-68 0 0,0 0-12 0 0,0 0 2 0 0,0 0 16 0 0,0 0 4 0 0,0 0 0 0 0,0 0 21 0 0,1 3 91 0 0,0-1-186 0 0,7 18 870 0 0,1-1-1 0 0,3 3-987 0 0,-10-20 64 0 0,-1 1 0 0 0,0 0 0 0 0,0-1 0 0 0,-1 1 0 0 0,1 0 0 0 0,0 0 0 0 0,-1-1 0 0 0,0 1 0 0 0,0 2-64 0 0,5 19 348 0 0,-2-16-263 0 0,1-1 20 0 0,-1 1-1 0 0,0 1 1 0 0,0-1-1 0 0,-1 0 1 0 0,0 1-1 0 0,0-1 1 0 0,-1 1 0 0 0,0 3-105 0 0,0-5 95 0 0,0-1 0 0 0,0 0 0 0 0,0 0 0 0 0,0 0 0 0 0,3 6-95 0 0,-2-6 95 0 0,0 0 0 0 0,0 1 0 0 0,-1-1 0 0 0,0 1 0 0 0,0-1 0 0 0,-1 1-95 0 0,0-5 16 0 0,0 0-1 0 0,0-1 1 0 0,1 1 0 0 0,-1-1-1 0 0,0 1 1 0 0,0 0 0 0 0,1-1-1 0 0,-1 1 1 0 0,1-1 0 0 0,0 1-1 0 0,-1-1 1 0 0,1 1 0 0 0,0 0-16 0 0,11 22 234 0 0,-12-22-205 0 0,0-2-209 0 0,0 0-100 0 0,0 0-678 0 0,0 0-2731 0 0,0 0-1172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3T17:14:19.0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201 0 5840 0 0,'0'0'266'0'0,"0"0"1"0"0,0 0-126 0 0,0 0 105 0 0,0 0 66 0 0,0 0 9 0 0,-1 2-1 0 0,-2 0-212 0 0,1 1 0 0 0,0 0 0 0 0,0 0 0 0 0,1 0 0 0 0,-1 0 0 0 0,1 0 0 0 0,-1 0-1 0 0,1 0 1 0 0,0 1-108 0 0,-1 0 89 0 0,1 0-1 0 0,-1 0 0 0 0,0 0 1 0 0,0 0-1 0 0,0-1 0 0 0,0 1 0 0 0,-3 3-88 0 0,-54 69 1634 0 0,47-58-1246 0 0,11-15-346 0 0,0-1 1 0 0,-1 0-1 0 0,1 1 1 0 0,-1-1-1 0 0,1 0 1 0 0,-1 0-1 0 0,0 0 1 0 0,0 0-43 0 0,-13 11 322 0 0,-1 0 1 0 0,-4 2-323 0 0,17-13 83 0 0,3-2-3 0 0,-2 0-36 0 0,0 1 1 0 0,0-1-1 0 0,1 1 1 0 0,-1 0-1 0 0,0 0 1 0 0,0 0-1 0 0,1 0 1 0 0,-1 0-1 0 0,1 1 1 0 0,-1-1-1 0 0,-1 2-44 0 0,3-3 7 0 0,-3 2 130 0 0,3-2-28 0 0,0 0-11 0 0,0 0-2 0 0,0 2-16 0 0,0-1-80 0 0,0 0 1 0 0,0 0-1 0 0,0-1 1 0 0,0 1-1 0 0,0 0 1 0 0,0 0 0 0 0,0 0-1 0 0,0 0 1 0 0,0-1-1 0 0,0 1 1 0 0,0 0 0 0 0,0 0-1 0 0,1 0 1 0 0,-1-1-1 0 0,0 1 1 0 0,1 0-1 0 0,-1 0 1 0 0,0-1 0 0 0,1 1-1 0 0,-1 0 1 0 0,1 0-1 0 0,-1-1 1 0 0,1 1 0 0 0,-1-1-1 0 0,1 1 1 0 0,0 0-1 0 0,-1-1 1 0 0,1 1-1 0 0,0-1 0 0 0,6 5 70 0 0,-5-3-46 0 0,1 0-1 0 0,0 0 1 0 0,0-1-1 0 0,0 1 1 0 0,0-1-1 0 0,0 1 1 0 0,0-1-1 0 0,0 0 1 0 0,1 0-1 0 0,1 0-23 0 0,5 1 109 0 0,-1-1 0 0 0,1 0 0 0 0,7 0-109 0 0,-12-1 11 0 0,0 1 1 0 0,0 0 0 0 0,0 0 0 0 0,0 1-1 0 0,0-1 1 0 0,0 1 0 0 0,4 2-12 0 0,14 6 67 0 0,-4-4 31 0 0,29 8 213 0 0,-41-13-228 0 0,0 1 0 0 0,0 1 0 0 0,0-1 0 0 0,0 1 0 0 0,1 1-83 0 0,8 3 180 0 0,-13-6-21 0 0,1 0 100 0 0,-2 1-228 0 0,14-1-908 0 0,-14-1-4456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4T18:53:15.3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671 0 4720 0 0,'3'2'17'0'0,"30"24"1018"0"0,-32-24-918 0 0,1-1 0 0 0,-1 1 0 0 0,1 0 1 0 0,-1-1-1 0 0,1 1 0 0 0,-1 0 0 0 0,0 0 1 0 0,0 0-1 0 0,0 0 0 0 0,0 0 0 0 0,-1 1 1 0 0,1-1-1 0 0,-1 0 0 0 0,1 0 1 0 0,-1 0-1 0 0,1 3-117 0 0,-1-3 218 0 0,1 0 1 0 0,0 0-1 0 0,-1 0 1 0 0,1 0-1 0 0,0 0 1 0 0,1 0-1 0 0,-1 0 1 0 0,0 0-1 0 0,0 0 1 0 0,1 0-1 0 0,-1 0 1 0 0,1-1 0 0 0,0 1-1 0 0,-1-1 1 0 0,1 1-1 0 0,0-1 1 0 0,0 0-1 0 0,0 0 1 0 0,0 1-219 0 0,-1-2 24 0 0,-1 0 0 0 0,0 1 0 0 0,0-1 0 0 0,1 0 0 0 0,-1 1 0 0 0,0-1 0 0 0,0 1 0 0 0,1-1 0 0 0,-1 0 0 0 0,0 1 0 0 0,0-1 0 0 0,0 1 0 0 0,0-1 0 0 0,0 1 0 0 0,0-1 0 0 0,0 1 0 0 0,0-1 0 0 0,0 0 0 0 0,0 1 0 0 0,0-1 0 0 0,0 1 0 0 0,0-1 0 0 0,0 1 0 0 0,0-1 0 0 0,0 1 0 0 0,0-1 0 0 0,-1 0 0 0 0,1 1 0 0 0,0-1 0 0 0,0 1 0 0 0,0-1 0 0 0,-1 0 0 0 0,1 1 0 0 0,0-1 0 0 0,-1 1-24 0 0,1 0 26 0 0,-1-1-1 0 0,1 1 0 0 0,-1 0 0 0 0,1 0 0 0 0,-1 0 1 0 0,1-1-1 0 0,-1 1 0 0 0,0 0 0 0 0,1 0 1 0 0,-1-1-1 0 0,0 1 0 0 0,0-1 0 0 0,1 1 0 0 0,-1-1 1 0 0,0 1-1 0 0,0-1 0 0 0,0 1 0 0 0,0-1 1 0 0,0 0-26 0 0,-6 1 33 0 0,1 0 1 0 0,-1 0-1 0 0,0 1 1 0 0,1-1-1 0 0,-1 2 1 0 0,1-1-1 0 0,-6 3-33 0 0,-16 5 54 0 0,-42 16 151 0 0,41-15-12 0 0,-1 0 1 0 0,-20 3-194 0 0,-23 7 339 0 0,52-14-199 0 0,-1 0 1 0 0,-8 0-141 0 0,15-5 85 0 0,0 2 1 0 0,0 0-1 0 0,0 0 1 0 0,1 2 0 0 0,-11 4-86 0 0,-98 32 585 0 0,93-31-144 0 0,0-2 1 0 0,-2-2-442 0 0,30-6 21 0 0,1-1-15 0 0,1 0 1 0 0,-1 0-1 0 0,1 1 0 0 0,-1-1 1 0 0,1 0-1 0 0,0 0 0 0 0,-1 1 1 0 0,1-1-1 0 0,-1 0 0 0 0,1 1 1 0 0,-1-1-1 0 0,1 1 1 0 0,0-1-1 0 0,-1 0 0 0 0,1 1 1 0 0,0-1-1 0 0,-1 1 0 0 0,1-1 1 0 0,0 1-1 0 0,0-1 0 0 0,0 1 1 0 0,-1-1-1 0 0,1 1 0 0 0,0-1 1 0 0,0 1-1 0 0,0-1 1 0 0,0 1-1 0 0,0-1 0 0 0,0 1 1 0 0,0-1-1 0 0,0 1 0 0 0,0 0 1 0 0,0-1-1 0 0,0 1 0 0 0,0 0-6 0 0,0 0 10 0 0,0-1 3 0 0,0 0-4 0 0,0 0-1 0 0,0 0 3 0 0,0 0 4 0 0,82 1-64 0 0,-1 4 0 0 0,20 6 49 0 0,5-5 23 0 0,46 16 280 0 0,-136-19-219 0 0,-1 2 1 0 0,0 0-1 0 0,9 5-84 0 0,-9-4 95 0 0,-6 0-61 0 0,-9-5-48 0 0,1 0 1 0 0,0-1 0 0 0,-1 1 0 0 0,1-1 0 0 0,0 1-1 0 0,0 0 1 0 0,-1-1 0 0 0,1 0 0 0 0,0 1 0 0 0,0-1-1 0 0,0 1 1 0 0,0-1 0 0 0,0 0 0 0 0,0 0 0 0 0,0 0-1 0 0,0 1 14 0 0,-1 2-12 0 0,0 0 0 0 0,0 0 0 0 0,-1 0 0 0 0,0 0 0 0 0,1 0-1 0 0,-1 0 1 0 0,0-1 0 0 0,0 1 0 0 0,-2 2 12 0 0,3-4-8 0 0,-6 10 18 0 0,0-1 0 0 0,0 0-1 0 0,-1 0 1 0 0,-6 5-10 0 0,-8 13-10 0 0,10-15-8 0 0,0 0 0 0 0,0-1-1 0 0,-1 0 1 0 0,-1-1-1 0 0,0 0 19 0 0,-38 36-164 0 0,25-24 96 0 0,21-19 66 0 0,0 0-1 0 0,0 0 0 0 0,1 0 1 0 0,-1 1-1 0 0,1 0 0 0 0,0-1 1 0 0,0 2-1 0 0,-2 4 3 0 0,2-2-1 0 0,3-5 1 0 0,-1 1-1 0 0,0-1 1 0 0,0 1 0 0 0,0-1-1 0 0,0 0 1 0 0,0 1-1 0 0,-1-1 1 0 0,1 0 0 0 0,-1-1-1 0 0,0 1 1 0 0,0 0-1 0 0,0-1 1 0 0,0 0-1 0 0,-2 2 1 0 0,-7 4 0 0 0,0 0 0 0 0,0 1 0 0 0,-7 9 0 0 0,-21 15 0 0 0,35-29 0 0 0,1 0 0 0 0,0 0-1 0 0,-1 0 1 0 0,2 1 0 0 0,-1-1-1 0 0,0 1 1 0 0,1 0 0 0 0,-2 5 0 0 0,2-5 1 0 0,0-1 1 0 0,0 1-1 0 0,0 0 1 0 0,-1-1-1 0 0,0 0 1 0 0,0 1-1 0 0,0-2 1 0 0,0 1-1 0 0,-1 0-1 0 0,1-1 20 0 0,-1 1 0 0 0,1 0-1 0 0,0-1 1 0 0,0 2 0 0 0,0-1 0 0 0,1 0-1 0 0,-1 1 1 0 0,1-1 0 0 0,0 1-1 0 0,-1 3-19 0 0,-9 9 129 0 0,11-15-99 0 0,1-1-1 0 0,0 0 0 0 0,0 1 0 0 0,0-1 1 0 0,-1 1-1 0 0,1 0 0 0 0,1-1 1 0 0,-1 1-1 0 0,0 0 0 0 0,0-1 0 0 0,1 1 1 0 0,-1 0-1 0 0,1 0 0 0 0,-1 0 1 0 0,1-1-1 0 0,0 1 0 0 0,0 0 0 0 0,0 2-29 0 0,0-3 10 0 0,0 0 0 0 0,0 0-1 0 0,1 0 1 0 0,-1 1-1 0 0,0-1 1 0 0,1 0-1 0 0,-1 0 1 0 0,1 0-1 0 0,-1 0 1 0 0,1 0-1 0 0,0 0 1 0 0,-1 0-1 0 0,1 0 1 0 0,0 0-1 0 0,0-1 1 0 0,0 1-1 0 0,0 0 1 0 0,-1 0-1 0 0,1-1 1 0 0,0 1-1 0 0,0 0 1 0 0,0-1-1 0 0,1 1 1 0 0,-1-1 0 0 0,0 1-1 0 0,0-1-9 0 0,38 11-42 0 0,-19-6 15 0 0,4 2-20 0 0,0-1 1 0 0,0-1-1 0 0,0-2 0 0 0,8 1 47 0 0,24 4-84 0 0,12 0-24 0 0,22 7-26 0 0,37-13 0 0 0,-77-2 132 0 0,-30 1 19 0 0,-1 0 1 0 0,11 3-18 0 0,-11-1 66 0 0,1 0-1 0 0,11-2-65 0 0,7 1 125 0 0,-28-1-87 0 0,0-1-1 0 0,0 1 1 0 0,0-2 0 0 0,0 0 0 0 0,1 0-38 0 0,-4 0 25 0 0,1 1-1 0 0,0-1 1 0 0,-1 2 0 0 0,1-1 0 0 0,-1 1-1 0 0,8 1-24 0 0,-9 0 31 0 0,1-1-1 0 0,-1-1 1 0 0,1 1 0 0 0,-1-1-1 0 0,1 0 1 0 0,-1-1-1 0 0,1 1 1 0 0,3-2-31 0 0,2 0 95 0 0,1 1 1 0 0,0 0-1 0 0,0 1 0 0 0,0 1 1 0 0,7 0-96 0 0,20 1 307 0 0,-39-2-304 0 0,0 0 1 0 0,0 0-1 0 0,0 1 0 0 0,-1-1 1 0 0,1 0-1 0 0,0 0 0 0 0,0 1 1 0 0,0-1-1 0 0,0 1 0 0 0,0-1 1 0 0,0 1-1 0 0,0-1 0 0 0,-1 1 1 0 0,1-1-1 0 0,0 1 0 0 0,0 0 1 0 0,-1-1-1 0 0,1 1 0 0 0,0 0-3 0 0,3 5-2394 0 0,-3-5-9397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4T18:53:16.14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4312 0 0,'2'24'414'0'0,"5"11"785"0"0,-3-16-908 0 0,2 1-152 0 0,-5-16-118 0 0,1 0 0 0 0,-1-1 0 0 0,0 1 0 0 0,0 0 0 0 0,-1 0 0 0 0,1 0 0 0 0,-1 3-21 0 0,0 12 67 0 0,-1-11-27 0 0,1-1 0 0 0,0 1 0 0 0,0-1 0 0 0,1 1 0 0 0,0-1-1 0 0,0 0 1 0 0,1 1 0 0 0,0-1 0 0 0,0 0 0 0 0,3 4-40 0 0,-2-3 75 0 0,0 0 0 0 0,-1 0 1 0 0,0 1-1 0 0,0-1 0 0 0,-1 1 0 0 0,0-1 1 0 0,0 2-76 0 0,5 34 578 0 0,1 17 198 0 0,-4-30-376 0 0,-3-21-218 0 0,0 0 0 0 0,-1 0 0 0 0,0 0 1 0 0,0 0-1 0 0,-3 8-182 0 0,2-4 198 0 0,3 0 92 0 0,-1-13-267 0 0,1-1 0 0 0,-1 1 0 0 0,0 0-1 0 0,0 0 1 0 0,0 0 0 0 0,0 0 0 0 0,0 0 0 0 0,0-1 0 0 0,0 1 0 0 0,0 0-1 0 0,0 0 1 0 0,0 0 0 0 0,0 0 0 0 0,0 0 0 0 0,-1-1 0 0 0,1 1-1 0 0,0 0 1 0 0,-1 0 0 0 0,1 0 0 0 0,-1 0-23 0 0,-15 34-344 0 0,16-36-7353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1:34.6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48 1 5728 0 0,'0'0'166'0'0,"0"0"-32"0"0,0 0 15 0 0,0 0 77 0 0,0 0 211 0 0,0 0 384 0 0,0 0 38 0 0,0 0-22 0 0,0 0-110 0 0,0 0-45 0 0,0 2-8 0 0,0 9-33 0 0,0-9-129 0 0,0-2-57 0 0,0 0-9 0 0,0 0-27 0 0,0 0-96 0 0,1 7-51 0 0,1-3-73 0 0,0-1-57 0 0,1-1-39 0 0,-2-1-89 0 0,-1-1 0 0 0,1 0 0 0 0,-1 1 0 0 0,1-1 0 0 0,-1 0 0 0 0,1 1 0 0 0,-1-1 0 0 0,1 1-1 0 0,-1-1 1 0 0,0 1 0 0 0,1 0 0 0 0,-1-1 0 0 0,0 1 0 0 0,1-1 0 0 0,-1 1 0 0 0,0 0-14 0 0,1 6 135 0 0,-1-3-66 0 0,0 0-1 0 0,0-1 0 0 0,1 1 1 0 0,-1 0-1 0 0,1 0 1 0 0,0-1-1 0 0,0 1-68 0 0,8 11 239 0 0,-6-12-51 0 0,-2 0-84 0 0,-1 1-53 0 0,-1 2-27 0 0,1-4 37 0 0,0 0-40 0 0,0-1 1 0 0,0 1-1 0 0,0-1 1 0 0,1 1-1 0 0,-1-1 1 0 0,1 1-1 0 0,-1 0 1 0 0,1-1-1 0 0,-1 0 1 0 0,1 1-1 0 0,0-1 1 0 0,0 1-1 0 0,0-1-21 0 0,5 12 142 0 0,-1 14 94 0 0,1-15-84 0 0,-1-2 2 0 0,-3 4 34 0 0,-2-2-76 0 0,0-4-37 0 0,0 1 1 0 0,0-1 0 0 0,1 0 0 0 0,1 8-76 0 0,9 15 160 0 0,-6 1-7 0 0,-4-28-135 0 0,6 26 107 0 0,-5-22-79 0 0,-1 1 0 0 0,0 0-1 0 0,0 7-45 0 0,1 15 110 0 0,4 8 5 0 0,-3-28-62 0 0,-1 1 0 0 0,-1 0 0 0 0,1 9-53 0 0,-2-14 29 0 0,0-1 1 0 0,1 1-1 0 0,0-1 0 0 0,0 0 0 0 0,1 1 0 0 0,0 0-29 0 0,4 16 81 0 0,-4 8 14 0 0,-3-23-53 0 0,2 0 1 0 0,-1-1-1 0 0,1 1 0 0 0,1 6-42 0 0,2 1 74 0 0,-2-9-32 0 0,0 0 0 0 0,0 1 0 0 0,-1-1 0 0 0,0 1 0 0 0,0-1 0 0 0,-1 1 0 0 0,0-1 0 0 0,0 1 0 0 0,0-1 0 0 0,-1 1 0 0 0,0 2-42 0 0,-4 7 92 0 0,-2 6 5 0 0,7-20-92 0 0,0 0 0 0 0,-1 0 0 0 0,1 0-1 0 0,0 0 1 0 0,0 0 0 0 0,0 0 0 0 0,1-1 0 0 0,-1 1 0 0 0,0 0 0 0 0,1 1-5 0 0,5 10 12 0 0,-5-12-8 0 0,0 1 0 0 0,0-1-1 0 0,0 1 1 0 0,-1-1 0 0 0,1 1-1 0 0,0-1 1 0 0,-1 1 0 0 0,0 0-1 0 0,1-1 1 0 0,-1 1 0 0 0,0 0-1 0 0,0-1 1 0 0,0 1 0 0 0,0 0-4 0 0,0 11-3 0 0,0 3 39 0 0,0 60 317 0 0,0-73-289 0 0,0-1-10 0 0,0-1-329 0 0,0-1 88 0 0,0 0 77 0 0,0 1 69 0 0,0-1 51 0 0,0 0 37 0 0,0 1 129 0 0,0 1 676 0 0,0-1-720 0 0,0-1-52 0 0,0 1-68 0 0,0-1-89 0 0,0 0-103 0 0,0 1-121 0 0,0-1-84 0 0,0 1-121 0 0,0-1 204 0 0,0 0-35 0 0,0 0-36 0 0,0 1-38 0 0,0-1-39 0 0,0 0-41 0 0,0 0-42 0 0,0 0-43 0 0,0 0-46 0 0,0 1-46 0 0,0-1-49 0 0,0 0-49 0 0,0-4-1568 0 0,0-5-1314 0 0</inkml:trace>
  <inkml:trace contextRef="#ctx0" brushRef="#br0" timeOffset="819.91">1 111 7512 0 0,'0'0'166'0'0,"0"0"29"0"0,0 0 13 0 0,3-3-29 0 0,10-7-143 0 0,-11 9-2 0 0,2 1-70 0 0,0 0 17 0 0,-1-1 92 0 0,-1 0 79 0 0,1-1 109 0 0,4-4-2 0 0,20-9 676 0 0,-16 9-611 0 0,-11 6-319 0 0,31-5 893 0 0,-23 1-705 0 0,6-3 175 0 0,20-9 561 0 0,-22 10-639 0 0,1 1-43 0 0,-2 1-88 0 0,-2 2 40 0 0,-1 0-63 0 0,1 2-40 0 0,3 1-35 0 0,0-1-27 0 0,159 0 101 0 0,-168 0-134 0 0,0 0 0 0 0,-1 0 0 0 0,1 1 0 0 0,-1-1-1 0 0,1 0 1 0 0,0 1 0 0 0,-1 0 0 0 0,1-1 0 0 0,-1 1 0 0 0,1 0 0 0 0,-1 0 0 0 0,1 1-1 0 0,13 5 20 0 0,3-6 26 0 0,-14 0-38 0 0,1-1 0 0 0,0 1-1 0 0,0 0 1 0 0,-1 1 0 0 0,1 0 0 0 0,-1-1-1 0 0,1 2 1 0 0,-1-1 0 0 0,0 1 0 0 0,0 0-8 0 0,14 7 12 0 0,-6-7 11 0 0,-11-2-19 0 0,0-1 0 0 0,0 1-1 0 0,1-1 1 0 0,-1 1 0 0 0,0 0-1 0 0,0 0 1 0 0,1 0-1 0 0,-1 0 1 0 0,0 0 0 0 0,0 0-1 0 0,0 1 1 0 0,-1-1 0 0 0,1 1-1 0 0,0-1-3 0 0,14 13 70 0 0,-14-14-61 0 0,-1 1-3 0 0,1 0 1 0 0,0-1-1 0 0,-1 1 1 0 0,1 0-1 0 0,0 0 1 0 0,-1 0-1 0 0,1 0 1 0 0,-1 0-1 0 0,0 1 1 0 0,1-1-1 0 0,-1 0 0 0 0,0 1 1 0 0,0-1-1 0 0,0 0 1 0 0,0 1-1 0 0,0 0 1 0 0,0-1-1 0 0,0 1 1 0 0,0-1-1 0 0,-1 1 1 0 0,1 1-7 0 0,4 7 51 0 0,2 1-15 0 0,10 16-1 0 0,-16-25-25 0 0,0 0 1 0 0,0 0-1 0 0,-1 0 0 0 0,1 0 1 0 0,-1 0-1 0 0,1 0 1 0 0,-1 0-1 0 0,0 2-10 0 0,0-2 6 0 0,0-1 1 0 0,1 1-1 0 0,-1-1 0 0 0,0 1 1 0 0,1 0-1 0 0,-1-1 0 0 0,1 1 0 0 0,0-1 1 0 0,-1 1-1 0 0,2 0-6 0 0,-2 0 2 0 0,1-1 0 0 0,0 0 0 0 0,-1 0 0 0 0,1 1 0 0 0,-1-1 0 0 0,1 1 0 0 0,-1-1 0 0 0,0 1 0 0 0,0-1 0 0 0,1 1-2 0 0,-5 14 33 0 0,2-13-28 0 0,1 0 1 0 0,0 0 0 0 0,0 0 0 0 0,1 1 0 0 0,-1-1 0 0 0,1 0 0 0 0,-1 0 0 0 0,1 3-6 0 0,1 4 20 0 0,-1-6-7 0 0,0-1-1 0 0,1 1 0 0 0,-1 0 0 0 0,-1-1 1 0 0,1 1-1 0 0,-1 0 0 0 0,1-1 0 0 0,-1 1 1 0 0,0 1-13 0 0,-7 22 60 0 0,6-18-40 0 0,0 0 0 0 0,-1 0 0 0 0,0 0 0 0 0,0 0 1 0 0,-1-1-1 0 0,0 1-20 0 0,-3 2 8 0 0,0-1 0 0 0,-1-1 0 0 0,-5 6-8 0 0,-13 6 47 0 0,19-16-34 0 0,1 0 1 0 0,-1 1 0 0 0,1-1-1 0 0,0 2 1 0 0,-4 4-14 0 0,5-4 19 0 0,-1-1 0 0 0,0 0 0 0 0,0 0 0 0 0,-1-1 1 0 0,-5 5-20 0 0,-67 37 88 0 0,71-43-80 0 0,-1 0 1 0 0,1 0 0 0 0,-1-1 0 0 0,0-1 0 0 0,0 1 0 0 0,-1-1-9 0 0,-17 5 29 0 0,12-4 3 0 0,6-2-13 0 0,-17 11 37 0 0,22-11-55 0 0,1 0 0 0 0,-1-1 1 0 0,1 1-1 0 0,-1-1 0 0 0,1 1 0 0 0,-1-1 1 0 0,1 0-1 0 0,-1-1 0 0 0,-1 1-1 0 0,-3-1 10 0 0,5 1 44 0 0,3 0 10 0 0,0-2-11 0 0,0 1-52 0 0,0 1 0 0 0,0 0 0 0 0,0-1 0 0 0,0 1 0 0 0,0-1 0 0 0,0 1 0 0 0,0-1 1 0 0,0 1-1 0 0,1 0 0 0 0,-1-1 0 0 0,0 1 0 0 0,0-1 0 0 0,0 1 0 0 0,0 0 0 0 0,0-1 0 0 0,1 1 0 0 0,-1 0 0 0 0,0-1 1 0 0,0 1-1 0 0,1 0 0 0 0,-1-1 0 0 0,0 1 0 0 0,1 0 0 0 0,-1-1 0 0 0,0 1 0 0 0,1 0 0 0 0,-1 0 0 0 0,0-1 0 0 0,1 1 0 0 0,-1 0 1 0 0,1 0-2 0 0,6-5 30 0 0,-2-5-19 0 0,0 6-11 0 0,0 1 0 0 0,0 1 0 0 0,0-1 0 0 0,1 1 0 0 0,-1 0 0 0 0,12 1 0 0 0,-15 1 0 0 0,1 0 0 0 0,-1 0 0 0 0,1 0 0 0 0,-1 0 0 0 0,0-1 0 0 0,1 1 0 0 0,-1-1 0 0 0,1 1 0 0 0,-1-1 0 0 0,2-1 0 0 0,0 0 0 0 0,0 0 0 0 0,0 0 0 0 0,1 1 0 0 0,-1-1 0 0 0,0 1 0 0 0,1 0 0 0 0,-1 0 0 0 0,1 0 0 0 0,0 1 0 0 0,-1 0 0 0 0,1-1 0 0 0,-1 2 0 0 0,5-1 0 0 0,2 0 0 0 0,-4 0 0 0 0,0 0 0 0 0,0 0 0 0 0,0 0 0 0 0,0 1 0 0 0,5 1 0 0 0,3 4 0 0 0,-12-5 0 0 0,1 0 0 0 0,-1 0 0 0 0,0 0 0 0 0,1 0 0 0 0,-1 0 0 0 0,1-1 0 0 0,-1 1 0 0 0,2-1 0 0 0,4 0 22 0 0,1 1 1 0 0,-1-1-1 0 0,1 2 1 0 0,-1-1 0 0 0,0 1-1 0 0,2 1-22 0 0,3 1 25 0 0,18-1 27 0 0,-27-3-49 0 0,1 0 0 0 0,0 0 0 0 0,-1 1 0 0 0,5 1-3 0 0,21 8 0 0 0,1-5 0 0 0,-1 6 0 0 0,-17-8 0 0 0,3 1 30 0 0,-15-3-18 0 0,0 0 1 0 0,0 0-1 0 0,-1 0 0 0 0,1 0 0 0 0,0 0 0 0 0,-1 0 0 0 0,1 1 1 0 0,1 0-14 0 0,-1 0 23 0 0,1 1-1 0 0,0-2 0 0 0,-1 1 0 0 0,1 0 0 0 0,0 0 0 0 0,0-1 0 0 0,0 0 0 0 0,1 1 0 0 0,-1-1 0 0 0,3 0-21 0 0,-3 0 23 0 0,1 0 0 0 0,-1 1-1 0 0,1-1 1 0 0,-1 0 0 0 0,0 1 0 0 0,0 0 0 0 0,1 0-23 0 0,-3-1 15 0 0,1 1 1 0 0,-1-1 0 0 0,1 1 0 0 0,-1-1-1 0 0,1 1 1 0 0,-1 0 0 0 0,0-1 0 0 0,0 1-1 0 0,1 2-15 0 0,0 0 37 0 0,-2-3-28 0 0,1 0 0 0 0,-1-1 0 0 0,0 1 0 0 0,1 0 0 0 0,-1-1 0 0 0,0 1 0 0 0,1-1 0 0 0,-1 1 0 0 0,0 0 0 0 0,1-1 0 0 0,-1 1 1 0 0,1-1-1 0 0,-1 1 0 0 0,1-1 0 0 0,0 0 0 0 0,-1 1 0 0 0,1-1 0 0 0,-1 0 0 0 0,1 1 0 0 0,0-1 0 0 0,-1 0 0 0 0,1 1-9 0 0,4 1 36 0 0,-3-1-22 0 0,-1 0-1 0 0,0 0 1 0 0,0 0-1 0 0,0 0 1 0 0,1 0-1 0 0,-1 1 1 0 0,0-1-1 0 0,-1 0 1 0 0,1 1-1 0 0,0-1 1 0 0,0 1 0 0 0,0-1-1 0 0,-1 1 1 0 0,1-1-1 0 0,-1 1 1 0 0,1-1-1 0 0,-1 1 1 0 0,0 0-15 0 0,1 0 25 0 0,-1 0-1 0 0,1 1 1 0 0,-1-1-1 0 0,0 0 0 0 0,0 1 1 0 0,0-1-1 0 0,0 0 0 0 0,-1 1 1 0 0,1-1-1 0 0,-1 0 0 0 0,1 1 1 0 0,-1-1-1 0 0,-1 2-23 0 0,0 2 47 0 0,-1 0 20 0 0,0 1 1 0 0,-1-1 0 0 0,0 0 0 0 0,1-1 0 0 0,-2 1-1 0 0,0 0-67 0 0,-9 10 125 0 0,3 1-49 0 0,9-12-58 0 0,-2 0-1 0 0,1 0 1 0 0,0-1 0 0 0,-1 1-1 0 0,0-1 1 0 0,0 0 0 0 0,0 0 0 0 0,-1 0-1 0 0,-2 2-17 0 0,-28 14 80 0 0,-9 7 48 0 0,23-15-59 0 0,1-1-1 0 0,-4 0-68 0 0,-3 2 21 0 0,14-6 11 0 0,0-2-1 0 0,-1 0 1 0 0,1 0 0 0 0,-11 1-32 0 0,-10-2 19 0 0,27-4-10 0 0,0 1-1 0 0,0 0 1 0 0,-1 0-1 0 0,1 1 1 0 0,0 0 0 0 0,-5 2-9 0 0,7-2 8 0 0,2-1-7 0 0,0-1 0 0 0,0 1-1 0 0,0-1 1 0 0,0 0 0 0 0,0 1-1 0 0,0-1 1 0 0,0-1 0 0 0,-1 1-1 0 0,1 0 1 0 0,0-1 0 0 0,0 0-1 0 0,0 0 1 0 0,1 1 0 0 0,-1-2-1 0 0,0 1 1 0 0,0 0 0 0 0,0-1-2 0 0,-6-2 2 0 0,-12-4 0 0 0,5 1-58 0 0,4 4-40 0 0,2 0-93 0 0,5-2 40 0 0,0-3-54 0 0,5 7 177 0 0,-1 0 0 0 0,0 0 1 0 0,1 0-1 0 0,-1 0 0 0 0,0 0 0 0 0,0 0 0 0 0,0 0 0 0 0,0 1 0 0 0,0-1 1 0 0,0 0-1 0 0,0 0 0 0 0,0 1 0 0 0,0-1 0 0 0,-1 1 0 0 0,1-1 27 0 0,-4-2-202 0 0,1 0-93 0 0,2 1 102 0 0,1-1-36 0 0,0 0-40 0 0,1-1-44 0 0,0-9-963 0 0,0 10-46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4T18:53:16.55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102 1 5416 0 0,'0'0'56'0'0,"0"0"0"0"0,-4 22 249 0 0,2-19-298 0 0,0 0-1 0 0,0-1 0 0 0,0 1 1 0 0,0 0-1 0 0,1 1 0 0 0,0-1 1 0 0,-1 0-1 0 0,1 0 1 0 0,0 1-1 0 0,1-1 0 0 0,-1 0 1 0 0,1 1-1 0 0,-1 0-6 0 0,-2 12 12 0 0,0-7 4 0 0,-1 0-1 0 0,0 0 1 0 0,0 0 0 0 0,0 0 0 0 0,-1-1 0 0 0,-1 0 0 0 0,1 0-1 0 0,-3 1-15 0 0,-16 26 594 0 0,22-32-444 0 0,1 0-1 0 0,0 0 1 0 0,0 0 0 0 0,0 0-1 0 0,0 0 1 0 0,0 0 0 0 0,0 0-1 0 0,1 0 1 0 0,0 0 0 0 0,-1 1 0 0 0,1-1-1 0 0,0 0 1 0 0,1 0 0 0 0,-1 2-150 0 0,0 3 569 0 0,2-6-525 0 0,-1-1 0 0 0,0 1 0 0 0,1-1 1 0 0,-1 0-1 0 0,0 1 0 0 0,1-1 0 0 0,0 0 0 0 0,-1 0 0 0 0,1 0 0 0 0,0 0 0 0 0,-1 0 0 0 0,1 0 1 0 0,1 0-45 0 0,7 4 154 0 0,5 5 16 0 0,1-2 1 0 0,0 0-1 0 0,1 0 0 0 0,0-2 0 0 0,0 0 1 0 0,0-1-1 0 0,11 2-170 0 0,9 4 347 0 0,-30-8-226 0 0,0-1 0 0 0,0 0 0 0 0,0 0-1 0 0,0-1 1 0 0,0 1 0 0 0,6-1-121 0 0,12 5-1483 0 0,-25-6-6251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4T18:53:16.95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1 6632 0 0,'0'5'20'0'0,"-1"-3"7"0"0,1-1-1 0 0,0 0 0 0 0,0 0 1 0 0,0 0-1 0 0,-1 0 0 0 0,1 1 0 0 0,0-1 1 0 0,1 0-1 0 0,-1 0 0 0 0,0 0 1 0 0,0 0-1 0 0,0 1 0 0 0,1-1 1 0 0,-1 0-1 0 0,0 0 0 0 0,1 0 1 0 0,-1 0-1 0 0,1 0 0 0 0,0 0 1 0 0,-1 0-1 0 0,1 0 0 0 0,0 0 1 0 0,-1 0-1 0 0,1 0 0 0 0,0-1 1 0 0,0 1-1 0 0,0 0 0 0 0,0 0 1 0 0,0-1-1 0 0,0 1 0 0 0,0 0 0 0 0,0-1 1 0 0,0 1-1 0 0,0-1 0 0 0,0 0 1 0 0,1 1-27 0 0,6 2 119 0 0,0-1 0 0 0,0 0 0 0 0,0 0 0 0 0,0-1 0 0 0,0 0 0 0 0,1-1 0 0 0,1 1-119 0 0,15-2 252 0 0,-14 1-204 0 0,0-1 0 0 0,1 1 0 0 0,-1 1 0 0 0,0 0 1 0 0,1 1-1 0 0,-1 0 0 0 0,0 1 0 0 0,0 0 0 0 0,5 2-48 0 0,-15-4-19 0 0,1-1 0 0 0,-1 0 1 0 0,0 1-1 0 0,0-1 0 0 0,0 1 0 0 0,0-1 0 0 0,1 1 0 0 0,-1 0 0 0 0,0-1 0 0 0,0 1 0 0 0,0 0 0 0 0,0 0 0 0 0,0 0 0 0 0,-1 0 0 0 0,1 0 0 0 0,0 0 0 0 0,0 0 0 0 0,-1 0 0 0 0,1 0 0 0 0,0 0 0 0 0,-1 0 0 0 0,1 0 0 0 0,-1 0 0 0 0,1 1 1 0 0,-1-1-1 0 0,0 0 0 0 0,0 0 0 0 0,1 1 0 0 0,-1-1 0 0 0,0 0 0 0 0,0 0 0 0 0,0 1 0 0 0,0-1 0 0 0,0 0 0 0 0,-1 1 0 0 0,1-1 0 0 0,0 1 19 0 0,0-1-6017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4T18:53:17.36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15 6728 0 0,'14'-1'385'0'0,"4"1"1144"0"0,-13 1-1435 0 0,1 0 0 0 0,0-1-1 0 0,-1 1 1 0 0,1-1-1 0 0,0-1 1 0 0,0 1-1 0 0,-1-1 1 0 0,1 0 0 0 0,-1 0-1 0 0,1-1 1 0 0,3-1-94 0 0,32-5 162 0 0,-8 10 25 0 0,-1 1 264 0 0,-25 2-1659 0 0,-6-4-5408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4T18:53:17.78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5920 0 0,'0'0'342'0'0,"0"0"-3"0"0,0 0 5 0 0,0 0 4 0 0,0 0-8 0 0,0 0 3 0 0,0 0 2 0 0,0 0-14 0 0,0 0-79 0 0,0 0-20 0 0,3 5 236 0 0,3 4-302 0 0,-4-6-34 0 0,0 0 0 0 0,-1 0-1 0 0,1 0 1 0 0,0 0 0 0 0,-1 0 0 0 0,0 0 0 0 0,0 0-1 0 0,0 1 1 0 0,0-1 0 0 0,-1 0 0 0 0,1 1 0 0 0,-1 1-132 0 0,1-4 25 0 0,-1 0 0 0 0,0-1 0 0 0,0 1 0 0 0,0 0 0 0 0,1 0 0 0 0,-1 0 0 0 0,1 0 0 0 0,-1 0 0 0 0,1 0 0 0 0,-1 0 0 0 0,1-1 0 0 0,-1 1 0 0 0,1 0 0 0 0,-1 0 0 0 0,1-1 0 0 0,0 1-25 0 0,0 0 18 0 0,0 0 0 0 0,-1-1 0 0 0,1 1 0 0 0,0 0 0 0 0,-1 0 0 0 0,1 0 0 0 0,-1 0 0 0 0,1 0 0 0 0,-1 0 0 0 0,1-1 0 0 0,-1 1 0 0 0,1 0 0 0 0,-1 0 0 0 0,0 0 0 0 0,0 0 0 0 0,0 1-18 0 0,15 51 865 0 0,-15-39-727 0 0,2 0 0 0 0,0 1 0 0 0,1-1 0 0 0,1 6-138 0 0,0-6 190 0 0,-1 0-1 0 0,-1 1 1 0 0,0-1 0 0 0,0 7-190 0 0,-2-18 35 0 0,0-1 0 0 0,0 0 0 0 0,1 0 0 0 0,0 0 1 0 0,-1 0-1 0 0,1 0 0 0 0,0 0 0 0 0,0-1 0 0 0,0 3-35 0 0,1-2 35 0 0,-1 0 0 0 0,0 0 0 0 0,-1 0 0 0 0,1 0 0 0 0,0 0 0 0 0,-1 0 1 0 0,1 0-1 0 0,-1 0 0 0 0,1 2-35 0 0,-1-3 18 0 0,0-1 1 0 0,0 0-1 0 0,0 1 1 0 0,0-1 0 0 0,0 0-1 0 0,1 0 1 0 0,-1 1-1 0 0,0-1 1 0 0,0 0 0 0 0,0 0-1 0 0,1 1 1 0 0,-1-1-1 0 0,0 0 1 0 0,0 0-1 0 0,0 1 1 0 0,1-1 0 0 0,-1 0-1 0 0,0 0 1 0 0,1 0-1 0 0,-1 0 1 0 0,0 0 0 0 0,0 0-1 0 0,1 1 1 0 0,-1-1-1 0 0,0 0 1 0 0,1 0 0 0 0,-1 0-1 0 0,0 0 1 0 0,1 0-1 0 0,-1 0 1 0 0,0 0 0 0 0,1 0-1 0 0,-1 0 1 0 0,0 0-1 0 0,0 0 1 0 0,1-1 0 0 0,-1 1-1 0 0,0 0 1 0 0,1 0-1 0 0,-1 0 1 0 0,0 0-19 0 0,4 0-1084 0 0,-4 0-9298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4T18:53:18.32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7528 0 0,'2'0'41'0'0,"-1"0"0"0"0,1 0 1 0 0,0 1-1 0 0,0-1 0 0 0,0 0 1 0 0,-1 1-1 0 0,1-1 0 0 0,0 1 1 0 0,-1 0-1 0 0,1 0 0 0 0,0 0 1 0 0,-1-1-1 0 0,1 2 0 0 0,-1-1 1 0 0,0 0-1 0 0,1 0 0 0 0,-1 0 1 0 0,0 1-1 0 0,1-1 0 0 0,-1 0 1 0 0,0 1-1 0 0,0-1 0 0 0,0 1 1 0 0,0-1-1 0 0,-1 1 0 0 0,1 0 1 0 0,0-1-1 0 0,-1 1 0 0 0,1 0 1 0 0,-1 0-1 0 0,1 0 0 0 0,-1 1-41 0 0,2 8 451 0 0,-1 1-1 0 0,0-1 0 0 0,-1 1 1 0 0,-1 11-451 0 0,1-6 146 0 0,8 109-40 0 0,-8-116 32 0 0,0 14 389 0 0,0-24-489 0 0,0 1-1 0 0,0-1 1 0 0,0 1-1 0 0,0 0 1 0 0,-1-1-1 0 0,1 1 0 0 0,0-1 1 0 0,0 1-1 0 0,-1-1 1 0 0,1 1-1 0 0,0-1 1 0 0,-1 1-1 0 0,1-1 1 0 0,0 1-1 0 0,-1-1 0 0 0,1 0 1 0 0,0 1-1 0 0,-1-1 1 0 0,1 1-1 0 0,-1-1 1 0 0,1 0-1 0 0,-1 0 1 0 0,1 1-1 0 0,-1-1 0 0 0,1 0 1 0 0,-1 0-1 0 0,0 1 1 0 0,1-1-1 0 0,-1 0 1 0 0,1 0-1 0 0,-1 0 1 0 0,1 0-1 0 0,-1 0-37 0 0,0 0 137 0 0,1 0-14 0 0,0 0 4 0 0,0 0-2 0 0,0 0-9 0 0,0 0 3 0 0,0-16 186 0 0,0 8-280 0 0,0 0 0 0 0,0 0 0 0 0,1 0 0 0 0,0 0 0 0 0,1 0 0 0 0,-1 1 0 0 0,2-1 0 0 0,-1 0 0 0 0,1 1 0 0 0,0-1 0 0 0,1 1 0 0 0,-1 0 0 0 0,5-4-25 0 0,2-12 73 0 0,-10 20-59 0 0,1 0 1 0 0,1 0-1 0 0,-1 0 0 0 0,0 0 1 0 0,1 0-1 0 0,-1 0 1 0 0,1 0-1 0 0,0 1 1 0 0,0-1-1 0 0,0 1 1 0 0,0-1-1 0 0,1 1 0 0 0,-1 0 1 0 0,3-2-15 0 0,0 1 30 0 0,1-1 0 0 0,-1 1 0 0 0,0 0 0 0 0,-1-1 0 0 0,1 0 0 0 0,-1 0 0 0 0,1-1 0 0 0,-1 1 1 0 0,2-5-31 0 0,-4 7 12 0 0,0 1-1 0 0,0-1 1 0 0,0 0 0 0 0,0 1 0 0 0,1-1 0 0 0,-1 1 0 0 0,0 0 0 0 0,1 0 0 0 0,-1 0 0 0 0,1 0 0 0 0,-1 0 0 0 0,1 0 0 0 0,-1 1 0 0 0,1-1 0 0 0,0 1 0 0 0,-1 0 0 0 0,1 0 0 0 0,0 0 0 0 0,-1 0 0 0 0,1 0 0 0 0,0 0-1 0 0,-1 1 1 0 0,1-1 0 0 0,-1 1 0 0 0,1 0 0 0 0,-1 0 0 0 0,1 0 0 0 0,1 1-12 0 0,16 3 58 0 0,-18-5-51 0 0,0 0 0 0 0,-1 0 0 0 0,1 0 0 0 0,0 1 0 0 0,-1-1 0 0 0,1 0 0 0 0,-1 1 0 0 0,1-1 0 0 0,0 1 0 0 0,-1 0 0 0 0,1-1 0 0 0,-1 1 0 0 0,0 0 0 0 0,1 0 0 0 0,-1 0 0 0 0,0 0 1 0 0,1 1-8 0 0,9 14 106 0 0,-2 2 0 0 0,0 0 0 0 0,4 9-106 0 0,-8-14 32 0 0,6 26 55 0 0,-6-16-28 0 0,-3-15-34 0 0,-1-3 13 0 0,1 0 0 0 0,-1-1 1 0 0,1 1-1 0 0,0-1 0 0 0,0 1 0 0 0,2 2-38 0 0,-3-6 67 0 0,-1-1 2 0 0,0 0-3 0 0,0 2 212 0 0,0-1-274 0 0,0-1 0 0 0,0 0 1 0 0,0 0-1 0 0,-1 0 0 0 0,1 1 1 0 0,0-1-1 0 0,0 0 0 0 0,0 0 1 0 0,0 0-1 0 0,0 1 0 0 0,0-1 1 0 0,0 0-1 0 0,0 0 0 0 0,0 1 0 0 0,0-1 1 0 0,0 0-1 0 0,0 0 0 0 0,0 0 1 0 0,0 1-1 0 0,0-1 0 0 0,1 0 1 0 0,-1 0-1 0 0,0 0 0 0 0,0 1 1 0 0,0-1-1 0 0,0 0 0 0 0,0 0 1 0 0,0 0-1 0 0,0 0 0 0 0,1 1 1 0 0,-1-1-1 0 0,0 0 0 0 0,0 0 1 0 0,0 0-1 0 0,0 0 0 0 0,1 0 1 0 0,-1 1-1 0 0,0-1 0 0 0,0 0 1 0 0,0 0-1 0 0,1 0 0 0 0,-1 0 0 0 0,0 0-4 0 0,17 0-2043 0 0,-15 0-8401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4T18:53:18.99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465 10 9040 0 0,'1'1'98'0'0,"0"0"0"0"0,0-1 0 0 0,0 1 0 0 0,1 0 0 0 0,-1 0 0 0 0,0 0 0 0 0,1-1 0 0 0,-1 1 1 0 0,1-1-1 0 0,-1 1 0 0 0,0-1 0 0 0,1 0 0 0 0,-1 1 0 0 0,1-1 0 0 0,-1 0 0 0 0,1 0 0 0 0,0 0 0 0 0,-1 0 1 0 0,1 0-1 0 0,-1 0 0 0 0,1-1 0 0 0,-1 1 0 0 0,1 0 0 0 0,0-1-98 0 0,15-4 1624 0 0,-14 3-1086 0 0,-5 2-328 0 0,-29-5 19 0 0,27 4-180 0 0,0 0 0 0 0,0 0-1 0 0,0 0 1 0 0,0 1-1 0 0,0-1 1 0 0,-1 1 0 0 0,1 0-1 0 0,0 1 1 0 0,0-1-49 0 0,-37 3 280 0 0,31-3-215 0 0,1 1 1 0 0,-1-1-1 0 0,1 2 1 0 0,-1-1-1 0 0,1 1 1 0 0,0 1 0 0 0,-7 2-66 0 0,-45 29 332 0 0,15-7-67 0 0,37-21-202 0 0,1-1-1 0 0,0 1 1 0 0,0 1 0 0 0,1 0 0 0 0,-1 0-1 0 0,1 0 1 0 0,1 1 0 0 0,-6 7-63 0 0,-10 12 26 0 0,14-18-14 0 0,0 0 0 0 0,0 0 1 0 0,1 1-1 0 0,1 0 0 0 0,-1 0 1 0 0,2 1-1 0 0,-1-1 0 0 0,2 1 1 0 0,-3 8-13 0 0,-15 43 39 0 0,15-46-42 0 0,1 0 1 0 0,1 0 0 0 0,1 0-1 0 0,0 1 1 0 0,1 0 0 0 0,-1 7 2 0 0,4-9-5 0 0,-1 13-46 0 0,1 0 0 0 0,2 1 51 0 0,-1-19-22 0 0,1 0 1 0 0,0-1-1 0 0,0 1 0 0 0,1-1 1 0 0,0 0-1 0 0,1 1 0 0 0,2 3 22 0 0,5 13-50 0 0,-9-21 43 0 0,0-1 0 0 0,0 1 0 0 0,0-1-1 0 0,0 1 1 0 0,1-1 0 0 0,0 0 0 0 0,-1 0 0 0 0,1 0-1 0 0,1 0 1 0 0,-1-1 0 0 0,1 1 0 0 0,-1-1 0 0 0,1 0 0 0 0,1 1 7 0 0,9 5-12 0 0,0-1 1 0 0,1 0-1 0 0,0-1 1 0 0,0-1-1 0 0,1 0 1 0 0,0-1-1 0 0,2 0 12 0 0,29 5-20 0 0,39 2 20 0 0,-42-6 18 0 0,-35-5-14 0 0,-1 0 1 0 0,1-1-1 0 0,0 0 0 0 0,-1 0 1 0 0,1-1-1 0 0,0 0 0 0 0,-1-1 1 0 0,7-1-5 0 0,-3 0 34 0 0,-1 1 0 0 0,1 0 0 0 0,9 1-34 0 0,-12 1 26 0 0,0-1-1 0 0,0 0 1 0 0,0-1 0 0 0,0 1 0 0 0,-1-2 0 0 0,8-2-26 0 0,23-7 68 0 0,-31 10-57 0 0,-1 0 1 0 0,0 0-1 0 0,0-1 1 0 0,0 0-1 0 0,0 0 1 0 0,0 0-1 0 0,-1-1 1 0 0,3-2-12 0 0,1-2-2052 0 0,-8 6-8201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4T18:53:19.37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20 8640 0 0,'19'-1'972'0'0,"0"-1"1"0"0,18-4-973 0 0,-19 2 1003 0 0,1 1 1 0 0,19 1-1004 0 0,-18 1 19 0 0,-9 1-13 0 0,0-1 1 0 0,0 2 0 0 0,0-1 0 0 0,0 2-1 0 0,-1-1 1 0 0,1 1 0 0 0,0 1 0 0 0,-1 0 0 0 0,4 2-7 0 0,-8-3 71 0 0,-5-1-128 0 0,0-1-1 0 0,1 0 1 0 0,-1 1 0 0 0,0-1 0 0 0,0 0 0 0 0,0 1 0 0 0,0 0 0 0 0,1-1 0 0 0,-1 1 0 0 0,0 0 0 0 0,0-1 0 0 0,0 1 0 0 0,0 0 0 0 0,-1 0 0 0 0,1 0 0 0 0,0 0-1 0 0,0 0 1 0 0,0 0 0 0 0,-1 0 0 0 0,1 0 0 0 0,-1 0 0 0 0,1 0 0 0 0,0 0 0 0 0,-1 0 0 0 0,0 1 0 0 0,1-1 0 0 0,-1 0 0 0 0,0 0 0 0 0,0 1 57 0 0,0-1-7920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4T18:53:19.75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7736 0 0,'0'0'35'0'0,"-1"1"1"0"0,1-1-1 0 0,0 1 1 0 0,0 0 0 0 0,0-1-1 0 0,0 1 1 0 0,0-1-1 0 0,0 1 1 0 0,1 0-1 0 0,-1-1 1 0 0,0 1-1 0 0,0-1 1 0 0,0 1 0 0 0,0 0-1 0 0,1-1 1 0 0,-1 1-1 0 0,0-1 1 0 0,1 1-1 0 0,-1-1 1 0 0,0 1 0 0 0,1-1-1 0 0,-1 1 1 0 0,1-1-1 0 0,-1 0 1 0 0,0 1-1 0 0,1-1 1 0 0,-1 1-1 0 0,1-1 1 0 0,-1 0 0 0 0,1 0-1 0 0,0 1 1 0 0,-1-1-1 0 0,1 0 1 0 0,-1 0-1 0 0,1 1 1 0 0,-1-1-1 0 0,1 0 1 0 0,0 0 0 0 0,-1 0-1 0 0,1 0 1 0 0,-1 0-1 0 0,1 0 1 0 0,0 0-1 0 0,-1 0 1 0 0,1 0 0 0 0,-1 0-1 0 0,1-1 1 0 0,0 1-1 0 0,-1 0 1 0 0,1 0-1 0 0,0-1-35 0 0,11 1 673 0 0,-4 2-537 0 0,-1-1-1 0 0,0 0 1 0 0,0 0-1 0 0,1 0 0 0 0,-1-1 1 0 0,0-1-1 0 0,7 0-135 0 0,25 0 471 0 0,-22 4-9 0 0,0 0 1 0 0,12 4-463 0 0,-16-3-198 0 0,1-1-1 0 0,-1-1 1 0 0,1 0 0 0 0,5 0 198 0 0,-16-2-8405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4T18:53:20.36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359 1 4416 0 0,'0'2'236'0'0,"0"0"-1"0"0,1 1 1 0 0,-1-1 0 0 0,1 1-1 0 0,-1-1 1 0 0,1 1 0 0 0,0-1-1 0 0,0 0 1 0 0,0 0 0 0 0,0 1-1 0 0,0-1 1 0 0,1 0 0 0 0,-1 0-1 0 0,0 0 1 0 0,1 0 0 0 0,0 0-1 0 0,1 1-235 0 0,-2-2 219 0 0,-1-1-30 0 0,0 2-47 0 0,0 0 0 0 0,0 1-1 0 0,0-1 1 0 0,-1 0 0 0 0,1 1-1 0 0,0-1 1 0 0,-1 0-1 0 0,0 0 1 0 0,0 1-142 0 0,-1-3 62 0 0,0 0 1 0 0,0 0-1 0 0,-1-1 1 0 0,1 1-1 0 0,0 0 0 0 0,0-1 1 0 0,0 0-1 0 0,0 0 1 0 0,-1 0-1 0 0,1 0 0 0 0,-1-1-62 0 0,-16-5 247 0 0,12 5-42 0 0,0 0 0 0 0,0 0 1 0 0,0-1-1 0 0,0 0 0 0 0,-4-3-205 0 0,8 5 69 0 0,1 0 0 0 0,-1 0 0 0 0,1 0 1 0 0,-1 0-1 0 0,0 1 0 0 0,0-1 0 0 0,1 1 1 0 0,-1 0-1 0 0,0 0 0 0 0,0 0 0 0 0,1 0 1 0 0,-1 0-1 0 0,0 1 0 0 0,0-1 0 0 0,-1 1-69 0 0,-41 15 781 0 0,35-12-600 0 0,6-2-110 0 0,0 0 0 0 0,0 1 0 0 0,1-1 0 0 0,-1 1 0 0 0,1-1 0 0 0,0 1 0 0 0,0 0 0 0 0,-1 2-71 0 0,-17 13 294 0 0,12-11-208 0 0,0 0 0 0 0,1 0 0 0 0,-1 1-1 0 0,1 0 1 0 0,1 0 0 0 0,-1 1 0 0 0,2 0 0 0 0,-1 1-1 0 0,1-1 1 0 0,1 1 0 0 0,-1 0 0 0 0,-2 10-86 0 0,0 2 80 0 0,2 0-1 0 0,1 0 1 0 0,0 1 0 0 0,2-1-1 0 0,-1 22-79 0 0,3-24 12 0 0,0 0 0 0 0,0 0 0 0 0,2 0 0 0 0,1 0 0 0 0,0 0 0 0 0,2 0-1 0 0,0-1 1 0 0,1 1 0 0 0,1-1 0 0 0,1 0 0 0 0,0-1 0 0 0,1 0 0 0 0,2 0 0 0 0,4 7-12 0 0,-5-11 18 0 0,2-1 1 0 0,-1 1-1 0 0,2-2 0 0 0,-1 0 1 0 0,6 3-19 0 0,6 11 31 0 0,-19-21-25 0 0,-1 0 1 0 0,1-1-1 0 0,0 1 0 0 0,1-1 1 0 0,-1 0-1 0 0,1-1 1 0 0,0 1-1 0 0,1 0-6 0 0,7 2 52 0 0,1-1 0 0 0,0 0-1 0 0,0 0 1 0 0,0-2-1 0 0,1 0 1 0 0,12 1-52 0 0,14 0 156 0 0,37-2-156 0 0,-68-1 7 0 0,1-2 0 0 0,0 1 0 0 0,-1-1 0 0 0,1-1 0 0 0,-1 0 0 0 0,1-1 0 0 0,-1 0 0 0 0,0 0 0 0 0,0-1 0 0 0,0-1-7 0 0,18-4 34 0 0,-26 8-31 0 0,1 1 0 0 0,-1-1 1 0 0,1 1-1 0 0,-1-1 0 0 0,0 0 0 0 0,0 0 0 0 0,1 0 0 0 0,-1 0 0 0 0,0 0 1 0 0,0-1-1 0 0,0 1 0 0 0,0-1 0 0 0,0 1 0 0 0,0-1 0 0 0,0 0 0 0 0,-1 0-3 0 0,46-66-2614 0 0,1-7 2614 0 0,-32 51-10509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4T18:53:21.15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 41 5824 0 0,'-3'28'1257'0'0,"2"-20"-1016"0"0,1-1 0 0 0,-1 1 0 0 0,1-1 0 0 0,1 1 0 0 0,-1 0-241 0 0,5 11 240 0 0,2 11-109 0 0,-6-15-106 0 0,0-1 0 0 0,1 1 0 0 0,1-1-1 0 0,2 5-24 0 0,6 44 57 0 0,20 168 1355 0 0,-27-204-916 0 0,-2-20-279 0 0,-1 1 0 0 0,0-1 0 0 0,0 0 0 0 0,-1 0 0 0 0,0 0 0 0 0,0 1 0 0 0,0-1 0 0 0,-2 3-217 0 0,2-9 23 0 0,0-1-1 0 0,0 1 1 0 0,0-1 0 0 0,0 1 0 0 0,0-1-1 0 0,0 1 1 0 0,0-1 0 0 0,0 1 0 0 0,0-1-1 0 0,-1 0 1 0 0,1 1 0 0 0,0-1 0 0 0,0 1-1 0 0,0-1 1 0 0,-1 0 0 0 0,1 1-1 0 0,0-1 1 0 0,0 1 0 0 0,-1-1 0 0 0,1 0-1 0 0,0 1 1 0 0,-1-1 0 0 0,1 0 0 0 0,-1 0-1 0 0,1 1 1 0 0,0-1 0 0 0,-1 0 0 0 0,1 0-1 0 0,-1 0 1 0 0,1 1 0 0 0,-1-1 0 0 0,1 0-23 0 0,-1-1 44 0 0,0 1 0 0 0,1 0 0 0 0,-1-1 0 0 0,0 1 0 0 0,1-1 0 0 0,-1 1 0 0 0,0-1 0 0 0,1 0 1 0 0,-1 1-1 0 0,1-1 0 0 0,-1 0 0 0 0,1 1 0 0 0,-1-1 0 0 0,1 0 0 0 0,-1 0 0 0 0,1 0-44 0 0,-3-4 136 0 0,1 0-1 0 0,0-1 1 0 0,0 1-1 0 0,0-1 1 0 0,1 1 0 0 0,-1-4-136 0 0,-1-31 342 0 0,1 1 1 0 0,1-1 0 0 0,3 0-1 0 0,3-18-342 0 0,-1 33 194 0 0,2-1 0 0 0,1 1 0 0 0,1 1 0 0 0,1 0 0 0 0,1 0 0 0 0,1 0 0 0 0,1 1 0 0 0,4-4-194 0 0,-11 19 36 0 0,1 0 0 0 0,1 0 1 0 0,0 0-1 0 0,0 1 0 0 0,0-1 0 0 0,1 2 0 0 0,0-1 0 0 0,0 1 1 0 0,5-2-37 0 0,8-5 31 0 0,1 1 0 0 0,0 1 0 0 0,9-2-31 0 0,-16 7 6 0 0,1 1 1 0 0,0 1-1 0 0,1 0 1 0 0,-1 1-1 0 0,0 0 1 0 0,1 1-1 0 0,0 1 1 0 0,-1 1-1 0 0,5 1-6 0 0,-13 1-12 0 0,0 0-1 0 0,0 0 0 0 0,-1 1 0 0 0,1 0 0 0 0,0 0 0 0 0,-1 1 0 0 0,0 0 1 0 0,0 0 12 0 0,4 2-16 0 0,-7-4-2 0 0,0 0 0 0 0,0 1 0 0 0,0-1 0 0 0,-1 1 0 0 0,1 0 0 0 0,-1 0 0 0 0,0 0 0 0 0,0 1 0 0 0,0-1 0 0 0,0 1 0 0 0,0-1 0 0 0,1 4 18 0 0,37 37-346 0 0,-40-43 344 0 0,3 7-43 0 0,1-1 0 0 0,-1 1 0 0 0,-1 0-1 0 0,1 1 1 0 0,-1-1 0 0 0,-1 0 0 0 0,1 4 45 0 0,6 24-186 0 0,4 25 33 0 0,-12-56 139 0 0,10 124-372 0 0,-10-104 305 0 0,-2-1 0 0 0,0 0-1 0 0,-2 0 1 0 0,-2 8 81 0 0,2-2 4 0 0,1-1 0 0 0,1 0 0 0 0,3 21-4 0 0,-1-16 789 0 0,-1-34-12823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4:09.6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1026 0 7080 0 0,'0'0'157'0'0,"0"0"23"0"0,0 0 13 0 0,0 0 49 0 0,0 0-100 0 0,0 0 112 0 0,0 0 211 0 0,0 0 14 0 0,0 0-10 0 0,0 0-45 0 0,0 0-21 0 0,0 0-3 0 0,0 0-14 0 0,0 0-56 0 0,-2 3-30 0 0,-9 8-4 0 0,9-9-7 0 0,2-2-29 0 0,-5 0-21 0 0,0 0-87 0 0,-1 0-53 0 0,-4 0 47 0 0,7 0-55 0 0,-3 3 170 0 0,-8 6 13 0 0,10-8-198 0 0,1 0 1 0 0,-1 0-1 0 0,0-1 1 0 0,0 1-1 0 0,1-1 1 0 0,-1 0-1 0 0,0 0-76 0 0,-10 3 207 0 0,4 2-48 0 0,2 0-47 0 0,-4 1 88 0 0,0-1-49 0 0,-45 16 345 0 0,41-16-311 0 0,-7 3-28 0 0,-10 4 37 0 0,13-6-122 0 0,8-3-32 0 0,8-2-20 0 0,0 0 0 0 0,0 0 0 0 0,0 0 0 0 0,1 0 0 0 0,-1 1 0 0 0,1-1 0 0 0,-1 1 0 0 0,1 0 0 0 0,-2 2-20 0 0,-1-1 24 0 0,0 0 0 0 0,0-1 0 0 0,0 1-1 0 0,-1-1 1 0 0,1 0 0 0 0,-5 0-24 0 0,2 0 27 0 0,0 0 1 0 0,0 1-1 0 0,1 0 0 0 0,-1 1-27 0 0,-10 8 52 0 0,14-9-30 0 0,1 0-1 0 0,-1 0 1 0 0,0 0 0 0 0,0-1-1 0 0,-2 1-21 0 0,-6 1 38 0 0,9-3-22 0 0,0 0-1 0 0,0 0 0 0 0,0 1 0 0 0,0-1 1 0 0,0 1-1 0 0,1 0 0 0 0,-1 0 0 0 0,0 1-15 0 0,-3 1 35 0 0,-1 1 0 0 0,0-1 0 0 0,1-1 0 0 0,-5 2-35 0 0,-4 1 90 0 0,-4 0 55 0 0,19-5-136 0 0,-4 1 33 0 0,-1 1 0 0 0,1 0-1 0 0,0 0 1 0 0,0 0 0 0 0,-1 2-42 0 0,-22 12 114 0 0,12-11-97 0 0,0-4-37 0 0,15-1 20 0 0,-1-1 0 0 0,0 0 0 0 0,0 0 0 0 0,1 1 0 0 0,-1-1 0 0 0,0 1 0 0 0,0-1 0 0 0,1 1 0 0 0,-1 0 0 0 0,1 0 0 0 0,-1 0 0 0 0,1 0 0 0 0,-1 0 0 0 0,1 0 0 0 0,-1 0 0 0 0,1 0 0 0 0,0 0 0 0 0,0 1 0 0 0,-1-1 0 0 0,-14 12 0 0 0,-31 8 0 0 0,46-20 0 0 0,0 0 0 0 0,0-1 0 0 0,0 1 0 0 0,0 0 0 0 0,0 0 0 0 0,1-1 0 0 0,-1 1 0 0 0,0 0 0 0 0,0 0 0 0 0,1 0 0 0 0,-1 0 0 0 0,1 0 0 0 0,-1 0 0 0 0,1 0 0 0 0,-1 0 0 0 0,1 1 0 0 0,-7 9 11 0 0,-6-6 32 0 0,8-3-36 0 0,2 1-5 0 0,-20 21 10 0 0,-1 0 44 0 0,21-21-56 0 0,-2-1 11 0 0,-8 3 42 0 0,11-1-43 0 0,1-1-6 0 0,-15 6 49 0 0,3 1-32 0 0,11-7 32 0 0,2 0 13 0 0,0 7 3 0 0,0-7-4 0 0,0-3-1 0 0,0 0 0 0 0,0 0 0 0 0,0 0 0 0 0,2 2 0 0 0,11 9-10 0 0,3-3-56 0 0,0 0-39 0 0,0-6 30 0 0,-9-2 11 0 0,-5 0 0 0 0,0 0 0 0 0,0 0 0 0 0,1 0 0 0 0,-1 0 0 0 0,0 0 0 0 0,0 0 0 0 0,0 1 0 0 0,0-1 0 0 0,0 1 0 0 0,1 0 0 0 0,5 3 0 0 0,19 8 0 0 0,-20-10 0 0 0,-1 1 0 0 0,0-1 0 0 0,1-1 0 0 0,-1 1 0 0 0,0-1 0 0 0,1 0 0 0 0,-1-1 0 0 0,6 1 0 0 0,-7-1 0 0 0,1 1 0 0 0,0 0 0 0 0,-1 0 0 0 0,1 1 0 0 0,3 1 0 0 0,-4-1 0 0 0,1-1 0 0 0,-1 1 0 0 0,1-1 0 0 0,-1 0 0 0 0,4 0 0 0 0,-6-1 0 0 0,0 0 0 0 0,-1 0 0 0 0,1 0 0 0 0,-1 0 0 0 0,1 1 0 0 0,0-1 0 0 0,-1 1 0 0 0,1 0 0 0 0,-1 0 0 0 0,1 0 0 0 0,-1 0 0 0 0,1 1 0 0 0,0-1 0 0 0,-1 0 0 0 0,1 0 0 0 0,-1 0 0 0 0,0 0 0 0 0,1 0 0 0 0,0-1 0 0 0,-1 1 0 0 0,1-1 0 0 0,-1 0 0 0 0,1 1 0 0 0,0-1 0 0 0,1-1 0 0 0,1 2 7 0 0,1 0-1 0 0,-1 0 0 0 0,1 0 0 0 0,-1 0 1 0 0,4 2-7 0 0,-4-1 6 0 0,1 0 1 0 0,0-1-1 0 0,-1 0 1 0 0,1 0-1 0 0,3 0-6 0 0,-7-1 0 0 0,0 0 0 0 0,-1 0 0 0 0,1 0 0 0 0,0 1 0 0 0,-1-1 0 0 0,1 0 0 0 0,0 1 0 0 0,-1-1 0 0 0,1 1 0 0 0,-1 0 0 0 0,1-1 0 0 0,-1 1 0 0 0,1 0 0 0 0,0 0 0 0 0,10 5 0 0 0,-2-4 1 0 0,0-1 0 0 0,0 0-1 0 0,0 0 1 0 0,0-1-1 0 0,8-1 0 0 0,6 0 51 0 0,-19 0-44 0 0,-3 2-6 0 0,23 12 12 0 0,-12-10 40 0 0,-13-3-52 0 0,0 0 0 0 0,0 0 0 0 0,0 0 0 0 0,0 0 0 0 0,0 0 0 0 0,0 0 0 0 0,0 0 0 0 0,1 0 0 0 0,-1 0 0 0 0,0 0 0 0 0,0 0 0 0 0,0 0 0 0 0,0 0 0 0 0,0 0-1 0 0,0 0 1 0 0,0 0 0 0 0,0 0 0 0 0,0 0 0 0 0,0 0 0 0 0,1 0 0 0 0,-1 0 0 0 0,0 0 0 0 0,0 0 0 0 0,0 0 0 0 0,0 0 0 0 0,0 0 0 0 0,0 0 0 0 0,0 0 0 0 0,0 0-1 0 0,0 0 1 0 0,0 0 0 0 0,0 0 0 0 0,0 0 0 0 0,0 0 0 0 0,0 1 0 0 0,0-1 0 0 0,0 0 0 0 0,1 0 0 0 0,-1 0 0 0 0,0 0 0 0 0,0 0 0 0 0,0 0 0 0 0,0 0 0 0 0,0 0 0 0 0,0 0-1 0 0,0 0 1 0 0,0 1 0 0 0,0-1 0 0 0,0 0 0 0 0,0 0 0 0 0,0 0 0 0 0,0 0 0 0 0,0 0 0 0 0,0 0 0 0 0,0 0 0 0 0,-1 0 0 0 0,1 0-1 0 0,0 4 8 0 0,0 0-2 0 0,0 12 39 0 0,0-11-30 0 0,1-3-15 0 0,-1-1 0 0 0,0 0 0 0 0,-1 1 0 0 0,1-1 0 0 0,0 0 0 0 0,0 0 0 0 0,0 1 0 0 0,-1-1 0 0 0,1 0 0 0 0,-1 0 0 0 0,1 1 0 0 0,-1-1 0 0 0,1 0 0 0 0,-1 0 0 0 0,0 0 0 0 0,0 0 0 0 0,1 0 0 0 0,-1 0 0 0 0,0 0 0 0 0,0 0 0 0 0,0 0 0 0 0,0 0 0 0 0,0-1 0 0 0,0 1 0 0 0,-1 0 0 0 0,-3 2 2 0 0,4-3-4 0 0,0 0 0 0 0,1 0 0 0 0,-1 1 0 0 0,0-1 0 0 0,1 0 0 0 0,-1 1 0 0 0,1-1 0 0 0,-1 0 0 0 0,1 1 0 0 0,-1-1 1 0 0,1 1-1 0 0,-1-1 0 0 0,1 1 0 0 0,-1-1 0 0 0,1 1 0 0 0,-1 0 0 0 0,1-1 0 0 0,0 1 0 0 0,-1-1 0 0 0,1 1 0 0 0,0 0 0 0 0,0 0 2 0 0,-3 4-12 0 0,2-3 11 0 0,-1 1 0 0 0,0 0 0 0 0,0-1 0 0 0,-1 0 0 0 0,1 1 1 0 0,0-1-1 0 0,-1 0 0 0 0,1 0 0 0 0,-1 0 0 0 0,0-1 0 0 0,1 1 0 0 0,-1 0 0 0 0,-1-1 1 0 0,-1 2 2 0 0,1-1 1 0 0,0 1-1 0 0,0-1 1 0 0,0 1-1 0 0,-1 2-2 0 0,-8 8 36 0 0,-26 25-16 0 0,35-34-21 0 0,-1-1 1 0 0,1 1 0 0 0,-1-1-1 0 0,0 0 1 0 0,0-1 0 0 0,0 1-1 0 0,-2 0 1 0 0,2-1 0 0 0,1 0 0 0 0,0 0 0 0 0,-1 0 0 0 0,1 0 0 0 0,0 1 0 0 0,0 0-1 0 0,1 0 1 0 0,-1 0 0 0 0,0 0 0 0 0,1 0 0 0 0,0 1 0 0 0,0-1 0 0 0,-3 3 14 0 0,1 0-1 0 0,-1-1 1 0 0,0 0 0 0 0,-5 4-14 0 0,-68 38 10 0 0,51-31-10 0 0,21-13 0 0 0,1 0 0 0 0,-1 1 0 0 0,1 0 0 0 0,0 0 0 0 0,0 1 0 0 0,-5 4 0 0 0,-1 2 0 0 0,-1 0 0 0 0,0-1 0 0 0,-9 5 0 0 0,7-2 0 0 0,13-11 0 0 0,0 0 0 0 0,1-1 0 0 0,-1 1 0 0 0,0 0 0 0 0,0-1 0 0 0,0 0 0 0 0,0 0 0 0 0,0 1 0 0 0,0-1 0 0 0,-1 0 0 0 0,-8 2 0 0 0,10-3 0 0 0,0 0 0 0 0,0 0 0 0 0,0 0 0 0 0,0 0 0 0 0,0 1 0 0 0,0-1 0 0 0,0 0 0 0 0,0 1 0 0 0,0-1 0 0 0,1 0 0 0 0,-1 1 0 0 0,0 0 0 0 0,0-1 0 0 0,0 1 0 0 0,1-1 0 0 0,-1 1 0 0 0,0 0 0 0 0,1-1 0 0 0,-1 1 0 0 0,1 0 0 0 0,-1 0 0 0 0,1 0 0 0 0,-1-1 0 0 0,1 1 0 0 0,-1 0 0 0 0,1 0 0 0 0,0 0 0 0 0,-4 5 0 0 0,0-1 0 0 0,0 0 0 0 0,0 0 0 0 0,-1-1 0 0 0,1 1 0 0 0,-3 0 0 0 0,-6 8 0 0 0,-3 0 0 0 0,4-9 0 0 0,12-4 0 0 0,-1 0 0 0 0,1 0 0 0 0,-1 0 0 0 0,1 0 0 0 0,-1 0 0 0 0,1 1 0 0 0,0-1 0 0 0,-1 0 0 0 0,1 0 0 0 0,-1 0 0 0 0,1 1 0 0 0,-1-1 0 0 0,1 0 0 0 0,0 1 0 0 0,-1-1 0 0 0,1 0 0 0 0,0 1 0 0 0,-1-1 0 0 0,1 1 0 0 0,-14 24 0 0 0,3-12-10 0 0,9-10-49 0 0,2-1-16 0 0,0-1 76 0 0,0 0-1 0 0,0-1 0 0 0,0 1 1 0 0,0 0-1 0 0,0-1 1 0 0,0 1-1 0 0,0 0 0 0 0,0-1 1 0 0,1 1-1 0 0,-1 0 0 0 0,0-1 1 0 0,0 1-1 0 0,1 0 0 0 0,-1-1 1 0 0,0 1-1 0 0,5 0 29 0 0,-2-1-11 0 0,0 0 29 0 0,-1 2 27 0 0,1 0 42 0 0,-1-1-93 0 0,-1 1 0 0 0,0-1 0 0 0,1 0 0 0 0,-1 0 0 0 0,1 0 0 0 0,0 0 0 0 0,-1-1 0 0 0,1 1 0 0 0,0 0 0 0 0,-1-1 1 0 0,1 1-1 0 0,0-1 0 0 0,1 1-23 0 0,31 0 328 0 0,-29-1-294 0 0,35 1 202 0 0,19 0 25 0 0,-45-1-208 0 0,-1-1 0 0 0,1 0 0 0 0,-1-1-53 0 0,10-3 74 0 0,-13 2-28 0 0,1 1 0 0 0,-1 0 0 0 0,1 1 0 0 0,5 0-46 0 0,145 1 433 0 0,-44 0-126 0 0,-58 0-137 0 0,-22-1 26 0 0,19-5-196 0 0,-15 1 196 0 0,25 2-196 0 0,138 3 344 0 0,2 0-93 0 0,-184-1-220 0 0,0-1 1 0 0,12-3-32 0 0,-12 1 27 0 0,0 2 0 0 0,14 0-27 0 0,11 2 33 0 0,3 0 66 0 0,-47 0-149 0 0,-1 0 34 0 0,3 0 44 0 0,6 0 117 0 0,-7 0-134 0 0,1 0-38 0 0,1 0-42 0 0,0 0-51 0 0,1 0-62 0 0,2 0-71 0 0,-21 3-173 0 0,-2 7-83 0 0,12-9 235 0 0,1 0 42 0 0,-1 0 40 0 0,1 0 33 0 0,0-1 7 0 0,-1 1 32 0 0,-2-1-126 0 0,0 0 4 0 0,2 0-26 0 0,-2 2-116 0 0,-5 3-342 0 0,7-4 493 0 0,-1 0-45 0 0,0 1-62 0 0,1-1-76 0 0,0 0 88 0 0,0 0-46 0 0,0 0-51 0 0,0 0-55 0 0,0 0 35 0 0,0 0-47 0 0,1 0-42 0 0,-1 0-36 0 0,0 1-155 0 0,0 0-37 0 0,-3 3-1648 0 0,5-5 2410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20:59.7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347 27 5072 0 0,'0'0'144'0'0,"0"0"51"0"0,0 0 86 0 0,0 0 36 0 0,0 0 10 0 0,0 0-13 0 0,0 0-56 0 0,0 0-30 0 0,0 0-4 0 0,0 0 21 0 0,0 0 88 0 0,0 0 34 0 0,0 0 8 0 0,0 0-1 0 0,0 0-4 0 0,0 0-2 0 0,0 0 0 0 0,0 0 0 0 0,0 0 0 0 0,0 0 0 0 0,0 0 0 0 0,0 0-27 0 0,0 0-112 0 0,0 0-49 0 0,0 0-10 0 0,0 0 14 0 0,-2-3 68 0 0,-9-7 32 0 0,8 7-35 0 0,-1 2-111 0 0,0 1-72 0 0,-1 1-42 0 0,3-1 43 0 0,-1 1-25 0 0,-6-1 8 0 0,2-3 50 0 0,7 2-95 0 0,-1 0 0 0 0,0 0 0 0 0,1 1 0 0 0,-1-1 0 0 0,0 1 0 0 0,0-1 0 0 0,1 0 0 0 0,-1 1 0 0 0,0 0 0 0 0,0-1 0 0 0,0 1 0 0 0,0-1 0 0 0,0 1 1 0 0,0 0-1 0 0,0 0-5 0 0,-11 4 88 0 0,11-3-73 0 0,-1 0-1 0 0,1-1 1 0 0,-1 1 0 0 0,0 0-1 0 0,1-1 1 0 0,-1 1-1 0 0,0-1 1 0 0,0 1 0 0 0,1-1-1 0 0,-2 0-14 0 0,-8 0 73 0 0,-10 0 46 0 0,20 0-115 0 0,-1 0-1 0 0,0 1 1 0 0,1-1-1 0 0,-1 0 1 0 0,0 1-1 0 0,1-1 1 0 0,-1 1-1 0 0,1-1 1 0 0,-1 1-1 0 0,1 0 1 0 0,-1-1 0 0 0,1 1-1 0 0,-1 0 1 0 0,1 0-4 0 0,-7 4 21 0 0,-24 11-10 0 0,22-11-11 0 0,7-4 0 0 0,1 0 0 0 0,0 0 0 0 0,0 0 0 0 0,-1 0 0 0 0,1 1 0 0 0,0-1 0 0 0,0 1 0 0 0,1 0 0 0 0,-1-1 0 0 0,0 1 0 0 0,1-1 0 0 0,-1 1 0 0 0,1-1 0 0 0,-1 0 0 0 0,0 1 0 0 0,0-1 0 0 0,1 0 0 0 0,-1 0 0 0 0,-2 0 0 0 0,-1 2 0 0 0,0-1 0 0 0,1 1 0 0 0,-1 0 0 0 0,0 1 0 0 0,1-1 0 0 0,0 1 0 0 0,0 0 0 0 0,0 0 0 0 0,-1 1 0 0 0,-26 26 0 0 0,15-15 0 0 0,3 0 0 0 0,10 0 0 0 0,3-15 0 0 0,0-1 0 0 0,0 1 0 0 0,1 0 0 0 0,-1 0 0 0 0,0-1 0 0 0,0 1 0 0 0,0 0 0 0 0,0 0 0 0 0,1 0 0 0 0,-1-1 0 0 0,0 1 0 0 0,1 0 0 0 0,-1-1 0 0 0,1 1 0 0 0,-1 0 0 0 0,1-1 0 0 0,-1 1 0 0 0,1-1 0 0 0,-1 1 0 0 0,1 0 0 0 0,0-1 0 0 0,-1 1 0 0 0,1-1 0 0 0,0 0 0 0 0,-1 1 0 0 0,1-1 0 0 0,0 0 0 0 0,0 1 0 0 0,0-1 0 0 0,0 1 0 0 0,0-1 0 0 0,0 1 0 0 0,1-1 0 0 0,-1 1 0 0 0,0 0 0 0 0,0-1 0 0 0,0 1 0 0 0,0 0 0 0 0,0 0 0 0 0,-1 0 0 0 0,1 0 0 0 0,0 0 0 0 0,0 0 0 0 0,0 0 0 0 0,-1 0 0 0 0,5 11-1 0 0,-1-3 2 0 0,21 18-12 0 0,-17-20-11 0 0,-4-2 14 0 0,1 0 0 0 0,0-1 0 0 0,0 0 1 0 0,3 2 7 0 0,18 13 0 0 0,-16-7 0 0 0,-9-11 0 0 0,0 1 0 0 0,0-1 0 0 0,0 1 0 0 0,0-1 0 0 0,1 0 0 0 0,-1 1 0 0 0,0-1 0 0 0,1 0 0 0 0,-1 0 0 0 0,1 0 0 0 0,-1 0 0 0 0,1 0 0 0 0,0-1 0 0 0,-1 1 0 0 0,1 0 0 0 0,0-1 0 0 0,1 1 0 0 0,5 3-1 0 0,0 0 1 0 0,1 1 0 0 0,-2 0 0 0 0,3 1 0 0 0,24 15 11 0 0,-19-14 12 0 0,-9-4-14 0 0,1-1 1 0 0,-1 2-1 0 0,0-1 1 0 0,0 1 0 0 0,-1 0-1 0 0,4 3-9 0 0,4 7 65 0 0,-9-10-40 0 0,-1 0 1 0 0,0-1-1 0 0,1 0 1 0 0,0 1 0 0 0,0-1-1 0 0,0 0 1 0 0,0-1 0 0 0,3 3-26 0 0,24 11 124 0 0,-7-3 144 0 0,-1 2 1 0 0,11 9-269 0 0,-6 0 179 0 0,-14-12-63 0 0,-2-4-59 0 0,-10-7-56 0 0,0 0 0 0 0,-1 0 0 0 0,1 0 0 0 0,0 0 0 0 0,0 1 0 0 0,-1-1 0 0 0,1 1 0 0 0,-1-1 0 0 0,1 1 0 0 0,-1 0 0 0 0,0 0 0 0 0,1-1 0 0 0,-1 1 0 0 0,0 0 0 0 0,0 0 0 0 0,-1 0 0 0 0,1 0 1 0 0,0 2-2 0 0,11 16-1 0 0,-10-17 3 0 0,0-1-1 0 0,0 1 0 0 0,-1 0 0 0 0,1 0 0 0 0,0 0 1 0 0,-1 1-1 0 0,0-1 0 0 0,0 0 0 0 0,0 0 1 0 0,0 1-1 0 0,0-1 0 0 0,-1 1-1 0 0,1 10 59 0 0,-3 21 146 0 0,2-33-188 0 0,-1 1-1 0 0,1-1 1 0 0,-1 0 0 0 0,0 0 0 0 0,0 0-1 0 0,1 0 1 0 0,-2 1 0 0 0,1-1 0 0 0,0 0-1 0 0,0-1 1 0 0,-1 1 0 0 0,1 0 0 0 0,-1 1-17 0 0,-2 0 41 0 0,1 1 1 0 0,0 0 0 0 0,1 0 0 0 0,-1 0 0 0 0,0 3-42 0 0,2-4 22 0 0,-1-1 0 0 0,1 1 0 0 0,-1 0 0 0 0,0 0 0 0 0,0-1 0 0 0,0 1 0 0 0,0-1 0 0 0,0 1 0 0 0,-1-1 0 0 0,1 0 0 0 0,-1 0 0 0 0,1 0 0 0 0,-2 0-22 0 0,-30 17 251 0 0,8-7-88 0 0,-22 0 126 0 0,30-8-176 0 0,3-1-8 0 0,-1-2-44 0 0,-35-1-14 0 0,23-1-6 0 0,-51 1-31 0 0,76 0-10 0 0,1 0 0 0 0,-1 0 0 0 0,0 0 0 0 0,1-1 0 0 0,-1 1 0 0 0,1-1 0 0 0,-1 0 0 0 0,1 0 0 0 0,0 0 0 0 0,-1 0 0 0 0,-1-1 0 0 0,2 1 0 0 0,0 0 0 0 0,-1 0 0 0 0,1 0 0 0 0,-1 0 0 0 0,1 0 0 0 0,-1 1 0 0 0,1-1 0 0 0,-1 1 0 0 0,1 0 0 0 0,-1-1 0 0 0,-1 1 0 0 0,-4 1 0 0 0,6-1 0 0 0,0 0 0 0 0,0 0 0 0 0,0 0 0 0 0,0 0 0 0 0,-1 0 0 0 0,1-1 0 0 0,0 1 0 0 0,0-1 0 0 0,0 1 0 0 0,-1-1 0 0 0,-1-1 1 0 0,-13-7-33 0 0,9 4-47 0 0,3-2-15 0 0,5 7 87 0 0,0-1 1 0 0,0 1 0 0 0,0 0-1 0 0,-1-1 1 0 0,1 1 0 0 0,0-1-1 0 0,0 1 1 0 0,-1 0 0 0 0,1-1 0 0 0,0 1-1 0 0,-1 0 1 0 0,1 0 0 0 0,0-1-1 0 0,-1 1 1 0 0,1 0 0 0 0,0 0 0 0 0,-1 0-1 0 0,1-1 1 0 0,0 1 0 0 0,-1 0-1 0 0,1 0 1 0 0,-1 0 0 0 0,1 0 0 0 0,-1 0-1 0 0,1 0 1 0 0,0 0 0 0 0,-1 0-1 0 0,1 0 1 0 0,-1 0 0 0 0,1 0-1 0 0,-1 0 7 0 0,-4-3-182 0 0,4 2 123 0 0,-1 0 27 0 0,-1-2 5 0 0,0 1-65 0 0,1-1-81 0 0,1 2 41 0 0,0-1-36 0 0,1 2 76 0 0,0 0-1 0 0,0 0-19 0 0,0-1-43 0 0,0 1-14 0 0,0 0-44 0 0,0-1-49 0 0,0 0-56 0 0,0 0-60 0 0,0 0-56 0 0,0 0-49 0 0,0 0-44 0 0,0-1-153 0 0,0 1-43 0 0,0-1-186 0 0,0-2-501 0 0</inkml:trace>
  <inkml:trace contextRef="#ctx0" brushRef="#br0" timeOffset="937.66">805 453 5520 0 0,'0'0'158'0'0,"3"3"-4"0"0,7 7-62 0 0,-8-8 63 0 0,-1-1-34 0 0,0 3 38 0 0,-1 0-70 0 0,-1 1-27 0 0,1-3 45 0 0,0 14 321 0 0,0 21 674 0 0,0-23-751 0 0,0 0-43 0 0,0 0-100 0 0,1-3 2 0 0,6 2 26 0 0,-1-1-1 0 0,-5-1-25 0 0,-1 2 32 0 0,0-9-158 0 0,-1 0-1 0 0,1 0 1 0 0,0 0-1 0 0,1 0 1 0 0,-1 0 0 0 0,1 0-1 0 0,0 0 1 0 0,0 1-84 0 0,2 6 120 0 0,3 8 85 0 0,1-4 36 0 0,-3-7-105 0 0,3 7 71 0 0,-1-5-31 0 0,0-2 27 0 0,2 1 75 0 0,3 4-52 0 0,-9-8-166 0 0,-1-4-45 0 0,-1-1 0 0 0,0 1 0 0 0,0 0 0 0 0,1-1 0 0 0,-1 1 0 0 0,0 0-1 0 0,1-1 1 0 0,-1 1 0 0 0,1-1 0 0 0,-1 1 0 0 0,1-1 0 0 0,-1 1 0 0 0,1-1 0 0 0,-1 1 0 0 0,1-1 0 0 0,-1 0 0 0 0,1 1 0 0 0,0-1 0 0 0,-1 0 0 0 0,1 1 0 0 0,-1-1 0 0 0,1 0-15 0 0,4 3 61 0 0,3 1 52 0 0,2 2 49 0 0,4-3 41 0 0,-7-3-94 0 0,-5-1-73 0 0,0 1 0 0 0,0 0-1 0 0,1 0 1 0 0,-1 0 0 0 0,0 0 0 0 0,0 1-1 0 0,0-1 1 0 0,0 1 0 0 0,0-1-1 0 0,1 1-35 0 0,4 4 80 0 0,-6-4-71 0 0,0-1 0 0 0,-1 1 0 0 0,1 0 0 0 0,0-1 0 0 0,0 1 1 0 0,-1-1-1 0 0,1 1 0 0 0,0-1 0 0 0,0 1 0 0 0,0-1 0 0 0,0 0 0 0 0,0 1 0 0 0,0-1 0 0 0,0 0 0 0 0,0 0 0 0 0,0 0 0 0 0,-1 0 0 0 0,1 0 0 0 0,0 0 0 0 0,0 0 0 0 0,0 0 0 0 0,0 0 0 0 0,0 0 0 0 0,0 0 0 0 0,0 0 0 0 0,0-1 0 0 0,0 1-9 0 0,7-5 71 0 0,-7 4-56 0 0,1 0 1 0 0,-1 0 0 0 0,1 0 0 0 0,-1 1-1 0 0,1-1 1 0 0,-1 0 0 0 0,1 1-1 0 0,-1-1 1 0 0,1 1 0 0 0,0-1 0 0 0,-1 1-1 0 0,1 0 1 0 0,0 0 0 0 0,0 0-16 0 0,10-2 124 0 0,4-5 16 0 0,6-3 51 0 0,2-2-72 0 0,-7 2-86 0 0,5 1-33 0 0,-18 7 0 0 0,1 0 1 0 0,-1-1 0 0 0,1 0-1 0 0,-1 1 1 0 0,0-1 0 0 0,0-1 0 0 0,2-1-1 0 0,21-16 61 0 0,-21 17-54 0 0,9-8 10 0 0,-2-6 26 0 0,11-11-22 0 0,-15 17 6 0 0,-1 0 0 0 0,6-11-27 0 0,-13 18 0 0 0,0 1 0 0 0,0 0 0 0 0,0 0 0 0 0,0-1 0 0 0,-1 1 0 0 0,0 0 0 0 0,0-1 0 0 0,0 1 0 0 0,-1-4 0 0 0,0-8 0 0 0,1-63 0 0 0,-3 63-15 0 0,-7 3-54 0 0,7 7 11 0 0,3-4 34 0 0,0 7-42 0 0,0 3-12 0 0,3 3 22 0 0,-2-2 55 0 0,0 1-1 0 0,0-1 1 0 0,0 1-1 0 0,0-1 1 0 0,0 1 0 0 0,0 0-1 0 0,0-1 1 0 0,0 1-1 0 0,0 0 1 0 0,-1 0-1 0 0,1 0 1 0 0,-1-1 0 0 0,0 1-1 0 0,1 0 1 0 0,-1 1 1 0 0,1 14-43 0 0,-1-17 43 0 0,0 1-1 0 0,-1-1 1 0 0,1 1-1 0 0,0-1 1 0 0,0 1-1 0 0,0-1 1 0 0,0 1 0 0 0,1-1-1 0 0,-1 1 1 0 0,0-1-1 0 0,0 1 1 0 0,0-1-1 0 0,0 1 1 0 0,0-1-1 0 0,1 1 1 0 0,-1-1 0 0 0,0 1-1 0 0,0-1 1 0 0,1 0-1 0 0,-1 1 1 0 0,0-1-1 0 0,1 1 1 0 0,-1-1-1 0 0,0 0 1 0 0,1 1-1 0 0,-1-1 1 0 0,1 0 0 0 0,-1 1-1 0 0,1-1 1 0 0,6 8 3 0 0,-2 15-17 0 0,2-9-22 0 0,-7-13 34 0 0,1 0 0 0 0,0 1-1 0 0,0-1 1 0 0,-1 1 0 0 0,1-1-1 0 0,0 1 1 0 0,-1-1-1 0 0,0 1 1 0 0,1-1 0 0 0,-1 1-1 0 0,0-1 1 0 0,0 1 0 0 0,0 0 2 0 0,0 1-5 0 0,1 0 1 0 0,-1 0 0 0 0,1 1 0 0 0,-1-1 0 0 0,1 0 0 0 0,0 0 0 0 0,0 0 0 0 0,1 1 0 0 0,0 1 4 0 0,2 5-17 0 0,13 26 6 0 0,-2-3 12 0 0,-10-7-1 0 0,1-14 0 0 0,-5-10 0 0 0,0-1 0 0 0,0 1 0 0 0,0-1 0 0 0,0 1 0 0 0,-1-1 0 0 0,1 1 0 0 0,-1 0 0 0 0,1-1 0 0 0,-1 1 0 0 0,0 0 0 0 0,0-1 0 0 0,0 1 0 0 0,0 0 0 0 0,0 0 0 0 0,1 2 0 0 0,-1 0 0 0 0,1 0 0 0 0,-1 0 0 0 0,1 0 0 0 0,0-1 0 0 0,0 1 0 0 0,1 0 0 0 0,-1 0 0 0 0,1-1 0 0 0,2 3 0 0 0,-2 10 0 0 0,1 0 10 0 0,2-8 11 0 0,-4-7-19 0 0,0 1 1 0 0,0-1-1 0 0,-1 1 0 0 0,1-1 1 0 0,0 1-1 0 0,-1-1 0 0 0,1 1 1 0 0,0-1-1 0 0,-1 1 0 0 0,0 0 1 0 0,1-1-1 0 0,-1 1 0 0 0,0 0 1 0 0,0 0-3 0 0,0-2 0 0 0,0 1 1 0 0,0 0 0 0 0,0 0 0 0 0,0 0 0 0 0,0 0 0 0 0,0 0 0 0 0,0-1-1 0 0,0 1 1 0 0,1 0 0 0 0,-1 0 0 0 0,0 0 0 0 0,0-1 0 0 0,1 1 0 0 0,0 1-1 0 0,-1-2 3 0 0,1 0 1 0 0,-1 1 0 0 0,1-1 0 0 0,0 0 0 0 0,-1 1 0 0 0,1-1 0 0 0,0 0 0 0 0,-1 0 0 0 0,1 0 0 0 0,0 0 0 0 0,-1 0-1 0 0,1 0 1 0 0,0 0 0 0 0,-1 0 0 0 0,1 0-4 0 0,-1 0 1 0 0,0 0-1 0 0,0 0 1 0 0,0 0-1 0 0,1 0 1 0 0,-1 0-1 0 0,0 0 0 0 0,0 0 1 0 0,0 0-1 0 0,0 0 1 0 0,0 0-1 0 0,0 0 1 0 0,0 0-1 0 0,0 0 1 0 0,0 0-1 0 0,0 0 1 0 0,1 0-1 0 0,-1 0 1 0 0,0 0-1 0 0,0 0 1 0 0,0 0-1 0 0,0 0 1 0 0,0 0-1 0 0,0 0 0 0 0,0 0 1 0 0,0 0-1 0 0,0 0 1 0 0,0 1-1 0 0,0-1 1 0 0,0 0-1 0 0,1 0 1 0 0,-1 0-1 0 0,0 0 1 0 0,0 0-1 0 0,0 0 1 0 0,0 0-1 0 0,0 0 1 0 0,0 0-1 0 0,0 0 0 0 0,0 0 1 0 0,0 0-1 0 0,0 1 1 0 0,0-1-1 0 0,0 0 1 0 0,0 0-1 0 0,0 0 1 0 0,0 0-1 0 0,0 0 1 0 0,0 0-1 0 0,0 0 1 0 0,0 0-1 0 0,0 0 1 0 0,0 0-1 0 0,0 1 0 0 0,0-1 1 0 0,0 0-1 0 0,0 0 1 0 0,0 0-1 0 0,0 1-106 0 0,0 0 82 0 0,0 0 61 0 0,0 1 118 0 0,0-1-143 0 0,0 0-49 0 0,0-1-60 0 0,0 2-89 0 0,0-1-106 0 0,0 0 102 0 0,0-1-34 0 0,0 1-34 0 0,0 0-39 0 0,0-1-31 0 0,0 0-50 0 0,0 0-45 0 0,0 0-39 0 0,0 0-136 0 0,0 0-39 0 0,0 0-164 0 0,0 0-442 0 0</inkml:trace>
  <inkml:trace contextRef="#ctx0" brushRef="#br0" timeOffset="1550.96">1641 406 8720 0 0,'0'0'197'0'0,"0"0"24"0"0,0 0 19 0 0,3 0-29 0 0,2 1-238 0 0,-1 3 48 0 0,1 11 122 0 0,-5 26 282 0 0,-1-24-299 0 0,1 1-60 0 0,0 12 11 0 0,0-14-7 0 0,0-15-51 0 0,0 1 0 0 0,0-1-1 0 0,0 1 1 0 0,1 0-1 0 0,-1-1 1 0 0,1 1 0 0 0,-1-1-1 0 0,1 1 1 0 0,-1-1 0 0 0,1 1-1 0 0,0-1 1 0 0,0 1-1 0 0,0 0-18 0 0,6 12 164 0 0,-5 0-20 0 0,-3-6-109 0 0,1 2 65 0 0,0 6 109 0 0,0 21 366 0 0,1-27-442 0 0,1-2-49 0 0,5 5 122 0 0,-6-12-180 0 0,-1 1 1 0 0,1-1-1 0 0,0 1 1 0 0,0-1-1 0 0,-1 1 1 0 0,1-1-1 0 0,-1 1 1 0 0,1-1-1 0 0,-1 1 1 0 0,0-1-1 0 0,0 1 1 0 0,0-1-1 0 0,0 1-26 0 0,0 5 104 0 0,0-5-70 0 0,0 0 0 0 0,0 1-1 0 0,0-1 1 0 0,0 0 0 0 0,0 0 0 0 0,0 0-1 0 0,1 0 1 0 0,-1 1 0 0 0,1-1 0 0 0,0 1-34 0 0,4 5 110 0 0,-1-2-37 0 0,-1 0 17 0 0,-2 0 36 0 0,-1 2 67 0 0,0-8-186 0 0,0 1 1 0 0,0-1 0 0 0,0 1-1 0 0,0-1 1 0 0,0 0 0 0 0,0 1 0 0 0,0-1-1 0 0,0 1 1 0 0,0-1 0 0 0,0 0 0 0 0,1 1-1 0 0,-1-1 1 0 0,0 1 0 0 0,0-1-1 0 0,0 0 1 0 0,0 1 0 0 0,1-1 0 0 0,-1 0-1 0 0,0 1 1 0 0,0-1 0 0 0,1 0-1 0 0,-1 1 1 0 0,0-1 0 0 0,1 0 0 0 0,-1 1-1 0 0,0-1 1 0 0,1 0 0 0 0,-1 0 0 0 0,0 0-1 0 0,1 1 1 0 0,-1-1-8 0 0,7 5 109 0 0,-6-5-104 0 0,-1 1 1 0 0,0-1-1 0 0,1 1 1 0 0,-1 0 0 0 0,0-1-1 0 0,0 1 1 0 0,1 0-1 0 0,-1-1 1 0 0,0 1 0 0 0,0 0-1 0 0,0-1 1 0 0,0 1-1 0 0,0 0 1 0 0,0-1 0 0 0,0 1-6 0 0,0 2 81 0 0,0-3 70 0 0,0 0 17 0 0,0 0 0 0 0,0 0-8 0 0,-2-11 16 0 0,2 0-35 0 0,0-1-36 0 0,1 1-37 0 0,0-7-40 0 0,-1 16-22 0 0,0 0 1 0 0,0 1-1 0 0,1-1 0 0 0,-1 0 1 0 0,1 1-1 0 0,-1-1 0 0 0,1 1 0 0 0,-1-1 1 0 0,1 1-1 0 0,0-2-6 0 0,0 2 3 0 0,0 0 0 0 0,0-1 1 0 0,-1 1-1 0 0,1 0 0 0 0,-1-1 0 0 0,0 1 0 0 0,1 0 0 0 0,-1-1 1 0 0,0 1-1 0 0,0-2-3 0 0,-5-23 103 0 0,5 25-96 0 0,0 0 1 0 0,1-1 0 0 0,-1 1-1 0 0,0 0 1 0 0,0 0 0 0 0,1-1 0 0 0,-1 1-1 0 0,1 0 1 0 0,-1 0 0 0 0,1 0-1 0 0,0-1-7 0 0,0 1 11 0 0,0-1 0 0 0,-1 0 0 0 0,1 1 0 0 0,0-1 0 0 0,-1 0-1 0 0,1 1 1 0 0,-1-1 0 0 0,0 0 0 0 0,1 0 0 0 0,-1 0 0 0 0,0-1-11 0 0,3-16 67 0 0,4 0-52 0 0,3 1-48 0 0,1 1-44 0 0,-9 14 61 0 0,21-31-131 0 0,-5 12 108 0 0,2-1 37 0 0,-16 21 2 0 0,-1-1 0 0 0,0 1 0 0 0,1-1 0 0 0,-1 1 0 0 0,1 0 0 0 0,0 0 0 0 0,-1 1 0 0 0,1-1 0 0 0,0 1 0 0 0,0 0 0 0 0,3 0 0 0 0,25-11 0 0 0,-24 6-2 0 0,1 1-14 0 0,24 3-50 0 0,-30 2 59 0 0,0 0 0 0 0,0 0 0 0 0,0 0 0 0 0,-1 0 0 0 0,1 1 0 0 0,0-1 1 0 0,1 2 6 0 0,2 4-12 0 0,-4-2 12 0 0,27 12 0 0 0,-18-12 0 0 0,-10-3 0 0 0,0-1 0 0 0,0 0 0 0 0,0 1 0 0 0,0-1 0 0 0,0 1 0 0 0,0 0 0 0 0,0-1 0 0 0,0 1 0 0 0,0-1 0 0 0,0 1 0 0 0,0 0 0 0 0,0 0 0 0 0,0 0 0 0 0,0 0 0 0 0,-1 0 0 0 0,1 0 0 0 0,0-1 0 0 0,0 2 0 0 0,14 30 0 0 0,-9-1 0 0 0,9-2 0 0 0,-8-24 0 0 0,-7-5 0 0 0,1 0 0 0 0,-1 0 0 0 0,1 1 0 0 0,-1-1 0 0 0,1 0 0 0 0,-1 0 0 0 0,0 1 0 0 0,1-1 0 0 0,-1 1 0 0 0,0-1 0 0 0,1 0 0 0 0,-1 1 0 0 0,0-1 0 0 0,1 1 0 0 0,-1-1 0 0 0,0 0 0 0 0,0 1 0 0 0,0-1 0 0 0,1 1 0 0 0,-1-1 0 0 0,0 1 0 0 0,0-1 0 0 0,0 1 0 0 0,0-1 0 0 0,0 1 0 0 0,0-1 0 0 0,0 1 0 0 0,0-1 0 0 0,0 1 0 0 0,0-1 0 0 0,0 1 0 0 0,0 0 0 0 0,0 62 0 0 0,0-34 10 0 0,0-27 44 0 0,0 1-1 0 0,0 7-32 0 0,0-7 33 0 0,0-3 10 0 0,-1-4 20 0 0,1-5-65 0 0,1 6-5 0 0,-1 3-13 0 0,-1-1 1 0 0,1 0 0 0 0,0 1-1 0 0,1-1 1 0 0,-1 0 0 0 0,0 1-1 0 0,0-1 1 0 0,0 0 0 0 0,0 1-1 0 0,0-1 1 0 0,1 0-1 0 0,-1 1 1 0 0,0-1 0 0 0,1 0-1 0 0,-1 1 1 0 0,0-1 0 0 0,1 1-1 0 0,-1-1 1 0 0,1 1 0 0 0,-1-1-1 0 0,1 1 1 0 0,-1-1-1 0 0,1 1 1 0 0,-1-1 0 0 0,1 1-1 0 0,-1 0-1 0 0,1-1 2 0 0,0 1 0 0 0,-1-1 0 0 0,1 1-1 0 0,-1 0 1 0 0,1-1 0 0 0,-1 1 0 0 0,1-1-1 0 0,-1 1 1 0 0,1-1 0 0 0,-1 0 0 0 0,0 1-1 0 0,1-1 1 0 0,-1 1 0 0 0,0-1 0 0 0,0 0-1 0 0,1 1 1 0 0,-1-1 0 0 0,0 0 0 0 0,0 1-1 0 0,0-1 1 0 0,0 0 0 0 0,0 1 0 0 0,1-1-1 0 0,-2 0 1 0 0,1 1 0 0 0,0-1-2 0 0,0-1 5 0 0,1 0 0 0 0,-1 0 0 0 0,0 1 0 0 0,0-1 0 0 0,1 0 1 0 0,-1 0-1 0 0,1 1 0 0 0,0-1 0 0 0,-1 0 0 0 0,1 1 0 0 0,0-1 0 0 0,0 1 1 0 0,0-1-6 0 0,0 1 5 0 0,0-1 0 0 0,0 1 0 0 0,0-1 0 0 0,0 0 0 0 0,-1 1 0 0 0,1-1 0 0 0,0 0 1 0 0,-1 1-1 0 0,0-1 0 0 0,1 0 0 0 0,-1 0 0 0 0,0 0 0 0 0,0 0-5 0 0,0 0 1 0 0,1 0 0 0 0,-1-1-1 0 0,1 1 1 0 0,0 0 0 0 0,0-1 0 0 0,0 1-1 0 0,0 0 1 0 0,0 0 0 0 0,0 0-1 0 0,0 0 1 0 0,1 0 0 0 0,-1 0 0 0 0,1 0-1 0 0,-1 0 1 0 0,1 0 0 0 0,0 1-1 0 0,0-1 1 0 0,0 1 0 0 0,0-1-1 0 0,1 0 0 0 0,-1 0 0 0 0,1-1 0 0 0,-1 0 0 0 0,1 0 0 0 0,-1 1 0 0 0,0-1 0 0 0,1-2 0 0 0,1-6 0 0 0,-3 10 0 0 0,-1 0 0 0 0,1 0 0 0 0,-1 0 0 0 0,0 0 0 0 0,1 0 0 0 0,0 0 0 0 0,-1 0 0 0 0,1 0 0 0 0,0 0 0 0 0,-1 0 0 0 0,1 0 0 0 0,0 0 0 0 0,0 0 0 0 0,0 1 0 0 0,0-1 0 0 0,0 0 0 0 0,0 0 0 0 0,0 0 0 0 0,10-3-6 0 0,-10 3 2 0 0,0 1 1 0 0,1 0-1 0 0,-1-1 0 0 0,0 1 0 0 0,0-1 1 0 0,0 1-1 0 0,0-1 0 0 0,0 0 0 0 0,0 1 0 0 0,0-1 1 0 0,0 0-1 0 0,-1 0 0 0 0,1 1 0 0 0,0-1 1 0 0,0 0-1 0 0,0 0 0 0 0,-1 0 0 0 0,1-1 4 0 0,2-3-7 0 0,-3 4 6 0 0,0 1 1 0 0,0-1 0 0 0,1 0 0 0 0,-1 1 0 0 0,0-1 0 0 0,1 1 0 0 0,-1-1 0 0 0,0 1 0 0 0,1-1 0 0 0,-1 0 0 0 0,1 1 0 0 0,-1-1 0 0 0,1 1 0 0 0,-1 0-1 0 0,1-1 1 0 0,0 1 0 0 0,-1-1 0 0 0,1 1 0 0 0,-1 0 0 0 0,1 0 0 0 0,0-1 0 0 0,0 1 0 0 0,4-2 5 0 0,3-3 16 0 0,-7 4-19 0 0,0 0 1 0 0,1 0-1 0 0,-1 0 0 0 0,1 0 1 0 0,-1 1-1 0 0,1-1 0 0 0,-1 0 1 0 0,1 1-1 0 0,0-1 0 0 0,-1 1 1 0 0,1 0-1 0 0,0 0 0 0 0,-1 0 1 0 0,1-1-3 0 0,8 1 3 0 0,18 0 62 0 0,-21 3-61 0 0,-2 8 10 0 0,8-6 45 0 0,-10-4-49 0 0,-1 1 0 0 0,0-1-1 0 0,1 1 1 0 0,-1-1 0 0 0,0 1 0 0 0,0 0 0 0 0,0 0 0 0 0,0 0 0 0 0,0 1-10 0 0,2 2 0 0 0,-1 0 1 0 0,0 0-1 0 0,0 1 1 0 0,-1-1-1 0 0,2 5 0 0 0,5 12 4 0 0,-7-18-4 0 0,0-1 0 0 0,0 1 0 0 0,-1-1 0 0 0,1 1 0 0 0,-1 0 0 0 0,0 0 0 0 0,0 0 0 0 0,-1 0 0 0 0,1 0 0 0 0,-1 3 0 0 0,0-5 0 0 0,0 0 0 0 0,1 0 0 0 0,-1 0 0 0 0,0 0 0 0 0,1-1 0 0 0,-1 1 0 0 0,1 0 0 0 0,-1 0 0 0 0,1 0 0 0 0,0 0 0 0 0,0-1 0 0 0,0 1 0 0 0,1 1 0 0 0,-1-2 0 0 0,0 1 0 0 0,-1-1 0 0 0,1 1 0 0 0,0-1 0 0 0,-1 1 0 0 0,1-1 0 0 0,0 1 0 0 0,-1-1 0 0 0,0 1 0 0 0,1 0 0 0 0,-1-1 0 0 0,0 1 0 0 0,0 1 0 0 0,0 13 14 0 0,3-1 58 0 0,2-7-31 0 0,1 5-5 0 0,-4 1 22 0 0,-2-13-55 0 0,0 1 0 0 0,1 0 0 0 0,-1 0 0 0 0,1-1 0 0 0,-1 1-1 0 0,1 0 1 0 0,0-1 0 0 0,0 1 0 0 0,0 0 0 0 0,0-1 0 0 0,0 1 0 0 0,0-1 0 0 0,0 1 0 0 0,0-1 0 0 0,1 1-3 0 0,1 0-96 0 0,-3-2-57 0 0,0 0 62 0 0,0 0-65 0 0,1 0-81 0 0,0 0 70 0 0,-1 0-37 0 0,1 0-41 0 0,0 0-38 0 0,1 1-385 0 0,0-1 92 0 0,0 0-53 0 0,1 2-742 0 0,-1 2-584 0 0,-2 5-1111 0 0</inkml:trace>
  <inkml:trace contextRef="#ctx0" brushRef="#br0" timeOffset="2283.42">2714 406 7920 0 0,'0'0'174'0'0,"0"0"29"0"0,0 0 13 0 0,0 2-31 0 0,0 11-147 0 0,0 5 18 0 0,0-5 92 0 0,0-5 56 0 0,0 5 330 0 0,0-2-292 0 0,2 1 37 0 0,4 0-8 0 0,0 1-54 0 0,-4-2-32 0 0,-2-1-26 0 0,0 0-44 0 0,0 14 131 0 0,1-6-1 0 0,5-1-36 0 0,0-2-55 0 0,-1 14 158 0 0,6-8 1 0 0,-6 6 7 0 0,1-15-118 0 0,-1-2 1 0 0,-3 5 47 0 0,-2-11-197 0 0,1-1 0 0 0,-1 1 0 0 0,1 0 0 0 0,0 0 1 0 0,0 0-1 0 0,0 0 0 0 0,0 0 0 0 0,1-1 0 0 0,0 1 1 0 0,1 2-54 0 0,1 6 134 0 0,-4 4-12 0 0,1 1-14 0 0,0-15-90 0 0,0-1 1 0 0,0 1-1 0 0,-1-1 1 0 0,1 1-1 0 0,0-1 1 0 0,0 1-1 0 0,0-1 1 0 0,1 0-1 0 0,0 2-18 0 0,-2-3 0 0 0,2 3 108 0 0,0 1-50 0 0,-3 5-22 0 0,1-7-4 0 0,0 0-20 0 0,0-1 0 0 0,0 1 0 0 0,0 0 1 0 0,0-1-1 0 0,1 1 0 0 0,-1 0 1 0 0,1-1-1 0 0,-1 1 0 0 0,1-1 1 0 0,0 1-1 0 0,0-1 0 0 0,0 1 0 0 0,0-1 1 0 0,0 1-1 0 0,0-1 0 0 0,0 0 1 0 0,0 0-1 0 0,1 1-12 0 0,0 1 172 0 0,-2-3 20 0 0,0 0 7 0 0,0 0-89 0 0,0 0-66 0 0,0-1-35 0 0,1-1-1 0 0,-1 1 1 0 0,0 0-1 0 0,0 0 1 0 0,0 0-1 0 0,-1 0 1 0 0,1 0 0 0 0,0 0-1 0 0,0 0 1 0 0,0 0-1 0 0,-1 0 1 0 0,1 0-1 0 0,-1 0 1 0 0,1 0-1 0 0,-1 0 1 0 0,1 0-1 0 0,-1 0 1 0 0,1 0-1 0 0,-1 0 1 0 0,0 0 0 0 0,0 0-9 0 0,0 0 6 0 0,0 1 1 0 0,1-1-1 0 0,-1 0 1 0 0,1 1 0 0 0,-1-1-1 0 0,0 0 1 0 0,1 0 0 0 0,0 1-1 0 0,-1-1 1 0 0,1 0 0 0 0,-1 0-1 0 0,1 0 1 0 0,0 0 0 0 0,0 1-1 0 0,0-1 1 0 0,-1 0-1 0 0,1 0 1 0 0,0 0 0 0 0,0 0-1 0 0,0 0 1 0 0,0 0 0 0 0,0 0-1 0 0,1 1 1 0 0,-1-1 0 0 0,0 0-1 0 0,0 0 1 0 0,0 0 0 0 0,1 0-1 0 0,-1 0-6 0 0,5-7 41 0 0,-4 7-34 0 0,0 0-1 0 0,0-1 0 0 0,0 1 0 0 0,0-1 1 0 0,-1 1-1 0 0,1-1 0 0 0,-1 1 0 0 0,1-1 0 0 0,-1 0 1 0 0,1 1-1 0 0,-1-1 0 0 0,0 0 0 0 0,0 1 1 0 0,0-1-1 0 0,0-1-6 0 0,0-7 9 0 0,-1-10 17 0 0,5 3 29 0 0,22-59 15 0 0,-20 49-59 0 0,-5 20-11 0 0,0-1 0 0 0,1 1 0 0 0,0 0 0 0 0,1 0 0 0 0,-1-1 0 0 0,2 0 0 0 0,-2 4 0 0 0,0 1 0 0 0,0-1 0 0 0,-1 0 0 0 0,1 1 0 0 0,-1-1 0 0 0,0 0 0 0 0,0 0 0 0 0,-1 0 0 0 0,1 0 0 0 0,-1-3-1 0 0,0 6 1 0 0,0-1 0 0 0,0 1-1 0 0,0 0 1 0 0,0-1 0 0 0,0 1-1 0 0,0 0 1 0 0,0 0-1 0 0,1-1 1 0 0,-1 1 0 0 0,0 0-1 0 0,1 0 1 0 0,-1-1 0 0 0,1 1-1 0 0,-1 0 1 0 0,1 0-1 0 0,0 0 1 0 0,-1 0 0 0 0,1 0-1 0 0,0 0 1 0 0,0 0 0 0 0,0 0-1 0 0,0 0 1 0 0,0 0-1 0 0,0 0 1 0 0,0 0 0 0 0,0 1-1 0 0,0-1 1 0 0,0 0 0 0 0,4-1-12 0 0,-4 2 10 0 0,-1 0 0 0 0,1-1 0 0 0,0 1 0 0 0,-1 0 0 0 0,1-1 0 0 0,0 1 0 0 0,-1 0 0 0 0,1-1 0 0 0,-1 1 0 0 0,1-1 0 0 0,-1 1 0 0 0,1-1 1 0 0,-1 1-1 0 0,1-1 0 0 0,-1 1 0 0 0,0-1 0 0 0,1 0 0 0 0,-1 1 0 0 0,0-1 0 0 0,1 1 0 0 0,-1-1 0 0 0,0 0 2 0 0,3-4 2 0 0,-3 4-4 0 0,1 0 1 0 0,-1 0 0 0 0,1 0 0 0 0,0 0-1 0 0,0 0 1 0 0,0 0 0 0 0,-1 1 0 0 0,1-1-1 0 0,0 0 1 0 0,0 0 0 0 0,0 1 0 0 0,0-1-1 0 0,0 1 1 0 0,0-1 0 0 0,0 1 0 0 0,1-1-1 0 0,-1 1 1 0 0,1-1 1 0 0,9-3-31 0 0,2-7 7 0 0,-13 11 23 0 0,0 0 0 0 0,0 0 0 0 0,0 0 0 0 0,0 0 0 0 0,0-1 1 0 0,0 1-1 0 0,0 0 0 0 0,0 0 0 0 0,0 0 0 0 0,0 0 0 0 0,0 0 0 0 0,0 0 0 0 0,1 0 0 0 0,-1 0 0 0 0,0 0 0 0 0,0 0 0 0 0,0-1 0 0 0,0 1 0 0 0,0 0 0 0 0,0 0 1 0 0,0 0-1 0 0,1 0 0 0 0,-1 0 0 0 0,0 0 0 0 0,0 0 0 0 0,0 0 0 0 0,0 0 0 0 0,0 0 0 0 0,0 0 0 0 0,0 0 0 0 0,1 0 0 0 0,-1 0 0 0 0,0 0 0 0 0,0 0 0 0 0,0 0 0 0 0,0 0 1 0 0,0 0-1 0 0,0 0 0 0 0,1 0 0 0 0,-1 0 0 0 0,0 1 0 0 0,0-1 0 0 0,0 0 0 0 0,0 0 0 0 0,0 0 0 0 0,0 0 0 0 0,0 0 0 0 0,0 0 0 0 0,0 0 0 0 0,1 0 0 0 0,-1 0 1 0 0,0 0-1 0 0,0 1 0 0 0,0-1 0 0 0,0 0 0 0 0,0 0 0 0 0,0 0 1 0 0,4 3-11 0 0,0 0 0 0 0,1 0 0 0 0,-1 0 0 0 0,1-1 1 0 0,-1 1-1 0 0,5 0 11 0 0,-5-1-1 0 0,0-1 0 0 0,0 1 0 0 0,0 0 0 0 0,0 0 0 0 0,0 0 0 0 0,0 1 1 0 0,-1-1-1 0 0,1 1 0 0 0,-1 0 0 0 0,0 0 0 0 0,0 0 0 0 0,0 0 0 0 0,0 1 1 0 0,1 2 0 0 0,1 4 0 0 0,-4-8 0 0 0,0 1 0 0 0,0-1 0 0 0,0 0 0 0 0,1 0 0 0 0,-1 0 0 0 0,1 0 0 0 0,-1 0 0 0 0,1 0 0 0 0,0 0 0 0 0,-1-1-1 0 0,0 0 0 0 0,1 0 1 0 0,-1 1-1 0 0,0-1 1 0 0,0 0-1 0 0,0 1 1 0 0,0-1-1 0 0,0 1 1 0 0,0-1-1 0 0,0 1 1 0 0,-1-1-1 0 0,1 1 1 0 0,0-1-1 0 0,-1 1 1 0 0,0 0-1 0 0,1-1 0 0 0,-1 1 1 0 0,0 0-1 0 0,0 0 1 0 0,1 0 0 0 0,-2-1-4 0 0,2 1 0 0 0,-1-1 0 0 0,0 1-1 0 0,0-1 1 0 0,0 1 0 0 0,1-1 0 0 0,-1 0 0 0 0,1 1 0 0 0,-1-1 0 0 0,1 1 0 0 0,0-1 4 0 0,10 13-8 0 0,-9-12 8 0 0,-1-1 0 0 0,1 1 0 0 0,-1-1 0 0 0,0 1 0 0 0,1-1 0 0 0,-1 1 0 0 0,0 0 0 0 0,0 0 0 0 0,0 0 0 0 0,-1 0 0 0 0,6 24 0 0 0,0-13 4 0 0,-5-12 3 0 0,0 1-1 0 0,0-1 1 0 0,-1 1 0 0 0,1-1-1 0 0,0 1 1 0 0,-1-1-1 0 0,1 1 1 0 0,-1-1 0 0 0,0 1-1 0 0,1-1 1 0 0,-1 1 0 0 0,0-1-1 0 0,0 1-6 0 0,0 0 7 0 0,0-1 0 0 0,0 1 0 0 0,0-1 0 0 0,1 1 0 0 0,-1 0 0 0 0,1-1 0 0 0,-1 1 0 0 0,1-1 0 0 0,-1 1 0 0 0,1-1 0 0 0,0 0 0 0 0,0 1 0 0 0,0-1-7 0 0,5 12 32 0 0,-3 7-15 0 0,-3 15 109 0 0,0-13-22 0 0,0-9-43 0 0,0-11 16 0 0,0-2-4 0 0,0 0-1 0 0,0 0 0 0 0,0 0 2 0 0,0 0 4 0 0,-1-11-2 0 0,1-15-52 0 0,3 16 16 0 0,1 2-29 0 0,8-18 44 0 0,-9 17-47 0 0,11-32 45 0 0,-2 17 35 0 0,-1 8 190 0 0,2-2 59 0 0,-7 9-159 0 0,0 0 36 0 0,5-7 160 0 0,-4 7-198 0 0,-1 0-54 0 0,1 2-58 0 0,0 0-61 0 0,1 0-64 0 0,1 1-68 0 0,1-2-72 0 0,2 0-74 0 0,-5 4 169 0 0,2-3-109 0 0,18-8-361 0 0,-18 11 438 0 0,2 0 44 0 0,18-6 76 0 0,-26 9 18 0 0,0 0 0 0 0,0 0 0 0 0,1 1 0 0 0,-1-1 0 0 0,0 1 0 0 0,0 0 0 0 0,0 0 0 0 0,1 0 0 0 0,-1 0 0 0 0,0 1 0 0 0,0-1 0 0 0,0 1 0 0 0,3 1 0 0 0,10 11 0 0 0,0 0 0 0 0,-15-13 0 0 0,0 1 0 0 0,0-1 0 0 0,-1 0 0 0 0,1 1 0 0 0,0-1 0 0 0,0 1 0 0 0,0-1 0 0 0,-1 1 0 0 0,1-1 0 0 0,0 1 0 0 0,0 0 0 0 0,-1-1 0 0 0,1 1 0 0 0,-1 0 0 0 0,1 0 0 0 0,-1 0 0 0 0,1-1 0 0 0,-1 1 0 0 0,1 0 0 0 0,-1 0 0 0 0,1 0 0 0 0,-1 0 0 0 0,0 0 0 0 0,0 0 0 0 0,0 0 0 0 0,1 0 0 0 0,-1 0 0 0 0,2 10 0 0 0,11 15 5 0 0,1 1 57 0 0,-12-16-45 0 0,-1 1 0 0 0,0-1 0 0 0,0 1 0 0 0,-2-1 0 0 0,0 10-17 0 0,0 9-8 0 0,1-18 10 0 0,-1 1-12 0 0,1-4-25 0 0,2-2-21 0 0,0-1-33 0 0,3 2-7 0 0,0 2-46 0 0,-2 4-40 0 0,-3-11 71 0 0,0 0 43 0 0,3 8-79 0 0,-1-8 22 0 0,0 0-106 0 0,1-1-20 0 0,-1 0-88 0 0,1 1-103 0 0,0 0-116 0 0,-3-2 417 0 0,14 12-1061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21:06.6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222 18 4592 0 0,'0'0'133'0'0,"-3"-3"-5"0"0,1 1-113 0 0,-4-3 26 0 0,3 2 22 0 0,2 1 152 0 0,-1 1-40 0 0,-1 0 68 0 0,1 1-138 0 0,0 0-38 0 0,-2 0 51 0 0,3 1-30 0 0,1-1-6 0 0,-6 0 386 0 0,2 1-118 0 0,0-1-101 0 0,1 1-81 0 0,0 1-71 0 0,1-1-36 0 0,-5 4 50 0 0,5-3-19 0 0,1-1-25 0 0,-1 0 99 0 0,1 1-39 0 0,-3-1 35 0 0,0-1-83 0 0,-1-1-43 0 0,3 1 58 0 0,-9 2 114 0 0,8 2-42 0 0,-2 3-50 0 0,-8-2 32 0 0,-2 6-35 0 0,0 13 99 0 0,13-20-164 0 0,0 0-1 0 0,-1 0 0 0 0,0 0 0 0 0,0 0 1 0 0,-1 2-48 0 0,1-3 45 0 0,0 1 0 0 0,0 0-1 0 0,0 0 1 0 0,0 0 0 0 0,1 0 0 0 0,-1 1-45 0 0,-9 17 155 0 0,3-1-51 0 0,5-10-39 0 0,-1 1 38 0 0,0-4-38 0 0,-1 2-12 0 0,4 6-35 0 0,2 45-82 0 0,0-60 64 0 0,0 1 0 0 0,0 0 0 0 0,0-1 0 0 0,1 1 0 0 0,-1-1 0 0 0,0 1 0 0 0,1-1 0 0 0,-1 1 0 0 0,1-1 0 0 0,0 1 0 0 0,0-1 0 0 0,-1 1 0 0 0,1-1 0 0 0,6 12 0 0 0,-5-1-2 0 0,-1-11 3 0 0,-1 0-1 0 0,0 0 0 0 0,0-1 1 0 0,0 1-1 0 0,0 0 1 0 0,1 0-1 0 0,-1 0 1 0 0,1 0-1 0 0,-1 0 1 0 0,0 0-1 0 0,1-1 1 0 0,-1 1-1 0 0,1 0 0 0 0,0 0 1 0 0,-1-1-1 0 0,1 1 1 0 0,0 0-1 0 0,-1-1 1 0 0,1 1-1 0 0,0 0 1 0 0,0-1-1 0 0,-1 1 1 0 0,1-1-1 0 0,0 0 0 0 0,0 1 1 0 0,0-1-1 0 0,0 1 0 0 0,0-1 4 0 0,0 1 0 0 0,0 0 0 0 0,0-1-1 0 0,0 1 1 0 0,0 0 0 0 0,-1 0-1 0 0,1-1 1 0 0,0 1 0 0 0,-1 0 0 0 0,1 0-1 0 0,0 0 1 0 0,-1 0 0 0 0,1 0-1 0 0,-1 0 1 0 0,1 0 0 0 0,-1 1-4 0 0,7 9 74 0 0,22 5 110 0 0,-27-15-140 0 0,1 0 1 0 0,0-1-1 0 0,0 1 1 0 0,0 0 0 0 0,0-1-1 0 0,0 0 1 0 0,0 0-1 0 0,0 0 1 0 0,0 0-45 0 0,18-1 215 0 0,-11 0-111 0 0,-8 1-75 0 0,-1 0 0 0 0,1 0 0 0 0,0 0 0 0 0,-1 0 0 0 0,1 0 0 0 0,0-1 0 0 0,-1 1-1 0 0,1-1 1 0 0,0 1 0 0 0,-1-1 0 0 0,1 0 0 0 0,-1 0 0 0 0,1 1 0 0 0,-1-1 0 0 0,1-1-29 0 0,6-3 150 0 0,3 0 66 0 0,-9 4-168 0 0,0 0 0 0 0,0 0 0 0 0,1 0 0 0 0,-1 0 0 0 0,0-1 0 0 0,0 1 0 0 0,0-1 0 0 0,0 1 0 0 0,0-1-48 0 0,7-6 171 0 0,5 0 162 0 0,1 0 13 0 0,-6 0-156 0 0,-1 1-17 0 0,-5 4-86 0 0,0 0 0 0 0,1-1 0 0 0,-1 1 0 0 0,0-1 0 0 0,-1 1 1 0 0,1-1-88 0 0,3-8 194 0 0,2-3-15 0 0,-6 10-130 0 0,-1 3-16 0 0,-1-1 0 0 0,1 1 0 0 0,0 0 0 0 0,-1-1-1 0 0,1 1 1 0 0,-1-1 0 0 0,0 1 0 0 0,0-2-33 0 0,0-9 93 0 0,-1 1-35 0 0,0 0-44 0 0,-1 6 29 0 0,-2 2-35 0 0,-9-8-70 0 0,3-1-112 0 0,7 7 26 0 0,-3-6-65 0 0,5 10 159 0 0,0-1 0 0 0,-1 1 0 0 0,1 0 0 0 0,-1 0 0 0 0,0-1-1 0 0,0 1 1 0 0,1 0 0 0 0,-3-1 54 0 0,-5-2-190 0 0,-1 0-155 0 0,-1 0-69 0 0,1-4 44 0 0,-6-6-238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21:07.1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7568 0 0,'0'2'166'0'0,"0"5"-54"0"0,-1 17 276 0 0,2-16-297 0 0,1-2-56 0 0,11 19 24 0 0,-5-13 172 0 0,-2-2 23 0 0,-1 22 298 0 0,0-24-437 0 0,1 4 77 0 0,-4 2-35 0 0,-2-5-75 0 0,-1 12 88 0 0,5-6 38 0 0,0-7-82 0 0,1 2 78 0 0,2 6 62 0 0,-4-6-142 0 0,3 10 95 0 0,-3-13-100 0 0,0 1 39 0 0,8 10 134 0 0,-6 6-4 0 0,6-14 0 0 0,-11-7-250 0 0,1-1 1 0 0,-1 1 0 0 0,1-1 0 0 0,-1 1 0 0 0,0-1 0 0 0,0 1 0 0 0,0 0-39 0 0,0-2 8 0 0,0-1-1 0 0,0 0 1 0 0,0 1 0 0 0,0-1 0 0 0,0 0 0 0 0,0 1 0 0 0,0-1 0 0 0,0 0 0 0 0,0 0 0 0 0,0 1-1 0 0,0-1 1 0 0,0 0 0 0 0,0 1 0 0 0,1-1 0 0 0,-1 0 0 0 0,0 1 0 0 0,0-1 0 0 0,0 0 0 0 0,0 0 0 0 0,0 1-1 0 0,1-1 1 0 0,-1 0 0 0 0,0 0 0 0 0,0 1 0 0 0,1-1 0 0 0,-1 0-8 0 0,10 14 189 0 0,-7-2-31 0 0,-3-9 14 0 0,0-3 17 0 0,0 0 10 0 0,0 0 1 0 0,0 0 1 0 0,0 0 6 0 0,0 0 1 0 0,0 0 0 0 0,0 0-11 0 0,-3-3-45 0 0,-7-7-21 0 0,8 7-38 0 0,0 0-33 0 0,1-4-8 0 0,1 2-23 0 0,-3 1-21 0 0,0 0 0 0 0,0 0 0 0 0,0 0 0 0 0,-1 1 0 0 0,-2-3-8 0 0,3 3 9 0 0,-1 0 0 0 0,1 0 0 0 0,0-1 0 0 0,0 1 1 0 0,-1-4-10 0 0,-12-24 0 0 0,11-1 16 0 0,0 25 12 0 0,4 7-25 0 0,1-1-1 0 0,-1 0 1 0 0,0 1-1 0 0,1-1 1 0 0,-1 0-1 0 0,1 0 1 0 0,-1 0-1 0 0,1 0 1 0 0,-1 1-1 0 0,1-1 1 0 0,0 0-1 0 0,-1 0 1 0 0,1 0-1 0 0,0 0 1 0 0,0 0-1 0 0,0 0 1 0 0,-1 0-1 0 0,1 0 1 0 0,0 0-1 0 0,0 0 1 0 0,1 0-1 0 0,-1 0 1 0 0,0 0-1 0 0,0 0 1 0 0,0 0-1 0 0,1 1 1 0 0,-1-1-3 0 0,5-8 31 0 0,-4 8-27 0 0,0 0 1 0 0,0-1-1 0 0,0 1 0 0 0,-1-1 1 0 0,1 1-1 0 0,0-1 0 0 0,-1 1 1 0 0,1-1-1 0 0,-1 1 0 0 0,0-1 1 0 0,1 0-1 0 0,-1 1 0 0 0,0-1 1 0 0,0 0-5 0 0,0 0 4 0 0,0 0 0 0 0,1 0 1 0 0,-1 0-1 0 0,1 0 0 0 0,-1 0 1 0 0,1 0-1 0 0,0 1 0 0 0,-1-1 1 0 0,1 0-1 0 0,0 0 0 0 0,0 1 1 0 0,0-1-1 0 0,1 0 1 0 0,-1 0-5 0 0,23-21 15 0 0,-12 11 29 0 0,-8 9-42 0 0,0 0 0 0 0,0 0 0 0 0,0 0 0 0 0,0 1 0 0 0,0-1 0 0 0,1 1-2 0 0,16-11 0 0 0,-11 7 0 0 0,-5 2-14 0 0,0 0 1 0 0,1 1 0 0 0,-1-1-1 0 0,1 1 1 0 0,5-2 13 0 0,10 0-22 0 0,-13 3-1 0 0,-1 0 1 0 0,0 0 0 0 0,0-1 0 0 0,3-1 22 0 0,1-1-20 0 0,9-5-51 0 0,0 1-39 0 0,-15 8 66 0 0,1-1 0 0 0,-1 1-1 0 0,0-1 1 0 0,1 2-1 0 0,0-1 1 0 0,-1 1-1 0 0,1-1 45 0 0,-1 2-59 0 0,1-2-1 0 0,0 1 0 0 0,-1-1 1 0 0,4 0 59 0 0,23-12-240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21:07.8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82 8464 0 0,'0'0'190'0'0,"0"0"28"0"0,0 0 10 0 0,0 3-26 0 0,0 22-134 0 0,0-18 11 0 0,0-3 24 0 0,0 2 46 0 0,3-1 230 0 0,4 5-101 0 0,-6-7-187 0 0,0 0 0 0 0,0 1-1 0 0,0-1 1 0 0,0 0 0 0 0,-1 0-1 0 0,1 1 1 0 0,-1-1 0 0 0,0 0-1 0 0,0 3-90 0 0,0-6 19 0 0,0 1-1 0 0,0 0 1 0 0,0-1-1 0 0,0 1 1 0 0,0 0 0 0 0,0-1-1 0 0,0 1 1 0 0,0 0-1 0 0,0-1 1 0 0,1 1-1 0 0,-1 0 1 0 0,0-1-1 0 0,0 1 1 0 0,1-1-1 0 0,-1 1 1 0 0,0 0-1 0 0,1-1 1 0 0,-1 1-1 0 0,1-1 1 0 0,-1 1 0 0 0,1-1-1 0 0,-1 1 1 0 0,1-1-1 0 0,-1 1 1 0 0,1-1-1 0 0,0 0-18 0 0,-1 1 18 0 0,1-1 1 0 0,-1 0-1 0 0,1 1 0 0 0,-1-1 0 0 0,1 1 1 0 0,-1-1-1 0 0,1 1 0 0 0,-1-1 0 0 0,1 1 1 0 0,-1-1-1 0 0,0 1 0 0 0,1 0 0 0 0,-1-1 0 0 0,0 1 1 0 0,1 0-1 0 0,-1-1 0 0 0,0 1 0 0 0,0-1 1 0 0,0 1-1 0 0,0 0 0 0 0,1 0 0 0 0,-1-1 1 0 0,0 1-1 0 0,0 0 0 0 0,0-1 0 0 0,0 1-18 0 0,-1 0 17 0 0,1-1-1 0 0,0 1 1 0 0,0 0-1 0 0,0 0 1 0 0,1-1-1 0 0,-1 1 1 0 0,0 0-1 0 0,0-1 1 0 0,0 1-1 0 0,0 0 1 0 0,1-1-1 0 0,-1 1 1 0 0,0-1-1 0 0,0 1 1 0 0,1 0-1 0 0,-1-1 1 0 0,1 1-1 0 0,-1-1 1 0 0,1 1-1 0 0,-1-1 1 0 0,0 1-1 0 0,1-1 1 0 0,0 1-1 0 0,-1-1 1 0 0,1 0-1 0 0,-1 1-16 0 0,1-1 16 0 0,0 1 0 0 0,-1-1 0 0 0,1 0-1 0 0,-1 1 1 0 0,1-1 0 0 0,-1 1-1 0 0,1-1 1 0 0,-1 1 0 0 0,0-1-1 0 0,1 1 1 0 0,-1 0 0 0 0,1-1 0 0 0,-1 1-1 0 0,0-1 1 0 0,0 1 0 0 0,1 0-1 0 0,-1-1 1 0 0,0 1 0 0 0,0 0-1 0 0,0-1 1 0 0,0 1 0 0 0,0 0 0 0 0,0-1-1 0 0,0 1 1 0 0,0 0 0 0 0,0 0-16 0 0,0 3 89 0 0,0 10 290 0 0,0-9-248 0 0,0-2-76 0 0,0 0-85 0 0,3 2 127 0 0,7 5-26 0 0,-7-7-2 0 0,-3-3 22 0 0,0 0 3 0 0,0 0-4 0 0,0 0-2 0 0,0 0 1 0 0,-3-3 6 0 0,-7-10-5 0 0,5 3-44 0 0,-2-3-22 0 0,3 5-14 0 0,1-6 29 0 0,3-8-23 0 0,1 10-5 0 0,-1 11-7 0 0,0-1 0 0 0,0 1 1 0 0,0-1-1 0 0,0 0 0 0 0,1 1 1 0 0,-1-1-1 0 0,1 1 0 0 0,-1-1 1 0 0,1 1-1 0 0,0-1 0 0 0,-1 1 1 0 0,1 0-1 0 0,0-1-4 0 0,6-11 14 0 0,-6-4 13 0 0,-1 15-23 0 0,-1 0-1 0 0,1-1 1 0 0,1 1 0 0 0,-1-1 0 0 0,0 1-1 0 0,0 0 1 0 0,1-1 0 0 0,0 1-1 0 0,-1 0 1 0 0,2-3-4 0 0,2-2 20 0 0,8-20 14 0 0,-10 22-34 0 0,0 1 0 0 0,0-1 0 0 0,1 0 0 0 0,-1 1 0 0 0,1-1 0 0 0,0 1 0 0 0,1 0 0 0 0,-1 0 0 0 0,2 0 0 0 0,13-12 0 0 0,6 3-16 0 0,-12 8-64 0 0,4 6 41 0 0,-5 0-2 0 0,0-2 25 0 0,-7 1 16 0 0,1-1 0 0 0,0 1 0 0 0,0 0 0 0 0,-1 0 0 0 0,1 0 0 0 0,0 1 0 0 0,0 0 0 0 0,-1 0 0 0 0,4 1 0 0 0,0 2 0 0 0,18 7 0 0 0,-21-9 0 0 0,1 0 0 0 0,0 0 0 0 0,0 0 0 0 0,0 0 0 0 0,0 1 0 0 0,0 0 0 0 0,-1 0 0 0 0,0 1 0 0 0,4 2 0 0 0,36 29 53 0 0,-11 9-42 0 0,-26-36 9 0 0,0 1 1 0 0,-1-1-1 0 0,6 10-20 0 0,-4 0 3 0 0,5 20 101 0 0,-2-13 1 0 0,-2-7 21 0 0,1-5 48 0 0,-8-10 45 0 0,-6 0 5 0 0,-7 7-22 0 0,7-7-90 0 0,3-1-71 0 0,0 2 17 0 0,-3 3-23 0 0,3-7-31 0 0,-1 1 0 0 0,1-1 0 0 0,-1 0 1 0 0,0 1-1 0 0,1-1 0 0 0,-1 0 0 0 0,0 0 1 0 0,1 0-1 0 0,-1 0 0 0 0,0 1 0 0 0,1-1 1 0 0,-1 0-1 0 0,0 0 0 0 0,1 0 1 0 0,-1 0-5 0 0,-4 0 69 0 0,4 0-63 0 0,0 0 0 0 0,1 0 0 0 0,-1 0 0 0 0,0 0 0 0 0,0-1 0 0 0,1 1 0 0 0,-1 0 0 0 0,0 0 0 0 0,1 0 0 0 0,-1 0 0 0 0,1-1 0 0 0,-1 1 0 0 0,0 0 0 0 0,1-1 1 0 0,-1 1-7 0 0,0-2 11 0 0,1 1 0 0 0,-1-1 0 0 0,1 1 0 0 0,-1-1 1 0 0,1 1-1 0 0,0-1 0 0 0,-1 0 0 0 0,1 1 0 0 0,0-1 1 0 0,0 0-1 0 0,0-1-11 0 0,0 0 7 0 0,0 1 1 0 0,1-1-1 0 0,-1 0 1 0 0,0 0-1 0 0,1 1 1 0 0,0-1-1 0 0,0-2-7 0 0,8-11 74 0 0,2-4-5 0 0,-5 6-68 0 0,0-7 4 0 0,-5 16 0 0 0,0 1 1 0 0,0 0-1 0 0,0 0 0 0 0,1 0 0 0 0,-1 0 0 0 0,1 0 0 0 0,0 1 1 0 0,0-1-1 0 0,1 0 0 0 0,-1 1 0 0 0,1 0 0 0 0,-1-1 0 0 0,4-1-5 0 0,72-74 0 0 0,-74 75 0 0 0,0 1 0 0 0,0 0 0 0 0,0-1 0 0 0,1 2 0 0 0,-1-1 0 0 0,1 0 0 0 0,-1 1 0 0 0,1 0 0 0 0,1-1 0 0 0,17-6 0 0 0,-19 8 0 0 0,-1-1 0 0 0,1 1 0 0 0,0 0 0 0 0,0-1 0 0 0,0 2 0 0 0,0-1 0 0 0,0 0 0 0 0,0 1 0 0 0,4 0 0 0 0,18 2 7 0 0,-24-1-3 0 0,0-1 1 0 0,0 1-1 0 0,0 0 0 0 0,0 0 0 0 0,-1 0 1 0 0,1 0-1 0 0,0 1 0 0 0,-1-1 0 0 0,1 0 1 0 0,0 1-1 0 0,-1 0-4 0 0,3 1 9 0 0,0 0 0 0 0,0 0 0 0 0,0-1 0 0 0,0 1 0 0 0,2 0-9 0 0,-3-1 7 0 0,0-1-1 0 0,0 1 0 0 0,0-1 1 0 0,-1 1-1 0 0,1 0 0 0 0,-1 0 1 0 0,1 0-1 0 0,-1 0 0 0 0,0 1 1 0 0,0-1-1 0 0,0 1 0 0 0,0-1 1 0 0,1 2-7 0 0,1 6 13 0 0,-3-7-7 0 0,0-1-1 0 0,1 0 1 0 0,-1 0 0 0 0,0 1-1 0 0,0-1 1 0 0,1 0 0 0 0,0 0-1 0 0,-1-1 1 0 0,1 1-6 0 0,-1 0 1 0 0,1-1 0 0 0,-1 0 0 0 0,0 0 0 0 0,0 0 0 0 0,0 1 0 0 0,1-1 0 0 0,-2 0 0 0 0,1 1 0 0 0,0-1 0 0 0,0 1 1 0 0,0 0-1 0 0,-1-1 0 0 0,1 1 0 0 0,-1-1 0 0 0,1 1 0 0 0,-1 0 0 0 0,0 0 0 0 0,1-1 0 0 0,-1 1 0 0 0,0 0-1 0 0,0 0 3 0 0,0-1 1 0 0,0 1-1 0 0,0-1 0 0 0,0 1 1 0 0,0-1-1 0 0,0 1 0 0 0,1-1 0 0 0,-1 0 1 0 0,0 1-1 0 0,1-1 0 0 0,-1 1 1 0 0,1-1-1 0 0,0 0 0 0 0,-1 1 0 0 0,1-1 1 0 0,0 1-4 0 0,11 20 11 0 0,2 7 46 0 0,-14-20-65 0 0,-1-2 2 0 0,1-4-48 0 0,0-3-3 0 0,0 0-85 0 0,0 0-92 0 0,0 0 66 0 0,0 0-41 0 0,0 0-43 0 0,0 0-42 0 0,0 0-37 0 0,0 0-34 0 0,0 0-239 0 0,0 0-56 0 0,0 0-781 0 0,0 0-618 0 0,0 0-1172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21:09.1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221 96 7632 0 0,'0'0'166'0'0,"0"0"29"0"0,0 0 14 0 0,0-3 27 0 0,0-8 64 0 0,0 11-294 0 0,0 0 0 0 0,0 0 0 0 0,1 0-1 0 0,-1 0 1 0 0,0 0 0 0 0,0 0 0 0 0,0 0-1 0 0,0 0 1 0 0,0 0 0 0 0,0 0-1 0 0,0-1 1 0 0,0 1 0 0 0,0 0 0 0 0,0 0-1 0 0,0 0 1 0 0,0 0 0 0 0,0 0 0 0 0,0 0-1 0 0,-1 0 1 0 0,1 0 0 0 0,0 0-1 0 0,0 0 1 0 0,0 0 0 0 0,0-1 0 0 0,0 1-1 0 0,0 0 1 0 0,0 0 0 0 0,0 0 0 0 0,0 0-1 0 0,0 0 1 0 0,0 0 0 0 0,0 0 0 0 0,0 0-1 0 0,0 0 1 0 0,0 0 0 0 0,0 0-1 0 0,-1 0 1 0 0,1 0 0 0 0,0 0 0 0 0,0 0-1 0 0,0 0 1 0 0,0 0 0 0 0,0 0 0 0 0,0 0-1 0 0,0 0 1 0 0,0 0 0 0 0,0 0 0 0 0,0 0-1 0 0,-1 0 1 0 0,1 0 0 0 0,0 0-1 0 0,0 0 1 0 0,0 0 0 0 0,0 0 0 0 0,0 0-1 0 0,0 0 1 0 0,0 0-6 0 0,-8 0 373 0 0,0 0-42 0 0,0 0-40 0 0,1 0-37 0 0,0 0-36 0 0,0 0-35 0 0,-6 0 91 0 0,8 2 25 0 0,-8 9-3 0 0,-1-6 0 0 0,9 6-31 0 0,-8-6-129 0 0,-19 21 7 0 0,32-25-141 0 0,-1-1 0 0 0,0 0 0 0 0,0 1 0 0 0,0-1 1 0 0,0 1-1 0 0,0-1 0 0 0,1 1 0 0 0,-1-1 0 0 0,0 1 1 0 0,1-1-1 0 0,-1 1 0 0 0,0 0 0 0 0,1 0 1 0 0,-1-1-1 0 0,1 1 0 0 0,-1 0 0 0 0,1 0 0 0 0,-1 0 1 0 0,1-1-1 0 0,-1 1 0 0 0,1 0 0 0 0,0 0 0 0 0,0 0 1 0 0,-1 0-1 0 0,1 0 0 0 0,0 0-2 0 0,-3 9 7 0 0,-10 1-7 0 0,7-5 0 0 0,1 1 0 0 0,0 0 0 0 0,1 0 0 0 0,0 0 0 0 0,0 0 0 0 0,0 1 0 0 0,1-1 0 0 0,0 1 0 0 0,0 0 0 0 0,1 0 0 0 0,0 1 0 0 0,0 7 0 0 0,2 47 0 0 0,-1-55 0 0 0,3 9 0 0 0,-2-16 0 0 0,1-1 0 0 0,-1 1 0 0 0,0-1 0 0 0,1 0 0 0 0,-1 1 0 0 0,1-1 0 0 0,-1 1 0 0 0,1-1 0 0 0,-1 0 0 0 0,1 1 0 0 0,-1-1 0 0 0,1 0 0 0 0,-1 1 0 0 0,1-1 0 0 0,-1 0 0 0 0,1 0 0 0 0,-1 0 0 0 0,1 1 0 0 0,0-1 0 0 0,-1 0 0 0 0,1 0 0 0 0,-1 0 0 0 0,1 0 0 0 0,0 0 0 0 0,-1 0 0 0 0,1 0 0 0 0,9 2 31 0 0,-3 4 47 0 0,-6-5-68 0 0,0 0 0 0 0,-1-1 0 0 0,1 1 1 0 0,0 0-1 0 0,-1-1 0 0 0,1 1 0 0 0,0-1 0 0 0,0 1 1 0 0,-1-1-1 0 0,1 1 0 0 0,0-1 0 0 0,0 0 0 0 0,0 1 1 0 0,0-1-1 0 0,0 0 0 0 0,0 0 0 0 0,0 1 0 0 0,-1-1 1 0 0,1 0-1 0 0,1 0-10 0 0,11-4 63 0 0,-5-1-2 0 0,2-1 32 0 0,3 4 34 0 0,-11 2-110 0 0,0-1 0 0 0,-1 1 1 0 0,1 0-1 0 0,-1 0 0 0 0,1-1 1 0 0,0 1-1 0 0,-1-1 0 0 0,1 1 0 0 0,-1-1 1 0 0,1 0-1 0 0,-1 0 0 0 0,1 0 0 0 0,-1 0 1 0 0,1 0-18 0 0,6-4 77 0 0,2 1 27 0 0,-8 3-87 0 0,1 0 0 0 0,-1 0 0 0 0,0-1 0 0 0,0 1-1 0 0,0 0 1 0 0,0-1 0 0 0,0 1 0 0 0,0-1 0 0 0,0 0-17 0 0,6-6 46 0 0,-5 5-23 0 0,0 0 0 0 0,0-1 0 0 0,1 1 0 0 0,-1 1 0 0 0,1-1 0 0 0,0 0-23 0 0,1 1 24 0 0,-5 1-21 0 0,1 1 0 0 0,0 0 0 0 0,-1 0 0 0 0,1-1 0 0 0,0 1 0 0 0,-1 0 0 0 0,1-1 0 0 0,-1 1 0 0 0,1-1 0 0 0,-1 1 0 0 0,1-1 0 0 0,-1 1-1 0 0,1-1 1 0 0,-1 1 0 0 0,1-1 0 0 0,-1 1 0 0 0,0-1 0 0 0,1 1 0 0 0,-1-1 0 0 0,0 0 0 0 0,1 1 0 0 0,-1-1-3 0 0,2-4-1 0 0,25-27 11 0 0,-12 1 97 0 0,-12 15-78 0 0,0 0 43 0 0,1 8-37 0 0,-3 7-29 0 0,0-1 1 0 0,0 1-1 0 0,0 0 1 0 0,0-1 0 0 0,0 0-1 0 0,-1 1 1 0 0,1-1-1 0 0,-1 1 1 0 0,1-1 0 0 0,-1 0-1 0 0,0 1 1 0 0,1-1-1 0 0,-1 0 1 0 0,0 1 0 0 0,0-2-7 0 0,0-60 162 0 0,0 40-51 0 0,0 1 80 0 0,0 20-176 0 0,0 1 0 0 0,0-1 1 0 0,0 0-1 0 0,1 1 0 0 0,-1-1 1 0 0,1 1-1 0 0,-1-1 1 0 0,1 0-1 0 0,-1 1 0 0 0,1-1 1 0 0,0 1-1 0 0,0-1 1 0 0,0 1-1 0 0,0 0-15 0 0,4-8 49 0 0,-3-4-43 0 0,-2 7-88 0 0,0 3 49 0 0,0-3 40 0 0,0 3 37 0 0,0 3 70 0 0,0 0 120 0 0,0 0 20 0 0,0 0-113 0 0,0 0-82 0 0,0 0-48 0 0,0 0-57 0 0,3 0-90 0 0,7 0-5 0 0,-2 0 100 0 0,-3 0 64 0 0,-2 0 68 0 0,3 3 68 0 0,4 7-85 0 0,-3-3-39 0 0,-1-2-64 0 0,-3-1-1 0 0,2 0-80 0 0,1-4 72 0 0,-1 1 29 0 0,-4 1 23 0 0,1 0 1 0 0,-1 1 0 0 0,0-1-1 0 0,1 0 1 0 0,-1 0-1 0 0,0 1 1 0 0,-1-1-1 0 0,1 1-14 0 0,0 0 24 0 0,0-1 0 0 0,0 0 0 0 0,0 1-1 0 0,0-1 1 0 0,0 0 0 0 0,1 1 0 0 0,-1-1 0 0 0,1 0-24 0 0,2 0 47 0 0,2 4 31 0 0,0 18 37 0 0,-4-17-41 0 0,2 0 1 0 0,-1 0 0 0 0,5 6-75 0 0,1 3 115 0 0,7 15 161 0 0,-16-29-261 0 0,1-1 0 0 0,-1 0 0 0 0,1 1-1 0 0,-1-1 1 0 0,0 0 0 0 0,0 1 0 0 0,0-1-1 0 0,1 1 1 0 0,-1-1 0 0 0,-1 1-15 0 0,4 16 138 0 0,1-7-83 0 0,3 7 35 0 0,-5-2 23 0 0,-2-14-99 0 0,0-1-1 0 0,0 1 0 0 0,1-1 0 0 0,-1 1 1 0 0,0 0-1 0 0,1-1 0 0 0,-1 1 0 0 0,1-1 0 0 0,0 1 1 0 0,-1-1-1 0 0,1 0 0 0 0,0 1 0 0 0,0-1-13 0 0,5 12 76 0 0,-5-8-57 0 0,0-1-1 0 0,0 1 0 0 0,-1-1 0 0 0,0 1 0 0 0,0-1 1 0 0,0 3-19 0 0,0 4 42 0 0,0-9-34 0 0,0-1-1 0 0,0 1 0 0 0,0 0 0 0 0,1-1 0 0 0,-1 1 0 0 0,1 0 0 0 0,-1-1 0 0 0,1 1 0 0 0,-1-1 1 0 0,1 1-1 0 0,0-1 0 0 0,0 1 0 0 0,0-1 0 0 0,0 0 0 0 0,0 1 0 0 0,0-1 0 0 0,0 0 0 0 0,1 1-7 0 0,2 6 93 0 0,-5 0-67 0 0,1-8-17 0 0,0 5 55 0 0,0 5 0 0 0,0-7 0 0 0,0-3 2 0 0,0 0-35 0 0,0 0-41 0 0,0 0-60 0 0,0 0-47 0 0,0 0-171 0 0,0 0 210 0 0,0 0-8 0 0,0 0-23 0 0,0 0-47 0 0,0 0-18 0 0,0 0-47 0 0,0 0-53 0 0,0 0-61 0 0,0 0-64 0 0,0 0-61 0 0,0 0-54 0 0,0 0-46 0 0,0 0-165 0 0,0 0-47 0 0,0 0-198 0 0,0 0-536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21:08.2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0 380 9408 0 0,'0'0'273'0'0,"0"0"-5"0"0,3 2-144 0 0,7 9 31 0 0,-10-11-148 0 0,1 0 0 0 0,-1 0 0 0 0,0 1 1 0 0,0-1-1 0 0,1 0 0 0 0,-1 0 0 0 0,0 1 1 0 0,0-1-1 0 0,0 0 0 0 0,0 1 0 0 0,1-1 0 0 0,-1 0 1 0 0,0 0-1 0 0,0 1 0 0 0,0-1 0 0 0,0 0 1 0 0,0 1-1 0 0,0-1 0 0 0,0 0 0 0 0,0 1 1 0 0,0-1-1 0 0,0 0 0 0 0,0 1 0 0 0,0-1 0 0 0,0 0 1 0 0,0 1-8 0 0,-1 5 66 0 0,0 12 64 0 0,1-5 3 0 0,2-2 23 0 0,0-1 51 0 0,3-3-57 0 0,1 3 74 0 0,-3 7 62 0 0,-3 18 134 0 0,0 22 128 0 0,1-41-356 0 0,6-1-43 0 0,-3-6-56 0 0,-2-2 1 0 0,-1 0 15 0 0,-1 2 39 0 0,3 4 107 0 0,3-3-51 0 0,-1-2-66 0 0,0 3 51 0 0,2 3 17 0 0,-4-7-111 0 0,3 6 137 0 0,4-8 4 0 0,-5 6 17 0 0,6-4-2 0 0,3 0-53 0 0,-10-5-120 0 0,-2-1-30 0 0,0-1 1 0 0,1 1-1 0 0,-1 0 1 0 0,0-1 0 0 0,0 1-1 0 0,0-1 1 0 0,1 0 0 0 0,-1 0-1 0 0,0 0 1 0 0,0 0-1 0 0,1 0 1 0 0,-1 0 0 0 0,0 0-1 0 0,0-1 1 0 0,3 0-49 0 0,2-1 244 0 0,1-1-1 0 0,-1 0 1 0 0,6-4-244 0 0,-7 4 153 0 0,1-1-77 0 0,0-2 74 0 0,16-18 456 0 0,-18 18-471 0 0,0 1-48 0 0,8-6 10 0 0,11-13 12 0 0,-23 22-105 0 0,0 1 0 0 0,0-1 0 0 0,0 1 0 0 0,0-1 0 0 0,0 0 0 0 0,0 0 0 0 0,0 0 1 0 0,-1 1-1 0 0,1-1 0 0 0,0 0 0 0 0,-1 0 0 0 0,0 0 0 0 0,1 0 0 0 0,-1-1-4 0 0,0 1 4 0 0,0 1 0 0 0,0-1 0 0 0,1 0 0 0 0,-1 0 0 0 0,0 0 0 0 0,1 1 0 0 0,0-1 0 0 0,-1 0 0 0 0,1 1 0 0 0,0-1 0 0 0,0 1 0 0 0,0-1 0 0 0,0 0-4 0 0,0 1 0 0 0,0-1 0 0 0,0 1 0 0 0,-1-1 0 0 0,1 1 0 0 0,0-1 1 0 0,-1 0-1 0 0,1 1 0 0 0,-1-1 0 0 0,1 0 0 0 0,-1 0 0 0 0,0 1 0 0 0,1-1 0 0 0,-1 0 0 0 0,0-32-46 0 0,0 13-49 0 0,0 7-17 0 0,0 0-54 0 0,0 0-67 0 0,0 0-77 0 0,-1 10 93 0 0,1 0 88 0 0,-5-7-78 0 0,4 9 131 0 0,0 0-34 0 0,-1-1-82 0 0,1 1-84 0 0,-1-1-103 0 0,1 0-121 0 0,1 2 199 0 0,-1 0-37 0 0,1-1-39 0 0,-1 0-42 0 0,1 1-45 0 0,0-1-46 0 0,0 0-48 0 0,0 0-52 0 0,0-4-1442 0 0,0-4-1158 0 0</inkml:trace>
  <inkml:trace contextRef="#ctx0" brushRef="#br0" timeOffset="314.45">521 17 10800 0 0,'0'0'241'0'0,"0"0"38"0"0,0 0 13 0 0,0 0-26 0 0,0 0-199 0 0,2 0-39 0 0,-1 0-27 0 0,0 0-1 0 0,-1 0 1 0 0,1 0 0 0 0,0 0 0 0 0,-1 0-1 0 0,1 0 1 0 0,0-1 0 0 0,-1 1-1 0 0,1 0 1 0 0,0 0 0 0 0,-1 0 0 0 0,1-1-1 0 0,0 1 1 0 0,-1 0 0 0 0,1-1-1 0 0,1-4 9 0 0,1 0 60 0 0,5 2 171 0 0,7 3 278 0 0,-12 0-326 0 0,-3 0-182 0 0,1 0 0 0 0,-1 0 0 0 0,0 0 0 0 0,0 0 0 0 0,0 0 0 0 0,0 0 0 0 0,0 0 0 0 0,0 0 0 0 0,0 0 0 0 0,0 0 0 0 0,0 0 0 0 0,0 0 0 0 0,1 0 0 0 0,-1 0 0 0 0,0 0 0 0 0,0 0 0 0 0,0 0 0 0 0,0 0 0 0 0,0 0 0 0 0,0 0 0 0 0,0 0 0 0 0,0 0 0 0 0,0 0 0 0 0,0 0 0 0 0,0 0 1 0 0,1 0-1 0 0,-1 0 0 0 0,0 0 0 0 0,0 0 0 0 0,0 0 0 0 0,0 1 0 0 0,0-1 0 0 0,0 0 0 0 0,0 0 0 0 0,0 0 0 0 0,0 0 0 0 0,0 0 0 0 0,0 0 0 0 0,0 0 0 0 0,0 0 0 0 0,0 0 0 0 0,0 0 0 0 0,0 0 0 0 0,0 1 0 0 0,0-1 0 0 0,0 0 0 0 0,0 0 0 0 0,0 0 0 0 0,0 0 0 0 0,0 0 0 0 0,0 0 0 0 0,0 0 0 0 0,0 0 0 0 0,0 0 1 0 0,0 0-1 0 0,0 1 0 0 0,0-1-10 0 0,1 5 273 0 0,2-1-58 0 0,1-1-49 0 0,1 0-40 0 0,2 1 2 0 0,2 6 9 0 0,0 10 109 0 0,-7-15-172 0 0,0 0-1 0 0,0 0 1 0 0,1-1-1 0 0,-1 1 1 0 0,1 0-1 0 0,0-1 1 0 0,1 0 0 0 0,0 2-74 0 0,7 10 189 0 0,-7-1-39 0 0,0-2-47 0 0,6 8 95 0 0,-5 8-6 0 0,0-12-96 0 0,-3-11-49 0 0,0 1 0 0 0,-1-1 0 0 0,1 1 0 0 0,-2 0 0 0 0,1 0 0 0 0,-1-1-47 0 0,0 10 82 0 0,0-9-36 0 0,0 1-1 0 0,0 0 1 0 0,1 0-1 0 0,0-1 0 0 0,0 3-45 0 0,4 6 73 0 0,-3-10-36 0 0,0 1-1 0 0,-1 0 1 0 0,0-1-1 0 0,0 1 1 0 0,0 0-1 0 0,-1 0-36 0 0,0 108 602 0 0,0-76-494 0 0,0-20-98 0 0,0 0-38 0 0,0-15 28 0 0,1 0 0 0 0,-1 0 0 0 0,1 0 0 0 0,0-1 0 0 0,0 1 0 0 0,0 0 0 0 0,1 0 0 0 0,-1 0 0 0 0,1-1 0 0 0,1 3 0 0 0,0 10 0 0 0,-3-5 1 0 0,0 7-51 0 0,0-16-57 0 0,0-1-49 0 0,0-1-224 0 0,0 0 202 0 0,0 0-38 0 0,0 0-71 0 0,0 0 96 0 0,0 0-38 0 0,0 0-39 0 0,0 0-39 0 0,0 0-407 0 0,0 0 103 0 0,0 0-52 0 0,0 0-775 0 0,0 0-607 0 0,0 0-1155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21:05.6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9848 0 0,'0'0'222'0'0,"0"0"30"0"0,0 0 19 0 0,0 0-114 0 0,2 0-82 0 0,2 0-54 0 0,1 0 134 0 0,8 1 396 0 0,-10 0-427 0 0,-1 0-63 0 0,3 10 394 0 0,0-8-225 0 0,1 0-39 0 0,1 0-9 0 0,1 6 43 0 0,-4-1-46 0 0,-1-1-47 0 0,-1 0-21 0 0,0 3 2 0 0,0-1-6 0 0,0-2-5 0 0,1 0 19 0 0,0 1 44 0 0,8 10 34 0 0,-6 9-58 0 0,6-6-11 0 0,-6 8 2 0 0,2-2-4 0 0,5 24 91 0 0,-5-21-114 0 0,1 3 42 0 0,-5-23-95 0 0,-1 0 0 0 0,0 0 0 0 0,0 1 0 0 0,-1-1 1 0 0,-1 5-53 0 0,1 1 95 0 0,1-1 1 0 0,3 15-96 0 0,-2-15 87 0 0,0 0 1 0 0,-1 15-88 0 0,-1-21 33 0 0,-1-1-1 0 0,1 0 1 0 0,1 0 0 0 0,-1 0-1 0 0,2 3-32 0 0,0-4 27 0 0,-2 0-1 0 0,1 0 1 0 0,-1 1 0 0 0,0-1-1 0 0,-1 3-26 0 0,0 103 168 0 0,0-37 10 0 0,0-76-178 0 0,0 1 0 0 0,0-1 0 0 0,1 1 0 0 0,-1 0 1 0 0,0-1-1 0 0,0 1 0 0 0,0-1 0 0 0,0 1 1 0 0,0-1-1 0 0,0 1 0 0 0,0-1 0 0 0,-1 1 1 0 0,1-1-1 0 0,0 1 0 0 0,0-1 0 0 0,0 1 0 0 0,0-1 1 0 0,-1 1-1 0 0,1-1 0 0 0,0 0 0 0 0,0 1 1 0 0,-1-1-1 0 0,1 1 0 0 0,0-1 0 0 0,-1 0 1 0 0,1 1-1 0 0,-1-1 0 0 0,1 1 0 0 0,0-1 0 0 0,-1 0 1 0 0,1 0-1 0 0,-1 1 0 0 0,1-1 0 0 0,-1 0 1 0 0,1 0-1 0 0,-1 0 0 0 0,1 1 0 0 0,-1-1 1 0 0,1 0-1 0 0,-1 0 0 0 0,1 0 0 0 0,-1 0 0 0 0,1 0 1 0 0,-1 0-1 0 0,1 0 0 0 0,-1 0 0 0 0,1 0 1 0 0,0 0-1 0 0,0 0 0 0 0,0 0 1 0 0,0 0-1 0 0,-1 0 1 0 0,1 0-1 0 0,0 0 1 0 0,0 0-1 0 0,0 0 0 0 0,0 0 1 0 0,0 0-1 0 0,0 0 1 0 0,0 0-1 0 0,0 0 0 0 0,0 0 1 0 0,0 0-1 0 0,-1 0 1 0 0,1 0-1 0 0,0 0 1 0 0,0 0-1 0 0,0 0 0 0 0,0 0 1 0 0,0 0-1 0 0,0 0 1 0 0,0 0-1 0 0,0 0 1 0 0,0 0-1 0 0,0 0 0 0 0,0 0 1 0 0,0 0-1 0 0,-1 0 1 0 0,1 0-1 0 0,0 0 1 0 0,0 0-1 0 0,0 1 0 0 0,0-1 1 0 0,0 0-1 0 0,0 0 1 0 0,0 0-1 0 0,0 0 0 0 0,0 0 1 0 0,0 0-1 0 0,0 0 1 0 0,0 0-1 0 0,0 0 1 0 0,0 0-1 0 0,0 1 0 0 0,0-1 1 0 0,0 0-1 0 0,0 0 1 0 0,0 0-1 0 0,0 0 1 0 0,0 0-1 0 0,0 0 0 0 0,0 0 1 0 0,0 0-1 0 0,0 0 0 0 0,0 11-89 0 0,0-8-58 0 0,0-3 58 0 0,0 0-67 0 0,0 0-81 0 0,0 0 70 0 0,0 0-37 0 0,0 0-41 0 0,0 0-38 0 0,0 0-385 0 0,0 0 92 0 0,0 0-54 0 0,0 0-741 0 0,0 0-587 0 0,0 0-1112 0 0</inkml:trace>
  <inkml:trace contextRef="#ctx0" brushRef="#br0" timeOffset="283.69">64 48 7280 0 0,'0'0'165'0'0,"0"0"22"0"0,0 0 9 0 0,2 0-20 0 0,2 0-132 0 0,21 0-52 0 0,-15 0 65 0 0,0 0 98 0 0,-3 0 35 0 0,1 0 40 0 0,18 0 638 0 0,-14 0-526 0 0,0 0-65 0 0,-6 0-178 0 0,1 0-33 0 0,7-2 135 0 0,8-4 177 0 0,1 0-10 0 0,-9 4-189 0 0,-1 2-27 0 0,1 0-29 0 0,11 0 40 0 0,-11 0-35 0 0,5-3 2 0 0,-6-2-97 0 0,-11 4-33 0 0,0 0 0 0 0,0 0-1 0 0,1 0 1 0 0,-1 0 0 0 0,1 0-1 0 0,-1 1 1 0 0,1-1 0 0 0,-1 1-1 0 0,1-1 1 0 0,-1 1 0 0 0,3 0 0 0 0,11 1 27 0 0,-3 0-49 0 0,-1-1-49 0 0,0-1-66 0 0,-2-2-79 0 0,-5 0 148 0 0,-2 1-32 0 0,0 0-27 0 0,-1 1-57 0 0,1-1-69 0 0,-1 1-83 0 0,1 0-93 0 0,0 0-107 0 0,1 1-119 0 0,-2-1 279 0 0,0 1-35 0 0,4 0-981 0 0,4 0-786 0 0</inkml:trace>
  <inkml:trace contextRef="#ctx0" brushRef="#br0" timeOffset="557.08">206 505 8696 0 0,'0'0'197'0'0,"2"3"24"0"0,9 7 18 0 0,-3-6-84 0 0,0-5-75 0 0,-6 1-68 0 0,5 0-12 0 0,-4 0 0 0 0,-1 1 0 0 0,0-1 0 0 0,0 0 0 0 0,0 0 0 0 0,0-1 0 0 0,1 1 0 0 0,-1 0 0 0 0,0-1 0 0 0,0 0 0 0 0,1 0 0 0 0,5-3 42 0 0,-4 0 32 0 0,2 2 37 0 0,1 0 40 0 0,2 1 41 0 0,0 2 29 0 0,3 0 33 0 0,-3-2-31 0 0,-1 0 19 0 0,-1-1 72 0 0,1-3-16 0 0,-7 4-244 0 0,0 0 1 0 0,1 0-1 0 0,-1 0 1 0 0,1 0-1 0 0,-1 1 1 0 0,1-1-1 0 0,0 0 1 0 0,-1 1-1 0 0,1-1 1 0 0,-1 1-1 0 0,1 0 1 0 0,0 0 0 0 0,0-1-1 0 0,-1 1 1 0 0,2 0-55 0 0,7 1 179 0 0,1 0 6 0 0,-2-1-27 0 0,-1-2 11 0 0,1 0 48 0 0,2-3-40 0 0,-8 4-136 0 0,0 0-1 0 0,0-1 0 0 0,0 1 1 0 0,0 0-1 0 0,0 1 0 0 0,0-1 1 0 0,0 0-1 0 0,1 1 1 0 0,-1 0-1 0 0,3 0-40 0 0,2-1 31 0 0,0 0 0 0 0,0 0 0 0 0,0-1 0 0 0,4-1-31 0 0,-4 1 21 0 0,0 0 0 0 0,0 0 0 0 0,0 1 0 0 0,5 0-21 0 0,4-1-3 0 0,1-4-50 0 0,-3 1-3 0 0,-4 3-26 0 0,-7 2 11 0 0,0-1-38 0 0,-1 1-17 0 0,0 0-40 0 0,0 0-43 0 0,1 0-51 0 0,-1 0-52 0 0,0 0-51 0 0,0 0-44 0 0,0 0-38 0 0,1 0-133 0 0,0 0-38 0 0,0 0-160 0 0,3 0-429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21:04.6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348 32 6824 0 0,'0'0'149'0'0,"0"0"23"0"0,0 0 13 0 0,0-2 27 0 0,0-9 63 0 0,0 9 21 0 0,0 2 7 0 0,-3 0 15 0 0,0-1-219 0 0,-1 1 45 0 0,-6-5 456 0 0,6 2-380 0 0,0 1-87 0 0,2 1-109 0 0,0 0-34 0 0,-11-3 373 0 0,-9 4 129 0 0,10 1-219 0 0,-1 1 24 0 0,3 4-66 0 0,1-1-103 0 0,-9 3-24 0 0,-7 0-99 0 0,8-3-2 0 0,14-4-2 0 0,0 1-1 0 0,0-1 1 0 0,1 1 0 0 0,-1 0 0 0 0,0 0 0 0 0,1 0 0 0 0,0 0 0 0 0,-1 0 0 0 0,1 1 0 0 0,0-1 0 0 0,0 1-1 0 0,-2 1 24 0 0,1 0 0 0 0,-1-1 0 0 0,0 1 0 0 0,-4 2-24 0 0,-3 1 37 0 0,-19 14 62 0 0,11 1-67 0 0,12-11-14 0 0,-7 9 62 0 0,-10 20-80 0 0,21-34 2 0 0,1 0 0 0 0,-1 0 0 0 0,1 0 1 0 0,0 0-1 0 0,0 0 0 0 0,1 1 0 0 0,0-1 0 0 0,0 0 1 0 0,0 4-3 0 0,1 90 0 0 0,0-97 0 0 0,0 0 0 0 0,0-1 0 0 0,0 1 0 0 0,1 0 0 0 0,-1-1 0 0 0,1 1 0 0 0,0-1 0 0 0,0 1 0 0 0,0-1 0 0 0,0 1 0 0 0,1 0 0 0 0,1 2 0 0 0,0 0 0 0 0,1 0 0 0 0,0 0 0 0 0,0-1 0 0 0,1 1 0 0 0,2 2 0 0 0,-5-4 0 0 0,0-1 0 0 0,0 0 0 0 0,0 0 0 0 0,1 0 0 0 0,-1 0 0 0 0,1 0 0 0 0,-1 0 0 0 0,1-1 0 0 0,-1 1 0 0 0,3 0 0 0 0,21 3 14 0 0,-11 1 30 0 0,-12-5-35 0 0,0 0 0 0 0,1 0 0 0 0,-1 1 1 0 0,1-2-1 0 0,0 1 0 0 0,-1 0 0 0 0,1-1 1 0 0,0 0-1 0 0,1 0-9 0 0,13 1 10 0 0,17-1 23 0 0,-9-3 43 0 0,19-8 82 0 0,0 6 24 0 0,-8-6 2 0 0,-18 8-98 0 0,9-2 56 0 0,1-5 56 0 0,-8-2-19 0 0,13-10 199 0 0,-20 13-241 0 0,-7 5-73 0 0,8-9 100 0 0,-2-8 4 0 0,-7 10-84 0 0,16-25 312 0 0,-18 29-349 0 0,-1 0-37 0 0,-2 4-6 0 0,0 0 1 0 0,0 0 0 0 0,-1 0-1 0 0,0 0 1 0 0,1 1-1 0 0,-1-1 1 0 0,0 0-1 0 0,0 0 1 0 0,0 0 0 0 0,-1 0-1 0 0,1 0 1 0 0,-1 0-1 0 0,0 0 1 0 0,0-1-5 0 0,-8-17 33 0 0,-4 1-75 0 0,-2 1-63 0 0,-3 1-51 0 0,-14-6-172 0 0,24 19 182 0 0,-1 0 0 0 0,0 1 0 0 0,0 0 1 0 0,-6-2 145 0 0,-3 3-364 0 0,0 1-102 0 0,15 1 322 0 0,0 0 58 0 0,-1-1 37 0 0,-6-1 18 0 0,4 1-65 0 0,1 1-70 0 0,2 1 40 0 0,1-1-33 0 0,-1 1-63 0 0,0-1-53 0 0,0 1-58 0 0,0-1-65 0 0,0 1-69 0 0,0 0-75 0 0,-1 0-82 0 0,1 0-87 0 0,-3 0-754 0 0,-4 0-819 0 0</inkml:trace>
  <inkml:trace contextRef="#ctx0" brushRef="#br0" timeOffset="438.12">695 96 8176 0 0,'0'0'182'0'0,"0"0"29"0"0,0 2 13 0 0,0 2-145 0 0,0 8 34 0 0,3 1-74 0 0,1-5-39 0 0,-3-6 0 0 0,0-1 0 0 0,0 0 0 0 0,0 1 0 0 0,0-1 0 0 0,0 1 0 0 0,-1-1 0 0 0,1 1 0 0 0,-1 0 0 0 0,1-1 0 0 0,-1 1 0 0 0,0-1 0 0 0,1 1 0 0 0,-1 0 0 0 0,0 0 0 0 0,0 5 22 0 0,2-1 39 0 0,4 4 143 0 0,-5-8-166 0 0,0-1 0 0 0,0 1-1 0 0,-1-1 1 0 0,1 1 0 0 0,0 0-1 0 0,-1-1 1 0 0,1 1 0 0 0,-1 0-1 0 0,1 0 1 0 0,-1-1 0 0 0,0 1-1 0 0,0 0 1 0 0,1 0-38 0 0,0 14 405 0 0,1-2-100 0 0,2-1-90 0 0,0-1-79 0 0,-2-7-89 0 0,0 14 228 0 0,-2-18-247 0 0,0 1 0 0 0,0-1 0 0 0,0 0 0 0 0,0 1 0 0 0,1-1 0 0 0,-1 1 0 0 0,0-1 0 0 0,1 0 0 0 0,-1 1 0 0 0,1 0-28 0 0,8 14 258 0 0,2 3 20 0 0,-5-4-142 0 0,-1 11 56 0 0,2-13-68 0 0,-6-12-107 0 0,0 1-1 0 0,-1-1 1 0 0,1 1 0 0 0,0-1-1 0 0,-1 1 1 0 0,1-1 0 0 0,-1 1-1 0 0,1-1 1 0 0,-1 1 0 0 0,0-1 0 0 0,0 1-1 0 0,1-1 1 0 0,-1 1-17 0 0,-1-1 6 0 0,1-1 0 0 0,0 1-1 0 0,0-1 1 0 0,0 1 0 0 0,0-1 0 0 0,0 1 0 0 0,0-1-1 0 0,0 1 1 0 0,0-1 0 0 0,0 1 0 0 0,0-1 0 0 0,1 1 0 0 0,-1-1-1 0 0,0 0 1 0 0,0 1 0 0 0,0-1 0 0 0,0 1 0 0 0,1-1-1 0 0,-1 1 1 0 0,0-1 0 0 0,1 1 0 0 0,-1-1 0 0 0,0 0-1 0 0,1 1 1 0 0,-1-1 0 0 0,0 0 0 0 0,1 1 0 0 0,-1-1 0 0 0,1 0-1 0 0,-1 0 1 0 0,0 1 0 0 0,1-1-6 0 0,6 4 89 0 0,9 25 241 0 0,-16-27-352 0 0,1 0 74 0 0,0-1 63 0 0,-1 1 54 0 0,0-1 93 0 0,1 1 49 0 0,-1 0 752 0 0,0-2-558 0 0,0-1-90 0 0,0 0-216 0 0,-1-1-80 0 0,1 0-93 0 0,0 0-76 0 0,0-1-86 0 0,0 0-96 0 0,-1-22 339 0 0,1 12-79 0 0,-1 1 0 0 0,1-1 0 0 0,1 0 0 0 0,0 0 0 0 0,2-3-28 0 0,2 0 10 0 0,-3 13-10 0 0,-1 0 0 0 0,0 0 0 0 0,0-1 0 0 0,0 1 0 0 0,0-1 0 0 0,-1 1 0 0 0,1-1 0 0 0,-1 1 1 0 0,0-1-1 0 0,0-1 0 0 0,0 1 0 0 0,0 0 0 0 0,0-1 0 0 0,1 1 0 0 0,1-3 0 0 0,8-17 0 0 0,-7 8 0 0 0,-3 12 0 0 0,1 1 0 0 0,-1-1 0 0 0,1 0 0 0 0,0 1-1 0 0,0-1 1 0 0,0 0 0 0 0,1 1 0 0 0,0-1 0 0 0,-1 1 0 0 0,1 0 0 0 0,2-2 0 0 0,8-13 1 0 0,1 1-1 0 0,1 0 0 0 0,12-10 0 0 0,-19 19-3 0 0,-5 6 2 0 0,0 0-1 0 0,0 0 1 0 0,0 1 0 0 0,0-1 0 0 0,0 0 0 0 0,1 1 0 0 0,0-1 1 0 0,20-8-63 0 0,50-16 49 0 0,-69 25 14 0 0,-1 0 0 0 0,1 0 0 0 0,-1 1 0 0 0,1-1 0 0 0,-1 1 0 0 0,1 0 0 0 0,0 0 0 0 0,-1 0 0 0 0,3 1 0 0 0,6-1 0 0 0,1 0 0 0 0,-10-1 0 0 0,1 1 0 0 0,0 0 0 0 0,-1 0 0 0 0,1 0 0 0 0,-1 0 0 0 0,1 1 0 0 0,-1 0 0 0 0,1-1 0 0 0,1 2 0 0 0,5 1 0 0 0,25 10 0 0 0,-27-9 0 0 0,18 7 53 0 0,-18-6-52 0 0,1-1 0 0 0,-1 2 1 0 0,0-1-1 0 0,-1 1 0 0 0,0 0 0 0 0,1 0 1 0 0,-2 1-1 0 0,4 3-1 0 0,-5-4 0 0 0,-3-4 0 0 0,0 0 0 0 0,-1 0 0 0 0,1 0 0 0 0,-1 0 0 0 0,0 0 0 0 0,1 0 0 0 0,-1 1 0 0 0,0-1 0 0 0,0 0 0 0 0,-1 1 0 0 0,1-1 0 0 0,0 1 0 0 0,-1 0 1 0 0,1-1-1 0 0,-1 1 0 0 0,1-1 0 0 0,0 0 0 0 0,-1 1 0 0 0,1-1 0 0 0,0 0 0 0 0,1 1 0 0 0,-1-1 0 0 0,0 0 0 0 0,1 0 0 0 0,-1 0 0 0 0,1 0 0 0 0,0 0 0 0 0,1 2 1 0 0,0-1 0 0 0,0 1 0 0 0,0 0 1 0 0,-1 0-1 0 0,1 1-1 0 0,6 13 46 0 0,-6-13-14 0 0,-2 0-12 0 0,0-1 0 0 0,0 0 0 0 0,0 0 0 0 0,-1 1 0 0 0,0-1 1 0 0,1 0-1 0 0,-2 1 0 0 0,1-1 0 0 0,-1 4-20 0 0,0 8 31 0 0,1-15-29 0 0,0-1 0 0 0,0 1 1 0 0,0-1-1 0 0,0 1 0 0 0,0-1 1 0 0,0 1-1 0 0,0-1 1 0 0,0 1-1 0 0,0-1 0 0 0,0 1 1 0 0,0-1-1 0 0,0 1 0 0 0,0-1 1 0 0,1 1-1 0 0,-1-1 1 0 0,0 1-1 0 0,0-1 0 0 0,0 1 1 0 0,1-1-1 0 0,-1 0 1 0 0,0 1-1 0 0,1-1 0 0 0,-1 1 1 0 0,0-1-1 0 0,1 0 0 0 0,-1 1 1 0 0,0-1-1 0 0,1 0 1 0 0,-1 1-1 0 0,1-1 0 0 0,-1 0 1 0 0,1 0-3 0 0,6 5 19 0 0,-7-4-14 0 0,0-1 0 0 0,1 1-1 0 0,-1 0 1 0 0,0 0-1 0 0,1 0 1 0 0,-1-1-1 0 0,0 1 1 0 0,0 0 0 0 0,0 0-1 0 0,0 0 1 0 0,0 0-1 0 0,0-1 1 0 0,0 1 0 0 0,0 1-6 0 0,0-1-194 0 0,0 1 77 0 0,0-1 67 0 0,0 1 55 0 0,0 0 96 0 0,0 3 425 0 0,0-2-381 0 0,0-2-130 0 0,0 0-40 0 0,0 0-49 0 0,0 1-56 0 0,0-1-88 0 0,0 1-89 0 0,0-1-98 0 0,0 1-108 0 0,0-1-119 0 0,0 0 269 0 0,0 0-33 0 0,0 0-35 0 0,0 0-36 0 0,0 0-38 0 0,0 0-37 0 0,0 3-1489 0 0,0 5-1160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21:02.6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207 584 5136 0 0,'0'0'149'0'0,"-3"-3"-7"0"0,-10-7-113 0 0,5 7 30 0 0,-1 2 98 0 0,0 1 39 0 0,-12 0 328 0 0,13 1-342 0 0,2-1-44 0 0,6 0-131 0 0,0 0 1 0 0,0 0 0 0 0,0 0-1 0 0,0 0 1 0 0,0 0 0 0 0,0 0-1 0 0,0 0 1 0 0,0 0-1 0 0,-1 0 1 0 0,1 0 0 0 0,0 0-1 0 0,0 0 1 0 0,0 0 0 0 0,0 0-1 0 0,0 0 1 0 0,0 0-1 0 0,0 0 1 0 0,0 0 0 0 0,0 0-1 0 0,0 0 1 0 0,-1 0 0 0 0,1 0-1 0 0,0 0 1 0 0,0 0-1 0 0,0 0 1 0 0,0 0 0 0 0,0 0-1 0 0,0 0 1 0 0,0 0 0 0 0,0 0-1 0 0,0 0 1 0 0,0-1-1 0 0,0 1 1 0 0,0 0 0 0 0,0 0-1 0 0,0 0 1 0 0,0 0 0 0 0,0 0-1 0 0,-1 0 1 0 0,1 0-1 0 0,0 0 1 0 0,0 0 0 0 0,0 0-1 0 0,0 0 1 0 0,0-1 0 0 0,0 1-1 0 0,0 0 1 0 0,0 0-1 0 0,0 0 1 0 0,0 0 0 0 0,0 0-1 0 0,0 0 1 0 0,0 0 0 0 0,0 0-1 0 0,1 0 1 0 0,-1 0-1 0 0,0-1-7 0 0,-1 1 26 0 0,1-1 0 0 0,0 0 0 0 0,0 0 0 0 0,0 1 0 0 0,-1-1-1 0 0,1 0 1 0 0,0 1 0 0 0,-1-1 0 0 0,1 0 0 0 0,-1 1-1 0 0,1-1 1 0 0,-1 0 0 0 0,1 1 0 0 0,-1-1 0 0 0,1 1-1 0 0,-1-1 1 0 0,0 1 0 0 0,1-1 0 0 0,-1 1 0 0 0,0 0 0 0 0,1-1-1 0 0,-1 1 1 0 0,0 0 0 0 0,1-1 0 0 0,-1 1 0 0 0,0 0-1 0 0,0 0 1 0 0,1 0 0 0 0,-1 0 0 0 0,0 0 0 0 0,0 0 0 0 0,1 0-1 0 0,-1 0 1 0 0,0 0 0 0 0,0 0 0 0 0,0 0 0 0 0,1 0-1 0 0,-1 0 1 0 0,0 1 0 0 0,1-1 0 0 0,-1 0 0 0 0,0 1-1 0 0,0-1 1 0 0,1 0 0 0 0,-1 1 0 0 0,1-1 0 0 0,-1 1-26 0 0,-2 2 131 0 0,2 0-3 0 0,-1 1-13 0 0,0-3-7 0 0,-3 1 107 0 0,1-2-60 0 0,0 0 39 0 0,3 0-177 0 0,1 0-1 0 0,-1 0 1 0 0,0 0-1 0 0,1 0 1 0 0,-1 0 0 0 0,1 0-1 0 0,-1 1 1 0 0,1-1-1 0 0,-1 0 1 0 0,1 0-1 0 0,-1 0 1 0 0,1 1-1 0 0,-1-1 1 0 0,1 0-1 0 0,0 1 1 0 0,-1-1-1 0 0,1 0 1 0 0,-1 1-1 0 0,1-1 1 0 0,0 1-1 0 0,-1-1-16 0 0,-3 8 203 0 0,-2 1-24 0 0,-2-2-60 0 0,3-5-60 0 0,4-1-45 0 0,0-1 0 0 0,1 0 1 0 0,-1 0-1 0 0,1 1 0 0 0,-1-1 0 0 0,0 0 0 0 0,1 1 0 0 0,-1-1 0 0 0,1 1 0 0 0,-1-1 1 0 0,1 1-1 0 0,-1-1 0 0 0,1 1 0 0 0,-1-1 0 0 0,1 1 0 0 0,0-1 0 0 0,-1 1 0 0 0,1-1 0 0 0,0 1 1 0 0,-1 0-1 0 0,1-1 0 0 0,0 1-14 0 0,-3 4 56 0 0,-7 8 133 0 0,6-7-66 0 0,3 1-89 0 0,1-1-12 0 0,-5 2 8 0 0,4-7-24 0 0,0 1 1 0 0,0-1-1 0 0,0 1 0 0 0,0-1 0 0 0,1 1 0 0 0,-1-1 1 0 0,0 1-1 0 0,1-1 0 0 0,-1 1 0 0 0,1 0 0 0 0,0-1 1 0 0,0 1-1 0 0,-1 0 0 0 0,1-1-6 0 0,0 47 100 0 0,0-37-49 0 0,0 1 32 0 0,0 0 45 0 0,0 0 57 0 0,0-11-180 0 0,0-1-1 0 0,0 1 1 0 0,0-1 0 0 0,0 1 0 0 0,0-1 0 0 0,0 1 0 0 0,0-1 0 0 0,0 1-1 0 0,0-1 1 0 0,0 1 0 0 0,0-1 0 0 0,0 1 0 0 0,0-1 0 0 0,0 1 0 0 0,0-1 0 0 0,1 1-1 0 0,-1-1 1 0 0,0 1 0 0 0,0-1 0 0 0,1 1 0 0 0,-1-1 0 0 0,0 0 0 0 0,1 1 0 0 0,-1-1-1 0 0,0 1 1 0 0,1-1 0 0 0,-1 0 0 0 0,0 1 0 0 0,1-1 0 0 0,-1 0 0 0 0,1 0-1 0 0,-1 1 1 0 0,1-1 0 0 0,-1 0 0 0 0,1 0 0 0 0,-1 0 0 0 0,1 1 0 0 0,-1-1 0 0 0,1 0-1 0 0,-1 0 1 0 0,1 0 0 0 0,-1 0 0 0 0,1 0 0 0 0,-1 0 0 0 0,1 0 0 0 0,0 0-5 0 0,4 2 96 0 0,6 6-40 0 0,2-4 86 0 0,-5-3-30 0 0,0-1 34 0 0,0 1 38 0 0,1-1 41 0 0,-6 0-137 0 0,4 0 101 0 0,8 0 194 0 0,-5-3-159 0 0,8-8 12 0 0,-5 8-151 0 0,-9 2-54 0 0,0 0 0 0 0,0 0 1 0 0,0-1-1 0 0,0 1 0 0 0,-1-1 0 0 0,1 0 0 0 0,0 0 1 0 0,0-1-32 0 0,8-4 64 0 0,2 1 34 0 0,-6 3-11 0 0,1-1 0 0 0,-1-1 1 0 0,4-1-88 0 0,28-18 207 0 0,-20 13-145 0 0,-18 10-57 0 0,-1 0 1 0 0,1 0-1 0 0,0-1 1 0 0,-1 1 0 0 0,0-1-1 0 0,1 0 1 0 0,-1 1-1 0 0,0-1 1 0 0,0 0-1 0 0,0 1 1 0 0,0-1-1 0 0,0 0 1 0 0,0-1-6 0 0,1 0 8 0 0,-1 0 0 0 0,1 0 0 0 0,0 0 0 0 0,0 0 0 0 0,0 0 0 0 0,1 0-8 0 0,10-13 11 0 0,-10 0-11 0 0,-3 3 10 0 0,0 8 33 0 0,-1 4-43 0 0,1 1 1 0 0,0 0-1 0 0,0-1 1 0 0,0 1-1 0 0,0 0 0 0 0,0-1 1 0 0,0 1-1 0 0,0 0 1 0 0,0-1-1 0 0,0 1 0 0 0,0 0 1 0 0,1 0-1 0 0,-1-1 1 0 0,0 1-1 0 0,0 0 0 0 0,0-1 1 0 0,0 1-1 0 0,0 0 1 0 0,1 0-1 0 0,-1-1 0 0 0,0 1 1 0 0,0 0-1 0 0,0 0 1 0 0,1-1-1 0 0,-1 1 1 0 0,0 0-1 0 0,1 0-1 0 0,-1 0 0 0 0,0 0 0 0 0,1 0 1 0 0,-1 0-1 0 0,1 0 0 0 0,-1 0 1 0 0,0 0-1 0 0,1 1 0 0 0,-1-1 0 0 0,0 0 1 0 0,1 0-1 0 0,-1 0 0 0 0,0 1 1 0 0,1-1-1 0 0,-1 0 0 0 0,0 0 0 0 0,1 1 1 0 0,-1-1-1 0 0,0 0 0 0 0,0 1 1 0 0,1-1-1 0 0,-1 0 0 0 0,0 1 0 0 0,0-1 1 0 0,0 0-1 0 0,1 1 0 0 0,-1-1 1 0 0,0 0-1 0 0,0 1 1 0 0,3 15-40 0 0,1 3 13 0 0,1-11 27 0 0,-4-7 0 0 0,0 1 0 0 0,0-1 0 0 0,-1 1 0 0 0,1-1 0 0 0,0 1 0 0 0,0-1 0 0 0,-1 1 0 0 0,1-1 0 0 0,-1 1 0 0 0,0 0 0 0 0,1-1 0 0 0,-1 1 0 0 0,0 0 0 0 0,0-1 0 0 0,0 47 0 0 0,0-48 0 0 0,0 1 0 0 0,0-1 0 0 0,0 1 0 0 0,0-1 0 0 0,0 1 0 0 0,0-1 0 0 0,0 1 0 0 0,0-1 0 0 0,0 1 0 0 0,0-1 0 0 0,0 1 0 0 0,0-1 0 0 0,0 1 0 0 0,0-1 0 0 0,0 1 0 0 0,1-1 0 0 0,-1 1 0 0 0,0-1 0 0 0,0 0 0 0 0,1 1 0 0 0,-1-1 0 0 0,0 1 0 0 0,1-1 0 0 0,-1 0 0 0 0,0 1 0 0 0,1-1 0 0 0,-1 0 0 0 0,1 1 0 0 0,-1-1 0 0 0,0 0 0 0 0,1 0 0 0 0,0 1 0 0 0,5 3 0 0 0,-4-2 0 0 0,-1 0 0 0 0,1 1 0 0 0,-1-1 0 0 0,0 0 0 0 0,0 1 0 0 0,0-1 0 0 0,0 0 0 0 0,0 1 0 0 0,-1 0 0 0 0,1-1 0 0 0,0 1 0 0 0,0-1 0 0 0,0 0 0 0 0,1 0 0 0 0,-1 1 0 0 0,0-1 0 0 0,1 0 0 0 0,9 3 10 0 0,-6 6 33 0 0,6-6-32 0 0,-7 2-26 0 0,0-2-39 0 0,6-4-49 0 0,-10-1 92 0 0,1 0 1 0 0,-1 0 0 0 0,1 0 0 0 0,-1 0 0 0 0,1 0 0 0 0,0 0-1 0 0,-1 0 1 0 0,1 0 0 0 0,-1 0 0 0 0,1 0 0 0 0,-1 0-1 0 0,1 0 1 0 0,-1 0 0 0 0,1 0 0 0 0,-1 0 0 0 0,1 1 0 0 0,-1-1-1 0 0,1 0 1 0 0,-1 0 0 0 0,0 1 0 0 0,1-1 0 0 0,-1 0 0 0 0,1 1-1 0 0,-1-1 1 0 0,0 0 0 0 0,1 1 0 0 0,-1-1 0 0 0,0 0 0 0 0,1 1-1 0 0,-1-1 1 0 0,0 1 0 0 0,1-1 0 0 0,-1 1 0 0 0,0-1-1 0 0,0 1 1 0 0,0-1 0 0 0,0 1 0 0 0,1-1 0 0 0,-1 1 0 0 0,0-1-1 0 0,0 1 1 0 0,0-1 0 0 0,0 1 0 0 0,0-1 0 0 0,0 1 0 0 0,0 0 10 0 0,0 1-248 0 0</inkml:trace>
  <inkml:trace contextRef="#ctx0" brushRef="#br0" timeOffset="517.3">759 0 8496 0 0,'0'0'190'0'0,"0"0"28"0"0,0 0 10 0 0,0 0 45 0 0,0 0 128 0 0,0 0 58 0 0,2 0 12 0 0,4 1-237 0 0,0 1-41 0 0,1 2-2 0 0,1 2 43 0 0,-6-3 32 0 0,-1 0-97 0 0,0 0-61 0 0,-1 1-54 0 0,0-1-12 0 0,1 0 43 0 0,3 3 77 0 0,4 4 154 0 0,5 6 227 0 0,-10-9-410 0 0,-2 1-47 0 0,0 4 140 0 0,6 4-33 0 0,3 6 2 0 0,-9-19-181 0 0,5 13 76 0 0,10 27 178 0 0,-10-29-206 0 0,0 0 35 0 0,0 1 1 0 0,-2 0 0 0 0,1-1 0 0 0,0 13-98 0 0,0-7 164 0 0,0 0 1 0 0,6 16-165 0 0,-7-26 52 0 0,-1 0 0 0 0,0 1 0 0 0,-1 3-52 0 0,5 17 122 0 0,3 0-27 0 0,-4 1-20 0 0,4-1-3 0 0,-5-2-2 0 0,1-13-28 0 0,-4-13-37 0 0,-1 0 0 0 0,0 1 0 0 0,0-1 0 0 0,0 0 0 0 0,-1 1 0 0 0,1-1 0 0 0,-1 1 0 0 0,1 1-5 0 0,-1-3 8 0 0,0 0 1 0 0,0 0 0 0 0,0-1-1 0 0,0 1 1 0 0,1 0 0 0 0,-1 0-1 0 0,1 0 1 0 0,-1 0 0 0 0,1 0-1 0 0,0-1 1 0 0,0 1 0 0 0,0 0-1 0 0,1 1-8 0 0,-1-2 3 0 0,0 1-1 0 0,0-1 0 0 0,-1 1 1 0 0,1-1-1 0 0,0 1 1 0 0,-1-1-1 0 0,1 1 0 0 0,-1-1 1 0 0,1 1-1 0 0,-1 0 1 0 0,0-1-1 0 0,0 1 1 0 0,0 1-3 0 0,0 8 6 0 0,-1-7 1 0 0,1-1 1 0 0,0 0 0 0 0,0 0-1 0 0,0 0 1 0 0,0 1 0 0 0,1-1-1 0 0,-1 0 1 0 0,1 0 0 0 0,0 0-1 0 0,0 1-7 0 0,4 4 23 0 0,1 4 4 0 0,-4 2 30 0 0,-2 12-36 0 0,0-23 1 0 0,0-3-124 0 0,0 0-52 0 0,0 0-8 0 0,0 0 28 0 0,0 0-57 0 0,0 0-135 0 0,0 0 11 0 0,0 0-37 0 0,0 0-935 0 0,0 0-58 0 0</inkml:trace>
  <inkml:trace contextRef="#ctx0" brushRef="#br0" timeOffset="1164.54">664 458 7584 0 0,'0'0'222'0'0,"3"0"-15"0"0,8 0-138 0 0,-1 0-123 0 0,-9 0 104 0 0,0 0 18 0 0,1 0 39 0 0,1 0 45 0 0,0 0 53 0 0,4-1 123 0 0,1 0-33 0 0,6-2 198 0 0,0 0-120 0 0,-2-1-111 0 0,-9 2-198 0 0,0 2 44 0 0,-1-1 0 0 0,1 0-1 0 0,0 1 1 0 0,-1 0 0 0 0,1-1 0 0 0,0 1 0 0 0,-1 0 0 0 0,3 1-108 0 0,-2-1 105 0 0,0 0 0 0 0,-1 0 0 0 0,1 0 0 0 0,0 0 0 0 0,-1 0 0 0 0,1-1 0 0 0,0 1 0 0 0,2-2-105 0 0,-3 1 50 0 0,6-1 142 0 0,0-1 1 0 0,-1 1 0 0 0,1 0-1 0 0,0 1 1 0 0,8-1-193 0 0,-6 2 208 0 0,-2-2-49 0 0,-1 0-17 0 0,3-2 10 0 0,5-1 62 0 0,3 1 20 0 0,5-2 27 0 0,-3 0-83 0 0,-3 2 0 0 0,-4 4-69 0 0,7-1 19 0 0,-5-5-32 0 0,-12 5-79 0 0,0 0 1 0 0,0 0-1 0 0,0 0 1 0 0,0 0-1 0 0,1 0 1 0 0,-1 0-1 0 0,0 1 0 0 0,0 0 1 0 0,4 0-18 0 0,5 0 8 0 0,-6 0 3 0 0,1 0 0 0 0,0 0 1 0 0,0 0-1 0 0,0-1 0 0 0,5-1-11 0 0,9-8 11 0 0,8 4-27 0 0,-14 2-17 0 0,-2 0-8 0 0,1 1-33 0 0,9 1-112 0 0,-14 3 52 0 0,1 0-21 0 0,2-2-75 0 0,-5 0 12 0 0,0-2-67 0 0,-2 1 125 0 0,-2 0-8 0 0,0 0-17 0 0,-1 1-65 0 0,0-1-77 0 0,1 1-92 0 0,0 0-106 0 0,0 0-119 0 0,-1 1 273 0 0,0 0-35 0 0,0-1-37 0 0,0 1-38 0 0,4 0-1154 0 0,3 0-915 0 0</inkml:trace>
  <inkml:trace contextRef="#ctx0" brushRef="#br0" timeOffset="1505.41">1406 410 6704 0 0,'0'0'149'0'0,"0"0"23"0"0,0 3 12 0 0,0 7-54 0 0,0 1-73 0 0,0 28-51 0 0,0-23 80 0 0,0-14-37 0 0,0-1 1 0 0,0 1-1 0 0,0-1 1 0 0,0 1 0 0 0,1 0-1 0 0,-1-1 1 0 0,1 1-1 0 0,-1-1 1 0 0,1 1-1 0 0,0-1 1 0 0,0 0 0 0 0,-1 1-1 0 0,1-1-49 0 0,6 12 390 0 0,-6-6-247 0 0,0 2 63 0 0,0 2 99 0 0,-2 7 207 0 0,1 0-25 0 0,0-7-229 0 0,1-2-108 0 0,1-2-79 0 0,4 6 220 0 0,-1-4-26 0 0,-3 3 39 0 0,0-1-67 0 0,4 2 5 0 0,0-1-20 0 0,-4-1-21 0 0,-2-4-74 0 0,0 6 37 0 0,2-1-69 0 0,4-4-50 0 0,0 1 2 0 0,-4 21 79 0 0,-2-29-243 0 0,0-1 37 0 0,0 1 17 0 0,0 1 112 0 0,0-1 158 0 0,0 1-67 0 0,0-2-81 0 0,0 1-44 0 0,0 0-43 0 0,0-1-36 0 0,0 1-42 0 0,0-1-48 0 0,0 1-54 0 0,0-1-12 0 0,0 1-44 0 0,0 0-48 0 0,0-1-53 0 0,0 1-54 0 0,0-1-59 0 0,0 1-61 0 0,0 0-66 0 0,0-1-972 0 0,0 0-906 0 0</inkml:trace>
  <inkml:trace contextRef="#ctx0" brushRef="#br0" timeOffset="1506.41">1390 174 9184 0 0,'0'0'208'0'0,"0"0"33"0"0,0 0 14 0 0,0 0-21 0 0,0 0-90 0 0,0 0-42 0 0,0 0-6 0 0,0 0 0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21:11.2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12840 0 0,'0'0'289'0'0,"0"0"40"0"0,0 0 23 0 0,0 0-144 0 0,0 0-100 0 0,0 0 87 0 0,0 0-47 0 0,0 0 159 0 0,0 0 286 0 0,0 0 23 0 0,0 0-257 0 0,0 0-160 0 0,0 0-53 0 0,0 0-1 0 0,3 0 27 0 0,-2 0-131 0 0,3 0-21 0 0,-2 0 23 0 0,1 0 52 0 0,0 0 81 0 0,-3 2-120 0 0,0 9-60 0 0,0-9-34 0 0,0-1-54 0 0,2-1-92 0 0,-1 0 38 0 0,2 0-51 0 0,-1 0 86 0 0,2 0-13 0 0,-3 0 20 0 0,0 0-15 0 0,0 0 10 0 0,-1 0-16 0 0,1 0-40 0 0,-1 0-11 0 0,0 0-42 0 0,0 0-47 0 0,0 0-53 0 0,0 0-57 0 0,0 0-54 0 0,0 0-47 0 0,0 0-41 0 0,0 0-150 0 0,0 0-41 0 0,0 0-181 0 0,0 0-488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4:11.5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 1 10368 0 0,'0'0'233'0'0,"0"0"39"0"0,0 0 15 0 0,0 0 27 0 0,0 0 114 0 0,0 0 55 0 0,0 0 12 0 0,0 0-39 0 0,0 0-295 0 0,0 0-36 0 0,0 0 83 0 0,0 0-14 0 0,0 2 8 0 0,0 59 813 0 0,-2-50-880 0 0,-4 1 2 0 0,0 1-16 0 0,4-2-11 0 0,2 12 56 0 0,0 37 182 0 0,0-33-165 0 0,0-9-44 0 0,0 12 29 0 0,0-14-45 0 0,0-14-98 0 0,0 0 0 0 0,-1 0 0 0 0,1 0-1 0 0,-1 1 1 0 0,0-1 0 0 0,1 0 0 0 0,-1 0-1 0 0,0 0 1 0 0,0 0 0 0 0,-1 2-25 0 0,0-2 30 0 0,1 0 0 0 0,0 0 0 0 0,0 0 0 0 0,0 0-1 0 0,0 0 1 0 0,1 1 0 0 0,-1-1 0 0 0,0 2-30 0 0,1-3 19 0 0,0 0-1 0 0,0 1 0 0 0,0-1 0 0 0,1 0 1 0 0,-1 1-1 0 0,0-1 0 0 0,0 0 1 0 0,1 1-1 0 0,-1-1 0 0 0,1 0 0 0 0,0 2-18 0 0,4 5 89 0 0,-4-7-70 0 0,0 0 1 0 0,0 1-1 0 0,0-1 0 0 0,-1 1 1 0 0,1-1-1 0 0,0 1 1 0 0,-1-1-1 0 0,1 1 0 0 0,-1 0 1 0 0,0-1-1 0 0,1 1 1 0 0,-1 0-1 0 0,0-1 0 0 0,0 1-19 0 0,0 0-108 0 0,0 0 36 0 0,0 1 24 0 0,0 1 122 0 0,0-2 50 0 0,0 1 36 0 0,1 3 243 0 0,-1-4-300 0 0,0 0-32 0 0,0 0-45 0 0,0 1-37 0 0,0-1-42 0 0,0 1-48 0 0,0 0-26 0 0,0-1-41 0 0,0 1-45 0 0,0 1-49 0 0,-1-1-53 0 0,1 1-55 0 0,0 0-59 0 0,0 0-64 0 0,0-4-569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21:11.5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11544 0 0,'0'0'264'0'0,"0"0"34"0"0,0 0 20 0 0,0 0-41 0 0,0 0-159 0 0,0 0-36 0 0,0 0 96 0 0,0 0 193 0 0,0 0 349 0 0,0 0 31 0 0,0 0-35 0 0,0 0-482 0 0,0 0 69 0 0,0 0 154 0 0,0 0-10 0 0,0 0-44 0 0,0 0-290 0 0,0 0 12 0 0,0 0 43 0 0,0 3-9 0 0,0 0-103 0 0,0 10 25 0 0,2-3-51 0 0,-1-10-26 0 0,0 1 0 0 0,-1-1 1 0 0,1 0-1 0 0,-1 0 0 0 0,1 1 0 0 0,0-1 1 0 0,-1 0-1 0 0,1 0 0 0 0,0 0 0 0 0,-1 0 1 0 0,1 1-1 0 0,0-1 0 0 0,-1 0 1 0 0,1 0-1 0 0,0-1-4 0 0,-1 1 0 0 0,0 0 0 0 0,0 0 1 0 0,0 0-1 0 0,0 0 1 0 0,0 0-1 0 0,0 0 1 0 0,0 0-1 0 0,1 0 1 0 0,-1 0-1 0 0,0 0 1 0 0,0 0-1 0 0,0 0 1 0 0,0 0-1 0 0,0 0 1 0 0,0 0-1 0 0,0 0 1 0 0,0 0 0 0 0,0 0-1 0 0,0 0 1 0 0,1 0-1 0 0,-1 0 1 0 0,0 0-1 0 0,0 0 1 0 0,0 0-1 0 0,0 1 1 0 0,0-1-1 0 0,0 0 1 0 0,0 0-1 0 0,0 0 1 0 0,0 0-1 0 0,0 0 1 0 0,0 0-1 0 0,0 0 1 0 0,0 0-1 0 0,0 0 1 0 0,1 0-1 0 0,-1 0 1 0 0,0 0-1 0 0,0 0 1 0 0,0 1-1 0 0,0-1 1 0 0,0 0-1 0 0,0 0 1 0 0,0 0-1 0 0,0 0 1 0 0,0 0-1 0 0,0 0 1 0 0,0 0-1 0 0,0 0 1 0 0,0 0-1 0 0,0 0 1 0 0,0 1-1 0 0,0-1 1 0 0,0 0 0 0 0,0 0-1 0 0,0 0 1 0 0,0 0-1 0 0,0 0 0 0 0,0 5-48 0 0,0 1-36 0 0,0-4-124 0 0,0-2 149 0 0,0 0-15 0 0,0 0-26 0 0,0 0-48 0 0,0 0-21 0 0,0 0-47 0 0,0 0-56 0 0,0 0-62 0 0,0 0-66 0 0,0 0-63 0 0,0 0-55 0 0,0 0-48 0 0,0 0-167 0 0,0 0-48 0 0,0 0-202 0 0,0 0-543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22:09.3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932 16 5456 0 0,'0'0'158'0'0,"0"0"-34"0"0,2 0 7 0 0,-1 0-187 0 0,0 0 46 0 0,0 0 44 0 0,0 0 40 0 0,1 0 39 0 0,-1 0 36 0 0,3 0 244 0 0,-2 0-50 0 0,1 0 46 0 0,2 0 502 0 0,-1 0-250 0 0,10 0 2030 0 0,-11 0-2015 0 0,0 0-63 0 0,-3-3-287 0 0,0-7-21 0 0,0 7-80 0 0,0 3-39 0 0,0 0-6 0 0,0 0 8 0 0,0 0 33 0 0,0 0 14 0 0,0 0 1 0 0,0 0-4 0 0,0 0-16 0 0,0 0-4 0 0,0 0 0 0 0,0 0-10 0 0,0 0-38 0 0,0 0-16 0 0,0 0-6 0 0,0 0-4 0 0,0 0-4 0 0,0 0-2 0 0,0 0-1 0 0,0 0-1 0 0,0 0-12 0 0,0 0-2 0 0,-3 3 0 0 0,-5 3-59 0 0,-8-1 116 0 0,-4-3 32 0 0,6-2-92 0 0,12 0-85 0 0,1 0-3 0 0,0 0-1 0 0,1 0 0 0 0,-1 0 0 0 0,0 0 0 0 0,1 0 0 0 0,-1 0 1 0 0,0 0-1 0 0,1 0 0 0 0,-1 1 0 0 0,0-1 0 0 0,1 0 0 0 0,-1 0 0 0 0,0 1 1 0 0,1-1-1 0 0,-1 0 0 0 0,1 1 0 0 0,-1-1 0 0 0,1 1 0 0 0,-1-1 1 0 0,1 0-1 0 0,-1 1 0 0 0,1-1 0 0 0,-1 1 0 0 0,1 0 0 0 0,-1-1 1 0 0,1 1-5 0 0,0-1 3 0 0,-1 1 1 0 0,1 0 0 0 0,-1-1-1 0 0,1 1 1 0 0,-1-1 0 0 0,1 1-1 0 0,-1-1 1 0 0,1 1 0 0 0,-1-1-1 0 0,1 0 1 0 0,-1 1 0 0 0,1-1 0 0 0,-1 0-1 0 0,0 1 1 0 0,1-1 0 0 0,-1 0-1 0 0,0 0 1 0 0,1 0 0 0 0,-1 1-1 0 0,0-1 1 0 0,1 0 0 0 0,-1 0-1 0 0,0 0 1 0 0,1 0 0 0 0,-1 0-1 0 0,0 0-3 0 0,-9-1 41 0 0,7 1-32 0 0,0 0-1 0 0,1-1 0 0 0,-1 1 0 0 0,0 0 0 0 0,0 0 0 0 0,0 1 1 0 0,0-1-1 0 0,1 1 0 0 0,-1-1 0 0 0,0 1 0 0 0,-1 0-8 0 0,-1 10 27 0 0,-19 3 45 0 0,19-12-67 0 0,-26 3 59 0 0,-7 14 124 0 0,3-2-74 0 0,-50 26 67 0 0,72-32-98 0 0,11-9-71 0 0,0-1-1 0 0,1 1 1 0 0,-1 0-1 0 0,0-1 1 0 0,0 1-1 0 0,0-1 1 0 0,0 0-1 0 0,0 0 0 0 0,-2 1-11 0 0,-25 3 74 0 0,25-4-69 0 0,-4 1-3 0 0,0 1 1 0 0,0-1-1 0 0,0 1 0 0 0,-3 2-2 0 0,-8 6 0 0 0,6-8 0 0 0,9-2 0 0 0,0 0 0 0 0,0 1 0 0 0,1-1 0 0 0,-1 1 0 0 0,0-1 0 0 0,0 1 0 0 0,1 0 0 0 0,-1 1 0 0 0,-18 6-1 0 0,-1 0 13 0 0,15-4 9 0 0,-18 6 75 0 0,18-7-71 0 0,1-1-1 0 0,0 2 0 0 0,0-1 0 0 0,-1 1-24 0 0,1 0 24 0 0,0-1 0 0 0,0 1 0 0 0,0-2-1 0 0,-2 1-23 0 0,6-3 15 0 0,-1 1-1 0 0,0-1 0 0 0,1 1 0 0 0,-1-1 0 0 0,1 1 1 0 0,0 0-1 0 0,-1 1 0 0 0,1-1 0 0 0,0 0 0 0 0,0 1 1 0 0,1 0-1 0 0,-3 2-14 0 0,-1 1 21 0 0,5-5-8 0 0,-1 1-1 0 0,0-1 0 0 0,0 1 1 0 0,0-1-1 0 0,0 0 0 0 0,0 0 1 0 0,-1 0-1 0 0,1 0 0 0 0,0 0 1 0 0,0 0-1 0 0,-1-1 0 0 0,-1 1-12 0 0,-9 3 103 0 0,3 9 96 0 0,6-10-185 0 0,-6 4 120 0 0,-8 6 95 0 0,13-9-197 0 0,0 1-45 0 0,-11 8-78 0 0,3-8-8 0 0,8 6 19 0 0,-2-7 72 0 0,6-4 11 0 0,1 1 1 0 0,0-1-1 0 0,-1 0 1 0 0,1 0-1 0 0,-1 0 1 0 0,1 1-1 0 0,0-1 1 0 0,-1 0-1 0 0,1 1 1 0 0,0-1-1 0 0,0 0 1 0 0,-1 0-1 0 0,1 1 1 0 0,0-1-1 0 0,0 1 1 0 0,-1-1-1 0 0,1 0 1 0 0,0 1-1 0 0,0-1 1 0 0,0 0-1 0 0,0 1 1 0 0,-1-1-1 0 0,1 1 1 0 0,0-1-1 0 0,0 1 1 0 0,0-1-1 0 0,0 0 1 0 0,0 1-1 0 0,0-1 1 0 0,0 1-1 0 0,0-1-3 0 0,0 0 2 0 0,0 0 0 0 0,0 1 0 0 0,1-1-1 0 0,-1 0 1 0 0,0 0 0 0 0,0 0 0 0 0,0 0-1 0 0,0 0 1 0 0,0 0 0 0 0,0 0-1 0 0,0 0 1 0 0,0 0 0 0 0,0 0 0 0 0,0 1-1 0 0,0-1 1 0 0,0 0 0 0 0,0 0 0 0 0,0 0-1 0 0,-1 0 1 0 0,1 0 0 0 0,0 0-1 0 0,0 0 1 0 0,0 0 0 0 0,0 0 0 0 0,0 0-1 0 0,0 0 1 0 0,0 1 0 0 0,0-1 0 0 0,0 0-1 0 0,0 0 1 0 0,0 0 0 0 0,0 0 0 0 0,0 0-1 0 0,0 0 1 0 0,0 0 0 0 0,0 0-1 0 0,-1 0 1 0 0,1 0 0 0 0,0 0 0 0 0,0 0-1 0 0,0 0 1 0 0,0 0 0 0 0,0 0 0 0 0,0 0-1 0 0,0 0 1 0 0,0 0 0 0 0,0 0-1 0 0,0 0 1 0 0,-1 0 0 0 0,1 0 0 0 0,0 0-1 0 0,0 0 1 0 0,0 0 0 0 0,0 0 0 0 0,0 0-1 0 0,0 0 1 0 0,0 0-2 0 0,-13 3 75 0 0,-1 7-49 0 0,12-7 36 0 0,2-1-14 0 0,0 2-62 0 0,0 1-19 0 0,0 13-52 0 0,0-16 151 0 0,0 1 14 0 0,0-2-75 0 0,0-1-1 0 0,0 1 1 0 0,0 0-1 0 0,0-1 1 0 0,0 1-1 0 0,0 0 1 0 0,0-1-1 0 0,0 1 0 0 0,1 0 1 0 0,-1-1-1 0 0,0 1 1 0 0,0 0-1 0 0,1-1 1 0 0,-1 1-1 0 0,0-1-4 0 0,14 6 13 0 0,-1 4-30 0 0,-6-6-93 0 0,2-5 89 0 0,-7 1 5 0 0,18-1 7 0 0,22 2 89 0 0,-28 1-71 0 0,2 4 26 0 0,-13-4-31 0 0,0-1 1 0 0,1 0-1 0 0,-1 0 1 0 0,0 0 0 0 0,1-1-1 0 0,-1 1 1 0 0,1-1-1 0 0,1 1-4 0 0,22-2 48 0 0,-19 0-38 0 0,-1 1 0 0 0,1 0 0 0 0,-1 1-1 0 0,1-1 1 0 0,-1 1 0 0 0,2 1-10 0 0,-5-1 1 0 0,8 3 15 0 0,1-1 0 0 0,0-1-1 0 0,0 0 1 0 0,8-1-16 0 0,-2-1 10 0 0,-12 0 2 0 0,1 0 0 0 0,-1 0 0 0 0,0 0 0 0 0,1 1 0 0 0,2 1-12 0 0,7 3 11 0 0,-11-3 1 0 0,1-1-1 0 0,-1 1 0 0 0,1-1 0 0 0,0 0 1 0 0,-1 0-1 0 0,1-1-11 0 0,2 1 11 0 0,-1-1-1 0 0,0 2 1 0 0,0-1-1 0 0,0 1 1 0 0,1 1-11 0 0,-2-1 9 0 0,1-1-1 0 0,-1 1 1 0 0,0-1-1 0 0,1 0 1 0 0,0-1-9 0 0,7 0 22 0 0,-7-1-14 0 0,0 1 1 0 0,-1 0-1 0 0,1 1 1 0 0,0 0-1 0 0,1 1-8 0 0,23 8 43 0 0,-3-5-33 0 0,-14 1-6 0 0,-12-5 2 0 0,1 1 1 0 0,-1-1-1 0 0,0 0 0 0 0,1 0 0 0 0,-1-1 0 0 0,0 1 1 0 0,1-1-1 0 0,1 0-6 0 0,-2 0 1 0 0,0 1 0 0 0,1-1 0 0 0,-1 0 0 0 0,0 1 0 0 0,0 0 0 0 0,0-1 0 0 0,1 1 0 0 0,-1 0 0 0 0,0 1 0 0 0,2 0-1 0 0,5 3 0 0 0,16 6 0 0 0,-18-7 0 0 0,-1-1 1 0 0,-7-2-1 0 0,1-1 1 0 0,-1 0-1 0 0,1 0 0 0 0,-1 0 0 0 0,1 0 1 0 0,-1 0-1 0 0,1 1 0 0 0,-1-1 1 0 0,0 0-1 0 0,1 0 0 0 0,-1 1 1 0 0,1-1-1 0 0,-1 0 0 0 0,0 1 1 0 0,1-1-1 0 0,-1 0 0 0 0,0 1 1 0 0,0-1-1 0 0,1 0 0 0 0,-1 1 1 0 0,0-1-1 0 0,0 1 0 0 0,1-1 1 0 0,-1 1-1 0 0,0-1 0 0 0,0 0 1 0 0,0 1-1 0 0,0-1 0 0 0,0 1 0 0 0,0-1 1 0 0,0 1-1 0 0,0-1 0 0 0,0 1 1 0 0,0-1-1 0 0,0 1 0 0 0,0-1 0 0 0,0 0 1 0 0,0 0 0 0 0,0 0 0 0 0,0 0 0 0 0,0 1 0 0 0,0-1-1 0 0,0 0 1 0 0,0 0 0 0 0,0 0 0 0 0,0 0 0 0 0,0 0 0 0 0,0 0-1 0 0,0 0 1 0 0,0 0 0 0 0,0 0 0 0 0,0 0 0 0 0,0 1 0 0 0,0-1 0 0 0,0 0-1 0 0,0 0 1 0 0,0 0 0 0 0,0 0 0 0 0,0 0 0 0 0,0 0 0 0 0,0 0-1 0 0,0 0 1 0 0,0 0 0 0 0,0 0 0 0 0,0 0 0 0 0,1 1 0 0 0,-1-1-1 0 0,0 0 1 0 0,0 0 0 0 0,0 0 0 0 0,0 0 0 0 0,0 0 0 0 0,0 0 0 0 0,0 0-1 0 0,0 0 1 0 0,0 0 0 0 0,0 0 0 0 0,0 0 0 0 0,1 0 0 0 0,-1 0-1 0 0,0 0 1 0 0,0 0 0 0 0,0 0 0 0 0,0 0 0 0 0,0 0 0 0 0,0 0-1 0 0,0 0 1 0 0,0 0 0 0 0,0 0 0 0 0,0 0 0 0 0,1 0 0 0 0,-1 0 0 0 0,0 0-1 0 0,0 0 0 0 0,10 0 24 0 0,-7 0 36 0 0,-3 2 12 0 0,0 1-64 0 0,0-1 0 0 0,0 0 0 0 0,0 0 0 0 0,0 0 0 0 0,0 0 0 0 0,-1 1 0 0 0,1-1-1 0 0,-1 0 1 0 0,1 0 0 0 0,-1 0 0 0 0,0 1-8 0 0,1-3 2 0 0,-1 1-1 0 0,1-1 1 0 0,0 0-1 0 0,-1 0 1 0 0,1 0-1 0 0,0 1 1 0 0,-1-1-1 0 0,1 0 1 0 0,0 0-1 0 0,-1 0 1 0 0,1 0-1 0 0,-1 0 1 0 0,1 1-1 0 0,0-1 1 0 0,-1 0-1 0 0,1 0 1 0 0,0 0-1 0 0,-1 0 1 0 0,1 0-1 0 0,-1 0 1 0 0,1 0-1 0 0,0 0 1 0 0,-1-1-1 0 0,1 1 1 0 0,-1 0-1 0 0,1 0 1 0 0,0 0-2 0 0,-1 0 1 0 0,0 0-1 0 0,1-1 1 0 0,-1 1 0 0 0,1 0-1 0 0,-1 0 1 0 0,0 0 0 0 0,1 0-1 0 0,-1 0 1 0 0,0 0 0 0 0,1 0-1 0 0,-1 0 1 0 0,1 0 0 0 0,-1 1-1 0 0,0-1 1 0 0,1 0 0 0 0,-1 0 0 0 0,1 1-1 0 0,-1-1 1 0 0,1 0 0 0 0,-1 0-1 0 0,1 1 1 0 0,-1-1 0 0 0,1 1-1 0 0,-1-1 0 0 0,0 4 0 0 0,-1-1 1 0 0,-13 6-12 0 0,7-4-10 0 0,6-4 20 0 0,1 0-1 0 0,-1-1 1 0 0,1 1-1 0 0,-1 0 1 0 0,1 0-1 0 0,-1-1 1 0 0,1 1-1 0 0,-1-1 1 0 0,1 1-1 0 0,-1-1 1 0 0,0 1-1 0 0,1-1 1 0 0,-1 0-1 0 0,0 0 2 0 0,0 0 7 0 0,1 0-1 0 0,-1 0 1 0 0,0 1 0 0 0,1-1-1 0 0,-1 0 1 0 0,1 1-1 0 0,-1-1 1 0 0,0 1-1 0 0,1 0 1 0 0,-1-1 0 0 0,1 1-1 0 0,0 0 1 0 0,-1 0-1 0 0,1 0-6 0 0,-7 4 22 0 0,-12 4 13 0 0,-7 4 6 0 0,10-1-43 0 0,16-10 2 0 0,-1 0 0 0 0,0-1 0 0 0,0 1 0 0 0,-1-1 0 0 0,1 0 0 0 0,0 1 0 0 0,0-1 0 0 0,-1 0 0 0 0,1-1 0 0 0,0 1 0 0 0,-1 0 0 0 0,1 0 0 0 0,-1-1 0 0 0,0 0 0 0 0,1 1 0 0 0,-1 0 0 0 0,1-1 0 0 0,0 1 0 0 0,-1 0 0 0 0,1 0 0 0 0,0 1 0 0 0,0-1 0 0 0,-1 0 0 0 0,1 1 0 0 0,0-1 0 0 0,0 1 0 0 0,0 0 0 0 0,-4 4 0 0 0,-1 0 0 0 0,-1 0 0 0 0,1-1 0 0 0,-1 1 0 0 0,0-2 0 0 0,-13 10-12 0 0,14-10-10 0 0,0-1-1 0 0,0 0 0 0 0,0 0 0 0 0,-2 0 23 0 0,1-1-21 0 0,1 1-1 0 0,0 0 1 0 0,0 0-1 0 0,-1 2 22 0 0,-18 12 12 0 0,-30 13 117 0 0,47-25-110 0 0,1 1 0 0 0,-1-1 0 0 0,-1 3-19 0 0,-17 10 7 0 0,-4-7-7 0 0,4 7 0 0 0,18-12 0 0 0,1 0 0 0 0,-1 0 0 0 0,-1 0 0 0 0,-69 41 0 0 0,-32 19 0 0 0,108-64 0 0 0,0 0 0 0 0,-1 1 0 0 0,1 0 0 0 0,0-1 0 0 0,0 1 0 0 0,-1 3 0 0 0,1-3 0 0 0,0 0 0 0 0,0 0 0 0 0,0 0 0 0 0,0-1 0 0 0,0 1 0 0 0,-3 1 0 0 0,-26 12 0 0 0,19-11 0 0 0,13-4 0 0 0,0-1 0 0 0,-1 1 0 0 0,1 0 0 0 0,0 0 0 0 0,-1 0 0 0 0,1-1 0 0 0,0 1 0 0 0,0 0 0 0 0,0 0 0 0 0,0 0 0 0 0,-1 0 0 0 0,1-1 0 0 0,1 1 0 0 0,-1 1 0 0 0,0-2 0 0 0,0 16 0 0 0,0 0 0 0 0,2-1 0 0 0,-1-13 0 0 0,0-1 0 0 0,0 0 0 0 0,-1 0 0 0 0,1 0 0 0 0,0 0 0 0 0,0 0 0 0 0,0 0 0 0 0,0 0 0 0 0,0 0 0 0 0,0 0 0 0 0,1-1 0 0 0,-1 1 0 0 0,13 5 12 0 0,-11 1 22 0 0,-3-7-34 0 0,0 0 1 0 0,0 0-1 0 0,0 1 0 0 0,0-1 1 0 0,0 0-1 0 0,0 0 0 0 0,0 0 1 0 0,0 1-1 0 0,0-1 1 0 0,0 0-1 0 0,0 0 0 0 0,0 0 1 0 0,0 0-1 0 0,0 0 0 0 0,0 1 1 0 0,0-1-1 0 0,0 0 1 0 0,1 0-1 0 0,-1 0 0 0 0,0 0 1 0 0,0 0-1 0 0,0 1 0 0 0,0-1 1 0 0,0 0-1 0 0,0 0 0 0 0,1 0 1 0 0,-1 0-1 0 0,0 0 1 0 0,0 0-1 0 0,0 0 0 0 0,0 0 1 0 0,1 0-1 0 0,-1 0 0 0 0,0 0 1 0 0,0 0-1 0 0,0 0 0 0 0,0 1 1 0 0,1-1-1 0 0,-1 0 1 0 0,0-1-1 0 0,10 3 45 0 0,9-2 52 0 0,-17 0-98 0 0,1-1 9 0 0,0 1 1 0 0,-1 0 0 0 0,1 0 0 0 0,0 1-1 0 0,-1-1 1 0 0,1 0 0 0 0,-1 1 0 0 0,1-1-1 0 0,0 1-8 0 0,5 5 5 0 0,5 0 17 0 0,-6-5 29 0 0,2 0 39 0 0,49-1 150 0 0,-45 0-208 0 0,-10 0-33 0 0,1 0-1 0 0,-1 0 0 0 0,0 0 0 0 0,0 1 0 0 0,1 0 1 0 0,-1 0-1 0 0,0 0 0 0 0,0 0 0 0 0,1 1 2 0 0,16 4-28 0 0,4-3 16 0 0,43-3-84 0 0,-35-1 88 0 0,92 1 92 0 0,-82 0-33 0 0,45 0 12 0 0,-73 0-45 0 0,0-2 0 0 0,0 0 0 0 0,4-1-18 0 0,-3 0 33 0 0,1 1-1 0 0,-1 0 1 0 0,5 1-33 0 0,22 1 23 0 0,55 0 124 0 0,-69 1-103 0 0,3 6-22 0 0,-1-1 6 0 0,-6-5 22 0 0,-19-1-46 0 0,101 0 118 0 0,-59 0-96 0 0,-45 0-25 0 0,0 1-1 0 0,-1-1 1 0 0,1 0 0 0 0,-1 0-1 0 0,1 1 1 0 0,0-1-1 0 0,-1 1 1 0 0,1-1 0 0 0,-1 1-1 0 0,1 0 1 0 0,-1 0-1 0 0,1-1 1 0 0,-1 1 0 0 0,1 0-1 0 0,-1 0 1 0 0,0 1-1 0 0,0-1 1 0 0,1 1-1 0 0,1 0 53 0 0,-3-2 11 0 0,0 0 0 0 0,2 0-10 0 0,-2 0-54 0 0,1 0-2 0 0,0 0 1 0 0,-1 0 0 0 0,1 0 0 0 0,0 0 0 0 0,-1 0 0 0 0,1 0 0 0 0,0 1-1 0 0,-1-1 1 0 0,1 0 0 0 0,0 0 0 0 0,-1 0 0 0 0,1 1 0 0 0,0-1-1 0 0,-1 0 1 0 0,1 1 1 0 0,-1-1-10 0 0,1 1 0 0 0,-1 0 0 0 0,0-1 0 0 0,0 1 1 0 0,1 0-1 0 0,-1-1 0 0 0,0 1 0 0 0,0 0 0 0 0,0-1 0 0 0,0 1 0 0 0,1 0 0 0 0,-1-1 0 0 0,0 1 0 0 0,0 0 0 0 0,-1-1 10 0 0,1 3-215 0 0,0-3 157 0 0,0 0-9 0 0,0 0-21 0 0,0 0-40 0 0,0 0-17 0 0,0 0-39 0 0,0 0-47 0 0,0 0-52 0 0,0 0-55 0 0,1 0-53 0 0,-1 0-49 0 0,0 0-44 0 0,0 0-313 0 0,0 0-73 0 0,1 0-57 0 0,0 0-41 0 0,1 0-366 0 0,0 0-36 0 0,7 0-2870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22:12.2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6536 0 0,'26'0'141'0'0,"-20"0"23"0"0,-6 0 13 0 0,0 0-53 0 0,0 0-10 0 0,0 0 41 0 0,0 0 132 0 0,0 0 247 0 0,0 0 11 0 0,0 0-12 0 0,0 0-73 0 0,2 0-38 0 0,6 0 43 0 0,-1 0-54 0 0,-1 0-52 0 0,1 0-46 0 0,0 0-43 0 0,-1 0-39 0 0,7 0 133 0 0,3 0-63 0 0,-2 0-122 0 0,25 0 175 0 0,-25 0-214 0 0,2 0 38 0 0,-14 0-279 0 0,-2 0-27 0 0,0 0-134 0 0,3 0-52 0 0,7 0-8 0 0,-7 0-4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22:12.5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7024 0 0,'0'0'157'0'0,"0"0"23"0"0,0 0 12 0 0,2 3-27 0 0,0-1-146 0 0,7 6 69 0 0,-7-6 31 0 0,-2-1 135 0 0,0-1 222 0 0,0 0 18 0 0,3 0-251 0 0,-1 0-51 0 0,1 0-45 0 0,-1 0-37 0 0,2 0 17 0 0,8 0 14 0 0,-9 0-7 0 0,0 0 140 0 0,-3 0 0 0 0,0 0 12 0 0,5 0 2 0 0,-2 0-281 0 0,3 0 80 0 0,1 0 74 0 0,12 0 283 0 0,-14 0-329 0 0,0-3 119 0 0,-4 2-206 0 0,1 0 1 0 0,-1 0 0 0 0,1 0 0 0 0,-1 0 0 0 0,1 0 0 0 0,0 0-1 0 0,-1 0 1 0 0,1 0 0 0 0,0 1 0 0 0,0-1 0 0 0,0 1 0 0 0,0-1-1 0 0,0 1-28 0 0,14-2 148 0 0,-8 2-110 0 0,1 0-34 0 0,-6 0-11 0 0,60 0 138 0 0,-52 0-159 0 0,-1 0-45 0 0,20 0-297 0 0,-15 0 239 0 0,-2 0-107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22:13.6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0 5960 0 0,'0'0'132'0'0,"0"0"17"0"0,0 0 12 0 0,0 0-45 0 0,0 0 0 0 0,0 0 50 0 0,0 0 150 0 0,0 0 273 0 0,0 0 19 0 0,0 0-24 0 0,0 0-128 0 0,0 0-59 0 0,0 0-11 0 0,0 3-13 0 0,0 7-44 0 0,0-7-17 0 0,0-3-6 0 0,0 2-12 0 0,0-1-277 0 0,0 0-1 0 0,0-1 0 0 0,-1 1 0 0 0,1 0 1 0 0,0-1-1 0 0,0 1 0 0 0,0 0 0 0 0,0-1 0 0 0,-1 1 1 0 0,1-1-1 0 0,0 1 0 0 0,-1 0 0 0 0,1-1 1 0 0,-1 1-1 0 0,1-1 0 0 0,0 1 0 0 0,-1-1 1 0 0,1 1-1 0 0,-1-1 0 0 0,1 0 0 0 0,-1 1 1 0 0,1-1-1 0 0,-1 1-16 0 0,0-1 15 0 0,1 0 0 0 0,-1 1 0 0 0,1-1 0 0 0,-1 0 0 0 0,1 1 1 0 0,-1-1-1 0 0,1 1 0 0 0,-1-1 0 0 0,1 1 0 0 0,0-1 0 0 0,-1 1 0 0 0,1 0 0 0 0,0-1 1 0 0,-1 1-1 0 0,1-1 0 0 0,0 1 0 0 0,0 0 0 0 0,-1-1 0 0 0,1 1 0 0 0,0 0 0 0 0,0-1 1 0 0,0 1-1 0 0,0 0-15 0 0,0 1 221 0 0,0-2-44 0 0,0 0-17 0 0,0 3-6 0 0,0 8-13 0 0,0-9-45 0 0,0-2-21 0 0,0 3-3 0 0,0 7 4 0 0,0-4 16 0 0,0 9 5 0 0,0-7-49 0 0,0 8-11 0 0,0 8 39 0 0,0-20-57 0 0,0-1 0 0 0,0 1-1 0 0,1 0 1 0 0,-1 0 0 0 0,2 3-19 0 0,4 6 61 0 0,-5-12-52 0 0,0 1-1 0 0,-1-1 0 0 0,1 1 0 0 0,0-1 0 0 0,-1 1 0 0 0,1-1 1 0 0,-1 1-1 0 0,1-1 0 0 0,-1 1 0 0 0,0-1 0 0 0,1 1 0 0 0,-1-1 1 0 0,0 1-9 0 0,0 27 133 0 0,0 37 104 0 0,1-55-191 0 0,6 1-20 0 0,-1 1 2 0 0,-5-2 22 0 0,-1 84 219 0 0,0-94-265 0 0,0-1 0 0 0,0 1 0 0 0,0 0 0 0 0,0 0 0 0 0,0 0 0 0 0,1 0 0 0 0,-1 0 0 0 0,0-1 0 0 0,0 1 0 0 0,0 0 0 0 0,1 0 0 0 0,-1 0 0 0 0,0-1 0 0 0,1 2-4 0 0,3 2 8 0 0,-4-4-7 0 0,0 0 0 0 0,1 0 0 0 0,-1 0 0 0 0,0 0 0 0 0,0 0 0 0 0,0 0 0 0 0,0 0 0 0 0,0 0 0 0 0,0 0 0 0 0,1 0 0 0 0,-1 1 1 0 0,0-1-1 0 0,0 0 0 0 0,0 0 0 0 0,0 0 0 0 0,0 0 0 0 0,0 0 0 0 0,0 0 0 0 0,0 1 0 0 0,0-1 0 0 0,0 0 0 0 0,0 0 0 0 0,0 0 0 0 0,1 0 0 0 0,-1 0 0 0 0,0 1 0 0 0,0-1 0 0 0,0 0 0 0 0,0 0 0 0 0,0 0 0 0 0,0 0 1 0 0,0 0-1 0 0,0 1 0 0 0,0-1 0 0 0,-1 0 0 0 0,1 0 0 0 0,0 0 0 0 0,0 0 0 0 0,0 0 0 0 0,0 1 0 0 0,0-1 0 0 0,0 0 0 0 0,0 0 0 0 0,0 0 0 0 0,0 0 0 0 0,0 0 0 0 0,0 0 0 0 0,-1 0 0 0 0,1 1 0 0 0,0-1 0 0 0,0 0-1 0 0,-5 8 40 0 0,2 2 29 0 0,3 18 211 0 0,0-21-231 0 0,-2-2 67 0 0,1-4-80 0 0,-2 2 6 0 0,-2 5-44 0 0,3-5 33 0 0,1 0 41 0 0,1 0 12 0 0,-1 0 34 0 0,1 1 39 0 0,0 0 45 0 0,0 6-123 0 0,0-7 1 0 0,0-3 0 0 0,0 0 0 0 0,0 0 0 0 0,0 0 4 0 0,0 0 18 0 0,0 0 8 0 0,0 0 2 0 0,0 0-1 0 0,0 0-6 0 0,0 0-1 0 0,0 3 0 0 0,0 7-5 0 0,0-7-23 0 0,-3-3-21 0 0,-3 0-57 0 0,2 0-42 0 0,2 0-46 0 0,1 0-105 0 0,1 0-169 0 0,0 0 273 0 0,0 0-2 0 0,0 0-20 0 0,0 0-45 0 0,0 0-15 0 0,0 0-45 0 0,0 0-51 0 0,0 0-58 0 0,0 0-62 0 0,0 0-58 0 0,0 0-51 0 0,0 0-45 0 0,0 0-158 0 0,0 0-45 0 0,0 0-192 0 0,0 0-516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22:11.5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31 143 8496 0 0,'13'0'190'0'0,"-10"0"28"0"0,-3 0 10 0 0,0 0 54 0 0,0 0-74 0 0,0 0 35 0 0,0 0 285 0 0,0 0 15 0 0,0 0-26 0 0,0 0-110 0 0,0 0-45 0 0,0 0-8 0 0,0-3-25 0 0,0-8-96 0 0,0 9-45 0 0,0 2-10 0 0,2 2-9 0 0,9 9-28 0 0,-11-10-20 0 0,-2 0-60 0 0,-7 0-13 0 0,9-1-20 0 0,-2 0 102 0 0,2 0 12 0 0,0 2 2 0 0,-1 0-112 0 0,1 0 1 0 0,0 0 0 0 0,-1-1-1 0 0,1 1 1 0 0,-1 0 0 0 0,0-1 0 0 0,1 1-1 0 0,-1 0 1 0 0,0-1 0 0 0,0 1 0 0 0,-1 1-33 0 0,0 0 36 0 0,-1 1-42 0 0,3-3 16 0 0,0 0-1 0 0,0 0 1 0 0,-1 0 0 0 0,1 0-1 0 0,0 0 1 0 0,0 0-1 0 0,0 0 1 0 0,0-1 0 0 0,0 1-1 0 0,0 0 1 0 0,0 0-1 0 0,0 0 1 0 0,0 0 0 0 0,1 0-1 0 0,-1 0 1 0 0,0 0-1 0 0,0 0 1 0 0,1 0 0 0 0,-1 0-1 0 0,1-1 1 0 0,-1 1-1 0 0,1 0 1 0 0,-1 0 0 0 0,1 0-1 0 0,0-1-9 0 0,2 9 63 0 0,-3-8-52 0 0,0 0 0 0 0,0 0 0 0 0,-1-1 0 0 0,1 1 0 0 0,0 0 0 0 0,-1 0 0 0 0,1 0 0 0 0,-1 0 0 0 0,1 0 0 0 0,-1-1 0 0 0,0 1 0 0 0,1 0 0 0 0,-1 0 0 0 0,0-1 0 0 0,0 1-11 0 0,-1 2 165 0 0,1 1-74 0 0,1 0-45 0 0,0 1-22 0 0,1-3 32 0 0,-1 11 87 0 0,0-1-48 0 0,0 4-28 0 0,0 6-20 0 0,0-21-45 0 0,0-1 0 0 0,0 1 1 0 0,0-1-1 0 0,-1 1 1 0 0,1-1-1 0 0,0 1 0 0 0,1-1 1 0 0,-1 1-1 0 0,0-1 1 0 0,0 1-1 0 0,0-1 0 0 0,0 1 1 0 0,0-1-1 0 0,0 1 1 0 0,1-1-1 0 0,-1 1 0 0 0,0-1 1 0 0,0 1-1 0 0,1-1 1 0 0,-1 1-1 0 0,0-1 0 0 0,1 0 1 0 0,-1 1-1 0 0,0-1 1 0 0,1 0-1 0 0,-1 1 0 0 0,1-1 1 0 0,-1 0-1 0 0,1 1-2 0 0,6 6 11 0 0,-7-5-11 0 0,1 0 0 0 0,-1 0 0 0 0,0-1 0 0 0,0 1 0 0 0,0 0 0 0 0,0 0 0 0 0,0 0 0 0 0,0-1 0 0 0,0 1 0 0 0,-1 0 0 0 0,1 0 0 0 0,-1-1 0 0 0,1 1 0 0 0,-1 0 0 0 0,1-1 0 0 0,-1 1 0 0 0,0 0 0 0 0,0-1 0 0 0,0 1 0 0 0,-1 0 0 0 0,-1 3 0 0 0,3-4 1 0 0,0 0 0 0 0,0 0 1 0 0,-1-1-1 0 0,1 1 1 0 0,0 0-1 0 0,0 0 1 0 0,0 0-1 0 0,-1-1 1 0 0,1 1-1 0 0,0 0 1 0 0,0 0-1 0 0,1 0 1 0 0,-1-1-1 0 0,0 1 1 0 0,0 0-1 0 0,0 0 1 0 0,0 0-1 0 0,1-1 1 0 0,-1 1-1 0 0,0 0 1 0 0,1 0-1 0 0,-1-1 1 0 0,0 1-1 0 0,1 0 1 0 0,-1-1-1 0 0,1 1 1 0 0,-1 0-1 0 0,2 0-1 0 0,-2-1 4 0 0,1 1 1 0 0,0-1-1 0 0,-1 1 0 0 0,1 0 1 0 0,-1-1-1 0 0,1 1 0 0 0,-1 0 1 0 0,1 0-1 0 0,-1 0 0 0 0,1-1 1 0 0,-1 1-1 0 0,0 0 0 0 0,1 0 0 0 0,-1 0 1 0 0,0 0-1 0 0,0 0 0 0 0,1 0 1 0 0,-1 0-1 0 0,0-1 0 0 0,0 1 1 0 0,0 0-1 0 0,0 0 0 0 0,0 0 1 0 0,-1 0-1 0 0,1 0 0 0 0,0 0 1 0 0,0 0-1 0 0,-1 0 0 0 0,1 0-4 0 0,-13 22 93 0 0,0 1-40 0 0,12-23-50 0 0,1 0 0 0 0,0 0 0 0 0,0 0 0 0 0,-1 0 1 0 0,1-1-1 0 0,0 1 0 0 0,0 0 0 0 0,0 0 0 0 0,0 0 1 0 0,0 0-1 0 0,0 0 0 0 0,1 0 0 0 0,-1 0 1 0 0,0 0-1 0 0,0 0 0 0 0,1 0 0 0 0,-1-1 0 0 0,0 1 1 0 0,1 0-1 0 0,-1 0 0 0 0,1 0 0 0 0,-1-1 0 0 0,1 1 1 0 0,-1 0-1 0 0,1 0-3 0 0,3 5 15 0 0,-7-4 27 0 0,0 0-22 0 0,0 0 0 0 0,0 0-1 0 0,0 0 1 0 0,0 0 0 0 0,1 1 0 0 0,-2 0-20 0 0,4-1 9 0 0,-1-1 0 0 0,1 0 0 0 0,0 0 0 0 0,0 0 0 0 0,0 0 0 0 0,-1 1 0 0 0,1-1 0 0 0,1 0 0 0 0,-1 0 0 0 0,0 0 0 0 0,0 0 0 0 0,0 1 0 0 0,1-1 0 0 0,-1 0 0 0 0,0 0 0 0 0,1 0 0 0 0,-1 0 0 0 0,1 0 0 0 0,-1 0 0 0 0,1 0 0 0 0,0 0 0 0 0,0 1-9 0 0,0 0 20 0 0,0-1 0 0 0,0 1 1 0 0,0 0-1 0 0,0 0 0 0 0,0 0 0 0 0,-1 0 0 0 0,1-1 0 0 0,-1 1 0 0 0,1 0 0 0 0,-1 1-20 0 0,3-1 80 0 0,7 9 3 0 0,-6-6-4 0 0,-5 0-65 0 0,0 1 3 0 0,4-1 66 0 0,8 5 35 0 0,-8-7 8 0 0,-3-3 2 0 0,2 0-21 0 0,2 0-91 0 0,1 0-10 0 0,13 0 56 0 0,-16 0 40 0 0,-2 0 117 0 0,5 0 200 0 0,16 0 18 0 0,-16 0-201 0 0,-4 0-164 0 0,-1 0-111 0 0,2 0-168 0 0,2 0 47 0 0,-2 0 81 0 0,-1 1 0 0 0,1-1-1 0 0,0 0 1 0 0,0 0 0 0 0,0 0 0 0 0,0-1 0 0 0,-1 1 0 0 0,1 0-1 0 0,0-1 1 0 0,0 1 0 0 0,1-2 79 0 0,-1-1-208 0 0,4-4-212 0 0,3 5 26 0 0,-2 0 77 0 0,-4 1 118 0 0,0-1-39 0 0,0-2-157 0 0,-2-1-107 0 0,-1 3-615 0 0</inkml:trace>
  <inkml:trace contextRef="#ctx0" brushRef="#br0" timeOffset="290.18">31 16 10136 0 0,'0'0'230'0'0,"0"0"30"0"0,0 0 19 0 0,2-2 13 0 0,9-9 23 0 0,-8 9 6 0 0,-3 2 6 0 0,0 0-30 0 0,0 0-129 0 0,0 0-59 0 0,0 0-11 0 0,2 2-18 0 0,0 1-56 0 0,0-2-38 0 0,-1 1-26 0 0,1 0-36 0 0,-1-1-19 0 0,0 1-34 0 0,0 0-38 0 0,-1-1-43 0 0,1 1-1 0 0,0-1-36 0 0,-1 1-37 0 0,1-1-41 0 0,-1 1-42 0 0,0-1-47 0 0,0 1-47 0 0,0 0-51 0 0,0 0-1052 0 0,0-2-896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22:15.1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32 6768 0 0,'0'0'149'0'0,"0"0"23"0"0,0 0 12 0 0,0 0-60 0 0,-2 0-9 0 0,1 0-7 0 0,0 0-63 0 0,-2 0-91 0 0,2 0 60 0 0,0 0 39 0 0,0 0 47 0 0,0 0 74 0 0,0 0 82 0 0,1 0 97 0 0,-1 0 111 0 0,7 1-134 0 0,-5 2-83 0 0,-3 1-61 0 0,-3 1-37 0 0,2-2 184 0 0,3-3-11 0 0,0 0-14 0 0,0 0-52 0 0,0 0-28 0 0,0 0-4 0 0,3 2-7 0 0,8 9-29 0 0,-9-8-17 0 0,-2-1-3 0 0,3 10-13 0 0,7 3 16 0 0,-7-12-21 0 0,-2 1-78 0 0,-2 4-11 0 0,1-8-38 0 0,0 24 244 0 0,0-1-32 0 0,0 22 150 0 0,0 8-35 0 0,0 23 50 0 0,0-73-331 0 0,0-3 25 0 0,3 2-4 0 0,7 9-15 0 0,-7-8 10 0 0,-3-3-10 0 0,0 0 16 0 0,0 0 5 0 0,0 0 0 0 0,0-3-6 0 0,0-8-15 0 0,-1 3 15 0 0,0 3-45 0 0,-4 2-30 0 0,-1-2-10 0 0,5 5-5 0 0,1-1 1 0 0,-1 0 0 0 0,1 0 0 0 0,0 0-1 0 0,0 1 1 0 0,-1-1 0 0 0,1 0 0 0 0,0 0-1 0 0,0 0 1 0 0,0 0 0 0 0,0 1 0 0 0,0-1-1 0 0,0 0 1 0 0,0-1-1 0 0,0-29 54 0 0,0 15-5 0 0,0-27-30 0 0,0 7 41 0 0,0 14-60 0 0,0 16 0 0 0,3 2 0 0 0,10-11 0 0 0,-8 9 0 0 0,2 0-9 0 0,12-14-54 0 0,-11 12 63 0 0,-5 5 0 0 0,0 0 0 0 0,0 0 0 0 0,1 0 0 0 0,-1 1 0 0 0,1 0 0 0 0,-1-1 0 0 0,1 1 0 0 0,0 0 0 0 0,0 1 0 0 0,1-1 0 0 0,24-14 0 0 0,-29 16 0 0 0,0 0 0 0 0,0 0 0 0 0,0 0 0 0 0,0 0 0 0 0,0 0 0 0 0,0 0 0 0 0,0 0 0 0 0,1 0 0 0 0,-1 0 0 0 0,0 0 0 0 0,0 0 0 0 0,0 0 0 0 0,0 0 0 0 0,0 0 0 0 0,0-1 0 0 0,0 1 0 0 0,0 0 0 0 0,0 0 0 0 0,0 0 0 0 0,0 0 0 0 0,1 0 0 0 0,-1 0 0 0 0,0 0 0 0 0,0 0 0 0 0,0 0 0 0 0,0-1 0 0 0,0 1 0 0 0,0 0 0 0 0,0 0 0 0 0,0 0 0 0 0,0 0 0 0 0,0 0 0 0 0,0 0 0 0 0,0 0 0 0 0,0-1 0 0 0,0 1 0 0 0,0 0 0 0 0,0 0 0 0 0,0 0 0 0 0,0 0 0 0 0,0 0 0 0 0,0 0 0 0 0,0 0 0 0 0,0 0 0 0 0,-1-1 0 0 0,1 1 0 0 0,0 0 0 0 0,0 0 0 0 0,0 0 0 0 0,0 0 0 0 0,0 0 0 0 0,0 0 0 0 0,0 0 0 0 0,0 0 0 0 0,0 0 0 0 0,0 0 0 0 0,15-7-6 0 0,0 2-2 0 0,-2-1-28 0 0,-11 5 34 0 0,-1 0 0 0 0,0 0-1 0 0,1 1 1 0 0,-1-1 0 0 0,1 1-1 0 0,-1-1 1 0 0,1 1-1 0 0,-1-1 1 0 0,1 1 0 0 0,0 0-1 0 0,-1-1 1 0 0,1 1 0 0 0,-1 0 2 0 0,0 0 0 0 0,0 0 0 0 0,0 0 0 0 0,0 0 0 0 0,0 0 0 0 0,-1 0 0 0 0,1 0 0 0 0,0 0 0 0 0,0 0 0 0 0,0 0 0 0 0,0-1 0 0 0,-1 1 0 0 0,1 0 0 0 0,0-1 0 0 0,0 1 0 0 0,5-11 10 0 0,-6 11-7 0 0,1-1 0 0 0,0 1 0 0 0,0 0 0 0 0,0-1 0 0 0,-1 1 0 0 0,1 0 1 0 0,0 0-1 0 0,0-1 0 0 0,0 1 0 0 0,0 0 0 0 0,0 0 0 0 0,-1 0 0 0 0,1 0 0 0 0,1 0-3 0 0,14 3 11 0 0,-1 10-11 0 0,9 11 1 0 0,-21-21 4 0 0,2-1 5 0 0,2 1 17 0 0,-7-3-23 0 0,1 0 0 0 0,-1 1 0 0 0,0-1 0 0 0,1 0 0 0 0,-1 0 0 0 0,1 0-1 0 0,-1 0 1 0 0,1 1 0 0 0,-1-1 0 0 0,0 0 0 0 0,1 0 0 0 0,-1 1 0 0 0,0-1-1 0 0,1 0 1 0 0,-1 1 0 0 0,0-1 0 0 0,1 0 0 0 0,-1 1 0 0 0,0-1 0 0 0,1 1-1 0 0,-1-1 1 0 0,0 0 0 0 0,0 1 0 0 0,0-1 0 0 0,0 1 0 0 0,1-1 0 0 0,-1 1-1 0 0,0-1 1 0 0,0 1 0 0 0,0-1 0 0 0,0 1 0 0 0,0-1 0 0 0,0 0-1 0 0,0 1 1 0 0,0-1 0 0 0,0 1-4 0 0,0-1 2 0 0,0 0-1 0 0,0 0 0 0 0,0 0 1 0 0,0 0-1 0 0,0 0 1 0 0,0 1-1 0 0,0-1 1 0 0,0 0-1 0 0,0 0 0 0 0,0 0 1 0 0,0 0-1 0 0,0 0 1 0 0,0 0-1 0 0,0 0 1 0 0,0 0-1 0 0,0 0 0 0 0,0 0 1 0 0,0 1-1 0 0,0-1 1 0 0,0 0-1 0 0,0 0 1 0 0,0 0-1 0 0,0 0 0 0 0,0 0 1 0 0,0 0-1 0 0,0 0 1 0 0,0 0-1 0 0,0 0 1 0 0,0 0-1 0 0,0 0 0 0 0,0 0 1 0 0,0 0-1 0 0,0 1 1 0 0,0-1-1 0 0,1 0 1 0 0,-1 0-1 0 0,0 0 0 0 0,0 0 1 0 0,0 0-1 0 0,0 0 1 0 0,0 0-1 0 0,0 0 1 0 0,0 0-1 0 0,0 0 0 0 0,0 0 1 0 0,0 0-1 0 0,1 0 1 0 0,-1 0-1 0 0,0 0 1 0 0,0 0-1 0 0,0 0 0 0 0,0 0 1 0 0,0 0-1 0 0,0 0 1 0 0,0 0-1 0 0,0 0 1 0 0,0 0-2 0 0,1 0 2 0 0,-1-1 0 0 0,1 1 1 0 0,-1 0-1 0 0,1 0 1 0 0,-1 0-1 0 0,0 0 1 0 0,1 1-1 0 0,-1-1 0 0 0,1 0 1 0 0,-1 0-1 0 0,0 0 1 0 0,1 0-1 0 0,-1 0 0 0 0,1 0 1 0 0,-1 1-1 0 0,0-1 1 0 0,1 0-1 0 0,-1 0 1 0 0,0 1-1 0 0,1-1 0 0 0,-1 0 1 0 0,0 0-1 0 0,1 1 1 0 0,-1-1-1 0 0,0 0 1 0 0,0 1-1 0 0,1-1 0 0 0,-1 1 1 0 0,0-1-1 0 0,0 0 1 0 0,0 1-3 0 0,5 6 5 0 0,2-4-5 0 0,-7-3 0 0 0,1 0 0 0 0,-1 0 0 0 0,0 0 0 0 0,0 0 0 0 0,0 0 0 0 0,1 0 0 0 0,-1 0 0 0 0,0 0 0 0 0,0 0 0 0 0,0 0 0 0 0,0 0 0 0 0,1 0 0 0 0,-1 1 0 0 0,0-1 0 0 0,0 0 0 0 0,0 0 0 0 0,0 0 0 0 0,1 0 0 0 0,-1 0 0 0 0,0 0 0 0 0,0 1 0 0 0,0-1 0 0 0,0 0 0 0 0,0 0 0 0 0,0 0 0 0 0,0 0 0 0 0,1 0 0 0 0,-1 1 0 0 0,0-1 0 0 0,0 0 0 0 0,0 0 0 0 0,0 0 0 0 0,0 1 0 0 0,0-1 0 0 0,0 0 0 0 0,0 0 0 0 0,1 27 0 0 0,-1-27 0 0 0,0 1 0 0 0,0-1 0 0 0,0 1 0 0 0,0-1 0 0 0,0 1 0 0 0,0-1 0 0 0,0 1 0 0 0,0-1 0 0 0,0 1 0 0 0,0-1 0 0 0,0 1 0 0 0,0-1 0 0 0,0 1 0 0 0,1-1 0 0 0,-1 1 0 0 0,0-1 0 0 0,0 1 0 0 0,0-1 0 0 0,1 1 0 0 0,-1-1 0 0 0,0 0 0 0 0,1 1 0 0 0,-1-1 0 0 0,0 0 0 0 0,1 1 0 0 0,-1-1 0 0 0,0 0 0 0 0,1 1 0 0 0,-1-1 0 0 0,1 0 0 0 0,-1 1 0 0 0,1-1 0 0 0,5 4 0 0 0,-5-3-1 0 0,-1-1 1 0 0,0 0 0 0 0,0 0 0 0 0,0 0 0 0 0,1 1 0 0 0,-1-1 0 0 0,0 0 0 0 0,0 0 0 0 0,0 1 0 0 0,0-1 0 0 0,1 0 0 0 0,-1 0 0 0 0,0 1 0 0 0,0-1 0 0 0,0 0 0 0 0,0 0 0 0 0,0 1 0 0 0,0-1 0 0 0,0 0 0 0 0,0 1 0 0 0,0-1 0 0 0,0 0-1 0 0,0 0 1 0 0,0 1 0 0 0,0-1 0 0 0,0 0 0 0 0,0 0 0 0 0,0 1 0 0 0,-1-1 0 0 0,1 0 0 0 0,0 1 0 0 0,0-1 0 0 0,0 0 0 0 0,0 0 0 0 0,0 0 0 0 0,-1 1 0 0 0,1-1 0 0 0,0 0 0 0 0,0 0 0 0 0,0 0 0 0 0,-1 1 0 0 0,1-1 0 0 0,0 0 0 0 0,0 0 0 0 0,-1 0-1 0 0,1 0 1 0 0,0 1 0 0 0,0-1 0 0 0,-1 0 0 0 0,1 0 0 0 0,0 0 0 0 0,0 0 0 0 0,-1 0 0 0 0,-6 6-23 0 0,6-5 21 0 0,1-1-1 0 0,0 1 1 0 0,0-1-1 0 0,0 0 1 0 0,0 1 0 0 0,0-1-1 0 0,-1 1 1 0 0,1-1-1 0 0,0 1 1 0 0,0-1-1 0 0,0 1 1 0 0,0-1-1 0 0,0 0 1 0 0,0 1 0 0 0,0-1-1 0 0,1 1 1 0 0,-1-1-1 0 0,0 1 1 0 0,0-1-1 0 0,0 1 1 0 0,0-1-1 0 0,0 0 1 0 0,1 1 0 0 0,-1-1 2 0 0,10 13-68 0 0,-9-13 67 0 0,-1 0 0 0 0,0 1 0 0 0,0-1 0 0 0,0 0 0 0 0,0 0 0 0 0,0 0 0 0 0,0 0 0 0 0,0 0 0 0 0,1 0 0 0 0,-1 0 0 0 0,0 0 0 0 0,0 0 0 0 0,0 0 0 0 0,0 0 0 0 0,0 1 1 0 0,0-1-1 0 0,0 0 0 0 0,0 0 0 0 0,0 0 0 0 0,0 0 0 0 0,0 0 0 0 0,0 0 0 0 0,0 0 0 0 0,0 0 0 0 0,0 1 0 0 0,0-1 0 0 0,0 0 0 0 0,0 0 0 0 0,0 0 0 0 0,0 0 1 0 0,0 0-1 0 0,0 0 0 0 0,0 1 0 0 0,0-1 0 0 0,0 0 0 0 0,0 0 0 0 0,0 0 0 0 0,0 0 0 0 0,0 0 0 0 0,0 0 0 0 0,0 0 0 0 0,0 1 0 0 0,0-1 0 0 0,0 0 0 0 0,0 0 0 0 0,0 0 1 0 0,0 0-1 0 0,0 0 0 0 0,-1 0 0 0 0,1 0 0 0 0,0 0 0 0 0,0 0 0 0 0,0 0 0 0 0,0 0 0 0 0,0 1 0 0 0,0-1 0 0 0,-1 0 1 0 0,-2 4-30 0 0,-1 1 45 0 0,3-3 0 0 0,0 0 1 0 0,1-1 0 0 0,-1 1-1 0 0,0 0 1 0 0,1 0-1 0 0,-1 0 1 0 0,1-1 0 0 0,-1 1-1 0 0,1 0 1 0 0,0 0 0 0 0,0 0-1 0 0,0 0-15 0 0,3 9 54 0 0,10 5-42 0 0,0 0-12 0 0,-10 0 0 0 0,-3-6 1 0 0,0 14-76 0 0,0-12 53 0 0,0 2 44 0 0,0-14-21 0 0,0 0 0 0 0,0 0 0 0 0,0 0 0 0 0,0 1 0 0 0,0-1 0 0 0,0 0 0 0 0,0 0 0 0 0,0 0 0 0 0,0 0 0 0 0,0 0 0 0 0,0 0 1 0 0,0 0-1 0 0,0 0 0 0 0,0 0 0 0 0,0 0 0 0 0,0 1 0 0 0,0-1 0 0 0,0 0 0 0 0,0 0 0 0 0,0 0 0 0 0,0 0 0 0 0,0 0 0 0 0,0 0 0 0 0,0 0 0 0 0,0 0 0 0 0,0 0 0 0 0,0 0 0 0 0,0 0 0 0 0,0 0 0 0 0,0 1 0 0 0,0-1 0 0 0,0 0 0 0 0,1 0 0 0 0,-1 0 0 0 0,0 0 0 0 0,0 0 0 0 0,0 0 0 0 0,0 0 0 0 0,0 0 0 0 0,0 0 0 0 0,0 0 0 0 0,0 0 0 0 0,0 0 0 0 0,0 0 0 0 0,0 0 1 0 0,1 0-1 0 0,-1 0 0 0 0,0 0 0 0 0,0 0 0 0 0,0 0 0 0 0,0 0 0 0 0,0 0 0 0 0,0 0 0 0 0,0 0 0 0 0,0 0 0 0 0,0 0 0 0 0,1 0-1 0 0,12 2 15 0 0,-8 2-49 0 0,-1-1-89 0 0,-2-1-92 0 0,-1-1 58 0 0,0 0-40 0 0,0 0-42 0 0,-1-1-39 0 0,1 1-38 0 0,-1-1-32 0 0,0 0-228 0 0,0 0-54 0 0,0 1-747 0 0,0-1-585 0 0,0 0-1114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22:24.7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1 6536 0 0,'0'0'141'0'0,"0"0"23"0"0,0 0 13 0 0,0 0-53 0 0,0 0-10 0 0,0 0 41 0 0,0 0 132 0 0,0 0 247 0 0,0 0 11 0 0,0 0-8 0 0,0 0-55 0 0,0 0-30 0 0,0 0-4 0 0,0 0-14 0 0,0 0-55 0 0,0 0-26 0 0,0 0-7 0 0,0 0 0 0 0,0 0 13 0 0,0 0 8 0 0,0 0 1 0 0,0 0-31 0 0,0 0-129 0 0,0 0-59 0 0,0 2-11 0 0,0 25 158 0 0,0-25-136 0 0,0-2 0 0 0,0 3 0 0 0,0 16 218 0 0,0 3-88 0 0,0 6-22 0 0,0 11 58 0 0,0-39-322 0 0,0 1 0 0 0,0 0 0 0 0,0-1 0 0 0,0 1 1 0 0,0 0-1 0 0,0-1 0 0 0,0 1 0 0 0,0-1 0 0 0,0 1 0 0 0,-1 0 0 0 0,1-1 0 0 0,0 1 0 0 0,0-1 0 0 0,-1 1 0 0 0,1 0 0 0 0,0-1 0 0 0,-1 1 1 0 0,1-1-1 0 0,0 1 0 0 0,-1-1 0 0 0,1 1 0 0 0,-1-1 0 0 0,1 0 0 0 0,-1 1 0 0 0,1-1 0 0 0,-1 0 0 0 0,0 1-4 0 0,-5 6 93 0 0,4 5 23 0 0,3-5-71 0 0,4-3-35 0 0,-5-4-9 0 0,0 0 1 0 0,1 0-1 0 0,-1 0 1 0 0,1 0-1 0 0,-1 0 0 0 0,0 1 1 0 0,1-1-1 0 0,-1 0 1 0 0,0 0-1 0 0,1 1 1 0 0,-1-1-1 0 0,0 0 0 0 0,0 0 1 0 0,1 1-1 0 0,-1-1 1 0 0,0 0-1 0 0,0 1 1 0 0,1-1-1 0 0,-1 0 0 0 0,0 1 1 0 0,0-1-1 0 0,0 1-1 0 0,3 9 72 0 0,-2 8 66 0 0,-1 5 25 0 0,0-15-158 0 0,0 5 61 0 0,0 1 94 0 0,0 8 26 0 0,0-10-85 0 0,0 6 60 0 0,0-16-161 0 0,0-1 0 0 0,-1 1 0 0 0,1 0 0 0 0,0-1 0 0 0,-1 1 0 0 0,1 0 0 0 0,-1-1 0 0 0,1 1 0 0 0,-1-1 0 0 0,0 1 0 0 0,1-1 0 0 0,-1 1 0 0 0,0-1 0 0 0,0 1 0 0 0,-4 6 0 0 0,2 7 0 0 0,3 33 0 0 0,0-17 0 0 0,0-15 18 0 0,0-3 56 0 0,0-10 2 0 0,0 0-5 0 0,0 7-6 0 0,3-5-11 0 0,18 17-47 0 0,-19-20 7 0 0,6 6 49 0 0,5 2 15 0 0,3-7 2 0 0,-3-3 2 0 0,-4 0 1 0 0,-5 0-77 0 0,-1 0 7 0 0,2 3 51 0 0,8 7-34 0 0,3-7 34 0 0,16-3 2 0 0,-21 0-63 0 0,9 0 48 0 0,-9 0-42 0 0,13 0 46 0 0,-16 0-43 0 0,0 0-48 0 0,7 0-39 0 0,-12 0 135 0 0,0 0-45 0 0,0 0-42 0 0,-1 0-39 0 0,3 0-130 0 0,0 1-90 0 0,2-2-270 0 0,-1 0-99 0 0,3-4-712 0 0,-8 2 961 0 0,0-1 54 0 0,-1 1-958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22:25.4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5136 0 0,'0'0'149'0'0,"0"0"-37"0"0,2 0 0 0 0,3 0 45 0 0,1 0 139 0 0,-3 0 256 0 0,-3 0 22 0 0,0 0 3 0 0,0 0 7 0 0,0 0 7 0 0,0 0 1 0 0,0 0-15 0 0,2 0-62 0 0,9 0-31 0 0,-9 0-4 0 0,-2 0-26 0 0,0 0-106 0 0,3 0-48 0 0,8 0-10 0 0,-9 0-20 0 0,-2 0-72 0 0,0 0-36 0 0,0 0-8 0 0,0 0-12 0 0,0 0-36 0 0,0 0-12 0 0,0 0-4 0 0,0 0-5 0 0,0 0-10 0 0,0 0-3 0 0,0 0 0 0 0,0 3 0 0 0,0 7 0 0 0,0-7 0 0 0,-2 0 0 0 0,-9 7 1 0 0,8-7 6 0 0,3-3-2 0 0,0 0-10 0 0,0 0-38 0 0,0 0-146 0 0,0 0-67 0 0,0 0-8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22:26.5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48 6272 0 0,'0'0'141'0'0,"0"0"23"0"0,0 0 11 0 0,0 0-59 0 0,0 0-6 0 0,0 0 43 0 0,0 0 133 0 0,0 0 242 0 0,0 0 16 0 0,0 0-25 0 0,0 0-134 0 0,0 0-58 0 0,2 0-9 0 0,2 0-236 0 0,-1 1 41 0 0,7 3 398 0 0,-6-1-323 0 0,-1-1-67 0 0,0 1-111 0 0,-2-2 161 0 0,1 0-43 0 0,0 1 34 0 0,1-2-102 0 0,1-1-13 0 0,-2 1-11 0 0,-1-1 41 0 0,1 1 58 0 0,-1 0 75 0 0,2-2 103 0 0,2-3-209 0 0,2 2 56 0 0,3 0 86 0 0,7 0 190 0 0,1 3 5 0 0,-6 0-187 0 0,-3 0-85 0 0,1 0-52 0 0,-1 1-62 0 0,-1-1-101 0 0,-6 0 51 0 0,-1 0 0 0 0,1 0 0 0 0,0-1 0 0 0,-1 1 0 0 0,1 0 0 0 0,0 0 0 0 0,-1-1 0 0 0,1 1 0 0 0,0-1 0 0 0,-1 0 0 0 0,1 1 0 0 0,-1-1 0 0 0,1 0 0 0 0,-1 0-15 0 0,12-5 90 0 0,-8 4-59 0 0,1 1 0 0 0,0 1 1 0 0,0-1-1 0 0,-1 1 1 0 0,1 0-1 0 0,5 1-31 0 0,-4-1 23 0 0,1 0 0 0 0,-1 0 0 0 0,0 0 0 0 0,0-1 1 0 0,4-1-24 0 0,5-2 35 0 0,-9 2-19 0 0,-1 0 0 0 0,1 0 1 0 0,0 1-1 0 0,-1 0 0 0 0,1 1 0 0 0,0-1-16 0 0,-2 1 2 0 0,1-1 1 0 0,-1 1 0 0 0,0-1 0 0 0,0-1 0 0 0,0 1-1 0 0,2-1-2 0 0,-2 0 10 0 0,1 0-1 0 0,-1 1 0 0 0,1 0 0 0 0,0 0 0 0 0,-1 0 1 0 0,3 0-10 0 0,3 1-67 0 0,1 0 60 0 0,27 0 155 0 0,-22 0-131 0 0,-7 0-54 0 0,0 0-51 0 0,1 0-74 0 0,-1 0-87 0 0,0 0-99 0 0,-1 0-114 0 0,-8 0 233 0 0,-1 0-35 0 0,1 0-353 0 0,0 0 86 0 0,-1 0-46 0 0,0 0-678 0 0,0 0-533 0 0,0 0-1012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4:10.3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17 7800 0 0,'0'0'174'0'0,"0"0"29"0"0,0 0 13 0 0,0-3-31 0 0,0-7-82 0 0,0 7 3 0 0,0 3 121 0 0,0 0 200 0 0,0 0 12 0 0,0 0-19 0 0,0 0-86 0 0,0 0-40 0 0,0 0-6 0 0,0 3-3 0 0,0 0-194 0 0,0 12 424 0 0,1-12-407 0 0,0 0-34 0 0,0-1-59 0 0,5 2 159 0 0,-5-4-161 0 0,-1 1-1 0 0,1-1 1 0 0,-1 0-1 0 0,0 0 1 0 0,1 1 0 0 0,-1-1-1 0 0,1 0 1 0 0,-1 1-1 0 0,0-1 1 0 0,1 0 0 0 0,-1 1-1 0 0,0-1 1 0 0,0 1-1 0 0,1-1 1 0 0,-1 1-1 0 0,0-1 1 0 0,0 0 0 0 0,1 1-1 0 0,-1-1 1 0 0,0 1-1 0 0,0-1 1 0 0,0 1 0 0 0,0-1-1 0 0,0 1 1 0 0,0-1-1 0 0,0 1 1 0 0,0-1 0 0 0,0 1-1 0 0,0-1 1 0 0,0 1-1 0 0,0-1 1 0 0,0 1-13 0 0,0 12 216 0 0,-1-3-59 0 0,1-6-106 0 0,-1-1 0 0 0,1 1 1 0 0,-1-1-1 0 0,0 0 1 0 0,0 1-1 0 0,0-1 0 0 0,0 0-51 0 0,-5 10 220 0 0,4-8-130 0 0,1-1 0 0 0,0 0 0 0 0,1 0 0 0 0,-1 1 0 0 0,1-1 0 0 0,0 0 0 0 0,0 1 0 0 0,0-1 0 0 0,1 4-90 0 0,0 8 289 0 0,1-5-118 0 0,3 1 18 0 0,2 2 7 0 0,-5-1-20 0 0,-2-7-146 0 0,0 12 147 0 0,0-1 40 0 0,0 26 344 0 0,0-31-419 0 0,0 0-34 0 0,-2-1-29 0 0,-4 1-7 0 0,0 1 25 0 0,4 1 25 0 0,2-6-108 0 0,0 13 69 0 0,0-5-4 0 0,0-3-13 0 0,0-10-44 0 0,0-3-82 0 0,0 0-42 0 0,0 0-154 0 0,0 0 123 0 0,0 0-55 0 0,0 0-79 0 0,0 0 85 0 0,0 0-38 0 0,0 0-42 0 0,0 0-38 0 0,0-1-404 0 0,0 1 98 0 0,-1 0-53 0 0,-1-2-773 0 0,0-1 17 0 0,-2-1-92 0 0,-3-2-805 0 0</inkml:trace>
  <inkml:trace contextRef="#ctx0" brushRef="#br0" timeOffset="351.51">316 17 6824 0 0,'0'0'149'0'0,"0"0"23"0"0,0 0 13 0 0,0 2-21 0 0,0 11-130 0 0,0-12-34 0 0,0 0 0 0 0,0 0 0 0 0,0 0 0 0 0,0 0 0 0 0,0 0 0 0 0,0-1 0 0 0,0 1 0 0 0,-1 0 0 0 0,1 0 0 0 0,0 0 0 0 0,0 0 0 0 0,-1-1 0 0 0,1 1 0 0 0,-1 1 0 0 0,-9 3 38 0 0,4 8 157 0 0,1-5-58 0 0,-5 3 197 0 0,2-3-116 0 0,5-3-174 0 0,-2 8 274 0 0,-6-8 30 0 0,5 6-14 0 0,1-2-141 0 0,-2-3-34 0 0,-3-1 24 0 0,1-1-44 0 0,-4 6 29 0 0,8-5-137 0 0,-1 1 60 0 0,-3 4 109 0 0,-12 9 352 0 0,15-15-410 0 0,-4 1 52 0 0,-1 0 11 0 0,0 4-48 0 0,-4 4 28 0 0,2-8-32 0 0,7 6-7 0 0,-7-6 2 0 0,0 5 17 0 0,10-7-44 0 0,0-2-40 0 0,1 0-27 0 0,-1-1-24 0 0,0-1-9 0 0,1 3 23 0 0,-3 8 125 0 0,-6-5-28 0 0,7 2-50 0 0,4-6-86 0 0,-1-1 1 0 0,1 1-1 0 0,0-1 0 0 0,0 0 1 0 0,0 1-1 0 0,-1-1 0 0 0,1 0 1 0 0,0 1-1 0 0,-1-1 1 0 0,1 0-1 0 0,0 0 0 0 0,-1 1 1 0 0,1-1-1 0 0,0 0 0 0 0,-1 0 1 0 0,1 1-1 0 0,0-1 1 0 0,-1 0-1 0 0,1 0 0 0 0,0 0 1 0 0,-1 0-1 0 0,1 1 1 0 0,-1-1-1 0 0,1 0 0 0 0,-1 0 1 0 0,1 0-1 0 0,0 0 0 0 0,-1 0 1 0 0,1 0-1 0 0,-1 0 1 0 0,1 0-6 0 0,-3 0 134 0 0,3 0 29 0 0,0 0 12 0 0,0 0 1 0 0,0 0 4 0 0,3 2 17 0 0,2 4-74 0 0,11 9 249 0 0,-4-9-138 0 0,2-4 44 0 0,-4 0-123 0 0,0 3-36 0 0,-9-3-100 0 0,1-1 0 0 0,0 0 0 0 0,0-1-1 0 0,-1 1 1 0 0,1 0 0 0 0,0 0 0 0 0,0-1-1 0 0,0 1 1 0 0,0-1 0 0 0,0 1 0 0 0,0-1 0 0 0,1 0-19 0 0,13-1 106 0 0,14 0 52 0 0,-13 6-119 0 0,-9-1-15 0 0,-7-3-20 0 0,1 0-1 0 0,-1 0 0 0 0,0 0 1 0 0,1 0-1 0 0,-1 0 0 0 0,1-1 1 0 0,0 1-1 0 0,-1-1 0 0 0,1 1 1 0 0,-1-1-1 0 0,1 0 0 0 0,0 1 1 0 0,-1-1-1 0 0,1 0-3 0 0,8-1 24 0 0,-1 1 1 0 0,20 14-20 0 0,-17-11-14 0 0,1-3-37 0 0,-9 0 11 0 0,-2 0-59 0 0,-2 0 26 0 0,1 0-76 0 0,0 0-85 0 0,-1 0 65 0 0,1 0-38 0 0,0 0-42 0 0,0 0-38 0 0,1 0-388 0 0,0 0 90 0 0,0 0-54 0 0,3 0-748 0 0,1 0-593 0 0,4 0-1123 0 0</inkml:trace>
  <inkml:trace contextRef="#ctx0" brushRef="#br0" timeOffset="598.17">568 80 7792 0 0,'0'0'230'0'0,"0"-3"-16"0"0,2-5-161 0 0,-2 7-53 0 0,1 1-1 0 0,-1-1 1 0 0,1 1 0 0 0,0-1-1 0 0,-1 1 1 0 0,1 0-1 0 0,-1-1 1 0 0,1 1-1 0 0,-1 0 1 0 0,1 0 0 0 0,0-1-1 0 0,-1 1 1 0 0,1 0-1 0 0,0 0 1 0 0,-1 0-1 0 0,1 0 1 0 0,0 0-1 0 0,-1 0 1 0 0,1 0 0 0 0,0 0-1 0 0,-1 0 1 0 0,1 0 0 0 0,8-1 23 0 0,-2-1 59 0 0,1-2 132 0 0,-3 0-20 0 0,0 2 41 0 0,1 0 41 0 0,1 1 37 0 0,-1 1-45 0 0,9 0 460 0 0,-8 0-413 0 0,0 0-44 0 0,1 0-52 0 0,-1 0-60 0 0,1 0-68 0 0,0 0-77 0 0,-4 0-22 0 0,-2 0-75 0 0,1 0-69 0 0,-1 0-101 0 0,-1 0-116 0 0,0 0-104 0 0,-1 0 61 0 0,0 0-40 0 0,0 0-535 0 0,0 0-427 0 0,0 0-809 0 0</inkml:trace>
  <inkml:trace contextRef="#ctx0" brushRef="#br0" timeOffset="789.88">537 285 11488 0 0,'0'0'264'0'0,"2"0"34"0"0,2 0-177 0 0,7 0 281 0 0,-6 0-258 0 0,0-1-66 0 0,-3 0-85 0 0,0 0-40 0 0,6-4 56 0 0,-6 4-9 0 0,-1 0 0 0 0,0 1 0 0 0,1-1 1 0 0,-1 0-1 0 0,1 0 0 0 0,-1 1 0 0 0,1-1 0 0 0,0 1 0 0 0,-1-1 0 0 0,1 1 0 0 0,0-1 0 0 0,-1 1 1 0 0,1 0-1 0 0,0 0 0 0 0,6-1 18 0 0,-1 0 56 0 0,-1-2 57 0 0,1 0 56 0 0,2-2 150 0 0,4 0 102 0 0,-3 0-174 0 0,0 1-16 0 0,-1 1-35 0 0,-1 2 13 0 0,2 1 62 0 0,-1 0-154 0 0,-6 1-109 0 0,0-1 0 0 0,0 0 1 0 0,0 0-1 0 0,0 0 0 0 0,0 0 1 0 0,0 0-1 0 0,-1-1 0 0 0,1 1 1 0 0,0-1-1 0 0,0 0 0 0 0,1 0-26 0 0,4-4 56 0 0,-7 4-47 0 0,0 0 0 0 0,1 0 0 0 0,-1 0 0 0 0,1 1 1 0 0,-1-1-1 0 0,1 0 0 0 0,-1 1 0 0 0,1-1 0 0 0,0 1 0 0 0,-1-1 0 0 0,1 1 0 0 0,0 0 0 0 0,-1 0 0 0 0,1 0 0 0 0,1 0-9 0 0,9 0-23 0 0,3 0-73 0 0,2 0-61 0 0,-1 0-47 0 0,0 0 6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22:27.2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17 5520 0 0,'0'0'158'0'0,"0"0"-39"0"0,0 0-10 0 0,0 0 38 0 0,0 0 118 0 0,0 0 219 0 0,0 0 18 0 0,0 0 10 0 0,2 0 34 0 0,10 0 173 0 0,0 0-64 0 0,0 0-61 0 0,0 0-56 0 0,1 0-51 0 0,-1 0-50 0 0,1 0-43 0 0,-1 0-40 0 0,4 0 23 0 0,-1 0-44 0 0,15 0 224 0 0,-2 0-139 0 0,32 0 481 0 0,-42-1-683 0 0,-1-5-43 0 0,-2 0-46 0 0,0 4 15 0 0,2 0-45 0 0,4 2-26 0 0,10 1-22 0 0,-7 0-19 0 0,17-1 20 0 0,12 0 39 0 0,11 0 52 0 0,-55 0-76 0 0,-4 0-61 0 0,-3 0 7 0 0,0 0 53 0 0,-2 2 4 0 0,0 9 1 0 0,0-9-4 0 0,0-2-22 0 0,0 0-95 0 0,3 0-60 0 0,1 0 34 0 0,-2 0-73 0 0,1 0-85 0 0,-2 0 69 0 0,0 0-38 0 0,-1 0-42 0 0,1 0-39 0 0,0 0-390 0 0,-1 0 91 0 0,0 0-53 0 0,0 0-754 0 0,0 0-595 0 0,0 0-1131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22:32.4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95 7200 0 0,'0'0'165'0'0,"0"0"22"0"0,0 0 6 0 0,0 0 32 0 0,0 0 114 0 0,0 0 49 0 0,0 0 11 0 0,0 0 1 0 0,0 0 0 0 0,0 0 0 0 0,0 0 0 0 0,0 0-8 0 0,0 3-32 0 0,0 8-10 0 0,0-11-344 0 0,0 0 0 0 0,0 0 0 0 0,0 0 1 0 0,-1 0-1 0 0,1 0 0 0 0,0 0 0 0 0,0 0 0 0 0,0 0 0 0 0,0 0 0 0 0,0 0 0 0 0,0 0 0 0 0,0 1 0 0 0,0-1 0 0 0,0 0 0 0 0,0 0 0 0 0,0 0 0 0 0,0 0 0 0 0,1 0 0 0 0,-1 0 0 0 0,0 0 1 0 0,0 0-1 0 0,0 0 0 0 0,0 0 0 0 0,0 1 0 0 0,0-1 0 0 0,0 0 0 0 0,0 0 0 0 0,0 0 0 0 0,0 0 0 0 0,0 0 0 0 0,0 0 0 0 0,0 0 0 0 0,0 0 0 0 0,0 0 0 0 0,0 0 0 0 0,0 0 0 0 0,1 0 1 0 0,-1 0-1 0 0,0 0 0 0 0,0 0 0 0 0,0 0 0 0 0,0 0 0 0 0,0 0 0 0 0,0 0 0 0 0,0 0 0 0 0,0 0 0 0 0,0 0 0 0 0,0 0 0 0 0,1 0 0 0 0,-1 0 0 0 0,0 0 0 0 0,0 0 0 0 0,0 0 0 0 0,0 0 1 0 0,0 0-1 0 0,0 0 0 0 0,0 0-6 0 0,6 2 181 0 0,-2 4 43 0 0,0 13 303 0 0,-3 11 132 0 0,-2-10-280 0 0,1-10-201 0 0,-1-2-48 0 0,1 55 602 0 0,0-62-712 0 0,1 1-1 0 0,-1 0 1 0 0,0-1 0 0 0,0 1-1 0 0,1-1 1 0 0,-1 1 0 0 0,1-1-1 0 0,-1 1 1 0 0,1-1 0 0 0,0 1-1 0 0,-1-1 1 0 0,1 1-1 0 0,0-1-19 0 0,6 12 127 0 0,-6-2-53 0 0,-1 10 95 0 0,0 7 41 0 0,4-12-146 0 0,6-3-37 0 0,-9-12-25 0 0,-1-1 0 0 0,0 0 1 0 0,0 0-1 0 0,1 1 1 0 0,-1-1-1 0 0,0 0 1 0 0,0 0-1 0 0,0 1 1 0 0,0-1-1 0 0,1 0 1 0 0,-1 1-1 0 0,0-1 1 0 0,0 0-1 0 0,0 0 0 0 0,0 1 1 0 0,0-1-1 0 0,0 0 1 0 0,0 1-1 0 0,0-1 1 0 0,0 0-1 0 0,0 1 1 0 0,0-1-1 0 0,0 0 1 0 0,0 1-1 0 0,0-1 1 0 0,0 0-3 0 0,0 40 28 0 0,0-38 33 0 0,0-2 18 0 0,0 3 9 0 0,0-3 1 0 0,0 0-39 0 0,0 1-40 0 0,0 4-244 0 0,0-4 225 0 0,0 0 43 0 0,0-1 54 0 0,0-1 68 0 0,0 0 79 0 0,0-1 93 0 0,0-1 105 0 0,0-1 117 0 0,0-37-375 0 0,0 19-105 0 0,1 17-70 0 0,-2 3 0 0 0,-12-22 0 0 0,12 20 0 0 0,0-1 0 0 0,0 1 0 0 0,0 0 0 0 0,0-1 0 0 0,1 1 0 0 0,0 0 0 0 0,0-1 0 0 0,0 1 0 0 0,1-4 0 0 0,0-8 0 0 0,-1 4 0 0 0,-1 9 0 0 0,1 0 0 0 0,0-1 0 0 0,0 1 0 0 0,0 0 0 0 0,0 0 0 0 0,1-1 0 0 0,-1 1 0 0 0,1 0 0 0 0,0 0 0 0 0,0-1 0 0 0,4-4 0 0 0,-4 7 0 0 0,0 0 0 0 0,0-1 0 0 0,-1 1 0 0 0,1-1 0 0 0,0 1 0 0 0,-1-1 0 0 0,1 1 0 0 0,0-1 0 0 0,-1 0 0 0 0,0 1 0 0 0,1-1 0 0 0,-1 0 0 0 0,0 1 0 0 0,0-1 0 0 0,0-61 0 0 0,0 61 0 0 0,0 1 0 0 0,0 0 0 0 0,0 0 0 0 0,0-1 0 0 0,0 1 0 0 0,0 0 1 0 0,1 0-1 0 0,-1-1 0 0 0,0 1 0 0 0,1 0 0 0 0,-1 0 0 0 0,1 0 0 0 0,-1 0 0 0 0,1-1 0 0 0,0 1 0 0 0,-1 0 0 0 0,1 0 0 0 0,0 0 0 0 0,10-10-55 0 0,-11 11 49 0 0,11-14-6 0 0,-9 9 12 0 0,-1 5 0 0 0,-1-1 0 0 0,0 0 0 0 0,0 1 0 0 0,1-1 0 0 0,-1 1 0 0 0,0-1 0 0 0,1 0 0 0 0,-1 1 0 0 0,1-1 0 0 0,-1 1 0 0 0,1-1 0 0 0,-1 1 0 0 0,1-1 0 0 0,-1 1 0 0 0,1 0 0 0 0,-1-1 0 0 0,1 1 0 0 0,-1-1 0 0 0,1 1 0 0 0,0 0 0 0 0,-1 0 0 0 0,1-1 0 0 0,4-1 0 0 0,11-11 0 0 0,-12 8 0 0 0,1 2 0 0 0,18-8 0 0 0,8-4 0 0 0,-23 10 0 0 0,-6 4 0 0 0,-1 0 0 0 0,0 0 0 0 0,1 0 0 0 0,-1 0 0 0 0,1 1 0 0 0,-1-1 0 0 0,1 0 0 0 0,0 1 0 0 0,-1 0 0 0 0,1-1 0 0 0,-1 1 0 0 0,1 0 0 0 0,0 0 0 0 0,0-1 0 0 0,14 2 0 0 0,-12 0 0 0 0,1-1 0 0 0,-1 1 0 0 0,0-1 0 0 0,1-1 0 0 0,-1 1 0 0 0,0 0 0 0 0,1-1 0 0 0,-1 0 0 0 0,4-1 0 0 0,0-3 0 0 0,-7 4 0 0 0,1 0 0 0 0,-1 0 0 0 0,1 0 0 0 0,-1 1 0 0 0,1-1 0 0 0,-1 0 0 0 0,1 1 0 0 0,-1-1 0 0 0,1 1 0 0 0,0-1 0 0 0,-1 1 0 0 0,1 0 0 0 0,-1 0 0 0 0,1 0 0 0 0,140 0 0 0 0,-126 2 0 0 0,0 9 0 0 0,-3-6 0 0 0,-8 8 0 0 0,-4-12 0 0 0,0 0 0 0 0,-1 0 0 0 0,1 0 0 0 0,0 0 0 0 0,0 0 0 0 0,-1-1 0 0 0,1 1 0 0 0,0 0 0 0 0,0 0 0 0 0,0-1 0 0 0,0 1 0 0 0,0-1 0 0 0,0 1 0 0 0,0-1 0 0 0,0 1 0 0 0,1-1 0 0 0,9 7 0 0 0,4 22 0 0 0,1 2 0 0 0,-13-15 0 0 0,-1 0 0 0 0,3-8 0 0 0,-4-7 0 0 0,0 0 0 0 0,0 1 0 0 0,0-1 0 0 0,0 1 0 0 0,-1-1 0 0 0,1 1 0 0 0,0-1 0 0 0,-1 1 0 0 0,1 0 0 0 0,-1-1 0 0 0,0 1 0 0 0,0 0 0 0 0,1-1 0 0 0,-1 1 0 0 0,0 0 0 0 0,0-1 0 0 0,0 1 0 0 0,0 0 0 0 0,0-1 0 0 0,1 1 0 0 0,-1-1 0 0 0,1 1 0 0 0,-1-1 0 0 0,1 1 0 0 0,0-1 0 0 0,0 0 0 0 0,-1 1 0 0 0,1-1 0 0 0,6 12 0 0 0,-6 4 0 0 0,-1-14 0 0 0,0-1 0 0 0,0 0 0 0 0,0 1 0 0 0,0-1 0 0 0,0 1 0 0 0,1-1 0 0 0,-1 0 0 0 0,1 1 0 0 0,-1-1 0 0 0,2 2 0 0 0,3 4 0 0 0,-4-6 0 0 0,0-1 0 0 0,0 0 0 0 0,0 1 0 0 0,-1-1 0 0 0,1 1 0 0 0,0-1 0 0 0,-1 1 0 0 0,1 0 0 0 0,-1-1 0 0 0,0 1 0 0 0,1-1 0 0 0,-1 1 0 0 0,0 0 0 0 0,0 0 0 0 0,-1 14 0 0 0,1-12 0 0 0,-1 1 0 0 0,1-1 0 0 0,0 0 0 0 0,0 1 0 0 0,0-1 0 0 0,1 0 0 0 0,0 1 0 0 0,0-1 0 0 0,1 4 0 0 0,3 0 0 0 0,-4-7 0 0 0,0 1 0 0 0,-1-1 0 0 0,1 0 0 0 0,0 1 0 0 0,0-1 0 0 0,-1 1 0 0 0,1 0 0 0 0,-1-1 0 0 0,1 1 0 0 0,-1-1 0 0 0,1 1 0 0 0,-1 0 0 0 0,0-1 0 0 0,0 1 0 0 0,0 42-1 0 0,0-6 73 0 0,0-28-7 0 0,0-7-1 0 0,0-3 0 0 0,3 0-10 0 0,7 0-30 0 0,-7 0 42 0 0,-3 3 13 0 0,0 7-7 0 0,0-7-55 0 0,0-3-75 0 0,0 0-91 0 0,0 0-196 0 0,0 0-356 0 0,0 0-46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22:33.1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174 1 6968 0 0,'0'0'157'0'0,"0"0"23"0"0,0 0 11 0 0,0 0 15 0 0,0 0 61 0 0,0 0 21 0 0,0 2 7 0 0,0 9 18 0 0,0-11-306 0 0,0 0 0 0 0,0 0-1 0 0,0 0 1 0 0,0 0 0 0 0,0 0 0 0 0,0 0-1 0 0,0 1 1 0 0,0-1 0 0 0,0 0 0 0 0,0 0-1 0 0,0 0 1 0 0,0 0 0 0 0,0 0 0 0 0,0 0-1 0 0,0 0 1 0 0,0 0 0 0 0,0 0 0 0 0,0 0 0 0 0,0 1-1 0 0,0-1 1 0 0,0 0 0 0 0,0 0 0 0 0,0 0-1 0 0,0 0 1 0 0,-1 0 0 0 0,1 0 0 0 0,0 0-1 0 0,0 0 1 0 0,0 0 0 0 0,0 0 0 0 0,0 0-1 0 0,0 0 1 0 0,0 0 0 0 0,0 0 0 0 0,0 0-1 0 0,0 1 1 0 0,0-1 0 0 0,0 0 0 0 0,0 0-1 0 0,-1 0 1 0 0,1 0 0 0 0,0 0 0 0 0,0 0 0 0 0,0 0-1 0 0,0 0 1 0 0,0 0 0 0 0,0 0 0 0 0,0 0-1 0 0,0 0 1 0 0,0 0 0 0 0,0 0 0 0 0,-1 0-1 0 0,1 0 1 0 0,0 0 0 0 0,0 0 0 0 0,0 0-1 0 0,0-1-6 0 0,0 1 20 0 0,-1 0 0 0 0,1 0 0 0 0,-1 0 0 0 0,1 0 0 0 0,-1 0 0 0 0,1 0 0 0 0,-1 1 0 0 0,1-1 0 0 0,-1 0 0 0 0,1 0 0 0 0,-1 0 0 0 0,1 0 0 0 0,-1 0-1 0 0,1 1 1 0 0,-1-1 0 0 0,1 0 0 0 0,-1 0 0 0 0,1 1 0 0 0,0-1 0 0 0,-1 0 0 0 0,1 1 0 0 0,0-1 0 0 0,-1 0 0 0 0,1 1 0 0 0,0-1 0 0 0,-1 1 0 0 0,1-1 0 0 0,0 0 0 0 0,0 1-1 0 0,0-1 1 0 0,-1 1 0 0 0,1-1 0 0 0,0 1 0 0 0,0-1 0 0 0,0 1 0 0 0,0-1 0 0 0,0 1 0 0 0,0-1 0 0 0,0 1 0 0 0,0-1 0 0 0,0 1 0 0 0,0 0-20 0 0,-3 4 412 0 0,-7 5-50 0 0,7-7-123 0 0,2 0-82 0 0,0-1-51 0 0,1 1-49 0 0,1 0-19 0 0,-3-1 47 0 0,-4 3 130 0 0,5-5-203 0 0,1 0 0 0 0,0 0 0 0 0,-1 1 0 0 0,1-1 0 0 0,-1 0 0 0 0,1 0 0 0 0,0 1 0 0 0,-1-1 0 0 0,1 0 0 0 0,-1 1 0 0 0,1-1 0 0 0,0 1 0 0 0,0-1 0 0 0,-1 0 0 0 0,1 1 0 0 0,0-1 0 0 0,0 1 0 0 0,-1-1 0 0 0,1 1 0 0 0,0-1 0 0 0,0 1 0 0 0,0-1 0 0 0,0 1 0 0 0,0-1 0 0 0,0 1-1 0 0,0-1 1 0 0,0 1 0 0 0,0-1 0 0 0,0 1 0 0 0,0-1 0 0 0,0 1 0 0 0,0 0-12 0 0,0-1 11 0 0,1 1 0 0 0,-1-1-1 0 0,0 1 1 0 0,0-1 0 0 0,0 1 0 0 0,0-1-1 0 0,0 1 1 0 0,0-1 0 0 0,0 1 0 0 0,0-1-1 0 0,0 1 1 0 0,-1-1 0 0 0,1 1-1 0 0,0-1 1 0 0,0 0 0 0 0,0 1 0 0 0,-1-1-1 0 0,1 1 1 0 0,0-1 0 0 0,0 1 0 0 0,-1-1-1 0 0,1 0 1 0 0,0 1 0 0 0,-1-1-1 0 0,1 0 1 0 0,0 1 0 0 0,-1-1 0 0 0,1 0-1 0 0,-1 1 1 0 0,1-1 0 0 0,0 0 0 0 0,-1 1-11 0 0,-6 3 162 0 0,2 7 74 0 0,-6-6-51 0 0,6 3-57 0 0,-3 8 19 0 0,6-11-99 0 0,-3 5 59 0 0,4-8-85 0 0,0 1-1 0 0,0-1 1 0 0,0 0 0 0 0,-1 0-1 0 0,1 0 1 0 0,-1 0 0 0 0,1 0 0 0 0,-1 0-1 0 0,0 0-21 0 0,0 0 21 0 0,1 0 0 0 0,-1-1 0 0 0,0 1 0 0 0,1 0 0 0 0,0 0 0 0 0,-1 0 0 0 0,0 2-21 0 0,-1 11 127 0 0,2-3-18 0 0,-6 4 1 0 0,-3 6 23 0 0,6-12-90 0 0,-3 9 29 0 0,5-4 23 0 0,0 1 7 0 0,-4-1-29 0 0,0 2 2 0 0,4 1 33 0 0,2 50 32 0 0,0 98-3 0 0,1-155-120 0 0,-1 0-1 0 0,2-1 1 0 0,0 1-1 0 0,1 5-16 0 0,2 7 27 0 0,-2-3 25 0 0,-2-13-13 0 0,0 1 0 0 0,1-1-1 0 0,0 0 1 0 0,0 0 0 0 0,0 1-1 0 0,4 4-38 0 0,7 22 182 0 0,-3-7-12 0 0,-2-12-96 0 0,-4-10-25 0 0,0 0 0 0 0,0 0 0 0 0,0-1 0 0 0,4 3-49 0 0,-5-5 29 0 0,0 1 1 0 0,-1 0-1 0 0,1 0 1 0 0,0 0-1 0 0,-1 0 1 0 0,0 0-1 0 0,1 1-29 0 0,0 3 54 0 0,-2-4-37 0 0,0 0-1 0 0,1 0 1 0 0,-1-1-1 0 0,1 1 1 0 0,-1-1-1 0 0,1 1 1 0 0,0-1-1 0 0,0 1 1 0 0,0-1-1 0 0,0 0 1 0 0,0 0-1 0 0,1 0 1 0 0,-1 0-1 0 0,1 0 0 0 0,0 0-16 0 0,7 3 60 0 0,-7-4-54 0 0,-1 0-1 0 0,0 0 0 0 0,1 0 1 0 0,-1 0-1 0 0,0 1 0 0 0,0-1 1 0 0,0 1-1 0 0,0-1 1 0 0,0 1-6 0 0,3 3 14 0 0,1-1 1 0 0,-1 0 0 0 0,1 0-1 0 0,0-1 1 0 0,0 0 0 0 0,1 0-16 0 0,-1 0 4 0 0,3 0-57 0 0,6-3-96 0 0,-7 0 66 0 0,7 0-106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22:33.8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8032 0 0,'0'0'182'0'0,"0"0"29"0"0,0 0 12 0 0,0 0 21 0 0,0 0 84 0 0,0 0 37 0 0,0 0 10 0 0,0 0-2 0 0,0 2-10 0 0,0 0-330 0 0,0 2 106 0 0,0 12 578 0 0,0-14-601 0 0,0 1-43 0 0,0-3-66 0 0,0 0-1 0 0,-1 0 0 0 0,1 0 0 0 0,0 0 0 0 0,0 0 1 0 0,0 0-1 0 0,0 0 0 0 0,0 0 0 0 0,0 0 0 0 0,0 0 0 0 0,0 1 1 0 0,0-1-1 0 0,0 0 0 0 0,0 0 0 0 0,0 0 0 0 0,0 0 1 0 0,0 0-1 0 0,0 0 0 0 0,0 0 0 0 0,1 0 0 0 0,-1 0 1 0 0,0 0-1 0 0,0 1 0 0 0,0-1 0 0 0,0 0 0 0 0,0 0 1 0 0,0 0-1 0 0,0 0 0 0 0,0 0 0 0 0,0 0 0 0 0,0 0 1 0 0,0 0-1 0 0,0 0 0 0 0,0 0 0 0 0,0 0 0 0 0,0 0 1 0 0,1 0-1 0 0,-1 0 0 0 0,0 0 0 0 0,0 0 0 0 0,0 0 1 0 0,0 0-1 0 0,0 0 0 0 0,0 0 0 0 0,0 0 0 0 0,0 0 1 0 0,0 0-1 0 0,0 0 0 0 0,0 0 0 0 0,1 0 0 0 0,-1 0 1 0 0,0 0-1 0 0,0 0 0 0 0,0 0 0 0 0,0 0 0 0 0,0 0 1 0 0,0 0-7 0 0,8 3 305 0 0,-1 4-41 0 0,3 14 191 0 0,-3-4-147 0 0,2-1-49 0 0,2 3 72 0 0,-5-4-152 0 0,-1 11 62 0 0,2-14-96 0 0,-7-10-122 0 0,1-1 0 0 0,0 1 0 0 0,0-1 0 0 0,0 1 0 0 0,-1-1 0 0 0,1 1 0 0 0,-1 0-1 0 0,1-1 1 0 0,-1 1 0 0 0,0 0 0 0 0,0-1 0 0 0,0 1 0 0 0,1 0 0 0 0,-2 0-23 0 0,1 6 84 0 0,-1 14 91 0 0,5-8 20 0 0,7 5 23 0 0,-6 7-2 0 0,1-13-77 0 0,-5-11-121 0 0,0-1 0 0 0,0 0 0 0 0,0 1 1 0 0,-1-1-1 0 0,1 1 0 0 0,-1-1 0 0 0,1 1 0 0 0,-1-1 1 0 0,0 1-1 0 0,1-1 0 0 0,-1 1 0 0 0,0 0 1 0 0,0-1-19 0 0,0 9 112 0 0,-1-7-80 0 0,1 0-1 0 0,0 0 0 0 0,0 0 1 0 0,0 0-1 0 0,0-1 0 0 0,0 1 1 0 0,0 0-1 0 0,1 0 0 0 0,0-1 1 0 0,-1 1-1 0 0,2 1-31 0 0,4 0 79 0 0,-1 0-13 0 0,-4 0 2 0 0,0 5 45 0 0,-1-5-109 0 0,-1-2 58 0 0,0 0 47 0 0,0-1 38 0 0,-1-1 144 0 0,-1-4 193 0 0,1 1-214 0 0,0-1-50 0 0,1 1-116 0 0,0 0-45 0 0,0 0-48 0 0,0 1-43 0 0,1-1-46 0 0,0 1-51 0 0,0-36 215 0 0,0-53-78 0 0,1 84-8 0 0,0 1 0 0 0,0 0 0 0 0,1 0 0 0 0,0 0 0 0 0,0 0 0 0 0,0 0 0 0 0,1 0 0 0 0,0 1 0 0 0,2-5 0 0 0,2-3 0 0 0,-5-2 0 0 0,-2 14 0 0 0,0 0 0 0 0,0 0 0 0 0,0 0 0 0 0,0 1 0 0 0,0-1 0 0 0,0 0 0 0 0,1 0 0 0 0,-1 0 0 0 0,0 0 0 0 0,0 1 0 0 0,1-1 0 0 0,-1 0 0 0 0,0 0 0 0 0,1 1 0 0 0,-1-1 0 0 0,11-6 0 0 0,-10 7 0 0 0,0-1 0 0 0,0 1 0 0 0,1-1 0 0 0,-1 1 0 0 0,0-1 0 0 0,-1 1 0 0 0,1-1 0 0 0,0 0 0 0 0,0 1 0 0 0,0-1 0 0 0,0 0 0 0 0,0 0 0 0 0,-1 0 0 0 0,1 0 0 0 0,0 0 0 0 0,-1 0 0 0 0,3-4 0 0 0,-3 5 0 0 0,0-1 0 0 0,1 0 0 0 0,-1 1 0 0 0,0-1 0 0 0,1 0 0 0 0,-1 1 0 0 0,0-1 0 0 0,1 1 0 0 0,-1-1 0 0 0,1 1 0 0 0,-1-1 0 0 0,1 1 0 0 0,-1-1 0 0 0,1 1 0 0 0,-1-1 0 0 0,1 1 0 0 0,-1 0 0 0 0,1-1 0 0 0,0 1 0 0 0,-1 0 0 0 0,1-1 0 0 0,0 1 0 0 0,4-2 0 0 0,0 0 0 0 0,-2-1 2 0 0,20-21-18 0 0,-21 22 12 0 0,-1 1 0 0 0,0 0 1 0 0,0 0-1 0 0,0 0 0 0 0,1-1 1 0 0,-1 1-1 0 0,0 0 0 0 0,1 1 1 0 0,-1-1-1 0 0,1 0 0 0 0,0 0 1 0 0,-1 1-1 0 0,1-1 0 0 0,-1 0 1 0 0,1 1-1 0 0,0 0 0 0 0,0-1 1 0 0,-1 1-1 0 0,1 0 0 0 0,0 0 4 0 0,0 0 0 0 0,-1 0 0 0 0,1 0 0 0 0,0-1 0 0 0,-1 1 0 0 0,1 0 0 0 0,0-1 0 0 0,-1 1 0 0 0,1-1 0 0 0,-1 0 0 0 0,1 1 0 0 0,-1-1 0 0 0,1 0 0 0 0,-1 0 0 0 0,0 0 0 0 0,8-4 0 0 0,22-11 0 0 0,-27 15 0 0 0,1 0 0 0 0,-1 0 0 0 0,0 0 0 0 0,0 1 0 0 0,1-1 0 0 0,-1 1 0 0 0,1 0 0 0 0,-1 1 0 0 0,4 0 0 0 0,8-1 0 0 0,6-1 0 0 0,-15 1 0 0 0,-1-1 0 0 0,1 1 0 0 0,-1 0 0 0 0,1 0 0 0 0,0 1 0 0 0,-1 0 0 0 0,1 0 0 0 0,0 1 0 0 0,3 2 0 0 0,-7-2 0 0 0,0-1 0 0 0,0 1 0 0 0,1-1 0 0 0,-1 0 0 0 0,0-1 0 0 0,0 1 0 0 0,0 0 0 0 0,1-1 0 0 0,1 0 0 0 0,-4 0 0 0 0,0 0 0 0 0,-1 0 0 0 0,1 0 0 0 0,0 0 0 0 0,0 0 0 0 0,-1 0 0 0 0,1 0 0 0 0,0 1 0 0 0,-1-1 0 0 0,1 0 0 0 0,0 0 0 0 0,-1 1 0 0 0,1-1 0 0 0,-1 0 0 0 0,1 1 0 0 0,0-1 0 0 0,-1 0 0 0 0,1 1 0 0 0,-1-1 0 0 0,1 1 0 0 0,-1-1 0 0 0,1 1 0 0 0,-1-1 0 0 0,0 1 0 0 0,1-1 0 0 0,-1 1 0 0 0,1 0 0 0 0,-1-1 0 0 0,0 1 0 0 0,1-1 0 0 0,-1 1 0 0 0,1-1 0 0 0,-1 1 0 0 0,1-1 0 0 0,-1 1 0 0 0,1-1 0 0 0,-1 1 0 0 0,1-1 0 0 0,0 0 0 0 0,-1 1 0 0 0,1-1 0 0 0,-1 0 0 0 0,1 0 0 0 0,0 1 0 0 0,-1-1 0 0 0,1 0 0 0 0,0 0 0 0 0,-1 0 0 0 0,1 0 0 0 0,0 0 0 0 0,-1 0 0 0 0,1 0 0 0 0,0 0 0 0 0,1 0 0 0 0,0 1 0 0 0,1-1 0 0 0,-1 0 0 0 0,0 1 0 0 0,0 0 0 0 0,0-1 0 0 0,0 1 0 0 0,0 0 0 0 0,0 0 0 0 0,0 0 0 0 0,0 1 0 0 0,0-1 0 0 0,0 0 0 0 0,-1 1 0 0 0,1-1 0 0 0,-1 1 0 0 0,1 0 0 0 0,-1-1 0 0 0,1 1 0 0 0,-1 0 0 0 0,0 0 0 0 0,0 0 0 0 0,0 0 0 0 0,0 0 0 0 0,0 0 0 0 0,0 0 0 0 0,0 0 0 0 0,-1 0 0 0 0,1 0 0 0 0,-1 1 0 0 0,0 0 0 0 0,0-2 0 0 0,0 0 0 0 0,0-1 0 0 0,0 1 0 0 0,0 0 0 0 0,0-1 0 0 0,0 1 0 0 0,1 0 0 0 0,-1-1 0 0 0,0 1 0 0 0,0 0 0 0 0,0-1 0 0 0,1 1 0 0 0,-1 0 0 0 0,0-1 0 0 0,1 1 0 0 0,-1-1 0 0 0,0 1 0 0 0,1 0 0 0 0,-1-1 0 0 0,1 1 0 0 0,-1-1 0 0 0,1 0 0 0 0,-1 1 0 0 0,1-1 0 0 0,-1 1 0 0 0,1-1 0 0 0,0 0 0 0 0,-1 1 0 0 0,1-1 0 0 0,-1 1 0 0 0,1-1 0 0 0,-1 1 0 0 0,1-1 0 0 0,-1 1 0 0 0,1-1 0 0 0,-1 1 0 0 0,1-1 0 0 0,-1 1 0 0 0,0-1 0 0 0,1 1 0 0 0,-1 0 0 0 0,0-1 0 0 0,0 1 0 0 0,1 0 0 0 0,-1-1 0 0 0,0 1 0 0 0,0 0 0 0 0,0-1 0 0 0,0 1 0 0 0,0 0 0 0 0,0-1 0 0 0,0 1 0 0 0,0 0 0 0 0,0 11 0 0 0,-1-9 0 0 0,1 0 0 0 0,0 0 0 0 0,0 0 0 0 0,0 1 0 0 0,0-1 0 0 0,0 0 0 0 0,1 0 0 0 0,0 0 0 0 0,0 1 0 0 0,0-1 0 0 0,4 5 0 0 0,-4-6 0 0 0,0-1 0 0 0,-1 0 0 0 0,1 1 0 0 0,0-1 0 0 0,0 1 0 0 0,-1-1 0 0 0,1 1 0 0 0,-1 0 0 0 0,1-1 0 0 0,-1 1 0 0 0,0 0 0 0 0,1-1 0 0 0,-1 1 0 0 0,0 0 0 0 0,0 30 2 0 0,0-12 50 0 0,0-15-45 0 0,1-1 0 0 0,0 0 0 0 0,0 0 0 0 0,0 0 0 0 0,0 0 0 0 0,0 0 1 0 0,1 0-1 0 0,0 0 0 0 0,1 1-7 0 0,-2 0 1 0 0,0-1 0 0 0,0 0 0 0 0,0 0 0 0 0,-1 1 0 0 0,1-1 1 0 0,-1 1-1 0 0,0-1 0 0 0,-1 0 0 0 0,0 4-1 0 0,1 9 0 0 0,0-8 2 0 0,0-1 36 0 0,0 6 40 0 0,0-1-56 0 0,0-10 10 0 0,0-3-96 0 0,0 0-18 0 0,0 0-74 0 0,0 0 25 0 0,0 0-32 0 0,0 0-130 0 0,0 0-38 0 0,0 0-883 0 0,0 0 720 0 0,0 0 289 0 0,0 0-34 0 0,0 0 7 0 0,0 0-33 0 0,0 0-40 0 0,0 0-44 0 0,0 0-48 0 0,0 0-43 0 0,0 0-40 0 0,0 0-34 0 0,0 0-141 0 0,0 0-34 0 0,0 0-1496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22:35.3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7424 0 0,'0'0'166'0'0,"0"0"29"0"0,0 0 12 0 0,0 0-73 0 0,0 0-15 0 0,0 0 38 0 0,0 0 129 0 0,0 0 236 0 0,0 0 20 0 0,0 0-226 0 0,0 0-136 0 0,0 0-41 0 0,0 0 18 0 0,0 0 56 0 0,0 0-18 0 0,0 0 9 0 0,0 0 50 0 0,0 0 24 0 0,0 0 2 0 0,0 0 16 0 0,0 0 66 0 0,0 0 29 0 0,0 0 8 0 0,2 0-35 0 0,-1 0-355 0 0,-1 0 0 0 0,1 0 0 0 0,-1 0 0 0 0,1 0 0 0 0,-1 0 0 0 0,0 0 0 0 0,1 0 0 0 0,-1 0 0 0 0,1 0 1 0 0,-1 1-1 0 0,1-1 0 0 0,-1 0 0 0 0,1 0 0 0 0,-1 0 0 0 0,0 0 0 0 0,1 1 0 0 0,-1-1 0 0 0,1 0 0 0 0,-1 1 0 0 0,0-1 1 0 0,1 0-1 0 0,-1 1 0 0 0,0-1 0 0 0,1 0 0 0 0,-1 1 0 0 0,0-1 0 0 0,0 0 0 0 0,0 1 0 0 0,1-1 0 0 0,-1 1-9 0 0,1 7 156 0 0,-1 4 34 0 0,0-5-68 0 0,3 5-3 0 0,8 3 18 0 0,-9-12-20 0 0,-1 0-50 0 0,-1 6-8 0 0,-1-6-14 0 0,1-1-27 0 0,0 0 1 0 0,1-1-1 0 0,-1 1 1 0 0,0 0-1 0 0,1 0 1 0 0,-1-1-1 0 0,1 1 1 0 0,0 0-1 0 0,-1-1 1 0 0,1 1-1 0 0,0 0 1 0 0,0-1-1 0 0,0 1-18 0 0,0-1 18 0 0,0 1 0 0 0,0-1-1 0 0,0 1 1 0 0,0-1-1 0 0,-1 1 1 0 0,1 0-1 0 0,-1 0 1 0 0,1-1 0 0 0,-1 1-1 0 0,0 0 1 0 0,1 0-1 0 0,-1-1 1 0 0,0 1-18 0 0,0 5 53 0 0,-1-4-39 0 0,1-1 1 0 0,0 0 0 0 0,0 0 0 0 0,0 0 0 0 0,1 0 0 0 0,-1 1 0 0 0,0-1-1 0 0,1 0 1 0 0,0 0 0 0 0,0 1-15 0 0,3 5 44 0 0,-3-7-35 0 0,0 1 1 0 0,0-1 0 0 0,0 1-1 0 0,0-1 1 0 0,0 1 0 0 0,-1-1-1 0 0,1 1 1 0 0,-1-1 0 0 0,1 1-1 0 0,-1 0 1 0 0,0-1 0 0 0,1 1-1 0 0,-1 0 1 0 0,0-1-10 0 0,0 1 11 0 0,0 0 0 0 0,0-1-1 0 0,0 1 1 0 0,1 0 0 0 0,-1-1 0 0 0,0 1 0 0 0,1-1 0 0 0,0 1 0 0 0,-1-1 0 0 0,1 1-1 0 0,0-1 1 0 0,-1 1 0 0 0,2 0-11 0 0,-1 0 13 0 0,0-1-1 0 0,0 1 0 0 0,0 0 1 0 0,0 0-1 0 0,0-1 1 0 0,-1 1-1 0 0,1 0 0 0 0,-1 0 1 0 0,1 0-1 0 0,-1 0 1 0 0,0 0-1 0 0,0 0 1 0 0,1 1-13 0 0,-2 7 40 0 0,0 11 44 0 0,5-4 24 0 0,1-7-55 0 0,1 9 36 0 0,-4-4 24 0 0,0 1 0 0 0,4 0-34 0 0,0 0 1 0 0,-4 0 32 0 0,-2 3 21 0 0,0 24 99 0 0,0-27-101 0 0,0-14-117 0 0,0 0 0 0 0,0 0 0 0 0,1 0 0 0 0,-1-1-1 0 0,1 1 1 0 0,-1 0 0 0 0,1 0 0 0 0,-1-1 0 0 0,1 1-1 0 0,0-1 1 0 0,0 1 0 0 0,0-1 0 0 0,0 1-14 0 0,0 0 9 0 0,0-1 1 0 0,0 1 0 0 0,0-1-1 0 0,-1 1 1 0 0,1 0-1 0 0,0-1 1 0 0,-1 1 0 0 0,1 0-1 0 0,-1-1 1 0 0,0 1-1 0 0,1 0 1 0 0,-1 0-1 0 0,0 0-9 0 0,0 31 87 0 0,0-22-19 0 0,0-8 1 0 0,0 0 1 0 0,0 10 15 0 0,0 0-10 0 0,0-10 11 0 0,0-3-11 0 0,0 0-10 0 0,0 0-26 0 0,0 0-98 0 0,0 2-9 0 0,-1 6 21 0 0,-3-1-34 0 0,-4 5-148 0 0,5-10-88 0 0,3-2 164 0 0,0 0-51 0 0,0 0-78 0 0,0 0 90 0 0,0 0-39 0 0,0 0-42 0 0,0 0-40 0 0,0 0-37 0 0,0 0-34 0 0,0 0-245 0 0,0 0-56 0 0,0 0-803 0 0,0 0-631 0 0,0 0-1199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22:35.7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10048 0 0,'0'0'230'0'0,"0"0"30"0"0,0 0 18 0 0,0 0-120 0 0,2 0-83 0 0,2 0-41 0 0,13 1-14 0 0,-11 1 25 0 0,-2 5 122 0 0,-3-7-154 0 0,-1 1 0 0 0,0-1 1 0 0,0 0-1 0 0,0 1 0 0 0,1-1 0 0 0,-1 0 1 0 0,0 1-1 0 0,0-1 0 0 0,1 0 1 0 0,-1 1-1 0 0,0-1 0 0 0,1 0 1 0 0,-1 0-1 0 0,0 1 0 0 0,1-1 1 0 0,-1 0-1 0 0,0 0 0 0 0,1 0 1 0 0,-1 1-1 0 0,1-1 0 0 0,-1 0 1 0 0,0 0-1 0 0,1 0 0 0 0,-1 0 1 0 0,1 0-1 0 0,-1 0 0 0 0,0 0 1 0 0,1 0-1 0 0,-1 0 0 0 0,1 0 1 0 0,-1 0-14 0 0,6 3 320 0 0,12 8 91 0 0,-1-1-118 0 0,-8-2-141 0 0,2 1 21 0 0,7 1 158 0 0,3 2 13 0 0,-9-5-216 0 0,8 7 164 0 0,-16-11-215 0 0,0 0 1 0 0,0 0 0 0 0,-1 1 0 0 0,1 0 0 0 0,-1-1 0 0 0,0 1 0 0 0,1 1-78 0 0,10 17 232 0 0,11 17 192 0 0,0-1-26 0 0,-10-16-211 0 0,-7-7-40 0 0,-1 4 20 0 0,0 0-4 0 0,2-4-22 0 0,-4-5-76 0 0,-1 0 0 0 0,0 0 1 0 0,0 0-1 0 0,-1 1 1 0 0,-1-1-1 0 0,1 3-65 0 0,1 5 87 0 0,1 13 52 0 0,-6 15-18 0 0,0-9-21 0 0,1 73 39 0 0,-2-94-108 0 0,-4 0 40 0 0,1-1 27 0 0,-1 12 59 0 0,-9 9 154 0 0,13-31-288 0 0,0 0 1 0 0,-1 0-1 0 0,1-1 0 0 0,-1 1 0 0 0,0-1 1 0 0,0 0-1 0 0,0 1 0 0 0,-1-2 0 0 0,0 2-23 0 0,-9 11 96 0 0,4-3-23 0 0,-2-2-51 0 0,2-4-21 0 0,-2 7 10 0 0,1-11 9 0 0,9-3-18 0 0,0 0-1 0 0,0 0 0 0 0,0 0 0 0 0,0 1 1 0 0,0-1-1 0 0,0 0 0 0 0,0 1 1 0 0,1-1-1 0 0,-1 1 0 0 0,0-1 0 0 0,0 1 1 0 0,0-1-1 0 0,1 1 0 0 0,-1-1 0 0 0,0 1 1 0 0,1 0-1 0 0,-1 0 0 0 0,1-1 1 0 0,-1 1-1 0 0,0 0 0 0 0,1 0 0 0 0,0-1 1 0 0,-1 1-1 0 0,1 0 0 0 0,-1 0 0 0 0,1 0-1 0 0,-3 2 4 0 0,1 0-1 0 0,-1-1 0 0 0,0 1 0 0 0,0-1 0 0 0,0 0 0 0 0,-1 1 0 0 0,1-1 0 0 0,-1-1 0 0 0,1 1 0 0 0,-4 1-3 0 0,0 0 23 0 0,-6 2-13 0 0,8 6-10 0 0,4-11-1 0 0,1 0 0 0 0,-1 1 0 0 0,1-1 1 0 0,-1 0-1 0 0,0 1 0 0 0,1-1 0 0 0,-1 0 0 0 0,0 0 0 0 0,1 0 0 0 0,-1 0 0 0 0,0 0 0 0 0,1 0 0 0 0,-1 0 0 0 0,0 0 0 0 0,1 0 1 0 0,0 0 0 0 0,-3 0-80 0 0,3 0-42 0 0,0 0 39 0 0,0 0 17 0 0,0 0-34 0 0,0 0-15 0 0,0 0-33 0 0,0 0-38 0 0,0 0-44 0 0,0 0-46 0 0,0 0-44 0 0,0 0-41 0 0,0 0-36 0 0,0 0-258 0 0,0 0-62 0 0,0 0-46 0 0,0 0-35 0 0,0 0-1432 0 0,0 0-1268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22:34.3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1 190 8088 0 0,'0'0'182'0'0,"0"0"29"0"0,0 0 12 0 0,0 0 38 0 0,0 0-111 0 0,0 0 119 0 0,2 0 220 0 0,3 1-355 0 0,1-1 97 0 0,4 1 209 0 0,16-1 751 0 0,-19-2-882 0 0,0 0-71 0 0,1-3 7 0 0,2-1 87 0 0,3 4 57 0 0,-4 1-166 0 0,-2 0-59 0 0,0-1-25 0 0,1-2 0 0 0,1 0 1 0 0,-2 2-6 0 0,2 0 28 0 0,1 2 63 0 0,-5-1-130 0 0,0 1 1 0 0,1-1 0 0 0,-1 0 0 0 0,0 0 0 0 0,4-3-96 0 0,15-2 306 0 0,-7 4-143 0 0,8 0 64 0 0,-1-4-66 0 0,-17 4-102 0 0,1 0-1 0 0,-1 1 1 0 0,1 0-1 0 0,5-1-58 0 0,17 2 156 0 0,-2 0-53 0 0,0 0-47 0 0,-1 0-41 0 0,28 0-89 0 0,3 0-103 0 0,-51 0 128 0 0,0 0-26 0 0,-1 0-39 0 0,0 0-64 0 0,-1 0-33 0 0,-1 0-66 0 0,0 0-77 0 0,-1 0-87 0 0,-2 0 197 0 0,0 0-35 0 0,0 0-370 0 0,-1 0 95 0 0,0 0-48 0 0,0 0-702 0 0,0 0-549 0 0,0 0-1048 0 0</inkml:trace>
  <inkml:trace contextRef="#ctx0" brushRef="#br0" timeOffset="393.06">221 1 6824 0 0,'0'0'149'0'0,"0"0"23"0"0,0 0 13 0 0,0 0-55 0 0,0 0-5 0 0,0 0 48 0 0,0 0 151 0 0,0 0 275 0 0,0 0 17 0 0,0 0-8 0 0,0 0-61 0 0,0 0-31 0 0,0 0-4 0 0,0 0-8 0 0,0 0-35 0 0,0 0-18 0 0,3 0-3 0 0,8 0-36 0 0,-11 0-408 0 0,0 0 1 0 0,0 0-1 0 0,0 0 1 0 0,0 0 0 0 0,0 0-1 0 0,0 0 1 0 0,0 0-1 0 0,0 0 1 0 0,0 0-1 0 0,1 0 1 0 0,-1 0 0 0 0,0 0-1 0 0,0 0 1 0 0,0 0-1 0 0,0 0 1 0 0,0 0 0 0 0,0 0-1 0 0,0 0 1 0 0,0 0-1 0 0,0 0 1 0 0,0 0-1 0 0,0 0 1 0 0,1 0 0 0 0,-1 0-1 0 0,0 0 1 0 0,0 0-1 0 0,0 0 1 0 0,0 0 0 0 0,0 0-1 0 0,0 1 1 0 0,0-1-1 0 0,0 0 1 0 0,0 0-1 0 0,0 0 1 0 0,0 0 0 0 0,0 0-1 0 0,0 0 1 0 0,0 0-1 0 0,0 0 1 0 0,0 0 0 0 0,0 0-1 0 0,0 0 1 0 0,0 1-1 0 0,0-1 1 0 0,0 0-1 0 0,0 0 1 0 0,0 0 0 0 0,0 0-1 0 0,0 0 1 0 0,0 0-1 0 0,0 0 1 0 0,0 0 0 0 0,0 0-1 0 0,0 0 1 0 0,0 1-1 0 0,0-1 1 0 0,0 0-5 0 0,0 8 166 0 0,0 1 39 0 0,0 32 943 0 0,3-36-851 0 0,-3-5-297 0 0,4 4 71 0 0,2 5-6 0 0,-3 7 10 0 0,-3-14-66 0 0,0-1 0 0 0,0 1 0 0 0,1 0 0 0 0,-1 0 0 0 0,1-1 1 0 0,-1 1-1 0 0,1 0 0 0 0,-1 0 0 0 0,1-1 0 0 0,0 1 1 0 0,0-1-1 0 0,0 1 0 0 0,0-1-9 0 0,0 1 8 0 0,0-1 1 0 0,0 1-1 0 0,0 0 0 0 0,-1-1 1 0 0,1 1-1 0 0,0 0 0 0 0,-1-1 1 0 0,1 1-1 0 0,-1 0 0 0 0,0 0 1 0 0,1-1-1 0 0,-1 1 1 0 0,0 0-9 0 0,-1 10 55 0 0,1-9-38 0 0,0 0 0 0 0,-1 0 0 0 0,1 1 0 0 0,1-1-1 0 0,-1 0 1 0 0,0 0 0 0 0,1 1 0 0 0,-1-1 0 0 0,1 0-1 0 0,0 0-16 0 0,4 6 39 0 0,-4-8-30 0 0,0 0-1 0 0,0 1 1 0 0,0-1 0 0 0,0 1-1 0 0,-1-1 1 0 0,1 1 0 0 0,0-1-1 0 0,-1 1 1 0 0,1-1 0 0 0,-1 1-1 0 0,0 0 1 0 0,0-1 0 0 0,1 1-1 0 0,-1 0-8 0 0,0 61 320 0 0,3-48-257 0 0,7-1-32 0 0,-7-7 32 0 0,-6 2-46 0 0,3-9-17 0 0,-11 5 64 0 0,11-4-59 0 0,-1 0-1 0 0,1-1 1 0 0,0 1 0 0 0,-1 0 0 0 0,1 0-1 0 0,0 0 1 0 0,0-1 0 0 0,0 1 0 0 0,-1 0-1 0 0,1 0 1 0 0,0 0 0 0 0,0 0 0 0 0,0 0-1 0 0,1 0-4 0 0,-1 12 64 0 0,0-10 0 0 0,0-3-35 0 0,0 0-38 0 0,0 0-37 0 0,0 0-73 0 0,0 0-130 0 0,0 0 120 0 0,0 0-55 0 0,0 0-79 0 0,0 0 83 0 0,0 0-39 0 0,0 0-40 0 0,0 0-40 0 0,0 0-400 0 0,0 0 97 0 0,0 0-53 0 0,0 0-769 0 0,0 0-604 0 0,0 0-1148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22:37.4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1 158 5120 0 0,'0'0'116'0'0,"0"0"17"0"0,0 0 10 0 0,0 0 35 0 0,0 0 148 0 0,0 0 67 0 0,0 0 14 0 0,0 0-15 0 0,0 0-68 0 0,0 0-32 0 0,0 0-4 0 0,0 0 2 0 0,2 0 12 0 0,9 0 2 0 0,-8 0 0 0 0,-3 0-8 0 0,2 0-32 0 0,24 0 240 0 0,-23 0-259 0 0,0 0-10 0 0,-1 0-177 0 0,4-1 74 0 0,4 1 100 0 0,-9 0-201 0 0,0 0 0 0 0,0 0 0 0 0,0 0 0 0 0,0 0-1 0 0,-1 0 1 0 0,1 1 0 0 0,0-1 0 0 0,0 0 0 0 0,0 1 0 0 0,0-1 0 0 0,0 0 0 0 0,-1 1-1 0 0,1-1 1 0 0,0 1-31 0 0,4 3 25 0 0,1 0 34 0 0,7 0 142 0 0,22-3 375 0 0,-31-1-517 0 0,149 0 1191 0 0,-148 3-1130 0 0,-2-1-95 0 0,0 0 1 0 0,1 0-1 0 0,-1-1 1 0 0,1 1-1 0 0,-1-1 1 0 0,1 0-1 0 0,-1 1 1 0 0,1-2-1 0 0,0 1 1 0 0,-1 0-1 0 0,1-1 1 0 0,0 0-1 0 0,2 0-25 0 0,-4 0 6 0 0,0 0 0 0 0,1 0 0 0 0,-1 0-1 0 0,1-1 1 0 0,-1 1 0 0 0,1-1 0 0 0,-1 1 0 0 0,0-1 0 0 0,1-1-6 0 0,32-12 102 0 0,-19 14-69 0 0,-3 1-14 0 0,33-1 57 0 0,3 0 101 0 0,9 0 133 0 0,23 0 253 0 0,-72 0-468 0 0,-1-1-33 0 0,-1-1-23 0 0,3-2-23 0 0,5-2-12 0 0,-1 4 13 0 0,0 1 1 0 0,0 0-1 0 0,0 0 1 0 0,12 3-18 0 0,3-2-21 0 0,22 0-101 0 0,1 0 57 0 0,47 0 51 0 0,-95 0 19 0 0,-1 0 0 0 0,0 0 0 0 0,0 0 0 0 0,1-1 0 0 0,-1 0 0 0 0,0 1 0 0 0,0-1 0 0 0,0-1 0 0 0,3 0-5 0 0,9-4 39 0 0,-7 5-17 0 0,-1-1 0 0 0,1 2 0 0 0,-1-1 0 0 0,3 1-22 0 0,31 1 38 0 0,-28 0-37 0 0,0 0 0 0 0,0-1 0 0 0,0-1 0 0 0,0 0 1 0 0,2-1-2 0 0,3-2 0 0 0,-8 1 4 0 0,0 1 1 0 0,0 0-1 0 0,0 1 0 0 0,8 0-4 0 0,95 1 227 0 0,-101-1-216 0 0,-1 0 1 0 0,1 0 0 0 0,9-3-12 0 0,-7 1 12 0 0,0 0 1 0 0,0 2 0 0 0,0 0 0 0 0,0 0-13 0 0,14 2 31 0 0,-6-1-23 0 0,-1 0-1 0 0,1-1 1 0 0,6-1-8 0 0,-5-3 0 0 0,-12 2 0 0 0,0 1 0 0 0,-1 0 0 0 0,1 1 0 0 0,2 0 0 0 0,9 2 0 0 0,-8-1 0 0 0,0 0 0 0 0,0-1 0 0 0,4-1 0 0 0,6-3 0 0 0,-14 2 4 0 0,-1 1 0 0 0,1 1 1 0 0,-1 0-1 0 0,10 0-4 0 0,17 1 66 0 0,-12 1-3 0 0,0-1 0 0 0,0-1-1 0 0,7-2-62 0 0,-6-1 41 0 0,-10 0-1 0 0,1 2 0 0 0,0 0-1 0 0,7 1-39 0 0,17 2 67 0 0,-14-1-13 0 0,0 0-1 0 0,0-1 0 0 0,1-2-53 0 0,-1-2 12 0 0,-13 2-9 0 0,-1 1 1 0 0,1 1-1 0 0,0 0 0 0 0,7 0-3 0 0,1 2 19 0 0,-8 0-9 0 0,0-1 1 0 0,0-1-1 0 0,0 0 0 0 0,9-2-10 0 0,-5 0-1 0 0,4 0 20 0 0,0 0-1 0 0,1 0 0 0 0,2 2-18 0 0,218 1 72 0 0,-137 0-70 0 0,-87-1-2 0 0,0 0 0 0 0,17-5 0 0 0,-17 3 0 0 0,0 1 0 0 0,17-1 0 0 0,173 3-5 0 0,0 0 36 0 0,70 0 106 0 0,-254-1-111 0 0,0-1 1 0 0,10-3-27 0 0,-13 2 0 0 0,1 0 0 0 0,8 2 0 0 0,106 1-7 0 0,-35 0 64 0 0,0 0 33 0 0,161 0 175 0 0,-175 0-209 0 0,-1 0-37 0 0,-84 0-19 0 0,0 0 0 0 0,0 0 0 0 0,0 0 0 0 0,-1 0 0 0 0,1 1 0 0 0,0-1 0 0 0,0 1 0 0 0,-1-1 0 0 0,1 1 0 0 0,0 0 0 0 0,-1-1 0 0 0,1 1 0 0 0,-1 0 0 0 0,2 1 0 0 0,-2-1 0 0 0,1 0 0 0 0,-1 0 0 0 0,1-1 0 0 0,-1 1 0 0 0,1 0 0 0 0,0-1 0 0 0,0 1 0 0 0,-1-1 0 0 0,1 1 0 0 0,0-1 0 0 0,0 0 0 0 0,0 0 0 0 0,-1 1 0 0 0,2-2 0 0 0,26 1 11 0 0,50 0 42 0 0,0 0-53 0 0,-78 1 1 0 0,1-1-1 0 0,0 0 0 0 0,0 0 0 0 0,-1 1 0 0 0,1-1 0 0 0,0 1 0 0 0,0-1 0 0 0,-1 1 1 0 0,1 0-1 0 0,0-1 0 0 0,-1 1 0 0 0,1 0 0 0 0,-1 0 0 0 0,1 0 4 0 0,-1 0 0 0 0,1 0 0 0 0,-1 0 0 0 0,1 0 0 0 0,0 0 0 0 0,-1-1 0 0 0,1 1 0 0 0,0-1 0 0 0,0 1 0 0 0,-1-1 0 0 0,1 0 0 0 0,0 0 0 0 0,0 0-4 0 0,29 0 10 0 0,1 0-10 0 0,-16-2 0 0 0,0-9 0 0 0,-1 8 0 0 0,-9 3 17 0 0,-1 0-68 0 0,-1 0-44 0 0,0 1-61 0 0,2 0-127 0 0,-2 1 0 0 0,-2 1 125 0 0,-1 0 61 0 0,-1 1 43 0 0,0-2-167 0 0,3-4-83 0 0,2-4-133 0 0,0 1-111 0 0,-2 2-641 0 0,-3 3-39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22:38.7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0 222 6072 0 0,'0'0'133'0'0,"0"0"23"0"0,0 0 12 0 0,0 0 45 0 0,0 0-79 0 0,0 0 108 0 0,0 0 202 0 0,0 0 18 0 0,0 0-4 0 0,0 0-22 0 0,0 0-10 0 0,3-3-2 0 0,7-8-10 0 0,-7 9-39 0 0,-3 1-208 0 0,-1 0-37 0 0,1-1 39 0 0,0-1-82 0 0,1-3-14 0 0,-1 6 8 0 0,3-6 257 0 0,7-4-55 0 0,-8 8-139 0 0,-1 0-38 0 0,0-2 14 0 0,-2-4-20 0 0,1 8-63 0 0,0-5 162 0 0,0 2-86 0 0,0 1-58 0 0,0-2-18 0 0,0 2 13 0 0,2-3 152 0 0,9-5-2 0 0,-8 7-67 0 0,-2 0-45 0 0,0 1-31 0 0,-2-1-28 0 0,1 0-14 0 0,1 1 29 0 0,6-2 63 0 0,-2 0-11 0 0,-4-1 9 0 0,-1-3 71 0 0,0 7-167 0 0,0 1-1 0 0,0-1 0 0 0,0 1 1 0 0,0-1-1 0 0,0 1 0 0 0,0-1 0 0 0,0 1 1 0 0,0-1-1 0 0,1 1 0 0 0,-1-1 1 0 0,0 1-1 0 0,0-1 0 0 0,0 1 1 0 0,0 0-1 0 0,1-1 0 0 0,-1 1 1 0 0,0-1-1 0 0,1 1 0 0 0,-1 0 1 0 0,0-1-1 0 0,1 1 0 0 0,-1-1 1 0 0,0 1-1 0 0,1 0 0 0 0,-1 0 0 0 0,0-1 1 0 0,1 1-1 0 0,-1 0 0 0 0,1 0 1 0 0,-1-1-1 0 0,1 1 0 0 0,-1 0 1 0 0,1 0-1 0 0,-1 0 0 0 0,1 0 1 0 0,-1 0-1 0 0,1 0 0 0 0,-1-1 1 0 0,1 1-1 0 0,-1 1 0 0 0,1-1 1 0 0,-1 0-9 0 0,6-3 176 0 0,-3 0-129 0 0,16-15 345 0 0,-15 15-344 0 0,-1 1-39 0 0,10-4 151 0 0,-9 0-58 0 0,-4 5-97 0 0,1 1 0 0 0,-1 0 0 0 0,0-1 1 0 0,0 1-1 0 0,1-1 0 0 0,-1 1 0 0 0,0 0 0 0 0,1-1 1 0 0,-1 1-1 0 0,0 0 0 0 0,1-1 0 0 0,-1 1 1 0 0,1 0-1 0 0,-1-1 0 0 0,1 1 0 0 0,-1 0 0 0 0,0 0 1 0 0,1 0-1 0 0,-1-1 0 0 0,1 1 0 0 0,-1 0 1 0 0,1 0-1 0 0,-1 0 0 0 0,1 0 0 0 0,-1 0 0 0 0,1 0 1 0 0,-1 0-1 0 0,1 0 0 0 0,-1 0 0 0 0,1 0 1 0 0,-1 0-1 0 0,1 0-5 0 0,0 0 6 0 0,0 0-1 0 0,-1 0 1 0 0,1 0 0 0 0,0 0-1 0 0,-1 0 1 0 0,1 0 0 0 0,0 0-1 0 0,-1 0 1 0 0,1 0 0 0 0,0 0 0 0 0,-1-1-1 0 0,1 1 1 0 0,0 0 0 0 0,-1-1-1 0 0,1 1 1 0 0,-1 0 0 0 0,1-1-1 0 0,-1 1 1 0 0,1-1 0 0 0,-1 1 0 0 0,1-1-1 0 0,-1 1 1 0 0,1-1 0 0 0,-1 1-1 0 0,1-1 1 0 0,-1 0-6 0 0,0 1 5 0 0,1-1 0 0 0,-1 1 0 0 0,1-1 0 0 0,-1 1-1 0 0,0-1 1 0 0,1 1 0 0 0,-1-1 0 0 0,1 1 0 0 0,0-1 0 0 0,-1 1 0 0 0,1 0-1 0 0,-1-1 1 0 0,1 1 0 0 0,0 0 0 0 0,-1-1 0 0 0,1 1 0 0 0,-1 0 0 0 0,1 0-1 0 0,0 0 1 0 0,0 0 0 0 0,-1-1 0 0 0,1 1 0 0 0,0 0 0 0 0,-1 0 0 0 0,1 0 0 0 0,0 1-5 0 0,0-1 3 0 0,1-1 1 0 0,-1 1-1 0 0,1 0 1 0 0,-1 0 0 0 0,1 0-1 0 0,-1-1 1 0 0,1 1 0 0 0,-1-1-1 0 0,0 1 1 0 0,1-1 0 0 0,-1 0-1 0 0,1 1 1 0 0,-1-1-1 0 0,1 0-3 0 0,9-5 43 0 0,8 3 34 0 0,-3 3-54 0 0,41 0 129 0 0,-40 0-134 0 0,-1 0-37 0 0,-1 2 19 0 0,1 9 0 0 0,-3-6 0 0 0,-8 6 0 0 0,2-7-1 0 0,-6-3 2 0 0,-1-1-1 0 0,0 0 0 0 0,1 0 1 0 0,-1 0-1 0 0,1 1 1 0 0,-1-1-1 0 0,0 0 0 0 0,1 0 1 0 0,-1 1-1 0 0,0-1 0 0 0,0 0 1 0 0,1 1-1 0 0,-1-1 0 0 0,0 0 1 0 0,0 1-1 0 0,1-1 0 0 0,-1 0 1 0 0,0 1-1 0 0,0-1 0 0 0,0 1 1 0 0,0-1-1 0 0,1 0 0 0 0,-1 1 1 0 0,0-1-1 0 0,0 1 0 0 0,0-1 1 0 0,0 1-1 0 0,0-1 0 0 0,0 0 1 0 0,0 1-1 0 0,0-1 0 0 0,0 1 1 0 0,0-1 0 0 0,0 0-1 0 0,0 0 1 0 0,-1 0 0 0 0,1 0 0 0 0,0 0-1 0 0,0 0 1 0 0,0 0 0 0 0,0 0 0 0 0,0 0-1 0 0,0 0 1 0 0,0 1 0 0 0,0-1 0 0 0,0 0-1 0 0,0 0 1 0 0,0 0 0 0 0,0 0 0 0 0,1 0-1 0 0,-1 0 1 0 0,0 0 0 0 0,0 0 0 0 0,0 0-1 0 0,0 0 1 0 0,0 0 0 0 0,0 1 0 0 0,0-1-1 0 0,0 0 1 0 0,0 0 0 0 0,0 0 0 0 0,0 0-1 0 0,0 0 1 0 0,0 0 0 0 0,0 0 0 0 0,0 0-1 0 0,0 0 1 0 0,0 0 0 0 0,1 0 0 0 0,-1 0-1 0 0,0 0 1 0 0,0 0 0 0 0,0 0 0 0 0,0 0-1 0 0,0 0 1 0 0,0 0 0 0 0,0 0 0 0 0,0 0-1 0 0,0 0 1 0 0,0 0 0 0 0,1 0 0 0 0,-1 0-1 0 0,0 0 1 0 0,0 0 0 0 0,0 0 0 0 0,0 0-1 0 0,0 0 1 0 0,0 0 0 0 0,0 0-1 0 0,1 0 0 0 0,0 0 1 0 0,-1 0-1 0 0,1 1 1 0 0,-1-1-1 0 0,1 0 1 0 0,0 0-1 0 0,-1 0 0 0 0,1 1 1 0 0,-1-1-1 0 0,1 0 1 0 0,-1 1-1 0 0,1-1 1 0 0,-1 0-1 0 0,1 1 1 0 0,-1-1-1 0 0,1 1 0 0 0,-1-1 1 0 0,1 1-1 0 0,-1-1 1 0 0,0 1-1 0 0,1-1 1 0 0,-1 1-1 0 0,0-1 1 0 0,1 1-1 0 0,-1 0 0 0 0,0-1 1 0 0,0 1-1 0 0,0 0 1 0 0,1-1-1 0 0,-1 1 1 0 0,0-1-1 0 0,0 1 1 0 0,0 0-1 0 0,0 0 0 0 0,0 31 53 0 0,-1-17-46 0 0,1 38-7 0 0,0-27 53 0 0,0-25-52 0 0,0 0-1 0 0,0-1 1 0 0,0 1 0 0 0,0 0 0 0 0,0 0 0 0 0,0 0-1 0 0,0-1 1 0 0,-1 1 0 0 0,1 0 0 0 0,0 0 0 0 0,-1-1-1 0 0,1 1 1 0 0,-1 0 0 0 0,1-1 0 0 0,0 1-1 0 0,-1 0 1 0 0,0-1 0 0 0,1 1 0 0 0,-1-1 0 0 0,1 1-1 0 0,-1-1 1 0 0,0 1 0 0 0,1-1 0 0 0,-1 1 0 0 0,0-1-1 0 0,1 0 1 0 0,-1 1 0 0 0,0-1 0 0 0,0 0-1 0 0,0 1 3 0 0,-1-1 0 0 0,1 1 0 0 0,0 0 0 0 0,0-1 1 0 0,0 1-1 0 0,0 0 0 0 0,0 0 0 0 0,0 0 0 0 0,0-1 1 0 0,0 1-1 0 0,0 0 0 0 0,1 0 0 0 0,-1 0 0 0 0,0 0 1 0 0,0 1-4 0 0,-14 29 22 0 0,9 1 31 0 0,2-24-53 0 0,3-7 0 0 0,0 1 0 0 0,0-1 0 0 0,0 0 0 0 0,0 1 0 0 0,0-1 0 0 0,1 1 0 0 0,-1 0 0 0 0,1-1 0 0 0,-1 1 0 0 0,1-1 0 0 0,0 1 0 0 0,0 0 0 0 0,-1-1 0 0 0,1 1 1 0 0,0 0-1 0 0,0 0 0 0 0,0 0 0 0 0,-1-1 0 0 0,1 1 0 0 0,0 0 0 0 0,-1 0 0 0 0,0-1 0 0 0,1 1 0 0 0,-1-1 0 0 0,0 1 0 0 0,0 0 0 0 0,0-1 0 0 0,0 0 0 0 0,0 1 0 0 0,0-1 0 0 0,0 1 0 0 0,-1-1 0 0 0,1 0 0 0 0,-1 0 0 0 0,-11 16 0 0 0,4 6-1 0 0,0-2 1 0 0,-6-2 0 0 0,13-16 0 0 0,0 0 0 0 0,-1-1 0 0 0,1 1 0 0 0,0 0 0 0 0,1 0 0 0 0,-1 0 0 0 0,1 1 0 0 0,-1-1 0 0 0,1 0 0 0 0,0 1 0 0 0,-13 20 0 0 0,2-3 0 0 0,3-1 0 0 0,7-15-1 0 0,0 0 0 0 0,-1 0-1 0 0,1-1 1 0 0,-1 1 0 0 0,0 0-1 0 0,0-1 1 0 0,0 0 0 0 0,-2 2 1 0 0,3-3-8 0 0,-1 0 0 0 0,1 0-1 0 0,0 0 1 0 0,0 0 0 0 0,0 1 0 0 0,0 0 8 0 0,0 0-1 0 0,0-1 0 0 0,0 1 1 0 0,0-1-1 0 0,0 0 0 0 0,-1 0 0 0 0,0 1 2 0 0,1-3-1 0 0,1 0 0 0 0,0 0 0 0 0,0 1 0 0 0,-1-1 0 0 0,1 0 0 0 0,0 1 0 0 0,0-1 0 0 0,0 1 0 0 0,1-1 0 0 0,-1 1 0 0 0,0-1 0 0 0,1 1 0 0 0,-1-1 0 0 0,0 1 0 0 0,1 0 0 0 0,0-1 0 0 0,-1 1 0 0 0,1 0 0 0 0,0 0 0 0 0,0 0 0 0 0,0-2 0 0 0,0 1 0 0 0,0-1 0 0 0,0 1 0 0 0,0-1 0 0 0,0 1 0 0 0,0-1 0 0 0,0 1 0 0 0,0-1 0 0 0,0 1 0 0 0,0-1 0 0 0,0 1 0 0 0,0-1 0 0 0,0 1 0 0 0,0-1 0 0 0,0 0 0 0 0,-1 1 0 0 0,1-1 0 0 0,0 1 0 0 0,0-1 0 0 0,-1 1 0 0 0,1-1 0 0 0,0 0 0 0 0,-1 1 0 0 0,1-1 0 0 0,0 0 0 0 0,-1 1 0 0 0,1-1 0 0 0,0 0 0 0 0,-1 1 0 0 0,1-1 0 0 0,-1 0 0 0 0,0 1 0 0 0,-5 3 0 0 0,1 9 0 0 0,-9 3 0 0 0,1 0 0 0 0,8-3 0 0 0,-5-8 0 0 0,9-4 0 0 0,1 0 0 0 0,-1-1 0 0 0,1 1 0 0 0,0 0 0 0 0,-1 0 0 0 0,1 0 0 0 0,0-1 0 0 0,0 1 0 0 0,0 0 0 0 0,0 0 0 0 0,0 0 0 0 0,0 0 0 0 0,0 0 0 0 0,0 0 0 0 0,0 0 0 0 0,0 0 0 0 0,0 0 0 0 0,0 0 0 0 0,0 0 0 0 0,0-1 0 0 0,0 1 0 0 0,0 0 0 0 0,0 0 0 0 0,-1 0 0 0 0,1 0 0 0 0,0-1 0 0 0,-1 1 0 0 0,1 0 0 0 0,-1 0 0 0 0,1 0 0 0 0,-1-1 0 0 0,0 1 0 0 0,0-1 0 0 0,0 0 0 0 0,1 0 0 0 0,-1 1 0 0 0,0-1 0 0 0,0 0 0 0 0,0 0 0 0 0,0 0 0 0 0,0 0 0 0 0,1 0 0 0 0,-1 0 0 0 0,-1 0 0 0 0,1 0 0 0 0,0 0 0 0 0,1 0 0 0 0,-1 0 0 0 0,0 0 0 0 0,0 0 0 0 0,0 0 0 0 0,0 0 0 0 0,0 0 0 0 0,1 1 0 0 0,-1-1 0 0 0,0 0 0 0 0,0 1 0 0 0,0-1 0 0 0,0 1 0 0 0,1-1 0 0 0,-1 1 1 0 0,1-1 0 0 0,0 1-1 0 0,-1 0 1 0 0,1-1 0 0 0,0 1-1 0 0,0 0 1 0 0,0-1 0 0 0,-1 1 0 0 0,1 0-1 0 0,0-1 1 0 0,0 1 0 0 0,0 0-1 0 0,0-1 1 0 0,0 1-1 0 0,0 2 56 0 0,0-3 19 0 0,0 0-3 0 0,0 0 13 0 0,0 0-12 0 0,3 0 15 0 0,23 0 99 0 0,-23 0-114 0 0,0 0-2 0 0,6-1-19 0 0,7 1 11 0 0,-2 4-8 0 0,7 6 35 0 0,-17-9-74 0 0,0 0 0 0 0,1 0 0 0 0,-1 0 0 0 0,0-1 0 0 0,1 1 0 0 0,-1-1 0 0 0,0 0 0 0 0,1-1 0 0 0,3 0-16 0 0,8 1 67 0 0,12 0-31 0 0,0 0 47 0 0,20 0 128 0 0,64 0 372 0 0,-79 0-455 0 0,-1 0-57 0 0,-26-3-18 0 0,7-8-26 0 0,0 9 37 0 0,-8 2-8 0 0,22 0-35 0 0,-25 0 6 0 0,-2 0-128 0 0,0 1 52 0 0,0 1 51 0 0,-1 3 120 0 0,1-3-137 0 0,1 0-60 0 0,-1-1-61 0 0,0 0-80 0 0,0 0-96 0 0,0 0-110 0 0,3-1-643 0 0,10 0-49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43:23.5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174 80 5384 0 0,'0'0'116'0'0,"0"0"17"0"0,0 0 12 0 0,0-3-14 0 0,0-7-50 0 0,0 8 8 0 0,0 1 101 0 0,0 1 166 0 0,-2-3 11 0 0,-9-7 10 0 0,9 7 40 0 0,-1 3 21 0 0,-1 0-274 0 0,1 0 27 0 0,-7 0 317 0 0,5 1-266 0 0,1 0-154 0 0,1 0-101 0 0,-1 2 57 0 0,0 0 61 0 0,0 1 37 0 0,-8 7 235 0 0,8-8-286 0 0,0-1-40 0 0,-6 3 83 0 0,8-5-123 0 0,1 0 1 0 0,0 1-1 0 0,0-1 0 0 0,0 1 0 0 0,0-1 1 0 0,0 1-1 0 0,0-1 0 0 0,0 1 0 0 0,0 0 1 0 0,0 0-1 0 0,0-1 0 0 0,0 1 0 0 0,0 0 0 0 0,1 0 1 0 0,-1 0-1 0 0,0 0 0 0 0,1 0 0 0 0,-1 0-11 0 0,-16 39 350 0 0,8-20-215 0 0,0-1-42 0 0,7-14-64 0 0,-1 1 0 0 0,1-1 0 0 0,0 0 0 0 0,1 0 1 0 0,-1 1-1 0 0,1-1 0 0 0,0 1 0 0 0,0 0 0 0 0,1-1 1 0 0,0 4-30 0 0,-1-1 49 0 0,1-1 0 0 0,-1 0 0 0 0,-1 1 0 0 0,1-1 0 0 0,-2 2-49 0 0,1-1 54 0 0,0 0 0 0 0,0 0 0 0 0,1 0 0 0 0,0 0 1 0 0,1 4-55 0 0,0 27 159 0 0,0 61 274 0 0,4-70-338 0 0,3-4-56 0 0,-5-21-37 0 0,-1-2-2 0 0,0-1 4 0 0,-1 1 0 0 0,1-1 0 0 0,0 0 0 0 0,0 1 0 0 0,0-1 0 0 0,0 0 0 0 0,0 1 1 0 0,1-1-1 0 0,-1 0 0 0 0,1 0 0 0 0,-1 0 0 0 0,1 0 0 0 0,0 0-4 0 0,0 0 2 0 0,0 1 0 0 0,0-1 1 0 0,0 1-1 0 0,0 0 0 0 0,-1-1 0 0 0,2 4-2 0 0,-3-4 3 0 0,1-1 0 0 0,-1 0 0 0 0,1 1 0 0 0,0-1 0 0 0,-1 1 0 0 0,1-1 0 0 0,0 0 0 0 0,0 0 0 0 0,0 1 0 0 0,0-1 0 0 0,0 0 0 0 0,0 0 0 0 0,0 0-1 0 0,1 0 1 0 0,-1 0 0 0 0,0 0 0 0 0,0-1 0 0 0,1 1 0 0 0,-1 0 0 0 0,0-1 0 0 0,1 1 0 0 0,-1 0 0 0 0,1-1 0 0 0,-1 0 0 0 0,1 1 0 0 0,-1-1 0 0 0,1 0-1 0 0,-1 0 1 0 0,1 0 0 0 0,0 0-3 0 0,11 0 17 0 0,2 0 39 0 0,1 0 39 0 0,1 0 39 0 0,-15 0-120 0 0,-1 0 0 0 0,1 0 0 0 0,-1-1 0 0 0,1 1 0 0 0,0 0 0 0 0,-1-1 0 0 0,1 1 0 0 0,-1-1 0 0 0,1 0 0 0 0,0 1 0 0 0,-1-1 0 0 0,0 0 0 0 0,1 0 0 0 0,-1 0-14 0 0,7-4 74 0 0,3 0 59 0 0,-9 4-99 0 0,0 0-1 0 0,1 0 1 0 0,-1 0-1 0 0,0 0 1 0 0,0-1-1 0 0,0 1 1 0 0,0-1-1 0 0,0 0 1 0 0,0 1-34 0 0,4-5 104 0 0,-1 1 0 0 0,0-1 0 0 0,0 0 1 0 0,0 0-1 0 0,0-1 0 0 0,-1 1 0 0 0,0-1 0 0 0,2-5-104 0 0,-3 2 187 0 0,0 2-47 0 0,-1 0-16 0 0,2-2 14 0 0,-1-1 15 0 0,2-2 88 0 0,-1 3-102 0 0,1-2-66 0 0,-4 8-71 0 0,0 1-1 0 0,0-1 1 0 0,0 0-1 0 0,-1 1 1 0 0,1-1-1 0 0,-1 0 1 0 0,0-1-2 0 0,1-8 0 0 0,-1 10 2 0 0,0-1 0 0 0,0 1 0 0 0,0-1 0 0 0,0 0-1 0 0,0 1 1 0 0,-1-1 0 0 0,1 1 0 0 0,-1-1 0 0 0,-1-1-2 0 0,-11-32 118 0 0,0 0-13 0 0,6 16-80 0 0,3 8-41 0 0,1 0-59 0 0,-4-8-75 0 0,-4 2 33 0 0,3 6 23 0 0,1-2-57 0 0,1-12-190 0 0,3 20 251 0 0,1 2 0 0 0,0 1-24 0 0,0-1-47 0 0,0 2-20 0 0,0 0-49 0 0,0 0-57 0 0,0-1-65 0 0,1 2 75 0 0,0 0-35 0 0,-1 0-36 0 0,1 0-40 0 0,0 0-42 0 0,0 0-44 0 0,0 0-45 0 0,0 0-49 0 0,-1-4-1175 0 0,1-3-982 0 0</inkml:trace>
  <inkml:trace contextRef="#ctx0" brushRef="#br0" timeOffset="455.84">490 1 7344 0 0,'0'0'216'0'0,"0"2"-11"0"0,0 21-144 0 0,0-13 80 0 0,0-6 18 0 0,0 2 68 0 0,3-1 358 0 0,2 2-247 0 0,9 17 584 0 0,-10-17-701 0 0,-1-1-72 0 0,-3-6-147 0 0,3 12 282 0 0,-2-4-136 0 0,-1 0-34 0 0,1 9 122 0 0,5-1 25 0 0,-2-4-70 0 0,-1 8 17 0 0,-1-3 7 0 0,4 0-45 0 0,-1-2-47 0 0,-3 5 36 0 0,-2-6-22 0 0,4 2 88 0 0,9 32 218 0 0,-5-18-168 0 0,2 3 67 0 0,-5-20-245 0 0,3 11 121 0 0,1 0-3 0 0,-5-12-122 0 0,-1 7 84 0 0,-3-19-164 0 0,0 1-1 0 0,0 0 0 0 0,0 0 1 0 0,0 0-1 0 0,0 0 1 0 0,0-1-1 0 0,0 1 1 0 0,0 0-1 0 0,0 0 0 0 0,1 0 1 0 0,-1-1-1 0 0,0 1 1 0 0,1 0-1 0 0,-1 0 1 0 0,1 0-13 0 0,5 3 114 0 0,-5-3-106 0 0,-1-1-1 0 0,1 0 0 0 0,-1 0 1 0 0,0 1-1 0 0,1-1 1 0 0,-1 0-1 0 0,1 1 0 0 0,-1-1 1 0 0,0 0-1 0 0,1 1 0 0 0,-1-1 1 0 0,0 0-1 0 0,1 1 0 0 0,-1-1 1 0 0,0 1-1 0 0,0-1 1 0 0,1 1-1 0 0,-1-1 0 0 0,0 1 1 0 0,0-1-1 0 0,0 1 0 0 0,0-1 1 0 0,0 1-1 0 0,0-1 1 0 0,0 1-1 0 0,0-1 0 0 0,0 1 1 0 0,0-1-1 0 0,0 1 0 0 0,0-1 1 0 0,0 1-1 0 0,0-1-7 0 0,0 14 170 0 0,0-12-2 0 0,0-2 0 0 0,0 0 1 0 0,0 0 6 0 0,0 0 1 0 0,0 0-1 0 0,0 0-7 0 0,0 0-32 0 0,0-2-9 0 0,0 0-113 0 0,0 1 0 0 0,0-1 0 0 0,1 1 0 0 0,-1-1 0 0 0,0 1-1 0 0,1 0 1 0 0,-1-1 0 0 0,1 1 0 0 0,0 0 0 0 0,-1-1 0 0 0,1 1 0 0 0,1-1-14 0 0,-1 0 7 0 0,0 0-1 0 0,0 0 1 0 0,0 1 0 0 0,0-1 0 0 0,0 0 0 0 0,-1 0 0 0 0,1 0 0 0 0,-1 0 0 0 0,1 0-1 0 0,-1 0 1 0 0,0-1 0 0 0,1 1 0 0 0,-1-1-7 0 0,0-80 124 0 0,0 30-95 0 0,0 46-29 0 0,0 1 0 0 0,1-1 0 0 0,0 1 0 0 0,0 0 0 0 0,1-1 0 0 0,0 0 0 0 0,4-16 0 0 0,-1-19 0 0 0,6 8 0 0 0,-11 31 0 0 0,3-8 0 0 0,0-1 0 0 0,0 1 0 0 0,1 0 0 0 0,0 0 0 0 0,1 0 0 0 0,0 0 0 0 0,2 0 0 0 0,-5 8-1 0 0,32-46-59 0 0,-7 19-17 0 0,-25 29 76 0 0,0-1 0 0 0,0 1 0 0 0,0-1 0 0 0,0 1 0 0 0,0-1-1 0 0,0 1 1 0 0,1 0 0 0 0,-1 0 0 0 0,0 0 0 0 0,1 1 0 0 0,-1-1 0 0 0,1 0 0 0 0,-1 1 0 0 0,1 0 1 0 0,37-1-28 0 0,-19 2-7 0 0,-20-1 35 0 0,0 0 0 0 0,-1 0 0 0 0,1 0 0 0 0,0 0 0 0 0,0 1 0 0 0,0-1 0 0 0,0 0 0 0 0,0 1 0 0 0,0-1 0 0 0,0 1 0 0 0,0-1 0 0 0,0 1 0 0 0,-1-1 0 0 0,1 1 0 0 0,0 0 0 0 0,0-1 0 0 0,-1 1 0 0 0,1 0 0 0 0,-1-1 0 0 0,1 1 0 0 0,0 0 0 0 0,-1 0 0 0 0,1 0 0 0 0,-1 0 0 0 0,0 0 0 0 0,1-1 0 0 0,-1 2 0 0 0,11 13 0 0 0,-6-11 0 0 0,0 1 0 0 0,-1-1 0 0 0,0 1 0 0 0,0 0 0 0 0,0 0 0 0 0,0 0 0 0 0,-1 1 0 0 0,0 0 0 0 0,0-1 0 0 0,0 1 0 0 0,0 1 0 0 0,2 25 0 0 0,6-1 0 0 0,-6 1 0 0 0,-1-16 2 0 0,2 6 16 0 0,-3 3 38 0 0,-3 0 35 0 0,0 42 255 0 0,0-38-226 0 0,0-2-61 0 0,0 1-71 0 0,0-22 12 0 0,1-1-1 0 0,0 1 0 0 0,0-1 0 0 0,1 1 1 0 0,1 3 0 0 0,2 10-31 0 0,-2-1-44 0 0,-3-13 30 0 0,0 17-160 0 0,1-10 15 0 0,1-5 22 0 0,0-1-52 0 0,2 0-65 0 0,0-1-78 0 0,-1-2-671 0 0,-3-3-44 0 0,0 0-8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4:12.6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7136 0 0,'0'0'165'0'0,"0"0"22"0"0,0 0 6 0 0,0 3-28 0 0,0 0-138 0 0,-1-1-27 0 0,1 0 1 0 0,0-1 0 0 0,0 1-1 0 0,0 0 1 0 0,0 0 0 0 0,1 0-1 0 0,-1 0 1 0 0,0-1 0 0 0,1 1-1 0 0,-1 0 1 0 0,1 1-1 0 0,6 1 50 0 0,-2 0 113 0 0,-3 6 121 0 0,-2 1 153 0 0,0 17 705 0 0,0-19-795 0 0,0-1-119 0 0,0-1-76 0 0,0 0-94 0 0,0-1-113 0 0,1 8 272 0 0,6 0 27 0 0,-1-3-23 0 0,-5 0-31 0 0,-1 6 44 0 0,0-1 73 0 0,0 38 907 0 0,0-33-743 0 0,3-16-150 0 0,7 6 6 0 0,-9-10-157 0 0,-2-1-43 0 0,-1 1 23 0 0,0-1-98 0 0,-4 1-3 0 0,6-1 16 0 0,-3 0 210 0 0,3 0-3 0 0,0 0-8 0 0,0 0-32 0 0,0 0-10 0 0,0 0-5 0 0,0 0-6 0 0,0 0-23 0 0,0 0-11 0 0,0 0-1 0 0,0 0-10 0 0,0 0-46 0 0,0 0-22 0 0,0 0-2 0 0,0-3-16 0 0,0-10-53 0 0,3-3 16 0 0,2 8-34 0 0,-4 7-5 0 0,0-1 0 0 0,0 1 0 0 0,0-1 0 0 0,-1 1 0 0 0,1-1 0 0 0,0 1 0 0 0,-1-1-1 0 0,1 1 1 0 0,-1-1 0 0 0,0 0 0 0 0,1 1 0 0 0,-1-1 0 0 0,0 0 0 0 0,0 1-4 0 0,0-47 21 0 0,3 32 22 0 0,3 9-33 0 0,-1-3 9 0 0,-3-20 34 0 0,1 14-53 0 0,10 1 0 0 0,2 1 0 0 0,-1 9 0 0 0,-9-5 0 0 0,5 4-14 0 0,-4-4-45 0 0,-6 9 58 0 0,1 1 0 0 0,0 0 0 0 0,0-1 0 0 0,0 1 0 0 0,-1 0 0 0 0,1 0 0 0 0,0-1 0 0 0,0 1 0 0 0,0 0 0 0 0,0 0 0 0 0,-1 0 0 0 0,1 0 0 0 0,0 0-1 0 0,1 0 2 0 0,14 3 0 0 0,7 10-6 0 0,1 0-68 0 0,-19-10 68 0 0,-5-3 3 0 0,1 0-1 0 0,0 0 1 0 0,-1 1 0 0 0,1-1 0 0 0,0 0 0 0 0,-1 1-1 0 0,1-1 1 0 0,-1 0 0 0 0,1 1 0 0 0,-1-1 0 0 0,1 1-1 0 0,-1-1 1 0 0,1 1 0 0 0,-1-1 0 0 0,1 1 0 0 0,-1-1-1 0 0,0 1 1 0 0,1 0 0 0 0,-1-1 0 0 0,0 1 0 0 0,1 0-1 0 0,-1 0 4 0 0,2 4-19 0 0,14 23 3 0 0,-12-25 16 0 0,3 2 0 0 0,-2 19 0 0 0,-3-18 0 0 0,1 2 0 0 0,8 12 0 0 0,-7-12 0 0 0,-3-6 0 0 0,0-1 0 0 0,0 0 0 0 0,0 1 0 0 0,0-1 0 0 0,0 1 0 0 0,-1-1 0 0 0,1 1 0 0 0,-1 0 0 0 0,1-1 0 0 0,-1 1 0 0 0,0 0 0 0 0,1-1 0 0 0,-1 1 0 0 0,0 0 0 0 0,0 4 1 0 0,1 12-3 0 0,-1-17 3 0 0,0-1-1 0 0,1 1 1 0 0,-1-1-1 0 0,0 0 1 0 0,0 1-1 0 0,1-1 0 0 0,-1 1 1 0 0,0-1-1 0 0,1 0 1 0 0,-1 1-1 0 0,0-1 1 0 0,1 0-1 0 0,-1 0 0 0 0,0 1 1 0 0,1-1-1 0 0,-1 0 1 0 0,1 0-1 0 0,-1 1 1 0 0,1-1-1 0 0,-1 0 1 0 0,0 0-1 0 0,1 0 0 0 0,-1 0 1 0 0,1 0-1 0 0,-1 0 1 0 0,1 0-1 0 0,-1 0 1 0 0,1 0-1 0 0,-1 0 0 0 0,1 0 0 0 0,-1 0 1 0 0,0 0 0 0 0,0 0 0 0 0,0 0 0 0 0,0 0 0 0 0,0 0 0 0 0,0 0-1 0 0,1 0 1 0 0,-1 0 0 0 0,0 0 0 0 0,0 0 0 0 0,0 0 0 0 0,0 0-1 0 0,0 0 1 0 0,0 0 0 0 0,0 0 0 0 0,0 0 0 0 0,0 0 0 0 0,0 0-1 0 0,1 0 1 0 0,-1 0 0 0 0,0 0 0 0 0,0 0 0 0 0,0 0 0 0 0,0 0 0 0 0,0 0-1 0 0,0 1 1 0 0,0-1 0 0 0,0 0 0 0 0,0 0 0 0 0,0 0 0 0 0,0 0-1 0 0,0 0 1 0 0,0 0 0 0 0,0 0 0 0 0,1 0 0 0 0,-1 0 0 0 0,0 0-1 0 0,0 0 1 0 0,0 0 0 0 0,0 0 0 0 0,0 1 0 0 0,0-1 0 0 0,0 0-1 0 0,0 0 1 0 0,0 0 0 0 0,0 0 0 0 0,0 0 0 0 0,0 0 0 0 0,0 0 0 0 0,0 0-1 0 0,0 0 1 0 0,0 0 0 0 0,0 1 0 0 0,0-1 0 0 0,0 0 0 0 0,0 0-1 0 0,0 0 0 0 0,-1 6 17 0 0,-8 10 169 0 0,5-12-149 0 0,2-1 78 0 0,2-3-10 0 0,1 1-25 0 0,-1 2-37 0 0,-1 6-19 0 0,1-6-3 0 0,0 10 49 0 0,0-4 25 0 0,2-2-45 0 0,4 3-59 0 0,-1-2-69 0 0,-3-1-97 0 0,1-1-151 0 0,8-1-362 0 0,-6 6-44 0 0,-4-11 679 0 0,-1 1 0 0 0,1-1 0 0 0,0 0 0 0 0,0 1 0 0 0,0-1 0 0 0,-1 0 0 0 0,1 0 0 0 0,0 1 0 0 0,0-1 0 0 0,0 0 0 0 0,0 0 0 0 0,0 0 0 0 0,-1 0 0 0 0,2 0 53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43:19.1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474 190 7688 0 0,'0'0'166'0'0,"0"0"29"0"0,0 0 14 0 0,2 0-25 0 0,9 0-73 0 0,-9 0 8 0 0,-1 0 135 0 0,-1 0 220 0 0,0 0 7 0 0,0 0-1 0 0,0 0-28 0 0,0 0-17 0 0,0 0-3 0 0,0 0-18 0 0,0 0-71 0 0,0 0-30 0 0,-3 0-7 0 0,-4-2-112 0 0,-3-3 235 0 0,6 3-277 0 0,0-1-62 0 0,0 1-83 0 0,-9 0 273 0 0,10 2-10 0 0,3-3-36 0 0,0 3-225 0 0,0-1 0 0 0,0 1 1 0 0,0-1-1 0 0,0 1 0 0 0,0 0 0 0 0,0-1 1 0 0,0 1-1 0 0,0-1 0 0 0,0 1 1 0 0,0-1-1 0 0,0 1 0 0 0,0 0 1 0 0,0-1-1 0 0,-1 1 0 0 0,1 0 1 0 0,0-1-1 0 0,0 1 0 0 0,0-1 1 0 0,-1 1-1 0 0,1 0 0 0 0,0-1 1 0 0,-1 1-1 0 0,1 0 0 0 0,0 0 1 0 0,-1-1-1 0 0,1 1 0 0 0,0 0 1 0 0,-1 0-1 0 0,1 0 0 0 0,0-1 1 0 0,-1 1-10 0 0,-6-5 151 0 0,2-2 0 0 0,5 7-141 0 0,0 0 0 0 0,0-1 0 0 0,0 1 0 0 0,-1 0 0 0 0,1-1 0 0 0,0 1-1 0 0,0 0 1 0 0,-1-1 0 0 0,1 1 0 0 0,0 0 0 0 0,0-1 0 0 0,-1 1 0 0 0,1 0-1 0 0,0 0 1 0 0,-1-1 0 0 0,1 1 0 0 0,-1 0 0 0 0,1 0 0 0 0,0 0-1 0 0,-1-1 1 0 0,1 1 0 0 0,-1 0 0 0 0,1 0 0 0 0,0 0 0 0 0,-1 0 0 0 0,1 0-1 0 0,-1 0 1 0 0,1 0 0 0 0,-1 0 0 0 0,1 0 0 0 0,-1 0-10 0 0,-4-2 247 0 0,-9-9 17 0 0,-1 8-38 0 0,15 3-213 0 0,-1 1-1 0 0,0-1 1 0 0,0 0-1 0 0,1-1 1 0 0,-1 1-1 0 0,0 0 1 0 0,1 0-1 0 0,-1 0 1 0 0,0 0-1 0 0,1 0 1 0 0,-1-1-1 0 0,0 1 1 0 0,1 0-1 0 0,-1-1 1 0 0,1 1-1 0 0,-1 0 1 0 0,1-1 0 0 0,-1 1-1 0 0,0-1 1 0 0,1 1-1 0 0,0-1 1 0 0,-1 1-1 0 0,1-1 1 0 0,-1 1-1 0 0,1-1 1 0 0,-1 1-13 0 0,1-1 12 0 0,0 0 0 0 0,-1 1 0 0 0,1-1 0 0 0,-1 1 0 0 0,1-1 0 0 0,-1 1 0 0 0,1-1 0 0 0,-1 1 0 0 0,1-1 0 0 0,-1 1 0 0 0,1 0 0 0 0,-1-1 0 0 0,0 1 0 0 0,1 0 0 0 0,-1-1 0 0 0,1 1 0 0 0,-1 0 0 0 0,0 0 0 0 0,1 0 0 0 0,-1 0 0 0 0,0 0 0 0 0,1 0 0 0 0,-1-1-1 0 0,0 1 1 0 0,0 1 0 0 0,1-1-12 0 0,-12-1 142 0 0,2 0-34 0 0,-3-3 6 0 0,3-4-38 0 0,7 6 15 0 0,-1 1-41 0 0,-5 1-14 0 0,7 1-7 0 0,0-1-18 0 0,0 0 1 0 0,0-1-1 0 0,0 1 0 0 0,0-1 1 0 0,0 1-1 0 0,0-1 0 0 0,0 1 1 0 0,0-1-1 0 0,0 0 0 0 0,1 0 1 0 0,-1 0-1 0 0,0-1-11 0 0,0 1 10 0 0,1 0-1 0 0,-1 1 1 0 0,1-1-1 0 0,0 0 1 0 0,-1 1-1 0 0,0-1 1 0 0,1 1-1 0 0,-1-1 1 0 0,1 1-1 0 0,-1-1 1 0 0,1 1-1 0 0,-1 0-9 0 0,-3 3 67 0 0,-9 7-42 0 0,12-9-19 0 0,0 0 0 0 0,0-1 0 0 0,0 1 1 0 0,0-1-1 0 0,0 0 0 0 0,0 0 0 0 0,-1 1 0 0 0,1-1 0 0 0,0-1 0 0 0,-1 1-6 0 0,-4 0-1 0 0,-9 2 1 0 0,0 9 0 0 0,15-10 4 0 0,-1-1 0 0 0,1 1 0 0 0,-1 0 0 0 0,1-1 0 0 0,-1 1 0 0 0,1 0-1 0 0,0 0 1 0 0,-1 0 0 0 0,1 0 0 0 0,0 0 0 0 0,0 1 0 0 0,0-1 0 0 0,0 0-1 0 0,-1 1-3 0 0,2-1 1 0 0,0-1-1 0 0,-1 0 0 0 0,1 1 1 0 0,0-1-1 0 0,-1 0 0 0 0,1 0 1 0 0,0 1-1 0 0,-1-1 0 0 0,1 0 1 0 0,0 0-1 0 0,-1 0 0 0 0,1 1 1 0 0,0-1-1 0 0,-1 0 0 0 0,1 0 1 0 0,0 0-1 0 0,-1 0 0 0 0,1 0 1 0 0,-1 0-1 0 0,1 0 0 0 0,0 0 1 0 0,-1 0-1 0 0,1 0 0 0 0,-1 0 0 0 0,1 0 1 0 0,0 0-1 0 0,-1 0 0 0 0,1 0 1 0 0,0 0-1 0 0,-1 0 0 0 0,1-1 0 0 0,-1 1 0 0 0,1 0 0 0 0,-1 0 0 0 0,1 0 0 0 0,-1 0 0 0 0,1 0 0 0 0,-1 0 0 0 0,1 0 0 0 0,-1 0 0 0 0,1 0 0 0 0,-1 0 0 0 0,1 0 0 0 0,-1 0 0 0 0,1 0 0 0 0,-1 1 0 0 0,1-1 0 0 0,-1 0 0 0 0,1 0 0 0 0,0 0 0 0 0,-1 1 0 0 0,1-1 0 0 0,-1 0 0 0 0,1 1 0 0 0,0-1 0 0 0,-1 0 0 0 0,1 1 0 0 0,0-1 0 0 0,-1 0 0 0 0,1 1 0 0 0,0-1 0 0 0,-1 1 0 0 0,1-1 0 0 0,0 1 0 0 0,-5 6 0 0 0,-5-2 0 0 0,5 8 0 0 0,-9 10 0 0 0,13-21 0 0 0,2 20 0 0 0,-1 16-2 0 0,0-13-76 0 0,0-24 78 0 0,0 0-1 0 0,1 0 1 0 0,-1 0-1 0 0,0-1 1 0 0,0 1-1 0 0,0 0 0 0 0,0 0 1 0 0,1-1-1 0 0,-1 1 1 0 0,0 0-1 0 0,1 0 0 0 0,-1-1 1 0 0,0 1-1 0 0,1 0 1 0 0,-1-1-1 0 0,1 1 1 0 0,-1 0-1 0 0,1-1 0 0 0,0 1 1 0 0,-1-1-1 0 0,1 1 1 0 0,-1-1-1 0 0,1 1 0 0 0,0-1 1 0 0,-1 0-1 0 0,1 1 1 0 0,0-1-1 0 0,0 0 1 0 0,0 1 0 0 0,0-1 0 0 0,0 1 0 0 0,1-1 0 0 0,-1 1 0 0 0,0 0 0 0 0,0-1 0 0 0,0 1 0 0 0,0 0 0 0 0,0 0 0 0 0,0 0 0 0 0,0 0 0 0 0,-1 0 0 0 0,1 0 0 0 0,0 0 0 0 0,0 0 0 0 0,-1 0 0 0 0,9 21 0 0 0,-9-20 0 0 0,1-1-1 0 0,-1 1 0 0 0,1 0 0 0 0,-1 0 0 0 0,1-1 0 0 0,0 1 0 0 0,0 0 0 0 0,0-1 0 0 0,0 1 0 0 0,0-1 0 0 0,1 1 1 0 0,11 6-43 0 0,-8 5 32 0 0,24 32 1 0 0,-11-22-36 0 0,11 5 39 0 0,-15-16 6 0 0,2 3 1 0 0,1-1 0 0 0,1 0 0 0 0,1-1 0 0 0,0-1 0 0 0,2 1 0 0 0,-9-5 0 0 0,-4-3 0 0 0,0 0 0 0 0,-1 1 0 0 0,5 5 0 0 0,9 15 0 0 0,24 8 0 0 0,-37-26 0 0 0,-4-3 0 0 0,1-1 0 0 0,-1 1 0 0 0,1-1 0 0 0,3 2 0 0 0,-2-3 0 0 0,-4-2 0 0 0,0 1 0 0 0,0-1 0 0 0,0 1 0 0 0,0-1 0 0 0,0 1 0 0 0,0 0 0 0 0,0-1 0 0 0,0 2 0 0 0,5 15 5 0 0,-6-16-1 0 0,-1 1 0 0 0,1-1 0 0 0,0 0 0 0 0,0 0 0 0 0,0 0 0 0 0,0 0 0 0 0,0 0 0 0 0,0 0 1 0 0,0 0-1 0 0,1 0 0 0 0,-1 0 0 0 0,1 0-4 0 0,2 3 14 0 0,1 1-1 0 0,-1-1 1 0 0,-1 1 0 0 0,1 0-1 0 0,-1 0 1 0 0,0 1-14 0 0,0-1 6 0 0,0 10 67 0 0,-3-9-23 0 0,0-5-34 0 0,0 0-1 0 0,0 0 1 0 0,0 1 0 0 0,0-1 0 0 0,0 0 0 0 0,-1 0 0 0 0,1 0-1 0 0,0 0 1 0 0,-1 0 0 0 0,0 1-16 0 0,-4 6 46 0 0,4-8-34 0 0,0 1 1 0 0,0-1-1 0 0,0 1 0 0 0,0-1 1 0 0,1 1-1 0 0,-1-1 0 0 0,0 1 0 0 0,1 0 1 0 0,0-1-1 0 0,-1 1 0 0 0,1 1-12 0 0,-3 3 110 0 0,-1-2-64 0 0,1 0-7 0 0,-1-1-1 0 0,0 1 1 0 0,0-1-1 0 0,0 1 0 0 0,-2 0-38 0 0,-20 9 177 0 0,-11 5-10 0 0,35-17-157 0 0,0 0-1 0 0,0-1 0 0 0,0 1 0 0 0,0-1 1 0 0,0 0-1 0 0,0 1 0 0 0,0-1 0 0 0,0 0 0 0 0,0 0 1 0 0,0 0-1 0 0,0-1-9 0 0,-8 1 24 0 0,-19 4 4 0 0,2 4 37 0 0,25-7-57 0 0,-15 3 45 0 0,-4-5-38 0 0,12 1-14 0 0,5 0 3 0 0,1 0 0 0 0,0-1 0 0 0,0 1 0 0 0,-1-1 1 0 0,1 1-1 0 0,0-1 0 0 0,0 0 0 0 0,0 0 0 0 0,-3-2-4 0 0,-9-2 23 0 0,10 4-20 0 0,1 0 0 0 0,-1 1-1 0 0,1-1 1 0 0,0 1-1 0 0,-1 0 1 0 0,-4 1-3 0 0,-12 0-11 0 0,-4-6-46 0 0,15 1 30 0 0,-9-3-17 0 0,1 5-39 0 0,5 1 15 0 0,0-3-58 0 0,-2-2-81 0 0,-7-5-159 0 0,9 4 142 0 0,-3 5-208 0 0,0-1-64 0 0,11-1 281 0 0,1 2-22 0 0,2-1-66 0 0,1 2 105 0 0,0 1-37 0 0,0-1-39 0 0,1 0-38 0 0,-1 0-410 0 0,0 1 107 0 0,1 0-52 0 0,-2 0-776 0 0,-3 0-605 0 0,-3 0-1153 0 0</inkml:trace>
  <inkml:trace contextRef="#ctx0" brushRef="#br0" timeOffset="725.17">774 537 7312 0 0,'1'1'95'0'0,"0"0"-57"0"0,1 1-60 0 0,0 0-100 0 0,-1-1 97 0 0,0 0 51 0 0,1 1 76 0 0,-1-1 71 0 0,0 0 97 0 0,1 1 113 0 0,-1-2-143 0 0,-1 1 34 0 0,1 0-108 0 0,-1 0-36 0 0,0 1 39 0 0,0 2-80 0 0,0 1-50 0 0,-1-3-6 0 0,1-1 38 0 0,0 44 856 0 0,3-40-621 0 0,6 10-10 0 0,-8-12-239 0 0,0 1 0 0 0,0-1 0 0 0,-1 1 0 0 0,1-1 0 0 0,-1 1 0 0 0,0 2-57 0 0,2 8 232 0 0,5-1 30 0 0,-7-11-233 0 0,1-1 0 0 0,0 1 0 0 0,0-1 0 0 0,0 1 0 0 0,-1-1 0 0 0,1 1 0 0 0,-1-1 0 0 0,1 1 0 0 0,-1-1 0 0 0,0 1-1 0 0,1 0 1 0 0,-1-1 0 0 0,0 2-29 0 0,1 15 249 0 0,2-2-63 0 0,2-2-55 0 0,2-1-45 0 0,-1-5-12 0 0,-5-7-57 0 0,0 0 0 0 0,0 1 0 0 0,0-1 0 0 0,0 1 1 0 0,-1-1-1 0 0,1 0 0 0 0,0 1 0 0 0,-1 0 0 0 0,1-1 0 0 0,-1 1 1 0 0,1-1-1 0 0,-1 1 0 0 0,0-1 0 0 0,0 1 0 0 0,1 0 0 0 0,-1-1 1 0 0,-1 2-18 0 0,1 1 26 0 0,0-1 1 0 0,1 0 0 0 0,-1 0 0 0 0,0 0 0 0 0,1 0 0 0 0,0 0-1 0 0,0 2-26 0 0,0-2 21 0 0,0-1-1 0 0,0 0 0 0 0,0-1 1 0 0,1 1-1 0 0,-1 0 1 0 0,0 0-1 0 0,1 0 0 0 0,0 0-20 0 0,2 3 63 0 0,0-1 1 0 0,-1 1-1 0 0,1 0 0 0 0,-1 0 0 0 0,-1 0 0 0 0,1 0 0 0 0,-1 1 1 0 0,2 4-64 0 0,-1 2 70 0 0,-3-11-61 0 0,0 0 0 0 0,0-1-1 0 0,0 1 1 0 0,1 0 0 0 0,-1 0 0 0 0,0 0 0 0 0,1 0 0 0 0,-1 0-1 0 0,0 0 1 0 0,1-1 0 0 0,-1 1 0 0 0,1 0 0 0 0,0 0-9 0 0,10 7 108 0 0,-9-7-90 0 0,-1 1-1 0 0,1-1 1 0 0,0 1-1 0 0,0 0 1 0 0,-1 0 0 0 0,1 0-1 0 0,-1 0 1 0 0,0 0 0 0 0,0 0-1 0 0,1 0 1 0 0,-1 0 0 0 0,0 2-18 0 0,9 12 128 0 0,-5-13 15 0 0,2-2-90 0 0,-1 0-10 0 0,2 4 14 0 0,-7-4-44 0 0,1 0 0 0 0,-1 0 0 0 0,1-1 0 0 0,-1 1 0 0 0,1 0 0 0 0,-1 0 0 0 0,1-1 0 0 0,-1 1 0 0 0,1-1-1 0 0,0 0 1 0 0,-1 1 0 0 0,1-1 0 0 0,0 0 0 0 0,-1 0-13 0 0,5 0 25 0 0,12 0 217 0 0,-10-3-171 0 0,1-1 11 0 0,0-1 1 0 0,0-1 0 0 0,-1 0-1 0 0,1 0 1 0 0,-1 0 0 0 0,3-5-83 0 0,9-6 156 0 0,-3 4-69 0 0,-4-5-58 0 0,-2 5 24 0 0,-9 12-48 0 0,0-1-1 0 0,-1 0 0 0 0,1 0 0 0 0,-1 0 0 0 0,1 0 0 0 0,-1 0 0 0 0,0 0 0 0 0,1 0 0 0 0,-1-2-4 0 0,3-9 21 0 0,-4 11-19 0 0,0 0 1 0 0,1-1-1 0 0,0 1 0 0 0,-1 0 1 0 0,1 0-1 0 0,0-1 0 0 0,0 1 1 0 0,0 0-1 0 0,0 0 0 0 0,1 0 1 0 0,-1 0-1 0 0,0 0 0 0 0,1 1 1 0 0,0-1-4 0 0,9-12 10 0 0,-10 12-5 0 0,0 1 0 0 0,-1 0 0 0 0,1-1 0 0 0,-1 1 0 0 0,1-1 0 0 0,-1 1 0 0 0,0 0 1 0 0,0-1-1 0 0,1 1 0 0 0,-1-1 0 0 0,0 0-4 0 0,0 0 1 0 0,0 0-1 0 0,0 0 1 0 0,1 0 0 0 0,-1 1-1 0 0,1-1 1 0 0,-1 0 0 0 0,1 0-1 0 0,0 0 1 0 0,0 1 0 0 0,0-1-1 0 0,0 0 1 0 0,0 1 0 0 0,0-1-1 0 0,0 1 1 0 0,0-1 0 0 0,1 1-1 0 0,0-2 0 0 0,0 2 0 0 0,-1 0 0 0 0,1-1 0 0 0,-1 1 0 0 0,0 0 0 0 0,0-1 0 0 0,0 0 0 0 0,0 1 0 0 0,0-1 0 0 0,0 0 0 0 0,0 1 0 0 0,-1-1 0 0 0,1 0 0 0 0,0 0 0 0 0,-1 0 0 0 0,0 0 0 0 0,1 0 0 0 0,-1-1-1 0 0,0-29 1 0 0,3 17 0 0 0,7-1 0 0 0,-7 0 0 0 0,-4 13-3 0 0,1-6 4 0 0,4 3-52 0 0,6-5 30 0 0,-7 8-35 0 0,-3 3-19 0 0,0 3 19 0 0,0-1 55 0 0,0 0 1 0 0,1-1-1 0 0,-1 1 0 0 0,1 0 1 0 0,-1 0-1 0 0,1-1 0 0 0,0 1 0 0 0,-1 0 1 0 0,1-1-1 0 0,0 1 0 0 0,0-1 0 0 0,0 1 1 0 0,1-1-1 0 0,-1 0 0 0 0,0 1 1 0 0,2 0 0 0 0,-2-1 0 0 0,1 1 0 0 0,-1-1 0 0 0,0 1 0 0 0,1-1 0 0 0,-1 1 0 0 0,0 0 0 0 0,0-1 0 0 0,0 1 0 0 0,0 0 0 0 0,0 0 0 0 0,0 0 0 0 0,-1 0 0 0 0,1 0 0 0 0,-1 0 0 0 0,1 0 0 0 0,-1 0 1 0 0,0 1-1 0 0,0-2-3 0 0,0 1 0 0 0,1 0 0 0 0,-1 0 1 0 0,0-1-1 0 0,1 1 0 0 0,0 0 1 0 0,-1-1-1 0 0,1 1 0 0 0,0 0 1 0 0,-1-1-1 0 0,1 1 0 0 0,0-1 1 0 0,0 1-1 0 0,0-1 0 0 0,1 0 1 0 0,-1 1-1 0 0,0-1 0 0 0,0 0 0 0 0,1 1 3 0 0,11 14-12 0 0,-11-12 12 0 0,0 0 0 0 0,0 0 0 0 0,-1 1 0 0 0,0-1 0 0 0,0 0 0 0 0,1 2 0 0 0,-2-1 0 0 0,2-1 0 0 0,-1 1 0 0 0,0-1 0 0 0,1 0 0 0 0,-1 0 0 0 0,2 2 0 0 0,6 10 0 0 0,-5-9 0 0 0,0-1 0 0 0,0 1 0 0 0,1 7 0 0 0,1 12 0 0 0,0-13 0 0 0,-5-11 0 0 0,0-1 0 0 0,0 1 0 0 0,-1-1 0 0 0,1 0 0 0 0,0 1 0 0 0,-1-1 0 0 0,1 1 0 0 0,-1-1 0 0 0,0 1 0 0 0,1 0 0 0 0,-1-1 0 0 0,0 1 0 0 0,0-1 0 0 0,0 1 0 0 0,0-1 0 0 0,0 0 0 0 0,0 1 0 0 0,0-1 0 0 0,0 0 0 0 0,0 0 0 0 0,1 1 0 0 0,-1-1 0 0 0,1 0 0 0 0,-1 0 0 0 0,1 1 0 0 0,-1-1 0 0 0,1 0 0 0 0,-1 0 0 0 0,1 0 0 0 0,0 0 0 0 0,0 0 0 0 0,0 0 0 0 0,0 0 0 0 0,-1 0 0 0 0,1 0 0 0 0,0 0 0 0 0,1-1 0 0 0,-1 1 0 0 0,1 0 0 0 0,5 2 0 0 0,-7-2 0 0 0,1-1 0 0 0,-1 0 0 0 0,1 0 0 0 0,-1 0 0 0 0,0 0 0 0 0,1 1 0 0 0,-1-1 0 0 0,1 0 0 0 0,-1 0 0 0 0,1 1 0 0 0,-1-1 0 0 0,0 0 0 0 0,1 1 0 0 0,-1-1 0 0 0,0 1 0 0 0,1-1 0 0 0,-1 0 0 0 0,0 1 0 0 0,1-1 0 0 0,-1 1 0 0 0,0-1 0 0 0,0 1 0 0 0,0-1 0 0 0,1 1 0 0 0,-1-1 0 0 0,0 1 0 0 0,0-1 0 0 0,0 1 0 0 0,0-1 0 0 0,0 1 0 0 0,0-1 0 0 0,0 1 0 0 0,0-1 0 0 0,0 1 0 0 0,0-1 0 0 0,0 1 0 0 0,0-1 0 0 0,-1 1 0 0 0,4 15 0 0 0,10-1 0 0 0,-10-12 38 0 0,0 0-38 0 0,5 4-95 0 0,7 12-274 0 0,-13-15 285 0 0,-1-1-27 0 0,-1-2-33 0 0,1 1-69 0 0,-1 0-84 0 0,1-1-102 0 0,0 0 47 0 0,0-1-54 0 0,0 1-48 0 0,1-1-41 0 0,-1 0-147 0 0,1 1-40 0 0,0-1-177 0 0,2 0-473 0 0</inkml:trace>
  <inkml:trace contextRef="#ctx0" brushRef="#br0" timeOffset="1406.54">1594 521 7424 0 0,'0'0'166'0'0,"0"0"29"0"0,0 0 12 0 0,0 0 15 0 0,0 0 64 0 0,0 0 30 0 0,0 0 4 0 0,3 2-22 0 0,3 4-185 0 0,-4-4-86 0 0,0 0 0 0 0,0 0 0 0 0,0 0 0 0 0,0 0 0 0 0,0 0 0 0 0,-1 0 1 0 0,1 1-1 0 0,-1-1 0 0 0,1 0 0 0 0,0 2-27 0 0,1 13 150 0 0,-4-14-131 0 0,2 0 0 0 0,-1 0 0 0 0,0 0 0 0 0,1 0 0 0 0,-1 0 0 0 0,1 0 0 0 0,0 0 0 0 0,0 0 0 0 0,0 0 0 0 0,0 0 0 0 0,1-1 0 0 0,-1 1 0 0 0,1 0 0 0 0,-1-1 0 0 0,2 2-19 0 0,0 0 21 0 0,-1 1-1 0 0,0-1 1 0 0,-1 0 0 0 0,1 1-1 0 0,-1 0 1 0 0,0-1 0 0 0,0 3-21 0 0,5 13 82 0 0,4 1 60 0 0,-5 8 130 0 0,6 2 59 0 0,-8-19-209 0 0,1 6 127 0 0,7 2 64 0 0,-8-15-253 0 0,-1-1 0 0 0,0 0-1 0 0,-1 1 1 0 0,1-1 0 0 0,-1 1 0 0 0,0 0-1 0 0,1 1-59 0 0,3 14 241 0 0,2-4 23 0 0,2 5 120 0 0,-6-11-267 0 0,3 10 78 0 0,-3-13-92 0 0,0 1 34 0 0,2 0-11 0 0,1 2 53 0 0,-3 3 40 0 0,-4-12-209 0 0,1-1 0 0 0,0 1 1 0 0,0-1-1 0 0,0 1 0 0 0,0-1 1 0 0,0 1-1 0 0,0-1 0 0 0,0 1 1 0 0,0-1-1 0 0,0 1 0 0 0,0-1 1 0 0,0 1-1 0 0,0-1 0 0 0,0 1 1 0 0,1-1-1 0 0,-1 1 0 0 0,0-1 1 0 0,0 1-1 0 0,0-1 1 0 0,1 1-1 0 0,-1-1 0 0 0,0 1 1 0 0,1-1-1 0 0,-1 0 0 0 0,0 1 1 0 0,1-1-1 0 0,-1 1 0 0 0,1-1 1 0 0,-1 0-1 0 0,0 0 0 0 0,1 1 1 0 0,-1-1-1 0 0,1 0 0 0 0,-1 0 1 0 0,1 1-1 0 0,-1-1 0 0 0,1 0 1 0 0,-1 0-1 0 0,1 0 0 0 0,-1 0 1 0 0,1 0-1 0 0,-1 0 1 0 0,1 0-1 0 0,-1 0 0 0 0,1 0 1 0 0,0 0-11 0 0,-1 0 4 0 0,0 0 0 0 0,0 0 0 0 0,0 0 0 0 0,0 0 0 0 0,0 0 0 0 0,0 0 0 0 0,0 0 0 0 0,0 0 0 0 0,0 0 0 0 0,1 0 0 0 0,-1 0 0 0 0,0 0 0 0 0,0 0 1 0 0,0 0-1 0 0,0 0 0 0 0,0 0 0 0 0,0 0 0 0 0,0 0 0 0 0,0 0 0 0 0,0 0 0 0 0,0 0 0 0 0,1 0 0 0 0,-1 0 0 0 0,0 0 0 0 0,0 0 0 0 0,0 0 0 0 0,0 0 1 0 0,0 0-1 0 0,0 0 0 0 0,0 1 0 0 0,0-1 0 0 0,0 0 0 0 0,0 0 0 0 0,0 0 0 0 0,0 0 0 0 0,0 0 0 0 0,0 0 0 0 0,0 0 0 0 0,0 0 0 0 0,0 0 0 0 0,0 0 0 0 0,0 0 1 0 0,1 1-1 0 0,-1-1 0 0 0,0 0 0 0 0,0 0 0 0 0,0 0 0 0 0,0 0 0 0 0,0 0 0 0 0,0 0 0 0 0,-1 0 0 0 0,1 0 0 0 0,0 0 0 0 0,0 0 0 0 0,0 0 0 0 0,0 1 1 0 0,0-1-5 0 0,0 5 467 0 0,0-3-110 0 0,0-2-96 0 0,0-2-83 0 0,0-1-85 0 0,0-1-38 0 0,0-3-26 0 0,0-1-45 0 0,0-14-62 0 0,0 15 104 0 0,0 3 58 0 0,0-58-18 0 0,0 13-61 0 0,1 43-5 0 0,-1-1 0 0 0,1 0 0 0 0,0 0 0 0 0,1 1 0 0 0,0-1 1 0 0,0 1-1 0 0,2-11-1 0 0,2-14 1 0 0,4-1 0 0 0,-6 14 0 0 0,-3 13-4 0 0,0 1-1 0 0,0 0 1 0 0,0 0-1 0 0,0 0 0 0 0,1 0 1 0 0,-1 0-1 0 0,1 0 1 0 0,0 0-1 0 0,0 0 1 0 0,1 1-1 0 0,-1-1 1 0 0,1 1-1 0 0,0-1 1 0 0,2-2 4 0 0,12-12-26 0 0,11-11-32 0 0,-9 16 48 0 0,6 0-61 0 0,-19 10 65 0 0,-5 3 4 0 0,0-1 0 0 0,0 1 0 0 0,0 0 0 0 0,0 0 0 0 0,0 0 0 0 0,0-1 0 0 0,0 1 0 0 0,0 0 0 0 0,0 0 0 0 0,0 1 0 0 0,-1-1 0 0 0,1 0 0 0 0,0 0 0 0 0,0 0 0 0 0,0 1 0 0 0,0-1 0 0 0,0 0 0 0 0,0 1 0 0 0,0-1 0 0 0,0 1 0 0 0,-1-1 0 0 0,1 1 0 0 0,0-1 0 0 0,0 1 0 0 0,-1-1 0 0 0,1 1 0 0 0,0 0 2 0 0,6 4 1 0 0,8 0-1 0 0,4 11-11 0 0,4 10-32 0 0,-12-8 33 0 0,10 1 10 0 0,-13 0 0 0 0,-6-15 0 0 0,-1 1 0 0 0,1-1 0 0 0,0 0 0 0 0,0 0 0 0 0,2 3 0 0 0,2 4 0 0 0,0 0 0 0 0,0 0 0 0 0,-1 1 0 0 0,-1 0 0 0 0,3 9 0 0 0,-7-20 0 0 0,13 23-3 0 0,-1-3 22 0 0,-5-3 38 0 0,-4-8-44 0 0,3 10 10 0 0,1-5 46 0 0,-3-7-33 0 0,-3-7-29 0 0,0 0 0 0 0,0 1 0 0 0,0-1-1 0 0,0 1 1 0 0,0-1 0 0 0,-1 1 0 0 0,1-1 0 0 0,-1 1 0 0 0,1 0 0 0 0,-1-1 0 0 0,0 1 0 0 0,1 0 0 0 0,-1-1 0 0 0,0 1-7 0 0,0 74 368 0 0,0-73-289 0 0,0-3-6 0 0,0 0-1 0 0,0 0 0 0 0,0 0-1 0 0,0 0-6 0 0,0 0-1 0 0,0-3 0 0 0,0 2-58 0 0,0-1-1 0 0,0 1 0 0 0,1-1 1 0 0,-1 0-1 0 0,1 1 0 0 0,-1-1 1 0 0,1 1-1 0 0,-1-1 0 0 0,1 1 1 0 0,0 0-1 0 0,0-1 0 0 0,0 1-5 0 0,0-1 6 0 0,0 0-1 0 0,0 1 1 0 0,0-1 0 0 0,0 0-1 0 0,0 0 1 0 0,-1 0-1 0 0,1 0 1 0 0,-1 1-1 0 0,1-1 1 0 0,-1 0 0 0 0,0 0-1 0 0,0-1-5 0 0,1-5 18 0 0,0-1 0 0 0,0 1 0 0 0,0 0-1 0 0,1 0 1 0 0,1-1-18 0 0,-1 2 1 0 0,0 0 0 0 0,-1 0 0 0 0,0 0 0 0 0,0-7-1 0 0,-1 9 5 0 0,1 1 0 0 0,-1 0 0 0 0,1 0 0 0 0,0-1-1 0 0,0 1 1 0 0,1 0 0 0 0,-1 0 0 0 0,1 0 0 0 0,-1 0 0 0 0,1 0-1 0 0,2-2-4 0 0,-1 2 3 0 0,-1-1-1 0 0,1 0 0 0 0,-1 0 0 0 0,-1 0 0 0 0,1-1-2 0 0,1-6 0 0 0,-2 8 0 0 0,-1 1 0 0 0,2-1 0 0 0,-1 0 0 0 0,0 0 0 0 0,1 1 0 0 0,-1-1 0 0 0,1 1 0 0 0,0-1 0 0 0,2-1 0 0 0,12-17-16 0 0,-1 3-109 0 0,17-16 125 0 0,-30 33-1 0 0,0 0 1 0 0,0 1-1 0 0,1-1 0 0 0,-1 1 0 0 0,1-1 1 0 0,-1 1-1 0 0,1 0 0 0 0,-1 0 0 0 0,1 0 0 0 0,0 0 1 0 0,0 1-1 0 0,-1-1 0 0 0,1 1 0 0 0,0-1 1 0 0,0 1-1 0 0,0 0 0 0 0,0 0 0 0 0,-1 1 1 0 0,3-1 0 0 0,4 0-7 0 0,4 3-33 0 0,7 10 24 0 0,11 18 11 0 0,-16-15-41 0 0,-14-14 45 0 0,1 0 1 0 0,-1 0-1 0 0,1 0 0 0 0,-1 0 0 0 0,0 0 1 0 0,0 0-1 0 0,0 0 0 0 0,0 0 0 0 0,0 0 1 0 0,0 1-1 0 0,0-1 0 0 0,-1 0 0 0 0,0 0 1 0 0,1 1 0 0 0,2 10-1 0 0,4 0 1 0 0,-7-11 0 0 0,1-1 0 0 0,0 0 0 0 0,0 1 0 0 0,-1-1 0 0 0,1 1 0 0 0,-1-1 0 0 0,1 1 0 0 0,-1-1 0 0 0,1 1 0 0 0,-1-1 0 0 0,0 1 0 0 0,0 0 0 0 0,0-1 0 0 0,0 11 1 0 0,0-9 0 0 0,-1-1-1 0 0,1 1 1 0 0,0-1-1 0 0,0 1 1 0 0,0-1-1 0 0,0 1 1 0 0,1-1-1 0 0,-1 1 1 0 0,1-1-1 0 0,0 0 0 0 0,-1 1 1 0 0,1-1-1 0 0,0 0 1 0 0,0 1-1 0 0,0-1 1 0 0,1 0-1 0 0,-1 0 1 0 0,0 0-1 0 0,1 0 1 0 0,0 0-1 0 0,0 0 0 0 0,1 2 10 0 0,0 0 0 0 0,0 0 0 0 0,0 0 0 0 0,-1 0 0 0 0,2 2-10 0 0,-3-3 1 0 0,0 0 0 0 0,1 0 1 0 0,0 0-1 0 0,-1-1 0 0 0,1 1 0 0 0,0 0 0 0 0,1-1 0 0 0,-1 0 0 0 0,0 0 0 0 0,1 1 0 0 0,-1-1 0 0 0,1-1 0 0 0,0 2-1 0 0,2-1 11 0 0,-4-2-9 0 0,0 1-1 0 0,-1-1 1 0 0,1 0 0 0 0,-1 1-1 0 0,1-1 1 0 0,0 0-1 0 0,-1 1 1 0 0,1-1-1 0 0,-1 0 1 0 0,1 1 0 0 0,-1-1-1 0 0,1 1 1 0 0,-1-1-1 0 0,1 1 1 0 0,-1 0 0 0 0,1-1-1 0 0,-1 1 1 0 0,0-1-1 0 0,0 1 1 0 0,1 0-1 0 0,-1-1 1 0 0,0 1-2 0 0,3 4-13 0 0,-1-2-4 0 0,0 0-1 0 0,0 0 0 0 0,0-1 0 0 0,0 1 0 0 0,1-1 0 0 0,-1 1 0 0 0,1-1 0 0 0,0 0 0 0 0,-1 0 0 0 0,1 0 0 0 0,2 0 18 0 0,7 6-139 0 0,0-2-103 0 0,-7-4 91 0 0,8 3-366 0 0,-11-3 475 0 0,-1 0-58 0 0,0-1-60 0 0,0 1-63 0 0,0-1-73 0 0,-1 0-70 0 0,1 1-71 0 0,0-1-73 0 0,1-1-75 0 0,0 1-76 0 0,1-1-79 0 0,1 0-79 0 0,2 0-1092 0 0,4 0-1076 0 0</inkml:trace>
  <inkml:trace contextRef="#ctx0" brushRef="#br0" timeOffset="2165.25">2825 537 6704 0 0,'1'9'122'0'0,"6"6"337"0"0,-4-12-376 0 0,-1 1-51 0 0,3 28-32 0 0,-3-29 20 0 0,1-1 43 0 0,1 2 116 0 0,3 8 105 0 0,-2 1 56 0 0,-3-5-175 0 0,1 0 63 0 0,-1-2-22 0 0,1 1 54 0 0,2 1 20 0 0,6 18 496 0 0,-8-17-651 0 0,2 4 102 0 0,7 22 381 0 0,-7-26-461 0 0,-1-1-43 0 0,5 7 164 0 0,-2 4 28 0 0,0 0-4 0 0,2-4-32 0 0,0 6 19 0 0,-5-10-115 0 0,1 2 87 0 0,6 5 71 0 0,-6 8-2 0 0,1-12-116 0 0,-5-13-181 0 0,0 0 0 0 0,0 1 1 0 0,0-1-1 0 0,-1 1 1 0 0,1-1-1 0 0,-1 1 0 0 0,1-1 1 0 0,-1 1-1 0 0,0-1 0 0 0,1 1 1 0 0,-1-1-1 0 0,0 1 1 0 0,0 0-24 0 0,0-2 9 0 0,0 1 1 0 0,0 0 0 0 0,0-1-1 0 0,0 1 1 0 0,0 0 0 0 0,0-1 0 0 0,0 1-1 0 0,0 0 1 0 0,1-1 0 0 0,-1 1 0 0 0,0 0-1 0 0,0-1 1 0 0,1 1 0 0 0,-1-1-1 0 0,0 1 1 0 0,1 0 0 0 0,-1-1 0 0 0,1 1-1 0 0,-1-1 1 0 0,1 1 0 0 0,-1-1 0 0 0,1 1-1 0 0,-1-1 1 0 0,1 1 0 0 0,-1-1-1 0 0,1 0-9 0 0,0 1 9 0 0,-1-1 0 0 0,1 0 0 0 0,-1 1 0 0 0,1-1-1 0 0,-1 1 1 0 0,1-1 0 0 0,-1 1 0 0 0,1-1 0 0 0,-1 1-1 0 0,0-1 1 0 0,1 1 0 0 0,-1 0 0 0 0,0-1-1 0 0,1 1 1 0 0,-1 0 0 0 0,0-1 0 0 0,0 1 0 0 0,1-1-1 0 0,-1 1 1 0 0,0 0 0 0 0,0 0 0 0 0,0-1 0 0 0,0 1-1 0 0,0 0 1 0 0,0-1 0 0 0,0 1-9 0 0,0 1-88 0 0,0 1 39 0 0,0 2 51 0 0,0-2 54 0 0,0 0 33 0 0,0 1 92 0 0,0-1 38 0 0,0 1 409 0 0,0-7-411 0 0,0-1-158 0 0,0 0-42 0 0,0-16 127 0 0,0 0-32 0 0,0-21 30 0 0,0-15-75 0 0,0-36-72 0 0,0 53 40 0 0,0 32-42 0 0,1 0 0 0 0,0 0 0 0 0,0 1 0 0 0,0-1 0 0 0,1 1 0 0 0,0-1 7 0 0,3-9-31 0 0,1-11 16 0 0,1-3 9 0 0,1 5-47 0 0,5-1 28 0 0,6 4-27 0 0,-6 12 44 0 0,0 5-5 0 0,-9-2-23 0 0,-3 7 35 0 0,-1 0 0 0 0,0-1 0 0 0,0 1-1 0 0,1-1 1 0 0,-1 1 0 0 0,0-1-1 0 0,0 1 1 0 0,1 0 0 0 0,-1-1-1 0 0,1 1 1 0 0,-1 0 0 0 0,0-1 0 0 0,1 1-1 0 0,-1 0 1 0 0,1 0 0 0 0,-1-1-1 0 0,1 1 1 0 0,-1 0 0 0 0,0 0-1 0 0,1 0 1 0 0,-1 0 0 0 0,1-1 0 0 0,-1 1-1 0 0,1 0 1 0 0,-1 0 0 0 0,1 0-1 0 0,-1 0 1 0 0,1 0 0 0 0,-1 0-1 0 0,1 0 1 0 0,-1 1 0 0 0,1-1 1 0 0,0 0-2 0 0,-1 0 1 0 0,1 0-1 0 0,-1-1 0 0 0,1 1 1 0 0,-1 0-1 0 0,1 0 1 0 0,-1 1-1 0 0,1-1 0 0 0,-1 0 1 0 0,1 0-1 0 0,-1 0 1 0 0,1 0-1 0 0,-1 0 0 0 0,1 0 1 0 0,-1 1-1 0 0,1-1 1 0 0,-1 0-1 0 0,1 0 0 0 0,-1 1 1 0 0,0-1-1 0 0,1 0 1 0 0,-1 1-1 0 0,1-1 0 0 0,-1 0 1 0 0,0 1-1 0 0,1-1 1 0 0,-1 1-1 0 0,0-1 0 0 0,1 1 2 0 0,6 6-6 0 0,4-4 5 0 0,-10-3-1 0 0,0 0 0 0 0,0 1 0 0 0,-1-1 0 0 0,1 0 0 0 0,0 0-1 0 0,0 1 1 0 0,0-1 0 0 0,0 1 0 0 0,0-1 0 0 0,-1 1 0 0 0,1-1 0 0 0,0 1 0 0 0,0-1 0 0 0,-1 1 0 0 0,1-1 0 0 0,0 1 0 0 0,-1 0 0 0 0,1 0 0 0 0,-1-1 0 0 0,1 1 0 0 0,-1 0 0 0 0,1 0 0 0 0,-1 0 0 0 0,1 0 0 0 0,-1-1 0 0 0,0 1 2 0 0,2 3-2 0 0,1-1 1 0 0,-1 0-1 0 0,1 0 0 0 0,0 0 0 0 0,-1 0 1 0 0,4 2 1 0 0,5 6 0 0 0,12 15 0 0 0,-12-5 0 0 0,-2-10 0 0 0,-7-8 0 0 0,1-1 0 0 0,-1 1 0 0 0,0 0 0 0 0,0 0 0 0 0,0 0 0 0 0,-1 1 0 0 0,1-1 0 0 0,-1 0 0 0 0,0 1 0 0 0,1 1 0 0 0,4 8 0 0 0,1 0 0 0 0,1 0 0 0 0,8 10 0 0 0,-8-11 0 0 0,-7-10 0 0 0,1 1 1 0 0,0-1 0 0 0,0 1-1 0 0,-1 0 1 0 0,0 0 0 0 0,0-1-1 0 0,1 1 1 0 0,-2 0 0 0 0,1 0 0 0 0,0 0-1 0 0,0 0 1 0 0,-1 0 0 0 0,0 0-1 0 0,0 0 1 0 0,0 2-1 0 0,0-3 4 0 0,0 0 0 0 0,1 0 0 0 0,-1 0 0 0 0,0 0 1 0 0,1 0-1 0 0,-1 0 0 0 0,1 0 0 0 0,-1-1 0 0 0,1 1 0 0 0,0 0 0 0 0,0 0 0 0 0,0-1 0 0 0,1 2-4 0 0,-1-1 5 0 0,0-1 1 0 0,-1 1-1 0 0,1-1 1 0 0,0 1-1 0 0,0-1 0 0 0,-1 1 1 0 0,1-1-1 0 0,-1 1 0 0 0,0-1 1 0 0,1 1-1 0 0,-1 0 0 0 0,0-1 1 0 0,0 2-6 0 0,0 3 37 0 0,0-4-24 0 0,0 0-1 0 0,-1-1 1 0 0,1 1-1 0 0,0 0 1 0 0,1-1-1 0 0,-1 1 1 0 0,0 0 0 0 0,0-1-1 0 0,1 1 1 0 0,-1 0-1 0 0,1-1 1 0 0,0 2-13 0 0,5 1 67 0 0,-1 0-5 0 0,-4 1 13 0 0,0 3 57 0 0,-1-3-112 0 0,0-2 40 0 0,0-1 151 0 0,1-13 389 0 0,-1 4-393 0 0,-1 1-36 0 0,1-3-36 0 0,-1 2-135 0 0,0 5-47 0 0,0 0-37 0 0,-1-1 86 0 0,1-1 1 0 0,-1 1-1 0 0,0-1 0 0 0,1 0 0 0 0,0 1 0 0 0,0-1 1 0 0,0 0-1 0 0,1 1 0 0 0,-1-5-2 0 0,0-18 53 0 0,1 14-43 0 0,0 4-9 0 0,-1 0-1 0 0,2 0 1 0 0,-1 0-1 0 0,3-8 0 0 0,7-16 0 0 0,-9 29 0 0 0,1-8 0 0 0,1-1 0 0 0,1 1 0 0 0,0 0 0 0 0,0 0 0 0 0,1 0 0 0 0,0 1 0 0 0,1-2 0 0 0,8-9-11 0 0,-9 13-1 0 0,0 0 0 0 0,1 0 0 0 0,-1 1 0 0 0,1 0-1 0 0,1 0 13 0 0,-3 4-7 0 0,0 0-1 0 0,0-1 0 0 0,0 1 0 0 0,1 1 0 0 0,-1-1 0 0 0,1 1 0 0 0,1-1 8 0 0,-3 2-2 0 0,-1 0 0 0 0,1 0 0 0 0,-1 0 0 0 0,1 0 0 0 0,-1 1 0 0 0,1-1 0 0 0,0 1 0 0 0,-1-1 0 0 0,1 1 0 0 0,0 0 0 0 0,-1 0 0 0 0,1 0 0 0 0,-1 1-1 0 0,2-1 3 0 0,18 10-48 0 0,-18-8 43 0 0,1 0 0 0 0,-1 1 1 0 0,0 0-1 0 0,0 0 0 0 0,3 3 5 0 0,-5-4-4 0 0,0 1-1 0 0,0-1 0 0 0,-1 0 0 0 0,1 1 0 0 0,-1-1 0 0 0,1 1 0 0 0,-1-1 0 0 0,0 1 0 0 0,0 0 0 0 0,0-1 0 0 0,0 1 0 0 0,0 1 5 0 0,0 0 0 0 0,0 0 0 0 0,1 1 0 0 0,-1-1 0 0 0,1 0 0 0 0,0 0-1 0 0,3 3 1 0 0,-4-5 0 0 0,1 0 0 0 0,-1 1 0 0 0,1-1 0 0 0,-1 1 0 0 0,1 0 0 0 0,-1 0 0 0 0,0-1 0 0 0,0 1 0 0 0,0 0 0 0 0,0 0 0 0 0,-1 0 0 0 0,1 0 0 0 0,-1 0 0 0 0,0 0 0 0 0,0 0 0 0 0,0 0 0 0 0,1 1 0 0 0,-1-1 0 0 0,0 1 0 0 0,1-1 0 0 0,0 1 0 0 0,0-1 0 0 0,0 0 0 0 0,0 1 0 0 0,1 0 0 0 0,4 12 0 0 0,-1 10 0 0 0,0-10 1 0 0,-3-13 0 0 0,-1 0 1 0 0,0 0-1 0 0,0 1 0 0 0,0-1 1 0 0,0 0-1 0 0,-1 1 1 0 0,1-1-1 0 0,-1 2-1 0 0,0 6 27 0 0,-1-9-23 0 0,1 0 0 0 0,0 0 0 0 0,0 0 1 0 0,0 0-1 0 0,0 0 0 0 0,1 0 1 0 0,-1 0-1 0 0,1-1 0 0 0,-1 1 1 0 0,1 0-1 0 0,0 1-4 0 0,3 5 26 0 0,-3-7-23 0 0,0 0 0 0 0,0 1 0 0 0,0-1-1 0 0,0 1 1 0 0,0-1 0 0 0,-1 1 0 0 0,1-1 0 0 0,-1 1 0 0 0,1 0 0 0 0,-1-1 0 0 0,0 1 0 0 0,0 0 0 0 0,1-1-1 0 0,-1 1-2 0 0,2 14 0 0 0,11 0-33 0 0,-9-13-132 0 0,-1 0 97 0 0,-1 0 61 0 0,5 3 50 0 0,-3-2-78 0 0,-2-2-36 0 0,0 0-52 0 0,1-1-63 0 0,-1 1-76 0 0,0-1-23 0 0,0 0-67 0 0,0 0-75 0 0,0 0-81 0 0,0-1-88 0 0,0 1-95 0 0,0-1-102 0 0,0 0-109 0 0,0 0-1217 0 0,-1 0-1204 0 0</inkml:trace>
  <inkml:trace contextRef="#ctx0" brushRef="#br0" timeOffset="2686.94">4181 521 4432 0 0,'0'0'99'0'0,"0"0"11"0"0,0 0 10 0 0,0-3-14 0 0,0 2-105 0 0,0 1 0 0 0,0-1 1 0 0,0 0-1 0 0,0 1 1 0 0,0-1-1 0 0,0 0 0 0 0,0 1 1 0 0,0-1-1 0 0,0 0 1 0 0,-1 1-1 0 0,1-1 1 0 0,0 0-1 0 0,-1 1 0 0 0,1-1 1 0 0,0 1-2 0 0,-7-3 12 0 0,3 0 33 0 0,0-3 126 0 0,4 5-155 0 0,-1 1 0 0 0,1 0-1 0 0,0-1 1 0 0,0 1 0 0 0,-1-1-1 0 0,1 1 1 0 0,0-1-1 0 0,-1 1 1 0 0,1 0 0 0 0,0-1-1 0 0,-1 1 1 0 0,1 0-1 0 0,-1 0 1 0 0,1-1 0 0 0,-1 1-1 0 0,1 0 1 0 0,0 0-1 0 0,-1-1 1 0 0,1 1 0 0 0,-1 0-1 0 0,1 0 1 0 0,-1 0-1 0 0,1 0 1 0 0,-1 0 0 0 0,1 0-1 0 0,-1 0 1 0 0,1 0-1 0 0,-1 0 1 0 0,1 0 0 0 0,-1 0-1 0 0,1 0 1 0 0,-1 0-16 0 0,-12 0 385 0 0,13 0-378 0 0,-1 0 0 0 0,1 0 0 0 0,0 0 0 0 0,0 0 0 0 0,0 0 1 0 0,0 0-1 0 0,0 0 0 0 0,0 0 0 0 0,0 0 0 0 0,0 0 0 0 0,0 0 0 0 0,0 0 0 0 0,-1 0 0 0 0,1 0 0 0 0,0 0 0 0 0,0 0 0 0 0,0 0 0 0 0,0 0 0 0 0,0 0 0 0 0,0 0 1 0 0,0 0-1 0 0,0 0 0 0 0,0 0 0 0 0,0 0 0 0 0,0 0 0 0 0,-1 0 0 0 0,1 0 0 0 0,0 0 0 0 0,0 0 0 0 0,0 0 0 0 0,0 0 0 0 0,0 0 0 0 0,0 0 0 0 0,0 0 0 0 0,0-1 0 0 0,0 1 1 0 0,0 0-1 0 0,0 0 0 0 0,0 0 0 0 0,0 0 0 0 0,0 0 0 0 0,0 0 0 0 0,0 0 0 0 0,0 0 0 0 0,0 0 0 0 0,0 0 0 0 0,0 0 0 0 0,0-1 0 0 0,0 1 0 0 0,0 0 0 0 0,0 0 0 0 0,0 0 1 0 0,0 0-1 0 0,0 0 0 0 0,0 0 0 0 0,0 0 0 0 0,0 0-7 0 0,-1-6 123 0 0,-3 2 116 0 0,-2 1 99 0 0,-2 2 82 0 0,1 0-36 0 0,0 1 33 0 0,-18 1 948 0 0,4-1-137 0 0,9 3-990 0 0,3 1-45 0 0,-4 3-5 0 0,-11-5 13 0 0,24-2-195 0 0,0 0 0 0 0,-1 0 0 0 0,1 0 0 0 0,0 0 0 0 0,-1 0 0 0 0,1 0 0 0 0,0 0 0 0 0,-1 0 0 0 0,1 0 0 0 0,0 0 0 0 0,-1 0 0 0 0,1 0 0 0 0,0 0 0 0 0,-1 1 0 0 0,1-1 0 0 0,0 0 0 0 0,0 0 0 0 0,-1 0 0 0 0,1 0 0 0 0,0 0 0 0 0,0 1 0 0 0,-1-1 0 0 0,1 0 0 0 0,0 0 0 0 0,0 1 0 0 0,-1-1-6 0 0,-26 27 264 0 0,10-10-155 0 0,4-3-32 0 0,9-8 17 0 0,4 4-72 0 0,1-5-6 0 0,0 4-7 0 0,-1-5-3 0 0,0 0 1 0 0,0-1-1 0 0,0 1 0 0 0,0 0 0 0 0,0-1 0 0 0,-1 1 1 0 0,1-1-1 0 0,-1 1 0 0 0,-1 1-6 0 0,-2 4 9 0 0,3-7-7 0 0,0 0 0 0 0,-1 1 1 0 0,1-1-1 0 0,0 1 0 0 0,1-1 0 0 0,-1 1 0 0 0,0 0-2 0 0,1-1 5 0 0,0-1 0 0 0,0 1 0 0 0,0 0 0 0 0,0-1 0 0 0,0 1 0 0 0,0 0 1 0 0,0-1-1 0 0,1 1 0 0 0,-1 0 0 0 0,1-1-5 0 0,3 10 26 0 0,-2-8-16 0 0,-1 0 0 0 0,0 0 0 0 0,0 0 1 0 0,0 0-1 0 0,0 0 0 0 0,0 0 0 0 0,-1 1 0 0 0,1-1 0 0 0,-1 0 1 0 0,0 3-11 0 0,0-4 6 0 0,0 1 1 0 0,0-1 0 0 0,0 0 0 0 0,0 1-1 0 0,0-1 1 0 0,1 0 0 0 0,-1 1 0 0 0,1-1-1 0 0,0 0 1 0 0,-1 1 0 0 0,1-1-1 0 0,0 0 1 0 0,0 0 0 0 0,1 0 0 0 0,-1 0-1 0 0,0 0 1 0 0,1 0 0 0 0,-1 0 0 0 0,2 0-7 0 0,-1 1 11 0 0,1 0 0 0 0,-1 0 0 0 0,0 1 0 0 0,0-1 0 0 0,0 0 0 0 0,0 2-11 0 0,0-1 14 0 0,0-1 1 0 0,0 0 0 0 0,0 1 0 0 0,0-1-1 0 0,1 0 1 0 0,0 1-15 0 0,10 12 59 0 0,-10-12-55 0 0,-3-3-1 0 0,0 0-1 0 0,0-1 0 0 0,1 1 0 0 0,-1 0 0 0 0,0-1 0 0 0,1 1 0 0 0,-1-1 0 0 0,1 1 1 0 0,-1 0-1 0 0,0-1 0 0 0,1 1 0 0 0,-1-1 0 0 0,1 1 0 0 0,0-1 0 0 0,-1 0 0 0 0,1 1 1 0 0,-1-1-1 0 0,1 0 0 0 0,0 1 0 0 0,-1-1 0 0 0,1 0 0 0 0,0 1-2 0 0,4 1 13 0 0,8 8 8 0 0,-13-9-19 0 0,0-1 0 0 0,1 0 0 0 0,-1 0 0 0 0,0 1 1 0 0,0-1-1 0 0,1 0 0 0 0,-1 0 0 0 0,0 0 0 0 0,0 1 0 0 0,1-1 0 0 0,-1 0 0 0 0,0 0 0 0 0,1 0 0 0 0,-1 0 0 0 0,0 0 0 0 0,1 0 0 0 0,-1 0 0 0 0,0 0 0 0 0,0 0 0 0 0,1 0 0 0 0,-1 0 0 0 0,0 0 0 0 0,1 0 0 0 0,-1 0 1 0 0,0 0-1 0 0,1 0-2 0 0,70 0 138 0 0,-70 0-129 0 0,0 0 0 0 0,1 1 0 0 0,-1-1-1 0 0,0 0 1 0 0,1-1 0 0 0,-1 1 0 0 0,0 0 0 0 0,0 0 0 0 0,1-1-1 0 0,-1 1 1 0 0,0 0 0 0 0,0-1 0 0 0,1 1 0 0 0,-1-1-1 0 0,0 0 1 0 0,0 1 0 0 0,0-1 0 0 0,0 0 0 0 0,0 0-1 0 0,0 1 1 0 0,0-1 0 0 0,0 0 0 0 0,0 0 0 0 0,0 0-1 0 0,-1 0 1 0 0,1 0 0 0 0,0 0 0 0 0,-1-1-9 0 0,8-9 116 0 0,3 7-28 0 0,0-1-3 0 0,-4-6 25 0 0,19-21 146 0 0,-21 23-179 0 0,9-16 44 0 0,-12 21-111 0 0,0 0 0 0 0,0 1 0 0 0,0-1 0 0 0,-1 0 0 0 0,0-1 1 0 0,0 1-1 0 0,0 0 0 0 0,0 0 0 0 0,0-4-10 0 0,1-42 104 0 0,-2 36-77 0 0,0 10-22 0 0,0-1 1 0 0,0 0 0 0 0,0 1 0 0 0,-1-1 0 0 0,1 1 0 0 0,-1-1-1 0 0,0 0 1 0 0,0 1 0 0 0,-1 0 0 0 0,1-1 0 0 0,-1 1 0 0 0,0 0 0 0 0,-1-1-6 0 0,3 3 0 0 0,-1 0 0 0 0,1 0 0 0 0,-1 0 0 0 0,1 0 1 0 0,-1 0-1 0 0,1-1 0 0 0,0 1 0 0 0,0 0 0 0 0,0 0 1 0 0,1-1-1 0 0,-1-4 8 0 0,0 6-6 0 0,0 1 0 0 0,0-1 0 0 0,-1 1-1 0 0,1-1 1 0 0,0 1 0 0 0,0 0 0 0 0,0-1-1 0 0,0 1 1 0 0,0-1 0 0 0,0 1 0 0 0,1-1 0 0 0,-1 1-1 0 0,0-1 1 0 0,0 1 0 0 0,0 0 0 0 0,0-1-1 0 0,0 1 1 0 0,1-1 0 0 0,-1 1 0 0 0,0 0 0 0 0,0-1-1 0 0,1 1 1 0 0,-1 0 0 0 0,0-1-2 0 0,1 1 0 0 0,-1 0 1 0 0,1 0-1 0 0,-1 0 0 0 0,1 0 1 0 0,-1 0-1 0 0,1 1 0 0 0,-1-1 1 0 0,1 0-1 0 0,-1 0 0 0 0,0 0 1 0 0,1 0-1 0 0,-1 1 0 0 0,1-1 1 0 0,-1 0-1 0 0,0 1 0 0 0,1-1 1 0 0,-1 0-1 0 0,0 1 0 0 0,1-1 1 0 0,-1 0-1 0 0,0 1 0 0 0,0-1 1 0 0,1 0-1 0 0,-1 1 0 0 0,0-1 1 0 0,0 1-1 0 0,0-1 0 0 0,1 1 1 0 0,-1-1-1 0 0,0 0 0 0 0,0 1 1 0 0,0 0-1 0 0,2 20 0 0 0,-2-18 0 0 0,0 0 0 0 0,0 0 0 0 0,0 0 0 0 0,0 0 0 0 0,1 0 0 0 0,-1 0 0 0 0,1-1 0 0 0,0 2 0 0 0,4 4 0 0 0,6 18 0 0 0,-6-15 0 0 0,-4-9 0 0 0,0 1 0 0 0,1 0 0 0 0,-1 1 0 0 0,0-1 0 0 0,-1 0 0 0 0,1 0 0 0 0,-1 0 0 0 0,1 0 0 0 0,-1 1 0 0 0,0 1 0 0 0,0 6 0 0 0,-1-6 0 0 0,0-1 0 0 0,1 1 0 0 0,0 0 0 0 0,0 0 0 0 0,1-1 0 0 0,-1 1 0 0 0,1 0 0 0 0,0 0 0 0 0,1 2 0 0 0,3 1 0 0 0,-4-7 0 0 0,0 1 0 0 0,0-1 0 0 0,-1 1 0 0 0,1-1 0 0 0,0 1 0 0 0,-1-1 0 0 0,1 1 0 0 0,0-1 0 0 0,-1 1 0 0 0,0 0 0 0 0,1-1 0 0 0,-1 1 0 0 0,0 0 0 0 0,0-1 0 0 0,3 15 0 0 0,10 0 0 0 0,0 0 0 0 0,-8-3 0 0 0,6-8 0 0 0,-7 2 0 0 0,-4-7-1 0 0,1 1 0 0 0,-1-1 1 0 0,0 1-1 0 0,0-1 0 0 0,1 0 1 0 0,-1 1-1 0 0,0-1 0 0 0,1 0 1 0 0,-1 1-1 0 0,0-1 0 0 0,1 0 1 0 0,-1 1-1 0 0,1-1 0 0 0,-1 0 1 0 0,0 1-1 0 0,1-1 0 0 0,-1 0 1 0 0,1 0-1 0 0,-1 0 0 0 0,1 0 1 0 0,-1 1-1 0 0,1-1 0 0 0,-1 0 1 0 0,1 0-1 0 0,-1 0 0 0 0,1 0 1 0 0,-1 0-1 0 0,1 0 0 0 0,-1 0 1 0 0,1 0-1 0 0,-1 0 0 0 0,1-1 1 0 0,4 1-29 0 0,-2 0 20 0 0,0 0-31 0 0,0 0-32 0 0,1 0-47 0 0,10 0-54 0 0</inkml:trace>
  <inkml:trace contextRef="#ctx0" brushRef="#br0" timeOffset="3081.46">4623 0 7424 0 0,'-13'13'166'0'0,"10"-10"29"0"0,3-3 12 0 0,3 0 47 0 0,0 0-90 0 0,-1 0-52 0 0,2 0 72 0 0,-3 0-70 0 0,-1 0-102 0 0,1 0-1 0 0,-1 0 1 0 0,0 0 0 0 0,0 0 0 0 0,0 0-1 0 0,0 0 1 0 0,0 0 0 0 0,0 0 0 0 0,0 0 0 0 0,0 0-1 0 0,0 0 1 0 0,0 0 0 0 0,1 0 0 0 0,-1 0 0 0 0,0 0-1 0 0,0 0 1 0 0,0 0 0 0 0,0 0 0 0 0,0 0 0 0 0,0 0-1 0 0,0 0 1 0 0,0 0 0 0 0,0 0 0 0 0,0 0-1 0 0,0 0 1 0 0,1 0 0 0 0,-1 0 0 0 0,0 0 0 0 0,0 0-1 0 0,0 0 1 0 0,0 0 0 0 0,0 1 0 0 0,0-1 0 0 0,0 0-1 0 0,0 0 1 0 0,0 0 0 0 0,0 0 0 0 0,0 0-1 0 0,0 0 1 0 0,0 0 0 0 0,0 0 0 0 0,0 0 0 0 0,0 0-1 0 0,0 0 1 0 0,0 1 0 0 0,0-1 0 0 0,0 0 0 0 0,0 0-1 0 0,0 0 1 0 0,0 0 0 0 0,0 0 0 0 0,0 0 0 0 0,0 0-1 0 0,0 0 1 0 0,0 0 0 0 0,0 0 0 0 0,0 1-12 0 0,0-1 29 0 0,0 0 1 0 0,0 1-1 0 0,0-1 0 0 0,0 1 1 0 0,0-1-1 0 0,0 1 1 0 0,0-1-1 0 0,0 0 1 0 0,0 1-1 0 0,0-1 0 0 0,0 1 1 0 0,1-1-1 0 0,-1 0 1 0 0,0 1-1 0 0,0-1 1 0 0,0 1-1 0 0,1-1 0 0 0,-1 0 1 0 0,0 1-1 0 0,0-1 1 0 0,1 0-1 0 0,-1 0 1 0 0,0 1-1 0 0,1-1 0 0 0,-1 0 1 0 0,0 1-1 0 0,1-1 1 0 0,-1 0-1 0 0,0 0 1 0 0,1 0-1 0 0,-1 1-29 0 0,7 3 430 0 0,-4 0-248 0 0,-1 0-45 0 0,2 3-14 0 0,1 3 14 0 0,-3-6-56 0 0,3 28 417 0 0,-1-24-400 0 0,8 18 204 0 0,-4-3-129 0 0,4 10 103 0 0,-6-13-149 0 0,-2-2-20 0 0,-2-10-51 0 0,0-1-1 0 0,0 1 0 0 0,0-1 0 0 0,1 0 1 0 0,1 1-56 0 0,8 23 192 0 0,-11-25-130 0 0,0 0 0 0 0,0 0 1 0 0,-1 0-1 0 0,0 5-62 0 0,3 20 185 0 0,10 46 317 0 0,-10-64-425 0 0,2 10 74 0 0,-3-12-68 0 0,1 0 0 0 0,-2-1 0 0 0,0 1 0 0 0,0 2-83 0 0,2 20 211 0 0,8 3 0 0 0,-6-26-136 0 0,-2 1 0 0 0,0-1-1 0 0,1 6-74 0 0,-1 13 113 0 0,-3 22 106 0 0,0-26-99 0 0,1-7-48 0 0,5-2-25 0 0,-4-14-43 0 0,-1 1 0 0 0,0-1 0 0 0,0 1-1 0 0,0-1 1 0 0,-1 1 0 0 0,1-1 0 0 0,0 1 0 0 0,-1-1 0 0 0,0 1 0 0 0,0 0 0 0 0,1-1 0 0 0,-2 2-4 0 0,1 101 231 0 0,0-102-151 0 0,-2-3 0 0 0,-2 0-103 0 0,1 0-100 0 0,1 0-98 0 0,1 0 58 0 0,0 0-40 0 0,1 0-43 0 0,-1 0-42 0 0,0 0-38 0 0,1 0-34 0 0,0 0-235 0 0,0 0-56 0 0,0 0-769 0 0,0 0-605 0 0,0 0-1146 0 0</inkml:trace>
  <inkml:trace contextRef="#ctx0" brushRef="#br0" timeOffset="3682.4">4481 442 6072 0 0,'0'0'133'0'0,"0"0"23"0"0,0 0 12 0 0,0 0 41 0 0,0 0 146 0 0,0 0 58 0 0,0 0 17 0 0,0 0-1 0 0,0 0-12 0 0,0 0-7 0 0,3 3-2 0 0,2 0-218 0 0,-4-2-160 0 0,0-1-1 0 0,0 0 1 0 0,0 1-1 0 0,0-1 0 0 0,0 0 1 0 0,0 0-1 0 0,0 0 0 0 0,0 0 1 0 0,0 0-1 0 0,0 0 0 0 0,0 0 1 0 0,0 0-1 0 0,0 0 0 0 0,1-1-29 0 0,7-1 212 0 0,-2 0-11 0 0,0 1 57 0 0,2-1 72 0 0,1 2 88 0 0,-1-2-198 0 0,-1-2-61 0 0,6-3 26 0 0,13 2 71 0 0,-12-2-51 0 0,6-2 92 0 0,12-4-35 0 0,-8 2-49 0 0,-4 3 11 0 0,16-5-58 0 0,0 0-53 0 0,-17 9-57 0 0,6 4-37 0 0,-23 1-20 0 0,1-1 1 0 0,-1 0-1 0 0,0 0 1 0 0,1 0 0 0 0,-1 0-1 0 0,1 0 1 0 0,-1-1 0 0 0,3 0 0 0 0,10-6 2 0 0,5-2-46 0 0,-14 6 15 0 0,4-1-70 0 0,2 1-68 0 0,1 1-70 0 0,4 1-71 0 0,-9 1 256 0 0,0 0-109 0 0,2 0-93 0 0,0 0-76 0 0,-1 0-20 0 0,1 0-37 0 0,36 0-1569 0 0,-47 0 1910 0 0,1 0 0 0 0,0 0 0 0 0,0-1 0 0 0,-1 1 0 0 0,1 0 0 0 0,0 0 0 0 0,0 0 0 0 0,0-1 0 0 0,-1 1 0 0 0,1 0 0 0 0,0-1 1 0 0,-1 1-1 0 0,1-1 0 0 0,0 1 0 0 0,-1-1 0 0 0,1 1 0 0 0,-1-1 0 0 0,1 1 0 0 0,-1-1 0 0 0,1 0 0 0 0,-1 1 0 0 0,1-1 46 0 0,-1 0-29 0 0,0 1-1 0 0,1 0 1 0 0,-1-1 0 0 0,0 1-1 0 0,0 0 1 0 0,1-1-1 0 0,-1 1 1 0 0,0-1 0 0 0,1 1-1 0 0,-1 0 1 0 0,1 0-1 0 0,-1-1 1 0 0,0 1 0 0 0,1 0-1 0 0,-1 0 1 0 0,1-1-1 0 0,-1 1 1 0 0,0 0 0 0 0,1 0-1 0 0,-1 0 1 0 0,1 0-1 0 0,-1 0 1 0 0,1 0 0 0 0,-1 0-1 0 0,1 0 1 0 0,-1 0-1 0 0,1 0 1 0 0,-1 0-1 0 0,1 0 1 0 0,-1 0 0 0 0,1 0-1 0 0,-1 0 1 0 0,1 0-1 0 0,-1 0 1 0 0,0 1 0 0 0,1-1-1 0 0,-1 0 1 0 0,1 0-1 0 0,-1 1 30 0 0,8 3-303 0 0,4 3-182 0 0,0-5 92 0 0,-6-2 106 0 0,11 0-485 0 0,-12 0 570 0 0,0 0 42 0 0,-2 0 81 0 0,0 0 35 0 0,0 0 41 0 0,-1 0 46 0 0,-2 0-45 0 0,1 0-1 0 0,-1 0 0 0 0,0 0 1 0 0,0 0-1 0 0,0 0 0 0 0,0 0 1 0 0,0-1-1 0 0,0 1 0 0 0,0 0 1 0 0,0 0-1 0 0,0 0 0 0 0,0 0 1 0 0,1 0-1 0 0,-1 0 0 0 0,0 1 1 0 0,0-1-1 0 0,0 0 0 0 0,0 0 1 0 0,0 0-1 0 0,0 0 0 0 0,0 0 1 0 0,0 0-1 0 0,0 0 0 0 0,0 0 1 0 0,0 0-1 0 0,1 0 0 0 0,-1 0 1 0 0,0 0-1 0 0,0 0 0 0 0,0 0 1 0 0,0 0-1 0 0,0 0 0 0 0,0 0 1 0 0,0 0-1 0 0,0 0 0 0 0,0 1 1 0 0,0-1-1 0 0,0 0 0 0 0,0 0 1 0 0,0 0-1 0 0,0 0 0 0 0,0 0 1 0 0,0 0-1 0 0,0 0 0 0 0,0 0 1 0 0,0 0-1 0 0,0 0 0 0 0,0 1 1 0 0,0-1-1 0 0,0 0 0 0 0,0 0 1 0 0,0 0-1 0 0,0 0 0 0 0,0 0 1 0 0,0 0-1 0 0,0 0 0 0 0,0 0 3 0 0,2 8-72 0 0,0-6 85 0 0,0-1 34 0 0,2 1 45 0 0,-1 1 43 0 0,2 8 292 0 0,2-7-132 0 0,-7-4-275 0 0,1 0 0 0 0,-1 1 0 0 0,1-1 0 0 0,-1 0 0 0 0,1 1 0 0 0,-1-1 0 0 0,0 0 1 0 0,1 1-1 0 0,-1-1 0 0 0,0 0 0 0 0,1 1 0 0 0,-1-1 0 0 0,0 0 0 0 0,0 1 0 0 0,1-1 0 0 0,-1 1 1 0 0,0-1-1 0 0,0 1 0 0 0,1-1 0 0 0,-1 1 0 0 0,0-1 0 0 0,0 1 0 0 0,0-1 0 0 0,0 1 0 0 0,0-1 0 0 0,0 1 1 0 0,0-1-1 0 0,0 1 0 0 0,0-1 0 0 0,0 1 0 0 0,0-1 0 0 0,0 1-20 0 0,0 8 295 0 0,1-2-81 0 0,1 0-34 0 0,2 2 7 0 0,1-1 8 0 0,-3-1-2 0 0,-1 0 38 0 0,-1 2 85 0 0,0 5 236 0 0,0 0-74 0 0,0 5 130 0 0,0-1-84 0 0,0 18 382 0 0,0-22-576 0 0,0 0 33 0 0,4 15 65 0 0,5-3-46 0 0,-9-23-345 0 0,3 6 152 0 0,-2-1-45 0 0,-1 5 45 0 0,2 4 13 0 0,3-1 2 0 0,-3-13-158 0 0,-1 0 0 0 0,0 0 0 0 0,0 1 0 0 0,0-1 0 0 0,0 1 0 0 0,-1-1 0 0 0,1 1 0 0 0,-1 0-46 0 0,2 10 198 0 0,4 0-11 0 0,-5-13-168 0 0,0 1 1 0 0,0-1-1 0 0,0 0 1 0 0,-1 1 0 0 0,1-1-1 0 0,0 1 1 0 0,-1 0-1 0 0,1-1 1 0 0,-1 1 0 0 0,0-1-1 0 0,0 1 1 0 0,1 0 0 0 0,-1 0-20 0 0,-1 6 76 0 0,1-6-52 0 0,0 0 1 0 0,0 0-1 0 0,0 0 0 0 0,0 0 0 0 0,0 1 0 0 0,1-1 1 0 0,-1 0-1 0 0,1 0 0 0 0,-1 0 0 0 0,1 1-24 0 0,10 10 82 0 0,-7-7-63 0 0,-4-1-48 0 0,1 0-27 0 0,0-5 45 0 0,-1 1 0 0 0,1-1-1 0 0,-1 0 1 0 0,1 1 0 0 0,0-1-1 0 0,-1 0 1 0 0,1 0 0 0 0,0 0 0 0 0,-1 0-1 0 0,1 1 1 0 0,0-1 0 0 0,-1 0-1 0 0,1 0 1 0 0,0 0 0 0 0,0 0 11 0 0,0 0-50 0 0,0 0-11 0 0,-1 0-22 0 0,0 0-39 0 0,0 0-16 0 0,0 0-40 0 0,0 0-45 0 0,0 0-51 0 0,0 0-55 0 0,0 0-50 0 0,0 0-45 0 0,0 0-40 0 0,0 0-137 0 0,0 0-39 0 0,0 0-165 0 0,0 0-445 0 0</inkml:trace>
  <inkml:trace contextRef="#ctx0" brushRef="#br0" timeOffset="3955.89">5144 221 9192 0 0,'0'0'266'0'0,"0"0"1"0"0,0-3-102 0 0,0-1-43 0 0,0-2 126 0 0,0 6-240 0 0,0 0 0 0 0,0 0 1 0 0,0 0-1 0 0,0 0 1 0 0,0-1-1 0 0,0 1 0 0 0,0 0 1 0 0,0 0-1 0 0,0 0 1 0 0,0 0-1 0 0,0 0 0 0 0,0 0 1 0 0,0 0-1 0 0,0 0 1 0 0,0 0-1 0 0,0 0 0 0 0,0-1 1 0 0,0 1-1 0 0,0 0 1 0 0,0 0-1 0 0,0 0 0 0 0,0 0 1 0 0,0 0-1 0 0,0 0 1 0 0,0 0-1 0 0,-1 0 0 0 0,1 0 1 0 0,0 0-1 0 0,0 0 1 0 0,0 0-1 0 0,0-1 0 0 0,0 1 1 0 0,0 0-1 0 0,0 0 1 0 0,0 0-1 0 0,0 0 0 0 0,0 0 1 0 0,0 0-1 0 0,0 0 1 0 0,0 0-1 0 0,-1 0 0 0 0,1 0 1 0 0,0 0-1 0 0,0 0 1 0 0,0 0-1 0 0,0 0 0 0 0,0 0 1 0 0,0 0-1 0 0,0 0 1 0 0,0 0-1 0 0,0 0 0 0 0,0 0 1 0 0,-1 0-1 0 0,1 0 1 0 0,0 0-1 0 0,0 0 0 0 0,0 0-8 0 0,0 0 23 0 0,-1 0-1 0 0,1 0 1 0 0,-1 0-1 0 0,1 0 1 0 0,-1 0 0 0 0,1 0-1 0 0,-1 0 1 0 0,1 0-1 0 0,-1 0 1 0 0,1 0-1 0 0,-1 0 1 0 0,1-1-1 0 0,0 1 1 0 0,-1 0-1 0 0,1 0 1 0 0,-1 0 0 0 0,1-1-1 0 0,0 1 1 0 0,-1 0-1 0 0,1-1 1 0 0,0 1-1 0 0,-1 0 1 0 0,1-1-1 0 0,0 1 1 0 0,-1 0-1 0 0,1-1 1 0 0,0 1-1 0 0,0-1-22 0 0,0-3 236 0 0,4 0-45 0 0,3 3-111 0 0,-4 1 2 0 0,-3 0-96 0 0,0 0-30 0 0,0 0-33 0 0,1 0-20 0 0,-1 0-34 0 0,1 0-39 0 0,-1 0-43 0 0,1 0-48 0 0,0 0-44 0 0,0 0-38 0 0,1 0-35 0 0,-1 0-113 0 0,1 0-34 0 0,3 0-1168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43:31.5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411 16 7744 0 0,'0'0'174'0'0,"3"0"29"0"0,-3 0-174 0 0,8 1 63 0 0,-4-2-1 0 0,0-1 92 0 0,6-9-86 0 0,-8 9 3 0 0,-1 1 112 0 0,-1 1 184 0 0,0 0 11 0 0,0 0-18 0 0,0 0-77 0 0,0 0-31 0 0,0 0-7 0 0,0 0-4 0 0,0 0-4 0 0,3 0-2 0 0,7 0 0 0 0,-7 0-14 0 0,-3 0-56 0 0,0 0-30 0 0,0 6-6 0 0,-1-2-60 0 0,-1 0-33 0 0,1-4-60 0 0,0 0 0 0 0,0 1 0 0 0,1-1 0 0 0,-1 0 0 0 0,0 1 0 0 0,0-1 0 0 0,1 0 1 0 0,-1 0-1 0 0,0 0 0 0 0,0 0 0 0 0,0 0 0 0 0,1 0 0 0 0,-1 0 0 0 0,0 0 0 0 0,0 0-5 0 0,0 0 5 0 0,0 0 0 0 0,0 0 0 0 0,1 0 1 0 0,-1 0-1 0 0,0 0 0 0 0,0 0 0 0 0,0 0 0 0 0,0 1 0 0 0,0-1 0 0 0,1 0 1 0 0,-1 0-1 0 0,0 1 0 0 0,0-1 0 0 0,0 1-5 0 0,-4 12 88 0 0,0-6-52 0 0,0 0 0 0 0,0-1 0 0 0,-1 0 0 0 0,0 0 0 0 0,0 0 0 0 0,-4 2-36 0 0,-8 9 81 0 0,-4 7 15 0 0,-12 11 36 0 0,9-15-89 0 0,13-13-19 0 0,6-3-10 0 0,0 0 0 0 0,0 0 0 0 0,0 0 0 0 0,-3 5-14 0 0,4-5 19 0 0,0 0 1 0 0,0 0 0 0 0,0 0-1 0 0,-1 0 1 0 0,0-1-20 0 0,1 1 19 0 0,-1-1 0 0 0,1 1 1 0 0,0 0-1 0 0,0 0 1 0 0,0 1-20 0 0,-6 7 49 0 0,8-8-36 0 0,0-1 0 0 0,0 1 0 0 0,0-1 1 0 0,-1 0-1 0 0,1 0 0 0 0,-1 0 0 0 0,0-1 0 0 0,1 1 1 0 0,-1-1-1 0 0,-1 1-13 0 0,-7-1 10 0 0,11-2-8 0 0,0 0 0 0 0,0 1 0 0 0,0-1 0 0 0,1 0 0 0 0,-1 0 0 0 0,0 1 0 0 0,0-1 0 0 0,0 0 0 0 0,0 1 0 0 0,0-1 0 0 0,1 1 0 0 0,-1-1 0 0 0,0 1-2 0 0,-7 10 65 0 0,7-9-58 0 0,-1 1 0 0 0,0-1 0 0 0,0 0 0 0 0,0 1 0 0 0,0-1 0 0 0,0 0 0 0 0,0 0 0 0 0,-1-1 0 0 0,1 1 0 0 0,0 0 0 0 0,-1-1 0 0 0,0 1 0 0 0,1-1 0 0 0,-1 0-7 0 0,0 0 7 0 0,1 0-1 0 0,-1 0 0 0 0,1 0 0 0 0,-1 1 1 0 0,1-1-1 0 0,0 1 0 0 0,0-1 1 0 0,-1 1-1 0 0,1 0 0 0 0,0 0 0 0 0,1 0 1 0 0,-1 0-1 0 0,0 0 0 0 0,1 0 0 0 0,-1 0 1 0 0,1 1-1 0 0,-1-1 0 0 0,1 1 1 0 0,0-1-1 0 0,0 1 0 0 0,0-1 0 0 0,1 1 1 0 0,-1-1-1 0 0,1 1 0 0 0,-1 0 0 0 0,1 0 1 0 0,0-1-1 0 0,0 1 0 0 0,0 1-6 0 0,-3 1 43 0 0,3-4-43 0 0,-1-1 1 0 0,1 0-1 0 0,-1 0 0 0 0,1 1 1 0 0,-1-1-1 0 0,1 1 1 0 0,0-1-1 0 0,-1 0 0 0 0,1 1 1 0 0,-1-1-1 0 0,1 1 1 0 0,0-1-1 0 0,-1 1 0 0 0,1-1 1 0 0,0 1-1 0 0,0-1 1 0 0,-1 1-1 0 0,1-1 0 0 0,0 1 1 0 0,0 0-1 0 0,0-1 1 0 0,0 1-1 0 0,0-1 0 0 0,0 1 1 0 0,0 0-1 0 0,9 0 20 0 0,-5-2 27 0 0,19 4 67 0 0,-21-2-109 0 0,0-1-1 0 0,-1 1 0 0 0,1 0 1 0 0,0-1-1 0 0,-1 1 0 0 0,1 0 1 0 0,-1 0-1 0 0,1 0 0 0 0,-1 0 1 0 0,2 2-5 0 0,-1-1 81 0 0,11-2 81 0 0,1-1-51 0 0,7 1-15 0 0,-13 0-69 0 0,0 0 1 0 0,0 0-1 0 0,-1 1 1 0 0,9 2-28 0 0,1 1 32 0 0,-11-1-23 0 0,1-2 1 0 0,0 1-1 0 0,0-1 1 0 0,0 0 0 0 0,2 0-10 0 0,2-1 34 0 0,-9-1-30 0 0,0 1 0 0 0,0 0 0 0 0,0 0 0 0 0,0 0 1 0 0,0 0-1 0 0,0 1 0 0 0,0-1 0 0 0,0 1 0 0 0,-1-1 0 0 0,1 1 1 0 0,1 0-5 0 0,0 1 4 0 0,0-1 1 0 0,1 1 0 0 0,0 0 0 0 0,-1-1 0 0 0,1 0 0 0 0,0 0-1 0 0,0 0 1 0 0,-1 0 0 0 0,1-1 0 0 0,0 1 0 0 0,3-1-5 0 0,5-1 9 0 0,-9 1-8 0 0,-1-1 0 0 0,1 1 0 0 0,0 0 0 0 0,0 0 0 0 0,0 0 0 0 0,0 1 1 0 0,0-1-1 0 0,0 1 0 0 0,0-1 0 0 0,-1 1 0 0 0,2 0-1 0 0,4 4 21 0 0,-6-4-19 0 0,-1 0 1 0 0,0 0-1 0 0,1 0 0 0 0,-1 0 1 0 0,1-1-1 0 0,0 1 0 0 0,-1 0 1 0 0,1-1-1 0 0,-1 0 0 0 0,1 1 1 0 0,0-1-1 0 0,-1 0 0 0 0,1 0 1 0 0,0 1-3 0 0,32-1 53 0 0,-30-1-51 0 0,0 1 0 0 0,0 1 0 0 0,0-1 0 0 0,-1 1 1 0 0,4 0-3 0 0,4 5-4 0 0,-6-2 31 0 0,0 2 30 0 0,6 4 23 0 0,-8-7 0 0 0,-1 0-2 0 0,-1-2-69 0 0,0-1-6 0 0,0 1 0 0 0,0 0-1 0 0,-1-1 1 0 0,1 1 0 0 0,0 0-1 0 0,0 0 1 0 0,-1 0 0 0 0,1-1-1 0 0,-1 1 1 0 0,1 0 0 0 0,-1 0-1 0 0,1 0 1 0 0,-1 0 0 0 0,1 0-1 0 0,-1 0 1 0 0,0 0 0 0 0,0 0-1 0 0,1 0 1 0 0,-1 0 0 0 0,0 1-1 0 0,0-1 1 0 0,0 0 0 0 0,0 0-1 0 0,0 0 1 0 0,0 0 0 0 0,-1 0 0 0 0,1 0-1 0 0,0 1-2 0 0,-5 6 21 0 0,4-7-18 0 0,0 0 0 0 0,0 1 1 0 0,0-1-1 0 0,0 1 0 0 0,1-1 0 0 0,-1 1 0 0 0,0-1 0 0 0,1 1 0 0 0,0 0 0 0 0,-1-1 0 0 0,1 1 0 0 0,0 0 0 0 0,0-1 0 0 0,0 1-3 0 0,0 10 32 0 0,0-9-31 0 0,0-1 1 0 0,1 1-1 0 0,-1-1 1 0 0,0 1 0 0 0,-1-1-1 0 0,1 1 1 0 0,0-1-1 0 0,-1 1 1 0 0,1-1-1 0 0,-1 0 1 0 0,0 1-1 0 0,1-1 1 0 0,-1 0-1 0 0,0 1 1 0 0,-1-1-1 0 0,1 0 1 0 0,0 0 0 0 0,-1 0-1 0 0,1 0 1 0 0,-1 0-1 0 0,0 0-1 0 0,-1 2 7 0 0,0 0 0 0 0,0 0-1 0 0,1 0 1 0 0,-1 0 0 0 0,1 0 0 0 0,0 0-1 0 0,1 0 1 0 0,-1 2-7 0 0,-9 17 0 0 0,-2-5 10 0 0,12-15-4 0 0,-1-1 0 0 0,1 0-1 0 0,-1 0 1 0 0,1 1 0 0 0,-1-1-1 0 0,0 0 1 0 0,0 0 0 0 0,0 0 0 0 0,0 0-6 0 0,-10 10 2 0 0,5 6-3 0 0,6-15 2 0 0,1-1 0 0 0,-1 0 0 0 0,0 0 0 0 0,0 1 0 0 0,0-1 0 0 0,0 0 0 0 0,0 0-1 0 0,0 0 1 0 0,0 0 0 0 0,-1-1 0 0 0,1 1 0 0 0,-1 0-1 0 0,-26 26 44 0 0,-16 16-30 0 0,-26 26-19 0 0,66-65 5 0 0,-1 0 0 0 0,1 0 0 0 0,0 0 0 0 0,1 1 0 0 0,-1 0 0 0 0,1-1 0 0 0,-1 1 0 0 0,1-1 0 0 0,-1 0 0 0 0,-1 0 1 0 0,1 0-2 0 0,-59 58 1 0 0,49-47 0 0 0,14-14 0 0 0,-1 0 0 0 0,0-1 0 0 0,0 1 0 0 0,0 0 0 0 0,0-1 0 0 0,0 1 0 0 0,0 0 0 0 0,0-1 0 0 0,-1 1 0 0 0,1-1 0 0 0,0 0 0 0 0,-1 0 0 0 0,1 1 0 0 0,-1-1 0 0 0,0 0 0 0 0,1 0 0 0 0,-1 0 0 0 0,0 0 0 0 0,0-1 0 0 0,0 1 0 0 0,-1 0 0 0 0,-3 1 0 0 0,5-2 0 0 0,1 0 0 0 0,-1 0 0 0 0,1 0 0 0 0,-1 0 0 0 0,1 0 0 0 0,-1 0 0 0 0,1 0 0 0 0,-1 1 0 0 0,1-1 0 0 0,-1 0 0 0 0,1 0 0 0 0,-1 1 0 0 0,1-1 0 0 0,-1 0 0 0 0,1 0 0 0 0,-1 1 0 0 0,1-1 0 0 0,0 1 0 0 0,-1-1 0 0 0,1 0 0 0 0,-1 1 0 0 0,1-1 0 0 0,0 1 0 0 0,0-1 0 0 0,-1 1 0 0 0,1-1 0 0 0,0 1 0 0 0,0-1 0 0 0,-1 1 0 0 0,1-1 0 0 0,0 1 0 0 0,0-1 0 0 0,0 1 0 0 0,0-1 0 0 0,0 1 0 0 0,0-1 0 0 0,0 1 0 0 0,0 0 0 0 0,0-1 0 0 0,0 1 0 0 0,0-1 0 0 0,0 1 0 0 0,1-1 1 0 0,-2 1-1 0 0,1 0-1 0 0,0 1 1 0 0,0-1 0 0 0,-1 0 0 0 0,1 0 0 0 0,0 0 0 0 0,-1 0 0 0 0,1 0 0 0 0,-1-1 0 0 0,1 1 0 0 0,-1 0 0 0 0,1 0 0 0 0,-1 0 0 0 0,0 0 0 0 0,0 0 0 0 0,1-1 0 0 0,-1 1 0 0 0,0 0 0 0 0,0-1 0 0 0,0 1 0 0 0,0-1 0 0 0,0 1 0 0 0,0-1 0 0 0,0 1 0 0 0,1-1 0 0 0,-2 1 0 0 0,-9 6 11 0 0,8-4 42 0 0,3-2-48 0 0,0-1-1 0 0,0 1 0 0 0,0 0 1 0 0,0 0-1 0 0,0-1 0 0 0,0 1 1 0 0,0 0-1 0 0,-1 0 0 0 0,1-1 1 0 0,0 1-1 0 0,0 0 0 0 0,-1-1 1 0 0,1 1-1 0 0,-1 0 0 0 0,1-1 0 0 0,0 1 1 0 0,-1-1-1 0 0,1 1 0 0 0,-1 0 1 0 0,1-1-1 0 0,-1 1 0 0 0,0-1 1 0 0,1 0-1 0 0,-1 1 0 0 0,0-1-4 0 0,1 1 2 0 0,-1-1 0 0 0,1 0-1 0 0,-1 1 1 0 0,1-1 0 0 0,0 0-1 0 0,-1 1 1 0 0,1-1 0 0 0,-1 1-1 0 0,1-1 1 0 0,0 1 0 0 0,-1-1-1 0 0,1 1 1 0 0,0-1 0 0 0,-1 1-1 0 0,1-1 1 0 0,0 1 0 0 0,0-1-1 0 0,0 1 1 0 0,0-1 0 0 0,-1 1-1 0 0,1-1 1 0 0,0 1 0 0 0,0 0-1 0 0,0-1 1 0 0,0 1-2 0 0,0-1 1 0 0,0 0 0 0 0,0 0 0 0 0,0 0 0 0 0,0 0 0 0 0,0 0-1 0 0,0 0 1 0 0,0 0 0 0 0,0 1 0 0 0,0-1 0 0 0,0 0 0 0 0,0 0 0 0 0,0 0 0 0 0,0 0 0 0 0,0 0 0 0 0,0 0 0 0 0,0 0 0 0 0,0 0 0 0 0,0 0 0 0 0,0 0 0 0 0,0 1-1 0 0,0-1 1 0 0,0 0 0 0 0,0 0 0 0 0,0 0 0 0 0,0 0 0 0 0,0 0 0 0 0,0 0 0 0 0,1 0 0 0 0,-1 0 0 0 0,0 0 0 0 0,0 0 0 0 0,0 0 0 0 0,0 0 0 0 0,0 0 0 0 0,0 0 0 0 0,0 0-1 0 0,0 1 1 0 0,0-1 0 0 0,0 0 0 0 0,0 0 0 0 0,0 0 0 0 0,1 0 0 0 0,-1 0 0 0 0,0 0 0 0 0,0 0 0 0 0,0 0 0 0 0,0 0 0 0 0,0 0 0 0 0,0 0 0 0 0,0 0 0 0 0,0 0-1 0 0,0 0 1 0 0,0 0 0 0 0,1 0 0 0 0,-1 0 0 0 0,0 0 0 0 0,0-1-1 0 0,2 2 9 0 0,-1-1 1 0 0,1 0-1 0 0,0 1 0 0 0,0-1 0 0 0,-1 1 0 0 0,1 0 1 0 0,0-1-1 0 0,-1 1 0 0 0,1 0 0 0 0,-1 0 0 0 0,2 1-9 0 0,5 3 6 0 0,6-1 43 0 0,3-6-33 0 0,1 0 14 0 0,-4 7 41 0 0,-7 0-32 0 0,-6-5-35 0 0,-1 1 1 0 0,1 0 0 0 0,0-1-1 0 0,0 1 1 0 0,0 0 0 0 0,0-1 0 0 0,0 1-1 0 0,0-1 1 0 0,0 1 0 0 0,0-1-1 0 0,0 0 1 0 0,0 0 0 0 0,0 1 0 0 0,0-1-1 0 0,0 0 1 0 0,0 0 0 0 0,0 0-1 0 0,1 0 1 0 0,-1 0 0 0 0,0 0 0 0 0,0 0-1 0 0,0 0 1 0 0,0-1 0 0 0,0 1-1 0 0,1-1-4 0 0,3 0 13 0 0,2-2 13 0 0,0 1 0 0 0,0 0 0 0 0,0 0 1 0 0,0 1-1 0 0,0 0 0 0 0,7 0-26 0 0,50 1 246 0 0,29 0 2 0 0,-58-2-158 0 0,-5-4-37 0 0,-18 4-37 0 0,1-1-1 0 0,-1 2 1 0 0,13-1-16 0 0,40 2 80 0 0,59 0 61 0 0,-120 0-136 0 0,0 0 0 0 0,-1 0 0 0 0,1-1 0 0 0,0 0-1 0 0,0 1 1 0 0,0-1 0 0 0,-1-1 0 0 0,1 1 0 0 0,0-1 0 0 0,-1 1-1 0 0,3-3-4 0 0,-4 4 4 0 0,0-1-1 0 0,-1 0 1 0 0,1 1-1 0 0,0 0 1 0 0,0-1-1 0 0,0 1 0 0 0,0 0 1 0 0,0 0-1 0 0,-1 0 1 0 0,1 0-1 0 0,2 0-3 0 0,-1 1 4 0 0,0-1 1 0 0,-1 0-1 0 0,1 0 0 0 0,0-1 1 0 0,0 1-1 0 0,-1 0 0 0 0,1-1 0 0 0,1 0-4 0 0,22-9 0 0 0,-7 7 0 0 0,-15 3 15 0 0,1 0-34 0 0,5 0-107 0 0,1 0-148 0 0,4 0-295 0 0,-14 0 437 0 0,-1 0 12 0 0,1 0-15 0 0,-1 0-43 0 0,0 0-11 0 0,0 0-44 0 0,0 0-50 0 0,0 0-56 0 0,0 0-60 0 0,0 0-57 0 0,0 0-49 0 0,0 0-44 0 0,0 0-158 0 0,0 0-44 0 0,0 0-191 0 0,0 0-518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43:32.5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10536 0 0,'0'0'233'0'0,"0"0"39"0"0,0 0 17 0 0,3 0-27 0 0,7 0-158 0 0,-7 0-40 0 0,-3 0 0 0 0,0 2 0 0 0,0 9-31 0 0,0-8-128 0 0,2-3-53 0 0,11 0-10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43:33.4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7136 0 0,'13'0'165'0'0,"-10"0"22"0"0,-3 0 6 0 0,0 2-28 0 0,0 4-181 0 0,0 0 36 0 0,0 3 110 0 0,-1 1 144 0 0,0 0 248 0 0,-1-6-220 0 0,1-1-133 0 0,0-1-60 0 0,0 0-36 0 0,-1-1-46 0 0,1 1-35 0 0,-1 0-40 0 0,1-1-44 0 0,-2 2 246 0 0,3-3-8 0 0,0 0 2 0 0,0 2 17 0 0,1 5-53 0 0,7 8 241 0 0,-6-11-297 0 0,0-1-50 0 0,0 2 22 0 0,-2 4 140 0 0,1 2 68 0 0,1-4-140 0 0,3 1-12 0 0,-4-7-66 0 0,0 1 0 0 0,0-1 0 0 0,0 1 0 0 0,0-1 0 0 0,-1 1 0 0 0,1-1 0 0 0,0 1 0 0 0,-1-1 0 0 0,1 1 0 0 0,-1 0 0 0 0,0-1 0 0 0,0 1 0 0 0,1 0 0 0 0,-1-1-18 0 0,1 26 208 0 0,0-21-157 0 0,0 0 0 0 0,0 0-1 0 0,1 0 1 0 0,0 0 0 0 0,0 0 0 0 0,0-1 0 0 0,4 6-51 0 0,-1-3 33 0 0,-4-6-26 0 0,0-1-1 0 0,0 0 1 0 0,0 1-1 0 0,-1-1 1 0 0,1 1-1 0 0,0 0 1 0 0,-1-1 0 0 0,1 1-1 0 0,-1-1 1 0 0,1 1-1 0 0,-1 0 1 0 0,0-1-1 0 0,0 1 1 0 0,0 0 0 0 0,0 1-7 0 0,0 26 99 0 0,0 49 339 0 0,0-71-380 0 0,0-4-38 0 0,0-1 1 0 0,-1 0-1 0 0,2 0 1 0 0,-1 0-1 0 0,0 0 1 0 0,0 1-1 0 0,1-1 1 0 0,-1 0-1 0 0,1 0 1 0 0,0 1-21 0 0,4 5 65 0 0,-4-7-50 0 0,0 1 1 0 0,-1-1-1 0 0,1 1 0 0 0,0-1 0 0 0,0 1 0 0 0,-1-1 1 0 0,1 1-1 0 0,-1-1 0 0 0,1 1 0 0 0,-1 0 1 0 0,1-1-1 0 0,-1 1 0 0 0,0 0 0 0 0,0-1-15 0 0,0 44 538 0 0,3-40-356 0 0,7 6-4 0 0,-7-8-2 0 0,-3-3 0 0 0,0 0-14 0 0,0 0-56 0 0,0 0-30 0 0,0 0-4 0 0,0 0 1 0 0,0 0 6 0 0,-3 0-31 0 0,-7 0-135 0 0,7 0-60 0 0,3 0-11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43:34.4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1 110 5840 0 0,'0'0'132'0'0,"0"0"17"0"0,0 0 11 0 0,2 0 43 0 0,2 0-77 0 0,3 0 104 0 0,-5 0 195 0 0,-2 3 14 0 0,1 0-317 0 0,-1 1 64 0 0,5 6 576 0 0,-2-6-505 0 0,-2-2-177 0 0,0 0-39 0 0,0 0-46 0 0,0 0-54 0 0,2 6 257 0 0,-3 7 217 0 0,-1-6-152 0 0,2-3-124 0 0,0-2-61 0 0,1-1-43 0 0,4 1 138 0 0,-5-4-164 0 0,-1 0-1 0 0,1 1 1 0 0,-1-1 0 0 0,0 0 0 0 0,1 0-1 0 0,-1 1 1 0 0,1-1 0 0 0,-1 0-1 0 0,0 1 1 0 0,1-1 0 0 0,-1 1-1 0 0,0-1 1 0 0,1 0 0 0 0,-1 1 0 0 0,0-1-1 0 0,0 1 1 0 0,0-1 0 0 0,1 1-1 0 0,-1-1 1 0 0,0 1 0 0 0,0-1 0 0 0,0 1-1 0 0,0-1 1 0 0,0 1 0 0 0,0-1-1 0 0,0 1 1 0 0,0-1 0 0 0,0 1 0 0 0,0-1-1 0 0,0 1 1 0 0,0-1 0 0 0,0 1-9 0 0,0 5 71 0 0,-1-4-50 0 0,1 0 0 0 0,0-1 0 0 0,0 1 0 0 0,0 0 1 0 0,0-1-1 0 0,0 1 0 0 0,1 0 0 0 0,-1-1 0 0 0,0 1 0 0 0,1-1 0 0 0,-1 1 0 0 0,1 1-21 0 0,6 1 104 0 0,-7-4-97 0 0,1 1-1 0 0,-1-1 1 0 0,1 0 0 0 0,-1 0 0 0 0,1 1-1 0 0,-1-1 1 0 0,0 0 0 0 0,1 1 0 0 0,-1-1-1 0 0,0 0 1 0 0,1 1 0 0 0,-1-1 0 0 0,0 1-1 0 0,1-1 1 0 0,-1 1 0 0 0,0-1 0 0 0,0 0-1 0 0,0 1 1 0 0,1-1 0 0 0,-1 1 0 0 0,0-1-1 0 0,0 1 1 0 0,0-1 0 0 0,0 1-1 0 0,0-1 1 0 0,0 1 0 0 0,0-1 0 0 0,0 1-1 0 0,0-1 1 0 0,0 1 0 0 0,0-1 0 0 0,0 1-7 0 0,-1 9 113 0 0,1-7-80 0 0,-1 0 0 0 0,1 0 0 0 0,0 0-1 0 0,0 0 1 0 0,0-1 0 0 0,1 1 0 0 0,-1 0 0 0 0,1 0 0 0 0,-1 0-1 0 0,1-1 1 0 0,0 2-33 0 0,5-1 79 0 0,-6-2-75 0 0,1-1-1 0 0,-1 0 1 0 0,1 0 0 0 0,-1 0-1 0 0,0 0 1 0 0,1 0 0 0 0,-1 0 0 0 0,0 1-1 0 0,1-1 1 0 0,-1 0 0 0 0,0 0-1 0 0,0 1 1 0 0,1-1 0 0 0,-1 0-1 0 0,0 0 1 0 0,1 1 0 0 0,-1-1 0 0 0,0 0-1 0 0,0 1 1 0 0,0-1 0 0 0,1 0-1 0 0,-1 1 1 0 0,0-1 0 0 0,0 0-1 0 0,0 1 1 0 0,0-1 0 0 0,0 1 0 0 0,0-1-1 0 0,0 0 1 0 0,0 1 0 0 0,0-1-1 0 0,0 0 1 0 0,0 1 0 0 0,0-1 0 0 0,0 1-1 0 0,0-1 1 0 0,0 0 0 0 0,0 1-1 0 0,0-1 1 0 0,0 0 0 0 0,0 1-1 0 0,-1-1 1 0 0,1 0 0 0 0,0 1 0 0 0,0-1-1 0 0,0 0 1 0 0,-1 1 0 0 0,1-1-1 0 0,0 0-3 0 0,-11 14 122 0 0,9-12 4 0 0,4-2 28 0 0,9 0 7 0 0,-11 0-158 0 0,0 0 0 0 0,0 0 0 0 0,0 0 0 0 0,0 0 0 0 0,0 0-1 0 0,0 0 1 0 0,0 0 0 0 0,1 0 0 0 0,-1 0 0 0 0,0 0 0 0 0,0 0 0 0 0,0 0 0 0 0,0 0 0 0 0,0 0 0 0 0,0 0 0 0 0,0 0 0 0 0,0 0 0 0 0,0 0 0 0 0,0 0-1 0 0,1 0 1 0 0,-1 0 0 0 0,0 0 0 0 0,0 0 0 0 0,0 0 0 0 0,0 0 0 0 0,0 0 0 0 0,0 0 0 0 0,0 0 0 0 0,0 1 0 0 0,0-1 0 0 0,0 0 0 0 0,0 0-1 0 0,0 0 1 0 0,0 0 0 0 0,0 0 0 0 0,0 0 0 0 0,0 0 0 0 0,1 0 0 0 0,-1 0 0 0 0,0 0 0 0 0,0 0 0 0 0,0 0 0 0 0,0 1 0 0 0,0-1 0 0 0,0 0-1 0 0,0 0 1 0 0,0 0 0 0 0,0 0 0 0 0,0 0 0 0 0,0 0 0 0 0,0 0 0 0 0,0 0 0 0 0,0 0 0 0 0,0 0 0 0 0,0 1 0 0 0,-1-1 0 0 0,1 0-3 0 0,0 0 8 0 0,1 1 1 0 0,-1-1-1 0 0,0 1 1 0 0,0-1 0 0 0,0 1-1 0 0,-1-1 1 0 0,1 1-1 0 0,0-1 1 0 0,0 1 0 0 0,0-1-1 0 0,0 1 1 0 0,0-1-1 0 0,0 1 1 0 0,-1-1 0 0 0,1 0-1 0 0,0 1 1 0 0,0-1-1 0 0,-1 1 1 0 0,1-1 0 0 0,0 0-1 0 0,-1 1 1 0 0,1-1-1 0 0,-1 0 1 0 0,1 1 0 0 0,0-1-1 0 0,-1 0 1 0 0,1 1-1 0 0,-1-1 1 0 0,1 0 0 0 0,0 0-1 0 0,-1 0 1 0 0,1 1 0 0 0,-1-1-1 0 0,1 0 1 0 0,-1 0-1 0 0,1 0 1 0 0,-1 0 0 0 0,1 0-1 0 0,-1 0 1 0 0,1 0-1 0 0,-1 0 1 0 0,0 0-9 0 0,-1 0 199 0 0,2 0 1 0 0,0 0-10 0 0,0 0-39 0 0,0 0-20 0 0,0 0-3 0 0,0 0-11 0 0,0-3-53 0 0,-1-3-43 0 0,2-22 107 0 0,1 18-97 0 0,9-6-3 0 0,-11 14-22 0 0,1 1 1 0 0,-1-1-1 0 0,1 0 1 0 0,-1 1 0 0 0,0-1-1 0 0,0 0 1 0 0,1 1-1 0 0,-1-1 1 0 0,0 0-1 0 0,-1 0-6 0 0,1-31 93 0 0,0 19-59 0 0,1 10-32 0 0,-1 0 0 0 0,1 0 0 0 0,-1 0 0 0 0,1 0 1 0 0,0 0-1 0 0,0 1 0 0 0,1-1 0 0 0,-1 0 0 0 0,1 1 0 0 0,2-4-2 0 0,1-24 54 0 0,0 23-54 0 0,-4 6 0 0 0,0 1 0 0 0,0 0 0 0 0,-1-1 0 0 0,1 1 0 0 0,0-1 0 0 0,-1 1 0 0 0,1-1 0 0 0,0 0 0 0 0,-1 1 0 0 0,0-1 0 0 0,1 1 0 0 0,-1-1 0 0 0,0 0 0 0 0,0 0 0 0 0,-1-10-4 0 0,1 11 2 0 0,0 0 1 0 0,0 0-1 0 0,0 0 1 0 0,-1 0-1 0 0,2 0 1 0 0,-1 0-1 0 0,0 0 1 0 0,0 0 0 0 0,0 0-1 0 0,0 0 1 0 0,0 0-1 0 0,1 0 1 0 0,-1 0-1 0 0,0 0 1 0 0,1 0-1 0 0,-1 0 1 0 0,1 0 1 0 0,4-6-10 0 0,1 0-1 0 0,0 0 1 0 0,7-5 10 0 0,10-12-14 0 0,-20 21 12 0 0,2 1-5 0 0,11 0-36 0 0,-9 2 34 0 0,-5 0 8 0 0,0 0-1 0 0,0 0 1 0 0,1 0-1 0 0,-1 0 1 0 0,0 0-1 0 0,0 0 1 0 0,0-1-1 0 0,0 1 1 0 0,0-1-1 0 0,1 0 2 0 0,11-10-64 0 0,-14 11 63 0 0,0 0 0 0 0,0 0 0 0 0,0 0 0 0 0,0 0 0 0 0,0 0 0 0 0,0 0 0 0 0,0 0 0 0 0,0 0 0 0 0,0-1 0 0 0,0 1 0 0 0,0 0 0 0 0,0 0 0 0 0,0 0 0 0 0,1 0 0 0 0,-1 0 1 0 0,0 0-1 0 0,0 0 0 0 0,0 0 0 0 0,0 0 0 0 0,0 0 0 0 0,0 0 0 0 0,0 0 0 0 0,1 0 0 0 0,-1 0 0 0 0,0 0 0 0 0,0 0 0 0 0,0 0 0 0 0,0-1 0 0 0,0 1 0 0 0,0 1 0 0 0,0-1 0 0 0,1 0 0 0 0,-1 0 0 0 0,0 0 0 0 0,0 0 0 0 0,0 0 0 0 0,0 0 0 0 0,0 0 0 0 0,0 0 0 0 0,1 0 0 0 0,-1 0 0 0 0,0 0 0 0 0,0 0 0 0 0,0 0 0 0 0,0 0 0 0 0,0 0 0 0 0,0 0 0 0 0,0 0 0 0 0,0 1 0 0 0,0-1 0 0 0,0 0 0 0 0,1 0 0 0 0,-1 0 0 0 0,0 0 0 0 0,0 0 0 0 0,0 0 0 0 0,0 0 1 0 0,3 5-7 0 0,-2-5 7 0 0,-1 1 0 0 0,0-1 0 0 0,1 1-1 0 0,-1-1 1 0 0,1 0 0 0 0,-1 1 0 0 0,0-1-1 0 0,1 1 1 0 0,-1-1 0 0 0,1 0 0 0 0,0 1-1 0 0,-1-1 1 0 0,1 0 0 0 0,-1 1 0 0 0,1-1 0 0 0,-1 0-1 0 0,1 0 1 0 0,32 3 1 0 0,-18-1-1 0 0,17 14 0 0 0,-16-3 0 0 0,-15-12 0 0 0,0 0 0 0 0,1 1 0 0 0,-1-1 0 0 0,0 0 0 0 0,0 0 0 0 0,0 1 0 0 0,0-1 0 0 0,0 1 0 0 0,0-1 0 0 0,0 1 0 0 0,-1-1 0 0 0,1 1 0 0 0,-1 0 0 0 0,1-1 0 0 0,-1 1 0 0 0,1 0 0 0 0,-1-1 0 0 0,0 1 0 0 0,0 0 0 0 0,0 0 0 0 0,0-1 0 0 0,0-1 0 0 0,0 1 0 0 0,1 0 0 0 0,-1 0 0 0 0,0 0 0 0 0,0-1 0 0 0,0 1 0 0 0,1 0 0 0 0,-1 0 0 0 0,0-1 0 0 0,1 1 0 0 0,-1 0 0 0 0,0-1 0 0 0,1 1 0 0 0,-1 0 0 0 0,1-1 0 0 0,-1 1 0 0 0,1-1 0 0 0,-1 1 0 0 0,1 0 0 0 0,0-1 0 0 0,-1 1 0 0 0,1-1 0 0 0,0 0 0 0 0,-1 1 0 0 0,1-1 0 0 0,0 0 0 0 0,0 1 0 0 0,0-1 0 0 0,0 1 0 0 0,0-1 0 0 0,1 1 0 0 0,-1-1 0 0 0,0 1 0 0 0,0 0 0 0 0,0-1 0 0 0,0 1 0 0 0,0 0 0 0 0,0 0 0 0 0,0 0 0 0 0,-1 0 0 0 0,1 0 0 0 0,0 0 0 0 0,0 0 0 0 0,-1 0 0 0 0,3 15 0 0 0,-3-10-1 0 0,0-4 6 0 0,-1 0 0 0 0,1-1 0 0 0,0 1 0 0 0,0 0 0 0 0,0-1 0 0 0,0 1 0 0 0,1 0 0 0 0,-1-1 0 0 0,0 1 0 0 0,1 0 1 0 0,-1-1-1 0 0,2 2-5 0 0,5 0 13 0 0,-7-3-13 0 0,0 0 0 0 0,0 0-1 0 0,0 0 1 0 0,1 0 0 0 0,-1 0 0 0 0,0 0 0 0 0,0 0 0 0 0,0 0-1 0 0,0 0 1 0 0,1 1 0 0 0,-1-1 0 0 0,0 0 0 0 0,0 0 0 0 0,0 0-1 0 0,0 0 1 0 0,1 0 0 0 0,-1 0 0 0 0,0 0 0 0 0,0 0 0 0 0,0 1-1 0 0,0-1 1 0 0,0 0 0 0 0,1 0 0 0 0,-1 0 0 0 0,0 0 0 0 0,0 1-1 0 0,0-1 1 0 0,0 0 0 0 0,0 0 0 0 0,0 0 0 0 0,0 0 0 0 0,0 1-1 0 0,0-1 1 0 0,0 0 0 0 0,0 0 0 0 0,0 0 0 0 0,1 10 28 0 0,0 7 45 0 0,-1 2 55 0 0,0-12-78 0 0,0-4-10 0 0,0 0 60 0 0,0-1-10 0 0,0 9-4 0 0,0-9-4 0 0,0-2-2 0 0,0 3 0 0 0,0 0-39 0 0,0-2-54 0 0,0-1-3 0 0,0 5 73 0 0,0 3 70 0 0,0 7 98 0 0,0-2-214 0 0,0 0-1 0 0,0-13-9 0 0,0 0 0 0 0,0 0-1 0 0,0 0 1 0 0,0 0 0 0 0,0 0 0 0 0,0 1-1 0 0,0-1 1 0 0,0 0 0 0 0,0 0 0 0 0,0 0-1 0 0,0 0 1 0 0,0 0 0 0 0,0 0 0 0 0,0 0-1 0 0,0 0 1 0 0,0 0 0 0 0,0 0 0 0 0,0 1-1 0 0,0-1 1 0 0,0 0 0 0 0,0 0 0 0 0,0 0-1 0 0,0 0 1 0 0,0 0 0 0 0,0 0 0 0 0,0 0-1 0 0,-1 0 1 0 0,1 0 0 0 0,0 0 0 0 0,0 0-1 0 0,0 0 1 0 0,0 0 0 0 0,0 1 0 0 0,0-1-1 0 0,0 0 1 0 0,0 0 0 0 0,0 0 0 0 0,0 0-1 0 0,0 0 1 0 0,0 0 0 0 0,-1 0 0 0 0,1 0-1 0 0,0 0 1 0 0,0 0 0 0 0,0 0 0 0 0,0 0-1 0 0,0 0 1 0 0,0 0 0 0 0,0 0 0 0 0,0 0-1 0 0,0 0 1 0 0,0 0 0 0 0,-1 0 0 0 0,1 0-1 0 0,0 0 1 0 0,0 0 0 0 0,0 0-1 0 0,-10 0 0 0 0,7 0-64 0 0,6 2-53 0 0,0 1 49 0 0,-1-1-38 0 0,0 0-88 0 0,-1-1 54 0 0,0 0-34 0 0,-1 0-39 0 0,1 0-42 0 0,0-1-94 0 0,-1 1-55 0 0,1-1-49 0 0,-1 1-42 0 0,0-1-148 0 0,1 0-43 0 0,-1 0-177 0 0,0 0-478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43:32.2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 1 7200 0 0,'0'13'165'0'0,"0"-10"22"0"0,0-3 6 0 0,0 2-28 0 0,0 1-156 0 0,0 0 0 0 0,0 0 0 0 0,0 0 0 0 0,-1 0 0 0 0,1-1 0 0 0,-1 1 0 0 0,0 2-9 0 0,-6 1 170 0 0,7-6-159 0 0,-1 1 0 0 0,1-1 0 0 0,-1 0 0 0 0,1 0 0 0 0,0 1 0 0 0,-1-1 0 0 0,1 0 0 0 0,0 1 0 0 0,-1-1-1 0 0,1 0 1 0 0,0 1 0 0 0,-1-1 0 0 0,1 0 0 0 0,0 1 0 0 0,0-1 0 0 0,-1 1 0 0 0,1-1 0 0 0,0 1 0 0 0,0-1 0 0 0,0 1 0 0 0,0-1 0 0 0,0 0 0 0 0,-1 1-1 0 0,1-1 1 0 0,0 1 0 0 0,0-1 0 0 0,0 1 0 0 0,0-1 0 0 0,0 1 0 0 0,1-1 0 0 0,-1 1 0 0 0,0-1 0 0 0,0 1-11 0 0,0 6 132 0 0,0-5-89 0 0,-1 0 0 0 0,1 1 1 0 0,0-1-1 0 0,0 0 0 0 0,1 0 1 0 0,-1 0-1 0 0,0 0 0 0 0,1 0 1 0 0,0 1-1 0 0,0 0-43 0 0,4 5 114 0 0,-5-8-110 0 0,0 0 1 0 0,0 0 0 0 0,0 1-1 0 0,0-1 1 0 0,0 0-1 0 0,0 0 1 0 0,0 0 0 0 0,0 0-1 0 0,1 0 1 0 0,-1 0 0 0 0,0 0-1 0 0,0 1 1 0 0,0-1 0 0 0,0 0-1 0 0,0 0 1 0 0,0 0 0 0 0,0 0-1 0 0,0 0 1 0 0,0 1-1 0 0,0-1 1 0 0,0 0 0 0 0,0 0-1 0 0,0 0 1 0 0,0 0 0 0 0,0 0-1 0 0,0 1 1 0 0,0-1 0 0 0,0 0-1 0 0,0 0 1 0 0,0 0 0 0 0,0 0-1 0 0,0 0 1 0 0,0 1 0 0 0,0-1-1 0 0,0 0 1 0 0,-1 0-1 0 0,1 0 1 0 0,0 0 0 0 0,0 0-1 0 0,0 0 1 0 0,0 1 0 0 0,0-1-1 0 0,0 0 1 0 0,0 0 0 0 0,-1 0-1 0 0,1 0 1 0 0,0 0 0 0 0,0 0-1 0 0,0 0 1 0 0,0 0-1 0 0,0 0-4 0 0,-4 4 93 0 0,3-3-81 0 0,1-1 1 0 0,-1 1-1 0 0,1-1 0 0 0,-1 1 1 0 0,1 0-1 0 0,0-1 1 0 0,-1 1-1 0 0,1 0 1 0 0,0-1-1 0 0,0 1 1 0 0,-1 0-1 0 0,1-1 0 0 0,0 1 1 0 0,0 0-1 0 0,0 0 1 0 0,0-1-1 0 0,0 1 1 0 0,0 0-1 0 0,0 0 0 0 0,0-1 1 0 0,0 1-1 0 0,1 0 1 0 0,-1 0-13 0 0,8 19 231 0 0,-6-18-192 0 0,-1 1 0 0 0,0-1 1 0 0,0 0-1 0 0,0 1 1 0 0,0-1-1 0 0,-1 1 0 0 0,1-1 1 0 0,0 2-40 0 0,-1 28 426 0 0,0 0 68 0 0,-2-21-315 0 0,-4 1 25 0 0,5-10-179 0 0,0-1-1 0 0,0 1 1 0 0,0-1 0 0 0,0 1-1 0 0,1 0 1 0 0,-1-1 0 0 0,1 1-1 0 0,-1 0 1 0 0,1 0 0 0 0,-1-1-1 0 0,1 1 1 0 0,0 0 0 0 0,0 0-25 0 0,0 19 267 0 0,0 1-37 0 0,0 77 689 0 0,0-99-913 0 0,0 1 0 0 0,0-1 1 0 0,0 1-1 0 0,0-1 1 0 0,-1 1-1 0 0,1-1 0 0 0,0 1 1 0 0,1-1-1 0 0,-1 1 1 0 0,0-1-1 0 0,0 1 0 0 0,0-1 1 0 0,0 1-1 0 0,0-1 1 0 0,0 1-1 0 0,1-1 0 0 0,-1 1 1 0 0,0-1-1 0 0,0 1 1 0 0,1-1-1 0 0,-1 0 0 0 0,0 1 1 0 0,1-1-1 0 0,-1 0 1 0 0,0 1-1 0 0,1-1 0 0 0,-1 0 1 0 0,0 1-1 0 0,1-1 1 0 0,-1 0-1 0 0,1 0 0 0 0,0 1-6 0 0,5 3 98 0 0,-1 9 48 0 0,6 1-2 0 0,-8-11-44 0 0,-2-1-34 0 0,-1 1-22 0 0,0 0-20 0 0,1 1 27 0 0,0-3-42 0 0,-1-1-1 0 0,1 0 1 0 0,0 1-1 0 0,-1-1 1 0 0,1 0 0 0 0,0 0-1 0 0,-1 1 1 0 0,1-1-1 0 0,0 0 1 0 0,-1 0 0 0 0,1 0-1 0 0,0 0 1 0 0,-1 0 0 0 0,1 0-1 0 0,0 0-8 0 0,1 0 122 0 0,-2 3-22 0 0,0 0-43 0 0,0 4 16 0 0,0-4 1 0 0,0-3-5 0 0,0 0 16 0 0,3 0-15 0 0,-2 0-65 0 0,1-1 0 0 0,-1 1 1 0 0,1 0-1 0 0,-1-1 1 0 0,1 1-1 0 0,-1-1 1 0 0,0 1-1 0 0,1-1 1 0 0,-1 0-1 0 0,0 1 1 0 0,1-1-6 0 0,12-6 20 0 0,10 4 30 0 0,-24 3-51 0 0,0 0 0 0 0,0 0 0 0 0,1 0 0 0 0,-1 0 0 0 0,0 0 0 0 0,0 1 0 0 0,0-1 0 0 0,0 0 0 0 0,0 0 0 0 0,0 0 0 0 0,1 0-1 0 0,-1 0 1 0 0,0 0 0 0 0,0 0 0 0 0,0 0 0 0 0,0 0 0 0 0,0 0 0 0 0,1 0 0 0 0,-1 0 0 0 0,0 0 0 0 0,0 0 0 0 0,0 0 0 0 0,0 0 0 0 0,0 0 0 0 0,0 0 0 0 0,1 0 0 0 0,-1 0-1 0 0,0-1 1 0 0,0 1 0 0 0,0 0 0 0 0,0 0 0 0 0,0 0 0 0 0,0 0 0 0 0,0 0 0 0 0,1 0 0 0 0,-1 0 0 0 0,0 0 0 0 0,0 0 0 0 0,0-1 0 0 0,0 1 0 0 0,0 0 0 0 0,0 0 0 0 0,0 0 0 0 0,0 0-1 0 0,0 0 1 0 0,0 0 0 0 0,0-1 0 0 0,0 1 0 0 0,0 0 0 0 0,0 0 0 0 0,0 0 0 0 0,0 0 0 0 0,0 0 0 0 0,0-1 1 0 0,1-2 35 0 0,1-1-76 0 0,1 0-108 0 0,-1 3 24 0 0,0-1-38 0 0,0 1-43 0 0,1-1-46 0 0,-1 1-50 0 0,0-1-55 0 0,1 1-57 0 0,-1 0-62 0 0,1 0-66 0 0,-1-1-70 0 0,1 1-139 0 0,3-1-1051 0 0,4 1-1026 0 0</inkml:trace>
  <inkml:trace contextRef="#ctx0" brushRef="#br0" timeOffset="554.7">270 96 7024 0 0,'0'0'157'0'0,"0"0"23"0"0,0 0 12 0 0,3 0-27 0 0,17 0-133 0 0,-7 0 101 0 0,-2 0 121 0 0,3 0 227 0 0,-9-3-19 0 0,0-2-232 0 0,0-1-43 0 0,-3 5-68 0 0,0 0-35 0 0,2 0 6 0 0,4 2-52 0 0,-8-1-13 0 0,5 0 90 0 0,9 0-11 0 0,-5 0-443 0 0,-2 0 42 0 0,-1 0-135 0 0,-3 0-494 0 0,-2 0 595 0 0,2 0-54 0 0,-1 0-841 0 0,-2 0-702 0 0</inkml:trace>
  <inkml:trace contextRef="#ctx0" brushRef="#br0" timeOffset="852.04">396 190 7632 0 0,'-2'3'166'0'0,"-9"7"29"0"0,9-4 14 0 0,2 7-25 0 0,0-3-118 0 0,0-7-8 0 0,0-1 83 0 0,0-1 162 0 0,0-1 273 0 0,0 2 22 0 0,0-1-564 0 0,0-1 0 0 0,0 1 0 0 0,0 0 0 0 0,0-1 0 0 0,-1 1 0 0 0,1-1 0 0 0,0 1 0 0 0,0-1 0 0 0,0 1 0 0 0,0 0 0 0 0,-1-1 0 0 0,1 1 0 0 0,0-1 0 0 0,0 1 0 0 0,-1-1 0 0 0,1 1 0 0 0,-1-1-34 0 0,1 1 29 0 0,0-1 1 0 0,-1 0-1 0 0,1 1 0 0 0,-1-1 1 0 0,0 0-1 0 0,1 0 0 0 0,-1 1 1 0 0,1-1-1 0 0,-1 0 1 0 0,1 0-1 0 0,-1 0 0 0 0,1 0 1 0 0,-1 0-1 0 0,0 0 0 0 0,1 0 1 0 0,-1 0-1 0 0,0 0-29 0 0,-1 0 465 0 0,2 0-7 0 0,0 0-41 0 0,0 1-298 0 0,2 1 18 0 0,0-1-113 0 0,-1 1 0 0 0,0-1 0 0 0,1 0 0 0 0,-1 0-1 0 0,1 0 1 0 0,-1 0 0 0 0,1 0 0 0 0,0 0 0 0 0,-1-1 0 0 0,1 1 0 0 0,0 0 0 0 0,0-1 0 0 0,-1 0 0 0 0,1 1 0 0 0,1-1-24 0 0,-1 0 150 0 0,1 0-79 0 0,1 0-177 0 0,-1 0 38 0 0,4 0 31 0 0,1 0 90 0 0,12 0 256 0 0,-11 0-236 0 0,-3 0-84 0 0,0 0-63 0 0,0 0-78 0 0,0 0-92 0 0,-2 0 4 0 0,0 0-59 0 0,0 0-66 0 0,1 0-71 0 0,-1 0-76 0 0,0 0-83 0 0,0 0-86 0 0,0 0-93 0 0,2 0-775 0 0,4 0-876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43:35.7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8088 0 0,'0'0'182'0'0,"0"0"29"0"0,0 2 12 0 0,0 7-22 0 0,0-3-84 0 0,0-2-61 0 0,0-1 1 0 0,0-2 3 0 0,0 0 15 0 0,0 1 38 0 0,0 0 47 0 0,0 2 58 0 0,0 6 221 0 0,0-7-29 0 0,0 0-122 0 0,0 5-127 0 0,-1-5-102 0 0,1 1-1 0 0,0-1 1 0 0,0 1 0 0 0,0-1 0 0 0,1 1-1 0 0,-1-1 1 0 0,1 1 0 0 0,-1 0 0 0 0,2 0-59 0 0,3 4 124 0 0,-1-1-41 0 0,-2-1 30 0 0,0 0 52 0 0,-2 2 90 0 0,-1 4-20 0 0,1-8-159 0 0,-1 1 0 0 0,1 0 0 0 0,0 0 0 0 0,0-1 0 0 0,1 1 1 0 0,-1 0-1 0 0,1 0 0 0 0,0-1 0 0 0,1 2-76 0 0,3 2 107 0 0,0 2 45 0 0,-2 4 37 0 0,-3 1 1 0 0,0 15 73 0 0,0-22-178 0 0,0 2 37 0 0,2 2 0 0 0,3-3-37 0 0,1 4 0 0 0,-5 4-7 0 0,0-1 9 0 0,2-4 5 0 0,2-4-28 0 0,-4-7-49 0 0,0 0 0 0 0,0 1-1 0 0,0-1 1 0 0,0 1 0 0 0,-1-1 0 0 0,1 1-1 0 0,-1-1 1 0 0,1 1 0 0 0,-1 0 0 0 0,1-1-1 0 0,-1 1 1 0 0,0 0 0 0 0,0-1 0 0 0,0 1-15 0 0,0 9 89 0 0,0-6-59 0 0,0-1 0 0 0,0 1 0 0 0,0-1 0 0 0,1 1 0 0 0,0-1 0 0 0,0 3-30 0 0,5 8 86 0 0,-5-11-68 0 0,0-1 1 0 0,0 0-1 0 0,0 1 1 0 0,0-1 0 0 0,0 0-1 0 0,-1 1 1 0 0,1-1 0 0 0,-1 2-19 0 0,4 27 191 0 0,3-8-90 0 0,-5-17-83 0 0,-1-2 6 0 0,0-1 1 0 0,0 1-1 0 0,0-1 0 0 0,-1 1 0 0 0,1-1 0 0 0,-1 1 0 0 0,-1 3-24 0 0,1-5 11 0 0,0 0-1 0 0,0 0 0 0 0,0 0 0 0 0,0-1 0 0 0,0 1 0 0 0,1 0 0 0 0,0 0-10 0 0,5 11 49 0 0,-5-13-42 0 0,0 0 1 0 0,-1 1-1 0 0,1-1 0 0 0,0 1 1 0 0,-1-1-1 0 0,1 1 1 0 0,-1-1-1 0 0,1 1 1 0 0,-1-1-1 0 0,0 1 1 0 0,1-1-1 0 0,-1 1 0 0 0,0 0-6 0 0,0 9 51 0 0,0 10 6 0 0,0-3 56 0 0,0-17-106 0 0,0 0 1 0 0,0 1 0 0 0,0-1 0 0 0,1 1 0 0 0,-1-1 0 0 0,1 0 0 0 0,-1 1 0 0 0,1-1 0 0 0,-1 0 0 0 0,1 1 0 0 0,0-1-1 0 0,0 1-8 0 0,7 13 79 0 0,-7-1 29 0 0,-1-2-22 0 0,1 11 25 0 0,4-16-32 0 0,5-4 55 0 0,-10-1-51 0 0,0 1-50 0 0,0 0-34 0 0,-1-1 36 0 0,2 1 43 0 0,-1-1 62 0 0,3-2-49 0 0,7 0-22 0 0,-7 0-5 0 0,0 0 0 0 0,14 2 0 0 0,-17-2-64 0 0,0 0 0 0 0,1 0 1 0 0,-1 0-1 0 0,0 0 1 0 0,1 0-1 0 0,-1 0 0 0 0,0 0 1 0 0,0 0-1 0 0,1 0 0 0 0,-1 0 1 0 0,0 0-1 0 0,1 0 0 0 0,-1 0 1 0 0,0 0-1 0 0,0 0 1 0 0,1 0-1 0 0,-1 0 0 0 0,0 0 1 0 0,1 0-1 0 0,-1 0 0 0 0,0-1 1 0 0,0 1-1 0 0,1 0 1 0 0,-1 0-1 0 0,0 0 0 0 0,0-1 1 0 0,0 1-1 0 0,1 0 0 0 0,-1 0 1 0 0,0 0-1 0 0,0-1 1 0 0,0 1-1 0 0,0 0 0 0 0,1 0 1 0 0,-1-1-1 0 0,0 1 0 0 0,0 0 1 0 0,0-1-1 0 0,0 1 0 0 0,0 0 1 0 0,0 0-1 0 0,0-1 1 0 0,0 1-1 0 0,0 0 0 0 0,0-1 1 0 0,0 1-1 0 0,5-10 54 0 0,8-7 0 0 0,3 5-43 0 0,-11 9-8 0 0,2-1-41 0 0,-3-3-76 0 0,-1 2 50 0 0,-3 3-17 0 0,2 0 39 0 0,2-8-8 0 0,-2 7-1 0 0,0-1-51 0 0,0 2-36 0 0,-1-1-60 0 0,0 2-73 0 0,0-1-83 0 0,1 1-36 0 0,-1 1-77 0 0,1-1-67 0 0,0 0-58 0 0,1 0-424 0 0,0 0-79 0 0,4-3-1014 0 0,2-5-1195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43:36.0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0 9152 0 0,'0'0'208'0'0,"0"0"33"0"0,-3 0 14 0 0,-3 0-88 0 0,2 0-14 0 0,2 0 53 0 0,1 0 176 0 0,1 0 322 0 0,0 0 28 0 0,0 0-303 0 0,0 0-180 0 0,0 0-48 0 0,0 0 37 0 0,0 0 99 0 0,0 0-17 0 0,0 0-44 0 0,0 0-154 0 0,0 0-93 0 0,0 0-81 0 0,0 0-39 0 0,0 0-145 0 0,0 0-18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43:36.7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0 110 7200 0 0,'0'0'165'0'0,"0"0"22"0"0,0 0 6 0 0,0-2-28 0 0,1-4-57 0 0,5 0-42 0 0,-5 5-11 0 0,1-1 38 0 0,0 1 49 0 0,-1-1 60 0 0,0 0 70 0 0,0-1 81 0 0,0-1 93 0 0,-1-1 101 0 0,0 3-483 0 0,0-2 51 0 0,-1-4 202 0 0,2-12 584 0 0,0 15-684 0 0,0 2-71 0 0,13-2 134 0 0,-1-6-50 0 0,-10 9-68 0 0,-1 0-59 0 0,1 2-39 0 0,1 0-39 0 0,0 0-13 0 0,-2-1 26 0 0,14-10-2 0 0,-15 11-36 0 0,-1 0 1 0 0,1 0-1 0 0,0-1 1 0 0,-1 1-1 0 0,1 0 1 0 0,0 0 0 0 0,0 0-1 0 0,-1 0 1 0 0,1-1-1 0 0,0 1 1 0 0,-1 0-1 0 0,1 1 1 0 0,0-1 0 0 0,0 0-1 0 0,-1 0 1 0 0,1 0-1 0 0,0 0 1 0 0,-1 0-1 0 0,1 1 1 0 0,0-1 0 0 0,0 0-1 0 0,7 5 24 0 0,-7-4-14 0 0,1 0-1 0 0,-1 0 1 0 0,0 0-1 0 0,1 0 1 0 0,-1-1-1 0 0,1 1 1 0 0,0 0-1 0 0,-1-1 1 0 0,1 1-1 0 0,-1-1 0 0 0,1 0 1 0 0,0 0-1 0 0,-1 1 1 0 0,1-1-10 0 0,2-1 32 0 0,4 0 9 0 0,1 5 75 0 0,15 9-98 0 0,-6 1-18 0 0,-13-12 0 0 0,-4-2 0 0 0,0 0 0 0 0,-1 1 0 0 0,1-1 0 0 0,0 0 0 0 0,-1 1 0 0 0,1-1 0 0 0,-1 0 0 0 0,1 1 0 0 0,-1-1 0 0 0,1 1 0 0 0,-1-1 0 0 0,1 1 0 0 0,-1-1 0 0 0,1 1 0 0 0,-1-1 0 0 0,1 1 0 0 0,-1-1 0 0 0,0 1 0 0 0,1 0 0 0 0,-1-1 0 0 0,0 1 0 0 0,0 0 0 0 0,3 4 0 0 0,-3-4 0 0 0,1 0 0 0 0,0 0 0 0 0,0 0 0 0 0,0 0 0 0 0,-1 0 0 0 0,1 0 0 0 0,0 0 0 0 0,0 0 0 0 0,0-1 0 0 0,0 1 0 0 0,0 0 0 0 0,1-1 0 0 0,-1 1 0 0 0,0 0 0 0 0,0-1 0 0 0,0 0 0 0 0,0 1 0 0 0,-1-1 0 0 0,1 0 0 0 0,0 1 0 0 0,0-1 0 0 0,-1 0 0 0 0,1 1 0 0 0,0-1 0 0 0,-1 1 0 0 0,1-1 0 0 0,-1 1 0 0 0,1-1 0 0 0,-1 1 0 0 0,1 0 0 0 0,-1-1 0 0 0,1 1 0 0 0,-1 0 0 0 0,1-1 0 0 0,-1 1 0 0 0,0 0 0 0 0,1 0 0 0 0,-1-1 0 0 0,0 1 0 0 0,0 0 0 0 0,0 0 0 0 0,1-1 0 0 0,-1 1 0 0 0,0 0 0 0 0,0 0 0 0 0,0 1 2 0 0,0 0 0 0 0,0-1 1 0 0,0 1-1 0 0,1 0 0 0 0,-1-1 1 0 0,1 1-1 0 0,-1 0 1 0 0,1-1-1 0 0,-1 1 0 0 0,1-1 1 0 0,0 1-1 0 0,0-1 1 0 0,0 0-1 0 0,0 1-2 0 0,4 6 20 0 0,11 24-9 0 0,-15-28-6 0 0,0 0 1 0 0,0 0 0 0 0,0 1 0 0 0,-1-1 0 0 0,0 0 0 0 0,0 1 0 0 0,0-1-1 0 0,0 0 1 0 0,-1 5-6 0 0,0 7 12 0 0,-1-1-2 0 0,-11 1 33 0 0,11-14-43 0 0,0 0 1 0 0,1-1-1 0 0,-1 1 1 0 0,1 0-1 0 0,0 0 1 0 0,0 0-1 0 0,0 0 1 0 0,0 0-1 0 0,0 1 1 0 0,0-1 0 0 0,0 0-1 0 0,1 0 1 0 0,-1 1-1 0 0,1-1 1 0 0,-1 0-1 0 0,1 1 1 0 0,0-1-1 0 0,0 0 1 0 0,0 1-1 0 0,0-1 1 0 0,1 1-1 0 0,-1-2 0 0 0,-1 1 0 0 0,1 0 0 0 0,0 0 0 0 0,-1 0 0 0 0,1 0 0 0 0,-1 0 0 0 0,0-1 0 0 0,1 1 0 0 0,-1 0 0 0 0,0 0 0 0 0,0-1 0 0 0,0 1 0 0 0,-1-1 0 0 0,1 1 0 0 0,0-1 0 0 0,0 1 0 0 0,-2 0 0 0 0,2-1 0 0 0,-1 1 0 0 0,1-1 0 0 0,0 1 0 0 0,-1-1 0 0 0,1 1 0 0 0,0-1 0 0 0,0 1 0 0 0,0 0 0 0 0,0-1 0 0 0,1 1 0 0 0,-1 0 0 0 0,0 0 0 0 0,1-1 0 0 0,-1 1 0 0 0,1 0 0 0 0,0 0 0 0 0,-1 2 0 0 0,-1 11 10 0 0,-12 1 33 0 0,12-13-41 0 0,0 0 0 0 0,0-1 0 0 0,0 1 0 0 0,0 0 0 0 0,1 0-1 0 0,-1 2-1 0 0,1-4 0 0 0,0 1 0 0 0,0 0 0 0 0,0 0 0 0 0,0 0 0 0 0,0 0 0 0 0,0-1 0 0 0,0 1 0 0 0,-1-1 0 0 0,1 1 0 0 0,-1-1 0 0 0,1 1 0 0 0,-1-1 0 0 0,0 1 0 0 0,-5 1 0 0 0,6-3 0 0 0,1 0 0 0 0,-1 0 0 0 0,1 1 0 0 0,-1-1 0 0 0,1 0 0 0 0,0 0 0 0 0,-1 0 0 0 0,1 1 0 0 0,-1-1 0 0 0,1 0 0 0 0,-1 1 0 0 0,1-1 0 0 0,0 0 0 0 0,-1 1 0 0 0,1-1 0 0 0,0 1 0 0 0,-1-1 0 0 0,1 0 0 0 0,0 1 0 0 0,0-1 0 0 0,-1 1 0 0 0,1-1 0 0 0,0 1 0 0 0,0-1 0 0 0,0 1 0 0 0,0-1 0 0 0,0 1 0 0 0,0-1 0 0 0,-1 1 0 0 0,1-1 0 0 0,0 1 0 0 0,0-1 0 0 0,1 1 0 0 0,-1-1 0 0 0,0 1 0 0 0,0-1 0 0 0,0 1 0 0 0,0-1 0 0 0,0 1 0 0 0,0 0 0 0 0,0 0 0 0 0,0 0 0 0 0,0 0 0 0 0,0-1 0 0 0,0 1 0 0 0,0 0 0 0 0,0 0 0 0 0,-1 0 0 0 0,1 0 0 0 0,0-1 0 0 0,0 1 0 0 0,-1 0 0 0 0,0 0 0 0 0,-12 5 12 0 0,0 4 46 0 0,11-4-3 0 0,2 7-44 0 0,0 0 1 0 0,0-11 46 0 0,0 1-3 0 0,-1-2-54 0 0,1-1-1 0 0,0 1 1 0 0,0 0 0 0 0,1 0-1 0 0,-1-1 1 0 0,0 1 0 0 0,0 0 0 0 0,0-1-1 0 0,0 1 1 0 0,1 0 0 0 0,-1-1-1 0 0,0 1 1 0 0,0-1 0 0 0,1 1 0 0 0,-1 0-1 0 0,9 2 6 0 0,3-4 43 0 0,-11 1-39 0 0,1 0-1 0 0,-1 0 1 0 0,0-1-1 0 0,1 1 1 0 0,-1 0-1 0 0,0 0 1 0 0,0 1-1 0 0,1-1 1 0 0,-1 0 0 0 0,0 0-1 0 0,1 1 1 0 0,-1-1-1 0 0,0 0 1 0 0,0 1-1 0 0,1 0-9 0 0,1 6 50 0 0,-3-3 26 0 0,0-2-23 0 0,2-2 43 0 0,11 0-8 0 0,17 0 33 0 0,-15 0-22 0 0,-12 0-10 0 0,-2-1-16 0 0,2 1-34 0 0,7 1-11 0 0,-8-1-6 0 0,13-3 40 0 0,-1-7-28 0 0,-8 6 78 0 0,4 5-83 0 0,-8-1-10 0 0,38 0 22 0 0,-26 0-75 0 0,-3 0-55 0 0,3 0-71 0 0,2 0-30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43:37.7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7312 0 0,'0'2'126'0'0,"0"-1"-37"0"0,0 1-11 0 0,0 0-93 0 0,0 0-53 0 0,0 3-272 0 0,0-3 261 0 0,0-1 81 0 0,0 0 39 0 0,0 0 45 0 0,0 0 54 0 0,0 1 35 0 0,0-1 54 0 0,0 0 59 0 0,0 1 63 0 0,0-1 69 0 0,0 0 74 0 0,0 1 79 0 0,0 0 85 0 0,3 0-290 0 0,7 9-8 0 0,-8-9-176 0 0,0-1-50 0 0,0-1-40 0 0,0 1-34 0 0,6-2 67 0 0,-8 1-80 0 0,2 0 267 0 0,-2 0-14 0 0,4 0-94 0 0,-2 0-90 0 0,0 0-58 0 0,2 0-16 0 0,-2 0 12 0 0,0 0 170 0 0,-2 0-22 0 0,3 0-88 0 0,4 0-78 0 0,17 0 106 0 0,-10 0-116 0 0,1-3-16 0 0,-10 1-143 0 0,-1 0 46 0 0,-1 0 40 0 0,1 0 35 0 0,-1 1 38 0 0,0-1 33 0 0,3-1 228 0 0,-3 3-112 0 0,-1-1-91 0 0,-1 1-47 0 0,0 0-40 0 0,-1 0-37 0 0,1 0-40 0 0,0 0-45 0 0,0 1-50 0 0,0-1-51 0 0,0 0-59 0 0,0 0-63 0 0,1 0-69 0 0,-1 1-75 0 0,1-1-78 0 0,0 0-84 0 0,0 0-89 0 0,3 0-930 0 0,3 0-951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4:19.6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1 111 9528 0 0,'0'0'216'0'0,"0"0"32"0"0,0 0 10 0 0,0 0-107 0 0,2-2-78 0 0,18-19-18 0 0,-15 17-18 0 0,-1 2 18 0 0,3 0 129 0 0,0-1 151 0 0,-2-7 335 0 0,-1 6-352 0 0,1 2-46 0 0,7-3 178 0 0,4-2 108 0 0,-11 4-294 0 0,0-8 174 0 0,8 6-12 0 0,3-7 17 0 0,-3 0-139 0 0,-11 11-282 0 0,-1 1-1 0 0,1-1 1 0 0,0 0 0 0 0,-1 1 0 0 0,1-1-1 0 0,0 1 1 0 0,-1-1 0 0 0,1 1 0 0 0,0 0-1 0 0,0 0 1 0 0,0 0-22 0 0,5 0 8 0 0,17-1 20 0 0,-16 2-52 0 0,-2 2-34 0 0,2 2-4 0 0,4 1-30 0 0,-3-4-48 0 0,-7-2-21 0 0,1 2-162 0 0,8 9-290 0 0,-9-9-24 0 0</inkml:trace>
  <inkml:trace contextRef="#ctx0" brushRef="#br0" timeOffset="293.7">17 127 7920 0 0,'0'0'174'0'0,"0"0"29"0"0,0 0 13 0 0,-3 3-31 0 0,-3 3-126 0 0,1-2 30 0 0,3-2 91 0 0,2-1 207 0 0,0-1 348 0 0,0 0 29 0 0,0 0-315 0 0,0 0-184 0 0,0 0-44 0 0,0 0 50 0 0,0 0 129 0 0,0 0-16 0 0,2 0 27 0 0,5 0 89 0 0,-1 0-75 0 0,0 0-66 0 0,-1 0-59 0 0,2 0-5 0 0,0 0-59 0 0,2 0-9 0 0,5 0 49 0 0,-14 0-275 0 0,11-1 112 0 0,-3-4-22 0 0,5-2 14 0 0,0 5-6 0 0,10 1 61 0 0,-10 1-215 0 0,-3 0 33 0 0,11 0 65 0 0,-19 0-87 0 0,0 0-79 0 0,-1 0-29 0 0,1 0-66 0 0,1 0-77 0 0,1 0-87 0 0,-2 0 19 0 0,-1 0-58 0 0,1 0-52 0 0,-1 0-44 0 0,1 0-155 0 0,0 0-45 0 0,0 0-186 0 0,2 0-499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44:48.2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48 1 7224 0 0,'0'0'209'0'0,"0"0"-55"0"0,0 0-19 0 0,0 0 37 0 0,0 0 134 0 0,0 3 248 0 0,0 1-239 0 0,0 1 19 0 0,0 8 502 0 0,0-10-611 0 0,0 0-35 0 0,-2 0 164 0 0,-9 8-16 0 0,9-9-180 0 0,1 0-44 0 0,0 2 16 0 0,2 3-31 0 0,-1-7-60 0 0,1 7 225 0 0,-1 1-40 0 0,0 1 24 0 0,0 1-59 0 0,-1-1-53 0 0,-1-2-43 0 0,-3 1 10 0 0,4-6-82 0 0,0-1 0 0 0,0 1 0 0 0,0-1 0 0 0,0 1 0 0 0,1-1 1 0 0,-1 1-1 0 0,1-1 0 0 0,-1 1 0 0 0,1-1 0 0 0,-1 1 0 0 0,1 0 0 0 0,0-1 0 0 0,0 1 0 0 0,0 0-21 0 0,0 18 233 0 0,0 10 50 0 0,-1-16-189 0 0,-1-2-46 0 0,-4 1 31 0 0,5-12-67 0 0,0 1 0 0 0,0-1 0 0 0,0 1 0 0 0,1-1 0 0 0,-1 1 0 0 0,1-1 0 0 0,-1 1 0 0 0,1 0 0 0 0,-1-1 0 0 0,1 1 0 0 0,0 0 0 0 0,0-1 1 0 0,0 1-1 0 0,0 0-12 0 0,0 51 234 0 0,0-32-164 0 0,2 16 69 0 0,0-28-103 0 0,0 1 0 0 0,1 0 1 0 0,1 2-37 0 0,-3-8 12 0 0,0-1 1 0 0,0 1 0 0 0,-1 0-1 0 0,1-1 1 0 0,-1 1 0 0 0,0-1-1 0 0,0 1 1 0 0,0 0 0 0 0,-1 1-13 0 0,1 7 30 0 0,-1 7 14 0 0,1-8 7 0 0,0-1 0 0 0,0 0 0 0 0,1 1 0 0 0,1 7-51 0 0,4-2 43 0 0,0 1 16 0 0,-5 0 11 0 0,-1-14-65 0 0,0 0 1 0 0,1 1-1 0 0,-1-1 1 0 0,0 0 0 0 0,1 0-1 0 0,0 0 1 0 0,0 0-1 0 0,0 0 1 0 0,0-1 0 0 0,0 1-1 0 0,0 0 1 0 0,1 0-1 0 0,0-1 1 0 0,-1 1 0 0 0,2 1-6 0 0,10 22 75 0 0,-9-17-47 0 0,0-1-1 0 0,0 0 0 0 0,3 4-27 0 0,5 14 47 0 0,1 1 22 0 0,-11-25-59 0 0,-1 0 1 0 0,0 0 0 0 0,1 0 0 0 0,-1-1 0 0 0,1 1-1 0 0,0 0 1 0 0,0-1 0 0 0,0 1 0 0 0,0-1 0 0 0,0 0 0 0 0,1 1-11 0 0,7 3 59 0 0,-7-4-46 0 0,-1 0 0 0 0,0 0 0 0 0,0 0 0 0 0,1 1 0 0 0,-1-1 0 0 0,0 1 0 0 0,0-1 0 0 0,0 1 0 0 0,0 0-13 0 0,-1 0 10 0 0,1-1 1 0 0,0 1 0 0 0,0 0-1 0 0,0-1 1 0 0,0 0 0 0 0,0 1 0 0 0,1 0-11 0 0,12 1 13 0 0,-13-3-13 0 0,0 0 0 0 0,0 0 0 0 0,-1 0 0 0 0,1 1 0 0 0,0-1 0 0 0,0 1 0 0 0,-1-1 0 0 0,1 1 0 0 0,0 0 0 0 0,-1-1 0 0 0,1 1 0 0 0,-1 0 0 0 0,1 0 0 0 0,-1 0 0 0 0,1 0 0 0 0,-1 0 0 0 0,1 0 0 0 0,0 0 0 0 0,-1 0 0 0 0,1-1 0 0 0,0 1 0 0 0,-1-1 0 0 0,1 1 0 0 0,0-1 0 0 0,0 0 0 0 0,0 0 0 0 0,-1 0 0 0 0,47 0 33 0 0,-1 0 94 0 0,-44 0-122 0 0,-1 0 1 0 0,1 0 0 0 0,-1 0 0 0 0,1-1 0 0 0,-1 1-1 0 0,1-1 1 0 0,-1 0 0 0 0,1 1 0 0 0,-1-1 0 0 0,1 0 0 0 0,1-2-6 0 0,-2 2 5 0 0,0 0 1 0 0,1 0 0 0 0,-1 0-1 0 0,0 0 1 0 0,1 1 0 0 0,-1-1-1 0 0,1 0 1 0 0,-1 1 0 0 0,1 0-1 0 0,0 0 1 0 0,1 0-6 0 0,-2-1 5 0 0,-1 1 1 0 0,1 0-1 0 0,0 0 0 0 0,-1 0 1 0 0,1-1-1 0 0,-1 1 0 0 0,1-1 1 0 0,-1 1-1 0 0,1-1 0 0 0,-1 0 1 0 0,0 1-1 0 0,1-1 0 0 0,-1 0-5 0 0,12-6 18 0 0,14 2 35 0 0,7-11 14 0 0,-18 3-57 0 0,-15 11-9 0 0,1 1-1 0 0,0-1 0 0 0,0 1 0 0 0,0-1 0 0 0,1 1 0 0 0,-1 0 0 0 0,0 0 0 0 0,0 0 0 0 0,1 0 0 0 0,7-4 10 0 0,6-8 33 0 0,16-19-22 0 0,-19 16 22 0 0,-13 16-41 0 0,1-1 0 0 0,-1 0 0 0 0,0 0-1 0 0,1 0 1 0 0,-1 1 0 0 0,0-1 0 0 0,0 0 0 0 0,0 0 0 0 0,0 0 0 0 0,1 1 0 0 0,-1-1 0 0 0,0 0 0 0 0,0 0 0 0 0,-1-1-2 0 0,1-3 37 0 0,-2-8-15 0 0,-8-5 42 0 0,6 13-37 0 0,3 2-19 0 0,3-19 17 0 0,-2 20-21 0 0,1-7-6 0 0,-5 2 54 0 0,-9-3-42 0 0,0 7 1 0 0,-1 4 41 0 0,13 0-52 0 0,-1-1 0 0 0,1 1 0 0 0,-1-1 0 0 0,1 1 0 0 0,-1 0-1 0 0,1 0 1 0 0,0 0 0 0 0,-1 0 0 0 0,1 0 0 0 0,0 0 0 0 0,0 0-1 0 0,0 0 1 0 0,-1 1 0 0 0,0 0 3 0 0,-2 1-1 0 0,0 1-1 0 0,0 0 0 0 0,1 0 0 0 0,-1 0 0 0 0,1 1 0 0 0,0 0 0 0 0,0-1 0 0 0,0 1 0 0 0,0 1-1 0 0,2-4 5 0 0,0 0 0 0 0,0 0 0 0 0,0 0-1 0 0,0 0 1 0 0,0-1 0 0 0,0 1 0 0 0,-1-1 0 0 0,1 1 0 0 0,-2 1-5 0 0,-13 10-4 0 0,11-11-12 0 0,5-1 11 0 0,-1-1 0 0 0,0 0 1 0 0,1 0-1 0 0,-1 1 0 0 0,1-1 0 0 0,-1 0 0 0 0,0 1 1 0 0,1-1-1 0 0,-1 1 0 0 0,1-1 0 0 0,-1 1 1 0 0,1-1-1 0 0,-1 1 0 0 0,1-1 0 0 0,0 1 0 0 0,-1-1 1 0 0,1 1-1 0 0,-1-1 0 0 0,1 1 0 0 0,0 0 0 0 0,0-1 1 0 0,-1 1 4 0 0,-1 4-17 0 0,-11 11-36 0 0,0 0 57 0 0,-3 15 133 0 0,13-15-85 0 0,4-15-51 0 0,-1 0 0 0 0,0 0-1 0 0,0-1 1 0 0,0 1 0 0 0,0 0 0 0 0,-1 0 0 0 0,1 0 0 0 0,0 0-1 0 0,0-1 1 0 0,0 1 0 0 0,-1 0 0 0 0,1 0 0 0 0,0 0 0 0 0,-1-1-1 0 0,1 1 0 0 0,-4 1 0 0 0,1-1 0 0 0,-6 15 0 0 0,-5 9-59 0 0,14-25 43 0 0,1 4-53 0 0,-1-2-57 0 0,0-2-128 0 0,0 0-232 0 0,0 0-23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43:27.439"/>
    </inkml:context>
    <inkml:brush xml:id="br0">
      <inkml:brushProperty name="width" value="0.1" units="cm"/>
      <inkml:brushProperty name="height" value="0.1" units="cm"/>
      <inkml:brushProperty name="color" value="#FFFFFF"/>
    </inkml:brush>
    <inkml:brush xml:id="br1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4512 300 7432 0 0,'0'0'216'0'0,"-3"0"-11"0"0,-1 0-171 0 0,-5 0-25 0 0,-7 0 31 0 0,6 0 69 0 0,3 0 121 0 0,-5 0 385 0 0,12 0-605 0 0,0 0-1 0 0,0 0 0 0 0,0 0 0 0 0,0 0 0 0 0,0 0 1 0 0,0 0-1 0 0,0 0 0 0 0,-1 0 0 0 0,1 0 1 0 0,0 0-1 0 0,0 0 0 0 0,0 0 0 0 0,0 0 0 0 0,0 0 1 0 0,0 0-1 0 0,0 0 0 0 0,0 0 0 0 0,0 0 1 0 0,0 0-1 0 0,-1 0 0 0 0,1 0 0 0 0,0 0 0 0 0,0 0 1 0 0,0 0-1 0 0,0 1 0 0 0,0-1 0 0 0,0 0 0 0 0,0 0 1 0 0,0 0-1 0 0,0 0 0 0 0,0 0 0 0 0,0 0 1 0 0,0 0-1 0 0,0 0 0 0 0,0 0 0 0 0,-1 0 0 0 0,1 0 1 0 0,0 0-1 0 0,0 0 0 0 0,0 1 0 0 0,0-1 0 0 0,0 0 1 0 0,0 0-1 0 0,0 0 0 0 0,0 0 0 0 0,0 0 1 0 0,0 0-1 0 0,0 0 0 0 0,0 0 0 0 0,0 0 0 0 0,0 0 1 0 0,0 1-1 0 0,0-1 0 0 0,0 0 0 0 0,0 0 1 0 0,0 0-1 0 0,1 0-9 0 0,-3 5 301 0 0,-3 1-72 0 0,-1-1-58 0 0,-2 1-45 0 0,5-4-89 0 0,0 0 0 0 0,0 0 0 0 0,1 0 0 0 0,-1 1 0 0 0,0-1 0 0 0,1 1-1 0 0,0 0 1 0 0,-1 1-37 0 0,-8 18 251 0 0,-14 33 421 0 0,19-39-521 0 0,0-1-59 0 0,3-2 47 0 0,3 4-6 0 0,-2 2 0 0 0,-2-2-21 0 0,2-11-53 0 0,0 1 0 0 0,0 0 0 0 0,1-1 1 0 0,0 1-1 0 0,0 0 0 0 0,1 0-59 0 0,0 43 446 0 0,0-15-178 0 0,0-7-75 0 0,0-2-36 0 0,3-4-1 0 0,2-9-114 0 0,1-1-77 0 0,-4 7-46 0 0,-2-18 71 0 0,0 1 0 0 0,0-1 0 0 0,0 1 0 0 0,0-1-1 0 0,1 1 1 0 0,-1-1 0 0 0,1 0 0 0 0,-1 1 0 0 0,1-1 0 0 0,-1 1-1 0 0,1-1 11 0 0,11 13-66 0 0,11 10 46 0 0,-20-21 22 0 0,2-1 0 0 0,-4-1 0 0 0,1-1 0 0 0,-1 1 0 0 0,0-1 1 0 0,0 1-1 0 0,1-1 0 0 0,-1 0 0 0 0,0 0 1 0 0,0 0-1 0 0,1 1 0 0 0,-1-1 0 0 0,0 0 1 0 0,1 0-1 0 0,-1-1-2 0 0,1 1 13 0 0,1-1 0 0 0,-1 0 0 0 0,1 1 0 0 0,-1-1 0 0 0,0-1 1 0 0,1 1-1 0 0,-1 0 0 0 0,1-1-13 0 0,5-2 42 0 0,2-1 22 0 0,-8 4-51 0 0,1 0-1 0 0,-1 0 0 0 0,0 0 1 0 0,0-1-1 0 0,0 1 1 0 0,0-1-1 0 0,0 1 0 0 0,0-1 1 0 0,0 0-13 0 0,6-5 13 0 0,-5 4-13 0 0,0 0 1 0 0,1-1-1 0 0,-1 1 1 0 0,0-1-1 0 0,-1 1 1 0 0,1-1-1 0 0,2-7-5 0 0,-4 9-3 0 0,0 0 1 0 0,0-1-1 0 0,0 1 0 0 0,0 0 1 0 0,1 0-1 0 0,-1 0 1 0 0,1 0-1 0 0,-1 0 0 0 0,1 0 8 0 0,10-11-9 0 0,-9 9 17 0 0,0 0 0 0 0,-1-1 0 0 0,1 1 0 0 0,-1 0 0 0 0,0 0 0 0 0,0-3-8 0 0,7-16 43 0 0,-1 0 12 0 0,-6 6-54 0 0,-2-36 16 0 0,0-23 83 0 0,0 71-92 0 0,1-1-1 0 0,0 0 1 0 0,0 0 0 0 0,0 0-1 0 0,1 1 1 0 0,0-2-8 0 0,0 2 6 0 0,-1 0-1 0 0,1 0 1 0 0,-1 0 0 0 0,0 0 0 0 0,0-5-6 0 0,-2-10-31 0 0,0 16 19 0 0,0 0-1 0 0,1 0 1 0 0,0 0-1 0 0,0 0 0 0 0,1 0 1 0 0,-1 0-1 0 0,1 0 1 0 0,-1 0-1 0 0,1 0 1 0 0,1-1 12 0 0,9-11-12 0 0,-5 7 12 0 0,0 11 0 0 0,1 15 0 0 0,-5-11 0 0 0,24 41 0 0 0,-25-45 0 0 0,0 0 0 0 0,-1 1 0 0 0,1-1 0 0 0,-1 0 0 0 0,1 1 0 0 0,-1-1 0 0 0,0 0 0 0 0,0 1 1 0 0,0-1-1 0 0,0 3 0 0 0,1 12 20 0 0,5-2 47 0 0,-5-12-48 0 0,1 0 1 0 0,-1 1-1 0 0,0-1 1 0 0,-1 1-1 0 0,1-1 1 0 0,0 1 0 0 0,-1-1-1 0 0,0 1 1 0 0,0-1-20 0 0,0 10 56 0 0,-1 8 45 0 0,5-5 7 0 0,7 8-22 0 0,-7-16-54 0 0,-1-1 0 0 0,0 1 1 0 0,2 6-33 0 0,1 15 80 0 0,4-8 24 0 0,-5 5 100 0 0,2-10-8 0 0,2 5 108 0 0,-4-10-202 0 0,-4-8-79 0 0,0 0 0 0 0,1 0 0 0 0,-1 0 0 0 0,0 0 0 0 0,-1 0 0 0 0,1 0 0 0 0,0 1 0 0 0,-1-1 0 0 0,0 3-23 0 0,0-5 1 0 0,0 1 0 0 0,1 0 0 0 0,-1 0 0 0 0,0 0 0 0 0,1-1 0 0 0,-1 1 0 0 0,1 0 1 0 0,0-1-1 0 0,-1 1 0 0 0,1 0 0 0 0,0-1 0 0 0,0 1 0 0 0,0-1-1 0 0,0 1-3 0 0,0-1 1 0 0,0 1-1 0 0,0 0 1 0 0,0-1-1 0 0,-1 1 1 0 0,1-1-1 0 0,-1 1 1 0 0,1 0-1 0 0,-1 0 1 0 0,1-1-1 0 0,-1 1 1 0 0,0 0-1 0 0,0 0 3 0 0,0 11-160 0 0,0-10-86 0 0,0-3 118 0 0,1 0-46 0 0,-1 1-69 0 0,1 0 77 0 0,0-1-34 0 0,0 1-37 0 0,0 0-35 0 0,1 2-365 0 0,0-2 90 0 0,-1 1-48 0 0,2 1-697 0 0,-1-1-548 0 0,-1-1-1041 0 0</inkml:trace>
  <inkml:trace contextRef="#ctx0" brushRef="#br0" timeOffset="261.89">5316 253 12480 0 0,'0'0'365'0'0,"0"0"-131"0"0,0 0-107 0 0,0 0-46 0 0,0 0-3 0 0,0 0 81 0 0,0 0 29 0 0,0 0 4 0 0,0 1-87 0 0,0 1-64 0 0,0-1 31 0 0,0 1-50 0 0,0-1-46 0 0,0 1-47 0 0,0 0-44 0 0,0 0-44 0 0,0 0-41 0 0,0 0-42 0 0,0 0-38 0 0,0 0-39 0 0,0 0-37 0 0,0 0-35 0 0,0 0-34 0 0,0 0-33 0 0,0 1-552 0 0,0 3-677 0 0,0 3-960 0 0</inkml:trace>
  <inkml:trace contextRef="#ctx0" brushRef="#br0" timeOffset="523.15">5269 521 9440 0 0,'0'7'89'0'0,"0"-6"-58"0"0,1 1 0 0 0,-1 0 1 0 0,0-1-1 0 0,0 1 0 0 0,0 0 0 0 0,-1-1 1 0 0,1 1-1 0 0,0 0 0 0 0,-1-1 0 0 0,1 1 0 0 0,-1-1 1 0 0,0 2-32 0 0,-9 2 257 0 0,7 2-109 0 0,3 0-77 0 0,0-1-37 0 0,-3 3-24 0 0,3-8 11 0 0,-1 1 39 0 0,0 0 163 0 0,0 0 114 0 0,0 0 83 0 0,-3 3 990 0 0,3-2-844 0 0,0-1-221 0 0,0 0-74 0 0,0 0-79 0 0,1-1-148 0 0,0 1-39 0 0,0-1-42 0 0,-1 1-47 0 0,1-1-50 0 0,0 1-52 0 0,0-2-144 0 0,0 0-53 0 0,0 0-47 0 0,0 0-41 0 0,0 0-140 0 0,0 0-40 0 0,0 0-171 0 0,0 0-453 0 0</inkml:trace>
  <inkml:trace contextRef="#ctx0" brushRef="#br0" timeOffset="-1137.23">2019 600 9184 0 0,'0'0'208'0'0,"0"0"33"0"0,0 0 14 0 0,0 3-42 0 0,1 5-173 0 0,5 3-39 0 0,1 3 8 0 0,-5-3 58 0 0,-2-9-22 0 0,0 0 0 0 0,0-1-1 0 0,0 1 1 0 0,1 0 0 0 0,-1-1-1 0 0,1 1 1 0 0,-1 0 0 0 0,1-1-1 0 0,-1 1 1 0 0,1-1 0 0 0,0 1-1 0 0,0-1 1 0 0,0 0 0 0 0,0 1-45 0 0,4 6 230 0 0,0 2 103 0 0,0 1 19 0 0,3 0-70 0 0,-6-10-225 0 0,0 1 1 0 0,-1 0-1 0 0,1 0 1 0 0,0 0-1 0 0,-1 0 1 0 0,0 0-1 0 0,1 1-57 0 0,1 12 315 0 0,0 0-1 0 0,10 2 21 0 0,-1-1-35 0 0,-8-1-47 0 0,-4-13-224 0 0,0-1 1 0 0,0 1 0 0 0,0 0 0 0 0,0-1 0 0 0,1 1 0 0 0,-1-1 0 0 0,1 1 0 0 0,-1-1 0 0 0,1 1 0 0 0,0 0-30 0 0,8 9 209 0 0,-7-8-49 0 0,-2-3-38 0 0,0 2-8 0 0,0 9-1 0 0,0-8 6 0 0,0-3 1 0 0,0 0 0 0 0,0 0-6 0 0,0 0-22 0 0,0 0-10 0 0,0 0-2 0 0,0-3-3 0 0,0-1-47 0 0,0 0 1 0 0,0-1 0 0 0,0 1-1 0 0,-1 0 1 0 0,-1-3-31 0 0,-4-5 53 0 0,5 11-51 0 0,0 0-1 0 0,1 0 0 0 0,-1 0 0 0 0,1 0 1 0 0,-1-1-1 0 0,1 1 0 0 0,-1 0 1 0 0,1 0-1 0 0,-1 0 0 0 0,1 0 0 0 0,0 0 1 0 0,0-1-1 0 0,0 1 0 0 0,0 0 0 0 0,0 0 1 0 0,0-2-2 0 0,0-37 6 0 0,0 4 41 0 0,0 33-46 0 0,0 0 0 0 0,0-1 0 0 0,0 1 1 0 0,1 0-1 0 0,0 0 0 0 0,0 0 0 0 0,0-1 0 0 0,0 1 1 0 0,1-3-2 0 0,4-9 0 0 0,0-11 0 0 0,9-29 0 0 0,-13 49 7 0 0,-1 0-19 0 0,1 0-1 0 0,0 0 1 0 0,1 0-1 0 0,0 1 1 0 0,0-1-1 0 0,0 1 1 0 0,0-1 0 0 0,4-3 12 0 0,0 2-25 0 0,-4 3 17 0 0,0 1 1 0 0,1 0-1 0 0,-1 0 0 0 0,0 0 1 0 0,1 0-1 0 0,0 0 8 0 0,28-12-64 0 0,-31 14 62 0 0,0 1 0 0 0,0 0 0 0 0,0-1 0 0 0,-1 1 0 0 0,1 0 0 0 0,0 0 0 0 0,0 0 0 0 0,0 0 0 0 0,0 0 0 0 0,0 0 0 0 0,0 0 0 0 0,0 0 0 0 0,0 1 0 0 0,0-1 0 0 0,0 0 0 0 0,0 0 0 0 0,0 1 0 0 0,0-1 0 0 0,0 1 0 0 0,-1-1 0 0 0,1 1 0 0 0,0-1 0 0 0,0 1 0 0 0,0-1 0 0 0,-1 1 0 0 0,1 0 0 0 0,0 0 2 0 0,5 3 1 0 0,5 1-1 0 0,-9-4 0 0 0,0 0 0 0 0,1 0 0 0 0,-1 0 0 0 0,0 0 0 0 0,0 1 0 0 0,0-1 0 0 0,0 1 0 0 0,0 0 0 0 0,0-1 0 0 0,14 13 0 0 0,-13-13 0 0 0,0 1 0 0 0,0 0 0 0 0,0 0 0 0 0,0 0 0 0 0,0 1 0 0 0,-1-1 0 0 0,1 1 0 0 0,-1-1 0 0 0,1 1 0 0 0,-1 0 0 0 0,0 0 0 0 0,0 0 0 0 0,0 0 0 0 0,0 1 0 0 0,7 10 0 0 0,-7-10 0 0 0,1 0 0 0 0,-1 1 0 0 0,-1-1 0 0 0,1 0 0 0 0,0 1 0 0 0,-1-1 0 0 0,0 2 0 0 0,0-1 0 0 0,1 1 0 0 0,-1-1 0 0 0,1 0 0 0 0,1 1 0 0 0,-1-1 0 0 0,1 0 0 0 0,1 1 0 0 0,6 14 0 0 0,0 1 0 0 0,-1 0 0 0 0,6 22 0 0 0,1-6 0 0 0,-11-11 10 0 0,11 11 60 0 0,-5-13 4 0 0,-7-15 12 0 0,-5-3-65 0 0,1-3 3 0 0,-1 3 44 0 0,1 1-22 0 0,0-4 14 0 0,0 0 53 0 0,3-3-21 0 0,-2 0-87 0 0,0-1 0 0 0,-1 1 0 0 0,1 0 0 0 0,0 0 0 0 0,0-1 0 0 0,-1 1 0 0 0,1 0 0 0 0,0-1 0 0 0,0 1 0 0 0,-1-1 1 0 0,1 1-1 0 0,0-1 0 0 0,-1 1 0 0 0,1-1 0 0 0,-1 1 0 0 0,1-1 0 0 0,0 0 0 0 0,-1 1 0 0 0,0-1 0 0 0,1 0-4 0 0,10-18 59 0 0,-10 16-47 0 0,4-28 83 0 0,-1 23-92 0 0,-1 0 0 0 0,0 0 0 0 0,-1 0 0 0 0,2-6-4 0 0,-4 12 0 0 0,26-61 0 0 0,-25 60 0 0 0,2-8 0 0 0,-1-1 0 0 0,2 1 0 0 0,0 0 0 0 0,0 0 0 0 0,1 0 0 0 0,0 1 0 0 0,2-2 0 0 0,40-56-16 0 0,-44 62 4 0 0,-1 4 6 0 0,-1 0-1 0 0,0 0 1 0 0,1 0-1 0 0,0 0 1 0 0,-1 0-1 0 0,1 0 1 0 0,0 0 0 0 0,0 0 5 0 0,17-5-19 0 0,-17 6 16 0 0,0 1 0 0 0,0-1 0 0 0,0 0 0 0 0,1 0 0 0 0,-1 0 0 0 0,0 0 0 0 0,0 0 0 0 0,0 0-1 0 0,0 0 1 0 0,0-1 0 0 0,-1 1 0 0 0,1-1 4 0 0,-1 1 0 0 0,0-1-1 0 0,1 1 1 0 0,-1 0 0 0 0,0 0-1 0 0,0 0 1 0 0,1-1 0 0 0,-1 1-1 0 0,1 1 1 0 0,-1-1-1 0 0,1 0 1 0 0,-1 0 0 0 0,1 1-1 0 0,0-1 1 0 0,-1 0 0 0 0,1 1-1 0 0,0 0 1 0 0,-1-1 0 0 0,1 1-1 0 0,0 0 1 0 0,0 0-1 0 0,-1 0 1 0 0,1 0 0 0 0,0 0-1 0 0,0 0 1 0 0,-1 1 0 0 0,1-1-1 0 0,0 1 1 0 0,-1-1 0 0 0,1 1-1 0 0,46 25 1 0 0,-47-26 0 0 0,0 1 0 0 0,-1-1 0 0 0,1 1 0 0 0,0-1 0 0 0,0 0 0 0 0,0 1 0 0 0,0 0 0 0 0,-1-1 0 0 0,1 1 0 0 0,0-1 0 0 0,-1 1 0 0 0,1 0 0 0 0,0-1 0 0 0,-1 1 0 0 0,1 0 0 0 0,-1 0 0 0 0,1 0 0 0 0,-1-1 0 0 0,1 1 0 0 0,-1 0 0 0 0,0 0 0 0 0,1 0 0 0 0,-1 0 0 0 0,0 0 0 0 0,0 0 0 0 0,0 0 0 0 0,1 0 0 0 0,1 11 0 0 0,24 40 11 0 0,-24-46 0 0 0,-2-1-1 0 0,1 1 1 0 0,-1-1 0 0 0,0 1-1 0 0,0 3-10 0 0,0-3 11 0 0,0-1 0 0 0,0 1-1 0 0,0-1 1 0 0,1 1 0 0 0,1 3-11 0 0,4 4 10 0 0,-5-12-10 0 0,0 0 0 0 0,0 1 0 0 0,-1-1 0 0 0,1 1 0 0 0,0 0 0 0 0,-1-1 0 0 0,1 1 0 0 0,-1-1 0 0 0,0 1 0 0 0,1 0 0 0 0,-1-1 0 0 0,0 1 0 0 0,0 0 0 0 0,0 0 0 0 0,0 2 0 0 0,0 0 0 0 0,1 0 0 0 0,0 0 0 0 0,0 0 0 0 0,0-1 0 0 0,0 1 0 0 0,0 0 0 0 0,1 0 0 0 0,0-1 1 0 0,1 3-2 0 0,-2-3-144 0 0,0 0 53 0 0,0 1 46 0 0,-1-1 37 0 0,1 3 62 0 0,-2 9 183 0 0,0-9-199 0 0,1-1-103 0 0,0-2-18 0 0,0-1-43 0 0,1 0-47 0 0,-1 1-54 0 0,1-1-58 0 0,0-1-64 0 0,0 1-70 0 0,0-1-75 0 0,1 0-82 0 0,0 0-85 0 0,0-1-92 0 0,1 1-98 0 0,-1-1-1104 0 0,-2 0-1110 0 0</inkml:trace>
  <inkml:trace contextRef="#ctx0" brushRef="#br0" timeOffset="-814.81">3108 474 9552 0 0,'0'3'276'0'0,"0"4"-77"0"0,0 2-76 0 0,0 3-48 0 0,0 2-36 0 0,0-12 3 0 0,0 0 0 0 0,0 1 0 0 0,0-1 0 0 0,1 1 0 0 0,-1-1 0 0 0,1 0 0 0 0,-1 1 0 0 0,1-1 1 0 0,0 0-1 0 0,0 0 0 0 0,0 1 0 0 0,1 0-42 0 0,3 6 186 0 0,0 3 43 0 0,-1-1-91 0 0,3 7 78 0 0,-5 1-8 0 0,2 8-35 0 0,9 16 172 0 0,-1-6-15 0 0,-8-18-170 0 0,-3-14-110 0 0,0-1-1 0 0,0 1 1 0 0,0 0 0 0 0,1-1-1 0 0,0 1 1 0 0,0 0 0 0 0,0-1 0 0 0,0 1-50 0 0,11 16 294 0 0,-3-3-34 0 0,-1-7-134 0 0,6 5 85 0 0,15 15 41 0 0,-28-29-240 0 0,0 0 0 0 0,0-1 0 0 0,0 1 0 0 0,0-1 0 0 0,0 0 0 0 0,0 0 0 0 0,0 0 0 0 0,0 0 0 0 0,1 0 0 0 0,-1 0 0 0 0,0-1 0 0 0,1 1 1 0 0,-1-1-1 0 0,2 1-12 0 0,9-1 94 0 0,22 0 369 0 0,-23 0-323 0 0,5-3 152 0 0,-7-2-62 0 0,-3 0-88 0 0,12-5 105 0 0,2-2-41 0 0,-10 6-46 0 0,0-2-1 0 0,8-6-159 0 0,-13 9 48 0 0,-1 0 0 0 0,0 0 0 0 0,0 0 1 0 0,1-4-49 0 0,-3 6 19 0 0,-1 0 0 0 0,0-1 0 0 0,0 1 0 0 0,-1-1 0 0 0,1 1 0 0 0,-1-1 0 0 0,1 0 0 0 0,-1 1 0 0 0,0-1 0 0 0,-1 0 0 0 0,1 0 0 0 0,-1 0 0 0 0,1-2-19 0 0,-1-2 4 0 0,2 0-1 0 0,-1 0 1 0 0,1 0 0 0 0,0 0-1 0 0,2-3-3 0 0,3-14 0 0 0,-1 10-1 0 0,0-3-29 0 0,-5 1-63 0 0,-1-13-75 0 0,0 13 45 0 0,0 0-35 0 0,0-6-122 0 0,0 2-93 0 0,0 17 256 0 0,0 0 0 0 0,0-1 0 0 0,1 1 1 0 0,-1 0-1 0 0,2-4 117 0 0,-1 6-61 0 0,0 1 1 0 0,0-1-1 0 0,0 0 1 0 0,0 0-1 0 0,0 1 1 0 0,0-1-1 0 0,0 0 1 0 0,1 1-1 0 0,-1-1 1 0 0,1 1 60 0 0</inkml:trace>
  <inkml:trace contextRef="#ctx0" brushRef="#br0" timeOffset="-534.21">3833 111 11920 0 0,'0'0'266'0'0,"0"0"44"0"0,0 0 14 0 0,0 0-132 0 0,0 0-91 0 0,3 0 36 0 0,-2 0-119 0 0,0 0-1 0 0,-1 1 0 0 0,1-1 0 0 0,0 0 1 0 0,0 0-1 0 0,-1 1 0 0 0,1-1 1 0 0,0 1-1 0 0,0-1 0 0 0,-1 0 0 0 0,1 1 1 0 0,0-1-1 0 0,-1 1 0 0 0,1 0 1 0 0,-1-1-1 0 0,1 1 0 0 0,0 0 0 0 0,-1-1 1 0 0,0 1-1 0 0,1 0-17 0 0,10 18 338 0 0,-10-16-304 0 0,3 6 121 0 0,0 0-64 0 0,-1 1-39 0 0,1 5-19 0 0,-3-11-20 0 0,0 1-6 0 0,0-1 0 0 0,-1 1 1 0 0,1-1-1 0 0,-1 1 1 0 0,0 0-1 0 0,0 1-7 0 0,0 13 52 0 0,3 13-26 0 0,9 23 100 0 0,1 4 24 0 0,-10-24-91 0 0,-3-28-29 0 0,1-1 1 0 0,0 1 0 0 0,0 0-1 0 0,0-1 1 0 0,1 1-1 0 0,1 2-30 0 0,1 8 65 0 0,2 14 70 0 0,4 1 3 0 0,-5-3 12 0 0,6-8 2 0 0,-6 5 0 0 0,6-5-26 0 0,-9-8-106 0 0,1 0-33 0 0,3 1-44 0 0,4 4-74 0 0,-4-14 76 0 0,-1 0 26 0 0,-3 6 45 0 0,-2-4-6 0 0,4 6 106 0 0,-2-9-123 0 0,-1-1-47 0 0,1 0-60 0 0,0 0-74 0 0,0 0-90 0 0,-1-1 52 0 0,-1 0-40 0 0,1-1-372 0 0,0 1 82 0 0,-1-1-54 0 0,2 0-727 0 0,2 0-577 0 0,5 0-1093 0 0</inkml:trace>
  <inkml:trace contextRef="#ctx0" brushRef="#br0" timeOffset="-2130.44">836 474 5728 0 0,'0'0'166'0'0,"0"3"-6"0"0,0-3-157 0 0,0 1-1 0 0,0 0 0 0 0,0-1 0 0 0,0 1 1 0 0,0 0-1 0 0,-1-1 0 0 0,1 1 0 0 0,0 0 0 0 0,0-1 1 0 0,0 1-1 0 0,-1 0 0 0 0,1-1 0 0 0,0 1 1 0 0,-1-1-1 0 0,1 1-2 0 0,-6 2 16 0 0,2-3 41 0 0,4 0-57 0 0,-2 0 119 0 0,1 0 135 0 0,1 0 222 0 0,0 0 18 0 0,0 2-231 0 0,0 1-51 0 0,0-1-45 0 0,0 0-37 0 0,0 3 34 0 0,0 6 88 0 0,0-7-64 0 0,0-4-181 0 0,0 0 1 0 0,0 0-1 0 0,0 0 1 0 0,0 0 0 0 0,0 0-1 0 0,0 0 1 0 0,0 0-1 0 0,0 0 1 0 0,0 0 0 0 0,0 1-1 0 0,0-1 1 0 0,0 0-1 0 0,0 0 1 0 0,0 0-1 0 0,0 0 1 0 0,0 0 0 0 0,0 0-1 0 0,0 0 1 0 0,0 0-1 0 0,0 0 1 0 0,0 0-1 0 0,0 1 1 0 0,0-1 0 0 0,0 0-1 0 0,0 0 1 0 0,0 0-1 0 0,0 0 1 0 0,0 0 0 0 0,0 0-1 0 0,0 0 1 0 0,-1 0-1 0 0,1 0 1 0 0,0 0-1 0 0,0 0 1 0 0,0 0 0 0 0,0 0-1 0 0,0 0 1 0 0,0 0-1 0 0,0 0 1 0 0,0 0-1 0 0,0 0 1 0 0,0 0 0 0 0,0 0-1 0 0,-1 0 1 0 0,1 1-1 0 0,0-1 1 0 0,0 0 0 0 0,0 0-1 0 0,0-1 1 0 0,0 1-1 0 0,0 0 1 0 0,0 0-1 0 0,0 0 1 0 0,0 0 0 0 0,0 0-1 0 0,-1 0 1 0 0,1 0-8 0 0,0 0 20 0 0,-1 0 1 0 0,1 0-1 0 0,-1 0 1 0 0,1 0-1 0 0,-1 1 1 0 0,1-1-1 0 0,0 0 1 0 0,-1 0-1 0 0,1 0 1 0 0,-1 0-1 0 0,1 1 1 0 0,-1-1-1 0 0,1 0 1 0 0,0 0-1 0 0,-1 1 1 0 0,1-1-1 0 0,-1 0 1 0 0,1 1 0 0 0,0-1-1 0 0,-1 0 1 0 0,1 1-21 0 0,-4 11 366 0 0,3 4-67 0 0,2 0-73 0 0,-1-4-84 0 0,0 0 60 0 0,0-2-35 0 0,0 10 79 0 0,0-3-96 0 0,0 31 112 0 0,0-24-105 0 0,1-11-104 0 0,0 0 0 0 0,1 0 0 0 0,1 0 0 0 0,2 8-53 0 0,-4-18 10 0 0,1 7 28 0 0,-1-1-1 0 0,0 0 0 0 0,0 0 1 0 0,-1 7-38 0 0,-1-11 20 0 0,1 0 0 0 0,0 1 1 0 0,0-1-1 0 0,1 0 0 0 0,-1 1 1 0 0,1-1-1 0 0,0 0 0 0 0,1 0 1 0 0,0 0-1 0 0,-1 0 0 0 0,1 0 1 0 0,3 4-21 0 0,8 16 126 0 0,-11-3-36 0 0,-2-20-82 0 0,0 0 0 0 0,1 0 0 0 0,-1 0 0 0 0,0 0 0 0 0,0 0 0 0 0,1 0 0 0 0,-1-1 1 0 0,1 1-1 0 0,0 0 0 0 0,0 0-8 0 0,-1-1 3 0 0,1 0 1 0 0,-1 0-1 0 0,1 0 0 0 0,0 0 1 0 0,-1-1-1 0 0,1 1 1 0 0,0 0-1 0 0,0 0 0 0 0,0-1 1 0 0,0 1-1 0 0,0 0 1 0 0,0-1-1 0 0,0 1-3 0 0,12 4 27 0 0,-7 6 49 0 0,7-6-2 0 0,0 5-8 0 0,-13-9-65 0 0,0-1 0 0 0,0 0 0 0 0,0 0 0 0 0,0 0 0 0 0,0 0 0 0 0,0 0 0 0 0,0 0 1 0 0,0 0-1 0 0,1 1 0 0 0,-1-1 0 0 0,0 0 0 0 0,0 0 0 0 0,0 0 0 0 0,0 0 0 0 0,0 0 1 0 0,0 0-1 0 0,0 0 0 0 0,0 0 0 0 0,1 0 0 0 0,-1 0 0 0 0,0 0 0 0 0,0 0 0 0 0,0 0 1 0 0,0 0-1 0 0,0 0 0 0 0,0 0 0 0 0,0 0 0 0 0,1 0 0 0 0,-1 0 0 0 0,0 0 0 0 0,0 0 1 0 0,0 0-1 0 0,0 0 0 0 0,0 0 0 0 0,0 0 0 0 0,0 0 0 0 0,1 0 0 0 0,-1 0 0 0 0,0 0 1 0 0,0 0-1 0 0,0 0 0 0 0,0 0 0 0 0,0 0 0 0 0,0 0 0 0 0,0 0 0 0 0,0 0 0 0 0,1 0 1 0 0,-1 0-1 0 0,0-1 0 0 0,0 1 0 0 0,0 0 0 0 0,0 0 0 0 0,0 0 0 0 0,0 0 0 0 0,0 0 0 0 0,0 0 1 0 0,0-1-2 0 0,8-5 45 0 0,-2 2 18 0 0,1 2 25 0 0,1 1 41 0 0,2-1 122 0 0,-2-5-40 0 0,2-15 183 0 0,-4 6-79 0 0,1 5-133 0 0,-1 3-56 0 0,-4 5-88 0 0,0 1 0 0 0,0-1 0 0 0,-1 0 0 0 0,1 1 0 0 0,-1-1 0 0 0,1 0 0 0 0,-1-1-38 0 0,1-6 132 0 0,-1-4 50 0 0,-1-50 201 0 0,0 20-224 0 0,0 38-142 0 0,-1-1 1 0 0,0 0-1 0 0,0 1 0 0 0,0-1 0 0 0,-1 0 1 0 0,0 1-18 0 0,-3-11 23 0 0,1 0-12 0 0,3 9 5 0 0,-1 0 0 0 0,0 1 0 0 0,-1 0 0 0 0,0-1 0 0 0,0 0-16 0 0,-29-71 16 0 0,24 58-24 0 0,4 9-47 0 0,1 5-10 0 0,0 0-37 0 0,-1 0-2 0 0,-2-6-99 0 0,5 11 155 0 0,0 0 0 0 0,0-1 0 0 0,-1 1 0 0 0,1 0 0 0 0,-1 0 0 0 0,1 0 0 0 0,-1 0 0 0 0,0 0 0 0 0,1 0 0 0 0,-1 1 1 0 0,-1-2 47 0 0,-5 1-223 0 0,3 2-36 0 0,5 0 249 0 0,0 0 1 0 0,-1 0-1 0 0,1 0 0 0 0,0 0 0 0 0,0 0 0 0 0,0 0 0 0 0,0 0 1 0 0,0 0-1 0 0,0 0 0 0 0,0 0 0 0 0,0 0 0 0 0,0 0 1 0 0,0 0-1 0 0,-1 0 0 0 0,1 0 0 0 0,0 0 0 0 0,0 0 0 0 0,0 0 1 0 0,0 0-1 0 0,0 0 0 0 0,0 0 0 0 0,0 0 0 0 0,0 0 0 0 0,0 0 1 0 0,0 0-1 0 0,0 0 0 0 0,-1-1 0 0 0,1 1 0 0 0,0 0 1 0 0,0 0-1 0 0,0 0 0 0 0,0 0 0 0 0,0 0 0 0 0,0 0 0 0 0,0 0 1 0 0,0 0-1 0 0,0 0 0 0 0,0 0 0 0 0,0 0 0 0 0,0 0 0 0 0,0-1 1 0 0,0 1-1 0 0,0 0 0 0 0,0 0 0 0 0,0 0 0 0 0,0 0 0 0 0,0 0 1 0 0,0 0-1 0 0,0 0 0 0 0,0 0 0 0 0,0 0 0 0 0,0 0 1 0 0,0-1-1 0 0,0 1 0 0 0,0 0 0 0 0,0 0 0 0 0,0 0 10 0 0,0-13-574 0 0</inkml:trace>
  <inkml:trace contextRef="#ctx0" brushRef="#br0" timeOffset="-1779.99">1214 584 8032 0 0,'0'0'182'0'0,"0"0"29"0"0,0 0 12 0 0,0 3-37 0 0,2 4-144 0 0,6-1-43 0 0,-2-3-2 0 0,4 4 25 0 0,-4-1 61 0 0,5 5 355 0 0,21 21 893 0 0,-18-18-792 0 0,-2-2-113 0 0,0 0-77 0 0,-5-5-186 0 0,1 1-42 0 0,-1-1-47 0 0,0 0-54 0 0,-4-3 42 0 0,0 0 1 0 0,0 0-1 0 0,-1 0 0 0 0,1 0 0 0 0,-1 0 0 0 0,0 0 0 0 0,-1 0 0 0 0,1 2-62 0 0,3 6 134 0 0,1-1-51 0 0,16 13 264 0 0,-19-21-279 0 0,0 0 1 0 0,1 0-1 0 0,-2 0 0 0 0,1 1 1 0 0,2 2-69 0 0,-4-4 25 0 0,0-1-1 0 0,-1 1 1 0 0,1-1-1 0 0,-1 1 1 0 0,1 0 0 0 0,-1-1-1 0 0,1 1 1 0 0,-1-1-1 0 0,0 1 1 0 0,0 0 0 0 0,0 0-25 0 0,3 12 209 0 0,7 0 30 0 0,-8-12-113 0 0,-1 0-34 0 0,0 2 14 0 0,-2 4-15 0 0,1-8-58 0 0,0 3 191 0 0,0-3 5 0 0,0 0 22 0 0,0 0 5 0 0,-3 3 0 0 0,1-1-179 0 0,-2 0-35 0 0,1 1 13 0 0,1-1 31 0 0,0 2 51 0 0,4-9-13 0 0,-3 1-45 0 0,-8-3 18 0 0,4 4-36 0 0,5 3-56 0 0,-1-1 0 0 0,1 0 0 0 0,0 0 0 0 0,-1 0 1 0 0,1 1-1 0 0,0-1 0 0 0,-1 0 0 0 0,1 0 0 0 0,0 0 0 0 0,0 0 0 0 0,0 1 0 0 0,0-1 0 0 0,0 0 0 0 0,0 0 0 0 0,0 0-5 0 0,-2-15 51 0 0,-3 8-42 0 0,4 7-3 0 0,0 0-1 0 0,0-1 1 0 0,0 1-1 0 0,0-1 0 0 0,1 1 1 0 0,-1-1-1 0 0,1 1 1 0 0,-1-1-1 0 0,1 0 0 0 0,-1 1 1 0 0,1-1-1 0 0,0 0 1 0 0,0 1-1 0 0,0-1 0 0 0,0-1-5 0 0,0-70 16 0 0,0 70-16 0 0,0 0 0 0 0,0 1 0 0 0,0-1 0 0 0,0 1 0 0 0,1-1 0 0 0,-1 1 0 0 0,1-1 0 0 0,0 1 0 0 0,-1 0 0 0 0,1-1 0 0 0,1 1 0 0 0,-1 0 0 0 0,0 0 0 0 0,0-1 0 0 0,1 1 0 0 0,-1 0 0 0 0,1 0 0 0 0,0 0 0 0 0,0-1 0 0 0,0 0 0 0 0,0-1 0 0 0,0 1 0 0 0,-1 0 0 0 0,1 0 0 0 0,0-2 0 0 0,3-24 0 0 0,5 0 1 0 0,-3 13-22 0 0,2 0-1 0 0,0 1 0 0 0,1-1 22 0 0,3-2-13 0 0,-5 5-35 0 0,2 2 29 0 0,1 1 5 0 0,-3-4-25 0 0,-7 12-104 0 0,1-1 44 0 0,2-3 9 0 0,1 1 111 0 0,9-6 163 0 0,-8 7-196 0 0,-1 2-83 0 0,1-1-110 0 0,-3 2 53 0 0,0-1-38 0 0,0 1-41 0 0,0 0-44 0 0,0 0-49 0 0,-1 0-51 0 0,1 0-55 0 0,0 0-58 0 0,0 0-62 0 0,0 0-65 0 0,0 0-69 0 0,0 0-72 0 0,8-4-1177 0 0,7-4-1091 0 0</inkml:trace>
  <inkml:trace contextRef="#ctx0" brushRef="#br0" timeOffset="-2719.64">315 1 7512 0 0,'0'0'166'0'0,"0"0"29"0"0,0 0 13 0 0,3 0-29 0 0,1 0-170 0 0,0 2 39 0 0,1 4 145 0 0,-1-2 28 0 0,5-1 169 0 0,-6-3 49 0 0,-3 0-14 0 0,0 0-60 0 0,0 0-21 0 0,0 0-6 0 0,0 3-163 0 0,0-1-34 0 0,0 3 56 0 0,0 0-73 0 0,0 6 40 0 0,0-8-55 0 0,0 0 173 0 0,0-3-13 0 0,-3 3-45 0 0,-7 7-21 0 0,7-7-64 0 0,0-2-48 0 0,1 0-29 0 0,-1-2-29 0 0,0 1-13 0 0,1 1 27 0 0,-4 10 110 0 0,-18 3 77 0 0,20-12-193 0 0,-22 11 178 0 0,20-11-174 0 0,-8 2 66 0 0,-8-4-13 0 0,13-1-51 0 0,-1 1 18 0 0,8 0-51 0 0,0-1 1 0 0,0 1-1 0 0,0 0 1 0 0,0 0-1 0 0,0 1 1 0 0,0-1-1 0 0,0 0 0 0 0,0 1 1 0 0,0-1-1 0 0,0 1 1 0 0,0 0-15 0 0,-2 1 19 0 0,0 0 1 0 0,0 0 0 0 0,-1-1 0 0 0,1 1 0 0 0,-1-1-1 0 0,1 0 1 0 0,-1 0 0 0 0,1 0 0 0 0,-1-1 0 0 0,0 0-1 0 0,1 0 1 0 0,-1 0 0 0 0,0 0-20 0 0,-13 2 25 0 0,-9 9 29 0 0,25-10-47 0 0,-1 0 1 0 0,0-1 0 0 0,0 1 0 0 0,0-1 0 0 0,1 0 0 0 0,-1 0 0 0 0,0 0 0 0 0,-1 0-8 0 0,-4 0 1 0 0,-8 2-1 0 0,15-1 0 0 0,0 0 0 0 0,0-1 0 0 0,0 1 0 0 0,0 0 0 0 0,0 0 0 0 0,0 0 0 0 0,0 0 0 0 0,0 0 0 0 0,0 0 0 0 0,0 0 0 0 0,0 0 0 0 0,0 1 0 0 0,1-1 0 0 0,0-1 0 0 0,-1 1 0 0 0,1-1 0 0 0,0 0 0 0 0,0 1 0 0 0,0-1 0 0 0,0 1 0 0 0,-1-1 0 0 0,1 1 0 0 0,0-1 0 0 0,0 1 0 0 0,0-1 0 0 0,0 1 0 0 0,0-1 0 0 0,0 1 0 0 0,0-1 0 0 0,0 1 0 0 0,0-1 0 0 0,1 1 0 0 0,-1-1 0 0 0,0 0 0 0 0,0 1 0 0 0,0-1 0 0 0,0 1 0 0 0,1-1 0 0 0,-1 1 0 0 0,0-1 0 0 0,0 0 0 0 0,1 1 0 0 0,-1-1 0 0 0,0 0 0 0 0,1 1 0 0 0,-1-1 0 0 0,0 0 0 0 0,1 1 0 0 0,-1-1 0 0 0,1 0 0 0 0,-1 0 0 0 0,1 1 0 0 0,-1-1 0 0 0,1 1 0 0 0,0-1 0 0 0,-1 1 0 0 0,1-1 0 0 0,-1 1 0 0 0,1-1 0 0 0,-1 1 0 0 0,1-1 0 0 0,-1 1 0 0 0,1 0 0 0 0,-1-1 0 0 0,0 1 0 0 0,1 0 0 0 0,-1 0 0 0 0,0-1 0 0 0,1 1 0 0 0,-1 0 0 0 0,0 0 0 0 0,0-1 0 0 0,0 1 0 0 0,0 0 0 0 0,0 0 0 0 0,0 1 0 0 0,1 0 0 0 0,-1-1 0 0 0,0 1 0 0 0,1 0 0 0 0,-1-1 0 0 0,1 1 0 0 0,-1 0 0 0 0,1-1 0 0 0,0 1 0 0 0,0 0 0 0 0,-1-1 0 0 0,1 1 0 0 0,0-1 0 0 0,1 1 0 0 0,-1-1 0 0 0,0 0 0 0 0,0 0 0 0 0,1 1 0 0 0,-1-1 0 0 0,12 15 0 0 0,69 126 0 0 0,-69-120 6 0 0,5 9 48 0 0,-8-9-44 0 0,-1 4 36 0 0,7 34 134 0 0,-4-22-87 0 0,-1-4 16 0 0,-9-29-72 0 0,-1 1-1 0 0,0 0 1 0 0,0 0 0 0 0,-1 0 0 0 0,0 0-37 0 0,1 1 51 0 0,-1-1 0 0 0,1 0 0 0 0,0 1 0 0 0,1-1 0 0 0,1 4-51 0 0,3 14 127 0 0,-5 8 10 0 0,-1-25-96 0 0,0 1 0 0 0,1 0 0 0 0,-1-1 0 0 0,3 7-41 0 0,1 3 50 0 0,-1-11-26 0 0,-2 1 0 0 0,1 0 0 0 0,-1-1 0 0 0,0 1 0 0 0,0 0 0 0 0,-1 0-24 0 0,0 13 75 0 0,0 56 103 0 0,0-30-24 0 0,0-33-75 0 0,0-11-50 0 0,0-2-44 0 0,0 0-44 0 0,0 0-88 0 0,0 0-156 0 0,0 0 158 0 0,-1 0-45 0 0,1 0-73 0 0,-1 0 86 0 0,0 0-37 0 0,1 0-39 0 0,-1 0-37 0 0,-2 0-387 0 0,2 0 95 0 0,-1-1-50 0 0,-1 0-741 0 0,1-4-580 0 0,1-3-1104 0 0</inkml:trace>
  <inkml:trace contextRef="#ctx0" brushRef="#br0" timeOffset="-2410.24">189 521 8520 0 0,'-13'13'190'0'0,"10"-10"28"0"0,3-3 11 0 0,3 0-21 0 0,-1 0-206 0 0,2 0 36 0 0,4-1 91 0 0,0 1 68 0 0,2 1 106 0 0,0 2 225 0 0,-7 2-171 0 0,-3-4-330 0 0,1-1-1 0 0,-1 1 1 0 0,0-1-1 0 0,0 1 1 0 0,0-1-1 0 0,0 0 0 0 0,1 1 1 0 0,-1-1-1 0 0,0 0 1 0 0,1 1-1 0 0,-1-1 1 0 0,0 0-1 0 0,0 1 1 0 0,1-1-1 0 0,-1 0 1 0 0,0 0-1 0 0,1 1 1 0 0,-1-1-1 0 0,1 0 0 0 0,-1 0-26 0 0,9-2 317 0 0,-1-3-104 0 0,-6 4-176 0 0,-1 0-1 0 0,0 0 1 0 0,1 1 0 0 0,-1-1 0 0 0,1 0 0 0 0,-1 1-1 0 0,1-1 1 0 0,0 1 0 0 0,-1-1 0 0 0,1 1 0 0 0,0-1-1 0 0,-1 1 1 0 0,1 0 0 0 0,0 0-37 0 0,52 0 581 0 0,-41 0-501 0 0,1 0-50 0 0,-8 0-31 0 0,-1-1 1 0 0,0 0 0 0 0,1 0 0 0 0,-1-1 0 0 0,4 0 0 0 0,10-4-27 0 0,0 3-43 0 0,-15 3-57 0 0,0 0 38 0 0,3 0 5 0 0,-1 0 83 0 0,5 0 75 0 0,-9 0-95 0 0,1 0-48 0 0,1 0-97 0 0,-1 0-117 0 0,-1 0 74 0 0,1 0-45 0 0,-1 0-50 0 0,0 0-53 0 0,1 0-58 0 0,0 0-62 0 0,0 0-66 0 0,1 0-69 0 0,2 0-920 0 0,3 0-869 0 0</inkml:trace>
  <inkml:trace contextRef="#ctx0" brushRef="#br1" timeOffset="10006.44">315 2777 5584 0 0,'0'-2'165'0'0,"0"-5"-38"0"0,0 3 10 0 0,0 2 66 0 0,0 2 189 0 0,3-3 346 0 0,7-8 29 0 0,-7 9-26 0 0,-3 2-137 0 0,3 0-57 0 0,3-2-228 0 0,-1-3 51 0 0,-1 0-77 0 0,0 3-43 0 0,1 0 11 0 0,2 2 63 0 0,12 0 179 0 0,-12 0-322 0 0,-4 0-97 0 0,0-3-1 0 0,7-7 17 0 0,-3 6 10 0 0,2 5-87 0 0,-6-1-7 0 0,29 3-1 0 0,-32-3-15 0 0,1 0-1 0 0,0 0 1 0 0,-1 0-1 0 0,1 1 1 0 0,-1-1-1 0 0,1 0 1 0 0,-1 1-1 0 0,1-1 1 0 0,-1 0-1 0 0,1 1 1 0 0,-1-1-1 0 0,1 1 1 0 0,-1-1-1 0 0,1 1 1 0 0,-1-1-1 0 0,0 1 1 0 0,1-1 0 0 0,2 4-9 0 0,-1-2-40 0 0,-1-1-65 0 0,-1-1-69 0 0,0 0-107 0 0,0 0-126 0 0,0 0-112 0 0,0 0 71 0 0,0 0-42 0 0,0 0-589 0 0,0 0-466 0 0,0 0-884 0 0</inkml:trace>
  <inkml:trace contextRef="#ctx0" brushRef="#br1" timeOffset="12104.37">1167 1641 6704 0 0,'0'0'149'0'0,"0"0"23"0"0,0 0 12 0 0,0 3 17 0 0,0 1-102 0 0,0 1 38 0 0,0 28 664 0 0,0-23-627 0 0,0-2-93 0 0,3 7 130 0 0,7-1 28 0 0,-10-13-231 0 0,1-1 0 0 0,-1 0 0 0 0,0 0 0 0 0,0 1 0 0 0,1-1 0 0 0,-1 0 0 0 0,0 0 1 0 0,0 1-1 0 0,0-1 0 0 0,0 0 0 0 0,1 0 0 0 0,-1 1 0 0 0,0-1 0 0 0,0 0 0 0 0,0 1 0 0 0,0-1 0 0 0,0 0 1 0 0,0 1-1 0 0,0-1 0 0 0,0 0 0 0 0,0 1 0 0 0,0-1 0 0 0,0 0 0 0 0,0 1 0 0 0,0-1 0 0 0,0 0-8 0 0,-1 6 55 0 0,1 15 58 0 0,3-6 3 0 0,11 9 69 0 0,-1 0 57 0 0,-13-23-231 0 0,0-1-1 0 0,1 1 1 0 0,-1 0 0 0 0,0 0-1 0 0,0 0 1 0 0,0 0-1 0 0,0-1 1 0 0,0 1 0 0 0,0 0-1 0 0,0 0 1 0 0,0 0 0 0 0,0 0-1 0 0,0 0 1 0 0,0 0-1 0 0,0-1 1 0 0,-1 1 0 0 0,1 0-1 0 0,0 0 1 0 0,-1 0 0 0 0,1-1-1 0 0,-1 1 1 0 0,1 0 0 0 0,0 0-1 0 0,-1-1 1 0 0,0 1-11 0 0,-3 9 125 0 0,8 2 27 0 0,-3-10-125 0 0,0-1 1 0 0,0 1-1 0 0,-1-1 0 0 0,1 1 0 0 0,0 0 1 0 0,-1 0-1 0 0,0-1 0 0 0,1 1 1 0 0,-1 0-1 0 0,0 1-27 0 0,1 13 229 0 0,2-2-47 0 0,1-1-42 0 0,-1-2-39 0 0,0-5-60 0 0,0 4 90 0 0,3 2 17 0 0,1 4 52 0 0,-5-4-21 0 0,-5-1-23 0 0,-2-1-54 0 0,4-9-93 0 0,0 0 0 0 0,1 0 0 0 0,-1 0 1 0 0,1 0-1 0 0,-1 0 0 0 0,1 0 0 0 0,-1 0 0 0 0,1 0 0 0 0,-1 0 1 0 0,1 0-1 0 0,0 0 0 0 0,0 0 0 0 0,-1 0 0 0 0,1 0 1 0 0,0 0-1 0 0,0 1 0 0 0,0-1 0 0 0,0 0 0 0 0,0 0 1 0 0,1 0-1 0 0,-1 0 0 0 0,0 0 0 0 0,0 0 0 0 0,1 1-9 0 0,4 6 59 0 0,-4-7-46 0 0,0 0 0 0 0,-1 1-1 0 0,1-1 1 0 0,0 1 0 0 0,0-1 0 0 0,-1 1-1 0 0,1-1 1 0 0,-1 1 0 0 0,1 0 0 0 0,-1-1-1 0 0,1 1 1 0 0,-1 0 0 0 0,0-1 0 0 0,0 1-13 0 0,0 10 35 0 0,0 0 55 0 0,0 26 332 0 0,0-24-309 0 0,0-11-24 0 0,0-3 7 0 0,-3 0 7 0 0,3 0-28 0 0,-1 0-55 0 0,-3 1-151 0 0,1-1 156 0 0,1 0 75 0 0,0-1 96 0 0,1 1-54 0 0,0-1 34 0 0,0 0 36 0 0,1 0 39 0 0,-11-12-177 0 0,8-3 6 0 0,3-70 11 0 0,0-1-50 0 0,0 85-41 0 0,0 0 0 0 0,0 1 0 0 0,-1-1 0 0 0,1 0 0 0 0,-1 0 0 0 0,0 1 0 0 0,1-1 0 0 0,-1 1 0 0 0,0-1 0 0 0,0 0 0 0 0,-1 0 0 0 0,2 1 0 0 0,-1 0 0 0 0,0 0 0 0 0,1 0 0 0 0,-1 0 0 0 0,1 0 0 0 0,-1 0 0 0 0,1 0 0 0 0,-1 0 0 0 0,1 0 0 0 0,-1 0 0 0 0,1 0 0 0 0,0 0 0 0 0,0 0 0 0 0,0 0 0 0 0,0 0 0 0 0,0 0 0 0 0,0 0 0 0 0,0-1 0 0 0,0 1 0 0 0,0 0 0 0 0,0 0 0 0 0,0 0 0 0 0,1 0 0 0 0,-1 0 0 0 0,5-7 0 0 0,-4 6 0 0 0,0 1 0 0 0,0-1 0 0 0,0 1 0 0 0,0-1 0 0 0,-1 1 0 0 0,1-1 0 0 0,-1 1 0 0 0,1-1 0 0 0,-1 1 0 0 0,1-1 0 0 0,-1 0 0 0 0,0 1 0 0 0,0-1 0 0 0,0 0 0 0 0,0 0 0 0 0,2-23 0 0 0,-1 24 0 0 0,-1 0 0 0 0,0 0 0 0 0,1 0 0 0 0,-1 0 0 0 0,1 0 0 0 0,-1 0 0 0 0,1 0 0 0 0,-1 0 0 0 0,1 0 0 0 0,0 0 0 0 0,-1 0 0 0 0,1 0 0 0 0,0 0 0 0 0,0 1 0 0 0,0-1 0 0 0,0 0 0 0 0,0 1 0 0 0,-1-1 0 0 0,2 0 0 0 0,3-1 0 0 0,-4 2 0 0 0,-1-1 0 0 0,1 1 0 0 0,0 0 0 0 0,-1 0 0 0 0,1-1 0 0 0,-1 1 0 0 0,1 0 0 0 0,0-1 0 0 0,-1 1 0 0 0,1-1 0 0 0,-1 1 0 0 0,1-1 0 0 0,-1 1 0 0 0,1-1 0 0 0,-1 1 0 0 0,0-1 0 0 0,1 0 0 0 0,-1 1 0 0 0,0-1 0 0 0,1 1 0 0 0,-1-1 0 0 0,0 0 0 0 0,3-4 0 0 0,23-27 0 0 0,-21 22 0 0 0,-4 8 0 0 0,0-1 0 0 0,0 1 0 0 0,0 0 0 0 0,0 0 0 0 0,1 0 0 0 0,-1 0 0 0 0,1 0 0 0 0,-1 0 0 0 0,1 0 0 0 0,11-11 0 0 0,-8 9 0 0 0,0 0 0 0 0,0-1 0 0 0,-1 1 0 0 0,0-1 0 0 0,0 0 0 0 0,1-3 0 0 0,-3 4 0 0 0,-1 3 0 0 0,-1 0 0 0 0,0 1 0 0 0,0-1 0 0 0,1 0 0 0 0,-1 1 0 0 0,0-1 0 0 0,1 1 0 0 0,-1-1 0 0 0,1 0 0 0 0,-1 1 0 0 0,1-1 0 0 0,-1 1 0 0 0,1 0 0 0 0,-1-1 0 0 0,1 1 0 0 0,-1-1 0 0 0,1 1 0 0 0,-1 0 0 0 0,1-1 0 0 0,0 1 0 0 0,-1 0 0 0 0,1 0 0 0 0,4-3 0 0 0,43-23 0 0 0,-33 23 0 0 0,-4 3 0 0 0,-9-1 0 0 0,1 1 0 0 0,0 0 0 0 0,0 0 0 0 0,0 0 0 0 0,0 0 0 0 0,-1 0 0 0 0,1 1 0 0 0,0-1 0 0 0,0 1 0 0 0,-1 0 0 0 0,2 0 0 0 0,1 9 0 0 0,-3-8 0 0 0,1-1 0 0 0,-1 1 0 0 0,0-1 0 0 0,0 0 0 0 0,1 0 0 0 0,-1 0 0 0 0,1 0 0 0 0,-1 0 0 0 0,1 0 0 0 0,-1-1 0 0 0,1 1 0 0 0,-1 0 0 0 0,0 1 0 0 0,1-1 0 0 0,-1 0 0 0 0,0 1 0 0 0,0-1 0 0 0,4 10 0 0 0,5-5 0 0 0,-10-5 0 0 0,0-1 0 0 0,0 1 0 0 0,0-1 0 0 0,0 1 0 0 0,0-1 0 0 0,0 1 0 0 0,0-1 0 0 0,0 1 0 0 0,0 0 0 0 0,0 0 0 0 0,-1-1 0 0 0,1 1 0 0 0,0 0 0 0 0,0 0 0 0 0,-1 0 0 0 0,1 0 0 0 0,4 10 0 0 0,-4-9 0 0 0,0 0 0 0 0,0 1 0 0 0,0-1 0 0 0,0 0 0 0 0,1 0 0 0 0,-1 0 0 0 0,1 0 0 0 0,0 0 0 0 0,-1 0 0 0 0,13 14 0 0 0,-9-3 0 0 0,5-8 0 0 0,6 24 0 0 0,-11-13 0 0 0,9-1 0 0 0,-13-13 0 0 0,0-1 0 0 0,0 0 0 0 0,1 0 0 0 0,-1 0 0 0 0,0 1 0 0 0,0-1 0 0 0,0 1 0 0 0,0-1 0 0 0,0 0 0 0 0,-1 1 0 0 0,1 0 0 0 0,0-1 0 0 0,-1 1 0 0 0,1-1 0 0 0,-1 1 0 0 0,1 0 0 0 0,-1 0 0 0 0,0-1 0 0 0,0 1 0 0 0,0 0 0 0 0,0 0 0 0 0,1 0 0 0 0,-1-1 0 0 0,0 1 0 0 0,0 0 0 0 0,1 0 0 0 0,-1-1 0 0 0,1 1 0 0 0,0 0 0 0 0,-1-1 0 0 0,1 1 0 0 0,0 0 0 0 0,0-1 0 0 0,0 1 0 0 0,0-1 0 0 0,0 1 0 0 0,0-1 0 0 0,0 1 0 0 0,0-1 0 0 0,-1 1 0 0 0,1 0 0 0 0,-1 0 0 0 0,1-1 0 0 0,-1 1 0 0 0,1 0 0 0 0,-1 0 0 0 0,0-1 0 0 0,0 1 0 0 0,0 5 0 0 0,0-4 0 0 0,-1-1 0 0 0,1 0 0 0 0,0 0 0 0 0,1 0 0 0 0,-1 0 0 0 0,0 1 0 0 0,1-1 0 0 0,-1 0 0 0 0,1 0 0 0 0,0 1 0 0 0,1 1 5 0 0,0 1 1 0 0,0-1 0 0 0,0 1 0 0 0,-1-1 0 0 0,1 2-6 0 0,0 29 96 0 0,-2 0 53 0 0,0 1 69 0 0,0-1 67 0 0,0-2 60 0 0,0-30-261 0 0,0 0-11 0 0,0 0-48 0 0,0 3 5 0 0,0 11 60 0 0,0-14-20 0 0,0-3-5 0 0,0 0-25 0 0,0 0-94 0 0,0 0-7 0 0,0 0-81 0 0,0 0-90 0 0,0 0 66 0 0,0 0-40 0 0,0 0-42 0 0,0 0-42 0 0,0 0-36 0 0,0 0-33 0 0,0 0-235 0 0,0 0-55 0 0,0 0-769 0 0,0 0-605 0 0,0 0-1152 0 0</inkml:trace>
  <inkml:trace contextRef="#ctx0" brushRef="#br1" timeOffset="12799.67">2271 1357 7136 0 0,'0'0'165'0'0,"0"0"22"0"0,0 0 6 0 0,-2 0 18 0 0,-4 1-176 0 0,3 1 66 0 0,1 1 81 0 0,1 5 151 0 0,0 2-8 0 0,-2-2-188 0 0,-2 0-13 0 0,1-1-47 0 0,1-2 20 0 0,2 1 42 0 0,1 2 75 0 0,0-1-99 0 0,0 4 1 0 0,-3 11 69 0 0,-4-15-14 0 0,6-6-163 0 0,1-1 1 0 0,0 0-1 0 0,-1 1 1 0 0,1-1-1 0 0,-1 0 1 0 0,1 1-1 0 0,0-1 0 0 0,-1 0 1 0 0,1 1-1 0 0,0-1 1 0 0,-1 1-1 0 0,1-1 1 0 0,0 0-1 0 0,0 1 1 0 0,0-1-1 0 0,-1 1 0 0 0,1-1 1 0 0,0 1-1 0 0,0-1 1 0 0,0 1-1 0 0,0-1 1 0 0,0 1-1 0 0,0-1 0 0 0,0 1 1 0 0,0-1-1 0 0,0 1 1 0 0,0-1-1 0 0,0 1 1 0 0,0 0-9 0 0,0 9 131 0 0,0 0-35 0 0,0 14 118 0 0,-2-10-46 0 0,-4-1 23 0 0,0-1-2 0 0,4 2-26 0 0,2 2-42 0 0,0 29 247 0 0,0-32-281 0 0,0 27 185 0 0,0-8-113 0 0,0 40 156 0 0,0-49-186 0 0,0 1 36 0 0,1-16-120 0 0,-1 0 0 0 0,1 0 0 0 0,1-1 1 0 0,0 1-1 0 0,0 0-45 0 0,0 0 53 0 0,0 0-1 0 0,0-1 1 0 0,-1 1-1 0 0,0 0 1 0 0,-1 1-53 0 0,0-2 48 0 0,1 0-1 0 0,0-1 1 0 0,0 1 0 0 0,1 0-1 0 0,-1-1 1 0 0,2 1-48 0 0,1 9 97 0 0,1 16 100 0 0,6-1 22 0 0,-6-8-71 0 0,-1-4 134 0 0,1-1 0 0 0,4 8-282 0 0,2-4 198 0 0,1-1 46 0 0,-1-3 18 0 0,-2-7-124 0 0,-7-8-91 0 0,1 0-1 0 0,-1 0 1 0 0,0 1 0 0 0,0-1-1 0 0,0 0 1 0 0,1 2-47 0 0,-2-2 44 0 0,1 1-1 0 0,0-1 1 0 0,0 0-1 0 0,0 1 1 0 0,1-1-1 0 0,0 0-43 0 0,-1-1 18 0 0,-1-1 0 0 0,0 0 0 0 0,1 1 0 0 0,-1-1 0 0 0,0 0 0 0 0,0 1 0 0 0,0-1 0 0 0,0 1-1 0 0,0 0 1 0 0,0-1 0 0 0,-1 1 0 0 0,1 0 0 0 0,-1 0 0 0 0,1-1 0 0 0,-1 1 0 0 0,1 0-1 0 0,-1 0-17 0 0,3 4 127 0 0,10 4-6 0 0,3-7-9 0 0,-4-3-53 0 0,5 0-27 0 0,-17 0-31 0 0,0 0 0 0 0,0 0-1 0 0,0 0 1 0 0,0 0 0 0 0,0 0 0 0 0,0 0-1 0 0,0 0 1 0 0,0 0 0 0 0,0 0 0 0 0,0 0-1 0 0,0 0 1 0 0,1 0 0 0 0,-1 0 0 0 0,0 0-1 0 0,0 0 1 0 0,0 0 0 0 0,0 0 0 0 0,0 0-1 0 0,0 0 1 0 0,0 0 0 0 0,0 0 0 0 0,0 0-1 0 0,0 0 1 0 0,1 0 0 0 0,-1 0 0 0 0,0 0-1 0 0,0 0 1 0 0,0 0 0 0 0,0 0 0 0 0,0 0-1 0 0,0 0 1 0 0,0 0 0 0 0,0 0 0 0 0,0 0-1 0 0,0 1 1 0 0,0-1 0 0 0,0 0 0 0 0,0 0-1 0 0,0 0 1 0 0,0 0 0 0 0,0 0 0 0 0,0 0-1 0 0,0 0 1 0 0,0 0 0 0 0,0 0 0 0 0,0 0-1 0 0,0 1 1 0 0,0-1 0 0 0,0 0 0 0 0,0 0-1 0 0,0 0 1 0 0,0 0 0 0 0,0 0 0 0 0,0 0-1 0 0,0 0 1 0 0,0 0 0 0 0,0 0-1 0 0,0 11 24 0 0,0-11-23 0 0,0 0 0 0 0,0 0 0 0 0,0 0 0 0 0,0 0 1 0 0,0 0-1 0 0,0 0 0 0 0,0 1 0 0 0,0-1 0 0 0,0 0 1 0 0,0 0-1 0 0,0 0 0 0 0,0 0 0 0 0,0 0 0 0 0,0 0 0 0 0,0 0 1 0 0,0 0-1 0 0,0 0 0 0 0,0 0 0 0 0,0 1 0 0 0,0-1 0 0 0,0 0 1 0 0,0 0-1 0 0,0 0 0 0 0,0 0 0 0 0,0 0 0 0 0,0 0 0 0 0,0 0 1 0 0,0 0-1 0 0,0 0 0 0 0,1 0 0 0 0,-1 0 0 0 0,0 0 0 0 0,0 0 1 0 0,0 1-1 0 0,0-1 0 0 0,0 0 0 0 0,0 0 0 0 0,0 0 0 0 0,0 0 1 0 0,0 0-1 0 0,0 0 0 0 0,0 0 0 0 0,1 0 0 0 0,-1 0 0 0 0,0 0 1 0 0,0 0-1 0 0,0 0 0 0 0,0 0 0 0 0,0 0 0 0 0,0 0 0 0 0,0 0 1 0 0,0 0-1 0 0,0 0 0 0 0,0 0 0 0 0,1 0 0 0 0,-1 0 0 0 0,0 0-1 0 0,10 0 79 0 0,-7 0-44 0 0,-3 0-83 0 0,0 0-36 0 0,0 0-131 0 0,0 0-17 0 0,0 0 77 0 0,0 0 14 0 0,0 0-48 0 0,0 0-161 0 0,0 0-296 0 0,0 0-23 0 0</inkml:trace>
  <inkml:trace contextRef="#ctx0" brushRef="#br1" timeOffset="16278.24">5316 1089 7688 0 0,'0'0'166'0'0,"0"0"29"0"0,0 0 14 0 0,0 0 38 0 0,0 3 108 0 0,0-3-336 0 0,0 1 0 0 0,0-1 0 0 0,0 1 0 0 0,0-1 0 0 0,0 1 1 0 0,0-1-1 0 0,0 1 0 0 0,0-1 0 0 0,0 1 0 0 0,0-1 0 0 0,0 1 0 0 0,-1-1 1 0 0,1 1-1 0 0,0-1 0 0 0,0 1 0 0 0,0-1 0 0 0,-1 0 0 0 0,1 1 0 0 0,0-1 1 0 0,-1 1-1 0 0,1-1 0 0 0,0 0 0 0 0,-1 1 0 0 0,1-1 0 0 0,-1 0 0 0 0,1 0 1 0 0,0 1-1 0 0,-1-1 0 0 0,1 0 0 0 0,-1 0 0 0 0,1 0 0 0 0,-1 1 0 0 0,1-1 1 0 0,-1 0-1 0 0,1 0 0 0 0,-1 0 0 0 0,1 0 0 0 0,-1 0 0 0 0,1 0 0 0 0,-1 0 1 0 0,1 0-1 0 0,-1 0-19 0 0,-2 0 409 0 0,3 3 7 0 0,1-3-398 0 0,-1 0 0 0 0,0 1-1 0 0,0-1 1 0 0,0 1 0 0 0,0-1 0 0 0,0 1-1 0 0,-1-1 1 0 0,1 0 0 0 0,0 1 0 0 0,0-1 0 0 0,0 1-1 0 0,0-1 1 0 0,0 0 0 0 0,0 1 0 0 0,-1-1 0 0 0,1 1-1 0 0,0-1 1 0 0,0 0 0 0 0,-1 1 0 0 0,1-1-1 0 0,0 0 1 0 0,0 1 0 0 0,-1-1 0 0 0,1 0 0 0 0,0 0-1 0 0,-1 1 1 0 0,1-1 0 0 0,0 0 0 0 0,-1 0-1 0 0,1 0 1 0 0,-1 1-18 0 0,-6 3 296 0 0,4 3-67 0 0,1 0-82 0 0,-2-1-56 0 0,-2 1-8 0 0,3-4-10 0 0,2 1-34 0 0,1 5-18 0 0,1-7 0 0 0,-1 0-11 0 0,0 0 1 0 0,-1-1-1 0 0,1 1 1 0 0,0 0-1 0 0,-1 0 1 0 0,1-1-1 0 0,-1 1 1 0 0,1 0-1 0 0,-1-1 1 0 0,0 1 0 0 0,0 0-1 0 0,0-1 1 0 0,0 1-11 0 0,-4 8 96 0 0,2 3 39 0 0,3-11-119 0 0,0 0 1 0 0,0-1-1 0 0,0 1 1 0 0,-1-1-1 0 0,1 1 1 0 0,-1-1-1 0 0,1 1 1 0 0,-1-1-1 0 0,1 1 1 0 0,-1-1-1 0 0,0 1 1 0 0,0-1-1 0 0,0 0-16 0 0,-5 13 100 0 0,4-6-40 0 0,1 1 0 0 0,1 0 0 0 0,-1 0 0 0 0,1 0 0 0 0,1 4-60 0 0,-1 6 74 0 0,0 63 237 0 0,0 41 107 0 0,2-98-318 0 0,4 5 3 0 0,0 1-1 0 0,-4-7-2 0 0,-1-13-49 0 0,0-1 0 0 0,0 1 0 0 0,1-1 0 0 0,0 0 0 0 0,1 1-51 0 0,6 24 131 0 0,-8-28-94 0 0,1 0 0 0 0,1 1 0 0 0,-1-1 0 0 0,3 3-37 0 0,-2-4 85 0 0,0 1 1 0 0,0-1 0 0 0,-1 1 0 0 0,0 0 0 0 0,1 4-86 0 0,-1-2 64 0 0,1-1 40 0 0,0-1 0 0 0,0 1 1 0 0,3 5-105 0 0,5 11 208 0 0,-6-12-96 0 0,-1-3-36 0 0,3 7 20 0 0,-4-3-41 0 0,-2-11-42 0 0,-1 1-1 0 0,1-1 1 0 0,-1 0-1 0 0,1 0 1 0 0,0 1 0 0 0,0-1-1 0 0,0 0 1 0 0,0 0-1 0 0,0 0 1 0 0,0 0-1 0 0,1 0 1 0 0,-1 0-1 0 0,1 0 1 0 0,0 0-13 0 0,5 5 65 0 0,-3-4-27 0 0,-1 0-1 0 0,0 0 1 0 0,0 1-1 0 0,0-1 1 0 0,0 1-1 0 0,-1 0-37 0 0,1 1 41 0 0,-3-4-31 0 0,0 0 0 0 0,1-1 0 0 0,-1 1 0 0 0,0-1 0 0 0,1 1 0 0 0,-1 0 0 0 0,0-1 0 0 0,1 1 0 0 0,-1-1 0 0 0,1 1 1 0 0,-1-1-1 0 0,1 1 0 0 0,-1-1 0 0 0,1 1 0 0 0,-1-1 0 0 0,1 0 0 0 0,-1 1 0 0 0,1-1 0 0 0,0 0 0 0 0,-1 1 0 0 0,1-1 0 0 0,0 0-10 0 0,4 3 38 0 0,12 10 100 0 0,-2-1-14 0 0,-2-8-14 0 0,-8-2-10 0 0,8 9-65 0 0,0-9 37 0 0,-10-2-49 0 0,-3 0-85 0 0,0 0-101 0 0,0 0-219 0 0,2 0-388 0 0,12 0-42 0 0</inkml:trace>
  <inkml:trace contextRef="#ctx0" brushRef="#br1" timeOffset="75286.45">5947 1436 6624 0 0,'0'0'149'0'0,"0"0"23"0"0,0 0 11 0 0,0-2-30 0 0,0-9-66 0 0,0 9 4 0 0,0 2 103 0 0,0-5 127 0 0,0-5 487 0 0,0 4-381 0 0,0 3-246 0 0,0 1-57 0 0,0 0-68 0 0,0 1-82 0 0,3-5 418 0 0,7-4-12 0 0,-7 7-152 0 0,-2 0-79 0 0,0 1-49 0 0,-1-1-47 0 0,-1 0-20 0 0,3 1 46 0 0,8-3 227 0 0,-5-8-14 0 0,1 5-151 0 0,4-3 177 0 0,-2 2-123 0 0,-5 5-165 0 0,2-9 182 0 0,6 8-16 0 0,-5-6-14 0 0,-6 10-169 0 0,1-1-1 0 0,-1 1 1 0 0,1 0-1 0 0,-1 0 1 0 0,1 0 0 0 0,-1 0-1 0 0,1 0 1 0 0,0 1-1 0 0,-1-1 1 0 0,1 0 0 0 0,0 0-1 0 0,0 0 1 0 0,0 1-1 0 0,0-1 1 0 0,0 0 0 0 0,0 0-13 0 0,12-5 153 0 0,-2 2-68 0 0,12-7 29 0 0,-4 1-50 0 0,7 5 13 0 0,-13-2-2 0 0,-7 4-23 0 0,-1 1 22 0 0,1 1 27 0 0,1 0 48 0 0,-6 1-140 0 0,1 0 1 0 0,0 0-1 0 0,-1-1 1 0 0,1 1 0 0 0,-1 0-1 0 0,1-1 1 0 0,-1 0-1 0 0,1 1 1 0 0,-1-1 0 0 0,1 0-1 0 0,-1 0 1 0 0,0 0-10 0 0,1 0 4 0 0,0 0-1 0 0,0 0 1 0 0,-1 0 0 0 0,1 0 0 0 0,0 1-1 0 0,0-1 1 0 0,0 0 0 0 0,0 1-1 0 0,0-1 1 0 0,0 1 0 0 0,0 0 0 0 0,0 0-4 0 0,14 2 0 0 0,16 14 0 0 0,-30-15 1 0 0,1 1 1 0 0,-1 0-1 0 0,0-1 1 0 0,0 1-1 0 0,0 0 1 0 0,0 0-1 0 0,0 0 1 0 0,0 0-1 0 0,0 1 0 0 0,-1-1 1 0 0,1 0-1 0 0,-1 1 1 0 0,1-1-1 0 0,-1 1 1 0 0,0 0-1 0 0,0-1 1 0 0,0 1-1 0 0,-1 0 1 0 0,1-1-1 0 0,-1 1 1 0 0,1 0-1 0 0,-1 0 1 0 0,0 0-1 0 0,0-1 1 0 0,0 4-2 0 0,-1 4 11 0 0,0 1-1 0 0,-1 0 1 0 0,0-1 0 0 0,-1 1-1 0 0,-3 9-10 0 0,-2 9 72 0 0,-3 16-72 0 0,8-27 12 0 0,-1 0-1 0 0,-1 0 0 0 0,-1-1 1 0 0,-7 14-12 0 0,5-16 0 0 0,4-6 13 0 0,-1 0 0 0 0,1 0 1 0 0,0 0-1 0 0,0 3-13 0 0,2 0 10 0 0,1-8-10 0 0,0 0 0 0 0,0-1 0 0 0,0 1 0 0 0,-1 0 0 0 0,1-1 0 0 0,-1 1 0 0 0,0 0 0 0 0,0-1 1 0 0,-1 2-1 0 0,1-2 3 0 0,0 1-1 0 0,1 0 1 0 0,-1-1 0 0 0,1 1 0 0 0,0 0 0 0 0,0 0 0 0 0,0 0-3 0 0,-9 26 33 0 0,-1-14-20 0 0,9-13-14 0 0,-1 0 1 0 0,1 0 0 0 0,0 1 0 0 0,0-1 0 0 0,1 0-1 0 0,-1 1 1 0 0,1-1 0 0 0,-1 1 0 0 0,1 0 0 0 0,-13 21 22 0 0,2-5 9 0 0,-20 43-20 0 0,32-62-11 0 0,-1 0-1 0 0,0 0 1 0 0,1 0 0 0 0,0 0 0 0 0,-1 0 0 0 0,1 0 0 0 0,0 0 0 0 0,-1 0 0 0 0,1 0 0 0 0,0 1 0 0 0,0-1 0 0 0,0 0 0 0 0,0 0 0 0 0,0 0 0 0 0,0 0 0 0 0,0 1 0 0 0,1 27 11 0 0,-1-26-38 0 0,0 2 59 0 0,0 10 225 0 0,0-9-209 0 0,0-4 16 0 0,0-2 0 0 0,0 0 8 0 0,3 0 33 0 0,23 0 134 0 0,-23 0-119 0 0,-3 0 0 0 0,5 0 0 0 0,1 1-83 0 0,15-1 58 0 0,-6-3 9 0 0,-7-2-55 0 0,-6 4-38 0 0,-1 0-1 0 0,1 0 0 0 0,-1 0 1 0 0,1 0-1 0 0,-1 1 1 0 0,1-1-1 0 0,-1 0 1 0 0,1 1-1 0 0,-1-1 1 0 0,1 1-1 0 0,0 0 1 0 0,-1 0-1 0 0,1-1 1 0 0,0 1-11 0 0,15 0 92 0 0,5 0-21 0 0,-16 0-58 0 0,-4 0-9 0 0,0 0 0 0 0,-1 0 0 0 0,1 0 0 0 0,0 0 1 0 0,0-1-1 0 0,0 1 0 0 0,0-1 0 0 0,0 0 1 0 0,0 1-1 0 0,-1-1 0 0 0,1 0 0 0 0,0 0 0 0 0,1-1-4 0 0,-2 1 4 0 0,1 0-1 0 0,-1 0 1 0 0,1 1-1 0 0,-1-1 0 0 0,1 0 1 0 0,-1 1-1 0 0,1-1 0 0 0,-1 1 1 0 0,1-1-1 0 0,-1 1 0 0 0,1 0 1 0 0,0 0-1 0 0,1 0-3 0 0,4 0 21 0 0,-5 0-18 0 0,0 0 0 0 0,0 0 1 0 0,0 0-1 0 0,0 0 0 0 0,1 0 0 0 0,-1 0 1 0 0,0-1-1 0 0,0 1 0 0 0,0-1 1 0 0,1 0-5 0 0,1-1 7 0 0,-1 0 0 0 0,1 0 0 0 0,0 1 0 0 0,-1 0 0 0 0,1-1 0 0 0,0 1 0 0 0,0 0 0 0 0,0 1 0 0 0,0-1 0 0 0,3 1-6 0 0,-5 0 1 0 0,0 0 0 0 0,0 0 0 0 0,0-1 0 0 0,0 1 0 0 0,-1 0 0 0 0,1-1 0 0 0,0 1 0 0 0,0-1 0 0 0,0 0 0 0 0,0 0 0 0 0,-1 0 0 0 0,1 0 0 0 0,1-1-1 0 0,-2 1 0 0 0,1 1 0 0 0,-1-1 0 0 0,1 0 0 0 0,-1 0 0 0 0,1 1 0 0 0,-1-1 0 0 0,1 1 0 0 0,-1-1 0 0 0,1 1 0 0 0,0 0 0 0 0,-1-1 0 0 0,1 1-1 0 0,1 0 1 0 0,4 0-1 0 0,8 0-1 0 0,-6-3-48 0 0,-1-1-58 0 0,2-2-110 0 0,4 3-85 0 0,-10 3 251 0 0,-1 0-92 0 0,0-1-83 0 0,0 0-80 0 0,0-1-71 0 0,0 1-67 0 0,-1 0-58 0 0,0-1-54 0 0,2-1-436 0 0,0 1-94 0 0,3 0-797 0 0,2 1-1064 0 0</inkml:trace>
  <inkml:trace contextRef="#ctx0" brushRef="#br1" timeOffset="75865.92">6894 1468 5904 0 0,'0'0'169'0'0,"0"0"-65"0"0,0 0 33 0 0,0 0 261 0 0,0 0 67 0 0,0 0 14 0 0,0 0-19 0 0,0 0-83 0 0,0 0-32 0 0,0 2-7 0 0,0 3 4 0 0,0 0-46 0 0,-1 0-43 0 0,1 1-39 0 0,0 1-2 0 0,0 1-43 0 0,0 7 69 0 0,-1-9-154 0 0,2 0 0 0 0,-1 0 0 0 0,1 0 0 0 0,0 0 0 0 0,0 3-84 0 0,6 4 168 0 0,-2-4-13 0 0,-3 3 38 0 0,-1-1 1 0 0,6 2 27 0 0,-1-1 2 0 0,-5-1-25 0 0,-1 7 101 0 0,-1-13-216 0 0,1 0-1 0 0,0 0 1 0 0,0 1-1 0 0,0-1 1 0 0,1 0-1 0 0,-1 0 1 0 0,1 1 0 0 0,1 0-83 0 0,9 18 198 0 0,-7-11-99 0 0,-5 3-75 0 0,0-8 4 0 0,1 2 23 0 0,0-3 47 0 0,0 0 211 0 0,0-14 521 0 0,0-1-542 0 0,0-1-45 0 0,0 3-118 0 0,0-1-38 0 0,0 2-50 0 0,0 0-35 0 0,0 0-40 0 0,0 1-45 0 0,0 2 84 0 0,0 0 0 0 0,1 1 0 0 0,-1-1 0 0 0,0 0 0 0 0,1 0 0 0 0,-1 1 0 0 0,1-1 1 0 0,0 0-1 0 0,-1 1 0 0 0,1-1 0 0 0,0 1 0 0 0,0-1 0 0 0,0 0-1 0 0,0 1 1 0 0,0-1-1 0 0,0 1 1 0 0,0-1 0 0 0,0 1 0 0 0,-1-1 0 0 0,1 0-1 0 0,-1 1 1 0 0,1-1 0 0 0,-1 0 0 0 0,1 0 0 0 0,-1 0-1 0 0,0 1 1 0 0,0-1-1 0 0,0-8 33 0 0,-1 7-31 0 0,1 0 0 0 0,0 0 0 0 0,-1 0-1 0 0,2 0 1 0 0,-1 1 0 0 0,0-1 0 0 0,0 0 0 0 0,1 0 0 0 0,0 0 0 0 0,-1 1 0 0 0,2-2-2 0 0,9-2 0 0 0,-10 5 0 0 0,0 1 0 0 0,0-1 0 0 0,0 1 0 0 0,0-1 0 0 0,0 1 0 0 0,0-1 0 0 0,0 0 0 0 0,0 1 0 0 0,0-1 0 0 0,-1 0 0 0 0,1 0 0 0 0,0 1 0 0 0,0-1 0 0 0,-1 0 0 0 0,1 0 0 0 0,0 0 0 0 0,3-11 0 0 0,1 3 0 0 0,20-18 0 0 0,-13 15 0 0 0,11-12 0 0 0,-21 23 0 0 0,-1 0 0 0 0,1 0 0 0 0,0-1 0 0 0,-1 1 0 0 0,1 1 0 0 0,0-1 0 0 0,0 0 0 0 0,0 0 0 0 0,0 1 0 0 0,0-1 0 0 0,-1 1 0 0 0,1-1 0 0 0,0 1 0 0 0,1 0 0 0 0,-1 0 0 0 0,0 0 0 0 0,-1 0 0 0 0,1-1 0 0 0,-1 1 0 0 0,1 0 0 0 0,0-1 0 0 0,-1 1 0 0 0,1-1 0 0 0,-1 0 0 0 0,1 0 0 0 0,-1 1 0 0 0,1-1 0 0 0,-1 0 0 0 0,1 0 0 0 0,6-4 0 0 0,8 2 0 0 0,15 3 0 0 0,-15 3 0 0 0,13 13 0 0 0,-24-3 16 0 0,8 2 46 0 0,0 1-63 0 0,7 23-212 0 0,-14-27 194 0 0,0 0 59 0 0,-5-10-27 0 0,-1 0 0 0 0,1 0 0 0 0,-1 0-1 0 0,0-1 1 0 0,1 1 0 0 0,-1 0 0 0 0,0 0 0 0 0,0 0 0 0 0,0 0 0 0 0,0 0 0 0 0,0 1-13 0 0,-1-1 13 0 0,1 0-1 0 0,0 0 1 0 0,0-1 0 0 0,0 1-1 0 0,0 0 1 0 0,0 0 0 0 0,1 0-1 0 0,-1 0 1 0 0,1 0 0 0 0,-1 0-1 0 0,1 1-12 0 0,4 3 14 0 0,1 6-30 0 0,-5-12 13 0 0,-1 1-1 0 0,0 0 1 0 0,0-1 0 0 0,0 1 0 0 0,0 0 0 0 0,1-1-1 0 0,-1 1 1 0 0,0 0 0 0 0,0 0 0 0 0,-1-1 0 0 0,1 1-1 0 0,0 0 1 0 0,0-1 0 0 0,0 1 0 0 0,0 0 0 0 0,-1 0-1 0 0,1-1 1 0 0,0 1 3 0 0,-11 12-66 0 0,11-13 65 0 0,0 0 0 0 0,0 1 0 0 0,0-1 0 0 0,0 0 0 0 0,-1 0 0 0 0,1 0 0 0 0,0 0 0 0 0,0 0 0 0 0,0 0 0 0 0,0 0 0 0 0,0 0 0 0 0,0 0 0 0 0,0 0 0 0 0,0 0 0 0 0,0 1 1 0 0,0-1-1 0 0,-1 0 0 0 0,1 0 0 0 0,0 0 0 0 0,0 0 0 0 0,0 0 0 0 0,0 0 0 0 0,0 0 0 0 0,0 1 0 0 0,0-1 0 0 0,0 0 0 0 0,0 0 0 0 0,0 0 0 0 0,0 0 0 0 0,0 0 1 0 0,0 0-1 0 0,0 0 0 0 0,0 1 0 0 0,0-1 0 0 0,0 0 0 0 0,0 0 0 0 0,0 0 0 0 0,0 0 0 0 0,0 0 0 0 0,0 0 0 0 0,1 0 0 0 0,-1 1 0 0 0,0-1 0 0 0,0 0 0 0 0,0 0 0 0 0,0 0 1 0 0,0 0-1 0 0,0 0 0 0 0,0 0 0 0 0,0 0 0 0 0,0 0 0 0 0,0 0 0 0 0,1 0 0 0 0,-1 1 0 0 0,0-1 0 0 0,0 0 0 0 0,0 0 1 0 0,4 3-2 0 0,-3-3 2 0 0,-1 1-1 0 0,1-1 0 0 0,-1 1 0 0 0,1-1 0 0 0,-1 0 0 0 0,1 1 0 0 0,-1-1 0 0 0,0 1 1 0 0,1-1-1 0 0,-1 1 0 0 0,0-1 0 0 0,1 1 0 0 0,-1 0 0 0 0,0-1 0 0 0,0 1 1 0 0,1-1-1 0 0,-1 1 1 0 0,2 11 16 0 0,-2 8 38 0 0,0-4-1 0 0,0-3-32 0 0,0-13-20 0 0,0 0 0 0 0,0 1-1 0 0,0-1 1 0 0,0 0 0 0 0,0 0 0 0 0,0 0-1 0 0,0 0 1 0 0,0 0 0 0 0,0 0 0 0 0,0 0-1 0 0,0 0 1 0 0,0 0 0 0 0,0 0 0 0 0,0 1-1 0 0,0-1 1 0 0,0 0 0 0 0,0 0 0 0 0,0 0-1 0 0,0 0 1 0 0,0 0 0 0 0,0 0 0 0 0,0 0-1 0 0,0 0 1 0 0,0 0 0 0 0,0 0 0 0 0,0 0-1 0 0,1 1 1 0 0,-1-1 0 0 0,0 0 0 0 0,0 0-1 0 0,0 0 1 0 0,0 0 0 0 0,0 0 0 0 0,0 0-1 0 0,0 0 1 0 0,0 0 0 0 0,0 0 0 0 0,0 0-1 0 0,0 0 1 0 0,0 0 0 0 0,1 0 0 0 0,-1 0-1 0 0,0 0 1 0 0,0 0 0 0 0,0 0 0 0 0,0 0-1 0 0,0 0 1 0 0,0 0 0 0 0,0 0 0 0 0,0 0-1 0 0,0 0 1 0 0,0 0 0 0 0,1 0 0 0 0,-1 0-1 0 0,0 0 1 0 0,0 0 0 0 0,0 0-1 0 0,3 0-39 0 0,-3 0 82 0 0,2 0 9 0 0,2 0-113 0 0,5 0-102 0 0,-3 0 31 0 0,1 0-39 0 0,-2 0-40 0 0,0-4-118 0 0,-4 2 122 0 0,0 0 5 0 0,0 0-69 0 0,1 1-81 0 0,-1-1-94 0 0,0 1 96 0 0,0 1-47 0 0,0-1-42 0 0,0 1-38 0 0,1-1-136 0 0,0 1-37 0 0,3 0-1428 0 0</inkml:trace>
  <inkml:trace contextRef="#ctx0" brushRef="#br1" timeOffset="76206.48">7714 1547 5696 0 0,'0'0'132'0'0,"0"0"17"0"0,0 0 10 0 0,0 0-50 0 0,0 0 2 0 0,0 0 51 0 0,0 0 149 0 0,0 0 277 0 0,-2 2 20 0 0,-9 9-5 0 0,8-8-51 0 0,3-3-28 0 0,0 0-4 0 0,0 0-18 0 0,0 0-71 0 0,3 0-30 0 0,3 0-198 0 0,2 0 57 0 0,13 1 488 0 0,-12-1-456 0 0,0-2-37 0 0,-5 1-169 0 0,0 0-32 0 0,3-3 110 0 0,29-14 590 0 0,-20 11-456 0 0,1 0-36 0 0,-9 4-171 0 0,0 0-34 0 0,10 0 111 0 0,0 1-60 0 0,-7-2-69 0 0,23-8 100 0 0,-21 6-132 0 0,1 1 1 0 0,13-4-8 0 0,-5 2 1 0 0,-3 5-1 0 0,-18 2 0 0 0,0 0 0 0 0,1 0 0 0 0,-1 0 0 0 0,1 0 0 0 0,-1 0 0 0 0,0-1 0 0 0,1 1 0 0 0,-1 0 0 0 0,1-1 0 0 0,0 0 0 0 0,5-4 0 0 0,-5 4 3 0 0,-1 0 1 0 0,1 0-1 0 0,-1 1 1 0 0,1-1 0 0 0,-1 0-1 0 0,1 1 1 0 0,-1-1-1 0 0,1 0 1 0 0,0 1-1 0 0,-1 0 1 0 0,1-1-1 0 0,0 1 1 0 0,-1 0-1 0 0,1 0 1 0 0,1 0-4 0 0,13-2 1 0 0,-6-1-43 0 0,-1-1-37 0 0,0 0-50 0 0,-5 2 29 0 0,6 0-54 0 0,-6 2 74 0 0,-1 0-39 0 0,1 0-75 0 0,0 0-82 0 0,-1 1-102 0 0,1-1-120 0 0,-1 0-47 0 0,0 0-116 0 0,-1 0 282 0 0,-1 0-33 0 0,0 0-35 0 0,1 0-37 0 0,4 0-1301 0 0,4 0-1011 0 0</inkml:trace>
  <inkml:trace contextRef="#ctx0" brushRef="#br1" timeOffset="76570.81">7935 1279 6992 0 0,'0'0'157'0'0,"0"0"23"0"0,0 0 12 0 0,0 0 37 0 0,0 0 130 0 0,-3 0 52 0 0,-7 0 6 0 0,7 0-1 0 0,3 0-28 0 0,0 0-17 0 0,0 0-3 0 0,0 0-14 0 0,0 0-54 0 0,0 0-20 0 0,0 2-6 0 0,0 11 132 0 0,0-1-111 0 0,0-1-93 0 0,0 11 195 0 0,3-17-113 0 0,1 1-142 0 0,0-1 1 0 0,0 1-1 0 0,-1 0 1 0 0,1 2-143 0 0,0-1 73 0 0,-1 0-50 0 0,-3-7-23 0 0,1 1 7 0 0,-1 1 1 0 0,1-1-1 0 0,-1 0 0 0 0,0 1 0 0 0,1-1 0 0 0,-1 0 0 0 0,0 1 0 0 0,0-1 1 0 0,0 1-1 0 0,0 0-7 0 0,3 16 51 0 0,7 6-12 0 0,-3-13 133 0 0,-2-4-83 0 0,1 3 11 0 0,-6-1-25 0 0,0 2 33 0 0,-1-7-86 0 0,1-1 1 0 0,0 0 0 0 0,0 0-1 0 0,0 0 1 0 0,0 1 0 0 0,1-1-1 0 0,-1 0 1 0 0,1 0 0 0 0,0 0-1 0 0,0 1-22 0 0,10 12 90 0 0,-9 0-4 0 0,1-2-22 0 0,7 0-33 0 0,-6-7 33 0 0,-5 2-60 0 0,1-6 5 0 0,0 10 45 0 0,0-11-28 0 0,0-1-44 0 0,0-1-48 0 0,0 0-96 0 0,0 0-172 0 0,0 0-16 0 0</inkml:trace>
  <inkml:trace contextRef="#ctx0" brushRef="#br1" timeOffset="77020.27">8535 1152 8464 0 0,'0'0'190'0'0,"0"0"28"0"0,0 0 10 0 0,0 0 38 0 0,0 0 100 0 0,0 0 39 0 0,0 0 10 0 0,0 0-18 0 0,0 0-77 0 0,0 0-31 0 0,0 0-7 0 0,0 0-17 0 0,0 3-60 0 0,1 5-80 0 0,5 4 11 0 0,1 1 11 0 0,-6-1-9 0 0,1-1 13 0 0,4 1 25 0 0,1 1 6 0 0,-6-2-19 0 0,2 2 20 0 0,2-2-84 0 0,-4-10-89 0 0,0 1 0 0 0,0-1 1 0 0,0 1-1 0 0,0-1 0 0 0,-1 1 0 0 0,1 0 0 0 0,-1 0 0 0 0,1-1 1 0 0,-1 1-1 0 0,0 0 0 0 0,1 0 0 0 0,-1-1 0 0 0,0 1-10 0 0,0 9 48 0 0,0-6-33 0 0,-1-1-1 0 0,2 1 0 0 0,-1-1 0 0 0,0 1 0 0 0,1-1 1 0 0,1 3-15 0 0,3 8 16 0 0,-3-12-8 0 0,-1 1 1 0 0,0-1-1 0 0,0 1 1 0 0,0-1-1 0 0,0 0 0 0 0,-1 1 1 0 0,0 0-1 0 0,1-1 1 0 0,-1 1-9 0 0,0 34 46 0 0,0 16 100 0 0,0-51-133 0 0,0 1 1 0 0,0-1 0 0 0,1 0-1 0 0,-1 0 1 0 0,1 1-1 0 0,0-1 1 0 0,0 0 0 0 0,1 2-14 0 0,-1-3 6 0 0,-1 0 0 0 0,1 0 1 0 0,0 0-1 0 0,-1 0 1 0 0,1 0-1 0 0,-1 0 0 0 0,0 0 1 0 0,0 1-7 0 0,-4 13 42 0 0,3-15-38 0 0,0 1 1 0 0,0-1 0 0 0,1 1 0 0 0,-1-1 0 0 0,1 1-1 0 0,-1-1 1 0 0,1 1 0 0 0,0-1 0 0 0,-1 1 0 0 0,1 0-1 0 0,0-1 1 0 0,0 1 0 0 0,0-1 0 0 0,0 1 0 0 0,1 0-1 0 0,-1-1 1 0 0,0 1 0 0 0,1-1 0 0 0,-1 1-5 0 0,3 3 10 0 0,-1-1 0 0 0,0 1 1 0 0,-1-1-1 0 0,1 1 0 0 0,-1 1-10 0 0,1 28 109 0 0,-2-15-100 0 0,0 25 75 0 0,1-42-80 0 0,-1 0-1 0 0,0 0 1 0 0,0-1-1 0 0,0 1 1 0 0,1-1 0 0 0,-1 1-1 0 0,1 0 1 0 0,-1-1-1 0 0,1 1 1 0 0,0-1-1 0 0,0 1 1 0 0,0-1-1 0 0,-1 1 1 0 0,1-1 0 0 0,1 0-1 0 0,-1 0 1 0 0,0 1-1 0 0,1-1-3 0 0,-2-1 2 0 0,0 1-1 0 0,0-1 0 0 0,1 0 0 0 0,-1 0 1 0 0,0 0-1 0 0,0 0 0 0 0,0 0 1 0 0,1 0-1 0 0,-1 0 0 0 0,0 1 0 0 0,0-1 1 0 0,0 0-1 0 0,1 0 0 0 0,-1 0 1 0 0,0 1-1 0 0,0-1 0 0 0,0 0 1 0 0,0 0-1 0 0,0 0 0 0 0,1 1 0 0 0,-1-1 1 0 0,0 0-1 0 0,0 0 0 0 0,0 0 1 0 0,0 1-1 0 0,0-1 0 0 0,0 0 0 0 0,0 0 1 0 0,0 1-1 0 0,0-1 0 0 0,0 0 1 0 0,0 0-1 0 0,0 1 0 0 0,0-1 0 0 0,0 0 1 0 0,0 0-1 0 0,0 1 0 0 0,0-1 1 0 0,0 0-1 0 0,-1 0 0 0 0,1 1 1 0 0,0-1-1 0 0,0 0 0 0 0,0 0 0 0 0,0 0-1 0 0,0 1 0 0 0,0-1 0 0 0,-1 0 0 0 0,1 0 0 0 0,0 0-1 0 0,0 0 1 0 0,0 0 0 0 0,0 1 0 0 0,0-1 0 0 0,0 0-1 0 0,0 0 1 0 0,-1 0 0 0 0,1 1 0 0 0,0-1 0 0 0,0 0-1 0 0,0 0 1 0 0,0 0 0 0 0,0 1 0 0 0,0-1 0 0 0,0 0-1 0 0,0 0 1 0 0,0 0 0 0 0,0 1 0 0 0,0-1 0 0 0,0 0 0 0 0,0 0-1 0 0,0 0 1 0 0,1 1 0 0 0,-1-1 0 0 0,0 0 0 0 0,0 0 0 0 0,13 17-69 0 0,-10-15-80 0 0,-3-1-67 0 0,0-1-297 0 0,0 0-35 0 0</inkml:trace>
  <inkml:trace contextRef="#ctx0" brushRef="#br1" timeOffset="77406.13">8945 931 8752 0 0,'0'0'197'0'0,"0"0"24"0"0,0 0 19 0 0,0-2-29 0 0,0-6-139 0 0,0 5-13 0 0,0 1 84 0 0,0 2 163 0 0,0 0 271 0 0,2 0 21 0 0,21 0 445 0 0,-11 0-672 0 0,-5 0-213 0 0,0 0-46 0 0,-1 0-55 0 0,0 0-64 0 0,-6 0 14 0 0,1-1 1 0 0,-1 1-1 0 0,1 0 0 0 0,-1 0 0 0 0,1 0 0 0 0,-1 0 0 0 0,1 0 0 0 0,-1 0 0 0 0,1 0 0 0 0,-1 0 1 0 0,1 0-1 0 0,-1 1 0 0 0,1-1 0 0 0,-1 0 0 0 0,1 0 0 0 0,-1 0 0 0 0,1 1 0 0 0,-1-1 1 0 0,1 0-1 0 0,-1 0 0 0 0,0 1 0 0 0,1-1 0 0 0,-1 0 0 0 0,0 1 0 0 0,1-1 0 0 0,-1 0 0 0 0,0 1 1 0 0,1-1-1 0 0,-1 1 0 0 0,0-1 0 0 0,0 0 0 0 0,1 1-7 0 0,3 6 110 0 0,9-2 46 0 0,6 6-54 0 0,5 7-24 0 0,-14-2-6 0 0,8-3-14 0 0,-13-9-36 0 0,0-1 0 0 0,0 1-1 0 0,-1-1 1 0 0,1 2 0 0 0,-1-1-1 0 0,0 0 1 0 0,0 1 0 0 0,0 0-22 0 0,43 68 256 0 0,-15-36-64 0 0,-16-14-112 0 0,10 15 33 0 0,-16-9-10 0 0,14-8 1 0 0,-20-16-80 0 0,0 0 0 0 0,0 1 0 0 0,-1-1 0 0 0,0 1 0 0 0,0 0 0 0 0,0 0 1 0 0,-1 0-1 0 0,0 0 0 0 0,0 1 0 0 0,0-1 0 0 0,0 4-24 0 0,0 0 58 0 0,1 0 0 0 0,0 0 1 0 0,5 9-59 0 0,-2-4 63 0 0,0 1 0 0 0,-1-1 1 0 0,-1 1-1 0 0,0 1-63 0 0,0-1 43 0 0,-2-2 9 0 0,0 1 0 0 0,-1 0 0 0 0,-1-1 0 0 0,0 1 1 0 0,-1 4-53 0 0,0 12 107 0 0,-1-12-22 0 0,-5-1-18 0 0,2-7-30 0 0,-10 26 126 0 0,9-11-84 0 0,-6 0 22 0 0,5-15-57 0 0,-1-1 0 0 0,-1 0 0 0 0,1-1 0 0 0,-5 3-44 0 0,10-9 17 0 0,-16 13-7 0 0,-4-3 1 0 0,11-6-56 0 0,6-2-33 0 0,-1 0-80 0 0,-5-3-54 0 0,8-2 174 0 0,1 0-96 0 0,-1 1-89 0 0,2 0-83 0 0,-1 1-76 0 0,0-1-69 0 0,1 0-63 0 0,0 1-56 0 0,-2 1-448 0 0,-1-1-101 0 0,-1 0-818 0 0,-3-2-1096 0 0</inkml:trace>
  <inkml:trace contextRef="#ctx0" brushRef="#br1" timeOffset="78965.92">1104 2635 5384 0 0,'0'0'116'0'0,"0"0"17"0"0,0 0 12 0 0,0 0 37 0 0,0 0 102 0 0,0 0 41 0 0,0 0 10 0 0,0 0-10 0 0,0 0-45 0 0,0 0-21 0 0,0 0-3 0 0,0 0-2 0 0,0 0-6 0 0,0 0-6 0 0,0 0-2 0 0,3 0-8 0 0,6 0-120 0 0,2 0 48 0 0,28 0 497 0 0,-25 0-418 0 0,-11 0-31 0 0,-1 0 4 0 0,19 0 129 0 0,-1 0-73 0 0,1 0-64 0 0,0 0-52 0 0,20 0 30 0 0,58 0 27 0 0,-69 0-94 0 0,1 0 72 0 0,-27 0-174 0 0,0 0 0 0 0,0-1 0 0 0,0 0 0 0 0,0 1 0 0 0,0-2 0 0 0,0 1 0 0 0,0 0 0 0 0,-1-1 0 0 0,1 1 0 0 0,2-3-13 0 0,-3 3 9 0 0,0 0 0 0 0,0 1 0 0 0,0-1 1 0 0,0 1-1 0 0,0-1 0 0 0,-1 1 0 0 0,1 0 1 0 0,0 0-1 0 0,0 0 0 0 0,0 0 0 0 0,1 1-9 0 0,5 0 16 0 0,93-1 165 0 0,-60 0-147 0 0,-34-1-23 0 0,-1 0 0 0 0,0 0 1 0 0,0 0-1 0 0,0-1 1 0 0,0 0-1 0 0,6-2-11 0 0,-8 2 4 0 0,12-1 37 0 0,4 3-19 0 0,-12 1-9 0 0,19 0 59 0 0,-21-1-57 0 0,1 0-1 0 0,-1 0 1 0 0,1 0-1 0 0,-1-1 1 0 0,1 0 0 0 0,1-1-15 0 0,7-2 14 0 0,-9 1 0 0 0,-1 2-1 0 0,1-1 1 0 0,-1 1-1 0 0,1 0 1 0 0,0 0 0 0 0,0 1-14 0 0,75 0 71 0 0,0 0 64 0 0,164 0 415 0 0,-238 0-540 0 0,0-1 1 0 0,0 0-1 0 0,-1-1 1 0 0,1 0-1 0 0,1 0-10 0 0,-2 0 11 0 0,1 0-1 0 0,0 1 1 0 0,-1-1-1 0 0,1 2 1 0 0,1-1-11 0 0,27 2 53 0 0,-22 0-28 0 0,0 0 1 0 0,0-1-1 0 0,0-1 0 0 0,0 0 0 0 0,6-2-25 0 0,-16 2 4 0 0,8-3 15 0 0,1 1 0 0 0,0 1 0 0 0,0 0 0 0 0,8 0-19 0 0,95 2 53 0 0,-81 2-42 0 0,29-2-7 0 0,-21-4 45 0 0,-2-6-42 0 0,-17 4 18 0 0,-1 1 0 0 0,1 1 1 0 0,16 0-26 0 0,-30 4 6 0 0,-1-1 0 0 0,0 0 1 0 0,0 0-1 0 0,1-1 1 0 0,1-1-7 0 0,-2 1 6 0 0,0 0 1 0 0,1 0-1 0 0,-1 1 0 0 0,0 0 1 0 0,3 1-7 0 0,3-1 1 0 0,-1 0 0 0 0,0-1 0 0 0,2-1-1 0 0,-1-1 17 0 0,1 2-1 0 0,-1 0 1 0 0,4 1-17 0 0,-7 1 3 0 0,0-1-1 0 0,0-1 1 0 0,0 0 0 0 0,0 0-3 0 0,1-1 2 0 0,1 1 1 0 0,-1 0 0 0 0,1 1-1 0 0,0 1-2 0 0,-2-1 16 0 0,0 0 0 0 0,-1-1-1 0 0,11-2-15 0 0,-8 1 2 0 0,-1 1-1 0 0,1 0 1 0 0,1 1 0 0 0,-1 1-2 0 0,75 0 0 0 0,-75-1 8 0 0,0 0 1 0 0,0-1-1 0 0,0 0 1 0 0,0-1-9 0 0,-3 1 10 0 0,1 0 0 0 0,-1 0 0 0 0,11 1-10 0 0,0 1-2 0 0,-8 1 6 0 0,0-2 0 0 0,0 0 0 0 0,4-1-4 0 0,6-3 23 0 0,-14 3-15 0 0,-1 0-1 0 0,1 0 1 0 0,0 1 0 0 0,8 0-8 0 0,122 1 53 0 0,-125-1-49 0 0,0 0 0 0 0,-1-1-1 0 0,5-2-3 0 0,-5 1 0 0 0,1 1 0 0 0,0 1 0 0 0,4-1 0 0 0,157 2 0 0 0,-157-1 0 0 0,-1 0 0 0 0,13-4 0 0 0,-12 1 0 0 0,-1 2 0 0 0,14 0 0 0 0,-6 2 4 0 0,-7 0 20 0 0,-1 0 1 0 0,13-3-25 0 0,0-2 9 0 0,-9 2-8 0 0,0 0 0 0 0,14 1-1 0 0,591 2 122 0 0,-419 0-46 0 0,1 0 46 0 0,-185-1-123 0 0,0-1 1 0 0,9-3 0 0 0,-11 1 5 0 0,0 2 1 0 0,8 0-6 0 0,16 3 40 0 0,-14 0-33 0 0,-1-2 0 0 0,18-3-7 0 0,-19 0 1 0 0,-8 0 25 0 0,-1 2 0 0 0,19-1-26 0 0,-9 4 9 0 0,-4-1-8 0 0,0 0 0 0 0,11-3-1 0 0,-7-2 1 0 0,-9 1 25 0 0,0 2 0 0 0,14 0-26 0 0,-10 1 6 0 0,1-1-1 0 0,12-4-5 0 0,-15 3 0 0 0,1 0 0 0 0,10 2 0 0 0,116 1 1 0 0,-50 0 51 0 0,-68-2-38 0 0,29-4-14 0 0,-29 2 50 0 0,29 0-50 0 0,266 4 75 0 0,-295-1-75 0 0,33-6 0 0 0,-35 3 0 0 0,31 0 0 0 0,346 4 0 0 0,-367-1 37 0 0,27-6-37 0 0,-31 3 27 0 0,22 0-27 0 0,419 4 0 0 0,-30 0 42 0 0,-2 0 44 0 0,-425 0-86 0 0,0-2 0 0 0,20-4 0 0 0,-21 3 0 0 0,-1 1 0 0 0,20 0 0 0 0,34 2-3 0 0,-22 0 17 0 0,-17 0 28 0 0,-27-1-40 0 0,0 1-1 0 0,0-1 1 0 0,0-1 0 0 0,1 1-1 0 0,-1-1 1 0 0,5-3-2 0 0,-7 4 1 0 0,-1-1 3 0 0,-1 2 0 0 0,1-1 0 0 0,-1 0 0 0 0,1 1 0 0 0,0 0 1 0 0,-1-1-1 0 0,1 1 0 0 0,-1 1 0 0 0,3-1-4 0 0,3 1 16 0 0,2-1-7 0 0,-9 0-9 0 0,0 1 0 0 0,0-1 0 0 0,0 0 1 0 0,0 0-1 0 0,0-1 0 0 0,0 1 0 0 0,0 0 0 0 0,-1-1 0 0 0,1 1 0 0 0,0-1 1 0 0,1 0-1 0 0,5-4-2 0 0,4-1 1 0 0,-1 4-56 0 0,-10 2-132 0 0,0 0 53 0 0,0 0 46 0 0,0 0 41 0 0,1 0 36 0 0,-1 0 42 0 0,1 0 46 0 0,0 0 86 0 0,0 0 37 0 0,0 0-105 0 0,0 0-62 0 0,-1 0-59 0 0,0 0-52 0 0,1 0-60 0 0,-1 0-71 0 0,0 0-79 0 0,0 0-19 0 0,0 0-67 0 0,0 0-71 0 0,0 0-77 0 0,0 0-83 0 0,0 0-88 0 0,1 0-92 0 0,-1 0-99 0 0,-1 0-932 0 0,0 0-1026 0 0</inkml:trace>
  <inkml:trace contextRef="#ctx0" brushRef="#br1" timeOffset="14331.97">2792 1657 6704 0 0,'0'0'149'0'0,"0"0"23"0"0,0 0 12 0 0,0 0 17 0 0,0 0 47 0 0,0 0 22 0 0,0 3 2 0 0,0 1-173 0 0,0 8 305 0 0,1-6-258 0 0,-1-2-85 0 0,2-1-53 0 0,8 10 210 0 0,-7-10-29 0 0,-2 1-84 0 0,-1 0-52 0 0,-1 1-25 0 0,1-3 37 0 0,0-1-56 0 0,0-1 0 0 0,-1 1 0 0 0,1-1 0 0 0,0 1 0 0 0,0-1 0 0 0,0 1 0 0 0,0-1 0 0 0,1 1 1 0 0,-1-1-1 0 0,0 1 0 0 0,0-1 0 0 0,0 1 0 0 0,0-1 0 0 0,0 1 0 0 0,1-1 0 0 0,-1 1 0 0 0,0-1 0 0 0,0 1 0 0 0,1-1 0 0 0,-1 0 1 0 0,0 1-1 0 0,1-1 0 0 0,-1 1 0 0 0,0-1 0 0 0,1 0 0 0 0,-1 1 0 0 0,1-1 0 0 0,-1 0 0 0 0,1 1-9 0 0,6 6 185 0 0,-6 8-47 0 0,0 1-1 0 0,2-5-6 0 0,2-3-45 0 0,-4-6-67 0 0,0-1 0 0 0,0 1 0 0 0,0-1 1 0 0,-1 1-1 0 0,1-1 0 0 0,0 1 0 0 0,-1-1 0 0 0,1 1 0 0 0,-1-1 0 0 0,1 1 0 0 0,-1 0 0 0 0,0-1 1 0 0,0 1-1 0 0,0 0-19 0 0,0 0 24 0 0,1 0 0 0 0,-1 0 0 0 0,0 0 0 0 0,1 0 1 0 0,-1 0-1 0 0,1 0 0 0 0,0-1 0 0 0,-1 1 0 0 0,1 0 0 0 0,0 0 1 0 0,0 0-1 0 0,1 0-24 0 0,4 9 155 0 0,-5-2-16 0 0,2-4 69 0 0,6 9-4 0 0,-8-10-155 0 0,0-1 1 0 0,0 1 0 0 0,-1 0-1 0 0,1 0 1 0 0,-1 0 0 0 0,0-1 0 0 0,0 2-50 0 0,2 6 117 0 0,4 1 17 0 0,-5-10-117 0 0,0-1-1 0 0,0 1 0 0 0,-1-1 0 0 0,1 1 0 0 0,0 0 0 0 0,0-1 0 0 0,-1 1 0 0 0,1 0 0 0 0,-1 0 1 0 0,0-1-1 0 0,0 1 0 0 0,1 0 0 0 0,-1 0-16 0 0,0 18 131 0 0,0-1 39 0 0,0 0 38 0 0,0-1 36 0 0,0-15-148 0 0,0-1-6 0 0,0-1-33 0 0,0 0-34 0 0,0 0-38 0 0,0 2-78 0 0,0-2 108 0 0,0 0 46 0 0,0 0 44 0 0,0 0 59 0 0,0 1 69 0 0,0 0 81 0 0,-3-2-242 0 0,3 0-72 0 0,-1 0 4 0 0,1 0 0 0 0,-1 0 0 0 0,0 0 0 0 0,1 0 0 0 0,-1-1 0 0 0,0 1 0 0 0,1 0 0 0 0,-1 0 0 0 0,0 0 0 0 0,1 0 0 0 0,-1-1 0 0 0,0 1 0 0 0,1 0 0 0 0,-1-1 0 0 0,1 1-4 0 0,-2-2 10 0 0,1-4-8 0 0,1-15 68 0 0,0 19-65 0 0,0 0 0 0 0,-1 1 0 0 0,1-1 0 0 0,0 0 0 0 0,-1 0 0 0 0,1 1 0 0 0,-1-1 0 0 0,1 0 0 0 0,-1 1 0 0 0,0-1 0 0 0,0 0 0 0 0,0 1 0 0 0,0-1-5 0 0,0 1 0 0 0,0-1 0 0 0,0 1 0 0 0,0-1 0 0 0,1 1 0 0 0,-1-1 0 0 0,0 0 0 0 0,1 0 0 0 0,-1 1 0 0 0,1-1 0 0 0,0 0 0 0 0,-1 0 1 0 0,1 1-1 0 0,0-1 0 0 0,0-85 101 0 0,0 3-74 0 0,0 82-27 0 0,0 0 0 0 0,0 0 0 0 0,1 0 0 0 0,-1 0 0 0 0,0 0 0 0 0,1 0 0 0 0,-1 0 0 0 0,1 1 0 0 0,0-1 0 0 0,0 0 0 0 0,-1 0 0 0 0,1 1 0 0 0,1-3 0 0 0,-1 3 0 0 0,0 0 0 0 0,0-1 0 0 0,0 1 0 0 0,0-1 0 0 0,-1 1 0 0 0,1-1 0 0 0,-1 1 0 0 0,1-1 0 0 0,-1 1 0 0 0,0-1 0 0 0,1 0 0 0 0,-1 1 0 0 0,0-2 0 0 0,0-4 0 0 0,-1 5 0 0 0,1-1 0 0 0,0 1 0 0 0,0 0 0 0 0,0 0 0 0 0,1 0 0 0 0,-1 0 0 0 0,0-1 0 0 0,1 1 0 0 0,-1 0 0 0 0,2-1 0 0 0,24-44 0 0 0,-21 34-11 0 0,6 8-32 0 0,-6-9 33 0 0,8-1 10 0 0,3 1 0 0 0,15-1 0 0 0,-18 12-11 0 0,-1 3-40 0 0,-11-1 50 0 0,1 1 1 0 0,0 0 0 0 0,0 0 0 0 0,0 0 0 0 0,-1 0 0 0 0,1 1-1 0 0,0-1 1 0 0,0 0 0 0 0,0 1 0 0 0,-1-1 0 0 0,1 1 0 0 0,0 0 0 0 0,13 12-11 0 0,-11-10 5 0 0,0 0 1 0 0,0 0-1 0 0,0 0 0 0 0,0-1 1 0 0,2 2 5 0 0,-3-3-2 0 0,0 0 0 0 0,0 1 0 0 0,0 0 0 0 0,-1-1 0 0 0,1 1 0 0 0,0 0 0 0 0,-1 0 0 0 0,0 1 0 0 0,1-1 0 0 0,-1 0 0 0 0,0 1 0 0 0,0 0 1 0 0,0 0 1 0 0,3 8 0 0 0,-4-9 0 0 0,0 0 0 0 0,0 0 0 0 0,0 1 0 0 0,0-1 0 0 0,1 0 0 0 0,-1 0 0 0 0,1 0 0 0 0,-1 0 0 0 0,1 0 0 0 0,11 10-2 0 0,-8-8 4 0 0,0 1 0 0 0,0-1 1 0 0,-1 1-1 0 0,0 0 0 0 0,0 0 1 0 0,1 2-3 0 0,0 4 9 0 0,-1-2-2 0 0,1 0 0 0 0,0-1 1 0 0,0 1-1 0 0,1-1 0 0 0,0 0 0 0 0,0 0 1 0 0,2 1-8 0 0,-6-7 0 0 0,-1-1 0 0 0,1 1 0 0 0,-1 0 0 0 0,0 0 0 0 0,1 0 0 0 0,-1 0 0 0 0,0 0 0 0 0,0 0 0 0 0,0 0 0 0 0,0 0 0 0 0,-1 1 0 0 0,1-1 0 0 0,-1 0 0 0 0,1 1 0 0 0,-1-1 0 0 0,0 0 0 0 0,0 1 0 0 0,0-1 0 0 0,0 0 0 0 0,0 1 0 0 0,0-1 0 0 0,0 1-1 0 0,0-1 1 0 0,0 1 0 0 0,0 0 0 0 0,1-1-1 0 0,-1 1 1 0 0,1-1 0 0 0,0 1 0 0 0,-1-1-1 0 0,1 0 1 0 0,0 1 0 0 0,2 1 0 0 0,-2-2 1 0 0,0 0 0 0 0,0 1 1 0 0,0-1-1 0 0,0 1 0 0 0,0-1 0 0 0,-1 1 0 0 0,1-1 1 0 0,-1 1-1 0 0,0-1 0 0 0,0 1 0 0 0,1 1-1 0 0,-1-2 4 0 0,0 0 0 0 0,0-1 0 0 0,0 1 0 0 0,0 0-1 0 0,1-1 1 0 0,-1 1 0 0 0,1 0 0 0 0,-1-1 0 0 0,1 1 0 0 0,0-1 0 0 0,0 1-1 0 0,0-1 1 0 0,-1 0 0 0 0,1 1 0 0 0,1-1 0 0 0,-1 0 0 0 0,0 1 0 0 0,1-1-4 0 0,1 6 77 0 0,-3 2-72 0 0,-1-6 7 0 0,1 26 75 0 0,3-24-22 0 0,7 5 7 0 0,-7-4-17 0 0,-3 4-34 0 0,0-14-53 0 0,0-2-85 0 0,0 3-128 0 0,0 3 124 0 0,0 0-43 0 0,0 0-68 0 0,0 0 75 0 0,0 0-33 0 0,0 0-36 0 0,0 0-33 0 0,0 0-349 0 0,0 0 86 0 0,0 0-47 0 0,0 0-666 0 0,0 0-525 0 0,0 0-997 0 0</inkml:trace>
  <inkml:trace contextRef="#ctx0" brushRef="#br1" timeOffset="14629.79">3581 1846 7912 0 0,'2'-2'232'0'0,"-2"2"-232"0"0,7-7 172 0 0,0 3-3 0 0,3 2 238 0 0,5 2 363 0 0,-11 0-452 0 0,1-3 534 0 0,0-2-430 0 0,0 0-34 0 0,-3 3-89 0 0,0 1-69 0 0,-1 0-61 0 0,1 1-51 0 0,0 0-29 0 0,0 0-42 0 0,3 0 4 0 0,-3 1 1 0 0,-1-1 56 0 0,1 0-73 0 0,1 0 69 0 0,1 0 96 0 0,7 0 360 0 0,-7 0-398 0 0,0-1-51 0 0,-1-1-91 0 0,5-3 37 0 0,5-1 13 0 0,0 4 42 0 0,-9 2-103 0 0,-2 0-9 0 0,-1 0 1 0 0,1 0-1 0 0,0 0 0 0 0,0 0 0 0 0,0 0 0 0 0,0 0 1 0 0,-1 0-1 0 0,1 1 0 0 0,0-1 0 0 0,0 1 1 0 0,1 0-1 0 0,0 6 0 0 0,-3-7 0 0 0,0 0 0 0 0,0 0 0 0 0,0 1 0 0 0,0-1 0 0 0,0 0 0 0 0,0 0 0 0 0,0 0 0 0 0,0 1 0 0 0,0-1 0 0 0,0 0 0 0 0,0 0 0 0 0,0 0 0 0 0,1 0 0 0 0,-1 1 0 0 0,0-1 0 0 0,0 0 0 0 0,0 0 0 0 0,0 0 0 0 0,0 0 0 0 0,0 0 0 0 0,0 1 0 0 0,1-1 0 0 0,-1 0 0 0 0,0 0 0 0 0,0 0 0 0 0,0 0 0 0 0,0 0 0 0 0,1 0 0 0 0,-1 0 0 0 0,0 0 0 0 0,0 0 0 0 0,0 0 0 0 0,1 0 0 0 0,-1 0 0 0 0,0 0 0 0 0,0 0 0 0 0,27 2 0 0 0,-18-2-38 0 0,1 0-60 0 0,16 0-338 0 0,-24 0 88 0 0</inkml:trace>
  <inkml:trace contextRef="#ctx0" brushRef="#br1" timeOffset="15261.4">4149 1421 5136 0 0,'0'0'149'0'0,"0"0"-35"0"0,0 0 3 0 0,0 0 51 0 0,0 0 152 0 0,0 0 277 0 0,2 2 19 0 0,9 12 25 0 0,-8-2-153 0 0,-3-9-2 0 0,0-3-6 0 0,2 3-16 0 0,9 7-70 0 0,-9-7-36 0 0,-2-3-6 0 0,0 2-15 0 0,2 7-149 0 0,4 2 11 0 0,0 3 1 0 0,-4-3-20 0 0,-2-4-71 0 0,0 6 42 0 0,3-1-46 0 0,2-4-49 0 0,-4-7-44 0 0,0 1-1 0 0,-1-1 1 0 0,1 0-1 0 0,0 1 1 0 0,0-1 0 0 0,-1 1-1 0 0,1 0 1 0 0,-1-1 0 0 0,1 1-1 0 0,-1-1 1 0 0,0 1-1 0 0,1 0 1 0 0,-1-1 0 0 0,0 1-12 0 0,0 0 9 0 0,0-1 1 0 0,0 1 0 0 0,0 0 0 0 0,1-1 0 0 0,-1 1-1 0 0,1-1 1 0 0,-1 1 0 0 0,1-1 0 0 0,-1 1-1 0 0,1-1 1 0 0,0 1 0 0 0,0-1 0 0 0,0 0-10 0 0,5 12 47 0 0,-1 14 19 0 0,1-15-27 0 0,-5-10-33 0 0,0-1 0 0 0,0 1-1 0 0,0-1 1 0 0,0 1-1 0 0,-1-1 1 0 0,1 1-1 0 0,-1 0 1 0 0,1-1-1 0 0,-1 1 1 0 0,0 0-1 0 0,0-1 1 0 0,0 1-1 0 0,0 0 1 0 0,0 0-6 0 0,1 2 2 0 0,-1 0 0 0 0,1 0 1 0 0,-1-1-1 0 0,1 1 0 0 0,0 0 1 0 0,0 0-1 0 0,1 0 0 0 0,-1-1 0 0 0,1 1 1 0 0,2 2-3 0 0,-1 9 42 0 0,-3 6-21 0 0,-1-12-10 0 0,1 9 63 0 0,0 4-5 0 0,0 19 55 0 0,0-39-116 0 0,0 0 0 0 0,1 0 0 0 0,-1-1 0 0 0,0 1 0 0 0,1-1-1 0 0,-1 1 1 0 0,1 0 0 0 0,-1-1 0 0 0,1 1 0 0 0,0-1 0 0 0,-1 1 0 0 0,1-1 0 0 0,0 1 0 0 0,0-1 0 0 0,0 0 0 0 0,0 0 0 0 0,1 1 0 0 0,-1-1-8 0 0,3 6 96 0 0,-5 2-75 0 0,1-6-6 0 0,0 28 7 0 0,0-21 9 0 0,0 3-6 0 0,0-4 30 0 0,0 4 42 0 0,0-10-182 0 0,0-3 19 0 0,0 0-58 0 0,0 0-71 0 0,0 0-112 0 0,0 0-134 0 0,0 0-119 0 0,0 0 76 0 0,0 0-45 0 0,0 0-625 0 0,0 0-494 0 0,0 0-937 0 0</inkml:trace>
  <inkml:trace contextRef="#ctx0" brushRef="#br1" timeOffset="15680.75">4527 1231 7488 0 0,'0'0'217'0'0,"3"0"-6"0"0,5 0-137 0 0,-5 0-14 0 0,-1 0 87 0 0,-2-2 168 0 0,1-3-59 0 0,1 2 44 0 0,-1 2-226 0 0,-1 1 0 0 0,1-1 0 0 0,0 0 0 0 0,0 1 1 0 0,-1 0-1 0 0,1-1 0 0 0,0 1 0 0 0,0-1 0 0 0,0 1 1 0 0,0 0-1 0 0,-1 0 0 0 0,1-1 0 0 0,0 1 0 0 0,0 0-74 0 0,10-1 622 0 0,-3 1-253 0 0,-2 0-106 0 0,1 1-55 0 0,2-1-41 0 0,-5 0-132 0 0,-1 0-37 0 0,-1 0 10 0 0,0 1 0 0 0,-1-1 0 0 0,1 0 0 0 0,0 0 0 0 0,-1 1 0 0 0,1-1 0 0 0,-1 1 0 0 0,1-1 0 0 0,-1 1 0 0 0,1 0 0 0 0,-1 0 0 0 0,1 0 1 0 0,-1 0-1 0 0,1 0-8 0 0,6 4 31 0 0,2-1 9 0 0,-7-3-38 0 0,-1 0 1 0 0,0 0 0 0 0,0 1-1 0 0,0-1 1 0 0,1 0 0 0 0,-1 1-1 0 0,0-1 1 0 0,-1 1 0 0 0,1 0-3 0 0,17 16-3 0 0,-10-11 20 0 0,-1 1-1 0 0,0 1 1 0 0,0-1 0 0 0,3 8-17 0 0,8 12-1 0 0,-2 1 1 0 0,8 19 0 0 0,-4 4 61 0 0,-10-28-38 0 0,-7-16 4 0 0,-1-1 0 0 0,0 1 0 0 0,2 6-27 0 0,11 46 148 0 0,-15-56-134 0 0,0-1 1 0 0,0 0-1 0 0,-1 1 1 0 0,1-1 0 0 0,-1 0-1 0 0,0 1 1 0 0,0-1 0 0 0,0 1-15 0 0,1 15 76 0 0,4-3-20 0 0,1 6 74 0 0,-4 6 59 0 0,-2 8-63 0 0,0 4 64 0 0,-2-21-55 0 0,-7 1-13 0 0,7-17-87 0 0,0 3 75 0 0,1-3-38 0 0,0 0-23 0 0,1 0-25 0 0,-1 3 14 0 0,-1-2-85 0 0,-1 0 87 0 0,0 0 25 0 0,2-1-50 0 0,0 0-41 0 0,0 0-51 0 0,0 0-35 0 0,0 0-54 0 0,1 1-61 0 0,0 0-70 0 0,0-2-146 0 0,0 0-118 0 0,-1 0 77 0 0,1-1-45 0 0,-2 2-625 0 0,-2-1-491 0 0,-5-1-936 0 0</inkml:trace>
  <inkml:trace contextRef="#ctx0" brushRef="#br1" timeOffset="79883.87">3565 1689 7800 0 0,'0'0'174'0'0,"0"0"29"0"0,0 0 13 0 0,3 0-31 0 0,4 0-119 0 0,-4 0-9 0 0,-1 0 82 0 0,-1 0 158 0 0,-1 0 263 0 0,0 0 16 0 0,2 0-27 0 0,0 0-411 0 0,-1 0-72 0 0,0 0-65 0 0,-1 0-109 0 0,1 0 94 0 0,0 0 62 0 0,1 0 92 0 0,1 0 89 0 0,1 0 118 0 0,-2 0-122 0 0,1 0 38 0 0,0 0 40 0 0,1 0 43 0 0,-2 0-280 0 0,1 0-2 0 0,8 0 5 0 0,-9 0 16 0 0,-2 0-10 0 0,3 2 17 0 0,7 9 11 0 0,-7-7-2 0 0,-2 0-52 0 0,-2 3-8 0 0,1-6-26 0 0,0 1 81 0 0,0 1-6 0 0,0-3-85 0 0,0 1 0 0 0,0 0 0 0 0,0-1 0 0 0,0 1 0 0 0,0-1 1 0 0,0 1-1 0 0,1 0 0 0 0,-1-1 0 0 0,0 1 0 0 0,0-1 0 0 0,0 1 0 0 0,1-1 1 0 0,-1 1-1 0 0,0-1 0 0 0,1 1 0 0 0,-1-1 0 0 0,0 1 0 0 0,1-1 1 0 0,-1 0-1 0 0,1 1 0 0 0,-1-1 0 0 0,1 0 0 0 0,-1 1 0 0 0,1-1-5 0 0,0 1 5 0 0,-1-1 0 0 0,1 1-1 0 0,0-1 1 0 0,-1 1 0 0 0,1-1-1 0 0,-1 1 1 0 0,1-1 0 0 0,-1 1-1 0 0,1-1 1 0 0,-1 1-1 0 0,0 0 1 0 0,1-1 0 0 0,-1 1-1 0 0,0 0 1 0 0,1-1 0 0 0,-1 1-1 0 0,0 0 1 0 0,0-1 0 0 0,0 1-1 0 0,1 0 1 0 0,-1 0 0 0 0,0-1-1 0 0,0 1 1 0 0,0 0 0 0 0,0 0-5 0 0,0 21 88 0 0,0-10 5 0 0,2 1-82 0 0,9 3-1 0 0,-9 0 33 0 0,-2-10-33 0 0,0-4-10 0 0,0-1 0 0 0,0 1 0 0 0,0 0 0 0 0,0-1 0 0 0,0 1 0 0 0,0 0 0 0 0,0-1 0 0 0,1 1 0 0 0,-1 0 0 0 0,0-1 0 0 0,1 1 1 0 0,0 1-1 0 0,3-2 9 0 0,-1 0 12 0 0,6 15 2 0 0,1-3-2 0 0,-6-6 31 0 0,-5 2-54 0 0,1-6 6 0 0,0 11-90 0 0,1-2 89 0 0,2-8-24 0 0,-1-3-105 0 0,0-1-9 0 0,-1 0-58 0 0,1 1-69 0 0,0 1-78 0 0,-1-1 24 0 0,-1 0-50 0 0,1 0-44 0 0,-1 0-40 0 0,1 1-132 0 0,-1-1-40 0 0,0 2-160 0 0,0 0-434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57:40.7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348 95 7256 0 0,'0'0'1'0'0,"-7"-7"148"0"0,-2-1 201 0 0,-2-3-172 0 0,2 2-124 0 0,-2-3-34 0 0,-2 3 20 0 0,0 1 85 0 0,2 2 49 0 0,3 0 67 0 0,6 5 16 0 0,1 0-47 0 0,0 0-43 0 0,-1 1-38 0 0,1-1-15 0 0,-1 1-38 0 0,0 0-21 0 0,-1 0-14 0 0,-1 0 38 0 0,1-1 70 0 0,-3-1-21 0 0,-6-2 146 0 0,0 0 52 0 0,-3 2 43 0 0,-1 1 35 0 0,9 1-224 0 0,-8 0 182 0 0,6 2-160 0 0,-4 5-60 0 0,0 1-38 0 0,5-3-39 0 0,0 1 0 0 0,0 0-1 0 0,-5 7-64 0 0,0-2 57 0 0,10-8-41 0 0,-1 0 0 0 0,1 0 0 0 0,0 0 0 0 0,0 1 0 0 0,0-1 0 0 0,0 1 1 0 0,0 0-1 0 0,1-1 0 0 0,-1 1 0 0 0,1 1-16 0 0,-3 21 84 0 0,-2-10 21 0 0,-2 5 82 0 0,6-12-130 0 0,0-1 1 0 0,1 1 0 0 0,0 0 0 0 0,1 0 0 0 0,0 0 0 0 0,0-1 0 0 0,1 10-58 0 0,-1 1 56 0 0,1 29 122 0 0,1-45-162 0 0,-1 0-1 0 0,0 0 1 0 0,1 0-1 0 0,0 0 1 0 0,-1-1-1 0 0,1 1 0 0 0,0 0 1 0 0,1 0-1 0 0,-1-1 1 0 0,0 1-1 0 0,1-1 1 0 0,0 1-1 0 0,-1-1 1 0 0,2 1-16 0 0,-2-2 11 0 0,0 0 1 0 0,1 0 0 0 0,-1 0-1 0 0,0 1 1 0 0,0-1 0 0 0,0 1-1 0 0,0-1 1 0 0,0 0 0 0 0,0 1-1 0 0,0-1 1 0 0,-1 1 0 0 0,1 0-1 0 0,-1-1 1 0 0,1 1 0 0 0,-1 0-1 0 0,1-1 1 0 0,-1 1 0 0 0,0 0-1 0 0,0-1 1 0 0,0 1-12 0 0,0 0 8 0 0,0 0-1 0 0,0-1 1 0 0,1 1-1 0 0,-1 0 1 0 0,0-1 0 0 0,1 1-1 0 0,-1-1 1 0 0,1 1-1 0 0,-1 0 1 0 0,1-1 0 0 0,0 1-1 0 0,-1-1 1 0 0,1 0-1 0 0,0 1 1 0 0,0-1 0 0 0,0 0-1 0 0,0 1 1 0 0,1-1-1 0 0,-1 0 1 0 0,0 0 0 0 0,0 0-1 0 0,1 1-7 0 0,3 0 18 0 0,-1 0 0 0 0,1 1 0 0 0,-1-2 0 0 0,1 1 0 0 0,0 0 0 0 0,1-1-18 0 0,4 2 32 0 0,3 4 27 0 0,-12-6-49 0 0,1 0 0 0 0,-1-1-1 0 0,1 1 1 0 0,-1 0 0 0 0,1-1 0 0 0,-1 1 0 0 0,1-1 0 0 0,-1 1 0 0 0,1-1 0 0 0,-1 0 0 0 0,1 0 0 0 0,-1 1 0 0 0,1-1-10 0 0,64 0 433 0 0,-44 0-232 0 0,0 0 85 0 0,-8-3-88 0 0,-4-3-93 0 0,-2 1-62 0 0,2 1 2 0 0,-7 3-40 0 0,-1 0-1 0 0,0 0 1 0 0,0-1-1 0 0,1 1 1 0 0,-1 0-1 0 0,0-1 1 0 0,0 1-1 0 0,0-1 1 0 0,0 0-5 0 0,5-5 33 0 0,-3 4-10 0 0,-1-1 1 0 0,0 1-1 0 0,0 0 1 0 0,0-1 0 0 0,0 1-1 0 0,-1-2-23 0 0,20-42 251 0 0,-12 29-223 0 0,-5-9 25 0 0,1 12-35 0 0,-5 12-11 0 0,1-1 1 0 0,-1 1 0 0 0,0 0 0 0 0,0-1 0 0 0,-1 1 0 0 0,1 0-1 0 0,-1-1 1 0 0,0-1-8 0 0,0-76 85 0 0,1 79-85 0 0,-1 0 0 0 0,0 0 0 0 0,0 0 0 0 0,1 1 0 0 0,-1-1 0 0 0,1 0 0 0 0,0 1 0 0 0,-1-1 0 0 0,1 0 0 0 0,1 0 0 0 0,2-10 0 0 0,-9-4 0 0 0,5 15 0 0 0,0 0-1 0 0,0 0 0 0 0,1 0 1 0 0,-1 1-1 0 0,1-1 0 0 0,-1 0 1 0 0,0 0-1 0 0,1 0 0 0 0,0 0 0 0 0,-1 1 1 0 0,1-1-1 0 0,-1 0 0 0 0,1 0 1 0 0,0 1-1 0 0,0-1 1 0 0,0 3-49 0 0,1 5 41 0 0,0-3-5 0 0,-1-2 7 0 0,0 0-1 0 0,-1 0 0 0 0,1-1 0 0 0,0 1 0 0 0,-1 0 0 0 0,1 0 0 0 0,-1 0 0 0 0,0 0 0 0 0,1 1 7 0 0,-5 15-19 0 0,2-8 20 0 0,1-7-1 0 0,1 1 0 0 0,0-1 0 0 0,0 1 0 0 0,0-1 0 0 0,0 1 0 0 0,1-1 0 0 0,-1 1 0 0 0,1-1 0 0 0,0 1 0 0 0,0-1 0 0 0,0 0 0 0 0,1 2 0 0 0,0-1 0 0 0,-1 0 0 0 0,0 0 0 0 0,0 0 0 0 0,0 0 0 0 0,-1 0 0 0 0,1 2 0 0 0,-1 62 0 0 0,0 8 0 0 0,0-74 1 0 0,0 0-1 0 0,0 0 0 0 0,1 0 0 0 0,-1-1 0 0 0,1 1 0 0 0,-1 0 0 0 0,1 0 0 0 0,-1-1 1 0 0,1 1-1 0 0,0-1 0 0 0,0 1 0 0 0,0-1 0 0 0,0 1 0 0 0,0 0 4 0 0,0-1 0 0 0,0 1 0 0 0,0-1 0 0 0,-1 1 0 0 0,1 0 0 0 0,0-1 0 0 0,-1 1 0 0 0,1 0 0 0 0,-1-1 0 0 0,0 1 0 0 0,1 0 0 0 0,-1 0 0 0 0,0 0-4 0 0,0 4 4 0 0,-1-5-4 0 0,1 0 0 0 0,0 0-1 0 0,0 0 1 0 0,0 0 0 0 0,0 0 0 0 0,0 0-1 0 0,0 0 1 0 0,0 0 0 0 0,0 0 0 0 0,0 0-1 0 0,0 0 1 0 0,1 0 0 0 0,-1 0-1 0 0,0-1 1 0 0,1 1 0 0 0,-1 0 0 0 0,0 0-1 0 0,1 0 1 0 0,-1 0 0 0 0,1-1 0 0 0,-1 1-1 0 0,1 0 1 0 0,0 0 0 0 0,-1-1-1 0 0,1 1 1 0 0,0 0 0 0 0,-1-1 0 0 0,1 1-1 0 0,0-1 1 0 0,0 1 0 0 0,0-1 0 0 0,0 1-1 0 0,-1-1 1 0 0,1 0 0 0 0,0 1 0 0 0,1-1 0 0 0,-2 0-59 0 0,2 1 44 0 0,4 3 128 0 0,-4-3-133 0 0,0 1-63 0 0,-1 0-81 0 0,1-1-102 0 0,-2 0 89 0 0,0 0-34 0 0,0-1-34 0 0,0 0-41 0 0,0 0-35 0 0,0 0-34 0 0,0 1-231 0 0,0-1-54 0 0,0 2-757 0 0,0 2-599 0 0,0 5-1136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57:45.2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1 7424 0 0,'0'0'166'0'0,"0"0"29"0"0,0 0 12 0 0,0 3-34 0 0,0 4-141 0 0,0 2 62 0 0,0 2 79 0 0,0 4 148 0 0,3-10-18 0 0,-2-4-268 0 0,0 0 1 0 0,0 1-1 0 0,0-1 0 0 0,0 0 1 0 0,0 1-1 0 0,0-1 1 0 0,-1 0-1 0 0,1 1 1 0 0,0-1-1 0 0,-1 1 1 0 0,1 1-36 0 0,2 26 466 0 0,-4-19-361 0 0,1 10 100 0 0,3-2 39 0 0,2-8-114 0 0,-1 0-8 0 0,-1-2-7 0 0,-2 1 17 0 0,0 1 47 0 0,-1 18 243 0 0,0 0-67 0 0,0 62 643 0 0,0-49-485 0 0,-2-30-373 0 0,-4 1 19 0 0,5-10-138 0 0,0-1-1 0 0,0 1 1 0 0,0-1-1 0 0,0 1 1 0 0,0 0 0 0 0,1-1-1 0 0,-1 1 1 0 0,1 0-1 0 0,0 0 1 0 0,-1-1-1 0 0,1 1 1 0 0,0 0-1 0 0,0 0-20 0 0,0 0 24 0 0,0 0-1 0 0,-1 0 0 0 0,1 0 1 0 0,0 1-1 0 0,-1-1 0 0 0,0 0 1 0 0,1 0-1 0 0,-1 0 0 0 0,0 0 1 0 0,0 0-24 0 0,0-1 7 0 0,1-1 0 0 0,0 1 0 0 0,-1-1 0 0 0,1 1 0 0 0,0-1 0 0 0,0 1 0 0 0,-1 0 0 0 0,1-1 0 0 0,0 1 0 0 0,0 0 0 0 0,0-1 0 0 0,0 1 0 0 0,0-1 0 0 0,0 1 0 0 0,0 0 0 0 0,0-1 0 0 0,0 1 0 0 0,0 0 0 0 0,0-1 0 0 0,0 1 0 0 0,0 0 0 0 0,1-1 1 0 0,-1 1-1 0 0,0-1 0 0 0,0 1 0 0 0,1 0 0 0 0,-1-1 0 0 0,0 1 0 0 0,1-1 0 0 0,-1 1 0 0 0,1-1 0 0 0,-1 1 0 0 0,0-1 0 0 0,1 1 0 0 0,-1-1 0 0 0,1 1-7 0 0,2 1 188 0 0,-6-2 11 0 0,2 0-153 0 0,-3 0-6 0 0,2 0 10 0 0,-1 0 48 0 0,0 0 73 0 0,3 0 57 0 0,0 0 11 0 0,0 0 1 0 0,0 0-2 0 0,0 0-5 0 0,0-2-1 0 0,0-16 66 0 0,-1-1-68 0 0,0-8-16 0 0,0 0-79 0 0,3 2-59 0 0,2 1-42 0 0,6-7 9 0 0,-5-1-33 0 0,6 1-10 0 0,-10 28 0 0 0,1-9 0 0 0,1 1 0 0 0,0-1 0 0 0,1 1 0 0 0,1 0 0 0 0,-1 1 0 0 0,2-1 0 0 0,0 0 0 0 0,8-11 0 0 0,-9 14 0 0 0,0 0 0 0 0,0 1 0 0 0,1 0 0 0 0,0 0 0 0 0,0 0 0 0 0,8-9 0 0 0,-14 15 0 0 0,0 0 0 0 0,1 0 0 0 0,-1 1 0 0 0,0-1 0 0 0,1 0 0 0 0,-1 0 0 0 0,1 0 0 0 0,-1 1 0 0 0,1-1 0 0 0,0 0 0 0 0,-1 1 0 0 0,1-1 0 0 0,0 0 0 0 0,0 1 0 0 0,-1-1 0 0 0,1 1 0 0 0,0-1 0 0 0,0 1 0 0 0,0-1 0 0 0,0 1 0 0 0,-1 0 0 0 0,1-1 0 0 0,0 1 0 0 0,0 0 0 0 0,0 0 0 0 0,0 0 0 0 0,9-3 0 0 0,-2-5 0 0 0,-7 8 0 0 0,-1-1 0 0 0,0 1 0 0 0,0 0 0 0 0,1-1 0 0 0,-1 1 0 0 0,0-1 0 0 0,1 1 0 0 0,-1 0 0 0 0,1-1 0 0 0,-1 1 0 0 0,0 0 0 0 0,1 0 0 0 0,-1-1 0 0 0,1 1 0 0 0,-1 0 0 0 0,1 0 0 0 0,-1 0 0 0 0,1-1 0 0 0,-1 1 0 0 0,1 0 0 0 0,-1 0 0 0 0,1 0 0 0 0,-1 0 0 0 0,1 0 0 0 0,-1 0 0 0 0,1 0 0 0 0,-1 0 0 0 0,1 0 0 0 0,0 0 0 0 0,1 0 7 0 0,1 0 0 0 0,0 1 0 0 0,0-1-1 0 0,0 0 1 0 0,0 1 0 0 0,0-1 0 0 0,0 1-1 0 0,0 0 1 0 0,-1 0 0 0 0,1 0 0 0 0,0 1-7 0 0,2 1 14 0 0,0 1 0 0 0,0-1 0 0 0,-1 1 0 0 0,0 0 0 0 0,1 1-14 0 0,-4-4-1 0 0,13 19 70 0 0,-2 2-55 0 0,-9-17-17 0 0,9 30 6 0 0,-9-25 5 0 0,3 7 35 0 0,7 16 21 0 0,-2-3-37 0 0,-7 0 36 0 0,-4-26-61 0 0,1-1 0 0 0,-1 0-1 0 0,0 0 1 0 0,1 1-1 0 0,0-1 1 0 0,-1 0-1 0 0,1 0 1 0 0,0 0-1 0 0,1 0 1 0 0,0 2-2 0 0,3 6 0 0 0,10 36 0 0 0,-5-25 28 0 0,-9-20-21 0 0,1 0 0 0 0,-1 0-1 0 0,0 0 1 0 0,-1 0 0 0 0,1 1-1 0 0,0-1 1 0 0,-1 0 0 0 0,1 0-1 0 0,-1 1 1 0 0,1-1 0 0 0,-1 2-7 0 0,0-2 7 0 0,0 0 1 0 0,0-1-1 0 0,1 1 1 0 0,-1 0-1 0 0,0 0 1 0 0,1-1-1 0 0,0 1 1 0 0,-1 0-1 0 0,1-1 1 0 0,0 1-1 0 0,0 0 1 0 0,0-1-1 0 0,0 1-7 0 0,0-1 8 0 0,0 1-1 0 0,0-1 1 0 0,-1 1-1 0 0,1 0 1 0 0,0-1-1 0 0,-1 1 1 0 0,1 0-1 0 0,-1-1 0 0 0,1 1 1 0 0,-1 0-1 0 0,0 0 1 0 0,1-1-1 0 0,-1 1-7 0 0,-1 1 18 0 0,1 6 7 0 0,3-2 50 0 0,8 3-54 0 0,-9-7 32 0 0,-3-7 32 0 0,5-5-42 0 0,7 4 24 0 0,-6-9 10 0 0,5 1 3 0 0,-6 8 17 0 0,-3-3-65 0 0,0 0-14 0 0,9-21-5 0 0,-7 17-13 0 0,-2 9 6 0 0,-1-1 1 0 0,1 0 0 0 0,1 0 0 0 0,-1 1-1 0 0,1-1 1 0 0,-1 0 0 0 0,1 1 0 0 0,0-1-1 0 0,1-1-6 0 0,9-15 6 0 0,0-1 0 0 0,-1-3-6 0 0,2-3 0 0 0,0-4 0 0 0,-11 21 0 0 0,-2 8 0 0 0,0 0 0 0 0,1 0 0 0 0,-1 0 0 0 0,1 0 0 0 0,0 0 0 0 0,0 0 0 0 0,-1 0 0 0 0,2-1 0 0 0,22-18 0 0 0,10-24 0 0 0,-27 37 0 0 0,-4 5 0 0 0,0 0 0 0 0,0 0 0 0 0,1 0 0 0 0,-1 0 0 0 0,1 0 0 0 0,0 0 0 0 0,28-13 0 0 0,-31 16 0 0 0,0 0 0 0 0,0 0 0 0 0,0-1 0 0 0,-1 1 0 0 0,1 0 0 0 0,0 0 0 0 0,0 0 0 0 0,0 0 0 0 0,0 0 0 0 0,0 0 0 0 0,0 0 0 0 0,0 0 0 0 0,0 0 0 0 0,0 1 0 0 0,0-1 0 0 0,0 0 0 0 0,0 1 0 0 0,0-1 0 0 0,0 1 0 0 0,-1-1 0 0 0,1 1 0 0 0,0-1 0 0 0,0 1 0 0 0,-1-1 0 0 0,1 1 0 0 0,0 0 0 0 0,0-1 0 0 0,5 5 0 0 0,5 0 0 0 0,-10-5 0 0 0,1 0 0 0 0,-1 1 0 0 0,0-1 0 0 0,0 1 0 0 0,0-1 0 0 0,0 1 0 0 0,0-1 0 0 0,0 1 0 0 0,0 0 0 0 0,0-1 0 0 0,0 1 0 0 0,0 0 0 0 0,-1 0 0 0 0,1 0 0 0 0,0 0 0 0 0,0 0 0 0 0,-1 0 0 0 0,1 0 0 0 0,18 34 11 0 0,-13-23 18 0 0,0 1 0 0 0,-1 1 1 0 0,4 12-30 0 0,-6-18 8 0 0,12 39-147 0 0,-11-25 42 0 0,-4-6 46 0 0,-1-6 34 0 0,1 11 65 0 0,0 8 96 0 0,0-15-94 0 0,0 0-46 0 0,0-4-41 0 0,0 2-39 0 0,3 10-112 0 0,7 0-80 0 0,-8-16 222 0 0,-1 0-58 0 0,-1 0-79 0 0,0 1-97 0 0,0-1-109 0 0,0-3 146 0 0,0 0-35 0 0,0 0-38 0 0,1 0-41 0 0,-1-1-42 0 0,1 1-44 0 0,0-2 44 0 0,0 1-55 0 0,0 0-49 0 0,1-1-43 0 0,-1 1-158 0 0,1 0-41 0 0,0 0-191 0 0,2 2-514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57:46.6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255 47 7920 0 0,'-13'0'174'0'0,"10"0"29"0"0,3 0 13 0 0,-2 0-31 0 0,-4-1-146 0 0,2-1 71 0 0,1-2 90 0 0,2-2 107 0 0,1 6-295 0 0,0 0 0 0 0,0 0-1 0 0,1-1 1 0 0,-1 1 0 0 0,0 0-1 0 0,0 0 1 0 0,0 0 0 0 0,0 0-1 0 0,0 0 1 0 0,0 0 0 0 0,0 0-1 0 0,0 0 1 0 0,0 0 0 0 0,0 0-1 0 0,0-1 1 0 0,0 1 0 0 0,0 0-1 0 0,0 0 1 0 0,-1 0 0 0 0,1 0 0 0 0,0 0-1 0 0,0 0 1 0 0,0 0 0 0 0,0 0-1 0 0,0 0 1 0 0,0 0 0 0 0,0 0-1 0 0,0-1 1 0 0,0 1 0 0 0,0 0-1 0 0,0 0 1 0 0,0 0 0 0 0,0 0-1 0 0,0 0 1 0 0,0 0 0 0 0,0 0-1 0 0,-1 0 1 0 0,1 0 0 0 0,0 0-1 0 0,0 0 1 0 0,0 0 0 0 0,0 0-1 0 0,0 0 1 0 0,0 0 0 0 0,0 0-1 0 0,0 0 1 0 0,0 0 0 0 0,0 0-1 0 0,-1 0 1 0 0,1 0 0 0 0,0 0-1 0 0,0 0 1 0 0,0 0 0 0 0,0 0-1 0 0,0 0 1 0 0,0 0 0 0 0,0 0-12 0 0,-2 0 10 0 0,1 0 38 0 0,-3 0 144 0 0,0 1 42 0 0,0-1 48 0 0,-10 0 759 0 0,8-1-654 0 0,3 1-228 0 0,1-1-35 0 0,-1 0-41 0 0,1 1-49 0 0,-6-5 142 0 0,7 4-169 0 0,1 1 1 0 0,0 0-1 0 0,0 0 0 0 0,0 0 0 0 0,0 0 0 0 0,0 0 0 0 0,0 0 1 0 0,0 0-1 0 0,-1 0 0 0 0,1-1 0 0 0,0 1 0 0 0,0 0 1 0 0,0 0-1 0 0,0 0 0 0 0,0 0 0 0 0,0 0 0 0 0,-1 0 0 0 0,1 0 1 0 0,0 0-1 0 0,0 0 0 0 0,0 0 0 0 0,0 0 0 0 0,-1 0 0 0 0,1 0 1 0 0,0 0-1 0 0,0 0 0 0 0,0 0 0 0 0,0 0 0 0 0,0 0 0 0 0,-1 0 1 0 0,1 0-1 0 0,0 0 0 0 0,0 0 0 0 0,0 1 0 0 0,0-1 0 0 0,0 0 1 0 0,0 0-1 0 0,-1 0 0 0 0,1 0 0 0 0,0 0 0 0 0,0 0 0 0 0,0 0 1 0 0,0 0-1 0 0,0 1 0 0 0,0-1 0 0 0,0 0 0 0 0,0 0 1 0 0,0 0-1 0 0,0 0 0 0 0,-1 0 0 0 0,1 1-7 0 0,-3 3 130 0 0,0-3-91 0 0,-1 0 41 0 0,-1 0 58 0 0,-5-2 115 0 0,-4 1 142 0 0,10 1-305 0 0,2 1-37 0 0,-4 11 139 0 0,4-10-146 0 0,0 1 0 0 0,-1-1 0 0 0,0 0 0 0 0,1 0 0 0 0,-1 0 1 0 0,-3 2-47 0 0,3-3 39 0 0,0 1 0 0 0,0 0 0 0 0,0 0 1 0 0,1 0-1 0 0,-1 0 0 0 0,-1 3-39 0 0,-2 9 122 0 0,2 2-39 0 0,0-1 2 0 0,-3-1 37 0 0,-3 4 28 0 0,4 7 2 0 0,1-10-47 0 0,3-13-80 0 0,1 0-1 0 0,0 0 0 0 0,0 1 0 0 0,0-1 0 0 0,0 0 0 0 0,1 1 0 0 0,0-1 0 0 0,-1 2-24 0 0,-1 11 97 0 0,-5 4-2 0 0,5-16-77 0 0,1-1-1 0 0,0 0 1 0 0,0 0 0 0 0,0 1-1 0 0,0-1 1 0 0,0 0-1 0 0,1 1-17 0 0,0-2 13 0 0,0-1 0 0 0,0 1-1 0 0,0-1 1 0 0,0 1-1 0 0,1 0 1 0 0,-1-1-1 0 0,1 1 1 0 0,-1-1-1 0 0,1 1 1 0 0,-1-1 0 0 0,1 1-13 0 0,15 27 125 0 0,-6-24-99 0 0,-5 2 25 0 0,-5-7-45 0 0,0 1 1 0 0,1-1-1 0 0,-1 0 0 0 0,0 1 0 0 0,0-1 1 0 0,1 1-1 0 0,-1-1 0 0 0,0 0 0 0 0,1 1 1 0 0,-1-1-1 0 0,0 0 0 0 0,1 1 0 0 0,-1-1 1 0 0,1 0-1 0 0,-1 0 0 0 0,1 1 0 0 0,-1-1 1 0 0,1 0-1 0 0,-1 0 0 0 0,0 0 0 0 0,1 0 1 0 0,-1 1-1 0 0,1-1 0 0 0,-1 0 0 0 0,1 0 1 0 0,-1 0-1 0 0,1 0 0 0 0,-1 0 0 0 0,1 0 1 0 0,-1 0-1 0 0,1-1 0 0 0,0 1-6 0 0,28 0 365 0 0,-24-2-175 0 0,-2-2-135 0 0,19-14 260 0 0,0 8-27 0 0,-17 8-255 0 0,-1 0-1 0 0,0 0 0 0 0,1 0 0 0 0,-1-1 0 0 0,0 0 0 0 0,-1 0 1 0 0,1 0-1 0 0,0 0 0 0 0,-1 0 0 0 0,1-1-32 0 0,13-18 111 0 0,-1 0-48 0 0,-1 4 3 0 0,1 0-52 0 0,-9 6-13 0 0,-3 6 1 0 0,0 0 1 0 0,0 0 0 0 0,0 0-1 0 0,5-3-2 0 0,9-14 46 0 0,-7 1-39 0 0,-7 11-7 0 0,0 1 0 0 0,1-1 0 0 0,4-5 0 0 0,0-2 0 0 0,-6 3 0 0 0,-3 14 1 0 0,-1 0-1 0 0,1 0 1 0 0,0 1 0 0 0,0-1 0 0 0,1 0-1 0 0,-1 0 1 0 0,0 0 0 0 0,0 0 0 0 0,0 0-1 0 0,0 1 1 0 0,1-1 0 0 0,-1 0 0 0 0,0 0-1 0 0,1 1 1 0 0,-1-1-1 0 0,8-3 27 0 0,-8 4-27 0 0,0 0 1 0 0,0 0 0 0 0,0 0-1 0 0,0 0 1 0 0,1 0 0 0 0,-1 0-1 0 0,0 0 1 0 0,0 0 0 0 0,0 0-1 0 0,1 0 1 0 0,-1 0 0 0 0,0 0-1 0 0,0 0 1 0 0,0 0 0 0 0,0 0-1 0 0,1-1 1 0 0,-1 1 0 0 0,0 0-1 0 0,0 0 1 0 0,0 0 0 0 0,0 0-1 0 0,0 0 1 0 0,0-1 0 0 0,1 1-1 0 0,-1 0 1 0 0,0 0-1 0 0,0 0 1 0 0,0 0 0 0 0,0-1-1 0 0,0 1 1 0 0,0 0 0 0 0,0 0-1 0 0,0 0 1 0 0,0 0 0 0 0,0-1-1 0 0,0 1 0 0 0,2-27-9 0 0,-2 14-49 0 0,0 11 26 0 0,2 4 9 0 0,9 11 12 0 0,-9 3 11 0 0,-2-14 0 0 0,1-1 0 0 0,-1 1 0 0 0,0 0 0 0 0,0-1 0 0 0,1 1 0 0 0,-1-1 0 0 0,1 1 0 0 0,-1 0 0 0 0,1-1 0 0 0,0 1 0 0 0,-1-1 0 0 0,1 0 0 0 0,1 2 0 0 0,-1-2 0 0 0,0 1 0 0 0,0 0 0 0 0,0-1 0 0 0,0 1 0 0 0,-1 0 0 0 0,1 0 0 0 0,0 0 0 0 0,-1 0 0 0 0,0 0 0 0 0,1-1 0 0 0,-1 1 0 0 0,0 0 0 0 0,0 2 0 0 0,0 0 0 0 0,1 0 0 0 0,-1 0 0 0 0,1 0 0 0 0,0 0 0 0 0,0 0 0 0 0,0 0 0 0 0,1-1 0 0 0,-1 1 0 0 0,1 0 0 0 0,1 2 0 0 0,-2-3 0 0 0,0-1 0 0 0,0 1 0 0 0,-1 0 0 0 0,1 0 0 0 0,-1 0 0 0 0,1 0 0 0 0,-1 0 0 0 0,0 0 0 0 0,-1 0 0 0 0,1 0 0 0 0,0 1 0 0 0,-1 4 0 0 0,1 7 1 0 0,-1-11 1 0 0,1 0 0 0 0,0 0 0 0 0,1 0 0 0 0,-1 0 0 0 0,1 0 0 0 0,-1 0 0 0 0,2 1-2 0 0,3 10 45 0 0,-3-12-33 0 0,-1 1 0 0 0,0-1 0 0 0,0 0 0 0 0,0 1 0 0 0,0-1 0 0 0,-1 1 0 0 0,0-1 0 0 0,1 1 0 0 0,-1 0-12 0 0,0 17 55 0 0,0 1 56 0 0,0 12 139 0 0,0-1 62 0 0,-1-26-220 0 0,1-5-63 0 0,0 1 0 0 0,0-1 0 0 0,0 0 1 0 0,0 0-1 0 0,0 0 0 0 0,1 0 0 0 0,-1 1 0 0 0,1-1 0 0 0,-1 0 0 0 0,1 1-29 0 0,4 5 92 0 0,0-2-33 0 0,-3 0 22 0 0,-1 0 36 0 0,-1 2 66 0 0,1-1-63 0 0,7 6 273 0 0,-6-9-325 0 0,1-2-60 0 0,-1 1 191 0 0,-2-3-6 0 0,0 0-1 0 0,0 0 0 0 0,0 0-21 0 0,0 0-86 0 0,3 0-31 0 0,0 0-27 0 0,-2 0-68 0 0,2 0 66 0 0,5 0 69 0 0,6 0 99 0 0,-13 0-193 0 0,0 0 0 0 0,-1 0 0 0 0,1 0 0 0 0,0 0 0 0 0,0 0 0 0 0,0 0 0 0 0,0 0 0 0 0,-1 0 0 0 0,1-1 0 0 0,0 1 0 0 0,0 0 0 0 0,0-1 0 0 0,0 1 0 0 0,0-1 0 0 0,-1 1 0 0 0,1-1 0 0 0,-1 0 0 0 0,0 0 0 0 0,1 0 0 0 0,-1 1 0 0 0,0-1 0 0 0,0 0 0 0 0,1 0 0 0 0,-1 0 0 0 0,0 0 0 0 0,0 0 0 0 0,0 1 0 0 0,0-1 0 0 0,0-1 0 0 0,0-7-11 0 0,0 5-31 0 0,0 2-44 0 0,0 1-96 0 0,0 1-145 0 0,0 0 167 0 0,0 0 62 0 0,0 0-37 0 0,0-1-13 0 0,0 1-38 0 0,0-1-44 0 0,0 1-49 0 0,0-1-52 0 0,0 0-51 0 0,0 0-46 0 0,0 0-41 0 0,0-1-302 0 0,0 0-69 0 0,0 1-55 0 0,0-1-38 0 0,0 1-351 0 0,0 0-35 0 0,0 1-2760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57:45.6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1 316 9168 0 0,'0'0'266'0'0,"0"0"1"0"0,0 0-199 0 0,0 2-40 0 0,0 2-20 0 0,0-3-7 0 0,0 1-1 0 0,0 0 0 0 0,0 0 0 0 0,0 0 0 0 0,0 0 1 0 0,0-1-1 0 0,1 1 0 0 0,-1 0 0 0 0,0 0 0 0 0,1 0 1 0 0,0 1-1 0 0,3-1 2 0 0,3 3 32 0 0,-6 1-9 0 0,0 2 42 0 0,0 3 54 0 0,-1 8 112 0 0,0 10 135 0 0,2-15-210 0 0,8 7 263 0 0,-4 5 56 0 0,4-4 17 0 0,-5 4 3 0 0,6-5 6 0 0,-8-8-261 0 0,1 3 98 0 0,7 0 86 0 0,-3-7-162 0 0,0 5 213 0 0,0 1-6 0 0,0-6-219 0 0,3 2 83 0 0,-7-6-144 0 0,1 0 1 0 0,0-1 0 0 0,0 1-1 0 0,0-1 1 0 0,5 3-192 0 0,11 2 458 0 0,-11-5-300 0 0,0 1-17 0 0,-2-3-13 0 0,1-1 18 0 0,1 0 48 0 0,6-1 14 0 0,-10-1-48 0 0,1 1 1 0 0,0-1-1 0 0,-1-1 1 0 0,5 0-161 0 0,0-2 159 0 0,-1-2-55 0 0,9-4 221 0 0,-5 5-150 0 0,-1 1-38 0 0,-6 2-32 0 0,0 0 0 0 0,0 0-1 0 0,7-4-104 0 0,2-3 147 0 0,8-6 120 0 0,-1 0-59 0 0,-7 6-162 0 0,25-13 76 0 0,-37 19-108 0 0,0 0-1 0 0,1 0 1 0 0,-1 0 0 0 0,0 0-1 0 0,-1-1 1 0 0,1 1-1 0 0,1-3-13 0 0,3-13 12 0 0,-7 15-10 0 0,1-1 1 0 0,-1 1-1 0 0,1 0 1 0 0,0 0-1 0 0,3-3-2 0 0,-3 4 7 0 0,0-1-1 0 0,-1 1 1 0 0,1-1-1 0 0,-1 1 1 0 0,1-1-1 0 0,-1 0 0 0 0,0 0 1 0 0,0 0-1 0 0,0-2-6 0 0,0-15 4 0 0,-1-3-48 0 0,0 13 8 0 0,1 0 1 0 0,-1-19-34 0 0,-3 14-29 0 0,-3 0-128 0 0,5 13 159 0 0,-1 0 1 0 0,1-1-1 0 0,0 1 1 0 0,0 0-1 0 0,1-1 1 0 0,-1 1-1 0 0,1-1 1 0 0,0 0-1 0 0,0 1 67 0 0,0-2-96 0 0,0 1 0 0 0,-1 0 0 0 0,1-1 0 0 0,-1 1 0 0 0,0-3 96 0 0,-3-2-226 0 0,1 4 45 0 0,2 0-52 0 0,2 2-14 0 0,0-1-42 0 0,2-5-459 0 0,-4 4 193 0 0,-2-1-55 0 0,1 1 177 0 0,0 1-43 0 0,0-1-48 0 0,2-1-58 0 0,0-10-1048 0 0</inkml:trace>
  <inkml:trace contextRef="#ctx0" brushRef="#br0" timeOffset="311.25">743 0 9904 0 0,'0'0'222'0'0,"0"0"30"0"0,0 0 20 0 0,0 0-112 0 0,3 0-82 0 0,5 0-187 0 0,-1 0 88 0 0,-1 0 76 0 0,0 0 63 0 0,-1 0 77 0 0,-1 0 50 0 0,8 0 704 0 0,-7 0-573 0 0,-2 0-189 0 0,1 0-38 0 0,6 2 330 0 0,-6 3-93 0 0,0 1-110 0 0,7-1 84 0 0,-6 9-21 0 0,6-1-69 0 0,-2-4-127 0 0,-3 3-32 0 0,0 14 59 0 0,4-5-8 0 0,-4 8 6 0 0,-2-13-72 0 0,-2-9-43 0 0,0-1 1 0 0,-1 1-1 0 0,1-1 0 0 0,-1 1 0 0 0,-1 0 1 0 0,1 3-54 0 0,-2 7 90 0 0,1 12 58 0 0,3 4 40 0 0,2-15-104 0 0,2 15 65 0 0,-6-5-17 0 0,-1 61 226 0 0,1-81-294 0 0,-1 0-1 0 0,1 0 1 0 0,1 0 0 0 0,0 0-1 0 0,1 3-63 0 0,-1-4 64 0 0,-1 1-1 0 0,1-1 0 0 0,-1 0 0 0 0,0 0 0 0 0,-1 3-63 0 0,0 9 133 0 0,0 18 105 0 0,3-17-146 0 0,3-6-17 0 0,-5-13-65 0 0,0 0 1 0 0,0 1-1 0 0,-1-1 0 0 0,1 1 0 0 0,0-1 0 0 0,-1 1 0 0 0,1-1 0 0 0,-1 1 0 0 0,0-1 0 0 0,1 1 1 0 0,-1-1-1 0 0,0 1 0 0 0,0 0-10 0 0,0 16 33 0 0,0-18-33 0 0,0 4 14 0 0,0 0 1 0 0,0 0-1 0 0,1 0 1 0 0,-1 0-1 0 0,2 2-14 0 0,5 9 54 0 0,-3-7-32 0 0,-2 1-38 0 0,-2-6-85 0 0,0-3 24 0 0,0 0 13 0 0,0 0-35 0 0,0 0-14 0 0,0 0-35 0 0,0 0-40 0 0,0 0-43 0 0,0 0-48 0 0,0 0-46 0 0,0 0-40 0 0,0 0-38 0 0,0 0-263 0 0,1 0-61 0 0,-1 0-50 0 0,1 0-34 0 0,4 0-1458 0 0,4 0-1290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57:43.6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571 0 9136 0 0,'0'0'266'0'0,"0"0"1"0"0,0 0-106 0 0,0 0-46 0 0,0 0 120 0 0,0 0 219 0 0,0 0 24 0 0,0 0-25 0 0,0 0-112 0 0,-3 0-49 0 0,-7 3-64 0 0,0 2-54 0 0,9-4-144 0 0,-1 0-1 0 0,0 0 0 0 0,0 0 0 0 0,1-1 0 0 0,-1 1 0 0 0,0 0 0 0 0,0-1 1 0 0,0 1-1 0 0,0-1 0 0 0,0 1 0 0 0,0-1 0 0 0,-1 0-29 0 0,-8 0 144 0 0,7-1-105 0 0,1 1 1 0 0,0 0 0 0 0,0 0 0 0 0,0 0 0 0 0,-1 0-1 0 0,1 0 1 0 0,0 1 0 0 0,0 0 0 0 0,0 0 0 0 0,-1 0-40 0 0,-14 7 183 0 0,15-7-151 0 0,0 0-1 0 0,-1 0 1 0 0,1 0-1 0 0,0-1 1 0 0,-1 1-1 0 0,1-1 1 0 0,-3 0-32 0 0,-9 0 100 0 0,8-1-49 0 0,1 1 1 0 0,-1 0-1 0 0,1 0 0 0 0,-1 1 0 0 0,1 0 1 0 0,-1 0-52 0 0,-5 6 106 0 0,10-6-90 0 0,1-1 0 0 0,-1 1 0 0 0,1 0-1 0 0,-1 0 1 0 0,1-1 0 0 0,-1 1-1 0 0,0-1 1 0 0,1 1 0 0 0,-1-1-1 0 0,0 0 1 0 0,1 1 0 0 0,-1-1 0 0 0,0 0-1 0 0,0 0-15 0 0,-22-1 142 0 0,-20 0 4 0 0,24 2-118 0 0,3 2-38 0 0,2 3 10 0 0,11-5 0 0 0,1 1 0 0 0,0-1 0 0 0,0 0 0 0 0,-1 0 0 0 0,1-1 0 0 0,-1 1 0 0 0,1-1 0 0 0,-2 0 0 0 0,3 0 0 0 0,0 0 0 0 0,1 0 0 0 0,-1 1 0 0 0,0-1 0 0 0,1 0 0 0 0,-1 1 0 0 0,0-1 0 0 0,1 1 0 0 0,-1-1 0 0 0,1 1 0 0 0,-1 0 0 0 0,1-1 0 0 0,-1 1 0 0 0,1 0 0 0 0,-12 6 0 0 0,-4-6 0 0 0,15-1 0 0 0,0-1 0 0 0,-1 1 0 0 0,1 0 0 0 0,-1 1 0 0 0,1-1 0 0 0,0 0 0 0 0,-1 1 0 0 0,1-1 0 0 0,0 1 0 0 0,-3 1 0 0 0,-24 14 0 0 0,24-6 0 0 0,-8-5 0 0 0,-3 9 0 0 0,3-1-12 0 0,9-8-39 0 0,4 1 40 0 0,-1-2 13 0 0,-10 2-2 0 0,11-6 0 0 0,0 1 0 0 0,-1 0 0 0 0,1 0 0 0 0,0 0 0 0 0,-1-1 0 0 0,1 1 0 0 0,0 0 0 0 0,0 0 0 0 0,0 0 0 0 0,0 0 0 0 0,-1-1 0 0 0,1 1 0 0 0,1 0 0 0 0,-1 1 0 0 0,-1 20 0 0 0,0-16 0 0 0,0 1 0 0 0,1 0 0 0 0,0-1 0 0 0,1 1 0 0 0,-1-1 0 0 0,1 1 0 0 0,1-1 0 0 0,-1 1 0 0 0,4 4 0 0 0,-4-8 0 0 0,1 0 0 0 0,-1 0 0 0 0,0 0 0 0 0,0 0 0 0 0,0 0 0 0 0,-1 0 0 0 0,1 0 0 0 0,-1 1 0 0 0,0-1 0 0 0,0 3 0 0 0,1 1 9 0 0,0 1 1 0 0,0-1 0 0 0,0 0 0 0 0,3 7-10 0 0,-2-6 24 0 0,0 0-1 0 0,0 0 0 0 0,-1 0 1 0 0,0 9-24 0 0,0-11 10 0 0,-1 0-1 0 0,1 1 1 0 0,0-1 0 0 0,0 0-1 0 0,2 5-9 0 0,3 12 71 0 0,0 20 87 0 0,-1-20-43 0 0,-3-17-73 0 0,0 0-1 0 0,-1 0 1 0 0,0 1 0 0 0,0-1 0 0 0,0 0 0 0 0,-1 2-42 0 0,2 21 120 0 0,4 2-66 0 0,-3-16-49 0 0,-1 1 0 0 0,1 14-5 0 0,-3-22-7 0 0,1 0 1 0 0,0 0 0 0 0,0 0 0 0 0,1 0-1 0 0,1 3 7 0 0,3 16 6 0 0,-5-8 49 0 0,-1 35 155 0 0,0-26-56 0 0,1-23-128 0 0,0 1 1 0 0,0-1 0 0 0,0 1-1 0 0,0-1 1 0 0,2 4-27 0 0,-1-4 24 0 0,0 1 1 0 0,-1 0-1 0 0,0-1 0 0 0,0 1 0 0 0,0 3-24 0 0,-1 0 33 0 0,0 41 112 0 0,0-30-35 0 0,0-17-30 0 0,0-3-22 0 0,0 0-150 0 0,0 0-16 0 0,0 0 15 0 0,0 0-68 0 0,0 0-131 0 0,0-1 3 0 0,0-1-36 0 0,0-8-867 0 0,0 7-57 0 0</inkml:trace>
  <inkml:trace contextRef="#ctx0" brushRef="#br0" timeOffset="258.62">66 600 10480 0 0,'0'0'233'0'0,"0"0"39"0"0,0 0 16 0 0,0 0-32 0 0,0 0-192 0 0,2 0-36 0 0,2 0-19 0 0,-1 0-9 0 0,-1 0 0 0 0,0 0 1 0 0,1 0-1 0 0,-1 0 0 0 0,1 0 0 0 0,-1-1 0 0 0,0 1 0 0 0,0-1 1 0 0,2 0-1 0 0,4-4 22 0 0,2 0 70 0 0,4 2 80 0 0,-3 3 16 0 0,-3 0-55 0 0,13 0 140 0 0,-8 0-116 0 0,0 0 32 0 0,8-2-103 0 0,1-3-61 0 0,-14 2-25 0 0,0 1-1 0 0,0 1 1 0 0,0 0 0 0 0,9-1 0 0 0,-2 3-3 0 0,9-1-61 0 0,2-3-87 0 0,16-8-106 0 0,-7 8-20 0 0</inkml:trace>
  <inkml:trace contextRef="#ctx0" brushRef="#br0" timeOffset="535.67">902 521 7280 0 0,'0'0'209'0'0,"-3"0"-5"0"0,-3 1-160 0 0,1 4-37 0 0,1 2-15 0 0,-6-1 34 0 0,-2-1 55 0 0,1-1 52 0 0,1 2 56 0 0,5 5 263 0 0,-6-5-12 0 0,3-2-186 0 0,1 4-40 0 0,2 2 40 0 0,1-1-56 0 0,-5 4 41 0 0,6-11-162 0 0,0 1 1 0 0,1 0-1 0 0,0 1 1 0 0,-1-1 0 0 0,1 0-1 0 0,0 2-77 0 0,-5 13 249 0 0,2-3-103 0 0,1 1-70 0 0,2-10-70 0 0,1-2 10 0 0,0-1 0 0 0,0 0-1 0 0,-1 0 1 0 0,1 0 0 0 0,-1 0 0 0 0,0-1-1 0 0,0 2-15 0 0,-1-1 30 0 0,1 1-1 0 0,0 0 1 0 0,0 0-1 0 0,0 0 1 0 0,-1 2-30 0 0,1 3 46 0 0,1 0 0 0 0,0 0 1 0 0,1 1-1 0 0,-1-1 1 0 0,2 0-1 0 0,0 3-46 0 0,-1 13 106 0 0,0 89 278 0 0,0-111-374 0 0,1 0 1 0 0,-1 0-1 0 0,0 0 0 0 0,1 0 1 0 0,0 0-1 0 0,-1 1 1 0 0,1-1-1 0 0,1 0 1 0 0,-1 0-1 0 0,0-1 1 0 0,2 3-11 0 0,-2-3 4 0 0,0 0 0 0 0,1 0 0 0 0,-1-1 0 0 0,1 1 0 0 0,-1 0 0 0 0,1-1 0 0 0,0 1 0 0 0,0-1 0 0 0,0 0 1 0 0,0 0-1 0 0,1 1-4 0 0,7 3 48 0 0,-7-4-33 0 0,-1 0-1 0 0,0 0 1 0 0,0 0 0 0 0,1 1-1 0 0,-1-1 1 0 0,0 1-1 0 0,0-1 1 0 0,0 1 0 0 0,0 0-15 0 0,8 7 133 0 0,0-5 79 0 0,19-1 328 0 0,-12-3-328 0 0,23-1 318 0 0,-37 1-494 0 0,0 0 0 0 0,-1-1 0 0 0,1 1 0 0 0,-1-1 0 0 0,1 0 0 0 0,-1 0 0 0 0,0 0 0 0 0,1 0 0 0 0,-1 0 0 0 0,0-1 0 0 0,0 1 0 0 0,1-1 0 0 0,-1 1 1 0 0,0-1-37 0 0,11-8 216 0 0,0 6-34 0 0,5-3 44 0 0,-16 5-197 0 0,0 1 0 0 0,-1-1 0 0 0,1 1 0 0 0,-1-1 1 0 0,1 0-1 0 0,-1 0 0 0 0,0 0 0 0 0,1-1-29 0 0,7-10 177 0 0,5 1 53 0 0,-9 8-161 0 0,-2 3-39 0 0,-1 0 0 0 0,0-1 0 0 0,0 1 1 0 0,0-1-1 0 0,0 0 0 0 0,0 1 0 0 0,0-1 0 0 0,0-1-30 0 0,6-16 216 0 0,-7 15-153 0 0,1-1-1 0 0,0 1 1 0 0,-1 0 0 0 0,1 0-1 0 0,3-3-62 0 0,-3 3 43 0 0,0 0 0 0 0,0 0-1 0 0,-1 0 1 0 0,1 0-1 0 0,-1 0 1 0 0,0-1 0 0 0,0 1-1 0 0,0 0 1 0 0,0-4-43 0 0,1-23 216 0 0,-2 11-130 0 0,0 8-69 0 0,-1 5 1 0 0,1 1 1 0 0,-1-1-1 0 0,-1 0 0 0 0,1 1 0 0 0,-1-1 1 0 0,0 0-19 0 0,-3-9 39 0 0,3 4-7 0 0,1 8-15 0 0,0 0 1 0 0,0 1-1 0 0,0-1 1 0 0,-1 0-1 0 0,1 1 0 0 0,-1-1 1 0 0,0 1-1 0 0,0-1 0 0 0,-1-1-17 0 0,-4-4 34 0 0,-7-13 49 0 0,6 6-74 0 0,4 3-97 0 0,0-3-128 0 0,-6-3-103 0 0,3 8 152 0 0,-2-2-33 0 0,0 0-60 0 0,-2 1-85 0 0,-1 4-112 0 0,8 5 239 0 0,-2 1-21 0 0,-2-2-102 0 0,6 3 188 0 0,-1-1-39 0 0,1 1-6 0 0,0-1-43 0 0,0 0-49 0 0,0 0-57 0 0,0 1-6 0 0,1-1-47 0 0,-1 0-42 0 0,0 1-36 0 0,1-1-137 0 0,-1 0-35 0 0,-4-4-1426 0 0</inkml:trace>
  <inkml:trace contextRef="#ctx0" brushRef="#br0" timeOffset="924.67">1170 647 7920 0 0,'0'0'174'0'0,"0"0"29"0"0,3 3 13 0 0,3 5-89 0 0,-2 2-52 0 0,2 1-54 0 0,7 4-21 0 0,-6-7 23 0 0,6 4 107 0 0,-4 0 122 0 0,-5-3 14 0 0,1 1-3 0 0,4 5 75 0 0,-4-7-216 0 0,1 7 107 0 0,4 9 143 0 0,1-10-175 0 0,-1 2-9 0 0,-5-1-40 0 0,-2-2-42 0 0,11 14 245 0 0,-4-8-60 0 0,-9-17-250 0 0,0 0 0 0 0,0 0 0 0 0,-1 0 0 0 0,1 0 1 0 0,-1 0-1 0 0,0 0 0 0 0,1 0 0 0 0,-1 2-41 0 0,0 3 187 0 0,0 0 55 0 0,0 3 158 0 0,0 13 592 0 0,3-23-730 0 0,3 1-130 0 0,-4 2 172 0 0,-5 1-17 0 0,0 0-184 0 0,1-2-97 0 0,-1 0 315 0 0,3-2 6 0 0,0 0-11 0 0,0 0-53 0 0,0 0-27 0 0,0-2-4 0 0,0 1-222 0 0,0 1 0 0 0,0-1 0 0 0,0 1 0 0 0,0-1 0 0 0,0 1 0 0 0,0 0-1 0 0,0-1 1 0 0,0 1 0 0 0,0-1 0 0 0,0 1 0 0 0,0 0 0 0 0,-1-1 0 0 0,1 1-1 0 0,0-1 1 0 0,0 1 0 0 0,0 0 0 0 0,-1-1 0 0 0,1 1 0 0 0,0 0-1 0 0,0-1 1 0 0,-1 1 0 0 0,1 0 0 0 0,0-1 0 0 0,-1 1 0 0 0,1 0 0 0 0,0 0-1 0 0,-1-1 1 0 0,1 1 0 0 0,0 0 0 0 0,-1 0 0 0 0,1 0-10 0 0,-7-5 166 0 0,2-3 23 0 0,-4-9 32 0 0,7 13-151 0 0,-2-12 165 0 0,5-3-76 0 0,-1 4-58 0 0,0 3-54 0 0,-1-17 92 0 0,5 7-100 0 0,22-52-39 0 0,-24 67 0 0 0,1 0 0 0 0,-1-1 0 0 0,2 1 0 0 0,-1 0 0 0 0,0 1 0 0 0,1-1 0 0 0,5-5 0 0 0,-5 5 0 0 0,9-18 0 0 0,-11 21 0 0 0,0-1 0 0 0,0 1 0 0 0,0 0 0 0 0,0 0 0 0 0,1 0 0 0 0,-1 0 0 0 0,1 0 0 0 0,0 1 0 0 0,0-1 0 0 0,1 1 0 0 0,-1 0 0 0 0,3-2 0 0 0,6-2 0 0 0,-6 3 0 0 0,0 0 0 0 0,-1 0 0 0 0,1 0 0 0 0,-1 0 0 0 0,3-4 0 0 0,-5 6 0 0 0,3-6 0 0 0,2 1 0 0 0,-1 0 0 0 0,1 0 0 0 0,0 1 0 0 0,1 0 0 0 0,-1 0 0 0 0,8-2 0 0 0,-6 4-56 0 0,-2 0-85 0 0,1 0-114 0 0,3-3-233 0 0,3-2-182 0 0,-10 7 483 0 0,-1 0 34 0 0,15-3-938 0 0,-3-8-11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57:42.5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316 64 7920 0 0,'0'0'174'0'0,"0"0"29"0"0,0 0 13 0 0,0-3-31 0 0,0-10-147 0 0,-1 4-14 0 0,-1 5 62 0 0,1 3-3 0 0,0 1-39 0 0,-2 0-17 0 0,2 0-3 0 0,-1 0 47 0 0,1 0 17 0 0,0 0 41 0 0,0-1 16 0 0,-1 0 39 0 0,1 0 45 0 0,-1 0 49 0 0,-6-6 244 0 0,6 6-437 0 0,1 0-1 0 0,0 0 1 0 0,0 1 0 0 0,-1-1 0 0 0,1 1-1 0 0,0-1 1 0 0,-1 1 0 0 0,1-1 0 0 0,-1 1 0 0 0,1 0-1 0 0,-2-1-84 0 0,1 1 182 0 0,1 0 3 0 0,-4 0 42 0 0,0 0-207 0 0,-3 0 85 0 0,-4 0 96 0 0,-5 0 161 0 0,9 1-203 0 0,0 0-39 0 0,0 2-13 0 0,-2 1 10 0 0,-1 1 16 0 0,3-2 11 0 0,-1 1-37 0 0,-6 6 21 0 0,0 3-85 0 0,10-7-46 0 0,0 0 1 0 0,0 1-1 0 0,0 0 0 0 0,-2 4 3 0 0,0 3 59 0 0,5-10-48 0 0,0 1 0 0 0,-1-1 0 0 0,1 0 0 0 0,-1 0 0 0 0,0-1 0 0 0,-1 2-11 0 0,-4 2 21 0 0,6-5-16 0 0,0-1 0 0 0,1 1-1 0 0,-1-1 1 0 0,1 1 0 0 0,-1-1-1 0 0,1 1 1 0 0,-1 0 0 0 0,1 0 0 0 0,0 0-5 0 0,-1 3 12 0 0,0 0 1 0 0,1 0 0 0 0,-1 0 0 0 0,0 5-13 0 0,1-3 15 0 0,0 0 0 0 0,-1 0 1 0 0,0 0-1 0 0,-1 0 1 0 0,0 1-16 0 0,-3 8 30 0 0,0-1 0 0 0,1 1 0 0 0,1 0 1 0 0,-1 15-31 0 0,2-17 33 0 0,2-7-26 0 0,0 0 0 0 0,0 0 0 0 0,1 0-1 0 0,0 0 1 0 0,1 0 0 0 0,0 0 0 0 0,0 0 0 0 0,0 0-1 0 0,1 0 1 0 0,1 5-7 0 0,1 3 2 0 0,-3-12-2 0 0,1 9 10 0 0,1-1 1 0 0,1 1 0 0 0,0-1-1 0 0,0 0 1 0 0,1-1 0 0 0,0 1-1 0 0,2 0-10 0 0,-5-6 7 0 0,1-1 1 0 0,0-1-1 0 0,0 1 0 0 0,0 0 0 0 0,1-1 0 0 0,-1 0 0 0 0,1 0 0 0 0,0 0 1 0 0,0 0-1 0 0,0 0 0 0 0,0-1 0 0 0,0 0 0 0 0,2 1-7 0 0,-2-2 13 0 0,-1 0-1 0 0,1 0 1 0 0,-1 0 0 0 0,1 0-1 0 0,0-1 1 0 0,-1 0 0 0 0,2 0-13 0 0,10 1 38 0 0,-4-1 9 0 0,0 0 1 0 0,0 0 0 0 0,0-1 0 0 0,6-1-48 0 0,-1-3 113 0 0,0-1 33 0 0,4 1 77 0 0,-14 3-119 0 0,0 0 1 0 0,0-1 0 0 0,0 1-1 0 0,0-1 1 0 0,-1 0 0 0 0,3-2-105 0 0,5-7 157 0 0,3-8 84 0 0,-8 8-86 0 0,2 0 40 0 0,5-5 68 0 0,-2-3-51 0 0,-2-1-44 0 0,-2-1-35 0 0,1-16 27 0 0,-8 25-100 0 0,0-1 0 0 0,-1 0 0 0 0,-1-3-60 0 0,0 9 15 0 0,-1 1 0 0 0,0-1-1 0 0,-1 1 1 0 0,-1-6-15 0 0,1 5 14 0 0,0-1-1 0 0,0 1 1 0 0,1 0 0 0 0,0-8-14 0 0,0 9 1 0 0,1 0 1 0 0,-1 0-1 0 0,-1 1 0 0 0,1-1 1 0 0,-1 0-1 0 0,0 1-1 0 0,-3-11-14 0 0,0-11-50 0 0,0 17 43 0 0,0 1-46 0 0,2-4-87 0 0,0 1-56 0 0,-2-2-104 0 0,0 2 52 0 0,2-6-78 0 0,3 16 90 0 0,0 1 69 0 0,0-1 60 0 0,-1 1 52 0 0,0-1 47 0 0,0 1 76 0 0,-2-1 135 0 0,2 3-163 0 0,0-1-38 0 0,-1 0-86 0 0,2 1 5 0 0,-1-1-35 0 0,1 0-39 0 0,-1 1-42 0 0,0-1-47 0 0,1 0-51 0 0,-1 0-54 0 0,1 0-58 0 0,-1 0-63 0 0,1 0-66 0 0,0 0-70 0 0,0-1-74 0 0,0 1-79 0 0,0-1-81 0 0,0 2-872 0 0,0 0-964 0 0</inkml:trace>
  <inkml:trace contextRef="#ctx0" brushRef="#br0" timeOffset="356.97">426 174 7800 0 0,'5'5'12'0'0,"1"1"48"0"0,0 0 56 0 0,5 5 108 0 0,1 1 41 0 0,-5-4-164 0 0,-4-6-93 0 0,0 2 0 0 0,-1-1 0 0 0,0 0 0 0 0,0 0-1 0 0,0 1 1 0 0,0 0-8 0 0,0 0-1 0 0,0-1-1 0 0,0 1 0 0 0,0-1 1 0 0,0 0-1 0 0,1 0 1 0 0,0 1 1 0 0,4 4 31 0 0,-3 0 55 0 0,1 7 202 0 0,-5-12-234 0 0,1-1 0 0 0,0 1 0 0 0,-1-1 0 0 0,1 1 0 0 0,0-1 0 0 0,0 0 0 0 0,0 1 0 0 0,1-1 0 0 0,-1 0 0 0 0,1 0 0 0 0,-1 0-1 0 0,1 0 1 0 0,0 0-54 0 0,9 12 521 0 0,-10-13-463 0 0,-1 0 1 0 0,1 1-1 0 0,0-1 0 0 0,-1 1 0 0 0,0-1 1 0 0,1 1-1 0 0,-1-1 0 0 0,0 1 0 0 0,0-1 0 0 0,0 1 1 0 0,0 0-59 0 0,1 6 216 0 0,0-1-62 0 0,2 1-30 0 0,1 3-4 0 0,1-1 20 0 0,-2 1 66 0 0,2 1 10 0 0,1 1 24 0 0,-4-3-23 0 0,-1 0 46 0 0,0 3 109 0 0,-1-11-173 0 0,0 1-93 0 0,0 0-71 0 0,0 6-128 0 0,0-4 98 0 0,0-1 90 0 0,0-2-2 0 0,0 0 37 0 0,0 0 21 0 0,0 0 38 0 0,0 0 40 0 0,0-1 44 0 0,0 1 49 0 0,0 0 51 0 0,0 0 55 0 0,0-1 59 0 0,-3-1-205 0 0,-7 0-3 0 0,10 0-274 0 0,0 0 0 0 0,0 0 0 0 0,-1 0-1 0 0,1 0 1 0 0,0 1 0 0 0,0-1 0 0 0,0 0-1 0 0,0 0 1 0 0,0 0 0 0 0,0 0 0 0 0,0 0-1 0 0,0 0 1 0 0,0 0 0 0 0,0 0 0 0 0,-1 0-1 0 0,1 0 1 0 0,0-1 0 0 0,0 1 0 0 0,0 0-1 0 0,0 0 1 0 0,0 0 0 0 0,0 0 0 0 0,0 0-1 0 0,0 0 1 0 0,0 0 0 0 0,0 0 0 0 0,0 0-1 0 0,0 0 1 0 0,-1 0 0 0 0,1 0 0 0 0,0 0-1 0 0,0 0 1 0 0,0 0 0 0 0,0 0 0 0 0,0 0-1 0 0,0-1 1 0 0,0 1 0 0 0,0 0 0 0 0,0 0-1 0 0,0 0 1 0 0,0 0 0 0 0,0 0 0 0 0,0 0-1 0 0,0 0 1 0 0,0 0 0 0 0,0 0 0 0 0,0 0-1 0 0,0-1 1 0 0,0 1 0 0 0,0 0 0 0 0,0 0-1 0 0,0 0 1 0 0,0 0 0 0 0,0 0 0 0 0,0 0-1 0 0,0 0 1 0 0,0 0-5 0 0,0-34 533 0 0,0 17-335 0 0,0-1-40 0 0,0 1-95 0 0,0 11-72 0 0,1-4 18 0 0,0 1 0 0 0,1-1-1 0 0,0 1 1 0 0,1 0 0 0 0,0 0 0 0 0,0 0 0 0 0,1 0 0 0 0,2-3-9 0 0,-1 2 1 0 0,0-2 0 0 0,-1 1 0 0 0,2-10-1 0 0,-2-3 4 0 0,-3 18 2 0 0,0 0 0 0 0,0 0 0 0 0,1 0 1 0 0,-1 0-1 0 0,1 0 0 0 0,1 0 1 0 0,-1 1-1 0 0,2-3-6 0 0,10-13 3 0 0,0 1 1 0 0,2 1-1 0 0,14-15-3 0 0,9-3-6 0 0,-19 21-86 0 0,20-13 92 0 0,-35 27-7 0 0,-1 0 0 0 0,1 0 0 0 0,-1 0 0 0 0,1 0-1 0 0,0 1 1 0 0,0 0 0 0 0,2-1 7 0 0,26-1-5 0 0,-7 3 32 0 0,-4 4 38 0 0,-19-3-56 0 0,0 1 0 0 0,0-1 0 0 0,-1 1 0 0 0,1 0 0 0 0,0-1 0 0 0,-1 1 0 0 0,1 1-9 0 0,1 0 1 0 0,-2 0-1 0 0,1 0 1 0 0,0 0 0 0 0,-1 0 0 0 0,1 0-1 0 0,-1 0 1 0 0,0 1 0 0 0,0-1-1 0 0,1 2 0 0 0,2 22 0 0 0,5-6 0 0 0,-4 8 0 0 0,-2-13 1 0 0,-2-9 8 0 0,0-1 0 0 0,0 1-1 0 0,-1-1 1 0 0,0 1 0 0 0,0 0 0 0 0,-1 0-9 0 0,0 1 3 0 0,1-1 0 0 0,0 1 0 0 0,1 0-1 0 0,-1-1 1 0 0,2 2-3 0 0,-1-1 12 0 0,0-1-1 0 0,-1 1 0 0 0,0 0 0 0 0,0-1 0 0 0,0 2-11 0 0,-1 86 76 0 0,0-92-75 0 0,0-1-1 0 0,0 1 0 0 0,0-1 0 0 0,1 1 0 0 0,-1-1 0 0 0,1 1 0 0 0,0-1 0 0 0,-1 1 1 0 0,1-1-1 0 0,0 1 0 0 0,2 1 0 0 0,-2-2-2 0 0,0 0 1 0 0,0 1-1 0 0,0-1 1 0 0,0 0-1 0 0,-1 1 0 0 0,1-1 1 0 0,0 1-1 0 0,-1-1 1 0 0,0 1-1 0 0,0 0 0 0 0,0 1 2 0 0,0-2 82 0 0,0 0-62 0 0,0 1-58 0 0,0-1-59 0 0,0 0-56 0 0,0 0-55 0 0,0 0-54 0 0,0 0-51 0 0,0 0-52 0 0,0 0-48 0 0,0 0-48 0 0,0 0-46 0 0,0 0-44 0 0,0 0-44 0 0,0-1-41 0 0,0 1-41 0 0,0 4-1515 0 0,0 4-1249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57:41.1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238 1 9040 0 0,'0'0'200'0'0,"0"0"33"0"0,2 0 15 0 0,11 3-36 0 0,-6 1-179 0 0,0 5-23 0 0,-3 2-23 0 0,2 1 20 0 0,2-6 79 0 0,3 1 239 0 0,-10-6-297 0 0,-1 0 1 0 0,1 0 0 0 0,-1-1 0 0 0,0 1-1 0 0,1 0 1 0 0,-1 0 0 0 0,1 0 0 0 0,-1 0 0 0 0,0 0-1 0 0,0 0 1 0 0,0-1 0 0 0,1 1 0 0 0,-1 1-29 0 0,2 9 215 0 0,5 5 208 0 0,-3-7-138 0 0,1 3 42 0 0,-4-9-282 0 0,4 11 185 0 0,9 24 438 0 0,-10-27-501 0 0,1-1-50 0 0,4 12 158 0 0,-2 3-48 0 0,-1-1-46 0 0,-2-1-43 0 0,-1-9-65 0 0,4 23 161 0 0,-2-10 195 0 0,0 20-429 0 0,-4-23 186 0 0,-1 4 64 0 0,0 0-30 0 0,0 31 241 0 0,1-40-346 0 0,1-1-44 0 0,3 7 34 0 0,2 6 41 0 0,-6-8-17 0 0,-1 107 602 0 0,0-73-466 0 0,0-12-147 0 0,0 4-86 0 0,0-47-165 0 0,0-1-59 0 0,0-1-272 0 0,0 0 348 0 0,0 0 8 0 0,0 0-16 0 0,0 0-43 0 0,0 0-11 0 0,0 0-43 0 0,0 0-50 0 0,0 0-53 0 0,0 0-60 0 0,0 0-55 0 0,0 0-49 0 0,0 0-42 0 0,0 0-154 0 0,0 0-42 0 0,0 0-186 0 0,0 0-501 0 0</inkml:trace>
  <inkml:trace contextRef="#ctx0" brushRef="#br0" timeOffset="764.03">1 553 7568 0 0,'0'0'166'0'0,"0"0"29"0"0,0 0 14 0 0,3 0-25 0 0,0 0-154 0 0,-1 1-29 0 0,0-1-1 0 0,-1 0 1 0 0,1 0 0 0 0,0 0 0 0 0,0 0-1 0 0,0-1 1 0 0,0 1 0 0 0,-1 0-1 0 0,1-1 1 0 0,0 1 0 0 0,1-1-1 0 0,1-6 59 0 0,-2 4 20 0 0,0 1 34 0 0,2 1 36 0 0,2 0 37 0 0,-1 1-15 0 0,-1-1 74 0 0,8-4 739 0 0,-8 3-638 0 0,-3 0-235 0 0,1 1-37 0 0,0 0-46 0 0,0 0-52 0 0,-1 1 80 0 0,0-1 0 0 0,1 1 0 0 0,-1-1 0 0 0,1 1 0 0 0,-1 0 0 0 0,0 0 0 0 0,1-1 0 0 0,-1 1 0 0 0,1 0-1 0 0,0 0-55 0 0,16-2 494 0 0,-8-1-296 0 0,2 0-14 0 0,-4 0-18 0 0,-1 0 21 0 0,1-1 62 0 0,0-1-35 0 0,4-1 149 0 0,2 4-66 0 0,0 0-75 0 0,8-4 163 0 0,-11 3-205 0 0,1 0-45 0 0,-5 2-82 0 0,1 0-38 0 0,9 0 72 0 0,0-5-28 0 0,-2 0-19 0 0,5 5 8 0 0,-16 1-44 0 0,-1 0 0 0 0,0 0 0 0 0,1-1 0 0 0,-1 1 0 0 0,0-1 0 0 0,1 1 0 0 0,-1-1 0 0 0,0 0-4 0 0,26-10 0 0 0,-27 11-1 0 0,22-7 11 0 0,-2-1 34 0 0,-20 7-40 0 0,0 0-1 0 0,1 0 1 0 0,-1 1 0 0 0,0-1 0 0 0,1 1-1 0 0,-1-1 1 0 0,0 1 0 0 0,1 0-1 0 0,-1 0 1 0 0,3 0-4 0 0,11-1 27 0 0,0-4-14 0 0,-13 3-10 0 0,0 1 0 0 0,0 0 0 0 0,1 0-1 0 0,-1 0 1 0 0,1 0 0 0 0,-1 1 0 0 0,1-1 0 0 0,-1 1 0 0 0,1 0-3 0 0,21-2-84 0 0,6-7-109 0 0,-26 7 159 0 0,12-2-142 0 0,4 5 7 0 0,-12-1 53 0 0,5-1-210 0 0,-1-6-97 0 0,-1 1-16 0 0,-1 5 59 0 0,-4 1 173 0 0,-1 0 35 0 0,4 0-89 0 0,-1 1 81 0 0,9 5-167 0 0,-12-4 206 0 0,1 2-39 0 0,6-2-268 0 0,-10-2 188 0 0,-3 0 114 0 0,0 1 37 0 0,3 1-8 0 0,10 9-33 0 0,-8-9 116 0 0,-5-2 25 0 0,1 0 1 0 0,0 1 0 0 0,-1-1 0 0 0,1 0 0 0 0,0 1 0 0 0,-1-1-1 0 0,1 0 1 0 0,-1 1 0 0 0,1-1 0 0 0,-1 1 0 0 0,1-1-1 0 0,-1 1 1 0 0,1-1 0 0 0,-1 1 0 0 0,1-1 0 0 0,-1 1 0 0 0,0-1-1 0 0,1 1 1 0 0,-1 0 0 0 0,0-1 0 0 0,0 1 0 0 0,1 0 8 0 0,1 4-23 0 0,2 3 5 0 0,8 18 4 0 0,-8-15-6 0 0,-2-8 17 0 0,-1-1 0 0 0,0 1-1 0 0,1 1 1 0 0,-2-1 0 0 0,1 0-1 0 0,0 0 1 0 0,-1 0-1 0 0,1 0 1 0 0,-1 1 0 0 0,0 1 3 0 0,0 25 50 0 0,0 1 81 0 0,0 69 505 0 0,0-55-447 0 0,4-23 84 0 0,0-11-95 0 0,1 0 37 0 0,-4-10-180 0 0,-1 1 0 0 0,1-1 0 0 0,-1 0 1 0 0,1 0-1 0 0,-1 1 0 0 0,0-1 0 0 0,1 0 0 0 0,-1 1 1 0 0,0-1-1 0 0,0 0 0 0 0,0 2-35 0 0,-3 8 229 0 0,-2-1-33 0 0,4-8-154 0 0,-1 0 0 0 0,1 0 0 0 0,0 0 0 0 0,1 0 0 0 0,-1 0 0 0 0,0 1 0 0 0,0-1 0 0 0,1 0 0 0 0,0 0 0 0 0,-1 2-42 0 0,1 25 490 0 0,0-26-346 0 0,0-3-44 0 0,0 3-10 0 0,0 7-6 0 0,0-8-54 0 0,0-1-48 0 0,0-1-48 0 0,0 0-96 0 0,0 0-172 0 0,0 0-16 0 0</inkml:trace>
  <inkml:trace contextRef="#ctx0" brushRef="#br0" timeOffset="921">806 222 8864 0 0,'0'-3'200'0'0,"0"1"-142"0"0,0-1-13 0 0,0 1 8 0 0,0-2 65 0 0,0-1 88 0 0,2-8 0 0 0,2 8-195 0 0,-1 1-76 0 0,-1 2-60 0 0,0 0-85 0 0,-1 1-97 0 0,0 0-88 0 0,-1 1 52 0 0,0 0-34 0 0,0 0-448 0 0,0 0-359 0 0,0 0-682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57:39.3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48 7312 0 0,'0'0'165'0'0,"0"0"22"0"0,0 0 9 0 0,0 3-20 0 0,0 25-140 0 0,0-16 9 0 0,-1 1 95 0 0,1 37 694 0 0,2-40-715 0 0,0-3-61 0 0,4 6 142 0 0,-1-3 5 0 0,-3 4 50 0 0,-1 0-83 0 0,6 8 150 0 0,-1 1 19 0 0,-4-8-152 0 0,-3 0 67 0 0,1-4-91 0 0,3 10 118 0 0,8 0 58 0 0,-6 6-45 0 0,1-12-104 0 0,-5-12-148 0 0,0 1 1 0 0,0-1-1 0 0,0 0 0 0 0,0 1 1 0 0,0-1-1 0 0,-1 0 0 0 0,1 1 1 0 0,-1 1-45 0 0,2 9 195 0 0,5-1 9 0 0,-2-1-29 0 0,-3-1-21 0 0,-2-1 5 0 0,-1-7-111 0 0,1 0 1 0 0,0 0 0 0 0,-1-1 0 0 0,1 1 0 0 0,1 0-1 0 0,-1 0 1 0 0,0 0 0 0 0,1-1 0 0 0,0 1 0 0 0,-1 0 0 0 0,2 1-49 0 0,4 0 172 0 0,-5-3-161 0 0,-1-1-1 0 0,1 0 1 0 0,-1 0-1 0 0,0 0 0 0 0,1 1 1 0 0,-1-1-1 0 0,0 0 1 0 0,1 0-1 0 0,-1 1 1 0 0,0-1-1 0 0,1 0 0 0 0,-1 1 1 0 0,0-1-1 0 0,0 0 1 0 0,1 1-1 0 0,-1-1 1 0 0,0 0-1 0 0,0 1 0 0 0,0-1 1 0 0,0 1-1 0 0,1-1 1 0 0,-1 0-1 0 0,0 1 1 0 0,0-1-1 0 0,0 1 0 0 0,0-1 1 0 0,0 0-1 0 0,0 1 1 0 0,0-1-1 0 0,0 1 1 0 0,0-1-11 0 0,0 0 4 0 0,0 1 0 0 0,0-1 0 0 0,0 0 1 0 0,0 0-1 0 0,0 0 0 0 0,0 0 1 0 0,0 0-1 0 0,0 0 0 0 0,0 0 0 0 0,0 0 1 0 0,0 0-1 0 0,0 0 0 0 0,0 0 0 0 0,0 1 1 0 0,0-1-1 0 0,0 0 0 0 0,0 0 1 0 0,0 0-1 0 0,0 0 0 0 0,0 0 0 0 0,0 0 1 0 0,0 0-1 0 0,0 0 0 0 0,0 0 1 0 0,0 0-1 0 0,0 0 0 0 0,-1 1 0 0 0,1-1 1 0 0,0 0-1 0 0,0 0 0 0 0,0 0 1 0 0,0 0-1 0 0,0 0 0 0 0,0 0 0 0 0,0 0 1 0 0,0 0-1 0 0,0 0 0 0 0,0 0 1 0 0,0 0-1 0 0,0 0 0 0 0,-1 0 0 0 0,1 0 1 0 0,0 0-1 0 0,0 0 0 0 0,0 0 0 0 0,0 0 1 0 0,0 0-1 0 0,0 0 0 0 0,0 0 1 0 0,0 0-1 0 0,0 0 0 0 0,0 0 0 0 0,-1 0 1 0 0,1 0-1 0 0,0 0 0 0 0,0 0 1 0 0,0 0-5 0 0,-10 0 228 0 0,7 0-4 0 0,3 0 0 0 0,0 0 0 0 0,0 0 0 0 0,0 0 0 0 0,0 0-1 0 0,-1-8-3 0 0,0 0-69 0 0,1-3-37 0 0,1-5-20 0 0,0-4 43 0 0,-1 12-118 0 0,1 0-1 0 0,0 1 0 0 0,0-1 0 0 0,1 1 0 0 0,1-3-18 0 0,-1 3 11 0 0,0-1 0 0 0,-1 1 0 0 0,0-1 0 0 0,0 1 0 0 0,0-3-11 0 0,-2-2 8 0 0,1 8-7 0 0,-1 0-1 0 0,1 1 0 0 0,0-1 0 0 0,0 1 0 0 0,1-1 1 0 0,-1 0-1 0 0,1 1 0 0 0,0-1 0 0 0,0-1 0 0 0,8-24 0 0 0,-6 15 0 0 0,1 0 0 0 0,0 1 0 0 0,5-9 0 0 0,-1 7 0 0 0,13-30-14 0 0,-13 28-42 0 0,3 6 37 0 0,-1 1 0 0 0,-2-2-27 0 0,-7 10 42 0 0,0 0 0 0 0,0 0 0 0 0,0 0 0 0 0,1 0 1 0 0,-1 1-1 0 0,0-1 0 0 0,1 0 0 0 0,-1 1 0 0 0,1-1 0 0 0,0 1 1 0 0,-1 0-1 0 0,1 0 0 0 0,0-1 0 0 0,0 1 0 0 0,0 0 0 0 0,0 0 1 0 0,0 1-1 0 0,1-2 4 0 0,4 1-17 0 0,0 0 0 0 0,-1 0 0 0 0,1 0 0 0 0,0 1 0 0 0,4 0 17 0 0,-10 0-2 0 0,1 0 0 0 0,-1 0 0 0 0,0 0-1 0 0,0 0 1 0 0,0 0 0 0 0,0 0-1 0 0,0 1 1 0 0,1-1 0 0 0,-1 0 0 0 0,0 1-1 0 0,0-1 1 0 0,0 1 0 0 0,0-1-1 0 0,0 1 1 0 0,0-1 0 0 0,0 1 0 0 0,0 0-1 0 0,0-1 1 0 0,0 1 0 0 0,0 0-1 0 0,-1 0 1 0 0,1 0 0 0 0,0 0 0 0 0,0-1-1 0 0,-1 1 1 0 0,1 0 0 0 0,-1 0-1 0 0,1 0 1 0 0,-1 1 0 0 0,1-1 0 0 0,-1 0-1 0 0,0 0 1 0 0,1 1 2 0 0,3 8-14 0 0,9 10-39 0 0,1 4 39 0 0,-12-18 14 0 0,0 0 0 0 0,1 0 0 0 0,0-1 0 0 0,0 0 0 0 0,1 1 0 0 0,-2-3 0 0 0,0 0 0 0 0,0 0 0 0 0,0 0 0 0 0,-1 0 0 0 0,1 1 0 0 0,-1-1 0 0 0,0 1 0 0 0,0-1 0 0 0,0 1 0 0 0,0-1 0 0 0,-1 1 0 0 0,1 0 0 0 0,-1 3 0 0 0,0-3 0 0 0,0 1 0 0 0,1 0 0 0 0,-1 0 0 0 0,1-1 0 0 0,0 1 0 0 0,0-1 0 0 0,1 1 0 0 0,0-1 0 0 0,-1 1 0 0 0,2-1 0 0 0,1 3 0 0 0,-2-4 0 0 0,0 0 0 0 0,-1 0 0 0 0,1-1 0 0 0,-1 1 0 0 0,1 0 0 0 0,-1 0 0 0 0,0 0 0 0 0,0 0 0 0 0,0 1 0 0 0,0-1 0 0 0,-1 0 0 0 0,1 0 0 0 0,-1 0 0 0 0,0 1 0 0 0,0-1 0 0 0,0 0 0 0 0,0 1 0 0 0,-1 6 0 0 0,1-7 0 0 0,0-1 0 0 0,1 1 0 0 0,-1-1 0 0 0,0 1 0 0 0,1 0 0 0 0,0-1 0 0 0,-1 0 0 0 0,1 1 0 0 0,0-1 0 0 0,0 1 0 0 0,1 1 0 0 0,0-2 0 0 0,-1 0 0 0 0,0 1 0 0 0,0-1 0 0 0,0 1 0 0 0,-1-1 0 0 0,1 0 0 0 0,-1 1 0 0 0,1 0 0 0 0,-1-1 0 0 0,0 1 0 0 0,0 1 0 0 0,0-2 0 0 0,0 0 0 0 0,1 0 0 0 0,-1-1 0 0 0,0 1 0 0 0,1 0 0 0 0,-1 0 0 0 0,1-1 0 0 0,0 1 0 0 0,-1 0 0 0 0,1-1 0 0 0,0 1 0 0 0,0-1 0 0 0,0 1 0 0 0,0-1 0 0 0,0 1 0 0 0,0 0 0 0 0,0-1 0 0 0,0 1 0 0 0,-1-1 0 0 0,1 1 0 0 0,-1 0 0 0 0,1 0 0 0 0,-1-1 0 0 0,1 1 0 0 0,-1 0 0 0 0,0 0 0 0 0,0 0 0 0 0,0 4-17 0 0,0 1 37 0 0,0 24 209 0 0,0-28-142 0 0,0-3 60 0 0,0 0 21 0 0,0 0 6 0 0,3-3-27 0 0,7-10-118 0 0,-6-2-9 0 0,-5-2 59 0 0,1 14-55 0 0,0-1 1 0 0,-1 1 0 0 0,1 0 0 0 0,1-1-1 0 0,-1 1 1 0 0,0-1 0 0 0,1 1-1 0 0,0-4-24 0 0,0 5 11 0 0,7-25 64 0 0,-3-1-57 0 0,-5 22-18 0 0,0 1 0 0 0,1 0 0 0 0,0 0 0 0 0,0 0 0 0 0,1 0 0 0 0,-1 0 0 0 0,1 1 0 0 0,0-1 0 0 0,1 0 0 0 0,-1 1 0 0 0,1-1 0 0 0,0 1 0 0 0,7-15 0 0 0,-1 0 0 0 0,-6 11 0 0 0,1 1 0 0 0,-1 0 0 0 0,1 0 0 0 0,1 1 0 0 0,-1-1 0 0 0,1 1 0 0 0,0 0 0 0 0,3-2 0 0 0,6-4 0 0 0,0 0 0 0 0,0 1 0 0 0,2 1 0 0 0,2-6-13 0 0,1 0-34 0 0,25-13-18 0 0,-41 28 64 0 0,0 1 0 0 0,0-1 0 0 0,0 0-1 0 0,0 1 1 0 0,0-1 0 0 0,0 1 0 0 0,0 0 0 0 0,0 0-1 0 0,0 0 1 0 0,0 1 0 0 0,0-1 1 0 0,6 1-10 0 0,1-2-15 0 0,-8 1 22 0 0,0 0-1 0 0,0 0 1 0 0,0 0 0 0 0,0 0 0 0 0,0 0 0 0 0,0 1 0 0 0,0-1 0 0 0,0 0 0 0 0,0 1 0 0 0,0 0-1 0 0,0-1 4 0 0,6 5 0 0 0,18 6-10 0 0,-7-2-30 0 0,-1 4 43 0 0,-1 3 45 0 0,0 1 45 0 0,-11-11-52 0 0,10 7 38 0 0,-12-11-59 0 0,-3-2-17 0 0,0 1-1 0 0,-1-1 1 0 0,1 0-1 0 0,0 1 0 0 0,-1-1 1 0 0,1 0-1 0 0,-1 1 1 0 0,1-1-1 0 0,0 0 1 0 0,-1 1-1 0 0,1-1 1 0 0,-1 1-1 0 0,0-1 1 0 0,1 1-1 0 0,-1 0 1 0 0,1-1-1 0 0,-1 1 0 0 0,0-1 1 0 0,1 1-1 0 0,-1 0 1 0 0,0-1-1 0 0,1 1-2 0 0,1 4 8 0 0,24 27 126 0 0,-10-1-57 0 0,-14-26-71 0 0,-1-4-4 0 0,-1 0 1 0 0,0-1 0 0 0,0 1-1 0 0,1-1 1 0 0,-1 1 0 0 0,0 0-1 0 0,1-1 1 0 0,-1 1 0 0 0,1-1-1 0 0,-1 1 1 0 0,1-1 0 0 0,-1 1-1 0 0,1-1 1 0 0,-1 1 0 0 0,1-1-1 0 0,-1 1 1 0 0,1-1 0 0 0,0 0-1 0 0,-1 0 1 0 0,1 1 0 0 0,-1-1-1 0 0,1 0-2 0 0,4 3 16 0 0,-4-3-15 0 0,0 1 0 0 0,0 0 0 0 0,0-1-1 0 0,0 1 1 0 0,0 0 0 0 0,0 0 0 0 0,-1 0 0 0 0,1-1 0 0 0,0 1 0 0 0,-1 0-1 0 0,1 0 1 0 0,-1 0 0 0 0,1 0 0 0 0,-1 0 0 0 0,1 0 0 0 0,-1 1-1 0 0,7 9-1 0 0,3-6 1 0 0,-6 0-4 0 0,-1 1-36 0 0,1 3-65 0 0,4-2-36 0 0,5-2-162 0 0,-12-3 308 0 0,1-1-70 0 0,-1 1-72 0 0,-1-1-75 0 0,1 1-88 0 0,0-1-83 0 0,0 0-85 0 0,0 0-88 0 0,1 0-90 0 0,0 0-93 0 0,1-1-93 0 0,0 0-96 0 0,4 0-1235 0 0,2 0-1227 0 0</inkml:trace>
  <inkml:trace contextRef="#ctx0" brushRef="#br0" timeOffset="818.72">1263 1 9760 0 0,'0'0'222'0'0,"0"0"30"0"0,0 0 18 0 0,1 0-117 0 0,1 0-80 0 0,2 0-37 0 0,2 2-26 0 0,-3 5 0 0 0,0-1 40 0 0,1 1 57 0 0,3 0 33 0 0,-6-6-91 0 0,1 1-1 0 0,0 0 1 0 0,-1-1-1 0 0,1 1 1 0 0,-1 0-1 0 0,1 0 1 0 0,-1 0-1 0 0,0 1 1 0 0,1 1-49 0 0,-1 13 248 0 0,0-4-45 0 0,0-5-63 0 0,1 1 37 0 0,9 10 107 0 0,-3-6-73 0 0,-1 2 62 0 0,-1 6 24 0 0,-1-1-59 0 0,3 0-49 0 0,1 1-65 0 0,0 2-39 0 0,2 5-22 0 0,7 7-17 0 0,-16-31-21 0 0,1 0 1 0 0,-1-1-1 0 0,-1 1 0 0 0,1 0 0 0 0,-1 0 0 0 0,1 0 0 0 0,-1 0 0 0 0,0 0-25 0 0,3 9 61 0 0,2 3 41 0 0,3 5 53 0 0,-6-11-102 0 0,4 9 42 0 0,-1-4 28 0 0,-1-7-58 0 0,-4-6-51 0 0,0-1 1 0 0,0 1 0 0 0,0-1-1 0 0,-1 0 1 0 0,1 1-1 0 0,0 0 1 0 0,-1-1-1 0 0,1 1 1 0 0,-1-1 0 0 0,1 1-1 0 0,-1 0 1 0 0,0-1-1 0 0,0 1 1 0 0,0 0-15 0 0,0 5 65 0 0,0 9 163 0 0,0-12-184 0 0,0-2-34 0 0,0 0 107 0 0,0-2 23 0 0,0 0 11 0 0,0 0 1 0 0,0 0 17 0 0,0 0 75 0 0,0-2 38 0 0,0-13 22 0 0,0 0-68 0 0,0-1-57 0 0,0 0-51 0 0,0-3-28 0 0,0 0-44 0 0,0-36-16 0 0,0 50-35 0 0,0 0-1 0 0,1 1 0 0 0,-1-1 1 0 0,1 1-1 0 0,0-1 1 0 0,0 1-1 0 0,0-1 1 0 0,1 1-1 0 0,-1-1 1 0 0,1 1-1 0 0,0 0 0 0 0,2-3-4 0 0,0 0 1 0 0,0 0-1 0 0,-1 0 0 0 0,0-1 0 0 0,0 0 0 0 0,-1 1 0 0 0,0-1 0 0 0,0 0 0 0 0,0-4 0 0 0,7-26-14 0 0,-8 36 8 0 0,0-1 1 0 0,0 1-1 0 0,0 0 0 0 0,1 0 0 0 0,-1 0 0 0 0,1 1 1 0 0,-1-1-1 0 0,1 0 0 0 0,-1 0 0 0 0,2 0 6 0 0,10-13-19 0 0,0-3-11 0 0,0 1 0 0 0,3-2 30 0 0,5-3-60 0 0,-8 12 54 0 0,-10 9-2 0 0,0-1 0 0 0,0 1 0 0 0,0 1 0 0 0,0-1 0 0 0,1 0 0 0 0,-1 1 0 0 0,0 0 0 0 0,0 0 0 0 0,1 0 0 0 0,1 0 8 0 0,0 0 0 0 0,-4 0-1 0 0,0 0 1 0 0,0 0-1 0 0,0 0 0 0 0,1 0 0 0 0,-1 0 0 0 0,0 0 0 0 0,0 0 0 0 0,0 0 0 0 0,1 1 0 0 0,-1-1 0 0 0,0 1 0 0 0,0-1 0 0 0,0 0 1 0 0,0 1 0 0 0,9 12-48 0 0,-10-12 47 0 0,1-1 0 0 0,-1 1-1 0 0,1 0 1 0 0,-1 0 0 0 0,1-1-1 0 0,0 1 1 0 0,-1 0 0 0 0,1 0-1 0 0,0-1 1 0 0,0 1 0 0 0,0-1-1 0 0,-1 1 1 0 0,1-1 0 0 0,0 1-1 0 0,0-1 1 0 0,0 0 0 0 0,0 1 1 0 0,15 9-43 0 0,-12-5 34 0 0,1 1-1 0 0,-1 0 1 0 0,0 0 0 0 0,-1 0-1 0 0,1 0 1 0 0,-1 1 0 0 0,0-1-1 0 0,1 6 10 0 0,7 7 0 0 0,-8-15 0 0 0,-1 0 0 0 0,1 1 0 0 0,-1-1 0 0 0,0 1 0 0 0,1 2 0 0 0,1 5 2 0 0,0 4 26 0 0,7 3 61 0 0,1 4 39 0 0,-10-13-57 0 0,-1 2 35 0 0,2 4 20 0 0,3 0-90 0 0,2 6-109 0 0,-8-20 60 0 0,0 0 1 0 0,1-1-1 0 0,-1 1 1 0 0,0-1-1 0 0,-1 1 1 0 0,1 0-1 0 0,0-1 1 0 0,0 1-1 0 0,-1 0 1 0 0,1-1-1 0 0,-1 1 1 0 0,1-1-1 0 0,-1 1 1 0 0,0-1 12 0 0,-3 8-50 0 0,-2 1 5 0 0,3 3 45 0 0,3-8 15 0 0,0 2 9 0 0,0 13 65 0 0,0-19-47 0 0,0 6-53 0 0,0-4 41 0 0,0 0 77 0 0,0-2-13 0 0,0-1 33 0 0,-3-1-21 0 0,-5 2-53 0 0,6-1 52 0 0,13 0-19 0 0,-11 0-85 0 0,0 0 0 0 0,0 0 1 0 0,0 0-1 0 0,0 0 0 0 0,0 1 1 0 0,0-1-1 0 0,0 0 0 0 0,0 0 1 0 0,1 0-1 0 0,-1 0 0 0 0,0 0 0 0 0,0 0 1 0 0,0 0-1 0 0,0 0 0 0 0,0 0 1 0 0,0 0-1 0 0,0-1 0 0 0,0 1 1 0 0,0 0-1 0 0,0 0 0 0 0,0 0 1 0 0,1 0-1 0 0,-1 0 0 0 0,0 0 1 0 0,0 0-1 0 0,0 0 0 0 0,0 0 0 0 0,0 0 1 0 0,0 0-1 0 0,0 0 0 0 0,0 0 1 0 0,0 0-1 0 0,0 0 0 0 0,0 0 1 0 0,0 0-1 0 0,0-1 0 0 0,0 1 1 0 0,0 0-1 0 0,0 0 0 0 0,0 0 1 0 0,1 0-1 0 0,-1 0 0 0 0,0 0 0 0 0,0 0 1 0 0,0 0-1 0 0,0 0 0 0 0,0 0 1 0 0,0-1-1 0 0,0 1 0 0 0,0 0 1 0 0,0 0-1 0 0,0 0 0 0 0,-1 0 1 0 0,1 0-1 0 0,0 0 0 0 0,0 0 0 0 0,0 0-1 0 0,0-14 73 0 0,-1-15 48 0 0,5 9-88 0 0,18-65 61 0 0,-12 46-71 0 0,-8 32-23 0 0,1 0 0 0 0,0 0 0 0 0,1 1 0 0 0,-1-1 0 0 0,1 1 0 0 0,3-3 0 0 0,11-21 0 0 0,-14 23 0 0 0,-3 3 0 0 0,1 1 0 0 0,-1-1 0 0 0,1 1 0 0 0,0 0 0 0 0,0 0 0 0 0,1 0 0 0 0,-1 0 0 0 0,1 0 0 0 0,-1 0 0 0 0,1 1 0 0 0,0-1 0 0 0,1 0 0 0 0,15-10 0 0 0,-1-2 0 0 0,0 1 0 0 0,4-7 0 0 0,-21 19 0 0 0,1 0-1 0 0,0 1 0 0 0,0 0 1 0 0,0-1-1 0 0,0 1 0 0 0,0 0 1 0 0,0 0-1 0 0,0 0 0 0 0,1 0 0 0 0,-1 0 1 0 0,0 0-1 0 0,1 1 0 0 0,-1-1 1 0 0,0 1-1 0 0,1 0 0 0 0,-1 0 1 0 0,1 0-1 0 0,-1 0 0 0 0,1 0 1 0 0,-1 0-4 0 0,0 0-1 0 0,-1 0 1 0 0,1 0-1 0 0,0 0 1 0 0,-1 1 0 0 0,1-1-1 0 0,0 0 1 0 0,-1 1-1 0 0,1 0 1 0 0,0-1-1 0 0,-1 1 1 0 0,1 0 0 0 0,-1 0-1 0 0,0 0 1 0 0,2 0 4 0 0,5 4-1 0 0,2 0-2 0 0,-8-4-4 0 0,1 0 1 0 0,-1 0 0 0 0,0 0 0 0 0,0 0-1 0 0,0 1 1 0 0,0-1 0 0 0,0 1 0 0 0,0 0-1 0 0,0-1 7 0 0,7 8-9 0 0,-7-8 9 0 0,0 0 0 0 0,-1 1-1 0 0,1-1 1 0 0,0 1 0 0 0,-1-1 0 0 0,0 1 0 0 0,1 0 0 0 0,-1 0 0 0 0,0 0 0 0 0,0-1 0 0 0,0 1-1 0 0,0 0 1 0 0,0 0 0 0 0,0 0 0 0 0,0 1 0 0 0,-1-1 0 0 0,1 0 0 0 0,-1 0 0 0 0,0 0 0 0 0,1 0-1 0 0,-1 1 1 0 0,0 1 1 0 0,0-1 0 0 0,0 0 0 0 0,0 0 0 0 0,1 0-1 0 0,-1 0 1 0 0,1 0 0 0 0,0 0 0 0 0,0 0 0 0 0,0 0-1 0 0,0-1 1 0 0,1 1 0 0 0,-1 0 0 0 0,1-1 0 0 0,0 1-1 0 0,0 1 0 0 0,0-1 6 0 0,0 1 0 0 0,0-1-1 0 0,0 1 1 0 0,-1-1 0 0 0,1 1-1 0 0,-1 0 1 0 0,0-1 0 0 0,-1 1-1 0 0,1 2-5 0 0,1 40 45 0 0,-2-36-21 0 0,0 78 64 0 0,0-70-92 0 0,0-16 7 0 0,0-1 0 0 0,0 1-1 0 0,1 0 1 0 0,-1 0 0 0 0,0 0-1 0 0,1 0 1 0 0,-1 0 0 0 0,1 0-1 0 0,0 0 1 0 0,0-1 0 0 0,0 1-1 0 0,0 0 1 0 0,1 1-3 0 0,-1-2 2 0 0,-1 1 0 0 0,1-1 1 0 0,0 0-1 0 0,0 1 0 0 0,-1-1 0 0 0,1 1 1 0 0,-1 0-1 0 0,1-1 0 0 0,-1 1 1 0 0,0-1-1 0 0,1 1 0 0 0,-1 0 0 0 0,0 1-2 0 0,3 12 0 0 0,-1-11-85 0 0,1 0 117 0 0,-1 0 16 0 0,0-1-82 0 0,-1 0-72 0 0,0 0-96 0 0,0-1-59 0 0,-1 2-99 0 0,1-1-114 0 0,-1-1 190 0 0,0 1-35 0 0,0 10-803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4:21.0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364 144 5784 0 0,'0'0'132'0'0,"0"0"17"0"0,0 0 10 0 0,0 0 38 0 0,0 0-72 0 0,0 0 105 0 0,0 0 195 0 0,0 0 14 0 0,0 0-9 0 0,0 0-39 0 0,0 0-20 0 0,0 0-3 0 0,0-3-4 0 0,0 2-390 0 0,0 0 37 0 0,0-3 108 0 0,0 0 60 0 0,0 0 53 0 0,0-11 658 0 0,0 10-563 0 0,0 2-198 0 0,0 1-35 0 0,0 0-41 0 0,0 1-49 0 0,0 1 1 0 0,0 0 1 0 0,0 0 0 0 0,0 0 0 0 0,0 0-1 0 0,0 0 1 0 0,0 0 0 0 0,0-1 0 0 0,0 1-1 0 0,0 0 1 0 0,0 0 0 0 0,0 0 0 0 0,0 0-1 0 0,0 0 1 0 0,0 0 0 0 0,0 0 0 0 0,0 0-1 0 0,0 0 1 0 0,0 0 0 0 0,0-1 0 0 0,0 1-1 0 0,0 0 1 0 0,0 0 0 0 0,0 0 0 0 0,0 0-1 0 0,0 0 1 0 0,0 0 0 0 0,0 0 0 0 0,0 0 0 0 0,0 0-1 0 0,0 0 1 0 0,0 0 0 0 0,-1 0 0 0 0,1 0-1 0 0,0 0 1 0 0,0-1 0 0 0,0 1 0 0 0,0 0-1 0 0,0 0 1 0 0,0 0 0 0 0,0 0 0 0 0,0 0-1 0 0,0 0 1 0 0,0 0 0 0 0,0 0 0 0 0,-1 0-1 0 0,1 0 1 0 0,0 0 0 0 0,0 0 0 0 0,0 0-1 0 0,0 0 1 0 0,0 0 0 0 0,0 0 0 0 0,0 0-1 0 0,0 0 1 0 0,0 0 0 0 0,0 0 0 0 0,-1 0-6 0 0,1 1 20 0 0,-1-1-1 0 0,1 0 1 0 0,-1-1 0 0 0,0 1 0 0 0,1 0 0 0 0,-1 0 0 0 0,1 0 0 0 0,-1 0 0 0 0,1 0-1 0 0,-1 0 1 0 0,0-1 0 0 0,1 1 0 0 0,-1 0 0 0 0,1-1 0 0 0,-1 1 0 0 0,1 0 0 0 0,-1-1-20 0 0,1 1 22 0 0,0-1 0 0 0,-1 1 0 0 0,1-1 0 0 0,0 1 0 0 0,-1-1 1 0 0,1 1-1 0 0,0-1 0 0 0,0 1 0 0 0,0-1 0 0 0,0 1 0 0 0,-1-1 1 0 0,1 0-1 0 0,0 1 0 0 0,0-1 0 0 0,0 1 0 0 0,0-1 0 0 0,0 0-22 0 0,-2-4 398 0 0,-1 3-314 0 0,1-1 45 0 0,-10-8 418 0 0,8 6-344 0 0,0 2-76 0 0,3 2-108 0 0,0 0-35 0 0,-3-3 211 0 0,1 1-67 0 0,0 0-38 0 0,-1-2-22 0 0,3 1 6 0 0,-3-2 39 0 0,0-1 76 0 0,-4 5-39 0 0,2-1 14 0 0,-4-8-4 0 0,7 9-27 0 0,-1 1-60 0 0,-5 1-25 0 0,7 1-8 0 0,-15-2 97 0 0,-12 0 75 0 0,11 5-175 0 0,-20 20-34 0 0,13-3 60 0 0,10-8-39 0 0,-3 0 23 0 0,-4 13-40 0 0,-2 1-7 0 0,23-25 0 0 0,-1 0 0 0 0,1-1 0 0 0,-1 1 0 0 0,1 0 1 0 0,0 0-1 0 0,0 0 0 0 0,0 1 0 0 0,0-1 0 0 0,0 0 1 0 0,0 0-1 0 0,1 0 0 0 0,-1 1 0 0 0,1-1 0 0 0,-1 1 0 0 0,-2 10 18 0 0,-7 8 78 0 0,4 8 3 0 0,2-13-51 0 0,2-10-24 0 0,0 1 0 0 0,0-1 0 0 0,1 1 0 0 0,0-1-1 0 0,1 1 1 0 0,-1 3-24 0 0,1 78 188 0 0,0-58-88 0 0,0 1 35 0 0,0-5 12 0 0,0-1 36 0 0,0 2 44 0 0,0-1 49 0 0,0-24-266 0 0,0 1 0 0 0,0-1 0 0 0,0 0 1 0 0,0 1-1 0 0,0-1 0 0 0,1 1 0 0 0,-1-1 0 0 0,1 0 0 0 0,0 0 0 0 0,0 1 0 0 0,0-1 0 0 0,0 0 0 0 0,0 0 1 0 0,0 0-1 0 0,0 0 0 0 0,1 0 0 0 0,-1 0 0 0 0,1 0 0 0 0,0 1-10 0 0,0-2 8 0 0,-1 1 0 0 0,1 0 1 0 0,-1 0-1 0 0,0 0 0 0 0,1 0 0 0 0,-1 0 0 0 0,0 0 0 0 0,0 0 0 0 0,0 0 1 0 0,-1 1-1 0 0,1-1 0 0 0,0 0 0 0 0,-1 1 0 0 0,0-1 0 0 0,1 0 0 0 0,-1 1 1 0 0,0-1-1 0 0,0 2-8 0 0,0-4 6 0 0,0 0 0 0 0,-1 1 0 0 0,1-1 0 0 0,0 0 0 0 0,0 1-1 0 0,0-1 1 0 0,0 0 0 0 0,0 0 0 0 0,1 1 0 0 0,-1-1 0 0 0,0 0 0 0 0,0 1 0 0 0,0-1 0 0 0,0 0 0 0 0,0 1 0 0 0,0-1 0 0 0,0 0 0 0 0,1 1 0 0 0,-1-1 0 0 0,0 0 0 0 0,0 0 0 0 0,0 1 0 0 0,1-1 0 0 0,-1 0-1 0 0,0 0 1 0 0,0 0-6 0 0,4 5 71 0 0,-2-3-37 0 0,0 1 1 0 0,1-1-1 0 0,-1 0 0 0 0,1 1 1 0 0,-1-1-1 0 0,1 0 1 0 0,0-1-1 0 0,0 1 0 0 0,2 1-34 0 0,21 2 191 0 0,-13 1-69 0 0,-11-5-103 0 0,-1 0 0 0 0,0 0 0 0 0,1 0 0 0 0,-1-1 0 0 0,1 1 0 0 0,-1-1 0 0 0,1 1 0 0 0,-1-1 0 0 0,1 1 0 0 0,0-1 0 0 0,-1 0 0 0 0,1 0 0 0 0,-1 0-19 0 0,1 0 23 0 0,0 1-1 0 0,0-1 0 0 0,-1 0 1 0 0,1 1-1 0 0,0 0 1 0 0,0-1-1 0 0,-1 1 0 0 0,1 0 1 0 0,-1 0-1 0 0,1-1 0 0 0,0 2-22 0 0,-1-1 10 0 0,0 0-1 0 0,0-1 0 0 0,0 1 1 0 0,0-1-1 0 0,0 1 1 0 0,0 0-1 0 0,0-1 0 0 0,0 0 1 0 0,0 1-1 0 0,0-1 0 0 0,0 0 1 0 0,0 1-1 0 0,0-1 0 0 0,0 0 1 0 0,1 0-1 0 0,-1 0 1 0 0,0 0-1 0 0,0 0 0 0 0,0 0 1 0 0,0 0-1 0 0,0-1 0 0 0,0 1 1 0 0,0 0-1 0 0,1-1-9 0 0,2-1 20 0 0,0 0 0 0 0,0 0 0 0 0,1 1 0 0 0,-1-1 0 0 0,0 1-1 0 0,1 0 1 0 0,-1 0 0 0 0,1 0 0 0 0,0 1 0 0 0,-1 0 0 0 0,1 0 0 0 0,0 0 0 0 0,0 0-20 0 0,-4 0 1 0 0,1 0 0 0 0,0 0 0 0 0,-1 0 0 0 0,1-1 0 0 0,0 1 0 0 0,-1-1 0 0 0,1 1 0 0 0,-1-1 0 0 0,1 0 0 0 0,-1 1 0 0 0,1-1 0 0 0,-1 0 0 0 0,1 0 0 0 0,-1 0-1 0 0,7-4 0 0 0,-6 4 45 0 0,0 0-47 0 0,0 0-46 0 0,0 0-43 0 0,-1 1-36 0 0,1-1-36 0 0,0 0-34 0 0,-1 0-34 0 0,3-1-324 0 0,-1 1-112 0 0,0-1-100 0 0,1 1-85 0 0,-1 0-73 0 0,1-1-60 0 0,1 1-217 0 0,0 0-33 0 0,13 1-2586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57:38.0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476 82 6568 0 0,'0'0'190'0'0,"0"0"-50"0"0,0 0-9 0 0,0 0 46 0 0,0 0 147 0 0,0 0 276 0 0,0 0 22 0 0,0-2-38 0 0,0-4-358 0 0,0 1-38 0 0,0 2 148 0 0,0 3-14 0 0,0 0 6 0 0,0 0 33 0 0,0 0 14 0 0,0-2 1 0 0,0 1-298 0 0,0 0-34 0 0,0 0-26 0 0,0-2-33 0 0,0 2 54 0 0,0 0 47 0 0,0 0 43 0 0,0 0 60 0 0,0-1 70 0 0,0 1 82 0 0,-2 1 59 0 0,-6-3-106 0 0,2-2-36 0 0,6 4-239 0 0,0 1 1 0 0,-1-1-1 0 0,1 1 1 0 0,0-1-1 0 0,-1 1 0 0 0,1-1 1 0 0,-1 1-1 0 0,1-1 1 0 0,-1 1-1 0 0,1-1 1 0 0,-1 1-1 0 0,1 0 1 0 0,-1-1-1 0 0,0 1 1 0 0,1 0-1 0 0,-1 0 1 0 0,0-1-1 0 0,1 1 1 0 0,-1 0-1 0 0,1 0 1 0 0,-1 0-1 0 0,0 0 1 0 0,0 0-20 0 0,1 0 5 0 0,0 0 0 0 0,0 0 0 0 0,0 0 0 0 0,0 0 0 0 0,0 0 0 0 0,0 0 0 0 0,0 0 0 0 0,0 0 0 0 0,0 0 0 0 0,-1 0 0 0 0,1 0 0 0 0,0 0 0 0 0,0 0 0 0 0,0 0 0 0 0,0 0 0 0 0,0 0 0 0 0,0 0 1 0 0,0 0-1 0 0,0 0 0 0 0,0 0 0 0 0,0 0 0 0 0,-1 0 0 0 0,1 0 0 0 0,0 0 0 0 0,0 0 0 0 0,0 0 0 0 0,0 0 0 0 0,0 0 0 0 0,0-1 0 0 0,0 1 0 0 0,0 0 0 0 0,0 0 0 0 0,0 0 0 0 0,0 0 0 0 0,0 0 0 0 0,0 0 1 0 0,0 0-1 0 0,0 0 0 0 0,0 0 0 0 0,0 0 0 0 0,0 0 0 0 0,0 0 0 0 0,0-1 0 0 0,-1 1 0 0 0,1 0 0 0 0,0 0 0 0 0,0 0 0 0 0,0 0 0 0 0,0 0 0 0 0,1 0 0 0 0,-1 0 0 0 0,0 0 0 0 0,0 0 0 0 0,0 0 0 0 0,0-1 1 0 0,0 1-1 0 0,0 0-5 0 0,0-10 280 0 0,0 7-35 0 0,-3 3-18 0 0,1 0-203 0 0,-2 0 83 0 0,-11 0 252 0 0,11-1-277 0 0,0-1-40 0 0,-4-2 36 0 0,7 3-61 0 0,-1 0 0 0 0,1 0 0 0 0,0 0-1 0 0,-1 0 1 0 0,0 0 0 0 0,1 1 0 0 0,-1-1 0 0 0,1 1-1 0 0,-1-1 1 0 0,1 1 0 0 0,-1 0 0 0 0,0-1 0 0 0,1 1 0 0 0,-1 0-17 0 0,-20-1 193 0 0,15 0-150 0 0,1 1 1 0 0,-1 0 0 0 0,0 0 0 0 0,1 0 0 0 0,-1 1 0 0 0,1 0 0 0 0,-1 0-1 0 0,0 1-43 0 0,0 1 23 0 0,-17 4 73 0 0,-8-4 57 0 0,23-4-122 0 0,6 1-25 0 0,0 0-1 0 0,0-1 0 0 0,0 1 0 0 0,0 0 0 0 0,0 1 0 0 0,1-1 1 0 0,-1 0-1 0 0,0 1 0 0 0,0 0 0 0 0,0-1 0 0 0,-1 2-5 0 0,-12 7 15 0 0,-3 2 38 0 0,4-5-49 0 0,-11-1-4 0 0,22-4 0 0 0,0 1 0 0 0,0-1 0 0 0,0 1 0 0 0,0 0 0 0 0,0 0 0 0 0,1 0 0 0 0,-1 1 0 0 0,1-1 0 0 0,-1 1 0 0 0,1 0 0 0 0,0 0 0 0 0,0 0 0 0 0,0 2 0 0 0,3-4 0 0 0,0-1 0 0 0,0 1 0 0 0,-1 0 0 0 0,1-1 0 0 0,0 1 0 0 0,-1 0 0 0 0,1-1 0 0 0,-1 1 0 0 0,1-1 0 0 0,0 1 0 0 0,-1-1 0 0 0,1 1 0 0 0,-1-1 0 0 0,1 1 0 0 0,-1-1 0 0 0,0 0 0 0 0,1 1 0 0 0,-1-1 0 0 0,1 0 0 0 0,-1 1 0 0 0,0-1 0 0 0,0 0 0 0 0,-4 3 0 0 0,3-2 0 0 0,0 0 0 0 0,0 0 0 0 0,0 0 0 0 0,0 1 0 0 0,0-1 0 0 0,0 1 0 0 0,1 0 0 0 0,-1 0 0 0 0,0-1 0 0 0,1 1 0 0 0,-1 0 0 0 0,1 0 0 0 0,0 0 0 0 0,0 1 0 0 0,0-1 0 0 0,0 0 0 0 0,0 0 0 0 0,0 1 0 0 0,0-1 0 0 0,1 0 0 0 0,-1 1 0 0 0,1 0 0 0 0,1 3 0 0 0,-2-5 0 0 0,-12 24 0 0 0,11-21 0 0 0,1 0 0 0 0,0 1 0 0 0,1-1 0 0 0,-1 0 0 0 0,1 1 0 0 0,0-1 0 0 0,0 0 0 0 0,0 1 0 0 0,1 3 0 0 0,0 8 0 0 0,-1-14-2 0 0,0-1 0 0 0,0 1 0 0 0,1 0-1 0 0,-1-1 1 0 0,0 1 0 0 0,1-1-1 0 0,-1 1 1 0 0,1 0 0 0 0,0-1-1 0 0,-1 1 1 0 0,1-1 0 0 0,0 0-1 0 0,0 1 1 0 0,0-1 2 0 0,4 7-21 0 0,0 3 11 0 0,-4-9 10 0 0,0 0 0 0 0,0 1 0 0 0,0-1 0 0 0,0 0 0 0 0,1 0 0 0 0,-1 0 0 0 0,1 0 0 0 0,0 0-1 0 0,0 0 1 0 0,0 0-3 0 0,0 1-1 0 0,-1-1 0 0 0,1 1 0 0 0,0-1 1 0 0,-1 1-1 0 0,2 3 4 0 0,-2-4-4 0 0,0 0 1 0 0,0 1 0 0 0,0-1-1 0 0,1 0 1 0 0,-1 0-1 0 0,1 0 1 0 0,0 0-1 0 0,-1 0 1 0 0,1 0-1 0 0,0 0 1 0 0,0-1-1 0 0,1 1 4 0 0,23 17 0 0 0,-5 7-10 0 0,5-5-33 0 0,-5 5 32 0 0,8-5 11 0 0,5 6 0 0 0,-12-15 0 0 0,-14-8-2 0 0,0 1 1 0 0,1 0-1 0 0,-2 0 0 0 0,1 1 1 0 0,0 0-1 0 0,-1 1 2 0 0,7 6-25 0 0,1 0 1 0 0,2-1 24 0 0,-1 1-2 0 0,0 0-1 0 0,0 2 3 0 0,9 7 0 0 0,0-2 0 0 0,6 4 0 0 0,-17-14 0 0 0,4 2 0 0 0,-13-9 0 0 0,1 1 0 0 0,0 0 0 0 0,-1 0 0 0 0,0 1 0 0 0,0 0 0 0 0,40 39 0 0 0,-44-42 1 0 0,1 0-1 0 0,0 0 0 0 0,-1 0 0 0 0,0 0 0 0 0,1 0 0 0 0,-1 1 0 0 0,0-1 0 0 0,0 0 1 0 0,0 1-1 0 0,0-1 0 0 0,-1 1 0 0 0,1-1 0 0 0,-1 1 0 0 0,1-1 4 0 0,-1 1 0 0 0,1-1 0 0 0,0 1 0 0 0,0-1 0 0 0,0 0 0 0 0,0 1 0 0 0,0-1 0 0 0,0 0 0 0 0,1 0 0 0 0,-1 0 0 0 0,1 0 0 0 0,-1 0 0 0 0,1 0-4 0 0,0 0 4 0 0,0 0 1 0 0,-1 0-1 0 0,1 0 1 0 0,-1 1 0 0 0,0-1-1 0 0,0 0 1 0 0,0 0-1 0 0,0 1 1 0 0,0-1-1 0 0,0 0 1 0 0,0 1-1 0 0,-1-1 1 0 0,1 1-1 0 0,-1 0-4 0 0,1 37 149 0 0,-2-20-55 0 0,1-19-89 0 0,0 0 0 0 0,0-1 0 0 0,0 1 0 0 0,0 0 0 0 0,0 0 0 0 0,-1 0 0 0 0,1-1 0 0 0,0 1 0 0 0,0 0 0 0 0,-1 0 0 0 0,1-1 0 0 0,0 1 0 0 0,-1 0 0 0 0,1-1 0 0 0,-1 1 0 0 0,1 0-1 0 0,-1-1 1 0 0,1 1 0 0 0,-1-1 0 0 0,0 1 0 0 0,1-1 0 0 0,-1 1 0 0 0,0-1 0 0 0,1 1 0 0 0,-1-1 0 0 0,0 0 0 0 0,1 1 0 0 0,-1-1 0 0 0,-1 0-5 0 0,1 1 8 0 0,0-1 1 0 0,0 1-1 0 0,0 0 1 0 0,0-1 0 0 0,0 1-1 0 0,0 0 1 0 0,0 0-1 0 0,0 0 1 0 0,0-1 0 0 0,0 1-1 0 0,0 0 1 0 0,0 0-1 0 0,1 0 1 0 0,-1 0-1 0 0,0 1-8 0 0,-2 5 57 0 0,3-7-52 0 0,0 1 0 0 0,0-1 1 0 0,-1 1-1 0 0,1-1 1 0 0,0 0-1 0 0,0 1 1 0 0,0-1-1 0 0,-1 1 1 0 0,1-1-1 0 0,0 1 1 0 0,-1-1-1 0 0,1 0 1 0 0,0 1-1 0 0,-1-1 1 0 0,1 0-1 0 0,-1 1 1 0 0,1-1-1 0 0,0 0 0 0 0,-1 1 1 0 0,1-1-1 0 0,-1 0 1 0 0,1 0-1 0 0,-1 0 1 0 0,1 1-1 0 0,-1-1 1 0 0,1 0-1 0 0,-1 0 1 0 0,1 0-1 0 0,-1 0 1 0 0,1 0-1 0 0,-1 0 1 0 0,1 0-1 0 0,-1 0 1 0 0,1 0-1 0 0,-1 0 0 0 0,1 0 1 0 0,-1 0-1 0 0,1-1-5 0 0,-16 3 111 0 0,1 4-38 0 0,-1 0-21 0 0,-3-4 24 0 0,-5-1 6 0 0,-20 0 1 0 0,36-1-66 0 0,0-1-1 0 0,0 0 0 0 0,-8-1-16 0 0,2-2 17 0 0,-1-1 0 0 0,1 0 0 0 0,0-1 0 0 0,-4-2-17 0 0,8 3 1 0 0,0-1 0 0 0,0-1 0 0 0,1 0 0 0 0,0 0 0 0 0,0 0 0 0 0,-1-3-1 0 0,-3-2-12 0 0,8 8-23 0 0,0-1 0 0 0,1 1 0 0 0,-1-1 0 0 0,1 0 0 0 0,0 0 0 0 0,-1-2 35 0 0,-3-10-157 0 0,1 2-94 0 0,6 13 182 0 0,0-1 0 0 0,0 1 0 0 0,1-1 0 0 0,-1 1 0 0 0,1-1 0 0 0,-1 0 0 0 0,1 1 1 0 0,0-1-1 0 0,0 0 69 0 0,1-18-446 0 0,0 5-11 0 0,-1 12 323 0 0,0-6-92 0 0,0 4 10 0 0,0 2-37 0 0,0 2 82 0 0,0 0-34 0 0,0-1-69 0 0,0 1-54 0 0,0 0-60 0 0,0 0-65 0 0,0 0-72 0 0,0 0-77 0 0,0 0-84 0 0,0 1-89 0 0,0-1-1110 0 0,0 1-1064 0 0</inkml:trace>
  <inkml:trace contextRef="#ctx0" brushRef="#br0" timeOffset="614.04">950 461 8840 0 0,'0'0'197'0'0,"0"0"24"0"0,0 0 19 0 0,0 2-29 0 0,0 85 1125 0 0,0-65-1023 0 0,0 2-14 0 0,0-1-54 0 0,1-8-49 0 0,5 0-60 0 0,1 2 5 0 0,-6-9-53 0 0,-1 2 34 0 0,0 0-21 0 0,-1 10 110 0 0,5-2 36 0 0,-2-13-206 0 0,2 8 105 0 0,-2-7-36 0 0,1 0 0 0 0,-1 0 1 0 0,1 0-1 0 0,2 3-110 0 0,3 0 102 0 0,-5-6-68 0 0,-1 0-1 0 0,0 0 0 0 0,1 1 0 0 0,-1-1 1 0 0,-1 0-1 0 0,2 2-33 0 0,-2-2 31 0 0,1 1 1 0 0,0-1 0 0 0,0 0-1 0 0,1 1 1 0 0,-1-1 0 0 0,1 0-32 0 0,5 5 62 0 0,-5-4-30 0 0,0-1 0 0 0,0 0 1 0 0,1 0-1 0 0,-1 0 0 0 0,1 0 1 0 0,0-1-33 0 0,9 4 128 0 0,-8 4 0 0 0,20 4 90 0 0,-21-12-180 0 0,-1-1-9 0 0,1 0-1 0 0,-1-1 1 0 0,0 1 0 0 0,0-1 0 0 0,0 1 0 0 0,0-1 0 0 0,1 0 0 0 0,-1 0 0 0 0,0 0 0 0 0,1-1-29 0 0,8 1 111 0 0,-11-1-96 0 0,1 1 1 0 0,0 0-1 0 0,-1 0 1 0 0,1 0 0 0 0,0-1-1 0 0,-1 1 1 0 0,1-1 0 0 0,-1 0-1 0 0,1 1 1 0 0,-1-1-1 0 0,1 0 1 0 0,-1 0 0 0 0,1 0-1 0 0,-1 0-15 0 0,7-4 70 0 0,5 0 64 0 0,-7-5-39 0 0,4 4-20 0 0,6-23 73 0 0,0-2 48 0 0,-11-1-6 0 0,0 24-175 0 0,-4 7-15 0 0,0 0 0 0 0,0-1 1 0 0,-1 1-1 0 0,1-1 0 0 0,0 1 0 0 0,0-1 0 0 0,-1 1 0 0 0,1-1 1 0 0,-1 0-1 0 0,0 1 0 0 0,1-1 0 0 0,-1 0 0 0 0,0 1 0 0 0,0-1 0 0 0,0-36 12 0 0,0-50 230 0 0,0 86-241 0 0,0 1 0 0 0,0 0 0 0 0,0 0 0 0 0,0 0 0 0 0,0 0 1 0 0,0 0-1 0 0,0-1 0 0 0,-1 1 0 0 0,1 0 0 0 0,-1 0 0 0 0,1 0 0 0 0,0 0 1 0 0,-1 0-1 0 0,0 0 0 0 0,1 0 0 0 0,-1 0 0 0 0,0 0-1 0 0,-5-12-9 0 0,3 1-42 0 0,2-7-50 0 0,4 19 48 0 0,-3 0 53 0 0,1 0-1 0 0,-1 0 1 0 0,1 0 0 0 0,-1 0-1 0 0,1 0 1 0 0,-1 0-1 0 0,1 0 1 0 0,-1 1 0 0 0,1-1-1 0 0,-1 0 1 0 0,1 0 0 0 0,-1 0-1 0 0,0 0 1 0 0,1 0-1 0 0,-1 1 1 0 0,1-1 0 0 0,-1 0-1 0 0,0 0 1 0 0,1 1-1 0 0,-1-1 1 0 0,1 0 0 0 0,-1 1-1 0 0,0-1 1 0 0,1 0 0 0 0,-1 1-1 0 0,0-1 1 0 0,0 1-1 0 0,1-1 1 0 0,-1 1 0 0 0,1 14 1 0 0,-2-13-2 0 0,1 0 0 0 0,0 0 0 0 0,0 0 0 0 0,0 1-1 0 0,0-1 1 0 0,1 0 0 0 0,-1 0 0 0 0,1 0 0 0 0,-1 0 0 0 0,1 0 0 0 0,0 1 0 0 0,9 15-59 0 0,-5 8-12 0 0,9 1-32 0 0,-7-15 67 0 0,-1 2 34 0 0,-1 15 4 0 0,3-3 7 0 0,-7-22 7 0 0,1 0 0 0 0,0 0 0 0 0,0 0 0 0 0,0 0 0 0 0,0 0 0 0 0,1 0 0 0 0,-1-1 0 0 0,3 3-15 0 0,8 10 63 0 0,-8-3-9 0 0,6-8-44 0 0,-5 6-23 0 0,-5-10 9 0 0,-1 1 0 0 0,1-1 0 0 0,-1 0 1 0 0,1 0-1 0 0,-1 0 0 0 0,1 0 1 0 0,-1-1-1 0 0,1 1 0 0 0,0 0 0 0 0,0 0 1 0 0,-1 0-1 0 0,1 0 0 0 0,0-1 1 0 0,0 1-1 0 0,0 0 0 0 0,0 0 4 0 0,12 4-15 0 0,-7 5 15 0 0,-4-8 2 0 0,0-1-1 0 0,0 1 0 0 0,0-1 0 0 0,1 0 0 0 0,-1 0 1 0 0,0 0-1 0 0,1 0 0 0 0,0 0-1 0 0,11 5-28 0 0,-7-2-64 0 0,-4 0-53 0 0,-2-1-42 0 0,2 1-188 0 0,8-1-245 0 0,5-3-174 0 0,0 0-6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58:21.2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758 1 6176 0 0,'0'0'177'0'0,"0"0"-32"0"0,0 0 13 0 0,0 0 75 0 0,0 0 216 0 0,0 0 399 0 0,0 0 31 0 0,0 0-359 0 0,0 0-205 0 0,0 0-45 0 0,0 0 77 0 0,0 0 173 0 0,0 0-21 0 0,0 0-22 0 0,0 0-77 0 0,0 0-31 0 0,0 0-7 0 0,0 0-5 0 0,0 0-12 0 0,0 0-7 0 0,0 0-2 0 0,0 0-12 0 0,0 0-50 0 0,0 0-18 0 0,0 0-6 0 0,0 2-8 0 0,0-1-233 0 0,0-1 1 0 0,0 1-1 0 0,0-1 0 0 0,0 1 0 0 0,0-1 0 0 0,0 0 0 0 0,0 1 0 0 0,0-1 1 0 0,0 1-1 0 0,0-1 0 0 0,0 0 0 0 0,0 1 0 0 0,-1-1 0 0 0,1 1 1 0 0,0-1-1 0 0,0 0 0 0 0,0 1 0 0 0,-1-1 0 0 0,1 0 0 0 0,0 1 1 0 0,-1-1-1 0 0,1 0 0 0 0,0 1 0 0 0,0-1 0 0 0,-1 0 0 0 0,1 0 1 0 0,-1 1-1 0 0,1-1 0 0 0,0 0 0 0 0,-1 0 0 0 0,1 0-9 0 0,-7 5 146 0 0,2 6 61 0 0,-6-5-14 0 0,-3 1-59 0 0,10-5-86 0 0,-60 24 519 0 0,31-14-338 0 0,3 0-64 0 0,22-8-95 0 0,-1 0 0 0 0,0-1 0 0 0,-9 1-70 0 0,8-1 64 0 0,-1 0-1 0 0,1 0 0 0 0,-9 5-63 0 0,-10 5 112 0 0,10-5-11 0 0,4 2-41 0 0,0 1-7 0 0,-4-3 37 0 0,6-3-27 0 0,1 0-1 0 0,0 1 0 0 0,-9 7-62 0 0,-13 5 111 0 0,5-7-73 0 0,26-10-28 0 0,-15 6 50 0 0,4 3-50 0 0,13-8-10 0 0,-1 0 0 0 0,0-1 0 0 0,0 1 0 0 0,0-1 0 0 0,0 0 0 0 0,-1 1 0 0 0,1-1 0 0 0,0 0 0 0 0,-1 0 0 0 0,-7 4 0 0 0,-6 8 0 0 0,0 0 0 0 0,3-8 0 0 0,8 6 0 0 0,4-11 0 0 0,0 0 0 0 0,1 1 0 0 0,-1-1 0 0 0,0 0 0 0 0,0 1 0 0 0,0-1 0 0 0,1 0 0 0 0,-1 0 0 0 0,0 0 0 0 0,0 0 0 0 0,0 1 0 0 0,0-1 0 0 0,0-1 0 0 0,0 1 0 0 0,-12 0-13 0 0,16-1-77 0 0,-3 2 80 0 0,26 12-21 0 0,-23-11 31 0 0,1-1 0 0 0,0 0 0 0 0,0-1 0 0 0,0 1 0 0 0,0-1 0 0 0,0 0 0 0 0,0 0 0 0 0,0 0 0 0 0,0 0 0 0 0,2-1 0 0 0,14 0 0 0 0,-3 2 1 0 0,-10 0 0 0 0,1-1 1 0 0,-1 0-1 0 0,0 0 1 0 0,0 0-1 0 0,1-1 1 0 0,-1 0-1 0 0,4-2-1 0 0,-6 2 11 0 0,29-9 27 0 0,-31 9-37 0 0,0 1-1 0 0,0 0 1 0 0,0-1-1 0 0,0 1 0 0 0,0 0 1 0 0,0 1-1 0 0,0-1 1 0 0,0 0-1 0 0,0 1 0 0 0,2 0 0 0 0,10 5 1 0 0,-12-5 0 0 0,0 0 0 0 0,1 0 0 0 0,-1 0 0 0 0,1 0 0 0 0,-1 0 1 0 0,1-1-1 0 0,-1 1 0 0 0,1-1 0 0 0,0 0-1 0 0,11 0 22 0 0,-9-1-17 0 0,1 1 0 0 0,-1 0 1 0 0,1 1-1 0 0,-1-1 0 0 0,0 1 0 0 0,1 1-5 0 0,9 3 0 0 0,-13-3 0 0 0,0-1 0 0 0,1 0 0 0 0,-1 0 0 0 0,0 0 0 0 0,1 0 0 0 0,-1-1 0 0 0,1 1 0 0 0,1-1 0 0 0,-1-1 0 0 0,1 1 0 0 0,-1 0 0 0 0,1 0 0 0 0,-1 0 0 0 0,1 1 0 0 0,0 0 0 0 0,-1 0 0 0 0,1 0 0 0 0,-1 0 0 0 0,0 1 0 0 0,1-1 0 0 0,-1 1 0 0 0,3 2 0 0 0,25 1 54 0 0,-24 0-45 0 0,-7-4-9 0 0,1 0 0 0 0,-1 0 0 0 0,0 0 0 0 0,1 0 0 0 0,-1-1 1 0 0,1 1-1 0 0,0-1 0 0 0,-1 1 0 0 0,1-1 0 0 0,-1 1 0 0 0,1-1 0 0 0,0 0 0 0 0,-1 0 0 0 0,1 0 0 0 0,-1 0 0 0 0,0 0 0 0 0,0 1 0 0 0,0-1 0 0 0,0 0 0 0 0,0 0-1 0 0,-1 0 1 0 0,1 0 0 0 0,0 1 0 0 0,0-1 0 0 0,0 1 0 0 0,0-1 0 0 0,-1 0-1 0 0,1 1 1 0 0,0-1 0 0 0,-1 1 0 0 0,1-1 0 0 0,0 1 0 0 0,-1 0-1 0 0,1-1 1 0 0,0 1 0 0 0,-1 0 0 0 0,1-1 0 0 0,-1 1 0 0 0,1 0 0 0 0,-1 0-1 0 0,0 0 1 0 0,1-1 0 0 0,-1 2 0 0 0,15 18 58 0 0,-5-7-48 0 0,-7 3 1 0 0,-3-16-8 0 0,0 1 0 0 0,-1 0 0 0 0,1 0 0 0 0,1 0 0 0 0,-1 0 0 0 0,0-1 0 0 0,0 1 0 0 0,0 0 1 0 0,0 0-1 0 0,1 0 0 0 0,-1 0 0 0 0,0-1 0 0 0,1 1 0 0 0,-1 1-3 0 0,4 1 7 0 0,-4-3-6 0 0,1 0 0 0 0,-1 1 0 0 0,0-1 0 0 0,0 0-1 0 0,0 0 1 0 0,0 0 0 0 0,0 0 0 0 0,1 0 0 0 0,-1 0-1 0 0,0 0 1 0 0,0 0 0 0 0,0 0 0 0 0,0 1-1 0 0,0-1 1 0 0,0 0 0 0 0,0 0 0 0 0,0 0 0 0 0,0 0-1 0 0,1 0 1 0 0,-1 0 0 0 0,0 1 0 0 0,0-1-1 0 0,0 0 1 0 0,0 0 0 0 0,0 0 0 0 0,0 0 0 0 0,0 0-1 0 0,0 1 1 0 0,0-1 0 0 0,0 0 0 0 0,0 0-1 0 0,0 0 1 0 0,0 0 0 0 0,0 0 0 0 0,0 1 0 0 0,0-1-1 0 0,0 0 1 0 0,0 0 0 0 0,-1 0 0 0 0,1 0 0 0 0,0 0-1 0 0,0 1 1 0 0,0-1 0 0 0,0 0 0 0 0,0 0-1 0 0,0 0 1 0 0,0 0 0 0 0,0 0 0 0 0,0 0 0 0 0,-1 0-1 0 0,1 1 0 0 0,-5 7 23 0 0,0 24 56 0 0,0-23-47 0 0,0 0-1 0 0,0-1 1 0 0,-1 1-1 0 0,0-1 1 0 0,-1 0-1 0 0,-4 4-31 0 0,-12 8 52 0 0,0-1 0 0 0,-2-1 0 0 0,-24 13-52 0 0,-12 9 60 0 0,47-30-60 0 0,0 1 0 0 0,-11 11 0 0 0,20-18 0 0 0,0 1 0 0 0,0-1 0 0 0,-1 0 0 0 0,-1 1 0 0 0,-12 9 0 0 0,-2 13 0 0 0,-37 20 11 0 0,-71 82 170 0 0,108-113-181 0 0,18-14 0 0 0,0 0 0 0 0,1 0 0 0 0,-1 0 0 0 0,1 0 0 0 0,-1 0 0 0 0,1 1 0 0 0,-1 0 0 0 0,-7 23 0 0 0,-2-13 0 0 0,10-11 0 0 0,0 0 0 0 0,0-1 0 0 0,0 1 0 0 0,0 1 0 0 0,1-1 0 0 0,-1 0 0 0 0,1 0 0 0 0,-1 1 0 0 0,1 0 0 0 0,-2 1 0 0 0,0 0 0 0 0,0 0 0 0 0,-1 0 0 0 0,1 0 0 0 0,-1-1 0 0 0,0 1 0 0 0,-1 0 0 0 0,1-1 0 0 0,0 1 0 0 0,0-1 0 0 0,1 1 0 0 0,-1 0 0 0 0,1 0 0 0 0,0 0 0 0 0,-1 2 0 0 0,-1 5 0 0 0,5-10 0 0 0,0 0 0 0 0,-1 0 0 0 0,1 0 0 0 0,-1 0 0 0 0,1 0 0 0 0,-1 0 0 0 0,1 0 0 0 0,-1 0 0 0 0,0 0 0 0 0,1 0 0 0 0,-1 0 0 0 0,0 0 0 0 0,0 0 0 0 0,0-1 0 0 0,0 1 0 0 0,0 0 0 0 0,0 0 0 0 0,0 0 0 0 0,-8 1 0 0 0,9-2 0 0 0,0 0 0 0 0,-1 0 0 0 0,1 0 0 0 0,0 0 0 0 0,0 0 0 0 0,-1 0 0 0 0,1 0 0 0 0,0 0 0 0 0,0 0 0 0 0,0 0 0 0 0,-1 0 0 0 0,1 0 0 0 0,0 1 0 0 0,0-1 0 0 0,-1 0 0 0 0,1 0 0 0 0,0 0 0 0 0,0 0 0 0 0,0 0 0 0 0,0 0 0 0 0,-1 1 0 0 0,1-1 0 0 0,0 0 0 0 0,0 0 0 0 0,0 0 0 0 0,0 1 0 0 0,0-1 0 0 0,0 0 0 0 0,-1 0 0 0 0,1 0 0 0 0,0 1 0 0 0,0-1 0 0 0,0 0 0 0 0,0 1 0 0 0,-1 26 0 0 0,1-11 0 0 0,2-1-10 0 0,-1-13 6 0 0,0-1 1 0 0,0 0-1 0 0,-1 0 1 0 0,1 0-1 0 0,0 0 0 0 0,0 0 1 0 0,0 0-1 0 0,0 0 1 0 0,0 0-1 0 0,0 0 1 0 0,1-1-1 0 0,0 1 4 0 0,45 21-11 0 0,-43-20 11 0 0,0 0 0 0 0,0 0 0 0 0,1-1 0 0 0,-1 1 0 0 0,1-1 0 0 0,-1 0 0 0 0,1 0 0 0 0,-1-1 0 0 0,1 1 0 0 0,0-1 0 0 0,-1 0 0 0 0,1 0 0 0 0,0 0 0 0 0,49 0 0 0 0,1 0 44 0 0,106 0 210 0 0,-134 0-209 0 0,-13-1-16 0 0,0 0-1 0 0,0-1 1 0 0,0 0 0 0 0,0-1-29 0 0,-3 1 22 0 0,1 0 1 0 0,-1 0 0 0 0,11 1-23 0 0,-12 1 12 0 0,-1-1 0 0 0,0 0 0 0 0,0 0 0 0 0,0-1 1 0 0,3-1-13 0 0,-3 1 19 0 0,0 0 1 0 0,1 0 0 0 0,-1 1 0 0 0,0 0 0 0 0,3 1-20 0 0,5 1 9 0 0,-8-1-7 0 0,0 0 1 0 0,0 0 0 0 0,0 0 0 0 0,0-1-1 0 0,5-2-2 0 0,3-1 26 0 0,-10 2-19 0 0,-1 0 0 0 0,1 0 0 0 0,0 1-1 0 0,0 0 1 0 0,3 0-7 0 0,-9 1 2 0 0,1 0 1 0 0,0 0-1 0 0,-1 0 0 0 0,1 0 0 0 0,0 0 0 0 0,-1-1 0 0 0,1 1 0 0 0,0-1 0 0 0,-1 1 0 0 0,1-1 1 0 0,-1 0-1 0 0,1 0 0 0 0,-1 0 0 0 0,1 0-2 0 0,11-5 30 0 0,-2 4-15 0 0,1 1 0 0 0,0 0-1 0 0,0 0 1 0 0,0 1-1 0 0,7 2-14 0 0,10-1-18 0 0,-16-1-71 0 0,3 0-146 0 0,-13 0 11 0 0,-3 0 48 0 0,1 1 78 0 0,1 0-33 0 0,-1 1-40 0 0,2 0-36 0 0,0 2-154 0 0,0-1-42 0 0,-2-3 63 0 0,0 1 35 0 0,0 0-213 0 0,1 0 111 0 0,-1-1 93 0 0,1 1 53 0 0,-1-1 72 0 0,3-1-223 0 0,-2 1 183 0 0,-2 0 37 0 0,1-1-59 0 0,-1 1-144 0 0,1 0-27 0 0,-1 0-45 0 0,1 0-39 0 0,-1 0-34 0 0,0 0-147 0 0,0 0-33 0 0,0 0-1560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58:22.4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6016 0 0,'0'5'58'0'0,"0"5"-92"0"0,0-5 93 0 0,0-2 10 0 0,0 0 36 0 0,0 1 40 0 0,0 0 49 0 0,3 9-166 0 0,-2-12 27 0 0,-1 0-43 0 0,4 3-104 0 0,-2-3 53 0 0,0 1 52 0 0,-1-1 36 0 0,0 0 43 0 0,-1 0 25 0 0,1 0 42 0 0,0 1 48 0 0,-1-1 53 0 0,3-1 187 0 0,3 1-226 0 0,0 1-47 0 0,0 2-15 0 0,2 2 17 0 0,-5-3 84 0 0,-1-3-10 0 0,10 0-100 0 0,24 0 386 0 0,-20 0-340 0 0,-1 0-83 0 0,-2 0-87 0 0,2-3-26 0 0,-1-7-77 0 0,-10 7-39 0 0,4 2-81 0 0,-6 1 106 0 0,0 1-37 0 0,-1-1-30 0 0,1 0-51 0 0,-1 0-14 0 0,1 0-35 0 0,1 0-344 0 0,1 0-239 0 0,1 0-552 0 0</inkml:trace>
  <inkml:trace contextRef="#ctx0" brushRef="#br0" timeOffset="218.7">126 174 7856 0 0,'0'5'41'0'0,"0"6"-11"0"0,0-6 15 0 0,0 0 49 0 0,0 1 73 0 0,-2-6 49 0 0,0-1-127 0 0,-2 2 11 0 0,-6 15-66 0 0,4-7-15 0 0,2-5 50 0 0,1-2 74 0 0,3-1 163 0 0,0-1 271 0 0,0 0 21 0 0,0 0-40 0 0,0 0-385 0 0,0 0 41 0 0,0 0 102 0 0,0 0-17 0 0,0 0-21 0 0,0 0-74 0 0,0 0-38 0 0,3 2-6 0 0,10 9-14 0 0,0-6-55 0 0,-8 5-19 0 0,-2-8-104 0 0,6 0 193 0 0,-3-2-168 0 0,-1 0-58 0 0,0-1-61 0 0,2 1-72 0 0,0 0-86 0 0,-6 0-140 0 0,0 0-117 0 0,0 0 73 0 0,-1 0-44 0 0,0 0-601 0 0,0 0-473 0 0,0 0-896 0 0</inkml:trace>
  <inkml:trace contextRef="#ctx0" brushRef="#br0" timeOffset="709.56">616 17 6336 0 0,'0'0'141'0'0,"0"0"23"0"0,0 0 11 0 0,-3 2-29 0 0,-4 4-116 0 0,-17 8-31 0 0,10-7 76 0 0,14-7-73 0 0,-1 0 86 0 0,0 0-47 0 0,0 0-37 0 0,-2 0-41 0 0,1 0 13 0 0,0 0 58 0 0,1 1 45 0 0,-1-1 61 0 0,1 1 34 0 0,0 0 61 0 0,-1 0 69 0 0,1 0 78 0 0,-3 3-174 0 0,-8 8 160 0 0,-1-2-87 0 0,8-7-198 0 0,4-3-63 0 0,1 0-1 0 0,-1 0 1 0 0,0 1-1 0 0,1-1 1 0 0,-1 0 0 0 0,1 1-1 0 0,-1-1 1 0 0,0 0-1 0 0,1 1 1 0 0,-1-1-1 0 0,1 1 1 0 0,-1-1-1 0 0,1 1 1 0 0,-1-1-1 0 0,1 1 1 0 0,0 0-1 0 0,-1-1 1 0 0,1 1 0 0 0,0-1-1 0 0,-1 1 1 0 0,1 0-1 0 0,0 0-19 0 0,-3 4 78 0 0,1-1 7 0 0,-11 21 355 0 0,2-19-224 0 0,10-6-202 0 0,-1 1 1 0 0,1-1 0 0 0,0 1-1 0 0,0-1 1 0 0,0 1 0 0 0,0-1-1 0 0,0 1 1 0 0,1 0 0 0 0,-1-1 0 0 0,0 1-1 0 0,0 0 1 0 0,0 0 0 0 0,1 0-1 0 0,-1 0 1 0 0,0 0 0 0 0,0 0-15 0 0,1-1 6 0 0,0 1 0 0 0,0-1 0 0 0,-1 0-1 0 0,1 1 1 0 0,0-1 0 0 0,0 0 0 0 0,0 1 0 0 0,0-1 0 0 0,0 0 0 0 0,-1 1 0 0 0,1-1 0 0 0,0 1 0 0 0,0-1 0 0 0,0 0 0 0 0,0 1 0 0 0,0-1 0 0 0,0 1 0 0 0,0-1 0 0 0,0 0 0 0 0,0 1 0 0 0,0-1 0 0 0,1 1 0 0 0,-1-1-1 0 0,0 0 1 0 0,0 1 0 0 0,0-1 0 0 0,0 0 0 0 0,0 1 0 0 0,1-1 0 0 0,-1 0 0 0 0,0 1 0 0 0,0-1 0 0 0,1 0 0 0 0,-1 1 0 0 0,0-1 0 0 0,1 0 0 0 0,-1 0 0 0 0,0 1 0 0 0,1-1 0 0 0,-1 0 0 0 0,0 0 0 0 0,1 0 0 0 0,-1 1-1 0 0,1-1-5 0 0,2 3 85 0 0,-6 5-20 0 0,2-7-52 0 0,0 1 0 0 0,0 0 0 0 0,0-1 1 0 0,1 1-1 0 0,-1 0 0 0 0,0 0 1 0 0,1 0-1 0 0,-1 0 0 0 0,1 0 1 0 0,0 1-14 0 0,0 13 74 0 0,0 8-13 0 0,0 15 25 0 0,0-37-83 0 0,0 0 1 0 0,0-1-1 0 0,1 1 0 0 0,-1 0 0 0 0,0 0 1 0 0,1-1-1 0 0,-1 1 0 0 0,1 0 1 0 0,0-1-1 0 0,0 1 0 0 0,0 0 0 0 0,0-1 1 0 0,0 1-4 0 0,0-1 3 0 0,0 1 0 0 0,0-1 0 0 0,-1 1 1 0 0,1 0-1 0 0,0-1 0 0 0,-1 1 1 0 0,1 0-1 0 0,-1-1 0 0 0,1 1 0 0 0,-1 0 1 0 0,0 0-1 0 0,0-1 0 0 0,1 1-3 0 0,-2 1 5 0 0,1 0 0 0 0,0-1 0 0 0,0 1 0 0 0,0 0 0 0 0,1-1 0 0 0,-1 1 0 0 0,1-1 0 0 0,-1 1 0 0 0,1-1 0 0 0,0 1-1 0 0,0-1 1 0 0,0 1 0 0 0,0-1 0 0 0,0 0 0 0 0,1 1 0 0 0,-1-1 0 0 0,1 0 0 0 0,0 0 0 0 0,-1 0 0 0 0,1 0 0 0 0,0-1 0 0 0,0 1 0 0 0,0 0-1 0 0,0-1 1 0 0,0 1 0 0 0,2 0-5 0 0,28 14 134 0 0,-19-11-54 0 0,-11-1-51 0 0,4 2 22 0 0,-3-4-96 0 0,2-1 47 0 0,1-1 40 0 0,1 1 33 0 0,8-1 141 0 0,21-1 377 0 0,-28 0-463 0 0,-2-1-59 0 0,10-4 213 0 0,-7 1-71 0 0,3 1 47 0 0,15-7 147 0 0,-18 7-212 0 0,-2 1-61 0 0,-2-2-35 0 0,1-3-25 0 0,1-1 0 0 0,2 2 23 0 0,-8 6-88 0 0,-1 1-1 0 0,1-1 1 0 0,0 0 0 0 0,0 1-1 0 0,-1-1 1 0 0,1 0 0 0 0,-1 0 0 0 0,1 1-1 0 0,-1-1 1 0 0,1 0 0 0 0,-1 0-1 0 0,1 0 1 0 0,-1 0 0 0 0,0 0-1 0 0,1 0 1 0 0,-1 1 0 0 0,0-1-1 0 0,0 0 1 0 0,0 0-9 0 0,5-10 49 0 0,-4 8-35 0 0,0 0 0 0 0,1 0-1 0 0,-1 0 1 0 0,0 0-1 0 0,-1 0 1 0 0,1 0 0 0 0,0-1-1 0 0,-1 1 1 0 0,0 0 0 0 0,0-3-14 0 0,1 2 11 0 0,-1-1 0 0 0,1 1 1 0 0,0-1-1 0 0,1 1 1 0 0,0-4-12 0 0,0 5 8 0 0,-1 0 0 0 0,0 0 0 0 0,0 0 0 0 0,0 0 0 0 0,-1 0 1 0 0,1 0-1 0 0,-1-1 0 0 0,0 1 0 0 0,0 0 0 0 0,0 0 0 0 0,0 0 0 0 0,-1-3-8 0 0,-12-21 96 0 0,11 24-86 0 0,0 1 1 0 0,0-1 0 0 0,1 0 0 0 0,-1 0-1 0 0,1 0 1 0 0,0 0 0 0 0,0 0-1 0 0,0-1 1 0 0,0 1 0 0 0,0 0 0 0 0,1-3-11 0 0,0 5 3 0 0,0 0 0 0 0,0-1 0 0 0,0 1 0 0 0,0 0 0 0 0,0 0 0 0 0,-1 0 0 0 0,1 0 0 0 0,0 0 0 0 0,-1-1 0 0 0,1 1 1 0 0,0 0-1 0 0,-1 0 0 0 0,1 0 0 0 0,-1 0 0 0 0,1 0 0 0 0,-1 0 0 0 0,0 0 0 0 0,0 0 0 0 0,1 0 0 0 0,-1 1 1 0 0,0-1-1 0 0,0 0 0 0 0,0 0 0 0 0,0 1 0 0 0,0-1 0 0 0,0 0 0 0 0,0 1 0 0 0,0-1 0 0 0,0 1 0 0 0,0-1 1 0 0,0 1-1 0 0,0 0 0 0 0,-1-1-3 0 0,-8-3 15 0 0,-6-9 38 0 0,15 11-51 0 0,-1 1-1 0 0,1-1 0 0 0,-1 1 1 0 0,1 0-1 0 0,-1-1 0 0 0,0 1 1 0 0,1 0-1 0 0,-1 0 0 0 0,0 0 1 0 0,0 0-2 0 0,-14-1-12 0 0,5 2-30 0 0,9 0-155 0 0,-1 0 57 0 0,1-1 50 0 0,0 1 45 0 0,0-1 40 0 0,0 0 54 0 0,-2-2 246 0 0,3 1-221 0 0,0 0-94 0 0,0 1-109 0 0,0 0 13 0 0,1 1-39 0 0,-1-1-44 0 0,0 0-47 0 0,0 1-52 0 0,0-1-55 0 0,-1 1-60 0 0,1 0-64 0 0,-1-1-67 0 0,0 1-71 0 0,0 0-77 0 0,0 0-78 0 0,-3 0-1053 0 0,-3 0-1030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58:21.8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16 6952 0 0,'13'-13'201'0'0,"-10"11"-46"0"0,-3 2-3 0 0,0 0 58 0 0,0 2 181 0 0,0 3-104 0 0,1-1-65 0 0,1 0-13 0 0,2 2 52 0 0,-2-1-56 0 0,0-2-37 0 0,0 0 1 0 0,-1 0 35 0 0,0 1-3 0 0,-1-1 34 0 0,1 1 36 0 0,-1 0 42 0 0,-1-2-169 0 0,1 0-45 0 0,-1 7 88 0 0,1-2 6 0 0,1-4-70 0 0,-1 0 34 0 0,2 1 40 0 0,-1 0 49 0 0,4 6-86 0 0,-1 4 57 0 0,-1 2 69 0 0,-2 2 83 0 0,1-7-143 0 0,4 1 3 0 0,1 1-29 0 0,-6-2-25 0 0,-1 25 188 0 0,0-1-63 0 0,0-1-53 0 0,0-1-48 0 0,0 8-11 0 0,0 1-44 0 0,0 97 159 0 0,0-136-264 0 0,0-3-116 0 0,0 0-62 0 0,0 0-18 0 0,0 0 44 0 0,0 0-13 0 0,0 0-66 0 0,0 0-185 0 0,0 0-338 0 0,0 0-28 0 0,0 0-7 0 0</inkml:trace>
  <inkml:trace contextRef="#ctx0" brushRef="#br0" timeOffset="380.65">253 32 5384 0 0,'0'13'116'0'0,"0"-10"17"0"0,2 0 12 0 0,5 4-39 0 0,-3-1 0 0 0,-2 0 48 0 0,-2 1 136 0 0,0-7-290 0 0,0 3 544 0 0,0-3 22 0 0,0 0-18 0 0,0 0-86 0 0,0 2-40 0 0,0 18 157 0 0,0-13-364 0 0,0-5-87 0 0,-2 1-36 0 0,1-2-70 0 0,0 0-9 0 0,0 0 1 0 0,0 0 0 0 0,0 0-1 0 0,0 0 1 0 0,0 0 0 0 0,0 0-1 0 0,0 1 1 0 0,1-1 0 0 0,-1 0-1 0 0,0 1 1 0 0,1-1 0 0 0,-1 2-14 0 0,0 3 83 0 0,1 1 44 0 0,-1-5-114 0 0,1 0 0 0 0,0-1 0 0 0,-1 1-1 0 0,1 0 1 0 0,-1-1 0 0 0,1 1 0 0 0,-1-1 0 0 0,0 1-1 0 0,0 0 1 0 0,0-1 0 0 0,-1 2-13 0 0,-3 5 41 0 0,0 5 39 0 0,-5-7-3 0 0,4 7-10 0 0,-20 18 61 0 0,21-19-79 0 0,-1-1 9 0 0,-4 1 59 0 0,3-6-58 0 0,-17 17 117 0 0,13-8-123 0 0,6-2 11 0 0,-6-7-11 0 0,6 4-42 0 0,-2-5-13 0 0,7-5 2 0 0,-1 0 0 0 0,1 0 1 0 0,0 1-1 0 0,-1-1 1 0 0,1 0-1 0 0,-1 0 0 0 0,1 1 1 0 0,0-1-1 0 0,-1 0 1 0 0,1 0-1 0 0,0 1 1 0 0,0-1-1 0 0,-1 0 0 0 0,1 1 1 0 0,0-1-1 0 0,0 1 1 0 0,0-1-1 0 0,-1 0 0 0 0,1 1 1 0 0,0-1-1 0 0,0 0 1 0 0,0 1-1 0 0,0-1 0 0 0,0 1 1 0 0,0-1-1 0 0,0 1 1 0 0,0-1-1 0 0,0 0 0 0 0,0 1 1 0 0,0-1-1 0 0,0 1 0 0 0,0-1 1 0 0,0 0 0 0 0,0 0 0 0 0,0 0-1 0 0,0 0 1 0 0,0 0 0 0 0,0 0 0 0 0,0 1-1 0 0,0-1 1 0 0,0 0 0 0 0,0 0 0 0 0,0 0-1 0 0,0 0 1 0 0,0 0 0 0 0,0 0 0 0 0,0 0-1 0 0,0 0 1 0 0,0 0 0 0 0,0 0 0 0 0,0 1-1 0 0,0-1 1 0 0,0 0 0 0 0,0 0 0 0 0,0 0-1 0 0,0 0 1 0 0,0 0 0 0 0,0 0 0 0 0,0 0-1 0 0,-1 0 1 0 0,1 0 0 0 0,0 0 0 0 0,0 0-1 0 0,0 0 1 0 0,0 0 0 0 0,0 1-1 0 0,0-1 1 0 0,0 0 0 0 0,0 0 0 0 0,0 0-1 0 0,0 0 1 0 0,0 0 0 0 0,0 0 0 0 0,-1 0-1 0 0,1 0 1 0 0,0 0 0 0 0,0 0 0 0 0,0 0-1 0 0,0 0 1 0 0,0 0 0 0 0,0 0 0 0 0,0 0-1 0 0,0 0 1 0 0,0 0 0 0 0,0 0 0 0 0,-1 0-1 0 0,1 0 1 0 0,0 0 0 0 0,0 0-1 0 0,-1 0 1 0 0,1-1 1 0 0,-1 1-1 0 0,0 1 1 0 0,1-1-1 0 0,-1 0 1 0 0,0 0-1 0 0,1 0 0 0 0,-1 0 1 0 0,0 0-1 0 0,1 1 1 0 0,-1-1-1 0 0,0 0 0 0 0,1 0 1 0 0,-1 1-1 0 0,1-1-1 0 0,-1 2 10 0 0,0 0 0 0 0,0 0-1 0 0,1 0 1 0 0,0 0 0 0 0,-1 0-1 0 0,1 1 1 0 0,0-1 0 0 0,0 2-10 0 0,1 4 126 0 0,0-7 31 0 0,1-1-65 0 0,2 0-40 0 0,2-1 2 0 0,-6 1-6 0 0,5 3 183 0 0,0 2-126 0 0,-3-3-25 0 0,1 1 1 0 0,0 0-1 0 0,0-1 0 0 0,-1 1 0 0 0,1-1 0 0 0,0 0 1 0 0,3 1-81 0 0,9 1 149 0 0,-1-2 8 0 0,-3 4-80 0 0,-10-5-73 0 0,1 0 1 0 0,-1 0-1 0 0,1 0 1 0 0,-1-1-1 0 0,1 1 1 0 0,-1 0-1 0 0,1-1 1 0 0,-1 0-1 0 0,1 1 1 0 0,-1-1-1 0 0,1 0 1 0 0,0 0-5 0 0,6 3 64 0 0,18 8-48 0 0,0-6-16 0 0,-18 2-3 0 0,-8-6 4 0 0,1-1-1 0 0,-1 0 0 0 0,0 1 1 0 0,1-1-1 0 0,-1 1 1 0 0,0-1-1 0 0,1 0 1 0 0,-1 1-1 0 0,0-1 1 0 0,1 0-1 0 0,-1 1 1 0 0,1-1-1 0 0,-1 0 0 0 0,1 0 1 0 0,-1 1-1 0 0,1-1 1 0 0,-1 0-1 0 0,1 0 1 0 0,-1 0-1 0 0,1 0 1 0 0,-1 0-1 0 0,1 0 1 0 0,-1 0-1 0 0,1 0 0 0 0,-1 0 1 0 0,1 0-1 0 0,-1 0 1 0 0,1 0-1 0 0,-1 0 0 0 0,16-1 45 0 0,-11 1-43 0 0,-1-1 0 0 0,1 1 0 0 0,-1 0 0 0 0,0 0 0 0 0,1 0 1 0 0,-1 1-1 0 0,0 0 0 0 0,1-1 0 0 0,2 3-2 0 0,9 7 43 0 0,0-7-44 0 0,-12-3-59 0 0,8 0 99 0 0,-9 0-76 0 0,0 0-66 0 0,-1 0-24 0 0,0 0-56 0 0,-1 0-64 0 0,1 0-73 0 0,-1 0 17 0 0,-1 0-49 0 0,1 0-42 0 0,-1 0-39 0 0,0 0-128 0 0,0 0-37 0 0,1 0-1327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58:25.7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33 7080 0 0,'0'0'157'0'0,"0"0"23"0"0,0 0 13 0 0,3 3 31 0 0,-2-2-181 0 0,7 9 149 0 0,-6-7-115 0 0,-1 1 20 0 0,-1 0 41 0 0,1 0 49 0 0,-1 1 61 0 0,0 21 392 0 0,0 54 853 0 0,0-64-1137 0 0,0-1 43 0 0,3-10-199 0 0,7 6-10 0 0,-7-7-9 0 0,-2 0-94 0 0,-2 3-14 0 0,1-6-46 0 0,0 1 151 0 0,0 1-2 0 0,0 0-219 0 0,0 1 51 0 0,0 0 46 0 0,0 0 41 0 0,0 1 66 0 0,0-1 42 0 0,0 1 85 0 0,0 1 202 0 0,0-3 105 0 0,0-8-46 0 0,0 0-317 0 0,0-2-41 0 0,0-4-52 0 0,0-2-60 0 0,0-4-144 0 0,0-13 57 0 0,0-14 73 0 0,0 25-66 0 0,0 18 1 0 0,0 0 0 0 0,0 1 0 0 0,0-1 0 0 0,0 0 0 0 0,0 1 0 0 0,0-1 0 0 0,0 0 0 0 0,0 1 0 0 0,0-1 0 0 0,1 0 0 0 0,-1 1 0 0 0,0-1 0 0 0,1 0 0 0 0,-1 1 0 0 0,0-1 0 0 0,1 1 0 0 0,-1-1 0 0 0,0 1 0 0 0,1-1 0 0 0,-1 1 0 0 0,1-1 0 0 0,-1 1 0 0 0,1-1 0 0 0,-1 1 0 0 0,1-1 0 0 0,0 1 0 0 0,-1 0 0 0 0,1-1 0 0 0,-1 1 0 0 0,1-1 0 0 0,0 1 0 0 0,-1 0 0 0 0,1-1 0 0 0,-1 1 0 0 0,0-1 0 0 0,1 0 0 0 0,-1 1 0 0 0,1-1 0 0 0,-1 1 0 0 0,0-1 0 0 0,0 0 0 0 0,1 1 0 0 0,-1-1 0 0 0,0 1 0 0 0,0-1 0 0 0,0 0 0 0 0,1 1 0 0 0,-1-1 0 0 0,0 0 0 0 0,0 0 0 0 0,0 1 0 0 0,0-1 0 0 0,0 0 0 0 0,0-5-3 0 0,-1 5 5 0 0,1 0 0 0 0,0 0 0 0 0,0 0 0 0 0,0 0 0 0 0,0 0 0 0 0,0 0 0 0 0,0 0 0 0 0,0 0 1 0 0,0 0-1 0 0,0 0 0 0 0,0 0 0 0 0,0 0 0 0 0,1 1 0 0 0,-1-1 0 0 0,0 0 0 0 0,1 0 0 0 0,-1 0 0 0 0,1 0 0 0 0,-1 0 0 0 0,1 1 0 0 0,-1-1 0 0 0,1 0 1 0 0,-1 0-1 0 0,1 1 0 0 0,0-1 0 0 0,0 0 0 0 0,-1 1 0 0 0,1-1 0 0 0,0 1 0 0 0,0-1 0 0 0,0 1 0 0 0,-1-1 0 0 0,1 1 0 0 0,0 0 0 0 0,0-1 1 0 0,0 1-3 0 0,1-1 0 0 0,-1 1 0 0 0,0-1 0 0 0,0 0 0 0 0,0 0 0 0 0,0 0 0 0 0,0 0 0 0 0,0 0 0 0 0,0 0 0 0 0,0 0 0 0 0,0 0 0 0 0,-1 0 0 0 0,2-1 0 0 0,3-11 0 0 0,5 8 0 0 0,-4-6-11 0 0,7 6-42 0 0,0-6-11 0 0,-5 7-1 0 0,-1 6 81 0 0,-6-2-17 0 0,1 0 71 0 0,-2 0-2 0 0,4 0-19 0 0,-1 0-33 0 0,3 0-40 0 0,0 2-84 0 0,12 9-26 0 0,-7-6 79 0 0,4 8 39 0 0,-1 3 16 0 0,-12-11 0 0 0,-2-4 0 0 0,0-1 0 0 0,1 1 0 0 0,-1-1 0 0 0,0 1 0 0 0,1 0 0 0 0,-1-1 0 0 0,0 1 0 0 0,1-1 0 0 0,-1 1 0 0 0,1-1 0 0 0,-1 1 0 0 0,1-1 0 0 0,-1 1 0 0 0,1-1 0 0 0,-1 1 0 0 0,1-1 0 0 0,-1 0 0 0 0,1 1 0 0 0,0-1 0 0 0,-1 0 0 0 0,1 1 0 0 0,0-1 0 0 0,4 2 0 0 0,-4-1 0 0 0,0-1 0 0 0,0 1 0 0 0,0-1 0 0 0,-1 1 0 0 0,1 0 0 0 0,0-1 0 0 0,0 1 0 0 0,-1 0 0 0 0,1 0 0 0 0,0 0 0 0 0,-1-1 0 0 0,1 1 0 0 0,0 0 0 0 0,-1 0 0 0 0,0 0 0 0 0,1 0 0 0 0,-1 0 0 0 0,1 0 0 0 0,-1 0 0 0 0,0 0 0 0 0,0 0 0 0 0,0 0 0 0 0,1 0 0 0 0,-1 0 0 0 0,0 0 0 0 0,-1 1 0 0 0,2 1 0 0 0,-1-1 0 0 0,0 0 0 0 0,1 1 0 0 0,-1-1 0 0 0,1 0 0 0 0,-1 0 0 0 0,1 1 0 0 0,0-1 0 0 0,4 6 2 0 0,2 4-4 0 0,-6 2 55 0 0,-2-4-43 0 0,1 6-9 0 0,3-9-1 0 0,-1-1 0 0 0,1 1 0 0 0,-1 0 0 0 0,3 1 0 0 0,-3-5 0 0 0,-1 3-1 0 0,-2 16 12 0 0,4-6 32 0 0,1-10-68 0 0,-1-3-90 0 0,0 1-90 0 0,-2-3 54 0 0,1 1-37 0 0,0-1-41 0 0,-1 1-38 0 0,2 1-369 0 0,-1-1 82 0 0,0 0-52 0 0,1 1-722 0 0,-1-1-576 0 0,-1-1-1093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58:26.9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412 175 5344 0 0,'-13'-26'157'0'0,"13"26"-153"0"0,0-1 1 0 0,0 1-1 0 0,0 0 0 0 0,0 0 0 0 0,0-1 1 0 0,0 1-1 0 0,0 0 0 0 0,0 0 0 0 0,-1 0 0 0 0,1-1 1 0 0,0 1-1 0 0,0 0 0 0 0,0 0 0 0 0,0 0 1 0 0,0-1-1 0 0,0 1 0 0 0,-1 0 0 0 0,1 0 1 0 0,0 0-1 0 0,0 0 0 0 0,0-1 0 0 0,0 1 0 0 0,-1 0 1 0 0,1 0-1 0 0,0 0 0 0 0,0 0 0 0 0,0 0 1 0 0,-1 0-1 0 0,1 0 0 0 0,0 0 0 0 0,0 0 0 0 0,-1 0 1 0 0,1 0-1 0 0,0-1 0 0 0,0 1-4 0 0,-4 1-145 0 0,-1-1 121 0 0,0 0 87 0 0,-1 0 63 0 0,0 0 56 0 0,0 0 43 0 0,-4 0 260 0 0,-6-3 747 0 0,10-8-511 0 0,3 9-494 0 0,0 0-35 0 0,-2-1 3 0 0,-4 0 53 0 0,-5-3 188 0 0,10 4-255 0 0,0-1 32 0 0,-1-7 303 0 0,-3 5-176 0 0,-9-4 18 0 0,13 7-244 0 0,-11 0 253 0 0,14 2-342 0 0,0 0-1 0 0,0 0 0 0 0,0 0 0 0 0,0 0 0 0 0,1 0 0 0 0,-1 0 0 0 0,0-1 1 0 0,0 1-1 0 0,0 0 0 0 0,0 0 0 0 0,1-1 0 0 0,-1 1 0 0 0,0 0 0 0 0,0-1 1 0 0,0 1-25 0 0,-3-7 173 0 0,4 7-164 0 0,-1-1 0 0 0,1 1 0 0 0,0-1 0 0 0,0 1 0 0 0,-1 0 0 0 0,1-1 0 0 0,0 1 0 0 0,-1-1 0 0 0,1 1 0 0 0,0 0 0 0 0,-1-1 0 0 0,1 1 0 0 0,-1 0 0 0 0,1 0 0 0 0,0-1 1 0 0,-1 1-1 0 0,1 0 0 0 0,-1 0 0 0 0,1 0 0 0 0,-1-1 0 0 0,1 1 0 0 0,-1 0 0 0 0,1 0 0 0 0,-1 0 0 0 0,1 0 0 0 0,-1 0 0 0 0,1 0 0 0 0,-1 0 0 0 0,1 0 0 0 0,-1 0 0 0 0,1 0 0 0 0,-1 1-9 0 0,-28-1 352 0 0,13 0-201 0 0,11 2-62 0 0,4-1-85 0 0,0 0 4 0 0,0 0-1 0 0,0 0 0 0 0,0 0 0 0 0,-1 0 0 0 0,1 0 1 0 0,0 0-1 0 0,-1 0 0 0 0,1 0 0 0 0,0-1 0 0 0,-1 1 1 0 0,1-1-1 0 0,-1 1 0 0 0,0-1 0 0 0,1 1 0 0 0,-1-1 0 0 0,1 0 1 0 0,-1 0-1 0 0,1 0 0 0 0,-1 1 0 0 0,-1-2-7 0 0,1 1 2 0 0,-1 0 0 0 0,0 0 0 0 0,0 1 0 0 0,0-1 0 0 0,0 0 0 0 0,1 1 0 0 0,-2 0-2 0 0,-2 6 0 0 0,4-3 0 0 0,-11 1 0 0 0,10-3 0 0 0,-1 0 0 0 0,1 0 0 0 0,0 1 0 0 0,1-1 0 0 0,-1 1 0 0 0,0 0 0 0 0,1 0 0 0 0,0 0 0 0 0,-2 3 0 0 0,-1 7 0 0 0,-6-8 0 0 0,-5 24 0 0 0,13-22 0 0 0,0 0 0 0 0,0 0 0 0 0,1 1 0 0 0,0-1 0 0 0,0 1 0 0 0,0 0 0 0 0,1-1 0 0 0,1 1 0 0 0,-1 0 0 0 0,1-1 0 0 0,1 8 0 0 0,-2-5 0 0 0,1-6 0 0 0,-1-1 0 0 0,1 1 0 0 0,0 0 0 0 0,1-1 0 0 0,-1 1 0 0 0,0-1 0 0 0,1 1 0 0 0,0 0 0 0 0,0 1 0 0 0,4 5 0 0 0,-4-7 0 0 0,1 0 0 0 0,-1 0 0 0 0,0 0 0 0 0,0 0 0 0 0,0 0 0 0 0,-1 1 0 0 0,1-1 0 0 0,-1 0 0 0 0,1 0 0 0 0,-1 3 0 0 0,0 83 0 0 0,0-85-4 0 0,0-1 0 0 0,0 0 1 0 0,0 0-1 0 0,1 1 0 0 0,0-1 1 0 0,0 0-1 0 0,0 0 0 0 0,0 0 1 0 0,1 3 3 0 0,4 9-27 0 0,-1 14 15 0 0,6-8 12 0 0,-8-8 0 0 0,-3-10 0 0 0,0-1 0 0 0,1 0 0 0 0,0 1 0 0 0,-1-1 0 0 0,1 0 0 0 0,0 0 0 0 0,0 0 0 0 0,0 0 0 0 0,0 0 0 0 0,1 0 0 0 0,-1 0 0 0 0,1 0 0 0 0,-1 0 0 0 0,1 0 0 0 0,61 61-54 0 0,-62-62 54 0 0,0 1-1 0 0,0-1 1 0 0,1 0-1 0 0,-1 0 1 0 0,0 0-1 0 0,1 1 1 0 0,-1-2-1 0 0,1 1 0 0 0,-1 0 1 0 0,1 0-1 0 0,-1 0 1 0 0,1-1-1 0 0,-1 1 1 0 0,1-1-1 0 0,0 1 1 0 0,-1-1-1 0 0,1 0 1 0 0,0 1-1 0 0,0-1 1 0 0,0 0 0 0 0,-1 0 0 0 0,1 0 0 0 0,0 0 0 0 0,0 1 0 0 0,-1-1 0 0 0,1 0 0 0 0,0 1 0 0 0,0 0 0 0 0,-1-1 0 0 0,1 1 0 0 0,0 0 0 0 0,-1 0 0 0 0,1 0 0 0 0,-1 0 0 0 0,1 0 0 0 0,-1 0 0 0 0,1 0 0 0 0,-1-1 0 0 0,1 1 0 0 0,0 0 0 0 0,-1 0 0 0 0,1-1 0 0 0,0 1 0 0 0,0-1 0 0 0,-1 0 0 0 0,1 0 0 0 0,0 1 0 0 0,0-1 0 0 0,5 0 0 0 0,-5 0 0 0 0,0 0 0 0 0,0 0 0 0 0,1 0 0 0 0,-1 0 0 0 0,0 0 0 0 0,0 0 0 0 0,0-1 0 0 0,0 1 0 0 0,0-1 0 0 0,1 0 0 0 0,29-15 0 0 0,-16 3 14 0 0,-8 5 21 0 0,-6 7-30 0 0,0-1 0 0 0,0 1 0 0 0,-1-1-1 0 0,1 1 1 0 0,-1-1 0 0 0,1 0 0 0 0,-1 1 0 0 0,1-1 0 0 0,-1 0-1 0 0,0 0 1 0 0,0 0 0 0 0,0 0 0 0 0,0-1 0 0 0,0 1 0 0 0,-1 0-1 0 0,1 0 1 0 0,0 0 0 0 0,-1-1 0 0 0,0 0-5 0 0,0 1 1 0 0,1 0-1 0 0,-1 0 1 0 0,0 1-1 0 0,1-1 1 0 0,-1 0-1 0 0,1 0 1 0 0,-1 1 0 0 0,1-1-1 0 0,0 1 1 0 0,0-1-1 0 0,-1 0 1 0 0,1 1 0 0 0,1-1-1 0 0,-1 1 1 0 0,0 0-1 0 0,0-1 1 0 0,0 1-1 0 0,1-1 0 0 0,0 1 1 0 0,-1-1 0 0 0,1 1 0 0 0,-1 0-1 0 0,0-1 1 0 0,1 0 0 0 0,-1 1 0 0 0,0-1-1 0 0,0 0 1 0 0,0 0 0 0 0,-1 0 0 0 0,1 1-1 0 0,0-1 1 0 0,-1 0 0 0 0,1 0 0 0 0,-1 0-1 0 0,1 0 1 0 0,-1 0 0 0 0,0-2-1 0 0,1-5 18 0 0,1 0 0 0 0,0 1 0 0 0,0-1 0 0 0,1 1 0 0 0,0-1 0 0 0,3-3-18 0 0,4-13 23 0 0,-9 20-20 0 0,0 1 0 0 0,0-1 0 0 0,-1 1 1 0 0,1-1-1 0 0,-1 1 0 0 0,0-1 0 0 0,0-3-3 0 0,-1 5 5 0 0,1 0-1 0 0,0 0 1 0 0,0 0-1 0 0,1 0 0 0 0,-1 1 1 0 0,0-1-1 0 0,1 0-4 0 0,5-13 11 0 0,-5 13-11 0 0,0 0 0 0 0,1-1 0 0 0,-1 1 0 0 0,-1 0 0 0 0,1-1 0 0 0,0 1 0 0 0,-1-1 0 0 0,0-1 0 0 0,0-108 64 0 0,0 66-64 0 0,0 46 0 0 0,0 1 0 0 0,0-1 0 0 0,0 1 0 0 0,0-1 0 0 0,0 1 0 0 0,0-1 0 0 0,0 1 0 0 0,0-1 0 0 0,0 1 0 0 0,0-1 0 0 0,0 1 0 0 0,0-1 0 0 0,0 1 0 0 0,0-1 0 0 0,1 1 0 0 0,-1 0 0 0 0,0-1 0 0 0,0 1 0 0 0,1-1 0 0 0,-1 1 0 0 0,0-1 0 0 0,0 1 0 0 0,1 0 0 0 0,-1-1 0 0 0,1 1 0 0 0,-1 0 0 0 0,0-1 0 0 0,1 1 0 0 0,-1 0 0 0 0,1-1 0 0 0,-1 1 0 0 0,1 0 0 0 0,5-5 0 0 0,-5 5 0 0 0,-1-1 0 0 0,1 0 0 0 0,-1 0 0 0 0,0 1 0 0 0,0-1 0 0 0,1 0 0 0 0,-1 0 0 0 0,0 0 0 0 0,0 0 0 0 0,0 0 0 0 0,0 1 0 0 0,0-1 0 0 0,0 0 0 0 0,0-1 0 0 0,0 1 0 0 0,0 1 0 0 0,0-1 0 0 0,0 0 0 0 0,0 0 0 0 0,0 0 0 0 0,0 0 0 0 0,0 0 0 0 0,0 1 0 0 0,1-1 0 0 0,-1 0 0 0 0,0 0 0 0 0,0 0 0 0 0,1 1 0 0 0,0-2 0 0 0,9-3-12 0 0,-5-6-36 0 0,-4 11 48 0 0,0 0 0 0 0,-1-1 0 0 0,1 1 0 0 0,-1 0 0 0 0,1-1 0 0 0,0 1 0 0 0,-1 0 0 0 0,1 0 0 0 0,0 0 0 0 0,-1 0 0 0 0,1 0 0 0 0,0 0 0 0 0,0 0 0 0 0,-1 0 0 0 0,1 0 0 0 0,4 2 48 0 0,6 9-26 0 0,-8-6 55 0 0,-2 2-38 0 0,0-1-4 0 0,25 42 277 0 0,-20-17-89 0 0,4-12-111 0 0,-5 7 1 0 0,22 26 246 0 0,-22-23-241 0 0,0-13-61 0 0,1 1 19 0 0,-4 0 17 0 0,-1-9-51 0 0,0 1 0 0 0,0-1 0 0 0,1 0 0 0 0,0-1 1 0 0,3 9-43 0 0,-4-14 9 0 0,8 22 107 0 0,-7-20-99 0 0,-1-1 0 0 0,1 1 0 0 0,-1 0 0 0 0,0 1 0 0 0,0-1 0 0 0,0 0 0 0 0,-1 0 0 0 0,1 3-17 0 0,-1 29 159 0 0,0-9-62 0 0,-1-26-92 0 0,1 0 0 0 0,0 0 0 0 0,0-1 0 0 0,0 1 0 0 0,0 0 0 0 0,0 0 0 0 0,0 0 0 0 0,1-1 0 0 0,-1 1 0 0 0,0 0 0 0 0,0 0 0 0 0,0-1 0 0 0,1 1 0 0 0,-1 0 0 0 0,0-1 0 0 0,1 1 0 0 0,-1 0 1 0 0,1-1-1 0 0,-1 1 0 0 0,1 0 0 0 0,-1-1 0 0 0,1 1 0 0 0,-1-1 0 0 0,1 1 0 0 0,-1-1 0 0 0,1 1 0 0 0,0-1-5 0 0,-1 1 4 0 0,1-1 0 0 0,0 0 0 0 0,-1 1-1 0 0,1-1 1 0 0,-1 1 0 0 0,0-1 0 0 0,1 0 0 0 0,-1 1 0 0 0,1-1-1 0 0,-1 1 1 0 0,0 0 0 0 0,1-1 0 0 0,-1 1 0 0 0,0-1 0 0 0,1 1-1 0 0,-1-1 1 0 0,0 1 0 0 0,0 0 0 0 0,0-1 0 0 0,0 1 0 0 0,0 0-1 0 0,0-1 1 0 0,1 1 0 0 0,-1-1 0 0 0,-1 1 0 0 0,1 0 0 0 0,0 0-4 0 0,0 27 127 0 0,3-22-73 0 0,7 4-33 0 0,-7-7 32 0 0,-3-3-33 0 0,0 0-64 0 0,0 0-73 0 0,0 0-151 0 0,0 0-245 0 0,0 0-20 0 0</inkml:trace>
  <inkml:trace contextRef="#ctx0" brushRef="#br0" timeOffset="807.3">901 1 8176 0 0,'0'14'182'0'0,"0"-12"29"0"0,0-2 13 0 0,0 0 37 0 0,0 0 131 0 0,0 0 59 0 0,0 0 12 0 0,0 0-22 0 0,3 3-94 0 0,7 11-21 0 0,-7 1-48 0 0,-3-15-266 0 0,0 1-1 0 0,0-1 1 0 0,-1 1 0 0 0,1-1 0 0 0,0 1 0 0 0,0-1 0 0 0,0 1 0 0 0,0-1 0 0 0,0 1-1 0 0,1-1 1 0 0,-1 1 0 0 0,0-1 0 0 0,0 1 0 0 0,0-1 0 0 0,0 1 0 0 0,0-1-1 0 0,1 1 1 0 0,-1-1 0 0 0,0 0 0 0 0,0 1 0 0 0,1-1 0 0 0,-1 1 0 0 0,0-1 0 0 0,1 0-1 0 0,-1 1 1 0 0,1-1 0 0 0,-1 0 0 0 0,0 1 0 0 0,1-1 0 0 0,-1 0 0 0 0,1 0 0 0 0,-1 1-12 0 0,7 3 161 0 0,-2 4 24 0 0,4 9 28 0 0,-7-13-144 0 0,-2-2-40 0 0,1 0 1 0 0,0-1 0 0 0,-1 1 0 0 0,1 0 0 0 0,-1 0 0 0 0,0 0 0 0 0,0 0 0 0 0,0 0-1 0 0,0-1 1 0 0,0 1 0 0 0,0 2-30 0 0,0-1 32 0 0,-1 0 0 0 0,1-1 0 0 0,0 1 0 0 0,1 0 0 0 0,-1 0 0 0 0,0-1 0 0 0,1 1 0 0 0,0 1-32 0 0,3 9 76 0 0,5 11 101 0 0,0 0 8 0 0,-5-11-95 0 0,5 8 139 0 0,-2-5-74 0 0,-2 12 31 0 0,1-12-102 0 0,0 1 25 0 0,-4 0 24 0 0,-2-8-72 0 0,1-1 0 0 0,1 0 0 0 0,0 0 0 0 0,0 0 0 0 0,3 7-61 0 0,-4-13 15 0 0,3 18 141 0 0,-5 6-15 0 0,1-21-113 0 0,0-1-1 0 0,0 1 1 0 0,0-1 0 0 0,0 1 0 0 0,0-1 0 0 0,2 5-28 0 0,3 6 74 0 0,-3-12-55 0 0,-1 0 0 0 0,0 0 1 0 0,0 0-1 0 0,0 0 0 0 0,0 1 1 0 0,-1-1-1 0 0,1 0 0 0 0,-1 0 1 0 0,0 4-20 0 0,0 2 33 0 0,0 26 116 0 0,0 2 34 0 0,0 34 259 0 0,0-68-330 0 0,0-3 3 0 0,0 0 12 0 0,0 0 7 0 0,0 0 2 0 0,0 0 3 0 0,0 0 10 0 0,0 0 3 0 0,0 0 0 0 0,0 0-8 0 0,0 0-33 0 0,0 0-14 0 0,0 0-1 0 0,0 0 2 0 0,0 0 4 0 0,0-3 2 0 0,0 2-92 0 0,0-18 169 0 0,-3 13-151 0 0,-3 2 9 0 0,5 3-37 0 0,1 1-1 0 0,0 0 1 0 0,-1 0-1 0 0,1-1 1 0 0,-1 1-1 0 0,1 0 1 0 0,0-1-1 0 0,-1 1 1 0 0,1 0-1 0 0,-1-1 1 0 0,1 1-1 0 0,0 0 1 0 0,0-1-1 0 0,-1 1 1 0 0,1-1-1 0 0,0 1 1 0 0,0-1-1 0 0,-1 1 1 0 0,1-1-1 0 0,0 1 0 0 0,0-1 1 0 0,0 1-1 0 0,0-1 1 0 0,0 1-1 0 0,0-1 1 0 0,0 1-1 0 0,0-1 1 0 0,0 1-1 0 0,0-1 1 0 0,0 1-1 0 0,0-1 1 0 0,0 1-2 0 0,0-20 50 0 0,0-58 38 0 0,0-7-30 0 0,0-51-52 0 0,0 132-6 0 0,1 0 0 0 0,-1 0 0 0 0,1 0 0 0 0,0 1 0 0 0,0-1 0 0 0,0 0 0 0 0,1 0 0 0 0,-1 0 0 0 0,1 1 0 0 0,1-3 0 0 0,-2 4 0 0 0,0 0 0 0 0,0 1 0 0 0,-1-1 0 0 0,1 0 0 0 0,-1 1 0 0 0,0-1 0 0 0,1 0 0 0 0,-1 0 0 0 0,0 1 0 0 0,0-1 0 0 0,0 0 0 0 0,0 0 0 0 0,0 0 0 0 0,-1 1 0 0 0,1-1 0 0 0,0 0 0 0 0,-1 0 0 0 0,1 0 0 0 0,-1 1 0 0 0,1-1 0 0 0,-1 0 0 0 0,1 0 0 0 0,0 1 0 0 0,0-1 0 0 0,0 0 0 0 0,0 0 0 0 0,0 0 0 0 0,1 1 0 0 0,-1-1 0 0 0,0 0 0 0 0,1 0 0 0 0,-1 1 0 0 0,1-1 0 0 0,0 0 0 0 0,0 1 0 0 0,10-13 0 0 0,-9 13 0 0 0,-1-1 0 0 0,1 0 0 0 0,-1 0 0 0 0,1 1 0 0 0,-1-1 0 0 0,1 0 0 0 0,-1 0 0 0 0,0-1 0 0 0,1-1 0 0 0,1-9 0 0 0,-2 11-4 0 0,-1 0 0 0 0,0-1 1 0 0,1 1-1 0 0,0 0 0 0 0,0 0 0 0 0,0 0 1 0 0,0-1-1 0 0,0 1 0 0 0,0 0 0 0 0,0 0 0 0 0,1 0 1 0 0,-1 0-1 0 0,1 1 0 0 0,-1-1 4 0 0,62-61-11 0 0,-60 60 16 0 0,0 1-1 0 0,0 0 1 0 0,0 0-1 0 0,0 0 0 0 0,0 0 1 0 0,1 0-5 0 0,12-7 35 0 0,-6 1-43 0 0,-5 4-10 0 0,1-1 0 0 0,-1 1 0 0 0,1 1 0 0 0,0-1 0 0 0,1 1 0 0 0,0 0 18 0 0,-2 0-26 0 0,-4 3 25 0 0,0-1 0 0 0,0 0 0 0 0,0 1 0 0 0,0 0 0 0 0,0-1 0 0 0,0 1 0 0 0,0 0 0 0 0,0-1 0 0 0,0 1 0 0 0,0 0 0 0 0,1 0 0 0 0,-1 0 0 0 0,0 0 0 0 0,0 0 0 0 0,0 0 0 0 0,1 1 1 0 0,26-1 0 0 0,-26 1 0 0 0,0-1 0 0 0,0 0 0 0 0,0 0 0 0 0,-1 1 0 0 0,1-1 0 0 0,0 1 0 0 0,0-1 0 0 0,-1 1 0 0 0,1 0 0 0 0,-1-1 0 0 0,1 1 0 0 0,0 0 0 0 0,-1 0 0 0 0,1 0 0 0 0,-1 0 0 0 0,1 0 0 0 0,-1 0 0 0 0,1 0 0 0 0,0 0 0 0 0,-1-1 0 0 0,1 1 0 0 0,0-1 0 0 0,0 1 0 0 0,-1-1 0 0 0,1 0 0 0 0,0 0 0 0 0,0 0 0 0 0,14 3 0 0 0,-1 10 0 0 0,-10-8 0 0 0,-1-2 0 0 0,19 7 0 0 0,2 4 2 0 0,-25-14 0 0 0,4 0 5 0 0,-4 0-6 0 0,0 0-1 0 0,0-1 1 0 0,0 1-1 0 0,0 0 1 0 0,0 0-1 0 0,0 0 1 0 0,0 0 0 0 0,1 0-1 0 0,-1 0 1 0 0,0 0-1 0 0,0 0 1 0 0,0 0-1 0 0,0 0 1 0 0,0 0 0 0 0,0 0-1 0 0,0 0 1 0 0,0 0-1 0 0,0 0 1 0 0,0 0-1 0 0,1 1 1 0 0,-1-1-1 0 0,0 0 1 0 0,0 0 0 0 0,0 0-1 0 0,0 0 1 0 0,0 0-1 0 0,0 0 1 0 0,0 0-1 0 0,0 0 1 0 0,0 0-1 0 0,0 0 1 0 0,0 0 0 0 0,0 0-1 0 0,0 0 1 0 0,0 0-1 0 0,1 0 1 0 0,-1 1-1 0 0,0-1 1 0 0,0 0 0 0 0,0 0-1 0 0,0 0 1 0 0,0 0-1 0 0,0 0 1 0 0,0 0-1 0 0,0 0 1 0 0,0 0-1 0 0,0 0 1 0 0,0 0 0 0 0,0 1-1 0 0,0-1 1 0 0,0 0-1 0 0,0 0 1 0 0,0 0-1 0 0,0 0 1 0 0,0 0-1 0 0,0 0 1 0 0,-1 0-1 0 0,1 11-43 0 0,0-9-18 0 0,0-2 0 0 0,0 0-34 0 0,0 0-17 0 0,0 0-34 0 0,0 0-41 0 0,0 0-44 0 0,0 0-48 0 0,0 0-46 0 0,0 0-42 0 0,0 0-38 0 0,0 0-265 0 0,0 0-62 0 0,0 0-49 0 0,0 0-36 0 0,0 0-1466 0 0,0 0-1300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58:31.0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8928 0 0,'3'3'200'0'0,"7"7"33"0"0,-7-7 14 0 0,-3-3 7 0 0,0 0 30 0 0,0 0 18 0 0,0 0 2 0 0,0 0-11 0 0,3 3-45 0 0,-2-2-222 0 0,1 0 1 0 0,0 1-1 0 0,0-1 0 0 0,0 0 0 0 0,0 0 1 0 0,0 0-1 0 0,0 0 0 0 0,0 0 0 0 0,0-1 1 0 0,0 1-1 0 0,1 0 0 0 0,-1-1 0 0 0,0 0 1 0 0,1 1-27 0 0,37-1 375 0 0,-19 0-187 0 0,-20 0-183 0 0,1 0 0 0 0,-1 0 0 0 0,1 0 1 0 0,0 1-1 0 0,-1-1 0 0 0,1 0 1 0 0,-1 1-1 0 0,1 0 0 0 0,-1-1 0 0 0,1 1 1 0 0,-1 0-1 0 0,0 0 0 0 0,1-1-5 0 0,11 7 4 0 0,11-5 6 0 0,-14-2 33 0 0,11 0-22 0 0,-10 0 22 0 0,21 0-57 0 0,-29 0-80 0 0,-3 0-70 0 0,4 0-104 0 0,-3 0-125 0 0,0 0-111 0 0,-1 0 65 0 0,1 0-41 0 0,-1 0-571 0 0,0 0-453 0 0,0 0-862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58:31.4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0 6016 0 0,'0'40'133'0'0,"0"-32"23"0"0,0-8 11 0 0,0 2-27 0 0,0 5-94 0 0,0-3 30 0 0,0-2 78 0 0,0-2 178 0 0,0 0 300 0 0,0 0 28 0 0,0 0-27 0 0,0 0-129 0 0,0 0-59 0 0,0 0-11 0 0,0 0-12 0 0,0 0-39 0 0,0 0-20 0 0,0 0-3 0 0,-2 3-2 0 0,-9 7-4 0 0,8-7-2 0 0,3-3 0 0 0,0 0-12 0 0,0 0-52 0 0,0 0-28 0 0,0 0-4 0 0,0 0-3 0 0,0 0-12 0 0,0 0-7 0 0,3 0-2 0 0,2 0-126 0 0,9 0 69 0 0,-9 0-91 0 0,0 0 37 0 0,-2 3-7 0 0,10 7-6 0 0,3-7-18 0 0,-7-2-47 0 0,0-2-11 0 0,20-12-15 0 0,-16 9 22 0 0,9 5-23 0 0,-10-1-18 0 0,58 0 2 0 0,-29 0 54 0 0,-36 1-47 0 0,-3-2-4 0 0,22-12-3 0 0,-23 13-143 0 0,-1-1 42 0 0,1 1 37 0 0,0 0 35 0 0,-1 0 41 0 0,1-1 61 0 0,2 1 318 0 0,-2 0-284 0 0,-1 0-96 0 0,1 0-40 0 0,-1 0-47 0 0,1 0-56 0 0,-1 0-82 0 0,1 0-83 0 0,0 0-95 0 0,-1 0-103 0 0,1 0-114 0 0,0 0-124 0 0,0 0 318 0 0,-1-1-36 0 0,0 1-35 0 0,1 0-37 0 0,-1 0-1486 0 0,0 0-1138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58:30.0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5456 0 0,'0'0'158'0'0,"0"0"-39"0"0,0 0-8 0 0,0 0 37 0 0,0 0 125 0 0,0 0 230 0 0,0 0 10 0 0,0 0-14 0 0,0 0-83 0 0,0 0-38 0 0,0 2-8 0 0,0-1-342 0 0,0 1 36 0 0,0 0 153 0 0,0 2 125 0 0,0 5 572 0 0,0-6-647 0 0,0-1-117 0 0,0 0-61 0 0,0 0-76 0 0,0 0-89 0 0,2-2 268 0 0,6 2-91 0 0,-4 3 73 0 0,-2 4 69 0 0,-2 2 68 0 0,0-4-118 0 0,1 0-68 0 0,4-2 9 0 0,0-1-15 0 0,-3 0-5 0 0,0 1 15 0 0,-2 2 38 0 0,0 14 79 0 0,0 0-66 0 0,0 46 234 0 0,0-37-176 0 0,2-14-165 0 0,4-1-24 0 0,0 1-5 0 0,-4 0 22 0 0,-2 0 10 0 0,0 17 28 0 0,0-18-28 0 0,3-4-18 0 0,3 1-39 0 0,2 8-12 0 0,-8-19-5 0 0,0 0 1 0 0,1-1-1 0 0,-1 1 1 0 0,0 0-1 0 0,0-1 1 0 0,0 1-1 0 0,0 0 0 0 0,0 0 1 0 0,0-1-1 0 0,0 1 1 0 0,0 0-1 0 0,-1 0 0 0 0,1-1 1 0 0,0 1-1 0 0,0 0 1 0 0,-1-1-1 0 0,1 1 0 0 0,0 0 1 0 0,-1-1-1 0 0,1 1 1 0 0,0-1-1 0 0,-1 1 1 0 0,0 0-3 0 0,-9 4 12 0 0,9-4-12 0 0,1 0 0 0 0,0 0 0 0 0,-1-1 0 0 0,1 1 0 0 0,0 0 0 0 0,-1 0 0 0 0,1 0 0 0 0,0-1 0 0 0,0 1 0 0 0,0 0 0 0 0,0 0 0 0 0,0 0 0 0 0,0 0 0 0 0,0 0 0 0 0,0 8-11 0 0,0-4-28 0 0,0-3-41 0 0,0-2-94 0 0,0 0-164 0 0,0 0 186 0 0,0 0-26 0 0,0 0-57 0 0,0 0-108 0 0,0 0-125 0 0,0 0-112 0 0,0 0 83 0 0,0 0-41 0 0,0 0-629 0 0,0 0-493 0 0,0 0-936 0 0</inkml:trace>
  <inkml:trace contextRef="#ctx0" brushRef="#br0" timeOffset="492.72">269 48 5472 0 0,'0'0'124'0'0,"0"0"17"0"0,0 3 10 0 0,0 7 39 0 0,0-8-30 0 0,0-1 35 0 0,0 3 185 0 0,0 0-51 0 0,0 1-52 0 0,0-1-52 0 0,0 0-53 0 0,0-1-55 0 0,0 0-55 0 0,0-1-56 0 0,0 0 207 0 0,-3-2-11 0 0,3 0-189 0 0,-1 0 1 0 0,0 0-1 0 0,1 1 0 0 0,-1-1 1 0 0,0 0-1 0 0,1 0 1 0 0,-1 0-1 0 0,1 1 0 0 0,-1-1 1 0 0,0 0-1 0 0,1 0 1 0 0,-1 1-1 0 0,1-1 1 0 0,-1 1-1 0 0,1-1 0 0 0,-1 0 1 0 0,1 1-1 0 0,-1-1 1 0 0,1 1-1 0 0,-1-1 0 0 0,1 1 1 0 0,0-1-1 0 0,-1 1-13 0 0,1 0 14 0 0,0-1 0 0 0,-1 1 0 0 0,1-1 1 0 0,-1 1-1 0 0,1-1 0 0 0,-1 1 0 0 0,1-1 0 0 0,-1 1 0 0 0,1-1 0 0 0,-1 1 0 0 0,1-1 0 0 0,-1 0 0 0 0,1 1 0 0 0,-1-1 0 0 0,0 0 0 0 0,1 0 0 0 0,-1 0 0 0 0,1 1 0 0 0,-1-1 1 0 0,0 0-1 0 0,1 0 0 0 0,-1 0 0 0 0,0 0-14 0 0,1 0 4 0 0,0 0-1 0 0,0 0 1 0 0,0 0 0 0 0,0 0 0 0 0,0 0-1 0 0,-1 0 1 0 0,1 0 0 0 0,0 0 0 0 0,0 0 0 0 0,0 0-1 0 0,0 0 1 0 0,0 0 0 0 0,0 0 0 0 0,0 0 0 0 0,0 0-1 0 0,0 0 1 0 0,0 0 0 0 0,-1 0 0 0 0,1 0 0 0 0,0 0-1 0 0,0 0 1 0 0,0 0 0 0 0,0 0 0 0 0,0 0-1 0 0,0 0 1 0 0,0 0 0 0 0,0 0 0 0 0,0 0 0 0 0,0 0-1 0 0,0 1 1 0 0,0-1 0 0 0,0 0 0 0 0,0 0 0 0 0,-1 0-1 0 0,1 0 1 0 0,0 0 0 0 0,0 0 0 0 0,0 0-1 0 0,0 0 1 0 0,0 0 0 0 0,0 0 0 0 0,0 0 0 0 0,0 0-1 0 0,0 1 1 0 0,0-1 0 0 0,0 0 0 0 0,0 0 0 0 0,0 0-1 0 0,0 0 1 0 0,0 0 0 0 0,0 0 0 0 0,0 0 0 0 0,0 0-1 0 0,0 0 1 0 0,0 0 0 0 0,0 1 0 0 0,0-1-4 0 0,0 7 198 0 0,0-1-46 0 0,-2 4 6 0 0,0-2-56 0 0,1-7-92 0 0,1 0 0 0 0,-1-1 0 0 0,1 1 0 0 0,-1 0 0 0 0,1 0 0 0 0,-1 0 0 0 0,0-1 0 0 0,1 1 0 0 0,-1 0 0 0 0,0-1 0 0 0,0 1 1 0 0,0-1-1 0 0,1 1 0 0 0,-1-1 0 0 0,-1 1-10 0 0,-11 1 156 0 0,13-2-154 0 0,0 0 0 0 0,0 0 0 0 0,0 0 0 0 0,0 0 1 0 0,0 0-1 0 0,0 0 0 0 0,0 0 0 0 0,0 0 0 0 0,0 0 0 0 0,0 0 0 0 0,0 0 0 0 0,-1 0 0 0 0,1 0 1 0 0,0 0-1 0 0,0 0 0 0 0,0 0 0 0 0,0 0 0 0 0,0 0 0 0 0,0 0 0 0 0,0 0 0 0 0,0 0 0 0 0,0 0 0 0 0,0 0 1 0 0,-1 1-1 0 0,1-1 0 0 0,0 0 0 0 0,0 0 0 0 0,0 0 0 0 0,0 0 0 0 0,0 0 0 0 0,0 0 0 0 0,0 0 1 0 0,0 0-1 0 0,0 0 0 0 0,0 0 0 0 0,0 0 0 0 0,0 0 0 0 0,0 0 0 0 0,0 0 0 0 0,0 1 0 0 0,0-1 0 0 0,0 0 1 0 0,0 0-1 0 0,0 0 0 0 0,0 0 0 0 0,0 0 0 0 0,0 0 0 0 0,0 0 0 0 0,0 0 0 0 0,0 0 0 0 0,0 0 1 0 0,0 1-1 0 0,0-1 0 0 0,0 0 0 0 0,0 0 0 0 0,0 0 0 0 0,0 0-2 0 0,0 4 33 0 0,-1 14 191 0 0,-1-14-196 0 0,-8 2 42 0 0,6 0-31 0 0,0-1-22 0 0,-1-4 16 0 0,-3 0 36 0 0,7-1-65 0 0,1 0 0 0 0,-1 0-1 0 0,1 0 1 0 0,0 0 0 0 0,-1 0-1 0 0,1 0 1 0 0,-1 0 0 0 0,1 0-1 0 0,-1 0 1 0 0,1 0-1 0 0,0 0 1 0 0,-1 0 0 0 0,1 0-1 0 0,-1 1 1 0 0,1-1 0 0 0,0 0-1 0 0,-1 0 1 0 0,1 0 0 0 0,0 1-1 0 0,-1-1 1 0 0,1 0 0 0 0,0 1-1 0 0,0-1 1 0 0,-1 0 0 0 0,1 1-1 0 0,0-1 1 0 0,0 0 0 0 0,-1 1-1 0 0,1-1 1 0 0,0 0-1 0 0,0 1-3 0 0,-5 6 57 0 0,-6-2 23 0 0,6 6-14 0 0,5-11-64 0 0,-1 0 0 0 0,0 1-1 0 0,1-1 1 0 0,-1 0 0 0 0,0 1-1 0 0,1-1 1 0 0,-1 0 0 0 0,0 0 0 0 0,1 0-1 0 0,-1 0 1 0 0,0 0 0 0 0,1 0-1 0 0,-1 0 1 0 0,0 0 0 0 0,1 0-2 0 0,0 0 0 0 0,-6 3 69 0 0,-4 7 47 0 0,7-7-1 0 0,3-3-3 0 0,0 0-8 0 0,0 0-28 0 0,0 0 14 0 0,0 0 28 0 0,0 0-12 0 0,0 0-8 0 0,0 0 3 0 0,0 0 23 0 0,0 0 11 0 0,0 0 1 0 0,3 3-4 0 0,7 7-18 0 0,-7-7-8 0 0,-3-3-2 0 0,3 0 6 0 0,-1 0-70 0 0,2 0 39 0 0,21 0 435 0 0,-19 0-437 0 0,-1 0-100 0 0,-3 0 106 0 0,-1 6-2 0 0,-1-2-34 0 0,1-4-46 0 0,-1 0 1 0 0,0 1-1 0 0,0-1 0 0 0,1 1 1 0 0,-1-1-1 0 0,0 0 0 0 0,1 1 0 0 0,-1-1 1 0 0,0 0-1 0 0,1 0 0 0 0,-1 1 0 0 0,0-1 1 0 0,1 0-1 0 0,-1 0 0 0 0,1 0 1 0 0,-1 1-1 0 0,1-1 0 0 0,-1 0 0 0 0,0 0 1 0 0,1 0-2 0 0,6 3 6 0 0,9 10-6 0 0,-13-10-1 0 0,0-1 1 0 0,0 1 0 0 0,0-1 0 0 0,0 0 0 0 0,1 0 0 0 0,0 0 0 0 0,0 0 2 0 0,-1 0 0 0 0,1 0 0 0 0,-1 0 0 0 0,0 0 0 0 0,0 1 1 0 0,1 0-3 0 0,9 10 58 0 0,-7-9 23 0 0,1-3-49 0 0,-1-1-6 0 0,5 9 40 0 0,-4-2 27 0 0,10 10-20 0 0,-11-11-64 0 0,-3-3 1 0 0,0 0 48 0 0,0 0 8 0 0,10 7-13 0 0,0-7-56 0 0,-11-3-46 0 0,-1 0-76 0 0,0 1-81 0 0,0 0 59 0 0,-1-1-35 0 0,0 0 182 0 0,1 1-220 0 0,0 0-35 0 0,2 1-349 0 0,-1 0 81 0 0,0-1-49 0 0,2 0-677 0 0,3-3-534 0 0,2-6-1016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58:40.7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16 6704 0 0,'13'14'149'0'0,"-10"-12"23"0"0,-3-2 12 0 0,0 0-59 0 0,0 0-9 0 0,0 0 44 0 0,0 0 135 0 0,0 3 4 0 0,0 0-56 0 0,0-1-47 0 0,1 0-41 0 0,0 0 49 0 0,6 2 131 0 0,-3-4-115 0 0,-2 0 209 0 0,-1 1-256 0 0,-1-1-41 0 0,1 2 34 0 0,-1 0-98 0 0,-1 3-17 0 0,1-3-8 0 0,0 0 43 0 0,-1 0 63 0 0,1 0 83 0 0,0 4 84 0 0,0 0-66 0 0,0-1-58 0 0,0 0-46 0 0,0 6 42 0 0,0 7 8 0 0,0-10-86 0 0,0 1 56 0 0,0 0 82 0 0,3 6-86 0 0,7-1 10 0 0,-7-11-34 0 0,-2 0-61 0 0,-1 6-20 0 0,-1-6-12 0 0,1 11 92 0 0,0 17 269 0 0,0-23-316 0 0,0 0-42 0 0,0-6 74 0 0,0-2-2 0 0,0 0 1 0 0,0 0 6 0 0,0 3 1 0 0,0 0-110 0 0,0 0 97 0 0,-1-2 114 0 0,-1 0 210 0 0,-1-2-17 0 0,1-1-224 0 0,1 1-121 0 0,-1-1-106 0 0,1 1-38 0 0,0 0-41 0 0,-2-2 182 0 0,3 1-2 0 0,0-12-12 0 0,0-49-48 0 0,0 63-13 0 0,0-1 1 0 0,0 0 0 0 0,0 1 0 0 0,0-1 0 0 0,0 0 0 0 0,0 0 0 0 0,1 1 0 0 0,-1-1 0 0 0,0 0 0 0 0,0 1 0 0 0,0-1 0 0 0,1 1 0 0 0,-1-1 0 0 0,0 0 0 0 0,1 1 0 0 0,-1-1 0 0 0,0 1 0 0 0,1-1 0 0 0,-1 1 0 0 0,1-1 0 0 0,-1 1 0 0 0,1-1 0 0 0,-1 1 0 0 0,1-1 0 0 0,-1 1 0 0 0,1-1 0 0 0,0 1 0 0 0,-1 0 1 0 0,1-1-1 0 0,-1 1 0 0 0,1-1 1 0 0,-1 1-1 0 0,1 0 1 0 0,-1-1-1 0 0,1 0 1 0 0,-1 1-1 0 0,1-1 1 0 0,-1 1-1 0 0,0-1 0 0 0,1 1 1 0 0,-1-1-1 0 0,0 0 1 0 0,0 1-1 0 0,1-1 1 0 0,-1 0-1 0 0,0 1 1 0 0,0-1-1 0 0,0 0 0 0 0,0 1 1 0 0,0-1-1 0 0,0 0 1 0 0,0 1-1 0 0,0-1 0 0 0,0-1 4 0 0,0 0 0 0 0,0 1 0 0 0,1-1-1 0 0,-1 0 1 0 0,0 1 0 0 0,1-1 0 0 0,0 1-1 0 0,-1-1 1 0 0,1 1 0 0 0,0-1 0 0 0,-1 1-1 0 0,1-1 1 0 0,0 1 0 0 0,0-1-4 0 0,4-6 0 0 0,-2-8 1 0 0,-4 11-1 0 0,2 3 0 0 0,12-22 0 0 0,-8 11 0 0 0,6 7 0 0 0,-6-4 0 0 0,6 5 0 0 0,-6-6 0 0 0,5 6 0 0 0,-4-6 0 0 0,-6 11 0 0 0,1 0 0 0 0,0-1 0 0 0,0 1 0 0 0,-1 0 0 0 0,1-1 0 0 0,0 1 0 0 0,0 0 0 0 0,0 0 0 0 0,0 0 0 0 0,0 0 0 0 0,-1-1 0 0 0,1 1 0 0 0,0 1 0 0 0,1-1 0 0 0,11 0-12 0 0,-8 0-36 0 0,8 0 36 0 0,3 0 12 0 0,0 2 0 0 0,0 11-11 0 0,-3 3-32 0 0,-8 0 33 0 0,21 31 10 0 0,-20-33 0 0 0,1-11 0 0 0,-7-3 0 0 0,0 0 0 0 0,0 0 0 0 0,0 0 0 0 0,1 0 0 0 0,-1 0 0 0 0,0 0 0 0 0,0 0 0 0 0,0 0 0 0 0,0 0 0 0 0,1 0 0 0 0,-1 0 0 0 0,0 0 0 0 0,0 0 0 0 0,0 0 0 0 0,0 1 0 0 0,1-1 0 0 0,-1 0 0 0 0,0 0 0 0 0,0 0 0 0 0,0 0 0 0 0,0 0 0 0 0,0 0 0 0 0,1 1 0 0 0,-1-1 0 0 0,0 0 0 0 0,0 0 0 0 0,0 0 0 0 0,0 0 0 0 0,0 1 0 0 0,0-1 0 0 0,0 0 0 0 0,0 0 0 0 0,0 0 0 0 0,0 0 0 0 0,0 1 0 0 0,0-1 0 0 0,2 27 0 0 0,-2-27-1 0 0,-1 1 1 0 0,1-1 0 0 0,0 0 0 0 0,0 1 0 0 0,0-1 0 0 0,0 1 0 0 0,0-1 0 0 0,0 1 0 0 0,0-1 0 0 0,0 1 0 0 0,0-1 0 0 0,0 0 0 0 0,0 1-1 0 0,0-1 1 0 0,0 1 0 0 0,1-1 0 0 0,-1 1 0 0 0,0-1 0 0 0,0 0 0 0 0,0 1 0 0 0,1-1 0 0 0,-1 1 0 0 0,0-1 0 0 0,0 0 0 0 0,1 1 0 0 0,-1-1-1 0 0,0 0 1 0 0,1 1 0 0 0,-1-1 0 0 0,0 0 0 0 0,1 0 0 0 0,-1 1 0 0 0,1-1 0 0 0,-1 0 0 0 0,1 0 0 0 0,-1 0 0 0 0,1 1 0 0 0,-1-1 0 0 0,0 0 0 0 0,1 0 0 0 0,-1 0 1 0 0,0 0-1 0 0,1 1 0 0 0,-1-1 0 0 0,0 0 0 0 0,1 0 0 0 0,-1 1 0 0 0,0-1 0 0 0,1 0 1 0 0,-1 1-1 0 0,0-1 0 0 0,0 0 0 0 0,0 1 0 0 0,1-1 0 0 0,-1 0 0 0 0,0 1 0 0 0,0-1 0 0 0,1 4 8 0 0,0-1 0 0 0,0 0-1 0 0,-1 1 1 0 0,0-1 0 0 0,1 0-1 0 0,-1 1 1 0 0,0 0-8 0 0,-1-3 1 0 0,1 0 1 0 0,0 0-1 0 0,0-1 1 0 0,0 1-1 0 0,0 0 1 0 0,1 0 0 0 0,-1 0-1 0 0,0 0 1 0 0,0 0-1 0 0,0-1 1 0 0,1 1-1 0 0,-1 0 1 0 0,0 0-1 0 0,1 0-1 0 0,10 4 43 0 0,-11-4-44 0 0,0 0 1 0 0,1-1 0 0 0,-1 1-1 0 0,0-1 1 0 0,1 1-1 0 0,-1 0 1 0 0,0-1-1 0 0,0 1 1 0 0,0 0-1 0 0,0-1 1 0 0,0 1-1 0 0,0 0 1 0 0,0 0 0 0 0,0-1-1 0 0,0 1 1 0 0,0-1 0 0 0,0 3-81 0 0,0-3 18 0 0,0 0-21 0 0,0 0-58 0 0,0 0-149 0 0,0 0-272 0 0,0 0-21 0 0,0 0-6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1:37.0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489 49 7024 0 0,'0'0'157'0'0,"0"0"23"0"0,0 0 12 0 0,0 0-60 0 0,0 0-7 0 0,0 0 51 0 0,0 0 154 0 0,0-2 284 0 0,0 0-564 0 0,0 0 73 0 0,0 0 64 0 0,-1 1 52 0 0,0-2 343 0 0,-2-4 959 0 0,1 5-1134 0 0,1 0-81 0 0,0 0-106 0 0,0 2-163 0 0,1-1-40 0 0,-1 0-44 0 0,0 1-47 0 0,1-1-52 0 0,-1 0-56 0 0,-1 0 376 0 0,0 0-53 0 0,0 0-43 0 0,0 0-34 0 0,-6 3 71 0 0,8-2-85 0 0,-5 0 214 0 0,0 0-91 0 0,-1 0-57 0 0,-6-1 9 0 0,9-1-21 0 0,-2-4 33 0 0,5 5-129 0 0,0 1 1 0 0,0-1-1 0 0,-1 1 1 0 0,1-1-1 0 0,0 1 0 0 0,-1 0 1 0 0,1-1-1 0 0,0 1 0 0 0,-1-1 1 0 0,1 1-1 0 0,0 0 0 0 0,-1-1 1 0 0,1 1-1 0 0,-1 0 0 0 0,1 0 1 0 0,0-1-1 0 0,-1 1 0 0 0,1 0 1 0 0,-1 0-1 0 0,1 0 0 0 0,-1 0 1 0 0,1 0-1 0 0,-1-1 0 0 0,1 1 1 0 0,-1 0-1 0 0,1 0 1 0 0,-1 0-1 0 0,1 0 0 0 0,-1 0 1 0 0,1 1-1 0 0,-1-1 0 0 0,0 0-8 0 0,-13 0 130 0 0,0 0-33 0 0,-55 0 232 0 0,45-1-264 0 0,-40 0 119 0 0,58 2-174 0 0,0-1-1 0 0,1 1 0 0 0,-1-1 1 0 0,-4 3-10 0 0,-3 3 36 0 0,12-5-34 0 0,-1 0 0 0 0,1-1 1 0 0,-1 1-1 0 0,1 0 1 0 0,-1-1-1 0 0,1 1 0 0 0,-1-1 1 0 0,1 1-1 0 0,-1-1 0 0 0,1 0 1 0 0,-1 1-1 0 0,1-1 1 0 0,-1 0-3 0 0,0 0 0 0 0,1 0 0 0 0,-1 0 0 0 0,0 0 0 0 0,1 1 0 0 0,-1-1 0 0 0,0 1 0 0 0,1-1 0 0 0,-1 1 0 0 0,1-1 0 0 0,-1 1 0 0 0,1 0 0 0 0,-1 0 0 0 0,1 0 0 0 0,-1 0 0 0 0,-6 4 0 0 0,-2 0 0 0 0,8-4 0 0 0,-1 0 0 0 0,1 0 0 0 0,0 0 0 0 0,0 0 0 0 0,0 1 0 0 0,0-1 0 0 0,0 1 0 0 0,0-1 0 0 0,0 1 0 0 0,0 0 0 0 0,1-1 0 0 0,-1 1 0 0 0,0-1 0 0 0,0 0 0 0 0,0 0 0 0 0,0 0 0 0 0,0 0 0 0 0,0 0 0 0 0,0 0 0 0 0,0 0 0 0 0,0-1 0 0 0,-2 1 0 0 0,3 0 0 0 0,0-1 0 0 0,0 0 0 0 0,-1 0 0 0 0,1 1 0 0 0,0-1 0 0 0,0 1 0 0 0,-1-1 0 0 0,1 1 0 0 0,0 0 0 0 0,0-1 0 0 0,0 1 0 0 0,0 0 0 0 0,0 0 0 0 0,0 0 0 0 0,0 0 0 0 0,0 0 0 0 0,1 0 0 0 0,-1 0 0 0 0,0 0 0 0 0,0 0 0 0 0,1 0 0 0 0,-1 1 0 0 0,0-1 0 0 0,1 0 0 0 0,-1 0 0 0 0,0-1 0 0 0,0 1 0 0 0,1 0 0 0 0,-1 0 0 0 0,0 0 0 0 0,0-1 0 0 0,0 1 0 0 0,0 0 0 0 0,0-1 0 0 0,0 1 0 0 0,0-1 0 0 0,0 1 0 0 0,0-1 0 0 0,0 1 0 0 0,-10 5 0 0 0,5 5 0 0 0,-4-6 0 0 0,9-4-1 0 0,1-1 0 0 0,0 1 0 0 0,-1-1 0 0 0,1 1 1 0 0,0 0-1 0 0,0-1 0 0 0,0 1 0 0 0,-1 0 0 0 0,1-1 1 0 0,0 1-1 0 0,0 0 0 0 0,0-1 0 0 0,0 1 0 0 0,0 0 1 0 0,0-1 0 0 0,0 0 0 0 0,3 6-59 0 0,18 13-35 0 0,-6-10 59 0 0,-13-9 35 0 0,0 1 0 0 0,-1-1 1 0 0,1 1-1 0 0,0-1 0 0 0,0 0 0 0 0,0 1 1 0 0,0-1-1 0 0,0 0 0 0 0,0-1 0 0 0,0 1 1 0 0,1 0-1 0 0,13-1-14 0 0,23 1-39 0 0,48 0 53 0 0,-79 0 0 0 0,0 1 0 0 0,-1 0 0 0 0,1 0 0 0 0,-1 1 0 0 0,2 0 0 0 0,-2 1 0 0 0,1-2 0 0 0,0 1 0 0 0,0-1 0 0 0,0 0 0 0 0,1-1 0 0 0,-3 1 0 0 0,0-1 0 0 0,0 1 0 0 0,0 1 0 0 0,0-1 0 0 0,0 1 0 0 0,0 0 0 0 0,-1 0 0 0 0,1 0 0 0 0,0 1 0 0 0,30 10 0 0 0,-18-9 0 0 0,-13-3 0 0 0,0 0 0 0 0,-1 0 0 0 0,1 1 0 0 0,0-1 0 0 0,-1 1 0 0 0,1 0 0 0 0,-1 0 0 0 0,1 1 0 0 0,46 29-5 0 0,-28-18 14 0 0,3 3 40 0 0,-19-13-39 0 0,8 8 2 0 0,-6 3 71 0 0,-4-6-2 0 0,1 1 62 0 0,-3 3 52 0 0,-3 7 109 0 0,0 0-68 0 0,0-1-53 0 0,0-2-35 0 0,-3-12 9 0 0,3-5-157 0 0,-4 5 109 0 0,-3 4 95 0 0,5-4-105 0 0,2-5-73 0 0,0 1 0 0 0,-1 0 0 0 0,1-1 0 0 0,0 1 0 0 0,-1-1 0 0 0,1 1 0 0 0,0 0 0 0 0,-1-1 0 0 0,1 1 0 0 0,-1-1 0 0 0,1 1 0 0 0,-1-1 0 0 0,1 1 0 0 0,-1-1 0 0 0,1 0-1 0 0,-1 1 1 0 0,1-1 0 0 0,-1 0 0 0 0,0 1 0 0 0,1-1 0 0 0,-1 0 0 0 0,0 1-26 0 0,-4 1 107 0 0,-3 4 113 0 0,0 1-39 0 0,2-1-62 0 0,-1-1-36 0 0,-1-1-40 0 0,-2-3-43 0 0,-5-1 31 0 0,-19 0 99 0 0,22-3-106 0 0,5 0 15 0 0,0 0 0 0 0,0 0-1 0 0,-6-5-38 0 0,-3-1 27 0 0,6 4 10 0 0,8 4-32 0 0,-1 0 0 0 0,1 0-1 0 0,0 0 1 0 0,0 0 0 0 0,0-1 0 0 0,0 1-1 0 0,0-1 1 0 0,0 1 0 0 0,0-1-5 0 0,-14-12 42 0 0,11 12-45 0 0,4 2-2 0 0,1 0 0 0 0,-1-1 0 0 0,0 1 0 0 0,1 0 0 0 0,-1-1 0 0 0,1 1 1 0 0,-1 0-1 0 0,1-1 0 0 0,-1 1 0 0 0,0-1 0 0 0,1 1 0 0 0,-1-1 0 0 0,1 1 0 0 0,0-1 0 0 0,-1 1 0 0 0,1-1 0 0 0,-1 1 1 0 0,1-1-1 0 0,0 0 0 0 0,0 1 0 0 0,-1-1 0 0 0,1 0 5 0 0,-2-4-26 0 0,-9-8-77 0 0,9 10-30 0 0,0-1 48 0 0,3-5-39 0 0,-1 7 44 0 0,-2-12-202 0 0,-1 4 61 0 0,2 10 198 0 0,1-1-1 0 0,-1 0 1 0 0,1 1 0 0 0,0-1-1 0 0,-1 0 1 0 0,1 0-1 0 0,0 1 1 0 0,0-1-1 0 0,0 0 1 0 0,0 0 0 0 0,0 0-1 0 0,0 1 1 0 0,0-1-1 0 0,0-1 24 0 0,6-7-261 0 0,-5 7-7 0 0,0 0 60 0 0,0 1 52 0 0,0-1 43 0 0,-1 0 24 0 0,0 0 36 0 0,-1-3-31 0 0,1 4 23 0 0,-1-1-48 0 0,1-13-499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4:22.3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742 1 6504 0 0,'0'0'190'0'0,"0"0"-46"0"0,0 0-1 0 0,0 0 60 0 0,0 0 177 0 0,0 0 324 0 0,0 0 28 0 0,0 0-302 0 0,0 0-179 0 0,0 0-46 0 0,0 0 42 0 0,0 0 105 0 0,0 0-21 0 0,0 0-14 0 0,0 0-44 0 0,0 0-17 0 0,0 0-6 0 0,-3 0-1 0 0,-7 0-71 0 0,0 0 55 0 0,-28 0 694 0 0,21 0-564 0 0,0 0-88 0 0,9 0-190 0 0,0 0-43 0 0,6 0-28 0 0,0 0 1 0 0,1 0 0 0 0,-1 0 0 0 0,0 1-1 0 0,0-1 1 0 0,1 1 0 0 0,-1-1 0 0 0,0 1-1 0 0,1 0 1 0 0,-1 0 0 0 0,1 0 0 0 0,-1 0 0 0 0,0 0-15 0 0,1 0 14 0 0,-1 0 1 0 0,1 0 0 0 0,-1-1 0 0 0,1 1-1 0 0,-1 0 1 0 0,0-1 0 0 0,1 1 0 0 0,-1-1-1 0 0,0 1 1 0 0,0-1 0 0 0,0 0 0 0 0,1 0 0 0 0,-1 1-15 0 0,0-1 13 0 0,1 0 0 0 0,-1 0 0 0 0,0 0 1 0 0,1 0-1 0 0,-1 1 0 0 0,1-1 0 0 0,-1 1 1 0 0,1-1-1 0 0,-1 1 0 0 0,1 0 1 0 0,-1 0-1 0 0,1-1 0 0 0,0 1-13 0 0,-12 6 100 0 0,-4-6 22 0 0,3-1-1 0 0,0 4 77 0 0,0 2-17 0 0,0-1-42 0 0,-14 3 37 0 0,-13 4-89 0 0,-5 1-7 0 0,24-7-9 0 0,0 1 0 0 0,0 1 0 0 0,-6 3-71 0 0,6-2 13 0 0,-3 1 38 0 0,6 0-40 0 0,7-7-11 0 0,9-2 0 0 0,1-1 0 0 0,0 1 0 0 0,-1-1 0 0 0,1 1 0 0 0,0 0 0 0 0,0 0 0 0 0,-1 0 0 0 0,1 0 0 0 0,0 0 0 0 0,0 0 0 0 0,0 1 0 0 0,1-1 0 0 0,-1 1 0 0 0,0 0 0 0 0,-6 6 0 0 0,7-6 0 0 0,-1 0 0 0 0,1-1 0 0 0,-1 1 0 0 0,0 0 0 0 0,1-1 0 0 0,-1 1 0 0 0,0-1 0 0 0,0 0 0 0 0,0 1 0 0 0,0-1 0 0 0,0 0 0 0 0,0 0 0 0 0,0 0 0 0 0,0-1 0 0 0,0 1 0 0 0,0 0 0 0 0,-1-1 0 0 0,1 1 0 0 0,-2-1 0 0 0,4 0 0 0 0,-1 0 0 0 0,1 0 0 0 0,-1 0 0 0 0,1 0 0 0 0,-1-1 0 0 0,1 1 0 0 0,-1 0 0 0 0,1 0 0 0 0,-1 1 0 0 0,1-1 0 0 0,-1 0 0 0 0,1 0 0 0 0,-1 0 0 0 0,1 0 0 0 0,-1 0 0 0 0,1 0 0 0 0,-1 1 0 0 0,1-1 0 0 0,0 0 0 0 0,-1 0 0 0 0,1 1 0 0 0,-1-1 0 0 0,1 0 0 0 0,0 1 0 0 0,-1-1 0 0 0,1 0 0 0 0,-1 1 0 0 0,1-1 0 0 0,0 1 0 0 0,0-1 0 0 0,-1 1 0 0 0,1-1 0 0 0,0 0 0 0 0,0 1 0 0 0,0-1 0 0 0,-1 1 0 0 0,1-1 0 0 0,0 1 0 0 0,-3 6 0 0 0,-10 9 0 0 0,-3-3 0 0 0,3-8 10 0 0,13-4-6 0 0,-1-1-1 0 0,1 1 1 0 0,0-1-1 0 0,-1 1 1 0 0,1 0 0 0 0,0-1-1 0 0,0 1 1 0 0,0 0-1 0 0,-1-1 1 0 0,1 1-1 0 0,0 0 1 0 0,0-1-1 0 0,0 1 1 0 0,0 0 0 0 0,0 0-4 0 0,0 1 65 0 0,0-2 7 0 0,0 0 6 0 0,0 3 1 0 0,0 7-7 0 0,3-4-17 0 0,1-2-48 0 0,-2-2 3 0 0,0 1 1 0 0,0-1-1 0 0,1 0 1 0 0,-1 1-1 0 0,1-1 1 0 0,0 0-1 0 0,0-1 1 0 0,-1 1-1 0 0,4 1-10 0 0,17 0 69 0 0,-22-4-66 0 0,-1 1-1 0 0,0 0 1 0 0,0 0-1 0 0,1 0 1 0 0,-1 0-1 0 0,0 0 1 0 0,1 0-1 0 0,-1 0 1 0 0,0 0-1 0 0,1 0 1 0 0,-1 0-1 0 0,0 1 0 0 0,1-1 1 0 0,-1 0-1 0 0,0 0 1 0 0,1 0-1 0 0,-1 0 1 0 0,0 0-1 0 0,0 1 1 0 0,1-1-1 0 0,-1 0 1 0 0,0 0-1 0 0,0 0 1 0 0,1 1-1 0 0,-1-1 0 0 0,0 0-2 0 0,9 7 22 0 0,6-2 85 0 0,20-4 102 0 0,-31-1-196 0 0,5 1 12 0 0,-6-1-16 0 0,0 1 1 0 0,0-1-1 0 0,0 0 1 0 0,0 0-1 0 0,0 0 1 0 0,0-1-1 0 0,0 1 1 0 0,0-1-1 0 0,-1 1 1 0 0,1-1-1 0 0,1 0-9 0 0,2-2 21 0 0,-5 2-16 0 0,1-1 0 0 0,0 1 0 0 0,0 0 0 0 0,-1 1 0 0 0,1-1 0 0 0,0 0 0 0 0,0 1 1 0 0,0-1-1 0 0,0 1 0 0 0,0-1 0 0 0,0 1 0 0 0,0 0 0 0 0,0 0 0 0 0,0 0 0 0 0,0 0 0 0 0,0 0 1 0 0,0 0-1 0 0,0 1 0 0 0,1-1-5 0 0,12 6 14 0 0,-12-5-8 0 0,1 0 0 0 0,-1 1 1 0 0,0-1-1 0 0,1-1 0 0 0,-1 1 0 0 0,0 0 1 0 0,1-1-1 0 0,1 0-6 0 0,61 0 74 0 0,-64 0-70 0 0,1 0-1 0 0,-1 0 0 0 0,1 0 0 0 0,-1-1 0 0 0,1 1 1 0 0,-1-1-1 0 0,1 0 0 0 0,-1 1 0 0 0,1-1 0 0 0,-1 0 1 0 0,2-2-4 0 0,-2 2 4 0 0,1 0 0 0 0,-1 0 1 0 0,1 0-1 0 0,-1 0 0 0 0,0 0 0 0 0,1 1 1 0 0,-1-1-1 0 0,1 1 0 0 0,0 0 1 0 0,-1 0-1 0 0,3 0-4 0 0,17 0 52 0 0,3 0 3 0 0,-9 0-45 0 0,-3 0 1 0 0,-8 2 42 0 0,6 9 11 0 0,-9-9 0 0 0,-2-2-21 0 0,3 3-75 0 0,8 7 32 0 0,-9-4 43 0 0,-2 0-40 0 0,-2 30 5 0 0,2-35-8 0 0,-1 1 0 0 0,0 0 0 0 0,0-1 0 0 0,0 1 0 0 0,0-1 0 0 0,0 1 0 0 0,0-1 0 0 0,-1 1 0 0 0,1-1-1 0 0,0 0 1 0 0,-1 1 0 0 0,1-2 0 0 0,0 1 0 0 0,0 0 0 0 0,-1 1 0 0 0,1-1 0 0 0,0 0 0 0 0,0 0 0 0 0,0 1 0 0 0,0-1 0 0 0,0 1 0 0 0,0-1 0 0 0,1 1 0 0 0,-1-1 0 0 0,0 1 0 0 0,1 0 0 0 0,-1-1 0 0 0,1 1 0 0 0,-1 0 0 0 0,1-1 0 0 0,0 1 0 0 0,0 0 0 0 0,0 0 0 0 0,-3 13 0 0 0,-10 6 0 0 0,0 3 0 0 0,13-23 0 0 0,-1 0 0 0 0,1 0 0 0 0,0 0 0 0 0,0 0 0 0 0,0 0 0 0 0,-1 0 0 0 0,1 0 0 0 0,-1-1 0 0 0,1 1 0 0 0,-1 0 0 0 0,1 0 0 0 0,-1 0 0 0 0,1-1 0 0 0,-1 1 0 0 0,1 0 0 0 0,-1-1 0 0 0,0 1 0 0 0,0 0 0 0 0,1-1 0 0 0,-10 8 0 0 0,-21 34 0 0 0,-4-3-6 0 0,2 4 77 0 0,-6 14-71 0 0,35-51-1 0 0,-43 67 65 0 0,43-68-64 0 0,0 0 0 0 0,0-1 0 0 0,0 1 0 0 0,0-1 0 0 0,-1 0 0 0 0,0 0 0 0 0,0-1 0 0 0,-4 3 0 0 0,3-2 0 0 0,0-1 0 0 0,1 1 0 0 0,-1 0 0 0 0,1 1 0 0 0,0-1 0 0 0,0 1 0 0 0,1 0 0 0 0,0 0 0 0 0,-1 0 0 0 0,-2 7 1 0 0,4-6 1 0 0,-1 0 1 0 0,0 0 0 0 0,-1-1-1 0 0,-3 5-2 0 0,-24 32 64 0 0,16-31-21 0 0,3 6-25 0 0,11-13-4 0 0,0 0 1 0 0,-1 0-1 0 0,0 0 1 0 0,0-1-1 0 0,0 1 1 0 0,0-1-1 0 0,-1 0 1 0 0,1 0-1 0 0,-1 0 0 0 0,0 0-14 0 0,-2 0 28 0 0,5-3-25 0 0,1 0 0 0 0,-1 0 0 0 0,1 0 0 0 0,-1 0 1 0 0,1 1-1 0 0,-1-1 0 0 0,1 0 0 0 0,0 0 0 0 0,-1 0 0 0 0,1 1 1 0 0,-1-1-1 0 0,1 0 0 0 0,0 1 0 0 0,-1-1 0 0 0,1 0 0 0 0,0 1 1 0 0,-1-1-1 0 0,1 0 0 0 0,0 1 0 0 0,0-1 0 0 0,-1 1 0 0 0,1-1 1 0 0,0 0-1 0 0,0 1 0 0 0,0-1 0 0 0,0 1 0 0 0,-1-1 0 0 0,1 1 1 0 0,0-1-1 0 0,0 1 0 0 0,0-1 0 0 0,0 1 0 0 0,0-1 0 0 0,0 1 1 0 0,0-1-1 0 0,0 1-3 0 0,-2 4 133 0 0,-9 8 24 0 0,8-6-75 0 0,3-6-75 0 0,0-1 0 0 0,0 1 0 0 0,0-1-1 0 0,-1 0 1 0 0,1 1 0 0 0,0-1 0 0 0,0 1 0 0 0,0-1-1 0 0,-1 0 1 0 0,1 1 0 0 0,0-1 0 0 0,-1 0-1 0 0,1 1 1 0 0,0-1 0 0 0,0 0 0 0 0,-1 1 0 0 0,1-1-1 0 0,-1 0 1 0 0,1 0 0 0 0,0 1-7 0 0,-4 0 88 0 0,-2-1 45 0 0,6 2-20 0 0,0 2-50 0 0,-3 3-41 0 0,-1-6 44 0 0,0 0 86 0 0,2-1-30 0 0,-1 1 37 0 0,6 1-59 0 0,23 24-1 0 0,-23-23-26 0 0,8-1 45 0 0,1 4-95 0 0,-4-1-20 0 0,24 11 8 0 0,-30-15 3 0 0,1 0-1 0 0,0 0 1 0 0,0-1 0 0 0,0 1-1 0 0,0-1 1 0 0,0 0-1 0 0,0 0 1 0 0,0 0 0 0 0,-1 0-1 0 0,4-1-13 0 0,10 1 61 0 0,7 0 21 0 0,2 0-39 0 0,55 0-7 0 0,-45 0 7 0 0,0 0 71 0 0,1 0 106 0 0,-29-1-169 0 0,0 1 0 0 0,1-1 0 0 0,-1-1 0 0 0,0 1 0 0 0,3-2-51 0 0,-3 1 48 0 0,1 0-1 0 0,0 0 1 0 0,0 1-1 0 0,0 0 1 0 0,4 1-48 0 0,5 0 58 0 0,-6 1-4 0 0,0-1 0 0 0,-1 0-1 0 0,1-1 1 0 0,8-2-54 0 0,-1-1 58 0 0,-8 1-32 0 0,-1 1 1 0 0,1 1-1 0 0,0-1 0 0 0,0 2 1 0 0,2-1-27 0 0,79 1 99 0 0,-25 0 68 0 0,-62 0-159 0 0,0 0 0 0 0,0-1 0 0 0,0 0 0 0 0,0 0 0 0 0,0 0 0 0 0,0 0-1 0 0,0 0 1 0 0,-1-1 0 0 0,1 0 0 0 0,2-1-8 0 0,0 0 33 0 0,6 2-11 0 0,0 2 23 0 0,8-1 62 0 0,6 0-86 0 0,-25 0-20 0 0,-1 0-1 0 0,0 0 1 0 0,0 0 0 0 0,0 0 0 0 0,0 0-1 0 0,0 0 1 0 0,0 0 0 0 0,0 0 0 0 0,0 0-1 0 0,0 0 1 0 0,0 0 0 0 0,0 0 0 0 0,1 0-1 0 0,-1 0 1 0 0,0 0 0 0 0,0 0 0 0 0,0 0-1 0 0,0 0 1 0 0,0 0 0 0 0,0 0 0 0 0,0 0-1 0 0,0 0 1 0 0,0 0 0 0 0,0 0 0 0 0,1 0-1 0 0,-1 1 1 0 0,0-1 0 0 0,0 0 0 0 0,0 0-1 0 0,0 0 1 0 0,0 0 0 0 0,0 0 0 0 0,0 0-1 0 0,0 0 1 0 0,0 0 0 0 0,0 0 0 0 0,0 0-1 0 0,0 0 1 0 0,0 0 0 0 0,0 0 0 0 0,0 1-1 0 0,0-1 1 0 0,0 0 0 0 0,0 0 0 0 0,0 0-1 0 0,0 0 1 0 0,0 0 0 0 0,0 0 0 0 0,0 0-1 0 0,0 0 1 0 0,0 0 0 0 0,0 0 0 0 0,0 1-1 0 0,0-1 1 0 0,0 0 0 0 0,0 0 0 0 0,0 0-1 0 0,0 1-1 0 0,0-1 0 0 0,0 1 1 0 0,0-1-1 0 0,0 1 0 0 0,0-1 0 0 0,0 1 1 0 0,0 0-1 0 0,1-1 0 0 0,-1 1 1 0 0,0-1-1 0 0,0 1 0 0 0,1-1 1 0 0,-1 1-1 0 0,0-1 0 0 0,0 1 0 0 0,1-1 1 0 0,-1 1 0 0 0,1-1-7 0 0,-1 1 1 0 0,1-1-1 0 0,-1 0 0 0 0,1 1 1 0 0,-1-1-1 0 0,1 0 1 0 0,-1 0-1 0 0,1 1 0 0 0,-1-1 1 0 0,1 0-1 0 0,0 0 1 0 0,-1 0-1 0 0,1 0 0 0 0,-1 0 1 0 0,1 0-1 0 0,-1 0 1 0 0,1 0 6 0 0,2 0-164 0 0,-3 0-18 0 0,0 0 35 0 0,0 0 60 0 0,0 0-33 0 0,0 0-39 0 0,0 0-34 0 0,0 0-146 0 0,0 0-41 0 0,2 0-1003 0 0,0 0 1063 0 0,0 0 76 0 0,-1 0 6 0 0,1 0-41 0 0,-1 0 7 0 0,0 0-41 0 0,0 0-49 0 0,0 0-54 0 0,0 0-57 0 0,-1 0-54 0 0,1 0-48 0 0,-1 0-41 0 0,0 0-171 0 0,0 0-41 0 0,1 0-206 0 0,-1 0-561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58:42.1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7344 0 0,'0'0'165'0'0,"0"0"22"0"0,0 0 9 0 0,0 0 54 0 0,0 0-58 0 0,0 0 35 0 0,0 0 269 0 0,0 0 15 0 0,0 0-26 0 0,0 0-110 0 0,0 0-45 0 0,0 0-8 0 0,2 3-20 0 0,9 7-72 0 0,-9-7-36 0 0,-2-3-8 0 0,0 0-5 0 0,0 3-39 0 0,0-1-60 0 0,0 6 33 0 0,0-6 53 0 0,3 1-2 0 0,-2-2-121 0 0,2 2 6 0 0,2 4-52 0 0,-4-4 36 0 0,1 1 46 0 0,-2-1 15 0 0,1 0 38 0 0,-1 1 45 0 0,0 0 51 0 0,1 4-165 0 0,5 2-35 0 0,-2-2 17 0 0,-1-1 29 0 0,-2-1 30 0 0,0 2 48 0 0,-2 4-68 0 0,1-9-68 0 0,0-1 0 0 0,0 0 1 0 0,0 1-1 0 0,0-1 1 0 0,0 1-1 0 0,1-1 1 0 0,-1 3-19 0 0,6 11 90 0 0,6 10 47 0 0,-1-13-105 0 0,-7-6 74 0 0,-5 2-75 0 0,0-6-8 0 0,1 5 25 0 0,0 18 191 0 0,0-20-200 0 0,0-1-45 0 0,0-3 80 0 0,0 1 10 0 0,0-3-77 0 0,0 1 0 0 0,0-1 1 0 0,0 1-1 0 0,0-1 0 0 0,0 1 0 0 0,0-1 0 0 0,0 1 0 0 0,1-1 0 0 0,-1 1 0 0 0,0-1 0 0 0,0 1 1 0 0,0-1-1 0 0,0 1 0 0 0,1-1 0 0 0,-1 0 0 0 0,0 1 0 0 0,0-1 0 0 0,1 1 0 0 0,-1-1 0 0 0,0 0 1 0 0,1 1-1 0 0,-1-1 0 0 0,0 0 0 0 0,1 1 0 0 0,-1-1 0 0 0,1 0 0 0 0,-1 1 0 0 0,0-1 0 0 0,1 0 1 0 0,-1 0-1 0 0,1 0 0 0 0,-1 1 0 0 0,1-1 0 0 0,-1 0 0 0 0,1 0 0 0 0,-1 0 0 0 0,1 0 0 0 0,-1 0 1 0 0,1 0-1 0 0,-1 0 0 0 0,1 0 0 0 0,0 0-7 0 0,-1 0 3 0 0,0 0 0 0 0,0 0 0 0 0,0 0 0 0 0,0 0-1 0 0,0 0 1 0 0,0 0 0 0 0,0 0 0 0 0,0 0 0 0 0,0 0 0 0 0,0 0 0 0 0,1 0 0 0 0,-1 0 0 0 0,0 0 0 0 0,0 0 0 0 0,0 0 0 0 0,0 0 0 0 0,0 0-1 0 0,0 0 1 0 0,0 0 0 0 0,0 0 0 0 0,0 0 0 0 0,0 0 0 0 0,1 0 0 0 0,-1 0 0 0 0,0 0 0 0 0,0 0 0 0 0,0 0 0 0 0,0 0 0 0 0,0 0 0 0 0,0 0-1 0 0,0 0 1 0 0,0 0 0 0 0,0 1 0 0 0,0-1 0 0 0,0 0 0 0 0,0 0 0 0 0,0 0 0 0 0,0 0 0 0 0,0 0 0 0 0,0 0 0 0 0,0 0 0 0 0,0 0 0 0 0,0 0 0 0 0,0 0-1 0 0,0 0 1 0 0,0 1 0 0 0,0-1 0 0 0,0 0 0 0 0,0 0 0 0 0,0 0 0 0 0,0 0 0 0 0,0 0 0 0 0,0 0 0 0 0,0 0 0 0 0,0 0 0 0 0,0 0 0 0 0,0 1-3 0 0,0 9 150 0 0,0-7-68 0 0,3-3-29 0 0,-2 0-202 0 0,1 0 101 0 0,-1 0 69 0 0,0 0 39 0 0,3 2 230 0 0,-2-1-215 0 0,-1 0-88 0 0,-1 0-41 0 0,1 0-40 0 0,-1 0-27 0 0,0 0-39 0 0,1 0-44 0 0,-1 0-46 0 0,0 0-52 0 0,0 1-54 0 0,-1-1-59 0 0,1 0-62 0 0,0-1 129 0 0,0 0-50 0 0,0 0-43 0 0,0 0-38 0 0,0 0-139 0 0,0 0-38 0 0,0 0-1444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58:41.1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0 174 5520 0 0,'0'0'158'0'0,"1"0"-31"0"0,1 0 12 0 0,2 0 68 0 0,3 0 194 0 0,-5 0 355 0 0,-2 0 32 0 0,0 0-323 0 0,0 0-186 0 0,0 0-41 0 0,0 0 66 0 0,3-2 151 0 0,5-4-210 0 0,-6 5-158 0 0,1-1 0 0 0,-1 2 0 0 0,1-1 1 0 0,-1 0-1 0 0,1 0 0 0 0,-1 1 1 0 0,1-1-1 0 0,1 1-87 0 0,6 0 198 0 0,-7 0 54 0 0,-3-3-10 0 0,0-7-21 0 0,0 9-219 0 0,0 1 1 0 0,-1 0-1 0 0,1 0 1 0 0,0 0-1 0 0,0 0 1 0 0,0 0-1 0 0,0 0 1 0 0,0 0-1 0 0,0 0 1 0 0,0 0-1 0 0,0 0 1 0 0,0-1-1 0 0,0 1 1 0 0,0 0-1 0 0,0 0 1 0 0,0 0-1 0 0,0 0 1 0 0,0 0-1 0 0,0 0 1 0 0,1 0-1 0 0,-1 0 1 0 0,0 0-1 0 0,0 0 0 0 0,0 0 1 0 0,0-1-1 0 0,0 1 1 0 0,0 0-1 0 0,0 0 1 0 0,0 0-1 0 0,0 0 1 0 0,0 0-1 0 0,0 0 1 0 0,0 0-1 0 0,0 0 1 0 0,0 0-1 0 0,0 0 1 0 0,1 0-1 0 0,-1 0 1 0 0,0 0-1 0 0,0 0 1 0 0,0 0-1 0 0,0 0 1 0 0,0 0-1 0 0,0 0 1 0 0,0 0-1 0 0,0 0 1 0 0,0 0-1 0 0,0 0 0 0 0,0 0 1 0 0,1 0-1 0 0,-1 0 1 0 0,0 0-1 0 0,0 0 1 0 0,0 0-1 0 0,0 0 1 0 0,0 0-1 0 0,0 0-2 0 0,3 0 31 0 0,-2 0-23 0 0,2 0 23 0 0,5 0 41 0 0,6 0 64 0 0,2 0-110 0 0,0-3 17 0 0,-8-2-34 0 0,-7 4-10 0 0,0 0 0 0 0,1 1 0 0 0,-1-1 0 0 0,1 0 1 0 0,-1 0-1 0 0,1 1 0 0 0,0-1 0 0 0,-1 1 0 0 0,1-1 1 0 0,-1 1-1 0 0,1 0 0 0 0,0-1 0 0 0,-1 1 0 0 0,1 0 1 0 0,1 0 2 0 0,1 0-43 0 0,2 0-93 0 0,6 0-276 0 0,-9 0 324 0 0,-2 0 47 0 0,1 0-119 0 0,-1 0-42 0 0,0-1-74 0 0,0 0 89 0 0,-1 1-36 0 0,2-2-160 0 0,-1 1-71 0 0,1-1-59 0 0,0 0-48 0 0,1-1-175 0 0,1-1-421 0 0</inkml:trace>
  <inkml:trace contextRef="#ctx0" brushRef="#br0" timeOffset="384.61">79 1 5784 0 0,'0'0'132'0'0,"0"0"17"0"0,0 0 10 0 0,0 0 37 0 0,0 0 150 0 0,0 3 64 0 0,0-2-417 0 0,0 0 94 0 0,0 0 83 0 0,0 1 68 0 0,0-1 94 0 0,0 1 53 0 0,0 5 1008 0 0,0-5-843 0 0,0 0-268 0 0,0-1-45 0 0,0 0-94 0 0,0 0-38 0 0,0 0-43 0 0,0 0-47 0 0,0-1-52 0 0,0 1-57 0 0,0 0-61 0 0,0-1-67 0 0,0 2 446 0 0,0 1-28 0 0,0 4-114 0 0,0 20 394 0 0,0-19-346 0 0,3-3 14 0 0,8 6-12 0 0,-9-6-50 0 0,0 23-14 0 0,4-19 2 0 0,-1-1-46 0 0,-2 8-24 0 0,-3-10 0 0 0,-1-4 0 0 0,1-1 0 0 0,0 1 0 0 0,0 0 0 0 0,0-1 0 0 0,0 1 0 0 0,0 0 0 0 0,1-1 0 0 0,-1 1 0 0 0,0 0 0 0 0,1-1 0 0 0,-1 1 0 0 0,2 1 0 0 0,8 2 0 0 0,-10-5 0 0 0,1 1 1 0 0,-1 0 0 0 0,0-1-1 0 0,1 1 1 0 0,-1 0 0 0 0,0-1 0 0 0,0 1-1 0 0,0 0 1 0 0,1-1 0 0 0,-1 1-1 0 0,0 0 1 0 0,0-1 0 0 0,0 1 0 0 0,0 0-1 0 0,0-1 0 0 0,0 11 60 0 0,0 10-106 0 0,0-19-41 0 0,0-1-38 0 0,0-1-177 0 0,0 0-16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58:39.1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380 126 7976 0 0,'0'0'174'0'0,"0"0"29"0"0,0 0 14 0 0,0-2-26 0 0,-3-11-152 0 0,-4 4-21 0 0,3 5 50 0 0,2 1 253 0 0,0 0-105 0 0,2 1-61 0 0,0-1-53 0 0,0 0-17 0 0,-1 1 48 0 0,-9-4 457 0 0,4-4-17 0 0,-1 5-221 0 0,7 5-333 0 0,0 0 1 0 0,-1 0 0 0 0,1-1-1 0 0,0 1 1 0 0,-1 0 0 0 0,1 0-1 0 0,0 0 1 0 0,-1-1 0 0 0,1 1-1 0 0,0 0 1 0 0,-1-1 0 0 0,1 1-1 0 0,0 0 1 0 0,0-1 0 0 0,-1 1-1 0 0,1 0 1 0 0,0-1 0 0 0,0 1-1 0 0,0-1 1 0 0,-1 1 0 0 0,1 0-1 0 0,0-1 1 0 0,0 1 0 0 0,0-1-1 0 0,0 1 1 0 0,0 0 0 0 0,0-1-1 0 0,0 1 1 0 0,0-1 0 0 0,0 1-1 0 0,0-1-19 0 0,-2-4 458 0 0,-12-6-25 0 0,1 6-94 0 0,8-2-130 0 0,5 7-197 0 0,0 0 1 0 0,0-1-1 0 0,0 1 0 0 0,0-1 0 0 0,-1 1 0 0 0,1 0 1 0 0,0-1-1 0 0,0 1 0 0 0,-1 0 0 0 0,1-1 0 0 0,0 1 1 0 0,-1 0-1 0 0,1 0 0 0 0,0-1 0 0 0,-1 1 1 0 0,1 0-1 0 0,0 0 0 0 0,-1 0 0 0 0,1-1 0 0 0,-1 1 1 0 0,1 0-1 0 0,0 0 0 0 0,-1 0 0 0 0,1 0 0 0 0,-1 0 1 0 0,1 0-1 0 0,-1 0 0 0 0,1 0 0 0 0,0 0 0 0 0,-1 0 1 0 0,0 0-13 0 0,-4-3 265 0 0,4 2-246 0 0,0 0-1 0 0,-1 0 1 0 0,1 0-1 0 0,-1 0 1 0 0,1 0 0 0 0,-1 0-1 0 0,1 0 1 0 0,-1 0-1 0 0,0 1 1 0 0,1-1 0 0 0,-1 1-1 0 0,0-1 1 0 0,0 1-19 0 0,-16-2 149 0 0,4 2-6 0 0,8 0-64 0 0,-28 0 185 0 0,18 0-209 0 0,15 0-54 0 0,1 0 0 0 0,0 0 0 0 0,-1 0 0 0 0,1 0 0 0 0,-1 0 0 0 0,1 0 0 0 0,-1 0 1 0 0,1 0-1 0 0,0 0 0 0 0,-1 0 0 0 0,1 1 0 0 0,-1-1 0 0 0,1 0 0 0 0,0 0 0 0 0,-1 0 0 0 0,1 1 0 0 0,0-1 0 0 0,-1 0 1 0 0,1 0-1 0 0,-1 1 0 0 0,1-1 0 0 0,0 0 0 0 0,0 0 0 0 0,-1 1 0 0 0,1-1 0 0 0,0 0 0 0 0,0 1 0 0 0,-1-1 0 0 0,1 1 1 0 0,0-1-1 0 0,0 1-1 0 0,-5 5 30 0 0,-6 0-19 0 0,6 4-11 0 0,-6-3 10 0 0,10-7-8 0 0,0 0 1 0 0,0 1 0 0 0,0-1-1 0 0,0 1 1 0 0,0-1 0 0 0,0 1 0 0 0,0 0-1 0 0,0-1 1 0 0,0 1 0 0 0,0 0-1 0 0,1 0 1 0 0,-1 0 0 0 0,0-1-1 0 0,0 1 1 0 0,1 0 0 0 0,-1 1-3 0 0,-23 46 5 0 0,2 1 1 0 0,0 9-6 0 0,6-21 0 0 0,13-27 0 0 0,-10 24 0 0 0,11-30 0 0 0,0 0 0 0 0,0 1 0 0 0,0-1 0 0 0,1 0 0 0 0,0 1 0 0 0,0-1 0 0 0,0 1 0 0 0,0 0 0 0 0,1-1 0 0 0,-1 1 0 0 0,1-1 0 0 0,0 1 0 0 0,1 0 0 0 0,-1 103 0 0 0,0-106 0 0 0,0 0 0 0 0,0-1 0 0 0,0 1 0 0 0,0 0 0 0 0,1-1 0 0 0,-1 1 0 0 0,1 0 0 0 0,-1-1 0 0 0,1 1 0 0 0,-1-1 0 0 0,1 1 0 0 0,0-1 0 0 0,0 1 0 0 0,0-1 0 0 0,5 12 0 0 0,-1 13 0 0 0,-3-20-12 0 0,1-1 0 0 0,-1 0 0 0 0,1 1 0 0 0,0-1 0 0 0,0 0 12 0 0,8 0-12 0 0,-6 6 12 0 0,24 4-54 0 0,-14-12 41 0 0,-14-3 13 0 0,0 0 0 0 0,0 0 0 0 0,0 0 1 0 0,0 0-1 0 0,-1 0 0 0 0,1 0 0 0 0,0 0 0 0 0,0 0 0 0 0,0 0 1 0 0,0 1-1 0 0,-1-1 0 0 0,1 0 0 0 0,0 1 0 0 0,0-1 1 0 0,0 1-1 0 0,2 4 0 0 0,-3-4 0 0 0,0-1 0 0 0,0 1 0 0 0,1-1 0 0 0,-1 0 0 0 0,0 1 0 0 0,0-1 0 0 0,0 0 0 0 0,0 1 0 0 0,1-1 0 0 0,-1 0 0 0 0,0 1 0 0 0,0-1 0 0 0,1 0 0 0 0,-1 0 0 0 0,0 1 0 0 0,0-1 0 0 0,1 0 0 0 0,-1 0 0 0 0,0 1 0 0 0,1-1 0 0 0,-1 0 0 0 0,0 0 0 0 0,1 0 0 0 0,-1 0 0 0 0,0 0 0 0 0,1 0 0 0 0,-1 1 0 0 0,1-1 0 0 0,-1 0 0 0 0,0 0 0 0 0,1 0 0 0 0,-1 0 0 0 0,1 0 0 0 0,-1 0 0 0 0,0 0 0 0 0,1 0 0 0 0,-1-1 0 0 0,0 1 0 0 0,1 0 0 0 0,-1 0 0 0 0,0 0 0 0 0,1 0 0 0 0,-1 0 0 0 0,1-1 0 0 0,-1 1 0 0 0,0 0 0 0 0,0 0 0 0 0,1-1 0 0 0,-1 1 0 0 0,8-5 0 0 0,-6 4 0 0 0,-1 0 0 0 0,0 0 0 0 0,1 1 0 0 0,-1-1 0 0 0,1 0 0 0 0,-1 0 0 0 0,1 1 0 0 0,0-1 0 0 0,-1 1 0 0 0,1 0 0 0 0,-1-1 0 0 0,1 1 0 0 0,0 0 0 0 0,0 0 0 0 0,1 0 4 0 0,0 0 0 0 0,0-1 0 0 0,0 1 0 0 0,0-1 0 0 0,0 0 0 0 0,0 1 0 0 0,0-1 0 0 0,0-1 0 0 0,0 1 0 0 0,0 0 0 0 0,-1-1 0 0 0,4-1-4 0 0,1-3 24 0 0,1 0 0 0 0,-1-1-1 0 0,4-4-23 0 0,-6 7 6 0 0,-4 2-2 0 0,1 1-1 0 0,0-1 1 0 0,0 1 0 0 0,0 0 0 0 0,0-1-1 0 0,0 1 1 0 0,0 0 0 0 0,0 0 0 0 0,0 1-1 0 0,0-1 1 0 0,1 0 0 0 0,-1 1-4 0 0,16-7 56 0 0,-15 4-48 0 0,-1 1 0 0 0,0 0 0 0 0,1-1-1 0 0,-1 1 1 0 0,0-1 0 0 0,0 1 0 0 0,0-2-8 0 0,14-17 25 0 0,-4 10-7 0 0,-8 7-9 0 0,0 1 0 0 0,-1-1 0 0 0,1 0 0 0 0,-1 0 0 0 0,1-1 0 0 0,-1 1 0 0 0,0 0 0 0 0,-1-1 0 0 0,1 0 0 0 0,-1 0 1 0 0,1-3-10 0 0,8-11 0 0 0,-9 16 0 0 0,0 1 0 0 0,0-1 0 0 0,0 0 0 0 0,0 0 0 0 0,-1 0 0 0 0,1 0 0 0 0,-1 0 0 0 0,0-1 0 0 0,0 1 0 0 0,0 0 0 0 0,-1 0 0 0 0,1-1 0 0 0,-1 0 0 0 0,0-5 5 0 0,-1 6-1 0 0,1 0 0 0 0,0 0 1 0 0,0 0-1 0 0,0 0 1 0 0,0 0-1 0 0,0 0 0 0 0,1 0 1 0 0,-1 0-1 0 0,1 0 0 0 0,0 1 1 0 0,0-2-5 0 0,1 0 2 0 0,0 1 0 0 0,-1-1-1 0 0,1 0 1 0 0,-1 0 0 0 0,0 0 0 0 0,0 0 0 0 0,0 0-1 0 0,0 0 1 0 0,-1-1-2 0 0,1-18 48 0 0,-1 18-36 0 0,0-31 46 0 0,0-65-53 0 0,0 85-5 0 0,3 0 0 0 0,-3 15 0 0 0,1 0 0 0 0,0 0 0 0 0,0 0 0 0 0,0 0 0 0 0,-1 0 0 0 0,1 0 0 0 0,0 0 0 0 0,1 0 0 0 0,-1 0 0 0 0,0 0 0 0 0,0 0 0 0 0,1 0 0 0 0,-2 1 0 0 0,0 0 0 0 0,1-1 0 0 0,-1 1 0 0 0,0 0 0 0 0,1 0 0 0 0,-1 0 0 0 0,0-1 0 0 0,1 1 0 0 0,-1 0 0 0 0,0 0 0 0 0,1 0 0 0 0,-1 0 0 0 0,1 0 0 0 0,-1 0 0 0 0,0 0 0 0 0,1 0 0 0 0,-1 0 0 0 0,0 0 0 0 0,1 0 0 0 0,-1 0 0 0 0,1 0 0 0 0,-1 0 0 0 0,0 0 0 0 0,1 0 0 0 0,-1 0 0 0 0,0 0 0 0 0,1 0 0 0 0,-1 1 0 0 0,0-1 0 0 0,1 0 0 0 0,-1 0 0 0 0,0 0 0 0 0,1 1 0 0 0,-1-1 0 0 0,0 0 0 0 0,1 0 0 0 0,-1 1 0 0 0,0-1 0 0 0,0 0 0 0 0,0 1 0 0 0,1-1 0 0 0,-1 0 0 0 0,0 1 0 0 0,0-1 0 0 0,0 0 0 0 0,0 1 0 0 0,1-1 0 0 0,-1 0 0 0 0,0 1 0 0 0,3 5 0 0 0,4-2 0 0 0,-7-4 0 0 0,1 1 0 0 0,-1-1 0 0 0,1 0 0 0 0,-1 0 0 0 0,0 1 0 0 0,1-1 0 0 0,-1 0 0 0 0,1 1 0 0 0,-1-1 0 0 0,0 0 0 0 0,1 1 0 0 0,-1-1 0 0 0,0 1 0 0 0,0-1 0 0 0,1 0 0 0 0,-1 1 0 0 0,0-1 0 0 0,0 1 0 0 0,0-1 0 0 0,1 1 0 0 0,-1-1 0 0 0,0 1 0 0 0,0-1 0 0 0,0 1 0 0 0,0-1 0 0 0,0 1 0 0 0,0-1 0 0 0,0 1 0 0 0,0-1 0 0 0,0 1 0 0 0,0-1 0 0 0,-1 1 0 0 0,1 1 0 0 0,1-1 0 0 0,-1 1 0 0 0,0 0 0 0 0,0-1 0 0 0,1 1 0 0 0,-1 0 0 0 0,1-1 0 0 0,-1 1 0 0 0,1-1 0 0 0,0 1 0 0 0,0-1 0 0 0,0 1 0 0 0,0-1 0 0 0,0 1 0 0 0,4 6 0 0 0,10 23 0 0 0,-14-29 0 0 0,0 1 0 0 0,0-1 0 0 0,-1 1 0 0 0,0-1 0 0 0,1 0 0 0 0,-1 1 0 0 0,0-1 0 0 0,0 1 0 0 0,0-1 0 0 0,0 0 0 0 0,-1 1 0 0 0,1-1 0 0 0,0 1 0 0 0,-1-1 0 0 0,1 1 0 0 0,0-1 0 0 0,0 1 0 0 0,0-1 0 0 0,0 1 0 0 0,0-1 0 0 0,1 1 0 0 0,-1-1 0 0 0,1 1 0 0 0,0-1 0 0 0,0 0 0 0 0,9 17 0 0 0,-5 7 10 0 0,2-13 22 0 0,-6-11-26 0 0,0-1 0 0 0,-1 0-1 0 0,1 1 1 0 0,0-1 0 0 0,-1 1 0 0 0,1-1-1 0 0,-1 1 1 0 0,1-1 0 0 0,-1 1 0 0 0,0-1-1 0 0,0 1 1 0 0,0 0 0 0 0,1-1-6 0 0,-2 12 18 0 0,1-9 0 0 0,-1 0-1 0 0,1 0 1 0 0,0 0 0 0 0,1 0 0 0 0,-1-1-1 0 0,1 1 1 0 0,0 0 0 0 0,0 2-18 0 0,1 0-3 0 0,3 8 24 0 0,-4-8 0 0 0,1 0 0 0 0,-1 0 0 0 0,0-1 0 0 0,0 1 0 0 0,-1 6-21 0 0,-1 4 80 0 0,1-12-59 0 0,-1 0 0 0 0,1 1 1 0 0,0-1-1 0 0,0 1 0 0 0,1-1 1 0 0,-1 0-1 0 0,1 1 0 0 0,0-1 1 0 0,1 4-22 0 0,3 0 34 0 0,1 4 24 0 0,-4-6-1 0 0,-2 2 33 0 0,0-5-60 0 0,0 2 2 0 0,0 12 60 0 0,0-13-71 0 0,0 12 60 0 0,0-3-2 0 0,0-13-78 0 0,0 0 0 0 0,0 0 0 0 0,0 0 0 0 0,0 0 1 0 0,0 0-1 0 0,0 0 0 0 0,0 0 0 0 0,0 1 0 0 0,0-1 0 0 0,0 0 0 0 0,0 0 0 0 0,0 0 0 0 0,0 0 0 0 0,0 0 0 0 0,0 0 0 0 0,0 0 0 0 0,0 0 1 0 0,0 0-1 0 0,0 0 0 0 0,0 0 0 0 0,0 1 0 0 0,0-1 0 0 0,0 0 0 0 0,0 0 0 0 0,0 0 0 0 0,0 0 0 0 0,0 0 0 0 0,0 0 0 0 0,0 0 0 0 0,0 0 1 0 0,1 0-1 0 0,-1 0 0 0 0,0 0 0 0 0,0 0 0 0 0,0 0 0 0 0,0 0 0 0 0,0 0 0 0 0,0 1 0 0 0,0-1 0 0 0,0 0 0 0 0,0 0 0 0 0,0 0 0 0 0,0 0 1 0 0,1 0-1 0 0,-1 0 0 0 0,0 0 0 0 0,0 0 0 0 0,0 0 0 0 0,0 0 0 0 0,0 0 0 0 0,0 0 0 0 0,0 0 0 0 0,0 0 0 0 0,0 0 0 0 0,0 0 0 0 0,1-1 0 0 0,-1 1-1 0 0,10 0-4 0 0,-7 0-35 0 0,-3 0-43 0 0,0 0-24 0 0,0 0-99 0 0,0 0-181 0 0,0 0 289 0 0,0 0 3 0 0,0 0-18 0 0,-1 0-41 0 0,1 0-13 0 0,-1 0-42 0 0,1 0-47 0 0,-1 0-53 0 0,0 0-58 0 0,0 0-53 0 0,0 0-48 0 0,0 0-41 0 0,-1 0-148 0 0,1 0-41 0 0,-2 0-180 0 0,0 0-481 0 0</inkml:trace>
  <inkml:trace contextRef="#ctx0" brushRef="#br0" timeOffset="728.52">742 48 7080 0 0,'0'0'157'0'0,"0"0"23"0"0,0 0 13 0 0,0 0 30 0 0,0 0 74 0 0,0 0 30 0 0,0 2 8 0 0,0 3-140 0 0,0 20 458 0 0,0-13-400 0 0,0-3-79 0 0,0-2-73 0 0,0-4 155 0 0,3-1 0 0 0,8 9 0 0 0,-9-8-39 0 0,-1 1-98 0 0,-1 0-62 0 0,0 1-32 0 0,-1-3 43 0 0,3 9 86 0 0,4 1 18 0 0,0 1 12 0 0,-4 1-22 0 0,-2-9-113 0 0,0 3-2 0 0,0-3 6 0 0,0 1 48 0 0,0 4 75 0 0,0-7-145 0 0,0 0 1 0 0,1 0 0 0 0,-1 0-1 0 0,1 0 1 0 0,0 0 0 0 0,0 0-1 0 0,0 0-31 0 0,7 15 197 0 0,-7-16-174 0 0,-1-1 0 0 0,1 0 0 0 0,-1 1-1 0 0,0-1 1 0 0,1 1 0 0 0,-1-1 0 0 0,0 0 0 0 0,0 1 0 0 0,0-1-1 0 0,0 1-22 0 0,2 17 226 0 0,0-13-189 0 0,3 8 97 0 0,-3-9-51 0 0,-1 1 0 0 0,0 0 0 0 0,0 0 0 0 0,0 0 0 0 0,-1 5-83 0 0,0-4 49 0 0,0-5-34 0 0,0 0-1 0 0,0 1 1 0 0,0-1 0 0 0,0 0 0 0 0,0 0 0 0 0,1 0 0 0 0,-1 0 0 0 0,0 1 0 0 0,1-1 0 0 0,0 1-15 0 0,4 5 46 0 0,1 2 33 0 0,-4 3 45 0 0,-2 35 346 0 0,0-20-213 0 0,3-22-137 0 0,7 4-2 0 0,-7-6-7 0 0,-2 0-58 0 0,-2 4-8 0 0,1-8-28 0 0,0 3 95 0 0,0-3 2 0 0,0 0 12 0 0,0 0 2 0 0,0 0 0 0 0,0 0 5 0 0,0 0 24 0 0,0 0 16 0 0,0 0 3 0 0,0 0-13 0 0,0 0-55 0 0,0-8 12 0 0,1 1-67 0 0,-1 5-46 0 0,0 1 0 0 0,-1-1 0 0 0,1 0 0 0 0,0 1 0 0 0,0-1 0 0 0,-1 1 0 0 0,1-1 0 0 0,0 1 0 0 0,-2-2-7 0 0,-2-5 12 0 0,3 7-7 0 0,0-1 0 0 0,0 1 0 0 0,0-1 0 0 0,0 1-1 0 0,0-1 1 0 0,1 1 0 0 0,-1-1 0 0 0,1 1 0 0 0,-1-1 0 0 0,1 0 0 0 0,0 1-1 0 0,-1-1 1 0 0,1 0 0 0 0,0 1-5 0 0,0-33 101 0 0,0 20-97 0 0,-2-2 44 0 0,-3 8-37 0 0,4 7-11 0 0,0 0 0 0 0,0-1 0 0 0,0 1 0 0 0,0-1 0 0 0,1 1 0 0 0,-1-1 1 0 0,0 1-1 0 0,1-1 0 0 0,0 0 0 0 0,-1 1 0 0 0,1-1 0 0 0,0 0 0 0 0,0 1 0 0 0,-1-1 0 0 0,1-30 0 0 0,3 17 0 0 0,2 6 0 0 0,-4 8 0 0 0,0 0 0 0 0,0-1 0 0 0,0 1 0 0 0,-1-1 0 0 0,1 1 0 0 0,0-1 0 0 0,-1 1 0 0 0,1-1 0 0 0,-1 1 0 0 0,1-1 0 0 0,-1 0 0 0 0,0 1 0 0 0,0-1 0 0 0,0 0 0 0 0,0 1 0 0 0,0 1 0 0 0,0-1 0 0 0,0 0 0 0 0,0 1 0 0 0,0-1 0 0 0,0 0 0 0 0,0 1 0 0 0,1-1 0 0 0,-1 0 0 0 0,0 1 0 0 0,0-1 0 0 0,1 0 0 0 0,-1 1 0 0 0,0-1 0 0 0,1 0 0 0 0,-1 1 0 0 0,0-1 0 0 0,1 1 0 0 0,-1-1 0 0 0,1 1 0 0 0,-1-1 0 0 0,1 1 0 0 0,-1-1 0 0 0,1 1 0 0 0,-1 0 0 0 0,1-1 0 0 0,0 1 0 0 0,-1-1 0 0 0,1 1 0 0 0,-1 0 0 0 0,1-1 0 0 0,-1 1 0 0 0,1-1 0 0 0,-1 1 0 0 0,1-1 0 0 0,-1 1 0 0 0,1-1 0 0 0,-1 1 0 0 0,0-1 0 0 0,1 0 0 0 0,-1 1 0 0 0,0-1 0 0 0,0 0 0 0 0,1 1 0 0 0,-1-1 0 0 0,0 0 0 0 0,0 1 0 0 0,0-1 0 0 0,0 0 0 0 0,0 1 0 0 0,0-1 0 0 0,0 0 0 0 0,0 0 0 0 0,0 1 0 0 0,0-1 0 0 0,0 0 0 0 0,0 0 0 0 0,0 0 0 0 0,0 1 0 0 0,1-1 0 0 0,-1 0 0 0 0,0 0 0 0 0,0 1 0 0 0,1-1 0 0 0,-1 0 0 0 0,1 0 0 0 0,-1 1 0 0 0,0-1 0 0 0,1 0 0 0 0,-1 1 0 0 0,1-1 0 0 0,0 1 0 0 0,-1-1 0 0 0,1 1 0 0 0,-1-1 0 0 0,1 1 0 0 0,0-1 0 0 0,-1 1 0 0 0,1-1 0 0 0,0 1 0 0 0,0 0 0 0 0,-1-1 0 0 0,2 1 0 0 0,-1 0 0 0 0,0-1 0 0 0,0 0 0 0 0,0 1 0 0 0,0-1 0 0 0,0 0 0 0 0,0 1 0 0 0,0-1 0 0 0,0 0 0 0 0,0 0 0 0 0,0 0 0 0 0,0 0 0 0 0,0 0 0 0 0,0 0 0 0 0,-1 0 0 0 0,1 0 0 0 0,15-31 0 0 0,-14 27 2 0 0,-2 5-4 0 0,1-1 0 0 0,-1 0 0 0 0,0 1 0 0 0,0-1 0 0 0,1 1 0 0 0,-1-1 0 0 0,1 0 0 0 0,-1 1 0 0 0,0-1 1 0 0,1 1-1 0 0,-1-1 0 0 0,1 1 0 0 0,-1-1 0 0 0,1 1 0 0 0,-1 0 0 0 0,1-1 0 0 0,0 1 0 0 0,-1-1 0 0 0,1 1 0 0 0,0 0 0 0 0,-1 0 0 0 0,1-1 2 0 0,4-1-12 0 0,-1 0 10 0 0,-1-1 0 0 0,0 1 0 0 0,0-1 0 0 0,0 0 1 0 0,0 0-1 0 0,2-2 2 0 0,-3 2 0 0 0,1 0 0 0 0,0 0 0 0 0,0 0 0 0 0,0 0 0 0 0,0 1 0 0 0,3-2 0 0 0,8-1 0 0 0,-9-6-10 0 0,8 6-33 0 0,3-8 32 0 0,-11 7 11 0 0,-5 5 0 0 0,1 0 0 0 0,-1 1 0 0 0,1-1 0 0 0,-1 1 0 0 0,1-1 0 0 0,-1 1 0 0 0,1-1 0 0 0,0 1 0 0 0,-1-1 0 0 0,1 1 0 0 0,-1 0 0 0 0,1-1 0 0 0,0 1 0 0 0,0 0 0 0 0,-1-1 0 0 0,1 1 0 0 0,31-2 0 0 0,-16 2-10 0 0,-15 0 6 0 0,0 0 0 0 0,-1 0 0 0 0,1 0 1 0 0,0 0-1 0 0,0 0 0 0 0,0 0 0 0 0,0 0 0 0 0,0 0 1 0 0,-1 0-1 0 0,1 1 0 0 0,0-1 0 0 0,0 0 0 0 0,0 1 0 0 0,0 0 4 0 0,3 5-51 0 0,-2-3 27 0 0,0-1-26 0 0,3-1-83 0 0,3 0-114 0 0,-7-1 323 0 0,-1 0-34 0 0,2 0-48 0 0,1 0-111 0 0,0 0-98 0 0,1 0-150 0 0,0 0-97 0 0,1 0-186 0 0,2 0-430 0 0,-5 0 723 0 0,-1 0-50 0 0,1 0-45 0 0,-1 0-39 0 0,1 0-142 0 0,0 0-39 0 0,0 0-171 0 0,2 0-463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58:43.2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7568 0 0,'0'0'166'0'0,"0"0"29"0"0,0 0 14 0 0,0 0-65 0 0,0 0-13 0 0,0 0 46 0 0,0 2 147 0 0,0 0-150 0 0,0 0-61 0 0,0 7 93 0 0,0-7-128 0 0,0 0 27 0 0,0 1 46 0 0,0-1 73 0 0,0 0 78 0 0,0 1 93 0 0,0-1 105 0 0,2 1-113 0 0,12 7 9 0 0,-2-7-61 0 0,-9-3-10 0 0,-3 0-18 0 0,3 3-3 0 0,10 5 25 0 0,-9-6-212 0 0,0-1 1 0 0,0 0-1 0 0,1 0 1 0 0,-1-1-1 0 0,3 1-117 0 0,26 0 593 0 0,-11-2-254 0 0,-8 0-152 0 0,-1 1-54 0 0,0 0 104 0 0,0 1-60 0 0,2-1-42 0 0,-1 0-36 0 0,-9 1-62 0 0,1-2 0 0 0,-1 1 1 0 0,0-1-1 0 0,1 1 0 0 0,-1-1 1 0 0,0-1-38 0 0,8-4 104 0 0,-12 5-89 0 0,1 0 1 0 0,-1 0-1 0 0,1 1 1 0 0,-1-1-1 0 0,1 0 1 0 0,-1 1-1 0 0,1-1 1 0 0,0 1-1 0 0,-1 0 1 0 0,1-1-1 0 0,0 1 1 0 0,-1 0-1 0 0,1 0 1 0 0,0 0-16 0 0,8 1 41 0 0,-7-1-29 0 0,1 0 0 0 0,0 0 0 0 0,-1 0 0 0 0,1 0-1 0 0,0 0 1 0 0,-1-1 0 0 0,1 1 0 0 0,-1-1 0 0 0,2-1-12 0 0,1 0-4 0 0,1 0 19 0 0,0 0 1 0 0,-1 0 0 0 0,1 0 0 0 0,0 1 0 0 0,0 0 0 0 0,0 1-1 0 0,0-1-15 0 0,5 2 6 0 0,-9-1 0 0 0,0 0-1 0 0,0 1 1 0 0,1-1 0 0 0,-1-1 0 0 0,0 1 0 0 0,0 0 0 0 0,0-1 0 0 0,0 1 0 0 0,1-1-1 0 0,-1 0-5 0 0,5-4 0 0 0,-6 4 0 0 0,-1 0 0 0 0,0 0 0 0 0,1 0 0 0 0,-1 0 0 0 0,1 1 0 0 0,-1-1 0 0 0,1 0 0 0 0,0 1 0 0 0,-1-1 0 0 0,1 1 0 0 0,0 0 0 0 0,-1 0 0 0 0,1-1 0 0 0,0 1 0 0 0,0 0-148 0 0,0 0 36 0 0,2 0-12 0 0,-1 0 110 0 0,1 0 84 0 0,-1 0 67 0 0,5 0 260 0 0,-4 0-231 0 0,-1 0-142 0 0,0 0-68 0 0,-1 0-83 0 0,1 0-99 0 0,0 0-49 0 0,-1 0-88 0 0,1 0-99 0 0,0 0-105 0 0,0 0-117 0 0,0 0-123 0 0,-1 0 353 0 0,0 0-34 0 0,0 0-35 0 0,0 0-38 0 0,2 0-1401 0 0,5 0-1114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58:44.2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340 49 6272 0 0,'0'0'141'0'0,"0"0"23"0"0,0 0 11 0 0,0 0-59 0 0,0 0-7 0 0,0 0 42 0 0,0-3 130 0 0,0 3-259 0 0,1-1 0 0 0,-1 1 0 0 0,0-1 0 0 0,0 1 1 0 0,0 0-1 0 0,-1-1 0 0 0,1 1 0 0 0,0-1 0 0 0,0 1 0 0 0,0 0 0 0 0,0-1 0 0 0,0 1 0 0 0,0-1 0 0 0,0 1 0 0 0,-1 0 0 0 0,1-1 0 0 0,0 1 1 0 0,0 0-1 0 0,-1-1 0 0 0,1 1 0 0 0,0 0 0 0 0,0-1 0 0 0,-1 1 0 0 0,1 0 0 0 0,0-1 0 0 0,-1 1 0 0 0,1 0 0 0 0,-1 0 0 0 0,1 0 1 0 0,0-1-1 0 0,-1 1-22 0 0,-6-5 378 0 0,3-1-29 0 0,0 1-25 0 0,-6 3-43 0 0,0 3-3 0 0,7-1-199 0 0,0 0 1 0 0,0 1-1 0 0,0-1 1 0 0,1 0-1 0 0,-1 0 1 0 0,0-1-1 0 0,0 1 1 0 0,0-1-1 0 0,1 1 1 0 0,-1-1-1 0 0,-1 0-79 0 0,0-6 234 0 0,3 7-219 0 0,1-1-1 0 0,0 1 0 0 0,0-1 1 0 0,0 1-1 0 0,-1-1 0 0 0,1 1 1 0 0,0 0-1 0 0,-1-1 0 0 0,1 1 1 0 0,-1 0-1 0 0,1-1 1 0 0,0 1-1 0 0,-1 0 0 0 0,1 0 1 0 0,-1-1-1 0 0,1 1 0 0 0,0 0 1 0 0,-1 0-1 0 0,1-1 0 0 0,-1 1 1 0 0,1 0-1 0 0,-1 0 0 0 0,1 0 1 0 0,-1 0-1 0 0,1 0 1 0 0,-1 0-1 0 0,1 0 0 0 0,-1 0 1 0 0,1 0-1 0 0,-1 0 0 0 0,1 0 1 0 0,-1 0-15 0 0,-23 0 534 0 0,9 0-279 0 0,2 0-154 0 0,7 0-99 0 0,1 0-40 0 0,4 0 41 0 0,0 0 0 0 0,1 0-1 0 0,-1 0 1 0 0,0 0 0 0 0,1 0-1 0 0,-1 1 1 0 0,0-1 0 0 0,0 0-1 0 0,1 0 1 0 0,-1 0 0 0 0,1 1-1 0 0,-1-1 1 0 0,0 0-1 0 0,1 0 1 0 0,-1 1 0 0 0,1-1-1 0 0,-1 1 1 0 0,0-1 0 0 0,1 0-1 0 0,-1 1 1 0 0,1-1 0 0 0,-1 1-1 0 0,1-1 1 0 0,0 1 0 0 0,-1 0-1 0 0,1-1-2 0 0,-1 1 1 0 0,1 0-1 0 0,0-1 0 0 0,-1 1 0 0 0,1-1 0 0 0,-1 1 0 0 0,1-1 1 0 0,-1 1-1 0 0,1-1 0 0 0,-1 0 0 0 0,1 1 0 0 0,-1-1 0 0 0,1 1 0 0 0,-1-1 1 0 0,0 0-1 0 0,1 0 0 0 0,-1 1 0 0 0,0-1 0 0 0,1 0 0 0 0,-1 0 1 0 0,0 0-1 0 0,1 0 0 0 0,-1 0 0 0 0,0 0 0 0 0,1 0 0 0 0,-1 0 1 0 0,0 0-1 0 0,-1 0 3 0 0,1 0 1 0 0,-1 1 0 0 0,0-1-1 0 0,0 0 1 0 0,1 1 0 0 0,-1-1 0 0 0,0 1-1 0 0,1 0 1 0 0,-1-1 0 0 0,1 1-1 0 0,-1 0 1 0 0,1 0 0 0 0,-1 0 0 0 0,1 0-4 0 0,-6 3 12 0 0,-9 2-12 0 0,0 7 0 0 0,0 0 0 0 0,11-11 0 0 0,5-1 0 0 0,-1-1 0 0 0,0 0 0 0 0,1 0 0 0 0,-1 1 0 0 0,0-1 0 0 0,1 0 0 0 0,-1 1 0 0 0,1-1 0 0 0,-1 1 0 0 0,1-1 0 0 0,-1 1 0 0 0,1-1 0 0 0,-1 1 0 0 0,1-1 0 0 0,-1 1 0 0 0,1-1 0 0 0,0 1 0 0 0,-1-1 0 0 0,1 1 0 0 0,0 0 0 0 0,0-1 0 0 0,-1 1 0 0 0,-1 4 0 0 0,-14 24 0 0 0,3-23 0 0 0,12-6 0 0 0,-1 1 0 0 0,1 0 0 0 0,0 0 0 0 0,0-1 0 0 0,0 1 0 0 0,0 0 0 0 0,0 0 0 0 0,0 0 0 0 0,0 0 0 0 0,1 1 0 0 0,-1-1 0 0 0,0 1 0 0 0,0-1 0 0 0,0 1 0 0 0,1 0 0 0 0,-1 0 0 0 0,1 0 0 0 0,0 0 0 0 0,0 0 0 0 0,0 0 0 0 0,-1 0 0 0 0,2 0 0 0 0,-1-1 0 0 0,0 2 0 0 0,0-1 0 0 0,1 0 0 0 0,-1 0 0 0 0,0 0 0 0 0,0 0 0 0 0,-1 0 0 0 0,1 0 0 0 0,0 0 0 0 0,0 0 0 0 0,-1-1 0 0 0,0 1 0 0 0,0 1 0 0 0,1-3 0 0 0,0 1 0 0 0,-1 0 0 0 0,0 0 0 0 0,1 0 0 0 0,-1-1 0 0 0,1 1 0 0 0,0 0 0 0 0,-1 0 0 0 0,1 0 0 0 0,0 0 0 0 0,-1 0 0 0 0,1 0 0 0 0,0-1 0 0 0,0 1 0 0 0,0 0 0 0 0,0 0 0 0 0,0 0 0 0 0,0 0 0 0 0,0 0 0 0 0,0 0 0 0 0,0 0 0 0 0,0 0 0 0 0,0 0 0 0 0,1 0 0 0 0,-1 0 0 0 0,0 0 0 0 0,1-1 0 0 0,-1 2 0 0 0,3 6 0 0 0,-2-4 0 0 0,0 1 0 0 0,0-1 0 0 0,-1 0 0 0 0,0 0 0 0 0,0 4 0 0 0,0 55 0 0 0,0-61 0 0 0,0-1 0 0 0,0 1 0 0 0,1 0 0 0 0,-1-1 0 0 0,0 1 0 0 0,1-1 0 0 0,-1 1 0 0 0,1-1 0 0 0,0 1 0 0 0,-1-1 0 0 0,1 0 0 0 0,0 1 0 0 0,0-1 0 0 0,5 12 0 0 0,-3 0 0 0 0,-2-10 0 0 0,-1-1 0 0 0,1 0 0 0 0,-1 1 0 0 0,1-1 0 0 0,0 0 0 0 0,0 0 0 0 0,0 0 0 0 0,0 0 0 0 0,0 1 0 0 0,0-1 0 0 0,1-1 0 0 0,-1 1 0 0 0,1 0 0 0 0,0 0 0 0 0,-1 0 0 0 0,1 0 0 0 0,0 0 0 0 0,-1 0 0 0 0,1 0 0 0 0,-1 0 0 0 0,0 0 0 0 0,0 0 0 0 0,0 1 0 0 0,0-1 0 0 0,4 9 0 0 0,8 4 0 0 0,-1-2 1 0 0,11 11 0 0 0,-21-23-2 0 0,0 0 0 0 0,-1 0 0 0 0,1 0 0 0 0,0 0 0 0 0,-1 0 0 0 0,1 0 0 0 0,0 0 0 0 0,0-1 0 0 0,0 1 0 0 0,0 0 0 0 0,0-1 0 0 0,0 0 0 0 0,-1 1 0 0 0,2-1 1 0 0,60 0-60 0 0,-31 0 70 0 0,-32 0-8 0 0,1 0-1 0 0,-1 0 0 0 0,1 0 0 0 0,-1 0 1 0 0,1 0-1 0 0,-1 0 0 0 0,1 0 1 0 0,0 0-1 0 0,-1 0 0 0 0,1 0 1 0 0,-1 0-1 0 0,1 0 0 0 0,-1 0 0 0 0,1 0 1 0 0,-1 0-1 0 0,0-1 0 0 0,1 1 1 0 0,-1 0-1 0 0,1 0 0 0 0,-1-1 0 0 0,1 1 1 0 0,-1 0-1 0 0,0-1 0 0 0,1 1 1 0 0,-1 0-1 0 0,1-1 0 0 0,-1 1 1 0 0,0 0-1 0 0,1-1 0 0 0,-1 1 0 0 0,0-1 1 0 0,0 1-1 0 0,1-1 0 0 0,-1 1 1 0 0,0-1-1 0 0,0 1 0 0 0,0-1 0 0 0,0 1-1 0 0,3-7 5 0 0,10-9 5 0 0,2-4 36 0 0,-3-2-37 0 0,-10 17-10 0 0,1-11 1 0 0,-3 15 0 0 0,0 1 0 0 0,0-1 0 0 0,0 0 0 0 0,0 0 0 0 0,0 0 0 0 0,0 0 0 0 0,0 1 0 0 0,0-1 0 0 0,0 0 0 0 0,1 0 0 0 0,-1 0 0 0 0,0 0 0 0 0,1 1 0 0 0,-1-1 0 0 0,1 0 0 0 0,5-3 0 0 0,-1 0 0 0 0,-3-9 0 0 0,-3 4 0 0 0,1 6 0 0 0,-1 0 0 0 0,1 0 0 0 0,0 0 0 0 0,0 0 0 0 0,0 0 0 0 0,1 0 0 0 0,-1 0 0 0 0,1 1 0 0 0,-1-1 0 0 0,1 0 0 0 0,0-1 0 0 0,4-4-1 0 0,-4 7-4 0 0,0-1 1 0 0,0 1-1 0 0,0 0 0 0 0,0-1 0 0 0,-1 1 1 0 0,1-1-1 0 0,0 0 0 0 0,-1 1 1 0 0,1-1-1 0 0,-1 1 0 0 0,0-1 0 0 0,0 0 1 0 0,1 1-1 0 0,-1-1 5 0 0,-1-5-11 0 0,1 4 6 0 0,0 1-1 0 0,0 0 1 0 0,0 0-1 0 0,0 0 0 0 0,0 0 1 0 0,1-1-1 0 0,-1 1 0 0 0,1 0 1 0 0,-1 0-1 0 0,1-1 6 0 0,4-5-9 0 0,-4 7 5 0 0,0-1 0 0 0,0 1 0 0 0,0-1 0 0 0,0 1 0 0 0,-1-1 0 0 0,1 1 1 0 0,-1-1-1 0 0,1 1 0 0 0,-1-1 0 0 0,1 0 0 0 0,-1 1 0 0 0,0-1 0 0 0,0 0 0 0 0,0 1 4 0 0,0-1 0 0 0,0 1-1 0 0,0 0 0 0 0,0 0 1 0 0,0 0-1 0 0,1 0 0 0 0,-1 0 0 0 0,0-1 1 0 0,0 1-1 0 0,1 0 0 0 0,-1 0 1 0 0,0 0-1 0 0,1 0 0 0 0,-1 0 1 0 0,1 0-1 0 0,0 0 0 0 0,-1 0 1 0 0,1 0 0 0 0,6-12 1 0 0,-6 9-1 0 0,0-1 0 0 0,0 0 0 0 0,-1 0 0 0 0,0 0 0 0 0,0-2 0 0 0,0 7 0 0 0,0-1 0 0 0,0 0 0 0 0,0 0 0 0 0,0 0 0 0 0,0 0 0 0 0,0 0 0 0 0,0 1 0 0 0,1-1 0 0 0,-1 0 0 0 0,0 0 0 0 0,0 0 0 0 0,1 1 0 0 0,-1-1 0 0 0,1-1 0 0 0,9-3 0 0 0,-9 4 0 0 0,-1 1 0 0 0,0-1 0 0 0,1 0 0 0 0,-1 0 0 0 0,0 0 0 0 0,1 1 0 0 0,-1-1 0 0 0,0 0 0 0 0,0 0 0 0 0,0 0 0 0 0,0 0 0 0 0,0 0 0 0 0,0 1 0 0 0,0-2 0 0 0,0 1 0 0 0,0 0 0 0 0,0 0 0 0 0,0 0 0 0 0,0 1 0 0 0,0-1 0 0 0,0 0 0 0 0,0 0 0 0 0,0 0 0 0 0,1 0 0 0 0,-1 1 0 0 0,0-1 0 0 0,0 0 0 0 0,1 0 0 0 0,0 0 0 0 0,-1 0 0 0 0,1 1 0 0 0,0 0 0 0 0,0-1 0 0 0,-1 1 0 0 0,1 0 0 0 0,0-1 0 0 0,0 1 0 0 0,0 0 0 0 0,0 0 0 0 0,-1 0 0 0 0,1 0 0 0 0,0 0 0 0 0,0 0 0 0 0,1 0 0 0 0,11 0 10 0 0,-11 0 44 0 0,-2 0 10 0 0,0 0 0 0 0,0 0 0 0 0,0 0 0 0 0,0 0 2 0 0,0 0 13 0 0,0 0 8 0 0,3 3 1 0 0,8 7 22 0 0,-9-7 97 0 0,-3-2 5 0 0,1 2-89 0 0,1 0-60 0 0,1 4-5 0 0,-1-5 1 0 0,0 0-17 0 0,10 18 205 0 0,-4-13-180 0 0,0-5-47 0 0,-7-2-19 0 0,0 0 0 0 0,0 0 0 0 0,0 0 0 0 0,1 0 0 0 0,-1 0 0 0 0,0 0 0 0 0,0 0 1 0 0,0 0-1 0 0,0 0 0 0 0,0 0 0 0 0,0 0 0 0 0,0 0 0 0 0,0 0 0 0 0,0 0 0 0 0,0 0 1 0 0,1 0-1 0 0,-1 0 0 0 0,0 0 0 0 0,0 0 0 0 0,0 0 0 0 0,0 0 0 0 0,0 0 0 0 0,0 0 1 0 0,0 0-1 0 0,0 0 0 0 0,0 0 0 0 0,0 0 0 0 0,0 1 0 0 0,1-1 0 0 0,-1 0 0 0 0,0 0 1 0 0,0 0-1 0 0,0 0 0 0 0,0 0 0 0 0,0 0 0 0 0,0 0 0 0 0,0 0 0 0 0,0 0 0 0 0,0 0 0 0 0,0 0 1 0 0,0 0-1 0 0,0 1 0 0 0,0-1 0 0 0,0 0 0 0 0,0 0 0 0 0,0 0 0 0 0,0 0 0 0 0,0 0 1 0 0,0 0-1 0 0,0 0 0 0 0,0 0 0 0 0,0 0 0 0 0,0 0 0 0 0,0 1 0 0 0,0-1 0 0 0,0 0 1 0 0,0 0-2 0 0,0 3 8 0 0,1 1 0 0 0,-1-1 0 0 0,1 1 0 0 0,0-1 0 0 0,0 0 0 0 0,0 1 0 0 0,1-1 0 0 0,0 1-8 0 0,2 7 25 0 0,12 28 62 0 0,-13-34-52 0 0,0 0 1 0 0,-1 0-1 0 0,0 0 1 0 0,0 1-1 0 0,0-1 0 0 0,-1 1 1 0 0,0-1-1 0 0,0 1 0 0 0,0 2-35 0 0,1 5 105 0 0,4 0 8 0 0,0 0 39 0 0,-4 0 18 0 0,-2-10-130 0 0,0 0 0 0 0,0 1 0 0 0,1-1 0 0 0,0 0 1 0 0,-1 0-1 0 0,1 0 0 0 0,1 2-40 0 0,6 13 253 0 0,-5-11-127 0 0,-2 0-40 0 0,-1 7 5 0 0,1 5-32 0 0,10 7 11 0 0,-9-15-17 0 0,-2-1-50 0 0,0 5 38 0 0,0 18 132 0 0,1-31-163 0 0,-1-1-1 0 0,0 1 0 0 0,0 0 1 0 0,1 0-1 0 0,-1 0 0 0 0,1-1 1 0 0,-1 1-1 0 0,1 0 0 0 0,0-1 1 0 0,-1 1-1 0 0,1-1 0 0 0,0 1 1 0 0,0 0-10 0 0,0-1 10 0 0,0 1 1 0 0,0-1-1 0 0,0 1 1 0 0,0-1-1 0 0,0 1 0 0 0,-1 0 1 0 0,1-1-1 0 0,-1 1 1 0 0,0 0-1 0 0,1 0 1 0 0,-1-1-1 0 0,0 1 0 0 0,0 0-10 0 0,0 10 103 0 0,0 22 220 0 0,0-26-270 0 0,0-1-52 0 0,0-5 69 0 0,0-2 20 0 0,0 0-50 0 0,0 0-66 0 0,0 0-70 0 0,0 0-142 0 0,0 0-244 0 0,0 0-27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58:45.3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0 319 8464 0 0,'0'0'190'0'0,"0"0"28"0"0,3 3 10 0 0,10 7-26 0 0,3-7-107 0 0,-4-3 143 0 0,0 0 56 0 0,25 0 811 0 0,-19 0-691 0 0,-7-2-220 0 0,0-4-37 0 0,-3 2-31 0 0,-2 2 11 0 0,0 0 30 0 0,2 2 60 0 0,-2 0-80 0 0,-3 1-92 0 0,0-1 0 0 0,1 0 0 0 0,-1 0 0 0 0,0 0-1 0 0,0 0 1 0 0,0-1 0 0 0,0 1 0 0 0,1-1 0 0 0,-1 0 0 0 0,1 0-55 0 0,0-5 146 0 0,-4 5-137 0 0,1 1 0 0 0,-1-1 0 0 0,0 1 0 0 0,0 0 0 0 0,1-1 0 0 0,-1 1 0 0 0,0-1 0 0 0,1 1 1 0 0,-1 0-1 0 0,0-1 0 0 0,1 1 0 0 0,-1 0 0 0 0,1-1 0 0 0,-1 1 0 0 0,0 0 0 0 0,1 0 0 0 0,-1-1 0 0 0,1 1 1 0 0,-1 0-1 0 0,1 0 0 0 0,-1 0 0 0 0,1 0 0 0 0,-1 0 0 0 0,1 0 0 0 0,-1 0 0 0 0,1 0 0 0 0,-1 0 1 0 0,1 0-1 0 0,-1 0 0 0 0,1 0 0 0 0,-1 0 0 0 0,1 0-9 0 0,14 0 160 0 0,5 0-9 0 0,6-3-19 0 0,-14-3-50 0 0,-10 5-72 0 0,-1 0 0 0 0,0 1 0 0 0,1-1 0 0 0,0 0 0 0 0,-1 1 0 0 0,1-1 0 0 0,-1 1-1 0 0,1-1 1 0 0,0 1 0 0 0,-1 0 0 0 0,1-1 0 0 0,0 1 0 0 0,-1 0 0 0 0,1 0-10 0 0,19 1 52 0 0,-11-1-20 0 0,0 1 1 0 0,0-2-1 0 0,0 1 0 0 0,5-2-32 0 0,-11 1 6 0 0,0 0 0 0 0,0 0 0 0 0,0-1 0 0 0,0 1 0 0 0,-1-1 0 0 0,1 0 0 0 0,0 0 0 0 0,0 0-6 0 0,0-1 7 0 0,1 1-1 0 0,-1 0 1 0 0,1 0-1 0 0,0 0 1 0 0,0 1-1 0 0,0 0 1 0 0,0 0-1 0 0,0 0 1 0 0,0 0-1 0 0,0 1-6 0 0,56-1 48 0 0,-38 2-43 0 0,19 0 14 0 0,-24-1 4 0 0,-1 0 0 0 0,1 0 1 0 0,15-4-24 0 0,-8 0 37 0 0,-10 1 11 0 0,0 0 0 0 0,1 1 0 0 0,11 1-48 0 0,-5 0 59 0 0,0-1-1 0 0,7-3-58 0 0,12 0 93 0 0,0 2 53 0 0,-29 3-81 0 0,1-1 0 0 0,-1 0 0 0 0,0-1 0 0 0,0 0 0 0 0,1-1 0 0 0,7-4-65 0 0,-10 4 56 0 0,1 1 1 0 0,-1-1 0 0 0,8 1-57 0 0,27-1 74 0 0,-20 2-54 0 0,17-3-20 0 0,18-6 10 0 0,1 4 44 0 0,-9-4 10 0 0,-24 6-35 0 0,-12 3-4 0 0,0-1-1 0 0,0-1 1 0 0,0-1 0 0 0,0-1-25 0 0,0 1 16 0 0,0 0 0 0 0,0 1 1 0 0,0 1-1 0 0,1 0-16 0 0,10-1 12 0 0,23-8 41 0 0,-11 6-32 0 0,-10 0 38 0 0,13-3-59 0 0,17-4 59 0 0,1 3-1 0 0,0 3-58 0 0,-2-1 43 0 0,113-19-30 0 0,-61 10 41 0 0,-10 11 10 0 0,-74 0-55 0 0,-6 2-5 0 0,1 0 0 0 0,-1 1 0 0 0,4 1-4 0 0,46 0 46 0 0,-17-1-42 0 0,0 3-1 0 0,21 4-3 0 0,-41 0 2 0 0,-14-2 15 0 0,1 0 0 0 0,0-2 1 0 0,1 0-18 0 0,18-2 9 0 0,31 1 5 0 0,-22 4 27 0 0,-29-1-36 0 0,13 1 25 0 0,-1 0-1 0 0,8-2-29 0 0,222-2 235 0 0,463 0 658 0 0,-415 0-581 0 0,-273-2-298 0 0,14-4 49 0 0,-30 2-21 0 0,1 2-1 0 0,10 0-41 0 0,36 2 7 0 0,82 0 69 0 0,-94 0-77 0 0,-36-1 4 0 0,1-1 0 0 0,11-3-3 0 0,-18 3 12 0 0,-1 0-1 0 0,1 0 1 0 0,0 1 0 0 0,-1 1 0 0 0,1 0-1 0 0,11 2-11 0 0,0 4 33 0 0,-18-4-25 0 0,0-1 0 0 0,1 1 0 0 0,-1-1 1 0 0,0-1-1 0 0,5 1-8 0 0,113-1 330 0 0,-106 2-233 0 0,-1 4-12 0 0,-2 0 40 0 0,1-4 42 0 0,1-2 63 0 0,16 0 77 0 0,-7 0-140 0 0,-24 0-98 0 0,-2 0-1 0 0,0 0 8 0 0,0 0-4 0 0,0 0-29 0 0,0 0-91 0 0,0 0-74 0 0,0 0-101 0 0,0 0-243 0 0,0 0-415 0 0,0 0 674 0 0,0 0 38 0 0,0 0-8 0 0,0 0-44 0 0,0 0-4 0 0,0 0-45 0 0,0 0-51 0 0,0 0-57 0 0,0 0-62 0 0,0 0-56 0 0,0 0-52 0 0,0 0-44 0 0,0 0-168 0 0,0 0-44 0 0,0 0-203 0 0,0 0-551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58:50.9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8032 0 0,'0'13'182'0'0,"0"-11"29"0"0,0-2 12 0 0,0 2-79 0 0,0 2-19 0 0,0 4 39 0 0,0 5 132 0 0,0-8 249 0 0,2-2 21 0 0,5 5-220 0 0,-2 6 63 0 0,-4-4-154 0 0,-1-2-54 0 0,1-2-4 0 0,-1 1 34 0 0,0 0 6 0 0,-1 0-102 0 0,1-5-90 0 0,0 0-1 0 0,0 1 1 0 0,0-1-1 0 0,0 0 0 0 0,0 0 1 0 0,1 0-1 0 0,-1 0 1 0 0,0 0-1 0 0,1 1 1 0 0,0 0-45 0 0,4 5 138 0 0,1 2 57 0 0,-4 3 36 0 0,-2 15 144 0 0,0 0-93 0 0,0 58 370 0 0,0-84-637 0 0,0 0-1 0 0,1 0 1 0 0,-1-1 0 0 0,0 1-1 0 0,1 0 1 0 0,-1 0-1 0 0,1-1 1 0 0,0 1 0 0 0,-1 0-1 0 0,1-1 1 0 0,0 1 0 0 0,0-1-1 0 0,0 1-14 0 0,0-1 15 0 0,0 1 0 0 0,0-1 0 0 0,0 1 0 0 0,0 0-1 0 0,-1-1 1 0 0,1 1 0 0 0,-1 0 0 0 0,1-1-1 0 0,-1 1 1 0 0,1 0 0 0 0,-1 0 0 0 0,0 0 0 0 0,0-1-15 0 0,0 3 23 0 0,2 28 208 0 0,-2-30-219 0 0,0 0 1 0 0,1 0-1 0 0,-1 0 0 0 0,1 0 1 0 0,0-1-1 0 0,-1 1 1 0 0,1 0-1 0 0,0-1 1 0 0,0 1-1 0 0,0 0 1 0 0,0-1-1 0 0,0 1 1 0 0,1 0-13 0 0,1 1 84 0 0,-2 1-36 0 0,-2 5-10 0 0,1-7-8 0 0,0 106 801 0 0,2-103-751 0 0,9 6-48 0 0,-8-8 55 0 0,-3-3 45 0 0,0 0 17 0 0,0 0 3 0 0,0 0-4 0 0,0 0-16 0 0,-3-3-4 0 0,-5-6-54 0 0,4-2 50 0 0,3-26 214 0 0,1 18-227 0 0,0-13 0 0 0,0 1-61 0 0,0-64-42 0 0,0 94-8 0 0,0 1 0 0 0,-1-1 0 0 0,1 1 0 0 0,0 0 0 0 0,0-1 0 0 0,0 1 0 0 0,0-1 0 0 0,0 1 0 0 0,0-1 0 0 0,0 1 0 0 0,0-1 0 0 0,1 1 0 0 0,-1-1 0 0 0,0 1 0 0 0,0-1 0 0 0,0 1 0 0 0,0-1 0 0 0,1 1 0 0 0,-1-1 0 0 0,0 1 0 0 0,0 0 0 0 0,1-1 0 0 0,-1 1 0 0 0,0 0 0 0 0,1-1 0 0 0,-1 1 0 0 0,1 0 0 0 0,-1-1 0 0 0,0 1 0 0 0,1 0 0 0 0,-1-1 0 0 0,1 1 0 0 0,9-7 0 0 0,-9 5-1 0 0,1 0 0 0 0,-1-1-1 0 0,1 1 1 0 0,-1 0-1 0 0,0-1 1 0 0,0 1-1 0 0,0-1 1 0 0,0 1-1 0 0,0-1 1 0 0,0 1 1 0 0,4-27-59 0 0,-3 25 58 0 0,0 0-1 0 0,1 0 1 0 0,-1 0 0 0 0,1 0-1 0 0,0 1 1 0 0,0 0-1 0 0,0-1 1 0 0,1 1 0 0 0,-1 0-1 0 0,1 0 2 0 0,9-8-1 0 0,-1-2 1 0 0,-8 8 0 0 0,1 0 0 0 0,-1 0 0 0 0,1 1 0 0 0,0 0 0 0 0,0 0 0 0 0,2-1 0 0 0,4 0 5 0 0,-2 1-15 0 0,0-1 0 0 0,0 0 1 0 0,-1 0-1 0 0,0-1 0 0 0,0 0 0 0 0,0 0 0 0 0,1-2 10 0 0,-5 5-2 0 0,-1 0 0 0 0,1 1 0 0 0,0-1 0 0 0,0 1-1 0 0,0 0 1 0 0,1 0 0 0 0,-1 0 0 0 0,2 0 2 0 0,16-9-36 0 0,28-17 25 0 0,-45 26 11 0 0,-1 1 0 0 0,0 0 0 0 0,0 1 0 0 0,1-1 0 0 0,-1 1 0 0 0,0 0 0 0 0,1 0 0 0 0,-1 0 0 0 0,4 1 0 0 0,8 0 0 0 0,-2-1-10 0 0,-9 0-33 0 0,10 0 8 0 0,-7 0 10 0 0,-7 0-16 0 0,4 0-38 0 0,-5 3-24 0 0,0-1-24 0 0,0 0 88 0 0,0-1 59 0 0,2 3 94 0 0,0-3-115 0 0,-1 0-67 0 0,0 0-71 0 0,1-1-108 0 0,-1 0 80 0 0,0 0-34 0 0,0 1-35 0 0,1-1-38 0 0,-1 0-42 0 0,1 0-42 0 0,-2 0 91 0 0,0 0-36 0 0,0 0-401 0 0,0 0 102 0 0,0 1-51 0 0,2 0-762 0 0,2 4-597 0 0,5 3-1136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58:51.4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48 7848 0 0,'0'0'232'0'0,"0"2"-14"0"0,0 5-149 0 0,0-3 30 0 0,0-2 101 0 0,0-2 230 0 0,2 0 390 0 0,10 1 16 0 0,1 0-228 0 0,0-1-52 0 0,-1-1-61 0 0,-1-2-68 0 0,-3-2-149 0 0,2-1 112 0 0,3 4 85 0 0,-1 2-70 0 0,-9 1-296 0 0,0-1 0 0 0,1 0 1 0 0,-1 0-1 0 0,0 0 1 0 0,0 0-1 0 0,1-1 0 0 0,-1 1 1 0 0,0-1-1 0 0,0 0 1 0 0,1 0-110 0 0,4-4 231 0 0,2-1 36 0 0,3 4-45 0 0,-8 2-150 0 0,12 0 123 0 0,-12 0-90 0 0,0 0 56 0 0,-3-3-89 0 0,0 2-68 0 0,1-1-1 0 0,-1 1 1 0 0,0-1 0 0 0,0 1 0 0 0,1 0-1 0 0,-1 0 1 0 0,0 0 0 0 0,1 0 0 0 0,-1 1-1 0 0,1-1 1 0 0,0 1 0 0 0,-1-1 0 0 0,1 1 0 0 0,-1 0-1 0 0,1 0 1 0 0,0 0 0 0 0,0 0-4 0 0,26 0 10 0 0,-27 0-9 0 0,0 0-1 0 0,-1 0 0 0 0,1 0 1 0 0,0 0-1 0 0,0-1 0 0 0,0 1 0 0 0,-1-1 1 0 0,1 1-1 0 0,0-1 0 0 0,-1 0 1 0 0,1 0-1 0 0,0 1 0 0 0,-1-1 0 0 0,1-1 0 0 0,11-4-11 0 0,1 4-27 0 0,-12 2-101 0 0,0 0 42 0 0,3 0 5 0 0,1 0 107 0 0,9 0 167 0 0,-10 0-179 0 0,-1 0-60 0 0,1 0-67 0 0,-1 0-85 0 0,0 0-100 0 0,-1 0 18 0 0,0 0-65 0 0,0 0-70 0 0,0 0-77 0 0,0 0-82 0 0,0 0-89 0 0,0 0-93 0 0,0 0-100 0 0,3 0-1070 0 0,4 0-1096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58:51.8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10368 0 0,'0'0'233'0'0,"0"0"39"0"0,0 0 15 0 0,0 0-102 0 0,0 0-26 0 0,0 0 47 0 0,0 0 168 0 0,0 0 311 0 0,0 0 19 0 0,0 0-28 0 0,0 0-145 0 0,0 0-69 0 0,0 0-12 0 0,0 2-33 0 0,0 9-129 0 0,0-9-58 0 0,0-2-7 0 0,3 0-16 0 0,-3 0-197 0 0,1 0-1 0 0,0 1 1 0 0,-1-1 0 0 0,1 0 0 0 0,-1 0 0 0 0,1 0 0 0 0,-1 0-1 0 0,1 1 1 0 0,0-1 0 0 0,-1 0 0 0 0,1 0 0 0 0,-1 1 0 0 0,1-1-1 0 0,-1 1 1 0 0,1-1 0 0 0,-1 0 0 0 0,0 1 0 0 0,1 0-10 0 0,7 10 139 0 0,0 1-21 0 0,-5-8-13 0 0,-2-1-50 0 0,-2 6-32 0 0,1-6 1 0 0,-1 8 21 0 0,1 12-1 0 0,3-10 28 0 0,2-5-28 0 0,-4-7-35 0 0,0 0 1 0 0,0 1-1 0 0,0-1 1 0 0,-1 1-1 0 0,1-1 1 0 0,0 1 0 0 0,-1-1-1 0 0,1 1 1 0 0,-1-1-1 0 0,1 1 1 0 0,-1-1-1 0 0,0 1 1 0 0,1 0-1 0 0,-1-1 1 0 0,0 1-1 0 0,0 0 1 0 0,0-1-1 0 0,0 1 1 0 0,-1 0-1 0 0,1-1 1 0 0,0 1-1 0 0,-1-1 1 0 0,1 1-1 0 0,-1 0-9 0 0,-2 3 23 0 0,1-1-1 0 0,0 1 0 0 0,0 0 0 0 0,1 0 1 0 0,-1-1-1 0 0,1 1 0 0 0,0 0 0 0 0,0 0 1 0 0,0 5-23 0 0,2-6 21 0 0,-1 0 0 0 0,0 0 1 0 0,1 0-1 0 0,0 0 0 0 0,0 0 0 0 0,0 1-21 0 0,2 2 19 0 0,4 17 64 0 0,-4 8 55 0 0,-3 42 94 0 0,0-54-161 0 0,0 10 14 0 0,0-12-21 0 0,1-12-35 0 0,0-1 0 0 0,0 1-1 0 0,0-1 1 0 0,0 1-1 0 0,2 3-28 0 0,-1-4 32 0 0,0 0-1 0 0,-1 1 1 0 0,0 0-1 0 0,0-1 0 0 0,0 5-31 0 0,-1 0 54 0 0,0-8-43 0 0,0 0 1 0 0,-1 0 0 0 0,1 0 0 0 0,1 0-1 0 0,-1 0 1 0 0,0 0 0 0 0,0 0 0 0 0,1 0 0 0 0,-1 0-1 0 0,1 0 1 0 0,0 0-12 0 0,4 6 36 0 0,-4-7-28 0 0,0 1-1 0 0,0-1 1 0 0,-1 0 0 0 0,1 1 0 0 0,0-1 0 0 0,-1 1 0 0 0,1 0-1 0 0,0-1 1 0 0,-1 1 0 0 0,0-1 0 0 0,1 1 0 0 0,-1 0 0 0 0,0-1-1 0 0,0 1-7 0 0,0 12 49 0 0,0 32 60 0 0,0-11-23 0 0,0-19-38 0 0,0-3-25 0 0,0-10-20 0 0,0-3-60 0 0,0 0-85 0 0,0 0-147 0 0,0 0 141 0 0,0 0 59 0 0,0 0-33 0 0,0 0-12 0 0,0 0-34 0 0,0 0-38 0 0,0 0-45 0 0,0 0-46 0 0,0 0-45 0 0,0 0-40 0 0,0 0-37 0 0,0 0-271 0 0,0 0-61 0 0,0 0-48 0 0,0 0-35 0 0,0 0-1493 0 0,0 0-1319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58:54.4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 16 10680 0 0,'0'0'241'0'0,"0"0"38"0"0,0 0 11 0 0,0 0-28 0 0,0 0-197 0 0,-2 0-37 0 0,-5 0 5 0 0,3 0 53 0 0,2 0 89 0 0,1 0 210 0 0,1 0 368 0 0,0 0 42 0 0,0 0-22 0 0,0 0-112 0 0,0 0-49 0 0,0-2-11 0 0,0-9-34 0 0,0 9-140 0 0,0 2-62 0 0,0 0-12 0 0,0 0-41 0 0,0 0-236 0 0,0 0-8 0 0,0 0 8 0 0,0 0-37 0 0,0 0-40 0 0,0 0-40 0 0,0 2-72 0 0,0-1-123 0 0,0 0 84 0 0,0 0 72 0 0,0 0 62 0 0,0 0 48 0 0,0 0 37 0 0,-2 2 412 0 0,2-2-390 0 0,-1 0-83 0 0,0-1-54 0 0,0 1-48 0 0,1-1-53 0 0,-1 0-62 0 0,0 0-89 0 0,0 1-85 0 0,0-1-94 0 0,0 0-102 0 0,0 0-111 0 0,-1 0-117 0 0,1 0-128 0 0,0 0 419 0 0,1 0-35 0 0,0 0-1672 0 0,0 0-1264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4:25.3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18 8320 0 0,'0'0'190'0'0,"0"0"28"0"0,0 0 7 0 0,0 3-33 0 0,0 5 79 0 0,0 0-46 0 0,0 0-42 0 0,0 0-36 0 0,0 7 32 0 0,0-1-66 0 0,0 34 80 0 0,0-27-49 0 0,0-10-26 0 0,0-1 43 0 0,0 1 50 0 0,0 0 58 0 0,0-2 29 0 0,0 1 58 0 0,0-1 67 0 0,0 0 70 0 0,0 1 79 0 0,0-1 83 0 0,0 0 90 0 0,0 0 95 0 0,0-17-832 0 0,0-15 10 0 0,3 9 27 0 0,2 6-35 0 0,-4 7-10 0 0,0-1 0 0 0,0 1 0 0 0,-1-1 0 0 0,1 1 0 0 0,0-1 1 0 0,0 1-1 0 0,-1-1 0 0 0,1 1 0 0 0,-1-1 0 0 0,0 0 0 0 0,1 1 0 0 0,-1-1 0 0 0,0 0 1 0 0,0 0-1 0 0,0-10 0 0 0,-1 8 0 0 0,1 0 0 0 0,0 0 0 0 0,0 0 0 0 0,0 0 0 0 0,1 0 0 0 0,-1 0 0 0 0,1 0 0 0 0,1-2 0 0 0,1-4 0 0 0,3-9 14 0 0,1 4 25 0 0,-5 9-33 0 0,1 0-5 0 0,0 0 0 0 0,1 0-1 0 0,-1 0 1 0 0,1 0 0 0 0,1 0 0 0 0,-1 0-1 0 0,-1 4 0 0 0,-1-1-1 0 0,0 0 1 0 0,0 1 0 0 0,0-1 0 0 0,-1 0 0 0 0,2-2 0 0 0,-3 3 1 0 0,0 1 0 0 0,1-1 0 0 0,0 1-1 0 0,-1 0 1 0 0,1-1 0 0 0,0 1 0 0 0,-1 0-1 0 0,1 0 1 0 0,0 0 0 0 0,0-1 0 0 0,0 1-1 0 0,0 0 1 0 0,0 0 0 0 0,1 0 0 0 0,-1 0-1 0 0,0 1 1 0 0,0-1 0 0 0,1 0-1 0 0,-1 0 1 0 0,0 1 0 0 0,1-1 0 0 0,-1 1-1 0 0,1-1 1 0 0,-1 1 0 0 0,1 0 0 0 0,-1-1-1 0 0,0 1 1 0 0,1 0 0 0 0,0 0-1 0 0,15-1 136 0 0,1 1-16 0 0,-6 0-69 0 0,-4 1-41 0 0,0 2-36 0 0,8 10 26 0 0,-12-8 0 0 0,0 1 0 0 0,0 0 0 0 0,0-1 0 0 0,-1 2 0 0 0,1-1 0 0 0,-1 1 0 0 0,0-2 0 0 0,9 30 0 0 0,-9-25 0 0 0,-1-5 5 0 0,-1 1 0 0 0,0 0 0 0 0,-1-1 0 0 0,1 1 1 0 0,-1-1-1 0 0,0 1 0 0 0,-1 0 0 0 0,1 0-5 0 0,-1 6 39 0 0,1 38 208 0 0,0-50-242 0 0,0 1-1 0 0,0-1 0 0 0,0 1 0 0 0,1-1 0 0 0,-1 1 1 0 0,0-1-1 0 0,0 1 0 0 0,0-1 0 0 0,0 0 0 0 0,0 1 0 0 0,0-1 1 0 0,0 1-1 0 0,-1-1 0 0 0,1 1 0 0 0,0-1 0 0 0,0 1 0 0 0,0-1 1 0 0,0 0-1 0 0,0 1 0 0 0,-1-1 0 0 0,1 1 0 0 0,0-1 0 0 0,0 0 1 0 0,-1 1-1 0 0,1-1 0 0 0,0 0 0 0 0,-1 1 0 0 0,1-1 1 0 0,0 0-1 0 0,-1 0 0 0 0,1 1 0 0 0,-1-1 0 0 0,1 0 0 0 0,0 0 1 0 0,-1 1-5 0 0,1-1 5 0 0,-1 0 1 0 0,1 0 0 0 0,-1 0 0 0 0,1 0-1 0 0,0 1 1 0 0,-1-1 0 0 0,1 0-1 0 0,0 0 1 0 0,-1 0 0 0 0,1 1 0 0 0,0-1-1 0 0,-1 0 1 0 0,1 1 0 0 0,0-1 0 0 0,0 0-1 0 0,-1 1 1 0 0,1-1 0 0 0,0 0-1 0 0,0 1 1 0 0,0-1 0 0 0,-1 1-6 0 0,-1 8 104 0 0,1 9 45 0 0,1-12-184 0 0,0-3-93 0 0,0 0-95 0 0,0-2 59 0 0,0-1-40 0 0,0 1-45 0 0,0 0-41 0 0,0-1-38 0 0,0 1-35 0 0,0-1-238 0 0,0 0-57 0 0,0 0-46 0 0,0 0-32 0 0,0 0-1328 0 0,0 0-1180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58:54.7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8208 0 0,'0'0'234'0'0,"0"0"6"0"0,0 0-142 0 0,0 0 18 0 0,0 0 92 0 0,0 0 232 0 0,0 0 420 0 0,0 0 41 0 0,0 0-366 0 0,0 0-209 0 0,0 0-41 0 0,0 0 86 0 0,0 0 196 0 0,0 0-20 0 0,0 0-39 0 0,0 0-151 0 0,0 0-65 0 0,0 0-17 0 0,0 0-33 0 0,0 0-122 0 0,0 0-50 0 0,0 0-5 0 0,0 0-74 0 0,0 0-95 0 0,0 0-93 0 0,0 0 49 0 0,0 0-38 0 0,0 0-42 0 0,0 0-40 0 0,0 0-372 0 0,0 0 82 0 0,0 0-55 0 0,0 0-731 0 0,0 0-583 0 0,0 0-1108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1:00:29.4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774 49 9296 0 0,'0'0'208'0'0,"0"0"33"0"0,2 0 15 0 0,6-2-113 0 0,-5-3-56 0 0,2-1-54 0 0,-4 5-33 0 0,0 1 0 0 0,0-1 0 0 0,-1 1 0 0 0,1 0 0 0 0,0-1 0 0 0,0 1 0 0 0,0 0 0 0 0,-1 0 0 0 0,1 0 0 0 0,0 0 0 0 0,0 0 0 0 0,0 0 0 0 0,0 0 0 0 0,0 0 0 0 0,4 0 52 0 0,-1-1 93 0 0,-2 0 15 0 0,-1-1 34 0 0,2-1 268 0 0,-2-6 546 0 0,-1 5-712 0 0,0 1-51 0 0,0 0-92 0 0,0 0-56 0 0,0 3-90 0 0,0 0 1 0 0,0 0 0 0 0,0 0 0 0 0,0 0-1 0 0,0 0 1 0 0,0-1 0 0 0,0 1 0 0 0,0 0-1 0 0,0 0 1 0 0,0 0 0 0 0,0 0 0 0 0,0 0 0 0 0,0 0-1 0 0,0 0 1 0 0,0 0 0 0 0,0 0 0 0 0,0 0-1 0 0,0-1 1 0 0,0 1 0 0 0,0 0 0 0 0,0 0-1 0 0,0 0 1 0 0,0 0 0 0 0,0 0 0 0 0,0 0 0 0 0,0 0-1 0 0,0 0 1 0 0,0 0 0 0 0,1 0 0 0 0,-1 0-1 0 0,0 0 1 0 0,0 0 0 0 0,0-1 0 0 0,0 1-1 0 0,0 0 1 0 0,0 0 0 0 0,0 0 0 0 0,0 0-1 0 0,0 0 1 0 0,0 0 0 0 0,0 0 0 0 0,0 0 0 0 0,1 0-1 0 0,-1 0 1 0 0,0 0 0 0 0,0 0 0 0 0,0 0-1 0 0,0 0 1 0 0,0 0 0 0 0,0 0 0 0 0,0 0-1 0 0,0 0 1 0 0,0 0 0 0 0,0 0 0 0 0,1 0 0 0 0,-1 0-1 0 0,0 0-7 0 0,1 0 20 0 0,0 0 45 0 0,0 0 39 0 0,1 0 34 0 0,1 0 260 0 0,6 0 674 0 0,-6 0-768 0 0,-1 0-140 0 0,0 0-79 0 0,-1 0-98 0 0,0 0-114 0 0,2 0 572 0 0,-3 0-11 0 0,0 0-2 0 0,0 0 0 0 0,0 0-182 0 0,0 0-113 0 0,0 0-38 0 0,0 0-1 0 0,0 0 20 0 0,0 0-20 0 0,0 0 4 0 0,0 0 20 0 0,0 0 6 0 0,0 0 0 0 0,0 0 0 0 0,0 0 0 0 0,0 0 0 0 0,-3 0 0 0 0,-3 0-89 0 0,-3 0 73 0 0,-14 1 231 0 0,19 1-261 0 0,-1 9 57 0 0,-6-5-57 0 0,-3 1-38 0 0,10-5-31 0 0,-7 3 2 0 0,9-4-6 0 0,0 0 1 0 0,0 0 0 0 0,-1 0-1 0 0,1 1 1 0 0,0-1-1 0 0,0 1 1 0 0,0-1-1 0 0,0 1 1 0 0,0 0-10 0 0,-13 11 53 0 0,11-10-47 0 0,1-1 0 0 0,-1 0 0 0 0,-1 0 1 0 0,1 0-1 0 0,0 0 0 0 0,0-1 0 0 0,-3 1-6 0 0,-8 3 47 0 0,-18 9-10 0 0,-18 16 68 0 0,-5 2-29 0 0,19-15-26 0 0,24-12-42 0 0,-1-1-1 0 0,0 0 0 0 0,-5 0-7 0 0,5 1 16 0 0,0 0-1 0 0,0 0 0 0 0,0 1 0 0 0,0 2-15 0 0,-21 8-1 0 0,11-5 32 0 0,1 0-1 0 0,-19 14-30 0 0,-14 7 3 0 0,50-29-1 0 0,-1 0 0 0 0,1 1 0 0 0,0 0-1 0 0,0 0 1 0 0,0 0 0 0 0,-4 5-2 0 0,-13 10 46 0 0,1-9-39 0 0,19-9-7 0 0,1 0 4 0 0,-1 0 0 0 0,1-1 0 0 0,-1 1 0 0 0,1 0 0 0 0,0 0 1 0 0,-1 1-1 0 0,1-1 0 0 0,0 0 0 0 0,0 1 0 0 0,0-1 0 0 0,0 1 1 0 0,0 0-1 0 0,0 0-4 0 0,-14 11 10 0 0,11-11-11 0 0,5-1 3 0 0,-1-1 0 0 0,0 0 0 0 0,1 0 0 0 0,-1 1 0 0 0,0-1 0 0 0,1 0-1 0 0,-1 1 1 0 0,1-1 0 0 0,-1 1 0 0 0,1-1 0 0 0,-1 1 0 0 0,1-1 0 0 0,-1 1 0 0 0,1-1 0 0 0,-1 1 0 0 0,1-1 0 0 0,0 1 0 0 0,-1-1 0 0 0,1 1 0 0 0,0 0 0 0 0,-1-1 0 0 0,1 1-2 0 0,-2 4 12 0 0,-11 11-2 0 0,-1-3 1 0 0,12-10 42 0 0,4 0 14 0 0,12 7 10 0 0,-2-4-17 0 0,0 0-40 0 0,-5-2-20 0 0,-6-4-2 0 0,0 1 0 0 0,0-1 0 0 0,0 1 0 0 0,0-1 0 0 0,0 1 0 0 0,0-1 0 0 0,0 0 1 0 0,0 0-1 0 0,0 1 0 0 0,0-1 0 0 0,1 0 0 0 0,-1 0 0 0 0,0 0 0 0 0,0 0 0 0 0,0 0 0 0 0,1-1 2 0 0,26 0-47 0 0,-26 1 56 0 0,0 1 0 0 0,-1-1 1 0 0,1 0-1 0 0,-1 0 1 0 0,1 1-1 0 0,-1-1 0 0 0,1 1 1 0 0,-1-1-1 0 0,1 1 1 0 0,-1 0-1 0 0,1-1 0 0 0,-1 1 1 0 0,0 0-10 0 0,13 6 68 0 0,10-3 10 0 0,18-5-32 0 0,-16 0-6 0 0,-24 1-36 0 0,115 0 82 0 0,155 0-6 0 0,-174 0 18 0 0,-97 0-98 0 0,-1 0 0 0 0,1 0 0 0 0,0 0 0 0 0,0 0 0 0 0,0 0 0 0 0,0 0 0 0 0,0 0 0 0 0,-1 1 0 0 0,1-1 0 0 0,0 0 0 0 0,0 0 0 0 0,0 1 0 0 0,-1-1 0 0 0,2 1 0 0 0,-2 0 0 0 0,1-1 0 0 0,-1 1 0 0 0,0 0 0 0 0,1 0 0 0 0,-1-1 0 0 0,0 1 0 0 0,0 0 0 0 0,1 0 0 0 0,-1 0 0 0 0,0 0 0 0 0,0 0 0 0 0,0-1 0 0 0,0 1 0 0 0,0 0 0 0 0,0 0 0 0 0,2 15 0 0 0,9-3 11 0 0,-11-13-10 0 0,0 0-1 0 0,0 0 1 0 0,0 0 0 0 0,0 0 0 0 0,0 0-1 0 0,0 0 1 0 0,1 0 0 0 0,-1 0 0 0 0,0 0-1 0 0,0 1 1 0 0,0-1 0 0 0,0 0 0 0 0,0 0-1 0 0,0 0 1 0 0,0 0 0 0 0,0 0 0 0 0,0 0-1 0 0,0 0 1 0 0,0 0 0 0 0,0 1 0 0 0,0-1-1 0 0,1 0 1 0 0,-1 0 0 0 0,0 0 0 0 0,0 0-1 0 0,0 0 1 0 0,0 0 0 0 0,0 0 0 0 0,0 1-1 0 0,0-1 1 0 0,0 0 0 0 0,0 0 0 0 0,0 0-1 0 0,0 0 1 0 0,0 0 0 0 0,-1 0 0 0 0,1 1-1 0 0,0-1 1 0 0,0 0 0 0 0,0 0 0 0 0,0 0-1 0 0,0 0 1 0 0,0 0 0 0 0,0 0 0 0 0,0 0-1 0 0,0 0 1 0 0,0 1 0 0 0,0-1 0 0 0,0 0-1 0 0,0 0 1 0 0,-1 0 0 0 0,1 0 0 0 0,0 0-1 0 0,0 0 1 0 0,0 0 0 0 0,0 0 0 0 0,0 0-1 0 0,-2 1 1 0 0,1 1 0 0 0,0-1 0 0 0,0 0 0 0 0,0 0 1 0 0,0 1-1 0 0,0-1 0 0 0,0 1 0 0 0,0-1 0 0 0,1 1 1 0 0,-1-1-1 0 0,1 1 0 0 0,-1-1 0 0 0,1 1 0 0 0,-1 0 0 0 0,1-1 1 0 0,0 1-1 0 0,0 0 0 0 0,0 0-1 0 0,-4 13 41 0 0,-8 1-29 0 0,-1 0-1 0 0,-3 13 44 0 0,-10 11-61 0 0,18-27 10 0 0,-11 13-4 0 0,5-13 0 0 0,10-10 0 0 0,1 1 0 0 0,-1-1 0 0 0,1 1 0 0 0,-1 0 0 0 0,1-1 0 0 0,1 1 0 0 0,-1 1 0 0 0,-1 2 0 0 0,-3 6 0 0 0,0 0 0 0 0,-1-1 0 0 0,0 0 0 0 0,0 0 0 0 0,-4 2 0 0 0,-15 7 0 0 0,6 8 0 0 0,-23 32 0 0 0,39-55 0 0 0,0 0 0 0 0,1 0 0 0 0,-2-1 0 0 0,-2 3 0 0 0,-9 11 0 0 0,-20 44 0 0 0,20-44 0 0 0,11-14 0 0 0,1 0 0 0 0,0 1 0 0 0,0 0 0 0 0,-2 3 0 0 0,-3 6 0 0 0,-1 0 0 0 0,0-1 0 0 0,-1 0 0 0 0,5-8 0 0 0,1 1 0 0 0,0 0 0 0 0,1 0 0 0 0,0 0 0 0 0,-3 5 0 0 0,-5 10 0 0 0,0-4 2 0 0,0-1 0 0 0,-3 2-2 0 0,-5 3 50 0 0,17-18-49 0 0,1 1 0 0 0,0-1 1 0 0,0 1-1 0 0,0-1 0 0 0,0 1 0 0 0,1 0 1 0 0,0 0-1 0 0,-1 1-1 0 0,-6 14 0 0 0,-1-4 0 0 0,5-3 0 0 0,-6-7 0 0 0,11-6 0 0 0,0 0 0 0 0,-1 0 0 0 0,1 1 0 0 0,0-1 0 0 0,0 0 0 0 0,0 1 0 0 0,0-1 0 0 0,0 0 0 0 0,-1 1 0 0 0,1-1 0 0 0,0 0 0 0 0,0 1 0 0 0,0-1 0 0 0,0 0 0 0 0,0 1 0 0 0,0-1 0 0 0,0 0 0 0 0,0 1 0 0 0,0-1 0 0 0,0 0 0 0 0,0 1 0 0 0,0-1 0 0 0,1 1 0 0 0,-1-1 0 0 0,0 0 0 0 0,0 0 0 0 0,0 1 0 0 0,0-1 0 0 0,0 0 0 0 0,1 1 0 0 0,-1-1 0 0 0,2 1 5 0 0,1 0 0 0 0,-1 0 0 0 0,1-1 0 0 0,-1 1 0 0 0,1-1 0 0 0,-1 0 0 0 0,1 0 0 0 0,-1 0 0 0 0,1 0 0 0 0,-1 0-1 0 0,1 0 1 0 0,0-1-5 0 0,11 1 23 0 0,1 0 21 0 0,29 0 123 0 0,-26-3-124 0 0,13-7 35 0 0,1 4-22 0 0,-29 5-55 0 0,10-2 24 0 0,0 0 0 0 0,0 1 0 0 0,-1 0 0 0 0,10 0-25 0 0,-16 2 15 0 0,1 0 1 0 0,-1-1-1 0 0,1 0 0 0 0,-1 0 1 0 0,0-1-1 0 0,1 0-15 0 0,16-4 31 0 0,19 1-5 0 0,-5-6 49 0 0,5 6-16 0 0,-18-1-46 0 0,-18 4-3 0 0,0 1 0 0 0,1-1 0 0 0,-1 1 1 0 0,0 1-1 0 0,5-1-10 0 0,7 1 10 0 0,-5 0 8 0 0,0 0 0 0 0,0 0 0 0 0,6-3-18 0 0,5-3 15 0 0,-18 5 0 0 0,0-1 0 0 0,0 1 0 0 0,1 0 0 0 0,-1 0 0 0 0,5 0-15 0 0,-2 1 26 0 0,30 0 44 0 0,-4 0-53 0 0,71 0-106 0 0,-104 0 89 0 0,0 0 0 0 0,-1 0 0 0 0,1 1 0 0 0,-1-1 0 0 0,1 0 0 0 0,-1 1 0 0 0,1-1 0 0 0,-1 1 0 0 0,1-1 0 0 0,-1 1 0 0 0,0 0 0 0 0,2 0 0 0 0,5 6-32 0 0,-5-4-126 0 0,0-6-28 0 0,-3 3 183 0 0,11-9-153 0 0,-3 6 55 0 0,-1 5-47 0 0,-3 4-92 0 0,-4-5 220 0 0,1-1 1 0 0,-1 1-1 0 0,0-1 1 0 0,0 1-1 0 0,1-1 1 0 0,-1 0-1 0 0,0 1 1 0 0,1-1-1 0 0,-1 0 1 0 0,0 1-1 0 0,1-1 1 0 0,-1 0-1 0 0,1 1 1 0 0,-1-1-1 0 0,1 0 1 0 0,-1 0-1 0 0,0 1 1 0 0,1-1 0 0 0,-1 0-1 0 0,1 0 1 0 0,-1 0-1 0 0,1 0 1 0 0,-1 0-1 0 0,1 0 1 0 0,-1 0-1 0 0,1 0 1 0 0,-1 0-1 0 0,1 0 1 0 0,-1 0-1 0 0,1 0 1 0 0,-1 0-1 0 0,1 0 20 0 0,5 0-213 0 0,-4 0 100 0 0,-1 0-36 0 0,0 0-8 0 0,1 0-38 0 0,-1 0-40 0 0,-1 0-48 0 0,1 0-50 0 0,0 0-47 0 0,-1 0-45 0 0,0 0-38 0 0,1 0-298 0 0,-1 0-65 0 0,0 0-51 0 0,0 0-38 0 0,0 0-343 0 0,0 0-33 0 0,0 0-2698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1:00:31.49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190 1 8232 0 0,'-13'26'182'0'0,"10"-21"29"0"0,0-5 14 0 0,3 0-211 0 0,-1 0-1 0 0,0 0 0 0 0,1 0 0 0 0,-1 0 0 0 0,0 1 0 0 0,0-1 0 0 0,1 0 1 0 0,-1 0-1 0 0,0 0 0 0 0,1 0 0 0 0,-1 1 0 0 0,1-1 0 0 0,-1 0 1 0 0,0 1-1 0 0,1-1-13 0 0,-6 11 40 0 0,6-11-42 0 0,-1 0 1 0 0,0 1 0 0 0,0-1 0 0 0,1 0-1 0 0,-1 1 1 0 0,0-1 0 0 0,0 0-1 0 0,0 0 1 0 0,0 0 0 0 0,1 0 0 0 0,-1 0-1 0 0,0 0 1 0 0,0 0 0 0 0,-1 0 1 0 0,-5 1 18 0 0,1 1 54 0 0,4 3 83 0 0,-1 0 56 0 0,-10 1 256 0 0,11-5-450 0 0,-1 1 50 0 0,0 0 66 0 0,-2 3 134 0 0,-1 2 92 0 0,1-3-158 0 0,1-1-88 0 0,0-1-71 0 0,-1 0 16 0 0,5-2-45 0 0,-1 1 0 0 0,0-1 0 0 0,1 0 1 0 0,-1 1-1 0 0,0-1 0 0 0,1 0 0 0 0,-1 1 0 0 0,1-1 1 0 0,-1 1-1 0 0,1-1 0 0 0,-1 0 0 0 0,1 1 0 0 0,-1 0 0 0 0,1-1 1 0 0,-1 1-1 0 0,1-1 0 0 0,0 1 0 0 0,-1-1 0 0 0,1 1 0 0 0,0 0 1 0 0,0-1-1 0 0,-1 1-13 0 0,-1 4 52 0 0,1-4-40 0 0,1 0 0 0 0,-1 0 0 0 0,0 0 0 0 0,0 0 0 0 0,1 0 0 0 0,-1-1 0 0 0,0 1 0 0 0,0 0 1 0 0,0 0-1 0 0,0-1 0 0 0,0 1 0 0 0,0-1 0 0 0,0 1 0 0 0,0-1 0 0 0,0 1 0 0 0,0-1-12 0 0,-10 7 148 0 0,5 6-9 0 0,-7 3-1 0 0,12-15-128 0 0,0 0 0 0 0,-1 1 0 0 0,1-1 0 0 0,0 0-1 0 0,0 1 1 0 0,0-1 0 0 0,0 1 0 0 0,0-1 0 0 0,0 1 0 0 0,0-1-1 0 0,0 1 1 0 0,1 0 0 0 0,-1-1 0 0 0,1 1 0 0 0,-1 0-1 0 0,1-1 1 0 0,0 1 0 0 0,-1 0 0 0 0,1 0-10 0 0,0 64 155 0 0,0-21-139 0 0,0-43-16 0 0,1 1 0 0 0,-1 0 0 0 0,0 0 0 0 0,1-1 0 0 0,-1 1 0 0 0,1 0 0 0 0,0 0 0 0 0,0-1 0 0 0,0 1 0 0 0,0-1 0 0 0,1 1 0 0 0,-1-1 0 0 0,0 0 0 0 0,1 1 0 0 0,0-1 0 0 0,0 0 0 0 0,10 18 0 0 0,-9-5 0 0 0,-3-14 0 0 0,0 0 0 0 0,-1 0 0 0 0,1 0 0 0 0,1 0 0 0 0,-1-1 0 0 0,0 1 0 0 0,0 0 0 0 0,0 0 0 0 0,0 0 0 0 0,1 0 0 0 0,-1-1 0 0 0,0 1 0 0 0,1 0 0 0 0,-1 0 0 0 0,1 0 0 0 0,10 5 0 0 0,-10-6 0 0 0,0 1 0 0 0,0-1 0 0 0,0 1 0 0 0,0-1 0 0 0,0 1 0 0 0,0 0 0 0 0,0-1 0 0 0,0 1 0 0 0,0 0 0 0 0,-1-1 0 0 0,1 1 0 0 0,0 0 0 0 0,0 0 0 0 0,-1 0 0 0 0,1 0 0 0 0,0 0 0 0 0,1 12 29 0 0,-2-13-27 0 0,0 0 1 0 0,0 0 0 0 0,0 0-1 0 0,0 1 1 0 0,0-1-1 0 0,0 0 1 0 0,0 0-1 0 0,0 0 1 0 0,0 0-1 0 0,0 0 1 0 0,0 0-1 0 0,0 0 1 0 0,0 0-1 0 0,0 0 1 0 0,0 0-1 0 0,0 1 1 0 0,0-1-1 0 0,0 0 1 0 0,0 0-1 0 0,0 0 1 0 0,0 0 0 0 0,0 0-1 0 0,1 0 1 0 0,-1 0-1 0 0,0 0 1 0 0,0 0-1 0 0,0 0 1 0 0,0 0-1 0 0,0 1 1 0 0,0-1-1 0 0,0 0 1 0 0,0 0-1 0 0,0 0 1 0 0,0 0-1 0 0,0 0 1 0 0,0 0-1 0 0,0 0 1 0 0,0 0-1 0 0,1 0 1 0 0,-1 0 0 0 0,0 0-1 0 0,0 0 1 0 0,0 0-1 0 0,0 0 1 0 0,0 0-1 0 0,0 0 1 0 0,0 0-1 0 0,0 0 1 0 0,0 0-1 0 0,0 0 1 0 0,1 0-1 0 0,-1 0 1 0 0,0 0-1 0 0,0 0 1 0 0,0 0-1 0 0,0 0 1 0 0,0 0-3 0 0,17 1 208 0 0,25-2 189 0 0,-23-4-150 0 0,-18 5-223 0 0,0-1-1 0 0,0 1 0 0 0,-1-1 1 0 0,1 0-1 0 0,0 1 1 0 0,0-1-1 0 0,0 0 0 0 0,0 1 1 0 0,-1-1-1 0 0,1 0 1 0 0,0 0-1 0 0,-1 0 0 0 0,1 0 1 0 0,-1 0-24 0 0,5-10 269 0 0,-5 10-240 0 0,1 0-1 0 0,-1 0 1 0 0,1 0-1 0 0,-1 0 1 0 0,1-1 0 0 0,-1 1-1 0 0,1 0 1 0 0,-1 0-1 0 0,1 0 1 0 0,0 1 0 0 0,0-1-1 0 0,0 0 1 0 0,-1 0-1 0 0,1 0 1 0 0,0 0 0 0 0,0 1-1 0 0,0-1 1 0 0,1 0-29 0 0,5-2 206 0 0,0-1 175 0 0,-5-10 16 0 0,-2 11-318 0 0,0 0 0 0 0,0 0 0 0 0,1 0 0 0 0,-1-1 0 0 0,1 1 0 0 0,0 0 0 0 0,1-2-79 0 0,6-13 480 0 0,-7 15-372 0 0,0 0 0 0 0,-1 0 1 0 0,1 0-1 0 0,-1 0 0 0 0,1-1 0 0 0,-1 1 0 0 0,0 0 0 0 0,0 0 0 0 0,-1 0 1 0 0,1-1-109 0 0,-1-8 371 0 0,1 2-97 0 0,-2 2-99 0 0,-1-1-55 0 0,-3-2-12 0 0,4 7-47 0 0,0-7 167 0 0,2 7-198 0 0,0 0 16 0 0,0 0 0 0 0,0 0 1 0 0,-1 0-1 0 0,1 0 1 0 0,-1 0-1 0 0,0 0 1 0 0,0 0-1 0 0,0-2-46 0 0,-4-2 52 0 0,-1 1-33 0 0,-23-22 2 0 0,25 23 25 0 0,3-1-43 0 0,1 1-15 0 0,-2 4 0 0 0,1 0 0 0 0,-1 1 0 0 0,0-1 0 0 0,0 0 0 0 0,0 1 0 0 0,1-1 0 0 0,-1 1 0 0 0,-1 0 0 0 0,1-1 0 0 0,0 1 0 0 0,0 0 0 0 0,-1 0 12 0 0,-13-9-132 0 0,14 8 32 0 0,1 2-100 0 0,-2-3-178 0 0,-11-7-43 0 0,8 8 232 0 0,0 1-55 0 0,4 1-7 0 0,1 0-188 0 0,-1 0-352 0 0,-11 0-15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1:00:30.2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0 6176 0 0,'0'0'177'0'0,"0"0"-29"0"0,0 0 20 0 0,0 0 87 0 0,0 0 241 0 0,0 0 440 0 0,0 0 37 0 0,0 0-29 0 0,0 0-613 0 0,0 0 121 0 0,0 0 260 0 0,0 0-10 0 0,0 0-294 0 0,0 0-168 0 0,0 0-42 0 0,0 0 44 0 0,0 0 109 0 0,0 3-20 0 0,-1 9-28 0 0,0 8 2 0 0,1-17-261 0 0,0 0 1 0 0,0 0-1 0 0,0 0 1 0 0,1-1-1 0 0,-1 1 0 0 0,1 0 1 0 0,-1 0-1 0 0,1 0 1 0 0,0-1-45 0 0,10 11 208 0 0,-11-12-202 0 0,0-1 1 0 0,1 0 0 0 0,-1 0-1 0 0,0 1 1 0 0,0-1 0 0 0,0 0 0 0 0,1 0-1 0 0,-1 1 1 0 0,0-1 0 0 0,0 0-1 0 0,0 0 1 0 0,0 1 0 0 0,0-1 0 0 0,0 0-1 0 0,1 1 1 0 0,-1-1 0 0 0,0 0-1 0 0,0 1 1 0 0,0-1 0 0 0,0 0 0 0 0,0 1-1 0 0,0-1 1 0 0,0 0 0 0 0,0 1-1 0 0,0-1 1 0 0,-1 0-7 0 0,1 6 52 0 0,-1 15 73 0 0,5-6 20 0 0,1-7-71 0 0,-4-6-64 0 0,0-1 1 0 0,0 0 0 0 0,0 1 0 0 0,-1-1 0 0 0,1 1 0 0 0,0 0 0 0 0,-1-1 0 0 0,1 1 0 0 0,-1-1-1 0 0,1 1 1 0 0,-1 0 0 0 0,0-1 0 0 0,0 1 0 0 0,0 0 0 0 0,0 1-11 0 0,0 5 25 0 0,-1-5-20 0 0,1 0 1 0 0,0 0-1 0 0,0 0 0 0 0,0 0 0 0 0,0 0 0 0 0,0 0 1 0 0,1 0-1 0 0,-1 0 0 0 0,1 0 0 0 0,0 0 1 0 0,0 0-6 0 0,6 12 52 0 0,-6-12-46 0 0,0 1 1 0 0,0-1-1 0 0,0 0 0 0 0,0 1 0 0 0,-1-1 1 0 0,1 1-1 0 0,-1-1 0 0 0,0 2-6 0 0,0 14 51 0 0,0-13-39 0 0,1-1-1 0 0,0 1 1 0 0,0-1 0 0 0,1 1 0 0 0,1 2-12 0 0,-1-2 18 0 0,-1-1-1 0 0,1 1 1 0 0,-1 0 0 0 0,0-1 0 0 0,0 5-18 0 0,-1 15 29 0 0,0 28 121 0 0,0-36-130 0 0,0 1-34 0 0,0 10-89 0 0,0-13 5 0 0,0 2-37 0 0,0-14-65 0 0,0-3 66 0 0,0 0 11 0 0,0 0-43 0 0,0 0-140 0 0,0 0-262 0 0,0 0 316 0 0,0 0 126 0 0,0 0-36 0 0,0 0-7 0 0,0 0-37 0 0,0 0-41 0 0,0 0-47 0 0,0 0-50 0 0,0 0-48 0 0,0 0-40 0 0,0 0-37 0 0,0 0-135 0 0,0 0-36 0 0,0 0-1404 0 0</inkml:trace>
  <inkml:trace contextRef="#ctx0" brushRef="#br0" timeOffset="312.84">255 63 8176 0 0,'0'13'182'0'0,"0"-10"29"0"0,0-3 13 0 0,0 3-32 0 0,0 7-84 0 0,0-8 5 0 0,0-1 127 0 0,0-1 211 0 0,0 2-233 0 0,0-1-49 0 0,0 0-40 0 0,0 0-36 0 0,0 1 7 0 0,0 2-25 0 0,0-2 25 0 0,0 0 16 0 0,-3 1 11 0 0,-6 13 58 0 0,-1 2-10 0 0,1-10-90 0 0,-2-3-19 0 0,9-5-62 0 0,1 1 1 0 0,0-1 0 0 0,0 0 0 0 0,0 1 0 0 0,0-1 0 0 0,0 1 0 0 0,0 0 0 0 0,0-1 0 0 0,0 1 0 0 0,0 0 0 0 0,0 0 0 0 0,0-1 0 0 0,0 1 0 0 0,1 0 0 0 0,-1 0 0 0 0,0 0 0 0 0,1 0 0 0 0,-1 1-5 0 0,-5 11 64 0 0,-4-8 5 0 0,5 8 22 0 0,-8 3 45 0 0,12-15-120 0 0,-1 1 0 0 0,1-1 0 0 0,-1 0 1 0 0,1 1-1 0 0,0-1 0 0 0,0 1 0 0 0,0 0 0 0 0,0-1 0 0 0,0 1 0 0 0,0 0 0 0 0,1-1 1 0 0,-1 1-1 0 0,0 0 0 0 0,1 0 0 0 0,-1 0 0 0 0,1-1 0 0 0,0 1 0 0 0,0 1-16 0 0,-3 11 139 0 0,-7 1 24 0 0,7-12-40 0 0,2 0-57 0 0,1 6-27 0 0,1-6-5 0 0,-1-2-29 0 0,0-1 1 0 0,0 1-1 0 0,0-1 0 0 0,0 1 0 0 0,0 0 0 0 0,0-1 1 0 0,0 1-1 0 0,0 0 0 0 0,0-1 0 0 0,-1 1 0 0 0,1-1 1 0 0,0 1-1 0 0,0 0 0 0 0,-1-1 0 0 0,1 1 0 0 0,0-1 1 0 0,-1 1-1 0 0,1-1 0 0 0,0 1 0 0 0,-1-1 0 0 0,1 1 1 0 0,-1-1-1 0 0,1 1 0 0 0,-1-1 0 0 0,1 0 0 0 0,-1 1 1 0 0,1-1-6 0 0,-7 7 126 0 0,5 5 50 0 0,2-8-141 0 0,1-1 44 0 0,4 7 311 0 0,-2-6-251 0 0,0 0-74 0 0,-1-2-74 0 0,0 0-35 0 0,-1-1 58 0 0,1 0 0 0 0,-1 1 0 0 0,0-1 0 0 0,0 1 0 0 0,1-1 0 0 0,-1 0 0 0 0,0 1 0 0 0,0 0 0 0 0,-1-1 0 0 0,1 1 0 0 0,0 0 0 0 0,0-1 0 0 0,-1 1 0 0 0,1 0 0 0 0,-1 0 0 0 0,0 0 0 0 0,1 0-14 0 0,-1 1 114 0 0,0-3-2 0 0,15 0 72 0 0,1 0-81 0 0,-1 0-57 0 0,15 0-3 0 0,36 0-58 0 0,-65 0 4 0 0,1-1-1 0 0,0 1 1 0 0,-1 0 0 0 0,1 0 0 0 0,0-1-1 0 0,-1 1 1 0 0,1-1 0 0 0,-1 1-1 0 0,1-1 1 0 0,-1 0 0 0 0,1 0 0 0 0,-1 0-1 0 0,1 0 1 0 0,-1 0 11 0 0,7-4-77 0 0,-3 4 2 0 0,-2 0-49 0 0,-1 0-8 0 0,0 1-55 0 0,0-1-65 0 0,0 0-76 0 0,0 0 10 0 0,-1 0-48 0 0,1 0-43 0 0,-1 0-39 0 0,1-1-132 0 0,0 1-37 0 0,0-1-162 0 0,1-2-432 0 0,-2 4 1111 0 0</inkml:trace>
  <inkml:trace contextRef="#ctx0" brushRef="#br0" timeOffset="584.9">586 126 9152 0 0,'0'27'208'0'0,"0"-22"33"0"0,0-5 14 0 0,3 0-42 0 0,8 0-74 0 0,-2 0 49 0 0,11 0 574 0 0,-14 0-467 0 0,0 0-83 0 0,-3 0-153 0 0,0 0-41 0 0,-1 0 75 0 0,-1-3-10 0 0,-2 3-79 0 0,1-1 0 0 0,0 1 0 0 0,0-1 0 0 0,0 1 0 0 0,0-1 0 0 0,0 1-1 0 0,0 0 1 0 0,1-1 0 0 0,-1 1 0 0 0,0-1 0 0 0,0 1 0 0 0,0-1 0 0 0,0 1 0 0 0,1-1-1 0 0,-1 1 1 0 0,0 0 0 0 0,0-1 0 0 0,1 1 0 0 0,-1-1 0 0 0,0 1 0 0 0,0 0 0 0 0,1-1-1 0 0,-1 1 1 0 0,1 0 0 0 0,-1-1 0 0 0,0 1 0 0 0,1 0 0 0 0,-1 0 0 0 0,1-1 0 0 0,-1 1 0 0 0,0 0-1 0 0,1 0 1 0 0,0 0-4 0 0,27-1 81 0 0,-1 1-72 0 0,-21 0 4 0 0,-2 0-58 0 0,0 0-36 0 0,6-1-291 0 0,-6-2 135 0 0,-2 1 107 0 0,-1-1 53 0 0,-1-1 38 0 0,0 1-297 0 0</inkml:trace>
  <inkml:trace contextRef="#ctx0" brushRef="#br0" timeOffset="812.79">650 300 7584 0 0,'0'0'222'0'0,"0"3"-15"0"0,-1 1-173 0 0,-1 2-25 0 0,1-6 26 0 0,1 1 65 0 0,0-1 58 0 0,-1 0 52 0 0,0 1 236 0 0,0-1 92 0 0,-2 1 1434 0 0,2-1-1583 0 0,1 0-39 0 0,-1 0-42 0 0,0 0-65 0 0,1 0-75 0 0,-1 0-88 0 0,13 0 215 0 0,1 0-115 0 0,1 0-107 0 0,0 0-97 0 0,0 0-89 0 0,0 0-82 0 0,0 0-72 0 0,-1 0-65 0 0,3 0-26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1:00:33.9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64 7976 0 0,'0'0'174'0'0,"0"0"29"0"0,0 0 14 0 0,3 0-26 0 0,4 0-126 0 0,-4 0-11 0 0,-1 0 75 0 0,-1 0 148 0 0,-1 0 239 0 0,0 0 18 0 0,0 0-12 0 0,2 0-269 0 0,1 0-49 0 0,-1 0-41 0 0,1 0-37 0 0,2 0 61 0 0,6 0 73 0 0,-8 0-95 0 0,-1 0 260 0 0,-2 0-60 0 0,3 0-21 0 0,7 0-87 0 0,2 1-9 0 0,-1-2-54 0 0,-2-4-62 0 0,-6-3-68 0 0,-3 8-63 0 0,0 0 1 0 0,0 0-1 0 0,0-1 1 0 0,0 1-1 0 0,0 0 1 0 0,0 0-1 0 0,0 0 1 0 0,0 0-1 0 0,0 0 0 0 0,0 0 1 0 0,0 0-1 0 0,0 0 1 0 0,0 0-1 0 0,0 0 1 0 0,0-1-1 0 0,0 1 1 0 0,0 0-1 0 0,0 0 0 0 0,0 0 1 0 0,0 0-1 0 0,0 0 1 0 0,0 0-1 0 0,0 0 1 0 0,0 0-1 0 0,0 0 1 0 0,0 0-1 0 0,0 0 1 0 0,0-1-1 0 0,0 1 0 0 0,0 0 1 0 0,0 0-1 0 0,0 0 1 0 0,0 0-1 0 0,0 0 1 0 0,1 0-1 0 0,-1 0 1 0 0,0 0-1 0 0,0 0 0 0 0,0 0 1 0 0,0 0-1 0 0,0 0 1 0 0,0 0-1 0 0,0 0 1 0 0,0 0-1 0 0,0 0 1 0 0,0 0-1 0 0,1 0 1 0 0,-1 0-1 0 0,0 0 0 0 0,0 0 1 0 0,0 0-1 0 0,0 0 1 0 0,0 0-1 0 0,0 0 1 0 0,0 0-1 0 0,0 0 1 0 0,0 0-2 0 0,40 0 193 0 0,-30-3-74 0 0,11-7 1 0 0,-12 6 0 0 0,-3 4-79 0 0,0-1-18 0 0,3-4 7 0 0,-8 4-26 0 0,0 0-1 0 0,1 0 1 0 0,-1 0-1 0 0,1 0 1 0 0,-1 1-1 0 0,1-1 1 0 0,-1 1-1 0 0,1-1 1 0 0,-1 1-1 0 0,1-1 1 0 0,0 1-1 0 0,-1 0 1 0 0,1 0 0 0 0,0 0-4 0 0,9 0 39 0 0,12 0 46 0 0,-10-3-65 0 0,0-8-10 0 0,-7 9 33 0 0,4 2-2 0 0,-7 0 110 0 0,-3 0 20 0 0,0 2-3 0 0,0-1-159 0 0,0 0 0 0 0,0-1 1 0 0,0 1-1 0 0,0 0 0 0 0,0 0 1 0 0,0-1-1 0 0,0 1 0 0 0,0 0 1 0 0,1-1-1 0 0,-1 1 0 0 0,0-1 1 0 0,0 1-1 0 0,1 0 0 0 0,-1-1 1 0 0,0 1-10 0 0,1-1 2 0 0,0 1 1 0 0,-1-1 0 0 0,1 0 0 0 0,0 1-1 0 0,-1-1 1 0 0,1 0 0 0 0,0 0 0 0 0,-1 0-1 0 0,1 0 1 0 0,0 1 0 0 0,-1-1 0 0 0,1 0-1 0 0,0 0 1 0 0,-1 0 0 0 0,1 0-3 0 0,2 0 64 0 0,-3-1-61 0 0,1 1 0 0 0,-1 0 1 0 0,1 0-1 0 0,-1 0 0 0 0,1 0 1 0 0,-1 0-1 0 0,1 0 0 0 0,-1 0 1 0 0,1 0-1 0 0,-1 0 0 0 0,1 0 1 0 0,-1 0-1 0 0,1 0 0 0 0,-1 0 0 0 0,1 1 1 0 0,-1-1-1 0 0,1 0 0 0 0,-1 0 1 0 0,1 0-1 0 0,-1 1 0 0 0,0-1 1 0 0,1 0-1 0 0,-1 1 0 0 0,1-1 1 0 0,-1 0-1 0 0,0 1 0 0 0,1-1 0 0 0,-1 1 1 0 0,0-1-1 0 0,1 0 0 0 0,-1 1-3 0 0,2 19 83 0 0,-3-11-19 0 0,1-4-20 0 0,0-5-42 0 0,0 1-1 0 0,0-1 0 0 0,0 0 0 0 0,0 1 1 0 0,-1-1-1 0 0,1 0 0 0 0,0 1 1 0 0,0-1-1 0 0,0 0 0 0 0,0 0 0 0 0,-1 1 1 0 0,1-1-1 0 0,0 0 0 0 0,0 1 1 0 0,-1-1-1 0 0,1 0 0 0 0,0 0 0 0 0,0 1 1 0 0,-1-1-1 0 0,1 0 0 0 0,0 0 1 0 0,-1 0-1 0 0,1 0 0 0 0,0 1 0 0 0,-1-1 1 0 0,1 0-2 0 0,-4 1 45 0 0,-1-1 41 0 0,5 3-32 0 0,0 7-28 0 0,0-7 49 0 0,0-3-6 0 0,0 2-5 0 0,-1 0-55 0 0,1 0 0 0 0,0 0-1 0 0,-1-1 1 0 0,1 1-1 0 0,-1 0 1 0 0,0 0-1 0 0,1-1 1 0 0,-1 1-1 0 0,0-1 1 0 0,0 1-1 0 0,0-1 1 0 0,0 1-1 0 0,0-1 1 0 0,-1 1-1 0 0,0 0-8 0 0,0 0 67 0 0,2 1 10 0 0,0 52 92 0 0,0-21-130 0 0,0-32-36 0 0,0 0 0 0 0,0 0 0 0 0,0 0 0 0 0,1 0 0 0 0,-1 0 0 0 0,1 0 0 0 0,-1 0 0 0 0,1-1 0 0 0,0 1-1 0 0,-1 0 1 0 0,1 0 0 0 0,0-1 0 0 0,1 3-3 0 0,-1-3 4 0 0,0 0-1 0 0,0 1 1 0 0,0-1-1 0 0,-1 1 0 0 0,1-1 1 0 0,0 1-1 0 0,-1-1 1 0 0,1 1-1 0 0,-1-1 1 0 0,0 1-1 0 0,0 0 1 0 0,1-1-1 0 0,-1 2-3 0 0,0 15 42 0 0,0 12-11 0 0,0-15 16 0 0,0-13-42 0 0,0-1 0 0 0,0 1 0 0 0,0 0 0 0 0,1-1 0 0 0,-1 1-1 0 0,0-1 1 0 0,1 1 0 0 0,-1-1 0 0 0,1 1 0 0 0,0-1 0 0 0,0 1 0 0 0,-1-1 0 0 0,1 0-5 0 0,6 12 75 0 0,-5-1-5 0 0,-1 0 1 0 0,0 0-1 0 0,0 0 0 0 0,-1 0 1 0 0,-2 7-71 0 0,1 10 53 0 0,1-15-14 0 0,0 20 167 0 0,1-34-203 0 0,-1 1 0 0 0,0-1 0 0 0,0 1 0 0 0,0-1-1 0 0,0 1 1 0 0,0-1 0 0 0,0 1 0 0 0,0-1-1 0 0,0 1 1 0 0,0-1 0 0 0,0 1 0 0 0,0-1 0 0 0,0 1-1 0 0,0-1 1 0 0,-1 1 0 0 0,1-1 0 0 0,0 1 0 0 0,0-1-1 0 0,-1 1 1 0 0,1-1 0 0 0,0 1 0 0 0,0-1-1 0 0,-1 0 1 0 0,1 1 0 0 0,0-1 0 0 0,-1 0 0 0 0,1 1-1 0 0,-1-1 1 0 0,1 0 0 0 0,0 1 0 0 0,-1-1 0 0 0,1 0-1 0 0,-1 0 1 0 0,1 1 0 0 0,-1-1 0 0 0,1 0-1 0 0,-1 0 1 0 0,1 0 0 0 0,-1 0 0 0 0,1 0 0 0 0,-1 1-1 0 0,1-1 1 0 0,-1 0 0 0 0,1 0 0 0 0,-1 0-1 0 0,0-1-2 0 0,-1 1 64 0 0,2 0 0 0 0,0 3-10 0 0,0 8-32 0 0,0-10-44 0 0,0 0-25 0 0,0-1-34 0 0,0 0-20 0 0,0 0-35 0 0,0 0-40 0 0,0 0-46 0 0,0 0-49 0 0,0 0-47 0 0,0 0-42 0 0,0 0-38 0 0,0 0-263 0 0,0 0-62 0 0,0 0-50 0 0,0 0-35 0 0,0 0-1446 0 0,0 0-1278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1:01:15.16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50 268 5960 0 0,'0'0'132'0'0,"0"0"17"0"0,0 0 12 0 0,-2 3-17 0 0,-4 3-11 0 0,4-2-76 0 0,4 0-24 0 0,1-4 29 0 0,-2 0 4 0 0,0 0 35 0 0,0-1 99 0 0,-1 1 92 0 0,-11 0 202 0 0,8 0 3 0 0,3 0 6 0 0,0 0 1 0 0,-2-2 0 0 0,-9-9-10 0 0,9 8-36 0 0,2 3-12 0 0,0 0-4 0 0,-3 0-17 0 0,2 0-401 0 0,1 0 0 0 0,-1 0 1 0 0,0 0-1 0 0,1 0 0 0 0,-1-1 0 0 0,1 1 0 0 0,-1 0 1 0 0,0-1-1 0 0,1 1 0 0 0,-1 0 0 0 0,1-1 0 0 0,-1 1 1 0 0,1 0-1 0 0,-1-1 0 0 0,1 1 0 0 0,-1-1 1 0 0,1 1-1 0 0,-1-1-24 0 0,1 0 18 0 0,-1 0 1 0 0,1 1-1 0 0,-1-1 1 0 0,1 1-1 0 0,0-1 1 0 0,-1 0-1 0 0,1 1 1 0 0,0-1-1 0 0,0 0 1 0 0,-1 1-1 0 0,1-1 1 0 0,0 0-1 0 0,0 1 1 0 0,0-1-1 0 0,0 0 1 0 0,0 1-1 0 0,0-1 1 0 0,0 0-1 0 0,0 0 1 0 0,0 1-1 0 0,0-1 1 0 0,1 0-1 0 0,-1 1 1 0 0,0-1 0 0 0,0 0-1 0 0,1 1 1 0 0,-1-1-1 0 0,0 1 1 0 0,1-1-1 0 0,-1 0 1 0 0,0 1-1 0 0,1-1 1 0 0,0 0-19 0 0,5-3 217 0 0,-5 4-204 0 0,-1 0 1 0 0,0-1-1 0 0,1 1 0 0 0,-1 0 0 0 0,1 0 0 0 0,-1-1 0 0 0,0 1 0 0 0,1 0 1 0 0,-1-1-1 0 0,1 1 0 0 0,-1-1 0 0 0,0 1 0 0 0,0 0 0 0 0,1-1 1 0 0,-1 1-1 0 0,0-1 0 0 0,0 1 0 0 0,1-1 0 0 0,-1 1 0 0 0,0-1 1 0 0,0 1-1 0 0,0-1 0 0 0,0 1 0 0 0,0-1 0 0 0,0 1 0 0 0,0-1 0 0 0,0 1 1 0 0,0-1-1 0 0,0 1 0 0 0,0-1 0 0 0,0 1 0 0 0,0-1-13 0 0,2-14 278 0 0,-1 14-257 0 0,-1 0 0 0 0,1 0 0 0 0,-1 0 0 0 0,1 0 0 0 0,0 0 0 0 0,0 0 0 0 0,-1 0 0 0 0,1 0 0 0 0,0 1 0 0 0,0-1 0 0 0,0 0 0 0 0,0 0 0 0 0,0 1 1 0 0,0-1-1 0 0,0 0-21 0 0,6-3 143 0 0,-3 1-36 0 0,-1-2-15 0 0,-1-1 4 0 0,3-5 87 0 0,-1 7-80 0 0,3 0 37 0 0,-6 4-125 0 0,0-1 1 0 0,0 1 0 0 0,-1-1-1 0 0,1 1 1 0 0,0-1 0 0 0,0 0-1 0 0,-1 1 1 0 0,1-1 0 0 0,-1 0-1 0 0,1 0 1 0 0,0 1 0 0 0,-1-1 0 0 0,1 0-1 0 0,-1 0 1 0 0,0 0 0 0 0,1 0-1 0 0,-1 0-15 0 0,10-15 290 0 0,3 8-142 0 0,2-2 7 0 0,-3-3 50 0 0,-8 2-31 0 0,1 1-2 0 0,4 2-36 0 0,1 3-10 0 0,-7 4-102 0 0,-1 0-1 0 0,0 0 1 0 0,0 0 0 0 0,1 0 0 0 0,-1-1 0 0 0,0 1 0 0 0,0-1-1 0 0,0 0 1 0 0,-1 0-24 0 0,15-11 153 0 0,-3 8-11 0 0,-7-5-46 0 0,23-6 50 0 0,-14 13-86 0 0,4 6-48 0 0,7 10-12 0 0,-8 3 0 0 0,-13-12 1 0 0,-2 1-2 0 0,8 17 12 0 0,-6-14 10 0 0,-4-6-19 0 0,0-1 1 0 0,0 0-1 0 0,-1 1 0 0 0,1-1 1 0 0,0 1-1 0 0,0 0 0 0 0,-1-1 1 0 0,1 1-1 0 0,-1-1 0 0 0,0 1 0 0 0,1 0 1 0 0,-1-1-1 0 0,0 1 0 0 0,0 0-2 0 0,0 31 51 0 0,0 47-24 0 0,0-74-14 0 0,-1-1 1 0 0,0 1 0 0 0,-1 0-1 0 0,1-1 1 0 0,-2 4-14 0 0,1-4 16 0 0,1 1-1 0 0,-1-1 1 0 0,1 1 0 0 0,0-1-1 0 0,0 5-15 0 0,2 9 16 0 0,-1-12-16 0 0,0 1 0 0 0,0-1 0 0 0,-1 1 0 0 0,0-1 0 0 0,0 2 0 0 0,-4 7 0 0 0,3-10 0 0 0,0 0 0 0 0,1 1 0 0 0,0-1 0 0 0,0 0 0 0 0,0 1 0 0 0,0 5 0 0 0,1-4 0 0 0,-1 0 0 0 0,0 0 0 0 0,-1 0 0 0 0,-1 5 0 0 0,0-5 0 0 0,2-1 0 0 0,-1 1 0 0 0,1 0 0 0 0,0 5 0 0 0,1-9 0 0 0,0-1 0 0 0,-1 0 0 0 0,1 0 0 0 0,-1 1 0 0 0,1-1 0 0 0,-1 0 0 0 0,0 0 0 0 0,0 0 0 0 0,-1 0 0 0 0,0 2 0 0 0,-2 6 0 0 0,-11 44 0 0 0,9-29 0 0 0,4-23 0 0 0,1 1 0 0 0,0-1 0 0 0,0 0 0 0 0,-1 0 0 0 0,0-1 0 0 0,0 1 0 0 0,0 1 0 0 0,-1-1 0 0 0,1 1 0 0 0,0 0 0 0 0,0 0 0 0 0,0 0 0 0 0,-1 2 0 0 0,-2 14 0 0 0,4-15 0 0 0,0 0 0 0 0,0-1 0 0 0,-1 1 0 0 0,1 0 0 0 0,-1-1 0 0 0,0 0 0 0 0,-1 2 0 0 0,1-4 0 0 0,0 1 0 0 0,0 0 0 0 0,1-1 0 0 0,-1 1 0 0 0,1 0 0 0 0,0 0 0 0 0,0-1 0 0 0,0 1 0 0 0,0 0 0 0 0,0 0 0 0 0,1 0 0 0 0,-1 0 0 0 0,1 1 0 0 0,0-1 0 0 0,0 0 0 0 0,0 1 0 0 0,-1 4 0 0 0,1 0 0 0 0,-2-1 0 0 0,1 1 0 0 0,-1 0 0 0 0,0-1 0 0 0,-1 1 0 0 0,-4 17 0 0 0,6-22 0 0 0,-1 0 0 0 0,1 0 0 0 0,0 0 0 0 0,-1 0 0 0 0,0 0 0 0 0,1 0 0 0 0,-2 0 0 0 0,1 1 0 0 0,-1 0 0 0 0,1 0 0 0 0,0-1 0 0 0,0 1 0 0 0,-1 3 0 0 0,-2 19 0 0 0,-5-5 0 0 0,6-8 0 0 0,3-9 0 0 0,0 0 0 0 0,0 0 0 0 0,-1 0 0 0 0,1 0 0 0 0,-1-1 0 0 0,0 1 0 0 0,0 0 0 0 0,-1-1 0 0 0,-10 24 0 0 0,10-19 0 0 0,-1 1 0 0 0,-1-1 0 0 0,-1 4 0 0 0,-8 9 0 0 0,-7 18 0 0 0,11-21 0 0 0,7-5 0 0 0,3-12 0 0 0,0 1 0 0 0,0-1 0 0 0,0 1 0 0 0,-1-1 0 0 0,1 1 0 0 0,0-1 0 0 0,-1 1 0 0 0,1-1 0 0 0,-1 1 0 0 0,0-1 0 0 0,1 1 0 0 0,-1-1 0 0 0,0 0 0 0 0,0 0 0 0 0,0 1 0 0 0,0-1 0 0 0,0 0 0 0 0,0 0 0 0 0,0 0 0 0 0,0 0 0 0 0,-2 1 0 0 0,3-2 0 0 0,-1 0 0 0 0,0 0 0 0 0,0 1 0 0 0,0-1 0 0 0,0 1 0 0 0,0-1 0 0 0,1 1 0 0 0,-1-1 0 0 0,0 1 0 0 0,0-1 0 0 0,1 1 0 0 0,-1 0 0 0 0,0-1 0 0 0,1 1 0 0 0,-1 0 0 0 0,0-1 0 0 0,1 1 0 0 0,-1 0 0 0 0,1 0 0 0 0,0 0 0 0 0,-1 0 0 0 0,1 0 0 0 0,0-1 0 0 0,-1 1 0 0 0,1 0 0 0 0,0 0 0 0 0,0 0 0 0 0,0 0 0 0 0,0 0 0 0 0,0 0 0 0 0,0 0 0 0 0,0 0 0 0 0,0 0 0 0 0,0 0 0 0 0,0 0 0 0 0,1 0 0 0 0,-1 6 0 0 0,0-1 0 0 0,0-4 0 0 0,0-1 0 0 0,0 1 0 0 0,1 0 0 0 0,-2-1 0 0 0,1 1 0 0 0,0 0 0 0 0,0-1 0 0 0,0 1 0 0 0,-1 0 0 0 0,1-1 0 0 0,-1 1 0 0 0,0 1 0 0 0,-4 0 0 0 0,-2 2 0 0 0,7-5 0 0 0,-1 0 0 0 0,1 0 0 0 0,0 1 0 0 0,0-1 0 0 0,0 0 0 0 0,0 0 0 0 0,0 0 0 0 0,0 1 0 0 0,0-1 0 0 0,0 0 0 0 0,0 0 0 0 0,0 1 0 0 0,0-1 0 0 0,0 0 0 0 0,0 0 0 0 0,0 1 0 0 0,0-1 0 0 0,0 0 0 0 0,0 0 0 0 0,0 1 0 0 0,0-1 0 0 0,0 0 0 0 0,0 0 0 0 0,1 0 0 0 0,-1 1 0 0 0,0-1 0 0 0,0 0 0 0 0,0 0 0 0 0,0 0 0 0 0,0 1 0 0 0,1-1 0 0 0,-1 0 0 0 0,0 0 0 0 0,0 0 0 0 0,1 0 0 0 0,6 6 0 0 0,-14 7 0 0 0,6-13 0 0 0,1 1 0 0 0,0-1 0 0 0,0 1 0 0 0,-1-1 0 0 0,1 1 0 0 0,0-1 0 0 0,0 1 0 0 0,0-1 0 0 0,0 1 0 0 0,0-1 0 0 0,0 1 0 0 0,0-1 0 0 0,0 1 0 0 0,0-1 0 0 0,0 1 0 0 0,0-1 0 0 0,0 1 0 0 0,0-1 0 0 0,0 1 0 0 0,0-1 0 0 0,0 1 0 0 0,1-1 0 0 0,-1 1 0 0 0,0-1 0 0 0,0 0 0 0 0,1 1 0 0 0,-1-1 0 0 0,1 1 0 0 0,0-1 0 0 0,0 0 0 0 0,-1 1 0 0 0,1-1 0 0 0,0 0 0 0 0,0 0 0 0 0,0 1 0 0 0,0-1 0 0 0,0 0 0 0 0,-1 0 0 0 0,1 0 0 0 0,0 0 0 0 0,1 0 0 0 0,13 0 0 0 0,4-3 0 0 0,-9 0 0 0 0,25-10 0 0 0,-27 8 1 0 0,-7 4 3 0 0,0 0-1 0 0,1 0 1 0 0,-1 1 0 0 0,1-1 0 0 0,-1 0 0 0 0,1 1-1 0 0,-1-1 1 0 0,1 1 0 0 0,0-1 0 0 0,-1 1-1 0 0,1-1 1 0 0,0 1 0 0 0,-1 0 0 0 0,1 0-4 0 0,124 0 200 0 0,-107 3-190 0 0,7 7-10 0 0,-20-8 1 0 0,1-1-2 0 0,14-1 12 0 0,-5 0 32 0 0,0 2-33 0 0,-9 2 40 0 0,2 1-95 0 0,0-1-102 0 0,2-3-90 0 0,0-4-76 0 0,-5-1 136 0 0,-3 2-41 0 0,-1-1-75 0 0,-1 2 96 0 0,0 0-37 0 0,-1 1 233 0 0,1 0-275 0 0,0-1-40 0 0,0 1-421 0 0,-1 0 106 0 0,1 0-54 0 0,1 1-800 0 0,1 3-484 0 0,7 6-1479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1:01:15.53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47 13312 0 0,'0'-13'390'0'0,"0"11"-138"0"0,0 2-116 0 0,2 0 75 0 0,2 0-86 0 0,3 0 123 0 0,-7 0-240 0 0,0 0 1 0 0,0 0-1 0 0,0 0 0 0 0,0 0 1 0 0,0 0-1 0 0,0 0 0 0 0,0 0 0 0 0,0 0 1 0 0,0 0-1 0 0,1 0 0 0 0,-1 0 0 0 0,0 0 1 0 0,0 0-1 0 0,0 0 0 0 0,0 0 0 0 0,0 0 1 0 0,0 0-1 0 0,0 0 0 0 0,0 0 0 0 0,0 0 1 0 0,0 0-1 0 0,1 0 0 0 0,-1 0 0 0 0,0-1 1 0 0,0 1-1 0 0,0 0 0 0 0,0 0 0 0 0,0 0 1 0 0,0 0-1 0 0,0 0 0 0 0,0 0 0 0 0,0 0 1 0 0,0 0-1 0 0,0 0 0 0 0,0 0 0 0 0,0 0 1 0 0,0 0-1 0 0,0 0 0 0 0,0-1 0 0 0,0 1 1 0 0,0 0-1 0 0,0 0 0 0 0,1 0 1 0 0,-1 0-1 0 0,0 0 0 0 0,0 0 0 0 0,0 0 1 0 0,0 0-1 0 0,0 0 0 0 0,0 0 0 0 0,-1-1 1 0 0,1 1-1 0 0,0 0 0 0 0,0 0 0 0 0,0 0 1 0 0,0 0-1 0 0,0 0-8 0 0,0-11 488 0 0,0 9-202 0 0,0 2-123 0 0,0 0-12 0 0,0 0-43 0 0,0 0 62 0 0,0 0-11 0 0,0 0-20 0 0,3-3-71 0 0,3-3-90 0 0,-2 2-95 0 0,-1 2-126 0 0,-3 1-4 0 0,0 1-35 0 0,0 0-746 0 0,0 0-46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1:01:16.93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47 663 7568 0 0,'-13'14'166'0'0,"11"-12"29"0"0,2-2 14 0 0,-3 0-25 0 0,-8 0-74 0 0,9 0 7 0 0,2 3 134 0 0,0-3-145 0 0,1 6-10 0 0,-1-3 22 0 0,0-2-21 0 0,0 0 36 0 0,-1 0 44 0 0,1 0 49 0 0,-1-1-5 0 0,0 1-49 0 0,0-1-42 0 0,0 0-37 0 0,-2 0 16 0 0,-3-1-32 0 0,6 1 22 0 0,-3 0 309 0 0,3 0-6 0 0,0 0-17 0 0,0 0-62 0 0,0 0-31 0 0,0 0-4 0 0,0 0-11 0 0,0 0-46 0 0,0 0-27 0 0,0 0-4 0 0,0 0-6 0 0,3 0-22 0 0,-3 0-162 0 0,1 0-1 0 0,-1 0 1 0 0,1 0-1 0 0,0 0 1 0 0,-1 0-1 0 0,1-1 0 0 0,-1 1 1 0 0,1 0-1 0 0,-1 0 1 0 0,1 0-1 0 0,-1-1 1 0 0,1 1-1 0 0,-1 0 1 0 0,1 0-1 0 0,-1-1 1 0 0,1 1-1 0 0,-1-1 1 0 0,1 1-1 0 0,-1 0 0 0 0,1-1 1 0 0,-1 1-1 0 0,0-1 1 0 0,1 1-1 0 0,-1-1-9 0 0,0 0 11 0 0,1 0-1 0 0,-1 1 0 0 0,1-1 1 0 0,-1 1-1 0 0,1-1 0 0 0,-1 1 1 0 0,1-1-1 0 0,-1 1 0 0 0,1-1 1 0 0,0 1-1 0 0,-1-1 0 0 0,1 1 1 0 0,0 0-1 0 0,-1-1 0 0 0,1 1 1 0 0,0 0-1 0 0,-1 0 0 0 0,1 0 1 0 0,0-1-1 0 0,0 1 0 0 0,-1 0 1 0 0,1 0-1 0 0,0 0 0 0 0,0 0 1 0 0,0 0-11 0 0,0 0 19 0 0,1 0 1 0 0,0 0 0 0 0,-1 0-1 0 0,1-1 1 0 0,0 1 0 0 0,-1-1-1 0 0,1 1 1 0 0,-1-1 0 0 0,1 0-1 0 0,-1 1 1 0 0,1-1 0 0 0,-1 0 0 0 0,1 0-1 0 0,-1 0-19 0 0,7-4 89 0 0,5 0 95 0 0,-10 1-116 0 0,2-3 44 0 0,7 3-19 0 0,-9 4-74 0 0,-1-1 0 0 0,1 1 1 0 0,-1-1-1 0 0,0 0 0 0 0,0 0 0 0 0,1 0 0 0 0,-1 0 1 0 0,0 0-1 0 0,0 0 0 0 0,0-1 0 0 0,0 1 1 0 0,1-2-20 0 0,1-1 55 0 0,0 1 0 0 0,1 0 0 0 0,-1 0 0 0 0,0 0 0 0 0,4-1-55 0 0,5-2 55 0 0,-7 3-65 0 0,15-5 9 0 0,-19 7 2 0 0,0 1 0 0 0,0-1 0 0 0,0 1 0 0 0,-1-1 0 0 0,1 0 0 0 0,0 0 0 0 0,-1 0 0 0 0,1 0 0 0 0,-1 0 0 0 0,1 0 0 0 0,0 0-1 0 0,6-13 43 0 0,20-1-32 0 0,-22 14-12 0 0,1 0 9 0 0,-1-3 49 0 0,4-6 7 0 0,-4 7 0 0 0,7 6-11 0 0,0 7-32 0 0,-9-3 31 0 0,-5 2-47 0 0,1-6 5 0 0,0-2-5 0 0,-1 1 0 0 0,1 0-1 0 0,0-1 1 0 0,0 1 0 0 0,-1 0 0 0 0,1-1 0 0 0,-1 1-1 0 0,1-1 1 0 0,-1 1 0 0 0,0-1 0 0 0,0 1 0 0 0,0-1 0 0 0,0 1-1 0 0,0-1-4 0 0,-4 7 10 0 0,-7 17 44 0 0,9-18-55 0 0,-2 9 0 0 0,6 12 43 0 0,-1-23-38 0 0,0-1 0 0 0,0 0 0 0 0,0 0 0 0 0,0 0 0 0 0,0 0-1 0 0,-2 3-2 0 0,-24 46 9 0 0,21-27 33 0 0,-6-5-33 0 0,6 8-10 0 0,-6 7 0 0 0,7-27 0 0 0,1 1 0 0 0,0 0 0 0 0,0-1 0 0 0,1 1 0 0 0,1 0 0 0 0,-1 6 0 0 0,2-13 0 0 0,0 1 0 0 0,0-1 0 0 0,0 0 0 0 0,0 0 0 0 0,-1 0 0 0 0,0 0 0 0 0,1 0 0 0 0,-1 0 0 0 0,0 0 0 0 0,0 0 0 0 0,-1-1 0 0 0,1 1 0 0 0,-1 0 0 0 0,1-1 0 0 0,-1 1 0 0 0,-1 0 0 0 0,1 2 0 0 0,0-1 1 0 0,0 0-1 0 0,0 1 0 0 0,1-1 0 0 0,-1 1 0 0 0,1-1 0 0 0,0 3 0 0 0,-4 13-1 0 0,-11 17 1 0 0,13-27 1 0 0,-10 25-2 0 0,-13 12 1 0 0,21-34 0 0 0,-6-8 0 0 0,11-4 0 0 0,0-1 0 0 0,0 0 0 0 0,0 1 0 0 0,-1-1 0 0 0,1 0 0 0 0,0 0 0 0 0,0 1 0 0 0,0-1 0 0 0,0 0 0 0 0,0 1 0 0 0,0-1 0 0 0,-1 0 0 0 0,1 1 0 0 0,0-1 0 0 0,0 1 0 0 0,0-1 0 0 0,0 0 0 0 0,0 1 0 0 0,0-1 0 0 0,1 0 0 0 0,-1 1 0 0 0,0-1 0 0 0,0 0 0 0 0,0 1 0 0 0,0-1 0 0 0,0 0 0 0 0,0 1 0 0 0,1-1 0 0 0,-1 0 0 0 0,0 0 0 0 0,0 1 0 0 0,11 4 0 0 0,-6 6 0 0 0,-5-11 0 0 0,1 0 0 0 0,-1 0 0 0 0,0 1 0 0 0,1-1 0 0 0,-1 0 0 0 0,0 0 0 0 0,0 0 0 0 0,1 0 0 0 0,-1 0 0 0 0,0 0 0 0 0,1 1 0 0 0,-1-1 0 0 0,1 0 0 0 0,-1 0 0 0 0,0 0 0 0 0,1 0 0 0 0,-1 0 0 0 0,0 0 0 0 0,1 0 0 0 0,-1 0 0 0 0,0-1 0 0 0,1 1 0 0 0,-1 0 0 0 0,0 0 0 0 0,1 0 0 0 0,-1 0 0 0 0,0 0 0 0 0,1 0 0 0 0,-1-1 0 0 0,0 1 0 0 0,1 0 0 0 0,3-7 0 0 0,-4 7 0 0 0,0-1 0 0 0,1 1 0 0 0,-1-1 0 0 0,0 1 0 0 0,1 0 0 0 0,-1-1 0 0 0,0 1 0 0 0,1-1 0 0 0,-1 1 0 0 0,0 0 0 0 0,1-1 0 0 0,-1 1 0 0 0,0 0 0 0 0,1 0 0 0 0,-1-1 0 0 0,1 1 0 0 0,-1 0 0 0 0,1 0 0 0 0,-1 0 0 0 0,1-1 0 0 0,-1 1 0 0 0,1 0 0 0 0,-1 0 0 0 0,1 0 0 0 0,-1 0 0 0 0,1 0 0 0 0,-1 0 0 0 0,1 0 0 0 0,-1 0 0 0 0,1 0 0 0 0,-1 0 0 0 0,1 1 1 0 0,0-1-1 0 0,-1 0 0 0 0,0 0 0 0 0,1 0 0 0 0,-1 0 0 0 0,1 0 0 0 0,-1 0 0 0 0,1 0 0 0 0,-1 0 0 0 0,1 0 0 0 0,-1 0 0 0 0,1 0 0 0 0,-1 0 0 0 0,1 0 0 0 0,-1-1 0 0 0,1 1 0 0 0,-1 0 0 0 0,1 0 0 0 0,-1-1 0 0 0,1 1 0 0 0,-1 0 0 0 0,0 0 0 0 0,1-1 0 0 0,-1 1 0 0 0,1 0 0 0 0,-1-1 0 0 0,0 1 0 0 0,1 0 0 0 0,-1-1 0 0 0,0 1 0 0 0,0-1 0 0 0,1 1 0 0 0,-1-1 0 0 0,4-6-1 0 0,-3 7 1 0 0,0-1 0 0 0,0 1 0 0 0,0 0 0 0 0,0-1 0 0 0,0 1 0 0 0,0 0 0 0 0,0 0 0 0 0,0 0 0 0 0,0-1 0 0 0,1 1 0 0 0,-1 0 0 0 0,0 0 0 0 0,0 1 0 0 0,0-1 0 0 0,62 0-6 0 0,-18 0-52 0 0,-42 0 58 0 0,1 0 0 0 0,-1 1 0 0 0,0-1 0 0 0,0 1 0 0 0,1 0 0 0 0,-1 0 0 0 0,0 0 0 0 0,0 0 0 0 0,2 2 1 0 0,6 1-2 0 0,6 2 1 0 0,-13-5 0 0 0,0 0 0 0 0,0 0 0 0 0,0 1 0 0 0,0-1 0 0 0,-1 1 0 0 0,4 2 0 0 0,12 7 0 0 0,-16-10 0 0 0,-1 0 0 0 0,1 0 0 0 0,0 1 0 0 0,-1 0 0 0 0,1-1 0 0 0,-1 1 0 0 0,1 0 0 0 0,-1 0 0 0 0,0 0 0 0 0,0 1 0 0 0,0-1 0 0 0,0 1 0 0 0,5 8 0 0 0,-3-5 0 0 0,0 0 0 0 0,0 0 0 0 0,0 0 0 0 0,5 3 0 0 0,-4-2 2 0 0,0 0-1 0 0,0 0 0 0 0,0 0 0 0 0,-1 1 0 0 0,0 0 0 0 0,-1 0 0 0 0,1 0 0 0 0,-1 0 0 0 0,-1 0 0 0 0,0 1 1 0 0,0 1-3 0 0,0-3 22 0 0,-2 0-1 0 0,1 0 1 0 0,-1 0-1 0 0,0 0 1 0 0,0 5-21 0 0,-1-5 26 0 0,1 0 1 0 0,0 1 0 0 0,1-1 0 0 0,0 0 0 0 0,1 5-27 0 0,1-2 28 0 0,1 11 31 0 0,-9 8 21 0 0,4-23-58 0 0,0 0 0 0 0,-1 0 0 0 0,2 0 0 0 0,-1 4-22 0 0,1-3 22 0 0,-1 0 0 0 0,0-1 0 0 0,0 1 0 0 0,-1 2-22 0 0,-15 43 175 0 0,10-32-102 0 0,1-2 10 0 0,5-14-65 0 0,0 0 1 0 0,0-1-1 0 0,-1 1 0 0 0,1 0 0 0 0,-1 0 0 0 0,-2 2-18 0 0,-1 2 79 0 0,0 1-1 0 0,1-1 1 0 0,-1 4-79 0 0,-3 5 117 0 0,3-8-70 0 0,3-6-24 0 0,1-1 1 0 0,-1-1-1 0 0,0 1 0 0 0,0 0 0 0 0,0 0 0 0 0,0-1 0 0 0,0 1 0 0 0,0-1 0 0 0,0 1 0 0 0,0-1 0 0 0,-1 0 0 0 0,0 0-23 0 0,0 1 30 0 0,1-1 0 0 0,-1 0 0 0 0,0 1 0 0 0,1 0 0 0 0,-1 0-1 0 0,-1 2-29 0 0,1-2 31 0 0,-1 1-1 0 0,1-1 0 0 0,-1 1 0 0 0,1-1 0 0 0,-1 0 0 0 0,0-1 0 0 0,1 1 0 0 0,-1-1 0 0 0,0 1 0 0 0,0-1 0 0 0,-3 0-30 0 0,-25 11 155 0 0,24-7-122 0 0,6-4-26 0 0,1 0 0 0 0,0 0 0 0 0,-1-1 0 0 0,1 1 0 0 0,-1 0 0 0 0,1-1 0 0 0,-1 1 0 0 0,0-1 0 0 0,1 1 0 0 0,-1-1-1 0 0,0 1 1 0 0,1-1 0 0 0,-1 0 0 0 0,0 0-7 0 0,-42 0 64 0 0,42 0-61 0 0,0 0-1 0 0,0 0 0 0 0,1 0 0 0 0,-1 0 0 0 0,0-1 1 0 0,1 1-1 0 0,-1-1 0 0 0,1 1 0 0 0,-1-1 0 0 0,0 1 1 0 0,1-1-1 0 0,-1 0 0 0 0,1 0 0 0 0,-1 0 0 0 0,0 0-2 0 0,-6-4 21 0 0,3 2-14 0 0,0 1-10 0 0,0-1-1 0 0,1 1 0 0 0,-1-1 1 0 0,1 0-1 0 0,-2-1 4 0 0,5 3-5 0 0,0-1 0 0 0,0 1-1 0 0,-1 0 1 0 0,1 0 0 0 0,0-1-1 0 0,1 1 1 0 0,-1-1 0 0 0,0 1 0 0 0,0-1-1 0 0,1 1 1 0 0,-1-1 0 0 0,1 1 0 0 0,-1-1-1 0 0,1 0 1 0 0,-1 1 0 0 0,1-1 0 0 0,0 0-1 0 0,0 1 1 0 0,0-1 5 0 0,0-5-81 0 0,0 5 44 0 0,1-1 0 0 0,-1 1-1 0 0,0 0 1 0 0,0 0-1 0 0,-1 0 1 0 0,1 0 0 0 0,0 0-1 0 0,-1-1 1 0 0,0 1-1 0 0,0-1 38 0 0,-3-3-109 0 0,-4-8-102 0 0,10 3-11 0 0,3 3 7 0 0,0-2-148 0 0,-3 4 135 0 0,-1-2-34 0 0,-1-8-335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1:01:35.0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1 410 7368 0 0,'0'0'165'0'0,"3"3"22"0"0,7 7 10 0 0,-5-7-16 0 0,6-3-84 0 0,-2-1 42 0 0,4-3 231 0 0,-12 3-270 0 0,1 0-1 0 0,-1 0 1 0 0,1 0 0 0 0,-1 0-1 0 0,1 0 1 0 0,-1 0-1 0 0,0-1 1 0 0,0 1-1 0 0,1-1-99 0 0,4-4 395 0 0,-3 3-235 0 0,2 0-35 0 0,-3 2-55 0 0,-1 1 1 0 0,1-1 0 0 0,0 1 0 0 0,0-1-1 0 0,0 1 1 0 0,0 0 0 0 0,0 0 0 0 0,0 0-1 0 0,0 0 1 0 0,-1 0 0 0 0,2 0-71 0 0,-1 1 69 0 0,0-1 0 0 0,0 0-1 0 0,0 0 1 0 0,0 0 0 0 0,0 0 0 0 0,0 0 0 0 0,0-1 0 0 0,0 1 0 0 0,-1-1 0 0 0,1 1 0 0 0,1-1-69 0 0,16-10 502 0 0,7 6-4 0 0,-10-2-99 0 0,-8 3-129 0 0,5-1 53 0 0,10-3 99 0 0,-3 1-100 0 0,-7 2-138 0 0,-3 2-66 0 0,0 0-46 0 0,21-2 218 0 0,1-6-30 0 0,-3 6-119 0 0,-14-1-79 0 0,-11 5-50 0 0,-1 0 0 0 0,0-1 0 0 0,1 1 0 0 0,-1 1 0 0 0,0-1 0 0 0,1 0 0 0 0,-1 1 1 0 0,2 0-13 0 0,-3 0 7 0 0,0 0 0 0 0,-1 0 1 0 0,1 0-1 0 0,0-1 0 0 0,-1 1 1 0 0,1 0-1 0 0,0-1 0 0 0,-1 1 1 0 0,1-1-1 0 0,-1 0 0 0 0,1 1 1 0 0,-1-1-1 0 0,1 0 0 0 0,-1 0-7 0 0,12-5 50 0 0,-3 4-12 0 0,-1 1 1 0 0,1 0 0 0 0,-1 1 0 0 0,1 0 0 0 0,1 1-39 0 0,4-1 32 0 0,4 0-152 0 0,-2 0 96 0 0,20 0 48 0 0,-26 0-43 0 0,0 0-35 0 0,1 0-60 0 0,0 0-75 0 0,-1 0-91 0 0,1 0-108 0 0,-10 0 52 0 0,-2 0 151 0 0,3 0-139 0 0,7 0-256 0 0,-8 0 343 0 0,-1 0 11 0 0,-1 0-39 0 0,0 0-94 0 0,0 0-110 0 0,0 0-99 0 0,0 0 89 0 0,0 0-38 0 0,0 0-595 0 0,0 0-462 0 0,0 0-881 0 0</inkml:trace>
  <inkml:trace contextRef="#ctx0" brushRef="#br0" timeOffset="535.03">269 0 6176 0 0,'0'0'177'0'0,"0"0"-41"0"0,0 0-11 0 0,0 0 41 0 0,0 0 135 0 0,0 0 252 0 0,0 0 21 0 0,0 0-28 0 0,0 0-122 0 0,0 0-52 0 0,0 0-10 0 0,0 3-4 0 0,0 7-4 0 0,0-7-2 0 0,0-3 0 0 0,0 0-31 0 0,3 2-129 0 0,7 9-57 0 0,-7-7-12 0 0,-2 0-65 0 0,-2 4-14 0 0,1-8-27 0 0,0 5 59 0 0,0-2-33 0 0,0 5 12 0 0,3-3 25 0 0,7 9 8 0 0,-7 1 1 0 0,-3-15-85 0 0,-1 1 0 0 0,1-1 0 0 0,0 1 1 0 0,0-1-1 0 0,0 1 0 0 0,0-1 0 0 0,0 1 0 0 0,0-1 1 0 0,1 1-1 0 0,-1-1 0 0 0,0 1 0 0 0,0-1 0 0 0,0 1 0 0 0,0-1 1 0 0,0 1-1 0 0,1-1 0 0 0,-1 1 0 0 0,0-1 0 0 0,1 0 0 0 0,-1 1 1 0 0,0-1-1 0 0,1 1 0 0 0,-1-1 0 0 0,0 0 0 0 0,1 1 0 0 0,-1-1 1 0 0,0 0-1 0 0,1 1 0 0 0,-1-1-4 0 0,8 8 86 0 0,-3 13 16 0 0,2-13-21 0 0,-6-8-77 0 0,-1 0-1 0 0,1 0 1 0 0,-1 1 0 0 0,0-1 0 0 0,1 0 0 0 0,-1 1 0 0 0,1-1 0 0 0,-1 0 0 0 0,0 1 0 0 0,1-1-1 0 0,-1 1 1 0 0,0-1 0 0 0,0 1 0 0 0,1-1 0 0 0,-1 1 0 0 0,0-1 0 0 0,0 1 0 0 0,0-1 0 0 0,0 1 0 0 0,0-1-1 0 0,0 1 1 0 0,1-1 0 0 0,-1 1 0 0 0,0-1 0 0 0,0 1 0 0 0,-1-1 0 0 0,1 1 0 0 0,0-1 0 0 0,0 1-4 0 0,0 6 44 0 0,0-5-29 0 0,0 0 1 0 0,0 0-1 0 0,0 1 0 0 0,0-1 0 0 0,0 0 1 0 0,0 0-1 0 0,1 0 0 0 0,-1 0 1 0 0,1 0-1 0 0,0 1-15 0 0,9 16 124 0 0,-4 7 11 0 0,0-13-46 0 0,-5-11-76 0 0,0-1-1 0 0,0 0 0 0 0,-1 1 0 0 0,1-1 1 0 0,-1 1-1 0 0,1-1 0 0 0,-1 1 1 0 0,1-1-1 0 0,-1 1 0 0 0,0-1 0 0 0,1 1 1 0 0,-1 0-1 0 0,0-1-12 0 0,0 3 2 0 0,0-1 1 0 0,1 0-1 0 0,-1 0 1 0 0,1 1-1 0 0,0-1 0 0 0,0 0 1 0 0,0 0-1 0 0,0 0 1 0 0,2 2-3 0 0,1 6 1 0 0,5 12-1 0 0,-8-19 0 0 0,1 0 0 0 0,-1 0 0 0 0,1 0 0 0 0,-1 0 0 0 0,0 0 0 0 0,-1 1 0 0 0,1-1 0 0 0,-1 3 0 0 0,0 14 0 0 0,0 24-72 0 0,0-32 84 0 0,2 0 39 0 0,4 0-25 0 0,0 0 42 0 0,-4 0 59 0 0,-2 30 235 0 0,0-41-288 0 0,0 1-5 0 0,0-2-112 0 0,0 1 51 0 0,0 2 89 0 0,0 9 233 0 0,0-9-285 0 0,0-2-63 0 0,0 1-144 0 0,0-3-36 0 0,0 0 145 0 0,0 0-10 0 0,0 0-21 0 0,0 0-38 0 0,0 0-17 0 0,0 0-39 0 0,0 0-45 0 0,0 0-50 0 0,0 0-55 0 0,0 0-50 0 0,0 0-44 0 0,0 0-40 0 0,0 0-137 0 0,0 0-38 0 0,0 0-165 0 0,0 0-443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1:01:37.51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378 0 5880 0 0,'0'0'168'0'0,"0"0"-42"0"0,0 0-12 0 0,0 0 76 0 0,0 0 37 0 0,0 0 269 0 0,0 0 15 0 0,0 0-9 0 0,0 0-38 0 0,0 0-14 0 0,0 0-2 0 0,0 0-4 0 0,0 0-18 0 0,0 0-8 0 0,0 0-2 0 0,0 0-176 0 0,0 0-108 0 0,0 0-38 0 0,0 0-2 0 0,0 0 11 0 0,0 0-20 0 0,0 0 15 0 0,-3 3 78 0 0,-2 2-67 0 0,-10 11 316 0 0,11-13-343 0 0,2-1-63 0 0,-1 1 156 0 0,-1-2-78 0 0,0-1-48 0 0,-1-1-25 0 0,3 1 34 0 0,-27 0 298 0 0,13 0-146 0 0,11 3-48 0 0,3-2-138 0 0,0 1 1 0 0,0-1-1 0 0,-1 0 1 0 0,1 0-1 0 0,0 0 1 0 0,0 0-1 0 0,-1 0 1 0 0,1 0-1 0 0,-1 0 1 0 0,1-1-1 0 0,-1 1 1 0 0,1-1-1 0 0,-1 0 1 0 0,1 0-1 0 0,-1 0-24 0 0,-15 1 106 0 0,16-1-99 0 0,-27 0 248 0 0,-33 0 412 0 0,40 0-461 0 0,-2 0-37 0 0,1 0-74 0 0,22 0-93 0 0,1-1 0 0 0,-1 1 0 0 0,1 0 0 0 0,-1 0 0 0 0,1 0 1 0 0,-1 0-1 0 0,1 0 0 0 0,-1 0 0 0 0,1 0 0 0 0,-1 0 0 0 0,1 1 1 0 0,-1-1-1 0 0,1 0 0 0 0,-1 0 0 0 0,1 0 0 0 0,-1 0 0 0 0,1 1 1 0 0,-1-1-1 0 0,1 0 0 0 0,0 0 0 0 0,-1 1 0 0 0,1-1 0 0 0,-1 0 1 0 0,1 1-1 0 0,0-1 0 0 0,-1 0 0 0 0,1 1 0 0 0,0-1 0 0 0,-1 1 1 0 0,1-1-1 0 0,0 0 0 0 0,0 1-2 0 0,-5 6 19 0 0,4-7-14 0 0,1 1 1 0 0,-1-1 0 0 0,0 0-1 0 0,0 1 1 0 0,0-1 0 0 0,1 0 0 0 0,-1 0-1 0 0,0 1 1 0 0,0-1 0 0 0,0 0-1 0 0,0 0 1 0 0,0 0 0 0 0,1 0 0 0 0,-2 0-6 0 0,-11 0 65 0 0,8 0-108 0 0,-6 0 39 0 0,9 0 26 0 0,4 2-1 0 0,9 9-21 0 0,-6-6-43 0 0,6 6 38 0 0,5 6-10 0 0,-16-16 13 0 0,1-1 0 0 0,-1 1 0 0 0,0 0 0 0 0,0-1-1 0 0,1 1 1 0 0,-1 0 0 0 0,0-1 0 0 0,0 1 0 0 0,0 0 0 0 0,0 0 0 0 0,0-1 0 0 0,0 1 0 0 0,0 0-1 0 0,0 0 3 0 0,0 5-14 0 0,0-5 13 0 0,0 1 0 0 0,0 0 1 0 0,1 0-1 0 0,-1 0 0 0 0,0-1 0 0 0,1 1 0 0 0,-1 0 0 0 0,1-1 0 0 0,0 1 0 0 0,0 0 0 0 0,0-1 0 0 0,0 1 1 0 0,0-1 0 0 0,0 1 0 0 0,0-1 0 0 0,0 1 0 0 0,-1-1 0 0 0,1 1 0 0 0,0 0 0 0 0,-1-1 0 0 0,1 1 0 0 0,-1 0 0 0 0,1 0 0 0 0,-1-1 0 0 0,0 1 0 0 0,0 0 1 0 0,1 0-1 0 0,-1 0 0 0 0,0-1 0 0 0,0 1 0 0 0,0-1 0 0 0,0 1 0 0 0,1-1 0 0 0,-1 1 0 0 0,1-1 0 0 0,-1 1 0 0 0,1-1 0 0 0,0 1 0 0 0,0-1 0 0 0,-1 1 0 0 0,1-1 0 0 0,6 12 0 0 0,-6-7 0 0 0,0-1 0 0 0,-1 1 0 0 0,1-1 0 0 0,-1 1 0 0 0,-1 3 0 0 0,1-3 0 0 0,0-1 0 0 0,0 1 0 0 0,1-1 0 0 0,-1 1 0 0 0,2 3 0 0 0,4 6 0 0 0,-5-11 0 0 0,0-1 0 0 0,0 0 0 0 0,0 0 0 0 0,0 1 0 0 0,0-1 0 0 0,-1 1 0 0 0,1-1 0 0 0,-1 2 0 0 0,0 42 0 0 0,0-44 0 0 0,0 0 0 0 0,0 0 0 0 0,0-1 0 0 0,1 1 0 0 0,-1 0 0 0 0,1 0 0 0 0,0-1 0 0 0,0 1 0 0 0,-1-1 0 0 0,2 1 0 0 0,-1-1 0 0 0,0 1 0 0 0,1 0 0 0 0,-1-1 0 0 0,0 0 0 0 0,-1 0 0 0 0,1 1 0 0 0,0-1 0 0 0,0 0 0 0 0,-1 1 0 0 0,0-1 0 0 0,1 0 0 0 0,-1 1 0 0 0,0-1 0 0 0,0 1 0 0 0,-1 13 0 0 0,0-11 0 0 0,1-1 0 0 0,0 0 0 0 0,0 1 0 0 0,0-1 0 0 0,0 0 0 0 0,1 1 0 0 0,-1-1 0 0 0,1 0 0 0 0,2 4 0 0 0,1 0 0 0 0,-3-6 0 0 0,0-1 0 0 0,0 0 0 0 0,0 1 0 0 0,0-1 0 0 0,0 1 0 0 0,-1-1 0 0 0,1 1 0 0 0,-1 0 0 0 0,1-1 0 0 0,-1 1 0 0 0,0 0 0 0 0,0-1 0 0 0,1 1 0 0 0,-1 0 0 0 0,0-1 2 0 0,0 1 0 0 0,0 0 0 0 0,0-1 1 0 0,1 1-1 0 0,-1 0 0 0 0,1-1 1 0 0,-1 1-1 0 0,1-1 0 0 0,-1 1 1 0 0,1-1-1 0 0,0 1 0 0 0,0-1 1 0 0,0 1-1 0 0,0-1-2 0 0,4 7 21 0 0,-3 6 0 0 0,1-9 22 0 0,8 5-22 0 0,-5-6 57 0 0,3-5-56 0 0,-6 1-8 0 0,3 0-6 0 0,-5 0-3 0 0,0 0-1 0 0,0 0 1 0 0,0 1 0 0 0,0-1-1 0 0,0 0 1 0 0,0 0 0 0 0,0-1 0 0 0,0 1-1 0 0,1 0 1 0 0,-1 0 0 0 0,0 0-1 0 0,0-1 1 0 0,0 1 0 0 0,0-1-1 0 0,0 1 1 0 0,0-1 0 0 0,0 1 0 0 0,-1-1-1 0 0,1 1 1 0 0,1-1-5 0 0,4-10 0 0 0,-5 10 2 0 0,-1 0 0 0 0,1 0 1 0 0,0 0-1 0 0,0 0 0 0 0,0 0 0 0 0,0 0 0 0 0,0 0 0 0 0,0 0 0 0 0,0 0 0 0 0,0 1 1 0 0,0-1-1 0 0,0 0 0 0 0,0 1 0 0 0,0-1 0 0 0,0 0 0 0 0,0 1 0 0 0,1 0 1 0 0,-1-1-1 0 0,0 1 0 0 0,1 0 0 0 0,-1-1 0 0 0,0 1 0 0 0,0 0 0 0 0,1 0 0 0 0,0 0-1 0 0,14-2 9 0 0,8-11 39 0 0,-1-1-45 0 0,-19 13-4 0 0,0 0 0 0 0,0 0 0 0 0,0 0 0 0 0,0 1 0 0 0,0 0 0 0 0,0-1 0 0 0,0 1 0 0 0,0 0 0 0 0,0 1 0 0 0,1-1 0 0 0,-1 1 0 0 0,0-1 0 0 0,0 0 0 0 0,0 0 0 0 0,0 0 0 0 0,0-1 0 0 0,3 0 0 0 0,7-5 1 0 0,-13 5-1 0 0,0 0 0 0 0,1 0 0 0 0,-1 1 0 0 0,1-1 0 0 0,-1 0 0 0 0,1 1 0 0 0,-1-1 0 0 0,1 1 0 0 0,-1 0 0 0 0,1-1 0 0 0,-1 1 0 0 0,1 0 0 0 0,0 0-1 0 0,13 0 1 0 0,-8-1 0 0 0,0 1 0 0 0,0 1 0 0 0,0-1 0 0 0,0 1 0 0 0,3 1 0 0 0,6 3 0 0 0,-13-3 0 0 0,0-1 0 0 0,0 0 0 0 0,1 0 0 0 0,-1 0 0 0 0,1 0 0 0 0,-1-1 0 0 0,0 1 0 0 0,2-1 0 0 0,43 0 0 0 0,-47 0 0 0 0,1 0 0 0 0,0 0 0 0 0,0 0 0 0 0,-1 0 0 0 0,1 1 0 0 0,0-1 0 0 0,-1 0 0 0 0,1 1 0 0 0,-1 0 0 0 0,1-1 0 0 0,-1 1 0 0 0,1 0 0 0 0,-1 0 0 0 0,1 0 1 0 0,11 5-2 0 0,3-5 2 0 0,-13-1-1 0 0,-1 0 0 0 0,1 0 0 0 0,-1 0-1 0 0,0 0 1 0 0,1 0 0 0 0,-1 1 0 0 0,0-1 0 0 0,1 1 0 0 0,-1 0 0 0 0,2 0 0 0 0,15 10 0 0 0,-6-9 0 0 0,-12-2 0 0 0,0 0 0 0 0,0 0 0 0 0,0 0 0 0 0,0 0 0 0 0,0 0 0 0 0,0 0 0 0 0,0 1 0 0 0,0-1 0 0 0,0 0 0 0 0,0 1 0 0 0,0-1 0 0 0,0 1 0 0 0,0-1 0 0 0,0 1 0 0 0,6 4 0 0 0,0 0 0 0 0,-1 1 0 0 0,6 6 0 0 0,4 3 0 0 0,16 15 0 0 0,-31-28 0 0 0,1 0 0 0 0,-1 0 0 0 0,1 0 0 0 0,-1 0 0 0 0,0 0 0 0 0,1 0 0 0 0,-1 0 0 0 0,0 0 0 0 0,-1 1 0 0 0,1-1 0 0 0,0 0 0 0 0,-1 1 0 0 0,1-1 0 0 0,-1 2 0 0 0,0-3 0 0 0,0 1 0 0 0,1 0 0 0 0,-1-1 0 0 0,0 1 0 0 0,0 0 0 0 0,1-1 0 0 0,-1 1 0 0 0,1-1 0 0 0,0 1 0 0 0,-1-1 0 0 0,1 1 0 0 0,0-1 0 0 0,1 1 0 0 0,-1 0 0 0 0,0 0 0 0 0,0-1 0 0 0,0 1 0 0 0,-1 0 0 0 0,1 0 0 0 0,0 0 0 0 0,-1-1 0 0 0,1 1 0 0 0,-1 0 0 0 0,1 0 0 0 0,-1 0 0 0 0,0 0 0 0 0,0 2 0 0 0,0 0 0 0 0,1 0 0 0 0,-1 0 0 0 0,1 0 0 0 0,0 0 0 0 0,0-1 0 0 0,0 1 0 0 0,1 0 0 0 0,-1 0 0 0 0,1-1 0 0 0,1 3 0 0 0,-2-3 0 0 0,0 0 0 0 0,0 0 0 0 0,-1 0 0 0 0,1 0 0 0 0,-1-1 0 0 0,0 1 0 0 0,1 0 0 0 0,-1 0 0 0 0,-1 0 0 0 0,1 0 0 0 0,0 1 1 0 0,-1 8-2 0 0,1 78 71 0 0,0-54-65 0 0,0-32 0 0 0,0 0 0 0 0,-1 0 0 0 0,1 0 0 0 0,-1-1-1 0 0,0 1 1 0 0,0 0 0 0 0,0 0 0 0 0,-1-1 0 0 0,1 1 0 0 0,-1-1-1 0 0,-1 3-4 0 0,2-4 0 0 0,1-1 0 0 0,-1 0 0 0 0,1 1 0 0 0,-1-1 0 0 0,1 0 0 0 0,0 1 0 0 0,0-1 0 0 0,0 1 0 0 0,0-1 0 0 0,0 1 0 0 0,-3 16 0 0 0,0-7 0 0 0,-9 23 0 0 0,0-10 6 0 0,-8 15 52 0 0,20-38-56 0 0,-1 0-1 0 0,0 0 0 0 0,1 0 0 0 0,-1 0 1 0 0,0 0-1 0 0,0 0 0 0 0,0 0 0 0 0,0 0 1 0 0,0-1-1 0 0,0 1 0 0 0,0 0 0 0 0,0-1 1 0 0,0 1-1 0 0,0-1 0 0 0,0 1 0 0 0,0-1 1 0 0,0 1-1 0 0,-1-1-1 0 0,-9 5 31 0 0,-5 8-10 0 0,15-12-17 0 0,-1 1 0 0 0,0-1-1 0 0,0 1 1 0 0,0-1 0 0 0,0 0 0 0 0,0 1 0 0 0,0-1-1 0 0,0-1 1 0 0,-1 1 0 0 0,1 0 0 0 0,0 0-1 0 0,0-1 1 0 0,-1 1 0 0 0,1-1-4 0 0,-11 3 0 0 0,-14 11 35 0 0,4-2 11 0 0,7-9-44 0 0,14-3 2 0 0,1 0 0 0 0,-1 1 0 0 0,1-1 0 0 0,-1 0-1 0 0,0 0 1 0 0,1 1 0 0 0,-1-1 0 0 0,1 1 0 0 0,0 0 0 0 0,-1-1 0 0 0,1 1-1 0 0,-1 0 1 0 0,1 0-4 0 0,-12 5 3 0 0,-7-2-7 0 0,-17-5 50 0 0,18 1-16 0 0,16 0-27 0 0,0 0 0 0 0,1 0 0 0 0,-1-1 0 0 0,1 1 0 0 0,-1-1 0 0 0,1 1 0 0 0,-1-1 0 0 0,1 0 0 0 0,-1 0 0 0 0,1 0-1 0 0,-2-1-2 0 0,2 1 3 0 0,-1 0 0 0 0,1 0 0 0 0,0 0 0 0 0,-1 0 0 0 0,1 0 0 0 0,-1 1 0 0 0,1-1 0 0 0,-1 1 0 0 0,1-1 0 0 0,-1 1-1 0 0,-2 0-2 0 0,4 0 0 0 0,-1 0 0 0 0,0 0 0 0 0,1 0 0 0 0,-1-1 0 0 0,0 1 0 0 0,1-1 0 0 0,-1 1 0 0 0,1-1 0 0 0,-1 0 0 0 0,1 1 0 0 0,-1-1 0 0 0,1 0 0 0 0,-1 0 0 0 0,1 0 0 0 0,-7-4 0 0 0,-24-11 0 0 0,19 11 0 0 0,8-6-37 0 0,-6 5-139 0 0,10 6 161 0 0,0-1-1 0 0,0 1 0 0 0,0-1 0 0 0,0 1 1 0 0,0-1-1 0 0,0 1 0 0 0,0-1 0 0 0,0 0 1 0 0,0 1-1 0 0,0-1 0 0 0,0 0 0 0 0,0 0 0 0 0,1 0 1 0 0,-1 0-1 0 0,0 0 0 0 0,1 0 16 0 0,-6-10-180 0 0,-4-7-189 0 0,8 16 181 0 0,1 2-157 0 0,1-3-294 0 0,0-10-22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4:23.8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80 9960 0 0,'0'0'222'0'0,"0"0"30"0"0,0 0 20 0 0,0 0-24 0 0,2 0-98 0 0,2 0-123 0 0,-2 0 41 0 0,0 0 46 0 0,1 0 51 0 0,1 0 57 0 0,3 0 62 0 0,2 0 68 0 0,5 0 73 0 0,0 0-359 0 0,19 0-53 0 0,-4 0-23 0 0,-13 0-67 0 0,-14 0 8 0 0,-2 0 6 0 0,1 0-34 0 0,-1 1-17 0 0,0-1-35 0 0,0 1-40 0 0,0-1-45 0 0,0 1-48 0 0,0 0-45 0 0,0 0-40 0 0,0 1-35 0 0,0-1-120 0 0,0 1-34 0 0,0 4-1234 0 0</inkml:trace>
  <inkml:trace contextRef="#ctx0" brushRef="#br0" timeOffset="154.99">17 285 11312 0 0,'0'0'256'0'0,"0"0"34"0"0,0 0 21 0 0,0 0-35 0 0,0 0-96 0 0,0 0-35 0 0,0 0 154 0 0,0 3 276 0 0,-1-3-550 0 0,1 0 0 0 0,0 1 0 0 0,0-1 0 0 0,0 1 1 0 0,0-1-1 0 0,0 1 0 0 0,0-1 0 0 0,1 1 0 0 0,-1-1 0 0 0,0 1 1 0 0,0-1-1 0 0,0 1 0 0 0,0-1 0 0 0,1 0 0 0 0,-1 1 1 0 0,0-1-1 0 0,0 1 0 0 0,1-1 0 0 0,-1 0 0 0 0,0 1 0 0 0,0-1 1 0 0,1 0-1 0 0,-1 1 0 0 0,0-1 0 0 0,1 0-25 0 0,6 1 363 0 0,-2-3-173 0 0,-1-1-36 0 0,1 0-44 0 0,-2 0-50 0 0,1 0 158 0 0,-1 2-98 0 0,1 1-62 0 0,1 0-33 0 0,-2 1 44 0 0,17-1 101 0 0,-12 0-86 0 0,-4 0-57 0 0,-1 0-56 0 0,-1 0-51 0 0,0 0-61 0 0,0 0-70 0 0,2 0-81 0 0,-4 0 60 0 0,1 0-39 0 0,0 0-373 0 0,-1 0 83 0 0,0 0-53 0 0,0 0-728 0 0,0 0-581 0 0,0 0-1098 0 0</inkml:trace>
  <inkml:trace contextRef="#ctx0" brushRef="#br0" timeOffset="473.02">364 1 8496 0 0,'0'0'190'0'0,"0"0"28"0"0,0 0 10 0 0,0 3-26 0 0,0-3-199 0 0,0 1 0 0 0,0 0 0 0 0,0-1-1 0 0,0 1 1 0 0,0 0 0 0 0,-1-1 0 0 0,1 1-1 0 0,0 0 1 0 0,0-1 0 0 0,0 1 0 0 0,-1 0-1 0 0,1-1 1 0 0,0 1 0 0 0,-1-1 0 0 0,1 1-3 0 0,-4 2 32 0 0,1-2 53 0 0,-1 3 197 0 0,2 9 8 0 0,2 33 1123 0 0,0-15-539 0 0,0-5-213 0 0,0 1-78 0 0,0-5-171 0 0,0 0-76 0 0,0 0-88 0 0,0 0-96 0 0,-2-7 26 0 0,-4 2-6 0 0,1-1-25 0 0,2 1 18 0 0,3 27 399 0 0,0-29-408 0 0,0 4 68 0 0,0-2-62 0 0,0-2-49 0 0,0-3-35 0 0,1 2 50 0 0,4-6-62 0 0,-1-3-26 0 0,-1 2 19 0 0,-1 10 86 0 0,-1-5-33 0 0,-1 4 33 0 0,0-14-118 0 0,0-1-77 0 0,0-1-87 0 0,0 0-186 0 0,0 0-324 0 0,0 0-37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1:01:37.9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9872 0 0,'0'0'222'0'0,"0"0"30"0"0,0 0 20 0 0,0 0-88 0 0,0 0-18 0 0,0 0 53 0 0,0 0 184 0 0,0 0 344 0 0,0 0 21 0 0,0 0-33 0 0,0 0-434 0 0,0 0-36 0 0,0 0 225 0 0,0 0-12 0 0,0 0-205 0 0,0 0-128 0 0,0 0-48 0 0,0 0-13 0 0,0 0-3 0 0,0 0-54 0 0,0 0-79 0 0,0 0-40 0 0,0 0-153 0 0,0 0 117 0 0,0 0-48 0 0,0 0-71 0 0,0 0 79 0 0,0 0-35 0 0,0 0-37 0 0,0 0-36 0 0,0 0-371 0 0,0 0 92 0 0,0 0-50 0 0,0 0-708 0 0,0 0-556 0 0,0 0-1060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1:01:39.0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16 347 6824 0 0,'0'0'149'0'0,"0"0"23"0"0,0 0 13 0 0,0-2-21 0 0,0-10-28 0 0,0 6-36 0 0,0 1 137 0 0,0 2-104 0 0,-3-3 488 0 0,2 5-509 0 0,0 0-10 0 0,0 0-33 0 0,-5-7 123 0 0,5 5-40 0 0,0-1 66 0 0,0 0 112 0 0,1 2-114 0 0,-1 0 39 0 0,1-1 42 0 0,0 1 45 0 0,0-3-47 0 0,0-1 74 0 0,0 0-75 0 0,0 0-63 0 0,1 0-51 0 0,0-1-14 0 0,5-9 187 0 0,-1 10-167 0 0,-3 4-17 0 0,-1 1-40 0 0,0-3 34 0 0,-1 0-87 0 0,-1-1-48 0 0,1 2 61 0 0,2-8 115 0 0,4-1 22 0 0,0-1-5 0 0,-4 2-29 0 0,-2 11-182 0 0,-1-1 0 0 0,1 1 1 0 0,0-1-1 0 0,0 1 0 0 0,0-1 0 0 0,0 1 0 0 0,0-1 1 0 0,0 1-1 0 0,0-1 0 0 0,0 1 0 0 0,1-1 1 0 0,-1 1-1 0 0,0-1 0 0 0,0 1 0 0 0,0-1 0 0 0,0 1 1 0 0,1-1-1 0 0,-1 1 0 0 0,0 0 0 0 0,0-1 0 0 0,1 1 1 0 0,-1-1-1 0 0,0 1 0 0 0,1 0 0 0 0,-1-1 1 0 0,0 1-1 0 0,1 0 0 0 0,-1-1 0 0 0,1 1 0 0 0,-1 0 1 0 0,1 0-1 0 0,-1-1-10 0 0,7-3 152 0 0,-2-9 80 0 0,8-4-13 0 0,3 5-48 0 0,-11 9-129 0 0,-4 3-32 0 0,-1 0 0 0 0,1 0-1 0 0,0-1 1 0 0,-1 1 0 0 0,1 0 0 0 0,-1-1 0 0 0,1 1 0 0 0,0-1 0 0 0,-1 1 0 0 0,1 0-1 0 0,-1-1 1 0 0,1 1 0 0 0,-1-1 0 0 0,0 1 0 0 0,1-1 0 0 0,-1 0 0 0 0,1 1-1 0 0,-1-1 1 0 0,0 1 0 0 0,1-1 0 0 0,-1 0 0 0 0,0 0-10 0 0,2-4 39 0 0,0 4-23 0 0,-1-1 1 0 0,0 0 0 0 0,1 1-1 0 0,-1-1 1 0 0,1 1 0 0 0,-1 0-1 0 0,1-1 1 0 0,0 1 0 0 0,-1 0-1 0 0,1 0 1 0 0,0 0 0 0 0,0 0-1 0 0,1 0-16 0 0,0 0 22 0 0,0-1-1 0 0,0 1 0 0 0,0-1 0 0 0,0 0 0 0 0,0 0 1 0 0,0-1-22 0 0,1-2 27 0 0,1 2-2 0 0,3 0 19 0 0,7-5 46 0 0,8-5-24 0 0,1 0-52 0 0,-8 10 29 0 0,31 3-33 0 0,-31 3-10 0 0,15 23 0 0 0,-15-20 11 0 0,0 7 32 0 0,-11-8-41 0 0,-1 1 1 0 0,0-1-1 0 0,-1 1 0 0 0,1 0 1 0 0,-1 1-1 0 0,0-1-2 0 0,0 0 7 0 0,2 12 36 0 0,6 1-33 0 0,-9-16-9 0 0,0 0 0 0 0,0-1 0 0 0,0 1 0 0 0,0 0 0 0 0,-1 0-1 0 0,0 0 1 0 0,1 1 0 0 0,-1-1 0 0 0,0 0 0 0 0,-1 0 0 0 0,1 1-1 0 0,0-1 1 0 0,-1 2-1 0 0,1 0 10 0 0,-1 0-1 0 0,1 0 1 0 0,0 0 0 0 0,0 0-1 0 0,3 5-9 0 0,-2-5 1 0 0,-1 1 0 0 0,1 0 0 0 0,-1 0 0 0 0,0-1 0 0 0,-1 1-1 0 0,1 1 0 0 0,-1 151 11 0 0,-1-148 2 0 0,1 0 1 0 0,-2 0-1 0 0,0 0 0 0 0,-2 7-13 0 0,0 2 0 0 0,1-7 0 0 0,2-4 0 0 0,0 0 0 0 0,-1-1 0 0 0,-1 1 0 0 0,1-1 0 0 0,-1 1 0 0 0,-1 0 0 0 0,0 1 0 0 0,1 0 0 0 0,0 0 0 0 0,0 0 0 0 0,1 1 0 0 0,-1 0 0 0 0,1 0 0 0 0,-1-1 0 0 0,-1 1 0 0 0,0-1 0 0 0,-4 6 0 0 0,3-6 0 0 0,1 0 0 0 0,0 0 0 0 0,0 0 0 0 0,0 3 0 0 0,3-9-1 0 0,-1 9 11 0 0,-1-1-1 0 0,0 0 0 0 0,-1 1 1 0 0,-1-1-1 0 0,0-1 0 0 0,0 1 0 0 0,-1 0-9 0 0,3-6 0 0 0,0-1 0 0 0,1 1 0 0 0,0-1 0 0 0,0 1 0 0 0,0 0 0 0 0,0 2 0 0 0,0-3 0 0 0,1 1 0 0 0,-1 0 0 0 0,0 0 0 0 0,0-1 0 0 0,-1 1 0 0 0,-1 1 0 0 0,2-2 0 0 0,0 0 0 0 0,0 0 0 0 0,0 1 0 0 0,0-1 0 0 0,1 0 0 0 0,-1 1 0 0 0,1 0 0 0 0,0 1 1 0 0,0-1 1 0 0,-1 0 0 0 0,0 1-1 0 0,0-1 1 0 0,-1 0 0 0 0,0 0-1 0 0,0 2-1 0 0,-5 4 24 0 0,-1 1-14 0 0,1 1 0 0 0,1-1-1 0 0,-6 13-9 0 0,12-22 0 0 0,0 0 0 0 0,1-1 0 0 0,-1 1 0 0 0,0-1 0 0 0,0 0 0 0 0,0 1 0 0 0,0-1 0 0 0,0 0 0 0 0,-1 0 0 0 0,1 0 0 0 0,-1 0 0 0 0,0 0 0 0 0,1 0 0 0 0,-1 0 0 0 0,-1 1 0 0 0,1 0 0 0 0,0 0 0 0 0,0 0 0 0 0,1-1 0 0 0,-1 2 0 0 0,0 0 0 0 0,1-2 0 0 0,0 0 0 0 0,1-1 0 0 0,-1 1 0 0 0,-1 0 0 0 0,1 0 0 0 0,0-1 0 0 0,0 1 0 0 0,-1 0 0 0 0,1-1 0 0 0,0 1 0 0 0,-1-1 0 0 0,0 0 0 0 0,0 1 0 0 0,-3 1-1 0 0,4-3 3 0 0,1 0 0 0 0,-1 0 0 0 0,0 1 0 0 0,1-1 0 0 0,-1 0 0 0 0,1 1 0 0 0,-1-1 0 0 0,0 0-1 0 0,1 1 1 0 0,-1-1 0 0 0,1 1 0 0 0,-1-1 0 0 0,1 1 0 0 0,0-1 0 0 0,-1 1 0 0 0,1-1 0 0 0,-1 1 0 0 0,1 0 0 0 0,0-1 0 0 0,0 1 0 0 0,-1 0 0 0 0,1 0-2 0 0,-2 4 12 0 0,-12 10-2 0 0,1 1-10 0 0,8-3 0 0 0,4-12 1 0 0,1-1 0 0 0,-1 0 0 0 0,1 1-1 0 0,-1-1 1 0 0,0 0 0 0 0,1 0-1 0 0,-1 0 1 0 0,0 1 0 0 0,1-1 0 0 0,-1 0-1 0 0,0 0 1 0 0,1 0 0 0 0,-1 0-1 0 0,0 0 1 0 0,0 0-1 0 0,1 0 1 0 0,0 0 0 0 0,0 0-1 0 0,0 0 1 0 0,0 0 0 0 0,0 0 0 0 0,0 0-1 0 0,0 0 1 0 0,0 0 0 0 0,0 0 0 0 0,0 0-1 0 0,0 0 1 0 0,-1 0 0 0 0,1 0 0 0 0,0 0-1 0 0,0 0 1 0 0,0 0 0 0 0,0 0 0 0 0,0 0-1 0 0,0 0 1 0 0,0 0 0 0 0,0 0 0 0 0,0 0-1 0 0,0 0 1 0 0,-1 0 0 0 0,1 0 0 0 0,0 0-1 0 0,0 0 1 0 0,0 0 0 0 0,0 0 0 0 0,0 0-1 0 0,0 0 1 0 0,0 0 0 0 0,0 0 0 0 0,0 1-1 0 0,0-1 1 0 0,0 0 0 0 0,0 0 0 0 0,0 0-1 0 0,0 0 1 0 0,0 0 0 0 0,0 0 0 0 0,0 0-1 0 0,0 0 1 0 0,0 0 0 0 0,0 0 0 0 0,0 1-1 0 0,0-1 1 0 0,0 0 0 0 0,0 0 0 0 0,0 0-1 0 0,0 0 1 0 0,0 0 0 0 0,0 0 0 0 0,0 0-1 0 0,0 0 1 0 0,0 0 0 0 0,0 0-1 0 0,0 11 22 0 0,0-8 37 0 0,0-3 6 0 0,0 0-1 0 0,0 0 0 0 0,0 0 0 0 0,0 0 0 0 0,0 0 6 0 0,0 0 15 0 0,0 0-12 0 0,0 0 11 0 0,2 0 4 0 0,5 0-22 0 0,17 0 143 0 0,-12 0-148 0 0,-5-3 19 0 0,-1 1-62 0 0,-1 0-1 0 0,0 0 0 0 0,1 0 1 0 0,-1 1-1 0 0,5-1-17 0 0,11 0 73 0 0,0 0-11 0 0,8-4-13 0 0,-22 4-36 0 0,0 0 1 0 0,0 0 0 0 0,0 1 0 0 0,7 0-14 0 0,-10 1 5 0 0,-1 0 0 0 0,0 0-1 0 0,0-1 1 0 0,1 1 0 0 0,-1-1 0 0 0,0 0 0 0 0,0 0 0 0 0,0 0 0 0 0,3-2-5 0 0,9-2 30 0 0,-9 4-14 0 0,-1 0 0 0 0,1 1 1 0 0,-1-1-1 0 0,5 1-16 0 0,-5 0 16 0 0,1 0-1 0 0,0 0 1 0 0,-1-1 0 0 0,4 0-16 0 0,7-5 32 0 0,1 0 11 0 0,0 5 14 0 0,-9 0-24 0 0,1 0 0 0 0,-1-1 0 0 0,0 1 0 0 0,0-2 0 0 0,7-2-33 0 0,-13 4 7 0 0,1 0 8 0 0,1 1 0 0 0,-1-1 0 0 0,0 0 0 0 0,0 1 0 0 0,1 0-1 0 0,-1-1 1 0 0,0 1 0 0 0,1 1-15 0 0,14-3 43 0 0,-5-4-26 0 0,-12 5-13 0 0,0 0 0 0 0,1 0 0 0 0,-1 0 0 0 0,1 1 0 0 0,-1-1 0 0 0,1 1-1 0 0,-1-1 1 0 0,1 1 0 0 0,-1 0 0 0 0,1-1 0 0 0,-1 1 0 0 0,1 0 0 0 0,0 0-4 0 0,-1 0 3 0 0,1 0 0 0 0,0 0 1 0 0,0-1-1 0 0,0 1 1 0 0,-1-1-1 0 0,1 1 0 0 0,0-1 1 0 0,-1 1-1 0 0,1-1 0 0 0,0 0 1 0 0,-1 0-1 0 0,1 0 0 0 0,-1 0-3 0 0,1 0 3 0 0,-1 0-1 0 0,1 0 1 0 0,0 0-1 0 0,-1 1 0 0 0,1-1 1 0 0,0 0-1 0 0,-1 1 0 0 0,1-1 1 0 0,0 1-1 0 0,-1 0 1 0 0,1-1-1 0 0,0 1 0 0 0,0 0-2 0 0,8 0 1 0 0,25 0 24 0 0,-33 0-77 0 0,-2 0-39 0 0,0 0-145 0 0,0 0 107 0 0,0 0 48 0 0,0 0-35 0 0,0 0-11 0 0,0 0-34 0 0,0 0-39 0 0,0 0-43 0 0,0 0-47 0 0,0 0-44 0 0,0 0-41 0 0,0 0-36 0 0,0 0-266 0 0,0 0-60 0 0,0 0-49 0 0,0 0-33 0 0,0 0-1469 0 0,0 0-1296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1:01:40.8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32 5784 0 0,'0'0'132'0'0,"0"0"17"0"0,0 0 10 0 0,0 0-51 0 0,0 0 2 0 0,0 0 50 0 0,0 0 144 0 0,0 0 263 0 0,0 0 17 0 0,0 0 3 0 0,0 0-17 0 0,0 0-8 0 0,0 0-2 0 0,0-3-24 0 0,0-8-100 0 0,0 9-42 0 0,0 2-8 0 0,0 0-9 0 0,0 0-29 0 0,2-3-17 0 0,9-7-3 0 0,-9 7-43 0 0,-2 3-164 0 0,0 0-18 0 0,0 0-4 0 0,0 0-3 0 0,0 0 0 0 0,0 0-2 0 0,0 0-4 0 0,0 0-2 0 0,0 0-3 0 0,0 0-10 0 0,0 0-3 0 0,0 0 0 0 0,0 6 22 0 0,0 1-44 0 0,0-4 22 0 0,0-3 0 0 0,3 2 14 0 0,4 7-5 0 0,-3 0 36 0 0,-2 21 175 0 0,-2-27-271 0 0,0 0 0 0 0,1 0 1 0 0,-1 0-1 0 0,1 0 1 0 0,-1 0-1 0 0,1 0 1 0 0,1 2-22 0 0,6 13 26 0 0,-7-15-26 0 0,0-1 0 0 0,0 0 0 0 0,-1 1 0 0 0,1-1 0 0 0,-1 0 0 0 0,0 1 0 0 0,1-1 0 0 0,-1 0 0 0 0,0 1 0 0 0,-1 1 0 0 0,3 13 0 0 0,4-4-4 0 0,-5-11-1 0 0,0-1 0 0 0,-1 0-1 0 0,1 1 1 0 0,0-1 0 0 0,-1 1-1 0 0,1-1 1 0 0,-1 1 0 0 0,1-1 0 0 0,-1 1-1 0 0,0 0 1 0 0,1-1 0 0 0,-1 1 0 0 0,0-1 5 0 0,0 27-110 0 0,0 0 58 0 0,0 0 65 0 0,0-4 73 0 0,0-22-75 0 0,0 0 0 0 0,0 0 0 0 0,0 0 1 0 0,0 0-1 0 0,1 0 0 0 0,-1 0 0 0 0,1-1 1 0 0,0 1-1 0 0,-1 0 0 0 0,1 0 0 0 0,0 0 0 0 0,0-1 1 0 0,1 2-12 0 0,-1-1 3 0 0,0-1 0 0 0,0 1 1 0 0,-1-1-1 0 0,1 1 1 0 0,0-1-1 0 0,-1 1 1 0 0,1-1-1 0 0,-1 1 1 0 0,1-1-1 0 0,-1 1 1 0 0,0 0-1 0 0,0-1 1 0 0,0 2-4 0 0,0 44 0 0 0,0-46 0 0 0,0-1 0 0 0,0 1 0 0 0,0-1 0 0 0,0 1 0 0 0,0-1 0 0 0,0 1 0 0 0,0-1 0 0 0,0 1 0 0 0,0-1 0 0 0,0 1 0 0 0,0-1 0 0 0,0 1 0 0 0,1-1 0 0 0,-1 1 0 0 0,0-1 0 0 0,0 1 0 0 0,0-1 0 0 0,1 1 0 0 0,-1-1 0 0 0,0 0 0 0 0,0 1 0 0 0,1-1 0 0 0,-1 1 0 0 0,0-1 0 0 0,1 0 0 0 0,-1 1 0 0 0,1-1 0 0 0,-1 0 0 0 0,0 1 0 0 0,1-1 0 0 0,-1 0 0 0 0,1 0 0 0 0,6 5 0 0 0,-7-5 0 0 0,0 1 0 0 0,0-1 0 0 0,1 1 0 0 0,-1-1 0 0 0,0 1 0 0 0,0-1 0 0 0,0 1 0 0 0,0-1 0 0 0,0 1 0 0 0,1-1 0 0 0,-1 1 0 0 0,0-1 0 0 0,0 1 0 0 0,0-1 0 0 0,0 1 0 0 0,-1-1 0 0 0,1 1 0 0 0,0-1 0 0 0,0 1 0 0 0,0-1 0 0 0,0 1 0 0 0,0-1 0 0 0,-1 1 0 0 0,1-1 0 0 0,0 0 0 0 0,0 1 0 0 0,-7 8-15 0 0,3-5-40 0 0,4-4 55 0 0,-2 2-112 0 0,1-1-129 0 0,1-1-211 0 0,0 0-17 0 0,0 0-41 0 0,0 0 261 0 0,0 0-167 0 0,3-3-316 0 0,10-10-17 0 0</inkml:trace>
  <inkml:trace contextRef="#ctx0" brushRef="#br0" timeOffset="433.53">316 47 5400 0 0,'0'0'158'0'0,"0"0"54"0"0,0 0 120 0 0,0 0 55 0 0,0 0 12 0 0,0 3-21 0 0,0 7-88 0 0,0-7-40 0 0,0-3-8 0 0,0 0-8 0 0,0 3-22 0 0,0 3-125 0 0,-1 10 172 0 0,0-16-250 0 0,1 1 0 0 0,0-1 0 0 0,-1 1 0 0 0,1-1 0 0 0,0 1 0 0 0,-1-1 0 0 0,1 1 0 0 0,-1-1 0 0 0,1 0 0 0 0,-1 1 0 0 0,1-1 0 0 0,-1 0 0 0 0,1 1 0 0 0,-1-1 0 0 0,1 0 0 0 0,-1 0 0 0 0,0 0 0 0 0,1 1 0 0 0,-1-1 0 0 0,1 0 0 0 0,-1 0 0 0 0,0 0 0 0 0,1 0 0 0 0,-1 0-1 0 0,1 0 1 0 0,-1 0 0 0 0,0 0-9 0 0,-7 0 102 0 0,7 0-74 0 0,0 1 0 0 0,0-1 0 0 0,0 0 0 0 0,0 0 0 0 0,-1 1 0 0 0,1-1 0 0 0,1 1 0 0 0,-1-1 0 0 0,0 1 0 0 0,0-1 0 0 0,0 1-1 0 0,0 0 1 0 0,0 0-28 0 0,-3 3 75 0 0,-1 1-49 0 0,2-3-34 0 0,-7 9 72 0 0,4-7-9 0 0,1-4-41 0 0,0 1-3 0 0,-2 10 48 0 0,7-10-57 0 0,0 0 0 0 0,-1 0 1 0 0,1 0-1 0 0,-1 0 0 0 0,1 0 1 0 0,-1 0-1 0 0,0 0 0 0 0,1 0 1 0 0,-1 0-1 0 0,0 0 0 0 0,0-1 0 0 0,0 1 1 0 0,1 0-1 0 0,-1 0 0 0 0,0-1 1 0 0,-1 1-3 0 0,-11 1 70 0 0,2-1 3 0 0,7 1-56 0 0,-2 12 57 0 0,-4-1 1 0 0,7-11 16 0 0,0-2 5 0 0,3 0-92 0 0,0 0 0 0 0,-1 0 0 0 0,1 0 0 0 0,-1 0 0 0 0,1 0 0 0 0,0 0 0 0 0,-1 0 0 0 0,1 0 0 0 0,-1 0 0 0 0,1 1 0 0 0,-1-1 0 0 0,1 0 0 0 0,0 0 0 0 0,-1 0 0 0 0,1 0 0 0 0,0 1 0 0 0,-1-1 0 0 0,1 0 0 0 0,0 0 0 0 0,-1 1 0 0 0,1-1 0 0 0,0 0 0 0 0,-1 1 0 0 0,1-1 0 0 0,0 0 0 0 0,0 1 0 0 0,-1-1 0 0 0,1 0 0 0 0,0 1 0 0 0,0-1 0 0 0,-1 1-4 0 0,-3 5 52 0 0,-7 0-23 0 0,6 4 38 0 0,-6-4 10 0 0,11-6-72 0 0,0 1 0 0 0,-1-1-1 0 0,1 1 1 0 0,0 0 0 0 0,0-1 0 0 0,-1 1 0 0 0,1 0-1 0 0,0-1 1 0 0,0 1 0 0 0,0 0 0 0 0,0-1 0 0 0,0 1-1 0 0,0 0 1 0 0,0-1 0 0 0,0 1-5 0 0,0 2 85 0 0,0-3 6 0 0,-2 4 162 0 0,4 11 511 0 0,-1-10-604 0 0,0-2-88 0 0,-1-2-89 0 0,0 0-66 0 0,1-1 95 0 0,0 0-1 0 0,-1 1 0 0 0,1-1 0 0 0,-1 0 0 0 0,1 0 0 0 0,0 1 1 0 0,-1-1-1 0 0,1 0 0 0 0,0 0 0 0 0,-1 0 0 0 0,1 0 1 0 0,0 0-1 0 0,0 0 0 0 0,-1 0 0 0 0,1 0-11 0 0,2 0 199 0 0,-3 0 8 0 0,0 0 3 0 0,2 3 12 0 0,6 3-79 0 0,20 10 263 0 0,-19-12-301 0 0,-9-4-103 0 0,15 3 137 0 0,-14-4-131 0 0,0 1 1 0 0,0 0-1 0 0,0 0 0 0 0,0 0 0 0 0,0 0 0 0 0,-1 1 1 0 0,1-1-1 0 0,0 0 0 0 0,0 0 0 0 0,0 0 0 0 0,-1 1 1 0 0,1-1-1 0 0,0 0 0 0 0,0 1 0 0 0,0-1-8 0 0,4 11 114 0 0,24 5 143 0 0,-16-14-106 0 0,-13-2-149 0 0,0 0 1 0 0,0 0 0 0 0,0 0-1 0 0,1 0 1 0 0,-1 0 0 0 0,0 0-1 0 0,0 0 1 0 0,0 0 0 0 0,0 0-1 0 0,0 0 1 0 0,0 0 0 0 0,0 0-1 0 0,0 0 1 0 0,0 0 0 0 0,0 0-1 0 0,1 0 1 0 0,-1 0 0 0 0,0 0-1 0 0,0 0 1 0 0,0 0 0 0 0,0 0-1 0 0,0 0 1 0 0,0 0 0 0 0,0 0-1 0 0,0 0 1 0 0,0 1 0 0 0,0-1-1 0 0,0 0 1 0 0,0 0 0 0 0,1 0-1 0 0,-1 0 1 0 0,0 0 0 0 0,0 0-1 0 0,0 0 1 0 0,0 0 0 0 0,0 0-1 0 0,0 0 1 0 0,0 0 0 0 0,0 0-1 0 0,0 0 1 0 0,0 1 0 0 0,0-1-1 0 0,0 0 1 0 0,0 0 0 0 0,0 0-1 0 0,0 0 1 0 0,0 0 0 0 0,0 0-1 0 0,0 0 1 0 0,0 0 0 0 0,0 0-1 0 0,0 0 1 0 0,0 1 0 0 0,0-1-1 0 0,0 0 1 0 0,0 0 0 0 0,0 0-3 0 0,0 1 17 0 0,0 0 1 0 0,1 0 0 0 0,-1 0-1 0 0,1 0 1 0 0,-1 0-1 0 0,1 0 1 0 0,-1 0 0 0 0,1 0-1 0 0,-1 0 1 0 0,1-1 0 0 0,0 1-1 0 0,-1 0 1 0 0,1 0 0 0 0,0-1-1 0 0,0 1 1 0 0,0 0 0 0 0,0-1-1 0 0,0 1 1 0 0,0-1 0 0 0,-1 1-1 0 0,1-1 1 0 0,0 1 0 0 0,0-1-18 0 0,12 8 203 0 0,-8-5 36 0 0,1-3-108 0 0,-2 0-80 0 0,-1 0-47 0 0,-3 0-53 0 0,0 0-48 0 0,3 3 17 0 0,10 7 64 0 0,-8-7-75 0 0,-1-1 58 0 0,-1 0 49 0 0,1 0 69 0 0,-3-1-6 0 0,-1 0-72 0 0,0 0-51 0 0,0 0-62 0 0,-1 0-63 0 0,1 0-82 0 0,0 1-93 0 0,0-1-107 0 0,0-1 112 0 0,0 0-54 0 0,0 0-48 0 0,0 0-42 0 0,0 0-144 0 0,0 0-40 0 0,0 0-175 0 0,0 0-464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1:01:45.1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17 6448 0 0,'0'0'141'0'0,"0"0"23"0"0,0 0 13 0 0,0 0-52 0 0,0 0-4 0 0,0 0 47 0 0,0 0 148 0 0,0 0 273 0 0,0 0 19 0 0,0 0-9 0 0,0 0-66 0 0,0 0-28 0 0,0 0-7 0 0,0 0-16 0 0,0 0-56 0 0,0 0-30 0 0,0 0-4 0 0,0 0-15 0 0,0 0-61 0 0,0 0-27 0 0,0 0-7 0 0,0 0-20 0 0,0 0-71 0 0,0 0-30 0 0,0 0-7 0 0,2 2-28 0 0,9 9-63 0 0,-8-9 125 0 0,-3-2 44 0 0,2 3 7 0 0,-1-2-213 0 0,1 1 0 0 0,-1-1 1 0 0,0 1-1 0 0,0-1 0 0 0,0 1 1 0 0,-1-1-1 0 0,1 1 0 0 0,0 0 1 0 0,0-1-1 0 0,0 3-26 0 0,1 19 175 0 0,1-18-93 0 0,-2-3-73 0 0,0-1 1 0 0,1 0 0 0 0,-1 1 0 0 0,0-1-1 0 0,-1 1 1 0 0,1 0 0 0 0,0-1 0 0 0,0 1 0 0 0,0 0-1 0 0,-1-1 1 0 0,1 1 0 0 0,-1 0 0 0 0,1 1-10 0 0,0 31 150 0 0,-1-29-131 0 0,0-1-7 0 0,1 0 1 0 0,-1 0-1 0 0,1 0 1 0 0,0 0-1 0 0,0 0 1 0 0,0 0-1 0 0,1 0 1 0 0,-1-1-1 0 0,1 1 1 0 0,1 2-13 0 0,-1-1 16 0 0,-1-1 0 0 0,0 1 1 0 0,-1 0-1 0 0,1 0 0 0 0,-1-1 0 0 0,0 1 1 0 0,0 0-1 0 0,0 0 0 0 0,-1 2-16 0 0,0 4 14 0 0,1 102 210 0 0,0-108-216 0 0,0 1 1 0 0,0 12 59 0 0,0-16-15 0 0,0-2-15 0 0,0 0-113 0 0,0 0-48 0 0,0 0-6 0 0,-1 0 16 0 0,-1 0-59 0 0,-3 0-200 0 0,4 0 3 0 0,1 0-46 0 0,3-1-229 0 0,-3 0 576 0 0,1 1 0 0 0,-1 0 1 0 0,1-1-1 0 0,-1 1 0 0 0,0-1 0 0 0,1 1 0 0 0,-1 0 0 0 0,1-1 0 0 0,-1 1 0 0 0,0-1 0 0 0,0 1 0 0 0,1-1 0 0 0,-1 1 0 0 0,0-1 0 0 0,0 1 0 0 0,0-1 0 0 0,1 0 0 0 0,-1 1 0 0 0,0-1 0 0 0,0 1 0 0 0,0-1 0 0 0,0 1 0 0 0,0-1 68 0 0,0-2-1262 0 0</inkml:trace>
  <inkml:trace contextRef="#ctx0" brushRef="#br0" timeOffset="496.44">316 1 6072 0 0,'0'13'133'0'0,"0"-10"23"0"0,0-3 12 0 0,-2 2-23 0 0,-5 5-101 0 0,3-3 16 0 0,2-2 62 0 0,2-2 138 0 0,0 0 230 0 0,-3 3 20 0 0,-5 6-152 0 0,-7 6 13 0 0,12-12-279 0 0,0 0 1 0 0,0 0-1 0 0,0 0 0 0 0,-1-1 0 0 0,-2 2-92 0 0,-7 1 322 0 0,8 6-42 0 0,-4-5-205 0 0,-3-2-40 0 0,9-3-34 0 0,1 0 0 0 0,-1 0 0 0 0,1 0 1 0 0,0 0-1 0 0,-1 0 0 0 0,1 1 0 0 0,0-1 1 0 0,0 1-2 0 0,1-2 1 0 0,1 1 0 0 0,0 0 0 0 0,-1-1 0 0 0,1 1 0 0 0,0 0 0 0 0,0-1 0 0 0,-1 1 0 0 0,1 0 0 0 0,0-1 0 0 0,0 1 0 0 0,0 0 0 0 0,0-1 1 0 0,0 1-1 0 0,0 0 0 0 0,0-1-1 0 0,0 1 2 0 0,0-1 0 0 0,0 0 0 0 0,0 0 0 0 0,0 0 0 0 0,0 1 0 0 0,0-1 1 0 0,0 0-1 0 0,0 0 0 0 0,0 1 0 0 0,0-1 0 0 0,-1 0 0 0 0,1 0 0 0 0,0 0 1 0 0,0 1-1 0 0,0-1 0 0 0,0 0 0 0 0,0 0 0 0 0,-1 0 0 0 0,1 0 0 0 0,0 1 1 0 0,0-1-1 0 0,0 0 0 0 0,0 0 0 0 0,-1 0 0 0 0,1 0 0 0 0,0 0 0 0 0,0 0 0 0 0,0 0 1 0 0,-1 0-1 0 0,1 0 0 0 0,0 1 0 0 0,0-1 0 0 0,-1 0 0 0 0,1 0 0 0 0,0 0-2 0 0,-7 3 25 0 0,-2 2 4 0 0,-7 2 40 0 0,-5 4-30 0 0,15-8 60 0 0,2 0-34 0 0,1-1-20 0 0,1 1-19 0 0,-4 2 29 0 0,-5 0 52 0 0,-7 5 84 0 0,16-7-7 0 0,2-3 9 0 0,-3 3 6 0 0,-8 7-9 0 0,9-7-39 0 0,2-3-20 0 0,0 0-3 0 0,0 0-8 0 0,0 2-163 0 0,0 0 43 0 0,0 2 99 0 0,0 12 556 0 0,0-14-571 0 0,0 1-61 0 0,0-1 52 0 0,0-2 16 0 0,0 3 5 0 0,0-2-92 0 0,0-1 1 0 0,0 1-1 0 0,0-1 1 0 0,0 1-1 0 0,0-1 1 0 0,0 1-1 0 0,0-1 1 0 0,0 1-1 0 0,0-1 1 0 0,0 0 0 0 0,0 1-1 0 0,1-1 1 0 0,-1 1-1 0 0,0-1 1 0 0,0 1-1 0 0,1-1 1 0 0,-1 1-1 0 0,0-1 1 0 0,0 0-1 0 0,1 1 1 0 0,-1-1-1 0 0,0 0 1 0 0,1 1 0 0 0,-1-1-1 0 0,1 0 1 0 0,-1 1-1 0 0,0-1 1 0 0,1 0-1 0 0,-1 0 1 0 0,1 1-1 0 0,-1-1 1 0 0,1 0-1 0 0,-1 0 1 0 0,1 0-1 0 0,-1 0 1 0 0,1 0 0 0 0,-1 0-1 0 0,1 0 1 0 0,-1 0-1 0 0,1 0 1 0 0,-1 0-1 0 0,1 0-4 0 0,2 0 90 0 0,-1 3-2 0 0,9 7 0 0 0,-8-7-10 0 0,1-2-35 0 0,5-2-7 0 0,-7 1-8 0 0,-1 0-22 0 0,0 0 0 0 0,-1 0 0 0 0,1 0 0 0 0,0 0 0 0 0,-1 0 0 0 0,1 0-1 0 0,0 0 1 0 0,-1 0 0 0 0,1 1 0 0 0,0-1 0 0 0,-1 0 0 0 0,1 0 0 0 0,0 1 0 0 0,-1-1 0 0 0,1 0 0 0 0,-1 1 0 0 0,1-1 0 0 0,-1 1 0 0 0,1-1 0 0 0,-1 0 0 0 0,1 1 0 0 0,-1-1 0 0 0,1 1-1 0 0,-1 0 1 0 0,1-1 0 0 0,-1 1-6 0 0,0-1 6 0 0,1 1 0 0 0,-1 0 1 0 0,1-1-1 0 0,-1 1 0 0 0,0-1 0 0 0,1 1 0 0 0,-1-1 0 0 0,1 1 0 0 0,0-1 0 0 0,-1 0 0 0 0,1 1 0 0 0,-1-1 0 0 0,1 0 0 0 0,0 1 0 0 0,-1-1 0 0 0,1 0 0 0 0,-1 0 0 0 0,1 0 0 0 0,0 1 1 0 0,-1-1-1 0 0,1 0 0 0 0,0 0 0 0 0,0 0 0 0 0,-1 0 0 0 0,1 0 0 0 0,0 0-6 0 0,12 1 90 0 0,-10-1-77 0 0,-1 1 0 0 0,1 0 0 0 0,0-1-1 0 0,-1 1 1 0 0,1 1 0 0 0,-1-1 0 0 0,1 0 0 0 0,-1 1-13 0 0,14 6 142 0 0,5 3-38 0 0,-15-9-32 0 0,-1-2-19 0 0,-3 0-49 0 0,1 0 0 0 0,-1 0-1 0 0,1 1 1 0 0,-1-1 0 0 0,1 0 0 0 0,-1 1 0 0 0,2 0-4 0 0,6 9 64 0 0,11-4-36 0 0,-13 1 8 0 0,-3-2-8 0 0,6-4 21 0 0,-7-1-43 0 0,-2-1 4 0 0,1 1-1 0 0,-1 0 0 0 0,1 0 1 0 0,-1 1-1 0 0,0-1 0 0 0,1 0 1 0 0,-1 1-1 0 0,0-1 1 0 0,2 2-10 0 0,0 0 8 0 0,21 11 80 0 0,-21-6-73 0 0,-3-7-16 0 0,-1 1 1 0 0,0-1-1 0 0,0 1 1 0 0,1-1-1 0 0,-1 0 1 0 0,0 1-1 0 0,1-1 1 0 0,-1 1 0 0 0,0-1-1 0 0,1 0 1 0 0,-1 1-1 0 0,0-1 1 0 0,1 0-1 0 0,-1 0 1 0 0,1 1-1 0 0,-1-1 1 0 0,1 0-1 0 0,-1 0 1 0 0,1 0-1 0 0,-1 1 1 0 0,1-1-1 0 0,-1 0 1 0 0,1 0-1 0 0,-1 0 1 0 0,1 0-1 0 0,-1 0 1 0 0,1 0-1 0 0,-1 0 1 0 0,1 0-1 0 0,-1 0 1 0 0,0 0 0 0 0,1-1 0 0 0,3 1-23 0 0,-2 0-24 0 0,0 0-26 0 0,-1 0-42 0 0,1 0-21 0 0,-1 0-41 0 0,0 0-49 0 0,0 0-53 0 0,-1 0-59 0 0,1 0-53 0 0,-1 0-48 0 0,1 0-41 0 0,-1 0-144 0 0,0 0-41 0 0,0 0-173 0 0,0 0-463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8:38.8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3 109 6448 0 0,'0'0'141'0'0,"0"0"23"0"0,0 0 13 0 0,0 0-48 0 0,0 0 4 0 0,0 0 61 0 0,0 0 178 0 0,0 0 330 0 0,0 0 30 0 0,0 0-301 0 0,0 0-176 0 0,0 0-41 0 0,0 0 52 0 0,0 0 125 0 0,0 0-20 0 0,0 0-17 0 0,0 0-56 0 0,0 0-30 0 0,0 0-4 0 0,0 0 4 0 0,0 0 16 0 0,0 0 4 0 0,0 0 0 0 0,3 2-14 0 0,3 7-181 0 0,-3-1 47 0 0,-1 0 35 0 0,0 11 195 0 0,-2-4-179 0 0,0-13-172 0 0,0 21 237 0 0,0 0-38 0 0,0 23 125 0 0,0 10-51 0 0,0 25 44 0 0,0-60-243 0 0,-1-14-48 0 0,1 1 0 0 0,-1 0 1 0 0,0-1-1 0 0,-1 1 1 0 0,-1 4-46 0 0,1-5 41 0 0,0 1 0 0 0,0-1 0 0 0,1 1 0 0 0,1-1 0 0 0,-1 6-41 0 0,0 12 76 0 0,0-11-19 0 0,1-1 0 0 0,0 0 1 0 0,1 0-1 0 0,0 1 0 0 0,2 1-57 0 0,0 0 16 0 0,0-6-15 0 0,-1 0 0 0 0,0 0 0 0 0,-1 1 0 0 0,0-1 0 0 0,0 1-1 0 0,-1 1 0 0 0,0 1 0 0 0,-1 12 33 0 0,4-2 33 0 0,4-10-16 0 0,-6-10-44 0 0,-1-1 1 0 0,1 1-1 0 0,0-1 1 0 0,0 1-1 0 0,-1-1 1 0 0,1 1 0 0 0,-1 0-1 0 0,1-1 1 0 0,-1 1-1 0 0,0 0 1 0 0,0-1-1 0 0,1 1 1 0 0,-1 0-1 0 0,0 0-6 0 0,0 1 9 0 0,0 1 0 0 0,0-1-1 0 0,1 1 1 0 0,0-1-1 0 0,0 0 1 0 0,0 2-9 0 0,17 33 13 0 0,-12-25-14 0 0,-5-7 1 0 0,-1-2-6 0 0,1-1 31 0 0,0-1 27 0 0,2 1 37 0 0,7 8 70 0 0,-7-9-6 0 0,-1 1-13 0 0,9 8-50 0 0,-8-9-24 0 0,-3-2-2 0 0,2-2-10 0 0,11-9-33 0 0,1 6 22 0 0,-9-6-22 0 0,5 5 31 0 0,-8 5-45 0 0,-1 1 1 0 0,1-1 0 0 0,-1 0-1 0 0,1 0 1 0 0,-1 0-1 0 0,0 0 1 0 0,1 0 0 0 0,-1 0-1 0 0,0 0 1 0 0,0 0 0 0 0,0-1-1 0 0,0 1 1 0 0,1-1-8 0 0,21-33 149 0 0,0 0-9 0 0,-6 11-108 0 0,-14 18-24 0 0,0 0 1 0 0,-1 0-1 0 0,1 0 1 0 0,-1-1-1 0 0,0 1 0 0 0,0-6-8 0 0,0 4 4 0 0,1-1 0 0 0,-1 0 0 0 0,1 1-1 0 0,1-2-3 0 0,10-15 41 0 0,-7 13-23 0 0,-1 0 0 0 0,0-1 1 0 0,-1 1-1 0 0,2-8-18 0 0,-2-12 10 0 0,6-2-10 0 0,-6-8 0 0 0,1 18 0 0 0,-4 18 0 0 0,-1 0 0 0 0,1 0 0 0 0,-1 0 0 0 0,0-1 0 0 0,-1-4 0 0 0,0-4 1 0 0,0 7 1 0 0,0 1 0 0 0,0-1 0 0 0,0 0 0 0 0,1 0 0 0 0,1-1-2 0 0,3-7 22 0 0,-3 9-16 0 0,-1 1-1 0 0,1-1 0 0 0,-1 0 0 0 0,0 1 0 0 0,0-1 0 0 0,-1 0-5 0 0,1-22 0 0 0,0 13 0 0 0,-1-1 0 0 0,0 0 0 0 0,-1 1 0 0 0,-3-13 0 0 0,-1 14 0 0 0,3 12 0 0 0,1-1 0 0 0,0 1 0 0 0,0 0 0 0 0,0-1 0 0 0,0 1 0 0 0,1 0 0 0 0,0-1 0 0 0,-1-1 0 0 0,2-15 0 0 0,0 16 0 0 0,-1 0 0 0 0,1 0 0 0 0,-1 0 0 0 0,0 0 0 0 0,-1 0 0 0 0,1 0 0 0 0,-1 0 0 0 0,0 0 0 0 0,0 0 0 0 0,0-2 0 0 0,-10-9 0 0 0,8-1 0 0 0,1 0 0 0 0,-9 3-13 0 0,10 14-50 0 0,0 11 59 0 0,0 19-49 0 0,0-18 37 0 0,1 0 1 0 0,0 0-1 0 0,1 0 0 0 0,0-1 0 0 0,1 4 16 0 0,3 0-10 0 0,-3-10 10 0 0,0 1 0 0 0,-1 0-1 0 0,1-1 1 0 0,-1 1 0 0 0,-1 0-1 0 0,0 0 1 0 0,0 21-12 0 0,0 22-45 0 0,3-21 54 0 0,2-6 3 0 0,-2-12 0 0 0,-1-1 0 0 0,-1 1 0 0 0,0 0 0 0 0,0 5 0 0 0,-1 5 0 0 0,-1-11 0 0 0,1 0 0 0 0,0 1 0 0 0,1-1 0 0 0,2 9 0 0 0,1 0 0 0 0,-1-10 0 0 0,-1 1 0 0 0,0 0 0 0 0,-1 0 0 0 0,0 0 0 0 0,-1 1 0 0 0,0 7 0 0 0,-1-9 0 0 0,1 0 0 0 0,0 0 0 0 0,0 0 0 0 0,1 0 0 0 0,2 5 0 0 0,1 2 1 0 0,-2-9 8 0 0,0-1 0 0 0,0 1-1 0 0,-1-1 1 0 0,0 1 0 0 0,-1 0 0 0 0,1 0-9 0 0,-2 5 9 0 0,1-8-7 0 0,-1-1 0 0 0,1 1 0 0 0,0 0 0 0 0,1-1 0 0 0,-1 1 0 0 0,0-1 0 0 0,1 1-1 0 0,0 0 1 0 0,0 1-2 0 0,1 1 11 0 0,5 13 50 0 0,-6-14-32 0 0,0 1 0 0 0,0 0 0 0 0,0-1 0 0 0,-1 1-1 0 0,1 1-28 0 0,0 9 49 0 0,6 2-32 0 0,-2-7-3 0 0,-3 7 66 0 0,-2 14 28 0 0,0-3-61 0 0,0-27-118 0 0,0-2-87 0 0,0 0-139 0 0,0-1 4 0 0,0 0-37 0 0,1-4-116 0 0,0 2 138 0 0,3-5-355 0 0,-1 3 168 0 0,-2 3 221 0 0,0 0-44 0 0,0 0-52 0 0,1 0-59 0 0,-2 0 20 0 0,1 1-47 0 0,-1-1-42 0 0,1 0-36 0 0,-1 1-148 0 0,0-1-35 0 0,0-4-1561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8:50.8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8032 0 0,'0'0'182'0'0,"0"0"29"0"0,0 0 12 0 0,0 0-73 0 0,0 0-3 0 0,0 0 62 0 0,0 0 187 0 0,0 0 344 0 0,0 0 27 0 0,0 0-26 0 0,0 0-137 0 0,0 0-57 0 0,0 0-16 0 0,0 3-35 0 0,1 3-304 0 0,1 0-43 0 0,8 8 172 0 0,-7-10-70 0 0,-2-1-113 0 0,-1 1-69 0 0,-1 1-37 0 0,1-2 48 0 0,0 33 289 0 0,0 1-34 0 0,0 36 247 0 0,0 30 92 0 0,0 64 300 0 0,0-97-519 0 0,1-51-362 0 0,6-3-32 0 0,-1-1-12 0 0,-4 1 22 0 0,-3-5-9 0 0,1-7-44 0 0,-1-1 0 0 0,1 0 0 0 0,0 0 0 0 0,0 1-1 0 0,1-1 1 0 0,-1 0 0 0 0,0 0 0 0 0,1 0 0 0 0,0 0-1 0 0,0 1-17 0 0,10 12 80 0 0,-9 0-1 0 0,-2-12-315 0 0,0 0 95 0 0,0-1 81 0 0,0 0 69 0 0,0 0 67 0 0,0-1 52 0 0,0 2 426 0 0,0-3-363 0 0,0-1-122 0 0,0 0-46 0 0,0 1-51 0 0,0-1-51 0 0,0 0-61 0 0,0 0-68 0 0,0 0-98 0 0,0 1-95 0 0,0-1-105 0 0,0 1-114 0 0,0-1-123 0 0,0 1 323 0 0,0-1-35 0 0,0 1-35 0 0,0 0-37 0 0,0-1-37 0 0,0 1-39 0 0,0-1-1705 0 0,0 0-1313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8:52.7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12528 0 0,'0'0'281'0'0,"0"0"40"0"0,0 0 22 0 0,0 0-143 0 0,0 0-96 0 0,0 0 21 0 0,0 0-47 0 0,0 0 87 0 0,0 0 179 0 0,0 0 323 0 0,0 0 33 0 0,0 0-291 0 0,0 0-175 0 0,0 0-50 0 0,0 0 24 0 0,0 0 74 0 0,0 0-24 0 0,0 0-18 0 0,0 0-69 0 0,0 0-38 0 0,0 0-5 0 0,0 2-21 0 0,0 5-115 0 0,0 1-60 0 0,0-1-50 0 0,0-2-40 0 0,0-4 22 0 0,0 0-36 0 0,0-1-136 0 0,0 0-41 0 0,0 3-934 0 0,0 7-58 0 0,0-7-16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8:53.0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 1 12872 0 0,'0'0'289'0'0,"0"0"40"0"0,0 0 23 0 0,0 0-144 0 0,0 0-100 0 0,0 0-30 0 0,-3 0-46 0 0,-3 1-13 0 0,2 1 120 0 0,3 0-21 0 0,0 0 34 0 0,0 1 37 0 0,1 0 39 0 0,0 0 711 0 0,0-3 42 0 0,0 0-404 0 0,0 0-240 0 0,0 0-64 0 0,0 0 52 0 0,0 0 133 0 0,0 0-30 0 0,0 0-40 0 0,0 0-277 0 0,-2 0 14 0 0,-9 0 43 0 0,8 0-9 0 0,3 0-18 0 0,0 0-51 0 0,0 0-53 0 0,0 0-126 0 0,0 0-58 0 0,0 0 50 0 0,0 0 21 0 0,0 0-35 0 0,0 0-17 0 0,0 0-36 0 0,0 0-42 0 0,0 0-48 0 0,0 0-51 0 0,0 0-48 0 0,0 0-44 0 0,0 0-41 0 0,0 0-284 0 0,0 0-66 0 0,0 0-53 0 0,0 0-37 0 0,0 0-333 0 0,0 0-32 0 0,0 0-2607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8:51.8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602 238 7568 0 0,'0'0'166'0'0,"0"-3"29"0"0,0-10 14 0 0,-3-3-25 0 0,1 11-157 0 0,-1 2-28 0 0,-4-4 26 0 0,-10-10 54 0 0,14 14 58 0 0,-2-3-10 0 0,1 0-25 0 0,1 3-4 0 0,0 0 18 0 0,-1 0 44 0 0,1 0 13 0 0,0 1 45 0 0,-1 0 50 0 0,-1-1 57 0 0,-16-10 255 0 0,-15-18 414 0 0,21 20-568 0 0,-1 3-80 0 0,-1 3-64 0 0,0 1-48 0 0,-10-3 94 0 0,11 2-87 0 0,1-1-1 0 0,-2 4-51 0 0,1 3-12 0 0,3-1-49 0 0,-3 3-7 0 0,-18 6 105 0 0,13 0 1 0 0,6-2-97 0 0,2-3-60 0 0,9-3-42 0 0,0 0-1 0 0,0 0 1 0 0,0 0-1 0 0,0 1 1 0 0,0 0-1 0 0,1 0 1 0 0,-1 0 0 0 0,0 1-28 0 0,-19 13 133 0 0,-14 15 134 0 0,15-15-126 0 0,20-15-130 0 0,0 1-1 0 0,0-1 0 0 0,0 0 0 0 0,0 0 1 0 0,0 1-1 0 0,0 0 0 0 0,1-1 0 0 0,-1 1 1 0 0,1 0-1 0 0,-1-1 0 0 0,1 1 1 0 0,0 0-1 0 0,0 0 0 0 0,-1 0 0 0 0,1 0 1 0 0,1 1-1 0 0,-1-1 0 0 0,0 1-10 0 0,-12 21 49 0 0,1-3-14 0 0,5-3 27 0 0,-4 1-47 0 0,8-15-13 0 0,1 0 0 0 0,-1 1 1 0 0,1-1-1 0 0,0 1 0 0 0,-1 1-2 0 0,-1 22 42 0 0,4 22-30 0 0,1-20-12 0 0,-2-18 4 0 0,1-11-5 0 0,0 0 1 0 0,0 0-1 0 0,0 0 1 0 0,0 0-1 0 0,0 0 1 0 0,0 0-1 0 0,0 0 1 0 0,0 0-1 0 0,0 0 1 0 0,0 0-1 0 0,1 0 1 0 0,-1 0-1 0 0,0 0 1 0 0,1 0-1 0 0,-1 0 1 0 0,1 0-1 0 0,-1 0 1 0 0,6 6 19 0 0,0 0 1 0 0,0 0-1 0 0,6 5-19 0 0,-5-4 9 0 0,-4-5 3 0 0,0 1 1 0 0,1-1-1 0 0,-1 0 1 0 0,1 0-1 0 0,-1-1 1 0 0,1 1-13 0 0,2 0 24 0 0,0 0-1 0 0,0-1 1 0 0,0 0 0 0 0,0 0-1 0 0,0 0 1 0 0,1-1 0 0 0,4 1-24 0 0,9-1 97 0 0,4-1 38 0 0,-12 1-90 0 0,-6-1-18 0 0,-1 0 0 0 0,1 0-1 0 0,0-1 1 0 0,0 1 0 0 0,4-2-27 0 0,-7 1 20 0 0,1-1-1 0 0,0 1 1 0 0,0-1-1 0 0,-1 0 1 0 0,1 0-1 0 0,2-1-19 0 0,3-4 38 0 0,12-8 42 0 0,-4 8 4 0 0,-5 4-22 0 0,-10 3-51 0 0,0 0 1 0 0,-1 0-1 0 0,1-1 0 0 0,0 1 1 0 0,0-1-1 0 0,-1 1 1 0 0,1-1-1 0 0,-1 1 1 0 0,1-1-1 0 0,0 0 1 0 0,-1 0-1 0 0,1 0 1 0 0,-1 0-1 0 0,0 0 1 0 0,1 0-1 0 0,-1 0 1 0 0,0-1-1 0 0,0 1 1 0 0,0 0-1 0 0,0-1 0 0 0,1 1-11 0 0,1-5 45 0 0,1 1-1 0 0,1 0 1 0 0,-1 0-1 0 0,1 0 0 0 0,3-2-44 0 0,7-5 72 0 0,-12 10-70 0 0,0 0 0 0 0,0-1 1 0 0,-1 1-1 0 0,1-1 0 0 0,-1 0 1 0 0,1 0-1 0 0,-1 0 0 0 0,0 0 1 0 0,0 0-1 0 0,-1 0 0 0 0,1-1-2 0 0,4-7 1 0 0,0 3 6 0 0,-1-1 0 0 0,-1 0 0 0 0,3-8-7 0 0,3-5 46 0 0,-5 13-24 0 0,4-12 36 0 0,-7 1 19 0 0,-3 5-31 0 0,1-10-15 0 0,0 19-30 0 0,0 1-1 0 0,0 0 1 0 0,1-1 0 0 0,0 1-1 0 0,0-2 0 0 0,6-4 0 0 0,-7 10 0 0 0,1 1 0 0 0,-1-1 0 0 0,1 0 0 0 0,-1 0 0 0 0,1 1 0 0 0,-1-1 0 0 0,1 0 0 0 0,-1 0 0 0 0,0 0 0 0 0,1 0 0 0 0,-1 1 0 0 0,0-1 0 0 0,0 0 0 0 0,0 0 0 0 0,1 0 0 0 0,-1 0 0 0 0,0 0 0 0 0,0 0 0 0 0,0 0 0 0 0,0 1 0 0 0,-1-1 0 0 0,1 0 0 0 0,0 0 0 0 0,0 0 0 0 0,-1 0 0 0 0,1 0 0 0 0,-5-7 0 0 0,4 6-1 0 0,0 1 0 0 0,0 0 1 0 0,0-1-1 0 0,1 1 0 0 0,-1-1 0 0 0,0 1 0 0 0,1-1 0 0 0,-1 0 1 0 0,1 1-1 0 0,-1-1 0 0 0,1 1 0 0 0,0-1 0 0 0,0 0 0 0 0,0 0 1 0 0,0-8-33 0 0,0-11-32 0 0,2 23 113 0 0,6 9-28 0 0,-4 2-38 0 0,-2 21-112 0 0,-2-29 106 0 0,0-1 13 0 0,0-1 1 0 0,1 1-1 0 0,-1-1 0 0 0,1 1 1 0 0,0-1-1 0 0,0 0 1 0 0,0 1-1 0 0,1 0 11 0 0,4 12-45 0 0,-1 10-19 0 0,1-10 24 0 0,-5-13 39 0 0,0 0 0 0 0,0 0 0 0 0,0 1-1 0 0,0-1 1 0 0,0 1 0 0 0,-1-1 0 0 0,1 0 0 0 0,-1 2 1 0 0,3 17 71 0 0,-2-19-63 0 0,0 0 0 0 0,0-1 0 0 0,0 0 0 0 0,1 1 0 0 0,-1-1 0 0 0,1 0 0 0 0,0 2-8 0 0,1-2 9 0 0,-1 1 0 0 0,0 0 0 0 0,0 0 1 0 0,-1 1-1 0 0,1-1 0 0 0,-1 0 0 0 0,1 2-9 0 0,-1 12 10 0 0,-1-15-10 0 0,0 0 0 0 0,0 1 0 0 0,0-1 0 0 0,0 1 0 0 0,0-1 0 0 0,1 0 0 0 0,-1 1 0 0 0,1-1 0 0 0,0 0 0 0 0,0 2 0 0 0,12 17 0 0 0,1 3 0 0 0,-12-17-2 0 0,-1-4 8 0 0,3 4-27 0 0,4 10-39 0 0,8 15-39 0 0,-13-19 67 0 0,-3-10-129 0 0,0-3-39 0 0,0 0-7 0 0,0 0 69 0 0,0 0 7 0 0,0 0-52 0 0,0 0-162 0 0,2 0-300 0 0,0 0 492 0 0,0 0 24 0 0,-1 0-10 0 0,1 0-37 0 0,-1 0-6 0 0,0 0-38 0 0,0 0-44 0 0,0 0-49 0 0,0 0-53 0 0,-1 0-48 0 0,1 0-44 0 0,-1 0-38 0 0,0 0-142 0 0,0 0-37 0 0,1 0-1483 0 0</inkml:trace>
  <inkml:trace contextRef="#ctx0" brushRef="#br0" timeOffset="569.54">760 269 6968 0 0,'0'0'157'0'0,"0"0"23"0"0,0 0 11 0 0,2 0-31 0 0,69 0 1406 0 0,61 0 2186 0 0,-121-2-3456 0 0,1-4 19 0 0,1 0-16 0 0,-2 4-31 0 0,-2 2-93 0 0,-2-1-49 0 0,0-2-26 0 0,2-1-17 0 0,6-2 25 0 0,-8 5-42 0 0,2 1 34 0 0,7-2 50 0 0,2-5-35 0 0,-7 2-57 0 0,7 0 34 0 0,-2-8-20 0 0,-15 12-64 0 0,0-1-1 0 0,0 1 1 0 0,1 0 0 0 0,-1 0 0 0 0,0 0-1 0 0,1 0 1 0 0,-1 0 0 0 0,0 0-1 0 0,1 0 1 0 0,0 0 0 0 0,-1 0 0 0 0,1 1-1 0 0,-1-1 1 0 0,1 1 0 0 0,0-1 0 0 0,-1 1-1 0 0,1 0 1 0 0,0-1 0 0 0,-1 1 0 0 0,2 0-8 0 0,8-2 42 0 0,-9 2-39 0 0,0-1 1 0 0,-1 0 0 0 0,1 0 0 0 0,-1 0 0 0 0,1 0-1 0 0,0 0 1 0 0,-1 0 0 0 0,0 0 0 0 0,1 0 0 0 0,-1-1-4 0 0,2-1 84 0 0,-3 1 32 0 0,0 1-111 0 0,0 1 1 0 0,0-1 0 0 0,0 1-1 0 0,0-1 1 0 0,0 1 0 0 0,0-1 0 0 0,0 1-1 0 0,0-1 1 0 0,0 1 0 0 0,0-1-1 0 0,1 1 1 0 0,-1-1 0 0 0,0 1 0 0 0,0 0-1 0 0,0-1 1 0 0,1 1 0 0 0,-1-1-1 0 0,0 1 1 0 0,1-1 0 0 0,-1 1 0 0 0,0 0-1 0 0,1-1 1 0 0,-1 1 0 0 0,0 0-1 0 0,1-1 1 0 0,-1 1 0 0 0,1 0 0 0 0,-1 0-1 0 0,1 0 1 0 0,-1-1 0 0 0,0 1-1 0 0,1 0 1 0 0,-1 0 0 0 0,1 0 0 0 0,-1 0-1 0 0,1 0 1 0 0,-1 0 0 0 0,1-1-1 0 0,-1 1 1 0 0,1 0 0 0 0,-1 1 0 0 0,1-1-6 0 0,-1 0 1 0 0,0 0 1 0 0,0 0 0 0 0,1 0 0 0 0,-1 0-1 0 0,0 0 1 0 0,0 0 0 0 0,0 0 0 0 0,0 0-1 0 0,0 0 1 0 0,0 0 0 0 0,0 0 0 0 0,0 0-1 0 0,0 0 1 0 0,0 0 0 0 0,1 0 0 0 0,-1 0-1 0 0,0 0 1 0 0,0 0 0 0 0,0 0 0 0 0,0 0-1 0 0,0 0 1 0 0,0 0 0 0 0,0 0 0 0 0,0 0-1 0 0,0-1 1 0 0,0 1 0 0 0,0 0 0 0 0,0 0-1 0 0,1 0 1 0 0,-1 0 0 0 0,0 0 0 0 0,0 0-1 0 0,0 0 1 0 0,0 0 0 0 0,0 0 0 0 0,0 0-1 0 0,0 0 1 0 0,0 0 0 0 0,0 0 0 0 0,0-1-1 0 0,0 1 1 0 0,0 0 0 0 0,0 0 0 0 0,0 0-1 0 0,0 0 1 0 0,0 0 0 0 0,0 0 0 0 0,0 0-1 0 0,0 0 1 0 0,0 0 0 0 0,0 0 0 0 0,0-1-1 0 0,0 1 1 0 0,0 0 0 0 0,0 0 0 0 0,0 0-1 0 0,0 0 0 0 0,0-13 19 0 0,-3-3-20 0 0,-2 8 0 0 0,4 7 0 0 0,0-1 0 0 0,0 1 0 0 0,1-1 0 0 0,-1 1 0 0 0,0-1 0 0 0,1 1 0 0 0,-1-1 0 0 0,1 1 0 0 0,-1-1 0 0 0,1 0 0 0 0,-1 1 0 0 0,1-1 0 0 0,0 0 0 0 0,0 1-1 0 0,0 0 1 0 0,0 1 0 0 0,0-1 0 0 0,0 1 0 0 0,1-1 0 0 0,-1 1 0 0 0,0-1 0 0 0,0 1 0 0 0,0-1 0 0 0,-1 1 0 0 0,1-1 0 0 0,0 1 0 0 0,0-1 0 0 0,0 1 0 0 0,0-1 0 0 0,0 1 0 0 0,-1-1 0 0 0,1 1 0 0 0,0-1 0 0 0,0 1 0 0 0,-1-1 0 0 0,1 1 0 0 0,0 0 0 0 0,-1-1 0 0 0,1 1 0 0 0,0 0 0 0 0,-1-1 0 0 0,1 1 0 0 0,0 0 0 0 0,-1-1 0 0 0,1 1 0 0 0,-1 0 0 0 0,0 0 1 0 0,-5-5-1 0 0,1-8 0 0 0,-8-3 0 0 0,2 4-20 0 0,0 0 50 0 0,-2 0 41 0 0,11 11-53 0 0,1 0-1 0 0,-1 0 1 0 0,0-1-1 0 0,0 1 1 0 0,0 0 0 0 0,0 1-1 0 0,0-1 1 0 0,0 0-1 0 0,-1 0 1 0 0,1 1 0 0 0,0 0-1 0 0,0-1 1 0 0,0 1 0 0 0,-1 0-18 0 0,-49 0 222 0 0,28 0-61 0 0,22 0-155 0 0,0 0 0 0 0,1 0 0 0 0,-1 0 0 0 0,0 1 0 0 0,1-1-1 0 0,-1 0 1 0 0,1 1 0 0 0,-1 0 0 0 0,1-1 0 0 0,-2 2-6 0 0,0 0 1 0 0,0 0 0 0 0,0 0 0 0 0,0 1 0 0 0,0 0 0 0 0,0-1 0 0 0,0 2-1 0 0,-5 4 11 0 0,-14 15 76 0 0,9-10-53 0 0,1-1-17 0 0,8-8-3 0 0,1 0 1 0 0,0 1-1 0 0,0-1 1 0 0,0 1-1 0 0,1 0 1 0 0,-1 0-1 0 0,0 2-14 0 0,1-2 5 0 0,0 0-1 0 0,0 0 0 0 0,-1 0 0 0 0,0-1 0 0 0,0 1 0 0 0,0-1 0 0 0,-2 3-4 0 0,1-2 14 0 0,0 0-1 0 0,1 0 0 0 0,0 1 0 0 0,0-1 1 0 0,0 1-1 0 0,1 0 0 0 0,-1 0 0 0 0,0 5-13 0 0,2-6-2 0 0,0-2 12 0 0,0 0 0 0 0,0 1-1 0 0,1-1 1 0 0,-1 0-1 0 0,1 1 1 0 0,0-1-1 0 0,0 0 1 0 0,0 1-10 0 0,-2 13 17 0 0,-4-3 18 0 0,5-13-31 0 0,0 0-1 0 0,0 1 0 0 0,1-1 0 0 0,-1 1 0 0 0,0-1 1 0 0,1 1-1 0 0,-1-1 0 0 0,1 1 0 0 0,0-1 0 0 0,0 1 1 0 0,-1-1-1 0 0,1 1 0 0 0,0 0-3 0 0,0 18 44 0 0,0 4-23 0 0,2-5 23 0 0,5-1-26 0 0,-3-7-6 0 0,5 10 46 0 0,-2-6-36 0 0,-4-2 4 0 0,-2-10-22 0 0,-1-1 0 0 0,1 0 0 0 0,-1 1 0 0 0,1-1-1 0 0,0 0 1 0 0,0 0 0 0 0,0 0 0 0 0,0 1 0 0 0,0-1-1 0 0,0 0 1 0 0,1 0 0 0 0,-1-1 0 0 0,1 1 0 0 0,0 0-4 0 0,29 30 78 0 0,-13-17-19 0 0,11 1 13 0 0,-7-7-8 0 0,4 1 56 0 0,-18-5-81 0 0,-7-4-30 0 0,0 0 0 0 0,1-1 0 0 0,-1 1 0 0 0,1 0 0 0 0,-1 0 0 0 0,1-1 0 0 0,-1 1 0 0 0,1-1 1 0 0,0 1-1 0 0,-1-1 0 0 0,1 0 0 0 0,0 1 0 0 0,-1-1 0 0 0,1 0 0 0 0,1 0-9 0 0,6 0 49 0 0,12 1 71 0 0,-6-5 27 0 0,7-5 51 0 0,0 5-59 0 0,-20 4-129 0 0,0 0 0 0 0,-1 0 1 0 0,1 0-1 0 0,0 0 0 0 0,-1-1 0 0 0,1 1 0 0 0,0-1 1 0 0,-1 1-1 0 0,1-1 0 0 0,-1 1 0 0 0,1-1 0 0 0,-1 0 0 0 0,1 0 1 0 0,0 0-11 0 0,10-5 53 0 0,14 1 28 0 0,-18 2-32 0 0,-1 0-1 0 0,-1-1 0 0 0,7-4-48 0 0,3-1 63 0 0,-5 5-20 0 0,1-3 7 0 0,-3 0-44 0 0,-7 4 12 0 0,1 0-32 0 0,3-3-65 0 0,9-8-185 0 0,-10 11 208 0 0,2 0-11 0 0,-3 1-42 0 0,-1 0-47 0 0,-1-2-51 0 0,-2-1-54 0 0,3 0-445 0 0,-1 3 513 0 0,0 0 33 0 0,0 0-6 0 0,-1 0-43 0 0,1 1-80 0 0,-1-1-77 0 0,0 2 79 0 0,0-1-36 0 0,-1 0-419 0 0,1 1 115 0 0,-1-1-49 0 0,0-1-781 0 0,0-2-604 0 0,0-5-1156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8:49.3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1 253 6968 0 0,'0'0'157'0'0,"0"0"23"0"0,0 0 11 0 0,2 0-31 0 0,2 0-104 0 0,-1 1-40 0 0,-2 0-24 0 0,0 0-1 0 0,0-1 1 0 0,0 1 0 0 0,-1 0-1 0 0,1 0 1 0 0,0 0 0 0 0,0 0 0 0 0,-1 0-1 0 0,1 0 1 0 0,0 0 0 0 0,0 1 8 0 0,1 3 34 0 0,2 0 68 0 0,0 0 90 0 0,1 1 111 0 0,2 6 177 0 0,-3 2-78 0 0,1-1-7 0 0,5-2 240 0 0,-5 13-83 0 0,1-10-187 0 0,6 6 292 0 0,-7-12-387 0 0,-1 0-53 0 0,-1-2-17 0 0,-1-1-77 0 0,1 2 33 0 0,0-2 5 0 0,1 0 64 0 0,-1-3-68 0 0,0 2 36 0 0,6 10 190 0 0,-8-10-289 0 0,0-1-1 0 0,0 1 1 0 0,-1 0-1 0 0,1 0 1 0 0,-1-1 0 0 0,0 1-1 0 0,0 0-93 0 0,0-2 36 0 0,0 0-1 0 0,0-1 1 0 0,0 1-1 0 0,1-1 1 0 0,-1 1-1 0 0,0-1 0 0 0,1 1 1 0 0,-1-1-1 0 0,1 1 1 0 0,0 0-36 0 0,8 9 256 0 0,-7-9-124 0 0,-1 0-36 0 0,0 2 13 0 0,-2 4-26 0 0,1-8-50 0 0,0 3 177 0 0,0-3 0 0 0,0 0 13 0 0,0 0 8 0 0,-6 0-2 0 0,2 1-85 0 0,2 0-65 0 0,-2 6 34 0 0,4-3-33 0 0,0-4-77 0 0,0 0 0 0 0,0 0 0 0 0,0 0 0 0 0,0 0 0 0 0,0 0 0 0 0,0 1 0 0 0,0-1 0 0 0,0 0 0 0 0,0 0 0 0 0,0 0 0 0 0,0 0 0 0 0,0 0 0 0 0,0 0 0 0 0,0 0 0 0 0,0 0 0 0 0,0 0 0 0 0,0 0 0 0 0,0 1 0 0 0,0-1 0 0 0,0 0 0 0 0,0 0 0 0 0,0 0 0 0 0,0 0 0 0 0,0 0 0 0 0,0 0 0 0 0,0 0 0 0 0,0 0 0 0 0,0 0 0 0 0,0 0 0 0 0,0 0 0 0 0,-1 0 0 0 0,1 0 0 0 0,0 1 0 0 0,0-1 0 0 0,0 0 0 0 0,0 0 0 0 0,0 0 0 0 0,0 0 0 0 0,0 0 0 0 0,0 0 0 0 0,0 0 0 0 0,0 0 0 0 0,0 0 0 0 0,-1 0 0 0 0,1 0 0 0 0,0 0 0 0 0,0 0 0 0 0,0 0 0 0 0,0 0 0 0 0,0 0 0 0 0,0 0-1 0 0,0 0 1 0 0,0 0 0 0 0,0 0 0 0 0,0 0 0 0 0,-1 0 0 0 0,1 0-3 0 0,-3 0 58 0 0,-13-1 254 0 0,12 0-253 0 0,1 0-68 0 0,-2-10 77 0 0,-6 6-4 0 0,6-3-19 0 0,-3-9-19 0 0,5 13-17 0 0,-9-20 76 0 0,9 17-74 0 0,-3-25 80 0 0,4 28-84 0 0,0 1-1 0 0,0-1 1 0 0,1 0-1 0 0,-1 0 1 0 0,1 0-1 0 0,0 0 1 0 0,0-1-1 0 0,0 1 1 0 0,0 0-1 0 0,1 0 1 0 0,0-1-1 0 0,-1 1 1 0 0,2 0-1 0 0,-1-1 1 0 0,0 1-1 0 0,1 0 1 0 0,0 0-1 0 0,1-3-6 0 0,1-4 1 0 0,3-8 15 0 0,1 4 27 0 0,-3 7-32 0 0,7-18 1 0 0,-9 20-1 0 0,0 0-6 0 0,0 0 0 0 0,0 0 1 0 0,1 0-1 0 0,-1 1 0 0 0,1-1 1 0 0,0 1-1 0 0,1-1 0 0 0,2-3-5 0 0,2 2 0 0 0,-5 4 0 0 0,1 0 0 0 0,-1-1 0 0 0,0 1 0 0 0,0 0 0 0 0,0-1 0 0 0,-1 0 0 0 0,3-7 0 0 0,-5 10 0 0 0,1 0 0 0 0,-1-1 0 0 0,0 1 0 0 0,1 0 0 0 0,-1 0 0 0 0,1 0 0 0 0,0 0 0 0 0,-1 0 0 0 0,1 0 0 0 0,0 0 0 0 0,0 0 0 0 0,-1 1 0 0 0,1-1 0 0 0,0 0 0 0 0,0 0 0 0 0,0 0 0 0 0,0 1 0 0 0,1-1 0 0 0,8-4-4 0 0,-8 4-4 0 0,1 0 0 0 0,-1 0-1 0 0,0 0 1 0 0,0-1 0 0 0,0 1 0 0 0,0 0-1 0 0,0-1 1 0 0,0 0 0 0 0,0 0 8 0 0,6-5-38 0 0,6-8-29 0 0,-4 8-23 0 0,-6 5-57 0 0,0 0 47 0 0,10-4-100 0 0,-9 3 70 0 0,1 0-99 0 0,-3 2 63 0 0,0-1-42 0 0,0 1-81 0 0,0-1-68 0 0,0 0-77 0 0,0 1-85 0 0,0-1-93 0 0,0 1-102 0 0,0-1-110 0 0,0 1-119 0 0,3-1-1099 0 0,4 1-1154 0 0</inkml:trace>
  <inkml:trace contextRef="#ctx0" brushRef="#br0" timeOffset="638">490 111 7688 0 0,'0'0'166'0'0,"0"2"29"0"0,0 2-150 0 0,1-1 0 0 0,0 0 1 0 0,0 0-1 0 0,0 0 0 0 0,0 0 0 0 0,0 0 0 0 0,1 1-45 0 0,5 8 97 0 0,-4-5-79 0 0,2 1 38 0 0,-2-3 38 0 0,0 0 48 0 0,-1 1 50 0 0,-2 2 52 0 0,0-1 114 0 0,0-5-231 0 0,0 0-1 0 0,0 0 1 0 0,0 0-1 0 0,0 1 1 0 0,0-1 0 0 0,0 0-1 0 0,1 0 1 0 0,-1 0-1 0 0,1 0 1 0 0,0 1-127 0 0,4 5 396 0 0,-4-6-324 0 0,0-1-1 0 0,0 0 1 0 0,0 1 0 0 0,-1-1-1 0 0,1 1 1 0 0,0 0-1 0 0,-1-1 1 0 0,1 1-1 0 0,-1-1 1 0 0,0 1 0 0 0,1 0-1 0 0,-1-1 1 0 0,0 1-1 0 0,0 0-71 0 0,3 11 448 0 0,2-3-101 0 0,0-2-100 0 0,1 4 160 0 0,-2-3-161 0 0,2 2 59 0 0,-5-8-194 0 0,-1 0-58 0 0,0 0 24 0 0,1 0 59 0 0,0 1 62 0 0,1 1 101 0 0,9 16 119 0 0,-9-17-219 0 0,-1-1-40 0 0,0 4 62 0 0,-1 0-77 0 0,-1 2-19 0 0,1-7-56 0 0,-1 0 35 0 0,1-2-98 0 0,0 0-1 0 0,0 0 1 0 0,0 1-1 0 0,0-1 1 0 0,0 0-1 0 0,0 0 1 0 0,0 0-1 0 0,0 0 1 0 0,0 0-1 0 0,0 0 1 0 0,0 0-1 0 0,0 0 1 0 0,0 0-1 0 0,0 0 1 0 0,0 1-1 0 0,0-1 1 0 0,0 0-1 0 0,0 0 1 0 0,0 0-1 0 0,0 0 0 0 0,0 0 1 0 0,0 0-1 0 0,1 0 1 0 0,-1 0-1 0 0,0 0 1 0 0,0 0-1 0 0,0 0 1 0 0,0 0-1 0 0,0 1 1 0 0,0-1-1 0 0,0 0 1 0 0,0 0-1 0 0,0 0 1 0 0,0 0-1 0 0,0 0 1 0 0,0 0-1 0 0,0 0 1 0 0,0 0-1 0 0,1 0 0 0 0,-1 0 1 0 0,0 0-1 0 0,0 0 1 0 0,0 0-1 0 0,0 0 1 0 0,0 0-1 0 0,0 0 1 0 0,0 0-1 0 0,0 0 1 0 0,0 0-1 0 0,0 0 1 0 0,1 0-1 0 0,-1 0 1 0 0,0 0-1 0 0,0 0 1 0 0,0 0-1 0 0,0 0 1 0 0,0 0-7 0 0,11 0 247 0 0,-9 0-29 0 0,-2 0-8 0 0,0 0-3 0 0,0 0-12 0 0,0 0-2 0 0,0 0 0 0 0,0 0-2 0 0,0 0-13 0 0,0 0-8 0 0,0 0-1 0 0,0 0-12 0 0,0 0-52 0 0,0-3-28 0 0,0 2-67 0 0,0-1-1 0 0,0 0 1 0 0,-1 1-1 0 0,1-1 1 0 0,-1 1-1 0 0,1-1 1 0 0,-1 1-1 0 0,0-1 1 0 0,1 1-1 0 0,-1-1 1 0 0,0 1-1 0 0,0-1-8 0 0,0 1 5 0 0,0-1 0 0 0,0 0-1 0 0,0 1 1 0 0,0-1-1 0 0,0 0 1 0 0,1 0 0 0 0,-1 0-1 0 0,1 0 1 0 0,-1 0 0 0 0,1 0-1 0 0,0 0 1 0 0,-1-1-5 0 0,1-4 26 0 0,0 5-21 0 0,0 0 1 0 0,0 0-1 0 0,0 0 0 0 0,0 0 1 0 0,0-1-1 0 0,1 1 1 0 0,-1 0-1 0 0,0 0 0 0 0,1 0 1 0 0,0-1-6 0 0,9-19 56 0 0,-7-1-46 0 0,-3 20-10 0 0,0 0 0 0 0,1-1 0 0 0,-1 1 0 0 0,1 0 0 0 0,-1 0 0 0 0,1 0 0 0 0,0-1 0 0 0,0 1 0 0 0,2-3 0 0 0,2-9 0 0 0,-3-4 0 0 0,-2 15 0 0 0,0 1 0 0 0,0-1 0 0 0,0 1 0 0 0,0 0 0 0 0,1-1 0 0 0,0 1 0 0 0,0 0 0 0 0,0-1 0 0 0,1-1 0 0 0,0 1 0 0 0,0-1 0 0 0,1 0 0 0 0,-1 1 0 0 0,1 0 0 0 0,0-1 0 0 0,1 1 0 0 0,-1 0 0 0 0,2 0 0 0 0,-3 1-1 0 0,1 0 0 0 0,-1 0 0 0 0,0-1 0 0 0,0 1 1 0 0,0 0-1 0 0,0-2 1 0 0,0 1-12 0 0,0 1 1 0 0,0 0 0 0 0,0-1 0 0 0,0 1-1 0 0,1 0 1 0 0,0-1 11 0 0,5-4-10 0 0,-7 6 6 0 0,1 0 1 0 0,-1 0-1 0 0,1 1 1 0 0,-1-1-1 0 0,1 1 0 0 0,0-1 1 0 0,0 1-1 0 0,0-1 0 0 0,0 1 1 0 0,0 0-1 0 0,0 0 1 0 0,0 0-1 0 0,0 0 0 0 0,0 0 1 0 0,0 1-1 0 0,0-1 1 0 0,1 1-1 0 0,-1-1 0 0 0,1 1 4 0 0,14 0-14 0 0,4 0-12 0 0,-14 6 5 0 0,1 4 5 0 0,16 5-51 0 0,-8-2 7 0 0,5 8 40 0 0,-8-7 20 0 0,-10-11 0 0 0,-1 1 0 0 0,1 0 0 0 0,0 0 0 0 0,-1 0 0 0 0,0 0 0 0 0,0 0 0 0 0,0 1 0 0 0,0 0 0 0 0,8 18 0 0 0,0-8 0 0 0,-2 1 0 0 0,0 0 0 0 0,-1 1 0 0 0,5 14 0 0 0,-10-17 7 0 0,0-5 22 0 0,10 18 23 0 0,-7 4-52 0 0,5-18 12 0 0,-7-10 48 0 0,-3-3 16 0 0,0-3 19 0 0,0 1-65 0 0,1-1 0 0 0,0 1 0 0 0,-1-1-1 0 0,1 1 1 0 0,0-1 0 0 0,0 1 0 0 0,1-2-30 0 0,6-12 97 0 0,-4 9-82 0 0,6-12-3 0 0,-6 7-12 0 0,-3 8 0 0 0,0 0 0 0 0,0 0 0 0 0,0 0 0 0 0,1 0 0 0 0,0 0 0 0 0,0 1 0 0 0,0-1 0 0 0,0 0 0 0 0,0 1-1 0 0,0-1-1 0 0,0 0 0 0 0,-1 1 0 0 0,0-1 0 0 0,1 0 1 0 0,-1 0-1 0 0,0 0 2 0 0,8-26-41 0 0,17-8 30 0 0,-9 15 11 0 0,-15 20 0 0 0,0 1 0 0 0,0-1 0 0 0,0 1 0 0 0,1-1 0 0 0,-1 1 0 0 0,1 0 0 0 0,0 0 0 0 0,0 0 0 0 0,2-1 0 0 0,12-10 0 0 0,-4-4 0 0 0,-12 14 1 0 0,1 0 1 0 0,0 0-1 0 0,0 1 0 0 0,0-1 0 0 0,0 1 0 0 0,1-1 1 0 0,-1 1-1 0 0,1-1 0 0 0,2 0-1 0 0,24-13 42 0 0,0 0-47 0 0,-21 11-53 0 0,0-1 0 0 0,1 2-1 0 0,5-3 59 0 0,2 2-49 0 0,3 1 50 0 0,4 3 84 0 0,-8 5 3 0 0,-2 4-54 0 0,-1 3-44 0 0,0 1-39 0 0,-1 1-37 0 0,-8-10 61 0 0,0 0 0 0 0,-1 0-1 0 0,0 0 1 0 0,0 0 0 0 0,0 1 0 0 0,0-1 0 0 0,1 4 25 0 0,8 25-58 0 0,-7-17 69 0 0,2 1-11 0 0,-4-13 2 0 0,-1 0-1 0 0,0 0 0 0 0,0 1 1 0 0,0-1-1 0 0,-1 0 0 0 0,1 1 1 0 0,-1-1-1 0 0,1 2-1 0 0,-1 2 17 0 0,0 29 28 0 0,0-17 3 0 0,0-12-25 0 0,0 18 7 0 0,0 34 33 0 0,0-7-50 0 0,0-49-97 0 0,0-3-39 0 0,0 0-177 0 0,0 0 149 0 0,0 0 61 0 0,0 0-32 0 0,0 0-11 0 0,0 0-34 0 0,0 0-38 0 0,0 0-43 0 0,0 0-46 0 0,0 0-45 0 0,0 0-39 0 0,0 0-37 0 0,0 0-268 0 0,0 0-59 0 0,0 0-48 0 0,0 0-34 0 0,0 0-1474 0 0,0 0-1301 0 0</inkml:trace>
  <inkml:trace contextRef="#ctx0" brushRef="#br0" timeOffset="1092.58">1626 127 7968 0 0,'0'0'233'0'0,"0"2"-9"0"0,0 2-218 0 0,-1 0 46 0 0,1 3 85 0 0,0 1 60 0 0,0 2 99 0 0,3 2 215 0 0,2-4-219 0 0,1 2 120 0 0,-4-4-166 0 0,-2 2 37 0 0,0-1 18 0 0,0-5-197 0 0,0 0-1 0 0,0 0 1 0 0,0 0-1 0 0,0 0 1 0 0,0 1-1 0 0,1-1 1 0 0,-1 0-1 0 0,0 0 1 0 0,1 0-1 0 0,0 1-103 0 0,6 10 557 0 0,2 5 119 0 0,-4-8-394 0 0,-2 0-50 0 0,1 2-18 0 0,-3-5-155 0 0,-1-1-35 0 0,0 4 131 0 0,-1-8-115 0 0,1 0 1 0 0,0 0-1 0 0,0 0 0 0 0,0 0 1 0 0,1 0-1 0 0,-1 0 0 0 0,0 0 1 0 0,1 0-1 0 0,-1 0 0 0 0,1 0 1 0 0,0 0-41 0 0,4 6 146 0 0,0 2 71 0 0,-2 7 56 0 0,0 5 5 0 0,7 0 72 0 0,-8-6-100 0 0,-2-15-234 0 0,0 0 0 0 0,0-1 0 0 0,0 1 0 0 0,0 0 0 0 0,0 0 1 0 0,0 0-1 0 0,1 0 0 0 0,-1 0 0 0 0,0-1 0 0 0,0 1 0 0 0,1 0 0 0 0,-1 0 0 0 0,0 0 0 0 0,1-1 1 0 0,-1 1-18 0 0,7 4 153 0 0,-7-5-143 0 0,1 0 1 0 0,-1 0 0 0 0,1 1-1 0 0,-1-1 1 0 0,0 0-1 0 0,1 1 1 0 0,-1-1 0 0 0,0 0-1 0 0,1 1 1 0 0,-1-1-1 0 0,0 0 1 0 0,1 1 0 0 0,-1-1-1 0 0,0 1 1 0 0,1-1-1 0 0,-1 0 1 0 0,0 1 0 0 0,0-1-1 0 0,0 1 1 0 0,0-1 0 0 0,1 1-1 0 0,-1-1 1 0 0,0 1-1 0 0,0-1 1 0 0,0 1 0 0 0,0-1-1 0 0,0 1 1 0 0,0-1-1 0 0,0 1 1 0 0,0-1 0 0 0,0 1-1 0 0,-1 0-9 0 0,1-1 9 0 0,0 1-1 0 0,0-1 1 0 0,0 1-1 0 0,0-1 1 0 0,0 1-1 0 0,0-1 1 0 0,0 1-1 0 0,0-1 1 0 0,0 1-1 0 0,0-1 1 0 0,0 1-1 0 0,0-1 1 0 0,0 1-1 0 0,1-1 1 0 0,-1 1-1 0 0,0-1 1 0 0,0 0-1 0 0,0 1 1 0 0,1-1-1 0 0,-1 1 0 0 0,0-1 1 0 0,1 1-1 0 0,-1-1 1 0 0,0 0-1 0 0,1 1 1 0 0,-1-1-1 0 0,0 0 1 0 0,1 1-1 0 0,-1-1 1 0 0,1 0-1 0 0,-1 0 1 0 0,1 1-9 0 0,6 3 125 0 0,-2 7 67 0 0,5-6 10 0 0,-7-2-122 0 0,-2 1-5 0 0,1-1-2 0 0,0-2 5 0 0,3 1 88 0 0,-1-2-43 0 0,0 0 32 0 0,23 0 367 0 0,-25 0-252 0 0,1 0 2 0 0,9-3-28 0 0,3-9-6 0 0,3-2-16 0 0,-13 12-166 0 0,-5 1-42 0 0,1 1 0 0 0,-1 0-1 0 0,1 0 1 0 0,0-1 0 0 0,-1 1 0 0 0,1 0 0 0 0,-1-1-1 0 0,1 1 1 0 0,0-1 0 0 0,-1 1 0 0 0,1 0-1 0 0,-1-1 1 0 0,1 0 0 0 0,-1 1 0 0 0,0-1 0 0 0,1 1-1 0 0,-1-1 1 0 0,0 1 0 0 0,1-1 0 0 0,-1 0 0 0 0,0 1-1 0 0,1-1-13 0 0,1-4 55 0 0,24-27 331 0 0,-21 22-256 0 0,-4 7-103 0 0,0 1 1 0 0,0 0-1 0 0,0 0 1 0 0,1 0-1 0 0,-1-1 0 0 0,1 1 1 0 0,-1 0-1 0 0,1 1 0 0 0,0-1-27 0 0,2-3 51 0 0,-1 1 0 0 0,1-1 0 0 0,-1 0 0 0 0,0 0 0 0 0,0 0 0 0 0,-1-1 0 0 0,1 1 0 0 0,1-5-51 0 0,1-17 107 0 0,5 6-100 0 0,-9 18-19 0 0,0-1 0 0 0,0 0 0 0 0,-1 0 1 0 0,0 0-1 0 0,0-3 12 0 0,0-59-15 0 0,0 63 120 0 0,0-2-77 0 0,0 0-63 0 0,0 0-52 0 0,0-5-165 0 0,0-6-465 0 0,0 13 265 0 0,0 3 245 0 0,0 0 98 0 0,0 0-34 0 0,0 0-9 0 0,0 0-35 0 0,0 0-39 0 0,0 0-45 0 0,0 0-48 0 0,0 0-45 0 0,0 0-42 0 0,0 0-38 0 0,0 0-283 0 0,0 0-63 0 0,0 0-49 0 0,0 0-36 0 0,0 0-1561 0 0,0 0-1378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4:23.3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1 7968 0 0,'0'0'233'0'0,"3"0"55"0"0,7 0 81 0 0,-10 0-362 0 0,1 0 0 0 0,-1-1 0 0 0,0 1 0 0 0,0 0 0 0 0,0 0 0 0 0,0 0 0 0 0,0 0 0 0 0,0 0 0 0 0,0 0 0 0 0,0 0 0 0 0,0 0 0 0 0,0 0 0 0 0,1 0 0 0 0,-1 0 0 0 0,0 0 0 0 0,0 0 0 0 0,0 0 0 0 0,0 0 0 0 0,0 0 0 0 0,0 1 0 0 0,0-1 0 0 0,0 0 0 0 0,0 0 0 0 0,0 0 0 0 0,0 0 0 0 0,1 0 0 0 0,-1 0 0 0 0,0 0 0 0 0,0 0 0 0 0,0 0 0 0 0,0 0 0 0 0,0 0 0 0 0,0 0 0 0 0,0 0 0 0 0,0 0 0 0 0,0 0 0 0 0,0 1 0 0 0,0-1 0 0 0,0 0 0 0 0,0 0 0 0 0,0 0 0 0 0,0 0 0 0 0,0 0 0 0 0,0 0 0 0 0,0 0 0 0 0,0 0 0 0 0,0 0 0 0 0,0 0 0 0 0,0 0 0 0 0,0 1 0 0 0,0-1 0 0 0,0 0 0 0 0,0 0 0 0 0,0 0 0 0 0,0 0 0 0 0,0 0 0 0 0,0 0-7 0 0,0 14 606 0 0,0-1-91 0 0,0 1-77 0 0,0-1-65 0 0,0 3-20 0 0,0 0-50 0 0,0 36 540 0 0,0-28-447 0 0,0-11-122 0 0,0 2 41 0 0,-3 7 88 0 0,-7 0 97 0 0,7-15-332 0 0,2 0-43 0 0,1 2-16 0 0,1 4 9 0 0,-1-1 0 0 0,-3 13 135 0 0,-7-3 49 0 0,6-3-97 0 0,5 12-50 0 0,-1-21-108 0 0,0 25 129 0 0,-2-20-107 0 0,-1-11-125 0 0,0 0 119 0 0,0 1 71 0 0,1 0-134 0 0,1-1-79 0 0,0 2-84 0 0,1 1-104 0 0,0-2 88 0 0,0 0-33 0 0,0-18-332 0 0,0-3-6 0 0</inkml:trace>
  <inkml:trace contextRef="#ctx0" brushRef="#br0" timeOffset="347.16">143 16 7800 0 0,'13'-13'174'0'0,"-11"11"29"0"0,-2 2 13 0 0,0 0 23 0 0,0 0 70 0 0,0 0 38 0 0,0 0 5 0 0,0 0-12 0 0,0 2-51 0 0,0 5-92 0 0,0 17 455 0 0,0-17-515 0 0,0-3-82 0 0,-2 2 187 0 0,1-5-212 0 0,0 0-5 0 0,0 0-1 0 0,0 0 1 0 0,0 0 0 0 0,0 0 0 0 0,0 0-1 0 0,0 1 1 0 0,0-1 0 0 0,0 0 0 0 0,0 2-25 0 0,-1 4 143 0 0,2 3 97 0 0,-4 3-101 0 0,-8 3-11 0 0,5-8-53 0 0,1 0 34 0 0,3 5 128 0 0,0-8 56 0 0,-1 1-141 0 0,1-1 0 0 0,-1 1 0 0 0,1 0 0 0 0,-2 2-152 0 0,2-1 84 0 0,-1 0-48 0 0,4-7-36 0 0,-1 6 36 0 0,1 1 4 0 0,-4-2 59 0 0,0-1-68 0 0,-9 8 10 0 0,4 1-33 0 0,3 0 4 0 0,-4-7 36 0 0,9-6-48 0 0,1 1 1 0 0,0 0 0 0 0,-1 0 0 0 0,1 0 0 0 0,0-1 0 0 0,0 1 0 0 0,-1 0-1 0 0,1 0 1 0 0,0 0 0 0 0,0 0 0 0 0,0-1 0 0 0,0 1 0 0 0,0 0 0 0 0,0 1-1 0 0,0-2 0 0 0,0 1 0 0 0,1-1 0 0 0,-1 1 0 0 0,0-1 0 0 0,0 1 0 0 0,0-1 0 0 0,0 1 0 0 0,0-1 0 0 0,0 1 0 0 0,0-1 0 0 0,-1 1 0 0 0,1-1 0 0 0,0 1 0 0 0,0-1 0 0 0,0 1 0 0 0,0-1 0 0 0,-1 1 0 0 0,1-1 0 0 0,0 0 0 0 0,0 1 0 0 0,-1-1 0 0 0,1 1 0 0 0,0-1 0 0 0,-1 0 0 0 0,1 1 0 0 0,0-1 0 0 0,-1 0 0 0 0,1 1 0 0 0,-1-1 0 0 0,1 0 0 0 0,-1 0 0 0 0,1 1 0 0 0,-7 3 0 0 0,7-3 0 0 0,-1 0 0 0 0,1-1 0 0 0,0 1 0 0 0,-1 0 0 0 0,1 0 0 0 0,0 0 0 0 0,0 0 0 0 0,-1-1 0 0 0,1 1 0 0 0,0 0 0 0 0,0 0 0 0 0,0 0 0 0 0,0 0 0 0 0,0 0 0 0 0,0 12 10 0 0,0-4 43 0 0,1-7-55 0 0,4 2 29 0 0,3 3 38 0 0,-3 3 24 0 0,5-5-30 0 0,-4 6-32 0 0,4-6 47 0 0,-8-1-48 0 0,-1-1-8 0 0,15 6 18 0 0,-8-4-15 0 0,-7-4-18 0 0,0 0 1 0 0,1 0-1 0 0,-1-1 0 0 0,1 1 0 0 0,-1 0 0 0 0,1-1 0 0 0,-1 1 0 0 0,1 0 0 0 0,0-1 0 0 0,-1 0 0 0 0,1 1 0 0 0,0-1 0 0 0,-1 0 0 0 0,1 0-3 0 0,20 0 52 0 0,-7 0 3 0 0,31 0-68 0 0,-43 0-47 0 0,6 0-60 0 0,2-2-320 0 0,1-4-276 0 0,-4 1 272 0 0,8 2-504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8:48.2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570 34 6968 0 0,'0'0'157'0'0,"0"0"23"0"0,0 0 11 0 0,0-3-31 0 0,0 2-51 0 0,0 1-70 0 0,0-2-81 0 0,0 1-132 0 0,0 0 134 0 0,0 0 63 0 0,0 0 95 0 0,0-1 90 0 0,0 1 121 0 0,0 0-113 0 0,0 1 37 0 0,0-1 42 0 0,0 0 43 0 0,-2 1 203 0 0,-2 0-423 0 0,1-1 62 0 0,-7-4 570 0 0,5 2-493 0 0,3 2-176 0 0,1 0-36 0 0,-1 0-45 0 0,0 0-52 0 0,-5-2 227 0 0,-1 2-37 0 0,-13 2 148 0 0,12-1-149 0 0,-6 2 148 0 0,6 3-52 0 0,-4 1-3 0 0,1-3-85 0 0,-4-1 50 0 0,-35-3 507 0 0,36 0-507 0 0,1 1-35 0 0,2-1-40 0 0,-9 1 76 0 0,5 4 13 0 0,13-4-188 0 0,-5 3 69 0 0,1 0 0 0 0,-1-1-1 0 0,0-1 1 0 0,0 1 0 0 0,-8 0-90 0 0,-3-1 159 0 0,3 6-54 0 0,1-1-12 0 0,-1-5 42 0 0,3 0-19 0 0,10 0-102 0 0,0-1-1 0 0,1 1 1 0 0,-1 0 0 0 0,0 0 0 0 0,1 0-1 0 0,0 0 1 0 0,-1 1 0 0 0,0-1-14 0 0,-13 8 126 0 0,12-7-106 0 0,-15 6 55 0 0,0-5 16 0 0,19-3-89 0 0,-1 0 0 0 0,1 0 0 0 0,-1 0 1 0 0,1 0-1 0 0,-1 0 0 0 0,1 0 0 0 0,-1 0 0 0 0,1 0 0 0 0,-1 0 0 0 0,1 0 0 0 0,-1 0 0 0 0,1 0 0 0 0,-1 0 0 0 0,1 0 1 0 0,-1 0-1 0 0,1 1 0 0 0,0-1 0 0 0,-1 0 0 0 0,1 0 0 0 0,-1 1 0 0 0,1-1 0 0 0,-1 0 0 0 0,1 1 0 0 0,0-1 1 0 0,-1 0-1 0 0,1 1 0 0 0,0-1 0 0 0,-1 0 0 0 0,1 1 0 0 0,0-1 0 0 0,0 1 0 0 0,-1 0-2 0 0,-3 5 17 0 0,-9-1 42 0 0,1 4-36 0 0,5-2 22 0 0,-13 13-34 0 0,16-15-12 0 0,2-1 2 0 0,-1 12-1 0 0,3 0 22 0 0,-1-12-10 0 0,1 1 1 0 0,-1-1-1 0 0,1 0 0 0 0,0 1 1 0 0,1-1-1 0 0,-1 1 0 0 0,1-1 1 0 0,0 0-1 0 0,1 4-12 0 0,3 0 9 0 0,-4-7-9 0 0,0 1 0 0 0,0-1 0 0 0,0 1 0 0 0,-1-1 0 0 0,1 1 1 0 0,0-1-1 0 0,-1 1 0 0 0,1-1 0 0 0,-1 1 0 0 0,1 0 0 0 0,-1-1 0 0 0,0 1 0 0 0,0 0 0 0 0,0-1 1 0 0,0 2-1 0 0,0 1 0 0 0,1-1 0 0 0,-1 1 0 0 0,1-1 0 0 0,-1 0 0 0 0,1 1 0 0 0,0-1 0 0 0,1 0 0 0 0,0 2 0 0 0,3 11 16 0 0,1 10 61 0 0,-1-11-21 0 0,-3-12-45 0 0,-1 1 0 0 0,0-1 0 0 0,0 0 0 0 0,0 1 0 0 0,0-1 0 0 0,-1 1 0 0 0,0-1 0 0 0,1 1-1 0 0,-1 0-10 0 0,0 2 22 0 0,1 0 0 0 0,-1 1 0 0 0,2-1 0 0 0,-1 0-1 0 0,2 5-21 0 0,3 12 69 0 0,-3 5-1 0 0,-3 20 85 0 0,-1 1-4 0 0,4-21-90 0 0,3-4 0 0 0,-4-18-35 0 0,0 0 0 0 0,-1 0-1 0 0,0 0 1 0 0,0 1-1 0 0,-1 4-23 0 0,0 149 647 0 0,0-107-503 0 0,0 2-89 0 0,-3-40-7 0 0,-7-1-19 0 0,8-9 14 0 0,2 6-21 0 0,-1-2 42 0 0,2 0-77 0 0,-3-9-163 0 0,0-1 74 0 0,-1 1 48 0 0,-3 1 5 0 0,5-1-1 0 0,-1 0-113 0 0,2 0-34 0 0,0 0-114 0 0,-3 0-310 0 0,2 0 542 0 0,1 0 0 0 0,-1 0 0 0 0,0 0 0 0 0,1 0 0 0 0,-1 0 0 0 0,0 0 0 0 0,1 0 0 0 0,-1-1 0 0 0,0 1 0 0 0,1 0 0 0 0,-1 0 0 0 0,0-1 0 0 0,1 1 0 0 0,-1 0 0 0 0,1-1 79 0 0,-1 1-88 0 0,1-1 0 0 0,-1 0 0 0 0,1 0-1 0 0,0 1 1 0 0,0-1 0 0 0,-1 0 0 0 0,1 0 0 0 0,0 0-1 0 0,0 0 1 0 0,0 0 0 0 0,0 1 0 0 0,0-1 0 0 0,0 0 0 0 0,0-1 88 0 0</inkml:trace>
  <inkml:trace contextRef="#ctx0" brushRef="#br0" timeOffset="191.94">113 791 8032 0 0,'0'0'182'0'0,"0"0"29"0"0,0 0 12 0 0,0-3-37 0 0,0-2-155 0 0,6-1-22 0 0,1 2 65 0 0,-5 0 25 0 0,-1 0 35 0 0,1 1 22 0 0,9-4 323 0 0,3 0-94 0 0,-10 5-233 0 0,6-2 173 0 0,0-1-65 0 0,-1 1-55 0 0,1 0-45 0 0,6-2 30 0 0,8-5 21 0 0,7-2 46 0 0,-1 3-49 0 0,-12 2-139 0 0,7-3 42 0 0,3 3-35 0 0,27-2-12 0 0,-24 4-73 0 0,-7 0 9 0 0,0 1-8 0 0,-6 3-48 0 0,2 0-128 0 0,7-4-198 0 0,-11 1 136 0 0,-10 4 119 0 0,-1 0 0 0 0,1 1 0 0 0,-1-1 0 0 0,5 1 127 0 0</inkml:trace>
  <inkml:trace contextRef="#ctx0" brushRef="#br0" timeOffset="539.67">728 539 6704 0 0,'0'0'149'0'0,"0"0"23"0"0,0 0 12 0 0,-3 2-25 0 0,-7 11-62 0 0,8-6 22 0 0,-1-1 95 0 0,-8 0 213 0 0,4 4-8 0 0,0 4-98 0 0,5-9-208 0 0,-1 2 51 0 0,0-1-36 0 0,-6 12 156 0 0,8-17-257 0 0,1 1-1 0 0,-1-1 0 0 0,1 1 1 0 0,-1-1-1 0 0,1 0 1 0 0,0 1-1 0 0,0-1 0 0 0,0 1 1 0 0,0-1-1 0 0,0 1-26 0 0,-3 16 246 0 0,-1-5-136 0 0,-5 11 127 0 0,1 0-3 0 0,3-11-131 0 0,1 4 78 0 0,5 4-62 0 0,-1-12-73 0 0,0 22 86 0 0,0-2-33 0 0,0 56 101 0 0,1-83-196 0 0,-1-1 1 0 0,0 1-1 0 0,0 0 1 0 0,0-1-1 0 0,1 1 1 0 0,-1-1-1 0 0,1 1 1 0 0,0 0-1 0 0,-1-1 1 0 0,1 1-1 0 0,0-1 1 0 0,0 1-1 0 0,0-1 1 0 0,0 0-5 0 0,4 7 32 0 0,-1 3-11 0 0,-3-9-17 0 0,-1-1 0 0 0,0 0 0 0 0,1 0 0 0 0,-1 0 1 0 0,1 0-1 0 0,-1 0 0 0 0,1 0 0 0 0,0 0 0 0 0,-1 0 0 0 0,1 0 1 0 0,0 0-1 0 0,0 0 0 0 0,0 0 0 0 0,-1-1 0 0 0,1 1 0 0 0,0 0 0 0 0,0-1 1 0 0,1 1-5 0 0,11 5 52 0 0,-8 0 53 0 0,-5-5-96 0 0,0-1-1 0 0,0 1 1 0 0,1-1 0 0 0,-1 0-1 0 0,0 1 1 0 0,0-1-1 0 0,1 1 1 0 0,-1-1-1 0 0,0 0 1 0 0,1 1 0 0 0,-1-1-1 0 0,1 0 1 0 0,-1 1-1 0 0,0-1 1 0 0,1 0-1 0 0,-1 0 1 0 0,1 0 0 0 0,-1 1-1 0 0,1-1 1 0 0,-1 0-1 0 0,1 0 1 0 0,-1 0-1 0 0,1 0 1 0 0,-1 0 0 0 0,1 0-1 0 0,-1 0 1 0 0,1 0-1 0 0,-1 0 1 0 0,1 0-1 0 0,-1 0 1 0 0,1 0 0 0 0,0 0-9 0 0,32 0 404 0 0,-6 0-76 0 0,-25 0-290 0 0,0 0 1 0 0,0 0 0 0 0,-1-1 0 0 0,1 1 0 0 0,0 0 0 0 0,0-1-1 0 0,0 1 1 0 0,-1-1 0 0 0,1 0 0 0 0,0 0-39 0 0,1-1 67 0 0,0 1 0 0 0,-1-1 0 0 0,0 0 0 0 0,1 0 0 0 0,-1-1 0 0 0,0 1 0 0 0,1-2-67 0 0,12-11 354 0 0,-2 8-79 0 0,-1 4-94 0 0,-4 2-9 0 0,-4-2-24 0 0,0-2 11 0 0,0-1 43 0 0,1-3 1 0 0,0 1-60 0 0,0 1-46 0 0,1-1-34 0 0,15-23 108 0 0,-5-1-2 0 0,-12 18-70 0 0,-5-8-3 0 0,0 13-49 0 0,0-9 66 0 0,-6 0-28 0 0,2 7-49 0 0,-10-36 39 0 0,11 38-65 0 0,1 0 0 0 0,-1 1 0 0 0,-1 0 1 0 0,0 0-1 0 0,-4-7-10 0 0,4 9 13 0 0,-26-31-3 0 0,24 26-11 0 0,-6-10-29 0 0,-1 8-45 0 0,2 6 14 0 0,-4-4-44 0 0,-1-2-48 0 0,9 5 2 0 0,-13-4-102 0 0,14 9 118 0 0,0 0-64 0 0,2 1 9 0 0,0 0-51 0 0,0 0-56 0 0,0-1-66 0 0,3 2 57 0 0,0 0-53 0 0,0 0-46 0 0,0-1-41 0 0,-2-1-548 0 0,0 1-92 0 0,-2 0-751 0 0,-4 1-1035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8:47.1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364 63 6536 0 0,'0'0'141'0'0,"-3"0"23"0"0,0 1-114 0 0,3-1-29 0 0,-2-1 9 0 0,-4-3 42 0 0,-1 1 8 0 0,-4-3 34 0 0,2 4-93 0 0,2 2 54 0 0,-2 0 200 0 0,0 0 61 0 0,-22 0 944 0 0,17 0-770 0 0,6 0-282 0 0,2 2-55 0 0,-9 9 190 0 0,15-11-351 0 0,0 0 1 0 0,0 0-1 0 0,0 1 1 0 0,-1-1-1 0 0,1 0 0 0 0,0 0 1 0 0,0 0-1 0 0,-1 1 1 0 0,1-1-1 0 0,0 0 1 0 0,-1 0-1 0 0,1 0 0 0 0,0 0 1 0 0,-1 0-1 0 0,1 0 1 0 0,0 0-1 0 0,0 1 0 0 0,-1-1 1 0 0,1 0-1 0 0,0 0 1 0 0,-1 0-1 0 0,1 0 0 0 0,0 0 1 0 0,-1-1-1 0 0,1 1 1 0 0,0 0-13 0 0,-5 0 50 0 0,-10 1 163 0 0,12-1-166 0 0,0 0 0 0 0,0 0 1 0 0,1 1-1 0 0,-1 0 1 0 0,0-1-1 0 0,1 1 1 0 0,-1 0-1 0 0,0 0 1 0 0,1 1-48 0 0,-9 6 158 0 0,2 0-24 0 0,-6 0 114 0 0,0 0-8 0 0,6 0-120 0 0,-21 22 318 0 0,14-14-221 0 0,-1 1-42 0 0,14-14-138 0 0,0 1 0 0 0,1 0 0 0 0,-1 0 0 0 0,1 0 0 0 0,0 0 0 0 0,0 1 1 0 0,0-1-1 0 0,0 2-37 0 0,-8 16 107 0 0,4-13-68 0 0,5-8-32 0 0,0 0 1 0 0,0 0 0 0 0,0 1-1 0 0,0-1 1 0 0,0 1-1 0 0,0-1 1 0 0,1 1-1 0 0,-1-1 1 0 0,1 1 0 0 0,-1-1-1 0 0,1 1 1 0 0,-1-1-1 0 0,1 1 1 0 0,0 0-1 0 0,0-1 1 0 0,0 1 0 0 0,0 1-8 0 0,0 50 137 0 0,0-32-120 0 0,0 47 90 0 0,0-65-103 0 0,0 0 0 0 0,0 0 1 0 0,1 0-1 0 0,-1 0 0 0 0,1 0 1 0 0,-1 0-1 0 0,1 0 0 0 0,0 0 0 0 0,0 0 1 0 0,1 0-1 0 0,-1 0 0 0 0,1-1 0 0 0,-1 1 1 0 0,1 0-1 0 0,1 0-4 0 0,0 4 11 0 0,1 0 0 0 0,-1 0-1 0 0,0 0 1 0 0,-1 2-11 0 0,1-2 8 0 0,0 1 0 0 0,0-1 0 0 0,0 0 0 0 0,1 1-8 0 0,-1-4 3 0 0,0 0 1 0 0,0-1 0 0 0,0 1-1 0 0,1-1 1 0 0,-1 1-1 0 0,1-1-3 0 0,25 15 73 0 0,-18-13 8 0 0,2 0-1 0 0,-1-1 1 0 0,11 2-81 0 0,8-2 146 0 0,-25-4-79 0 0,1 0 1 0 0,-1 0-1 0 0,1-1 1 0 0,-1 0 0 0 0,7-1-68 0 0,3-6 188 0 0,6-6 21 0 0,-13 7-114 0 0,8-4 97 0 0,-2 1-50 0 0,1 0 4 0 0,-2-3 29 0 0,-1-8 17 0 0,-6 10-96 0 0,3-4 56 0 0,-1 2-43 0 0,1-6-15 0 0,-2-1 19 0 0,1 4-37 0 0,-7 12-59 0 0,1 0-1 0 0,-1 0 1 0 0,0 0-1 0 0,0 0 1 0 0,0-1-1 0 0,-1 0-16 0 0,3-20 50 0 0,-4 20-44 0 0,0 0 0 0 0,0 1-1 0 0,-1-1 1 0 0,1 0 0 0 0,-1 1-1 0 0,-1-4-5 0 0,-3-7 41 0 0,3 12-36 0 0,1 0 0 0 0,0-1 0 0 0,0 1-1 0 0,0-1 1 0 0,0 1 0 0 0,1-1 0 0 0,-1 1-1 0 0,1-1 1 0 0,0 0-5 0 0,0-3 9 0 0,-1-1-1 0 0,0 0 1 0 0,0 1 0 0 0,-1-1-1 0 0,0 1 1 0 0,0 0 0 0 0,-1-2-9 0 0,-13-28-17 0 0,7 16-41 0 0,1 1-48 0 0,2 5-134 0 0,-5-4 43 0 0,2 4 40 0 0,5 4-13 0 0,1 1-47 0 0,2-1-92 0 0,1 7 134 0 0,0 0 56 0 0,1-5-136 0 0,-1 6 123 0 0,-1 0-52 0 0,1 1-21 0 0,-1 0-57 0 0,1-1-66 0 0,-1 1-76 0 0,0 0 58 0 0,0 1-46 0 0,0-1-41 0 0,-1 1-37 0 0,1-1-134 0 0,-1 0-37 0 0,0 0-163 0 0,-1-2-443 0 0,2 4 1144 0 0</inkml:trace>
  <inkml:trace contextRef="#ctx0" brushRef="#br0" timeOffset="394.74">664 268 7800 0 0,'2'0'174'0'0,"-1"0"-165"0"0,-1 0-1 0 0,0 0 0 0 0,1 0 0 0 0,-1 0 0 0 0,1 0 0 0 0,-1 0 0 0 0,1 0 0 0 0,-1 0 0 0 0,1 0 0 0 0,-1 0 0 0 0,0 1 0 0 0,1-1 0 0 0,-1 0 0 0 0,1 0 1 0 0,-1 0-1 0 0,0 0 0 0 0,1 1 0 0 0,-1-1 0 0 0,1 0 0 0 0,-1 0 0 0 0,0 1 0 0 0,1-1 0 0 0,-1 0 0 0 0,0 1 0 0 0,0-1 0 0 0,1 0 0 0 0,-1 1 1 0 0,0-1-1 0 0,0 0 0 0 0,1 1 0 0 0,-1-1 0 0 0,0 1 0 0 0,0-1 0 0 0,0 0 0 0 0,0 1 0 0 0,0-1 0 0 0,0 1 0 0 0,1-1 0 0 0,-1 1 0 0 0,0-1 1 0 0,0 0-1 0 0,0 1 0 0 0,0-1 0 0 0,-1 1 0 0 0,1-1 0 0 0,0 1 0 0 0,0-1-8 0 0,0 2 25 0 0,0 0 0 0 0,0 0 0 0 0,1-1 0 0 0,-1 1 0 0 0,0 0 0 0 0,1 0 0 0 0,-1-1-1 0 0,1 1 1 0 0,0 1-25 0 0,9 15 38 0 0,-4 9-38 0 0,0-14-16 0 0,0-2 32 0 0,-5-1 56 0 0,-1-1 117 0 0,2-2-49 0 0,0 0-17 0 0,2 1 17 0 0,0 1 18 0 0,-2-2-4 0 0,-1 0 25 0 0,0 2 59 0 0,-1 2 112 0 0,0 0 43 0 0,0 28 1003 0 0,0-23-837 0 0,0 0-75 0 0,0-8-289 0 0,0-1-37 0 0,0-5 256 0 0,0 1-39 0 0,0-3-358 0 0,0 1 0 0 0,0-1-1 0 0,0 1 1 0 0,0-1 0 0 0,0 1 0 0 0,0-1 0 0 0,0 1-1 0 0,0-1 1 0 0,-1 1 0 0 0,1-1 0 0 0,0 1 0 0 0,0-1 0 0 0,0 1-1 0 0,-1-1 1 0 0,1 1 0 0 0,0-1 0 0 0,0 0 0 0 0,-1 1 0 0 0,1-1-1 0 0,0 1 1 0 0,-1-1 0 0 0,1 0 0 0 0,0 1 0 0 0,-1-1 0 0 0,1 0-1 0 0,-1 1 1 0 0,1-1 0 0 0,0 0 0 0 0,-1 0 0 0 0,1 0-1 0 0,-1 1 1 0 0,1-1 0 0 0,-1 0 0 0 0,1 0 0 0 0,-1 0 0 0 0,1 0-1 0 0,-1 0 1 0 0,1 0 0 0 0,-1 0 0 0 0,1 0 0 0 0,-1 0 0 0 0,0 0-17 0 0,-1 0 338 0 0,2 0-55 0 0,0 0-26 0 0,0 0-7 0 0,0 0-14 0 0,0 0-51 0 0,0-13 42 0 0,0 0-52 0 0,0 0-44 0 0,0 0-37 0 0,0-10 10 0 0,0-25 31 0 0,0 44-133 0 0,0 1 0 0 0,0 0 0 0 0,1-1 0 0 0,-1 1 0 0 0,1 0 0 0 0,0 0 0 0 0,0 0 0 0 0,0 0 0 0 0,1-3-2 0 0,4-9 9 0 0,1-16 30 0 0,-5 20-29 0 0,0 0 0 0 0,1 1 0 0 0,1-4-10 0 0,5-7 86 0 0,1-1-1 0 0,1 1 0 0 0,7-9-85 0 0,-4 12 53 0 0,-1 4-70 0 0,4-4-57 0 0,-12 12 29 0 0,0-1 0 0 0,-1 2 0 0 0,2-1 0 0 0,-1 1 0 0 0,1 0 0 0 0,0 0 0 0 0,5-4 45 0 0,8-1-122 0 0,-4 6 79 0 0,-2 0 41 0 0,3-2-2 0 0,-13 5-3 0 0,0 0 0 0 0,0 0 0 0 0,1 0 0 0 0,-1 0 0 0 0,1 0 0 0 0,-1 1 0 0 0,0-1 0 0 0,2 1 7 0 0,10 0-9 0 0,-12-1 8 0 0,-1 1 1 0 0,0 0-1 0 0,1 0 0 0 0,-1 0 1 0 0,1 0-1 0 0,-1 0 1 0 0,0 0-1 0 0,1 1 1 0 0,-1-1-1 0 0,0 1 0 0 0,1-1 1 0 0,-1 1-1 0 0,0 0 1 0 0,0 0-1 0 0,1 0 0 0 0,-1 0 1 0 0,0 1-1 0 0,0-1 1 0 0,0 1-1 0 0,-1-1 0 0 0,1 1 1 0 0,0 0 0 0 0,20 20-49 0 0,-15-15 48 0 0,0 1 0 0 0,-1 1 0 0 0,1-1 0 0 0,-2 1 0 0 0,4 7 1 0 0,10 14 0 0 0,-15-24 0 0 0,0 0 0 0 0,0 0 0 0 0,0 1 0 0 0,-1-1 0 0 0,0 1 0 0 0,1 3 0 0 0,-3-4 5 0 0,0 0 0 0 0,-1 0 0 0 0,1 0 0 0 0,-1 4-5 0 0,2 19 54 0 0,2-14-46 0 0,-1-6 10 0 0,-1 0 0 0 0,-1 1 0 0 0,1-1 0 0 0,-1 0 0 0 0,-1 1 0 0 0,0 1-18 0 0,1 13 48 0 0,0-11-34 0 0,0-1 1 0 0,-2 1-1 0 0,1 0 0 0 0,-2-1 1 0 0,0 6-15 0 0,-5-5 11 0 0,6-11-14 0 0,1-1 1 0 0,-1 0 0 0 0,0 1-1 0 0,0-1 1 0 0,1 1 0 0 0,-1-1-1 0 0,1 1 1 0 0,0-1-1 0 0,-1 1 1 0 0,1 0 0 0 0,0-1-1 0 0,0 1 1 0 0,0-1 2 0 0,0 4-185 0 0,0-1 106 0 0,0 1 73 0 0,0 5 78 0 0,0-3-107 0 0,0-4-63 0 0,0 1-83 0 0,0-1-47 0 0,0 1-82 0 0,0-1-95 0 0,0 0-106 0 0,0 0-118 0 0,0-1 267 0 0,0-1-34 0 0,0 1-35 0 0,0-1-36 0 0,0 1-39 0 0,0-1-40 0 0,0 6-1487 0 0,0 2-1152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8:45.1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395 426 7512 0 0,'0'0'166'0'0,"-3"0"29"0"0,0 1-137 0 0,3 0-32 0 0,-2-3 10 0 0,-4-1 46 0 0,-1-1 10 0 0,-4-2 37 0 0,0 0 18 0 0,-1 0-30 0 0,4 1 27 0 0,5 5-56 0 0,1-1 37 0 0,0 1 14 0 0,-1 0 39 0 0,0 0 45 0 0,-2 0 50 0 0,4 0-203 0 0,-7 1 276 0 0,2 2-156 0 0,1 0-36 0 0,-9 4 158 0 0,3-5-44 0 0,8-2-206 0 0,-16 0 477 0 0,11 0-341 0 0,0 1-65 0 0,6 0-115 0 0,0-1-42 0 0,1 1 32 0 0,1-1 0 0 0,-1 0 0 0 0,1 1 0 0 0,-1-1 0 0 0,1 0 0 0 0,0 1 0 0 0,-1-1 0 0 0,1 1 0 0 0,0-1-1 0 0,-1 0 1 0 0,1 1 0 0 0,0-1 0 0 0,-1 1 0 0 0,1-1 0 0 0,0 1 0 0 0,0 0 0 0 0,0-1 0 0 0,0 1-8 0 0,-2 3 59 0 0,-6 5 57 0 0,-8 0 102 0 0,13-7-172 0 0,0-1 0 0 0,0 1 0 0 0,0 0 0 0 0,0 0 0 0 0,0 0 0 0 0,0 1-46 0 0,1-1 47 0 0,-1 0 0 0 0,1 0-1 0 0,-1 0 1 0 0,1-1 0 0 0,-1 1 0 0 0,-3 0-47 0 0,-10 8 252 0 0,6 1-124 0 0,-7 12 24 0 0,3-5 275 0 0,-18 17-427 0 0,26-29 16 0 0,3-3-10 0 0,0-1 0 0 0,0 1 0 0 0,1 0 0 0 0,-1 0 0 0 0,1 0 0 0 0,0 0 0 0 0,0 1 0 0 0,0-1 0 0 0,0 1 0 0 0,1-1 0 0 0,-1 1 0 0 0,0 2-6 0 0,-9 14 52 0 0,9-17-37 0 0,0-1-1 0 0,0 1 0 0 0,0 0 0 0 0,1 0 0 0 0,-1 0 0 0 0,1 1 0 0 0,-1-1 1 0 0,1 0-1 0 0,0 0 0 0 0,1 1 0 0 0,-1-1 0 0 0,0 1-14 0 0,1 59 242 0 0,0-50-176 0 0,3-8-2 0 0,8 6-37 0 0,-6-7 64 0 0,2-4-48 0 0,-1 1-5 0 0,2 4 15 0 0,-7-4-41 0 0,1 0 0 0 0,-1 0 0 0 0,1 0 0 0 0,-1-1 0 0 0,1 1 0 0 0,-1 0 1 0 0,1-1-1 0 0,-1 1 0 0 0,1-1 0 0 0,0 1 0 0 0,-1-1 0 0 0,1 0 0 0 0,0 0 1 0 0,0 0-13 0 0,9 0 89 0 0,3 1 133 0 0,-12-2-173 0 0,1 1 1 0 0,-1 0-1 0 0,0 0 0 0 0,0-1 0 0 0,0 1 0 0 0,0-1 1 0 0,0 1-1 0 0,0-1 0 0 0,0 0 0 0 0,0 0 0 0 0,0 0 0 0 0,0 0 1 0 0,0-1-50 0 0,9-7 157 0 0,34-36 150 0 0,-29 29-242 0 0,0 1-43 0 0,-14 11-10 0 0,1 0 0 0 0,0 0 0 0 0,-1 0 0 0 0,1 0 0 0 0,-1 0 0 0 0,0 0 0 0 0,0-1 1 0 0,0 0-13 0 0,8-18 43 0 0,-8 21-38 0 0,0-1-1 0 0,-1 1 0 0 0,1-1 1 0 0,-1 0-1 0 0,1 0 1 0 0,-1 1-1 0 0,0-1 1 0 0,0 0-1 0 0,0 0 1 0 0,-1 0-1 0 0,1 0 1 0 0,-1 0-1 0 0,1 0 0 0 0,-1 0 1 0 0,0-2-5 0 0,0 3 2 0 0,0 0 1 0 0,0 1 0 0 0,0-1-1 0 0,0 0 1 0 0,1 1 0 0 0,-1-1-1 0 0,0 0 1 0 0,1 1 0 0 0,0-1-1 0 0,-1 1 1 0 0,1-1 0 0 0,0 1-1 0 0,0-1 1 0 0,0 1-3 0 0,5-12 27 0 0,-1-13-17 0 0,2 14-8 0 0,-3 3 15 0 0,-2-20 28 0 0,-2 13-45 0 0,3 0 0 0 0,-3 15 0 0 0,1 1-1 0 0,-1-1 0 0 0,1 0 0 0 0,-1 0 1 0 0,1 1-1 0 0,-1-1 0 0 0,1 0 0 0 0,-1 1 1 0 0,1-1-1 0 0,0 1 0 0 0,-1-1 0 0 0,1 1 1 0 0,0-1-1 0 0,0 1 0 0 0,-1-1 0 0 0,2 1 1 0 0,5 11-50 0 0,1 4 40 0 0,3 9 9 0 0,-1-1-51 0 0,-7-19 51 0 0,-1 1 1 0 0,-1-1-1 0 0,1 0 0 0 0,-1 1 0 0 0,1-1 0 0 0,-1 1 0 0 0,0-1 1 0 0,-1 1-1 0 0,1-1 0 0 0,-1 1 0 0 0,0 0 0 0 0,0-1 0 0 0,-1 1 1 0 0,2-3 0 0 0,-1 0 0 0 0,0-1 0 0 0,0 1 0 0 0,0 0 0 0 0,1-1 0 0 0,-1 1 0 0 0,1-1 0 0 0,0 1 0 0 0,-1 0 0 0 0,1-1 0 0 0,0 1 0 0 0,0-1 0 0 0,0 0 0 0 0,0 1 0 0 0,4 6 0 0 0,0 5 0 0 0,-1-11 0 0 0,2 4 0 0 0,0 18 0 0 0,-6-23-1 0 0,1 1 0 0 0,0-1 0 0 0,0 1 0 0 0,0 0 0 0 0,0-1-1 0 0,0 0 1 0 0,0 1 0 0 0,0-1 0 0 0,1 1 1 0 0,1 1 49 0 0,-1 0-38 0 0,1-1-38 0 0,-1 0-37 0 0,0 0-36 0 0,0 0-37 0 0,0 0-36 0 0,0 0-35 0 0,0 0-34 0 0,0 0-35 0 0,-1-1-33 0 0,1 1-34 0 0,0 1-440 0 0,1-1-128 0 0,-2-1 290 0 0,0 0-46 0 0,1 1-1348 0 0,-2-1-1149 0 0</inkml:trace>
  <inkml:trace contextRef="#ctx0" brushRef="#br0" timeOffset="410.63">915 0 7760 0 0,'0'0'225'0'0,"0"0"67"0"0,0 0 133 0 0,0 0 58 0 0,0 0 12 0 0,3 3-7 0 0,-1-1-392 0 0,1 1 51 0 0,10 10 584 0 0,-10-10-571 0 0,0 0 10 0 0,-1-1-131 0 0,-2-2-38 0 0,1 1 46 0 0,2 2 138 0 0,0 0-42 0 0,1 2 42 0 0,0-1-94 0 0,0 9-14 0 0,-4-7 17 0 0,3 8 45 0 0,8 0 24 0 0,-9-13-138 0 0,-1 1-1 0 0,1 0 1 0 0,-1 0 0 0 0,1-1-1 0 0,-1 1 1 0 0,0 0-1 0 0,0 0 1 0 0,0 0 0 0 0,0 0-1 0 0,1 2-24 0 0,-1 13 153 0 0,-1-4-27 0 0,4 4 73 0 0,0-7-101 0 0,3 9 74 0 0,-5-11-76 0 0,-2 2 35 0 0,1-3-57 0 0,-1 0 1 0 0,1 0 0 0 0,1 0-1 0 0,-1 0 1 0 0,1 0-75 0 0,1 1 82 0 0,-1 0 1 0 0,-1 1 0 0 0,0-1 0 0 0,0 1 0 0 0,0 2-83 0 0,-1 17 175 0 0,0 144 931 0 0,0-96-664 0 0,0 7-33 0 0,0-43-252 0 0,0 0-40 0 0,0-38-115 0 0,0-1-1 0 0,0 1 0 0 0,-1 0 1 0 0,1-1-1 0 0,0 1 1 0 0,-1 0-1 0 0,1-1 0 0 0,-1 1 1 0 0,0-1-1 0 0,1 1 1 0 0,-1-1-1 0 0,0 1 0 0 0,0-1 1 0 0,0 0-1 0 0,0 1 1 0 0,0-1-1 0 0,0 0 0 0 0,-1 1-1 0 0,-1 3 48 0 0,3 6-52 0 0,0-9-70 0 0,0-2 14 0 0,0 0-24 0 0,0 0-63 0 0,0 0-157 0 0,0 0-277 0 0,0 0 442 0 0,0 0 18 0 0,0 0-11 0 0,0 0-39 0 0,0 0-7 0 0,0 0-40 0 0,0 0-44 0 0,0 0-50 0 0,0 0-55 0 0,0 0-49 0 0,0 0-45 0 0,0 0-38 0 0,0 0-145 0 0,0 0-37 0 0,0 0-175 0 0,0 0-468 0 0</inkml:trace>
  <inkml:trace contextRef="#ctx0" brushRef="#br0" timeOffset="1031.84">663 553 6416 0 0,'0'0'184'0'0,"3"0"-6"0"0,4-1-117 0 0,-1-1 34 0 0,-5 1-144 0 0,0 0 47 0 0,1 0 41 0 0,-1 0 37 0 0,3-2 167 0 0,-1-1 88 0 0,5-3 473 0 0,-4 4-483 0 0,0 0-32 0 0,-1 1-107 0 0,3-1 113 0 0,-1 1-35 0 0,3-2 189 0 0,5-6 77 0 0,-5 3-195 0 0,6-1 287 0 0,2 0 73 0 0,-12 4-500 0 0,1 0-34 0 0,-1 1-10 0 0,0 0-1 0 0,-1 0 0 0 0,1 0 1 0 0,0 0-1 0 0,1 1 0 0 0,0-1-146 0 0,5-2 256 0 0,1-2-44 0 0,-2 1-54 0 0,13-9 178 0 0,-5 7-49 0 0,9 3 68 0 0,-11-1-118 0 0,1 1 12 0 0,3 3-78 0 0,6 2-73 0 0,10 0-77 0 0,-31 0-21 0 0,-1 0 0 0 0,0-1 0 0 0,0 1 0 0 0,1-1 0 0 0,-1 1 0 0 0,0-1 0 0 0,0 0 0 0 0,0 0 0 0 0,3-2 0 0 0,9-2 0 0 0,-7 3 0 0 0,0 1 0 0 0,0 0 0 0 0,0 1 0 0 0,1 0 0 0 0,-1 0 0 0 0,0 1 0 0 0,0 0 0 0 0,3 1 0 0 0,5 4-25 0 0,-1 0-125 0 0,-13-6 128 0 0,-1 0 0 0 0,0 0 0 0 0,1 0 0 0 0,-1 0 0 0 0,0 0 0 0 0,1 0 0 0 0,-1 0 0 0 0,0-1 0 0 0,1 1 0 0 0,-1 0 1 0 0,1-1 21 0 0,5-1-169 0 0,1-1 1 0 0,4-2-79 0 0,-9 4 120 0 0,1 0-41 0 0,-1 1-13 0 0,0-1-42 0 0,1 1-50 0 0,-1 0-57 0 0,-1 0-15 0 0,1 0-48 0 0,-1 0-43 0 0,-1 0-38 0 0,2 0-137 0 0,-1 0-36 0 0,4 0-1425 0 0</inkml:trace>
  <inkml:trace contextRef="#ctx0" brushRef="#br0" timeOffset="1366.59">1436 332 8840 0 0,'0'0'197'0'0,"0"0"24"0"0,0 2 19 0 0,0 29-51 0 0,0-4-124 0 0,3-10-37 0 0,2-6 60 0 0,1-2 46 0 0,-4 4 53 0 0,-2-2 98 0 0,0-2-77 0 0,0 16 230 0 0,2-11-102 0 0,0-8-186 0 0,2 1 33 0 0,2 5 87 0 0,-4-1-35 0 0,-3 8 197 0 0,1 4 3 0 0,0-9-190 0 0,1-4-84 0 0,1-3-48 0 0,9 4 247 0 0,-9-7-369 0 0,-1 0 98 0 0,-1 1 102 0 0,0 8 158 0 0,0 1-153 0 0,-1 6-87 0 0,1-6-122 0 0,0-1-109 0 0,0-11-60 0 0,0-2-10 0 0</inkml:trace>
  <inkml:trace contextRef="#ctx0" brushRef="#br0" timeOffset="1367.59">1278 95 10944 0 0,'0'0'248'0'0,"0"0"34"0"0,0 0 20 0 0,-2 0-38 0 0,-4 0-199 0 0,1-3-37 0 0,5 3-26 0 0,-1-1 1 0 0,1 1-1 0 0,0-1 1 0 0,0 0-1 0 0,-1 1 1 0 0,1-1-1 0 0,0 0 1 0 0,0 1-1 0 0,0-1 1 0 0,0 0-1 0 0,-1 1 1 0 0,1-1-1 0 0,0 0 1 0 0,0 1-1 0 0,1-1-2 0 0,-1 1 0 0 0,0-3 136 0 0,0 3 39 0 0,0 0-137 0 0,0 0-94 0 0,0 0-83 0 0,0 0-112 0 0,0 0-134 0 0,0 0-118 0 0,0 0 60 0 0,0 0-44 0 0,2 0-582 0 0,2 0-464 0 0,5 0-880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8:42.5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426 111 8032 0 0,'0'0'182'0'0,"0"0"29"0"0,0 0 12 0 0,0-2-37 0 0,0-11-148 0 0,0 4-18 0 0,0 4 56 0 0,0 3 80 0 0,-2-1 178 0 0,-9-7 300 0 0,9 7 26 0 0,2 3-274 0 0,0 0-164 0 0,0 0-48 0 0,0-3 25 0 0,-2-3-6 0 0,1 5-166 0 0,1 0-1 0 0,-1 0 1 0 0,0 0-1 0 0,0 0 0 0 0,0 1 1 0 0,0-1-1 0 0,0 0 1 0 0,0 0-1 0 0,0 1 1 0 0,0-1-1 0 0,-1 0-26 0 0,-8-5 216 0 0,5 2-56 0 0,-1-1 49 0 0,-8-5 113 0 0,-1 7-38 0 0,4 1-73 0 0,-1-4 9 0 0,-1 0-17 0 0,2 4-23 0 0,-9 2 90 0 0,0 0-35 0 0,-20 0 140 0 0,1 0-118 0 0,0 0-107 0 0,36 0-143 0 0,0 0 0 0 0,-1 1 1 0 0,1-1-1 0 0,0 1 0 0 0,0 0 0 0 0,0 0 0 0 0,-1 0 1 0 0,1 0-1 0 0,-2 2-7 0 0,-5 1 26 0 0,-15 5 15 0 0,21-6-27 0 0,-2 1 0 0 0,-7 1-3 0 0,8 6-11 0 0,-5-6 0 0 0,4 8 0 0 0,-20 34-54 0 0,23-31 44 0 0,6 0-1 0 0,2-8-10 0 0,-4-7 19 0 0,0 1-1 0 0,0-1 1 0 0,0 1 0 0 0,-1-1-1 0 0,1 1 1 0 0,0-1 0 0 0,-1 1-1 0 0,1-1 1 0 0,-1 1 0 0 0,0 0-1 0 0,1-1 1 0 0,-1 1 0 0 0,0 0 0 0 0,0-1 2 0 0,3 13 14 0 0,2-4 43 0 0,0-2 4 0 0,10 12 76 0 0,6-3-67 0 0,-5-7-62 0 0,0-1 1 0 0,3 0-9 0 0,-5-3-6 0 0,0 2 1 0 0,-1 0 0 0 0,4 2 5 0 0,18 20-80 0 0,-7-5-32 0 0,6-1-44 0 0,-8-8 65 0 0,2 3 77 0 0,0 1 62 0 0,-2-1 50 0 0,3 2 29 0 0,-8 5-21 0 0,5-5-104 0 0,-10 0-75 0 0,2 3-49 0 0,-11-17 74 0 0,-1 1 38 0 0,0 3 35 0 0,2 5 58 0 0,-6-11-45 0 0,-1-2-11 0 0,0 0 1 0 0,0 0-1 0 0,-1 1 1 0 0,1-1-1 0 0,-1 0 0 0 0,0 0 1 0 0,0 1-1 0 0,0-1 1 0 0,0 0-1 0 0,0 1-27 0 0,-1 7 153 0 0,-2 5 54 0 0,-10 0 27 0 0,0 0-6 0 0,8-6-72 0 0,4-7-121 0 0,0-1 0 0 0,0 0 0 0 0,0 0 0 0 0,0 0 0 0 0,-1 1 0 0 0,1-1 0 0 0,-1 0 0 0 0,1-1-1 0 0,-1 1-34 0 0,-6 6 116 0 0,5-5-58 0 0,0 1-1 0 0,0-1 1 0 0,-1 0 0 0 0,1 0-1 0 0,-1 0 1 0 0,0-1-58 0 0,-14 6 165 0 0,-7 0-37 0 0,8-3-59 0 0,1 1-2 0 0,13-5-61 0 0,0 1 1 0 0,-1-1-1 0 0,1 0 1 0 0,0 0 0 0 0,-1-1-1 0 0,1 1 1 0 0,-1-1-1 0 0,-1 0-6 0 0,-60 0 119 0 0,-1 0-85 0 0,63 1-31 0 0,0-2-1 0 0,0 1 0 0 0,0 0 0 0 0,-1-1 1 0 0,1 1-1 0 0,0-1 0 0 0,1 0 0 0 0,-1 0 0 0 0,0 0 1 0 0,0 0-1 0 0,0-1 0 0 0,0 1 0 0 0,1-1 1 0 0,-1 1-1 0 0,0-2-2 0 0,-1 1-16 0 0,0 0 1 0 0,0 0-1 0 0,0 1 0 0 0,0-1 1 0 0,0 1-1 0 0,0 0 1 0 0,-2 0 15 0 0,-16-6-126 0 0,19 6 104 0 0,1 0 0 0 0,0 0 0 0 0,0 0 0 0 0,-1 0 0 0 0,1-1 0 0 0,0 1 0 0 0,0-1 0 0 0,-1-1 22 0 0,-4-4-82 0 0,-6-5-107 0 0,4 0-81 0 0,2-2-101 0 0,2 2 69 0 0,2 6 157 0 0,-1-8-257 0 0,4 10 285 0 0,0 0 0 0 0,0 1 1 0 0,0-1-1 0 0,1 1 0 0 0,-1-1 0 0 0,1 0 1 0 0,1-1 116 0 0,-1 2-160 0 0,0 0 36 0 0,3-6-195 0 0,-2 5 139 0 0,0 0-86 0 0,-1 2 90 0 0,0 0-36 0 0,0 1-5 0 0,-1-1-33 0 0,1 0-38 0 0,0 0-40 0 0,0 1-18 0 0,0-1-41 0 0,2-1-496 0 0,0-1-321 0 0,2-2-764 0 0</inkml:trace>
  <inkml:trace contextRef="#ctx0" brushRef="#br0" timeOffset="260.89">742 301 5584 0 0,'0'0'165'0'0,"0"2"-10"0"0,0 5-259 0 0,0 0 77 0 0,0 1 68 0 0,0 0 57 0 0,0 0 38 0 0,0 0 35 0 0,0 6 170 0 0,0 16 537 0 0,0-22-641 0 0,0-1-39 0 0,0 2 77 0 0,2-3-36 0 0,3 4 155 0 0,1 2-26 0 0,-5-8-252 0 0,0 1-1 0 0,-1-1 0 0 0,1 0 1 0 0,-1 1-1 0 0,0 2-115 0 0,-1-3 114 0 0,2 1 0 0 0,-1-1 0 0 0,0 0 0 0 0,1 1 0 0 0,0 2-114 0 0,6 7 360 0 0,0-2-93 0 0,-5-10-209 0 0,0 1-1 0 0,0 0 0 0 0,-1 0 1 0 0,1 0-1 0 0,-1 0 1 0 0,0 0-1 0 0,1 1-57 0 0,-1 16 289 0 0,-1-7-54 0 0,1-5-73 0 0,2 1 43 0 0,-2-5-118 0 0,1 1 0 0 0,0-1 0 0 0,0 0 0 0 0,1 0 0 0 0,0 1-87 0 0,13 14 363 0 0,-4-2 93 0 0,-2 4-62 0 0,-7-14-241 0 0,1 0-1 0 0,0 0 1 0 0,0 0 0 0 0,3 4-153 0 0,-6-10 27 0 0,0 0 0 0 0,0 1 0 0 0,1-1 0 0 0,-1 1-1 0 0,1-1 1 0 0,-1 0 0 0 0,1 0 0 0 0,-1 0 0 0 0,1 0 0 0 0,0 0 0 0 0,-1 0 0 0 0,1-1 0 0 0,0 1-1 0 0,0 0 1 0 0,-1-1 0 0 0,1 1 0 0 0,0-1 0 0 0,0 0 0 0 0,0 0 0 0 0,1 0-27 0 0,-3 0 15 0 0,1 0 0 0 0,0 0 0 0 0,-1 0 1 0 0,1 0-1 0 0,0 0 0 0 0,-1 0 0 0 0,1 1 0 0 0,0-1 0 0 0,-1 0 1 0 0,1 0-1 0 0,0 0 0 0 0,-1 1 0 0 0,1-1 0 0 0,0 0 0 0 0,-1 1 1 0 0,1-1-1 0 0,-1 0 0 0 0,1 1 0 0 0,-1-1 0 0 0,1 1 1 0 0,-1-1-1 0 0,1 1 0 0 0,-1-1 0 0 0,1 1 0 0 0,-1 0 0 0 0,0-1-15 0 0,1 1 16 0 0,-1-1 0 0 0,1 1-1 0 0,-1 0 1 0 0,0-1 0 0 0,1 1 0 0 0,-1-1-1 0 0,1 0 1 0 0,-1 1 0 0 0,1-1-1 0 0,0 1 1 0 0,-1-1 0 0 0,1 0-1 0 0,-1 1 1 0 0,1-1 0 0 0,0 0 0 0 0,-1 0-1 0 0,1 1 1 0 0,0-1 0 0 0,-1 0-1 0 0,1 0 1 0 0,0 0 0 0 0,-1 0-1 0 0,1 0 1 0 0,0 0 0 0 0,-1 0 0 0 0,1 0-16 0 0,1 0 39 0 0,0 1 1 0 0,0-1 0 0 0,0 0-1 0 0,0 1 1 0 0,0-1 0 0 0,-1 1-1 0 0,1 0 1 0 0,0 0 0 0 0,0 0-1 0 0,1 0-39 0 0,4 3 196 0 0,-2-12 125 0 0,-4 7-299 0 0,0 1 1 0 0,0 0-1 0 0,-1-1 1 0 0,1 1-1 0 0,0 0 1 0 0,0-1-1 0 0,0 1 0 0 0,-1 0 1 0 0,1 0-1 0 0,0 0 1 0 0,0 0-1 0 0,0 0 1 0 0,0 0-1 0 0,0 0 1 0 0,0 0-23 0 0,14-2 308 0 0,-6-5-102 0 0,17-17 438 0 0,-20 16-510 0 0,-2 2-78 0 0,5-13 206 0 0,0-1-43 0 0,-2 0-51 0 0,0 3-62 0 0,-3-5 17 0 0,-5-7-27 0 0,0 14-61 0 0,1 7-21 0 0,-1 0 0 0 0,0 1 0 0 0,0-1 0 0 0,-1 1 0 0 0,-1-2-14 0 0,1 2 1 0 0,0-1-1 0 0,1 0 0 0 0,0 0 1 0 0,0 0-1 0 0,0-1 0 0 0,-1-11 3 0 0,-3 1-68 0 0,-1 0-81 0 0,4-2-94 0 0,2 18 180 0 0,0-1 0 0 0,-1 1 0 0 0,1 0-1 0 0,-1-1 1 0 0,1 1 0 0 0,-1 0 0 0 0,-1-3 60 0 0,-7-12-387 0 0,5 0-184 0 0,5 0-59 0 0,0 9 181 0 0,-1-9-898 0 0,0 2-47 0 0</inkml:trace>
  <inkml:trace contextRef="#ctx0" brushRef="#br0" timeOffset="1181.72">1341 316 6448 0 0,'0'0'141'0'0,"0"0"23"0"0,0 0 13 0 0,0 1-51 0 0,0 1-1 0 0,0 6 196 0 0,-1 2 63 0 0,1 26 1040 0 0,1-23-1009 0 0,2-1-84 0 0,0-2-169 0 0,0 1-17 0 0,0-2-14 0 0,0-2 17 0 0,1 1 50 0 0,3 7 112 0 0,-2 0-71 0 0,9 33 324 0 0,-9-19-203 0 0,6-8-7 0 0,-6 6-26 0 0,1-12-105 0 0,-2-2-41 0 0,-1 6 48 0 0,-3-19-225 0 0,0 28 459 0 0,0 10 142 0 0,3-23-382 0 0,7-1-9 0 0,-7-12-35 0 0,-3 1-3 0 0,0-2-87 0 0,0 1-43 0 0,0 1-37 0 0,0 5-62 0 0,0-5 91 0 0,0-1 58 0 0,0 1 55 0 0,0-1 74 0 0,0 1 88 0 0,0-1 100 0 0,-3-5-165 0 0,3 3-243 0 0,-6-7 162 0 0,9 2-17 0 0,0 2-98 0 0,-2 2-50 0 0,-1 1 1 0 0,0 0 0 0 0,0 0 0 0 0,0 0-1 0 0,1-1 1 0 0,-1 1 0 0 0,0 0-1 0 0,0 0 1 0 0,0-1 0 0 0,0 1-1 0 0,0 0 1 0 0,1 0 0 0 0,-1-1-1 0 0,0 1 1 0 0,0 0 0 0 0,0-1-1 0 0,0 1 1 0 0,0 0 0 0 0,0 0-1 0 0,0-1 1 0 0,0 1 0 0 0,0 0-1 0 0,0-1 1 0 0,0 1 0 0 0,0 0-1 0 0,0 0 1 0 0,0-1 0 0 0,0 1-1 0 0,-1 0 1 0 0,1 0 0 0 0,0-1-1 0 0,0 1 1 0 0,0 0 0 0 0,0 0-1 0 0,0-1 1 0 0,-1 1 0 0 0,1 0-1 0 0,0 0 1 0 0,0-1 0 0 0,0 1-1 0 0,-1 0 1 0 0,1 0 0 0 0,0 0-1 0 0,0 0 1 0 0,-1-1 0 0 0,1 1-1 0 0,0 0 1 0 0,0 0 0 0 0,-1 0-1 0 0,1 0 1 0 0,0 0 0 0 0,0 0 0 0 0,-1 0-3 0 0,-6-7 76 0 0,5-3-29 0 0,1-1 0 0 0,0 1 0 0 0,1-1 0 0 0,0 1 0 0 0,1-7-47 0 0,-1-1 13 0 0,2-13 65 0 0,6-5-42 0 0,-5 22-10 0 0,-2 8-19 0 0,0 0-1 0 0,0 1 1 0 0,-1-1-1 0 0,0-4-6 0 0,3-20 40 0 0,7-2-30 0 0,-6 14-10 0 0,-3 13 0 0 0,0 0 0 0 0,0 0 0 0 0,0 1 0 0 0,1-1 0 0 0,0 0 0 0 0,0 1 0 0 0,0 0 0 0 0,1-1 0 0 0,-1 1 0 0 0,0 1 0 0 0,0-1 0 0 0,0 0 0 0 0,-1 0 0 0 0,1 1 0 0 0,-1-1 0 0 0,0 0 0 0 0,0-1 0 0 0,3-8 0 0 0,4 2-4 0 0,9 0-59 0 0,3-1 22 0 0,-19 11 37 0 0,0-1-1 0 0,1 1 0 0 0,0-1 0 0 0,-1 1 0 0 0,1 0 1 0 0,0 0-1 0 0,-1 0 0 0 0,1 0 0 0 0,0 0 0 0 0,0 0 5 0 0,0 1-2 0 0,0-1-1 0 0,0 1 0 0 0,0 0 0 0 0,0 0 0 0 0,0 0 0 0 0,0 0 0 0 0,0 0 0 0 0,0 0 0 0 0,0 0 1 0 0,0 1-1 0 0,0-1 0 0 0,0 1 0 0 0,0 0 0 0 0,0-1 0 0 0,0 1 0 0 0,-1 0 0 0 0,1 0 0 0 0,0 0 1 0 0,0 1 2 0 0,4 1-18 0 0,-1-1 11 0 0,-5-2 7 0 0,1 0-1 0 0,0 1 1 0 0,-1-1-1 0 0,1 0 1 0 0,0 1 0 0 0,-1-1-1 0 0,1 0 1 0 0,-1 1-1 0 0,1-1 1 0 0,-1 1-1 0 0,1-1 1 0 0,-1 1 0 0 0,1-1-1 0 0,-1 1 1 0 0,1-1-1 0 0,-1 1 1 0 0,0-1-1 0 0,1 1 1 0 0,-1 0 0 0 0,0-1-1 0 0,0 1 1 0 0,1 0 0 0 0,1 4-8 0 0,0-2 0 0 0,1 1 0 0 0,-1-1 0 0 0,1 0 0 0 0,-1 0 0 0 0,1 0-1 0 0,0 0 1 0 0,1 0 8 0 0,0 1 0 0 0,1 0-1 0 0,-1 1 0 0 0,0-1 0 0 0,2 4 1 0 0,2 4 2 0 0,21 33-65 0 0,-21-28 60 0 0,7 19 3 0 0,-9-9 0 0 0,0-14 0 0 0,-5-12 0 0 0,0 1 0 0 0,0-1 0 0 0,-1 0 0 0 0,1 1 0 0 0,0-1 0 0 0,-1 1 0 0 0,0-1 0 0 0,1 1 0 0 0,-1-1 0 0 0,0 1 0 0 0,1 0 0 0 0,-1-1 0 0 0,0 1 0 0 0,-1 3 3 0 0,2-3-9 0 0,3 5 21 0 0,5 10 37 0 0,-8-14-42 0 0,0 0 0 0 0,-1 0 0 0 0,1 0 0 0 0,0-1 0 0 0,-1 1 0 0 0,0 0 0 0 0,0 0 0 0 0,0 2-10 0 0,-1 17 96 0 0,1-6 48 0 0,0-5-77 0 0,0-9 12 0 0,0-2 7 0 0,-6 0 30 0 0,-2 0-58 0 0,6 0 16 0 0,2 0-2 0 0,-3-2 0 0 0,-10-9-1 0 0,5 8-34 0 0,2-1 2 0 0,5-2 3 0 0,0-5 33 0 0,2 6-55 0 0,-1 2-16 0 0,1 0 0 0 0,-1 0 0 0 0,0 0 0 0 0,0 0 0 0 0,0 0 0 0 0,-1 0 0 0 0,1 0 0 0 0,-1 0 0 0 0,1 0 0 0 0,-1 0 0 0 0,0-1-4 0 0,-2 0 0 0 0,1 0 0 0 0,1 0 0 0 0,-1 0 0 0 0,0-1 0 0 0,1 1 0 0 0,0-1 0 0 0,0 1 0 0 0,0-1 0 0 0,1 1 0 0 0,0-1 0 0 0,0 1 0 0 0,0-1 0 0 0,0-3 0 0 0,0-4 0 0 0,0 4 0 0 0,0-1 0 0 0,0 1 0 0 0,1 0 0 0 0,1-8 0 0 0,4 1 0 0 0,-5 12 0 0 0,0 0 0 0 0,0 0 0 0 0,0 0 0 0 0,0 0 0 0 0,0-1 0 0 0,-1 1 0 0 0,1 0 0 0 0,-1 0 0 0 0,0-4 0 0 0,0 5 0 0 0,0-1 0 0 0,0 1 0 0 0,0 0 0 0 0,0-1 0 0 0,1 1 0 0 0,-1-1 0 0 0,1 1 0 0 0,-1 0 0 0 0,1 0 0 0 0,0-1 0 0 0,0 1 0 0 0,0 0 0 0 0,0 0 0 0 0,0 0 0 0 0,0 0 0 0 0,1 0 0 0 0,-1 0 0 0 0,1 0 0 0 0,0 0 0 0 0,1-1 1 0 0,-1 0-1 0 0,0-1 0 0 0,1 1 0 0 0,-1 0 1 0 0,-1-1-1 0 0,2 0 0 0 0,-2 0-4 0 0,1 1 1 0 0,0 0 0 0 0,0-1-1 0 0,1 1 1 0 0,-1 0 0 0 0,2-1 3 0 0,9-12-90 0 0,-13 15 83 0 0,0 0 0 0 0,1 1 0 0 0,-1-1 0 0 0,1 0 0 0 0,-1 0-1 0 0,1 0 1 0 0,-1 0 0 0 0,1 0 0 0 0,-1 1 0 0 0,1-1 0 0 0,0 0-1 0 0,0 0 1 0 0,-1 1 0 0 0,1-1 0 0 0,0 0 0 0 0,0 1 0 0 0,0-1 0 0 0,0 1-1 0 0,0-1 8 0 0,13 1-38 0 0,-7 0 40 0 0,0 0 8 0 0,0 1 1 0 0,0 0-1 0 0,0 0 0 0 0,-1 0 0 0 0,1 1 0 0 0,0 0 0 0 0,-1 1-10 0 0,0-1-7 0 0,25 9 2 0 0,-13-2-49 0 0,-17-8 47 0 0,6 4 5 0 0,0-1-1 0 0,-1 2 1 0 0,1-1 0 0 0,-1 1 0 0 0,-1 0 0 0 0,3 4 2 0 0,9 8-1 0 0,2-1 21 0 0,10 11 27 0 0,-16-10-50 0 0,-8-7 9 0 0,-4-9 3 0 0,0 0 1 0 0,0 1-1 0 0,0-1 1 0 0,0 0 0 0 0,1 0-1 0 0,-1 0 1 0 0,1 0 0 0 0,-1 0-1 0 0,1 0-9 0 0,0-1 7 0 0,-1 0 0 0 0,0 0 0 0 0,0 1 0 0 0,1-1 0 0 0,-1 0 0 0 0,0 1 0 0 0,0-1 0 0 0,0 0 0 0 0,-1 1 0 0 0,1-1 0 0 0,0 1 0 0 0,0 0 0 0 0,-1-1 0 0 0,1 1 0 0 0,-1 0 0 0 0,0-1 0 0 0,1 1 0 0 0,-1 0 0 0 0,0-1 0 0 0,0 1-7 0 0,0 0 6 0 0,0 0-1 0 0,1 0 1 0 0,-1 0-1 0 0,1 0 1 0 0,-1 0-1 0 0,1 0 1 0 0,-1 0-1 0 0,1 0 0 0 0,0 0 1 0 0,0-1-1 0 0,0 1 1 0 0,1 0-6 0 0,-1 0-2 0 0,-1-1 1 0 0,1 1-1 0 0,0-1 1 0 0,0 1 0 0 0,-1-1-1 0 0,1 1 1 0 0,-1-1-1 0 0,1 1 1 0 0,-1-1-1 0 0,0 1 1 0 0,1-1-1 0 0,-1 1 2 0 0,0 1-85 0 0,0-1-31 0 0,3 11 28 0 0,7 1 1 0 0,-8-12 0 0 0,-1-2 18 0 0,-1 0-36 0 0,0 0-40 0 0,0 0-37 0 0,0 0-144 0 0,0 0-44 0 0,0 0-155 0 0,0 0-305 0 0,2 0-596 0 0,11 0-12 0 0</inkml:trace>
  <inkml:trace contextRef="#ctx0" brushRef="#br0" timeOffset="1919.83">2225 285 7568 0 0,'0'0'166'0'0,"0"0"29"0"0,0 0 14 0 0,2 0-25 0 0,12 2-146 0 0,-5 5-20 0 0,-3 0 48 0 0,2 0 109 0 0,0 0 44 0 0,5 10 369 0 0,-8-6-201 0 0,0-1 22 0 0,4 1-93 0 0,1 2-19 0 0,-3 7-16 0 0,0-2-66 0 0,0-4-18 0 0,-2-6-121 0 0,-1 1 36 0 0,9 26 363 0 0,-9-22-297 0 0,-1-4-83 0 0,2 3 121 0 0,0-3-46 0 0,2 7 127 0 0,-5 0-44 0 0,-2-13-208 0 0,0 0 0 0 0,0 0 0 0 0,1 0 0 0 0,-1 0 0 0 0,1 0 0 0 0,0 0 0 0 0,1 2-45 0 0,6 13 277 0 0,-3 14 307 0 0,0-24-446 0 0,1 2 57 0 0,-4 3 48 0 0,-2-11-92 0 0,0 0-66 0 0,0 0-51 0 0,-1 1-74 0 0,1 3-64 0 0,0-3 99 0 0,0 0 94 0 0,0-1-1 0 0,0-1 36 0 0,0 1 175 0 0,0 0-100 0 0,0-1 35 0 0,0 0 38 0 0,1-1 43 0 0,-1 1 43 0 0,0 0 46 0 0,-2-1-260 0 0,1 0-138 0 0,1 0 0 0 0,-1 0 0 0 0,1 0 0 0 0,-1 0 0 0 0,1 0 0 0 0,-1 0 0 0 0,1 0-1 0 0,-1 0 1 0 0,1 0 0 0 0,-1 0 0 0 0,1 0 0 0 0,-1-1 0 0 0,1 1 0 0 0,-1 0 0 0 0,1 0-1 0 0,-1-1 1 0 0,1 1 0 0 0,0 0 0 0 0,-1 0 0 0 0,1-1 0 0 0,0 1 0 0 0,-1-1 0 0 0,1 1-1 0 0,0 0 1 0 0,-1-1 0 0 0,1 1 0 0 0,0-1 0 0 0,-1 1 0 0 0,1 0 0 0 0,0-1 0 0 0,0 1-1 0 0,0-1 1 0 0,0 1 0 0 0,-1-1 0 0 0,1 1 0 0 0,0-1 0 0 0,0 1 0 0 0,0-1-1 0 0,0 1 1 0 0,0-1 0 0 0,0 1 0 0 0,0-1-6 0 0,-2-4 97 0 0,0 3-84 0 0,1 0-1 0 0,0 0 0 0 0,0 0 0 0 0,-1 0 1 0 0,1 0-1 0 0,0 0 0 0 0,1 0 0 0 0,-1 0 0 0 0,0 0 1 0 0,1 0-1 0 0,-1-1 0 0 0,1 1 0 0 0,0 0 1 0 0,-1-1-13 0 0,1-21 33 0 0,0 22-35 0 0,0 0 6 0 0,-1 0 1 0 0,1 0-1 0 0,0 1 0 0 0,0-1 1 0 0,-1 0-1 0 0,1 0 0 0 0,-1 0 0 0 0,1 1 1 0 0,-1-1-1 0 0,0 0 0 0 0,0 0-4 0 0,0 1 1 0 0,0 0-1 0 0,1-1 1 0 0,-1 1 0 0 0,1 0-1 0 0,-1 0 1 0 0,1 0-1 0 0,0-1 1 0 0,0 1-1 0 0,-1 0 1 0 0,1 0-1 0 0,0-1 0 0 0,4-14 0 0 0,-3 13 0 0 0,1 0 0 0 0,-1 0 0 0 0,-1 0 0 0 0,1 0 0 0 0,0-1 0 0 0,-1 1 0 0 0,0 0 0 0 0,1-3 0 0 0,-2-6 0 0 0,1 5 0 0 0,0 0 0 0 0,0 0 0 0 0,0 0 0 0 0,1 1 0 0 0,1-6 0 0 0,1 5 0 0 0,0 0 0 0 0,1 0 0 0 0,3-6 0 0 0,3-3 0 0 0,-6 5-4 0 0,-4 10 0 0 0,1 0 1 0 0,-1 0-1 0 0,1-1 1 0 0,-1 1-1 0 0,1 0 1 0 0,-1 0 0 0 0,1 0-1 0 0,-1 0 1 0 0,1 0-1 0 0,0 0 1 0 0,0 0-1 0 0,0 1 1 0 0,-1-1 0 0 0,1 0-1 0 0,0 0 1 0 0,0 1-1 0 0,0-1 1 0 0,1 0 3 0 0,11-4-14 0 0,-8-6 2 0 0,-4 11 8 0 0,0-1-1 0 0,0 1 1 0 0,-1 0 0 0 0,1-1-1 0 0,0 1 1 0 0,0 0-1 0 0,0 0 1 0 0,0 0-1 0 0,-1-1 1 0 0,1 1-1 0 0,0 0 1 0 0,0 0-1 0 0,0 0 1 0 0,0 1 4 0 0,1-1-7 0 0,0 0 0 0 0,0 0 0 0 0,0 0 0 0 0,-1 0-1 0 0,1 1 1 0 0,0-1 0 0 0,-1 1 0 0 0,1-1 0 0 0,0 1 0 0 0,-1 0 0 0 0,2 0 7 0 0,-1 0-6 0 0,-1 1 1 0 0,1-1-1 0 0,0 1 1 0 0,0-1-1 0 0,0 1 1 0 0,-1 0-1 0 0,2 1 6 0 0,1 4-11 0 0,1 0-1 0 0,-2 0 1 0 0,1 0-1 0 0,1 6 12 0 0,3 5-47 0 0,5 3 35 0 0,1 3 12 0 0,-12-15 0 0 0,2 0 0 0 0,-1 0 0 0 0,2-1 0 0 0,2 6 0 0 0,19 34 0 0 0,-24-32 0 0 0,1 0 0 0 0,8-3 11 0 0,-9-8 32 0 0,-2 6-21 0 0,0-9 40 0 0,-2 1 18 0 0,-9 8 8 0 0,10-11-21 0 0,0-3-38 0 0,0-5-27 0 0,1 8 10 0 0,0-3 63 0 0,0 1-6 0 0,1-6-29 0 0,-1-19 16 0 0,-3 17-8 0 0,-2 3-35 0 0,4 6-9 0 0,1 1-1 0 0,-1-1 0 0 0,0 0 1 0 0,1 0-1 0 0,-1 0 0 0 0,1 0 1 0 0,-1 0-1 0 0,1 0 0 0 0,-1 0 1 0 0,1 0-1 0 0,-1 0 0 0 0,1 0 1 0 0,0 0-1 0 0,0 0 0 0 0,0 0 1 0 0,0 0-1 0 0,0 0 0 0 0,0-1 0 0 0,0 1 1 0 0,0 0-1 0 0,0 0 0 0 0,0 0 1 0 0,0 0-1 0 0,1 0 0 0 0,-1-1-3 0 0,5-9 13 0 0,-4 9-13 0 0,1-1 1 0 0,-1 0-1 0 0,0 0 0 0 0,0-1 1 0 0,0 1-1 0 0,-1 0 0 0 0,1 0 1 0 0,-1 0-1 0 0,0-1 0 0 0,0-1 0 0 0,1-1 1 0 0,0 0-1 0 0,0 0 0 0 0,0 0 0 0 0,1 0 0 0 0,0 0 0 0 0,0 0 0 0 0,0 1 1 0 0,2-4-1 0 0,9-27-16 0 0,-9 17-20 0 0,-3 14 29 0 0,0 1 1 0 0,0-1-1 0 0,1 0 0 0 0,-1 0 1 0 0,1 1-1 0 0,0-1 0 0 0,0 1 0 0 0,1-1 7 0 0,9-16-64 0 0,-10 17 62 0 0,0-1-1 0 0,1 1 0 0 0,0 0 1 0 0,-1 0-1 0 0,1 1 0 0 0,1-2 3 0 0,4-2 0 0 0,-5 3 0 0 0,0 1 0 0 0,0 0 0 0 0,1 0 0 0 0,-1 0 0 0 0,1 0 0 0 0,0 0 0 0 0,27-13-17 0 0,-16 13-52 0 0,6 3 6 0 0,-12 1 38 0 0,-7-1 20 0 0,0 0 1 0 0,-1 0-1 0 0,1 0 1 0 0,0 0 0 0 0,-1 1-1 0 0,1-1 1 0 0,0 0-1 0 0,-1 1 1 0 0,1 0-1 0 0,-1-1 1 0 0,1 1-1 0 0,-1 0 1 0 0,1 0 0 0 0,-1-1-1 0 0,1 2 5 0 0,6 3-12 0 0,12 4-50 0 0,13 7-11 0 0,-31-15 72 0 0,0 1 0 0 0,1 0 0 0 0,-1-1 0 0 0,0 1 0 0 0,0 0 0 0 0,0 0 0 0 0,0 0 0 0 0,-1 1 0 0 0,1-1 0 0 0,-1 0-1 0 0,2 2 2 0 0,1 6 0 0 0,-3-7 0 0 0,0-1 0 0 0,0 0 0 0 0,1 0 0 0 0,-1 1 0 0 0,0-1 0 0 0,1 0 0 0 0,-1 0 0 0 0,1 0 0 0 0,0 0 0 0 0,-1-1 0 0 0,1 0 0 0 0,-1 0 0 0 0,0 0 0 0 0,0 0 0 0 0,0 1 0 0 0,0-1 0 0 0,0 1 0 0 0,0-1 0 0 0,0 1 0 0 0,0-1 0 0 0,0 1 0 0 0,-1-1 0 0 0,1 1 0 0 0,-1 0 0 0 0,1-1 0 0 0,-1 1 0 0 0,0 0 0 0 0,1-1 0 0 0,-1 1 0 0 0,0 0 0 0 0,0 0 0 0 0,0-1 0 0 0,0 1 0 0 0,0-1 0 0 0,1 1 0 0 0,-1 0 0 0 0,1-1 0 0 0,-1 1 0 0 0,1-1 0 0 0,-1 0 0 0 0,1 1 0 0 0,0-1 0 0 0,0 1 0 0 0,0-1 0 0 0,5 12 0 0 0,-5-11 0 0 0,-1 0 0 0 0,1 0 0 0 0,0 0 0 0 0,-1 0 0 0 0,0 0 0 0 0,1 0 0 0 0,-1 1 0 0 0,0-1 0 0 0,0 0 0 0 0,0 0 0 0 0,-1 1 0 0 0,1 34 0 0 0,0-19 3 0 0,0-4 48 0 0,2-1-41 0 0,9 3-10 0 0,-9-7-32 0 0,-2-5-86 0 0,0-4 118 0 0,0 2-245 0 0,0-1-6 0 0,0-1-35 0 0,0 2-763 0 0,0 11-49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8:39.4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254 284 4056 0 0,'0'0'91'0'0,"0"0"11"0"0,0 0 10 0 0,0-2-13 0 0,0-5-61 0 0,0 3 32 0 0,0 2 73 0 0,2-1 167 0 0,9-8 289 0 0,-8 9 29 0 0,-3 2-22 0 0,0 0-106 0 0,0-3-254 0 0,0 0-48 0 0,0 1-40 0 0,1 0-35 0 0,0-1 61 0 0,6 0 78 0 0,-3 3-98 0 0,-2 0 284 0 0,-2 0 7 0 0,0-3 1 0 0,0-7-6 0 0,0 7-22 0 0,-2 0-10 0 0,-9-7-2 0 0,9 7-7 0 0,-1 3-29 0 0,2 0-359 0 0,1 0 1 0 0,-1 0-1 0 0,1 0 0 0 0,-1 0 1 0 0,0 0-1 0 0,1 0 0 0 0,-1 0 1 0 0,1-1-1 0 0,-1 1 0 0 0,1 0 1 0 0,-1 0-1 0 0,1-1 0 0 0,-1 1 1 0 0,1 0-1 0 0,-1 0 0 0 0,1-1 1 0 0,-1 1-1 0 0,1-1 0 0 0,-1 1 1 0 0,1-1-1 0 0,0 1 0 0 0,-1 0 1 0 0,1-1-1 0 0,-1 0-21 0 0,1 0 22 0 0,0 1 1 0 0,-1-1-1 0 0,1 1 0 0 0,-1-1 1 0 0,1 1-1 0 0,-1-1 0 0 0,1 1 0 0 0,-1-1 1 0 0,1 1-1 0 0,-1-1 0 0 0,0 1 1 0 0,1-1-1 0 0,-1 1 0 0 0,0 0 0 0 0,1 0 1 0 0,-1-1-1 0 0,0 1 0 0 0,0 0 1 0 0,1 0-1 0 0,-1 0 0 0 0,0 0 0 0 0,0-1 1 0 0,1 1-1 0 0,-1 0 0 0 0,0 1-22 0 0,-7-1 124 0 0,-1 0 34 0 0,-19 0 390 0 0,11 0-271 0 0,11 0-201 0 0,0 0-57 0 0,6-1-15 0 0,0 1 1 0 0,-1 0 0 0 0,1 0-1 0 0,0 0 1 0 0,-1 0 0 0 0,1 0 0 0 0,0 0-1 0 0,-1 0 1 0 0,1 0 0 0 0,0 0-1 0 0,0 0 1 0 0,-1 1 0 0 0,1-1 0 0 0,0 0-1 0 0,-1 0 1 0 0,1 0 0 0 0,0 0-1 0 0,-1 0 1 0 0,1 1 0 0 0,0-1 0 0 0,0 0-1 0 0,-1 0 1 0 0,1 0 0 0 0,0 1-1 0 0,0-1 1 0 0,-1 0-5 0 0,-13 10 120 0 0,0-7-4 0 0,12-3-97 0 0,0 0 0 0 0,1 1 0 0 0,-1-1 0 0 0,0 0 0 0 0,1 1 0 0 0,-1-1 0 0 0,0 1 0 0 0,1-1 0 0 0,-1 1 0 0 0,1 0 0 0 0,-1 0 0 0 0,1-1 0 0 0,0 1 0 0 0,-1 1-19 0 0,-6 2 92 0 0,-5 2 100 0 0,11-2-128 0 0,1-1-11 0 0,-15 5 22 0 0,11-5-76 0 0,2-1 3 0 0,-20 22-19 0 0,7-8-63 0 0,3-3 10 0 0,9-6 105 0 0,5 2-27 0 0,-1-6 1 0 0,0 28 65 0 0,0-15-74 0 0,3 0 0 0 0,13 13 10 0 0,-6-24 33 0 0,-4 8-32 0 0,-4-10-11 0 0,0 1 0 0 0,0-1 0 0 0,1 0 0 0 0,0-1 0 0 0,0 1 0 0 0,-1 0 0 0 0,2-1 0 0 0,-1 0 0 0 0,0 1 0 0 0,0-1 0 0 0,1 0 0 0 0,-1-1 0 0 0,1 1 0 0 0,18 10-19 0 0,-3 0-49 0 0,-4-5-44 0 0,-1-2 65 0 0,14 6 29 0 0,-10-1 95 0 0,6-5 4 0 0,-14 9-6 0 0,-8-13-69 0 0,-1 0 0 0 0,0 0 0 0 0,1 0 0 0 0,-1 0 0 0 0,0 0 0 0 0,1 0 0 0 0,-1 0 0 0 0,1 0 0 0 0,0 0 0 0 0,0 0-6 0 0,13 6 99 0 0,6 4-19 0 0,-11-6 34 0 0,-4 1-53 0 0,-1-2-3 0 0,8 2 102 0 0,-7 4 6 0 0,-4-8-97 0 0,2 0-26 0 0,-1 0-9 0 0,-1 0 19 0 0,-1 3 89 0 0,0-2-27 0 0,-1 2 37 0 0,0 2-47 0 0,0 17 210 0 0,0-18-250 0 0,0-1-38 0 0,-3 0 85 0 0,0-2-88 0 0,-16 16 138 0 0,12-14-140 0 0,-3 0 18 0 0,7-5-36 0 0,1 1 0 0 0,0 1 0 0 0,0-1 0 0 0,-1 0 0 0 0,1 0 0 0 0,0 1-1 0 0,0 0 1 0 0,1-1 0 0 0,-1 1-4 0 0,0-1 3 0 0,1 1 1 0 0,0-1-1 0 0,0 0 0 0 0,0 0 0 0 0,-1 1 0 0 0,1-1 1 0 0,0 0-1 0 0,-1-1 0 0 0,1 1 0 0 0,-1 0 0 0 0,0 0 0 0 0,1-1 1 0 0,-1 1-1 0 0,1-1 0 0 0,-1 1 0 0 0,0-1 0 0 0,0 1 1 0 0,1-1-1 0 0,-1 0 0 0 0,0 0-3 0 0,-13 3 42 0 0,-2 10-31 0 0,1-1 3 0 0,1-9 32 0 0,2-3-34 0 0,9 0-12 0 0,1-1 0 0 0,-1 1 0 0 0,0 0 0 0 0,0 1 0 0 0,0-1 0 0 0,0 1 0 0 0,0 0 0 0 0,-2 0 0 0 0,-18 10 40 0 0,20-9 47 0 0,3-2 37 0 0,-4 0 172 0 0,5 0-296 0 0,-3 0 45 0 0,1 0 1 0 0,-1 0-1 0 0,1 0 0 0 0,-1 0 1 0 0,1-1-1 0 0,-1 1 0 0 0,0-1-45 0 0,1 0-79 0 0,1 0 36 0 0,-1 0 48 0 0,1-1 73 0 0,-1-1 201 0 0,1 2-168 0 0,1 0-118 0 0,-1 0-60 0 0,0 1-18 0 0,1-1-37 0 0,-1 1-41 0 0,0 0-44 0 0,0-1-3 0 0,0 1-37 0 0,0 0-37 0 0,0 0-42 0 0,-1 0-44 0 0,1 0-44 0 0,-1-1-49 0 0,0 1-50 0 0,0 0-121 0 0,0 0-119 0 0,0 0 124 0 0,0 0-45 0 0,0-2-770 0 0,-1-2-588 0 0,3-5-1130 0 0</inkml:trace>
  <inkml:trace contextRef="#ctx0" brushRef="#br0" timeOffset="569.13">412 568 7136 0 0,'0'0'165'0'0,"0"0"22"0"0,0 0 6 0 0,2 3-28 0 0,3 1-70 0 0,0-1-72 0 0,1-1-60 0 0,6 1-66 0 0,0-2 64 0 0,-3-1 113 0 0,-2 0 85 0 0,1 0 110 0 0,-2 0 52 0 0,0 0 104 0 0,5 0 148 0 0,0 0-55 0 0,0 0-49 0 0,0 0-47 0 0,0 0-43 0 0,1 0-37 0 0,10 0 243 0 0,5 0-16 0 0,-5 0-165 0 0,30 0 471 0 0,-36 0-577 0 0,-1 0 36 0 0,-3-2-115 0 0,-3-3-56 0 0,4-1 6 0 0,2 3-34 0 0,27 3 346 0 0,-22 0-307 0 0,-18 0-160 0 0,-1 0 0 0 0,1 0 0 0 0,0-1 0 0 0,0 1 0 0 0,-1 0 0 0 0,1-1 0 0 0,0 0 0 0 0,-1 1 0 0 0,1-1 0 0 0,0 0-1 0 0,-1 0 1 0 0,1 0 0 0 0,-1 0-14 0 0,1 0 12 0 0,-1 0 0 0 0,1 0 0 0 0,0 1 0 0 0,-1-1 0 0 0,1 0 0 0 0,0 1 0 0 0,-1-1 0 0 0,1 1 0 0 0,0-1 0 0 0,0 1 0 0 0,-1 0 0 0 0,1-1 0 0 0,0 1-11 0 0,1 0 16 0 0,30-1 182 0 0,-20-3-131 0 0,-1-4-50 0 0,-10 6 54 0 0,4 2 6 0 0,1-3-61 0 0,-6 2-13 0 0,-1 1 1 0 0,0-1-1 0 0,1 1 1 0 0,-1-1-1 0 0,0 0 0 0 0,0 1 1 0 0,1-1-1 0 0,-1 0 1 0 0,0 1-1 0 0,0-1 1 0 0,0 0-1 0 0,0 1 1 0 0,0-1-1 0 0,0 0 0 0 0,0 0-4 0 0,0 1 0 0 0,0-2 78 0 0,0-1-12 0 0,0-22 13 0 0,-2 10-33 0 0,1 13-44 0 0,1 1-1 0 0,-1 0 1 0 0,1-1 0 0 0,-1 1-1 0 0,1 0 1 0 0,-1 0 0 0 0,0-1 0 0 0,0 1-1 0 0,0 0 1 0 0,0 0 0 0 0,0 0-1 0 0,0 0 1 0 0,0-1-2 0 0,-3-3 45 0 0,4-1-35 0 0,-1 2-12 0 0,-10-2 2 0 0,5-5 11 0 0,5 10-9 0 0,1 0 1 0 0,-1 0 0 0 0,1 0-1 0 0,-1 0 1 0 0,1 0 0 0 0,-1 0-1 0 0,0 0 1 0 0,1 0 0 0 0,-1 0 0 0 0,0 0-1 0 0,0 1 1 0 0,1-1 0 0 0,-1 0-1 0 0,0 0 1 0 0,0 1 0 0 0,0-1-3 0 0,-4-1 6 0 0,4 1-6 0 0,0 1 0 0 0,1 0 0 0 0,-1 0 1 0 0,0-1-1 0 0,1 1 0 0 0,-1 0 0 0 0,1-1 0 0 0,-1 1 0 0 0,1-1 1 0 0,-1 1-1 0 0,1-1 0 0 0,-1 1 0 0 0,1-1 0 0 0,-1 1 1 0 0,1-1-1 0 0,-1 1 0 0 0,1-1 0 0 0,0 0 0 0 0,-1 1 1 0 0,1-1-1 0 0,0 1 0 0 0,0-1 0 0 0,-3-4 0 0 0,2 3 0 0 0,0 0 0 0 0,-1 1 0 0 0,1-1 0 0 0,-1 1 0 0 0,1-1 0 0 0,-1 1 0 0 0,1 0 0 0 0,-1 0 0 0 0,0 0 0 0 0,0 0 0 0 0,1 0 0 0 0,-1 0 0 0 0,-1 0 0 0 0,0-1 2 0 0,0 1-1 0 0,0-1 1 0 0,0 0 0 0 0,0 0 0 0 0,0 0 0 0 0,0-1-2 0 0,-9-6 36 0 0,-1 2 43 0 0,10 5-49 0 0,0 1 0 0 0,-1-1-1 0 0,1-1 1 0 0,0 1 0 0 0,0 0-1 0 0,-1-1-29 0 0,-9-11 128 0 0,8 11-14 0 0,-3 2-99 0 0,3 0-16 0 0,-3-4 1 0 0,6 4 0 0 0,1 0 0 0 0,-1 0 0 0 0,1 1 0 0 0,-1-1 0 0 0,1 0 0 0 0,-1 0 0 0 0,1 1 0 0 0,-1-1 0 0 0,1 1 0 0 0,-1 0 0 0 0,0-1 0 0 0,1 1 0 0 0,-1 0 0 0 0,0 0 0 0 0,-45 0 0 0 0,46 0 0 0 0,1 0 0 0 0,-1 0 0 0 0,1 0 0 0 0,-1-1 0 0 0,1 1 0 0 0,-1 0 0 0 0,1 0 0 0 0,-1 1 0 0 0,1-1 0 0 0,-1 0 0 0 0,1 0 0 0 0,-1 0 0 0 0,1 0 0 0 0,-1 0 0 0 0,1 0 0 0 0,-1 1 0 0 0,1-1 0 0 0,0 0 0 0 0,-1 0 0 0 0,1 1 0 0 0,-1-1 0 0 0,1 0 0 0 0,0 1 0 0 0,-1-1 0 0 0,1 0 0 0 0,0 1 0 0 0,-1-1 0 0 0,1 0 0 0 0,0 1 0 0 0,-1-1 0 0 0,1 1 0 0 0,0 0 0 0 0,-5 5 0 0 0,3-4 0 0 0,0-1 0 0 0,0 0 0 0 0,0 1 0 0 0,-1-1 0 0 0,1 0 0 0 0,0 0 0 0 0,-1 0 0 0 0,0 0 0 0 0,1-1 0 0 0,-1 1 0 0 0,1 0 0 0 0,0 0 0 0 0,-1 0 0 0 0,1 1 0 0 0,0-1 0 0 0,0 0 0 0 0,-1 1 0 0 0,-2 11-16 0 0,-21 19-144 0 0,21-23 111 0 0,-9 16-48 0 0,13-23 94 0 0,-1 0 2 0 0,1 1 1 0 0,-1-1-1 0 0,0 1 0 0 0,1 0 1 0 0,0-1-1 0 0,0 1 0 0 0,0 0 0 0 0,0 0 1 0 0,0 0-1 0 0,1 0 0 0 0,-1 0 1 0 0,1 0-1 0 0,0 0 0 0 0,-1 0 0 0 0,2 0 1 0 0,-2 1 0 0 0,1 0 0 0 0,-1 0 0 0 0,1 0 0 0 0,-1 0 0 0 0,0 0 0 0 0,-1 0 0 0 0,1 0 0 0 0,0-1 0 0 0,-1 1 0 0 0,-2 2 0 0 0,3-4 0 0 0,1 1 0 0 0,-1-1 0 0 0,0 0 0 0 0,1 1 0 0 0,-1-1 0 0 0,1 0 0 0 0,0 1 0 0 0,0-1 0 0 0,0 0 0 0 0,0 3 0 0 0,-1 12 0 0 0,-5-2 0 0 0,5-13 0 0 0,0-1 0 0 0,0 1 0 0 0,1 0 0 0 0,-1 0 0 0 0,1 0 0 0 0,-1 0 0 0 0,1 0 0 0 0,-1 0 0 0 0,1 0 0 0 0,0-1 0 0 0,0 1 0 0 0,0 0 0 0 0,0 0 0 0 0,0 0 0 0 0,1 0 0 0 0,-1 0 0 0 0,1 1 0 0 0,4 12 0 0 0,-3-12 0 0 0,-1 0 0 0 0,0 0 0 0 0,0 0 0 0 0,0 0 0 0 0,-1 1 0 0 0,1-1 0 0 0,-1 0 0 0 0,1 0 0 0 0,-1 4 0 0 0,0-2 7 0 0,1 1-1 0 0,0 0 1 0 0,0-1-1 0 0,1 1 0 0 0,1 2-6 0 0,-1-2 7 0 0,-1-1-1 0 0,1 1 1 0 0,-1-1-1 0 0,0 1 0 0 0,0 3-6 0 0,-1-7 3 0 0,0 1 0 0 0,0-1 0 0 0,0 0 0 0 0,1 0-1 0 0,-1 0 1 0 0,1 0 0 0 0,0 0 0 0 0,0 0 0 0 0,-1 0 0 0 0,1 0-1 0 0,1 0 1 0 0,-1 0 0 0 0,0 0 0 0 0,1 0-3 0 0,21 21 30 0 0,-10-11-36 0 0,-2 0 7 0 0,-8-8 0 0 0,0-1 0 0 0,0 1 0 0 0,0-1 1 0 0,0 0-1 0 0,1 0 0 0 0,-1 0 0 0 0,1-1 0 0 0,0 1 0 0 0,0-1 0 0 0,1 1-1 0 0,21 2 48 0 0,-10 2-26 0 0,5 2 48 0 0,-11-5-56 0 0,-7-2-9 0 0,0-1 1 0 0,0 0 0 0 0,0 0-1 0 0,1 0 1 0 0,-1 0-1 0 0,0 0 1 0 0,0-1 0 0 0,0 1-1 0 0,1-1 1 0 0,1 0-6 0 0,27 1 10 0 0,-17 0-10 0 0,-1 0 0 0 0,1-2 0 0 0,0 1 0 0 0,-1-2 0 0 0,5-1 0 0 0,12-7 0 0 0,-13 6-1 0 0,9-3-5 0 0,-9-1-67 0 0,-11 5-66 0 0,0-1 36 0 0,26-12-214 0 0,-23 11 155 0 0,0 0-88 0 0,-3 2-2 0 0,0-1-74 0 0,0 1-87 0 0,0-1-99 0 0,-4 2 123 0 0,0 1-55 0 0,1-1-48 0 0,-1 1-44 0 0,1-1-154 0 0,-1 0-43 0 0,2 0-187 0 0,2-2-505 0 0</inkml:trace>
  <inkml:trace contextRef="#ctx0" brushRef="#br0" timeOffset="1198.58">1942 205 7368 0 0,'0'0'165'0'0,"0"-2"22"0"0,0 1-160 0 0,1-6 54 0 0,-2 3 8 0 0,-2 0 92 0 0,-4-3-129 0 0,1 1-33 0 0,-3-3-81 0 0,9 8 92 0 0,-2 0 65 0 0,0-2 90 0 0,-3-2 114 0 0,-6-5 330 0 0,10 8-382 0 0,-1 1-43 0 0,1 0-39 0 0,0 1-33 0 0,-1-1-14 0 0,1 1-36 0 0,0 0-20 0 0,-1 1-18 0 0,-1-1 19 0 0,2-1-7 0 0,0 1 36 0 0,-1-6 154 0 0,-1 1-30 0 0,-7 0 176 0 0,4-6-10 0 0,-7 6-3 0 0,11 4-375 0 0,0-1 47 0 0,-2-2 91 0 0,0 0 55 0 0,-8-6 340 0 0,8 7-402 0 0,1 1-50 0 0,-4-2 99 0 0,0 1-34 0 0,0-1-4 0 0,-3-1 28 0 0,9 5-158 0 0,-2-1 43 0 0,-1 0 34 0 0,-7 0 277 0 0,7 1-221 0 0,0-1-42 0 0,1 1-71 0 0,1-1-38 0 0,-6-4 112 0 0,1 0-42 0 0,1 3 16 0 0,0 1 35 0 0,-2 1 66 0 0,4-1-118 0 0,2 1-41 0 0,0 0 0 0 0,-1 0 0 0 0,1 0 0 0 0,0 0 0 0 0,-1 0 0 0 0,1 1 0 0 0,0-1 0 0 0,-1 1 0 0 0,-1 0-26 0 0,-4 4 60 0 0,-4 2 29 0 0,6-6-17 0 0,-2-1 40 0 0,6 1-93 0 0,1-1-1 0 0,-1 0 1 0 0,0 1-1 0 0,0-1 1 0 0,1 1 0 0 0,-1 0-1 0 0,0-1 1 0 0,1 1-1 0 0,-1 0 1 0 0,1 0-1 0 0,-2 1-18 0 0,-5 2 26 0 0,-12 6 37 0 0,7-5-36 0 0,-1 1 15 0 0,-2 8-30 0 0,3 1-12 0 0,8-1 0 0 0,-2-10-1 0 0,7-4 1 0 0,-1 0 0 0 0,1 1 0 0 0,-1-1 0 0 0,1 0 0 0 0,0 0 0 0 0,-1 1 0 0 0,1-1 0 0 0,0 0 0 0 0,-1 1 0 0 0,1-1 0 0 0,0 1 0 0 0,-1-1 0 0 0,1 0 0 0 0,0 1 0 0 0,-1-1 0 0 0,1 1 0 0 0,0-1 0 0 0,0 1 0 0 0,0-1 0 0 0,0 1 0 0 0,-1-1 0 0 0,1 1 0 0 0,0-1 0 0 0,0 1 0 0 0,0-1 0 0 0,0 1 0 0 0,0-1 0 0 0,0 1 0 0 0,0-1 0 0 0,0 1 0 0 0,0-1 0 0 0,1 1 1 0 0,-1 0-1 0 0,0-1 0 0 0,0 1 0 0 0,0 0 0 0 0,0-1 0 0 0,0 1 0 0 0,0 0 0 0 0,-1-1 0 0 0,1 1 0 0 0,0 0 0 0 0,0-1 0 0 0,0 1 0 0 0,-1 0 0 0 0,1-1 0 0 0,0 1 0 0 0,-1-1 0 0 0,1 1 0 0 0,0 0 0 0 0,-1-1 0 0 0,1 1 0 0 0,-1-1 0 0 0,1 1 0 0 0,-1-1 0 0 0,1 1 0 0 0,-1-1 0 0 0,1 0 0 0 0,-1 1 0 0 0,0-1 0 0 0,1 0 0 0 0,-1 1 0 0 0,1-1 0 0 0,-1 1 0 0 0,0-1 0 0 0,1 1 0 0 0,0-1 0 0 0,-1 1 0 0 0,1-1 0 0 0,-1 1 0 0 0,1-1 0 0 0,0 1 0 0 0,-1 0 0 0 0,1-1 0 0 0,0 1 0 0 0,0 0 0 0 0,-1-1 0 0 0,1 1 0 0 0,0 0 0 0 0,0-1 0 0 0,0 1 0 0 0,0 0 0 0 0,0-1 0 0 0,0 1 0 0 0,0 0 0 0 0,0 0 0 0 0,0 30 0 0 0,0 64 10 0 0,0-93-5 0 0,0 1-1 0 0,0-1 0 0 0,0 0 1 0 0,1 1-1 0 0,-1-1 1 0 0,1 1-1 0 0,-1-1 0 0 0,1 0 1 0 0,0 0-1 0 0,0 1 1 0 0,0-1-1 0 0,0 0-4 0 0,1 1 1 0 0,-1-1 0 0 0,0 1 0 0 0,0-1 0 0 0,0 1 0 0 0,0 0 0 0 0,-1-1 0 0 0,1 1-1 0 0,-1 0 1 0 0,1 0 0 0 0,-1-1 0 0 0,0 1 0 0 0,0 0-1 0 0,-1 7 16 0 0,1-6-10 0 0,-1-1 0 0 0,1 1-1 0 0,0 0 1 0 0,0-1-1 0 0,1 1 1 0 0,-1 0 0 0 0,1-1-1 0 0,0 1 1 0 0,0 1-6 0 0,4 5 21 0 0,-4-7-14 0 0,1 0-1 0 0,-1 0 0 0 0,0 0 1 0 0,0 0-1 0 0,0 1 1 0 0,-1-1-1 0 0,1 0 0 0 0,-1 0 1 0 0,0 0-1 0 0,0 3-6 0 0,1 11 54 0 0,0 12 74 0 0,6-1 0 0 0,0-12-75 0 0,-1-8 14 0 0,-1 1 39 0 0,12 21 351 0 0,-11-18-289 0 0,1 2-60 0 0,-3-6-116 0 0,-4-7 8 0 0,1 0-1 0 0,0 0 0 0 0,-1 1 0 0 0,0-1 0 0 0,1 0 0 0 0,-1 0 0 0 0,0 1 0 0 0,0-1 0 0 0,0 0 1 0 0,0 0-1 0 0,0 1 0 0 0,0-1 0 0 0,0 0 0 0 0,0 0 0 0 0,0 1 1 0 0,0-1-2 0 0,-1 1 0 0 0,1-1 0 0 0,0 0 0 0 0,0 0 0 0 0,0 1 0 0 0,1-1 0 0 0,-1 0 0 0 0,0 1 0 0 0,0-1 0 0 0,1 0 0 0 0,-1 0 0 0 0,0 0 0 0 0,1 1 0 0 0,0-1 0 0 0,-1 0 0 0 0,1 0 0 0 0,-1 0 0 0 0,1 0 0 0 0,0 0 0 0 0,0 0 0 0 0,0 0 0 0 0,0 0 0 0 0,0 0-1 0 0,0 0 1 0 0,1 0 2 0 0,-2 0 5 0 0,1 0-1 0 0,-1 0 0 0 0,1 0 0 0 0,-1 0 0 0 0,0 0 0 0 0,1 1 0 0 0,-1-1 0 0 0,0 0 0 0 0,0 0 1 0 0,0 0-1 0 0,0 0 0 0 0,0 2-4 0 0,2 10 28 0 0,3-5-2 0 0,-4-7-22 0 0,0 1 0 0 0,0-1 0 0 0,-1 1 0 0 0,1-1-1 0 0,0 1 1 0 0,0-1 0 0 0,-1 1 0 0 0,1-1 0 0 0,-1 1-1 0 0,0 0 1 0 0,1-1 0 0 0,-1 1 0 0 0,0 0 0 0 0,0-1-4 0 0,0 28 77 0 0,0-26-58 0 0,0-3-63 0 0,0 0-35 0 0,0 3-133 0 0,0 7-20 0 0,0-7-47 0 0,0-3 73 0 0,0 0-37 0 0,0 0-285 0 0,0 0 304 0 0,0 0-11 0 0,0 0-58 0 0,0 0 104 0 0,0 0-34 0 0,0 0-36 0 0,0 0-34 0 0,0 0-384 0 0,0-1 101 0 0,0 1-48 0 0,0-2-723 0 0,0-2-564 0 0,0-5-1076 0 0</inkml:trace>
  <inkml:trace contextRef="#ctx0" brushRef="#br0" timeOffset="1563.04">1200 647 7024 0 0,'0'0'157'0'0,"0"0"23"0"0,0 0 12 0 0,3-3-27 0 0,20-19-105 0 0,-20 18 2 0 0,0 2 264 0 0,0 0-105 0 0,-1 2-63 0 0,1 0-53 0 0,0 0-17 0 0,-1-1 48 0 0,3-6 286 0 0,-5 7-398 0 0,0-1 1 0 0,0 1 0 0 0,1-1 0 0 0,-1 1-1 0 0,0 0 1 0 0,0-1 0 0 0,0 1 0 0 0,1 0 0 0 0,-1-1-1 0 0,0 1 1 0 0,1 0 0 0 0,-1 0 0 0 0,0-1-1 0 0,1 1 1 0 0,-1 0 0 0 0,0 0 0 0 0,1-1 0 0 0,-1 1-1 0 0,1 0 1 0 0,-1 0 0 0 0,0 0 0 0 0,1 0-1 0 0,-1 0 1 0 0,1 0 0 0 0,-1 0 0 0 0,0 0 0 0 0,1 0-1 0 0,-1 0 1 0 0,1 0 0 0 0,-1 0 0 0 0,1 0-25 0 0,1 0 484 0 0,2-4-208 0 0,0 1-39 0 0,5-3 139 0 0,1 1-56 0 0,7-3 16 0 0,-5 3-104 0 0,-4 2-37 0 0,14-7 167 0 0,0 6-95 0 0,-8 3-78 0 0,-1-6 13 0 0,-1 1-9 0 0,2 5-22 0 0,-3-1-62 0 0,-1 0 1 0 0,1 0 0 0 0,-1-1 0 0 0,2-1-110 0 0,7 1 111 0 0,-1 1 10 0 0,-1-4-27 0 0,-2 1-43 0 0,44-8-24 0 0,-41 10-30 0 0,-9 1 3 0 0,0 1 0 0 0,1 1 0 0 0,8 0 0 0 0,15-2 0 0 0,1-9 0 0 0,26-5 53 0 0,-56 15-52 0 0,-1 0-1 0 0,1 1 1 0 0,-1-1-1 0 0,1 1 1 0 0,0-1 0 0 0,-1 1-1 0 0,1 0 1 0 0,0 1 0 0 0,1-1-1 0 0,5 1-14 0 0,11-2-81 0 0,-17 1 79 0 0,-1 0-1 0 0,0 0 1 0 0,0-1-1 0 0,1 1 0 0 0,-1-1 1 0 0,0 0-1 0 0,0 0 0 0 0,3-1 17 0 0,6-4-104 0 0,-5 3-112 0 0,10 2-103 0 0,-12 1 161 0 0,1 0-77 0 0,-2 1 23 0 0,-1-1-54 0 0,1 0-62 0 0,0 0-70 0 0,0 0-27 0 0,-1 0-74 0 0,1 0-62 0 0,0 0-51 0 0,1 0-318 0 0,4 0-544 0 0</inkml:trace>
  <inkml:trace contextRef="#ctx0" brushRef="#br0" timeOffset="2026.22">1958 363 7512 0 0,'0'0'166'0'0,"0"0"29"0"0,0 0 13 0 0,0 3-29 0 0,0 10-173 0 0,0-3 55 0 0,0-1 47 0 0,0-2 37 0 0,0 4 187 0 0,0 15 533 0 0,1-15-505 0 0,6 2 17 0 0,-1-1-35 0 0,-5-1-46 0 0,0 2-13 0 0,-1-2-80 0 0,0-8-135 0 0,1 0 1 0 0,-1 1-1 0 0,1-1 0 0 0,0 0 0 0 0,0 1 1 0 0,0-1-1 0 0,0 0-68 0 0,2 3 136 0 0,1 1 36 0 0,-4-5-112 0 0,1 0 0 0 0,-1 0 0 0 0,1 0-1 0 0,-1 0 1 0 0,0-1 0 0 0,1 1 0 0 0,-1 0 0 0 0,0 0 0 0 0,0 0 0 0 0,0 0 0 0 0,-1 1-60 0 0,1-1 58 0 0,0 0 0 0 0,0 0-1 0 0,0 0 1 0 0,0 0 0 0 0,0-1 0 0 0,0 1-1 0 0,0 0 1 0 0,1 0 0 0 0,-1 0 0 0 0,1 0-1 0 0,0 1-57 0 0,4 5 160 0 0,-4-7-131 0 0,0 0 0 0 0,0 1 0 0 0,-1-1 1 0 0,1 1-1 0 0,0-1 0 0 0,-1 1 0 0 0,1 0 0 0 0,-1-1 0 0 0,1 1 1 0 0,-1-1-1 0 0,1 1 0 0 0,-1 0 0 0 0,0-1 0 0 0,0 1-29 0 0,1 6 79 0 0,1-1 35 0 0,11 10 333 0 0,-4-8-206 0 0,-5-2-128 0 0,-1 6 135 0 0,-4-13-244 0 0,1 0 0 0 0,0 0 0 0 0,0 0 0 0 0,0 0 0 0 0,0 0 0 0 0,0 0 0 0 0,0 0 0 0 0,0 0 0 0 0,0 1 0 0 0,0-1 1 0 0,0 0-1 0 0,0 0 0 0 0,0 0 0 0 0,0 0 0 0 0,0 0 0 0 0,0 0 0 0 0,0 0 0 0 0,0 0 0 0 0,0 0 0 0 0,0 0 0 0 0,0 1 1 0 0,1-1-1 0 0,-1 0 0 0 0,0 0 0 0 0,0 0 0 0 0,0 0 0 0 0,0 0 0 0 0,0 0 0 0 0,0 0 0 0 0,0 0 0 0 0,0 0 1 0 0,0 0-1 0 0,0 0 0 0 0,0 0 0 0 0,0 0 0 0 0,0 0 0 0 0,0 0 0 0 0,1 0 0 0 0,-1 1 0 0 0,0-1 0 0 0,0 0 0 0 0,0 0 1 0 0,0 0-1 0 0,0 0 0 0 0,0 0 0 0 0,0 0 0 0 0,0 0 0 0 0,0 0 0 0 0,0 0 0 0 0,1 0 0 0 0,-1 0 0 0 0,0 0 0 0 0,0 0 1 0 0,0 0-1 0 0,0-1 0 0 0,0 1 0 0 0,0 0-4 0 0,9 2 128 0 0,3 4-15 0 0,0 1-17 0 0,-3-5 4 0 0,0-2 26 0 0,1-3 54 0 0,3-8-21 0 0,-10 8-47 0 0,-1 2-39 0 0,1 0-24 0 0,0 2-23 0 0,2-2 24 0 0,-1-6 22 0 0,-4 7-69 0 0,0-1 1 0 0,1 1 0 0 0,-1-1-1 0 0,0 1 1 0 0,0 0-1 0 0,1-1 1 0 0,-1 1 0 0 0,0-1-1 0 0,1 1 1 0 0,-1 0-1 0 0,1-1 1 0 0,-1 1-1 0 0,0 0 1 0 0,1 0 0 0 0,-1-1-1 0 0,1 1 1 0 0,-1 0-1 0 0,1 0 1 0 0,-1 0 0 0 0,1-1-1 0 0,-1 1 1 0 0,1 0-1 0 0,-1 0 1 0 0,1 0-1 0 0,-1 0 1 0 0,1 0 0 0 0,-1 0-1 0 0,1 0 1 0 0,-1 0-1 0 0,1 0 1 0 0,-1 0-1 0 0,1 1-3 0 0,1-1 9 0 0,-1-1 0 0 0,1 1-1 0 0,0 0 1 0 0,-1 0-1 0 0,1-1 1 0 0,-1 1-1 0 0,1-1 1 0 0,0 1-1 0 0,-1-1 1 0 0,1 0-1 0 0,-1 0 1 0 0,1 0 0 0 0,-1 0-1 0 0,0 0-8 0 0,7-4 27 0 0,6 0-14 0 0,-9-5-13 0 0,8 4 11 0 0,-10 4-5 0 0,0 0 0 0 0,0 0 0 0 0,0-1 0 0 0,0 1 0 0 0,0-1 0 0 0,-1 0 0 0 0,1 0 0 0 0,-1 0-1 0 0,2-3-5 0 0,1-7 0 0 0,6 8 11 0 0,2-20 44 0 0,-10 21-57 0 0,12-27-64 0 0,-11 14 15 0 0,-4-13-131 0 0,-1 13 81 0 0,1-9 3 0 0,0-23-43 0 0,0 1-22 0 0,0 45 107 0 0,0 3-22 0 0,3 3 12 0 0,23 23 41 0 0,-22-19-33 0 0,-5 2 59 0 0,0-6-4 0 0,2-2 2 0 0,-1 1 1 0 0,0 0 0 0 0,0 0 0 0 0,1 0 0 0 0,-1-1 0 0 0,1 1 0 0 0,-1 0-1 0 0,1-1 1 0 0,0 1 0 0 0,-1 0 0 0 0,1-1 0 0 0,0 1 0 0 0,0-1 0 0 0,0 1-5 0 0,0-1 1 0 0,0 1-1 0 0,0-1 1 0 0,0 1-1 0 0,0 0 1 0 0,-1-1-1 0 0,1 1 1 0 0,-1 0-1 0 0,1 0 1 0 0,-1-1-1 0 0,0 1 1 0 0,0 0 0 0 0,0 0 4 0 0,0 0-1 0 0,0 0 0 0 0,1-1-1 0 0,-1 1 1 0 0,0 0 0 0 0,1 0 0 0 0,-1-1 0 0 0,1 1 0 0 0,0 0 0 0 0,-1-1 0 0 0,1 1 0 0 0,0-1 0 0 0,0 1 0 0 0,0 0 1 0 0,0-1 1 0 0,0 1-1 0 0,0-1 0 0 0,0 1 0 0 0,0-1 0 0 0,-1 1 0 0 0,1 0 0 0 0,-1-1 0 0 0,1 1 0 0 0,-1 0 0 0 0,1 0 0 0 0,-1 0 0 0 0,0-1 1 0 0,0 1-1 0 0,0 0 0 0 0,0 0 0 0 0,0-1 0 0 0,1 1 0 0 0,-1 0 0 0 0,0-1 0 0 0,1 1 0 0 0,-1-1 0 0 0,1 1 0 0 0,0-1 0 0 0,0 1 0 0 0,-1-1 0 0 0,1 1 0 0 0,0-1 0 0 0,0 1 0 0 0,4 6 0 0 0,11 23 0 0 0,-14-15 0 0 0,-2-15 0 0 0,0 0 0 0 0,0-1 0 0 0,0 1 0 0 0,0 0 0 0 0,0 0 0 0 0,0 0 0 0 0,1 0 0 0 0,-1 0 0 0 0,0-1 0 0 0,0 1 0 0 0,1 0 0 0 0,-1 0 0 0 0,0 0 0 0 0,1-1 0 0 0,-1 1 0 0 0,7 4 0 0 0,-7-5 0 0 0,1 0 0 0 0,-1 0 1 0 0,1 1-1 0 0,-1-1 0 0 0,0 0 1 0 0,1 1-1 0 0,-1-1 0 0 0,0 0 1 0 0,1 1-1 0 0,-1-1 0 0 0,0 0 1 0 0,1 1-1 0 0,-1-1 0 0 0,0 1 1 0 0,1-1-1 0 0,-1 0 0 0 0,0 1 1 0 0,0-1-1 0 0,0 1 0 0 0,0-1 1 0 0,1 1-1 0 0,-1-1 0 0 0,0 1 1 0 0,0-1-1 0 0,0 1 0 0 0,0-1 1 0 0,0 1-1 0 0,0-1 0 0 0,0 1 1 0 0,0-1-1 0 0,0 1 0 0 0,-1 0 0 0 0,1-1 2 0 0,0 1-1 0 0,0-1 1 0 0,0 1-1 0 0,0-1 1 0 0,0 1 0 0 0,0-1-1 0 0,0 1 1 0 0,0-1-1 0 0,0 1 1 0 0,0-1-1 0 0,0 1 1 0 0,0-1 0 0 0,0 1-1 0 0,1-1 1 0 0,-1 1-1 0 0,0-1 1 0 0,0 0 0 0 0,0 1-1 0 0,1-1 1 0 0,-1 1-1 0 0,0-1 1 0 0,1 1-1 0 0,-1-1 1 0 0,0 0 0 0 0,1 1-1 0 0,-1-1 1 0 0,0 0-1 0 0,1 1 1 0 0,-1-1-1 0 0,1 0 1 0 0,-1 0 0 0 0,1 1-2 0 0,6 3 3 0 0,-7-3-3 0 0,0 0 0 0 0,1-1 0 0 0,-1 1 0 0 0,0 0 0 0 0,1 0 0 0 0,-1 0 0 0 0,0-1 0 0 0,0 1-1 0 0,0 0 1 0 0,0 0 0 0 0,0 0 0 0 0,0 0 0 0 0,0 0 0 0 0,0 0 0 0 0,0-1 1 0 0,0 1-1 0 0,0 0 0 0 0,0 0 0 0 0,0 0 0 0 0,0 0 0 0 0,0-1 0 0 0,0 1 0 0 0,0 0 0 0 0,1 0 0 0 0,-1 0 0 0 0,0 0 0 0 0,0-1 0 0 0,1 1 0 0 0,-1 0 0 0 0,1 0 0 0 0,-1 0-3 0 0,1-1 0 0 0,0 0 1 0 0,-1 1-1 0 0,1-1 1 0 0,-1 0-1 0 0,1 0 0 0 0,0 1 1 0 0,-1-1-1 0 0,1 0 1 0 0,0 0-1 0 0,0 0 1 0 0,-1 0-1 0 0,1 0 0 0 0,0 0 1 0 0,-1 0 2 0 0,3 0-84 0 0,-3 0-41 0 0,0 0-191 0 0,0 0 232 0 0,0 0-2 0 0,0 0-18 0 0,0 1-41 0 0,0-1-14 0 0,0 0-41 0 0,0 1-47 0 0,0 0-52 0 0,0 0-58 0 0,0 0-52 0 0,0 0-47 0 0,0 0-40 0 0,0 1-146 0 0,0-1-41 0 0,0 1-175 0 0,0 2-473 0 0</inkml:trace>
  <inkml:trace contextRef="#ctx0" brushRef="#br0" timeOffset="2341.8">2573 0 9328 0 0,'0'0'208'0'0,"0"0"33"0"0,0 0 15 0 0,0 0-88 0 0,0 0-21 0 0,0 0 43 0 0,0 0 154 0 0,0 0 288 0 0,0 0 22 0 0,0 0-273 0 0,0 0-162 0 0,0 0-48 0 0,0 3 22 0 0,0-3-183 0 0,0 1 0 0 0,0-1 0 0 0,0 0 0 0 0,0 1 0 0 0,0-1 1 0 0,0 1-1 0 0,0-1 0 0 0,0 1 0 0 0,0-1 0 0 0,0 0 1 0 0,0 1-1 0 0,1-1 0 0 0,-1 1 0 0 0,0-1 0 0 0,0 0 0 0 0,0 1 1 0 0,1-1-1 0 0,-1 0 0 0 0,0 1 0 0 0,0-1 0 0 0,1 0 1 0 0,-1 0-1 0 0,0 1 0 0 0,1-1 0 0 0,-1 0 0 0 0,0 0 0 0 0,1 1 1 0 0,-1-1-11 0 0,8 8 207 0 0,-3 16 18 0 0,2-12-100 0 0,-7-10-107 0 0,1-1-1 0 0,0 1 1 0 0,0-1 0 0 0,0 1 0 0 0,-1-1 0 0 0,1 1 0 0 0,-1 0 0 0 0,1-1-1 0 0,-1 1 1 0 0,0 0 0 0 0,0-1 0 0 0,0 1 0 0 0,1 0 0 0 0,-2 0-18 0 0,2 5 52 0 0,0 0 0 0 0,0 0 1 0 0,0-1-1 0 0,1 1 1 0 0,1 2-53 0 0,2 8 95 0 0,0 15 109 0 0,-1-16-98 0 0,-1-10-52 0 0,-2 1 0 0 0,1-1 0 0 0,-1 1 0 0 0,0 0 0 0 0,0-1 1 0 0,-1 4-55 0 0,0 18 143 0 0,0 41 248 0 0,3-45-253 0 0,2 0 6 0 0,-3-14-59 0 0,0 1 0 0 0,0 0 1 0 0,-1-1-1 0 0,0 3-85 0 0,-1-6 90 0 0,0 0 1 0 0,1 0 0 0 0,0-1-1 0 0,1 1 1 0 0,-1 0 0 0 0,1-1-1 0 0,2 4-90 0 0,-2-4 90 0 0,0 3 90 0 0,0-1-36 0 0,-2 6 62 0 0,1 5 2 0 0,5-3-107 0 0,-5-13-84 0 0,0 0-1 0 0,0 0 1 0 0,0 0-1 0 0,0 0 1 0 0,0 0-1 0 0,0 0 1 0 0,-1 1-1 0 0,0-1 1 0 0,0 3-17 0 0,1-2 12 0 0,-1 0 0 0 0,0 0 0 0 0,1 0 0 0 0,0 0 0 0 0,0 0 0 0 0,0 0 0 0 0,1 0 0 0 0,-1-1 0 0 0,1 1 0 0 0,1 2-12 0 0,-2-3 1 0 0,0 0 0 0 0,0 0 0 0 0,0 0-1 0 0,-1-1 1 0 0,0 1 0 0 0,1 0 0 0 0,-1 0 0 0 0,0 0 0 0 0,0 0 0 0 0,-1 0 0 0 0,1 1-1 0 0,-1 5 0 0 0,1 1 0 0 0,0-8 0 0 0,-1 0 0 0 0,1 0 0 0 0,0 0 0 0 0,0 0 0 0 0,1 0 0 0 0,-1 0 0 0 0,0 0 0 0 0,1 0 0 0 0,-1 0 0 0 0,1 0 0 0 0,0 0 0 0 0,4 6 0 0 0,-4-7 0 0 0,0 1 0 0 0,-1-1 0 0 0,1 1 0 0 0,0-1 0 0 0,0 1 0 0 0,-1-1 0 0 0,1 1 0 0 0,-1-1 0 0 0,1 1 0 0 0,-1 0 0 0 0,0-1 0 0 0,1 1 0 0 0,-1 0 0 0 0,0-1 0 0 0,0 7 51 0 0,-1 1-69 0 0,1-3-38 0 0,-1 0-39 0 0,1 0-43 0 0,0 1-46 0 0,0-1-50 0 0,1-1-52 0 0,1 1-55 0 0,0-1-60 0 0,11 10-576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8:57.3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584 17 5984 0 0,'0'0'133'0'0,"0"0"23"0"0,0 0 11 0 0,1-1-48 0 0,1-1 14 0 0,2-2 71 0 0,3-3 196 0 0,-5 5 354 0 0,-2 2 29 0 0,0 0-30 0 0,0 0-497 0 0,0 0 86 0 0,0 0 184 0 0,0 0-12 0 0,0 0-14 0 0,0 0-52 0 0,0 0-28 0 0,0 0-4 0 0,0 0-23 0 0,0 0-96 0 0,0 0-45 0 0,0 0-10 0 0,0 0-6 0 0,0 0-18 0 0,0 0-8 0 0,-2 2-2 0 0,0 0-185 0 0,1-1 1 0 0,0 0 0 0 0,-1 0 0 0 0,1 0 0 0 0,-1 0-1 0 0,1 0 1 0 0,-1 0 0 0 0,0 0 0 0 0,1 0 0 0 0,-1-1 0 0 0,0 1-1 0 0,1-1 1 0 0,-1 1 0 0 0,0-1 0 0 0,-1 1-24 0 0,-2 1 139 0 0,-14 10 43 0 0,3-3-52 0 0,6-1-77 0 0,8-6-44 0 0,1-1 1 0 0,-1 1-1 0 0,-1-1 0 0 0,1 1 1 0 0,0-1-1 0 0,0 0 1 0 0,0 0-1 0 0,-1 0 1 0 0,1 0-1 0 0,-1 0 0 0 0,1 0 1 0 0,0-1-1 0 0,-1 1-9 0 0,0-1 10 0 0,1 1 0 0 0,-1 0-1 0 0,1-1 1 0 0,0 1 0 0 0,-1 0 0 0 0,1 0 0 0 0,0 0-1 0 0,-1 1 1 0 0,1-1 0 0 0,0 1 0 0 0,0-1-1 0 0,0 1 1 0 0,0 0-10 0 0,-2 1 27 0 0,1 1 0 0 0,-1-1 0 0 0,-1 0-1 0 0,1 0 1 0 0,0 0 0 0 0,-1 0 0 0 0,0-1 0 0 0,1 0 0 0 0,-2 1-27 0 0,3-2 18 0 0,0-1 0 0 0,1 1 1 0 0,-1 0 0 0 0,1-1-1 0 0,-1 1 1 0 0,1 0 0 0 0,0 1 0 0 0,0-1-1 0 0,-1 0 1 0 0,1 1 0 0 0,0-1-1 0 0,0 1 1 0 0,1 0 0 0 0,-2 0-19 0 0,2 0 18 0 0,-1-1-1 0 0,0 1 1 0 0,0-1 0 0 0,-1 1 0 0 0,1-1 0 0 0,0 0 0 0 0,0 0-1 0 0,-1 0 1 0 0,1 0 0 0 0,0 0 0 0 0,-1 0 0 0 0,1-1-1 0 0,-1 1-17 0 0,-16 5 132 0 0,6 4-13 0 0,-2 3 30 0 0,0 0-35 0 0,-15 8 31 0 0,9-9-19 0 0,3-2 2 0 0,7-1-71 0 0,3-1-17 0 0,5-5-20 0 0,0 1 0 0 0,0-1 1 0 0,0 0-1 0 0,-1 0 0 0 0,0 0 0 0 0,0-1-20 0 0,-3 2 39 0 0,-6 3-1 0 0,10-6-36 0 0,1 0-1 0 0,0 0 0 0 0,0 1 0 0 0,1-1 0 0 0,-1 1 0 0 0,0-1 0 0 0,0 1 1 0 0,1 0-1 0 0,-1 0 0 0 0,1 0 0 0 0,-1-1 0 0 0,1 1 0 0 0,0 1-1 0 0,-5 11 48 0 0,-4-9-25 0 0,5 8 20 0 0,2-8-29 0 0,1-2-30 0 0,-4 3 55 0 0,-10 9 94 0 0,14-12-53 0 0,2-3 0 0 0,0 0 0 0 0,2 0 0 0 0,14 2 0 0 0,10 9 0 0 0,-2-2-4 0 0,-20-8-66 0 0,0 1-1 0 0,0-1 1 0 0,0 1 0 0 0,0-1 0 0 0,0-1-1 0 0,0 1 1 0 0,0 0 0 0 0,3-1-10 0 0,14 1 46 0 0,-16 0-28 0 0,0-1 0 0 0,0 0 0 0 0,0 0 0 0 0,0 0 0 0 0,0-1 0 0 0,0 1 0 0 0,0-1 0 0 0,3-1-18 0 0,-1-1 1 0 0,-1 1 17 0 0,1 0 0 0 0,-1 0 0 0 0,0 0 0 0 0,0 1 0 0 0,1 0 0 0 0,-1 1 0 0 0,6-1-18 0 0,-6 1 15 0 0,-1-1-1 0 0,1 0 1 0 0,-1 0-1 0 0,1-1 1 0 0,3-1-15 0 0,-4 2 13 0 0,1-1 1 0 0,-1 1-1 0 0,1-1 1 0 0,-1 2-1 0 0,5-1-13 0 0,-9 1 3 0 0,1 0 1 0 0,0-1-1 0 0,0 1 0 0 0,0 0 1 0 0,-1 0-1 0 0,1-1 0 0 0,0 1 1 0 0,0-1-1 0 0,-1 0 0 0 0,1 1 1 0 0,0-1-1 0 0,-1 0 0 0 0,1 0 1 0 0,0 0-4 0 0,-1 0 2 0 0,1 0 0 0 0,-1 0 0 0 0,1 0 0 0 0,0 0 1 0 0,-1 1-1 0 0,1-1 0 0 0,0 0 0 0 0,0 1 0 0 0,-1 0 1 0 0,1-1-1 0 0,0 1 0 0 0,0 0 0 0 0,0 0 0 0 0,0 0-2 0 0,7 0 2 0 0,2 0 2 0 0,14 0 50 0 0,-12 0-31 0 0,-10 0 32 0 0,-1 2 17 0 0,0 1-62 0 0,0-1 0 0 0,-1 0 0 0 0,0 0 0 0 0,1 1 0 0 0,-1-1 0 0 0,0 1 0 0 0,0-1 0 0 0,0 1 0 0 0,0-1 0 0 0,-1 1 0 0 0,1 0 0 0 0,-1 0-10 0 0,1-1 12 0 0,-1 0 0 0 0,0 0-1 0 0,0 0 1 0 0,0 0 0 0 0,0 0 0 0 0,0 1-1 0 0,-1-1 1 0 0,1 0 0 0 0,-1 0 0 0 0,1 0-1 0 0,-1 0 1 0 0,0 1-12 0 0,-10 10 73 0 0,7-7-9 0 0,4 1-59 0 0,-1-2-16 0 0,-4 2-20 0 0,0 0 0 0 0,0 0 1 0 0,-1-1-1 0 0,1 0 0 0 0,-1-1 1 0 0,-4 4 30 0 0,-9 8-18 0 0,-4 6 7 0 0,-1 1 55 0 0,-23 23 163 0 0,28-23-141 0 0,4-3-60 0 0,-2-9-6 0 0,14-10 0 0 0,0 0 0 0 0,0 0 0 0 0,0 0 0 0 0,0 0 0 0 0,1 0 0 0 0,-1 1 0 0 0,1-1 0 0 0,0 1 0 0 0,-2 2 0 0 0,2-3 0 0 0,-6 11-3 0 0,-1-1-1 0 0,0 0 1 0 0,-1 0 0 0 0,-2 0 3 0 0,8-8-11 0 0,0 0 1 0 0,0 0-1 0 0,1 0 0 0 0,0 0 1 0 0,-3 5 10 0 0,-4 20-14 0 0,-11-11 14 0 0,10-2 0 0 0,-10 2 14 0 0,11 9 39 0 0,-11-6-40 0 0,13-3-8 0 0,8-16 0 0 0,-1 0-1 0 0,1 0 1 0 0,-1 1 0 0 0,0-1-1 0 0,0 0 1 0 0,0 0-1 0 0,0 0 1 0 0,-1 0 0 0 0,1 0-1 0 0,0 0 1 0 0,-1 0-1 0 0,1-1-4 0 0,-5 5 9 0 0,-1 1 2 0 0,-12 12 57 0 0,15-14-43 0 0,1-1 0 0 0,-1 1 0 0 0,1 1 0 0 0,0-1 0 0 0,0 0 0 0 0,1 1 0 0 0,-1 0-25 0 0,1-1 30 0 0,0-1 0 0 0,0 1 1 0 0,-1-1-1 0 0,1 1 0 0 0,-1-1 0 0 0,-3 3-30 0 0,4-4 74 0 0,2 2 30 0 0,0 3-50 0 0,0-5 26 0 0,0-3-2 0 0,0 2-6 0 0,0 9 13 0 0,0-9-13 0 0,0-2 5 0 0,2 0 3 0 0,43 0 47 0 0,5 0-94 0 0,-26 1-17 0 0,-12 0 4 0 0,1-1 0 0 0,0 0 1 0 0,-1 0-1 0 0,1-2 1 0 0,5 0-21 0 0,3-9 21 0 0,8 6 22 0 0,-12 0-34 0 0,-11 3-7 0 0,1 0 1 0 0,-1 1-1 0 0,1 0 0 0 0,0 0 0 0 0,-1 0 0 0 0,1 1-2 0 0,1-1 12 0 0,0 1-1 0 0,0-1 0 0 0,-1-1 0 0 0,1 0 0 0 0,0 0-11 0 0,0 0 3 0 0,0 0 1 0 0,-1 0-1 0 0,1 1 0 0 0,0 0 0 0 0,1 1-3 0 0,-3 0 9 0 0,1-1 1 0 0,-1 1-1 0 0,0-1 0 0 0,0-1 0 0 0,1 1 0 0 0,1-2-9 0 0,-1 1 3 0 0,-1 1-1 0 0,1-1 1 0 0,0 1 0 0 0,0 0-1 0 0,0 0 1 0 0,3 1-3 0 0,12 1 35 0 0,-10 0-31 0 0,-1-1-1 0 0,0 0 1 0 0,1-1 0 0 0,-1 0-1 0 0,2-1-3 0 0,3-3 1 0 0,10-2 5 0 0,-5 5 41 0 0,8 2-28 0 0,-10 0 32 0 0,-4-2-27 0 0,-1-9 35 0 0,-12 9 8 0 0,-2 2 3 0 0,0 0 1 0 0,3 2-16 0 0,7 9-34 0 0,-7-9-4 0 0,-3-2-127 0 0,0 0-14 0 0,0 0 25 0 0,0 0-56 0 0,0 0-117 0 0,0 0 5 0 0,0 0-34 0 0,0 0-796 0 0,0 0-50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9:03.3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78 5248 0 0,'0'0'152'0'0,"0"0"-34"0"0,0 0-4 0 0,0 0 41 0 0,0 0 132 0 0,0 0 249 0 0,0 0 22 0 0,0 0-36 0 0,0 0-358 0 0,0 0 38 0 0,0 0 94 0 0,0 3-10 0 0,0-2-269 0 0,0-1-1 0 0,0 1 1 0 0,0-1 0 0 0,0 1-1 0 0,1 0 1 0 0,-1-1-1 0 0,0 1 1 0 0,0-1-1 0 0,0 1 1 0 0,1-1-1 0 0,-1 1 1 0 0,0-1-1 0 0,0 1 1 0 0,1-1-1 0 0,-1 1 1 0 0,0-1-1 0 0,1 1 1 0 0,-1-1 0 0 0,1 1-1 0 0,-1-1 1 0 0,1 0-1 0 0,-1 1 1 0 0,1-1-1 0 0,-1 1-16 0 0,1-1 18 0 0,0 0 0 0 0,-1 1 0 0 0,1-1-1 0 0,-1 1 1 0 0,1-1 0 0 0,0 1 0 0 0,-1-1-1 0 0,1 1 1 0 0,-1 0 0 0 0,0-1 0 0 0,1 1 0 0 0,-1-1-1 0 0,0 1 1 0 0,1 0 0 0 0,-1-1 0 0 0,0 1-1 0 0,1 0 1 0 0,-1 0 0 0 0,0-1 0 0 0,0 1 0 0 0,0 0-1 0 0,0 0 1 0 0,0-1 0 0 0,0 1 0 0 0,0 0-18 0 0,0 12 280 0 0,0-10 5 0 0,0-1 23 0 0,0 6-27 0 0,-1 26 619 0 0,2-23-685 0 0,0-7-149 0 0,1 0-33 0 0,8 9 231 0 0,-7-10-41 0 0,-2 1-100 0 0,-1 0-63 0 0,-1 1-34 0 0,1-3 44 0 0,0 3 98 0 0,0 2-41 0 0,0 20 181 0 0,0-16-139 0 0,0-5-33 0 0,0 0 36 0 0,0-1 45 0 0,0-2 53 0 0,0-1 61 0 0,0-2 69 0 0,0-2 78 0 0,0-2 86 0 0,-1-11-503 0 0,1 12-56 0 0,-1 0 0 0 0,1 0 0 0 0,0 0 0 0 0,0 0 1 0 0,1 0-1 0 0,-1 0 0 0 0,0 0 0 0 0,1 1 0 0 0,0-1 0 0 0,-1 0 1 0 0,1 0-6 0 0,10-13 12 0 0,-8 1 36 0 0,-3 8-47 0 0,1 0 1 0 0,0 0-1 0 0,0 0 1 0 0,0 0-1 0 0,1 0 1 0 0,0 1-1 0 0,1-1-1 0 0,-1 1 2 0 0,7-18-2 0 0,-6 19 0 0 0,1 0 0 0 0,17-42 0 0 0,-8 31 0 0 0,2 3 0 0 0,17-3 0 0 0,-16 7 0 0 0,-15 6 0 0 0,0-1 0 0 0,0 4 0 0 0,-1 0 0 0 0,1-1 0 0 0,-1 1 0 0 0,1 0 0 0 0,-1 0 0 0 0,1 0 0 0 0,-1 0 0 0 0,1-1 0 0 0,-1 1 0 0 0,1 0 0 0 0,-1 0 0 0 0,1 0 0 0 0,-1 0 0 0 0,1 0 0 0 0,-1 0 0 0 0,1 0 0 0 0,-1 0 0 0 0,1 1 0 0 0,-1-1 0 0 0,1 0 0 0 0,-1 0 0 0 0,1 0 0 0 0,-1 0 0 0 0,1 1 0 0 0,-1-1 0 0 0,1 0 0 0 0,14 11 0 0 0,-1-6 0 0 0,-9 6 0 0 0,-1-10 0 0 0,-1 0 0 0 0,6 15 0 0 0,-5-8 0 0 0,-3-7 0 0 0,0 1 0 0 0,0-1 0 0 0,0 1 0 0 0,0-1 0 0 0,0 1 0 0 0,-1-1 0 0 0,1 1 0 0 0,-1-1 0 0 0,1 1 0 0 0,-1 0 0 0 0,0-1 0 0 0,0 1 0 0 0,1 0 0 0 0,-1-1 0 0 0,-1 7 0 0 0,1-6 0 0 0,0 0 0 0 0,0 0 0 0 0,0 0 0 0 0,0 0 0 0 0,0 1 0 0 0,1-1 0 0 0,-1 0 0 0 0,1 0 0 0 0,-1 0 0 0 0,1 1 0 0 0,10 13 0 0 0,-9 0 0 0 0,-1-15 3 0 0,-1 1 0 0 0,0 0 0 0 0,0 0 0 0 0,1-1 0 0 0,-1 1 0 0 0,1 0 0 0 0,0-1 0 0 0,-1 1 0 0 0,1 0 1 0 0,1 0-4 0 0,2 10 59 0 0,-7-1-5 0 0,3-9-20 0 0,5 3 8 0 0,-4-4-37 0 0,2 9 54 0 0,-3 15 130 0 0,-1-16-129 0 0,1-5-29 0 0,0-2-49 0 0,0 2 48 0 0,0 5 61 0 0,0 6 87 0 0,0-14-359 0 0,0 0 58 0 0,0 0 51 0 0,0-1 45 0 0,0 1 65 0 0,0-1 79 0 0,0 0 445 0 0,0 0-474 0 0,0 1-36 0 0,0-1-44 0 0,0 1-58 0 0,0 0-69 0 0,0 1-80 0 0,0-1-54 0 0,0 1-81 0 0,0 0-87 0 0,0 1-96 0 0,0 0-103 0 0,0 1-112 0 0,0-1-118 0 0,0 2-128 0 0,0-1-1087 0 0,0 5-1184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8:59.6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6336 0 0,'0'0'141'0'0,"0"0"23"0"0,0 0 11 0 0,0 0-58 0 0,0 0-4 0 0,0 0 47 0 0,0 0 140 0 0,0 0 259 0 0,0 0 17 0 0,0 0-36 0 0,0 0-376 0 0,0 0 35 0 0,0 0 86 0 0,0 0-18 0 0,0 2 10 0 0,0 2-155 0 0,1 1 63 0 0,4 11 578 0 0,-2-10-501 0 0,-2-3-175 0 0,0-1-42 0 0,0 0-50 0 0,0 0-58 0 0,2 8 387 0 0,-4-4-225 0 0,0 15 139 0 0,3-13-119 0 0,0-1 36 0 0,3 1-10 0 0,-4-6-116 0 0,0-1 0 0 0,0 0 0 0 0,0 1-1 0 0,0-1 1 0 0,-1 1 0 0 0,1-1 0 0 0,-1 1 0 0 0,1 0 0 0 0,-1-1 0 0 0,1 1-1 0 0,-1 0 1 0 0,0-1 0 0 0,0 1 0 0 0,0 0-29 0 0,0 13 227 0 0,0 10 66 0 0,3-5-121 0 0,3-6-40 0 0,-5-13-114 0 0,0 0 1 0 0,0 1 0 0 0,0-1-1 0 0,-1 0 1 0 0,1 1 0 0 0,-1-1-1 0 0,1 1 1 0 0,-1 0 0 0 0,1-1-1 0 0,-1 1 1 0 0,0-1 0 0 0,0 1 0 0 0,0-1-19 0 0,1 15 175 0 0,2-1-43 0 0,0-2-37 0 0,1-2-33 0 0,-2-5-40 0 0,0-1 25 0 0,-1 0 0 0 0,-1 0 0 0 0,1 0 0 0 0,-1 1 0 0 0,0-1 0 0 0,0 0 0 0 0,-1 4-47 0 0,1 9 97 0 0,3-5-52 0 0,1-8-11 0 0,-1 1 7 0 0,-10 15 31 0 0,6-21-71 0 0,1 0 1 0 0,0 0-1 0 0,0 0 1 0 0,0 0 0 0 0,0 1-1 0 0,0-1 1 0 0,-1 0 0 0 0,1 0-1 0 0,0 0 1 0 0,0 0 0 0 0,0 1-1 0 0,0-1 1 0 0,0 0 0 0 0,0 0-1 0 0,0 0 1 0 0,0 1-1 0 0,0-1 1 0 0,0 0 0 0 0,0 0-1 0 0,0 0 1 0 0,0 1 0 0 0,0-1-1 0 0,0 0 1 0 0,0 0 0 0 0,0 0-1 0 0,0 1 1 0 0,0-1 0 0 0,0 0-1 0 0,0 0 1 0 0,0 0-1 0 0,0 1 1 0 0,0-1 0 0 0,0 0-1 0 0,0 0 1 0 0,0 0 0 0 0,0 1-1 0 0,1-1 1 0 0,-1 0 0 0 0,0 0-1 0 0,0 0 1 0 0,0 0 0 0 0,0 0-1 0 0,1 1-1 0 0,0 0-92 0 0,1 1 46 0 0,1 1 61 0 0,2 7 340 0 0,-5-6-329 0 0,1 0-78 0 0,-1 1-101 0 0,0-2 29 0 0,1 1-35 0 0,-1 0-113 0 0,0 1-76 0 0,0 1-84 0 0,0 0-91 0 0,0-7 16 0 0,0-2-110 0 0,0 2 93 0 0,0-1-41 0 0,0-1-655 0 0,0 1-510 0 0,0 1-972 0 0</inkml:trace>
  <inkml:trace contextRef="#ctx0" brushRef="#br0" timeOffset="467.47">253 79 5904 0 0,'0'0'132'0'0,"0"0"17"0"0,0 0 11 0 0,-2 0-21 0 0,1 0-137 0 0,0 0 0 0 0,1 0-1 0 0,-1 0 1 0 0,0 1 0 0 0,1-1 0 0 0,-1 0 0 0 0,0 0 0 0 0,1 0 0 0 0,-1 0-1 0 0,0 1 1 0 0,1-1 0 0 0,-1 0 0 0 0,0 0 0 0 0,1 1 0 0 0,-1-1-2 0 0,1 1 2 0 0,-1-1 1 0 0,1 1 0 0 0,0 0-1 0 0,0-1 1 0 0,-1 1 0 0 0,1-1-1 0 0,0 1 1 0 0,0 0 0 0 0,0-1-1 0 0,0 1 1 0 0,-1 0 0 0 0,1 0-1 0 0,0-1 1 0 0,0 1 0 0 0,1 0-3 0 0,-4 13 337 0 0,-3-3-52 0 0,-2-1-43 0 0,-1-1-38 0 0,-4 4 36 0 0,12-12-221 0 0,0 0 1 0 0,1 0-1 0 0,-1 0 1 0 0,0 1-1 0 0,0-1 1 0 0,1 0-1 0 0,-1 0 1 0 0,0 1-1 0 0,1-1 0 0 0,-1 1 1 0 0,1-1-1 0 0,0 0 1 0 0,0 1-1 0 0,-1-1 1 0 0,1 2-20 0 0,-2 2 197 0 0,-3-1-132 0 0,1-1-22 0 0,1 1 1 0 0,-1 0 0 0 0,1 0-1 0 0,-1 0 1 0 0,0 2-44 0 0,-1 7 128 0 0,-6-8 0 0 0,6 8 0 0 0,-11 7 100 0 0,1-5-28 0 0,-1 0 84 0 0,5-4-116 0 0,9-9 0 0 0,-1 1 0 0 0,-7 8 0 0 0,9-11-29 0 0,0 1-40 0 0,-1 0-4 0 0,1-1-92 0 0,0 0-37 0 0,-4 1-162 0 0,3-1 157 0 0,1 0 58 0 0,0 0 53 0 0,0 0 66 0 0,1 0 80 0 0,-1 1 92 0 0,1-1 105 0 0,0 0 120 0 0,1 0-220 0 0,-1 1 36 0 0,5 4-283 0 0,20 20 239 0 0,-8-13-142 0 0,-6-10-105 0 0,-6 1 28 0 0,-4-2-77 0 0,1 1 1 0 0,-1-1-1 0 0,0 0 0 0 0,1 0 1 0 0,-1 0-1 0 0,1 0 1 0 0,-1 0-1 0 0,1 0 1 0 0,0-1-1 0 0,0 1 1 0 0,-1 0-1 0 0,1-1 1 0 0,0 1-1 0 0,0-1 1 0 0,0 0-12 0 0,3 3 57 0 0,6 7-30 0 0,-11-9-25 0 0,0-1 1 0 0,1 0 0 0 0,-1 0 0 0 0,0 1 0 0 0,0-1 0 0 0,1 0 0 0 0,-1 0 0 0 0,0 0-1 0 0,0 0 1 0 0,1 1 0 0 0,-1-1 0 0 0,0 0 0 0 0,1 0 0 0 0,-1 0 0 0 0,0 0 0 0 0,1 0-1 0 0,-1 0 1 0 0,0 0 0 0 0,1 0 0 0 0,-1 0 0 0 0,0 0 0 0 0,1 0 0 0 0,-1 0 0 0 0,0 0-1 0 0,0 0 1 0 0,1 0-3 0 0,3 0 10 0 0,0 1-1 0 0,0 0 1 0 0,1 0-1 0 0,-1 0 1 0 0,0 0-1 0 0,0 1 1 0 0,-1-1-1 0 0,1 1 1 0 0,2 1-10 0 0,10 0 80 0 0,-15-3-75 0 0,-1 0 1 0 0,1 0 0 0 0,0 0-1 0 0,0 0 1 0 0,0 0 0 0 0,0 0 0 0 0,0 0-1 0 0,-1 0 1 0 0,1 0 0 0 0,0 1-1 0 0,0-1 1 0 0,0 0 0 0 0,-1 1 0 0 0,2-1-6 0 0,3 11 26 0 0,-3-9-24 0 0,5-1 28 0 0,10-1-67 0 0,-15 0-59 0 0,-1 0-115 0 0,-1 0-210 0 0,0 0 224 0 0,0 0 93 0 0,0 0-34 0 0,0 0-8 0 0,0 0-33 0 0,0 0-39 0 0,0 0-43 0 0,0 0-46 0 0,0 0-43 0 0,0 0-38 0 0,0 0-34 0 0,0 0-122 0 0,0 0-33 0 0,0 0-1269 0 0</inkml:trace>
  <inkml:trace contextRef="#ctx0" brushRef="#br0" timeOffset="844.34">395 143 7512 0 0,'0'0'166'0'0,"0"0"29"0"0,0 0 13 0 0,0 0 43 0 0,0 0-106 0 0,3 0 114 0 0,0 0-134 0 0,1 1 101 0 0,-1 0 60 0 0,4 2 448 0 0,-5-2-538 0 0,-1 1-34 0 0,1-1-45 0 0,0 0-59 0 0,-1 1-74 0 0,0-1-84 0 0,1 0 261 0 0,0 0-37 0 0,1 0 34 0 0,1 0-80 0 0,1-2-41 0 0,-2 0 57 0 0,13 1 127 0 0,19 0 473 0 0,-21 0-529 0 0,-1 0-115 0 0,0 0-107 0 0,-5 0-20 0 0,-1 0-36 0 0,2 0-41 0 0,-1 0-42 0 0,-5 0-169 0 0</inkml:trace>
  <inkml:trace contextRef="#ctx0" brushRef="#br0" timeOffset="1281.22">443 285 7312 0 0,'0'0'165'0'0,"0"0"22"0"0,0 0 9 0 0,0 0-59 0 0,0 0-10 0 0,0 0 44 0 0,0 0 144 0 0,0 0 269 0 0,0 0 22 0 0,0 2-25 0 0,0 3-394 0 0,5 6 523 0 0,-2-6-450 0 0,-1-2-118 0 0,0-2-116 0 0,-1 1-36 0 0,1 0 404 0 0,-2-2-88 0 0,2 1-69 0 0,0-1-110 0 0,2 0-77 0 0,3-1-9 0 0,-6 1 28 0 0,13 3 181 0 0,-7 0-114 0 0,-3 1-72 0 0,0-1-68 0 0,1 0 78 0 0,14-4 19 0 0,-8-1-56 0 0,-10 2-37 0 0,-1 0 0 0 0,1 0 0 0 0,0-1 1 0 0,-1 1-1 0 0,1 0 0 0 0,0-1 1 0 0,-1 1-1 0 0,1-1 0 0 0,-1 1 0 0 0,1-1 1 0 0,-1 1-1 0 0,1-1 0 0 0,-1 1 1 0 0,1-1-1 0 0,-1 0 0 0 0,3-2 12 0 0,3 0 42 0 0,-2 3-194 0 0,0 0 70 0 0,-1 0 58 0 0,0 0 47 0 0,0 0 59 0 0,0 0 201 0 0,-2 0-179 0 0,0 0-117 0 0,-1 0-103 0 0,0 0-46 0 0,1 0-74 0 0,-1 0-85 0 0,1 0-95 0 0,0 0-103 0 0,1 0-115 0 0,0 0-124 0 0,-1 0 323 0 0,0 0-35 0 0,3 0-1210 0 0,5 0-954 0 0</inkml:trace>
  <inkml:trace contextRef="#ctx0" brushRef="#br0" timeOffset="1567.95">963 79 5584 0 0,'0'0'165'0'0,"-2"0"-10"0"0,-1 0-76 0 0,0 0 1 0 0,0 0-1 0 0,0 1 1 0 0,0-1-1 0 0,1 1 0 0 0,-1-1 1 0 0,-2 2-80 0 0,-1 4 567 0 0,6-5-540 0 0,-1-1 0 0 0,1 0 0 0 0,0 1 0 0 0,0-1 0 0 0,-1 1 0 0 0,1-1 0 0 0,0 0 0 0 0,-1 1 0 0 0,1-1 0 0 0,0 0 0 0 0,-1 1 0 0 0,1-1 1 0 0,0 0-1 0 0,-1 0 0 0 0,1 1 0 0 0,-1-1 0 0 0,1 0 0 0 0,-1 0 0 0 0,1 0 0 0 0,-1 1 0 0 0,1-1 0 0 0,-1 0 0 0 0,1 0 0 0 0,0 0 0 0 0,-1 0 0 0 0,1 0 0 0 0,-1 0 0 0 0,1 0 1 0 0,-1 0-1 0 0,1 0 0 0 0,-1 0 0 0 0,1 0 0 0 0,-1-1-27 0 0,-10 4 515 0 0,6 2-91 0 0,5-4-397 0 0,-1-1 0 0 0,1 1 0 0 0,0-1 0 0 0,-1 1 0 0 0,1-1 0 0 0,-1 1-1 0 0,1-1 1 0 0,-1 1 0 0 0,1-1 0 0 0,-1 1 0 0 0,0-1 0 0 0,1 0 0 0 0,-1 1 0 0 0,1-1 0 0 0,-1 0 0 0 0,0 0 0 0 0,1 1 0 0 0,-1-1 0 0 0,0 0 0 0 0,1 0 0 0 0,-1 0 0 0 0,0 0 0 0 0,1 0 0 0 0,-1 0 0 0 0,0 0 0 0 0,0 0-27 0 0,-8 2 284 0 0,3 3 42 0 0,3-1-128 0 0,-1-1 60 0 0,-1-2-34 0 0,-2 0 54 0 0,7-1-267 0 0,-1 0 0 0 0,1 0 0 0 0,0 0 0 0 0,-1-1 1 0 0,1 1-1 0 0,-1 0 0 0 0,1 0 0 0 0,-1 1 1 0 0,1-1-1 0 0,0 0 0 0 0,-1 0 0 0 0,1 0 0 0 0,-1 0 1 0 0,1 0-1 0 0,0 0 0 0 0,-1 1 0 0 0,1-1 0 0 0,0 0 1 0 0,-1 0-1 0 0,1 0 0 0 0,0 1 0 0 0,-1-1 0 0 0,1 0 1 0 0,0 0-1 0 0,-1 1 0 0 0,1-1 0 0 0,0 0 0 0 0,0 1 1 0 0,-1-1-1 0 0,1 1 0 0 0,0-1 0 0 0,0 0 0 0 0,0 1 1 0 0,0-1-1 0 0,-1 0 0 0 0,1 1 0 0 0,0-1 0 0 0,0 1 1 0 0,0-1-1 0 0,0 1 0 0 0,0-1 0 0 0,0 0 1 0 0,0 1-1 0 0,0-1 0 0 0,0 1 0 0 0,0-1 0 0 0,0 0 1 0 0,0 1-1 0 0,1 0-11 0 0,-2 7 162 0 0,-3 0-55 0 0,-7-2 27 0 0,10-5-126 0 0,0-1 1 0 0,0 0-1 0 0,0 1 1 0 0,0-1-1 0 0,0 1 1 0 0,0 0-1 0 0,0-1 1 0 0,0 1-1 0 0,0 0 1 0 0,1-1-1 0 0,-1 1 1 0 0,0 0-1 0 0,0 0 1 0 0,1 0-1 0 0,-1 0 1 0 0,0 0-9 0 0,-1 15 116 0 0,2-15-110 0 0,0-1 0 0 0,0 1 0 0 0,0 0 0 0 0,0 0 0 0 0,0 0 0 0 0,0 0-1 0 0,-1-1 1 0 0,1 1 0 0 0,0 0 0 0 0,0 0 0 0 0,0 0 0 0 0,-1 0 0 0 0,1-1 0 0 0,-1 1 0 0 0,1 0-6 0 0,-7 4 44 0 0,7-5-41 0 0,-1 0 0 0 0,1 0-1 0 0,0 0 1 0 0,-1 1 0 0 0,1-1-1 0 0,-1 0 1 0 0,1 1 0 0 0,0-1 0 0 0,-1 0-1 0 0,1 1 1 0 0,0-1 0 0 0,-1 1-1 0 0,1-1 1 0 0,0 0 0 0 0,-1 1-1 0 0,1-1 1 0 0,0 1 0 0 0,0-1 0 0 0,0 1-1 0 0,0-1 1 0 0,-1 1 0 0 0,1-1-1 0 0,0 1 1 0 0,0-1 0 0 0,0 1-1 0 0,0-1 1 0 0,0 1 0 0 0,0-1 0 0 0,0 1-1 0 0,0-1 1 0 0,0 1 0 0 0,1-1-3 0 0,-1 2 9 0 0,-1 0 1 0 0,1 0-1 0 0,0 0 1 0 0,0-1 0 0 0,-1 1-1 0 0,1 0 1 0 0,-1 0-1 0 0,0-1 1 0 0,1 1 0 0 0,-1-1-1 0 0,0 1 1 0 0,0 0-1 0 0,0-1-9 0 0,0 1 15 0 0,0-1-1 0 0,0 1 0 0 0,0-1 1 0 0,0 1-1 0 0,1 0 1 0 0,-1-1-1 0 0,1 1 1 0 0,-1 0-1 0 0,1 0 0 0 0,-1-1 1 0 0,1 1-1 0 0,0 0 1 0 0,0 0-15 0 0,0 42 395 0 0,0-18-127 0 0,0 4 45 0 0,3-7-281 0 0,-1-19-36 0 0,0 0 0 0 0,0 0 0 0 0,1 0 0 0 0,0 0 0 0 0,0-1 0 0 0,0 1 0 0 0,0-1 0 0 0,0 0 0 0 0,1 0 0 0 0,0 0 4 0 0,8 8 44 0 0,-4-2 4 0 0,-6-7-18 0 0,0 1 0 0 0,1-1 0 0 0,-1 0-1 0 0,1 1 1 0 0,0-1 0 0 0,0 0 0 0 0,0 0-30 0 0,7 2 39 0 0,1-3-43 0 0,-8-1 13 0 0,0 0 0 0 0,0 0 0 0 0,0 0 0 0 0,-1-1 0 0 0,1 1 0 0 0,0-1 1 0 0,1 0-10 0 0,6-9 32 0 0,7 7 24 0 0,-2 3 43 0 0,-5 0 30 0 0,-9 0-112 0 0,0 0 1 0 0,0 0-1 0 0,0 0 1 0 0,0-1-1 0 0,0 1 1 0 0,0 0-1 0 0,0-1 1 0 0,0 1-1 0 0,0 0 1 0 0,0-1-1 0 0,0 1 1 0 0,-1-1-1 0 0,1 0 1 0 0,0 1-1 0 0,0-1 1 0 0,-1 1-1 0 0,1-1 1 0 0,0 0-1 0 0,-1 0 1 0 0,1 1 0 0 0,0-1-1 0 0,-1 0 1 0 0,1 0-1 0 0,-1 0 1 0 0,0 0-1 0 0,1 0 1 0 0,-1 0-18 0 0,11-14 227 0 0,2 2 30 0 0,-8 9-131 0 0,0 0 1 0 0,-1-1-1 0 0,1 0 1 0 0,-1 0-1 0 0,0 0 1 0 0,1-2-127 0 0,-1-3 233 0 0,1 1-50 0 0,4-3 22 0 0,2-3 6 0 0,-10 13-184 0 0,0 0-1 0 0,0 0 1 0 0,-1 0 0 0 0,1 0 0 0 0,-1-1-1 0 0,1 1 1 0 0,-1 0 0 0 0,0 0 0 0 0,0-3-27 0 0,0-7 137 0 0,0 0 27 0 0,3-2-23 0 0,2 3-35 0 0,-4 9-95 0 0,0 1 1 0 0,0 0 0 0 0,0-1-1 0 0,0 1 1 0 0,-1-1 0 0 0,1 1 0 0 0,0-1-1 0 0,-1 1 1 0 0,0-1 0 0 0,1 1 0 0 0,-1-1-1 0 0,0 1 1 0 0,0-1 0 0 0,0 1 0 0 0,0-1-1 0 0,0 0 1 0 0,0 1 0 0 0,0-1-1 0 0,0 1 1 0 0,-1-1 0 0 0,1 1 0 0 0,-1-1-1 0 0,1 1 1 0 0,-1-2-12 0 0,-4-5 39 0 0,4 7-36 0 0,0 0 1 0 0,0-1-1 0 0,0 1 1 0 0,1-1-1 0 0,-1 1 1 0 0,0-1-1 0 0,1 1 1 0 0,-1-1-1 0 0,1 0 1 0 0,0 1-1 0 0,-1-1 1 0 0,1 0 0 0 0,0 1-1 0 0,0-1-3 0 0,-3-13 55 0 0,-10-1-24 0 0,0 0 10 0 0,11 11-35 0 0,1 4-6 0 0,1 0 0 0 0,0 1 0 0 0,0-1 0 0 0,-1 0 1 0 0,1 1-1 0 0,0-1 0 0 0,-1 1 0 0 0,1-1 0 0 0,-1 1 1 0 0,1-1-1 0 0,-1 1 0 0 0,1-1 0 0 0,-1 1 0 0 0,1-1 1 0 0,-1 1-1 0 0,1-1 0 0 0,-1 1 0 0 0,0 0 0 0 0,1-1 1 0 0,-1 1-1 0 0,0 0 0 0 0,0 0 0 0 0,-3-3 0 0 0,3 3 0 0 0,0-1 0 0 0,0 0 0 0 0,0 1 0 0 0,0-1 0 0 0,0 0 0 0 0,0 0 0 0 0,1 0 0 0 0,-1 0 0 0 0,0 1 0 0 0,1-1 0 0 0,-1 0 0 0 0,0 0 0 0 0,1 0 0 0 0,0 0 0 0 0,-1-1 0 0 0,1 1 0 0 0,-7-10 0 0 0,-22-5 0 0 0,13 13 0 0 0,1 1 0 0 0,2-9-12 0 0,7 8-123 0 0,-4 4-9 0 0,10-1 118 0 0,-3 0-242 0 0,3 0 134 0 0,0 0-58 0 0,0 0-83 0 0,0 0 87 0 0,0 0-40 0 0,0 0-43 0 0,0 0-41 0 0,0 0-37 0 0,0 0-34 0 0,0 0-247 0 0,0 0-56 0 0,0 0-804 0 0,0 0-634 0 0,0 0-1204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9:04.7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332 89 6504 0 0,'0'0'190'0'0,"0"0"-50"0"0,0 0-9 0 0,0 0 46 0 0,0 0 147 0 0,0 0 276 0 0,0 0 22 0 0,-3 0-26 0 0,-1 0-307 0 0,-22 0 785 0 0,19-1-819 0 0,4 0-179 0 0,1 0-44 0 0,0-2 89 0 0,0-1-9 0 0,1 1-11 0 0,-1 2-2 0 0,-3-1 107 0 0,1 2-55 0 0,-1 0 41 0 0,3 0-153 0 0,-1 0 35 0 0,-5-1 129 0 0,-13 2 388 0 0,16 0-443 0 0,2 0-43 0 0,1 2-12 0 0,0 1-4 0 0,-2 1 75 0 0,0-4 1 0 0,-5 0 108 0 0,-6 3 7 0 0,4 5-83 0 0,8-7-89 0 0,0 0-40 0 0,1-2-27 0 0,-3 0-26 0 0,0 1 26 0 0,-9 10 73 0 0,9-8 7 0 0,-2-2-84 0 0,1 0-13 0 0,0 3 8 0 0,0 0 0 0 0,1 1 0 0 0,0 0 0 0 0,0 0 0 0 0,-2 3-32 0 0,-4 5 34 0 0,6 1-22 0 0,-5-9 36 0 0,-6 24-36 0 0,0 2-12 0 0,11-17 10 0 0,-2-10 19 0 0,7-4-28 0 0,-1 0 0 0 0,1 1 0 0 0,-1-1 0 0 0,1 0 0 0 0,0 0 0 0 0,-1 1 1 0 0,1-1-1 0 0,-1 0 0 0 0,1 1 0 0 0,0-1 0 0 0,-1 1 0 0 0,1-1 0 0 0,0 0 0 0 0,0 1 0 0 0,-1-1 0 0 0,1 1 1 0 0,0-1-1 0 0,0 1 0 0 0,0-1 0 0 0,-1 1 0 0 0,1-1 0 0 0,0 1 0 0 0,0-1 0 0 0,0 1 0 0 0,0-1 1 0 0,0 1-1 0 0,0-1 0 0 0,0 1 0 0 0,0-1 0 0 0,0 1 0 0 0,0-1 0 0 0,1 1-1 0 0,-1 11 35 0 0,1-8-26 0 0,-1 0 0 0 0,0 0 0 0 0,0 0 0 0 0,-1 0 0 0 0,1 0 0 0 0,-1 0 0 0 0,1 0 0 0 0,-2 2-9 0 0,-2 2 1 0 0,3-5 5 0 0,0-1-1 0 0,0 1 1 0 0,-1-1 0 0 0,1 1 0 0 0,1 0-1 0 0,-1-1 1 0 0,0 1 0 0 0,1 0-1 0 0,-1 0 1 0 0,1-1 0 0 0,0 1 0 0 0,0 0-1 0 0,0 0 1 0 0,0 0 0 0 0,1-1-1 0 0,-1 1 1 0 0,1 0 0 0 0,-1 0-6 0 0,5 5 26 0 0,-4-6-22 0 0,0-1 0 0 0,0 1 0 0 0,0-1 0 0 0,0 0-1 0 0,-1 1 1 0 0,1 0 0 0 0,0-1 0 0 0,-1 1 0 0 0,1-1 0 0 0,-1 1-1 0 0,0 0 1 0 0,0-1 0 0 0,1 1 0 0 0,-1 0-4 0 0,-1 4 24 0 0,1-4-19 0 0,0 0-1 0 0,0-1 1 0 0,0 1-1 0 0,0 0 0 0 0,0-1 1 0 0,0 1-1 0 0,0 0 1 0 0,1-1-1 0 0,-1 1 0 0 0,1-1 1 0 0,-1 1-1 0 0,1 1-4 0 0,10 2 43 0 0,-6 8-32 0 0,8 3 1 0 0,-11-14-6 0 0,0 0 0 0 0,-1 0 0 0 0,1 0 1 0 0,-1 0-1 0 0,0 0 0 0 0,1 0 1 0 0,-1 0-1 0 0,0 1 0 0 0,0-1-6 0 0,4 9 14 0 0,-5-10-10 0 0,1 0-1 0 0,0 0 1 0 0,0 0-1 0 0,-1 0 1 0 0,1 0 0 0 0,0 0-1 0 0,0 0 1 0 0,0 0-1 0 0,0 0 1 0 0,1 0-1 0 0,-1 0 1 0 0,1 0-4 0 0,29 14 21 0 0,-15-12 22 0 0,-11-3-35 0 0,2 0 0 0 0,13 0 51 0 0,-18 0-51 0 0,0 0 0 0 0,0 0 0 0 0,-1-1 0 0 0,1 1 0 0 0,0-1 0 0 0,0 1 0 0 0,0-1 1 0 0,0 0-1 0 0,0 0 0 0 0,-1 0 0 0 0,1 0 0 0 0,1 0-8 0 0,-2 0 4 0 0,0 0 0 0 0,1 0 0 0 0,-1 0 0 0 0,1 0-1 0 0,-1 1 1 0 0,1-1 0 0 0,-1 1 0 0 0,1-1 0 0 0,-1 1 0 0 0,1 0 0 0 0,0-1 0 0 0,-1 1-4 0 0,5-2 74 0 0,2-7-22 0 0,-2 5-32 0 0,-1-2-1 0 0,1 1 1 0 0,-1 0-1 0 0,-1-1 1 0 0,4-4-20 0 0,-4 0 48 0 0,-3 7-39 0 0,0 1 1 0 0,0 0-1 0 0,1 0 0 0 0,-1-1 1 0 0,0 1-1 0 0,1 0 1 0 0,-1 0-1 0 0,1 0 1 0 0,0 0-10 0 0,8-7 16 0 0,15-16 85 0 0,-15 7-52 0 0,-8 5-44 0 0,-2 10-6 0 0,0 0 1 0 0,0 0 0 0 0,1 0 0 0 0,-1 1 0 0 0,0-1 0 0 0,1 0 0 0 0,0-1 0 0 0,9-6 11 0 0,-4-14 32 0 0,7-3-32 0 0,-11 25-11 0 0,0-1 0 0 0,0 0 0 0 0,0 0 0 0 0,-1 0 0 0 0,0 0 0 0 0,1 0 0 0 0,-1 0 0 0 0,-1 0 0 0 0,1-1 0 0 0,0 1-1 0 0,0-3 1 0 0,-1-39 0 0 0,0 44 0 0 0,-1 0 0 0 0,1-1 0 0 0,0 1 0 0 0,1 0 0 0 0,-1-1 0 0 0,0 1 0 0 0,0 0 0 0 0,0-1 0 0 0,1 1 0 0 0,-1 0 0 0 0,1 0 0 0 0,-1-1 0 0 0,1 1 0 0 0,0 0 0 0 0,-1 0 0 0 0,1 0 0 0 0,0-1 0 0 0,5-10 0 0 0,-3-18 0 0 0,-3-2 0 0 0,0 19-12 0 0,1 11-13 0 0,1 4-8 0 0,11 11-22 0 0,0 3 44 0 0,4 19 11 0 0,-15-15 0 0 0,-2-12 0 0 0,0-7 1 0 0,0-1-1 0 0,-1 0 0 0 0,1 1 0 0 0,0-1 0 0 0,0 1 0 0 0,0-1 0 0 0,0 1 0 0 0,0-1 0 0 0,0 1 0 0 0,0-1 0 0 0,1 1 0 0 0,-1-1 0 0 0,0 1 0 0 0,0-1 0 0 0,0 1 0 0 0,0-1 0 0 0,1 1 0 0 0,-1-1 0 0 0,0 1 0 0 0,0-1 0 0 0,1 0 0 0 0,-1 1 0 0 0,0-1 0 0 0,1 1 0 0 0,-1-1 0 0 0,0 0 0 0 0,1 1 0 0 0,-1-1 0 0 0,1 0 0 0 0,-1 0 0 0 0,1 1 0 0 0,-1-1 0 0 0,7 4 10 0 0,9 25 58 0 0,-11 3 21 0 0,3-14-30 0 0,-7-15-53 0 0,0 0 0 0 0,0 0 0 0 0,0 0 0 0 0,-1 0 0 0 0,1 0 0 0 0,-1 0-1 0 0,0 3-5 0 0,0-4 12 0 0,0 0-1 0 0,0-1 0 0 0,1 1 1 0 0,-1 0-1 0 0,0 0 0 0 0,1 0 0 0 0,-1 0 1 0 0,1 0-1 0 0,0 0 0 0 0,0-1 1 0 0,-1 1-1 0 0,1 0 0 0 0,1 1-11 0 0,-1-2 9 0 0,0 1 1 0 0,0-1-1 0 0,0 1 0 0 0,0-1 1 0 0,-1 1-1 0 0,1-1 0 0 0,-1 1 1 0 0,1-1-1 0 0,-1 1 0 0 0,0-1 1 0 0,1 1-1 0 0,-1 0 0 0 0,0 1-9 0 0,1 6 62 0 0,5 3 79 0 0,-4-6-80 0 0,-1-2-45 0 0,-3 8 57 0 0,2-12-69 0 0,0 1 1 0 0,0-1 0 0 0,0 1-1 0 0,-1 0 1 0 0,1-1-1 0 0,0 1 1 0 0,0-1-1 0 0,0 1 1 0 0,0 0-1 0 0,0-1 1 0 0,0 1-1 0 0,0-1 1 0 0,0 1 0 0 0,0 0-1 0 0,0-1 1 0 0,1 1-1 0 0,-1-1 1 0 0,0 1-1 0 0,0-1 1 0 0,0 1-1 0 0,1-1 1 0 0,-1 1-1 0 0,0-1 1 0 0,1 1 0 0 0,-1-1-1 0 0,1 1 1 0 0,-1-1-1 0 0,0 1 1 0 0,1-1-1 0 0,-1 0 1 0 0,1 1-5 0 0,2 2 116 0 0,-2 1-51 0 0,-2 5-12 0 0,1-7-13 0 0,0 7 52 0 0,0 8 240 0 0,0-14-290 0 0,0 0 140 0 0,0 0 2 0 0,0 0-123 0 0,0 0 46 0 0,0 14 369 0 0,0-9-310 0 0,0-2-87 0 0,0-3-87 0 0,0-1-41 0 0,0 0 137 0 0,0-2-2 0 0,4 6-15 0 0,2-1-67 0 0,-3-3 6 0 0,-1 1 43 0 0,-2-3 11 0 0,0 0 0 0 0,0 3-10 0 0,0 7-33 0 0,0-7 7 0 0,0-3-91 0 0,0 0-25 0 0,0 0 0 0 0,0 0 3 0 0,0 0-67 0 0,0 0-126 0 0,0 0 3 0 0,0 0-36 0 0,0 0-826 0 0,0 0-57 0 0</inkml:trace>
  <inkml:trace contextRef="#ctx0" brushRef="#br0" timeOffset="2287.91">727 120 7200 0 0,'0'0'165'0'0,"0"0"22"0"0,0 0 6 0 0,0-2-28 0 0,0 1-162 0 0,0 0-1 0 0,0 0 0 0 0,0 1 0 0 0,0-1 1 0 0,-1 0-1 0 0,1 1 0 0 0,0-1 0 0 0,0 0 0 0 0,0 1 1 0 0,0-1-1 0 0,-1 0 0 0 0,1 1 0 0 0,0-1 1 0 0,-1 1-1 0 0,1-1-2 0 0,-7-1 18 0 0,3 1 48 0 0,4 1-66 0 0,-2 0 136 0 0,2 0 157 0 0,0 0 260 0 0,0 0 21 0 0,0 0-33 0 0,0 0-145 0 0,0 0-63 0 0,-1 11 278 0 0,1 0-86 0 0,0-5-307 0 0,0 0-44 0 0,1 1-25 0 0,1 0-118 0 0,3 1 93 0 0,0-2-45 0 0,-3 0 24 0 0,-1 0 46 0 0,0 2 82 0 0,0 0-80 0 0,5 4 25 0 0,0 1 23 0 0,-4-1-21 0 0,-2 2 53 0 0,0 12 98 0 0,3-6-85 0 0,3-7-35 0 0,-1-4 4 0 0,-3 6 49 0 0,-2-12-217 0 0,0 0 0 0 0,1 0 1 0 0,-1 0-1 0 0,1 0 1 0 0,-1 1-1 0 0,1-1 0 0 0,1 2-45 0 0,6 13 131 0 0,-4-4-68 0 0,-5 8-17 0 0,1-14-30 0 0,0 2-5 0 0,-1 3 47 0 0,4-2 57 0 0,3-3-30 0 0,-2-1-33 0 0,-2-1 20 0 0,-1 0 36 0 0,0 2 61 0 0,3 7 124 0 0,5-4-36 0 0,-8-9-109 0 0,0-1-34 0 0,0 3 31 0 0,0 0-75 0 0,-2 1-47 0 0,0-3 45 0 0,1 11 56 0 0,0-10 10 0 0,0 0-3 0 0,0 0-40 0 0,0 8-115 0 0,0-8 50 0 0,0-1 39 0 0,0 0 35 0 0,0 0 50 0 0,0 0 57 0 0,0-1 67 0 0,-2-14-220 0 0,-3 5-45 0 0,4 6-4 0 0,0 1-1 0 0,0 0 0 0 0,0-1 1 0 0,0 1-1 0 0,1-1 1 0 0,-1 1-1 0 0,1-1 0 0 0,-1 0 1 0 0,1 1-1 0 0,-1-1 0 0 0,1 1 1 0 0,0-1-1 0 0,0 0 0 0 0,0 0-4 0 0,0-5 10 0 0,0 5-10 0 0,0 0 1 0 0,0 0-1 0 0,0 0 0 0 0,0-1 0 0 0,0 1 0 0 0,0 0 1 0 0,-1 0-1 0 0,1 0 0 0 0,-1 0 0 0 0,0-1 0 0 0,-4-5-2 0 0,-2-5-30 0 0,6-3-72 0 0,1 10 110 0 0,1-11 29 0 0,-1 15-23 0 0,0 0-1 0 0,0 0 0 0 0,0 0 1 0 0,-1 0-1 0 0,1 0 0 0 0,-1 0 0 0 0,1 0 1 0 0,-2-1-12 0 0,-3-5 44 0 0,4 6-34 0 0,0 1-1 0 0,1 0 0 0 0,-1-1 0 0 0,0 1 1 0 0,0-1-1 0 0,1 1 0 0 0,-1-1 1 0 0,1 0-1 0 0,-1 1 0 0 0,1-1 1 0 0,-1 1-1 0 0,1-1 0 0 0,0 0 0 0 0,0 0-9 0 0,0-140 16 0 0,0 136-16 0 0,0 4 0 0 0,-1 1 0 0 0,1-1 0 0 0,0 0 0 0 0,0 1 0 0 0,0-1 0 0 0,1 0 0 0 0,-1 1 0 0 0,0-1 0 0 0,1 0 0 0 0,-1 1 0 0 0,1-1 0 0 0,0-1 0 0 0,5-1-3 0 0,-5 4 1 0 0,-1 0 1 0 0,1-1-1 0 0,-1 1 0 0 0,0 0 0 0 0,1 0 0 0 0,-1-1 1 0 0,1 1-1 0 0,-1 0 0 0 0,0-1 0 0 0,1 1 1 0 0,-1-1-1 0 0,0 1 0 0 0,1 0 0 0 0,-1-1 1 0 0,0 1-1 0 0,0-1 0 0 0,0 1 0 0 0,1-1 0 0 0,-1 1 1 0 0,0-1-1 0 0,0 1 0 0 0,0-1 0 0 0,0 1 1 0 0,0-1-1 0 0,0 1 0 0 0,0-1 0 0 0,0 1 0 0 0,0-1 1 0 0,0 1-1 0 0,0-1 0 0 0,0 1 0 0 0,0-1 2 0 0,2-15-12 0 0,12 0 0 0 0,3-1-37 0 0,-9 9 34 0 0,-2 2 7 0 0,-4 4 2 0 0,0 0 0 0 0,0 1 0 0 0,0-1-1 0 0,0 1 1 0 0,0 0 0 0 0,0-1 0 0 0,1 1-1 0 0,-1 0 1 0 0,0 0 6 0 0,9-3-4 0 0,5-10 4 0 0,-14 12 0 0 0,1-1 0 0 0,1 1 0 0 0,-1 0 0 0 0,0 0 0 0 0,1 0 0 0 0,0 0 0 0 0,0 0 0 0 0,-1 0 0 0 0,0 0 0 0 0,1 0 0 0 0,-1 0 0 0 0,0-1 0 0 0,1 0 0 0 0,-2 1 0 0 0,-1 1 0 0 0,1-1 0 0 0,0 1 0 0 0,0 0 0 0 0,1-1 0 0 0,-1 1 0 0 0,0 0 0 0 0,0 0 0 0 0,0 0 0 0 0,1 1 0 0 0,-1-1 0 0 0,3 0 0 0 0,7-3 0 0 0,-5-3-5 0 0,-6 7 3 0 0,-1-1 0 0 0,0 1 1 0 0,1-1-1 0 0,-1 1 0 0 0,1-1 1 0 0,-1 1-1 0 0,1 0 0 0 0,-1-1 1 0 0,1 1-1 0 0,-1 0 1 0 0,1-1-1 0 0,-1 1 0 0 0,1 0 1 0 0,-1 0-1 0 0,1-1 0 0 0,-1 1 1 0 0,1 0-1 0 0,0 0 0 0 0,-1 0 1 0 0,1 0-1 0 0,-1 0 1 0 0,1 0-1 0 0,0 0 0 0 0,-1 0 1 0 0,1 0-1 0 0,-1 0 0 0 0,1 0 1 0 0,0 0-1 0 0,0 0 2 0 0,1 0-3 0 0,1 0 0 0 0,0 0 0 0 0,0 0 0 0 0,0 0 0 0 0,0-1 0 0 0,-1 1 0 0 0,2-1 3 0 0,7-13-43 0 0,-9 13 42 0 0,1-1-1 0 0,-1 0 1 0 0,1 1 0 0 0,-1-1-1 0 0,1 1 1 0 0,0-1 0 0 0,-1 1-1 0 0,1 0 2 0 0,16-1 0 0 0,-3-1 0 0 0,-14 2 1 0 0,12-5-2 0 0,-13 7 2 0 0,0-1-1 0 0,-1 0 1 0 0,1 0-1 0 0,0 0 1 0 0,0 0 0 0 0,-1 1-1 0 0,1-1 1 0 0,0 0 0 0 0,-1 1-1 0 0,1-1 1 0 0,0 0-1 0 0,-1 1 1 0 0,1-1 0 0 0,-1 1-1 0 0,1-1 1 0 0,-1 1-1 0 0,1-1 1 0 0,0 1-1 0 0,4 2 43 0 0,19-4-32 0 0,-23 1-11 0 0,-1 0 0 0 0,1-1 0 0 0,0 1 0 0 0,0 0 0 0 0,0 0 0 0 0,0 0 0 0 0,-1 0 0 0 0,1 0 0 0 0,0 0 0 0 0,0 0 0 0 0,0 0 0 0 0,0 1 0 0 0,-1-1 0 0 0,1 0 0 0 0,0 0 0 0 0,0 1 0 0 0,0-1 0 0 0,-1 1-1 0 0,1-1 1 0 0,0 0 0 0 0,0 1 0 0 0,4 12-10 0 0,-4-11 6 0 0,-1-1 0 0 0,1 0 0 0 0,0-1 0 0 0,-1 1 0 0 0,1 0 0 0 0,0 0 0 0 0,0 0 0 0 0,-1 0 0 0 0,1 0 0 0 0,0-1 0 0 0,0 1 0 0 0,0 0 0 0 0,0-1 4 0 0,1 1-14 0 0,-1 0 1 0 0,1-1 0 0 0,-1 1 0 0 0,1-1 0 0 0,-1 0 0 0 0,1 1-1 0 0,-1-1 1 0 0,1 0 0 0 0,-1 0 0 0 0,2 0 13 0 0,-2 0-6 0 0,-1 0 0 0 0,1 0 0 0 0,-1 0 0 0 0,1 0 0 0 0,-1 0 0 0 0,1 0 0 0 0,-1 0 0 0 0,1 0 0 0 0,-1 0 0 0 0,0 0 0 0 0,1 0 0 0 0,-1 0 0 0 0,1 0 0 0 0,-1 0 0 0 0,1 1 0 0 0,-1-1 0 0 0,1 0 0 0 0,-1 0 0 0 0,1 1 0 0 0,-1-1 0 0 0,0 0 0 0 0,1 1 0 0 0,-1-1 0 0 0,1 0 0 0 0,-1 1 0 0 0,0-1 0 0 0,1 0 0 0 0,-1 1 0 0 0,0-1 0 0 0,0 1 0 0 0,1-1 0 0 0,-1 1 6 0 0,4 5-94 0 0,0-3 52 0 0,-1-1-75 0 0,0 0-62 0 0,-1 0-73 0 0,-1 1-74 0 0,0 1-79 0 0,-1-1-911 0 0,0-3-54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9:15.4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48 1 5192 0 0,'0'0'151'0'0,"0"0"-33"0"0,-2 2 9 0 0,0 0-30 0 0,-7 7 343 0 0,7-7 223 0 0,2-2 29 0 0,0 0-31 0 0,0 0-145 0 0,0 4-210 0 0,0-1 40 0 0,0 7 718 0 0,0-7-764 0 0,-1 0-59 0 0,1-1-100 0 0,-1 0-67 0 0,1-1-78 0 0,-1 0-89 0 0,-6 4 305 0 0,3-2-30 0 0,2 8-44 0 0,2 45 566 0 0,0-37-528 0 0,0 0-83 0 0,0-17-84 0 0,0 0-1 0 0,-1 0 1 0 0,1-1-1 0 0,0 1 1 0 0,-1 0-1 0 0,1 0 1 0 0,-1-1-1 0 0,0 1 1 0 0,1 0-1 0 0,-1-1 1 0 0,0 1 0 0 0,0-1-1 0 0,0 1-8 0 0,0-1 7 0 0,0 1 1 0 0,0 0-1 0 0,0-1 0 0 0,0 1 1 0 0,1-1-1 0 0,-1 1 1 0 0,1 0-1 0 0,-1 0 0 0 0,1-1 1 0 0,-1 1-1 0 0,1 0 0 0 0,0 0 1 0 0,0 0-8 0 0,0 26 110 0 0,0 36 236 0 0,0-63-334 0 0,0 1 0 0 0,0 0-1 0 0,0-1 1 0 0,1 1 0 0 0,-1 0 0 0 0,0-1 0 0 0,1 1 0 0 0,-1 0 0 0 0,1-1 0 0 0,-1 1 0 0 0,1-1 0 0 0,0 1 0 0 0,0-1 0 0 0,0 1-12 0 0,5 10 54 0 0,-2 16 28 0 0,-4 23 152 0 0,-1-22-67 0 0,1 26 139 0 0,0-15-98 0 0,0-27-152 0 0,0-10 22 0 0,0-3-1 0 0,0 0-47 0 0,0 0-41 0 0,0 0-42 0 0,0 0-80 0 0,0-3-139 0 0,0 2 267 0 0,0-1-63 0 0,0-1-95 0 0,-1 0-94 0 0,1-1-95 0 0,1 1-98 0 0,-1 0-103 0 0,0 0-104 0 0,1 1-108 0 0,0 0-111 0 0,4 0-809 0 0,4 1-954 0 0</inkml:trace>
  <inkml:trace contextRef="#ctx0" brushRef="#br0" timeOffset="569.93">332 127 4656 0 0,'-13'0'126'0'0,"1"3"42"0"0,1 1 45 0 0,3 2 49 0 0,5-3 259 0 0,3-3 21 0 0,0 0-20 0 0,-3 0-87 0 0,-7 0-34 0 0,10-1-394 0 0,0 1 0 0 0,0 0 0 0 0,0 0 0 0 0,-1 0 0 0 0,1 0 0 0 0,0 0 0 0 0,0 0 0 0 0,0 0 0 0 0,0 0-1 0 0,0 0 1 0 0,0 0 0 0 0,0 0 0 0 0,0 0 0 0 0,0 0 0 0 0,0 0 0 0 0,-1 0 0 0 0,1 0 0 0 0,0 0 0 0 0,0 0-1 0 0,0 0 1 0 0,0 0 0 0 0,0 1 0 0 0,0-1 0 0 0,0 0 0 0 0,0 0 0 0 0,0 0 0 0 0,0 0 0 0 0,0 0 0 0 0,0 0-1 0 0,-1 0 1 0 0,1 0 0 0 0,0 0 0 0 0,0 0 0 0 0,0 0 0 0 0,0 0 0 0 0,0 0 0 0 0,0 0 0 0 0,0 1 0 0 0,0-1-1 0 0,0 0 1 0 0,0 0 0 0 0,0 0 0 0 0,0 0 0 0 0,0 0 0 0 0,0 0 0 0 0,0 0 0 0 0,0 0 0 0 0,0 0 0 0 0,0 0-1 0 0,0 1 1 0 0,0-1 0 0 0,0 0 0 0 0,0 0 0 0 0,0 0 0 0 0,0 0 0 0 0,0 0 0 0 0,0 0-7 0 0,0 1 22 0 0,0-1 0 0 0,0 1 0 0 0,0 0 0 0 0,0-1 0 0 0,0 1 0 0 0,0-1 0 0 0,0 1 0 0 0,0-1 0 0 0,-1 1 0 0 0,1 0 0 0 0,0-1 0 0 0,0 1 0 0 0,-1-1 0 0 0,1 1 0 0 0,0-1 0 0 0,-1 1 0 0 0,1-1-22 0 0,0 1 19 0 0,-1-1-1 0 0,1 0 0 0 0,-1 0 1 0 0,1 1-1 0 0,-1-1 0 0 0,1 0 0 0 0,-1 1 1 0 0,0-1-1 0 0,1 0 0 0 0,-1 0 0 0 0,1 0 1 0 0,-1 0-1 0 0,1 0 0 0 0,-1 0 1 0 0,0 0-1 0 0,1 0 0 0 0,-1 0-18 0 0,-2 0 281 0 0,3 0-7 0 0,0 6-24 0 0,-2-1-87 0 0,-2-1-50 0 0,-4 1-26 0 0,-3 2 37 0 0,2 0 60 0 0,-9 12-109 0 0,5-6-30 0 0,2-2 36 0 0,6-8 27 0 0,-2-2-70 0 0,1 0-10 0 0,-11 12 20 0 0,16-12-46 0 0,0 1 0 0 0,0-1-1 0 0,0 0 1 0 0,-1 0 0 0 0,1 0-1 0 0,-1 0 1 0 0,1 0 0 0 0,-1 0-1 0 0,1 0 1 0 0,-1 0 0 0 0,1 0-1 0 0,-1-1 1 0 0,0 1-1 0 0,1-1 1 0 0,-1 1 0 0 0,0-1-1 0 0,0 0 1 0 0,1 1 0 0 0,-2-1-2 0 0,3 0 0 0 0,-1-1 0 0 0,1 1 0 0 0,-1 0-1 0 0,1 0 1 0 0,-1 0 0 0 0,1 0 0 0 0,-1 0 0 0 0,1 0 0 0 0,-1 0 0 0 0,1 0 0 0 0,0 1 0 0 0,-1-1 0 0 0,1 0 0 0 0,-1 0 0 0 0,1 0 0 0 0,-1 0 0 0 0,1 1 0 0 0,-1-1 0 0 0,1 0 0 0 0,-1 0 0 0 0,1 1 0 0 0,0-1 0 0 0,-1 0 0 0 0,1 1 0 0 0,0-1-1 0 0,-1 0 1 0 0,1 1 0 0 0,0-1 0 0 0,-1 1 0 0 0,1-1 0 0 0,0 0 0 0 0,-1 1 0 0 0,-3 6 12 0 0,-6-2 42 0 0,5 2-10 0 0,5-7-41 0 0,-1 1 0 0 0,1-1-1 0 0,0 1 1 0 0,0-1 0 0 0,0 0-1 0 0,-1 1 1 0 0,1-1 0 0 0,0 0-1 0 0,0 1 1 0 0,-1-1 0 0 0,1 0 0 0 0,0 0-1 0 0,-1 1 1 0 0,1-1 0 0 0,0 0-1 0 0,-1 0 1 0 0,1 1 0 0 0,-1-1-1 0 0,1 0 1 0 0,0 0 0 0 0,-1 0-1 0 0,1 0 1 0 0,-1 0 0 0 0,1 0 0 0 0,0 0-1 0 0,-1 0 1 0 0,1 0 0 0 0,-1 0-1 0 0,1 0 1 0 0,-1 0 0 0 0,1 0-3 0 0,0 0 1 0 0,0 0 0 0 0,0 0 0 0 0,-1 0 0 0 0,1 0 1 0 0,0 0-1 0 0,0 0 0 0 0,0 0 0 0 0,0 0 0 0 0,0 0 1 0 0,0 0-1 0 0,0 0 0 0 0,0 0 0 0 0,0 0 0 0 0,0 0 1 0 0,-1 0-1 0 0,1 0 0 0 0,0 0 0 0 0,0 0 0 0 0,0 0 1 0 0,0 0-1 0 0,0 0 0 0 0,0 0 0 0 0,0 0 0 0 0,0 0 0 0 0,0 0 1 0 0,0 0-1 0 0,0 1 0 0 0,-1-1 0 0 0,1 0 0 0 0,0 0 1 0 0,0 0-1 0 0,0 0 0 0 0,0 0 0 0 0,0 0 0 0 0,0 0 1 0 0,0 0-1 0 0,0 0 0 0 0,0 0 0 0 0,0 0 0 0 0,0 0 1 0 0,0 1-1 0 0,0-1 0 0 0,0 0 0 0 0,0 0 0 0 0,0 0 1 0 0,0 0-1 0 0,0 0 0 0 0,0 0 0 0 0,0 0 0 0 0,0 0 1 0 0,0 0-1 0 0,0 0 0 0 0,0 1 0 0 0,0-1 0 0 0,0 0 0 0 0,0 0 1 0 0,0 0-2 0 0,0 10 84 0 0,0-9-83 0 0,0-1 1 0 0,0 0-1 0 0,0 0 1 0 0,0 0-1 0 0,0 0 1 0 0,0 0-1 0 0,0 0 1 0 0,0 0 0 0 0,0 0-1 0 0,0 0 1 0 0,0 0-1 0 0,0 0 1 0 0,0 1-1 0 0,0-1 1 0 0,0 0-1 0 0,0 0 1 0 0,0 0-1 0 0,0 0 1 0 0,0 0 0 0 0,0 0-1 0 0,0 0 1 0 0,0 0-1 0 0,0 0 1 0 0,0 0-1 0 0,0 1 1 0 0,0-1-1 0 0,0 0 1 0 0,0 0-1 0 0,0 0 1 0 0,0 0 0 0 0,0 0-1 0 0,0 0 1 0 0,-1 0-1 0 0,1 0 1 0 0,0 0-1 0 0,0 0 1 0 0,0 0-1 0 0,0 0 1 0 0,0 0-1 0 0,0 0 1 0 0,0 0 0 0 0,0 0-1 0 0,0 0 1 0 0,0 0-1 0 0,0 0 1 0 0,-1 0-1 0 0,1 0 1 0 0,0 0-1 0 0,0 0 1 0 0,0 0-1 0 0,0 0 1 0 0,0 0-1 0 0,0 0 1 0 0,0 0 0 0 0,0 0-1 0 0,0 0 1 0 0,-1 0-2 0 0,-9 0 88 0 0,10 0-87 0 0,0 0 1 0 0,0 0-1 0 0,0 0 1 0 0,0 0-1 0 0,0 0 0 0 0,-1 0 1 0 0,1 0-1 0 0,0 0 1 0 0,0 0-1 0 0,0 0 1 0 0,0 0-1 0 0,0 0 1 0 0,0 0-1 0 0,0 0 1 0 0,0 0-1 0 0,0 0 1 0 0,-1 0-1 0 0,1 0 1 0 0,0 0-1 0 0,0 0 1 0 0,0 0-1 0 0,0 0 1 0 0,0 0-1 0 0,0 0 0 0 0,0 0 1 0 0,0 0-1 0 0,0 0 1 0 0,0 0-1 0 0,0 0 1 0 0,0 0-1 0 0,0 1 1 0 0,-1-1-1 0 0,1 0 1 0 0,0 0-1 0 0,0 0 1 0 0,0 0-1 0 0,0 0 1 0 0,0 0-1 0 0,0 0 1 0 0,0 0-1 0 0,0 0 1 0 0,0 0-1 0 0,0 0 0 0 0,0 1 1 0 0,0-1-1 0 0,0 0 1 0 0,0 0-1 0 0,0 0 1 0 0,0 0-1 0 0,0 0 1 0 0,0 0-1 0 0,0 0 1 0 0,0 0-1 0 0,0 0 1 0 0,0 0-1 0 0,0 1 1 0 0,0-1-2 0 0,0 0 2 0 0,0 1 0 0 0,0-1 0 0 0,1 0 0 0 0,-1 1 0 0 0,-1-1 0 0 0,1 1 0 0 0,0-1 0 0 0,0 0 0 0 0,0 1 0 0 0,0-1 1 0 0,0 1-1 0 0,0-1 0 0 0,0 1 0 0 0,-1-1 0 0 0,1 0 0 0 0,0 1 0 0 0,0-1 0 0 0,0 0 0 0 0,-1 1 0 0 0,1-1 0 0 0,0 0 0 0 0,-1 1 0 0 0,1-1 1 0 0,0 0-1 0 0,-1 0 0 0 0,1 1 0 0 0,0-1 0 0 0,-1 0 0 0 0,1 0 0 0 0,0 0 0 0 0,-1 1-2 0 0,-6 3 14 0 0,7-3-10 0 0,-1 0-1 0 0,1-1 1 0 0,0 1 0 0 0,0 0-1 0 0,-1-1 1 0 0,1 1-1 0 0,0-1 1 0 0,0 1-1 0 0,0 0 1 0 0,0 0-1 0 0,0-1 1 0 0,-1 1 0 0 0,1 0-1 0 0,1-1 1 0 0,-1 1-4 0 0,0 2 64 0 0,0-3 0 0 0,0 0 0 0 0,0 0 0 0 0,0 0 0 0 0,0 0 0 0 0,0 0 0 0 0,0 0 5 0 0,1 9 52 0 0,4-4-62 0 0,11-3-21 0 0,-10-3-21 0 0,-3 1 57 0 0,0 3 1 0 0,10 8 16 0 0,0-6 5 0 0,-8 2-29 0 0,-5-7-64 0 0,0 0 1 0 0,0 1 0 0 0,1-1 0 0 0,-1 1 0 0 0,0-1 0 0 0,0 0 0 0 0,0 1 0 0 0,1-1 0 0 0,-1 0 0 0 0,0 1 0 0 0,1-1 0 0 0,-1 0 0 0 0,0 0 0 0 0,1 1 0 0 0,-1-1 0 0 0,0 0 0 0 0,1 0 0 0 0,-1 0 0 0 0,1 0 0 0 0,-1 1 0 0 0,0-1 0 0 0,1 0 0 0 0,-1 0 0 0 0,1 0 0 0 0,-1 0 0 0 0,0 0 0 0 0,1 0 0 0 0,-1 0 0 0 0,1 0 0 0 0,-1 0 0 0 0,1 0-4 0 0,-1 0 2 0 0,0 0-1 0 0,0 0 1 0 0,0 0 0 0 0,0 0-1 0 0,0 0 1 0 0,0 0-1 0 0,0 0 1 0 0,1 0-1 0 0,-1 0 1 0 0,0 0 0 0 0,0 0-1 0 0,0 0 1 0 0,0 0-1 0 0,0 0 1 0 0,0 0-1 0 0,0 0 1 0 0,0 0-1 0 0,0 0 1 0 0,0 0 0 0 0,1 0-1 0 0,-1 0 1 0 0,0 0-1 0 0,0 0 1 0 0,0 0-1 0 0,0 0 1 0 0,0 0 0 0 0,0 0-1 0 0,0 0 1 0 0,0 0-1 0 0,0 0 1 0 0,0 0-1 0 0,0 0 1 0 0,0 1 0 0 0,0-1-1 0 0,0 0 1 0 0,0 0-1 0 0,1 0 1 0 0,-1 0-1 0 0,0 0 1 0 0,0 0 0 0 0,0 0-1 0 0,0 0 1 0 0,0 0-1 0 0,0 0 1 0 0,0 1-1 0 0,0-1 1 0 0,0 0 0 0 0,0 0-1 0 0,0 0 1 0 0,0 0-1 0 0,0 0 1 0 0,0 0-1 0 0,0 0 1 0 0,0 0-1 0 0,0 0 1 0 0,0 0 0 0 0,-1 1-2 0 0,2 0 11 0 0,-1 1 1 0 0,0 0 0 0 0,1 0 0 0 0,-1-1-1 0 0,1 1 1 0 0,0 0 0 0 0,-1 0-1 0 0,1-1 1 0 0,0 1 0 0 0,0-1 0 0 0,0 1-1 0 0,0-1 1 0 0,0 1 0 0 0,1-1 0 0 0,0 1-12 0 0,1 3 103 0 0,-4 0-94 0 0,0-2 5 0 0,1 0 34 0 0,1-1 30 0 0,2 1 44 0 0,1 0-90 0 0,-3-2-30 0 0,-1-1-1 0 0,1 0 1 0 0,-1 1-1 0 0,0-1 0 0 0,1 1 1 0 0,-1-1-1 0 0,1 0 0 0 0,-1 1 1 0 0,0-1-1 0 0,1 1 1 0 0,-1 0-1 0 0,0-1 0 0 0,1 1 1 0 0,-1-1-1 0 0,0 1 1 0 0,0-1-1 0 0,1 1-1 0 0,0 11 63 0 0,0 9 86 0 0,-1-21-147 0 0,0 1-1 0 0,0-1 1 0 0,0 1 0 0 0,0-1-1 0 0,0 1 1 0 0,-1-1-1 0 0,2 1 1 0 0,-1-1-1 0 0,0 1 1 0 0,0-1 0 0 0,0 1-1 0 0,0-1 1 0 0,0 1-1 0 0,0-1 1 0 0,0 0-1 0 0,1 1 1 0 0,-1-1 0 0 0,0 1-1 0 0,0-1 1 0 0,1 1-1 0 0,-1-1 1 0 0,0 0-1 0 0,1 1 1 0 0,-1-1 0 0 0,0 0-1 0 0,1 1 1 0 0,-1-1-1 0 0,0 0 1 0 0,1 1-1 0 0,-1-1 1 0 0,1 0 0 0 0,0 1-2 0 0,5 3 3 0 0,-5-3-3 0 0,-1-1 1 0 0,0 1 0 0 0,0-1-1 0 0,1 1 1 0 0,-1 0 0 0 0,0-1 0 0 0,0 1-1 0 0,1 0 1 0 0,-1-1 0 0 0,0 1-1 0 0,0 0 1 0 0,0-1 0 0 0,0 1 0 0 0,0 0-1 0 0,0 0 0 0 0,0-1 1 0 0,0 0 0 0 0,0 0-1 0 0,0 0 1 0 0,0 0 0 0 0,0 0 0 0 0,0 0-1 0 0,0 0 1 0 0,0 0 0 0 0,0 0 0 0 0,0 0-1 0 0,0 1 1 0 0,0-1 0 0 0,0 0 0 0 0,0 0-1 0 0,0 0 1 0 0,0 0 0 0 0,0 0 0 0 0,0 0-1 0 0,0 0 1 0 0,0 0 0 0 0,0 0 0 0 0,0 0-1 0 0,0 0 1 0 0,0 1 0 0 0,0-1 0 0 0,0 0-1 0 0,0 0 1 0 0,0 0 0 0 0,0 0 0 0 0,0 0-1 0 0,0 0 1 0 0,0 0 0 0 0,0 0 0 0 0,0 0-1 0 0,1 0 1 0 0,-1 0 0 0 0,0 0 0 0 0,0 0-1 0 0,0 0 1 0 0,0 0 0 0 0,0 0 0 0 0,0 0-1 0 0,0 0 1 0 0,0 0 0 0 0,0 0 0 0 0,0 0-1 0 0,1 0 1 0 0,-1 0 0 0 0,0 0 0 0 0,0 0-1 0 0,0 0 1 0 0,0 0 0 0 0,0 0 0 0 0,0 0-1 0 0,0 0 1 0 0,0 0 0 0 0,0 0-1 0 0,14 0 11 0 0,-14 0-13 0 0,0 0 1 0 0,1 0 0 0 0,-1 0-1 0 0,1 0 1 0 0,-1 0 0 0 0,1 0 0 0 0,-1 0-1 0 0,0 0 1 0 0,1 0 0 0 0,-1 0 0 0 0,1 0-1 0 0,-1 0 1 0 0,1 0 0 0 0,-1 0-1 0 0,0 0 1 0 0,1 1 0 0 0,-1-1 0 0 0,1 0-1 0 0,-1 0 1 0 0,0 0 0 0 0,1 1-1 0 0,-1-1 1 0 0,0 0 0 0 0,1 1 1 0 0,-9 9-165 0 0,8-9-85 0 0,7 1-112 0 0,-5-2 197 0 0,-1 0-75 0 0,0 0-105 0 0,-1 0 42 0 0,1 0-46 0 0,-1 0-40 0 0,1 0-35 0 0,-1 0-124 0 0,0 0-35 0 0,0 0-1287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4:26.8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395 204 6624 0 0,'0'0'192'0'0,"0"-2"-7"0"0,0-2-152 0 0,0 1-33 0 0,0 1 1 0 0,0 0 0 0 0,0-1-1 0 0,0 1 1 0 0,0 0 0 0 0,-1-1-1 0 0,1 1 1 0 0,-1 0 0 0 0,0-2-1 0 0,-4-5-21 0 0,1 2 11 0 0,2 2 33 0 0,0 1 27 0 0,2 0 37 0 0,0 2 123 0 0,-3-1 245 0 0,-1-3-102 0 0,0 0 45 0 0,-8-17 919 0 0,5 7-480 0 0,1 6-368 0 0,1 1-161 0 0,-2 2-99 0 0,5 5-87 0 0,0-1 0 0 0,0 0 0 0 0,0 0 0 0 0,0 0 0 0 0,1 0-1 0 0,-2-1-121 0 0,-2-6 312 0 0,-1 2-38 0 0,-3 2-53 0 0,-4 4-68 0 0,7 1-51 0 0,-8-4 296 0 0,10 2-264 0 0,0 1-79 0 0,1 0-67 0 0,2 1 21 0 0,0 1 1 0 0,0 0-1 0 0,0 0 0 0 0,0 0 1 0 0,0-1-1 0 0,0 1 1 0 0,0 0-1 0 0,0 0 0 0 0,0 0 1 0 0,0 0-1 0 0,0 0 0 0 0,0 1 1 0 0,0-1-1 0 0,0 0 1 0 0,0 0-1 0 0,1 1 0 0 0,-1-1 1 0 0,0 0-1 0 0,0 1 0 0 0,0-1 1 0 0,0 1-1 0 0,0-1 1 0 0,1 1-1 0 0,-1 0 0 0 0,0-1 1 0 0,1 1-1 0 0,-1 0-9 0 0,-6 3 70 0 0,-4 2 35 0 0,3-3-61 0 0,-2 4-21 0 0,0 2 27 0 0,0-5-39 0 0,1 1-12 0 0,-1 11 11 0 0,1-8 9 0 0,7-7-16 0 0,0 1 0 0 0,0 0 0 0 0,0-1 0 0 0,0 1 1 0 0,0 0-1 0 0,1 0 0 0 0,-1 0 0 0 0,1 0 0 0 0,0 0 0 0 0,-1 1 1 0 0,1 0-4 0 0,-28 31 0 0 0,22-23 0 0 0,3-4 0 0 0,0-1 0 0 0,0-1 0 0 0,0 1 0 0 0,-5 4 0 0 0,6-7 0 0 0,0 0 0 0 0,1 0 0 0 0,-1 1 0 0 0,0-1 0 0 0,1 1 0 0 0,0 0 0 0 0,0-1 0 0 0,0 1 0 0 0,0 0 0 0 0,1 0 0 0 0,0 0 0 0 0,0 1 0 0 0,0-1 0 0 0,-1 4 0 0 0,-2 11 0 0 0,-6 12-12 0 0,4 1-36 0 0,2-16 37 0 0,2-9 11 0 0,0-1 0 0 0,0 1-1 0 0,1-1 1 0 0,0 1 0 0 0,1 0 0 0 0,-1 0 0 0 0,1 69 65 0 0,0-26 32 0 0,1-44-80 0 0,-1-1-1 0 0,1 0 0 0 0,0 1 1 0 0,0-1-1 0 0,1 1 0 0 0,0 0-16 0 0,0 0 6 0 0,-1-1 0 0 0,1 0 0 0 0,-1 1 0 0 0,0-1 0 0 0,-1 1 0 0 0,1 1-6 0 0,-1-2-1 0 0,1 0 1 0 0,-1 1 0 0 0,1-1 0 0 0,0 0 0 0 0,0 0 0 0 0,1 0 0 0 0,0 0 0 0 0,0 0 0 0 0,0 0 0 0 0,0-1-10 0 0,0 0 0 0 0,0-1 0 0 0,1 1 0 0 0,0 0 0 0 0,-1-1 1 0 0,4 3 9 0 0,7 10 0 0 0,-11-12 12 0 0,-2-3-8 0 0,1 0 0 0 0,-1-1 0 0 0,0 1 0 0 0,0 0 0 0 0,1-1 0 0 0,-1 1 1 0 0,0-1-1 0 0,1 1 0 0 0,-1 0 0 0 0,1-1 0 0 0,-1 1 0 0 0,1-1 0 0 0,-1 1 0 0 0,1-1 1 0 0,-1 0-1 0 0,1 1 0 0 0,0-1 0 0 0,-1 0 0 0 0,1 1 0 0 0,-1-1 0 0 0,1 0 0 0 0,0 1-4 0 0,4 1 11 0 0,3 3-2 0 0,-7-4-9 0 0,1 0 0 0 0,-1 0 0 0 0,1-1 0 0 0,-1 1 1 0 0,1 0-1 0 0,-1 0 0 0 0,1-1 0 0 0,-1 1 0 0 0,1-1 0 0 0,0 0 0 0 0,-1 1 0 0 0,1-1 0 0 0,0 0 1 0 0,0 0-1 0 0,21 0-6 0 0,-2 0-58 0 0,-15-3 107 0 0,12-8 80 0 0,-14 9-87 0 0,0-1-1 0 0,0 1 0 0 0,0 0 1 0 0,0-1-1 0 0,2-2-35 0 0,2-3 70 0 0,-5 4-30 0 0,0 1 0 0 0,0 0 1 0 0,0 0-1 0 0,1 0 0 0 0,0 0 1 0 0,0 1-41 0 0,1-1 43 0 0,-5 3-33 0 0,1 0 1 0 0,0 0 0 0 0,-1-1-1 0 0,1 1 1 0 0,0 0 0 0 0,-1-1-1 0 0,1 1 1 0 0,-1-1 0 0 0,1 1-1 0 0,-1-1 1 0 0,1 1 0 0 0,-1 0-1 0 0,1-1 1 0 0,-1 0 0 0 0,1 1-1 0 0,-1-1 1 0 0,0 1-1 0 0,1-1 1 0 0,-1 0 0 0 0,0 1-1 0 0,1-1 1 0 0,-1 0-11 0 0,2-4 30 0 0,11-15 0 0 0,1-4-32 0 0,-12 16 2 0 0,1 1 0 0 0,1 0 0 0 0,0 0 0 0 0,2-3 0 0 0,6-15 0 0 0,-1-9 2 0 0,-1 0-31 0 0,-7 24-16 0 0,1-1-10 0 0,-2 2-9 0 0,5-6-131 0 0,-2 7 88 0 0,-4 7 85 0 0,0 0-1 0 0,0-1 0 0 0,-1 1 0 0 0,1-1 1 0 0,0 1-1 0 0,0-1 0 0 0,-1 1 0 0 0,1-1 1 0 0,-1 0-1 0 0,0 1 0 0 0,1-1 0 0 0,-1 0 1 0 0,0 1-1 0 0,0-1 0 0 0,0-1 23 0 0,0-1-22 0 0,0 0-1 0 0,1 0 1 0 0,-1 1-1 0 0,1-1 1 0 0,0 0-1 0 0,0 0 1 0 0,1-1 22 0 0,16-35-148 0 0,-8 20 103 0 0,1 4 45 0 0,-9 1 0 0 0,-2 1-16 0 0,0 14 14 0 0,0 0 1 0 0,0 0 0 0 0,0 0 0 0 0,0 0 0 0 0,0 0 0 0 0,0 0 0 0 0,0 0 0 0 0,0 0-1 0 0,0 0 1 0 0,0 0 0 0 0,0-1 0 0 0,0 1 0 0 0,0 0 0 0 0,0 0 0 0 0,0 0 0 0 0,0 0-1 0 0,0 0 1 0 0,0 0 0 0 0,0 0 0 0 0,0 0 0 0 0,0 0 0 0 0,0 0 0 0 0,0 0 0 0 0,0-1-1 0 0,1 1 1 0 0,-1 0 0 0 0,0 0 0 0 0,0 0 0 0 0,0 0 0 0 0,0 0 0 0 0,0 0 0 0 0,0 0-1 0 0,0 0 1 0 0,0 0 0 0 0,0 0 0 0 0,0 0 0 0 0,0 0 0 0 0,0 0 0 0 0,0 0 0 0 0,1 0 0 0 0,-1 0-1 0 0,0 0 1 0 0,0 0 0 0 0,0 0 0 0 0,0 0 0 0 0,0 0 0 0 0,0 0 0 0 0,0 0 0 0 0,0 0-1 0 0,0 0 1 0 0,0 0 0 0 0,1 0 0 0 0,-1 0 0 0 0,0 0 0 0 0,0 0 0 0 0,0 0 0 0 0,0 0 1 0 0,11 0-27 0 0,-1 1-11 0 0,-5 2 34 0 0,-3 7 51 0 0,-2-9-43 0 0,0 1 0 0 0,0 0 0 0 0,0-1-1 0 0,1 1 1 0 0,-1-1 0 0 0,0 1-1 0 0,1-1 1 0 0,-1 1 0 0 0,1-1 0 0 0,0 1-4 0 0,3 6 30 0 0,-3-6-23 0 0,0-1 0 0 0,0 0 0 0 0,0 1 0 0 0,0-1 0 0 0,0 1-1 0 0,-1 0 1 0 0,1-1 0 0 0,-1 1 0 0 0,1-1 0 0 0,-1 1 0 0 0,0 0-1 0 0,1-1 1 0 0,-1 1 0 0 0,0 0 0 0 0,0 1-7 0 0,-1 8 4 0 0,0 13 55 0 0,1-19-36 0 0,0-1 0 0 0,1 0-1 0 0,0 0 1 0 0,-1 0 0 0 0,2 3-23 0 0,3 3 28 0 0,-4-7-18 0 0,1 0 0 0 0,-1 0 0 0 0,0 0 0 0 0,0 0 1 0 0,0 0-1 0 0,-1 1 0 0 0,1-1 0 0 0,-1 0 0 0 0,0 0 1 0 0,0 3-11 0 0,0 118 280 0 0,1-116-249 0 0,0 0 0 0 0,0 0 0 0 0,1 1 0 0 0,2 7-31 0 0,-2-9 35 0 0,0 0 0 0 0,-1 0 0 0 0,0 1 0 0 0,0 6-35 0 0,-1 39 236 0 0,0 20 246 0 0,0-71-400 0 0,0-2-3 0 0,0 0-1 0 0,0 3-12 0 0,0-2-63 0 0,0-1 0 0 0,0 1-1 0 0,0-1 1 0 0,0 1 0 0 0,0-1-1 0 0,0 1 1 0 0,0-1 0 0 0,0 1-1 0 0,0-1 1 0 0,0 1 0 0 0,-1-1-1 0 0,1 1 1 0 0,0-1 0 0 0,0 1-1 0 0,-1-1 1 0 0,1 1-1 0 0,0-1 1 0 0,-1 0 0 0 0,1 1-1 0 0,0-1 1 0 0,-1 1 0 0 0,1-1-3 0 0,-9 2-7 0 0,7-2-44 0 0,2 0-88 0 0,-1 0-93 0 0,1 0 65 0 0,0 0-39 0 0,0 0-44 0 0,0 0-40 0 0,0 0-37 0 0,0 0-34 0 0,0 0-234 0 0,0 0-56 0 0,0 0-767 0 0,0 0-604 0 0,0 0-1144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9:26.8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32 6704 0 0,'0'0'149'0'0,"0"0"23"0"0,0 0 12 0 0,0 0-52 0 0,0 0 9 0 0,0 0 71 0 0,0 0 198 0 0,0 0 360 0 0,2 0 29 0 0,0 0-584 0 0,1 0 41 0 0,15 0 909 0 0,-11 0-711 0 0,-3 0-247 0 0,0 1-44 0 0,-1 0-54 0 0,-2 0-63 0 0,1 2 148 0 0,-2-2-181 0 0,1-1 0 0 0,-1 0 1 0 0,0 0-1 0 0,0 1 0 0 0,0-1 0 0 0,0 0 0 0 0,0 0 1 0 0,0 1-1 0 0,1-1 0 0 0,-1 0 0 0 0,0 0 0 0 0,0 0 1 0 0,0 1-1 0 0,1-1 0 0 0,-1 0 0 0 0,0 0 0 0 0,0 0 1 0 0,1 0-1 0 0,-1 0 0 0 0,0 0 0 0 0,0 1 0 0 0,1-1 1 0 0,-1 0-1 0 0,0 0 0 0 0,0 0 0 0 0,1 0 0 0 0,-1 0 1 0 0,0 0-14 0 0,21-8 480 0 0,-17 6-247 0 0,-1 1-42 0 0,4 0 84 0 0,-1 1-84 0 0,3 1-30 0 0,-4-1-44 0 0,-2 0 5 0 0,4 1 43 0 0,-5-1-116 0 0,0 0 0 0 0,1 0 0 0 0,-1 0 0 0 0,0 0 1 0 0,0 0-1 0 0,0-1 0 0 0,0 1 0 0 0,1-1 0 0 0,-1 1 0 0 0,1-1-49 0 0,12-6 238 0 0,-2 3-52 0 0,2 2-60 0 0,5 2-66 0 0,59 0-60 0 0,-64-3 10 0 0,-7-2 11 0 0,-6 4-19 0 0,-1 0 1 0 0,1 0-1 0 0,-1 1 0 0 0,1-1 1 0 0,-1 0-1 0 0,1 0 0 0 0,-1 1 1 0 0,1-1-1 0 0,-1 1 0 0 0,1 0 1 0 0,0-1-1 0 0,-1 1 0 0 0,1 0 1 0 0,0 0-3 0 0,-1 0-115 0 0,0 0 37 0 0,1 0 14 0 0,-2 0 87 0 0,1 0 50 0 0,0 0 279 0 0,0 0-264 0 0,-1 0-84 0 0,1 0-36 0 0,0 0-43 0 0,1 0-51 0 0,-1 0-34 0 0,1 0-50 0 0,0 0-56 0 0,0 0-60 0 0,1 0-66 0 0,0 0-69 0 0,1 0-75 0 0,0 0-81 0 0,-4 0-649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9:27.1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8808 0 0,'0'0'197'0'0,"0"0"24"0"0,0 0 19 0 0,0 0 48 0 0,0 0 148 0 0,0 0 63 0 0,0 0 12 0 0,0 0-1 0 0,0 0-4 0 0,0 0-2 0 0,0 0 0 0 0,1 0-212 0 0,1 0-127 0 0,2 0 51 0 0,1 0-41 0 0,4 0 76 0 0,0 0-92 0 0,10 0 141 0 0,-13 0-158 0 0,0 0 55 0 0,-1 3 162 0 0,6 5-101 0 0,3-4-79 0 0,1-3-59 0 0,2-1-40 0 0,-14 0-69 0 0,50 0 81 0 0,71 0 211 0 0,-82 0-240 0 0,-40 0-83 0 0,-2 0-93 0 0,0 0-96 0 0,0 0 54 0 0,0 0-41 0 0,0 0-44 0 0,0 0-40 0 0,0 0-38 0 0,0 0-35 0 0,0 0-232 0 0,0 0-56 0 0,0 0-763 0 0,0 0-608 0 0,0 0-1152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9:30.4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378 33 5400 0 0,'0'0'158'0'0,"-2"-2"-4"0"0,-6-5-102 0 0,1 3 57 0 0,1 2 77 0 0,3 2-49 0 0,0-1 35 0 0,3 1-160 0 0,0 0 0 0 0,0 0 0 0 0,0 0 0 0 0,0 1 0 0 0,0-1 0 0 0,0 0 0 0 0,0 0 1 0 0,0 0-1 0 0,0 0 0 0 0,-1 0 0 0 0,1 0 0 0 0,0 0 0 0 0,0 0 0 0 0,0 0 0 0 0,0 0 0 0 0,0 0 0 0 0,0 0 0 0 0,0-1 1 0 0,0 1-1 0 0,0 0 0 0 0,0 0 0 0 0,-1 0 0 0 0,1 0 0 0 0,0 0 0 0 0,0 0 0 0 0,0 0 0 0 0,0 0 0 0 0,0 0 1 0 0,0 0-1 0 0,0 0 0 0 0,0 0 0 0 0,0 0 0 0 0,0 0 0 0 0,0 0 0 0 0,0 0 0 0 0,0 0 0 0 0,0-1 0 0 0,0 1 0 0 0,0 0 1 0 0,0 0-1 0 0,0 0 0 0 0,0 0 0 0 0,-1 0 0 0 0,1 0 0 0 0,0 0 0 0 0,0 0 0 0 0,0 0 0 0 0,0 0 0 0 0,0-1 0 0 0,0 1 1 0 0,1 0-1 0 0,-1 0 0 0 0,0 0 0 0 0,0 0 0 0 0,0 0 0 0 0,0 0 0 0 0,0 0-12 0 0,0-1 33 0 0,0 1 0 0 0,0-1 1 0 0,0 1-1 0 0,0-1 0 0 0,-1 1 0 0 0,1-1 0 0 0,0 1 1 0 0,0-1-1 0 0,0 1 0 0 0,0-1 0 0 0,-1 1 0 0 0,1 0 1 0 0,0-1-1 0 0,0 1 0 0 0,-1-1 0 0 0,1 1 0 0 0,0 0 0 0 0,-1-1 1 0 0,1 1-1 0 0,0 0-33 0 0,-11-5 697 0 0,-22 5 759 0 0,15 1-670 0 0,15-1-743 0 0,-1-1 48 0 0,-4 1 134 0 0,-12 1 402 0 0,15 0-480 0 0,0 0-54 0 0,-3 4 31 0 0,-2 1 48 0 0,-3-4 38 0 0,1 0-36 0 0,-1 5-28 0 0,11-6-132 0 0,1 0 0 0 0,0 0 0 0 0,-1-1-1 0 0,1 1 1 0 0,-1 0 0 0 0,1-1 0 0 0,-1 1 0 0 0,1-1 0 0 0,-1 0 0 0 0,0 1-1 0 0,1-1 1 0 0,-1 0-14 0 0,-3 3 106 0 0,1 1-66 0 0,0 0-16 0 0,1 0-1 0 0,-1-1 0 0 0,0 1 1 0 0,0-1-1 0 0,-2 1-23 0 0,1-2 4 0 0,4-1-1 0 0,1-1 0 0 0,-1 0-1 0 0,0 0 1 0 0,1 1 0 0 0,-1-1 0 0 0,0 0 0 0 0,1 1 0 0 0,-1-1 0 0 0,1 1-1 0 0,-1-1 1 0 0,1 1 0 0 0,-1-1 0 0 0,1 1 0 0 0,-1-1 0 0 0,1 1 0 0 0,0-1-1 0 0,-1 1 1 0 0,1 0 0 0 0,0-1 0 0 0,-1 1 0 0 0,1 0 0 0 0,0 0-3 0 0,-3 3 17 0 0,1 0-15 0 0,0-1-1 0 0,0 0 1 0 0,-1 0-1 0 0,1-1 1 0 0,-1 1 0 0 0,0 0-1 0 0,0-1 1 0 0,0 0 0 0 0,-2 2-2 0 0,0-1 0 0 0,4-3 0 0 0,0 0 0 0 0,1 0 0 0 0,-1 1 0 0 0,0-1 0 0 0,1 0 0 0 0,-1 1 0 0 0,1-1 0 0 0,-1 1 0 0 0,0-1 0 0 0,1 1 0 0 0,-1-1 0 0 0,1 1 0 0 0,0-1 0 0 0,-1 1 0 0 0,1-1 0 0 0,-1 1 0 0 0,1-1 0 0 0,0 1 0 0 0,-1 0 0 0 0,1-1 0 0 0,0 1 0 0 0,0 0 0 0 0,-3 4 0 0 0,-10 10 0 0 0,12-13 0 0 0,0-1 0 0 0,-1 0 0 0 0,1 0 0 0 0,0 1 0 0 0,0-1 0 0 0,0 1 0 0 0,0-1 0 0 0,0 1 0 0 0,0-1 0 0 0,0 1 0 0 0,0 0 0 0 0,1-1 0 0 0,-1 1 0 0 0,1 0 0 0 0,-1 0 0 0 0,1-1 0 0 0,0 1 0 0 0,-1 0 0 0 0,1 0 0 0 0,0 1 0 0 0,0 1 0 0 0,0 0 0 0 0,-1 0 0 0 0,0 0 0 0 0,0 0 0 0 0,0-1 0 0 0,0 1 0 0 0,0 0 0 0 0,-1 0 0 0 0,0-1 0 0 0,-1 3 0 0 0,2-4 0 0 0,1-1 0 0 0,0 0 0 0 0,-1 1 0 0 0,1-1 0 0 0,0 1 0 0 0,-1-1 0 0 0,1 0 0 0 0,0 1 0 0 0,0-1 0 0 0,0 1 0 0 0,-2 17 0 0 0,-2-12 0 0 0,3-5 0 0 0,0-1 0 0 0,0 1 0 0 0,0 0 0 0 0,0-1 0 0 0,1 1 0 0 0,-1 0 0 0 0,0 0 0 0 0,1-1 0 0 0,0 1 0 0 0,-1 0 0 0 0,1 0 0 0 0,0 0 0 0 0,0 0 0 0 0,0-1 0 0 0,0 1 0 0 0,0 0 0 0 0,0 0 0 0 0,0 0 0 0 0,1 1 0 0 0,4 4 0 0 0,-4-6 0 0 0,-1 0 0 0 0,1 0 0 0 0,0 0 0 0 0,-1-1 0 0 0,1 1 0 0 0,0 0 0 0 0,-1 0 0 0 0,1 0 0 0 0,-1 0 0 0 0,0 0 0 0 0,1 0 0 0 0,-1 1 0 0 0,0-1 0 0 0,0 0 0 0 0,0 0 0 0 0,1 0 0 0 0,-1 0 0 0 0,0 0 0 0 0,-1 0 0 0 0,1 0 0 0 0,0 0 0 0 0,0 0 0 0 0,0 0 0 0 0,-1 1 0 0 0,1 0 0 0 0,-4 5-1 0 0,3-5 0 0 0,0-1 1 0 0,0 1-1 0 0,0-1 1 0 0,0 1-1 0 0,1 0 1 0 0,-1 0-1 0 0,0-1 1 0 0,1 1-1 0 0,0 0 1 0 0,-1 0-1 0 0,1 0 1 0 0,0 0-1 0 0,0-1 1 0 0,0 1-1 0 0,0 0 1 0 0,0 0-1 0 0,0 0 0 0 0,0 0 1 0 0,1 1 0 0 0,4 5-22 0 0,-4-6 14 0 0,0-1-1 0 0,0 0 0 0 0,0 1 1 0 0,0-1-1 0 0,-1 1 1 0 0,1-1-1 0 0,-1 1 1 0 0,1 0-1 0 0,-1-1 1 0 0,1 1-1 0 0,-1 0 1 0 0,0-1-1 0 0,0 1 1 0 0,0 0 8 0 0,0 10-55 0 0,0 10-40 0 0,3-9 69 0 0,8 3 26 0 0,-9 0 32 0 0,-2-10 11 0 0,1 9 169 0 0,-1-14-191 0 0,1 0 0 0 0,-1 0 0 0 0,1-1 0 0 0,0 1 0 0 0,-1 0 0 0 0,1 0 0 0 0,0 0 0 0 0,-1-1 1 0 0,1 1-1 0 0,0 0 0 0 0,0-1 0 0 0,-1 1 0 0 0,1-1 0 0 0,0 1 0 0 0,0-1 0 0 0,0 1 0 0 0,0-1 0 0 0,0 0 1 0 0,0 1-22 0 0,0-1 13 0 0,0 1 1 0 0,0 0-1 0 0,0-1 1 0 0,0 1-1 0 0,-1 0 1 0 0,1 0-1 0 0,0 0 1 0 0,0 0-1 0 0,-1 0 1 0 0,1-1-1 0 0,-1 1 1 0 0,1 0-1 0 0,0 0 1 0 0,-1 1 0 0 0,0-1-1 0 0,1 0-13 0 0,5 10 40 0 0,-5-10-40 0 0,0-1 0 0 0,0 0 0 0 0,-1 1 0 0 0,1-1 0 0 0,0 0 0 0 0,0 0 0 0 0,0 1 0 0 0,0-1 0 0 0,-1 0 0 0 0,1 0 0 0 0,0 0 0 0 0,0 0 0 0 0,0 0 0 0 0,1 0 0 0 0,7-1 0 0 0,0 1 0 0 0,20 14 0 0 0,-28-14 0 0 0,0 1 0 0 0,0-1 0 0 0,0 0 1 0 0,0 0-1 0 0,0 0 0 0 0,0 0 1 0 0,1 1-1 0 0,-1-1 0 0 0,0-1 0 0 0,0 1 1 0 0,0 0-1 0 0,0 0 0 0 0,0 0 1 0 0,0-1-1 0 0,0 1 0 0 0,0 0 0 0 0,0-1 1 0 0,0 1-1 0 0,0-1 0 0 0,0 1 1 0 0,0-1-1 0 0,0 0 0 0 0,0 1 0 0 0,0-1 0 0 0,9-5 42 0 0,1 4 58 0 0,-10 2-93 0 0,0 0 1 0 0,-1 0 0 0 0,1 0-1 0 0,0 0 1 0 0,0-1 0 0 0,-1 1-1 0 0,1 0 1 0 0,0 0 0 0 0,-1 0-1 0 0,1-1 1 0 0,0 1 0 0 0,-1 0-1 0 0,1-1 1 0 0,0 1 0 0 0,-1 0-1 0 0,1-1 1 0 0,-1 1-8 0 0,7-10 95 0 0,-3 2-58 0 0,5 1-39 0 0,1 2 2 0 0,-8 4 0 0 0,1 0 0 0 0,-1 0 0 0 0,0 0 0 0 0,0-1 0 0 0,0 1 0 0 0,0 0 0 0 0,0-1 0 0 0,0 0 0 0 0,0 0 0 0 0,1 0 5 0 0,0 0 0 0 0,-1 0 0 0 0,1 0 0 0 0,0 0 0 0 0,0 1 0 0 0,2-1-5 0 0,-3 1 9 0 0,-1 0 0 0 0,1 0 0 0 0,0 0-1 0 0,0 0 1 0 0,0 0 0 0 0,-1 0-1 0 0,1 0 1 0 0,0-1 0 0 0,-1 1-1 0 0,0 0 1 0 0,1-1 0 0 0,-1 0 0 0 0,1 0-9 0 0,3-8 43 0 0,-4 7-35 0 0,0 1 0 0 0,0 0 0 0 0,0-1 1 0 0,0 1-1 0 0,1 0 0 0 0,-1 0 0 0 0,1 0 1 0 0,-1 0-1 0 0,1 0-8 0 0,6-5 9 0 0,-5 4-9 0 0,1 0 0 0 0,-1 0 1 0 0,0-1-1 0 0,0 1 0 0 0,0-1 1 0 0,-1 0-1 0 0,3-7 0 0 0,-4 9 0 0 0,0 0 0 0 0,0 0 0 0 0,0-1 0 0 0,1 1 0 0 0,-1 0 0 0 0,1 0 0 0 0,-1 0 0 0 0,1 0 0 0 0,0 0 0 0 0,0-1 0 0 0,1 0 0 0 0,-1-1 0 0 0,1 1 0 0 0,-1-1 0 0 0,0 1 0 0 0,-1-1 0 0 0,1 0 0 0 0,0 0 0 0 0,-1 0 0 0 0,0 0 0 0 0,0-2 0 0 0,11-27 0 0 0,-10 30 0 0 0,0-1 0 0 0,-1 1 0 0 0,1-1 0 0 0,-1 0 0 0 0,0 0 0 0 0,1 1 0 0 0,-2-1 0 0 0,1 0 0 0 0,0 0 0 0 0,-1-3 0 0 0,0 5 2 0 0,0 0 1 0 0,0 0-1 0 0,1 0 1 0 0,-1 0 0 0 0,0 0-1 0 0,1 0 1 0 0,-1 0 0 0 0,1 0-1 0 0,0 1 1 0 0,0-1 0 0 0,-1 0-1 0 0,1 0 1 0 0,1-1-3 0 0,-1 2 2 0 0,0 0 0 0 0,0-1 1 0 0,0 1-1 0 0,0-1 0 0 0,-1 1 1 0 0,1-1-1 0 0,-1 1 0 0 0,1-1 0 0 0,-1 0 1 0 0,0 1-1 0 0,1-1 0 0 0,-1 1 1 0 0,0-2-3 0 0,0-124 0 0 0,0 112 0 0 0,0 2-12 0 0,0 10-47 0 0,0 3 16 0 0,0 3 81 0 0,-1 16-26 0 0,1-17-12 0 0,14 21 0 0 0,-11-7 11 0 0,-3-15-6 0 0,-1 1 0 0 0,2-1 1 0 0,-1 1-1 0 0,0-1 1 0 0,0 1-1 0 0,0-1 1 0 0,1 0-1 0 0,-1 1 0 0 0,1-1 1 0 0,-1 1-6 0 0,11 11 71 0 0,-8-6 26 0 0,-3 2-71 0 0,-1-7-5 0 0,1 0-14 0 0,1 0 1 0 0,-1 0 0 0 0,0-1 0 0 0,0 1 0 0 0,1 0 0 0 0,-1 0-1 0 0,1-1 1 0 0,0 1 0 0 0,-1 0 0 0 0,1-1 0 0 0,0 1 0 0 0,0-1-1 0 0,0 1-7 0 0,0-1 4 0 0,0 1 0 0 0,0 0 0 0 0,0-1 0 0 0,0 1 0 0 0,-1-1 0 0 0,1 1-1 0 0,0 0 1 0 0,-1 0 0 0 0,0-1 0 0 0,1 1 0 0 0,-1 0 0 0 0,0 0 0 0 0,0 0-4 0 0,0-1 8 0 0,0 1 0 0 0,0 0 0 0 0,1-1 0 0 0,-1 1 1 0 0,0-1-1 0 0,1 1 0 0 0,-1 0 0 0 0,1-1 1 0 0,0 1-1 0 0,-1-1 0 0 0,1 1 0 0 0,0-1 0 0 0,1 1-8 0 0,4 12 94 0 0,-4 0 28 0 0,-2-12-95 0 0,0 1 1 0 0,0 0-1 0 0,0 0 0 0 0,0 0 0 0 0,1 0 1 0 0,0-1-1 0 0,0 2-27 0 0,9 7 199 0 0,-7 5-68 0 0,-3-1-73 0 0,0-4-47 0 0,-1-6-9 0 0,2-3-8 0 0,2 5 21 0 0,7 10 38 0 0,3 9 15 0 0,-10-20-56 0 0,-1 10 59 0 0,-2-16-67 0 0,0 1 0 0 0,0 0 0 0 0,0 0 1 0 0,0 0-1 0 0,0 0 0 0 0,0 0 0 0 0,0-1 0 0 0,0 1 0 0 0,1 0 0 0 0,-1 0 0 0 0,0 0 0 0 0,1-1 1 0 0,-1 1-1 0 0,0 0 0 0 0,1 0-4 0 0,9 4 11 0 0,-9-3-8 0 0,0 0 1 0 0,-1-1 0 0 0,1 1 0 0 0,-1 0 0 0 0,0 0 0 0 0,0 0 0 0 0,1-1 0 0 0,-1 1 0 0 0,0 0 0 0 0,0 0-1 0 0,-1 1-3 0 0,1 0 27 0 0,0 0 64 0 0,0-3 5 0 0,0 0-3 0 0,0 0-11 0 0,0 0-2 0 0,0 3 0 0 0,0-2-1 0 0,0-1-50 0 0,0 1-55 0 0,0 1-92 0 0,0-1 91 0 0,0 0 44 0 0,0 0 65 0 0,0 1 64 0 0,0 0 83 0 0,0 0 99 0 0,0 1 112 0 0,0-3-438 0 0,0 1 0 0 0,0 0 0 0 0,0-1 0 0 0,0 1 0 0 0,0 0 0 0 0,0-1 0 0 0,0 1 0 0 0,1 0 0 0 0,-1-1 0 0 0,0 1 0 0 0,0 0 0 0 0,1-1 0 0 0,-1 1 0 0 0,0-1-1 0 0,1 1-1 0 0,-1-1 1 0 0,1 1 0 0 0,-1-1 0 0 0,1 0-1 0 0,0 1 1 0 0,-1-1 0 0 0,1 0-1 0 0,0 0 1 0 0,-1 0 0 0 0,1 1 0 0 0,0-1-1 0 0,-1 0 1 0 0,1 0 0 0 0,0 0-1 0 0,-1 0 1 0 0,1 0-1 0 0,-1 0 0 0 0,3 0 55 0 0,-3 0 15 0 0,0 0 2 0 0,0 0-28 0 0,0 0-85 0 0,0 0 46 0 0,0 0-95 0 0,0 0-10 0 0,-1 0 10 0 0,-1 0-76 0 0,0 0 29 0 0,0 0-33 0 0,-1 0-135 0 0,0 0-39 0 0,0 0-924 0 0,3 0-63 0 0,0 0-11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9:32.6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1 143 5344 0 0,'0'0'157'0'0,"0"0"-37"0"0,0 0 5 0 0,0 0 58 0 0,0 0 166 0 0,0 0 310 0 0,0 0 21 0 0,0 0-36 0 0,0 0-438 0 0,0 0 55 0 0,0 0 128 0 0,0 0-18 0 0,0 0-17 0 0,0 0-54 0 0,0 0-20 0 0,3 0-6 0 0,7 0-6 0 0,-10 0-264 0 0,0 0 0 0 0,0 0 1 0 0,0 0-1 0 0,0 0 1 0 0,1 0-1 0 0,-1 0 0 0 0,0 0 1 0 0,0 0-1 0 0,0 0 1 0 0,0 0-1 0 0,0 0 0 0 0,0 0 1 0 0,0 0-1 0 0,0 0 1 0 0,0 0-1 0 0,0 0 0 0 0,1 0 1 0 0,-1 0-1 0 0,0 0 1 0 0,0 0-1 0 0,0 0 0 0 0,0 0 1 0 0,0 0-1 0 0,0 0 1 0 0,0 0-1 0 0,0 0 0 0 0,0 0 1 0 0,0 0-1 0 0,0 0 1 0 0,0 0-1 0 0,0 0 0 0 0,1 0 1 0 0,-1 0-1 0 0,0 0 1 0 0,0 1-1 0 0,0-1 0 0 0,0 0 1 0 0,0 0-1 0 0,0 0 1 0 0,0 0-1 0 0,0 0 0 0 0,0 0 1 0 0,0 0-1 0 0,0 0 1 0 0,0 0-1 0 0,0 0 0 0 0,0 1 1 0 0,0-1-1 0 0,0 0 1 0 0,0 0-1 0 0,0 0 0 0 0,0 0 1 0 0,0 0-1 0 0,0 0 1 0 0,0 0-1 0 0,0 0 0 0 0,0 0-4 0 0,1 7 153 0 0,3 3 197 0 0,-1-6-224 0 0,-1-1-48 0 0,1 0-74 0 0,0 1 172 0 0,-2 0-92 0 0,-2 3-23 0 0,0-7-35 0 0,2 8 120 0 0,0-2-40 0 0,2 2-4 0 0,1-2-44 0 0,2 6 23 0 0,-5-2 26 0 0,-1-8-93 0 0,0 0 0 0 0,1-1 0 0 0,-1 1 0 0 0,0-1 0 0 0,1 1 0 0 0,-1-1 0 0 0,0 1 0 0 0,1-1 0 0 0,0 1 0 0 0,-1-1 0 0 0,1 1 0 0 0,0-1 0 0 0,0 0-14 0 0,5 13 90 0 0,-3 3-7 0 0,-3 18 170 0 0,0 0 9 0 0,3-17-172 0 0,3-5 4 0 0,-5-12-79 0 0,0 1 0 0 0,0-1 0 0 0,-1 1 0 0 0,1-1-1 0 0,-1 0 1 0 0,1 1 0 0 0,-1 0 0 0 0,1-1 0 0 0,-1 1 0 0 0,0-1 0 0 0,1 1 0 0 0,-1-1 0 0 0,0 1-15 0 0,1 14 128 0 0,6 0-37 0 0,-1-1 4 0 0,-4 1 39 0 0,-2 45 474 0 0,0-61-606 0 0,-1 0 1 0 0,1 0 0 0 0,0 0-1 0 0,0 0 1 0 0,0 0 0 0 0,0 0-1 0 0,0 0 1 0 0,0 0 0 0 0,0 0-1 0 0,0 0 1 0 0,0 1 0 0 0,0-1-1 0 0,0 0 1 0 0,0 0 0 0 0,0 0-1 0 0,0 0 1 0 0,0 0 0 0 0,0 0-1 0 0,0 0 1 0 0,0 0 0 0 0,1 0-1 0 0,-1 0 1 0 0,0 1 0 0 0,0-1-1 0 0,0 0 1 0 0,0 0 0 0 0,0 0-1 0 0,0 0 1 0 0,0 0 0 0 0,0 0-1 0 0,0 0 1 0 0,0 0 0 0 0,0 0-1 0 0,0 0 1 0 0,0 0 0 0 0,0 0-1 0 0,0 0 1 0 0,1 0 0 0 0,-1 0-1 0 0,0 0 1 0 0,0 0 0 0 0,0 0-1 0 0,0 0 1 0 0,0 0 0 0 0,0 0-1 0 0,0 0 1 0 0,0 0 0 0 0,0 0-1 0 0,0 0 1 0 0,1 0 0 0 0,-1 0-1 0 0,0 0 1 0 0,0 0 0 0 0,0 0-1 0 0,0 0 1 0 0,0 0 0 0 0,0 0-3 0 0,11 0 153 0 0,-11 0-150 0 0,0 0-1 0 0,0 0 1 0 0,0 0 0 0 0,0 0 0 0 0,0 0 0 0 0,0 0 0 0 0,0 0-1 0 0,0 0 1 0 0,0 0 0 0 0,1 0 0 0 0,-1 0 0 0 0,0 0-1 0 0,0 0 1 0 0,0 0 0 0 0,0 0 0 0 0,0 0 0 0 0,0 0-1 0 0,0 0 1 0 0,0 0 0 0 0,0 0 0 0 0,0 0 0 0 0,1 0-1 0 0,-1 0 1 0 0,0 0 0 0 0,0 0 0 0 0,0 0 0 0 0,0 0-1 0 0,0 1 1 0 0,0-1 0 0 0,0 0 0 0 0,0 0 0 0 0,0 0-1 0 0,0 0 1 0 0,0 0 0 0 0,0 0 0 0 0,0 0 0 0 0,0 0 0 0 0,0 0-1 0 0,0 0 1 0 0,0 0 0 0 0,1 0 0 0 0,-1 1 0 0 0,0-1-1 0 0,0 0 1 0 0,0 0 0 0 0,0 0 0 0 0,0 0 0 0 0,0 0-1 0 0,0 0 1 0 0,0 0 0 0 0,0 0 0 0 0,0 0 0 0 0,-1 0-1 0 0,1 1 1 0 0,0-1 0 0 0,0 0 0 0 0,0 0-3 0 0,0 1 90 0 0,0 1-103 0 0,0 1-55 0 0,0-2 98 0 0,0 0 55 0 0,0 0 38 0 0,0 0 59 0 0,0 1 68 0 0,0-1 77 0 0,-2-1-160 0 0,-9 0-7 0 0,9 0-7 0 0,2 0-1 0 0,0 0-9 0 0,0 0-38 0 0,0 0-10 0 0,0-3-6 0 0,-3-10-2 0 0,-13-16 8 0 0,10 25-59 0 0,5 4-36 0 0,1-1 1 0 0,-1 1 0 0 0,1 0 0 0 0,-1 0 0 0 0,1-1 0 0 0,0 1 0 0 0,-1 0 0 0 0,1-1 0 0 0,0 1 0 0 0,-1 0 0 0 0,1-1 0 0 0,0 1 0 0 0,-1-1 0 0 0,1 1 0 0 0,0 0 0 0 0,0-1 0 0 0,-1 1 0 0 0,1-1 0 0 0,0 1 0 0 0,0-1 0 0 0,0 1 0 0 0,0-1 0 0 0,0 1 0 0 0,0-1 0 0 0,0 1 0 0 0,-1-1 0 0 0,2 1 0 0 0,-1-1 0 0 0,0 1 0 0 0,0-1-1 0 0,0 1 1 0 0,0-1-1 0 0,0-6 0 0 0,0 5 6 0 0,1-1 0 0 0,-1 1 0 0 0,0 0 0 0 0,-1 0 0 0 0,1 0 0 0 0,0 0 0 0 0,0 0 0 0 0,-1-1 0 0 0,0 1 0 0 0,0-1-6 0 0,-9-15 12 0 0,5-8-12 0 0,-2 12 0 0 0,6 13 0 0 0,0 0 0 0 0,1-1 0 0 0,-1 1 0 0 0,0-1 0 0 0,1 1 0 0 0,-1-1 0 0 0,1 1 0 0 0,-1-1 0 0 0,1 1 0 0 0,0-1 0 0 0,0 1 0 0 0,-1-1 0 0 0,1 0 0 0 0,1-9 0 0 0,-1 8 0 0 0,1-1 0 0 0,-1 1 0 0 0,0 0 0 0 0,0 0 0 0 0,-1-1 0 0 0,1 1 0 0 0,-1 0 0 0 0,1 0 0 0 0,-1 0 0 0 0,0-1 0 0 0,-4-4 0 0 0,4 7 0 0 0,0 0 0 0 0,0-1 0 0 0,0 1 0 0 0,0-1 0 0 0,1 1 0 0 0,-1-1 0 0 0,1 0 0 0 0,-1 1 0 0 0,1-1 0 0 0,-1 0 0 0 0,1 1 0 0 0,0-1 0 0 0,0 0 0 0 0,0 1 0 0 0,0-2 0 0 0,0-73 0 0 0,0 74 0 0 0,0 0 0 0 0,0 1 0 0 0,0-1 0 0 0,1 0 0 0 0,-1 1 0 0 0,1-1 0 0 0,-1 1 0 0 0,1-1 0 0 0,-1 0 0 0 0,1 1 0 0 0,0 0 0 0 0,0-1 0 0 0,0 1 0 0 0,0-1 0 0 0,4-6 0 0 0,-3-8 0 0 0,-2 9 0 0 0,0 5 0 0 0,0 0 0 0 0,0 0 0 0 0,0 0 0 0 0,0-1 0 0 0,0 1 0 0 0,0 0 0 0 0,1 0 0 0 0,-1 0 0 0 0,1 0 0 0 0,0-1 0 0 0,15-29 0 0 0,-3 16 0 0 0,3 3 0 0 0,-11 11 0 0 0,-5 2 0 0 0,1-1 0 0 0,0 1 0 0 0,-1 0 0 0 0,1 0 0 0 0,0-1 0 0 0,-1 1 0 0 0,1 0 0 0 0,-1-1 0 0 0,1 1 0 0 0,-1-1 0 0 0,1 1 0 0 0,-1-1 0 0 0,1 1 0 0 0,-1-1 0 0 0,1 1 0 0 0,-1-1 0 0 0,0 0 0 0 0,1 1 0 0 0,-1-1 0 0 0,0 1 0 0 0,0-1 0 0 0,1 0 0 0 0,1-4 0 0 0,-1 4 0 0 0,-1 0 1 0 0,1 0-1 0 0,0 0 0 0 0,0 0 0 0 0,-1 1 0 0 0,1-1 0 0 0,0 0 0 0 0,0 0 0 0 0,0 1 0 0 0,0-1 0 0 0,0 0 0 0 0,0 1 0 0 0,0-1 0 0 0,0 1 0 0 0,0-1 0 0 0,0 1 0 0 0,10-6-11 0 0,-5-5-32 0 0,23-5 32 0 0,-24 15 12 0 0,3 1-8 0 0,-3-4-40 0 0,-2 0 45 0 0,-2 4 1 0 0,-1-1 0 0 0,1 0 0 0 0,-1 1 0 0 0,1-1 0 0 0,-1 1 0 0 0,1-1 1 0 0,-1 1-1 0 0,1 0 0 0 0,-1-1 0 0 0,1 1 0 0 0,0 0 0 0 0,-1-1 0 0 0,1 1 0 0 0,0 0 1 0 0,0-1 0 0 0,28-1 58 0 0,-26 2-90 0 0,-3 0 53 0 0,0 0-42 0 0,0 0 67 0 0,0 0 40 0 0,0 0 8 0 0,0 0-30 0 0,0 0-125 0 0,0 0-20 0 0,0 0 3 0 0,0 0-71 0 0,0 0-129 0 0,0 0 1 0 0,0 0-36 0 0,0 0-832 0 0,0 0-56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9:35.3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3600 0 0,'0'0'76'0'0,"0"0"16"0"0,0 0 5 0 0,0 0 23 0 0,0 0 74 0 0,0 0 28 0 0,0 0 9 0 0,0 0-3 0 0,0 0-17 0 0,0 0-10 0 0,0 0-1 0 0,0 0-8 0 0,0 0-35 0 0,0 0-18 0 0,0 0-3 0 0,0 0-12 0 0,0 0-47 0 0,3 0-18 0 0,7 0-35 0 0,-7 0 34 0 0,-3 0 20 0 0,0 0 44 0 0,0 0 6 0 0,0 0-6 0 0,0 0 4 0 0,0 0 30 0 0,0 0 18 0 0,0 0 2 0 0,0 0 9 0 0,0 0 40 0 0,0 0 21 0 0,0 0 2 0 0,0 0-4 0 0,0 0-18 0 0,0 0-8 0 0,0 0-2 0 0,0 0-8 0 0,0 0-34 0 0,0 0-12 0 0,0 0-2 0 0,0 0-2 0 0,0 0-6 0 0,0 0-6 0 0,0 0-2 0 0,0 0 14 0 0,0 0 64 0 0,0 0 30 0 0,0 0 4 0 0,0 0-22 0 0,0 0-90 0 0,0 0-42 0 0,0 0-6 0 0,0 0 10 0 0,0 0 44 0 0,3 2 11 0 0,4 8-40 0 0,-6-6-83 0 0,0-1 0 0 0,0 0 0 0 0,0 0 0 0 0,0 0 0 0 0,-1 1 0 0 0,1-1 0 0 0,-1 0 0 0 0,0 1 0 0 0,0 1-38 0 0,0-5 6 0 0,0 1 1 0 0,0 0 0 0 0,0-1-1 0 0,0 1 1 0 0,0 0 0 0 0,0-1-1 0 0,0 1 1 0 0,0 0 0 0 0,0-1-1 0 0,0 1 1 0 0,0-1 0 0 0,1 1-1 0 0,-1 0 1 0 0,0-1 0 0 0,1 1-1 0 0,-1-1 1 0 0,0 1 0 0 0,1-1-1 0 0,-1 1 1 0 0,0-1 0 0 0,1 1-1 0 0,-1-1 1 0 0,1 1 0 0 0,-1-1-1 0 0,1 0 1 0 0,-1 1 0 0 0,1-1-7 0 0,0 0 7 0 0,-1 1-1 0 0,1-1 1 0 0,0 1 0 0 0,-1-1 0 0 0,1 1 0 0 0,-1 0-1 0 0,1-1 1 0 0,-1 1 0 0 0,1-1 0 0 0,-1 1 0 0 0,1 0-1 0 0,-1-1 1 0 0,0 1 0 0 0,1 0 0 0 0,-1 0 0 0 0,0-1 0 0 0,0 1-1 0 0,1 0 1 0 0,-1 0 0 0 0,0-1 0 0 0,0 1 0 0 0,0 0-1 0 0,0 0 1 0 0,0 0 0 0 0,0-1 0 0 0,0 1 0 0 0,0 0-7 0 0,0 17 69 0 0,0-2 50 0 0,0 58 274 0 0,0-39-137 0 0,0-16-46 0 0,0-1 65 0 0,0 0 81 0 0,0 0 92 0 0,0-16-226 0 0,0-2 2 0 0,0 0-23 0 0,0 0-94 0 0,0 0-34 0 0,2 0 18 0 0,9 0 3 0 0,-9 0-5 0 0,-2 0-1 0 0,0 0-4 0 0,0 0-16 0 0,0 0-4 0 0,0 0 0 0 0,0 0 2 0 0,0 0 4 0 0,0 0 2 0 0,0 0 0 0 0,0 0 0 0 0,0 0-1 0 0,0 0 6 0 0,0 0 46 0 0,0 0 6 0 0,0 0-1 0 0,0 0-33 0 0,0 0-142 0 0,0 0-66 0 0,0 0-14 0 0,0 0 34 0 0,0 0 145 0 0,0 0 63 0 0,0 0 11 0 0,0 0-32 0 0,0 0-146 0 0,0 0-63 0 0,0 0-12 0 0,0 0 34 0 0,0 0 145 0 0,0 0 63 0 0,0 0 11 0 0,0 0-31 0 0,0 0-140 0 0,0 0-62 0 0,0 0-12 0 0,0 0 33 0 0,0 0 139 0 0,0 0 62 0 0,0 0 11 0 0,0 0-40 0 0,0 0-105 0 0,0 0-57 0 0,0 0-100 0 0,0 0 73 0 0,0 0-70 0 0,0 0-87 0 0,0 0 78 0 0,0 0-40 0 0,0 0-44 0 0,0 0-41 0 0,0 0-38 0 0,0 0-34 0 0,0 0-246 0 0,0 0-57 0 0,0 0-803 0 0,0 0-634 0 0,0 0-1203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9:33.9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17 253 5192 0 0,'0'0'151'0'0,"0"0"-37"0"0,0 0-3 0 0,0 0 41 0 0,0 2 129 0 0,0 9 240 0 0,0-11-511 0 0,0 0-1 0 0,0 0 1 0 0,-1 0-1 0 0,1 0 1 0 0,0 0-1 0 0,0 0 1 0 0,0 0-1 0 0,0 0 1 0 0,0 1-1 0 0,0-1 1 0 0,0 0-1 0 0,0 0 1 0 0,0 0-1 0 0,0 0 1 0 0,0 0-1 0 0,0 0 1 0 0,0 0-1 0 0,0 0 1 0 0,1 0-1 0 0,-1 0 1 0 0,0 1-1 0 0,0-1 1 0 0,0 0-1 0 0,0 0 1 0 0,0 0-1 0 0,0 0 1 0 0,0 0-1 0 0,0 0 1 0 0,0 0-1 0 0,0 0 1 0 0,0 0-1 0 0,0 0 1 0 0,0 0-1 0 0,0 0 1 0 0,0 0-1 0 0,0 0 1 0 0,1 0-1 0 0,-1 0 1 0 0,0 1-1 0 0,0-1 1 0 0,0 0-1 0 0,0 0 1 0 0,0 0-1 0 0,0 0 1 0 0,0 0-1 0 0,0 0 1 0 0,0 0-1 0 0,0 0 1 0 0,1 0-1 0 0,-1 0 1 0 0,0 0-1 0 0,0 0 1 0 0,0 0-1 0 0,0 0 1 0 0,0-1-1 0 0,0 1 1 0 0,0 0-10 0 0,1 0 30 0 0,-1 0 0 0 0,1 0 0 0 0,-1 1 0 0 0,0-1 0 0 0,1 0 0 0 0,-1 0 0 0 0,1 0 0 0 0,-1 0 0 0 0,1 0 0 0 0,-1 0 0 0 0,0 1 0 0 0,1-1 1 0 0,-1 0-1 0 0,1 0 0 0 0,-1 1 0 0 0,0-1 0 0 0,1 0 0 0 0,-1 1 0 0 0,0-1 0 0 0,1 0-30 0 0,-1 2 71 0 0,1-1-1 0 0,0 0 1 0 0,-1 1 0 0 0,1-1 0 0 0,-1 0 0 0 0,1 1-1 0 0,-1-1 1 0 0,1 1 0 0 0,-1-1 0 0 0,0 1-1 0 0,0 0-70 0 0,1 12 477 0 0,-1-4-127 0 0,-1-2-25 0 0,1-1 38 0 0,0 2 130 0 0,-1-2 80 0 0,4-2-269 0 0,8 5-6 0 0,-9-7-22 0 0,-2-3-10 0 0,0 0-2 0 0,0 0-10 0 0,-1 4-52 0 0,1 1-74 0 0,0 1-41 0 0,1 2-17 0 0,-1-2 45 0 0,0-6-112 0 0,0 0 0 0 0,0 0 0 0 0,0 0 1 0 0,0 0-1 0 0,0 0 0 0 0,0 1 0 0 0,0-1 1 0 0,0 0-1 0 0,0 0 0 0 0,0 0 0 0 0,0 0 1 0 0,0 0-1 0 0,0 0 0 0 0,0 0 0 0 0,0 0 1 0 0,0 0-1 0 0,0 0 0 0 0,0 1 0 0 0,0-1 1 0 0,0 0-1 0 0,0 0 0 0 0,0 0 0 0 0,0 0 1 0 0,0 0-1 0 0,0 0 0 0 0,0 0 0 0 0,0 0 1 0 0,0 0-1 0 0,0 0 0 0 0,0 0 0 0 0,0 0 1 0 0,0 0-1 0 0,0 0 0 0 0,-1 1 0 0 0,1-1 1 0 0,0 0-1 0 0,0 0 0 0 0,0 0 0 0 0,0 0 1 0 0,0 0-1 0 0,0 0 0 0 0,0 0 0 0 0,0 0 1 0 0,0 0-1 0 0,0 0 0 0 0,0 0 0 0 0,-1 0 1 0 0,1 0-1 0 0,0 0 0 0 0,0 0 0 0 0,0 0 1 0 0,0 0-1 0 0,0 0 0 0 0,0 0 0 0 0,0 0 1 0 0,0 0-1 0 0,0 0-3 0 0,-11 0 156 0 0,8 0-17 0 0,3 0-3 0 0,0 0 0 0 0,0 0 0 0 0,0 0 0 0 0,0 0 0 0 0,0 0-7 0 0,0 0-29 0 0,0 0-17 0 0,0 0-3 0 0,0 0 1 0 0,0 0 6 0 0,0 0 1 0 0,0 0 0 0 0,0 0-4 0 0,0 2-27 0 0,0 6-43 0 0,0-5 73 0 0,0-4-83 0 0,0 0 0 0 0,0 1 0 0 0,0-1 0 0 0,0 0 0 0 0,0 1 0 0 0,0-1 0 0 0,0 0-1 0 0,0 1 1 0 0,0-1 0 0 0,-1 0 0 0 0,1 1 0 0 0,0-1 0 0 0,-1 0 0 0 0,1 1 0 0 0,0-1-4 0 0,-11-4 21 0 0,11 4-18 0 0,-1 0 0 0 0,1 1 0 0 0,0-1 0 0 0,-1 0 0 0 0,1 0 0 0 0,0 0 1 0 0,0 1-1 0 0,0-1 0 0 0,0 0 0 0 0,-1 0 0 0 0,1 0 0 0 0,0 0 0 0 0,0 0 0 0 0,1 0-3 0 0,0-21 36 0 0,-2 19-25 0 0,-13-20 17 0 0,14 22-25 0 0,-1-1 0 0 0,1 1 0 0 0,-1-1 0 0 0,1 0 0 0 0,0 0 0 0 0,-1 1 0 0 0,1-1 1 0 0,0 0-1 0 0,0 0 0 0 0,0 1 0 0 0,1-1 0 0 0,-1 0 0 0 0,0 0 0 0 0,0 1 1 0 0,1-1-1 0 0,-1 0 0 0 0,1 0-3 0 0,11-29 11 0 0,-11 17-11 0 0,-1 13 0 0 0,0 0 0 0 0,0 0 0 0 0,-1-1 0 0 0,1 1 0 0 0,1 0 0 0 0,-1 0 0 0 0,0 0 0 0 0,0 0 0 0 0,0 0 0 0 0,1 0 0 0 0,-1 0 0 0 0,0 0 0 0 0,1 0 0 0 0,-1 0 0 0 0,1-1 0 0 0,4-6 0 0 0,-4 6 0 0 0,0 1 0 0 0,0 0 0 0 0,0-1 0 0 0,0 1 0 0 0,-1-1 0 0 0,1 1 0 0 0,-1-1 0 0 0,1 0 0 0 0,-1 1 0 0 0,1-1 0 0 0,-1 1 0 0 0,0-1 0 0 0,0 0 0 0 0,0 0 0 0 0,0-14 0 0 0,3 1 0 0 0,10-1 0 0 0,0 0 0 0 0,-7 0 0 0 0,7 1 0 0 0,2-1 0 0 0,1 3 0 0 0,-3 7 10 0 0,-8 0 24 0 0,-5 5-31 0 0,1 1 0 0 0,-1-1-1 0 0,0 1 1 0 0,0 0 0 0 0,0-1-1 0 0,1 1 1 0 0,-1 0 0 0 0,0-1-1 0 0,0 1 1 0 0,1 0 0 0 0,-1-1 0 0 0,0 1-1 0 0,1 0 1 0 0,-1 0 0 0 0,0-1-1 0 0,1 1 1 0 0,-1 0 0 0 0,1 0-1 0 0,-1 0 1 0 0,0 0 0 0 0,1-1-1 0 0,-1 1 1 0 0,1 0 0 0 0,-1 0-1 0 0,0 0 1 0 0,1 0 0 0 0,-1 0-1 0 0,1 0 1 0 0,-1 0 0 0 0,1 0 0 0 0,-1 0-3 0 0,3 0 34 0 0,-3 0-112 0 0,0 0-13 0 0,2 0 23 0 0,-1 0 67 0 0,0 0 0 0 0,0 0 0 0 0,-1 0 0 0 0,1 0 0 0 0,0 0 1 0 0,-1 1-1 0 0,1-1 0 0 0,0 0 0 0 0,-1 0 0 0 0,1 0 0 0 0,0 1 0 0 0,-1-1 0 0 0,1 0 0 0 0,-1 1 1 0 0,1-1 0 0 0,4 13 0 0 0,8 3 0 0 0,1 0 0 0 0,-9 15 0 0 0,1-23 0 0 0,-1 1 0 0 0,-3 21 0 0 0,-2-29 0 0 0,0 0 0 0 0,0 0 0 0 0,0-1 0 0 0,0 1 0 0 0,0 0 0 0 0,0-1 0 0 0,0 1 0 0 0,0 0 0 0 0,1-1 0 0 0,-1 1 0 0 0,0 0 0 0 0,0-1 0 0 0,1 1 0 0 0,-1-1 0 0 0,0 1 0 0 0,1 0 0 0 0,-1-1 0 0 0,0 1 0 0 0,1-1 0 0 0,-1 1 0 0 0,1-1 0 0 0,-1 1 0 0 0,1-1 0 0 0,0 0 0 0 0,-1 1 0 0 0,1-1 0 0 0,-1 1 0 0 0,1-1 0 0 0,0 0 0 0 0,-1 1 0 0 0,1-1 0 0 0,-1 1 0 0 0,1-1 0 0 0,-1 1 0 0 0,0-1 0 0 0,1 1 0 0 0,-1-1 0 0 0,1 1 0 0 0,-1 0 0 0 0,0-1 0 0 0,1 1 0 0 0,-1-1 0 0 0,0 1 0 0 0,0 0 0 0 0,0-1 0 0 0,1 1 0 0 0,-1 0 0 0 0,0-1 0 0 0,0 1 0 0 0,0 0 0 0 0,0 0 0 0 0,0-1 0 0 0,0 1 0 0 0,0 31 0 0 0,0-30 3 0 0,1 7-4 0 0,-5-2 52 0 0,-4 4-38 0 0,13-9-20 0 0,-1-1 41 0 0,-2 1 54 0 0,-2 8-67 0 0,0-7-31 0 0,0-3-31 0 0,0 0-34 0 0,0 0-41 0 0,0 0-36 0 0,0 0-128 0 0,0 0-43 0 0,0 0-874 0 0,0 0-67 0 0</inkml:trace>
  <inkml:trace contextRef="#ctx0" brushRef="#br0" timeOffset="267.45">332 126 7368 0 0,'0'0'165'0'0,"0"0"22"0"0,0 0 10 0 0,3 0-16 0 0,14 1 68 0 0,-7 1-43 0 0,0 3 132 0 0,-3 1-83 0 0,-6-6-232 0 0,-1 0-1 0 0,1 0 0 0 0,-1 0 0 0 0,1 1 0 0 0,-1-1 0 0 0,0 0 0 0 0,1 0 0 0 0,-1 0 1 0 0,1 0-1 0 0,-1 0 0 0 0,1 0 0 0 0,-1 1 0 0 0,1-1 0 0 0,-1 0 0 0 0,1-1 1 0 0,-1 1-1 0 0,1 0 0 0 0,-1 0 0 0 0,1 0 0 0 0,-1 0 0 0 0,0 0 0 0 0,1 0 1 0 0,-1 0-1 0 0,1-1 0 0 0,-1 1 0 0 0,1 0 0 0 0,-1 0 0 0 0,0-1 0 0 0,1 1 0 0 0,-1 0 1 0 0,0-1-1 0 0,1 1 0 0 0,-1 0 0 0 0,0-1 0 0 0,1 1 0 0 0,-1-1 0 0 0,0 1 1 0 0,0 0-1 0 0,1-1-22 0 0,5-5 332 0 0,3 3-62 0 0,-4 4-244 0 0,1-1 113 0 0,0 0 92 0 0,10 0 411 0 0,-11-1-454 0 0,0 0-54 0 0,-1 0-100 0 0,4-4 32 0 0,-6 4-53 0 0,-1 0 1 0 0,1 0-1 0 0,-1 0 0 0 0,1 0 0 0 0,-1 1 0 0 0,1-1 1 0 0,-1 1-1 0 0,1-1 0 0 0,-1 1 0 0 0,1-1 0 0 0,0 1 1 0 0,-1 0-1 0 0,1 0 0 0 0,0 0-13 0 0,4 0 18 0 0,-4 0-17 0 0,0 0 0 0 0,-1 0 1 0 0,1 0-1 0 0,0 0 0 0 0,-1 0 1 0 0,1 0-1 0 0,0 0 0 0 0,-1 0 0 0 0,1-1 1 0 0,-1 1-1 0 0,1-1 0 0 0,1 0-1 0 0,1-6 29 0 0,-4 7-28 0 0,1 0-1 0 0,-1-1 1 0 0,0 1 0 0 0,0-1 0 0 0,1 1 0 0 0,-1-1-1 0 0,0 1 1 0 0,1 0 0 0 0,-1-1 0 0 0,0 1-1 0 0,1 0 1 0 0,-1-1 0 0 0,1 1 0 0 0,-1 0-1 0 0,1 0 1 0 0,-1-1 0 0 0,0 1 0 0 0,1 0 0 0 0,-1 0-1 0 0,1 0 1 0 0,-1 0 0 0 0,1 0 0 0 0,-1-1-1 0 0,1 1 1 0 0,-1 0 0 0 0,1 0 0 0 0,-1 0 0 0 0,1 0-1 0 0,-1 0 1 0 0,1 0 0 0 0,-1 1 0 0 0,1-1-1 0 0,2 0 79 0 0,0-1-81 0 0,0 1-74 0 0,0-1-67 0 0,0 0-180 0 0,1-1-108 0 0,-1 0-81 0 0,0 0-57 0 0,4-2-961 0 0,-1 2 52 0 0,4 1-841 0 0</inkml:trace>
  <inkml:trace contextRef="#ctx0" brushRef="#br0" timeOffset="541.52">427 0 7632 0 0,'0'0'166'0'0,"0"0"29"0"0,0 0 14 0 0,0 3-25 0 0,0 16 171 0 0,0-5 55 0 0,0 32 1767 0 0,3-34-1781 0 0,7 2 53 0 0,-9-12-249 0 0,0-1-46 0 0,0 1-40 0 0,0 0-32 0 0,-1 2 15 0 0,-1 1-50 0 0,1-4-7 0 0,0 0 37 0 0,0 9 151 0 0,0 3 108 0 0,0 12-20 0 0,0-14-338 0 0,0-3 42 0 0,0-1 50 0 0,0 5 49 0 0,0 8 46 0 0,0 14 44 0 0,0-32-260 0 0,0-2-77 0 0,0 0-137 0 0,0 0-20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9:37.1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64 5640 0 0,'0'0'124'0'0,"0"0"17"0"0,0 0 12 0 0,-3 0-15 0 0,-3 0-87 0 0,2 0 40 0 0,1 0 199 0 0,1 0-61 0 0,0 0-53 0 0,0 0-43 0 0,1 0-28 0 0,0 0-34 0 0,-2 0 130 0 0,1 0-38 0 0,-1 0 644 0 0,3 0-27 0 0,0 0-143 0 0,0 0-58 0 0,0 0-16 0 0,0 0-27 0 0,0 0-100 0 0,0 0-42 0 0,0 0-8 0 0,0 0-13 0 0,0 0-46 0 0,0 0-27 0 0,3 3-4 0 0,8 7-2 0 0,-8-7-43 0 0,0-2-112 0 0,1-1-70 0 0,1-1-34 0 0,-2 1 49 0 0,13 1 228 0 0,9 0 69 0 0,-23-1-341 0 0,1-1 0 0 0,-1 1 1 0 0,0 0-1 0 0,1-1 0 0 0,-1 1 0 0 0,0-1 0 0 0,1 1 0 0 0,0-2-40 0 0,5-3 98 0 0,-7 4-77 0 0,1 0-1 0 0,-1 0 0 0 0,1 1 0 0 0,-1-1 1 0 0,1 0-1 0 0,-1 0 0 0 0,1 1 1 0 0,-1-1-1 0 0,1 1 0 0 0,0 0 1 0 0,-1-1-1 0 0,1 1 0 0 0,0 0 1 0 0,-1 0-1 0 0,2 0-20 0 0,6 1 54 0 0,-6-1-38 0 0,0 0 0 0 0,0 1 0 0 0,0-1 0 0 0,0 0 0 0 0,0-1 0 0 0,0 1 0 0 0,0 0 0 0 0,0-1 0 0 0,-1 0 0 0 0,1 1 0 0 0,1-2-16 0 0,14-8 96 0 0,9 5-16 0 0,-12-1-60 0 0,-12 4-14 0 0,1 1 0 0 0,-1 0 0 0 0,0 0 1 0 0,1 0-1 0 0,-1 1 0 0 0,0-1 1 0 0,1 1-1 0 0,1-1-6 0 0,-3 1 1 0 0,-1 0-1 0 0,1 0 1 0 0,0 0 0 0 0,-1 0 0 0 0,1 0-1 0 0,0-1 1 0 0,-1 1 0 0 0,1-1 0 0 0,0 1 0 0 0,-1-1-1 0 0,1 0 1 0 0,-1 0 0 0 0,1 1 0 0 0,-1-2-1 0 0,12-4-1 0 0,13 1 1 0 0,-13-1 0 0 0,-11 5 0 0 0,-1 0 0 0 0,0 0 0 0 0,1 0 0 0 0,-1 1 0 0 0,1-1 0 0 0,-1 1 0 0 0,1-1 0 0 0,-1 1 0 0 0,1-1 0 0 0,-1 1 0 0 0,1 0 0 0 0,0 0 0 0 0,-1 0 0 0 0,1 0-83 0 0,0 0 39 0 0,0 0 33 0 0,1 0 45 0 0,1 0 77 0 0,-1 0-98 0 0,0 0-96 0 0,-1 0-4 0 0,-1 0-36 0 0,2 0-178 0 0,-2 0 101 0 0,1 0-38 0 0,-1 0-40 0 0,1 0-43 0 0,0 0-46 0 0,-1 0-48 0 0,13 0-463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9:38.1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364 79 6056 0 0,'0'0'176'0'0,"2"0"-4"0"0,2 0-118 0 0,2-2-39 0 0,-5 0 26 0 0,0 0 47 0 0,0 0 13 0 0,-1 0 40 0 0,0-1 44 0 0,0 1 51 0 0,3 2 203 0 0,-2 0-415 0 0,-1 0 0 0 0,1 0 1 0 0,-1 0-1 0 0,1 0 0 0 0,0-1 0 0 0,-1 1 1 0 0,1 0-1 0 0,-1 0 0 0 0,1 0 0 0 0,-1 0 1 0 0,1-1-1 0 0,0 1 0 0 0,-1 0 1 0 0,1 0-1 0 0,-1-1 0 0 0,1 1 0 0 0,-1-1-24 0 0,0 1 19 0 0,1-1-1 0 0,-1 1 0 0 0,0-1 1 0 0,1 1-1 0 0,-1-1 0 0 0,0 1 1 0 0,0-1-1 0 0,1 1 0 0 0,-1-1 1 0 0,0 1-1 0 0,0-1 0 0 0,0 0 0 0 0,0 1 1 0 0,0-1-1 0 0,0 1 0 0 0,0-1 1 0 0,0 0-19 0 0,0-1 266 0 0,0-1-8 0 0,0-7-6 0 0,0 7-18 0 0,-2 0-8 0 0,-9-7-2 0 0,8 7-4 0 0,3 3-18 0 0,-2-2-8 0 0,-9-9-2 0 0,9 8 16 0 0,-1 3 65 0 0,-14 0 156 0 0,-2 0-38 0 0,-8 0 36 0 0,4 0-185 0 0,12 0-168 0 0,0 0-37 0 0,0 2 58 0 0,-1 4 1 0 0,10-5-83 0 0,1 0 0 0 0,-1 0 0 0 0,0 0 0 0 0,1 0-1 0 0,-1-1 1 0 0,0 1 0 0 0,1 0 0 0 0,-1-1 0 0 0,0 0 0 0 0,0 1 0 0 0,1-1 0 0 0,-1 0 0 0 0,0 0-13 0 0,-13 4 88 0 0,-1 8-63 0 0,0 1-26 0 0,-4-4 1 0 0,15-7 0 0 0,0 0 0 0 0,0 0 0 0 0,0 1 0 0 0,0-1 0 0 0,1 1 0 0 0,-1 0 0 0 0,1 1 0 0 0,-1 0 0 0 0,-43 44 281 0 0,35-32-97 0 0,3 4-114 0 0,4 1-95 0 0,4-2-79 0 0,2-17 89 0 0,0 0 0 0 0,-1 0 0 0 0,1 0 0 0 0,0 0 0 0 0,-1 0 0 0 0,1-1 0 0 0,-1 1 0 0 0,1 0 0 0 0,-1 0 0 0 0,0 0 0 0 0,0-1 0 0 0,0 1 0 0 0,-1 1 15 0 0,-3 7-47 0 0,3 3 35 0 0,2 50 22 0 0,0-61-6 0 0,0-1 0 0 0,0 1 0 0 0,0 0-1 0 0,1-1 1 0 0,-1 1 0 0 0,1 0 0 0 0,-1-1-1 0 0,1 1 1 0 0,0-1 0 0 0,-1 1 0 0 0,1-1 0 0 0,0 1-1 0 0,0-1 1 0 0,0 0-4 0 0,4 8 1 0 0,0 6 15 0 0,8 1 64 0 0,-7-10-51 0 0,-5-5-22 0 0,1 0-1 0 0,-1 1 0 0 0,1-1 0 0 0,-1 0 0 0 0,1 0 0 0 0,0 0 0 0 0,-1 0 1 0 0,1 0-1 0 0,0 0 0 0 0,1 0-6 0 0,20 10 5 0 0,8 5 12 0 0,-29-15-4 0 0,0-1 0 0 0,0 1-1 0 0,0 0 1 0 0,0-1 0 0 0,0 1 0 0 0,0-1 0 0 0,0 0-1 0 0,0 0 1 0 0,0 0 0 0 0,0 0 0 0 0,-1 0 0 0 0,1 0 0 0 0,0 0-1 0 0,0-1 1 0 0,0 1 0 0 0,0-1 0 0 0,0 1 0 0 0,1-1-13 0 0,11-5 67 0 0,0 0-65 0 0,3 5 31 0 0,-15 1-28 0 0,1 0 0 0 0,-1 0-1 0 0,0 0 1 0 0,1 0 0 0 0,-1 0-1 0 0,0-1 1 0 0,1 1 0 0 0,-1-1-1 0 0,0 1 1 0 0,3-2-5 0 0,26-24 164 0 0,-20 21-92 0 0,-10 5-65 0 0,0-1 1 0 0,1 1-1 0 0,-1 0 1 0 0,0-1-1 0 0,0 1 1 0 0,0-1-1 0 0,0 0 1 0 0,0 1-1 0 0,0-1 1 0 0,0 0-1 0 0,0 1 1 0 0,0-1-1 0 0,-1 0 1 0 0,1 0-1 0 0,0 0 1 0 0,0 0-1 0 0,-1 0 1 0 0,1-1-8 0 0,4-9 69 0 0,1-1-33 0 0,4 1 36 0 0,-4 6-55 0 0,-4 3-13 0 0,0 1 0 0 0,0-1 1 0 0,-1 1-1 0 0,1-1 0 0 0,0 0 1 0 0,-1 0-1 0 0,0 0 0 0 0,1 0 1 0 0,-1 0-1 0 0,0 0 0 0 0,0 0 1 0 0,0 0-1 0 0,0-1 0 0 0,0 1 1 0 0,0 0-1 0 0,-1 0 0 0 0,1-1 1 0 0,-1-1-5 0 0,0 3 0 0 0,0-1-1 0 0,1 0 1 0 0,-1 1 0 0 0,0-1 0 0 0,1 1 0 0 0,-1-1 0 0 0,1 0 0 0 0,-1 1 0 0 0,1-1 0 0 0,0 1 0 0 0,-1-1 0 0 0,1 1 0 0 0,0-1 0 0 0,0 1 0 0 0,4-7 11 0 0,7-16 43 0 0,-8 16-54 0 0,1-23 10 0 0,5 9 35 0 0,-7-1-36 0 0,-3 21-8 0 0,0 1 0 0 0,0-1 0 0 0,0 0 0 0 0,1 1 0 0 0,-1-1 0 0 0,0 0 0 0 0,1 1 0 0 0,-1-1 0 0 0,0 0 0 0 0,1 1-1 0 0,4-7 21 0 0,-4 6-19 0 0,0 1 1 0 0,0-1-1 0 0,0 1 0 0 0,-1 0 1 0 0,1-1-1 0 0,0 0 0 0 0,-1 1 1 0 0,1-1-1 0 0,-1 1 0 0 0,1-1 1 0 0,-1 0-1 0 0,0 1 0 0 0,0-1 1 0 0,0 0-3 0 0,3-14 0 0 0,7 1 0 0 0,-5 6 0 0 0,-6 11 0 0 0,0 5 0 0 0,4 8 0 0 0,2-7 0 0 0,-4-6 0 0 0,-1-1 0 0 0,1 1 0 0 0,0-1 0 0 0,0 1 0 0 0,0-1 0 0 0,-1 1 0 0 0,1-1 0 0 0,-1 1 0 0 0,1-1 0 0 0,-1 1 0 0 0,0 0 0 0 0,1-1 0 0 0,-1 1 0 0 0,0 0 0 0 0,-1 10 0 0 0,1-9 0 0 0,0 0 0 0 0,-1 0 0 0 0,1 0 0 0 0,1 1 0 0 0,-1-1 0 0 0,0 0 0 0 0,1 0 0 0 0,-1 0 0 0 0,1 1 0 0 0,0-1 0 0 0,2 1 0 0 0,-1 0 0 0 0,-1 1 0 0 0,1-1 0 0 0,0 1 0 0 0,-1-1 0 0 0,0 0 0 0 0,0 1 0 0 0,-1 0 0 0 0,1-1 0 0 0,-1 1 0 0 0,0 0 0 0 0,0-1 0 0 0,0 1 0 0 0,0-3 0 0 0,0 0 0 0 0,0-1 0 0 0,0 1 0 0 0,0-1 0 0 0,1 1 0 0 0,-1 0 0 0 0,1-1 0 0 0,-1 1 0 0 0,1-1 0 0 0,0 1 0 0 0,0-1 0 0 0,-1 1 0 0 0,2 0 0 0 0,-1 0 0 0 0,0-1 0 0 0,0 1 0 0 0,0 0 0 0 0,0-1 0 0 0,-1 1 0 0 0,1 0 0 0 0,0 0 0 0 0,-1 0 0 0 0,1 0 0 0 0,-1 0 0 0 0,0 0 0 0 0,0 0 0 0 0,0 1 0 0 0,0 8 0 0 0,-1-7 0 0 0,1 1 0 0 0,-1 0 0 0 0,1 0 0 0 0,0 0 0 0 0,1-1 0 0 0,-1 1 0 0 0,1 0 0 0 0,0 0 0 0 0,1 2 0 0 0,3 1 0 0 0,-4-7 1 0 0,0 1 0 0 0,0-1-1 0 0,0 0 1 0 0,-1 1 0 0 0,1-1 0 0 0,0 1 0 0 0,-1 0 0 0 0,1-1-1 0 0,-1 1 1 0 0,0-1 0 0 0,1 1 0 0 0,-1 0 0 0 0,0-1 0 0 0,0 1-1 0 0,0 5 23 0 0,0-4-18 0 0,0-1 0 0 0,-1 0 0 0 0,2 0-1 0 0,-1 0 1 0 0,0 0 0 0 0,0 1 0 0 0,1-1 0 0 0,-1 0 0 0 0,1 0 0 0 0,0 1-5 0 0,9 10 64 0 0,-6-7 21 0 0,-5 4-72 0 0,1-10-5 0 0,0 5 64 0 0,0-1-75 0 0,0-2-95 0 0,0 1-93 0 0,0-2 47 0 0,0 0-37 0 0,0-1-41 0 0,0 1-39 0 0,0 0-361 0 0,0-1 79 0 0,0 0-52 0 0,0 0-705 0 0,0 0-553 0 0,0 0-1052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9:39.3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1 239 5064 0 0,'0'0'108'0'0,"0"0"17"0"0,0 0 14 0 0,2 0-10 0 0,8 0 219 0 0,-2 0-33 0 0,7 0 226 0 0,-1 0-106 0 0,-2 0-86 0 0,-2 0-94 0 0,-1 0-44 0 0,37 0 594 0 0,-45 0-794 0 0,-1 0 1 0 0,1 0-1 0 0,0 0 1 0 0,-1 0-1 0 0,1 0 1 0 0,0 0-1 0 0,-1-1 1 0 0,1 1-1 0 0,0 0 0 0 0,-1 0 1 0 0,1 0-1 0 0,0-1 1 0 0,-1 1-1 0 0,1 0 1 0 0,0-1-1 0 0,-1 1 1 0 0,1 0-1 0 0,-1-1 1 0 0,1 1-1 0 0,-1-1 1 0 0,1 1-1 0 0,-1-1 1 0 0,1 1-1 0 0,-1-1 1 0 0,0 1-1 0 0,1-1-11 0 0,-1 0 9 0 0,1 1 1 0 0,-1-1-1 0 0,0 1 0 0 0,1-1 1 0 0,-1 1-1 0 0,1-1 0 0 0,-1 1 1 0 0,1-1-1 0 0,-1 1 0 0 0,1-1 1 0 0,-1 1-1 0 0,1 0 1 0 0,0-1-1 0 0,-1 1 0 0 0,1 0 1 0 0,0 0-1 0 0,-1-1 0 0 0,1 1 1 0 0,0 0-1 0 0,-1 0 0 0 0,1 0 1 0 0,0 0-1 0 0,-1 0 0 0 0,1 0 1 0 0,0 0-1 0 0,0 0-9 0 0,30 0 262 0 0,0 0-49 0 0,35 0 99 0 0,-62 0-300 0 0,0-1 1 0 0,0 1 0 0 0,0-1 0 0 0,0 0 0 0 0,0 0-1 0 0,0 0 1 0 0,0-1 0 0 0,-1 1 0 0 0,1-1 0 0 0,2-1-13 0 0,-3 2 8 0 0,0 0 1 0 0,0 0-1 0 0,-1 1 1 0 0,1-1-1 0 0,0 1 1 0 0,0 0-1 0 0,0 0 0 0 0,0 0 1 0 0,0 0-1 0 0,3 0-8 0 0,9 1 46 0 0,24 0 22 0 0,44-1 194 0 0,-52-3-194 0 0,-25 1-50 0 0,32-5 70 0 0,-26 5-65 0 0,0 1 0 0 0,0 0-1 0 0,0 0-22 0 0,46 1 94 0 0,12 0-5 0 0,-55 0-86 0 0,-1-1-1 0 0,0-1 1 0 0,0 0 0 0 0,-1-1-3 0 0,-1 0 3 0 0,-1 1 1 0 0,1 1-1 0 0,10 0-3 0 0,8-1 38 0 0,7-4-22 0 0,-25 3-13 0 0,1 1 0 0 0,-1 0 0 0 0,1 1 0 0 0,1 1-3 0 0,12 0 20 0 0,-5 1-7 0 0,0-1 0 0 0,0-2 1 0 0,1 0-14 0 0,4-2 0 0 0,-6 0 0 0 0,0 2 0 0 0,0 0 0 0 0,4 1 0 0 0,4 1 0 0 0,0 1 0 0 0,-1-2 0 0 0,11-2 0 0 0,-7-1 0 0 0,-9 0 0 0 0,0 1 0 0 0,13 1 0 0 0,-11 1 16 0 0,-1-1 1 0 0,14-3-17 0 0,-15 2 15 0 0,-1 0 1 0 0,13 1-16 0 0,-3 3 0 0 0,-1-1 0 0 0,0 0 0 0 0,5-3 0 0 0,-3-2 0 0 0,-4 1 0 0 0,1 2 0 0 0,8 0 0 0 0,-4 0 0 0 0,28-4 0 0 0,-28 2 0 0 0,29 0 0 0 0,112 4 0 0 0,-141-1 0 0 0,29-6 0 0 0,-30 3 0 0 0,30 0 0 0 0,146 4 64 0 0,-24 0-64 0 0,-157 1 0 0 0,-1 1 0 0 0,13 3 0 0 0,-14-1 0 0 0,-1-2 0 0 0,11 0 0 0 0,552-2 10 0 0,-529-2 38 0 0,5-4-48 0 0,-3 1 6 0 0,8 2-6 0 0,-8 4-2 0 0,38-1 23 0 0,-35-3 33 0 0,-21-2-13 0 0,-9 0 18 0 0,1 3 0 0 0,2 0-59 0 0,4 1 130 0 0,23-5-130 0 0,-6 0 102 0 0,4 4 34 0 0,0 3-12 0 0,-16 0 30 0 0,0-1 0 0 0,22-5-154 0 0,-35 1 64 0 0,-4 0 32 0 0,1 1 0 0 0,8 1-96 0 0,247 2 534 0 0,-269-1-516 0 0,-1 0-1 0 0,1 0 0 0 0,10-4-17 0 0,-10 2 23 0 0,1 1-1 0 0,0 0 0 0 0,13 1-22 0 0,86 1 175 0 0,-55 0-36 0 0,-1 0 50 0 0,21 0 158 0 0,-41 0-125 0 0,0 0 37 0 0,-37 0-238 0 0,0 0 0 0 0,0 1 0 0 0,0-1 0 0 0,0 0 1 0 0,0 1-1 0 0,0-1 0 0 0,0 1 0 0 0,0 0 0 0 0,0 0 1 0 0,1 0-22 0 0,-3-1 8 0 0,1 1 0 0 0,-1-1 0 0 0,1 0 0 0 0,0 1 0 0 0,-1-1 0 0 0,1 0 0 0 0,-1 0 0 0 0,1 1 1 0 0,0-1-1 0 0,-1 0 0 0 0,1 0 0 0 0,0 0 0 0 0,-1 0 0 0 0,1 0 0 0 0,0 0 0 0 0,-1 0 0 0 0,1 0 1 0 0,-1 0-1 0 0,1 0 0 0 0,0 0 0 0 0,-1-1 0 0 0,1 1 0 0 0,0 0 0 0 0,-1 0 0 0 0,1-1 0 0 0,-1 1 1 0 0,1 0-1 0 0,0-1 0 0 0,-1 1 0 0 0,1 0 0 0 0,-1-1 0 0 0,1 1 0 0 0,-1-1 0 0 0,0 1 0 0 0,1-1 1 0 0,-1 1-9 0 0,4-3 187 0 0,0 2-97 0 0,4 2-26 0 0,-8-1-40 0 0,5 0 72 0 0,6 0-24 0 0,-8 0 13 0 0,-3 0-15 0 0,0 0-38 0 0,0 0-127 0 0,0 0 19 0 0,0 0-69 0 0,0 0-82 0 0,0 0 67 0 0,0 0-37 0 0,0 0-41 0 0,-1 0-37 0 0,1 0-375 0 0,0 0 88 0 0,0 0-52 0 0,-2 0-726 0 0,-2 0-574 0 0,-5 0-1089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9:41.8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16 5528 0 0,'0'0'124'0'0,"0"0"17"0"0,0 0 11 0 0,0 0-44 0 0,0 0 1 0 0,0 0 51 0 0,0 0 144 0 0,3 0 266 0 0,-2 0-533 0 0,-1 0 1 0 0,1 1 0 0 0,0-1-1 0 0,-1 0 1 0 0,1 0-1 0 0,-1 0 1 0 0,1 1 0 0 0,0-1-1 0 0,-1 0 1 0 0,1 0-1 0 0,-1 1 1 0 0,1-1 0 0 0,0 1-1 0 0,-1-1 1 0 0,1 0 0 0 0,-1 1-1 0 0,0-1 1 0 0,1 1-1 0 0,-1-1 1 0 0,1 1 0 0 0,-1 0-38 0 0,6 8 429 0 0,-2-2-213 0 0,0-2-79 0 0,-2-3 30 0 0,-1 0-39 0 0,0 1 35 0 0,-1 1-83 0 0,-1 1-42 0 0,1-2 58 0 0,0 4 54 0 0,-1-5-100 0 0,1 0 0 0 0,0 0 0 0 0,0 0-1 0 0,0 1 1 0 0,1-1 0 0 0,-1 0 0 0 0,0 0-1 0 0,1 0 1 0 0,-1 0 0 0 0,2 1-50 0 0,2 5 154 0 0,2 2 62 0 0,-3 4 54 0 0,-2-3-44 0 0,6 1 32 0 0,-1 1 2 0 0,-5-2-28 0 0,1 2 38 0 0,5 2 32 0 0,-1-3-88 0 0,-2-2-34 0 0,-2-4-124 0 0,2 5 78 0 0,-1 2 50 0 0,0 2 53 0 0,-2 1 60 0 0,-1-9-167 0 0,0-5-89 0 0,-1 0 0 0 0,1 0 0 0 0,0 0 0 0 0,0 0 1 0 0,1 1-1 0 0,-1-1 0 0 0,0 0 0 0 0,1 0 0 0 0,0 0 1 0 0,0 1-42 0 0,3 5 126 0 0,-3-7-98 0 0,0 1 0 0 0,0-1 0 0 0,0 1-1 0 0,0-1 1 0 0,0 1 0 0 0,-1-1 0 0 0,1 1 0 0 0,-1-1-1 0 0,1 1 1 0 0,-1 0 0 0 0,0-1 0 0 0,1 1 0 0 0,-1 0 0 0 0,0 0-28 0 0,0 4 91 0 0,-1-4-66 0 0,1-1-1 0 0,0 1 1 0 0,0 0 0 0 0,0-1-1 0 0,0 1 1 0 0,0 0-1 0 0,1-1 1 0 0,-1 1-1 0 0,0 0 1 0 0,1-1 0 0 0,-1 1-1 0 0,1 1-24 0 0,6 1 116 0 0,-7-4-109 0 0,1 0 0 0 0,-1 1 0 0 0,1-1 0 0 0,-1 0 0 0 0,1 0 0 0 0,-1 1 0 0 0,0-1 0 0 0,1 0 0 0 0,-1 1 0 0 0,0-1 0 0 0,1 1 0 0 0,-1-1 0 0 0,0 0 0 0 0,0 1 0 0 0,1-1 0 0 0,-1 1 0 0 0,0-1 0 0 0,0 1 0 0 0,1-1 0 0 0,-1 1 0 0 0,0-1 0 0 0,0 1 0 0 0,0-1 0 0 0,0 1 0 0 0,0-1 0 0 0,0 1 0 0 0,0-1 0 0 0,0 1 0 0 0,0-1 0 0 0,0 1 0 0 0,0-1 0 0 0,0 1-7 0 0,0 12 106 0 0,0-10-30 0 0,0-3-4 0 0,0 2 10 0 0,0-1-4 0 0,0-1-34 0 0,0 1-33 0 0,0 3-207 0 0,0-3 193 0 0,0-1 56 0 0,0 1 73 0 0,0 0 94 0 0,0 0-12 0 0,0-1 55 0 0,0 0 61 0 0,0 1 65 0 0,0-2-385 0 0,0 1 0 0 0,0 0-1 0 0,0-1 1 0 0,0 1 0 0 0,0-1-1 0 0,0 1 1 0 0,0 0 0 0 0,0-1-1 0 0,-1 1 1 0 0,1-1 0 0 0,0 1-1 0 0,0-1 1 0 0,0 1 0 0 0,0 0-1 0 0,-1-1 1 0 0,1 1 0 0 0,0 0-1 0 0,0-1 1 0 0,0 1 0 0 0,-1 0-1 0 0,1-1 1 0 0,0 1 0 0 0,-1 0-1 0 0,1-1 1 0 0,0 1 0 0 0,-1 0-1 0 0,1 0 1 0 0,0-1 0 0 0,-1 1-1 0 0,1 0 1 0 0,-1 0-4 0 0,-6-5 46 0 0,7 4-41 0 0,0 1 0 0 0,-1-1 0 0 0,1 0 0 0 0,0 0 0 0 0,-1 0 0 0 0,1 1 0 0 0,0-1 0 0 0,0 0 0 0 0,0 0 0 0 0,0 0 0 0 0,0 0 0 0 0,0 0 0 0 0,0 1 0 0 0,0-2-5 0 0,0 0 10 0 0,0 0 1 0 0,-1 1 0 0 0,1-1-1 0 0,0 0 1 0 0,-1 0 0 0 0,1 1-1 0 0,-1-1 1 0 0,0 0-1 0 0,1 1 1 0 0,-1-1 0 0 0,0 0-1 0 0,0 1 1 0 0,0-1-11 0 0,0 1 10 0 0,0-1 1 0 0,0 1-1 0 0,0-1 1 0 0,0 1-1 0 0,1-1 1 0 0,-1 0-1 0 0,1 0 1 0 0,-1 1-1 0 0,1-1 1 0 0,-1 0-1 0 0,1 0 1 0 0,0 1-1 0 0,0-1-10 0 0,0-17 119 0 0,0 0-73 0 0,0-4-57 0 0,0-11-63 0 0,0 31 74 0 0,0 1 0 0 0,0-1 0 0 0,1 1 0 0 0,-1-1 0 0 0,0 1 0 0 0,1-1 0 0 0,0 1 0 0 0,0-1 0 0 0,0 1 0 0 0,0 0 0 0 0,1-3 0 0 0,-1 3 0 0 0,0 0 0 0 0,0 0 0 0 0,0-1 0 0 0,0 1 0 0 0,0-1 0 0 0,-1 1 0 0 0,1-1 0 0 0,-1 1 0 0 0,1-1 0 0 0,-1 1 0 0 0,0-3 0 0 0,-1-7-5 0 0,1-14-59 0 0,3 17 61 0 0,8-10 3 0 0,-6-7-10 0 0,-4 24 5 0 0,0-1 0 0 0,0 1 0 0 0,1 0 0 0 0,-1 0-1 0 0,0 0 1 0 0,1 0 0 0 0,0 1 0 0 0,-1-1 0 0 0,2-1 5 0 0,8-10-8 0 0,-8 8 10 0 0,-3 4-2 0 0,0 0 0 0 0,1 1 1 0 0,-1-1-1 0 0,0 1 0 0 0,1-1 1 0 0,-1 0-1 0 0,0 1 1 0 0,1-1-1 0 0,-1 1 0 0 0,1-1 1 0 0,-1 1-1 0 0,1-1 0 0 0,-1 1 1 0 0,1-1-1 0 0,-1 1 1 0 0,1-1-1 0 0,-1 1 0 0 0,1 0 1 0 0,0 0-1 0 0,-1-1 1 0 0,1 1-1 0 0,0 0 0 0 0,4-3 12 0 0,11-10 89 0 0,-15 12-92 0 0,0 0 0 0 0,1-1 0 0 0,-1 1 0 0 0,0 0 0 0 0,1 0 0 0 0,-1 0 0 0 0,1 0 0 0 0,-1 0 0 0 0,1 0 0 0 0,-1 0 0 0 0,1 0 0 0 0,0 1 0 0 0,-1-1 0 0 0,1 1 0 0 0,0-1 0 0 0,0 1 0 0 0,-1 0 0 0 0,1-1 0 0 0,0 1-9 0 0,0 0-7 0 0,0 0 0 0 0,0 0 1 0 0,-1 0-1 0 0,1-1 0 0 0,0 1 0 0 0,0-1 1 0 0,-1 1-1 0 0,1-1 0 0 0,0 0 0 0 0,-1 0 1 0 0,1 1-1 0 0,-1-1 0 0 0,1-1 7 0 0,-1 1-12 0 0,1 0-1 0 0,-1 1 0 0 0,1-1 0 0 0,0 0 0 0 0,-1 0 1 0 0,1 1-1 0 0,0-1 0 0 0,-1 1 0 0 0,1-1 1 0 0,0 1-1 0 0,0 0 0 0 0,0 0 0 0 0,0 0 13 0 0,10 0-49 0 0,1 0 48 0 0,8 0 76 0 0,28 0 185 0 0,-34 0-240 0 0,-2 0-65 0 0,-8 2-61 0 0,16 11-134 0 0,0 0-62 0 0,-19-11 120 0 0,0-1 40 0 0,1 0-43 0 0,1-1 85 0 0,1 0 34 0 0,-3-1 22 0 0,-1 1-34 0 0,3 0 10 0 0,-1 1-93 0 0,0 0-85 0 0,0 0-79 0 0,0 0-73 0 0,0 0-67 0 0,-1 1-60 0 0,0-1-53 0 0,2 2-451 0 0,0-1-96 0 0,3 0-821 0 0,2-1-1098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4:27.2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 1 7920 0 0,'0'0'174'0'0,"0"0"29"0"0,0 0 13 0 0,0 2-31 0 0,0 7-249 0 0,0-2 54 0 0,0-1 46 0 0,0-1 39 0 0,0 5 200 0 0,0 7 543 0 0,0-10-614 0 0,0 4 139 0 0,1-7-255 0 0,-1-1 0 0 0,0 0 0 0 0,0 0 0 0 0,0 0 0 0 0,0 1 0 0 0,-1-1 0 0 0,1 0 0 0 0,-1 0 1 0 0,0 0-1 0 0,0 1-88 0 0,-4 4 184 0 0,-1 2 76 0 0,4 4 38 0 0,2 74 937 0 0,0-68-938 0 0,0 0 37 0 0,0-16-280 0 0,0-1 1 0 0,-1 0 0 0 0,1 0 0 0 0,-1 0 0 0 0,0 0-1 0 0,1 0 1 0 0,-2 2-55 0 0,-6 13 363 0 0,7-15-282 0 0,0-1 0 0 0,0 1 0 0 0,0 0 0 0 0,1 0 0 0 0,-1-1 0 0 0,1 1 0 0 0,0 0 0 0 0,0 0 0 0 0,0 0 0 0 0,0 0-81 0 0,1 12 312 0 0,0-5-138 0 0,-1 0-43 0 0,0-2-85 0 0,0 13 28 0 0,0-12-75 0 0,0-5-38 0 0,0-2-71 0 0,0-1-51 0 0,0-1-232 0 0,0 0 214 0 0,0 0-25 0 0,0 0-60 0 0,0 0 90 0 0,0 0-33 0 0,0 0-35 0 0,0 0-34 0 0,0-1-364 0 0,0 1 94 0 0,1 0-47 0 0,1-2-690 0 0,0-1 12 0 0,2-1-41 0 0,3-2-782 0 0</inkml:trace>
  <inkml:trace contextRef="#ctx0" brushRef="#br0" timeOffset="408.68">161 64 7344 0 0,'0'0'216'0'0,"0"0"-62"0"0,0 0-24 0 0,0 0 312 0 0,0 0 66 0 0,0 0 18 0 0,0 0-22 0 0,0 0-100 0 0,0 0-42 0 0,0 0-8 0 0,0 2-13 0 0,0-1-331 0 0,0 0 38 0 0,0 2 143 0 0,0 1 130 0 0,0 5 552 0 0,0-6-625 0 0,0-1-116 0 0,0 0-66 0 0,0-1-81 0 0,0 0-96 0 0,0 1 455 0 0,0-1-150 0 0,0 1-102 0 0,-1 4-42 0 0,-5-1-42 0 0,0 0-8 0 0,0 5 0 0 0,-4-5 0 0 0,5 6 0 0 0,-9-6 16 0 0,13-4-10 0 0,0 0 0 0 0,0-1 1 0 0,0 1-1 0 0,0 0 1 0 0,0 0-1 0 0,0 0 1 0 0,0 0-1 0 0,0 0 1 0 0,0 0-1 0 0,0 0 0 0 0,0 0 1 0 0,0 1-7 0 0,-2 5 36 0 0,3-7-34 0 0,0 1-1 0 0,0-1 1 0 0,0 1 0 0 0,0-1-1 0 0,-1 1 1 0 0,1-1 0 0 0,0 1-1 0 0,0-1 1 0 0,0 0 0 0 0,-1 1-1 0 0,1-1 1 0 0,0 0 0 0 0,-1 1-1 0 0,1-1 1 0 0,0 0 0 0 0,-1 1-1 0 0,1-1 1 0 0,0 0 0 0 0,-1 1-1 0 0,1-1 1 0 0,-1 0 0 0 0,1 0-1 0 0,0 0 1 0 0,-1 1 0 0 0,1-1-1 0 0,-1 0 1 0 0,1 0 0 0 0,-1 0-1 0 0,1 0 1 0 0,-1 0 0 0 0,1 0-1 0 0,-1 0 1 0 0,1 0 0 0 0,0 0-1 0 0,-1 0 1 0 0,0 0-2 0 0,-4 3 65 0 0,-5 7 9 0 0,7-7-2 0 0,3-3 0 0 0,0 0 12 0 0,0 0 50 0 0,0 0 24 0 0,0 0 2 0 0,-3 3 1 0 0,-7 7 7 0 0,7-7 7 0 0,3-3 1 0 0,0 0-14 0 0,0 0-54 0 0,0 0-20 0 0,0 0-6 0 0,0 0-4 0 0,0 0-4 0 0,0 0-2 0 0,0 0 0 0 0,0 0-2 0 0,0 0 1 0 0,4 6 36 0 0,3-1-81 0 0,-5-3-5 0 0,1 0 49 0 0,-3 4 39 0 0,0 2-64 0 0,0-8-43 0 0,0 0-1 0 0,0 0 0 0 0,0 0 0 0 0,0 0 0 0 0,0 0 0 0 0,0 0 0 0 0,0 0 0 0 0,0 0 1 0 0,0 0-1 0 0,0 0 0 0 0,0 1 0 0 0,0-1 0 0 0,0 0 0 0 0,0 0 0 0 0,0 0 0 0 0,0 0 1 0 0,0 0-1 0 0,0 0 0 0 0,0 0 0 0 0,0 0 0 0 0,0 0 0 0 0,0 0 0 0 0,0 1 0 0 0,0-1 1 0 0,0 0-1 0 0,0 0 0 0 0,0 0 0 0 0,0 0 0 0 0,0 0 0 0 0,1 0 0 0 0,-1 0 0 0 0,0 0 1 0 0,0 0-1 0 0,0 0 0 0 0,0 0 0 0 0,0 0 0 0 0,0 0 0 0 0,0 0 0 0 0,0 0 0 0 0,0 0 1 0 0,0 0-1 0 0,0 0 0 0 0,0 0 0 0 0,1 0 0 0 0,-1 0 0 0 0,0 0 0 0 0,0 0 0 0 0,0 0 1 0 0,0 0-1 0 0,0 0 0 0 0,0 0 0 0 0,0 0 0 0 0,0 0 0 0 0,0 0 0 0 0,0 0 0 0 0,1 0 1 0 0,-1 0-3 0 0,10 0 65 0 0,-10 0-62 0 0,0 0-1 0 0,0 0 0 0 0,1 0 0 0 0,-1 0 0 0 0,0 0 0 0 0,0 0 0 0 0,0 0 0 0 0,0 0 1 0 0,0 0-1 0 0,0 0 0 0 0,0 0 0 0 0,0 0 0 0 0,0 0 0 0 0,0 0 0 0 0,1 0 0 0 0,-1 0 1 0 0,0 0-1 0 0,0 0 0 0 0,0 0 0 0 0,0 0 0 0 0,0 0 0 0 0,0 0 0 0 0,0 0 0 0 0,0 0 1 0 0,0 0-1 0 0,0 0 0 0 0,0 0 0 0 0,1 1 0 0 0,-1-1 0 0 0,0 0 0 0 0,0 0 0 0 0,0 0 1 0 0,0 0-1 0 0,0 0 0 0 0,0 0 0 0 0,0 0 0 0 0,0 0 0 0 0,0 0 0 0 0,0 0 0 0 0,0 0 1 0 0,0 0-1 0 0,0 1 0 0 0,0-1 0 0 0,0 0 0 0 0,0 0 0 0 0,0 0 0 0 0,0 0 0 0 0,0 0 1 0 0,0 0-1 0 0,0 0 0 0 0,0 0 0 0 0,0 0 0 0 0,0 0 0 0 0,0 1 0 0 0,0-1 0 0 0,0 0 1 0 0,0 0-3 0 0,0 0 5 0 0,0 1 0 0 0,0-1-1 0 0,0 1 1 0 0,0-1 0 0 0,0 1-1 0 0,0-1 1 0 0,0 1-1 0 0,0-1 1 0 0,0 1 0 0 0,0-1-1 0 0,0 1 1 0 0,1-1 0 0 0,-1 1-1 0 0,0-1 1 0 0,0 0-1 0 0,1 1 1 0 0,-1-1 0 0 0,0 1-1 0 0,0-1 1 0 0,1 0-1 0 0,-1 1 1 0 0,0-1 0 0 0,1 1-1 0 0,-1-1 1 0 0,1 0 0 0 0,-1 0-1 0 0,0 1 1 0 0,1-1-1 0 0,-1 0 1 0 0,1 0 0 0 0,-1 0-1 0 0,1 1 1 0 0,-1-1 0 0 0,1 0-1 0 0,-1 0 1 0 0,1 0-1 0 0,-1 0 1 0 0,1 0 0 0 0,-1 0-1 0 0,1 0 1 0 0,-1 0-1 0 0,1 0-3 0 0,4 3 88 0 0,6 7 0 0 0,-6-6-12 0 0,1-4-59 0 0,-1 1-10 0 0,0 10 41 0 0,5-6-36 0 0,-8-1-11 0 0,-1-1 0 0 0,15 6 51 0 0,-15-8-49 0 0,0-1-1 0 0,0 1 1 0 0,0 0 0 0 0,0 0 0 0 0,0 0-1 0 0,0-1 1 0 0,0 1 0 0 0,-1 0 0 0 0,1 0-1 0 0,0 0 1 0 0,0 1 0 0 0,-1-1 0 0 0,1 0-1 0 0,-1 0 1 0 0,1 0-3 0 0,5 9 106 0 0,-1-7-1 0 0,2-2 45 0 0,-4 1-58 0 0,2 4-147 0 0,6 5-32 0 0,-1-4-52 0 0,0-3-85 0 0,-5-3 62 0 0,1-1-40 0 0,7 0-237 0 0,3 0-8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9:42.2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48 5848 0 0,'0'0'168'0'0,"0"0"-31"0"0,0 0 16 0 0,0 0 78 0 0,0 0 218 0 0,0 0 399 0 0,0 0 31 0 0,0 0-34 0 0,0 0-557 0 0,3 0 96 0 0,9 0 541 0 0,0 0-83 0 0,2 0-99 0 0,0 0-115 0 0,-7 0-363 0 0,0 0-36 0 0,0 0-36 0 0,0 0-40 0 0,0 0-42 0 0,0 0-44 0 0,0 0-45 0 0,-1 0-48 0 0,6-2 191 0 0,0-4 20 0 0,1 0 2 0 0,-2 4-18 0 0,1 2 14 0 0,10 1 140 0 0,-9-5-149 0 0,-5-1-140 0 0,-6 4-30 0 0,-1 0 1 0 0,0 1-1 0 0,1-1 0 0 0,-1 0 0 0 0,1 0 0 0 0,-1 1 1 0 0,1-1-1 0 0,0 1 0 0 0,-1-1 0 0 0,1 1 0 0 0,-1-1 0 0 0,1 1 1 0 0,0 0-1 0 0,0 0-4 0 0,48 0 4 0 0,-49 0-18 0 0,1 0 0 0 0,0-1 0 0 0,0 1 0 0 0,0-1 0 0 0,-1 1 0 0 0,1-1 0 0 0,0 0 0 0 0,-1 0 0 0 0,1 0 0 0 0,-1 0 0 0 0,1 0 0 0 0,-1 0 0 0 0,1 0 0 0 0,-1 0 1 0 0,1-1 13 0 0,0-1-79 0 0,-1 3-9 0 0,-1 0-46 0 0,0 0-128 0 0,0 0-233 0 0,0 0-15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9:42.9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0 8264 0 0,'0'0'182'0'0,"0"0"29"0"0,0 0 14 0 0,0 0 49 0 0,0 0-120 0 0,0 0 120 0 0,0 0 223 0 0,-3 0 14 0 0,-7 0-31 0 0,7 0-135 0 0,3 0-60 0 0,0 0-11 0 0,0 0-20 0 0,0 3-71 0 0,0 9-60 0 0,0 1 73 0 0,0 34 628 0 0,0-27-551 0 0,3-7-170 0 0,3-1-39 0 0,-5-10-54 0 0,0 0 1 0 0,0 0-1 0 0,0 0 1 0 0,0 0-1 0 0,0 0 1 0 0,0 1-1 0 0,-1-1 1 0 0,1 2-11 0 0,-1-3 8 0 0,0 1-1 0 0,0-1 1 0 0,0 0-1 0 0,0 1 1 0 0,-1-1 0 0 0,1 0-1 0 0,0 1 1 0 0,-1-1-1 0 0,1 0 1 0 0,-1 0 0 0 0,0 2-8 0 0,-4 5 53 0 0,0 2 42 0 0,2 6 33 0 0,3-1-48 0 0,-1-6 16 0 0,1 1 1 0 0,0-1-1 0 0,1 1 1 0 0,0 0-1 0 0,1 1-96 0 0,4 1 167 0 0,-1-2 3 0 0,-3 4 43 0 0,-2 8-13 0 0,0 33 102 0 0,0-54-292 0 0,0 1 0 0 0,0 0 0 0 0,0-1 0 0 0,1 1 0 0 0,-1-1 0 0 0,1 1 0 0 0,-1 0 0 0 0,1-1-1 0 0,-1 1 1 0 0,1-1 0 0 0,0 1 0 0 0,0-1 0 0 0,0 1-10 0 0,6 12 100 0 0,-5 0 21 0 0,-2-5-81 0 0,0 2 39 0 0,0 1 43 0 0,0 0 48 0 0,0 0 51 0 0,0 1 54 0 0,0 0 60 0 0,0-1 62 0 0,0-10-387 0 0,0 0-1 0 0,1 0 0 0 0,-1-1 1 0 0,1 1-1 0 0,-1 0 0 0 0,1 0 1 0 0,0-1-1 0 0,0 1 0 0 0,-1-1 1 0 0,1 1-1 0 0,0-1 0 0 0,1 1 1 0 0,-1-1-1 0 0,0 1 0 0 0,1 0-9 0 0,1 0 78 0 0,-3-2 55 0 0,0 0 24 0 0,0 0 3 0 0,0 0 15 0 0,0 0 61 0 0,0 0 27 0 0,0 0 7 0 0,0 0-23 0 0,0 0-107 0 0,0 0-48 0 0,0 0-11 0 0,0 0-48 0 0,0 0-58 0 0,0 0-90 0 0,0 0-67 0 0,0 0-261 0 0,0 0 237 0 0,0 0-39 0 0,0 0-81 0 0,0 0 110 0 0,0 0-43 0 0,0 0-44 0 0,0 0-43 0 0,0 0-40 0 0,0 0-34 0 0,0 0-270 0 0,0-1-58 0 0,0 1-46 0 0,0-1-33 0 0,0-4-1477 0 0,0-4-1301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9:52.7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632 0 6648 0 0,'0'0'149'0'0,"0"0"23"0"0,0 0 12 0 0,0 0-56 0 0,0 0 1 0 0,0 0 57 0 0,0 0 167 0 0,0 0 310 0 0,0 0 29 0 0,0 0-24 0 0,-3 3-118 0 0,-8 8-50 0 0,9-8-160 0 0,0-1-116 0 0,2 1-72 0 0,0-1-70 0 0,0 1-28 0 0,-1-1 66 0 0,0-1-87 0 0,1-1 0 0 0,-1 1 0 0 0,0-1 0 0 0,0 0 0 0 0,0 0-1 0 0,1 1 1 0 0,-1-1 0 0 0,0 0 0 0 0,0 0 0 0 0,0 0 0 0 0,0 0 0 0 0,0 0 0 0 0,1 0-1 0 0,-2 0-32 0 0,1 0 32 0 0,0 0 1 0 0,0 0-1 0 0,1 0 0 0 0,-1 0 0 0 0,0 0 0 0 0,0 0 0 0 0,0 0 0 0 0,0 0 0 0 0,0 1 0 0 0,1-1 0 0 0,-1 0 0 0 0,0 0 1 0 0,0 1-1 0 0,0 0-32 0 0,-6 10 426 0 0,3-3-184 0 0,-4-1-54 0 0,-7 0 56 0 0,-2 0-74 0 0,7-4-67 0 0,1 1 0 0 0,0 1 1 0 0,-7 3-104 0 0,2 1 212 0 0,-18 5 353 0 0,23-11-439 0 0,1 0-49 0 0,-4 2 143 0 0,3-1-75 0 0,-7 3-4 0 0,3-4-75 0 0,11-3-52 0 0,0 1 0 0 0,-1-1 0 0 0,1 1 0 0 0,0 0-1 0 0,0-1 1 0 0,-1 1 0 0 0,1 0 0 0 0,0 1 0 0 0,0-1 0 0 0,0 0 0 0 0,0 0-1 0 0,0 1 1 0 0,1-1 0 0 0,-1 1-14 0 0,-3 2 42 0 0,0-1 0 0 0,0 1 0 0 0,0-1 0 0 0,0 0-1 0 0,0-1 1 0 0,-1 1 0 0 0,1-1 0 0 0,-1 0 0 0 0,0 0 0 0 0,-2 0-42 0 0,-8 2 62 0 0,13-2-43 0 0,0-1-1 0 0,1 1 0 0 0,-1 0 1 0 0,0 0-1 0 0,1 0 0 0 0,-1 0 0 0 0,1 1 1 0 0,-1-1-1 0 0,0 3-18 0 0,-1-1 26 0 0,-2-1 52 0 0,-1-2-49 0 0,1 0-7 0 0,-9 12 32 0 0,-1 0-44 0 0,3-8 1 0 0,7 6 48 0 0,6-11-53 0 0,-1 1 1 0 0,0-1-1 0 0,0 1 1 0 0,1-1-1 0 0,-1 0 1 0 0,0 0-1 0 0,0 0 1 0 0,0 1-1 0 0,0-1 1 0 0,0 0-1 0 0,1 0 1 0 0,-1 0-1 0 0,0 0 0 0 0,-1 0-6 0 0,1 0 6 0 0,1-1 0 0 0,-1 1 0 0 0,0 0-1 0 0,0 0 1 0 0,0 1 0 0 0,0-1-1 0 0,0 0 1 0 0,1 0 0 0 0,-1 0 0 0 0,0 0-1 0 0,0 1 1 0 0,0-1 0 0 0,1 0-1 0 0,-2 1-5 0 0,-3 10 2 0 0,4-11-5 0 0,1 1 1 0 0,-1-1-1 0 0,0 0 0 0 0,1 0 1 0 0,-1 1-1 0 0,1-1 1 0 0,-1 0-1 0 0,0 0 1 0 0,0 0-1 0 0,1 0 0 0 0,-1 0 1 0 0,0 0-1 0 0,1 0 1 0 0,-1 0-1 0 0,0 0 3 0 0,1 0 0 0 0,-2 0 92 0 0,2 0 61 0 0,0 0 9 0 0,0 0-72 0 0,0 0-59 0 0,0 0-37 0 0,0 0-45 0 0,0 0-45 0 0,0 0 36 0 0,0 0 114 0 0,0 0 14 0 0,0 0 2 0 0,0 0 20 0 0,0 0 1 0 0,0 0-22 0 0,2 3-5 0 0,7 3-45 0 0,8-1 59 0 0,15-3 39 0 0,-22-2-107 0 0,-8 0-6 0 0,0-1 1 0 0,0 1 0 0 0,0 0 0 0 0,0 1 0 0 0,0-1 0 0 0,0 0 0 0 0,0 0 0 0 0,0 1 0 0 0,0-1 0 0 0,0 1 0 0 0,0 0-5 0 0,5 3 8 0 0,-6-3-6 0 0,-1 0 0 0 0,1-1 1 0 0,0 1-1 0 0,0 0 0 0 0,-1-1 0 0 0,1 1 0 0 0,0-1 0 0 0,0 1 0 0 0,0-1 0 0 0,0 0 0 0 0,0 1 0 0 0,0-1 0 0 0,0 0 0 0 0,-1 0 0 0 0,1 1 0 0 0,0-1 0 0 0,0 0 0 0 0,0 0 0 0 0,0 0 0 0 0,0 0 0 0 0,0 0 1 0 0,0 0-1 0 0,0-1 0 0 0,0 1 0 0 0,0 0 0 0 0,0 0 0 0 0,0-1-2 0 0,3-1 8 0 0,0 0 0 0 0,0 0 0 0 0,1 1 0 0 0,-1-1 0 0 0,1 1 0 0 0,-1 0 0 0 0,1 0 0 0 0,-1 0 0 0 0,1 1 0 0 0,0 0 0 0 0,-1 0 0 0 0,1 0 0 0 0,0 0-8 0 0,33 0 90 0 0,57 0 52 0 0,-26 0-41 0 0,-63 3-48 0 0,4 7 11 0 0,-7-7 0 0 0,0 0-10 0 0,7 7-30 0 0,-6-4 37 0 0,-5 4-49 0 0,1-10-5 0 0,0 10 53 0 0,0 1-51 0 0,0 2 0 0 0,-3 3 39 0 0,-23 15 24 0 0,20-17-60 0 0,-4-9 15 0 0,5 8 104 0 0,-6 6 11 0 0,-7 4-2 0 0,2-12-26 0 0,-16 31-92 0 0,-2 2-22 0 0,17-31-5 0 0,3-4-29 0 0,1 6-49 0 0,0 5 0 0 0,-9 15-25 0 0,7-16 101 0 0,-2-7 7 0 0,14-10 0 0 0,0 0 0 0 0,0-1 0 0 0,0 2 0 0 0,0-1 0 0 0,1 0 0 0 0,-1 0 0 0 0,1 1 0 0 0,0-1 0 0 0,-2 4 0 0 0,-14 20 0 0 0,-9-5 0 0 0,9 3 0 0 0,2-14 0 0 0,-16 32 0 0 0,25-35 0 0 0,3-4 0 0 0,1 1 0 0 0,0-1 0 0 0,0 0 0 0 0,0 1 0 0 0,0 0 0 0 0,1 0 0 0 0,-1 1 0 0 0,3-5 0 0 0,0 1 0 0 0,-1 0 0 0 0,1-1 0 0 0,0 1 0 0 0,0-1 0 0 0,-1 1 0 0 0,1 0 0 0 0,-1-1 0 0 0,1 1 0 0 0,-1-1 0 0 0,1 1 0 0 0,-1-1 0 0 0,1 1 0 0 0,-1-1 0 0 0,1 0 0 0 0,-1 1 0 0 0,1-1 0 0 0,-1 1 0 0 0,0-1 0 0 0,1 0 0 0 0,-1 0 0 0 0,0 1 0 0 0,-4 1 0 0 0,-26 24 0 0 0,17-20 0 0 0,9 4 0 0 0,-5-5 0 0 0,5 2 0 0 0,5-6 1 0 0,0-1-1 0 0,-1 0 1 0 0,1 1-1 0 0,0-1 1 0 0,0 1-1 0 0,0-1 1 0 0,-1 0-1 0 0,1 1 1 0 0,0-1-1 0 0,-1 0 1 0 0,1 0 0 0 0,0 1-1 0 0,-1-1 1 0 0,1 0-1 0 0,0 0 1 0 0,-1 1-1 0 0,1-1 1 0 0,0 0-1 0 0,-1 0 1 0 0,1 0-1 0 0,-1 0 1 0 0,1 0-1 0 0,0 1 1 0 0,-1-1-1 0 0,1 0 1 0 0,-1 0-1 0 0,1 0 1 0 0,-1 0-1 0 0,1 0 1 0 0,0 0-1 0 0,-1 0 0 0 0,-2 0 80 0 0,1 2 18 0 0,-9 9-1 0 0,8-9-21 0 0,3-2-11 0 0,0 0 1 0 0,3 0-8 0 0,210 0 327 0 0,-84 0-190 0 0,-104-1-133 0 0,2-6-34 0 0,-3 1 5 0 0,-5 5 31 0 0,87 1 296 0 0,-39 0-56 0 0,-49-2-230 0 0,-2-4-26 0 0,0-1-5 0 0,3 6 21 0 0,56 1 67 0 0,-45 0 18 0 0,-28 0-77 0 0,-2 0-26 0 0,0 0-82 0 0,0 0 38 0 0,0 0-48 0 0,0 0-34 0 0,0 0-127 0 0,0 0-17 0 0,1 0 54 0 0,1 0-39 0 0,2 0-124 0 0,0 0 17 0 0,-2 0-35 0 0,1 0-915 0 0,-3 0-56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9:56.9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8864 0 0,'0'0'200'0'0,"0"0"33"0"0,0 0 14 0 0,0 3-41 0 0,0 17-160 0 0,0-10 57 0 0,0-5 84 0 0,0 2 107 0 0,0-5 344 0 0,0 1 24 0 0,0 0-535 0 0,0 1 56 0 0,-1 1 63 0 0,1 11 548 0 0,1-9-479 0 0,0-2-84 0 0,1 0-71 0 0,2 3 54 0 0,-3-7-174 0 0,0 1 0 0 0,0-1 1 0 0,0 0-1 0 0,0 1 1 0 0,0-1-1 0 0,-1 1 1 0 0,1 0-1 0 0,-1-1 0 0 0,1 1 1 0 0,-1-1-1 0 0,0 1 1 0 0,1 0-1 0 0,-1-1 1 0 0,0 1-41 0 0,0 7 154 0 0,0-2-40 0 0,0 2 15 0 0,0 12 101 0 0,0-13-111 0 0,0 1 52 0 0,2 3 30 0 0,2-3-44 0 0,3 5 12 0 0,-6-9-106 0 0,0 1 0 0 0,0-1 1 0 0,0 1-1 0 0,-1 0 0 0 0,1 0 1 0 0,-2 3-64 0 0,0 12 193 0 0,1 9 161 0 0,0-11-227 0 0,0-2 43 0 0,0 68 736 0 0,0-62-758 0 0,0 2-44 0 0,0-23-64 0 0,0-2-144 0 0,0 0-72 0 0,0 0 124 0 0,0 0-18 0 0,0 0-28 0 0,0 0-48 0 0,0 0-21 0 0,0 0-49 0 0,0 0-57 0 0,0 0-62 0 0,0 0-68 0 0,0 0-63 0 0,0 0-56 0 0,0 0-49 0 0,0 0-169 0 0,0 0-49 0 0,0 0-204 0 0,0 0-548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9:57.8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49 5672 0 0,'0'0'165'0'0,"0"5"-10"0"0,0-2-108 0 0,0-2-34 0 0,0 6-78 0 0,0-3 127 0 0,0-1 19 0 0,0 1 43 0 0,0 0 51 0 0,0 2 57 0 0,0-4-133 0 0,0 1 1 0 0,0-1-1 0 0,1 1 0 0 0,-1-1 0 0 0,0 1 1 0 0,1-1-1 0 0,0 2-99 0 0,6 4 596 0 0,-6-8-568 0 0,-1 0 1 0 0,1 1 0 0 0,-1-1-1 0 0,0 0 1 0 0,1 1 0 0 0,-1-1-1 0 0,0 0 1 0 0,1 1 0 0 0,-1-1 0 0 0,0 0-1 0 0,1 1 1 0 0,-1-1 0 0 0,0 1-1 0 0,0-1 1 0 0,1 1 0 0 0,-1-1-1 0 0,0 1 1 0 0,0-1 0 0 0,0 1-1 0 0,0-1 1 0 0,0 1 0 0 0,0-1 0 0 0,0 1-1 0 0,0-1 1 0 0,0 1 0 0 0,0-1-1 0 0,0 1 1 0 0,0-1 0 0 0,0 1-29 0 0,-1 15 645 0 0,0 4 16 0 0,1-17-556 0 0,0-1 0 0 0,0 1 1 0 0,0 0-1 0 0,1-1 1 0 0,-1 1-1 0 0,1 0 1 0 0,0-1-1 0 0,-1 1 0 0 0,2 0-105 0 0,8 10 463 0 0,-8-11-251 0 0,-1 0-49 0 0,-1-1-42 0 0,1 1-35 0 0,-1 2 17 0 0,-1 1-53 0 0,1-4-8 0 0,0 1 40 0 0,0-2-59 0 0,0 1 0 0 0,0 0 0 0 0,0-1 1 0 0,0 1-1 0 0,0 0 0 0 0,0-1 1 0 0,0 1-1 0 0,0 0 0 0 0,0-1 0 0 0,1 1 1 0 0,-1 0-1 0 0,0-1 0 0 0,0 1 1 0 0,1 0-1 0 0,-1-1 0 0 0,1 1 1 0 0,-1-1-1 0 0,0 1 0 0 0,1-1 0 0 0,-1 1 1 0 0,1-1-1 0 0,-1 1 0 0 0,1-1 1 0 0,-1 1-1 0 0,1-1 0 0 0,0 0-23 0 0,-1 1 21 0 0,1-1 0 0 0,-1 0-1 0 0,1 1 1 0 0,-1-1 0 0 0,1 1-1 0 0,-1-1 1 0 0,1 1 0 0 0,-1-1-1 0 0,1 1 1 0 0,-1-1 0 0 0,1 1 0 0 0,-1 0-1 0 0,0-1 1 0 0,0 1 0 0 0,1 0-1 0 0,-1-1 1 0 0,0 1 0 0 0,0 0 0 0 0,0-1-1 0 0,1 1 1 0 0,-1 0 0 0 0,0-1-1 0 0,0 1 1 0 0,0 0 0 0 0,0-1 0 0 0,0 1-21 0 0,0 28 623 0 0,0-13-289 0 0,0-16-330 0 0,0 0 0 0 0,-1 0 1 0 0,1 0-1 0 0,0 0 0 0 0,0 0 0 0 0,0 0 1 0 0,0 0-1 0 0,0 1 0 0 0,0-1 0 0 0,0 0 0 0 0,0 0 1 0 0,0 0-1 0 0,0 0 0 0 0,0 0 0 0 0,0 0 1 0 0,0 0-1 0 0,0 0 0 0 0,0 0 0 0 0,0 0 1 0 0,1 1-1 0 0,-1-1 0 0 0,0 0 0 0 0,0 0 1 0 0,0 0-1 0 0,0 0 0 0 0,0 0 0 0 0,0 0 0 0 0,0 0 1 0 0,0 0-1 0 0,0 0 0 0 0,0 0 0 0 0,0 0 1 0 0,0 0-1 0 0,0 0 0 0 0,0 0 0 0 0,0 1 1 0 0,1-1-1 0 0,-1 0 0 0 0,0 0 0 0 0,0 0 0 0 0,0 0 1 0 0,0 0-1 0 0,0 0 0 0 0,0 0 0 0 0,0 0 1 0 0,0 0-1 0 0,0 0 0 0 0,0 0 0 0 0,0 0 1 0 0,1 0-1 0 0,-1 0 0 0 0,0 0 0 0 0,0 0 1 0 0,0 0-1 0 0,0 0 0 0 0,0 0 0 0 0,0-1-4 0 0,1 1 11 0 0,-1 0 0 0 0,1 0 0 0 0,-1 0 0 0 0,1 0 0 0 0,-1 0-1 0 0,1 0 1 0 0,-1 0 0 0 0,1 1 0 0 0,-1-1 0 0 0,1 0 0 0 0,-1 0 0 0 0,1 0-1 0 0,-1 0 1 0 0,0 1 0 0 0,1-1 0 0 0,-1 0 0 0 0,1 0 0 0 0,-1 1 0 0 0,1-1-1 0 0,-1 0 1 0 0,0 1 0 0 0,1-1 0 0 0,-1 0 0 0 0,0 1 0 0 0,0-1 0 0 0,1 1-1 0 0,-1-1 1 0 0,0 0 0 0 0,0 1 0 0 0,1-1 0 0 0,-1 1 0 0 0,0-1 0 0 0,0 1-1 0 0,0-1 1 0 0,0 1 0 0 0,0-1 0 0 0,0 1 0 0 0,1-1 0 0 0,-1 1 0 0 0,0-1-1 0 0,-1 1 1 0 0,1 0-11 0 0,0 1 183 0 0,0-2-20 0 0,0 3-3 0 0,0 0-138 0 0,0 0 63 0 0,0-2 52 0 0,-1-1 38 0 0,-1-5 674 0 0,1 2-660 0 0,0 0-35 0 0,-1 0-47 0 0,1 1-60 0 0,0 0-54 0 0,0 0-37 0 0,-1 0-38 0 0,1 1-44 0 0,-2-6 177 0 0,3-2-52 0 0,1 7 4 0 0,-1-65 65 0 0,0 39-72 0 0,0 25 4 0 0,0 1 0 0 0,0-1 0 0 0,0 1 0 0 0,1-1 0 0 0,-1 1 0 0 0,1-1 0 0 0,-1 1 0 0 0,1-1 0 0 0,0 1 0 0 0,0 0 0 0 0,1-3 0 0 0,0 3 0 0 0,-1 0 0 0 0,0 0 0 0 0,0-1 0 0 0,0 1 0 0 0,-1-1 0 0 0,1 1 0 0 0,-1-1 0 0 0,1 1 0 0 0,-1-1 0 0 0,0 1 0 0 0,0-3 0 0 0,0 3 0 0 0,1 0 0 0 0,-1 1 0 0 0,0-1 0 0 0,0 0 0 0 0,1 0 0 0 0,-1 1 0 0 0,1-1 0 0 0,0 0 0 0 0,-1 1 0 0 0,1-1 0 0 0,0 0 0 0 0,0 1 0 0 0,0-1 0 0 0,0 1 0 0 0,0-1 0 0 0,0 1 0 0 0,0-1 0 0 0,0 0 0 0 0,-1 1 0 0 0,1-1 0 0 0,0 0 0 0 0,-1 1 0 0 0,0-1 0 0 0,1 0 0 0 0,-1 0 0 0 0,0 1 0 0 0,0-1 0 0 0,0 0 0 0 0,0 1 0 0 0,0 0 0 0 0,0-1 0 0 0,0 1 0 0 0,0 0 0 0 0,1 0 0 0 0,-1-1 0 0 0,0 1 0 0 0,1 0 0 0 0,-1 0 0 0 0,1-1 0 0 0,-1 1 0 0 0,1 0 0 0 0,0 0 0 0 0,-1 0 0 0 0,1 0 0 0 0,0 0 0 0 0,0 0 0 0 0,0 0 0 0 0,0 0 0 0 0,0 0 0 0 0,0 0 0 0 0,0 1 0 0 0,0-1 0 0 0,1 0 0 0 0,5-2 0 0 0,-7 3 0 0 0,1-1 0 0 0,-1 1 0 0 0,1 0 0 0 0,-1 0 0 0 0,1 0 0 0 0,-1-1 0 0 0,1 1 0 0 0,-1 0 0 0 0,1 0 0 0 0,-1-1 0 0 0,0 1 0 0 0,1 0 0 0 0,-1-1 0 0 0,0 1 0 0 0,1-1 0 0 0,-1 1 0 0 0,0 0 0 0 0,1-1 0 0 0,-1 1 0 0 0,0-1 0 0 0,0 1 0 0 0,1-1 0 0 0,-1 1 0 0 0,0-1 0 0 0,0 1 0 0 0,0-1 0 0 0,0 1 0 0 0,0-1 0 0 0,0 1 0 0 0,0-1 0 0 0,0 1 0 0 0,0-1 0 0 0,0 1 0 0 0,0-1 0 0 0,0 1 0 0 0,0-1 0 0 0,0 1 0 0 0,0-1 0 0 0,-1-3 0 0 0,2-1 0 0 0,14-4 0 0 0,1-2 0 0 0,0 9 0 0 0,-6 1 0 0 0,-7 1 0 0 0,0 0 0 0 0,0-1 0 0 0,-1 1 0 0 0,1 0 0 0 0,0 0 0 0 0,0 1 0 0 0,0-1 0 0 0,0 1 0 0 0,-1-1 0 0 0,1 1 0 0 0,1 0 0 0 0,1 10 0 0 0,6-5-11 0 0,-10-5 8 0 0,0-1 0 0 0,0 1 0 0 0,0-1 0 0 0,0 1 0 0 0,0-1 0 0 0,0 1 0 0 0,0-1 0 0 0,0 1 0 0 0,0 0 0 0 0,0 0 0 0 0,0-1 0 0 0,-1 1 0 0 0,1 0 0 0 0,0 0 0 0 0,-1 0-1 0 0,1 0 4 0 0,5 12-12 0 0,4-7 12 0 0,6 23 0 0 0,31 65 0 0 0,-46-93 1 0 0,9 25-2 0 0,-10-26 1 0 0,1 1 1 0 0,-1 0-1 0 0,0 0 1 0 0,0 0-1 0 0,0 0 1 0 0,0-1-1 0 0,0 1 1 0 0,-1 0-1 0 0,1 0 1 0 0,0 0-1 0 0,0-1 1 0 0,0 1-1 0 0,-1 0 1 0 0,1 0-1 0 0,0-1 1 0 0,-1 1-1 0 0,1 0 1 0 0,-1-1-1 0 0,1 1 1 0 0,0 0-1 0 0,-1-1 1 0 0,0 1-1 0 0,0 0 0 0 0,1-1 1 0 0,0 0 0 0 0,0 0-1 0 0,0 0 1 0 0,0 0 0 0 0,0 0 0 0 0,0 0-1 0 0,0 0 1 0 0,-1 0 0 0 0,1 1 0 0 0,0-1-1 0 0,0 0 1 0 0,0 0 0 0 0,0 0 0 0 0,0 0-1 0 0,0 0 1 0 0,0 0 0 0 0,0 0 0 0 0,0 0-1 0 0,0 0 1 0 0,0 1 0 0 0,0-1 0 0 0,0 0-1 0 0,0 0 1 0 0,-1 0 0 0 0,1 0 0 0 0,0 0-1 0 0,0 0 1 0 0,0 1 0 0 0,0-1 0 0 0,0 0-1 0 0,0 0 1 0 0,0 0 0 0 0,0 0 0 0 0,1 0-1 0 0,-1 0 1 0 0,0 0 0 0 0,0 1 0 0 0,0-1-1 0 0,0 0 1 0 0,0 0 0 0 0,0 0 0 0 0,0 0-1 0 0,0 0 1 0 0,0 0 0 0 0,0 0 0 0 0,0 0-1 0 0,0 1 1 0 0,0-1 0 0 0,0 0 0 0 0,1 0-1 0 0,-1 0 1 0 0,0 0 0 0 0,0 0 0 0 0,0 0-1 0 0,0 0 1 0 0,0 0 0 0 0,0 0-1 0 0,11 11 26 0 0,-8-9 49 0 0,-3 1 0 0 0,0 23 79 0 0,0-23-84 0 0,0-3 15 0 0,0 0-58 0 0,0 0-61 0 0,0 0-64 0 0,0 0-133 0 0,0 0-229 0 0,0 0-19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9:55.5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47 33 7920 0 0,'0'0'174'0'0,"0"0"29"0"0,0 0 13 0 0,0 0 37 0 0,0 0 130 0 0,0 0 53 0 0,0 0 11 0 0,0 0-30 0 0,0 0-128 0 0,0 0-53 0 0,0 0-10 0 0,0 0-4 0 0,0 0-6 0 0,0 0-6 0 0,0 3-2 0 0,0-3-196 0 0,0 1 0 0 0,0 0 1 0 0,0-1-1 0 0,0 1 1 0 0,0 0-1 0 0,0-1 1 0 0,1 1-1 0 0,-1-1 0 0 0,0 1 1 0 0,1 0-1 0 0,-1-1 1 0 0,0 1-1 0 0,1-1 1 0 0,-1 1-1 0 0,0-1 0 0 0,1 1 1 0 0,-1-1-1 0 0,1 1 1 0 0,-1-1-1 0 0,1 1 1 0 0,-1-1-1 0 0,1 0 0 0 0,0 1-12 0 0,-1-1 10 0 0,1 1 0 0 0,-1-1 0 0 0,1 0 0 0 0,-1 1 0 0 0,1-1-1 0 0,-1 1 1 0 0,1-1 0 0 0,-1 1 0 0 0,1-1 0 0 0,-1 1 0 0 0,0-1-1 0 0,1 1 1 0 0,-1-1 0 0 0,0 1 0 0 0,0 0 0 0 0,1-1 0 0 0,-1 1-1 0 0,0 0 1 0 0,0-1 0 0 0,0 1 0 0 0,0-1 0 0 0,0 1 0 0 0,1 0-10 0 0,1 4 144 0 0,9 6 14 0 0,-9-8 38 0 0,-1 1-85 0 0,0 0-52 0 0,-2 1-23 0 0,0-3 36 0 0,1 9 139 0 0,0 0-55 0 0,0-1-47 0 0,0 0-38 0 0,0 6-14 0 0,0 22-10 0 0,0-23 5 0 0,0 1 59 0 0,0 2 83 0 0,0-15-170 0 0,1 0 0 0 0,-1 0 1 0 0,0 0-1 0 0,1 0 0 0 0,0 0 1 0 0,-1 0-1 0 0,2 2-24 0 0,6 13 148 0 0,-6-13-100 0 0,-1-1 0 0 0,0 0 0 0 0,-1 1-1 0 0,1-1 1 0 0,-1 0 0 0 0,0 1 0 0 0,0-1 0 0 0,0 0-1 0 0,-1 4-47 0 0,0 9 152 0 0,1 3 5 0 0,0 20 59 0 0,0-22-51 0 0,0-16-157 0 0,0 0 0 0 0,0-1 0 0 0,-1 1 0 0 0,1 0 1 0 0,0-1-1 0 0,-1 1 0 0 0,1 0 0 0 0,-1-1 0 0 0,0 1 0 0 0,1-1 0 0 0,-1 1 0 0 0,0-1 0 0 0,0 1 0 0 0,0-1 0 0 0,0 0 0 0 0,0 0 0 0 0,0 1 1 0 0,-1-1-9 0 0,-2 5 66 0 0,5 4-54 0 0,-1-10-5 0 0,0 3 60 0 0,-2-1-1 0 0,-9 9-42 0 0,3-7-27 0 0,1-5-63 0 0,6 1 58 0 0,-1 0-100 0 0,2 0 35 0 0,0 0-18 0 0,0-2 70 0 0,0 0-51 0 0,0 1-50 0 0,0-1-48 0 0,0 0-46 0 0,0 0-44 0 0,0 0-44 0 0,0 0-41 0 0,0 0-41 0 0,0 0-37 0 0,0 0-37 0 0,0 0-35 0 0,0-3-594 0 0,0 1-120 0 0,0-2-519 0 0,0-4-969 0 0</inkml:trace>
  <inkml:trace contextRef="#ctx0" brushRef="#br0" timeOffset="393.57">141 17 5248 0 0,'14'-13'152'0'0,"-12"11"-42"0"0,1 1-49 0 0,7 1 3 0 0,-10 0-37 0 0,2 0 101 0 0,-1 0 147 0 0,-1 0 246 0 0,0 0 21 0 0,0 0-26 0 0,0 0-118 0 0,0 0-50 0 0,0 0-10 0 0,0 0-24 0 0,0 3-88 0 0,-1 4-106 0 0,-7 7 236 0 0,6-10-304 0 0,0 0-54 0 0,1 2 46 0 0,0 1 1 0 0,-2-2 62 0 0,-8 9-25 0 0,6-1-16 0 0,-2-9-50 0 0,7-4-14 0 0,-1 1-1 0 0,1-1 1 0 0,-1 0-1 0 0,1 0 1 0 0,0 1 0 0 0,-1-1-1 0 0,1 0 1 0 0,-1 1-1 0 0,1-1 1 0 0,0 0 0 0 0,0 1-1 0 0,-1-1 1 0 0,1 1-1 0 0,0-1 1 0 0,-1 0 0 0 0,1 1-1 0 0,0-1 1 0 0,0 1-1 0 0,0-1 1 0 0,0 1 0 0 0,-1-1-1 0 0,1 1 1 0 0,0-1-1 0 0,0 1 1 0 0,0-1-1 0 0,0 1 1 0 0,0-1 0 0 0,0 1-1 0 0,0-1 1 0 0,0 1-1 0 0,0-1 1 0 0,1 1-2 0 0,-1 1 2 0 0,0-1 1 0 0,-1 1-1 0 0,1 0 0 0 0,0-1 1 0 0,-1 1-1 0 0,1-1 0 0 0,0 1 1 0 0,-1-1-1 0 0,0 1 0 0 0,1-1 1 0 0,-1 1-1 0 0,0-1-2 0 0,-13 16 83 0 0,9-12-46 0 0,0 1 0 0 0,1 0-1 0 0,-1 0 1 0 0,1 0-1 0 0,1 0 1 0 0,-1 1-37 0 0,1-3 13 0 0,0 0 1 0 0,-1 0-1 0 0,1 0 0 0 0,-1 0 1 0 0,-1 1-14 0 0,0-1 7 0 0,3-1 53 0 0,2-1 39 0 0,0 0-89 0 0,0-1-1 0 0,-1 0 1 0 0,1 1 0 0 0,0-1-1 0 0,0 0 1 0 0,-1 0 0 0 0,1 1-1 0 0,-1-1 1 0 0,1 0 0 0 0,-1 0-1 0 0,0 0 1 0 0,1 1 0 0 0,-1-1 0 0 0,0 0-1 0 0,0 0 1 0 0,0 0 0 0 0,0 0-1 0 0,1 0 1 0 0,-2-1 0 0 0,1 1-1 0 0,0 0 1 0 0,0 0 0 0 0,0 0-10 0 0,-6 2 73 0 0,1-1-54 0 0,4 1 52 0 0,1 1 78 0 0,1-1-31 0 0,0 0 36 0 0,-2 0-4 0 0,-9 7-38 0 0,11-10-110 0 0,0 0 0 0 0,0 0-1 0 0,0 0 1 0 0,-1 0 0 0 0,1 0 0 0 0,0 0-1 0 0,0 0 1 0 0,0 1 0 0 0,0-1-1 0 0,0 0 1 0 0,0 0 0 0 0,0 0 0 0 0,0 0-1 0 0,0 0 1 0 0,0 0 0 0 0,-1 0-1 0 0,1 0 1 0 0,0 0 0 0 0,0 1-1 0 0,0-1 1 0 0,0 0 0 0 0,0 0 0 0 0,0 0-1 0 0,0 0 1 0 0,0 0 0 0 0,0 0-1 0 0,0 1 1 0 0,0-1 0 0 0,0 0 0 0 0,0 0-1 0 0,0 0 1 0 0,0 0 0 0 0,0 0-1 0 0,0 0 1 0 0,0 0 0 0 0,0 1 0 0 0,0-1-1 0 0,0 0 1 0 0,0 0 0 0 0,0 0-1 0 0,0 0 1 0 0,1 0 0 0 0,-1 0-1 0 0,0 0 1 0 0,0 1 0 0 0,0-1 0 0 0,0 0-1 0 0,0 0 1 0 0,0 0 0 0 0,0 0-1 0 0,0 0 1 0 0,0 0 0 0 0,0 0 0 0 0,1 0-1 0 0,-1 0 1 0 0,0 0 0 0 0,0 0-2 0 0,11 11 96 0 0,-9-9 0 0 0,-2 2-18 0 0,0-2-33 0 0,0 6 16 0 0,3-3 27 0 0,-1-3-86 0 0,1 2 35 0 0,13 11 180 0 0,-11-10-153 0 0,-2-2 56 0 0,2-3 1 0 0,-5 0-121 0 0,3 0 18 0 0,-1 0 1 0 0,1 0-1 0 0,-1 0 0 0 0,1 0 0 0 0,-1 1 1 0 0,1-1-1 0 0,0 1-18 0 0,5 7 111 0 0,-8-8-106 0 0,0 1 1 0 0,1-1-1 0 0,-1 0 1 0 0,0 1-1 0 0,1-1 1 0 0,-1 1-1 0 0,0-1 1 0 0,1 0-1 0 0,-1 1 1 0 0,1-1-1 0 0,-1 0 1 0 0,0 0-1 0 0,1 1 1 0 0,-1-1-1 0 0,1 0 1 0 0,-1 0-1 0 0,1 0 1 0 0,-1 1-1 0 0,1-1 1 0 0,-1 0-1 0 0,1 0 1 0 0,-1 0-1 0 0,1 0 1 0 0,-1 0 0 0 0,1 0-1 0 0,-1 0 1 0 0,1 0-1 0 0,-1 0 1 0 0,1 0-6 0 0,1 0 14 0 0,0 0 0 0 0,0 0 0 0 0,-1 1 0 0 0,1-1 0 0 0,0 0 0 0 0,0 1 0 0 0,-1 0 0 0 0,1-1 0 0 0,0 1 0 0 0,-1 0 0 0 0,1 0 0 0 0,0 0 0 0 0,-1 0 0 0 0,0 0 0 0 0,1 1-14 0 0,11 11 103 0 0,-8-8-72 0 0,-3-3 34 0 0,1-2 6 0 0,14 0 6 0 0,5 0-10 0 0,-21 0-65 0 0,-1 0 1 0 0,0 0 0 0 0,1 0 0 0 0,-1 0 0 0 0,0 0 0 0 0,1 0 0 0 0,-1 0 0 0 0,0 0 0 0 0,1 0 0 0 0,-1 0 0 0 0,0 0 0 0 0,1 0 0 0 0,-1 0-1 0 0,0 0 1 0 0,1 1 0 0 0,-1-1 0 0 0,0 0 0 0 0,0 0 0 0 0,1 0 0 0 0,-1 0 0 0 0,0 1 0 0 0,0-1 0 0 0,1 0 0 0 0,-1 0 0 0 0,0 0 0 0 0,0 1-3 0 0,1 0 7 0 0,1 0 1 0 0,-1 0-1 0 0,0 0 1 0 0,0 0-1 0 0,0 0 1 0 0,1 0-1 0 0,-1 0 1 0 0,1 0-1 0 0,-1-1 1 0 0,1 1-1 0 0,-1-1 1 0 0,1 1 0 0 0,0 0-8 0 0,35 0 82 0 0,-17-1-74 0 0,-20 0-41 0 0,1 0-65 0 0,1 0-92 0 0,0 0-87 0 0,0-1-85 0 0,1 1-87 0 0,-1 0-87 0 0,-1 0-88 0 0,1 1-89 0 0,-2-1-88 0 0,0 0-901 0 0,0 0-969 0 0</inkml:trace>
  <inkml:trace contextRef="#ctx0" brushRef="#br0" timeOffset="686.6">504 112 6240 0 0,'0'0'182'0'0,"0"0"-42"0"0,0 0 4 0 0,0 0 64 0 0,3 3 188 0 0,7 7 344 0 0,-8-8-307 0 0,0-1-116 0 0,0 0-98 0 0,0-1-77 0 0,0 0-48 0 0,3-1-2 0 0,-4 1 2 0 0,-1 0 9 0 0,10 0 429 0 0,-1 0-39 0 0,5 1 104 0 0,-7-1-344 0 0,-1 0-34 0 0,0-1-40 0 0,-1 1-41 0 0,0-1-47 0 0,-1-1-49 0 0,9-8 167 0 0,-9 7-103 0 0,0 2-59 0 0,4 2-24 0 0,-8-1-10 0 0,5 3 53 0 0,-4-2-102 0 0,2 1 31 0 0,4 4 165 0 0,-4-5-159 0 0,1 0-65 0 0,-1 0-35 0 0,0-1-54 0 0,1 1-62 0 0,0-1-72 0 0,-3 0-115 0 0,2 0-109 0 0,-2 0 69 0 0,1 0-41 0 0,1 0-569 0 0,-1 0-451 0 0,-1 0-854 0 0</inkml:trace>
  <inkml:trace contextRef="#ctx0" brushRef="#br0" timeOffset="944.57">599 254 8608 0 0,'0'0'197'0'0,"0"0"24"0"0,0 0 17 0 0,0 0 42 0 0,0 0-119 0 0,0 3 124 0 0,0 7 231 0 0,0-7 18 0 0,0-3-28 0 0,0 0-122 0 0,0 0-52 0 0,0 2-10 0 0,0 0-272 0 0,0-1 0 0 0,0 1 0 0 0,1-1 0 0 0,-1 0 0 0 0,0 1 0 0 0,1-1 0 0 0,-1 0 0 0 0,1 1 0 0 0,-1-1 1 0 0,1 0-1 0 0,1 1-50 0 0,0 2 109 0 0,1-1-41 0 0,-1 0-70 0 0,2-1 183 0 0,0-1-95 0 0,4-2-24 0 0,-8 1-39 0 0,6 0 65 0 0,0 0-40 0 0,13 0-6 0 0,-19 0-41 0 0,1 0 0 0 0,-1 0 0 0 0,0 0 0 0 0,0 0 0 0 0,0 0 0 0 0,0 0 0 0 0,0 0 1 0 0,0 0-1 0 0,0 0 0 0 0,0 0 0 0 0,0 0 0 0 0,0 0 0 0 0,1 0 0 0 0,-1 0 0 0 0,0 0 1 0 0,0 0-1 0 0,0 0 0 0 0,0 0 0 0 0,0 0 0 0 0,0 0 0 0 0,0 0 0 0 0,0 0 0 0 0,0 0 1 0 0,0 0-1 0 0,0 0 0 0 0,1 0 0 0 0,-1 0 0 0 0,0 0 0 0 0,0 0 0 0 0,0 0 0 0 0,0 0 1 0 0,0 0-1 0 0,0 0 0 0 0,0 0 0 0 0,0-1 0 0 0,0 1 0 0 0,0 0 0 0 0,0 0 0 0 0,0 0 1 0 0,0 0-1 0 0,0 0 0 0 0,0 0 0 0 0,0 0 0 0 0,0 0 0 0 0,0 0 0 0 0,0 0 0 0 0,0 0 0 0 0,0-1 1 0 0,0 1-1 0 0,0 0 0 0 0,0 0 0 0 0,0 0 0 0 0,0 0 0 0 0,0 0 0 0 0,0 0 0 0 0,0 0 1 0 0,0 0-2 0 0,0-1-1 0 0,0 1 1 0 0,0-1 0 0 0,0 1 0 0 0,0-1 0 0 0,0 1 0 0 0,0-1-1 0 0,0 0 1 0 0,1 1 0 0 0,-1 0 0 0 0,0-1 0 0 0,0 1 0 0 0,0-1-1 0 0,1 1 1 0 0,-1-1 0 0 0,0 1 0 0 0,1-1 0 0 0,-1 1 0 0 0,0 0-1 0 0,1-1 1 0 0,-1 1 0 0 0,0 0 0 0 0,1-1 0 0 0,-1 1 0 0 0,1 0 0 0 0,-1-1-1 0 0,1 1 1 0 0,-1 0 0 0 0,1 0 0 0 0,-1 0 0 0 0,1-1 0 0 0,-1 1-1 0 0,1 0 1 0 0,-1 0 0 0 0,25-1-63 0 0,-13 1-12 0 0,-3-1-134 0 0,-4-4-228 0 0,0-2 56 0 0,-5 7 338 0 0,1 0 1 0 0,0-1-1 0 0,0 1 0 0 0,0 0 1 0 0,-1-1-1 0 0,1 1 0 0 0,0 0 1 0 0,0 0-1 0 0,0 0 0 0 0,0 0 1 0 0,0-1-1 0 0,-1 1 0 0 0,1 1 1 0 0,1-1 42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40:00.6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16 6048 0 0,'0'0'133'0'0,"0"0"23"0"0,0 0 11 0 0,0 0-44 0 0,0-2 24 0 0,0-3 88 0 0,0-1 232 0 0,0 3 421 0 0,0 3 37 0 0,0 0-379 0 0,0 0-223 0 0,0 0-55 0 0,0 0 59 0 0,0 0 142 0 0,0 0-21 0 0,0 0-37 0 0,0 0-130 0 0,0 0-51 0 0,-3 0-8 0 0,2 0-210 0 0,1 0-1 0 0,-1 0 0 0 0,1 0 1 0 0,-1 0-1 0 0,1 1 1 0 0,-1-1-1 0 0,0 0 0 0 0,1 0 1 0 0,-1 0-1 0 0,1 0 1 0 0,-1 1-1 0 0,1-1 0 0 0,-1 0 1 0 0,1 0-1 0 0,-1 1 1 0 0,1-1-1 0 0,-1 1 0 0 0,0-1-11 0 0,1 1 21 0 0,0 0-1 0 0,-1-1 1 0 0,1 1-1 0 0,0 0 0 0 0,-1-1 1 0 0,1 1-1 0 0,0 0 0 0 0,0 0 1 0 0,0-1-1 0 0,0 1 1 0 0,-1 0-1 0 0,1 0 0 0 0,0-1 1 0 0,0 1-1 0 0,0 0 0 0 0,1 0 1 0 0,-1-1-1 0 0,0 1 1 0 0,0 1-21 0 0,3 7 178 0 0,1-1-41 0 0,-1-3-81 0 0,0-2-36 0 0,0 0 139 0 0,-2 1-71 0 0,-1 0-45 0 0,-1 1-23 0 0,1-2 32 0 0,0 14 119 0 0,0 13 37 0 0,0-14-51 0 0,0-15-138 0 0,0 1 0 0 0,0-1 0 0 0,0 1 0 0 0,1 0 0 0 0,-1-1 0 0 0,0 1 0 0 0,1-1 0 0 0,-1 1 0 0 0,1-1 0 0 0,0 0 0 0 0,0 1 0 0 0,-1-1 0 0 0,1 1-19 0 0,6 11 121 0 0,-6 4-3 0 0,-1-4-25 0 0,4 4 48 0 0,-2-12-111 0 0,0 2 21 0 0,0 0 0 0 0,0 0 0 0 0,0 0 0 0 0,-1 0 0 0 0,0 0 0 0 0,0 7-51 0 0,-1 1 82 0 0,0-7-25 0 0,-1-1 0 0 0,2 1 1 0 0,-1 0-1 0 0,1 0 1 0 0,1 1-58 0 0,8 22 207 0 0,-4 1 0 0 0,-2-16-102 0 0,-2-9-56 0 0,0-1 1 0 0,0 1-1 0 0,-1 0 0 0 0,0-1 0 0 0,-1 1 0 0 0,1 0-49 0 0,-2 5 80 0 0,1 9 63 0 0,3-4 18 0 0,0-8-85 0 0,0-1 0 0 0,-1 1 0 0 0,0 0 0 0 0,0 6-76 0 0,0 14 192 0 0,-3-21-139 0 0,0 14 57 0 0,5-8 13 0 0,3 1-21 0 0,-6-11-79 0 0,0-1 1 0 0,0 1-1 0 0,0-1 1 0 0,0 1 0 0 0,-1 0-1 0 0,1-1 1 0 0,-1 4-24 0 0,0 10 103 0 0,0 16 184 0 0,0-3-78 0 0,-2-30-142 0 0,-5 0-70 0 0,3 0-54 0 0,2 0-62 0 0,2-3-133 0 0,0 0 113 0 0,0-5-88 0 0,0 5 131 0 0,0 0-36 0 0,0-1-145 0 0,0 2 88 0 0,0-1-40 0 0,0 1-77 0 0,0-1-63 0 0,0 1-68 0 0,0 0-76 0 0,0-1-81 0 0,0 1-90 0 0,0 0-94 0 0,0-1-103 0 0,0-3-1262 0 0,0-3-1210 0 0</inkml:trace>
  <inkml:trace contextRef="#ctx0" brushRef="#br0" timeOffset="543.66">380 158 5784 0 0,'0'0'132'0'0,"0"0"17"0"0,0 0 10 0 0,2 0-26 0 0,-1 0-25 0 0,0 0-69 0 0,0 0-83 0 0,1 0-133 0 0,-1 0 135 0 0,0 0 64 0 0,0 0 93 0 0,0 0 90 0 0,0 0 121 0 0,0 0-112 0 0,0 0 38 0 0,-1 0 41 0 0,1 0 43 0 0,-1 3 24 0 0,0 0-318 0 0,0 1 49 0 0,0 3 138 0 0,0 13 416 0 0,0-15-496 0 0,0-2-55 0 0,-2 2 162 0 0,-9 6-6 0 0,9-8-75 0 0,0-1-65 0 0,2 1-42 0 0,0 1-39 0 0,0 0-8 0 0,-1-2 30 0 0,0-1-37 0 0,1 0-1 0 0,-1 0 0 0 0,0 0 0 0 0,0 0 0 0 0,1-1 1 0 0,-1 1-1 0 0,0 0 0 0 0,0 0 0 0 0,0-1 0 0 0,0 1 1 0 0,0 0-1 0 0,0-1 0 0 0,0 1 0 0 0,0-1 1 0 0,0 0-1 0 0,0 1-13 0 0,-10 5 190 0 0,6 2-54 0 0,-1 6-5 0 0,5-12-107 0 0,1 0 1 0 0,-1 1-1 0 0,0-1 1 0 0,-1 1-1 0 0,1-1 0 0 0,0 0 1 0 0,-1 0-1 0 0,1 1-24 0 0,-11 3 116 0 0,11-6-108 0 0,0 1 0 0 0,0-1 0 0 0,0 1 0 0 0,0-1 0 0 0,0 1 0 0 0,0-1 0 0 0,0 1 0 0 0,0 0 0 0 0,1 0 0 0 0,-1-1 0 0 0,0 1 0 0 0,0 0 0 0 0,0 0 0 0 0,1 0 0 0 0,-1 0 0 0 0,0 0-8 0 0,-2 6 66 0 0,2-4-43 0 0,0 0 1 0 0,-1-1 0 0 0,1 1 0 0 0,-1 0-1 0 0,1-1 1 0 0,-1 1 0 0 0,0-1 0 0 0,0 0-1 0 0,0 1 1 0 0,0-1 0 0 0,0 0-1 0 0,-1 0 1 0 0,1 0 0 0 0,-1 0 0 0 0,0 0-24 0 0,-8 2 100 0 0,10-3-91 0 0,0-1 1 0 0,0 0-1 0 0,0 1 1 0 0,0-1-1 0 0,0 1 1 0 0,-1-1-1 0 0,1 1 1 0 0,0 0-1 0 0,1-1 1 0 0,-1 1-1 0 0,0 0 1 0 0,0 0-1 0 0,0 0 0 0 0,0-1 1 0 0,1 1-1 0 0,-1 0 1 0 0,0 0-1 0 0,0 1-9 0 0,-1 3 33 0 0,2-4-25 0 0,-1-1 0 0 0,1 1 0 0 0,0 0 0 0 0,-1-1 0 0 0,1 1 0 0 0,0-1 0 0 0,-1 1 0 0 0,1 0 0 0 0,-1-1 0 0 0,1 1 0 0 0,0-1 0 0 0,-1 1 0 0 0,1-1 0 0 0,-1 0 0 0 0,0 1 0 0 0,1-1 0 0 0,-1 1 0 0 0,1-1 0 0 0,-1 0 0 0 0,0 0 0 0 0,1 1 0 0 0,-1-1-8 0 0,-4 2 33 0 0,-4 6 46 0 0,-2 10 88 0 0,2-1 3 0 0,6-15-18 0 0,3-2 4 0 0,-2 3 17 0 0,-9 7 10 0 0,8-7 1 0 0,1 0-19 0 0,-9 7-65 0 0,8-6 10 0 0,2 0-58 0 0,3 4-16 0 0,-2-8-21 0 0,0 0-13 0 0,0 0-1 0 0,0 0 1 0 0,0 0-1 0 0,0 0 1 0 0,0 0 0 0 0,0 0-1 0 0,0 0 1 0 0,0 1-1 0 0,0-1 1 0 0,0 0-1 0 0,0 0 1 0 0,0 0 0 0 0,0 0-1 0 0,0 0 1 0 0,0 0-1 0 0,0 0 1 0 0,0 0-1 0 0,0 0 1 0 0,0 0 0 0 0,0 1-1 0 0,0-1 1 0 0,0 0-1 0 0,0 0 1 0 0,0 0-1 0 0,0 0 1 0 0,-1 0 0 0 0,1 0-1 0 0,0 0 1 0 0,0 0-1 0 0,0 0 1 0 0,0 0-1 0 0,0 0 1 0 0,0 0 0 0 0,0 0-1 0 0,0 0 1 0 0,0 1-1 0 0,0-1 1 0 0,0 0-1 0 0,0 0 1 0 0,-1 0-1 0 0,1 0 1 0 0,0 0 0 0 0,0 0-1 0 0,0 0 1 0 0,0 0-1 0 0,0 0 1 0 0,0 0-1 0 0,0 0 1 0 0,0 0 0 0 0,0 0-1 0 0,0 0 1 0 0,-1 0-1 0 0,1 0 1 0 0,0 0-1 0 0,0 0 1 0 0,0 0 0 0 0,0-1-2 0 0,-11 1 89 0 0,9 0 6 0 0,2 0 1 0 0,0 3 0 0 0,0 2-64 0 0,0-2 66 0 0,0 1 46 0 0,1 5 396 0 0,1-5-316 0 0,0-3-148 0 0,-1 1-34 0 0,2-1-51 0 0,1-1-90 0 0,1 3 195 0 0,-3-1-87 0 0,20 18 232 0 0,-17-16-205 0 0,27 12 141 0 0,-26-16-145 0 0,1 1 4 0 0,-2 3 38 0 0,9 6-43 0 0,1-7 39 0 0,-4-1-24 0 0,2 4-20 0 0,-1 0 2 0 0,-1-4 21 0 0,-9-2-44 0 0,0 0 0 0 0,-1 0 0 0 0,1 1 0 0 0,0-1-1 0 0,-1 0 1 0 0,1 1 0 0 0,0-1 0 0 0,-1 1-1 0 0,1 0 1 0 0,-1-1 0 0 0,1 1 0 0 0,-1 0-1 0 0,0 0 1 0 0,1 0-5 0 0,6 4 47 0 0,2 0 22 0 0,-7-4-53 0 0,-1 0 1 0 0,0 0-1 0 0,0 0 0 0 0,1 0 0 0 0,-1 1 0 0 0,0-1 0 0 0,0 1 0 0 0,0 0 0 0 0,0-1-16 0 0,0 2 29 0 0,1 0-1 0 0,1-1 0 0 0,-1 0 0 0 0,0 0 1 0 0,1 0-1 0 0,0 0-28 0 0,0 0 29 0 0,-1 0 0 0 0,1 0 0 0 0,-1 0 0 0 0,0 0 0 0 0,0 1 0 0 0,1 0-29 0 0,9 10 120 0 0,-8-9 24 0 0,3-3-91 0 0,-3-1-15 0 0,27 27 135 0 0,-19-22-93 0 0,-8 6-13 0 0,8-6-54 0 0,3 8-2 0 0,0 3 42 0 0,-3-3-21 0 0,-10-11-124 0 0,-3-1 15 0 0,0-1-82 0 0,1 0 48 0 0,-1 1-32 0 0,1-1-39 0 0,-1 1-42 0 0,2 0-120 0 0,-1 0-66 0 0,0 1-60 0 0,1-1-52 0 0,-1 1-44 0 0,1-1-37 0 0,0 2-684 0 0,0-1-902 0 0,-1-2-1247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40:03.7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48 9560 0 0,'0'0'216'0'0,"2"0"32"0"0,0 0-180 0 0,14 0 283 0 0,-11-1-273 0 0,-1-1-47 0 0,0-5-49 0 0,1 2 32 0 0,4 4 86 0 0,-6 1-113 0 0,-1 0 47 0 0,1 0 42 0 0,0 0 36 0 0,1 0 83 0 0,0 1 40 0 0,15-2 1020 0 0,-14 0-952 0 0,-1-1-104 0 0,5-3 42 0 0,3-1 112 0 0,-1 4-81 0 0,-4 2-96 0 0,8 0 179 0 0,-5-3-155 0 0,-2-1-95 0 0,-7 3-92 0 0,0 0 0 0 0,1 0 0 0 0,-1 0 0 0 0,1 0 0 0 0,-1 0 0 0 0,1 1 0 0 0,-1-1 0 0 0,1 1 0 0 0,0-1 0 0 0,-1 1 0 0 0,1 0 0 0 0,0-1 0 0 0,-1 1 0 0 0,1 0-13 0 0,22 0 129 0 0,0 0-63 0 0,-1 0-87 0 0,-2 0-113 0 0,-19 0 7 0 0,1 3-126 0 0,8 7-234 0 0,-9-8 266 0 0,-2-1 107 0 0,1-1-35 0 0,-1 0-7 0 0,1 0-36 0 0,-1 0-39 0 0,1 0-45 0 0,0 0-48 0 0,0 0-45 0 0,0 0-39 0 0,0 0-36 0 0,1 0-127 0 0,0 0-34 0 0,3 0-1332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40:04.0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0 6272 0 0,'0'0'141'0'0,"0"0"23"0"0,0 0 11 0 0,-3 0-29 0 0,-3 0-95 0 0,2 0 36 0 0,2 0 88 0 0,1 0 206 0 0,1 0 351 0 0,0 0 32 0 0,0 0-28 0 0,0 0-135 0 0,0 0-60 0 0,0 0-11 0 0,3 3-5 0 0,0 0-337 0 0,3 2-16 0 0,-2-4-75 0 0,0 1 93 0 0,-1-1-39 0 0,-1-1 42 0 0,2 1 52 0 0,-1-1 58 0 0,-1 3 209 0 0,1-1-493 0 0,0 0 90 0 0,2 1 114 0 0,3 1 232 0 0,2-1 49 0 0,-5-3-196 0 0,0-1-96 0 0,-2-2-60 0 0,2-3 53 0 0,-5 5-196 0 0,0 1 1 0 0,1-1-1 0 0,-1 1 1 0 0,0-1 0 0 0,0 1-1 0 0,1 0 1 0 0,-1-1-1 0 0,0 1 1 0 0,1-1-1 0 0,-1 1 1 0 0,1 0 0 0 0,-1 0-1 0 0,0-1 1 0 0,1 1-1 0 0,-1 0 1 0 0,1 0-1 0 0,-1-1 1 0 0,1 1 0 0 0,-1 0-1 0 0,1 0 1 0 0,-1 0-1 0 0,0 0 1 0 0,1 0-1 0 0,-1-1 1 0 0,1 1-1 0 0,-1 0 1 0 0,1 0 0 0 0,-1 0-1 0 0,1 1 1 0 0,-1-1-1 0 0,1 0 1 0 0,0 0-10 0 0,20 0 429 0 0,-9 0-277 0 0,0 0-98 0 0,6 0-65 0 0,-2 0-27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40:06.4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48 7584 0 0,'0'0'222'0'0,"0"0"-66"0"0,0 0-25 0 0,0 0 317 0 0,0 0 61 0 0,0 3 17 0 0,0 0-342 0 0,0-1-110 0 0,0 0 1 0 0,0 0 0 0 0,0 0-1 0 0,0-1 1 0 0,0 1 0 0 0,0 0-1 0 0,1 0 1 0 0,-1 0 0 0 0,0-1-1 0 0,1 1 1 0 0,0 1-75 0 0,6 1 305 0 0,-7-3-285 0 0,0-1-1 0 0,1 0 1 0 0,-1 0-1 0 0,1 1 1 0 0,-1-1-1 0 0,1 0 1 0 0,-1 1-1 0 0,0-1 1 0 0,1 0 0 0 0,-1 1-1 0 0,0-1 1 0 0,1 1-1 0 0,-1-1 1 0 0,0 0-1 0 0,0 1 1 0 0,1-1-1 0 0,-1 1 1 0 0,0-1 0 0 0,0 1-1 0 0,0-1 1 0 0,0 1-1 0 0,1-1 1 0 0,-1 1-1 0 0,0-1 1 0 0,0 1-1 0 0,0-1 1 0 0,0 1-1 0 0,0-1 1 0 0,0 1 0 0 0,0-1-1 0 0,-1 1 1 0 0,1-1-20 0 0,0 3 32 0 0,0 0 56 0 0,0 2 133 0 0,0 8 400 0 0,1-9-482 0 0,1 0-58 0 0,3 4 81 0 0,0 2 73 0 0,-2 6 55 0 0,-3-13-240 0 0,0 0 1 0 0,1 1-1 0 0,-1-1 0 0 0,1 0 1 0 0,-1 0-1 0 0,1 0 0 0 0,1 2-50 0 0,6 13 307 0 0,-3 13 339 0 0,0-22-507 0 0,2 3 82 0 0,-5-1-43 0 0,-2-8-132 0 0,1 30 481 0 0,3-20-310 0 0,4-2-64 0 0,-6-8 55 0 0,-2 3-17 0 0,0 0-58 0 0,-1 1-34 0 0,2 14 60 0 0,2-14-61 0 0,1 1-31 0 0,-1-2 44 0 0,-3-6-105 0 0,0 0-1 0 0,0 1 1 0 0,-1-1-1 0 0,1 0 1 0 0,0 0 0 0 0,0 0-1 0 0,0 1 1 0 0,-1-1 0 0 0,1 0-1 0 0,0 0 1 0 0,-1 0-1 0 0,1 0 1 0 0,0 0 0 0 0,0 0-1 0 0,-1 0 1 0 0,1 0 0 0 0,0 1-1 0 0,0-1 1 0 0,-1 0-1 0 0,1 0 1 0 0,0 0 0 0 0,-1 0-1 0 0,1-1 1 0 0,0 1 0 0 0,-1 0-1 0 0,1 0 1 0 0,0 0-6 0 0,-3 0 182 0 0,3 0 2 0 0,0 0-14 0 0,0 0-64 0 0,0 0-30 0 0,0 0-4 0 0,0 0 4 0 0,0 0 16 0 0,0 0 4 0 0,0 0 0 0 0,1-12 4 0 0,0-10-20 0 0,-1 19-72 0 0,0 0-1 0 0,0 0 1 0 0,-1 0-1 0 0,1 0 1 0 0,0-1-1 0 0,-1 1 1 0 0,0 0-1 0 0,0-1-7 0 0,-8-15 81 0 0,4 9-41 0 0,4 2-20 0 0,3 0-1 0 0,-2-60 12 0 0,0 42 8 0 0,-1 24-38 0 0,2 0-1 0 0,-1 1 1 0 0,0-1 0 0 0,0 0 0 0 0,0 1-1 0 0,1-1 1 0 0,-1 0 0 0 0,1 1 0 0 0,-1-1-1 0 0,1 1 1 0 0,0-1 0 0 0,0 1 0 0 0,-1-1 0 0 0,1 0-1 0 0,6-10-1 0 0,-6-5 1 0 0,-1 15 0 0 0,0-1 0 0 0,-1 1 0 0 0,2 0 0 0 0,-1-1 0 0 0,0 1 0 0 0,0-1 0 0 0,1 1 0 0 0,0 0 0 0 0,-1 0 0 0 0,2-3 0 0 0,8-13 0 0 0,-4-8-12 0 0,-4 20 0 0 0,0 1 0 0 0,0-1 0 0 0,1 1 0 0 0,0 0 0 0 0,0 0 12 0 0,26-11-53 0 0,3 0 42 0 0,-28 14 8 0 0,2 1 6 0 0,16 2-56 0 0,-19-1 52 0 0,0 0-1 0 0,0 1 1 0 0,1-1-1 0 0,-1 1 1 0 0,0 0-1 0 0,0 0 1 0 0,0 0 0 0 0,1 0-1 0 0,1 2 2 0 0,5 1-11 0 0,-2-2-12 0 0,-7-1 20 0 0,1-1 1 0 0,-1 0-1 0 0,0 1 1 0 0,1-1-1 0 0,-1 0 0 0 0,0 1 1 0 0,0-1-1 0 0,1 1 1 0 0,-1 0-1 0 0,0-1 1 0 0,0 1-1 0 0,0 0 0 0 0,0 0 1 0 0,0 0-1 0 0,0 0 1 0 0,0 0-1 0 0,0 0 1 0 0,0 0-1 0 0,-1 0 0 0 0,1 0 1 0 0,0 0 2 0 0,0 2-6 0 0,0-1 1 0 0,1 1 0 0 0,-1-1-1 0 0,0 0 1 0 0,1 0-1 0 0,0 0 1 0 0,0 0 0 0 0,0 0-1 0 0,0 0 1 0 0,0 0 5 0 0,0 0 0 0 0,0 0 0 0 0,0-1 0 0 0,0 1 0 0 0,0 0 0 0 0,-1 1 0 0 0,1-1 0 0 0,0 0 0 0 0,-1 0 0 0 0,0 1 0 0 0,1 0 0 0 0,27 41 0 0 0,-1-9 0 0 0,-12-4 0 0 0,-11 1 0 0 0,1-24 0 0 0,0 1 0 0 0,-4 21 0 0 0,-2-19 0 0 0,0 12 54 0 0,0-10-44 0 0,0 13-20 0 0,0-23-28 0 0,-1-1-40 0 0,-1 2-92 0 0,-9 6-159 0 0,10-8 172 0 0,0-1-51 0 0,1-1-80 0 0,0 0 93 0 0,0 0-40 0 0,0 0-43 0 0,0 0-40 0 0,0 0-39 0 0,0 0-32 0 0,0 0-252 0 0,0 0-55 0 0,0 0-816 0 0,0 0-641 0 0,0 0-1218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4:31.4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7856 0 0,'0'0'174'0'0,"0"0"29"0"0,0 0 13 0 0,0 0-73 0 0,0 0-17 0 0,0 0 40 0 0,0 0 134 0 0,0 0 246 0 0,0 0 20 0 0,0 2-30 0 0,0 9-135 0 0,0-9-60 0 0,0 1-11 0 0,0 8 6 0 0,0-9 33 0 0,2 1 14 0 0,7 8-48 0 0,-8-10-294 0 0,-1 1-1 0 0,1-1 1 0 0,-1 1-1 0 0,1-1 1 0 0,-1 1 0 0 0,1-1-1 0 0,-1 1 1 0 0,0-1-1 0 0,0 1 1 0 0,0 1-41 0 0,0-3 13 0 0,0 1 1 0 0,0 0 0 0 0,0 0-1 0 0,0-1 1 0 0,0 1-1 0 0,0 0 1 0 0,1-1-1 0 0,-1 1 1 0 0,0 0-1 0 0,0-1 1 0 0,0 1-1 0 0,1-1 1 0 0,-1 1-1 0 0,0 0 1 0 0,1-1-1 0 0,-1 1 1 0 0,0-1-1 0 0,1 1 1 0 0,-1-1-1 0 0,1 1 1 0 0,-1-1 0 0 0,1 1-1 0 0,-1-1 1 0 0,1 1-1 0 0,-1-1 1 0 0,1 1-14 0 0,0-1 11 0 0,-1 0 0 0 0,1 1 0 0 0,-1-1 0 0 0,1 1 1 0 0,0-1-1 0 0,-1 0 0 0 0,0 1 0 0 0,1 0 0 0 0,-1-1 1 0 0,1 1-1 0 0,-1-1 0 0 0,0 1 0 0 0,1-1 0 0 0,-1 1 0 0 0,0 0 1 0 0,0-1-1 0 0,1 1 0 0 0,-1 0 0 0 0,0-1 0 0 0,0 1 1 0 0,0 0-1 0 0,0-1 0 0 0,0 1 0 0 0,0 0 0 0 0,0-1 1 0 0,0 1-12 0 0,-1 15 203 0 0,1-11-148 0 0,-1-1 1 0 0,1 1 0 0 0,0-1-1 0 0,0 0 1 0 0,0 1 0 0 0,1-1-1 0 0,0 0 1 0 0,0 1 0 0 0,1 2-56 0 0,3 1 80 0 0,-4-6-62 0 0,0-1-1 0 0,-1 1 1 0 0,1-1-1 0 0,0 1 1 0 0,0-1 0 0 0,-1 1-1 0 0,1-1 1 0 0,-1 1-1 0 0,1-1 1 0 0,-1 1-1 0 0,0 0 1 0 0,1-1 0 0 0,-1 1-1 0 0,0 0-17 0 0,0 16 198 0 0,0-2-70 0 0,0 5-31 0 0,0 50 40 0 0,0-70-130 0 0,0 0 0 0 0,0 0 0 0 0,0 0 0 0 0,0-1 0 0 0,0 1 0 0 0,0 0 0 0 0,0 0 0 0 0,0 0 0 0 0,0 0 0 0 0,1 0 0 0 0,-1-1 0 0 0,0 1 0 0 0,1 0 0 0 0,0 0-7 0 0,9 5 69 0 0,-10-6-72 0 0,1 1 0 0 0,-1-1 0 0 0,0 1 0 0 0,1 0 0 0 0,-1-1 0 0 0,0 1 0 0 0,0 0 0 0 0,0-1 0 0 0,1 1 1 0 0,-1 0-1 0 0,0-1 0 0 0,0 1 0 0 0,0 0 0 0 0,0-1 0 0 0,0 1 3 0 0,0 4-80 0 0,0 6 76 0 0,0-8 33 0 0,0-3-58 0 0,0 0-56 0 0,0 0-99 0 0,0 0 83 0 0,0 0-57 0 0,0 0-77 0 0,0 0 72 0 0,0 0-36 0 0,0 0-39 0 0,0 0-37 0 0,0 0-371 0 0,0 0 89 0 0,0 0-50 0 0,0 0-714 0 0,0 0-563 0 0,0 0-1068 0 0</inkml:trace>
  <inkml:trace contextRef="#ctx0" brushRef="#br0" timeOffset="535.33">285 80 6536 0 0,'0'0'141'0'0,"0"0"23"0"0,0 0 13 0 0,0 2-19 0 0,0 9-68 0 0,0-9 6 0 0,0-2 106 0 0,0 0 171 0 0,0 0 10 0 0,0 0 3 0 0,0 0 13 0 0,0 0 8 0 0,-3 0 1 0 0,-2 1-226 0 0,0 1-21 0 0,3 1-59 0 0,1 1-5 0 0,1 0 11 0 0,0 1 34 0 0,0-5-135 0 0,0 1 0 0 0,0-1 1 0 0,0 1-1 0 0,0 0 1 0 0,0-1-1 0 0,-1 1 0 0 0,1-1 1 0 0,0 1-1 0 0,0 0 1 0 0,0-1-1 0 0,0 1 0 0 0,-1-1 1 0 0,1 1-1 0 0,0-1 0 0 0,-1 1 1 0 0,1-1-1 0 0,0 1-7 0 0,-1-1 12 0 0,1 0 1 0 0,-1 1-1 0 0,1-1 0 0 0,-1 0 0 0 0,1 1 1 0 0,-1-1-1 0 0,1 0 0 0 0,-1 0 0 0 0,0 0 0 0 0,1 1 1 0 0,-1-1-1 0 0,1 0 0 0 0,-1 0 0 0 0,1 0 1 0 0,-1 0-1 0 0,0 0 0 0 0,1 0-12 0 0,-3 0 251 0 0,0 0 5 0 0,-4 2-117 0 0,3 2-53 0 0,0 3-55 0 0,-10-2-31 0 0,-1 8 0 0 0,2 1 16 0 0,7-10 72 0 0,1-4-51 0 0,0 1-12 0 0,4-1-20 0 0,1 1-1 0 0,0 0 0 0 0,-1-1 1 0 0,1 1-1 0 0,0 0 0 0 0,0-1 1 0 0,-1 1-1 0 0,1 0 0 0 0,0-1 1 0 0,0 1-1 0 0,0 0 1 0 0,0-1-1 0 0,0 1 0 0 0,0 0 1 0 0,0-1-5 0 0,0 0 0 0 0,0 0 1 0 0,0 0 0 0 0,0 1-1 0 0,0-1 1 0 0,0 0 0 0 0,0 0 0 0 0,0 0 0 0 0,0 0 0 0 0,0 0 0 0 0,0 0 0 0 0,0 0 0 0 0,0 0 0 0 0,0 0 0 0 0,0 0 0 0 0,0 1 0 0 0,0-1 0 0 0,0 0 0 0 0,0 0-1 0 0,0 0 1 0 0,0 0 0 0 0,0 0 0 0 0,0 0 0 0 0,0 0 0 0 0,0 0 0 0 0,0 0 0 0 0,0 0 0 0 0,0 0 0 0 0,0 1 0 0 0,0-1 0 0 0,0 0 0 0 0,0 0 0 0 0,0 0 0 0 0,0 0 0 0 0,-1 0-1 0 0,1 0 1 0 0,0 0 0 0 0,0 0 0 0 0,0 0 0 0 0,0 0 0 0 0,0 0 0 0 0,0 0 0 0 0,0 0 0 0 0,0 0 0 0 0,0 0 0 0 0,0 0 0 0 0,0 0 0 0 0,-1 0 0 0 0,1 0 0 0 0,0 0-1 0 0,0 0 1 0 0,0 0 0 0 0,0 0 0 0 0,0 0 0 0 0,0 0 0 0 0,0 0 0 0 0,0 0 0 0 0,0 0 0 0 0,-1 0-1 0 0,-25 0 23 0 0,26 0-23 0 0,0 0 1 0 0,0 0 0 0 0,0 0 0 0 0,0 0 0 0 0,0 0 0 0 0,0 0 0 0 0,0 0-1 0 0,-1 0 1 0 0,1 0 0 0 0,0 0 0 0 0,0 0 0 0 0,0 0 0 0 0,0 0-1 0 0,0 0 1 0 0,0 0 0 0 0,0 0 0 0 0,0 0 0 0 0,0 0 0 0 0,0 0-1 0 0,-1 0 1 0 0,1 0 0 0 0,0 0 0 0 0,0 0 0 0 0,0 0 0 0 0,0 0 0 0 0,0 0-1 0 0,0 0 1 0 0,0 0 0 0 0,0 0 0 0 0,0 0 0 0 0,0 0 0 0 0,0 1-1 0 0,0-1 1 0 0,0 0 0 0 0,0 0 0 0 0,0 0 0 0 0,-1 0 0 0 0,1 0-1 0 0,0 0 1 0 0,0 0 0 0 0,0 0 0 0 0,0 0 0 0 0,0 0 0 0 0,0 0 0 0 0,0 1-1 0 0,0-1 1 0 0,0 0 0 0 0,0 0 0 0 0,0 0 0 0 0,0 0 0 0 0,0 0-1 0 0,0 0 1 0 0,0 0 0 0 0,0 0 0 0 0,0 0 0 0 0,0 0 0 0 0,1 1-1 0 0,-1 2 9 0 0,0 3 2 0 0,0 2 37 0 0,0 6 41 0 0,0-3-1 0 0,-1-7 19 0 0,1 1-67 0 0,-1 1-5 0 0,2-4 7 0 0,0-1 35 0 0,1-1 5 0 0,11 3-16 0 0,3 7-52 0 0,0-7-14 0 0,-15-3 0 0 0,1 0 0 0 0,-1 0 0 0 0,1 0 0 0 0,-1 0 0 0 0,1 0 0 0 0,-1 0 0 0 0,1 0 0 0 0,-1 1 0 0 0,1-1 0 0 0,-1 1 0 0 0,1-1 0 0 0,-1 1 0 0 0,0 0 0 0 0,1-1 0 0 0,-1 1 0 0 0,0 0 0 0 0,22 11 0 0 0,1 1-8 0 0,0 1 46 0 0,-11-9 128 0 0,-8 5 79 0 0,4-4-22 0 0,3-1-49 0 0,-10-4-141 0 0,1-1-1 0 0,-1 1 1 0 0,1 0-1 0 0,-1 1 1 0 0,0-1-1 0 0,0 0 1 0 0,1 1-1 0 0,-1-1-32 0 0,-2 0 7 0 0,1 0 0 0 0,-1-1-1 0 0,0 1 1 0 0,1-1 0 0 0,-1 1-1 0 0,0 0 1 0 0,0-1 0 0 0,0 1-1 0 0,1 0 1 0 0,-1-1 0 0 0,0 1-1 0 0,0 0 1 0 0,0-1 0 0 0,0 1-1 0 0,0 0-6 0 0,0-1 0 0 0,0 0 2 0 0,0 0-1 0 0,0 0 1 0 0,0 0 0 0 0,-1 0-1 0 0,1 0 1 0 0,0 0-1 0 0,0 1 1 0 0,0-1-1 0 0,0 0 1 0 0,0 0-1 0 0,0 0 1 0 0,0 0 0 0 0,0 0-1 0 0,0 0 1 0 0,0 0-1 0 0,0 0 1 0 0,0 0-1 0 0,1 0 1 0 0,-1 1 0 0 0,0-1-1 0 0,0 0 1 0 0,0 0-1 0 0,0 0 1 0 0,0 0-1 0 0,0 0 1 0 0,0 0 0 0 0,0 0-1 0 0,0 0 1 0 0,0 0-1 0 0,0 0 1 0 0,0 0-1 0 0,0 0 1 0 0,0 0 0 0 0,0 0-1 0 0,0 1 1 0 0,0-1-1 0 0,1 0 1 0 0,-1 0-1 0 0,0 0 1 0 0,0 0-1 0 0,0 0 1 0 0,0 0 0 0 0,0 0-1 0 0,0 0 1 0 0,0 0-1 0 0,0 0 1 0 0,0 0-1 0 0,0 0 1 0 0,1 0 0 0 0,-1 0-1 0 0,0 0 1 0 0,0 0-1 0 0,0 0 1 0 0,0 0-1 0 0,0 0 1 0 0,0 0 0 0 0,0 0-2 0 0,0-1 17 0 0,6 0-4 0 0,-2 2 21 0 0,-1 0 31 0 0,0 1 48 0 0,8 11-43 0 0,-9 0-6 0 0,-2-10-26 0 0,0-3-110 0 0,0 0-65 0 0,0 0-20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40:09.5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64 5528 0 0,'0'0'124'0'0,"0"0"17"0"0,0 0 11 0 0,2 0-20 0 0,9 0-101 0 0,20 0-38 0 0,-22 0 40 0 0,-2 0 42 0 0,-5 0 96 0 0,1-3 201 0 0,2 0-195 0 0,-1 0 44 0 0,4 0 175 0 0,0 1 50 0 0,11 0 476 0 0,-5 2-381 0 0,-11 0-442 0 0,35 0 1259 0 0,-26 0-949 0 0,1 0-54 0 0,-2-1-76 0 0,1-5 34 0 0,1-1 12 0 0,1 5-41 0 0,47 2 336 0 0,-1 0-52 0 0,1 0-48 0 0,0 0-47 0 0,0 0-44 0 0,0 0-41 0 0,0 0-39 0 0,0 0-35 0 0,12 0 19 0 0,1 0-43 0 0,-1 0-39 0 0,0 0-34 0 0,16 0 4 0 0,-1 0-33 0 0,18 0 2 0 0,53 0 53 0 0,91 0 139 0 0,-84 0-52 0 0,5-7-104 0 0,8-1-92 0 0,-120 8-99 0 0,132-3 62 0 0,-125-2-85 0 0,104-3 55 0 0,4 8-10 0 0,2 0 67 0 0,-69 0-3 0 0,1 0-43 0 0,108 0-22 0 0,251 0-140 0 0,-266 0 77 0 0,-90 0 36 0 0,1 0 35 0 0,-1 0 43 0 0,-1 0 49 0 0,-104 0-31 0 0,0 1-105 0 0,6 6-177 0 0,-9-6 158 0 0,0 1 51 0 0,0 0 69 0 0,1-1 84 0 0,-2 0-12 0 0,1-1 51 0 0,0 0 56 0 0,0 1 60 0 0,-3 1-274 0 0,0-1-86 0 0,0-1 0 0 0,0 0 1 0 0,0 1-1 0 0,0-1 1 0 0,0 1-1 0 0,0-1 0 0 0,0 1 1 0 0,0-1-1 0 0,0 0 1 0 0,0 1-1 0 0,0-1 0 0 0,0 1 1 0 0,0-1-1 0 0,0 1 1 0 0,-1-1-1 0 0,1 0 0 0 0,0 1 1 0 0,0-1-1 0 0,0 0 1 0 0,-1 1-1 0 0,1-1 0 0 0,0 1 1 0 0,0-1-1 0 0,-1 0 0 0 0,1 0 1 0 0,0 1-1 0 0,-1-1 1 0 0,1 0-1 0 0,0 1 0 0 0,-1-1 0 0 0,-27 1-3 0 0,13-1 3 0 0,10 0 1 0 0,1 0-46 0 0,0 0-45 0 0,1 0-65 0 0,0 0-35 0 0,-1 0-65 0 0,1 0-76 0 0,0 0-84 0 0,1 0-2 0 0,0 0-71 0 0,-1 0-76 0 0,1 0-82 0 0,-1 0-87 0 0,1 0-92 0 0,0 0-98 0 0,0 0-104 0 0,-4 0-1477 0 0,-4 0-1414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40:06.9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128 1 8496 0 0,'0'0'190'0'0,"0"0"28"0"0,0 0 10 0 0,-2 0-26 0 0,1 0-199 0 0,0 0 0 0 0,1 0 0 0 0,-1 0-1 0 0,0 0 1 0 0,0 0 0 0 0,1 0 0 0 0,-1 0-1 0 0,0 1 1 0 0,1-1 0 0 0,-1 0 0 0 0,1 0-1 0 0,-1 1 1 0 0,0-1 0 0 0,1 0 0 0 0,-1 1-3 0 0,-2 4 8 0 0,1 0 52 0 0,-3-2 85 0 0,-1-1 55 0 0,2 5 102 0 0,3-6-283 0 0,1-1-1 0 0,0 0 1 0 0,0 1 0 0 0,0-1-1 0 0,-1 0 1 0 0,1 1 0 0 0,0-1 0 0 0,0 0-1 0 0,-1 1 1 0 0,1-1 0 0 0,0 0 0 0 0,-1 1-1 0 0,1-1 1 0 0,0 0 0 0 0,-1 0 0 0 0,1 1-1 0 0,0-1 1 0 0,-1 0 0 0 0,1 0 0 0 0,-1 0-1 0 0,1 0 1 0 0,0 0 0 0 0,-1 1 0 0 0,1-1-1 0 0,-1 0 1 0 0,1 0 0 0 0,-1 0-1 0 0,1 0 1 0 0,0 0 0 0 0,-1 0 0 0 0,1-1-19 0 0,-6 4 425 0 0,-4 10-94 0 0,4 0-41 0 0,3-10-184 0 0,-4 2 70 0 0,6-2-136 0 0,1-1 0 0 0,-1 1 0 0 0,1-1 0 0 0,-1 1 1 0 0,1-1-1 0 0,0 1 0 0 0,0 0-40 0 0,0-3 0 0 0,0 1 11 0 0,0-1 0 0 0,1 0 0 0 0,-1 1 0 0 0,0-1 0 0 0,0 0 0 0 0,0 1 0 0 0,0-1 1 0 0,0 0-1 0 0,0 1 0 0 0,-1-1 0 0 0,1 0 0 0 0,0 0 0 0 0,0 1 0 0 0,0-1 0 0 0,0 0 0 0 0,0 1 0 0 0,0-1 0 0 0,0 0 0 0 0,-1 1 0 0 0,1-1 1 0 0,0 0-1 0 0,0 0 0 0 0,0 1 0 0 0,-1-1 0 0 0,1 0 0 0 0,0 0-11 0 0,-1 1 16 0 0,-9 13 290 0 0,8 3-37 0 0,1-12-193 0 0,1 0 0 0 0,-1 0-1 0 0,0 0 1 0 0,-1 0 0 0 0,-1 5-76 0 0,-3 10 182 0 0,4 1-49 0 0,2-6-42 0 0,0-7-35 0 0,1 0 0 0 0,-2 0 0 0 0,1-1 0 0 0,-1 1 0 0 0,-1 1-56 0 0,-2 8 96 0 0,1-11-47 0 0,2 1 0 0 0,-1-1 0 0 0,1 1 0 0 0,0 0 0 0 0,0-1 1 0 0,1 1-50 0 0,-1 19 165 0 0,1-15-75 0 0,-1 0 0 0 0,1 0 0 0 0,1-1 1 0 0,0 1-1 0 0,2 4-90 0 0,1 1 108 0 0,-2-9-54 0 0,0-1 0 0 0,0 1 0 0 0,-1 0 0 0 0,0-1 0 0 0,-1 1 0 0 0,1 0-54 0 0,-2 6 86 0 0,1 7 21 0 0,3-3-84 0 0,8 12-23 0 0,-8-17 0 0 0,-3-8 2 0 0,1-1 0 0 0,0 1-1 0 0,1 0 1 0 0,-1 0 0 0 0,0-1-1 0 0,1 1 1 0 0,0-1 0 0 0,0 1 0 0 0,1 1-2 0 0,8 14 58 0 0,-3-4 42 0 0,-8-14-96 0 0,1 1 3 0 0,0 0 1 0 0,0 0 0 0 0,0 0-1 0 0,1 0 1 0 0,-1 0 0 0 0,0-1-1 0 0,1 1 1 0 0,-1-1-1 0 0,1 1 1 0 0,-1-1 0 0 0,1 1-1 0 0,0-1 1 0 0,0 0 0 0 0,0 1-1 0 0,-1-1 1 0 0,1 0 0 0 0,2 0-8 0 0,-1 1 1 0 0,0 0 0 0 0,0 1 1 0 0,0-1-1 0 0,0 1 0 0 0,-1-1 1 0 0,1 1-1 0 0,-1 0 0 0 0,1 0 1 0 0,1 3-2 0 0,-4-5 0 0 0,1 0 0 0 0,-1 0 0 0 0,1 0 0 0 0,0 0 0 0 0,0 1 0 0 0,0-1 0 0 0,-1-1 0 0 0,1 1 0 0 0,0 0 0 0 0,0 0 0 0 0,0 0 0 0 0,0 0 0 0 0,1-1 0 0 0,-1 1 0 0 0,0 0 0 0 0,0-1 0 0 0,0 1 0 0 0,0-1 0 0 0,1 0 0 0 0,-1 1 0 0 0,0-1 0 0 0,1 0 0 0 0,0 1 0 0 0,0-1 0 0 0,1 1 0 0 0,-1 0 0 0 0,0 0 0 0 0,0 0 0 0 0,0 0 0 0 0,0 0 0 0 0,0 0 0 0 0,-1 0 0 0 0,1 0 0 0 0,0 1 0 0 0,1 0 0 0 0,-2 0 0 0 0,0-1 0 0 0,0 0 0 0 0,0 0 0 0 0,0 1 0 0 0,1-1 0 0 0,-1 0 0 0 0,0 0 0 0 0,0 0 0 0 0,1-1 0 0 0,-1 1 0 0 0,1 0 0 0 0,-1 0 0 0 0,1-1 0 0 0,-1 1 0 0 0,1-1 0 0 0,-1 0 0 0 0,1 1 0 0 0,0-1 0 0 0,-1 0 0 0 0,1 0 0 0 0,-1 0 0 0 0,1 0 0 0 0,0 0 0 0 0,5 1 23 0 0,0 0-40 0 0,9 4-110 0 0,-13-3 75 0 0,0-1 0 0 0,0 0 0 0 0,0 0 0 0 0,0 0 0 0 0,0-1 0 0 0,0 1 0 0 0,1-1 0 0 0,-1 0-1 0 0,0 0 1 0 0,0 0 0 0 0,0 0 0 0 0,3-1 52 0 0,15-9-398 0 0,-16 9 318 0 0,-1 0 0 0 0,0 1 0 0 0,0-1 0 0 0,1 1 0 0 0,2 0 80 0 0</inkml:trace>
  <inkml:trace contextRef="#ctx0" brushRef="#br0" timeOffset="474.86">570 443 9384 0 0,'0'0'208'0'0,"0"0"33"0"0,0 0 16 0 0,0 2 39 0 0,0 0-249 0 0,0 0 32 0 0,0 1 100 0 0,0 8 462 0 0,1-7-408 0 0,-1-1-100 0 0,2-1-103 0 0,4 2 276 0 0,-5-4-287 0 0,-1 0 0 0 0,0 1 0 0 0,1-1-1 0 0,-1 0 1 0 0,1 1 0 0 0,-1-1 0 0 0,1 0 0 0 0,-1 1 0 0 0,0-1 0 0 0,1 0 0 0 0,-1 1 0 0 0,0-1-1 0 0,0 0 1 0 0,1 1 0 0 0,-1-1 0 0 0,0 1 0 0 0,0-1 0 0 0,1 1 0 0 0,-1-1 0 0 0,0 1 0 0 0,0-1-1 0 0,0 1 1 0 0,0-1 0 0 0,0 1 0 0 0,0-1 0 0 0,0 1 0 0 0,0-1 0 0 0,0 1 0 0 0,0-1 0 0 0,0 1-1 0 0,0-1 1 0 0,0 1-19 0 0,1 10 304 0 0,6 2 44 0 0,-1-1-11 0 0,-4-1-52 0 0,-3-10-268 0 0,1 0 0 0 0,0-1 0 0 0,0 1 0 0 0,0 0 0 0 0,1-1 0 0 0,-1 1 0 0 0,0 0 0 0 0,0-1 1 0 0,0 1-1 0 0,0 0 0 0 0,1-1 0 0 0,-1 1 0 0 0,0 0 0 0 0,1-1 0 0 0,-1 1 0 0 0,0-1 0 0 0,1 1 1 0 0,-1 0-1 0 0,1-1 0 0 0,-1 1 0 0 0,1-1 0 0 0,-1 0 0 0 0,1 1 0 0 0,-1-1 0 0 0,1 1 0 0 0,-1-1-17 0 0,1 0 15 0 0,0 1 0 0 0,-1-1 0 0 0,1 1 0 0 0,-1-1 0 0 0,1 1 0 0 0,-1-1 0 0 0,1 1 0 0 0,-1-1-1 0 0,0 1 1 0 0,1-1 0 0 0,-1 1 0 0 0,1-1 0 0 0,-1 1 0 0 0,0 0 0 0 0,0-1 0 0 0,1 1 0 0 0,-1 0-1 0 0,0-1 1 0 0,0 1 0 0 0,0 0 0 0 0,0-1 0 0 0,0 1 0 0 0,0 0 0 0 0,0-1 0 0 0,0 1 0 0 0,0 0-15 0 0,1 9 151 0 0,1-2-44 0 0,6 12 89 0 0,-6-16-138 0 0,1 1 118 0 0,-2-1-60 0 0,0-1-36 0 0,-2 0-35 0 0,1 0-15 0 0,2 0 35 0 0,3 5 57 0 0,-4-7-97 0 0,0 1 1 0 0,-1-1-1 0 0,1 1 0 0 0,0-1 1 0 0,0 1-1 0 0,-1-1 0 0 0,1 1 1 0 0,-1-1-1 0 0,1 1 0 0 0,-1 0 1 0 0,0-1-1 0 0,1 1 1 0 0,-1 0-1 0 0,0 0-25 0 0,-1 10 160 0 0,2 12 176 0 0,-1-23-324 0 0,0-1 0 0 0,1 1 0 0 0,-1-1 0 0 0,0 1-1 0 0,0-1 1 0 0,0 1 0 0 0,0-1 0 0 0,1 1-1 0 0,-1-1 1 0 0,0 0 0 0 0,1 1 0 0 0,-1-1 0 0 0,0 1-1 0 0,1-1 1 0 0,-1 1 0 0 0,0-1 0 0 0,1 0-1 0 0,-1 1 1 0 0,1-1 0 0 0,-1 0 0 0 0,1 0 0 0 0,-1 1-1 0 0,0-1 1 0 0,1 0 0 0 0,-1 0 0 0 0,1 0-1 0 0,-1 1 1 0 0,1-1 0 0 0,0 0 0 0 0,-1 0 0 0 0,1 0-1 0 0,-1 0 1 0 0,1 0-12 0 0,2 0 269 0 0,-3 3 3 0 0,0 0-313 0 0,0 1 94 0 0,0 1 101 0 0,0 3 186 0 0,0-5-41 0 0,0-2-132 0 0,0-4-32 0 0,0-1-112 0 0,0 0-35 0 0,0 3 14 0 0,0 0 1 0 0,-1 1-1 0 0,2-1 1 0 0,-1 0-1 0 0,0 1 1 0 0,0-1-1 0 0,0 0 1 0 0,0 1 0 0 0,0-1-1 0 0,0 0 1 0 0,1 1-1 0 0,-1-1 1 0 0,0 0-1 0 0,1 1 1 0 0,-1-1-1 0 0,0 1 1 0 0,1-1-1 0 0,-1 0 1 0 0,1 1-1 0 0,-1-1 1 0 0,1 1 0 0 0,-1 0-1 0 0,1-1 1 0 0,-1 1-1 0 0,1-1 1 0 0,0 1-3 0 0,-1 0 2 0 0,1-1 0 0 0,-1 1 0 0 0,1-1 0 0 0,-1 1 0 0 0,1-1 0 0 0,-1 1 0 0 0,1-1 0 0 0,-1 1 0 0 0,1-1 0 0 0,-1 1 1 0 0,0-1-1 0 0,1 1 0 0 0,-1-1 0 0 0,0 0 0 0 0,1 1 0 0 0,-1-1 0 0 0,0 0 0 0 0,0 1 0 0 0,0-1 0 0 0,0 0 0 0 0,0 1 0 0 0,1-1 1 0 0,-1 0-1 0 0,0 1 0 0 0,-1-1 0 0 0,1 0-2 0 0,0-15 33 0 0,-1 12-18 0 0,1-1 0 0 0,-1 1 1 0 0,1 0-1 0 0,0-1 0 0 0,1 1 1 0 0,-1-1-1 0 0,1 1 0 0 0,0 0 0 0 0,1-4-15 0 0,0 5 2 0 0,0-1 0 0 0,0 0-1 0 0,-1 1 1 0 0,0-1-1 0 0,1 0 1 0 0,-1 0 0 0 0,0 0-1 0 0,-1 0 1 0 0,1 0-1 0 0,-1-3-1 0 0,0 6 0 0 0,0-1 1 0 0,0 0-1 0 0,0 1 0 0 0,1-1 0 0 0,-1 0 0 0 0,0 1 0 0 0,1-1 0 0 0,-1 1 0 0 0,1-1 0 0 0,0 1 0 0 0,-1-1 0 0 0,1 1 0 0 0,0-1 0 0 0,0 1 0 0 0,0-1 0 0 0,0 1 0 0 0,0 0 0 0 0,0 0 0 0 0,0 0 0 0 0,2-2 0 0 0,-2 2-1 0 0,1 0 0 0 0,-1-1 0 0 0,1 0 0 0 0,-1 1-1 0 0,0-1 1 0 0,0 0 0 0 0,1 1 0 0 0,-1-1 0 0 0,-1 0 0 0 0,1 0-1 0 0,0 0 2 0 0,2-11-23 0 0,-3 12 21 0 0,0-1 0 0 0,0 1 0 0 0,0-1-1 0 0,1 1 1 0 0,-1-1 0 0 0,0 1 0 0 0,1-1-1 0 0,-1 1 1 0 0,1-1 0 0 0,0 1-1 0 0,-1 0 1 0 0,1-1 0 0 0,0 1 0 0 0,0 0-1 0 0,0 0 1 0 0,0-1 0 0 0,0 1 0 0 0,0 0-1 0 0,0 0 1 0 0,0 0 0 0 0,2 0 2 0 0,7-4-30 0 0,-8 4 27 0 0,1 0 1 0 0,-1 0-1 0 0,0 0 0 0 0,0-1 1 0 0,0 1-1 0 0,0-1 1 0 0,0 1-1 0 0,0-1 0 0 0,0 0 3 0 0,2-1 0 0 0,0-1 0 0 0,1 1 1 0 0,-1 0-1 0 0,1 0 0 0 0,0 1 0 0 0,0 0 0 0 0,0-1 0 0 0,1 1 0 0 0,14-7-14 0 0,-12 4-12 0 0,-6 4 22 0 0,-1 0 0 0 0,0 0 0 0 0,1 1 0 0 0,-1-1 0 0 0,1 0 0 0 0,-1 0-1 0 0,1 1 1 0 0,0-1 0 0 0,-1 1 0 0 0,1 0 0 0 0,-1-1 0 0 0,1 1 0 0 0,0 0 0 0 0,0 0 4 0 0,17-1-70 0 0,-12 1 69 0 0,0-1-1 0 0,0 1 0 0 0,0 1 1 0 0,0-1-1 0 0,0 1 0 0 0,5 2 2 0 0,-7-1 0 0 0,-6-1 0 0 0,4 2 0 0 0,25 6 0 0 0,-23-7-1 0 0,1 0 0 0 0,-1 1-1 0 0,0-1 1 0 0,0 1 0 0 0,0 0-1 0 0,0 1 1 0 0,0-1 0 0 0,3 4 1 0 0,5 9-41 0 0,0 11 28 0 0,-4-7 13 0 0,-3-12 2 0 0,-1 1-7 0 0,-3 24 62 0 0,-2-29-55 0 0,0 0 0 0 0,0 0 0 0 0,0 0 0 0 0,1 0 0 0 0,0 3-2 0 0,6 6 0 0 0,-6-12 0 0 0,0 0 0 0 0,-1 1 0 0 0,1-1 0 0 0,0 1 0 0 0,-1-1 0 0 0,1 1 0 0 0,-1-1 0 0 0,1 1 0 0 0,-1-1 0 0 0,0 1 0 0 0,0 0 0 0 0,1-1 0 0 0,-1 1 0 0 0,0 19 1 0 0,0 2 36 0 0,0-20-165 0 0,0-3 40 0 0,0 0 21 0 0,0 0-34 0 0,0 0-15 0 0,0 0-33 0 0,0 0-39 0 0,0 0-43 0 0,0 0-48 0 0,0 0-43 0 0,0 0-42 0 0,0 0-36 0 0,0 0-261 0 0,0 0-61 0 0,1 0-48 0 0,0 0-35 0 0,3 0-1443 0 0,5 0-1278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40:11.5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0 222 6648 0 0,'0'0'149'0'0,"0"0"23"0"0,0 0 12 0 0,0-2-25 0 0,0 0-177 0 0,0 0 45 0 0,0-1 68 0 0,0 0 52 0 0,1-7 478 0 0,-1 6-399 0 0,1 3-133 0 0,0 0-44 0 0,2-2 163 0 0,1 1 6 0 0,-1 1-4 0 0,-2-1-17 0 0,0 0-29 0 0,0-1 44 0 0,-1-1 56 0 0,0-1 65 0 0,1-1 1 0 0,7-13 583 0 0,-5 13-684 0 0,0 0-61 0 0,0-1-76 0 0,0 3 6 0 0,0-1 37 0 0,22-21 649 0 0,-17 20-627 0 0,-2 2-100 0 0,5-1 133 0 0,-10 5-175 0 0,0 0 1 0 0,0-1 0 0 0,1 1-1 0 0,-1 0 1 0 0,0-1-1 0 0,0 0 1 0 0,0 1 0 0 0,0-1-1 0 0,0 0 1 0 0,0 1-1 0 0,0-1 1 0 0,-1 0 0 0 0,1 0-1 0 0,0 0 1 0 0,0 0-1 0 0,-1 0 1 0 0,1 0 0 0 0,0 0-20 0 0,7-10 211 0 0,3 6-47 0 0,-1 2-69 0 0,-4-3 27 0 0,-4 2-52 0 0,9-3 108 0 0,3 0-46 0 0,-10 5-86 0 0,11 0 68 0 0,-14 2-108 0 0,0 0 1 0 0,0 0-1 0 0,0 0 1 0 0,0 0 0 0 0,-1 0-1 0 0,1 0 1 0 0,0-1-1 0 0,0 1 1 0 0,0 0-1 0 0,0 0 1 0 0,-1-1 0 0 0,1 1-1 0 0,0 0 1 0 0,0-1-1 0 0,0 1-6 0 0,2-7 56 0 0,-3 6-55 0 0,0 1 1 0 0,0 0 0 0 0,0 0-1 0 0,0 0 1 0 0,0 0-1 0 0,0-1 1 0 0,0 1 0 0 0,0 0-1 0 0,0 0 1 0 0,0 0 0 0 0,0-1-1 0 0,0 1 1 0 0,1 0 0 0 0,-1 0-1 0 0,0 0 1 0 0,0 0 0 0 0,0 0-1 0 0,0-1 1 0 0,0 1 0 0 0,0 0-1 0 0,1 0 1 0 0,-1 0 0 0 0,0 0-1 0 0,0 0 1 0 0,0 0 0 0 0,0-1-1 0 0,0 1 1 0 0,1 0 0 0 0,-1 0-1 0 0,0 0 1 0 0,0 0 0 0 0,0 0-1 0 0,1 0 1 0 0,-1 0 0 0 0,0 0-1 0 0,0 0-1 0 0,27-1 63 0 0,-22 0-62 0 0,-3 1-5 0 0,22 14 60 0 0,-10-9-45 0 0,-9 5-11 0 0,8-4 0 0 0,-12-6 0 0 0,0 1 1 0 0,1 0 0 0 0,-1 0 0 0 0,0 0 0 0 0,0 0 0 0 0,0 0 0 0 0,0 0 0 0 0,0 0 0 0 0,-1 0-1 0 0,1 0 1 0 0,0 0 0 0 0,0 1-1 0 0,4 11 59 0 0,2-9-1 0 0,-7-3-54 0 0,1-1 0 0 0,-1 0 1 0 0,1 0-1 0 0,-1 1 0 0 0,1-1 0 0 0,-1 0 1 0 0,0 1-1 0 0,1-1 0 0 0,-1 0 0 0 0,0 1 1 0 0,1-1-1 0 0,-1 0 0 0 0,0 1 1 0 0,1-1-1 0 0,-1 1 0 0 0,0-1 0 0 0,0 1 1 0 0,0-1-1 0 0,1 1 0 0 0,-1-1 1 0 0,0 1-1 0 0,0-1 0 0 0,0 1 0 0 0,0-1 1 0 0,0 1-1 0 0,0-1 0 0 0,0 1 0 0 0,0-1 1 0 0,0 1-1 0 0,0-1 0 0 0,0 1 1 0 0,0-1-5 0 0,0 26 150 0 0,0-1-76 0 0,0 51-26 0 0,0-75-49 0 0,-1 1 1 0 0,1-1 0 0 0,0 1 0 0 0,0 0 0 0 0,-1-1 0 0 0,1 1 0 0 0,-1-1 0 0 0,1 1 0 0 0,-1-1 0 0 0,0 1 0 0 0,1-1 0 0 0,-1 0 0 0 0,0 1 0 0 0,-6 11-10 0 0,6 4-17 0 0,1-15 23 0 0,1 0 0 0 0,-1 1 0 0 0,0-1-1 0 0,-1 1 1 0 0,1-1 0 0 0,0 0-1 0 0,-1 1 1 0 0,0-1 0 0 0,1 0 0 0 0,-2 3 4 0 0,-10 19-74 0 0,-7 15 68 0 0,5-24 19 0 0,1 1 34 0 0,11-12-45 0 0,0 0 0 0 0,1 1 0 0 0,-1-1 0 0 0,1 0 0 0 0,0 1 1 0 0,0 1-3 0 0,0-2-1 0 0,0 1 1 0 0,0-1 0 0 0,-1 0 0 0 0,1 1 0 0 0,-1-1 0 0 0,-1 1 0 0 0,-12 27 0 0 0,-12 15 0 0 0,22-34 0 0 0,1-11 0 0 0,1-1 0 0 0,-6 15 0 0 0,-4 0 0 0 0,0-1 0 0 0,11-11 0 0 0,1 2 0 0 0,1 16 0 0 0,1-18 5 0 0,-1 0-29 0 0,0-1 51 0 0,0-1 49 0 0,-1 1 69 0 0,5-3-35 0 0,5 0-59 0 0,5 0 161 0 0,-3 0-63 0 0,-4 0-75 0 0,-4 0 44 0 0,-1 0 2 0 0,13-5 16 0 0,-3-4-37 0 0,-10 7-7 0 0,4 2 15 0 0,1 0-53 0 0,-1-3 25 0 0,4-4-34 0 0,-7 6-15 0 0,1 0 1 0 0,-1 0-1 0 0,1 0 0 0 0,-1 0 1 0 0,1 1-1 0 0,-1-1 1 0 0,1 1-1 0 0,2 0-30 0 0,-5 0 4 0 0,0 0 0 0 0,-1 0-1 0 0,1 0 1 0 0,0 0 0 0 0,-1 0 0 0 0,1 0-1 0 0,0 0 1 0 0,-1 0 0 0 0,1-1 0 0 0,0 1-1 0 0,-1 0 1 0 0,1 0 0 0 0,0-1 0 0 0,-1 1-1 0 0,1 0 1 0 0,-1-1 0 0 0,1 1 0 0 0,-1 0-1 0 0,1-1 1 0 0,-1 1 0 0 0,1-1 0 0 0,-1 1-1 0 0,1-1 1 0 0,-1 0 0 0 0,1 1 0 0 0,-1-1-4 0 0,0 1 3 0 0,1-1 1 0 0,-1 0 0 0 0,1 1-1 0 0,-1-1 1 0 0,0 1 0 0 0,1-1-1 0 0,-1 1 1 0 0,1 0 0 0 0,0-1-1 0 0,-1 1 1 0 0,1-1 0 0 0,-1 1 0 0 0,1 0-1 0 0,0-1 1 0 0,-1 1 0 0 0,1 0-1 0 0,0 0 1 0 0,-1 0 0 0 0,1-1-1 0 0,0 1 1 0 0,-1 0 0 0 0,1 0-1 0 0,0 0 1 0 0,-1 0 0 0 0,1 0-1 0 0,0 0-3 0 0,1 0 8 0 0,-1 0 0 0 0,1 0 0 0 0,0 0 1 0 0,0-1-1 0 0,-1 1 0 0 0,1-1 0 0 0,0 1 0 0 0,0-1 0 0 0,-1 0 0 0 0,1 0 0 0 0,-1 0 0 0 0,1 1 0 0 0,-1-2-8 0 0,1 1 9 0 0,-1 0 0 0 0,1 1 0 0 0,0-1 0 0 0,-1 0 1 0 0,1 0-1 0 0,0 1 0 0 0,-1-1 0 0 0,1 1 1 0 0,0-1-1 0 0,0 1 0 0 0,-1 0 0 0 0,1 0 0 0 0,0 0-9 0 0,-1 0 5 0 0,-1 0 0 0 0,1 0-1 0 0,0 0 1 0 0,0 0-1 0 0,-1 0 1 0 0,1-1 0 0 0,0 1-1 0 0,-1 0 1 0 0,1 0-1 0 0,0 0 1 0 0,-1-1 0 0 0,1 1-1 0 0,-1 0 1 0 0,1 0-1 0 0,0-1 1 0 0,-1 1 0 0 0,1-1-1 0 0,-1 1 1 0 0,1 0-1 0 0,-1-1 1 0 0,1 1 0 0 0,-1-1-1 0 0,1 0 1 0 0,-1 1-1 0 0,0-1 1 0 0,1 1-5 0 0,-1-1 4 0 0,1 0 0 0 0,-1 1 0 0 0,0-1 0 0 0,1 1 0 0 0,-1-1 0 0 0,1 1 0 0 0,-1-1 0 0 0,1 1 0 0 0,-1 0 0 0 0,1-1 0 0 0,0 1 0 0 0,-1-1 0 0 0,1 1 0 0 0,-1 0 0 0 0,1 0 0 0 0,0-1 0 0 0,-1 1 0 0 0,1 0 0 0 0,0 0 0 0 0,-1 0 0 0 0,1 0 0 0 0,0 0 0 0 0,-1 0 0 0 0,1 0 0 0 0,0 0 0 0 0,0 0-4 0 0,9 0 45 0 0,-7 1-32 0 0,0-1-1 0 0,-1 0 0 0 0,1 0 1 0 0,0 0-1 0 0,0 0 1 0 0,0 0-1 0 0,-1-1 1 0 0,1 1-1 0 0,0-1 0 0 0,0 0 1 0 0,0 0-13 0 0,2-5 14 0 0,-5 5-12 0 0,0 1 0 0 0,0-1 0 0 0,1 1 0 0 0,-1-1 0 0 0,0 1 0 0 0,1 0 0 0 0,-1-1 0 0 0,0 1-1 0 0,1 0 1 0 0,-1-1 0 0 0,0 1 0 0 0,1 0 0 0 0,-1-1 0 0 0,1 1 0 0 0,-1 0 0 0 0,1 0 0 0 0,-1-1 0 0 0,0 1 0 0 0,1 0 0 0 0,-1 0 0 0 0,1 0 0 0 0,-1 0 0 0 0,1 0 0 0 0,-1 0 0 0 0,1-1 0 0 0,-1 1 0 0 0,1 0 0 0 0,-1 1 0 0 0,1-1 0 0 0,-1 0 0 0 0,1 0 0 0 0,0 0-2 0 0,9 0 15 0 0,-3 0 32 0 0,5 0 48 0 0,-10 0-52 0 0,-2 0-91 0 0,0 0-44 0 0,0 0 18 0 0,0 0 9 0 0,0 0-33 0 0,0 0-15 0 0,0 0-35 0 0,0 0-39 0 0,0 0-44 0 0,0 0-47 0 0,0 0-45 0 0,0 0-41 0 0,0 0-37 0 0,0 0-262 0 0,0 0-61 0 0,0 0-48 0 0,0 0-35 0 0,0 0-1447 0 0,0 0-1282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40:15.2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17 223 7312 0 0,'0'0'165'0'0,"0"0"22"0"0,0 0 9 0 0,0 0-61 0 0,0 0-17 0 0,0 0 36 0 0,0 0 123 0 0,0 0 229 0 0,-3 2 20 0 0,-8 9-30 0 0,9-8-135 0 0,4-1-60 0 0,9 9-11 0 0,-9-8-39 0 0,0 1-111 0 0,-2 0-69 0 0,-1 1-34 0 0,1-3 48 0 0,-1 3-36 0 0,1 1 61 0 0,0 2 100 0 0,0 11 359 0 0,2-14-430 0 0,-1-1-40 0 0,4 5 39 0 0,1 1 57 0 0,-4 3 48 0 0,-2-1-23 0 0,-1-9-165 0 0,1 0-1 0 0,0 0 1 0 0,0 1 0 0 0,0-1 0 0 0,0 0-1 0 0,1 0 1 0 0,-1 0 0 0 0,1 1 0 0 0,0-1 0 0 0,0 0-55 0 0,5 11 162 0 0,-4-12-125 0 0,-1 1 1 0 0,0 0-1 0 0,-1 0 0 0 0,1 0 0 0 0,0 1 1 0 0,-1-1-1 0 0,1 2-37 0 0,-1 7 108 0 0,0 2 39 0 0,0-5-70 0 0,-1 12 82 0 0,5-6 23 0 0,3 0-22 0 0,-6-12-127 0 0,0 0 0 0 0,0 1 0 0 0,0-1 0 0 0,0 0 0 0 0,-1 1 0 0 0,0-1 0 0 0,1 1 0 0 0,-1 1-33 0 0,0 14 160 0 0,3 3 0 0 0,7 0 34 0 0,-9-18-161 0 0,0 1 0 0 0,0-1-1 0 0,0 0 1 0 0,-1 1 0 0 0,1-1-1 0 0,-1 0 1 0 0,0 1 0 0 0,0-1-1 0 0,-1 4-32 0 0,0 8 93 0 0,0 16 58 0 0,0 6-7 0 0,2-20-61 0 0,0 5 33 0 0,-4-21-181 0 0,0 1 22 0 0,1-1-38 0 0,0 0-16 0 0,1-1-45 0 0,0 1-55 0 0,0-1-64 0 0,0 0 10 0 0,0-1-41 0 0,1 1-37 0 0,-1-1-34 0 0,1 0-237 0 0,0 0-56 0 0,0 1-776 0 0,0-1-614 0 0,0 0-1166 0 0</inkml:trace>
  <inkml:trace contextRef="#ctx0" brushRef="#br0" timeOffset="525.48">332 2 7024 0 0,'0'0'157'0'0,"0"0"23"0"0,0 0 12 0 0,0 0-62 0 0,0 0-8 0 0,0 0 45 0 0,0 0 143 0 0,3 0 266 0 0,0 0-330 0 0,1 0 36 0 0,19-1 786 0 0,-12 1-664 0 0,-5 0-219 0 0,-1 1-37 0 0,-1 0-45 0 0,0 1-53 0 0,2 1 109 0 0,7 9 356 0 0,-6-5-292 0 0,-4-5-172 0 0,0 0-57 0 0,7 3 170 0 0,-8-4-127 0 0,1 0 0 0 0,-1 0 0 0 0,0 0 0 0 0,0 0 0 0 0,0 1 0 0 0,1-1 0 0 0,-2 1 1 0 0,1-1-1 0 0,0 1-37 0 0,28 27 647 0 0,2 1-20 0 0,-12-10-291 0 0,-6-3-152 0 0,-7-8-133 0 0,-2-1-34 0 0,13 28 173 0 0,-4 5 39 0 0,-10-24-145 0 0,-3-9-48 0 0,1 0-1 0 0,0-1 1 0 0,1 0-1 0 0,0 1 0 0 0,0 0-35 0 0,3 7 71 0 0,0 0 0 0 0,-1 1-1 0 0,-1 0 1 0 0,0 1-71 0 0,0-2 55 0 0,-3-9-28 0 0,0-1 1 0 0,-1 1 0 0 0,1-1 0 0 0,-1 5-28 0 0,0-5 28 0 0,0 1 0 0 0,0 0 0 0 0,1-1 1 0 0,0 4-29 0 0,4 8 56 0 0,-3-14-39 0 0,-1 0-1 0 0,0 0 1 0 0,0 0-1 0 0,0 1 1 0 0,-1-1-1 0 0,1 0 1 0 0,-1 1 0 0 0,0-1-1 0 0,0 1 1 0 0,0-1-1 0 0,0 0 1 0 0,-1 1 0 0 0,1 0-17 0 0,-6 11 79 0 0,0 2 31 0 0,5 1 28 0 0,1-7-63 0 0,0-4-24 0 0,0 0-1 0 0,0 0 1 0 0,0 0 0 0 0,-1 0-1 0 0,-1 4-50 0 0,-5 5 129 0 0,-2 5 62 0 0,6-11-127 0 0,-3 10 49 0 0,-1-5 30 0 0,-3 3 17 0 0,7-5-83 0 0,2-10-59 0 0,1-1-1 0 0,-1 0 0 0 0,1 1 0 0 0,-1-1 1 0 0,0 0-1 0 0,0 0 0 0 0,0 0 0 0 0,0 0 1 0 0,0 0-1 0 0,0 0 0 0 0,-1 0 1 0 0,1 0-1 0 0,-1 0 0 0 0,1 0-17 0 0,-13 10 126 0 0,9-8-73 0 0,1 1-1 0 0,-1-1 1 0 0,1 1-1 0 0,0 0 1 0 0,0 0-1 0 0,-1 2-52 0 0,2 0 63 0 0,3-6-58 0 0,0-1 0 0 0,-1 1-1 0 0,1-1 1 0 0,0 1 0 0 0,0-1-1 0 0,0 1 1 0 0,-1-1 0 0 0,1 0-1 0 0,0 1 1 0 0,-1-1 0 0 0,1 1-1 0 0,0-1 1 0 0,-1 0 0 0 0,1 1-1 0 0,0-1 1 0 0,-1 0 0 0 0,1 1-1 0 0,-1-1 1 0 0,1 0 0 0 0,-1 1-1 0 0,1-1 1 0 0,-1 0 0 0 0,1 0-1 0 0,0 0 1 0 0,-1 0 0 0 0,1 1-1 0 0,-1-1 1 0 0,1 0 0 0 0,-1 0-1 0 0,0 0 1 0 0,1 0 0 0 0,-1 0-1 0 0,1 0 1 0 0,-1 0-1 0 0,1 0 1 0 0,-1-1 0 0 0,1 1-1 0 0,-1 0-4 0 0,0 0 11 0 0,-1 0-1 0 0,0 0 0 0 0,1 1 0 0 0,-1-1 1 0 0,0 0-1 0 0,1 1 0 0 0,-1-1 0 0 0,1 1 0 0 0,-1 0 1 0 0,1-1-1 0 0,-1 1 0 0 0,1 0 0 0 0,-1 0 1 0 0,1 0-1 0 0,0 0 0 0 0,-1 0 0 0 0,1 0 0 0 0,0 1-10 0 0,-5 2 79 0 0,-1-3-66 0 0,1 0-3 0 0,-10 9 56 0 0,1-5 1 0 0,-1 6-43 0 0,0-9 19 0 0,15-2-42 0 0,0 0-1 0 0,0 0 1 0 0,1 0 0 0 0,-1 0 0 0 0,0 0-1 0 0,0 0 1 0 0,0 1 0 0 0,0-1 0 0 0,0 0-1 0 0,1 0 1 0 0,-1 1 0 0 0,0-1 0 0 0,0 0-1 0 0,0 1 0 0 0,0 0 0 0 0,1-1-1 0 0,0 1 0 0 0,0-1 0 0 0,-1 1 0 0 0,1 0 1 0 0,0-1-1 0 0,0 1 0 0 0,-1 0 0 0 0,1-1 0 0 0,0 1 1 0 0,0 0-1 0 0,0-1 0 0 0,0 1 0 0 0,0 0 0 0 0,0 0 1 0 0,0-1 0 0 0,0 0-1 0 0,0 0 0 0 0,0 0 0 0 0,0 0 0 0 0,0 0 0 0 0,0 0 1 0 0,0 0-1 0 0,0 0 0 0 0,0 0 0 0 0,0 0 0 0 0,0 1 0 0 0,0-1 0 0 0,0 0 1 0 0,0 0-1 0 0,0 0 0 0 0,0 0 0 0 0,0 0 0 0 0,0 0 0 0 0,0 0 1 0 0,0 0-1 0 0,0 0 0 0 0,0 0 0 0 0,0 1 0 0 0,0-1 0 0 0,0 0 1 0 0,0 0-1 0 0,0 0 0 0 0,0 0 0 0 0,0 0 0 0 0,0 0 0 0 0,0 0 0 0 0,0 0 1 0 0,0 0-1 0 0,0 0 0 0 0,-1 0 0 0 0,1 0 0 0 0,0 0 0 0 0,0 0 1 0 0,0 0-1 0 0,0 0 0 0 0,0 0 0 0 0,0 0 0 0 0,0 0 0 0 0,0 0 1 0 0,0 0-1 0 0,0 0 0 0 0,-1 0 0 0 0,1 0 0 0 0,0 0 0 0 0,0 0 0 0 0,0 0 1 0 0,0 0-1 0 0,0 0 0 0 0,0 0 0 0 0,0 0 0 0 0,0 0 0 0 0,0 0 1 0 0,-11 0-29 0 0,9 0-14 0 0,1 0-53 0 0,1 0-30 0 0,0 0-121 0 0,0 0-217 0 0,0 0 350 0 0,0 0 5 0 0,0 0-19 0 0,0 0-45 0 0,0 0-15 0 0,0 0-46 0 0,0 0-52 0 0,0 0-60 0 0,0 0-64 0 0,0 0-60 0 0,0 0-52 0 0,0 0-46 0 0,0 0-166 0 0,0 0-45 0 0,0 0-200 0 0,0 0-539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40:14.3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0 205 6176 0 0,'0'0'177'0'0,"0"0"-35"0"0,0 0 4 0 0,0 0 63 0 0,0 0 187 0 0,0 0 344 0 0,0 0 27 0 0,3 3-23 0 0,1 1-666 0 0,1-1 98 0 0,0-1 136 0 0,5 1 283 0 0,1-2 41 0 0,-2-1-251 0 0,-2 0-120 0 0,0 0-73 0 0,-5 0-156 0 0,18 0 483 0 0,0 0-43 0 0,-1 0-44 0 0,1 0-45 0 0,-1 0-44 0 0,1 0-45 0 0,0 0-45 0 0,0 0-47 0 0,-6-2-56 0 0,-4-4-35 0 0,-9 5-104 0 0,1 0 0 0 0,-1 0 0 0 0,1 1 0 0 0,0-1 0 0 0,-1 0 0 0 0,1 1 0 0 0,0-1-1 0 0,-1 1 1 0 0,1-1 0 0 0,0 1 0 0 0,0 0 0 0 0,-1 0 0 0 0,1-1-11 0 0,5 2 8 0 0,-4-1-1 0 0,-1 0 0 0 0,0 0 0 0 0,0 0 0 0 0,0 0 0 0 0,0 0 0 0 0,1-1 0 0 0,-1 1-1 0 0,0-1 1 0 0,0 1 0 0 0,1-1-7 0 0,5-5 12 0 0,1 1-10 0 0,21 3-2 0 0,-19 0-10 0 0,-8-3-54 0 0,2-1-60 0 0,8 0-130 0 0,0-4-30 0 0,-11 7 96 0 0,-1 3 18 0 0,-1 0-58 0 0,0 0-192 0 0,2-2-353 0 0,11-12-24 0 0</inkml:trace>
  <inkml:trace contextRef="#ctx0" brushRef="#br0" timeOffset="381.96">16 0 8352 0 0,'0'0'190'0'0,"0"0"28"0"0,0 0 7 0 0,3 0 31 0 0,7 0 107 0 0,-7 0 42 0 0,-3 3 10 0 0,0 0-270 0 0,-1-1-86 0 0,1 0 0 0 0,0 0 1 0 0,0 0-1 0 0,0 0 1 0 0,0-1-1 0 0,1 1 1 0 0,-1 0-1 0 0,0 0 0 0 0,1 0 1 0 0,-1-1-1 0 0,1 2-59 0 0,10 4 359 0 0,-9-7-334 0 0,-1 1-1 0 0,0-1 1 0 0,0 0 0 0 0,0 1-1 0 0,0 0 1 0 0,0-1 0 0 0,0 1-1 0 0,0 0 1 0 0,-1-1 0 0 0,1 1-1 0 0,0 0 1 0 0,0 0 0 0 0,0 0-1 0 0,-1-1 1 0 0,1 1 0 0 0,0 1-25 0 0,-1 0 81 0 0,0 2-29 0 0,0 0 7 0 0,1-1 39 0 0,1-1 48 0 0,0 1 78 0 0,4 5-52 0 0,10 20 309 0 0,-12-19-350 0 0,-4-9-129 0 0,1 2 25 0 0,0-1 1 0 0,-1 1-1 0 0,0 0 0 0 0,1 0 0 0 0,-1-1 1 0 0,0 1-1 0 0,0 0 0 0 0,0 0 0 0 0,0 0 1 0 0,0 0-1 0 0,0 0-27 0 0,0 0 27 0 0,-1 0 1 0 0,1 0-1 0 0,0 0 1 0 0,0 0-1 0 0,0 0 0 0 0,1 0 1 0 0,-1 0-1 0 0,0 0 1 0 0,1 0-1 0 0,-1 0 1 0 0,2 1-28 0 0,2 5 92 0 0,-3-6-73 0 0,0-1 1 0 0,0 0-1 0 0,0 1 1 0 0,0-1 0 0 0,0 1-1 0 0,-1-1 1 0 0,1 1 0 0 0,-1 0-1 0 0,1-1 1 0 0,-1 1-1 0 0,0-1 1 0 0,0 1 0 0 0,1 0-1 0 0,-1 0-19 0 0,0 27 338 0 0,2-24-182 0 0,-1-4-141 0 0,0 0-5 0 0,0 0-1 0 0,0 0 0 0 0,0 0 1 0 0,0 0-1 0 0,0 0 1 0 0,0 1-1 0 0,0-1 1 0 0,-1 0-1 0 0,1 0 1 0 0,0 1-1 0 0,-1-1 1 0 0,1 2-10 0 0,0 10 123 0 0,2 0-67 0 0,8 1-24 0 0,-11-14-31 0 0,0 0 0 0 0,0 0 0 0 0,0 0 0 0 0,0 0 0 0 0,0 0 0 0 0,0 0 0 0 0,0 0 1 0 0,1 0-1 0 0,-1 0 0 0 0,0 0 0 0 0,0 0 0 0 0,0 1 0 0 0,0-1 0 0 0,0 0 0 0 0,0 0 1 0 0,0 0-1 0 0,0 0 0 0 0,0 0 0 0 0,0 0 0 0 0,0 0 0 0 0,0 0 0 0 0,0 1 0 0 0,0-1 0 0 0,1 0 1 0 0,-1 0-1 0 0,0 0 0 0 0,0 0 0 0 0,0 0 0 0 0,0 0 0 0 0,0 1 0 0 0,0-1 0 0 0,0 0 1 0 0,0 0-1 0 0,-1 0 0 0 0,1 0 0 0 0,0 0 0 0 0,0 0 0 0 0,0 0 0 0 0,0 1 0 0 0,0-1 1 0 0,0 0-1 0 0,0 0 0 0 0,0 0 0 0 0,0 0 0 0 0,0 0 0 0 0,0 0 0 0 0,0 0 0 0 0,0 0 1 0 0,0 0-1 0 0,-1 1 0 0 0,1-1 0 0 0,0 0 0 0 0,0 0 0 0 0,0 0 0 0 0,0 0 0 0 0,0 0 1 0 0,0 0-2 0 0,-11 10 32 0 0,8-7 45 0 0,6 0-8 0 0,8 7-42 0 0,-9-7 6 0 0,-2-3-126 0 0,0 0-60 0 0,0 0 65 0 0,0 0-61 0 0,0 0-75 0 0,0 0 67 0 0,0 0-35 0 0,0 0-38 0 0,0 0-35 0 0,0 0-361 0 0,0 0 85 0 0,0 0-48 0 0,0 0-696 0 0,0 0-546 0 0,0 0-1040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40:31.8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680 0 7368 0 0,'0'0'165'0'0,"0"0"22"0"0,0 0 10 0 0,0 0-51 0 0,0 0 4 0 0,0 0 66 0 0,0 0 195 0 0,0 0 359 0 0,0 0 29 0 0,0 0-328 0 0,0 0-194 0 0,0 0-49 0 0,0 0 47 0 0,0 0 119 0 0,0 0-18 0 0,0 0-2 0 0,0 0 15 0 0,0 0 10 0 0,0 0 1 0 0,0 0-6 0 0,-2 3-22 0 0,-1-1-323 0 0,0 1 65 0 0,-2 2 104 0 0,-12 12 550 0 0,10-10-497 0 0,2-1-126 0 0,4-3-120 0 0,-1-1-39 0 0,0 3 78 0 0,2-5-49 0 0,0 1 1 0 0,-1 0-1 0 0,1-1 1 0 0,0 1-1 0 0,-1-1 1 0 0,1 1 0 0 0,0 0-1 0 0,-1-1 1 0 0,1 1-1 0 0,-1-1 1 0 0,1 1-1 0 0,-1-1 1 0 0,1 1 0 0 0,-1-1-1 0 0,1 0 1 0 0,-1 1-1 0 0,1-1 1 0 0,-1 1-1 0 0,0-1 1 0 0,1 0 0 0 0,-1 0-1 0 0,0 1-15 0 0,-4 1 66 0 0,-2 2-9 0 0,0 2 89 0 0,-16 18 491 0 0,18-18-493 0 0,0-1-53 0 0,-20 16 65 0 0,-11 5-68 0 0,22-14-67 0 0,2 0 63 0 0,8-8-24 0 0,-1 1 0 0 0,1-1 0 0 0,-1 0 0 0 0,-3 2-60 0 0,0-1 42 0 0,-40 26 247 0 0,27-19-219 0 0,17-10-53 0 0,0 1 0 0 0,0-1 0 0 0,0 1 0 0 0,0 1 0 0 0,0-1 0 0 0,1 0 0 0 0,-1 1-1 0 0,-2 2-16 0 0,-7 8 49 0 0,-7 2 14 0 0,-4 3-38 0 0,17-13-28 0 0,0 0 0 0 0,0 0 0 0 0,-1-1 0 0 0,1 0-1 0 0,-1 0 4 0 0,-14 9-41 0 0,-1-1 92 0 0,17-11-23 0 0,1 1 1 0 0,0 0-1 0 0,-1 0 1 0 0,1 0-1 0 0,0 2-28 0 0,-6 10 130 0 0,9-13-115 0 0,-1 0 0 0 0,0 0 1 0 0,1-1-1 0 0,-1 1 0 0 0,0-1 0 0 0,0 0 1 0 0,-1 1-16 0 0,0-1 11 0 0,0 1 1 0 0,0-1 0 0 0,0 1 0 0 0,0 0 0 0 0,0 1-1 0 0,1-1 1 0 0,-1 1 0 0 0,0 0-12 0 0,-11 10 24 0 0,10-11-11 0 0,4-1-11 0 0,0-1 0 0 0,1 0 0 0 0,-1 0 0 0 0,1 1 0 0 0,-1-1 1 0 0,0 0-1 0 0,1 1 0 0 0,-1-1 0 0 0,1 1 0 0 0,-1-1 0 0 0,1 1 0 0 0,-1-1 0 0 0,1 1 1 0 0,-1-1-1 0 0,1 1 0 0 0,0-1 0 0 0,-1 1 0 0 0,1 0 0 0 0,0-1 0 0 0,-1 1 0 0 0,1-1 1 0 0,0 1-3 0 0,-3 4 4 0 0,0 0 7 0 0,0-1 1 0 0,0 0-1 0 0,-1 0 1 0 0,1-1-1 0 0,-3 2-11 0 0,2-1 7 0 0,-2 0 38 0 0,1-3-33 0 0,0 0-2 0 0,0 12 43 0 0,-6 0-26 0 0,8-5 40 0 0,4-1-82 0 0,-1-6 16 0 0,0 4-54 0 0,0 8 50 0 0,0-12 6 0 0,0 0 0 0 0,0 0 0 0 0,0 0 0 0 0,0-1 0 0 0,0 1 0 0 0,0 0 0 0 0,0 0 0 0 0,0 0 0 0 0,0 0 1 0 0,1-1-1 0 0,-1 1 0 0 0,0 0 0 0 0,1 0 0 0 0,-1 0-3 0 0,1 0 0 0 0,0-1 1 0 0,0 0 0 0 0,0 1 0 0 0,-1-1 0 0 0,1 0-1 0 0,0 1 1 0 0,0-1 0 0 0,0 0 0 0 0,0 0-1 0 0,-1 0 1 0 0,1 0 0 0 0,0 0 0 0 0,0 0-1 0 0,1 0 0 0 0,13 2 0 0 0,-7 3 0 0 0,-6-4 0 0 0,-1 0 0 0 0,1 0 0 0 0,-1 0 0 0 0,1 0 0 0 0,-1-1 0 0 0,1 1 0 0 0,-1 0 0 0 0,1-1 0 0 0,-1 1 0 0 0,1-1 0 0 0,0 0 0 0 0,-1 0 0 0 0,1 1 0 0 0,0-1 0 0 0,10 0 2 0 0,6 1-18 0 0,2-5-50 0 0,-14 2 58 0 0,0 0 7 0 0,1-1 0 0 0,0 2 0 0 0,0-1 0 0 0,-1 1 0 0 0,1 0 0 0 0,0 0-1 0 0,0 1 2 0 0,4 0 4 0 0,-6 0 8 0 0,-1 0 0 0 0,1 0 0 0 0,-1 0-1 0 0,1-1 1 0 0,-1 1 0 0 0,3-2-12 0 0,9-3 59 0 0,-13 3-45 0 0,0 1 0 0 0,0 0 1 0 0,1 0-1 0 0,-1 0 0 0 0,0 0 1 0 0,1 1-1 0 0,-1-1 0 0 0,2 1-14 0 0,10 0 58 0 0,-11 1-54 0 0,0-1 1 0 0,0 0-1 0 0,0-1 0 0 0,0 1 1 0 0,0-1-1 0 0,0 1 0 0 0,1-2-4 0 0,10-3-5 0 0,-12 3-3 0 0,0 1 0 0 0,1 0-1 0 0,-1 0 1 0 0,1 0 0 0 0,-1 1-1 0 0,1-1 1 0 0,-1 1 0 0 0,1-1-1 0 0,0 1 9 0 0,1 0-2 0 0,0-1-1 0 0,1 1 0 0 0,-1-1 0 0 0,0-1 0 0 0,1 1 0 0 0,0-1 3 0 0,0 0 0 0 0,-1 0 1 0 0,0 1-1 0 0,1 0 0 0 0,-1 0 0 0 0,1 0 0 0 0,2 1 0 0 0,7 0 0 0 0,-9 0 0 0 0,0 0 0 0 0,1 0 0 0 0,-1 0 0 0 0,1-1 0 0 0,-1 0 0 0 0,1 0 0 0 0,9-5 0 0 0,-13 5 0 0 0,0 0 0 0 0,0-1 0 0 0,1 1 0 0 0,-1 1 0 0 0,0-1 0 0 0,1 0 0 0 0,-1 1 0 0 0,2 0 0 0 0,64 0 0 0 0,5 0 1 0 0,-40 0 52 0 0,-24 0-40 0 0,11 0 38 0 0,-5 2-41 0 0,13 14-10 0 0,-29-15 1 0 0,1 0 0 0 0,-1-1 0 0 0,0 1-1 0 0,1 0 1 0 0,-1 0 0 0 0,0 0 0 0 0,0 0-1 0 0,0-1 1 0 0,1 1 0 0 0,-1 0 0 0 0,0 0 0 0 0,0 0-1 0 0,0 0 1 0 0,-1 0-1 0 0,2 10 34 0 0,-1-9-31 0 0,1 1-1 0 0,-1 0 1 0 0,0 0 0 0 0,0 0 0 0 0,0-1 0 0 0,-1 1 0 0 0,1 0 0 0 0,-1 0 0 0 0,1 0 0 0 0,-1-1-1 0 0,0 2-2 0 0,-10 1 48 0 0,-5 24-36 0 0,12-18-12 0 0,3-9 2 0 0,0 0-1 0 0,0 0 0 0 0,-1 1 0 0 0,1-1 0 0 0,0 0 1 0 0,-1 0-1 0 0,1 0 0 0 0,-1 0 0 0 0,0 0-1 0 0,-20 22 50 0 0,-3 12-47 0 0,-7 1 51 0 0,-15 37-44 0 0,44-70-10 0 0,0 1 0 0 0,-1-1 0 0 0,1 0 0 0 0,-1 0 0 0 0,0 0 0 0 0,0 0 0 0 0,-3 1 0 0 0,3-2 8 0 0,0 1-1 0 0,0-1 1 0 0,0 1 0 0 0,0 0-1 0 0,1 1 1 0 0,-1-1 0 0 0,0 3-8 0 0,-15 19 10 0 0,-7-5-10 0 0,11-2 0 0 0,12-13 0 0 0,-1 0 0 0 0,0-1 0 0 0,-1 0 0 0 0,-1 2 0 0 0,-5 3 0 0 0,5-5 0 0 0,1 0 0 0 0,-1 1 0 0 0,1 0 0 0 0,0 0 0 0 0,-1 3 0 0 0,-13 17 0 0 0,-7-5 0 0 0,5 6 0 0 0,-5-6 0 0 0,4 5 0 0 0,15-20 0 0 0,0 0 0 0 0,0-1 0 0 0,-1 0 0 0 0,0 0 0 0 0,0-1 0 0 0,1 1 0 0 0,0 0 0 0 0,0 1 0 0 0,0 0 0 0 0,-5 11 0 0 0,10-14 0 0 0,0-1 0 0 0,0 1 0 0 0,0 0 0 0 0,0 0 0 0 0,0-1 0 0 0,-1 1 0 0 0,1-1 0 0 0,-1 0 0 0 0,-2 2 0 0 0,-12 8 3 0 0,5-3 27 0 0,1-1 1 0 0,-9 11-31 0 0,4-6 0 0 0,3-8 0 0 0,7 5 0 0 0,-7-4 0 0 0,0 4 11 0 0,10-7 44 0 0,3-3 19 0 0,0 0 18 0 0,0 0 4 0 0,0 0-1 0 0,0 0-7 0 0,0 0-8 0 0,0 0-8 0 0,3 0-17 0 0,58 0-34 0 0,33 0 129 0 0,46 0 217 0 0,-49 0-107 0 0,41 0 72 0 0,-126 0-306 0 0,1-1 0 0 0,-1 0 0 0 0,0 0-1 0 0,0 0 1 0 0,5-2-26 0 0,13-3 63 0 0,-12 4-26 0 0,0 1 0 0 0,0 1 0 0 0,0 0 0 0 0,2 1-37 0 0,-1 0 42 0 0,-1-1 1 0 0,0 0-1 0 0,0-1 1 0 0,0 0-1 0 0,4-2-42 0 0,1-1 44 0 0,-11 2-26 0 0,1 0 0 0 0,-1 0 0 0 0,1 1 0 0 0,0 0 0 0 0,-1 1 0 0 0,1-1-18 0 0,71 1 183 0 0,-48 0-158 0 0,-16-1 25 0 0,-1-6-18 0 0,-11 6-26 0 0,-1 0 0 0 0,1 0 0 0 0,-1 1 0 0 0,0-1 0 0 0,1 0 0 0 0,0 1 0 0 0,-1-1 0 0 0,1 1 0 0 0,-1-1 0 0 0,1 1 0 0 0,0 0 0 0 0,-1 0 0 0 0,2 0-6 0 0,44 0 27 0 0,-31 2 16 0 0,0 9-22 0 0,-3-9 32 0 0,-8-2 1 0 0,6 0-33 0 0,-9 0 34 0 0,-2 0 17 0 0,0 0 4 0 0,0 0-31 0 0,0 0-98 0 0,-2 0-67 0 0,-9 0-22 0 0,9 0 22 0 0,2 0-58 0 0,-1-1-165 0 0,1 0 52 0 0,0 0 47 0 0,0 0 42 0 0,0 0 38 0 0,0 0 33 0 0,0 0-52 0 0,0 0 98 0 0,0-2-154 0 0,-1 2 120 0 0,0 0-60 0 0,0 1 87 0 0,1-1 0 0 0,-1 1-1 0 0,0 0 1 0 0,0-1 0 0 0,0 1 0 0 0,1 0 0 0 0,-1 0 0 0 0,0 0 0 0 0,0-1 0 0 0,0 1 0 0 0,0 0 0 0 0,0 0-1 0 0,1 0 1 0 0,-2 1 92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40:36.3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95 8088 0 0,'0'0'182'0'0,"0"0"29"0"0,0 0 12 0 0,0 0 17 0 0,0 3 68 0 0,0 7 32 0 0,0-7 4 0 0,0-1-8 0 0,0 9-34 0 0,0-8-12 0 0,3-1-2 0 0,8 9 0 0 0,-9-8-40 0 0,-1 0-111 0 0,-1 1-69 0 0,0 2-35 0 0,-1-4 49 0 0,2 7 102 0 0,4 2 226 0 0,-2-7-270 0 0,-1 0-67 0 0,0 0-74 0 0,0 0 79 0 0,-1 0 0 0 0,-1 0 0 0 0,1 1 0 0 0,0-1 0 0 0,-1 0 0 0 0,0 1-1 0 0,0-1 1 0 0,0 0 0 0 0,-1 5-78 0 0,0 7 245 0 0,0-5-73 0 0,1-7-123 0 0,0-1-1 0 0,0 0 1 0 0,-1 0-1 0 0,2 1 1 0 0,-1-1-1 0 0,0 0 1 0 0,1 0-1 0 0,0 0 0 0 0,-1 0 1 0 0,2 1-49 0 0,2 4 78 0 0,-3-7-65 0 0,0 1 1 0 0,0-1 0 0 0,0 1-1 0 0,0-1 1 0 0,0 1 0 0 0,-1-1-1 0 0,1 1 1 0 0,-1-1 0 0 0,1 1-1 0 0,-1 0 1 0 0,0-1 0 0 0,0 1 0 0 0,1 0-1 0 0,-1 0-13 0 0,0 29 218 0 0,0-2-58 0 0,0-26-88 0 0,-3-1 1 0 0,-7 9 6 0 0,7-9 1 0 0,3-2 0 0 0,0 0 2 0 0,0 0 12 0 0,0 0 2 0 0,0 0 0 0 0,0 0 0 0 0,0 0 0 0 0,0 0 0 0 0,0-2 0 0 0,0-124 591 0 0,0 123-681 0 0,0-1-1 0 0,0 1 1 0 0,1 0-1 0 0,0 0 0 0 0,-1 0 1 0 0,1 0-1 0 0,1-2-5 0 0,6-13 58 0 0,-3-14 38 0 0,6 14-80 0 0,-6-8-16 0 0,-3 20 8 0 0,1 0 0 0 0,-1 0 0 0 0,1 1 0 0 0,1-1 0 0 0,-1 1 0 0 0,1 0 0 0 0,1-1-8 0 0,31-33 11 0 0,-22 25-14 0 0,-11 12 3 0 0,0-1 0 0 0,0 1 0 0 0,1 0 0 0 0,-1 0 0 0 0,0 0 0 0 0,2 0 0 0 0,-1 0 2 0 0,-1 0-1 0 0,0 0 1 0 0,1 0 0 0 0,-1 0 0 0 0,0-1 0 0 0,1 0-2 0 0,11-10 43 0 0,4 7-33 0 0,10-4-10 0 0,-26 9 0 0 0,-1 1 0 0 0,1-1 0 0 0,0 1 0 0 0,0 0 0 0 0,-1 0 0 0 0,1 0 0 0 0,0 0 0 0 0,0 1 0 0 0,0-1 0 0 0,0 1 0 0 0,26 9 0 0 0,-3 2 0 0 0,-18-8 0 0 0,-3-1 0 0 0,-4-3 0 0 0,0 0 0 0 0,-1 0 0 0 0,1 1 0 0 0,0-1 0 0 0,-1 0 0 0 0,1 1 0 0 0,-1-1 0 0 0,1 0 0 0 0,-1 1 0 0 0,1-1 0 0 0,-1 1 0 0 0,1-1 0 0 0,-1 1 0 0 0,1-1 0 0 0,-1 1 0 0 0,1 0 0 0 0,-1-1 0 0 0,0 1 0 0 0,1-1 0 0 0,-1 1 0 0 0,0 0 0 0 0,0 0 0 0 0,3 4 0 0 0,23 42 0 0 0,-25-45 0 0 0,0-1 0 0 0,-1 1 0 0 0,1 0 0 0 0,-1-1 0 0 0,1 1 0 0 0,-1 0 0 0 0,0 0 0 0 0,1-1 0 0 0,-1 1 0 0 0,0 0 0 0 0,0 0 0 0 0,0-1 0 0 0,-1 1 0 0 0,1 0 0 0 0,0 0 0 0 0,-1 0 0 0 0,1 0 0 0 0,-1-1 0 0 0,1 1 1 0 0,-1 0 0 0 0,1-1-1 0 0,0 1 1 0 0,0 0 0 0 0,0 0-1 0 0,0 0 1 0 0,0-1 0 0 0,0 1-1 0 0,0 0 1 0 0,1 0 0 0 0,-1-1-1 0 0,1 1 1 0 0,-1 0 0 0 0,1 0-1 0 0,-1-1 1 0 0,1 1-1 0 0,4 6 20 0 0,-4-7-17 0 0,0 1-1 0 0,0-1 0 0 0,0 1 0 0 0,0-1 0 0 0,-1 1 1 0 0,1-1-1 0 0,0 1 0 0 0,-1-1 0 0 0,1 1 0 0 0,-1 0 1 0 0,0-1-1 0 0,0 1 0 0 0,1 0 0 0 0,-1-1 0 0 0,0 2-2 0 0,0 36 36 0 0,0-3 21 0 0,0 13 61 0 0,0-36-94 0 0,0-10 32 0 0,0-3 24 0 0,0 0 8 0 0,0 2-29 0 0,0 1-74 0 0,0 0-60 0 0,0-2-19 0 0,0 0-48 0 0,0 1-55 0 0,0-1-66 0 0,0-1 1 0 0,0 1-43 0 0,0-1-41 0 0,0 1-37 0 0,0-1-249 0 0,0 0-61 0 0,0 0-46 0 0,0 0-34 0 0,0 0-1385 0 0,0 0-1226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40:38.4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 0 9040 0 0,'-26'13'200'0'0,"21"-10"33"0"0,5-3 15 0 0,0 0-1 0 0,0 0-34 0 0,0 0-18 0 0,0 0-3 0 0,0 5 10 0 0,0-2-166 0 0,0-1-1 0 0,0 1 1 0 0,0-1-1 0 0,1 1 0 0 0,-1-1 1 0 0,1 1-1 0 0,0 0-35 0 0,6 5 221 0 0,-7-8-209 0 0,1 1-1 0 0,-1-1 0 0 0,1 0 0 0 0,-1 0 0 0 0,0 1 0 0 0,1-1 0 0 0,-1 1 0 0 0,0-1 0 0 0,1 0 0 0 0,-1 1 0 0 0,0-1 0 0 0,1 1 0 0 0,-1-1 0 0 0,0 1 0 0 0,0-1 0 0 0,0 1 0 0 0,1-1 0 0 0,-1 0 0 0 0,0 1 0 0 0,0-1 0 0 0,0 1 0 0 0,0 0 0 0 0,0-1 0 0 0,0 1 0 0 0,0-1 1 0 0,0 1-1 0 0,0-1 0 0 0,0 1 0 0 0,0-1-11 0 0,-1 29 509 0 0,0 3 8 0 0,1-12-231 0 0,2-5-118 0 0,0-3-90 0 0,5 1 42 0 0,-7-12-101 0 0,1 0-1 0 0,0 1 0 0 0,0-1 1 0 0,0 1-1 0 0,-1 0 1 0 0,1-1-1 0 0,-1 1 0 0 0,1-1 1 0 0,-1 1-1 0 0,0 0 0 0 0,0-1 1 0 0,0 1-1 0 0,1 0 1 0 0,-2 0-19 0 0,1 29 195 0 0,0 49 344 0 0,0-52-383 0 0,1-21-108 0 0,-1 0-1 0 0,1-1 1 0 0,1 1-1 0 0,-1 0 0 0 0,1-1 1 0 0,0 1-48 0 0,3 9 97 0 0,0 16 95 0 0,5-1-6 0 0,-4 1-22 0 0,-3-21-112 0 0,2 10 50 0 0,-10 3 13 0 0,4-22-98 0 0,0 1 0 0 0,0 0 0 0 0,1 0 0 0 0,-1 1 1 0 0,1-1-1 0 0,-1 0 0 0 0,1 0 0 0 0,0 0 0 0 0,1 0 0 0 0,-1 0 1 0 0,1 3-18 0 0,2 8 68 0 0,5 22 109 0 0,-6-5 34 0 0,-2 32 90 0 0,0-34-107 0 0,-3-18-118 0 0,-2-1-44 0 0,4-9-30 0 0,0 0 1 0 0,1 0-1 0 0,-1 0 1 0 0,0 0-1 0 0,1 0 0 0 0,-1 0 1 0 0,1 0-1 0 0,0 0 1 0 0,-1 0-1 0 0,1 0 1 0 0,0 0-1 0 0,-1 0 0 0 0,1 0 1 0 0,0 0-1 0 0,0 0 1 0 0,0 0-1 0 0,0 1 0 0 0,0-1 1 0 0,0 0-1 0 0,0 0 1 0 0,1 0-1 0 0,-1 0 0 0 0,0 0 1 0 0,1 0-3 0 0,2 5 8 0 0,2 4 5 0 0,-11 3 30 0 0,6-12-42 0 0,1-1-1 0 0,-1 0 1 0 0,0 0 0 0 0,0 1 0 0 0,1-1 0 0 0,-1 0 0 0 0,0 0-1 0 0,0 0 1 0 0,1 0 0 0 0,-1 1 0 0 0,0-1 0 0 0,1 0-1 0 0,-1 0 1 0 0,0 0 0 0 0,1 0 0 0 0,-1 0 0 0 0,0 0 0 0 0,1 0-1 0 0,-1 0 1 0 0,0 0 0 0 0,0 0 0 0 0,1 0 0 0 0,-1 0 0 0 0,0 0-1 0 0,1 0 1 0 0,-1 0-1 0 0,2 0 21 0 0,-4 3 1 0 0,-8 7 0 0 0,12-8 37 0 0,6-1-76 0 0,-8-1 14 0 0,3 0-98 0 0,-3 0 1 0 0,0 0 35 0 0,0 0-12 0 0,0 0-42 0 0,0 0-120 0 0,0 0-217 0 0,0 0 256 0 0,0 0-19 0 0,0 0-60 0 0,0 0 98 0 0,0 0-35 0 0,0 0-35 0 0,0 0-34 0 0,0 0-376 0 0,-1 0 98 0 0,1 0-47 0 0,-2 0-710 0 0,-2 0-554 0 0,-5 0-1056 0 0</inkml:trace>
  <inkml:trace contextRef="#ctx0" brushRef="#br0" timeOffset="610.79">490 189 5384 0 0,'-1'9'73'0'0,"-6"6"190"0"0,4-12-214 0 0,1-1-40 0 0,0 1 66 0 0,4-3-19 0 0,-2 0-55 0 0,0 0 0 0 0,1 0 0 0 0,-1 0 0 0 0,0 0 0 0 0,1 0 0 0 0,-1 0 0 0 0,0 0 0 0 0,1 0 0 0 0,-1 0 0 0 0,0 0 0 0 0,1 0 0 0 0,-1 0 0 0 0,0 0 1 0 0,1 0-1 0 0,-1 0 0 0 0,0 1 0 0 0,0-1 0 0 0,1 0 0 0 0,-1 0 0 0 0,0 0 0 0 0,1 0 0 0 0,-1 1 0 0 0,0-1 0 0 0,0 0 0 0 0,0 0 0 0 0,1 1-1 0 0,-5 5 14 0 0,0 1 53 0 0,3-5 22 0 0,1 2-67 0 0,0-2-5 0 0,0 0 21 0 0,0-1 22 0 0,-1 1 32 0 0,0 0 157 0 0,0 0-73 0 0,0-1 42 0 0,-10 12 348 0 0,7-6-317 0 0,1-3-60 0 0,-2-1-26 0 0,-1-1 1 0 0,-5 1 16 0 0,11-3-163 0 0,-1 1-1 0 0,1-1 1 0 0,-1 1 0 0 0,1-1-1 0 0,-1 1 1 0 0,1-1-1 0 0,0 1 1 0 0,-1-1 0 0 0,1 1-1 0 0,0-1 1 0 0,-1 1-1 0 0,1 0 1 0 0,0-1 0 0 0,0 1-1 0 0,0-1 1 0 0,-1 1-1 0 0,1 0 1 0 0,0-1 0 0 0,0 1-1 0 0,0 0 1 0 0,0-1-1 0 0,0 1 1 0 0,0 0 0 0 0,1 0-17 0 0,-1 0 19 0 0,0-1 0 0 0,0 1 0 0 0,0 0 0 0 0,0-1 1 0 0,0 1-1 0 0,0 0 0 0 0,-1 0 0 0 0,1-1 1 0 0,0 1-1 0 0,0 0 0 0 0,0-1 0 0 0,-1 1 0 0 0,1 0 1 0 0,0-1-1 0 0,-1 1-19 0 0,-15 4 317 0 0,-1 4-163 0 0,-10 11 132 0 0,-17 23 218 0 0,25-23-301 0 0,3-7-43 0 0,11-10-118 0 0,4-3-30 0 0,1 0-1 0 0,-1 1 0 0 0,0-1 0 0 0,1 0 0 0 0,-1 0 0 0 0,1 1 1 0 0,-1-1-1 0 0,0 1 0 0 0,1-1 0 0 0,-1 1 0 0 0,1-1 0 0 0,-1 1 1 0 0,1-1-1 0 0,-1 1 0 0 0,1-1 0 0 0,0 1 0 0 0,-1-1 0 0 0,1 1 1 0 0,0 0-1 0 0,-1-1 0 0 0,1 1 0 0 0,0 0-11 0 0,-3 4 48 0 0,0 0 18 0 0,-1 0 0 0 0,0 0 1 0 0,0 0-1 0 0,-1 0 0 0 0,1-1 1 0 0,-1 1-1 0 0,0-1 0 0 0,-5 3-66 0 0,5-5 50 0 0,4-2-37 0 0,1 0 0 0 0,-1 1 0 0 0,0-1 0 0 0,1 0 0 0 0,-1 1 0 0 0,0-1 0 0 0,1 0 0 0 0,-1 1 0 0 0,1-1 0 0 0,-1 1 0 0 0,1-1 0 0 0,-1 1 0 0 0,1-1 0 0 0,-1 1 0 0 0,1-1 0 0 0,0 1 0 0 0,-1-1 0 0 0,1 1 0 0 0,0 0 0 0 0,-1-1 0 0 0,1 1 0 0 0,0 0-13 0 0,-3 4 54 0 0,-5 4 81 0 0,-22 8 255 0 0,24-14-299 0 0,-7 0 125 0 0,12-4-213 0 0,1 1 1 0 0,0 0 0 0 0,0 0 0 0 0,0 0 0 0 0,0 0-1 0 0,0 0 1 0 0,0 0 0 0 0,0 0 0 0 0,0 0-1 0 0,0 0 1 0 0,0 0 0 0 0,-1 0 0 0 0,1 0 0 0 0,0 0-1 0 0,0 0 1 0 0,0 0 0 0 0,0 0 0 0 0,0 0 0 0 0,0 0-1 0 0,0 0 1 0 0,0 0 0 0 0,0 1 0 0 0,0-1 0 0 0,0 0-1 0 0,-1 0 1 0 0,1 0 0 0 0,0 0 0 0 0,0 0-1 0 0,0 0 1 0 0,0 0 0 0 0,0 0 0 0 0,0 0 0 0 0,0 0-1 0 0,0 0 1 0 0,0 0 0 0 0,0 0 0 0 0,0 0 0 0 0,0 1-1 0 0,0-1 1 0 0,0 0 0 0 0,0 0 0 0 0,0 0 0 0 0,0 0-1 0 0,0 0 1 0 0,0 0 0 0 0,0 0 0 0 0,0 0-1 0 0,0 0 1 0 0,0 0 0 0 0,0 1 0 0 0,0-1 0 0 0,0 0-1 0 0,0 0 1 0 0,0 0 0 0 0,0 0 0 0 0,0 0 0 0 0,0 0-4 0 0,-2 8 140 0 0,-3-4-41 0 0,-12-3 26 0 0,12-1-99 0 0,2 0 48 0 0,3 0-4 0 0,3 3-15 0 0,7 7-34 0 0,-9-10-20 0 0,-1 1 0 0 0,0-1-1 0 0,0 0 1 0 0,0 0 0 0 0,0 0 0 0 0,0 0-1 0 0,0 0 1 0 0,0 0 0 0 0,1 0 0 0 0,-1 0-1 0 0,0 0 1 0 0,0 0 0 0 0,0 0 0 0 0,0 0-1 0 0,0 1 1 0 0,0-1 0 0 0,0 0 0 0 0,0 0-1 0 0,0 0 1 0 0,0 0 0 0 0,0 0 0 0 0,0 0-1 0 0,0 0 1 0 0,0 1 0 0 0,0-1 0 0 0,0 0-1 0 0,0 0 1 0 0,0 0 0 0 0,0 0 0 0 0,0 0-1 0 0,0 0 1 0 0,0 0 0 0 0,0 1 0 0 0,0-1-1 0 0,0 0 1 0 0,0 0 0 0 0,0 0 0 0 0,0 0-1 0 0,0 0 1 0 0,0 0 0 0 0,0 0 0 0 0,0 1-1 0 0,0-1 1 0 0,0 0 0 0 0,0 0 0 0 0,0 0-1 0 0,0 0 1 0 0,0 0 0 0 0,-1 0 0 0 0,1 0-1 0 0,0 0 1 0 0,0 0 0 0 0,0 0 0 0 0,0 1-1 0 0,0-1 1 0 0,0 0 0 0 0,-1 0-1 0 0,-9 10 21 0 0,14-10 84 0 0,6 6 97 0 0,-1 1-60 0 0,-6-4-143 0 0,-3-3-29 0 0,4 6 117 0 0,-5 4-31 0 0,1-10-45 0 0,0 0-9 0 0,0 0-1 0 0,0 0 1 0 0,0 0-1 0 0,0 0 1 0 0,0 0 0 0 0,0 0-1 0 0,0 0 1 0 0,0 0-1 0 0,0 1 1 0 0,0-1-1 0 0,0 0 1 0 0,0 0-1 0 0,0 0 1 0 0,0 0-1 0 0,0 0 1 0 0,0 0-1 0 0,0 0 1 0 0,0 0 0 0 0,0 0-1 0 0,0 0 1 0 0,0 1-1 0 0,0-1 1 0 0,0 0-1 0 0,0 0 1 0 0,0 0-1 0 0,0 0 1 0 0,0 0-1 0 0,0 0 1 0 0,0 0 0 0 0,0 0-1 0 0,0 0 1 0 0,0 0-1 0 0,1 0 1 0 0,-1 0-1 0 0,0 0 1 0 0,0 0-1 0 0,0 0 1 0 0,0 1-1 0 0,0-1 1 0 0,0 0 0 0 0,0 0-1 0 0,0 0 1 0 0,0 0-1 0 0,0 0 1 0 0,0 0-1 0 0,1 0 1 0 0,-1 0-1 0 0,0 0 1 0 0,0 0-1 0 0,0 0 1 0 0,0 0 0 0 0,0 0-1 0 0,0 0 1 0 0,0 0-1 0 0,0 0 1 0 0,0-1-1 0 0,1 1-1 0 0,1 0-23 0 0,3 0 95 0 0,11 1 232 0 0,-11 1-267 0 0,11 10 78 0 0,-15-10-92 0 0,1 0 1 0 0,0 0-1 0 0,0-1 0 0 0,0 1 0 0 0,0-1 1 0 0,0 1-1 0 0,2-1-23 0 0,13 3 72 0 0,-13-4-56 0 0,-1 0 0 0 0,0 0-1 0 0,0 0 1 0 0,0 1 0 0 0,0-1-1 0 0,0 1 1 0 0,2 1-16 0 0,-2-1 13 0 0,-1 0 0 0 0,0 0 0 0 0,-1 0 0 0 0,1 0 0 0 0,0 0 0 0 0,0 1 0 0 0,0-1 0 0 0,0 2-13 0 0,2 0 33 0 0,-1 0 1 0 0,1 0 0 0 0,0-1 0 0 0,0 1 0 0 0,0-1 0 0 0,2 1-34 0 0,15 9 85 0 0,-9-5-59 0 0,-1 0 1 0 0,1-1 0 0 0,11 3-27 0 0,-5-2 60 0 0,3 5-18 0 0,3 1 9 0 0,-6-8-28 0 0,-14-4-13 0 0,0 1-1 0 0,-1-1 1 0 0,1 1 0 0 0,0-1 0 0 0,0 1-1 0 0,2 2-9 0 0,-3-2 4 0 0,4 3 0 0 0,1 0 0 0 0,-1-1 0 0 0,1 1 0 0 0,0-2 0 0 0,4 2-4 0 0,14 0 43 0 0,1 9-24 0 0,-24-12-13 0 0,-1 0 1 0 0,1 0 0 0 0,0-1 0 0 0,0 1-1 0 0,0-1 1 0 0,0 0 0 0 0,0 0 0 0 0,1 0 0 0 0,-1 0-1 0 0,0-1 1 0 0,3 1-7 0 0,-4-1 4 0 0,-1 0 0 0 0,1 1 0 0 0,0-1 0 0 0,-1 0 0 0 0,1 1-1 0 0,-1-1 1 0 0,1 1 0 0 0,0-1 0 0 0,-1 1 0 0 0,1 0 0 0 0,-1 0 0 0 0,1-1 0 0 0,-1 1 0 0 0,0 1-4 0 0,8 2 9 0 0,4 2 34 0 0,-12-5-118 0 0,0 1 45 0 0,0 0 40 0 0,-1 0 64 0 0,1 1 77 0 0,0-2-147 0 0,1-1-46 0 0,2 1-94 0 0,-2-1 25 0 0,1 0-33 0 0,1 1-37 0 0,0-1-39 0 0,0 0-42 0 0,2 0-47 0 0,-6 0-52 0 0,0 0-56 0 0,0 0-50 0 0,0 0-44 0 0,0 0-151 0 0,0 0-43 0 0,0 0-184 0 0,0 0-489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40:33.9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63 5792 0 0,'0'-16'220'0'0,"0"11"-121"0"0,0 10-58 0 0,0-4-42 0 0,0 0 1 0 0,0-1-1 0 0,0 1 0 0 0,0 0 1 0 0,0-1-1 0 0,0 1 0 0 0,0 0 1 0 0,0-1-1 0 0,0 1 0 0 0,0 0 1 0 0,1-1-1 0 0,-1 1 0 0 0,0 0 1 0 0,0-1-1 0 0,1 1 0 0 0,-1-1 1 0 0,0 1-1 0 0,1-1 0 0 0,-1 1 1 0 0,1-1-1 0 0,-1 1 0 0 0,1-1 1 0 0,2 2 23 0 0,2-2 35 0 0,-3 0 51 0 0,-1 0 122 0 0,-1 0 204 0 0,2 3 12 0 0,2 1-405 0 0,-1 0 84 0 0,0 4 184 0 0,-1 0 95 0 0,-1 12 458 0 0,-1-13-621 0 0,0 0-51 0 0,0-5-150 0 0,0 11 240 0 0,0 3 96 0 0,3-11-71 0 0,6 10-30 0 0,-8-11-229 0 0,0-1 0 0 0,0 1 0 0 0,-1-1-1 0 0,1 1 1 0 0,-1-1 0 0 0,0 4-47 0 0,2 6 171 0 0,4 0 21 0 0,0 0-2 0 0,-4 0-22 0 0,-2 2-39 0 0,0 29 308 0 0,3-29-305 0 0,3-3 9 0 0,-5-10-122 0 0,0-1 0 0 0,-1 1 0 0 0,1-1 0 0 0,0 1 0 0 0,0-1-1 0 0,-1 1 1 0 0,1 0 0 0 0,-1-1 0 0 0,0 1 0 0 0,1 0-1 0 0,-1-1 1 0 0,0 1 0 0 0,0 0 0 0 0,0 0-19 0 0,0 1 25 0 0,0 0-1 0 0,0 0 1 0 0,1 0 0 0 0,-1 0 0 0 0,1 0 0 0 0,0 0-1 0 0,1 2-24 0 0,6 13 150 0 0,-7-15-121 0 0,0 0 0 0 0,0 0 0 0 0,-1 0 0 0 0,1 0 0 0 0,-1 0 0 0 0,0 0 0 0 0,0 0 0 0 0,0 0 1 0 0,0 0-1 0 0,0 0 0 0 0,-1-1 0 0 0,1 2-29 0 0,-1-1 25 0 0,1 0 0 0 0,-1 0 0 0 0,1 0-1 0 0,0 0 1 0 0,0 0 0 0 0,0 1 0 0 0,0-1 0 0 0,1 0 0 0 0,-1 0 0 0 0,1 0 0 0 0,0 0 0 0 0,0 0-25 0 0,4 5 41 0 0,-4-6-34 0 0,0-1 1 0 0,0 0-1 0 0,0 1 0 0 0,0-1 1 0 0,-1 1-1 0 0,1-1 0 0 0,-1 1 1 0 0,1 0-1 0 0,-1-1 0 0 0,1 1 1 0 0,-1-1-1 0 0,0 1 0 0 0,0 0 1 0 0,0 0-8 0 0,0 2 20 0 0,0 2 5 0 0,0 2 47 0 0,-2 5-61 0 0,-9 0-27 0 0,9-10-64 0 0,2-3-15 0 0,0 0 27 0 0,0 0-19 0 0,0 0-54 0 0,0 0-144 0 0,0 0-259 0 0,0 0-28 0 0</inkml:trace>
  <inkml:trace contextRef="#ctx0" brushRef="#br0" timeOffset="867.23">569 205 9728 0 0,'-6'17'86'0'0,"0"-3"-35"0"0,4-5 18 0 0,1 1 35 0 0,0 1 60 0 0,1-9 106 0 0,0-1-117 0 0,0 1-80 0 0,0 8 29 0 0,0-8-12 0 0,0-1 102 0 0,0-1 158 0 0,0 2-185 0 0,0-1-36 0 0,0 2 40 0 0,0-2-92 0 0,0 3-12 0 0,0-2 18 0 0,0-2-79 0 0,0 0 1 0 0,0 0 0 0 0,0 1 0 0 0,0-1-1 0 0,0 0 1 0 0,0 0 0 0 0,0 0 0 0 0,0 0-1 0 0,0 0 1 0 0,0 0 0 0 0,0 0 0 0 0,0 0-1 0 0,0 0 1 0 0,0 0 0 0 0,0 1 0 0 0,0-1-1 0 0,0 0 1 0 0,0 0 0 0 0,0 0 0 0 0,0 0-1 0 0,0 0 1 0 0,0 0 0 0 0,0 0 0 0 0,0 0-1 0 0,0 0 1 0 0,0 0 0 0 0,0 0 0 0 0,0 0-1 0 0,0 1 1 0 0,1-1 0 0 0,-1 0 0 0 0,0 0-1 0 0,0 0 1 0 0,0 0 0 0 0,0 0 0 0 0,0 0-1 0 0,0 0 1 0 0,0 0 0 0 0,0 0 0 0 0,0 0-1 0 0,0 0 1 0 0,0 0 0 0 0,0 0 0 0 0,1 0-1 0 0,-1 0 1 0 0,0 0 0 0 0,0 0 0 0 0,0 0-1 0 0,0 0 1 0 0,0 0 0 0 0,0 0 0 0 0,0 0-1 0 0,0 0 1 0 0,0 0 0 0 0,0 0 0 0 0,1 0-1 0 0,-1 0-4 0 0,1 0 21 0 0,6 0 134 0 0,0 0 0 0 0,0-1 0 0 0,-1 1 0 0 0,4-2-155 0 0,1-2 148 0 0,-2-2-66 0 0,-6 3 29 0 0,0 2-50 0 0,6 2-18 0 0,-6-1-7 0 0,11 0 43 0 0,67 0 98 0 0,-64 0-195 0 0,-6 0-71 0 0,-2 0-71 0 0,-2 0-105 0 0,-4 0-229 0 0,-3 0-16 0 0</inkml:trace>
  <inkml:trace contextRef="#ctx0" brushRef="#br0" timeOffset="1049.94">616 300 7280 0 0,'0'2'209'0'0,"0"2"-128"0"0,0 9 41 0 0,-2-1-78 0 0,-3-4-44 0 0,4-6 0 0 0,0-1 0 0 0,0 1 0 0 0,0-1 0 0 0,0 1 0 0 0,1-1 0 0 0,-1 1 0 0 0,0-1 0 0 0,1 1 0 0 0,-1-1 0 0 0,1 1 0 0 0,0 0 0 0 0,0-1 0 0 0,-1 1 0 0 0,1 0 0 0 0,0 6 44 0 0,-3-3 92 0 0,-1-3 98 0 0,-2-1 102 0 0,4-1 476 0 0,2 0 27 0 0,0 0-343 0 0,0 0-199 0 0,0 0-44 0 0,0 0 65 0 0,0 0 154 0 0,0 0-21 0 0,0 1-246 0 0,1 1-49 0 0,0-1-44 0 0,0 1-36 0 0,2 0-7 0 0,2 2-46 0 0,-3-3 65 0 0,0 1 165 0 0,1 1-11 0 0,8 5-91 0 0,2-4 76 0 0,22-3 303 0 0,-31-1-481 0 0,2 0-12 0 0,7 0 25 0 0,13 0 46 0 0,-25 0-107 0 0,1 0-1 0 0,0 0 1 0 0,-1 0 0 0 0,1-1 0 0 0,-1 1 0 0 0,1 0 0 0 0,-1-1 0 0 0,1 0 0 0 0,-1 1 0 0 0,1-1 0 0 0,-1 0 0 0 0,0 0 0 0 0,1 1-1 0 0,11-7 0 0 0,-8 6-22 0 0,3-1 60 0 0,-1 2-96 0 0,-1 0-37 0 0,2 0-62 0 0,13 0-157 0 0,-15 0-6 0 0</inkml:trace>
  <inkml:trace contextRef="#ctx0" brushRef="#br0" timeOffset="1419.66">1058 0 8520 0 0,'0'26'190'0'0,"0"-20"28"0"0,0-6 11 0 0,0 0-70 0 0,0 0-21 0 0,0 0 41 0 0,0 0 141 0 0,0 0 265 0 0,0 0 21 0 0,0 0-29 0 0,0 0-128 0 0,0 2-53 0 0,0 3-244 0 0,6 7 444 0 0,-3-7-390 0 0,-1-2-113 0 0,0 1-110 0 0,0 1 50 0 0,-1-1 35 0 0,-1 11 257 0 0,0 0 16 0 0,2-6-202 0 0,4 4-3 0 0,-4-10-105 0 0,-1 0 0 0 0,0 0 0 0 0,0 1 0 0 0,0-1 0 0 0,-1 0 0 0 0,1 1 0 0 0,-1-1-31 0 0,0 8 92 0 0,0 2 35 0 0,2 3 16 0 0,4-1-48 0 0,1 1-8 0 0,-6 0 42 0 0,-1 17 87 0 0,0 20 34 0 0,0-29-119 0 0,0-9-47 0 0,0 15 29 0 0,0-12-19 0 0,3-2 0 0 0,-2-14-157 0 0,0-1 38 0 0,0 1 44 0 0,1 1 45 0 0,1 1 79 0 0,-1-1-87 0 0,-1 0-71 0 0,0-1-82 0 0,0 1-66 0 0,-1 0-89 0 0,0 0-104 0 0,0 0-119 0 0,0-3 108 0 0,0 0-58 0 0,0 0-53 0 0,0 0-44 0 0,0 0-155 0 0,0 0-46 0 0,0 0-186 0 0,0 0-504 0 0</inkml:trace>
  <inkml:trace contextRef="#ctx0" brushRef="#br0" timeOffset="21013.06">269 142 5472 0 0,'0'0'124'0'0,"0"0"17"0"0,0 0 10 0 0,3 0-25 0 0,3 0-87 0 0,-2 0 17 0 0,-2 0 57 0 0,-1 0 129 0 0,2 0 216 0 0,7 0 20 0 0,-7 0-38 0 0,-3 0-313 0 0,2 0 18 0 0,9 0 55 0 0,-9 0-10 0 0,-2 0-8 0 0,0 0-20 0 0,0 0-8 0 0,0 0-2 0 0,0 0-2 0 0,0 0-4 0 0,0 0-2 0 0,0 0 0 0 0,3 0 4 0 0,8 0 17 0 0,-9 0 10 0 0,-2 0 1 0 0,0 0 0 0 0,0 0 0 0 0,3 0 0 0 0,-2 0-110 0 0,3 0-84 0 0,-2 0 85 0 0,0 0 6 0 0,-1 0 36 0 0,0 0 42 0 0,1 0 49 0 0,-2 3-56 0 0,0-3-137 0 0,0 1 0 0 0,0-1 0 0 0,0 1 1 0 0,0-1-1 0 0,0 1 0 0 0,0-1 1 0 0,0 1-1 0 0,0-1 0 0 0,0 1 0 0 0,0-1 1 0 0,1 1-1 0 0,-1-1 0 0 0,0 0 0 0 0,0 1 1 0 0,0-1-1 0 0,1 1 0 0 0,-1-1 0 0 0,0 1 1 0 0,1-1-1 0 0,-1 0 0 0 0,0 1 1 0 0,1-1-1 0 0,-1 0 0 0 0,0 1 0 0 0,1-1 1 0 0,-1 0-1 0 0,1 1 0 0 0,-1-1 0 0 0,0 0 1 0 0,1 0-1 0 0,-1 0 0 0 0,1 0 1 0 0,-1 1-1 0 0,1-1 0 0 0,-1 0 0 0 0,1 0 1 0 0,-1 0-1 0 0,1 0 0 0 0,-1 0 0 0 0,1 0 1 0 0,-1 0-1 0 0,1 0-7 0 0,2 0 167 0 0,-3 0 1 0 0,0 0-4 0 0,0 0-18 0 0,0 0-8 0 0,0 0-2 0 0,0 0-2 0 0,0 0-6 0 0,0 2-6 0 0,0 1-112 0 0,0 0 37 0 0,0 13 197 0 0,0-11-176 0 0,0-3 67 0 0,0-2 1 0 0,0 0 8 0 0,-3 0 33 0 0,2 0-165 0 0,1 0 1 0 0,-1 1-1 0 0,1-1 1 0 0,-1 0-1 0 0,0 0 1 0 0,1 0-1 0 0,-1 0 1 0 0,0 1-1 0 0,1-1 1 0 0,-1 0-1 0 0,1 1 1 0 0,-1-1-1 0 0,0 0 1 0 0,1 1-1 0 0,-1-1 1 0 0,1 0-1 0 0,-1 1 1 0 0,1-1-1 0 0,0 1 1 0 0,-1-1-1 0 0,1 1 1 0 0,-1 0-1 0 0,1-1-12 0 0,0 1 12 0 0,-1-1 0 0 0,1 1 1 0 0,0-1-1 0 0,-1 1 0 0 0,1-1 0 0 0,-1 1 0 0 0,1-1 1 0 0,-1 1-1 0 0,1-1 0 0 0,-1 1 0 0 0,1-1 1 0 0,-1 0-1 0 0,0 1 0 0 0,1-1 0 0 0,-1 0 0 0 0,1 0 1 0 0,-1 1-1 0 0,0-1 0 0 0,1 0 0 0 0,-1 0 0 0 0,0 0 1 0 0,1 0-1 0 0,-1 0-12 0 0,-4 3 157 0 0,-9 7-11 0 0,1-4-2 0 0,8 4-8 0 0,-8-5-35 0 0,10-3-85 0 0,0 0 1 0 0,0 0-1 0 0,0 0 1 0 0,1 1-1 0 0,-1-1 1 0 0,1 1-1 0 0,-2 1-16 0 0,-7 8 125 0 0,-4 3-46 0 0,9-10-46 0 0,1 0 0 0 0,-11 12 59 0 0,10-14-49 0 0,-4-3-22 0 0,8 0 1 0 0,4 2-1 0 0,11 9-10 0 0,-6-8-11 0 0,-7-3 0 0 0,1 0 1 0 0,-1 0-1 0 0,0 0 0 0 0,1 0 0 0 0,-1 1 1 0 0,1-1-1 0 0,-1 0 0 0 0,1 0 1 0 0,-1 0-1 0 0,0 1 0 0 0,1-1 0 0 0,-1 0 1 0 0,0 1-1 0 0,1-1 0 0 0,-1 0 0 0 0,0 1 1 0 0,1-1-1 0 0,-1 0 0 0 0,0 1 1 0 0,1-1-1 0 0,-1 1 0 0 0,0-1 0 0 0,0 0 1 0 0,0 1-1 0 0,0-1 0 0 0,1 1 1 0 0,-1-1-1 0 0,0 1 0 0 0,0-1 0 0 0,0 1 1 0 0,0-1-1 0 0,0 1 0 0 0,0-1 1 0 0,0 0-1 0 0,0 1 0 0 0,0 0 0 0 0,0-1 1 0 0,0 0 0 0 0,0 0-1 0 0,0 0 1 0 0,0 0 0 0 0,0 0 0 0 0,0 0-1 0 0,0 0 1 0 0,0 0 0 0 0,0 0 0 0 0,0 0-1 0 0,0 0 1 0 0,0 1 0 0 0,0-1 0 0 0,0 0-1 0 0,0 0 1 0 0,0 0 0 0 0,0 0 0 0 0,0 0-1 0 0,0 0 1 0 0,0 0 0 0 0,0 0 0 0 0,0 0-1 0 0,0 0 1 0 0,0 1 0 0 0,0-1 0 0 0,0 0-1 0 0,0 0 1 0 0,0 0 0 0 0,0 0 0 0 0,0 0-1 0 0,0 0 1 0 0,0 0 0 0 0,0 0 0 0 0,0 0-1 0 0,1 0 1 0 0,-1 0 0 0 0,0 0 0 0 0,0 0-1 0 0,0 0 1 0 0,0 0 0 0 0,0 0 0 0 0,0 0-1 0 0,0 0 1 0 0,0 0 0 0 0,0 0 0 0 0,0 0-1 0 0,1 0 1 0 0,-1 0 0 0 0,0 0 0 0 0,0 0-1 0 0,0 0 1 0 0,0 0 0 0 0,0 0 0 0 0,0 0-1 0 0,0 0 1 0 0,0 0 0 0 0,0 0-1 0 0,4 0 8 0 0,-2 0-7 0 0,-1 0 0 0 0,1 0 0 0 0,0 0 1 0 0,0 0-1 0 0,0 0 0 0 0,0 0 0 0 0,-1 0 0 0 0,1 1 1 0 0,0-1-1 0 0,0 1 0 0 0,1 0-1 0 0,1 5 29 0 0,-4-5-28 0 0,1-1-1 0 0,-1 1 1 0 0,0-1 0 0 0,0 1 0 0 0,1-1-1 0 0,-1 0 1 0 0,0 1 0 0 0,1-1 0 0 0,-1 0-1 0 0,0 1 1 0 0,1-1 0 0 0,-1 0 0 0 0,1 1 0 0 0,-1-1-1 0 0,0 0 1 0 0,1 0 0 0 0,-1 1 0 0 0,1-1-1 0 0,-1 0 1 0 0,1 0 0 0 0,-1 0 0 0 0,1 0 0 0 0,-1 0-1 0 0,1 0 1 0 0,-1 0 0 0 0,1 0 0 0 0,-1 0-1 0 0,1 0 1 0 0,-1 0 0 0 0,1 0 0 0 0,-1 0-1 0 0,1 0 1 0 0,1 0 0 0 0,-1 0 1 0 0,1 0 0 0 0,-1 0 0 0 0,1 0 0 0 0,-1 0 0 0 0,1 0 0 0 0,-1 1 0 0 0,1-1 0 0 0,-1 0 0 0 0,0 1 0 0 0,1-1 0 0 0,-1 1 0 0 0,1 0 0 0 0,-1-1 0 0 0,0 1 0 0 0,1 0-2 0 0,20 11 43 0 0,7 4 64 0 0,-24-9-91 0 0,-5-7-13 0 0,0 1 0 0 0,1-1-1 0 0,-1 0 1 0 0,0 1 0 0 0,0-1-1 0 0,1 1 1 0 0,-1-1 0 0 0,0 0 0 0 0,0 1-1 0 0,1-1 1 0 0,-1 0 0 0 0,0 0 0 0 0,1 1-1 0 0,-1-1 1 0 0,0 0 0 0 0,1 0 0 0 0,-1 0-1 0 0,0 1 1 0 0,1-1 0 0 0,-1 0 0 0 0,1 0-1 0 0,-1 0 1 0 0,1 0 0 0 0,-1 0 0 0 0,0 0-1 0 0,1 0 1 0 0,-1 0 0 0 0,1 0 0 0 0,-1 0-1 0 0,0 0 1 0 0,1 0-3 0 0,4 3 75 0 0,22 23 111 0 0,-25-23-90 0 0,1-1-2 0 0,3 4-53 0 0,9 10 118 0 0,-10-11-117 0 0,-2-3 36 0 0,-1 1-22 0 0,9 8-30 0 0,-8-9 49 0 0,-2 7-5 0 0,-1-8-70 0 0,0-1 0 0 0,0 1 1 0 0,1-1-1 0 0,-1 0 0 0 0,0 1 1 0 0,0-1-1 0 0,1 1 0 0 0,-1-1 1 0 0,0 0-1 0 0,1 1 0 0 0,-1-1 1 0 0,0 0-1 0 0,1 0 0 0 0,-1 1 1 0 0,0-1-1 0 0,1 0 0 0 0,-1 0 1 0 0,1 0-1 0 0,-1 1 0 0 0,0-1 1 0 0,1 0-1 0 0,-1 0 0 0 0,1 0 1 0 0,-1 0-1 0 0,1 0 0 0 0,-1 0 1 0 0,0 0-1 0 0,1 0 0 0 0,-1 0 0 0 0,1 0 1 0 0,-1 0-1 0 0,1 0 0 0 0,-1 0 1 0 0,0 0 0 0 0,0 0-1 0 0,0 0 1 0 0,0 0 0 0 0,0 0 0 0 0,0 0-1 0 0,0 0 1 0 0,1 0 0 0 0,-1 0 0 0 0,0 0-1 0 0,0 0 1 0 0,0 0 0 0 0,0 0 0 0 0,0 0-1 0 0,0 0 1 0 0,0 0 0 0 0,0 0 0 0 0,0 0-1 0 0,0 0 1 0 0,1 0 0 0 0,-1 0 0 0 0,0 0-1 0 0,0 0 1 0 0,0 0 0 0 0,0 0 0 0 0,0 0-1 0 0,0 0 1 0 0,0 0 0 0 0,0 0 0 0 0,0 0-1 0 0,0 0 1 0 0,0 0 0 0 0,0 1 0 0 0,0-1-1 0 0,0 0 1 0 0,0 0 0 0 0,0 0 0 0 0,1 0-1 0 0,-1 0 1 0 0,0 0 0 0 0,0 0 0 0 0,0 0-1 0 0,0 0 1 0 0,0 0 0 0 0,0 0 0 0 0,0 1-1 0 0,0-1 1 0 0,0 0 0 0 0,0 0 0 0 0,0 0-1 0 0,0 0 1 0 0,0 0 0 0 0,0 0 0 0 0,0 0-1 0 0,0 0 1 0 0,-1 0 0 0 0,1 1-1 0 0,0-1 0 0 0,0 0 1 0 0,0 1-1 0 0,0 0 1 0 0,0-1 0 0 0,0 1-1 0 0,1 0 1 0 0,-1-1 0 0 0,0 1-1 0 0,0 0 1 0 0,0-1 0 0 0,0 1 0 0 0,1 0-1 0 0,-1-1 1 0 0,0 1 0 0 0,1-1-1 0 0,-1 1 0 0 0,11 4 0 0 0,-6 6-16 0 0,4-9-50 0 0,-2-1-15 0 0,0-1-36 0 0,-4-1 11 0 0,-1 1-149 0 0,-1 0 2 0 0,-1 0-32 0 0,0 0-765 0 0,0 0-48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40:56.5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1 143 5456 0 0,'0'0'158'0'0,"0"2"-4"0"0,0 18-117 0 0,0-13 34 0 0,0-5 52 0 0,0-2 143 0 0,0 0 237 0 0,0 0 10 0 0,0 0-6 0 0,0 0-49 0 0,3 0-18 0 0,-3 0-421 0 0,0 0-1 0 0,1 0 0 0 0,-1 0 0 0 0,1 0 0 0 0,-1 0 1 0 0,1 0-1 0 0,-1 0 0 0 0,0 0 0 0 0,1 0 0 0 0,-1 0 1 0 0,1 0-1 0 0,-1 0 0 0 0,0 0 0 0 0,1-1 0 0 0,-1 1 0 0 0,1 0 1 0 0,-1 0-1 0 0,0 0 0 0 0,1-1 0 0 0,-1 1 0 0 0,0 0 1 0 0,0-1-1 0 0,1 1 0 0 0,-1 0 0 0 0,0-1 0 0 0,1 1 1 0 0,-1 0-1 0 0,0-1 0 0 0,0 1 0 0 0,0 0 0 0 0,1-1-18 0 0,3-6 283 0 0,7 2 53 0 0,-6-6-31 0 0,6 6-7 0 0,-5-6-15 0 0,-5 10-262 0 0,-1 0-1 0 0,0 0 0 0 0,1 0 0 0 0,-1 0 1 0 0,1 0-1 0 0,0 0 0 0 0,-1 0 0 0 0,1 0 1 0 0,0 0-1 0 0,-1 0 0 0 0,1 0 1 0 0,0 1-1 0 0,0-1 0 0 0,0 0 0 0 0,0 1 1 0 0,0-1-21 0 0,6-2 136 0 0,-7 3-123 0 0,1-1 0 0 0,-1 1 0 0 0,1 0 0 0 0,-1 0-1 0 0,1 0 1 0 0,-1 0 0 0 0,1-1 0 0 0,-1 1 0 0 0,1 0 0 0 0,-1-1-1 0 0,0 1 1 0 0,1 0 0 0 0,-1-1 0 0 0,1 1 0 0 0,-1 0 0 0 0,0-1-1 0 0,0 1 1 0 0,1-1 0 0 0,-1 1 0 0 0,0-1 0 0 0,0 1-1 0 0,1-1 1 0 0,-1 1 0 0 0,0-1 0 0 0,0 1 0 0 0,0-1 0 0 0,0 1-1 0 0,0-1 1 0 0,0 1 0 0 0,0-1 0 0 0,0 1 0 0 0,0-1 0 0 0,0 1-1 0 0,0-1 1 0 0,0 1 0 0 0,0-1 0 0 0,0 1 0 0 0,0-1-13 0 0,2-10 177 0 0,-1 9-115 0 0,0-1-1 0 0,0 1 1 0 0,1 0 0 0 0,-1 0-1 0 0,1 0 1 0 0,-1 0 0 0 0,1 0 0 0 0,1-1-62 0 0,4-5 181 0 0,-1 0-49 0 0,-4 3-74 0 0,-2 4-45 0 0,1 1-1 0 0,-1-1 1 0 0,0 1-1 0 0,0-1 1 0 0,1 0-1 0 0,-1 1 0 0 0,1-1 1 0 0,-1 1-1 0 0,0-1 1 0 0,1 1-1 0 0,-1-1 1 0 0,1 1-1 0 0,-1-1 1 0 0,1 1-1 0 0,0-1 0 0 0,-1 1 1 0 0,1 0-1 0 0,-1-1 1 0 0,1 1-1 0 0,0 0 1 0 0,-1-1-1 0 0,1 1-12 0 0,4-2 41 0 0,19-11 180 0 0,-9 4-88 0 0,-7 4-76 0 0,-4 3-40 0 0,2 1-11 0 0,16 2 72 0 0,-6-1-27 0 0,0 0-35 0 0,-16 0-16 0 0,1 0 0 0 0,0 0 0 0 0,0 0 0 0 0,0 0 0 0 0,0 0 0 0 0,0 0 0 0 0,-1 0 0 0 0,1 0 0 0 0,0 0 0 0 0,0 1 0 0 0,0-1 0 0 0,0 0 0 0 0,-1 1 0 0 0,2-1 0 0 0,3 11 0 0 0,6-5-3 0 0,-10-5 4 0 0,0-1 0 0 0,0 1 0 0 0,0-1-1 0 0,0 1 1 0 0,0-1 0 0 0,0 1 0 0 0,0-1 0 0 0,0 1 0 0 0,0 0-1 0 0,0 0 1 0 0,0-1 0 0 0,-1 1 0 0 0,1 0 0 0 0,0 0-1 0 0,-1 0 1 0 0,1 0-1 0 0,5 12 43 0 0,4-7-32 0 0,-5 7-11 0 0,6 0 10 0 0,-7-8 37 0 0,-4 3-40 0 0,1-3-7 0 0,25 43 64 0 0,-25-45-56 0 0,0 1 1 0 0,0-1 0 0 0,-1 1 0 0 0,1 0 0 0 0,-1-1-1 0 0,0 1 1 0 0,0-1 0 0 0,-1 3-9 0 0,-2 4 6 0 0,-3-5 26 0 0,5-5-31 0 0,1 0-1 0 0,0 1 1 0 0,-1-1 0 0 0,1 0 0 0 0,-1 0 0 0 0,1 1 0 0 0,-1-1 0 0 0,1 0 0 0 0,0 1-1 0 0,-1-1 1 0 0,1 0 0 0 0,0 1 0 0 0,0-1 0 0 0,-1 1 0 0 0,1-1 0 0 0,0 1 0 0 0,0-1-1 0 0,-1 1 1 0 0,1-1 0 0 0,0 0 0 0 0,0 1 0 0 0,0-1 0 0 0,0 1 0 0 0,0-1-1 0 0,0 1 1 0 0,0-1 0 0 0,0 1 0 0 0,0-1 0 0 0,0 1 0 0 0,0-1 0 0 0,0 1 0 0 0,0 0-1 0 0,0 0 0 0 0,0 0 1 0 0,0-1 0 0 0,0 1 0 0 0,0 0-1 0 0,0 0 1 0 0,0 0 0 0 0,0 0 0 0 0,0 0-1 0 0,0-1 1 0 0,-1 1 0 0 0,1 0 0 0 0,0 0-1 0 0,-1 0 1 0 0,1 0-1 0 0,-11 4 43 0 0,6 6-22 0 0,-6-5 19 0 0,10-5-39 0 0,0-1 1 0 0,0 0-1 0 0,0 1 1 0 0,0-1-1 0 0,0 1 1 0 0,0 0-1 0 0,0-1 1 0 0,0 1-1 0 0,0 0 1 0 0,0-1 0 0 0,0 1-1 0 0,0 0 1 0 0,1 0-1 0 0,-1 0 1 0 0,0 0-1 0 0,1 0-1 0 0,-3 4 9 0 0,3-4-7 0 0,0-1 0 0 0,-1 1 0 0 0,1 0 0 0 0,0-1 0 0 0,0 1 0 0 0,-1 0 0 0 0,1-1 0 0 0,-1 1 0 0 0,1-1 0 0 0,-1 1 0 0 0,1-1 0 0 0,-1 1-1 0 0,1-1 1 0 0,-1 1 0 0 0,1-1 0 0 0,-1 0 0 0 0,1 1 0 0 0,-1-1 0 0 0,0 0 0 0 0,1 1 0 0 0,-1-1 0 0 0,0 0-2 0 0,-4 3 2 0 0,-8 7 8 0 0,9-5 36 0 0,5 1-40 0 0,0-1 10 0 0,-4 0 47 0 0,1-4-58 0 0,1 1 1 0 0,0-1-1 0 0,-1 0 1 0 0,1 0-1 0 0,-1 0 1 0 0,1 0-1 0 0,-1 0 1 0 0,1 0 0 0 0,-1-1-1 0 0,0 1 1 0 0,0 0-1 0 0,1-1 1 0 0,-1 1-1 0 0,0-1 1 0 0,-1 0-6 0 0,3 0 1 0 0,0 0 0 0 0,0 0 0 0 0,0 0 0 0 0,0 0 0 0 0,0 0 0 0 0,0 0 0 0 0,0 0 1 0 0,0 0-1 0 0,0 0 0 0 0,0 0 0 0 0,-1 0 0 0 0,1 0 0 0 0,0 0 0 0 0,0 0 0 0 0,0 0 1 0 0,0 0-1 0 0,0 0 0 0 0,0 0 0 0 0,0 0 0 0 0,0 0 0 0 0,0 0 0 0 0,0 0 0 0 0,0 0 1 0 0,-1 0-1 0 0,1 0 0 0 0,0 0 0 0 0,0 1 0 0 0,0-1 0 0 0,0 0 0 0 0,0 0 0 0 0,0 0 0 0 0,0 0 1 0 0,0 0-1 0 0,0 0 0 0 0,0 0 0 0 0,0 0 0 0 0,0 0 0 0 0,0 0 0 0 0,0 0 0 0 0,0 0 1 0 0,0 0-1 0 0,0 1 0 0 0,0-1 0 0 0,0 0 0 0 0,0 0 0 0 0,0 0 0 0 0,0 0 0 0 0,0 0 1 0 0,0 0-1 0 0,0 0 0 0 0,0 0 0 0 0,0 0 0 0 0,0 1 0 0 0,0-1 0 0 0,0 0 0 0 0,0 0 1 0 0,0 0-2 0 0,0 10 30 0 0,0-10-29 0 0,0 1 0 0 0,0-1 0 0 0,0 0 0 0 0,0 0 0 0 0,0 0 0 0 0,0 0 0 0 0,0 0 0 0 0,0 0 0 0 0,0 0 1 0 0,0 0-1 0 0,0 0 0 0 0,0 0 0 0 0,0 1 0 0 0,0-1 0 0 0,0 0 0 0 0,0 0 0 0 0,0 0 0 0 0,0 0 0 0 0,0 0 0 0 0,0 0 0 0 0,0 0 0 0 0,0 0 0 0 0,0 0 0 0 0,0 0 0 0 0,0 0 0 0 0,0 1 0 0 0,0-1 0 0 0,0 0 0 0 0,-1 0 0 0 0,1 0 0 0 0,0 0 0 0 0,0 0 0 0 0,0 0 0 0 0,0 0 0 0 0,0 0 0 0 0,0 0 0 0 0,0 0 0 0 0,0 0 0 0 0,0 0 0 0 0,0 0 0 0 0,0 0 0 0 0,-1 0 0 0 0,1 0 1 0 0,0 0-1 0 0,0 0 0 0 0,0 0 0 0 0,0 0 0 0 0,0 0 0 0 0,0 0 0 0 0,0 0 0 0 0,0 0 0 0 0,0 0 0 0 0,0 0 0 0 0,-1 0 0 0 0,1 0 0 0 0,0 0 0 0 0,0 0-1 0 0,-10 0 28 0 0,7 0 36 0 0,0 3 3 0 0,2-2-58 0 0,0 0 0 0 0,-1 0 0 0 0,1 1 0 0 0,0-1 0 0 0,-1 0 0 0 0,0 0 0 0 0,1-1 0 0 0,-1 1 0 0 0,1 0 0 0 0,-1 0 0 0 0,0-1 0 0 0,0 1 0 0 0,1-1 0 0 0,-1 0 1 0 0,-1 1-10 0 0,0-1 72 0 0,3 0 0 0 0,1 1 13 0 0,0 1-51 0 0,-3 3-62 0 0,2-3 46 0 0,-1 1 100 0 0,2-2 45 0 0,-1 1 87 0 0,-2-3-109 0 0,-1 1-99 0 0,-3 0 1 0 0,5 1 9 0 0,0-1 43 0 0,8 1-37 0 0,7 6 176 0 0,-11-5-200 0 0,0 1-47 0 0,-1-1 86 0 0,-2-2 0 0 0,0 0 2 0 0,0 0 17 0 0,3 0 4 0 0,7 0 0 0 0,-7 0 0 0 0,-3 0 2 0 0,3 0 4 0 0,4 0-44 0 0,-3 1-31 0 0,0-1-1 0 0,0 0 1 0 0,0-1 0 0 0,0 1-1 0 0,0-1 1 0 0,4 0-27 0 0,0-7 124 0 0,-8 8-117 0 0,0 0 0 0 0,1-1 0 0 0,-1 1 0 0 0,0-1 0 0 0,1 1 0 0 0,-1 0 0 0 0,0-1 0 0 0,1 1 0 0 0,-1 0 0 0 0,1-1 0 0 0,-1 1 0 0 0,1 0 0 0 0,-1-1 0 0 0,0 1 0 0 0,1 0 0 0 0,-1 0 0 0 0,1 0 0 0 0,-1 0 0 0 0,1-1 0 0 0,-1 1 0 0 0,1 0 0 0 0,-1 0 0 0 0,1 0 0 0 0,-1 0 0 0 0,1 0-1 0 0,0 0 1 0 0,-1 0 0 0 0,1 0 0 0 0,-1 1-7 0 0,15-1 150 0 0,15 0 52 0 0,-12 0-51 0 0,-16 0-134 0 0,0-1 0 0 0,0 1-1 0 0,-1 0 1 0 0,1-1 0 0 0,0 1 0 0 0,0 0-1 0 0,-1-1 1 0 0,1 0 0 0 0,0 0 0 0 0,-1 1-1 0 0,1-1 1 0 0,-1 0 0 0 0,1 0-17 0 0,-1 0 16 0 0,1 0 0 0 0,-1 0 1 0 0,1 0-1 0 0,0 0 0 0 0,-1 1 1 0 0,1-1-1 0 0,0 0 0 0 0,0 1 0 0 0,-1 0 1 0 0,1-1-1 0 0,0 1 0 0 0,0 0 0 0 0,0 0-16 0 0,21 0 175 0 0,9 0 58 0 0,-14 0-110 0 0,6 0 45 0 0,-14 0-89 0 0,-7 0-41 0 0,-3 0-126 0 0,0 0-78 0 0,0 0 61 0 0,0 0 30 0 0,0 0-34 0 0,0 0-13 0 0,0 0-35 0 0,0 0-39 0 0,0 0-44 0 0,0 0-48 0 0,0 0-44 0 0,0 0-41 0 0,0 0-38 0 0,0 0-266 0 0,1 0-61 0 0,0 0-49 0 0,0 0-35 0 0,3 0-1473 0 0,5 0-1303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4:14.2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410 126 6416 0 0,'27'0'141'0'0,"-22"0"23"0"0,-5 0 13 0 0,0-2-19 0 0,0-5-111 0 0,0 3 19 0 0,0 2 66 0 0,0 1 153 0 0,0 1 259 0 0,0 0 22 0 0,0 0-14 0 0,-3 0-68 0 0,3 1-463 0 0,-1-1 1 0 0,1 0-1 0 0,-1 0 0 0 0,1 0 1 0 0,-1 0-1 0 0,1 0 1 0 0,-1-1-1 0 0,1 1 1 0 0,-1 0-1 0 0,1 0 0 0 0,-1 0 1 0 0,1 0-1 0 0,-1 0 1 0 0,1-1-1 0 0,0 1 1 0 0,-1 0-1 0 0,1 0 0 0 0,-1-1 1 0 0,1 1-1 0 0,0 0 1 0 0,-1-1-1 0 0,1 1 1 0 0,0 0-1 0 0,-1-1 0 0 0,1 1 1 0 0,0-1-1 0 0,-1 1 1 0 0,1-1-1 0 0,0 1 1 0 0,0 0-1 0 0,0-1 0 0 0,-1 1 1 0 0,1-1-1 0 0,0 1 1 0 0,0-1-1 0 0,0 1 1 0 0,0-1-1 0 0,0 1 0 0 0,0-1 1 0 0,0 1-1 0 0,0-1 1 0 0,0 0-22 0 0,0 1 7 0 0,0 0 1 0 0,0 0 0 0 0,0 0 0 0 0,0 0-1 0 0,0 0 1 0 0,0 0 0 0 0,0 0 0 0 0,0 0-1 0 0,0 0 1 0 0,0-1 0 0 0,0 1 0 0 0,0 0-1 0 0,0 0 1 0 0,0 0 0 0 0,0 0 0 0 0,0 0-1 0 0,0 0 1 0 0,0 0 0 0 0,0 0 0 0 0,0 0-1 0 0,0 0 1 0 0,0-1 0 0 0,0 1 0 0 0,0 0-1 0 0,0 0 1 0 0,0 0 0 0 0,0 0-1 0 0,0 0 1 0 0,0 0 0 0 0,1 0 0 0 0,-1 0-1 0 0,0 0 1 0 0,0 0 0 0 0,0 0 0 0 0,0 0-1 0 0,0 0 1 0 0,0 0 0 0 0,0 0 0 0 0,0 0-1 0 0,0 0 1 0 0,0 0 0 0 0,0-1 0 0 0,1 1-1 0 0,-1 0 1 0 0,0 0 0 0 0,0 0 0 0 0,0 0-1 0 0,0 0 1 0 0,0 0 0 0 0,0 0 0 0 0,0 0-1 0 0,0 1 1 0 0,0-1 0 0 0,0 0 0 0 0,1 0-1 0 0,-1 0 1 0 0,0 0-8 0 0,3 0 82 0 0,-1 0 42 0 0,1 0 372 0 0,-4 0-213 0 0,-1 0-144 0 0,0 0-73 0 0,-1 0-57 0 0,1-1 185 0 0,4-1-12 0 0,8-8 127 0 0,-7 7-28 0 0,-6 3-7 0 0,3 0-262 0 0,-1 0 0 0 0,1 0 0 0 0,-1 0 0 0 0,1 0 0 0 0,-1 0 1 0 0,1 0-1 0 0,-1 0 0 0 0,1 0 0 0 0,-1 0 0 0 0,1 0 0 0 0,-1-1 0 0 0,1 1 1 0 0,-1 0-1 0 0,1 0 0 0 0,0 0 0 0 0,-1-1 0 0 0,1 1 0 0 0,-1 0 1 0 0,1-1-1 0 0,0 1 0 0 0,-1 0 0 0 0,1-1 0 0 0,0 1 0 0 0,-1 0 1 0 0,1-1-1 0 0,0 1 0 0 0,-1-1 0 0 0,1 1 0 0 0,0-1 0 0 0,0 1 0 0 0,0 0 1 0 0,-1-1-1 0 0,1 1 0 0 0,0-1 0 0 0,0 1 0 0 0,0-1 0 0 0,0 1 1 0 0,0-1-1 0 0,0 1 0 0 0,0-1 0 0 0,0 1 0 0 0,0-1-12 0 0,0-2 234 0 0,0 3-2 0 0,0-2 6 0 0,0 1-216 0 0,0 0-1 0 0,0 0 1 0 0,-1 0-1 0 0,1 0 0 0 0,0 1 1 0 0,-1-1-1 0 0,1 0 1 0 0,0 0-1 0 0,-1 1 1 0 0,1-1-1 0 0,-1 0 0 0 0,1 1 1 0 0,-1-1-1 0 0,1 1 1 0 0,-1-1-1 0 0,0 0 1 0 0,1 1-1 0 0,-1-1 1 0 0,0 1-1 0 0,0-1-21 0 0,-18-10 359 0 0,17 10-321 0 0,-14-1 215 0 0,15 2-235 0 0,-1 0 0 0 0,1 0 1 0 0,-1 0-1 0 0,1-1 0 0 0,-1 1 0 0 0,1 0 0 0 0,-1-1 0 0 0,1 1 0 0 0,0 0 0 0 0,-1-1-18 0 0,-6-4 66 0 0,7 4-52 0 0,-1 0 0 0 0,1 0 0 0 0,-1 0 0 0 0,1 1 0 0 0,-1-1 0 0 0,1 0 0 0 0,-1 1 0 0 0,1-1 0 0 0,-1 1 0 0 0,0-1 0 0 0,1 1 0 0 0,-1 0 0 0 0,0 0 0 0 0,0 0-14 0 0,-5 0 59 0 0,5 0-34 0 0,0 0 0 0 0,0 0 1 0 0,0 0-1 0 0,0 0 1 0 0,-1 0-1 0 0,1 0 1 0 0,0-1-1 0 0,0 1 0 0 0,0-1 1 0 0,-1 0-26 0 0,-4-3 82 0 0,-4-3 51 0 0,10 7-124 0 0,1-1 1 0 0,-1 1-1 0 0,0 0 0 0 0,1 0 1 0 0,-1 0-1 0 0,0 0 0 0 0,0 0 0 0 0,1 0 1 0 0,-1 0-1 0 0,0 0 0 0 0,1 0 1 0 0,-1 0-1 0 0,0 0 0 0 0,0 0 1 0 0,1 1-1 0 0,-1-1 0 0 0,0 0 0 0 0,0 1-9 0 0,-12 9 192 0 0,10-7-23 0 0,-1-2-76 0 0,0-1-45 0 0,-1-1-23 0 0,3 1 32 0 0,0 0-33 0 0,-11 0 145 0 0,1 2-36 0 0,2 2-57 0 0,2 6-78 0 0,3 0 6 0 0,4-8 1 0 0,0 1 1 0 0,0-1-1 0 0,0 0 1 0 0,0 0 0 0 0,-1 0-1 0 0,1 0 1 0 0,-1 0-1 0 0,1 0 1 0 0,-1 0-6 0 0,-13 12 31 0 0,0 0-72 0 0,-3 2-238 0 0,-11 14 279 0 0,19-18-25 0 0,2-1 35 0 0,2-1 22 0 0,2-5 4 0 0,0 0-1 0 0,0 1 0 0 0,1-1 1 0 0,0 1-1 0 0,-2 5-35 0 0,2 1 46 0 0,2-8-40 0 0,0 0 1 0 0,-1 0-1 0 0,1 0 1 0 0,-1 0-1 0 0,0 0 1 0 0,0 0-1 0 0,0-1 0 0 0,0 1-6 0 0,-1 0 0 0 0,1 0 0 0 0,0 0 0 0 0,0 1 0 0 0,1-1 0 0 0,-1 0 0 0 0,1 1 0 0 0,0-1 0 0 0,0 1 0 0 0,1 0 0 0 0,-1-1 0 0 0,1 1 0 0 0,0 3 0 0 0,0-1 0 0 0,-1 1-1 0 0,0 0 0 0 0,-1 0 0 0 0,0-1 1 0 0,0 2 0 0 0,-3 14-34 0 0,2 1-53 0 0,3 13-49 0 0,0 0 93 0 0,0-3 75 0 0,0 0 55 0 0,0-27-66 0 0,1 0 0 0 0,0-1 0 0 0,0 1-1 0 0,1 0 1 0 0,0-1 0 0 0,0 1-21 0 0,2 9 61 0 0,2 13 65 0 0,4-8 2 0 0,-5 8-1 0 0,6 3-6 0 0,-9-22-83 0 0,-2-8-27 0 0,0 0-1 0 0,1 0 0 0 0,-1 0 0 0 0,1 0 1 0 0,0 0-1 0 0,-1 0 0 0 0,1 0 0 0 0,1 1-10 0 0,19 18 120 0 0,-13-2-25 0 0,-7-15-64 0 0,1 1 0 0 0,0-1 0 0 0,-1 0 0 0 0,2 0 0 0 0,1 3-31 0 0,0 0 38 0 0,3 3 21 0 0,0-1-1 0 0,0 1 1 0 0,3 1-59 0 0,-7-8 23 0 0,0 0-1 0 0,0 0 1 0 0,1 0 0 0 0,0-1-1 0 0,3 3-22 0 0,13 3 103 0 0,-13-7-21 0 0,0 0 0 0 0,0 0-1 0 0,0-1 1 0 0,1 0-1 0 0,3-1-81 0 0,-4 1 93 0 0,1 0 0 0 0,-1 0 0 0 0,0 0 0 0 0,0 1-1 0 0,4 1-92 0 0,-7-1 35 0 0,26 6 236 0 0,-21-5-157 0 0,0-1 1 0 0,-1 0 0 0 0,9 0-115 0 0,-7-1 67 0 0,9 0 176 0 0,-17 0-192 0 0,0 0 0 0 0,1-1 0 0 0,-1 1 0 0 0,1-1 0 0 0,-1 1 0 0 0,0-1 0 0 0,0 0 0 0 0,1 0 0 0 0,-1 0 0 0 0,1 0-51 0 0,7-8 188 0 0,-8 8-160 0 0,0-1 0 0 0,0 1 0 0 0,-1-1 0 0 0,1 1 0 0 0,0 0 0 0 0,0-1 1 0 0,0 1-1 0 0,1 0 0 0 0,-1 0 0 0 0,0 1 0 0 0,0-1 0 0 0,0 0 0 0 0,1 1 0 0 0,-1-1 1 0 0,0 1-1 0 0,1 0 0 0 0,-1 0 0 0 0,0 0 0 0 0,1 0 0 0 0,-1 0 0 0 0,1 1-28 0 0,-3-1 9 0 0,1 0 0 0 0,0 0 0 0 0,0-1 0 0 0,-1 1 0 0 0,1 0 0 0 0,0 0 0 0 0,-1 0 0 0 0,1 0 0 0 0,0-1 0 0 0,0 1 0 0 0,-1 0 0 0 0,1-1 0 0 0,0 1 0 0 0,-1 0 0 0 0,1-1 0 0 0,-1 1 1 0 0,1-1-10 0 0,5-8 69 0 0,-5 8-67 0 0,-1 0 0 0 0,1-1 0 0 0,-1 1 0 0 0,1 0-1 0 0,0 0 1 0 0,-1 0 0 0 0,1 0 0 0 0,0 0 0 0 0,0 0 0 0 0,0 0 0 0 0,0 1-1 0 0,0-1 1 0 0,0 0 0 0 0,0 0 0 0 0,0 1-2 0 0,12-6 43 0 0,-12 6-43 0 0,-1-1 1 0 0,1 0 0 0 0,-1 0 0 0 0,0 0-1 0 0,0 1 1 0 0,1-1 0 0 0,-1 0 0 0 0,0 0-1 0 0,0 0 1 0 0,0 0 0 0 0,0 1 0 0 0,0-1 0 0 0,0 0-1 0 0,0-1 0 0 0,3-14 0 0 0,7 3 11 0 0,-7 11 42 0 0,-3-1-15 0 0,0 3-386 0 0,0-1 110 0 0,0 1 98 0 0,0 0 85 0 0,0-1 67 0 0,0 1 44 0 0,0-1 162 0 0,0 1 20 0 0,0-1 384 0 0,0 1-428 0 0,0-1-31 0 0,0 1-67 0 0,0-1-87 0 0,0 1-110 0 0,0-1 3 0 0,0 1-36 0 0,0 0-38 0 0,0-1-41 0 0,0 1-13 0 0,0 0-37 0 0,0 0-38 0 0,0-1-40 0 0,0 1-42 0 0,0 0-44 0 0,0-1-45 0 0,0 1-48 0 0,0 0-50 0 0,0-1-50 0 0,0 1-54 0 0,0 0-55 0 0,0-1-57 0 0,0 1-59 0 0,0-1-60 0 0,0 1-62 0 0,0 0-1389 0 0,0 0-1325 0 0</inkml:trace>
  <inkml:trace contextRef="#ctx0" brushRef="#br0" timeOffset="16695.59">1183 174 6832 0 0,'0'0'200'0'0,"-2"-3"-8"0"0,0 1-210 0 0,0 1 49 0 0,0-1 41 0 0,0-1 33 0 0,-1 0 70 0 0,-6-6 399 0 0,6 6-358 0 0,1 1-74 0 0,0 1-70 0 0,1-1 330 0 0,0 0-108 0 0,0 0-90 0 0,1 0-73 0 0,0 0-43 0 0,0-3-1 0 0,1 4 1 0 0,-1 1 9 0 0,0-3 137 0 0,0 1-41 0 0,0-3 93 0 0,0-1-88 0 0,0 2-102 0 0,-1-4 65 0 0,0 6-83 0 0,0 0 36 0 0,-9-3 279 0 0,4-5-96 0 0,-4 4-45 0 0,5-4-10 0 0,-9 5 23 0 0,1-6 107 0 0,11 8 48 0 0,-1 3 11 0 0,-3-1-220 0 0,-1-1-45 0 0,-1-4 17 0 0,0 0-52 0 0,-8-7 93 0 0,3 10-5 0 0,11 3-11 0 0,-1 0-38 0 0,-4 0-104 0 0,-21 0 326 0 0,23 1-339 0 0,0 0-34 0 0,-26 15 48 0 0,25-13-56 0 0,0 0 1 0 0,0-1 0 0 0,0 1-1 0 0,0-1 1 0 0,-2 0-12 0 0,8-2 1 0 0,-1 0 0 0 0,1 0-1 0 0,-1 0 1 0 0,1 0 0 0 0,-1 1 0 0 0,1-1 0 0 0,-1 0 0 0 0,1 0-1 0 0,-1 1 1 0 0,1-1 0 0 0,-1 0 0 0 0,1 1 0 0 0,-1-1-1 0 0,1 1 1 0 0,-1-1 0 0 0,1 0 0 0 0,0 1 0 0 0,-1-1 0 0 0,1 1-1 0 0,0-1 1 0 0,-1 1 0 0 0,1-1 0 0 0,0 1 0 0 0,0-1-1 0 0,0 1 1 0 0,-1 0 0 0 0,1-1 0 0 0,0 1 0 0 0,0-1-1 0 0,-1 3 1 0 0,-1 0-1 0 0,0-1 0 0 0,0 1 0 0 0,0 0 0 0 0,0-1 0 0 0,0 0 0 0 0,-1 0 0 0 0,1 0 0 0 0,-1 0 0 0 0,1 0 0 0 0,-1 0 0 0 0,0 0 0 0 0,0-1 0 0 0,-1 1 0 0 0,0 0 0 0 0,0 0 0 0 0,0 1 0 0 0,0 0 0 0 0,0 0 0 0 0,-2 1 0 0 0,-1 4 0 0 0,3-5 0 0 0,1 0 0 0 0,0 0 0 0 0,0 1 0 0 0,0-1 0 0 0,0 1 0 0 0,0 0 0 0 0,-1 6 0 0 0,3-7 0 0 0,0-1 0 0 0,0 0 0 0 0,-1 0 0 0 0,1 1 0 0 0,0-1 0 0 0,-1 0 0 0 0,1 0 0 0 0,-1 0 0 0 0,0 0 0 0 0,-2 2 0 0 0,0 1 0 0 0,0 1 0 0 0,1-1 0 0 0,0 1 0 0 0,0-1 0 0 0,0 1 0 0 0,1 0 0 0 0,0 0 0 0 0,-2 6 0 0 0,-9 21 0 0 0,1 2 0 0 0,8-25 0 0 0,4-7 0 0 0,-1 0 0 0 0,0 1 0 0 0,0-1 0 0 0,1 0 0 0 0,0 0 0 0 0,0 1 0 0 0,0-1 0 0 0,0 1 0 0 0,-2 13 0 0 0,-3-1 0 0 0,3-13 0 0 0,1 0 0 0 0,0 1 0 0 0,0-1 0 0 0,0 0 0 0 0,0 1 0 0 0,1-1 0 0 0,-1 1 0 0 0,1 1 0 0 0,0 42 0 0 0,0-44 0 0 0,0-1 0 0 0,0 1 0 0 0,0-1 0 0 0,0 1 0 0 0,-1 0 0 0 0,1-1 0 0 0,-1 1 0 0 0,0-1 0 0 0,0 1 0 0 0,0-1 0 0 0,0 1 0 0 0,-1 0 0 0 0,1-1 0 0 0,0 1 0 0 0,0-1 0 0 0,0 1 0 0 0,0-1 0 0 0,0 1 0 0 0,1-1 0 0 0,-1 1 0 0 0,1-1 0 0 0,-1 1 0 0 0,1 0 0 0 0,0-1 0 0 0,0 2 0 0 0,0 70 0 0 0,0-72 0 0 0,0-1 0 0 0,0 1 0 0 0,1 0 0 0 0,-1-1 0 0 0,0 1 0 0 0,0 0 0 0 0,1-1 0 0 0,-1 1 0 0 0,1 0 0 0 0,0-1 0 0 0,-1 1 0 0 0,1-1 0 0 0,0 1 0 0 0,0-1 0 0 0,1 1 0 0 0,2 6 0 0 0,1 2 0 0 0,-4-7 0 0 0,0-1 0 0 0,0 0 0 0 0,0 1 0 0 0,1-1 0 0 0,-1 0 0 0 0,1 0 0 0 0,-1 0 0 0 0,1 0 0 0 0,0 0 0 0 0,0 0 0 0 0,0 1 0 0 0,0 0 0 0 0,0 0 0 0 0,0 0 0 0 0,-1 0 0 0 0,1 1 0 0 0,-1-2 0 0 0,0 0 0 0 0,0 0 0 0 0,0-1 0 0 0,0 1 0 0 0,0 0 0 0 0,0 0 0 0 0,1-1 0 0 0,-1 1 0 0 0,0-1 0 0 0,1 1 0 0 0,-1-1 0 0 0,1 1 0 0 0,0-1 0 0 0,25 12 9 0 0,10 6 164 0 0,-35-18-157 0 0,0 0-1 0 0,1-1 1 0 0,-1 1-1 0 0,1 0 1 0 0,0-1-1 0 0,-1 0 1 0 0,1 0 0 0 0,1 0-16 0 0,22-1 80 0 0,-16 1-52 0 0,0 0 10 0 0,-8 0-29 0 0,0 0 1 0 0,0 0 0 0 0,0 0-1 0 0,0 0 1 0 0,0 0 0 0 0,0 0 0 0 0,0-1-1 0 0,0 1 1 0 0,0-1 0 0 0,0 1-1 0 0,0-1-9 0 0,14-8 71 0 0,-9 5-28 0 0,-1 0 0 0 0,1 0 0 0 0,7-1-43 0 0,-1 1 31 0 0,-11 4-25 0 0,1 0 0 0 0,-1-1 1 0 0,0 0-1 0 0,1 1 0 0 0,-1-1 0 0 0,0 0 0 0 0,0 0 1 0 0,0 0-1 0 0,0 0 0 0 0,0-1 0 0 0,0 1 0 0 0,0 0 1 0 0,0-1-1 0 0,0 0-6 0 0,10-11 17 0 0,-8 8-5 0 0,1 0-1 0 0,-1 1 0 0 0,1-1 1 0 0,0 1-1 0 0,0 0 0 0 0,2-1-11 0 0,-2 3 10 0 0,-1-1-1 0 0,0-1 1 0 0,1 1-1 0 0,-1-1 1 0 0,-1 0-1 0 0,1 1 0 0 0,0-2 1 0 0,-1 1-1 0 0,1-2-9 0 0,19-21 43 0 0,-10 14-6 0 0,-8 9-35 0 0,0 0 1 0 0,0-1 0 0 0,-1 1 0 0 0,0-1 0 0 0,0 0-1 0 0,1-3-2 0 0,0-2 1 0 0,-4 8 1 0 0,0-1 1 0 0,0 1 0 0 0,0 0-1 0 0,0 0 1 0 0,1 0 0 0 0,-1 0-1 0 0,1 0 1 0 0,-1 0-1 0 0,1 0-2 0 0,7-6 61 0 0,-6 6-37 0 0,-1-1 0 0 0,0 1-1 0 0,1 0 1 0 0,-1 0 0 0 0,0-1 0 0 0,-1 1 0 0 0,2-3-24 0 0,-2 3 16 0 0,0 0 1 0 0,0 0-1 0 0,-1 0 1 0 0,1 0-1 0 0,-1 1 1 0 0,0-1-1 0 0,1 0 1 0 0,-1 0-1 0 0,0-2-16 0 0,-1-5 43 0 0,1-12 4 0 0,4 6-111 0 0,0 8 10 0 0,3-4-43 0 0,-7 10 88 0 0,0 0-1 0 0,1 0 1 0 0,-1 0 0 0 0,0 0-1 0 0,0 0 1 0 0,0 0 0 0 0,0 0-1 0 0,0 0 1 0 0,0 0 0 0 0,-1-1-1 0 0,1 1 1 0 0,0 0 0 0 0,0 0-1 0 0,-1 0 10 0 0,-1-5-36 0 0,-5-18-59 0 0,3-6 64 0 0,4 18-4 0 0,1 9 33 0 0,-1-1 0 0 0,0 1 0 0 0,0 0 1 0 0,0 0-1 0 0,0 0 0 0 0,0-1 0 0 0,-1 1 0 0 0,0 0 0 0 0,0 0 0 0 0,0-1 2 0 0,-4-4 0 0 0,4 7 0 0 0,0-1 0 0 0,1 1 0 0 0,-1 0 0 0 0,0-1 0 0 0,0 1 0 0 0,1-1 0 0 0,-1 0 0 0 0,1 1 0 0 0,-1-1 0 0 0,1 1 0 0 0,0-1 0 0 0,-1 0 0 0 0,1 1 0 0 0,0-1 0 0 0,0-14 0 0 0,-2 0 0 0 0,-3 10 0 0 0,-2-6 0 0 0,7 12 0 0 0,0-1 0 0 0,-1 1 0 0 0,1 0 0 0 0,0-1 0 0 0,0 1 0 0 0,0-1 0 0 0,0 1 0 0 0,0 0 0 0 0,0-1 0 0 0,0 1 0 0 0,0-1 0 0 0,0 1 0 0 0,0 0 0 0 0,0-1 0 0 0,0 1 0 0 0,0-1 0 0 0,0 1 0 0 0,0 0 0 0 0,0-1 0 0 0,0 1 0 0 0,1-1 0 0 0,-1 1 0 0 0,0 0 0 0 0,0-1 0 0 0,0 1 0 0 0,1 0 0 0 0,-1-1 0 0 0,8-1-10 0 0,-8 2 8 0 0,-1 0 1 0 0,1 0-1 0 0,0 0 0 0 0,0 0 1 0 0,0 0-1 0 0,-1 0 0 0 0,1-1 1 0 0,0 1-1 0 0,0 0 0 0 0,-1 0 1 0 0,1 0-1 0 0,0 0 0 0 0,0 0 1 0 0,0 0-1 0 0,-1 0 1 0 0,1 0-1 0 0,0 0 0 0 0,0-1 1 0 0,0 1-1 0 0,-1 0 0 0 0,1 0 1 0 0,0 0-1 0 0,0 0 0 0 0,0-1 1 0 0,0 1-1 0 0,0 0 2 0 0,2-7-10 0 0,0 3 9 0 0,-9 2-9 0 0,7 2 9 0 0,0 0 0 0 0,0 0 1 0 0,0 0-1 0 0,0 0 0 0 0,0 0 0 0 0,-1 0 1 0 0,1 0-1 0 0,0 0 0 0 0,0 0 0 0 0,0 0 1 0 0,0 0-1 0 0,0 0 0 0 0,0 0 0 0 0,0 0 1 0 0,0 0-1 0 0,0 0 0 0 0,0 0 0 0 0,-1 0 1 0 0,1 0-1 0 0,0 0 0 0 0,0 0 0 0 0,0 0 1 0 0,0 0-1 0 0,0 0 0 0 0,0 0 0 0 0,0 0 1 0 0,0 0-1 0 0,0-1 0 0 0,0 1 0 0 0,0 0 1 0 0,0 0-1 0 0,0 0 0 0 0,-1 0 0 0 0,1 0 1 0 0,0 0-1 0 0,0 0 0 0 0,0 0 0 0 0,0 0 1 0 0,0 0-1 0 0,0 0 0 0 0,0 0 0 0 0,0-1 1 0 0,0 1-1 0 0,0 0 0 0 0,0 0 0 0 0,0 0 1 0 0,0 0-1 0 0,0 0 0 0 0,0 0 0 0 0,0 0 1 0 0,0 0-1 0 0,0 0 0 0 0,0 0 0 0 0,0-1 1 0 0,0 1-1 0 0,0 0 0 0 0,0 0 1 0 0,0-17-11 0 0,1 9 12 0 0,1 7-2 0 0,-2 1 1 0 0,1-1 0 0 0,-1 1 0 0 0,1 0 0 0 0,-1 0 0 0 0,1 0 0 0 0,-1-1 0 0 0,1 1 0 0 0,-1 0 0 0 0,1 0 0 0 0,-1 0 0 0 0,1 0 0 0 0,-1 0 0 0 0,1 0 0 0 0,-1 0 0 0 0,1 0 0 0 0,-1 0 0 0 0,1 0 0 0 0,-1 0 0 0 0,1 0 0 0 0,-1 0 0 0 0,1 1 0 0 0,-1-1 0 0 0,1 0 0 0 0,-1 0 0 0 0,1 1 0 0 0,-1-1 0 0 0,1 1 0 0 0,1-1 0 0 0,-1 1 0 0 0,0 0 0 0 0,0 0 0 0 0,0 0 0 0 0,0 0 0 0 0,0 0 0 0 0,0 0 0 0 0,0 0 0 0 0,-1 0 0 0 0,1 0 0 0 0,0 1 0 0 0,2 14 0 0 0,-3 76 0 0 0,0-90 0 0 0,0-1 0 0 0,0 1 0 0 0,0 0 0 0 0,0-1 0 0 0,1 1 0 0 0,-1 0 0 0 0,1-1 0 0 0,-1 1 0 0 0,1-1 0 0 0,-1 1 0 0 0,1-1 0 0 0,0 1 0 0 0,0-1 0 0 0,0 1 0 0 0,5 11 0 0 0,-5-8 0 0 0,0 0 0 0 0,0 1 0 0 0,-1-1 0 0 0,0 1 0 0 0,0 4 0 0 0,0-3 0 0 0,0 0 0 0 0,0 0 0 0 0,1 0 0 0 0,0 4 0 0 0,4 5 1 0 0,-3-9 10 0 0,0-1-1 0 0,-1 1 1 0 0,1 0-1 0 0,-2-1 1 0 0,1 1-1 0 0,-1 0-10 0 0,0 12 37 0 0,0-9-7 0 0,-1 1 1 0 0,2-1 0 0 0,0 0-1 0 0,1 9-30 0 0,3-4 41 0 0,1 7 43 0 0,-4 7 40 0 0,-2-5-41 0 0,0 28 107 0 0,0-17-13 0 0,0-6 24 0 0,0-1 67 0 0,0-25-195 0 0,0-3-1 0 0,0 2-12 0 0,0 9-37 0 0,0-9 30 0 0,0-2-45 0 0,0 0-96 0 0,0 0-120 0 0,0 0-13 0 0,0 0-32 0 0,0 0-685 0 0,0 0 719 0 0,0 0 44 0 0,0 0-2 0 0,0 0-39 0 0,0 0 0 0 0,0 0-40 0 0,0 0-44 0 0,0 0-50 0 0,0 0-54 0 0,0 0-50 0 0,0 0-45 0 0,0 0-39 0 0,0 0-151 0 0,0 0-39 0 0,0 0-183 0 0,0 0-496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40:58.9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0 6120 0 0,'0'3'176'0'0,"0"11"-43"0"0,0 0-52 0 0,-2-2-85 0 0,-3-8 12 0 0,-1-3 96 0 0,4-1 83 0 0,1 0 216 0 0,1 0 367 0 0,0 0 29 0 0,0 0-30 0 0,0 0-506 0 0,0 0 89 0 0,0 0 196 0 0,0 0-17 0 0,0 0-21 0 0,0 0-71 0 0,0 0-30 0 0,3 0-7 0 0,10 0-17 0 0,0 0-52 0 0,-10 0-21 0 0,-1 0-6 0 0,8-1-101 0 0,-1 0-50 0 0,1-2-21 0 0,3-5 2 0 0,-8 5 10 0 0,14 4 16 0 0,-8 1-103 0 0,-10-2-59 0 0,-1 0-1 0 0,1 0 1 0 0,0 1 0 0 0,-1-1-1 0 0,1 0 1 0 0,0 1 0 0 0,-1-1-1 0 0,1 1 1 0 0,-1-1 0 0 0,1 1-1 0 0,-1-1 1 0 0,1 1 0 0 0,-1-1-1 0 0,1 1 1 0 0,-1-1 0 0 0,4 4 18 0 0,-4-3-16 0 0,1-1 0 0 0,-1 0 0 0 0,1 1 0 0 0,-1-1 0 0 0,1 0 1 0 0,-1 1-1 0 0,1-1 0 0 0,0 0 0 0 0,-1 0 0 0 0,1 1 0 0 0,0-1 0 0 0,-1 0 0 0 0,1 0 0 0 0,0 0 0 0 0,-1 0 0 0 0,1 0 0 0 0,0 0 0 0 0,-1 0 0 0 0,1 0 0 0 0,0 0 0 0 0,-1 0 0 0 0,1 0 0 0 0,0-1 1 0 0,-1 1-3 0 0,3 0 4 0 0,4 0 2 0 0,-5 0-3 0 0,0 0 0 0 0,1 0 0 0 0,-1 0-1 0 0,0 0 1 0 0,0 0 0 0 0,0 0 0 0 0,0-1 0 0 0,0 1-1 0 0,0-1 1 0 0,1 0-3 0 0,6-4-29 0 0,1 0-52 0 0,3 2-45 0 0,-7 2 74 0 0,0 0-60 0 0,6-6-380 0 0,-8 5 351 0 0,0 0 38 0 0,11-1-535 0 0,1 3-30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40:59.3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7744 0 0,'0'40'174'0'0,"0"-32"29"0"0,0-6 12 0 0,0-1-81 0 0,0 0-40 0 0,0 0-9 0 0,0-1-98 0 0,0 1-55 0 0,0-1-283 0 0,0 1 270 0 0,0-1 84 0 0,0 1 40 0 0,0 0 48 0 0,0 0 54 0 0,0 1 39 0 0,0 0 54 0 0,0 0 62 0 0,0 0 66 0 0,0 1 72 0 0,0 0 77 0 0,0 0 82 0 0,0 1 89 0 0,2-4-260 0 0,9 0-13 0 0,-9 0-44 0 0,1 3-17 0 0,-2-2-305 0 0,9 7 187 0 0,-7-7-155 0 0,1 0 15 0 0,0 0 32 0 0,0 0 43 0 0,1-1 49 0 0,-1 0-120 0 0,11 0 407 0 0,-11-1-401 0 0,-1 0-34 0 0,0 0-59 0 0,5-4 102 0 0,-6 4-90 0 0,-1 0 1 0 0,1 1-1 0 0,-1-1 0 0 0,1 0 0 0 0,-1 0 1 0 0,1 1-1 0 0,-1-1 0 0 0,1 1 0 0 0,-1-1 1 0 0,1 1-1 0 0,0 0 0 0 0,-1-1 0 0 0,1 1 1 0 0,0 0-24 0 0,17 1 241 0 0,3-1 43 0 0,-7 0-125 0 0,-4-1-67 0 0,-2-1-53 0 0,4-5 43 0 0,-11 6-75 0 0,-1 0 1 0 0,0 1 0 0 0,1-1 0 0 0,-1 0-1 0 0,1 1 1 0 0,-1-1 0 0 0,1 1-1 0 0,-1-1 1 0 0,1 1 0 0 0,0 0-1 0 0,-1 0 1 0 0,1-1 0 0 0,-1 1-8 0 0,7 1 5 0 0,2-1 42 0 0,20-14 37 0 0,-15 12-63 0 0,-9 2-41 0 0,-3 0-93 0 0,0 0-97 0 0,-2 0 54 0 0,0 0-41 0 0,-1 0-43 0 0,1 0-42 0 0,-1 0-37 0 0,1-1-35 0 0,-1 1-233 0 0,0 0-57 0 0,0-1-44 0 0,0 0-34 0 0,0-3-1298 0 0,0-5-1158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41:01.6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27 7344 0 0,'0'-10'58'0'0,"0"-4"74"0"0,0 11-29 0 0,0 5 30 0 0,0 7 33 0 0,0 10 38 0 0,0-13-77 0 0,0 1 39 0 0,0 8 261 0 0,0-1 78 0 0,0 21 765 0 0,0-24-917 0 0,0-1-44 0 0,0 3-19 0 0,0-1-111 0 0,1-1 46 0 0,5 1 27 0 0,1 2 25 0 0,-6-1-21 0 0,-1-3-121 0 0,-1 2 9 0 0,1-4-22 0 0,1 1 11 0 0,2 0 37 0 0,1 1-28 0 0,3 8 88 0 0,-5 1 19 0 0,2 5-11 0 0,2-9-40 0 0,-2-4-50 0 0,0 2 33 0 0,7 6-10 0 0,-2-6-48 0 0,-2 2 35 0 0,-2 12 60 0 0,1-12-76 0 0,-2-2-54 0 0,-1 6-18 0 0,-3 17 20 0 0,0-22-11 0 0,0-13-72 0 0,0-1 0 0 0,0 1 1 0 0,0 0-1 0 0,0-1 0 0 0,0 1 1 0 0,0 0-1 0 0,0-1 0 0 0,1 1 1 0 0,-1 0-1 0 0,0-1 0 0 0,0 1 1 0 0,1 0-1 0 0,-1-1 0 0 0,0 1 1 0 0,1-1-1 0 0,-1 1 0 0 0,0 0 1 0 0,1-1-1 0 0,-1 1 0 0 0,1-1 1 0 0,-1 1-1 0 0,1-1 0 0 0,-1 1 1 0 0,1-1-1 0 0,-1 0 0 0 0,1 1-7 0 0,0-1 8 0 0,-1 0 0 0 0,1 1 0 0 0,-1-1 0 0 0,1 1 0 0 0,-1-1-1 0 0,1 1 1 0 0,-1-1 0 0 0,1 1 0 0 0,-1-1 0 0 0,1 1 0 0 0,-1-1 0 0 0,0 1-1 0 0,1 0 1 0 0,-1-1 0 0 0,0 1 0 0 0,0 0 0 0 0,1-1 0 0 0,-1 1 0 0 0,0 0-1 0 0,0-1 1 0 0,0 1 0 0 0,0 0 0 0 0,0-1 0 0 0,0 1 0 0 0,0 0 0 0 0,0 0-8 0 0,0 1 55 0 0,0 1-65 0 0,0 0 4 0 0,0-1 83 0 0,0 1 78 0 0,0-1 115 0 0,-3-2-105 0 0,-7 0 24 0 0,7 0 3 0 0,3-3-48 0 0,0-1-47 0 0,1-4-2 0 0,-3-3-32 0 0,1 6-6 0 0,-4-3 5 0 0,4 6-49 0 0,0 1 0 0 0,0 0 0 0 0,0-1 1 0 0,0 1-1 0 0,1-1 0 0 0,-1 1 0 0 0,0-1 1 0 0,1 0-1 0 0,-1 1 0 0 0,1-1 0 0 0,0 0 1 0 0,0 1-1 0 0,-1-1 0 0 0,1 0-13 0 0,0 1 9 0 0,0-1-1 0 0,0 0 0 0 0,0 1 1 0 0,0-1-1 0 0,-1 0 1 0 0,1 1-1 0 0,-1-1 0 0 0,1 1 1 0 0,-1-1-1 0 0,0 1 1 0 0,0-1-1 0 0,1 1 0 0 0,-2-1-8 0 0,1 0 4 0 0,0 0 0 0 0,0 1 0 0 0,0-1 0 0 0,0 0 0 0 0,1 0 0 0 0,-1 0 0 0 0,0 1 0 0 0,1-1 0 0 0,-1 0 0 0 0,1 0 0 0 0,0 0 0 0 0,0 0 0 0 0,0-2-4 0 0,0-33 73 0 0,0 1-66 0 0,0 21-7 0 0,0 11 0 0 0,0 0 0 0 0,0 0 0 0 0,0 0 0 0 0,-1 0 0 0 0,1 0 0 0 0,-1 0 0 0 0,0-1 0 0 0,-2-2 0 0 0,3 6 0 0 0,0 0 0 0 0,-1 0 0 0 0,1 0 0 0 0,0 0 0 0 0,-1 0 0 0 0,1 1 0 0 0,0-1 0 0 0,0 0 0 0 0,0 0 0 0 0,0 0 0 0 0,0 0 0 0 0,0 0 0 0 0,0 0 0 0 0,0 0 0 0 0,0 0 0 0 0,0 0 0 0 0,0 0 0 0 0,1 0 0 0 0,-1 0 0 0 0,0 0 0 0 0,1 0 0 0 0,-1 0 0 0 0,3-7 0 0 0,-2 4 0 0 0,0 0 0 0 0,-1-1 0 0 0,1 1 0 0 0,-1-1 0 0 0,0 1 0 0 0,0-3 0 0 0,0-4 0 0 0,0 7 0 0 0,1 1 0 0 0,0 0 0 0 0,0-1 0 0 0,0 1 0 0 0,0 0 0 0 0,0 0 0 0 0,1 0 0 0 0,-1-1 0 0 0,1 2 0 0 0,0-1 0 0 0,0 0 0 0 0,0 0 0 0 0,10-17 0 0 0,-11 16-7 0 0,1-1-1 0 0,0 1 1 0 0,0 0-1 0 0,1-1 1 0 0,-1 1-1 0 0,1 0 0 0 0,0 1 1 0 0,0-1-1 0 0,0 0 1 0 0,1 1-1 0 0,-1 0 1 0 0,1-1-1 0 0,0 2 0 0 0,-1-1 1 0 0,2 0-1 0 0,-1 1 1 0 0,0-1-1 0 0,0 1 0 0 0,2 0 8 0 0,10-11-13 0 0,2-3-40 0 0,6 3 29 0 0,-13 10-19 0 0,31 3 32 0 0,-40 0 9 0 0,-1 0 0 0 0,1 0 0 0 0,0-1 0 0 0,0 1 0 0 0,-1-1 0 0 0,1 1 0 0 0,0-1 0 0 0,-1 0 0 0 0,1 0 0 0 0,0 0 2 0 0,10-3-33 0 0,0 8 22 0 0,-10-3 11 0 0,-1 0 0 0 0,1 0 0 0 0,0-1 0 0 0,-1 1 0 0 0,1-1 0 0 0,0 1 0 0 0,-1-1 0 0 0,1 1 0 0 0,0-1 0 0 0,1 0 0 0 0,-1 0-2 0 0,-1 0 0 0 0,1 1-1 0 0,-1-1 1 0 0,1 0 0 0 0,0 1 0 0 0,-1-1-1 0 0,1 1 1 0 0,-1-1 0 0 0,1 1-1 0 0,0 0 1 0 0,-1 0 0 0 0,0-1-1 0 0,1 1 1 0 0,-1 1 2 0 0,7 2-21 0 0,4 1 11 0 0,-3-1 9 0 0,18 22 1 0 0,20 21 0 0 0,-45-45 0 0 0,-1-1 0 0 0,1 1 0 0 0,-1 0 0 0 0,0 0 0 0 0,1 0 0 0 0,-1 0 0 0 0,0 0 0 0 0,0 1 0 0 0,-1-1 0 0 0,1 0 0 0 0,0 0 0 0 0,-1 1 0 0 0,1-1 0 0 0,-1 1 0 0 0,3 10 0 0 0,24 39 0 0 0,-22-26 0 0 0,6-4 0 0 0,-6 4 0 0 0,1-13 0 0 0,-5-12 1 0 0,0 1 0 0 0,0-1 0 0 0,-1 1 0 0 0,1-1 0 0 0,0 0 0 0 0,-1 1 0 0 0,1-1 0 0 0,-1 1 0 0 0,0 0 0 0 0,1-1 0 0 0,-1 1-1 0 0,0-1 1 0 0,0 1-1 0 0,0 13 45 0 0,-1-8-42 0 0,1 0 0 0 0,0 0 0 0 0,1 0 0 0 0,0 0 0 0 0,1 3-3 0 0,4 4 0 0 0,-5-13 0 0 0,0 0 0 0 0,-1 1 0 0 0,1-1 0 0 0,0 1 0 0 0,-1-1 0 0 0,1 1 0 0 0,-1-1 0 0 0,1 1 0 0 0,-1-1 0 0 0,0 1 0 0 0,1-1 0 0 0,-1 1 0 0 0,0 0 0 0 0,-1 5 0 0 0,1-5 0 0 0,0 0 0 0 0,0 0 0 0 0,0 0 0 0 0,0 1 0 0 0,0-1 0 0 0,1 0 0 0 0,-1 0 0 0 0,1 0 0 0 0,-1 0 0 0 0,1 1 0 0 0,10 13 0 0 0,-9 0 11 0 0,-2-8-123 0 0,0-2 104 0 0,0-1 68 0 0,0 0 169 0 0,0-4-164 0 0,0-1-99 0 0,0 0-79 0 0,0 1-117 0 0,0-1 65 0 0,0 1-36 0 0,0 0-41 0 0,0 0-42 0 0,0 0-47 0 0,0 0-48 0 0,0-1-20 0 0,0 0-61 0 0,0 0-53 0 0,0 0-48 0 0,0 0-164 0 0,0 0-46 0 0,0 0-199 0 0,0 0-536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41:02.2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145 0 7976 0 0,'0'1'8'0'0,"0"-1"0"0"0,0 1 0 0 0,0-1 1 0 0,0 1-1 0 0,0-1 0 0 0,0 1 0 0 0,0-1 0 0 0,0 1 1 0 0,0-1-1 0 0,0 1 0 0 0,0-1 0 0 0,0 1 0 0 0,0-1 1 0 0,0 1-1 0 0,0-1 0 0 0,-1 1 0 0 0,1-1 0 0 0,0 1 1 0 0,0-1-1 0 0,-1 1 0 0 0,1-1 0 0 0,0 0 0 0 0,-1 1 1 0 0,1-1-1 0 0,0 1 0 0 0,-1-1 0 0 0,1 0 0 0 0,0 1 1 0 0,-1-1-1 0 0,1 0 0 0 0,-1 0 0 0 0,1 1 0 0 0,-1-1 1 0 0,1 0-1 0 0,-1 0 0 0 0,1 0 0 0 0,-1 1 0 0 0,1-1 1 0 0,-1 0-1 0 0,1 0 0 0 0,-1 0 0 0 0,1 0 0 0 0,-1 0 1 0 0,1 0-1 0 0,-1 0 0 0 0,0 0-8 0 0,-1 0 217 0 0,2 2-26 0 0,-3 12-152 0 0,2-11-9 0 0,-2 0 56 0 0,0 0 45 0 0,0 1 37 0 0,-2 1 70 0 0,-9 9 510 0 0,8-8-453 0 0,1-1-49 0 0,1-1-86 0 0,2-3-107 0 0,0 1-1 0 0,1-1 1 0 0,0 1-1 0 0,-1 0 1 0 0,1-1-1 0 0,0 1 1 0 0,0 0-1 0 0,0 0 1 0 0,0 0-1 0 0,-1 1-52 0 0,1 8 267 0 0,1-10-252 0 0,0-1 1 0 0,0 1-1 0 0,0-1 0 0 0,0 1 0 0 0,0-1 0 0 0,0 1 1 0 0,0-1-1 0 0,0 1 0 0 0,0-1 0 0 0,0 1 0 0 0,0-1 0 0 0,0 1 1 0 0,0-1-1 0 0,0 1 0 0 0,-1-1 0 0 0,1 1 0 0 0,0-1 1 0 0,0 1-1 0 0,-1-1 0 0 0,1 1 0 0 0,0-1 0 0 0,0 0 1 0 0,-1 1-1 0 0,1-1 0 0 0,-1 0 0 0 0,1 1 0 0 0,0-1 0 0 0,-1 0 1 0 0,1 1-1 0 0,-1-1 0 0 0,1 0 0 0 0,-1 0-15 0 0,-5 5 218 0 0,-1 5 37 0 0,-2 11 2 0 0,8-4-113 0 0,0 0 12 0 0,-2-6 4 0 0,-4 4 6 0 0,1 1-40 0 0,-8 32 172 0 0,13-38-217 0 0,-1 0 0 0 0,1 0 1 0 0,1 1-1 0 0,0-1 0 0 0,1 7-81 0 0,0 12 162 0 0,-1-7-68 0 0,0 50 250 0 0,0-45-222 0 0,0 0 16 0 0,0 31 136 0 0,0-27-126 0 0,-1-13-96 0 0,1-8-15 0 0,-1 1-1 0 0,2-1 1 0 0,0 1-1 0 0,1 8-36 0 0,11 41 116 0 0,-5-27-71 0 0,-2-5-34 0 0,-3-14 7 0 0,0 0 0 0 0,1 0 0 0 0,1 0-1 0 0,0-1 1 0 0,1 0 0 0 0,2 2-18 0 0,-7-12 2 0 0,33 62 72 0 0,-6-20 7 0 0,-12-17-71 0 0,-14-22-3 0 0,1 0 0 0 0,1 0-1 0 0,-1 0 1 0 0,1-1 0 0 0,0 1 0 0 0,0-1 0 0 0,0 0 0 0 0,1 0 0 0 0,0 0 0 0 0,0-1-1 0 0,2 1-6 0 0,-1 0 1 0 0,10 7 10 0 0,-7 3 31 0 0,-2-5-10 0 0,2-2-42 0 0,1-1-43 0 0,1-1-44 0 0,1 0-78 0 0,-3 1-65 0 0,-6-4-86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41:04.0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7312 0 0,'0'0'165'0'0,"0"0"22"0"0,0 0 9 0 0,0 1-60 0 0,0 1-12 0 0,0 2 40 0 0,0 3 137 0 0,0-5 252 0 0,0 1 21 0 0,1 4-208 0 0,4-3-54 0 0,2 1-45 0 0,-2 8 74 0 0,6 0-11 0 0,-10-11-180 0 0,0-1-36 0 0,0 3 28 0 0,0 0-79 0 0,-2 1-47 0 0,0-3 56 0 0,4 12 112 0 0,3-4-42 0 0,-2-2-41 0 0,12 23 365 0 0,-12-19-274 0 0,-4 5-9 0 0,1 2-16 0 0,10 12 97 0 0,-8-19-178 0 0,-3-8-47 0 0,1 0 0 0 0,0 0 1 0 0,1-1-1 0 0,-1 1 0 0 0,0 0 1 0 0,1-1-1 0 0,0 1 0 0 0,0-1 1 0 0,1 2-40 0 0,0-1 33 0 0,-1 0 1 0 0,0 0 0 0 0,0 1 0 0 0,-1-1-1 0 0,1 1 1 0 0,-1-1 0 0 0,0 1 0 0 0,0-1 0 0 0,-1 1-1 0 0,1-1 1 0 0,-1 1 0 0 0,0 3-34 0 0,1-1 43 0 0,-1 0 0 0 0,1 0 1 0 0,1 1-1 0 0,-1-1 0 0 0,1 0 0 0 0,3 5-43 0 0,-4-7 24 0 0,3 12 85 0 0,-4 4-11 0 0,-1-12-44 0 0,1 12 97 0 0,0 9 36 0 0,0-15-50 0 0,-3-4-22 0 0,-2-1-41 0 0,4-9-68 0 0,0 0 0 0 0,1 0 0 0 0,-1 0 0 0 0,1 0 0 0 0,-1 0 1 0 0,1 0-1 0 0,-1 0 0 0 0,1 0 0 0 0,-1 0 0 0 0,1 0 0 0 0,0 0 0 0 0,0 0 0 0 0,-1 0 0 0 0,1 0 1 0 0,0 0-1 0 0,0 0 0 0 0,0 1 0 0 0,0-1 0 0 0,0 0 0 0 0,0 0 0 0 0,1 0 0 0 0,-1 0 0 0 0,0 0 1 0 0,1 1-7 0 0,4 6 38 0 0,-4-7-31 0 0,0 0 1 0 0,-1 1 0 0 0,1-1 0 0 0,0 1-1 0 0,0-1 1 0 0,-1 1 0 0 0,1-1 0 0 0,-1 1-1 0 0,1 0 1 0 0,-1-1 0 0 0,0 1 0 0 0,1 0-1 0 0,-1-1 1 0 0,0 1-8 0 0,0 8 15 0 0,0-2 23 0 0,0 6 40 0 0,0-14-249 0 0,0 1 54 0 0,0 0 49 0 0,0-1 43 0 0,0 1 61 0 0,0 0 75 0 0,0 1 421 0 0,0-1-399 0 0,0 0-126 0 0,0 0-54 0 0,0-1-66 0 0,0 1-74 0 0,0-1-53 0 0,0 1-76 0 0,0 0-82 0 0,0-1-91 0 0,0 1-98 0 0,0 0-105 0 0,0 0-112 0 0,0-1-121 0 0,0 0-1030 0 0,0 0-1119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41:02.9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64 6072 0 0,'0'26'133'0'0,"0"-20"23"0"0,0-4 12 0 0,0 9-76 0 0,0-3-35 0 0,2 3-17 0 0,-2-11-40 0 0,1 1 0 0 0,-1 0 0 0 0,0 0 0 0 0,1-1 0 0 0,-1 1 0 0 0,0-1 0 0 0,1 1 0 0 0,-1 0 0 0 0,1-1 0 0 0,-1 1 0 0 0,1-1 0 0 0,-1 1 0 0 0,1-1 0 0 0,-1 1 0 0 0,1-1 0 0 0,3 3 60 0 0,-2 0 221 0 0,-1 0-109 0 0,0-1-66 0 0,-3 1-53 0 0,1 0 20 0 0,1-1 69 0 0,1 0 76 0 0,1 0-67 0 0,-1-1 35 0 0,9 13 339 0 0,-7 1-126 0 0,0 0-25 0 0,10 2 42 0 0,-1-1-15 0 0,-8-1-54 0 0,-2-1-48 0 0,4-4-62 0 0,-1-2-67 0 0,1 5 145 0 0,3 4 46 0 0,-8-16-333 0 0,4 31 676 0 0,8-8-208 0 0,-5-10-207 0 0,-3-5-140 0 0,-4-6-99 0 0,0-1 1 0 0,-1 0-1 0 0,1 0 0 0 0,-1 1 0 0 0,0-1 1 0 0,0 0-1 0 0,0 1 0 0 0,0-1 0 0 0,0 2-50 0 0,0 0 102 0 0,0-1 136 0 0,0-3-12 0 0,0 3-2 0 0,0-2-106 0 0,0 0-57 0 0,0 3-57 0 0,1 1-82 0 0,-1-2 74 0 0,0 0 56 0 0,0-1 87 0 0,0 1 65 0 0,0-1 96 0 0,-1 0 114 0 0,1-1-159 0 0,0 0 34 0 0,-3-3-220 0 0,-3-5-54 0 0,1-3 51 0 0,3-11-1 0 0,2-2-51 0 0,0 22-12 0 0,0-1 0 0 0,0 1 0 0 0,-1-1 0 0 0,1 0 0 0 0,0 1 0 0 0,-1-1 0 0 0,1 1 0 0 0,-1-1 0 0 0,1 1-1 0 0,-1-1 1 0 0,0 1 0 0 0,0 0 0 0 0,0-1-2 0 0,-5-11 29 0 0,5 6-27 0 0,0 0 0 0 0,0 0 0 0 0,1 0 0 0 0,0 0 0 0 0,0-3-2 0 0,0-5 0 0 0,0 13 0 0 0,0 0 0 0 0,1 1 0 0 0,-1-1 0 0 0,0 0 0 0 0,1 1 0 0 0,-1-1 0 0 0,1 1 0 0 0,-1-1 0 0 0,1 0 0 0 0,0 1 0 0 0,0 0 0 0 0,-1-1 0 0 0,1 1 0 0 0,1-1 0 0 0,2-6 0 0 0,-1-8 0 0 0,-3 15 0 0 0,0-1 0 0 0,0 0 0 0 0,1 0 0 0 0,-1 0 0 0 0,1 1 0 0 0,-1-1 0 0 0,1 0 0 0 0,-1 1 0 0 0,1-1 0 0 0,0 0 0 0 0,0 1 0 0 0,0-1 0 0 0,0 1 0 0 0,0-1 0 0 0,0 1 0 0 0,0-1 0 0 0,0 1 0 0 0,-1-1 0 0 0,1 0 0 0 0,0 1 0 0 0,-1-1 0 0 0,1 0 0 0 0,-1 0 0 0 0,0 1 0 0 0,1-1 0 0 0,-1 0 0 0 0,0 0 0 0 0,0 0 0 0 0,0 1-1 0 0,0-1 0 0 0,0 0 1 0 0,1 0-1 0 0,-1 1 0 0 0,1-1 1 0 0,-1 0-1 0 0,1 1 0 0 0,0-1 1 0 0,-1 1-1 0 0,1-1 0 0 0,0 1 1 0 0,0-1-1 0 0,0 1 0 0 0,0 0 1 0 0,0-1-1 0 0,0 1 0 0 0,1 0 1 0 0,-1 0-1 0 0,1-1 1 0 0,11-13-64 0 0,-9 4 20 0 0,-3 10 43 0 0,-1-1 0 0 0,0 1 0 0 0,1 0-1 0 0,-1 0 1 0 0,1 0 0 0 0,-1 0 0 0 0,1 0-1 0 0,0 0 1 0 0,-1 0 0 0 0,1 0-1 0 0,0 0 1 0 0,0 0 0 0 0,0 1 0 0 0,0-1-1 0 0,-1 0 1 0 0,1 0 0 0 0,0 1-1 0 0,1-1 2 0 0,9-4 0 0 0,-10 5 0 0 0,0-1 0 0 0,0 1 0 0 0,1 0 0 0 0,-1-1 0 0 0,0 1 0 0 0,0-1 0 0 0,0 0 0 0 0,0 1 0 0 0,0-1 0 0 0,0 0 0 0 0,0 1 0 0 0,-1-1 0 0 0,1 0 0 0 0,0 0 0 0 0,0 0 0 0 0,-1 0 0 0 0,1 0 0 0 0,0-1 0 0 0,-1 1 0 0 0,1 1 0 0 0,-1-1 0 0 0,0 0 0 0 0,1 0 0 0 0,-1 0 0 0 0,1 0 0 0 0,-1 1 0 0 0,1-1 0 0 0,0 0 0 0 0,-1 1 0 0 0,1-1 0 0 0,0 0 0 0 0,-1 1 0 0 0,1-1 0 0 0,0 1 0 0 0,0-1 0 0 0,-1 1 0 0 0,1-1 0 0 0,0 1 0 0 0,0-1 0 0 0,0 1 0 0 0,0 0 0 0 0,0 0 0 0 0,0-1 0 0 0,0 1 0 0 0,0 0 0 0 0,9-3 0 0 0,-6 0 0 0 0,-4 2 0 0 0,2-1 0 0 0,26-8 0 0 0,-22 8 0 0 0,-1 0 0 0 0,0-1 0 0 0,1 1 0 0 0,-1-1 0 0 0,0-1 0 0 0,-1-2 0 0 0,-4 5 0 0 0,1 1 0 0 0,-1 0 0 0 0,0-1 0 0 0,0 1 0 0 0,1-1 0 0 0,-1 1 0 0 0,0-1 0 0 0,1 1 0 0 0,-1 0 0 0 0,0-1 0 0 0,1 1 0 0 0,-1 0 0 0 0,1 0 0 0 0,-1-1 0 0 0,0 1 0 0 0,1 0 0 0 0,-1 0 0 0 0,1-1 0 0 0,-1 1 0 0 0,1 0 0 0 0,-1 0 0 0 0,1 0 0 0 0,-1 0 0 0 0,1 0 0 0 0,-1 0 0 0 0,1 0 0 0 0,-1 0 0 0 0,1 0 0 0 0,-1 0 0 0 0,1 0 0 0 0,-1 0 0 0 0,1 0 0 0 0,46 0-62 0 0,-12 0 60 0 0,-33 0 2 0 0,1 0 0 0 0,0 0 0 0 0,0 0 0 0 0,0 1 0 0 0,0-1 0 0 0,-1 1 0 0 0,2 0 0 0 0,7 9 0 0 0,10-4 0 0 0,-13 1 0 0 0,-8-7 0 0 0,0 1 0 0 0,0-1 0 0 0,1 1 0 0 0,-1-1 0 0 0,0 0 0 0 0,1 1 0 0 0,-1-1 0 0 0,1 1 0 0 0,-1-1 0 0 0,0 0 0 0 0,1 0 0 0 0,-1 1 0 0 0,1-1 0 0 0,-1 0 0 0 0,1 0 0 0 0,-1 1 0 0 0,1-1 0 0 0,-1 0 0 0 0,1 0 0 0 0,-1 0 0 0 0,1 0 0 0 0,-1 0 0 0 0,1 0 0 0 0,-1 0 0 0 0,1 0 0 0 0,-1 0 0 0 0,1 0 0 0 0,-1 0 0 0 0,1 0 0 0 0,0 0 0 0 0,0 0 0 0 0,0 0 0 0 0,-1 0 0 0 0,1 0 0 0 0,0 0 0 0 0,0 1 0 0 0,0-1 0 0 0,0 0 0 0 0,0 1 0 0 0,-1-1 0 0 0,1 1 0 0 0,0-1 0 0 0,0 0 0 0 0,-1 1 0 0 0,1 0 0 0 0,0-1 0 0 0,-1 1 0 0 0,1-1 0 0 0,0 1 0 0 0,-1 0 0 0 0,1 0 0 0 0,-1-1 0 0 0,10 22 0 0 0,-3-6 0 0 0,9 13 0 0 0,-12-27 0 0 0,2 4 0 0 0,-4 9 0 0 0,-3-13 0 0 0,1 0 0 0 0,0 0 0 0 0,0 1 0 0 0,1-1 0 0 0,-1 0 0 0 0,0 1 0 0 0,1-1 0 0 0,-1 0 0 0 0,1 0 0 0 0,0 0 0 0 0,0 1 0 0 0,3 5 0 0 0,-2-7 0 0 0,-2 1 0 0 0,1-1 0 0 0,0 1 0 0 0,0-1 0 0 0,0 1 0 0 0,-1-1 0 0 0,1 1 0 0 0,-1-1 0 0 0,1 1 0 0 0,-1 0 0 0 0,0-1 0 0 0,1 1 0 0 0,-1 0 0 0 0,0 0 0 0 0,0-1 0 0 0,0 1 0 0 0,0-1 0 0 0,0 1 0 0 0,1 0 0 0 0,-1-1 0 0 0,0 1 0 0 0,1-1 0 0 0,0 1 0 0 0,-1-1 0 0 0,1 1 0 0 0,0-1 0 0 0,0 1 0 0 0,0 0 0 0 0,0 0 0 0 0,0-1 0 0 0,0 1 0 0 0,0 0 0 0 0,0 0 0 0 0,0-1 0 0 0,-1 1 0 0 0,1 0 0 0 0,-1 0 0 0 0,1 0 0 0 0,-1 0 0 0 0,0 0 0 0 0,1 0 0 0 0,-1 2 0 0 0,-1 4 1 0 0,0 14 14 0 0,5-8 23 0 0,1-6-28 0 0,2 5 26 0 0,-6-2 23 0 0,-1-2-2 0 0,0-3-33 0 0,0 1 19 0 0,0 3 30 0 0,0 5 49 0 0,0 8 41 0 0,0-17-158 0 0,0-3 61 0 0,0-3 12 0 0,0 0-34 0 0,0 0-99 0 0,0 0-32 0 0,0 0-63 0 0,0 0-118 0 0,0 0 6 0 0,0 0-34 0 0,0 0-785 0 0,0 0-49 0 0</inkml:trace>
  <inkml:trace contextRef="#ctx0" brushRef="#br0" timeOffset="397.35">837 253 6952 0 0,'13'-13'201'0'0,"-13"13"-194"0"0,0 0 0 0 0,1-1-1 0 0,-1 1 1 0 0,0 0 0 0 0,1-1-1 0 0,-1 1 1 0 0,1 0 0 0 0,-1 0-1 0 0,0 0 1 0 0,1-1 0 0 0,-1 1-1 0 0,1 0 1 0 0,-1 0 0 0 0,0 0 0 0 0,1 0-1 0 0,-1 0 1 0 0,1 0 0 0 0,-1 0-1 0 0,1 0 1 0 0,-1 0 0 0 0,0 0-1 0 0,1 0 1 0 0,-1 0 0 0 0,1 0 0 0 0,-1 0-1 0 0,1 0-6 0 0,4 3 65 0 0,-5-3-65 0 0,4 7-18 0 0,1-2 32 0 0,4-4 90 0 0,51-1 1951 0 0,-35 0-1199 0 0,-8 0-285 0 0,0 0-48 0 0,2 0-16 0 0,0 0-95 0 0,1 0-114 0 0,-11 0-197 0 0,1 0-36 0 0,7 0-42 0 0,0 0-115 0 0,-8 0-1 0 0,0 0-33 0 0,0 0-34 0 0,1 0-36 0 0,-1 0-37 0 0,0 0-38 0 0,1 0-40 0 0,0 0-40 0 0,0 0-44 0 0,1 0-43 0 0,-1 0-45 0 0,1 0-46 0 0,-11 0-1013 0 0,0 0-877 0 0</inkml:trace>
  <inkml:trace contextRef="#ctx0" brushRef="#br0" timeOffset="799.25">931 1 8720 0 0,'0'0'197'0'0,"0"0"24"0"0,0 0 19 0 0,0 3-29 0 0,1 2-175 0 0,4 0-30 0 0,-1-2 10 0 0,0 2 22 0 0,-3-2 22 0 0,0 5-25 0 0,-1-5 15 0 0,0 1 49 0 0,0 1 50 0 0,0 1 69 0 0,0-6-204 0 0,0 1 1 0 0,0-1-1 0 0,0 1 1 0 0,0-1-1 0 0,0 0 0 0 0,0 1 1 0 0,0-1-1 0 0,0 1 1 0 0,0-1-1 0 0,0 0 1 0 0,1 1-1 0 0,-1-1 1 0 0,0 1-1 0 0,0-1 1 0 0,0 0-1 0 0,0 1 0 0 0,1-1 1 0 0,-1 1-1 0 0,0-1 1 0 0,0 0-1 0 0,1 0 1 0 0,-1 1-1 0 0,0-1 1 0 0,1 0-1 0 0,-1 1 1 0 0,0-1-1 0 0,1 0 0 0 0,-1 0 1 0 0,0 0-1 0 0,1 1 1 0 0,-1-1-15 0 0,7 5 232 0 0,-1 8 70 0 0,4 0-12 0 0,-7-10-41 0 0,-2 1-110 0 0,-1 0-69 0 0,-1 1-33 0 0,1-3 49 0 0,0 9 95 0 0,3-2-46 0 0,0-1-17 0 0,5 3 20 0 0,1 3 48 0 0,-3-1 11 0 0,-6-10-158 0 0,1 0 0 0 0,-1 0 0 0 0,0 0 0 0 0,1 0 0 0 0,-1 0 0 0 0,-1 0 0 0 0,1 0-39 0 0,0 1 65 0 0,0 1 0 0 0,0-1 0 0 0,0 1 0 0 0,0-1 0 0 0,1 1 0 0 0,0-1 0 0 0,1 4-65 0 0,1 2 76 0 0,3 10 59 0 0,1-5 34 0 0,3 3 1 0 0,-5 9-8 0 0,9-1 75 0 0,-3-7-83 0 0,-10-17-140 0 0,-1 0 0 0 0,1 0 0 0 0,0 0 0 0 0,-1 0 0 0 0,1 0-1 0 0,-1 1 1 0 0,0-1 0 0 0,0 1-14 0 0,0 4 35 0 0,0-6-26 0 0,0 1 1 0 0,0 0-1 0 0,0-1 1 0 0,0 1-1 0 0,0 0 1 0 0,0-1-1 0 0,0 1 0 0 0,0 0 1 0 0,1-1-1 0 0,-1 1 1 0 0,1-1-1 0 0,0 2-9 0 0,6 2 13 0 0,-7-5-13 0 0,0 0 0 0 0,1 0 0 0 0,-1 1 0 0 0,1-1 0 0 0,-1 0 0 0 0,1 0 0 0 0,-1 1 0 0 0,0-1 0 0 0,1 1 0 0 0,-1-1 0 0 0,0 0 0 0 0,1 1 0 0 0,-1-1 0 0 0,0 1 0 0 0,0-1 0 0 0,1 0 0 0 0,-1 1 0 0 0,0-1 0 0 0,0 1 0 0 0,0-1 0 0 0,0 1 0 0 0,0-1 0 0 0,1 1 0 0 0,-1-1 0 0 0,0 1 0 0 0,0-1 0 0 0,0 1 0 0 0,0-1 0 0 0,0 1 1 0 0,0-1-1 0 0,-1 1 0 0 0,1 0 0 0 0,0 9 1 0 0,0-8 41 0 0,0 1 43 0 0,0-3-63 0 0,-2 0-52 0 0,1 1-40 0 0,-5-1 40 0 0,3 0-55 0 0,2 0 0 0 0,0 0-35 0 0,0 0-40 0 0,0-1-46 0 0,1 1-270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41:14.8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0 711 8352 0 0,'3'2'190'0'0,"7"9"28"0"0,-7-9 7 0 0,0 1-33 0 0,10 8-81 0 0,-5-9 91 0 0,1 0 39 0 0,21-3 595 0 0,-14 0-342 0 0,0 0-116 0 0,-2-1-94 0 0,-1-2-77 0 0,-2 0-58 0 0,-5 2-84 0 0,3 0 96 0 0,0 0-47 0 0,0 2-26 0 0,2 1-13 0 0,-1-1-15 0 0,-2 0-11 0 0,1-1-1 0 0,-1 0 1 0 0,0 0-1 0 0,1-1 1 0 0,2-1-49 0 0,14-3 112 0 0,-9 5-85 0 0,-14 1-25 0 0,0 0 0 0 0,0 0 0 0 0,0-1 1 0 0,-1 1-1 0 0,1 0 0 0 0,0-1 1 0 0,0 1-1 0 0,-1-1 0 0 0,1 1 0 0 0,0-1 1 0 0,-1 0-1 0 0,1 0 0 0 0,0 0 1 0 0,0 0-3 0 0,-1 0 2 0 0,1 0 0 0 0,-1 0 0 0 0,1 0 1 0 0,0 0-1 0 0,-1 1 0 0 0,1-1 1 0 0,0 0-1 0 0,-1 1 0 0 0,1 0 0 0 0,0-1 1 0 0,0 1-1 0 0,0 0 0 0 0,-1 0 1 0 0,2 0-3 0 0,9 1 0 0 0,-7-1 0 0 0,1 1 0 0 0,0-1 0 0 0,-1 0 0 0 0,1-1 0 0 0,0 1 0 0 0,-1-1 0 0 0,1 0 0 0 0,0-1 0 0 0,18-8-28 0 0,-18 7-125 0 0,-1 2 62 0 0,6 1-47 0 0,-7 1 59 0 0,-1-1-55 0 0,1-1-80 0 0,0-1-101 0 0,-2 1 67 0 0,0 0-44 0 0,-1 0-39 0 0,1-1-34 0 0,2-1-449 0 0,0 1-79 0 0,3 0-617 0 0,2 1-853 0 0</inkml:trace>
  <inkml:trace contextRef="#ctx0" brushRef="#br0" timeOffset="373.91">174 474 6384 0 0,'0'0'184'0'0,"0"1"-39"0"0,0 1 11 0 0,0 2 73 0 0,0 2 210 0 0,0-3 388 0 0,0-3 33 0 0,-1 0-353 0 0,-1 2-200 0 0,-2 3-31 0 0,-2 1 56 0 0,3-3 187 0 0,3-3-20 0 0,0 0-26 0 0,0 0-94 0 0,3 2-41 0 0,7 12 14 0 0,-7 1-53 0 0,-1-1-49 0 0,4-4-56 0 0,-1-2-57 0 0,4 10 203 0 0,-2-5-134 0 0,-5 3-10 0 0,1 0-32 0 0,2-8-88 0 0,-4-7-59 0 0,0 1 0 0 0,0-1 0 0 0,0 0 0 0 0,-1 1 0 0 0,1-1 0 0 0,0 1 0 0 0,-1 0 0 0 0,1-1 0 0 0,-1 1 0 0 0,0-1 0 0 0,1 1 0 0 0,-1 0 0 0 0,0-1 0 0 0,0 1-17 0 0,2 9 94 0 0,4 2 2 0 0,-5-12-83 0 0,0 1 0 0 0,0 0 0 0 0,0-1-1 0 0,0 1 1 0 0,-1-1 0 0 0,1 1 0 0 0,-1 0 0 0 0,1 0 0 0 0,-1-1 0 0 0,0 1 0 0 0,1 0 0 0 0,-1 0 0 0 0,0 0-13 0 0,2 11 89 0 0,4-3-34 0 0,-5-8-49 0 0,0-1 1 0 0,0 1 0 0 0,0-1-1 0 0,-1 1 1 0 0,1 0-1 0 0,0-1 1 0 0,-1 1-1 0 0,1 0 1 0 0,-1 0-1 0 0,0-1 1 0 0,0 1-1 0 0,1 0 1 0 0,-1 0-7 0 0,0 74 189 0 0,2-70-146 0 0,9 7-32 0 0,-9 0-27 0 0,-2-12-184 0 0,0 1 59 0 0,0-1 52 0 0,0 0 46 0 0,0 0 55 0 0,0 0 81 0 0,0 2 413 0 0,0-3-427 0 0,0 1-33 0 0,0-1-43 0 0,0 1-57 0 0,0-1-66 0 0,0 0-78 0 0,0 1-54 0 0,0-1-78 0 0,0 1-86 0 0,0 0-94 0 0,0-1-102 0 0,0 1-109 0 0,0 0-118 0 0,0 0-125 0 0,0-1-941 0 0,0 0-1080 0 0</inkml:trace>
  <inkml:trace contextRef="#ctx0" brushRef="#br0" timeOffset="790.66">710 285 8032 0 0,'0'0'182'0'0,"0"0"29"0"0,0 0 12 0 0,0 0 35 0 0,0 0 148 0 0,0 2 66 0 0,2 5-186 0 0,3-2 56 0 0,0-1-74 0 0,-3 0-46 0 0,-1 1 5 0 0,0 2 50 0 0,-1-4-170 0 0,0-1-62 0 0,-1 0 0 0 0,1 0 0 0 0,0 0 0 0 0,0-1 0 0 0,1 1 0 0 0,-1 0 0 0 0,0 0 0 0 0,1 0 0 0 0,-1 0 0 0 0,1-1 0 0 0,0 2-45 0 0,5 2 173 0 0,-5-5-162 0 0,-1 0-1 0 0,1 0 0 0 0,-1 1 1 0 0,0-1-1 0 0,1 0 0 0 0,-1 0 1 0 0,1 1-1 0 0,-1-1 0 0 0,0 0 1 0 0,1 1-1 0 0,-1-1 0 0 0,0 1 1 0 0,0-1-1 0 0,1 0 0 0 0,-1 1 1 0 0,0-1-1 0 0,0 1 0 0 0,1-1 0 0 0,-1 1 1 0 0,0-1-1 0 0,0 1 0 0 0,0-1 1 0 0,0 1-1 0 0,0-1 0 0 0,0 1 1 0 0,0-1-1 0 0,0 1 0 0 0,0-1 1 0 0,0 1-1 0 0,0-1 0 0 0,0 1 1 0 0,0 0-11 0 0,1 10 163 0 0,5 0 21 0 0,1 3 8 0 0,-5 0-29 0 0,-3-5-78 0 0,1 12 78 0 0,3-4 23 0 0,2-7-98 0 0,1 9 56 0 0,-4-1 22 0 0,-1-10-101 0 0,0-1-1 0 0,0 1 0 0 0,0-1 1 0 0,3 6-65 0 0,-2-5 67 0 0,0 0 0 0 0,0 1 1 0 0,-1-1-1 0 0,0 8-67 0 0,-2 10 135 0 0,1-15-69 0 0,-1 0 0 0 0,2 0 1 0 0,-1-1-1 0 0,1 1 1 0 0,2 4-67 0 0,2 0 74 0 0,1 3 27 0 0,-4-1 20 0 0,-2 40 224 0 0,0 32 132 0 0,0-35-246 0 0,-3-49-175 0 0,-7 5-35 0 0,7-7-1 0 0,3-3-117 0 0,0 0 22 0 0,0 0-70 0 0,0 0-86 0 0,0 0 67 0 0,0 0-38 0 0,0 0-42 0 0,0 0-38 0 0,0 0-387 0 0,0 0 90 0 0,0 0-54 0 0,0 0-747 0 0,0 0-591 0 0,0 0-1123 0 0</inkml:trace>
  <inkml:trace contextRef="#ctx0" brushRef="#br0" timeOffset="1740.1">947 1 6240 0 0,'0'0'182'0'0,"0"0"-45"0"0,0 0-3 0 0,0 0 52 0 0,0 0 164 0 0,0 0 302 0 0,0 0 20 0 0,0 0-21 0 0,3 2-118 0 0,10 9-56 0 0,0-6-11 0 0,-8 6-10 0 0,8-6-32 0 0,-8-3-295 0 0,-1 2 48 0 0,14 12 546 0 0,-10-7-446 0 0,-1-1-81 0 0,-4-4-145 0 0,0 0-39 0 0,1 3 71 0 0,7 10 137 0 0,-3-4-31 0 0,-3-1 13 0 0,1 2 56 0 0,1 2-98 0 0,10 11 130 0 0,-4-7-88 0 0,-6-6-99 0 0,16 31 202 0 0,0 1-68 0 0,26 52 197 0 0,-43-84-358 0 0,-1 0 0 0 0,0 0 0 0 0,-1 0 0 0 0,-1 1 0 0 0,0 2-76 0 0,5 21 197 0 0,-3-21-110 0 0,-3-11-43 0 0,0 1 0 0 0,-1-1 0 0 0,0 1 0 0 0,0 0 0 0 0,0-1-1 0 0,-1 1-43 0 0,0 88 584 0 0,0-89-530 0 0,-1 0 1 0 0,0 0-1 0 0,0-1 0 0 0,0 1 0 0 0,-1 0 0 0 0,0 0-54 0 0,-4 15 184 0 0,5-7-94 0 0,-1 5 68 0 0,-5-1-35 0 0,2-8-51 0 0,4-7-47 0 0,-4 13 122 0 0,-7 0 8 0 0,10-15-133 0 0,1 1 0 0 0,-1 0 0 0 0,0 0 1 0 0,1 0-1 0 0,-1 0 0 0 0,1 0 0 0 0,-1 1-22 0 0,-1 12 134 0 0,0 0 0 0 0,-9 2 5 0 0,-1-1-6 0 0,10-1-11 0 0,3-14-117 0 0,0-1 0 0 0,0 1 0 0 0,0-1 0 0 0,0 1-1 0 0,0-1 1 0 0,0 1 0 0 0,0-1 0 0 0,0 1 0 0 0,0-1-1 0 0,0 1 1 0 0,0-1 0 0 0,0 1 0 0 0,0-1 0 0 0,0 1-1 0 0,-1-1 1 0 0,1 1 0 0 0,0-1 0 0 0,0 1 0 0 0,-1-1-1 0 0,1 0 1 0 0,0 1 0 0 0,0-1 0 0 0,-1 1 0 0 0,1-1-1 0 0,-1 0 1 0 0,1 1 0 0 0,0-1 0 0 0,-1 0 0 0 0,1 0-1 0 0,-1 1 1 0 0,1-1 0 0 0,-1 0-5 0 0,-5 5 52 0 0,1 2-5 0 0,5-7-44 0 0,0 0-1 0 0,-1 1 1 0 0,1-1 0 0 0,0 0-1 0 0,0 1 1 0 0,-1-1 0 0 0,1 1-1 0 0,0-1 1 0 0,0 0 0 0 0,-1 0 0 0 0,1 1-1 0 0,0-1 1 0 0,-1 0 0 0 0,1 0-1 0 0,0 1 1 0 0,-1-1 0 0 0,1 0-1 0 0,-1 0 1 0 0,1 0 0 0 0,0 1-1 0 0,-1-1 1 0 0,1 0 0 0 0,-1 0 0 0 0,1 0-1 0 0,0 0 1 0 0,-1 0 0 0 0,1 0-1 0 0,-1 0 1 0 0,1 0 0 0 0,-1 0-1 0 0,1 0-2 0 0,0 0 2 0 0,0 0-1 0 0,0 0 0 0 0,0 0 0 0 0,-1 0 0 0 0,1 0 0 0 0,0 0 1 0 0,0 0-1 0 0,0 0 0 0 0,0 0 0 0 0,0 0 0 0 0,0 0 0 0 0,0 0 1 0 0,0 0-1 0 0,0 0 0 0 0,0 0 0 0 0,-1 0 0 0 0,1 0 0 0 0,0 0 1 0 0,0 0-1 0 0,0 0 0 0 0,0 0 0 0 0,0 0 0 0 0,0 0 0 0 0,0 0 1 0 0,0 0-1 0 0,0 0 0 0 0,0 0 0 0 0,0 0 0 0 0,-1 0 0 0 0,1 0 1 0 0,0 0-1 0 0,0 0 0 0 0,0 0 0 0 0,0 1 0 0 0,0-1 1 0 0,0 0-1 0 0,0 0 0 0 0,0 0 0 0 0,0 0 0 0 0,0 0 0 0 0,0 0 1 0 0,0 0-1 0 0,0 0 0 0 0,0 0 0 0 0,0 0 0 0 0,0 1 0 0 0,0-1 1 0 0,0 0-1 0 0,0 0 0 0 0,0 0 0 0 0,0 0 0 0 0,0 0 0 0 0,0 0 1 0 0,0 0-1 0 0,0 0 0 0 0,0 0 0 0 0,0 1-1 0 0,0 9 77 0 0,0-10-75 0 0,0 0-1 0 0,0 0 1 0 0,0 0-1 0 0,0 0 0 0 0,0 0 1 0 0,0 1-1 0 0,0-1 1 0 0,0 0-1 0 0,0 0 0 0 0,0 0 1 0 0,0 0-1 0 0,0 0 1 0 0,0 0-1 0 0,0 0 0 0 0,0 0 1 0 0,0 0-1 0 0,0 0 1 0 0,0 1-1 0 0,0-1 0 0 0,0 0 1 0 0,0 0-1 0 0,0 0 1 0 0,0 0-1 0 0,0 0 1 0 0,0 0-1 0 0,0 0 0 0 0,0 0 1 0 0,0 0-1 0 0,0 0 1 0 0,0 0-1 0 0,0 0 0 0 0,0 1 1 0 0,0-1-1 0 0,0 0 1 0 0,-1 0-1 0 0,1 0 0 0 0,0 0 1 0 0,0 0-1 0 0,0 0 1 0 0,0 0-1 0 0,0 0 0 0 0,0 0 1 0 0,0 0-1 0 0,0 0 1 0 0,0 0-1 0 0,0 0 0 0 0,-1 0 1 0 0,1 0-1 0 0,0 0 1 0 0,0 0-1 0 0,0 0 0 0 0,0 0 1 0 0,0 0-1 0 0,0 0 1 0 0,0 0-1 0 0,0 0 0 0 0,0 0-1 0 0,-11 0 80 0 0,11 0-78 0 0,0 0-1 0 0,0 0 1 0 0,0 0-1 0 0,0-1 0 0 0,0 1 1 0 0,-1 0-1 0 0,1 0 1 0 0,0 0-1 0 0,0 0 0 0 0,0 0 1 0 0,0 0-1 0 0,0 0 1 0 0,0 0-1 0 0,0 0 0 0 0,0 0 1 0 0,0 0-1 0 0,0 0 1 0 0,-1 1-1 0 0,1-1 0 0 0,0 0 1 0 0,0 0-1 0 0,0 0 1 0 0,0 0-1 0 0,0 0 0 0 0,0 0 1 0 0,0 0-1 0 0,0 0 1 0 0,0 0-1 0 0,0 0 1 0 0,0 0-1 0 0,0 0 0 0 0,0 0 1 0 0,0 0-1 0 0,-1 0 1 0 0,1 0-1 0 0,0 0 0 0 0,0 1 1 0 0,0-1-1 0 0,0 0 1 0 0,0 0-1 0 0,0 0 0 0 0,0 0 1 0 0,0 0-1 0 0,0 0 1 0 0,0 0-1 0 0,0 0 0 0 0,0 0 1 0 0,0 0-1 0 0,0 1 1 0 0,0-1-1 0 0,0 0 0 0 0,0 0 1 0 0,0 0-1 0 0,0 0 1 0 0,0 0-1 0 0,0 0 0 0 0,0 0-1 0 0,0 1 3 0 0,0-1 0 0 0,0 1 0 0 0,0-1 0 0 0,0 1-1 0 0,0-1 1 0 0,0 1 0 0 0,0-1 0 0 0,0 1 0 0 0,0-1 0 0 0,0 0-1 0 0,0 1 1 0 0,-1-1 0 0 0,1 1 0 0 0,0-1 0 0 0,0 1-1 0 0,-1-1 1 0 0,1 0 0 0 0,0 1 0 0 0,-1-1 0 0 0,1 0 0 0 0,0 1-1 0 0,-1-1 1 0 0,1 0 0 0 0,0 1 0 0 0,-1-1 0 0 0,1 0-1 0 0,-1 0 1 0 0,1 1 0 0 0,-1-1 0 0 0,1 0-3 0 0,-17 1 78 0 0,12-1-70 0 0,3 0 45 0 0,-1 0 1 0 0,-7 0-61 0 0,7 0-82 0 0,3 0-29 0 0,0 0-2 0 0,0 0-38 0 0,0 0 47 0 0,0 0-98 0 0,0 0-179 0 0,0 0 207 0 0,0 0-48 0 0,0 0-83 0 0,0 0 103 0 0,0 0-43 0 0,0 0-45 0 0,0 0-42 0 0,0 0-40 0 0,0 0-35 0 0,0 0-266 0 0,0 0-58 0 0,0 0-47 0 0,0 0-33 0 0,0 0-1463 0 0,0 0-1290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41:04.4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32 7856 0 0,'0'0'174'0'0,"0"0"29"0"0,0 0 13 0 0,2 0 17 0 0,5 0-69 0 0,-4-1-92 0 0,0 1 0 0 0,0 0 0 0 0,0 0 0 0 0,0 0 1 0 0,1 0-1 0 0,-1 0 0 0 0,0 1 0 0 0,0-1 1 0 0,0 1-1 0 0,1 0-72 0 0,1 6 203 0 0,-5-7-187 0 0,0 1 0 0 0,0-1 0 0 0,1 1 0 0 0,-1-1 0 0 0,0 1 0 0 0,0-1 0 0 0,1 0 0 0 0,-1 1 0 0 0,1-1 0 0 0,-1 0 0 0 0,0 1 0 0 0,1-1 0 0 0,-1 0 0 0 0,1 1 0 0 0,-1-1 0 0 0,0 0 0 0 0,1 0 0 0 0,-1 0-1 0 0,1 1 1 0 0,-1-1 0 0 0,1 0 0 0 0,-1 0 0 0 0,1 0 0 0 0,-1 0 0 0 0,1 0 0 0 0,-1 0 0 0 0,1 0 0 0 0,-1 0 0 0 0,1 0 0 0 0,-1 0 0 0 0,1 0 0 0 0,0 0-16 0 0,-1 0 28 0 0,1 0-1 0 0,0 0 1 0 0,0 0 0 0 0,0 0-1 0 0,-1 0 1 0 0,1 0-1 0 0,0 1 1 0 0,0-1-1 0 0,-1 0 1 0 0,1 0 0 0 0,0 1-1 0 0,0-1 1 0 0,-1 1-1 0 0,1-1 1 0 0,0 1-1 0 0,-1-1 1 0 0,1 1-1 0 0,-1-1 1 0 0,1 1 0 0 0,-1-1-1 0 0,1 1 1 0 0,-1 0-1 0 0,1-1 1 0 0,-1 1-1 0 0,1 0 1 0 0,-1-1 0 0 0,0 1-1 0 0,1 0 1 0 0,-1 0-28 0 0,5 8 264 0 0,3-2-54 0 0,-1-4-27 0 0,7 4 130 0 0,-11-5-256 0 0,-1 0 0 0 0,1 0 0 0 0,0 0 1 0 0,-1 0-1 0 0,0 0 0 0 0,1 0 0 0 0,-1 1 0 0 0,0-1 0 0 0,0 1 1 0 0,1 1-58 0 0,4 8 147 0 0,6 8 130 0 0,1-4-29 0 0,5 5-7 0 0,27 39 390 0 0,-38-49-531 0 0,4 5 48 0 0,-1 0-33 0 0,11 28 136 0 0,-11-7-9 0 0,-3-18-140 0 0,-4-10-47 0 0,0 0 1 0 0,0 1 0 0 0,-1 0 0 0 0,0-1 0 0 0,-1 4-56 0 0,10 20 103 0 0,-8-23-54 0 0,0 0 0 0 0,-1 1 1 0 0,1 4-50 0 0,-2 5 89 0 0,0 0 0 0 0,-2 1 0 0 0,-1 17-89 0 0,0 2 109 0 0,2-8-17 0 0,-2 33 128 0 0,1-58-182 0 0,-1 0 0 0 0,0 1 0 0 0,-1-1 0 0 0,0 0-1 0 0,0 0 1 0 0,-1 0 0 0 0,-1 4-38 0 0,0-4 42 0 0,2 0-1 0 0,-1 1 1 0 0,1-1 0 0 0,0 1 0 0 0,0-1 0 0 0,1 4-42 0 0,0-3 32 0 0,-1 0 0 0 0,1-1 0 0 0,-2 1 0 0 0,1-1 1 0 0,-1 0-1 0 0,-1 3-32 0 0,-4 6 50 0 0,-15 29 94 0 0,15-31-86 0 0,2 4-22 0 0,5-15-31 0 0,0 0 0 0 0,0-1-1 0 0,0 1 1 0 0,0 0-1 0 0,0-1 1 0 0,0 1 0 0 0,-1-1-1 0 0,1 1 1 0 0,-1-1 0 0 0,0 0-1 0 0,0 1 1 0 0,0-1-5 0 0,-6 6 9 0 0,5-5-9 0 0,0 0 0 0 0,-1 0 1 0 0,1 1-1 0 0,0-1 0 0 0,1 1 0 0 0,-1 0 0 0 0,-2 7 0 0 0,5-10 0 0 0,0 0 0 0 0,-1 0 0 0 0,1 0 0 0 0,-1 0 0 0 0,1 0 0 0 0,-1 0 0 0 0,1 0 0 0 0,-1 0 0 0 0,0 0 0 0 0,1 0 0 0 0,-1 0 0 0 0,0 0 0 0 0,0 0 0 0 0,0 0 0 0 0,0-1 0 0 0,0 1 0 0 0,0 0 0 0 0,0 0 0 0 0,-3 0-14 0 0,1 0-37 0 0,1 0-35 0 0,0-1-52 0 0,1 1-67 0 0,-1 0-79 0 0,2 0-43 0 0,-1 0-66 0 0,0 1-57 0 0,1-1-51 0 0,-1 1-45 0 0,1-1-36 0 0,-2 2-662 0 0,-2-1-866 0 0,-5-2-1198 0 0</inkml:trace>
  <inkml:trace contextRef="#ctx0" brushRef="#br0" timeOffset="422.14">647 0 6272 0 0,'0'0'141'0'0,"0"0"23"0"0,0 0 11 0 0,0 0 31 0 0,0 0 130 0 0,0 0 59 0 0,0 0 12 0 0,-2 0 5 0 0,-9 0 17 0 0,9 0 10 0 0,2 3 1 0 0,-1 2-270 0 0,-4 6 445 0 0,2-6-402 0 0,1-1-109 0 0,-1 0-102 0 0,-2 27 628 0 0,0-23-495 0 0,-1 5 82 0 0,4-2-41 0 0,2-2-49 0 0,-2-2-35 0 0,-4 9 63 0 0,0-1-9 0 0,4 1 54 0 0,1 0-13 0 0,-5-1-52 0 0,-1 1-3 0 0,5 3 56 0 0,3-7-107 0 0,-1-4-17 0 0,0 0-1 0 0,0 0 1 0 0,-1 0 0 0 0,-1 8-64 0 0,-3 1 80 0 0,3-11-41 0 0,0 1 1 0 0,1-1-1 0 0,0 1 0 0 0,0 0 0 0 0,0 0 1 0 0,1-1-40 0 0,-1 10 69 0 0,1-9-29 0 0,0 1-1 0 0,0 0 1 0 0,1 0 0 0 0,0-1 0 0 0,0 2-40 0 0,4 8 63 0 0,-3-11-33 0 0,0 1 1 0 0,-1-1-1 0 0,1 1 0 0 0,-2-1 1 0 0,1 1-1 0 0,-1 3-30 0 0,2 14 44 0 0,4 9-20 0 0,0 5 6 0 0,-4-7 27 0 0,0-10-37 0 0,0-1 0 0 0,2 1 0 0 0,0-1 0 0 0,3 6-20 0 0,19 37 10 0 0,-22-44 9 0 0,-3-14-15 0 0,0-1 1 0 0,0 1-1 0 0,0 0 0 0 0,1-1 1 0 0,0 1-1 0 0,0 0 0 0 0,0-1 1 0 0,0 1-5 0 0,12 16 13 0 0,1-1 0 0 0,1-1 1 0 0,0 0-1 0 0,2-1-13 0 0,-5-5 2 0 0,4 6-88 0 0,1-6-69 0 0,-15-12 155 0 0,0 1-84 0 0,0-1-76 0 0,-1 1-72 0 0,1-1-66 0 0,0 0-62 0 0,-1 1-54 0 0,1-1-50 0 0,-1 0-30 0 0,1 0-36 0 0,1 2-620 0 0,2-1-612 0 0,4-2-1000 0 0</inkml:trace>
  <inkml:trace contextRef="#ctx0" brushRef="#br0" timeOffset="9096.04">1089 521 6536 0 0,'0'2'-20'0'0,"0"0"63"0"0,0 0 57 0 0,0-1 49 0 0,0 1 83 0 0,0-1 49 0 0,0 0 100 0 0,0 0 239 0 0,0-2-9 0 0,0 0-244 0 0,0 0-105 0 0,0 0-52 0 0,0-1-84 0 0,0 0-53 0 0,0 0-60 0 0,0 0-67 0 0,0 2 450 0 0,0-3-10 0 0,3-9-33 0 0,7-2 30 0 0,-7 11-127 0 0,-2 0-93 0 0,0 1-59 0 0,-1-3-53 0 0,0 2-11 0 0,1 1 42 0 0,3-5 74 0 0,4-2 178 0 0,5-8 285 0 0,-10 10-460 0 0,-3-1-51 0 0,0 8-89 0 0,0-1 0 0 0,0 0 0 0 0,0 0 0 0 0,1 1 0 0 0,-1-1 0 0 0,0 0 0 0 0,0 0 0 0 0,0 1 0 0 0,1-1 0 0 0,-1 0 0 0 0,0 1 0 0 0,0-1 0 0 0,1 0 0 0 0,-1 1 0 0 0,1-1 0 0 0,-1 1 0 0 0,1-1-19 0 0,8-5 264 0 0,-8 5-244 0 0,0 1 0 0 0,1-1 0 0 0,-1 1 0 0 0,0-1 0 0 0,0 0 0 0 0,0 0 0 0 0,0 1 0 0 0,0-1 0 0 0,0 0 0 0 0,0 0 0 0 0,-1 0 0 0 0,1 0 0 0 0,0 0 0 0 0,0 0 1 0 0,-1 0-21 0 0,3-4 70 0 0,-3 4-52 0 0,0 0-1 0 0,0 1 0 0 0,1-1 1 0 0,-1 1-1 0 0,0-1 1 0 0,1 0-1 0 0,-1 1 1 0 0,1-1-1 0 0,-1 1 0 0 0,0-1 1 0 0,1 1-1 0 0,-1-1 1 0 0,1 1-1 0 0,0-1 1 0 0,-1 1-1 0 0,1 0 1 0 0,-1-1-1 0 0,1 1 0 0 0,0 0 1 0 0,-1-1-1 0 0,1 1 1 0 0,0 0-18 0 0,4-3 67 0 0,-4 2-37 0 0,1 0 0 0 0,0-1 0 0 0,-1 1 0 0 0,1 0 0 0 0,-1-1 0 0 0,0 0 0 0 0,1 1 0 0 0,-1-1 0 0 0,0 0 0 0 0,0 0 0 0 0,0 1 0 0 0,0-1 0 0 0,0-1-30 0 0,0 0 47 0 0,1 0 0 0 0,-1 0-1 0 0,1 0 1 0 0,0 0 0 0 0,0 0 0 0 0,1 0-47 0 0,8-9 197 0 0,12-11 250 0 0,-16 17-345 0 0,0 2-56 0 0,3-1 81 0 0,-8 4-103 0 0,1 0 0 0 0,-1 0-1 0 0,0 0 1 0 0,0 0 0 0 0,0-1 0 0 0,0 1-1 0 0,0-1 1 0 0,0 0 0 0 0,0 0-24 0 0,15-10 148 0 0,-5 9-22 0 0,-7 0 0 0 0,1-3-86 0 0,-5 5-33 0 0,1-1 0 0 0,-1 0 0 0 0,1 0-1 0 0,0 0 1 0 0,-1 1 0 0 0,1-1 0 0 0,0 1 0 0 0,0 0-1 0 0,0-1 1 0 0,0 1 0 0 0,1 0 0 0 0,-1 0 0 0 0,0 0-1 0 0,0 0 1 0 0,1 1 0 0 0,-1-1 0 0 0,0 1-1 0 0,2-1-6 0 0,12-1 64 0 0,0-9-37 0 0,-1 8 16 0 0,-8 3-26 0 0,8 0 105 0 0,-9 0-100 0 0,-2 0-45 0 0,9 0 34 0 0,-13 0-10 0 0,0 0 0 0 0,0 0-1 0 0,0 0 1 0 0,1 0 0 0 0,-1 0 0 0 0,0 0-1 0 0,0 0 1 0 0,0 0 0 0 0,0 0 0 0 0,0 0-1 0 0,0 0 1 0 0,0 0 0 0 0,0 0 0 0 0,0 0-1 0 0,0 0 1 0 0,1 0 0 0 0,-1 0 0 0 0,0 0-1 0 0,0 0 1 0 0,0 0 0 0 0,0 0 0 0 0,0 0-1 0 0,0 0 1 0 0,0 0 0 0 0,0 1 0 0 0,0-1-1 0 0,0 0 1 0 0,0 0 0 0 0,0 0 0 0 0,0 0-1 0 0,1 0 1 0 0,-1 0 0 0 0,0 0 0 0 0,0 0-1 0 0,0 0 1 0 0,0 0 0 0 0,0 0 0 0 0,0 0-1 0 0,0 0 1 0 0,0 1 0 0 0,0-1 0 0 0,0 0-1 0 0,0 0 1 0 0,0 0 0 0 0,0 0 0 0 0,0 0-1 0 0,0 0 1 0 0,0 0 0 0 0,0 0 0 0 0,0 0-1 0 0,0 0 1 0 0,0 1 0 0 0,0-1 0 0 0,0 0-1 0 0,0 0 1 0 0,0 0 0 0 0,0 0-1 0 0,0 1 0 0 0,0-1 1 0 0,0 0-1 0 0,0 1 1 0 0,0-1-1 0 0,0 1 1 0 0,0-1 0 0 0,0 1-1 0 0,0-1 1 0 0,0 1-1 0 0,0-1 1 0 0,0 1-1 0 0,0-1 1 0 0,1 1-1 0 0,-1-1 1 0 0,0 1-1 0 0,0-1 1 0 0,1 1-1 0 0,-1-1 1 0 0,0 0 0 0 0,1 1-1 0 0,-1-1 1 0 0,0 0-1 0 0,1 1 1 0 0,-1-1-1 0 0,0 0 1 0 0,1 1-1 0 0,-1-1 1 0 0,1 0-1 0 0,-1 0 1 0 0,1 0 0 0 0,-1 1-1 0 0,1-1 1 0 0,-1 0-1 0 0,1 0 1 0 0,-1 0-1 0 0,1 0 1 0 0,-1 0-1 0 0,1 0 1 0 0,-1 0-1 0 0,0 0 1 0 0,1 0-1 0 0,0 0 0 0 0,4 3 59 0 0,8 10-4 0 0,0 3-45 0 0,-7-5-10 0 0,4 7 11 0 0,-6-12 40 0 0,-5 4-52 0 0,1-8 4 0 0,0 8-3 0 0,0 11 12 0 0,0 14 40 0 0,0-31-50 0 0,-1 0-1 0 0,1 0 0 0 0,-1 0 0 0 0,0 0 0 0 0,0-1 0 0 0,0 1 0 0 0,-1 0 0 0 0,1 0 0 0 0,-1-1 0 0 0,-1 3-1 0 0,2-3 5 0 0,0-1-1 0 0,1 1 1 0 0,-1-1-1 0 0,1 0 1 0 0,-1 1-1 0 0,1-1 1 0 0,0 1-1 0 0,0-1 1 0 0,0 1-1 0 0,0-1 1 0 0,1 1-1 0 0,-1-1-4 0 0,1 0 0 0 0,-1 1 0 0 0,0-1 0 0 0,0 1 0 0 0,0-1 0 0 0,0 1 0 0 0,0-1 0 0 0,0 1 0 0 0,-1-1 0 0 0,1 0 0 0 0,-1 1 0 0 0,0-1-1 0 0,0 1 1 0 0,-3 4 1 0 0,3-5 2 0 0,0-1 1 0 0,0 1-1 0 0,0-1 1 0 0,0 1-1 0 0,0-1 1 0 0,1 1 0 0 0,-1-1-1 0 0,1 1 1 0 0,-1 0-1 0 0,1-1 1 0 0,0 1-1 0 0,-1 0 1 0 0,1-1-1 0 0,0 1 1 0 0,0 1-4 0 0,1 5 8 0 0,-1-5-8 0 0,1 0 0 0 0,-1 0 0 0 0,0 0 1 0 0,0 0-1 0 0,0 0 0 0 0,-1 0 0 0 0,1 0 1 0 0,-1 0-1 0 0,1 0 0 0 0,-1 0 0 0 0,0 0 0 0 0,-1 1 0 0 0,0-1 0 0 0,0 1 0 0 0,1 0 0 0 0,-1 0 0 0 0,1-1 0 0 0,0 1 0 0 0,0 0 0 0 0,1 0 0 0 0,-1 0 0 0 0,1 3 0 0 0,-1-3 0 0 0,1-1 0 0 0,-1 0 0 0 0,0 1 0 0 0,0-1 0 0 0,0 0 0 0 0,0 0 0 0 0,0 0 0 0 0,-1 0 0 0 0,1 0 0 0 0,-1 0 0 0 0,0 0 0 0 0,0 0 0 0 0,-1 1 0 0 0,-7 14 0 0 0,7-10 4 0 0,0-1 0 0 0,-1 0-1 0 0,0 0 1 0 0,-1 3-4 0 0,-8 14 39 0 0,8-8-31 0 0,4-12-8 0 0,0 0 0 0 0,0 0 0 0 0,-1-1 0 0 0,1 1 1 0 0,-1 0-1 0 0,0 0 0 0 0,0-1 0 0 0,-1 0 1 0 0,1 1-1 0 0,0-1 0 0 0,-1 0 0 0 0,0 0 0 0 0,-1 1 0 0 0,1 0 0 0 0,0 0 0 0 0,0 0 0 0 0,1 0 0 0 0,-1 0 0 0 0,1 0 0 0 0,0 1 0 0 0,1-1 0 0 0,-1 0 0 0 0,1 1 0 0 0,-1 0 0 0 0,1 0 0 0 0,0 0 0 0 0,-1-1 0 0 0,0 1 0 0 0,0-1 0 0 0,0 0 0 0 0,0 1 0 0 0,-1-1 0 0 0,1 0 0 0 0,-1 0 0 0 0,0 0 0 0 0,1-3 0 0 0,1 0 0 0 0,0 0 0 0 0,-1 0 0 0 0,1 1 0 0 0,0-1 0 0 0,0 0 0 0 0,0 0 0 0 0,0 1 0 0 0,1-1 0 0 0,-1 0 0 0 0,0 1 0 0 0,0-1 0 0 0,1 1 0 0 0,-1-1 0 0 0,1 1 0 0 0,-1 0 0 0 0,1-1 0 0 0,0 1 0 0 0,0-1 0 0 0,0 1 0 0 0,0 0 0 0 0,0-1 0 0 0,0 1 0 0 0,0 0 0 0 0,0 1 0 0 0,0-1 0 0 0,0 1 0 0 0,0-1 0 0 0,-1 0 0 0 0,1 1 0 0 0,-1-1 0 0 0,1 0 0 0 0,-1 1 0 0 0,0-1 0 0 0,0 0 0 0 0,0 0 0 0 0,0 0 0 0 0,0 0 0 0 0,0 0 0 0 0,-1 0 0 0 0,1 0 0 0 0,-1 0 0 0 0,0 1 0 0 0,-2 1 0 0 0,1 0 0 0 0,0 0 0 0 0,0 1 0 0 0,0 0 0 0 0,1-1 0 0 0,-1 1 0 0 0,1 0 0 0 0,0 2 0 0 0,-7 13 0 0 0,-7 9 0 0 0,9-25 0 0 0,7-4 0 0 0,0 1 0 0 0,-1-1 0 0 0,1 0 0 0 0,-1 0 0 0 0,1 1 0 0 0,-1-1 0 0 0,1 0 0 0 0,0 1 0 0 0,-1-1 0 0 0,1 0 0 0 0,0 1 0 0 0,-1-1 0 0 0,1 1 0 0 0,0-1 0 0 0,0 0 0 0 0,-1 1 0 0 0,1-1 0 0 0,0 1 0 0 0,0-1 0 0 0,0 1 0 0 0,0-1 0 0 0,0 1 0 0 0,-1-1 0 0 0,1 1 0 0 0,0-1 0 0 0,0 1 0 0 0,0-1 0 0 0,0 1 0 0 0,0-1 0 0 0,1 1 0 0 0,-1-1 0 0 0,0 1 0 0 0,0 0 0 0 0,0 0 0 0 0,0 0 0 0 0,0 0 0 0 0,0-1 0 0 0,0 1 0 0 0,0 0 0 0 0,0 0 0 0 0,0 0 0 0 0,-1 0 0 0 0,1-1 0 0 0,0 1 0 0 0,-1 0 0 0 0,1 0 0 0 0,-1 0 0 0 0,-9 4 0 0 0,8-3 26 0 0,1 1-77 0 0,1-1 55 0 0,0 0 51 0 0,0 1 76 0 0,0-1 24 0 0,3-2-59 0 0,3 0-38 0 0,-3 0-37 0 0,0 1 1 0 0,1-1-1 0 0,-1 0 1 0 0,0 0-1 0 0,0 0 1 0 0,0-1-1 0 0,1 1 0 0 0,-1-1 1 0 0,0 0-1 0 0,1 0-21 0 0,1-10 88 0 0,24-4 80 0 0,3 9-8 0 0,-24 2-121 0 0,-7 3-31 0 0,0 0 0 0 0,1 0 0 0 0,-1 0 0 0 0,1 0 0 0 0,-1 0 0 0 0,1 1 1 0 0,-1-1-1 0 0,1 1 0 0 0,0-1 0 0 0,-1 1 0 0 0,1 0 0 0 0,0 0 0 0 0,-1-1 0 0 0,1 1-8 0 0,14-1 63 0 0,0-6-17 0 0,-14 6-37 0 0,0 0 0 0 0,1 0-1 0 0,-1 0 1 0 0,0 0 0 0 0,1 1-1 0 0,-1-1 1 0 0,1 0 0 0 0,-1 1-1 0 0,1 0 1 0 0,-1 0-1 0 0,3 0-8 0 0,-3-1 5 0 0,0 1 0 0 0,0 0-1 0 0,-1 0 1 0 0,1-1-1 0 0,0 1 1 0 0,0-1 0 0 0,-1 1-1 0 0,1-1 1 0 0,0 0-1 0 0,-1 1 1 0 0,1-1-1 0 0,-1 0 1 0 0,1 0-5 0 0,-1 0 5 0 0,1 0 0 0 0,-1 0 0 0 0,1 0 0 0 0,0 0 0 0 0,-1 1 0 0 0,1-1 0 0 0,0 0 0 0 0,-1 1 0 0 0,1 0 0 0 0,0-1-1 0 0,0 1 1 0 0,0 0 0 0 0,0 0-5 0 0,14 1 67 0 0,-12-1-65 0 0,0 1 1 0 0,1-1 0 0 0,-1 0-1 0 0,0 0 1 0 0,1-1 0 0 0,-1 1 0 0 0,0-1-1 0 0,1 0 1 0 0,3-1-3 0 0,-1-4 21 0 0,3 1 4 0 0,20 3-18 0 0,-8 2-7 0 0,3 0 54 0 0,-12 0-62 0 0,-10 0-79 0 0,-3 0 25 0 0,0 0-13 0 0,0 0-50 0 0,3 0-128 0 0,7 0-233 0 0,-8 0 365 0 0,-2 0 6 0 0,0 0-19 0 0,1 0-47 0 0,-1 0-16 0 0,0 0-47 0 0,0 0-54 0 0,0 0-63 0 0,0 0-66 0 0,0 0-61 0 0,0 0-55 0 0,0 0-48 0 0,0 0-172 0 0,0 0-47 0 0,0 0-208 0 0,0 0-560 0 0</inkml:trace>
  <inkml:trace contextRef="#ctx0" brushRef="#br0" timeOffset="10206.5">1973 616 5528 0 0,'0'0'124'0'0,"0"0"17"0"0,0 0 11 0 0,0 0-43 0 0,0 0 7 0 0,0 0 57 0 0,0 0 161 0 0,0 0 297 0 0,0 0 29 0 0,0 0-18 0 0,0 0-88 0 0,2 2-40 0 0,9 9-8 0 0,-10-10-271 0 0,0 1-55 0 0,0 0-48 0 0,-1 0-39 0 0,1 0-24 0 0,-1 0-34 0 0,-1 3 1 0 0,0-4 3 0 0,1 0 43 0 0,3 14 278 0 0,8-1 43 0 0,-10-12-222 0 0,0-1-41 0 0,0 3 36 0 0,-1 0-89 0 0,0 1-47 0 0,-1-4-5 0 0,1 0 34 0 0,0 11 202 0 0,-1-9-194 0 0,1 1 0 0 0,0-1 0 0 0,0 0 0 0 0,0 0-1 0 0,0 0 1 0 0,1 1 0 0 0,-1-1 0 0 0,1 0 0 0 0,0 0 0 0 0,0 1-77 0 0,4 4 136 0 0,-4-7-109 0 0,0 1 0 0 0,-1-1-1 0 0,1 0 1 0 0,0 1 0 0 0,0-1-1 0 0,-1 1 1 0 0,1 0 0 0 0,-1-1 0 0 0,1 1-1 0 0,-1-1 1 0 0,1 1 0 0 0,-1 0 0 0 0,0-1-1 0 0,0 1-26 0 0,-1 11 188 0 0,1-9-129 0 0,0 0 1 0 0,0 0-1 0 0,0 0 1 0 0,0 0-1 0 0,1 0 1 0 0,-1 0 0 0 0,1-1-1 0 0,1 3-59 0 0,8 18 194 0 0,-7-14-2 0 0,-3 8-57 0 0,0 6 43 0 0,0 1 58 0 0,0 1 71 0 0,3-14-188 0 0,7 2 15 0 0,-8-12-19 0 0,-2-2-4 0 0,0 0 1 0 0,0 0-1 0 0,0 0-6 0 0,0 0-1 0 0,0 0 0 0 0,0 0 7 0 0,0 0 28 0 0,0 0 11 0 0,1-3-21 0 0,0 1-66 0 0,-1 1-26 0 0,-1-7-2 0 0,0-9 75 0 0,2 10-70 0 0,-1 5-34 0 0,0-1 0 0 0,0 1 0 0 0,0 0 0 0 0,0 0 0 0 0,0 0 1 0 0,-1 0-1 0 0,1 0 0 0 0,-1-1 0 0 0,1 1 0 0 0,-1-1-6 0 0,-4-4 19 0 0,4 7-18 0 0,1-1 1 0 0,-1 0-1 0 0,0 0 0 0 0,1 0 1 0 0,-1 0-1 0 0,1 0 1 0 0,-1 0-1 0 0,1 0 0 0 0,-1 0 1 0 0,1 0-1 0 0,-1 0 1 0 0,1 0-1 0 0,0 0 0 0 0,0 0 1 0 0,0 0-1 0 0,0 0 0 0 0,0 0 1 0 0,0 0-1 0 0,0 0 1 0 0,0-1-1 0 0,0 1 0 0 0,0 0 1 0 0,0 0-1 0 0,1 0 0 0 0,-1-1-1 0 0,3-5 0 0 0,2-12 0 0 0,-9 6 3 0 0,0 5 5 0 0,4 5-4 0 0,0 0 1 0 0,-1-1-1 0 0,1 1 1 0 0,0 0-1 0 0,1 0 0 0 0,-1 0 1 0 0,1 0-1 0 0,-1-1 0 0 0,1 1 1 0 0,0 0-1 0 0,0 0 0 0 0,1-2-4 0 0,0 0 1 0 0,-1 1-1 0 0,1 0 0 0 0,-1-1 0 0 0,-1 1 0 0 0,1-5 0 0 0,-1-6 0 0 0,0 11 0 0 0,0 0 0 0 0,0 0 0 0 0,0 0 0 0 0,1 0 0 0 0,-1 0 0 0 0,1 1 0 0 0,0-2 0 0 0,10-16 0 0 0,-6-5 0 0 0,-2 18 0 0 0,0 1 0 0 0,0 0 0 0 0,5-5 0 0 0,1-4 0 0 0,7-16 0 0 0,-13 25 0 0 0,-3 7 0 0 0,0-1-1 0 0,0 1 1 0 0,0 0 0 0 0,1-1 0 0 0,-1 1-1 0 0,0-1 1 0 0,0 1 0 0 0,0-1-1 0 0,1 1 1 0 0,-1 0 0 0 0,0-1 0 0 0,0 1-1 0 0,1 0 1 0 0,-1-1 0 0 0,0 1-1 0 0,1 0 1 0 0,-1-1 0 0 0,1 1 0 0 0,-1 0-1 0 0,0-1 1 0 0,1 1 0 0 0,-1 0 0 0 0,1 0-1 0 0,-1 0 1 0 0,0 0 0 0 0,1-1-1 0 0,-1 1 1 0 0,1 0 0 0 0,-1 0 0 0 0,1 0-1 0 0,-1 0 1 0 0,1 0 0 0 0,-1 0-1 0 0,1 0 1 0 0,-1 0 0 0 0,1 0 0 0 0,4-2-43 0 0,-2-2 35 0 0,-2 3 8 0 0,-1 0 0 0 0,0 1 0 0 0,1 0 0 0 0,-1-1 0 0 0,1 1 0 0 0,-1-1-1 0 0,1 1 1 0 0,-1-1 0 0 0,1 1 0 0 0,-1 0 0 0 0,1-1 0 0 0,-1 1 0 0 0,1 0 0 0 0,-1 0 0 0 0,1-1-1 0 0,0 1 1 0 0,-1 0 0 0 0,33-3-13 0 0,-33 3 11 0 0,1 0 0 0 0,0 0 0 0 0,-1 0 0 0 0,1 0 0 0 0,0 0-1 0 0,-1 1 1 0 0,1-1 0 0 0,0 0 0 0 0,-1 0 0 0 0,1 0 0 0 0,0 1-1 0 0,-1-1 1 0 0,1 0 0 0 0,0 0 0 0 0,-1 1 0 0 0,1-1 0 0 0,-1 1-1 0 0,1-1 1 0 0,-1 0 0 0 0,1 1 0 0 0,-1-1 0 0 0,1 1-1 0 0,-1 0 1 0 0,1-1 0 0 0,-1 1 0 0 0,0-1 2 0 0,1 1 0 0 0,-1 0 0 0 0,1-1 0 0 0,-1 1-1 0 0,0-1 1 0 0,1 1 0 0 0,-1-1 0 0 0,1 1 0 0 0,-1-1 0 0 0,1 0 0 0 0,0 1-1 0 0,-1-1 1 0 0,1 1 0 0 0,-1-1 0 0 0,1 0 0 0 0,0 0 0 0 0,-1 1 0 0 0,1-1 0 0 0,0 0-1 0 0,-1 0 1 0 0,1 0 0 0 0,0 0 0 0 0,-1 0 0 0 0,1 0 0 0 0,0 0 0 0 0,-1 0-1 0 0,1 0 1 0 0,15 3-10 0 0,0 10-33 0 0,-3-1 33 0 0,-8-8 10 0 0,0 1 0 0 0,-1-1 0 0 0,1 1 0 0 0,-1 0 0 0 0,0 0-1 0 0,0 2 1 0 0,6 15 0 0 0,-1 0 0 0 0,4 15 0 0 0,-8-20 0 0 0,0-7 0 0 0,-4-7 0 0 0,1 0 0 0 0,-1 0 0 0 0,0 0 0 0 0,0 1 0 0 0,0-1 0 0 0,-1 0 0 0 0,1 0 0 0 0,-1 1 0 0 0,0 1 0 0 0,0-2 0 0 0,0-1 0 0 0,1 1 0 0 0,-1 0 0 0 0,0-1 0 0 0,1 1 0 0 0,0-1 0 0 0,-1 1 0 0 0,1-1 0 0 0,0 0 0 0 0,0 1 0 0 0,1 1 0 0 0,0-2 0 0 0,-1 0 0 0 0,0 1 0 0 0,0-1 0 0 0,0 1 0 0 0,-1-1 0 0 0,1 1 0 0 0,-1-1 0 0 0,1 1 0 0 0,-1-1 0 0 0,0 1 0 0 0,0 1 0 0 0,0-1 0 0 0,0-1 0 0 0,0 1-1 0 0,1-1 1 0 0,-1 1 0 0 0,0-1-1 0 0,1 0 1 0 0,0 1 0 0 0,-1-1-1 0 0,1 0 1 0 0,0 0-1 0 0,0 1 1 0 0,1-1 0 0 0,4 15 13 0 0,-4 1 32 0 0,-2 24-24 0 0,0-39 32 0 0,0-3-11 0 0,0 0-96 0 0,0 0-39 0 0,0 0-10 0 0,0 0 25 0 0,0 0-21 0 0,0 0-62 0 0,0 0-165 0 0,0 0-299 0 0,0 0 476 0 0,0 0 21 0 0,0 0-11 0 0,0 0-39 0 0,0 0-9 0 0,0 0-40 0 0,0 0-46 0 0,0 0-51 0 0,0 0-56 0 0,0 0-52 0 0,0 0-46 0 0,0 0-40 0 0,0 0-149 0 0,0 0-40 0 0,0 0-180 0 0,0 0-485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41:18.1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0 221 5904 0 0,'0'0'132'0'0,"0"0"17"0"0,0 0 11 0 0,0 0 37 0 0,0 0 130 0 0,0 0 52 0 0,0 0 6 0 0,0 0 2 0 0,0 0-17 0 0,0 0-8 0 0,0 0-2 0 0,0 0-2 0 0,0 0-6 0 0,0 0-6 0 0,0 0-2 0 0,0 0-3 0 0,0 0-10 0 0,0 0-3 0 0,0 3 0 0 0,0-3-316 0 0,0 1 1 0 0,0-1 0 0 0,0 1 0 0 0,0-1 0 0 0,0 0 0 0 0,0 1 0 0 0,0-1-1 0 0,0 1 1 0 0,1-1 0 0 0,-1 0 0 0 0,0 1 0 0 0,0-1 0 0 0,0 1 0 0 0,0-1-1 0 0,0 0 1 0 0,1 1 0 0 0,-1-1 0 0 0,0 1 0 0 0,0-1 0 0 0,1 0 0 0 0,-1 0-1 0 0,0 1 1 0 0,1-1 0 0 0,-1 0 0 0 0,0 1 0 0 0,1-1 0 0 0,-1 0-1 0 0,0 0 1 0 0,1 0 0 0 0,-1 1 0 0 0,1-1-13 0 0,6 5 174 0 0,-3 1-25 0 0,-4-5-139 0 0,0-1-1 0 0,1 1 1 0 0,-1-1-1 0 0,0 0 1 0 0,0 1-1 0 0,1-1 1 0 0,-1 1-1 0 0,0-1 0 0 0,1 0 1 0 0,-1 1-1 0 0,1-1 1 0 0,-1 0-1 0 0,0 0 1 0 0,1 1-1 0 0,-1-1 1 0 0,1 0-1 0 0,-1 0 0 0 0,1 1 1 0 0,-1-1-1 0 0,1 0 1 0 0,-1 0-1 0 0,1 0 1 0 0,-1 0-1 0 0,1 0 1 0 0,-1 0-1 0 0,1 0 0 0 0,-1 0 1 0 0,1 0-1 0 0,-1 0 1 0 0,1 0-1 0 0,-1 0 1 0 0,1 0-10 0 0,6 0 103 0 0,-5-1-67 0 0,0 1 0 0 0,1 0 0 0 0,-1 0 0 0 0,0 0 0 0 0,0 1 0 0 0,0-1 0 0 0,0 0 0 0 0,0 1 0 0 0,0-1 1 0 0,2 1-37 0 0,9 6 167 0 0,-10-6-128 0 0,0 0 0 0 0,0 0 0 0 0,1 0 0 0 0,-1 0-1 0 0,0-1 1 0 0,1 1 0 0 0,-1-1-39 0 0,8 0 111 0 0,2 1 40 0 0,30-2 80 0 0,-19-1-117 0 0,0 2-1 0 0,0 1 1 0 0,16 3-114 0 0,-6 4 143 0 0,0-16 1 0 0,0 5-27 0 0,24 3 119 0 0,-26 1-117 0 0,35-1 124 0 0,1 0-47 0 0,62 0 93 0 0,-74-3-172 0 0,-11-3-57 0 0,-19 3-22 0 0,0 0 0 0 0,13 2-38 0 0,17 1 24 0 0,35 1 51 0 0,-35-5-53 0 0,-18 0 13 0 0,-2-1 17 0 0,34 1-52 0 0,-20 2 62 0 0,17-4-62 0 0,-15 1 4 0 0,19 2-4 0 0,-4 4 5 0 0,2 0 54 0 0,44-5-59 0 0,-81 0 1 0 0,27-2 9 0 0,24 2-10 0 0,31 4 46 0 0,53 0-39 0 0,-112-1-7 0 0,19-5 0 0 0,-19 1 11 0 0,19 2-11 0 0,262 3 117 0 0,4 0 111 0 0,-192-8-101 0 0,6 0 6 0 0,-65 9-57 0 0,14 0 184 0 0,21-6-260 0 0,-80 2 53 0 0,132-7 129 0 0,392 10-161 0 0,-393-8 10 0 0,13 0 26 0 0,-92 9 3 0 0,163-4 112 0 0,-193-3-128 0 0,-5 1-5 0 0,7 3-39 0 0,-18 2 24 0 0,105-3 16 0 0,-45-8 15 0 0,3 6 15 0 0,-41 1-27 0 0,248-21 129 0 0,-116 11-85 0 0,31-3 19 0 0,-106 5-53 0 0,-3 8-42 0 0,47-4 23 0 0,1 0 4 0 0,-119 8-38 0 0,109-2 0 0 0,-110-3 1 0 0,94-4 52 0 0,331 9-43 0 0,-454 1 4 0 0,0 1 0 0 0,10 3-14 0 0,-9-1 18 0 0,0-2 0 0 0,10 0-18 0 0,-15-2 0 0 0,-13-1-2 0 0,1 1 0 0 0,0 0 0 0 0,0 0 0 0 0,0 1 0 0 0,5 2 2 0 0,3 1-25 0 0,5 2-70 0 0,2-3-76 0 0,3-3-89 0 0,-22 0-11 0 0,-5 0 71 0 0,0 0 93 0 0,0 0-32 0 0,0 0-40 0 0,0 0-36 0 0,0 0-158 0 0,0 0-42 0 0,0 0-1090 0 0,0 0-57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41:19.3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113 1 9616 0 0,'0'0'216'0'0,"0"0"32"0"0,0 0 12 0 0,0 2 29 0 0,0 9 62 0 0,0-11-345 0 0,0 0 1 0 0,0 0 0 0 0,0 0-1 0 0,0 0 1 0 0,0 0 0 0 0,0 1-1 0 0,0-1 1 0 0,0 0 0 0 0,0 0-1 0 0,0 0 1 0 0,0 0 0 0 0,0 0-1 0 0,0 0 1 0 0,0 0 0 0 0,0 0-1 0 0,0 0 1 0 0,0 0 0 0 0,0 1-1 0 0,0-1 1 0 0,0 0 0 0 0,0 0-1 0 0,0 0 1 0 0,0 0 0 0 0,0 0-1 0 0,0 0 1 0 0,0 0 0 0 0,0 0-1 0 0,-1 0 1 0 0,1 0 0 0 0,0 0-1 0 0,0 0 1 0 0,0 0 0 0 0,0 1-1 0 0,0-1 1 0 0,0 0 0 0 0,0 0-1 0 0,0 0 1 0 0,0 0 0 0 0,0 0-1 0 0,0 0 1 0 0,0 0 0 0 0,-1 0-1 0 0,1 0 1 0 0,0 0 0 0 0,0 0-1 0 0,0 0 1 0 0,0 0 0 0 0,0 0-1 0 0,0 0 1 0 0,0 0 0 0 0,0 0-1 0 0,0 0 1 0 0,0 0 0 0 0,-1 0-1 0 0,1 0 1 0 0,0 0 0 0 0,0 0-7 0 0,-4 0 53 0 0,2 1 36 0 0,-1 1 56 0 0,0 2 120 0 0,2 6 197 0 0,1-3-227 0 0,0-2-150 0 0,-3 0 189 0 0,-7 5-6 0 0,7-6-52 0 0,2-1-97 0 0,1 1-60 0 0,1 1-32 0 0,-1-2 44 0 0,0-1-18 0 0,0 0 1 0 0,-1 1 0 0 0,1-1 0 0 0,-1 0 0 0 0,0 0 0 0 0,0 0 0 0 0,1 0-1 0 0,-1 1 1 0 0,-1-1 0 0 0,1 0-54 0 0,-4 8 211 0 0,2 0-98 0 0,1-4 73 0 0,1-5-164 0 0,-1 1 0 0 0,1-1 0 0 0,0 1 0 0 0,0-1 0 0 0,0 1 1 0 0,0 0-1 0 0,1-1 0 0 0,-1 1 0 0 0,0 0 0 0 0,1 0 1 0 0,-1 0-1 0 0,1-1 0 0 0,-1 2-22 0 0,0 30 311 0 0,1-30-286 0 0,0-1-6 0 0,-1 0 0 0 0,1 0 0 0 0,0 0 0 0 0,-1 0 1 0 0,1 0-1 0 0,-1 0 0 0 0,0 0 0 0 0,1-1 0 0 0,-1 1 1 0 0,0 0-1 0 0,0 0 0 0 0,-1 0-19 0 0,1-1 18 0 0,0 1 0 0 0,0-1 0 0 0,1 1 1 0 0,-1-1-1 0 0,0 1 0 0 0,1-1 0 0 0,-1 1 0 0 0,1-1 0 0 0,0 1 0 0 0,-1 0 0 0 0,1-1 1 0 0,0 1-19 0 0,-3 6 152 0 0,-5 16-6 0 0,6-19-95 0 0,1 1 1 0 0,0 0-1 0 0,1 0 1 0 0,-1 5-52 0 0,-3 19 166 0 0,-3-6-92 0 0,5-18-69 0 0,1-1 8 0 0,0 0 1 0 0,0-1 0 0 0,0 1-1 0 0,1 0 1 0 0,-1 0 0 0 0,1 0-1 0 0,1 0 1 0 0,-1 3-14 0 0,1 13 49 0 0,-1-9-38 0 0,-1 18-2 0 0,5-8 44 0 0,-1-15-44 0 0,5 22-3 0 0,-6-2 50 0 0,-2-24-51 0 0,1 1-1 0 0,-1-1 0 0 0,1 0 1 0 0,-1 1-1 0 0,1-1 0 0 0,0 1 1 0 0,1-1-1 0 0,0 1-4 0 0,3 12 31 0 0,1 10-10 0 0,-3-17 1 0 0,1 0 0 0 0,1-1-1 0 0,-1 0 1 0 0,2 1-22 0 0,-1-2 15 0 0,-1 0-1 0 0,0 0 1 0 0,3 8-15 0 0,-5-9 15 0 0,0-1 0 0 0,0 0 1 0 0,1 0-1 0 0,-1 0 0 0 0,1 0 1 0 0,3 2-16 0 0,-5-4 3 0 0,1-1 0 0 0,0 0 0 0 0,1 1 1 0 0,-1-1-1 0 0,0 0 0 0 0,1 0 0 0 0,-1-1 1 0 0,1 1-1 0 0,-1 0 0 0 0,1-1 0 0 0,0 1 0 0 0,1-1-3 0 0,9 2 1 0 0,3 2 18 0 0,0 6 33 0 0,-13-8-40 0 0,-1 0 0 0 0,1 0 0 0 0,1-1 0 0 0,-1 1 0 0 0,0-1 0 0 0,0 1 0 0 0,1-1-1 0 0,0 0 1 0 0,-1 0 0 0 0,1-1 0 0 0,1 1-12 0 0,20 1 85 0 0,12-3-25 0 0,53 0 16 0 0,-62 0-5 0 0,1 0 49 0 0,-27 0-112 0 0,-1 0 1 0 0,1 0-1 0 0,0 0 0 0 0,0-1 1 0 0,0 1-1 0 0,-1 0 0 0 0,1-1 1 0 0,0 0-1 0 0,-1 1 0 0 0,1-1 1 0 0,0 0-1 0 0,-1 0 0 0 0,1 0 0 0 0,-1 0 1 0 0,1 0-1 0 0,-1 0 0 0 0,1 0 1 0 0,-1 0-1 0 0,0-1 0 0 0,1 0-8 0 0,14-11 93 0 0,-6 9-24 0 0,-8 3-54 0 0,1 0 0 0 0,-1-1 1 0 0,0 1-1 0 0,0 0 0 0 0,0 0 1 0 0,0-1-1 0 0,0 0 0 0 0,0 1 0 0 0,0-1-15 0 0,6-5 51 0 0,-5 4-27 0 0,1-1 1 0 0,-1 1 0 0 0,0 0 0 0 0,0-1-1 0 0,-1 0 1 0 0,1 0-25 0 0,7-16 118 0 0,12-23 93 0 0,-21 41-198 0 0,-1-1-1 0 0,1 1 1 0 0,0-1-1 0 0,-1 1 0 0 0,1-1 1 0 0,-1 1-1 0 0,0-1 0 0 0,0-1-12 0 0,-1-22 66 0 0,0 16-49 0 0,2 0-8 0 0,-1 8-8 0 0,0 0 1 0 0,0 0-1 0 0,0 0 0 0 0,0 0 0 0 0,0 0 0 0 0,0 0 1 0 0,-1 0-1 0 0,1 0 0 0 0,-1 0 0 0 0,1 0 0 0 0,-1 0-1 0 0,-31-62 138 0 0,31 63-135 0 0,1 0 1 0 0,-1 0-1 0 0,0 0 1 0 0,0 0-1 0 0,0 0 1 0 0,0 0 0 0 0,0 0-1 0 0,0 0 1 0 0,0 1-1 0 0,0-1 1 0 0,0 0-1 0 0,0 0 1 0 0,0 1-1 0 0,0-1 1 0 0,-1 1-1 0 0,1-1 1 0 0,0 1-1 0 0,0 0 1 0 0,-1-1-1 0 0,1 1 1 0 0,0 0 0 0 0,-1 0-1 0 0,1 0-3 0 0,-4-3 59 0 0,-6-7-29 0 0,4 6 48 0 0,-2 4-72 0 0,7 1 8 0 0,1-1-9 0 0,0 0 0 0 0,0 0-1 0 0,0 0 1 0 0,0 0 0 0 0,0 0 0 0 0,0 0 0 0 0,0 0 0 0 0,0 0 0 0 0,0 1 0 0 0,0-1 0 0 0,1 0-1 0 0,-1 0 1 0 0,0 1 0 0 0,0-1 0 0 0,0 1 0 0 0,0-1 0 0 0,1 1 0 0 0,-1-1 0 0 0,0 1 0 0 0,0 0-5 0 0,-6 4 45 0 0,-4 2 34 0 0,-5 3-34 0 0,-27 27-9 0 0,28-23 7 0 0,14-13-40 0 0,-1 1 0 0 0,1 0 0 0 0,-1 0 0 0 0,1 0 0 0 0,0 0 0 0 0,0 0 0 0 0,0 0 0 0 0,0 0 0 0 0,0 1 0 0 0,1-1-1 0 0,-1 0 1 0 0,0 0-3 0 0,-6 16 31 0 0,-5-5-19 0 0,10-11-7 0 0,0 0 1 0 0,0 0 0 0 0,1 0 0 0 0,-1 0 0 0 0,0 0-1 0 0,1 0 1 0 0,-1 0 0 0 0,1 1 0 0 0,-1 0-6 0 0,-27 41 10 0 0,0-9-20 0 0,14-4-57 0 0,9-18 14 0 0,-4-7 26 0 0,7-1-8 0 0,1 0-47 0 0,-5-1-123 0 0,7-3 187 0 0,-1-1 1 0 0,1 0-1 0 0,-1 0 0 0 0,1 1 0 0 0,-1-1 0 0 0,1 0 1 0 0,0 1-1 0 0,-1-1 0 0 0,1 0 0 0 0,0 1 0 0 0,-1-1 0 0 0,1 0 1 0 0,0 1-1 0 0,0-1 0 0 0,-1 1 0 0 0,1-1 0 0 0,0 1 1 0 0,0-1-1 0 0,-1 1 0 0 0,1-1 0 0 0,0 1 0 0 0,0-1 0 0 0,0 1 1 0 0,0-1-1 0 0,0 1 0 0 0,0-1 0 0 0,0 1 0 0 0,0-1 1 0 0,0 1-1 0 0,0-1 0 0 0,0 1 0 0 0,0-1 18 0 0,1 1-32 0 0,-1 0 0 0 0,0 0 0 0 0,0 0 0 0 0,0 0 0 0 0,0 0 0 0 0,-1-1 0 0 0,1 1 0 0 0,0 0 0 0 0,0 0 0 0 0,0 0 0 0 0,-1 0 0 0 0,1-1 0 0 0,0 1 0 0 0,-1 1 32 0 0,0-2-32 0 0,0 0-1 0 0,1 1 1 0 0,-1-1-1 0 0,0 0 1 0 0,0 1-1 0 0,0-1 1 0 0,0 0-1 0 0,1 0 1 0 0,-1 0-1 0 0,0 0 1 0 0,0 0-1 0 0,0 0 1 0 0,0 0-1 0 0,0 0 33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4:37.70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1025 1 6272 0 0,'0'0'182'0'0,"0"0"-50"0"0,0 0-14 0 0,0 0 76 0 0,0 0 37 0 0,0 0 272 0 0,0 0 10 0 0,0 0-10 0 0,0 0-66 0 0,0 0-28 0 0,0 0-7 0 0,0 0-10 0 0,0 0-35 0 0,0 0-18 0 0,0 0-3 0 0,0 0-15 0 0,-2 0-62 0 0,-3 0-19 0 0,-1 0 116 0 0,-2 0 192 0 0,2 0-75 0 0,2 0 34 0 0,1 2-314 0 0,-8 9 6 0 0,9-9 1 0 0,-1 1 0 0 0,-14 8 39 0 0,9-7-135 0 0,-1 2 35 0 0,-4 5 139 0 0,9-8-229 0 0,2 0-15 0 0,-1 0 0 0 0,0 0 0 0 0,0-1 0 0 0,-1 1 0 0 0,1-1 0 0 0,0 0 0 0 0,-1 0 0 0 0,0 0 0 0 0,1 0 0 0 0,-1 0 1 0 0,-3 0-35 0 0,-2 2 48 0 0,1 0 0 0 0,0 1 1 0 0,0-1-1 0 0,-2 3-48 0 0,-24 14 125 0 0,-155 73 428 0 0,149-70-458 0 0,1 0-40 0 0,12-12-38 0 0,13-5 2 0 0,0 0 0 0 0,0 0 0 0 0,-12 10-19 0 0,-21 20 4 0 0,0-1 46 0 0,11-15-39 0 0,11-7-12 0 0,-40 33 58 0 0,-1 0-39 0 0,54-40 1 0 0,6-3-11 0 0,0 0 1 0 0,0 0 0 0 0,1 0-1 0 0,-5 5-8 0 0,8-8 0 0 0,0 1 0 0 0,1-1 0 0 0,-1 1 0 0 0,0-1 0 0 0,-1 0 0 0 0,1 0 0 0 0,0 0 0 0 0,0 0 0 0 0,0 0 0 0 0,-1 0 0 0 0,1-1 0 0 0,-3 1 0 0 0,-7 3 0 0 0,2 9 28 0 0,6-10-36 0 0,-1 1 54 0 0,-20 13 270 0 0,16-12-210 0 0,-4 0 38 0 0,13-4-141 0 0,0-1 0 0 0,0 1-1 0 0,-1-1 1 0 0,1 1 0 0 0,0-1-1 0 0,0 1 1 0 0,0-1 0 0 0,0 1-1 0 0,-1-1 1 0 0,1 1 0 0 0,0-1-1 0 0,0 1 1 0 0,0-1 0 0 0,0 1-1 0 0,0-1 1 0 0,0 1 0 0 0,1-1-1 0 0,-1 1 1 0 0,0-1 0 0 0,0 1-1 0 0,0-1 1 0 0,0 1 0 0 0,0-1-1 0 0,1 1 1 0 0,-1-1 0 0 0,0 1-3 0 0,2 3 5 0 0,3 0 0 0 0,17 6-5 0 0,-5 3 0 0 0,-16-12 0 0 0,0 1 0 0 0,0-1 0 0 0,0 0 0 0 0,1 0 0 0 0,-1 1 0 0 0,1-1 0 0 0,-1 0 0 0 0,1 0 0 0 0,-1-1 0 0 0,1 1 0 0 0,-1 0 0 0 0,1 0 0 0 0,0-1 0 0 0,-1 1 0 0 0,1-1 0 0 0,0 0 0 0 0,0 1 0 0 0,-1-1 0 0 0,2 0 0 0 0,33 0 2 0 0,2 0 37 0 0,140 0 328 0 0,-171 0-347 0 0,1-1-1 0 0,-1 0 1 0 0,0 0-1 0 0,0-1 1 0 0,3-1-20 0 0,-2 1 22 0 0,0 0 0 0 0,0 1 0 0 0,0 0 0 0 0,0 0 0 0 0,3 0-22 0 0,7 2 30 0 0,-9-1-10 0 0,0 1 1 0 0,0-2-1 0 0,0 1 1 0 0,0-1-1 0 0,5-1-20 0 0,-11 1 2 0 0,10-3 14 0 0,-1 1 0 0 0,1 1 0 0 0,0 0 0 0 0,9 0-16 0 0,201 2 202 0 0,-222 0-202 0 0,0 0 0 0 0,0 0 0 0 0,0 0 0 0 0,0 0 0 0 0,-1 0 0 0 0,1 0 0 0 0,0 1 0 0 0,0-1 0 0 0,0 0 0 0 0,0 0 0 0 0,-1 1 0 0 0,1-1 0 0 0,0 0 0 0 0,0 1 0 0 0,5 10 0 0 0,1-7 0 0 0,-7-4 1 0 0,0 1-1 0 0,1-1 1 0 0,-1 0-1 0 0,0 0 1 0 0,1 0-1 0 0,-1 1 1 0 0,0-1-1 0 0,1 0 1 0 0,-1 1-1 0 0,0-1 1 0 0,1 0 0 0 0,-1 1-1 0 0,0-1 1 0 0,0 0-1 0 0,1 1 1 0 0,-1-1-1 0 0,0 0 1 0 0,0 1-1 0 0,0-1 1 0 0,1 0-1 0 0,-1 1 1 0 0,0-1-1 0 0,0 1 1 0 0,0-1-1 0 0,0 1 1 0 0,0-1-1 0 0,0 0 1 0 0,0 1-1 0 0,0-1 1 0 0,0 1-1 0 0,0-1 0 0 0,0 3 80 0 0,0 0 0 0 0,-3 8-67 0 0,-10 8-57 0 0,-5 0-6 0 0,5-7 50 0 0,4-4 31 0 0,2-1 35 0 0,2-3-39 0 0,0 1 0 0 0,0-1 0 0 0,-1-1 0 0 0,1 1 0 0 0,-1-1-1 0 0,0 0 1 0 0,0 0-27 0 0,-29 18 151 0 0,16-4-54 0 0,6-4-11 0 0,-5 2 48 0 0,-8 2-33 0 0,0 2-106 0 0,-5 4-92 0 0,-16 13-113 0 0,18-13 115 0 0,1-2 89 0 0,21-16 6 0 0,0 1 0 0 0,0 0 0 0 0,1 0 0 0 0,0 0 0 0 0,0 1 0 0 0,1 0 0 0 0,-1 0 0 0 0,-12 14 0 0 0,-1-1 0 0 0,-2 0 0 0 0,6-5 0 0 0,-33 32 0 0 0,43-42 0 0 0,1 1 0 0 0,-1-1 0 0 0,1 1 0 0 0,0 0 0 0 0,-1 2 0 0 0,2-3 0 0 0,0 0 0 0 0,-1 0 0 0 0,1 0 0 0 0,-1-1 0 0 0,-2 2 0 0 0,-12 11 0 0 0,11-12 0 0 0,1 1 0 0 0,0 0 0 0 0,1 0 0 0 0,-1 0 0 0 0,1 1 0 0 0,-2 3 0 0 0,3-3 2 0 0,3-4 9 0 0,0 0 0 0 0,0 0 0 0 0,0-1 0 0 0,-1 1 0 0 0,0 0 0 0 0,1-1 0 0 0,-1 0 0 0 0,0 1 0 0 0,0-1 0 0 0,0 0 0 0 0,-1 0 0 0 0,1 0 0 0 0,0 0 0 0 0,-1 0 0 0 0,0 0-11 0 0,-10 3 65 0 0,12-4-60 0 0,1 0 0 0 0,-1-1 0 0 0,1 1 0 0 0,0 0 0 0 0,-1 0 0 0 0,1 0 0 0 0,0 0 0 0 0,0-1 0 0 0,0 1 0 0 0,0 0 0 0 0,0 0 0 0 0,0 0 0 0 0,0 0 0 0 0,0 0-5 0 0,0 12 62 0 0,0 3-18 0 0,0-16-42 0 0,0 0-1 0 0,0 1 0 0 0,0-1 1 0 0,0 0-1 0 0,0 0 1 0 0,0 0-1 0 0,0 0 0 0 0,0 0 1 0 0,0 0-1 0 0,0 0 0 0 0,0 0 1 0 0,0 0-1 0 0,0 0 0 0 0,0 0 1 0 0,0 1-1 0 0,0-1 0 0 0,0 0 1 0 0,0 0-1 0 0,0 0 1 0 0,0 0-1 0 0,0 0 0 0 0,0 0 1 0 0,0 0-1 0 0,0 0 0 0 0,0 0 1 0 0,0 0-1 0 0,0 0 0 0 0,0 1 1 0 0,0-1-1 0 0,0 0 0 0 0,0 0 1 0 0,0 0-1 0 0,1 0 1 0 0,-1 0-1 0 0,0 0 0 0 0,0 0 1 0 0,0 0-1 0 0,0 0 0 0 0,0 0 1 0 0,0 0-1 0 0,0 0 0 0 0,0 0 1 0 0,0 0-1 0 0,0 0 0 0 0,0 0 1 0 0,1 0-1 0 0,-1 0 1 0 0,0 0-1 0 0,0 0 0 0 0,0 0 1 0 0,0 0-1 0 0,0 0 0 0 0,0 0 1 0 0,0 0-1 0 0,0 0 0 0 0,0 0 1 0 0,1 0-2 0 0,-1 0 3 0 0,1 0 1 0 0,-1 0-1 0 0,1 0 0 0 0,-1 0 1 0 0,1 0-1 0 0,0 0 0 0 0,-1 1 1 0 0,1-1-1 0 0,-1 0 1 0 0,1 0-1 0 0,-1 0 0 0 0,1 1 1 0 0,-1-1-1 0 0,1 0 1 0 0,-1 1-1 0 0,1-1 0 0 0,-1 0 1 0 0,1 1-1 0 0,-1-1 1 0 0,0 1-1 0 0,1-1 0 0 0,-1 1 1 0 0,0-1-1 0 0,1 1-3 0 0,-1 0 3 0 0,1-1 0 0 0,-1 1-1 0 0,1 0 1 0 0,-1-1 0 0 0,1 1-1 0 0,-1-1 1 0 0,1 1 0 0 0,-1-1 0 0 0,1 1-1 0 0,0-1 1 0 0,-1 0 0 0 0,1 1-1 0 0,0-1 1 0 0,-1 0 0 0 0,1 1 0 0 0,0-1-1 0 0,-1 0 1 0 0,1 0 0 0 0,0 0-1 0 0,0 1 1 0 0,-1-1 0 0 0,1 0 0 0 0,0 0-1 0 0,0 0 1 0 0,-1 0-3 0 0,2 0 5 0 0,0 0-1 0 0,0 0 1 0 0,0 0 0 0 0,-1 1 0 0 0,1-1-1 0 0,0 1 1 0 0,-1-1 0 0 0,1 1-1 0 0,0 0 1 0 0,-1 0 0 0 0,1-1-1 0 0,-1 1 1 0 0,1 1-5 0 0,0-1 5 0 0,-1 0 0 0 0,1-1 0 0 0,-1 1 0 0 0,1 0 0 0 0,0 0 0 0 0,-1-1 0 0 0,1 1 0 0 0,0-1 0 0 0,-1 1 0 0 0,1-1 0 0 0,0 0-1 0 0,0 0 1 0 0,0 0-5 0 0,21 0 114 0 0,-2 0-35 0 0,40 0 72 0 0,-40 0-91 0 0,-15 0-32 0 0,1 0 0 0 0,-1-1-1 0 0,0 0 1 0 0,0-1 0 0 0,5-1-28 0 0,13-3 73 0 0,-11 5-30 0 0,1-1-1 0 0,0 2 1 0 0,0 0 0 0 0,0 0-43 0 0,2 1 52 0 0,0-1 1 0 0,0-1-1 0 0,6-1-52 0 0,-9 0 29 0 0,12-3 61 0 0,0 2-1 0 0,20 0-89 0 0,-19 3 53 0 0,-9 1-14 0 0,-1-1-1 0 0,1-1 0 0 0,4-2-38 0 0,26-7 54 0 0,-2 4-28 0 0,-22 2 19 0 0,-12 1-17 0 0,0 1 1 0 0,-1 0-1 0 0,1 1 1 0 0,2 0-29 0 0,17 2 64 0 0,-22 0-41 0 0,1-1 1 0 0,-1 0-1 0 0,1 0 1 0 0,-1-1 0 0 0,1 0-1 0 0,5-1-23 0 0,1-4 12 0 0,-11 5-12 0 0,-1-1 0 0 0,0 1 0 0 0,0 0 0 0 0,1 0 0 0 0,-1 1 0 0 0,1-1 0 0 0,-1 1 0 0 0,2 0 0 0 0,9 0 2 0 0,36 0 15 0 0,-35 0 30 0 0,1 0 39 0 0,-11 2-26 0 0,8 9-48 0 0,-4-9-41 0 0,-5-2-78 0 0,-2 1-114 0 0,-1 1-263 0 0,-1 1 248 0 0,0-1 43 0 0,4 6-316 0 0,-3-4 260 0 0,1-3 68 0 0,-1 1-34 0 0,0 0-64 0 0,0-1-59 0 0,1 1-69 0 0,-1-1-81 0 0,0 0 9 0 0,-1 0-62 0 0,1-1-55 0 0,-1 0-49 0 0,0 1-183 0 0,1-1-48 0 0,-1 0-221 0 0,0 0-600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41:34.3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853 1 5008 0 0,'0'0'144'0'0,"0"0"-25"0"0,0 0 13 0 0,0 0 63 0 0,0 0 181 0 0,0 0 332 0 0,0 0 27 0 0,0 0-24 0 0,0 0-134 0 0,0 0-58 0 0,0 0-9 0 0,0 0-4 0 0,0 0-2 0 0,0 3 0 0 0,0 7 0 0 0,0-7-11 0 0,-3-3-45 0 0,3 0-428 0 0,-1 0 0 0 0,1 0 1 0 0,-1 0-1 0 0,1 0 0 0 0,-1 0 0 0 0,1 0 1 0 0,-1 0-1 0 0,1 0 0 0 0,-1 0 0 0 0,1 0 1 0 0,-1 0-1 0 0,1 0 0 0 0,-1 1 0 0 0,1-1 1 0 0,-1 0-1 0 0,1 0 0 0 0,0 1 1 0 0,-1-1-1 0 0,1 0 0 0 0,-1 1 0 0 0,1-1 1 0 0,0 0-1 0 0,-1 1 0 0 0,1-1 0 0 0,0 0 1 0 0,0 1-1 0 0,-1-1 0 0 0,1 1 0 0 0,0-1 1 0 0,0 1-1 0 0,-1-1 0 0 0,1 1 0 0 0,0-1 1 0 0,0 1-1 0 0,0-1 0 0 0,0 0 0 0 0,0 1 1 0 0,0-1-1 0 0,0 1 0 0 0,0-1 0 0 0,0 1 1 0 0,0 0-21 0 0,-3 4 402 0 0,-7 6-88 0 0,7-9-124 0 0,0 0-66 0 0,1-2-40 0 0,-1 0-39 0 0,0 0-15 0 0,1 1 37 0 0,-4 10 176 0 0,5-10-228 0 0,1 0-1 0 0,-1 0 1 0 0,1 0-1 0 0,-1 0 1 0 0,1 0 0 0 0,-1 0-1 0 0,1 0 1 0 0,-1 0 0 0 0,0 0-1 0 0,0 0 1 0 0,1 0-1 0 0,-1-1 1 0 0,0 1 0 0 0,0 0-1 0 0,0-1 1 0 0,0 1-15 0 0,-31 4 403 0 0,1 22-43 0 0,16-21-206 0 0,-5 1-1 0 0,-7 3 20 0 0,7 1 2 0 0,-1-1-35 0 0,-13-3 27 0 0,3-1-11 0 0,9 2-23 0 0,-3 6 48 0 0,16-8-97 0 0,-1-1 0 0 0,0 0 0 0 0,0-1 0 0 0,0 0 0 0 0,-1 0-1 0 0,-1-1-83 0 0,-8 0 108 0 0,15-2-80 0 0,-1-1-1 0 0,1 1 1 0 0,0 0-1 0 0,0 0 0 0 0,0 1 1 0 0,0 0-1 0 0,0-1 1 0 0,0 2-1 0 0,-3 1-27 0 0,-8 7 78 0 0,10-6-48 0 0,-1-1 0 0 0,0 1 1 0 0,-1-1-1 0 0,1 0 0 0 0,0-1 0 0 0,-1 0 0 0 0,-7 2-30 0 0,3-2 29 0 0,8-2-16 0 0,0 0-1 0 0,0 0 0 0 0,1 0 1 0 0,-1 0-1 0 0,0 1 0 0 0,1-1 1 0 0,-1 1-1 0 0,1 0 0 0 0,-2 2-12 0 0,-4 2 24 0 0,4-2-5 0 0,-1 0 0 0 0,1 0-1 0 0,-1-1 1 0 0,0 0 0 0 0,-4 2-19 0 0,-3-2 9 0 0,10-3-5 0 0,1 1 0 0 0,0-1 0 0 0,-1 1 0 0 0,1-1 0 0 0,0 1 0 0 0,0 0 0 0 0,0 0-1 0 0,-1 0 1 0 0,1 1 0 0 0,0-1 0 0 0,0 0 0 0 0,1 1 0 0 0,-1-1 0 0 0,0 1-4 0 0,-14 11 21 0 0,3-8 22 0 0,8 6-33 0 0,1-10-9 0 0,1 1 0 0 0,-6 13 57 0 0,-2-1-35 0 0,11-14-22 0 0,0 0 0 0 0,0 0-1 0 0,0 0 1 0 0,0 0 0 0 0,0 0 0 0 0,0 0-1 0 0,-1 0 1 0 0,1 0 0 0 0,0 0 0 0 0,0 0-1 0 0,0 0 1 0 0,0 0 0 0 0,0 0 0 0 0,0 1-1 0 0,0-1 1 0 0,0 0 0 0 0,0 0 0 0 0,0 0-1 0 0,0 0 1 0 0,0 0 0 0 0,0 0 0 0 0,-1 0-1 0 0,1 0 1 0 0,0 1 0 0 0,0-1 0 0 0,0 0-1 0 0,0 0 1 0 0,0 0 0 0 0,0 0 0 0 0,0 0-1 0 0,0 0 1 0 0,0 1 0 0 0,0-1 0 0 0,0 0-1 0 0,0 0 1 0 0,1 0 0 0 0,-1 0 0 0 0,0 0-1 0 0,0 0 1 0 0,0 0 0 0 0,0 1 0 0 0,0-1-1 0 0,0 0 1 0 0,0 0 0 0 0,0 0-1 0 0,0 0 1 0 0,0 0 0 0 0,0 0 0 0 0,0 0-1 0 0,0 0 1 0 0,1 0 0 0 0,-1 0 0 0 0,0 1-1 0 0,0-1 1 0 0,0 0 0 0 0,0 0 0 0 0,0 0-1 0 0,11 13 21 0 0,-8-6-2 0 0,-3-7-17 0 0,0 0-1 0 0,0 1 1 0 0,0-1-1 0 0,0 1 0 0 0,1-1 1 0 0,-1 1-1 0 0,0-1 0 0 0,0 1 1 0 0,1-1-1 0 0,-1 0 0 0 0,0 1 1 0 0,0-1-1 0 0,1 0 0 0 0,-1 1 1 0 0,0-1-1 0 0,1 0 0 0 0,-1 1 1 0 0,0-1-1 0 0,1 0 0 0 0,-1 0 1 0 0,1 1-1 0 0,-1-1 1 0 0,1 0-1 0 0,-1 0 0 0 0,0 0 1 0 0,1 1-1 0 0,-1-1 0 0 0,1 0 1 0 0,-1 0-1 0 0,1 0 0 0 0,-1 0 1 0 0,1 0-1 0 0,-1 0 0 0 0,1 0 1 0 0,-1 0-1 0 0,1 0-1 0 0,4 2 59 0 0,0 3-44 0 0,-3-2 5 0 0,1 1-1 0 0,1-2 1 0 0,-1 1 0 0 0,0 0 0 0 0,3 1-20 0 0,-5-3 0 0 0,0-1-1 0 0,1 1 1 0 0,-1 0 0 0 0,1-1-1 0 0,-1 1 1 0 0,1-1 0 0 0,0 0-1 0 0,-1 1 1 0 0,1-1 0 0 0,-1 0-1 0 0,2 0 1 0 0,22 0 165 0 0,0 0-37 0 0,24 0 38 0 0,-14 0-107 0 0,0 0-32 0 0,80 0-26 0 0,-65 0 35 0 0,-45 1-46 0 0,1-1 0 0 0,-1 1 0 0 0,1 1 1 0 0,-1-1-1 0 0,4 2 10 0 0,-3-1-1 0 0,-1 0 0 0 0,1-1 0 0 0,-1 0 0 0 0,1 0 0 0 0,3 0 1 0 0,-7-1 0 0 0,0 0 0 0 0,0 0 0 0 0,0 0 0 0 0,0 1 0 0 0,0-1 0 0 0,0 1 0 0 0,0-1 0 0 0,-1 1 0 0 0,1 0 0 0 0,0-1 0 0 0,0 1 0 0 0,-1 0 0 0 0,2 1 0 0 0,-1-1 0 0 0,-1 0 0 0 0,1 0 0 0 0,-1 0 0 0 0,1 0 0 0 0,-1-1 0 0 0,1 1 0 0 0,-1-1 0 0 0,1 1 0 0 0,-1-1 0 0 0,1 0 0 0 0,0 1 0 0 0,-1-1 0 0 0,2 0 0 0 0,13 0 0 0 0,0 2 0 0 0,-3 9 11 0 0,-5-3 38 0 0,-4-4-42 0 0,0 0 1 0 0,-2 1 51 0 0,-4 8 29 0 0,-14 19 5 0 0,3-17-40 0 0,-5 4 4 0 0,-14 13-36 0 0,16-19 19 0 0,13-12-37 0 0,-9 8 1 0 0,-1-1 1 0 0,2 2-1 0 0,-1 0 1 0 0,0 2-5 0 0,-22 19 46 0 0,26-25-44 0 0,1 0 0 0 0,-1 0 0 0 0,-1-1-1 0 0,-1 1-1 0 0,-3 0 3 0 0,0 2-1 0 0,1-1 0 0 0,0 1 0 0 0,0 1 0 0 0,-3 3-2 0 0,-6 14 43 0 0,2-11-33 0 0,13-11-10 0 0,1 0 0 0 0,-1 0 0 0 0,1 0 0 0 0,-1 2 0 0 0,-6 7 0 0 0,4-3 0 0 0,-1-1 0 0 0,0-1 0 0 0,0 0 0 0 0,-7 5 0 0 0,5-7 0 0 0,7-4 0 0 0,1-1 0 0 0,0 1 0 0 0,0 0 0 0 0,0 0 0 0 0,0 1 0 0 0,0-1 0 0 0,1 0 0 0 0,-1 1 0 0 0,1 0 0 0 0,-1 0 0 0 0,1 0 0 0 0,-2 2 0 0 0,0 1 0 0 0,0-1 0 0 0,0 0 0 0 0,-1-1 0 0 0,0 1 0 0 0,0-1 0 0 0,0 0 0 0 0,-4 2 0 0 0,0 1 0 0 0,0 1 0 0 0,1-1 0 0 0,-1 2 0 0 0,-4 5 0 0 0,-4 5 0 0 0,4-4 0 0 0,10-10 0 0 0,3-4 0 0 0,0 0 0 0 0,-1-1 0 0 0,1 1 0 0 0,0-1 0 0 0,0 1 0 0 0,-1 0 0 0 0,1-1 0 0 0,-1 1 0 0 0,1-1 0 0 0,-1 1 0 0 0,1-1 0 0 0,-1 1 0 0 0,1-1 0 0 0,-1 1 0 0 0,1-1 0 0 0,-1 0 0 0 0,1 1 0 0 0,-1-1 0 0 0,0 0 0 0 0,1 1 0 0 0,-1-1 0 0 0,0 0 0 0 0,-4 3 0 0 0,4-3 0 0 0,0 1 0 0 0,0 0 0 0 0,0-1 0 0 0,1 1 0 0 0,-1 0 0 0 0,0 0 0 0 0,0 0 0 0 0,1-1 0 0 0,-1 1 0 0 0,0 0 0 0 0,1 0 0 0 0,-1 0 0 0 0,1 0 0 0 0,-1 0 0 0 0,1 0 0 0 0,-1 1 0 0 0,-5 9 0 0 0,-5-6 0 0 0,6 6 0 0 0,4-11 1 0 0,1 0 0 0 0,-1 1 0 0 0,1-1-1 0 0,-1 0 1 0 0,0 1 0 0 0,1-1-1 0 0,-1 0 1 0 0,0 0 0 0 0,1 0-1 0 0,-1 0 1 0 0,0 0 0 0 0,1 0 0 0 0,-1 0-1 0 0,0 0 1 0 0,0 0-1 0 0,1 0 1 0 0,0 0 0 0 0,0 0-1 0 0,0 0 1 0 0,0 0 0 0 0,0 0 0 0 0,0 0-1 0 0,0 0 1 0 0,0 0 0 0 0,0 0 0 0 0,0 0-1 0 0,-1 0 1 0 0,1 0 0 0 0,0 0 0 0 0,0 0-1 0 0,0 0 1 0 0,0 0 0 0 0,0 0 0 0 0,0 0-1 0 0,0 0 1 0 0,0 0 0 0 0,0 0-1 0 0,0 0 1 0 0,0 0 0 0 0,-1 0 0 0 0,1 1-1 0 0,0-1 1 0 0,0 0 0 0 0,0 0 0 0 0,0 0-1 0 0,0 0 1 0 0,0 0 0 0 0,0 0 0 0 0,0 0-1 0 0,0 0 1 0 0,0 0 0 0 0,0 0 0 0 0,0 0-1 0 0,0 0 1 0 0,0 0 0 0 0,0 1 0 0 0,0-1-1 0 0,0 0 1 0 0,0 0 0 0 0,0 0 0 0 0,0 0-1 0 0,0 0 1 0 0,0 0 0 0 0,0 0 0 0 0,0 0-1 0 0,0 0 1 0 0,0 0 0 0 0,0 1 0 0 0,0-1-1 0 0,0 0 1 0 0,0 0 0 0 0,0 0 0 0 0,0 0-1 0 0,0 1 1 0 0,0-1 1 0 0,0 1-1 0 0,0 0 0 0 0,0-1 1 0 0,0 1-1 0 0,0 0 1 0 0,0 0-1 0 0,0-1 1 0 0,1 1-1 0 0,-1-1 0 0 0,0 1 1 0 0,0 0-1 0 0,1-1 1 0 0,-1 1-1 0 0,0 0-1 0 0,11 4 43 0 0,-6 8-33 0 0,8 3 2 0 0,-11-14-4 0 0,1-1 0 0 0,-1 1 0 0 0,0 0 0 0 0,1-1-1 0 0,-1 0 1 0 0,1 1 0 0 0,-1-1 0 0 0,1 0 0 0 0,-1 0 0 0 0,1-1-1 0 0,0 1 1 0 0,0 0 0 0 0,-1-1 0 0 0,2 0-8 0 0,8 1 73 0 0,0-1 0 0 0,11-1-73 0 0,2 1 123 0 0,-10 0-51 0 0,10 0 18 0 0,-2-3-33 0 0,-7-2-18 0 0,-9 3-19 0 0,-1 0 0 0 0,1 1 0 0 0,0 0 0 0 0,-1 0-1 0 0,1 0 1 0 0,0 1-20 0 0,28 0 81 0 0,43 0 52 0 0,-59-1-103 0 0,-1-1 1 0 0,14-3-31 0 0,-14 2 57 0 0,0 0 1 0 0,14 1-58 0 0,84 2 298 0 0,-59 0-152 0 0,91 0 275 0 0,-115 0-325 0 0,-25 0-70 0 0,8 0 9 0 0,-13 0 24 0 0,-3 3-4 0 0,1 3-54 0 0,7 9-131 0 0,-4-10 117 0 0,-1-2-109 0 0,-2 1 38 0 0,-2 5-72 0 0,1-7 60 0 0,0 3-75 0 0,0 6-50 0 0,0-8 104 0 0,0 0-65 0 0,0-1-2 0 0,0 0-54 0 0,0 0-64 0 0,0-1-73 0 0,0 0 37 0 0,0 0-50 0 0,0-1-45 0 0,0 0-39 0 0,0 1-304 0 0,1 0-67 0 0,-1-1-53 0 0,1 1-37 0 0,1 1-351 0 0,1 1-34 0 0,6 6-2752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41:36.3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8328 0 0,'0'0'241'0'0,"0"0"0"0"0,2 0-69 0 0,-1 0-59 0 0,-1 0-38 0 0,1 0-19 0 0,0 0-97 0 0,1 0-165 0 0,-1 0 204 0 0,0 0 76 0 0,0 0 97 0 0,-1 0-31 0 0,1 0 38 0 0,-1 0 43 0 0,1 0 46 0 0,0 0 49 0 0,0 0 53 0 0,-1 0 58 0 0,1 0 61 0 0,-1 3-54 0 0,0 6 31 0 0,0 2-70 0 0,0 0-61 0 0,0 1-55 0 0,0 3-5 0 0,0 0-56 0 0,0 2-10 0 0,0 6 36 0 0,0-15-147 0 0,3 8 113 0 0,2-6-49 0 0,-4-8-140 0 0,0-1-1 0 0,0 1 1 0 0,0-1 0 0 0,0 1 0 0 0,-1 0 0 0 0,1-1 0 0 0,0 1-1 0 0,-1 0 1 0 0,0 0 0 0 0,1 0 0 0 0,-1-1 0 0 0,0 1-1 0 0,0 0 1 0 0,0 1-21 0 0,-1 7 65 0 0,0 16 100 0 0,1-24-135 0 0,0 1-1 0 0,0-1 0 0 0,1 1 0 0 0,-1-1 1 0 0,1 1-1 0 0,-1 0 0 0 0,1-1 0 0 0,1 2-29 0 0,3 4 71 0 0,-4-7-56 0 0,0 1 1 0 0,-1-1-1 0 0,1 1 1 0 0,0-1 0 0 0,0 1-1 0 0,-1-1 1 0 0,1 1 0 0 0,-1-1-1 0 0,1 1 1 0 0,-1 0 0 0 0,0-1-1 0 0,1 1 1 0 0,-1 0 0 0 0,0 0-16 0 0,-1 10 107 0 0,2 27 298 0 0,1-30-286 0 0,5-4-43 0 0,-6-5-72 0 0,-1 0-1 0 0,0 0 1 0 0,1 0-1 0 0,-1 1 0 0 0,1-1 1 0 0,-1 0-1 0 0,0 0 1 0 0,1 1-1 0 0,-1-1 1 0 0,0 0-1 0 0,0 1 1 0 0,1-1-1 0 0,-1 0 0 0 0,0 1 1 0 0,0-1-1 0 0,1 0 1 0 0,-1 1-1 0 0,0-1 1 0 0,0 1-1 0 0,0-1 1 0 0,0 0-1 0 0,1 1 1 0 0,-1-1-1 0 0,0 1 0 0 0,0-1 1 0 0,0 0-1 0 0,0 1 1 0 0,0-1-1 0 0,0 1 1 0 0,0-1-1 0 0,0 1-3 0 0,0 1 65 0 0,0-2-1 0 0,-3 3-10 0 0,-8 8-33 0 0,9-9-22 0 0,2-2-82 0 0,0 0-115 0 0,0 0-12 0 0,0 0-32 0 0,0 0-664 0 0,0 0-48 0 0,0 0-6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41:37.1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66 8408 0 0,'0'0'190'0'0,"0"0"28"0"0,0 0 8 0 0,0 0 8 0 0,0 2-16 0 0,0 11 122 0 0,0 0-97 0 0,0 3-50 0 0,0 21 160 0 0,0-24-187 0 0,2-2 15 0 0,4 1 47 0 0,0 2 38 0 0,-4-1-34 0 0,-2 23 161 0 0,0 20 94 0 0,2-40-303 0 0,4 0-29 0 0,-2-7-43 0 0,-2-3 4 0 0,-1 2 19 0 0,0 0 44 0 0,-1 0 48 0 0,0 0-38 0 0,0 5 67 0 0,0 18 249 0 0,0-22-317 0 0,0 1 44 0 0,0-2 22 0 0,0 0 57 0 0,0 0 66 0 0,0 0 79 0 0,-3-8-241 0 0,-4-2-25 0 0,9-3-33 0 0,1-1-12 0 0,-11 0 87 0 0,4-4-79 0 0,5-14 27 0 0,-1 14-89 0 0,0-17 93 0 0,0-7-64 0 0,2 14-41 0 0,4 6-39 0 0,-1-2-12 0 0,-4 9-17 0 0,0 0-1 0 0,0 0 1 0 0,-1 0 0 0 0,0-1-1 0 0,0-3-10 0 0,-1 4 11 0 0,1 0 0 0 0,0-1-1 0 0,1 1 1 0 0,0 0 0 0 0,0-4-11 0 0,2 3 19 0 0,0 0 0 0 0,0 0 0 0 0,4-5-19 0 0,4-11 9 0 0,-6 6-9 0 0,-4 15 2 0 0,1-1 0 0 0,-1 0 0 0 0,0 0 0 0 0,1 0-1 0 0,0 1 1 0 0,2-4-2 0 0,8-14 43 0 0,-10 16-41 0 0,1 1-1 0 0,-1 0 1 0 0,1 0 0 0 0,0 0 0 0 0,0 0-1 0 0,1 0-1 0 0,9-12 0 0 0,-11 11 0 0 0,4-6 0 0 0,-4 10-1 0 0,0-1 0 0 0,0 1 0 0 0,0-1 0 0 0,1 1-1 0 0,-1 0 1 0 0,1 0 0 0 0,-1 0 0 0 0,1 0 0 0 0,-1 0-1 0 0,1 0 2 0 0,4 0-13 0 0,0-1 0 0 0,1 2-1 0 0,-1-1 1 0 0,2 1 13 0 0,-7 0-1 0 0,1 0 0 0 0,0 0 0 0 0,-1 0 1 0 0,1 1-1 0 0,-1-1 0 0 0,1 1 0 0 0,-1-1 0 0 0,3 2 1 0 0,1 1 0 0 0,0 0-2 0 0,0 0 0 0 0,0 0 1 0 0,0 1-1 0 0,0 0 0 0 0,0 0 1 0 0,-1 1 1 0 0,17 12-45 0 0,-20-16 44 0 0,0 0 1 0 0,0 0-1 0 0,0 0 1 0 0,0 1-1 0 0,0-1 1 0 0,0 1 0 0 0,-1-1-1 0 0,1 1 1 0 0,-1 0-1 0 0,1 0 1 0 0,-1 0-1 0 0,0 0 1 0 0,1 0-1 0 0,-1 0 1 0 0,0 0-1 0 0,0 0 1 0 0,-1 0-1 0 0,1 1 1 0 0,1 2 0 0 0,0 0 0 0 0,1-1 0 0 0,-1 1 0 0 0,1 0 0 0 0,0-1 0 0 0,0 0 0 0 0,0 0 0 0 0,1 0 0 0 0,0 1 0 0 0,0 0 0 0 0,0 0 0 0 0,-1 0 0 0 0,0 1 0 0 0,0 0 0 0 0,0-1 0 0 0,-1 1 0 0 0,0 0 0 0 0,2 5 0 0 0,-3-6 0 0 0,0-2 0 0 0,0 0 0 0 0,-1-1 0 0 0,1 1 0 0 0,-1 0 0 0 0,0 0 0 0 0,0-1 0 0 0,0 1 0 0 0,0 1 0 0 0,-1-2 0 0 0,1 0 0 0 0,0 0 0 0 0,0 0 0 0 0,0 0 0 0 0,0 0 0 0 0,0-1 0 0 0,1 1 0 0 0,-1 0 0 0 0,1 0 0 0 0,-1 0 0 0 0,2 1 0 0 0,2 5 1 0 0,-3-6-1 0 0,0-1 1 0 0,0 0 0 0 0,0 1 0 0 0,0-1-1 0 0,0 1 1 0 0,-1-1 0 0 0,1 1 0 0 0,-1 0-1 0 0,1-1 1 0 0,-1 1 0 0 0,0 0 0 0 0,0-1-1 0 0,1 1 1 0 0,-1 0-1 0 0,0 14 43 0 0,0 16-15 0 0,0-17 18 0 0,0-13 8 0 0,-1 0-46 0 0,1 0-45 0 0,0 0-47 0 0,-1-1-48 0 0,1 1-49 0 0,-1-1-50 0 0,0 0-50 0 0,1-1-53 0 0,-1 1-52 0 0,0 0-53 0 0,-1-1-55 0 0,1 0-56 0 0,0 1-57 0 0,-1-1-57 0 0,1 0-59 0 0,-2 0-1515 0 0,3 0-1282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41:39.2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1 143 5904 0 0,'0'0'169'0'0,"0"0"-34"0"0,0 0 2 0 0,0 0 56 0 0,0 0 169 0 0,0-3 310 0 0,0 1-488 0 0,0-1 53 0 0,0-2 138 0 0,0-10 569 0 0,0 10-647 0 0,0 1-90 0 0,1 0-49 0 0,0 2-61 0 0,0 0-72 0 0,12-3 519 0 0,0-6-8 0 0,-10 9-35 0 0,-1-1-18 0 0,3-1-294 0 0,-2 0-34 0 0,1 0-1 0 0,-1 0 1 0 0,1 1 0 0 0,0 0-1 0 0,2-1-154 0 0,1 1 229 0 0,-2 1-89 0 0,2-1 48 0 0,-3 0 15 0 0,-1 1-77 0 0,-1 0 33 0 0,1-1 39 0 0,1 0 45 0 0,3-3 2 0 0,1 2-47 0 0,2 2-10 0 0,7 0 33 0 0,-17 3-203 0 0,1-1 0 0 0,0 0 0 0 0,0 0 0 0 0,-1 0 0 0 0,1 0 0 0 0,0 0 0 0 0,0 0 0 0 0,-1 0 0 0 0,1 0 1 0 0,0-1-1 0 0,-1 1 0 0 0,1 0 0 0 0,0 0 0 0 0,-1-1 0 0 0,1 1 0 0 0,0 0 0 0 0,-1-1 0 0 0,1 1 0 0 0,0-1 1 0 0,-1 1-1 0 0,1 0 0 0 0,-1-1 0 0 0,1 1 0 0 0,-1-1 0 0 0,1 0 0 0 0,-1 1 0 0 0,1-1 0 0 0,-1 1-18 0 0,0-1 17 0 0,1 0-1 0 0,-1 1 0 0 0,1-1 0 0 0,-1 1 1 0 0,1-1-1 0 0,-1 1 0 0 0,1-1 0 0 0,-1 1 0 0 0,1-1 1 0 0,0 1-1 0 0,-1-1 0 0 0,1 1 0 0 0,0 0 1 0 0,-1-1-1 0 0,1 1 0 0 0,0 0 0 0 0,-1 0 1 0 0,1 0-1 0 0,0-1 0 0 0,0 1 0 0 0,-1 0 0 0 0,1 0 1 0 0,0 0-1 0 0,0 0 0 0 0,-1 0 0 0 0,1 0 1 0 0,0 1-1 0 0,-1-1-16 0 0,24 0 146 0 0,-24 0-142 0 0,1 0-1 0 0,-1-1 0 0 0,0 1 0 0 0,1 0 0 0 0,-1 0 0 0 0,0 0 0 0 0,1 0 0 0 0,-1 0 0 0 0,0 0 0 0 0,1 1 0 0 0,-1-1 0 0 0,0 0 0 0 0,1 0 0 0 0,-1 0 0 0 0,0 0 0 0 0,0 0 0 0 0,1 0 0 0 0,-1 1 0 0 0,0-1 0 0 0,1 0 0 0 0,-1 0 0 0 0,0 0 0 0 0,0 1 0 0 0,1-1 0 0 0,-1 0 0 0 0,0 0-3 0 0,11 11 65 0 0,-8-6-8 0 0,-2 2-49 0 0,0-1-9 0 0,10 7 2 0 0,3 3-2 0 0,-14-15 1 0 0,1-1 1 0 0,-1 1 0 0 0,1 0-1 0 0,-1 0 1 0 0,0-1-1 0 0,0 1 1 0 0,1 0 0 0 0,-1 0-1 0 0,0-1 1 0 0,0 1-1 0 0,0 0 1 0 0,0 0 0 0 0,0 0-1 0 0,0-1 1 0 0,0 1 0 0 0,0 0-1 0 0,0 0 1 0 0,0 0-1 0 0,-1-1 1 0 0,1 1 0 0 0,0 0-1 0 0,0 0 1 0 0,-1 0-1 0 0,1 0 3 0 0,-1-1-1 0 0,0 1 1 0 0,1 0-1 0 0,-1 0 1 0 0,1 0-1 0 0,-1 0 1 0 0,1-1-1 0 0,0 1 0 0 0,-1 0 1 0 0,1 0-1 0 0,0 0 1 0 0,-1 0-1 0 0,1 0 1 0 0,0 0-1 0 0,0 0 1 0 0,0 0-1 0 0,0 0 1 0 0,0 0-1 0 0,0 0 0 0 0,0 0 1 0 0,0 0-1 0 0,1 0 1 0 0,-1 0-1 0 0,0 0 1 0 0,1-1-1 0 0,-1 1 1 0 0,0 0-1 0 0,1 0 1 0 0,-1 0-1 0 0,1 0 0 0 0,-1 0 1 0 0,2 0-3 0 0,-2 0 1 0 0,1 0 6 0 0,-1 1-1 0 0,1-1 1 0 0,-1 0 0 0 0,1 0 0 0 0,-1 1 0 0 0,0-1 0 0 0,0 0-1 0 0,1 1 1 0 0,-1-1 0 0 0,0 0 0 0 0,0 2-7 0 0,-1-1 6 0 0,1 1 1 0 0,-1-1-1 0 0,0 0 0 0 0,1 0 1 0 0,-1 1-1 0 0,0-1 1 0 0,0 0-1 0 0,-1 1-6 0 0,0-1 9 0 0,1 0 1 0 0,0 0-1 0 0,0 0 1 0 0,0 0 0 0 0,1 0-1 0 0,-1 0 1 0 0,0 1-1 0 0,1-1 1 0 0,-1 0-1 0 0,1 2-9 0 0,0 5 27 0 0,0-6-20 0 0,1-1 0 0 0,-1 1 0 0 0,0 0 0 0 0,0 0 0 0 0,0 0 1 0 0,-1 0-1 0 0,1-1 0 0 0,-1 1 0 0 0,1 0 0 0 0,-1 0 0 0 0,0-1 1 0 0,0 1-1 0 0,0 0 0 0 0,-1-1 0 0 0,1 1 0 0 0,0-1 0 0 0,-1 0 1 0 0,0 1-1 0 0,-1 0-7 0 0,-10 10 77 0 0,9-7 84 0 0,4-1-88 0 0,-1 0-14 0 0,-12 0 101 0 0,-3 6-26 0 0,0-8-108 0 0,3-3-46 0 0,10 0-73 0 0,1-2 23 0 0,-3 2 49 0 0,-1-1 25 0 0,6 1-4 0 0,0 0 0 0 0,0 0 1 0 0,-1 0-1 0 0,1 0 0 0 0,0 0 0 0 0,0-1 0 0 0,0 1 0 0 0,0 0 0 0 0,-1 0 0 0 0,1 0 0 0 0,0 0 0 0 0,0 0 0 0 0,0 0 0 0 0,0-1 0 0 0,0 1 0 0 0,-1 0 0 0 0,1 0 0 0 0,0 0 0 0 0,0 0 0 0 0,0-1 0 0 0,0 1 0 0 0,0 0 0 0 0,0 0 0 0 0,0 0 0 0 0,0 0 0 0 0,0-1 0 0 0,0 1 0 0 0,0 0 0 0 0,0 0 0 0 0,0 0 0 0 0,0-1 0 0 0,0 1 0 0 0,0 0 0 0 0,0 0 0 0 0,0 0 0 0 0,0-1 0 0 0,0 1 0 0 0,0 0 0 0 0,0 0 0 0 0,0 0 0 0 0,0 0 0 0 0,0-1 0 0 0,0 1 0 0 0,1 0 0 0 0,-1 0 0 0 0,0 0 0 0 0,0 0 0 0 0,0-1 0 0 0,0 1 0 0 0,0 0 0 0 0,0 0 0 0 0,1 0 0 0 0,-1 0 0 0 0,0 0 0 0 0,0 0 0 0 0,0 0 0 0 0,1-1 0 0 0,-1 1 0 0 0,0 0 0 0 0,2-1-1 0 0,-1-1 0 0 0,1 1 0 0 0,0-1 0 0 0,-1 0 0 0 0,1 0-1 0 0,-1 1 1 0 0,0-1 0 0 0,1 0 0 0 0,-1 0 0 0 0,0-1 1 0 0,0 1-5 0 0,1 0 1 0 0,0 0 0 0 0,-1 1-1 0 0,1-1 1 0 0,0 1 0 0 0,0-1-1 0 0,0 1 1 0 0,0-1 0 0 0,0 1-1 0 0,1 0 1 0 0,-1 0 0 0 0,1 0 4 0 0,13-9-14 0 0,-9 6-43 0 0,2 5 68 0 0,-7 0-3 0 0,32-1 221 0 0,-23 0-168 0 0,-6 2-123 0 0,1 3 8 0 0,-4-3 37 0 0,0-1 0 0 0,0 1 0 0 0,-1 0 0 0 0,1-1 0 0 0,0 1-1 0 0,-1 0 1 0 0,1 0 0 0 0,-1 0 0 0 0,0 0 0 0 0,0 0-1 0 0,0 0 1 0 0,0 1 0 0 0,0-1 0 0 0,0 0 0 0 0,0 0 0 0 0,-1 1-1 0 0,1-1 1 0 0,-1 2 17 0 0,0 2-17 0 0,0-4 12 0 0,0 0 0 0 0,0-1 0 0 0,-1 1 0 0 0,2 0 0 0 0,-1-1 1 0 0,0 1-1 0 0,0 0 0 0 0,0-1 0 0 0,1 1 0 0 0,-1-1 0 0 0,1 1 0 0 0,0 1 5 0 0,5 1-10 0 0,-1 0 10 0 0,-3 9 10 0 0,-2-1 7 0 0,0 3 41 0 0,0 2 43 0 0,0-1 42 0 0,3-5-47 0 0,2-1-56 0 0,-4-9-40 0 0,-1 0 1 0 0,1 0-1 0 0,0 0 0 0 0,-1 0 0 0 0,1 0 1 0 0,-1 0-1 0 0,1 0 0 0 0,-1 0 1 0 0,1 0-1 0 0,-1 0 0 0 0,0 0 0 0 0,0 0 1 0 0,1 0-1 0 0,-1 0 0 0 0,0 0 0 0 0,0 1 1 0 0,0-1-1 0 0,0 0 0 0 0,0 0 0 0 0,-1 0 1 0 0,1 0-1 0 0,0 0 0 0 0,0 0 0 0 0,-1 1 0 0 0,-4 6 1 0 0,4-7 0 0 0,0 0 1 0 0,0 1-1 0 0,1-1 1 0 0,-1 1-1 0 0,0-1 0 0 0,1 1 1 0 0,-1-1-1 0 0,1 1 1 0 0,-1 0-1 0 0,1-1 0 0 0,-1 1 1 0 0,1 0-1 0 0,0-1 0 0 0,0 1-1 0 0,0 1 19 0 0,0 0 0 0 0,0 0 0 0 0,0 0 0 0 0,-1 0-1 0 0,1 0 1 0 0,-1 0 0 0 0,0 0 0 0 0,0-1-1 0 0,0 1 1 0 0,0 0 0 0 0,0 0-19 0 0,-3 2 27 0 0,1 0 0 0 0,-1-1 0 0 0,0 1 1 0 0,0-1-1 0 0,-1 1-27 0 0,5-5 3 0 0,-3 3 13 0 0,0-1 1 0 0,-1 1-1 0 0,1-1 1 0 0,0 0-1 0 0,-1 0 0 0 0,0 0-16 0 0,0 0 16 0 0,1 0 0 0 0,0 0 0 0 0,-1 0 0 0 0,1 0 0 0 0,0 0 0 0 0,-1 2-16 0 0,3-3 9 0 0,-1 1 0 0 0,0-1 0 0 0,0 1 0 0 0,1-1 0 0 0,-1 0 0 0 0,0 1 0 0 0,0-1 0 0 0,-1 0-9 0 0,0 0 23 0 0,0 0 0 0 0,-1-1 0 0 0,1 1 0 0 0,0-1 0 0 0,-1 1 0 0 0,1-1 0 0 0,-1 0 0 0 0,1 0-23 0 0,1 0 14 0 0,0 0-1 0 0,0 0 0 0 0,0 1 1 0 0,0-1-1 0 0,0 1 0 0 0,1 0 0 0 0,-1-1 1 0 0,0 1-1 0 0,0 0 0 0 0,-1 1-13 0 0,-4 1 58 0 0,2-11 31 0 0,3 8-75 0 0,0-1-1 0 0,0 0 0 0 0,1 1 0 0 0,-1 0 1 0 0,0-1-1 0 0,0 1 0 0 0,0 0 0 0 0,1 0 0 0 0,-1 0 1 0 0,0 0-1 0 0,-1 0-13 0 0,-1 1 30 0 0,2-1 72 0 0,-1 0 56 0 0,-9-3 17 0 0,11 2-160 0 0,0 1 0 0 0,0-1-1 0 0,0 1 1 0 0,0-1 0 0 0,0 0-1 0 0,0 0 1 0 0,0 0 0 0 0,0 1-1 0 0,0-1 1 0 0,0 0-1 0 0,0 0 1 0 0,1 0 0 0 0,-1 0-1 0 0,0-1-14 0 0,-2-8 103 0 0,3 4-70 0 0,0 6-33 0 0,-1-7-86 0 0,1 6 87 0 0,0 1-1 0 0,0-1 0 0 0,-1 1 1 0 0,1-1-1 0 0,0 1 1 0 0,0-1-1 0 0,-1 1 0 0 0,1-1 1 0 0,0 1-1 0 0,-1-1 1 0 0,1 1-1 0 0,-1 0 0 0 0,1-1 1 0 0,0 1-1 0 0,-1 0 1 0 0,1-1-1 0 0,-1 1 0 0 0,-3-3-63 0 0,3 1-20 0 0,-1 0-47 0 0,1-3-134 0 0,1 2 87 0 0,-1-1-35 0 0,1 1 168 0 0,-2 0-93 0 0,-1 0-81 0 0,1 0-70 0 0,-1 0-73 0 0,0 0-52 0 0,2 0-132 0 0,2-2-327 0 0,0 4 768 0 0,0 1 1 0 0,0-1-1 0 0,-1 1 1 0 0,1 0-1 0 0,0 0 1 0 0,0-1-1 0 0,0 1 1 0 0,-1 0-1 0 0,1 0 1 0 0,0 0-1 0 0,0 0 1 0 0,0 0-1 0 0,0 0 1 0 0,0 0 103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41:37.9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16 9440 0 0,'0'0'216'0'0,"0"0"32"0"0,0 0 9 0 0,0 0-109 0 0,2 0-77 0 0,-1 1-68 0 0,-1-1 1 0 0,0 0 0 0 0,1 0-1 0 0,-1 0 1 0 0,0 0 0 0 0,1 0 0 0 0,-1 0-1 0 0,0 0 1 0 0,1 0 0 0 0,-1 0-1 0 0,0 0 1 0 0,1-1 0 0 0,-1 1-1 0 0,0 0 1 0 0,0 0 0 0 0,1 0-1 0 0,-1 0 1 0 0,0 0 0 0 0,1-1 0 0 0,-1 1-1 0 0,0 0 1 0 0,0 0 0 0 0,1 0-1 0 0,-1-1 1 0 0,0 1 0 0 0,0 0-4 0 0,-2-4 84 0 0,-4-3 93 0 0,6 7-177 0 0,-2-2 319 0 0,2 2 1 0 0,0 0-11 0 0,0 0-42 0 0,0 6 3 0 0,1-1-101 0 0,1 0-76 0 0,6 5 36 0 0,-4-7-37 0 0,3 0 19 0 0,-6-3-100 0 0,-1 0-1 0 0,1 0 1 0 0,-1 0-1 0 0,1 0 1 0 0,-1 1-1 0 0,1-1 1 0 0,-1 0-1 0 0,1 0 1 0 0,-1 1-1 0 0,0-1 1 0 0,1 0-1 0 0,-1 1 1 0 0,1-1-1 0 0,-1 0 1 0 0,0 1-1 0 0,1-1 1 0 0,-1 1-1 0 0,0-1 1 0 0,0 1-1 0 0,1-1 1 0 0,-1 1-1 0 0,0-1 1 0 0,0 0-1 0 0,0 1 1 0 0,1-1-1 0 0,-1 1 1 0 0,0-1-1 0 0,0 1 1 0 0,0-1-1 0 0,0 1 1 0 0,0 0-1 0 0,0-1 1 0 0,0 1 0 0 0,0-1-1 0 0,0 1 1 0 0,0-1-1 0 0,-1 1 1 0 0,1-1-11 0 0,4 15 241 0 0,8 1 27 0 0,1 0-8 0 0,-9-8-125 0 0,-1-1-34 0 0,3 13 85 0 0,-3-10-81 0 0,0 1 34 0 0,0-1-33 0 0,1 3 5 0 0,-2-1-38 0 0,3 7 27 0 0,-1-5-5 0 0,2 1 16 0 0,-5-12-86 0 0,0 1 0 0 0,0-1 1 0 0,0 1-1 0 0,0-1 0 0 0,0 1 0 0 0,0-1 1 0 0,-1 1-1 0 0,0 0 0 0 0,0 2-25 0 0,0-4 10 0 0,1 40 175 0 0,0-33-126 0 0,0 0 0 0 0,1 1 0 0 0,0-1 0 0 0,0 0 0 0 0,1 0 1 0 0,1 2-60 0 0,0 1 64 0 0,-1 0 0 0 0,0 1 0 0 0,-1-1 0 0 0,0 1 0 0 0,-1 0 0 0 0,0-1-1 0 0,-1 9-63 0 0,1 4 96 0 0,6 5 2 0 0,-5-21-64 0 0,0 0 1 0 0,-1 1 0 0 0,0-1-1 0 0,0 0 1 0 0,-1 0-35 0 0,0 17 88 0 0,-1-17-48 0 0,0 0-1 0 0,2 0 1 0 0,-1 0 0 0 0,1 0 0 0 0,0 0 0 0 0,1 3-40 0 0,4 4 116 0 0,-5-13-85 0 0,0 0 0 0 0,1 1 0 0 0,-1-1 0 0 0,-1 0 0 0 0,1 1 0 0 0,0-1 0 0 0,-1 1 0 0 0,0 1-31 0 0,0 12 161 0 0,0-5-55 0 0,0 0-33 0 0,0 12-29 0 0,0-22-53 0 0,0 0 1 0 0,0-1-1 0 0,0 1 1 0 0,-1 0-1 0 0,1-1 1 0 0,-1 1-1 0 0,1-1 1 0 0,-1 1-1 0 0,1 0 1 0 0,-1-1-1 0 0,0 1 1 0 0,0-1-1 0 0,0 0 1 0 0,0 1-1 0 0,0-1 0 0 0,0 0 1 0 0,0 1-1 0 0,-1-1 9 0 0,-2 6-77 0 0,5 2 80 0 0,-1-6-9 0 0,0-2 12 0 0,0 1 1 0 0,0-1-1 0 0,0 1 0 0 0,0-1 0 0 0,-1 1 0 0 0,1-1 0 0 0,0 1 0 0 0,-1-1 0 0 0,0 1 0 0 0,1-1 0 0 0,-1 1 0 0 0,0-1 0 0 0,0 0 0 0 0,1 1 0 0 0,-1-1 0 0 0,-1 1-6 0 0,-2 2-3 0 0,2-2 69 0 0,2-2-12 0 0,0 0-118 0 0,0 0-72 0 0,0 0-22 0 0,0 0 25 0 0,0 0 50 0 0,0 0-33 0 0,-1-1-343 0 0,1 0 85 0 0,0 0 74 0 0,0-1 65 0 0,0 1 26 0 0,0 0 63 0 0,0 0 31 0 0,0-1 6 0 0,1 0 10 0 0,-1 1-2 0 0,0 0-19 0 0,0-1-46 0 0,0-13-1268 0 0</inkml:trace>
  <inkml:trace contextRef="#ctx0" brushRef="#br0" timeOffset="500.71">458 190 4800 0 0,'0'0'136'0'0,"3"0"3"0"0,10 3-51 0 0,-7 1 7 0 0,1 2 110 0 0,-7-6-205 0 0,3 3 386 0 0,-3-3 13 0 0,0 0-9 0 0,0 7-28 0 0,-1-1-47 0 0,1 1-45 0 0,-2-2-48 0 0,0 1-50 0 0,0-1-50 0 0,-2 1-52 0 0,-1-1-53 0 0,5-4-14 0 0,-9 8 132 0 0,12-4 21 0 0,0-1-70 0 0,-2-4-79 0 0,-1 0 1 0 0,0 1-1 0 0,0-1 1 0 0,1 1-1 0 0,-1-1 1 0 0,0 1 0 0 0,0-1-1 0 0,0 1 1 0 0,0-1-1 0 0,1 1 1 0 0,-1-1-1 0 0,0 1 1 0 0,0-1-1 0 0,0 1 1 0 0,0-1 0 0 0,0 1-1 0 0,0-1 1 0 0,-1 1-1 0 0,1-1 1 0 0,0 0-1 0 0,0 1 1 0 0,0-1-1 0 0,0 1 1 0 0,0-1-1 0 0,-1 1 1 0 0,1-1 0 0 0,0 1-1 0 0,0-1 1 0 0,-1 0-1 0 0,1 1 1 0 0,-1-1-8 0 0,-11 12 240 0 0,5-9-109 0 0,7-3-118 0 0,-1 0 0 0 0,1 0 0 0 0,-1 0-1 0 0,1 1 1 0 0,-1-1 0 0 0,1 0-1 0 0,0 0 1 0 0,-1 1 0 0 0,1-1-1 0 0,-1 0 1 0 0,1 1 0 0 0,-1-1-1 0 0,1 0 1 0 0,0 1 0 0 0,-1-1 0 0 0,1 0-1 0 0,0 1 1 0 0,0-1 0 0 0,-1 1-1 0 0,1-1 1 0 0,0 1 0 0 0,0-1-1 0 0,-1 1 1 0 0,1-1 0 0 0,0 1-1 0 0,0-1 1 0 0,0 1 0 0 0,0-1-1 0 0,0 1 1 0 0,0-1 0 0 0,0 1 0 0 0,0-1-1 0 0,0 1 1 0 0,0-1 0 0 0,0 1-1 0 0,0-1 1 0 0,0 1 0 0 0,0-1-13 0 0,-2 14 248 0 0,-4-4-95 0 0,1-2-70 0 0,1 2 23 0 0,3-7-85 0 0,0-1 1 0 0,-1 0-1 0 0,1 0 1 0 0,0 0 0 0 0,0 1-1 0 0,-1-1 1 0 0,0-1-1 0 0,1 1 1 0 0,-1 0-22 0 0,-14 14 130 0 0,-4 4-6 0 0,11-11-65 0 0,6-6-12 0 0,0 0-1 0 0,1 1 1 0 0,-1-1-1 0 0,1 1 1 0 0,0-1-1 0 0,-2 5-46 0 0,2-5 43 0 0,1 0-1 0 0,-1 0 1 0 0,0 0-1 0 0,0 0 1 0 0,0-1 0 0 0,-2 3-43 0 0,-4 2 102 0 0,5-4-43 0 0,0 1 0 0 0,-1-1 0 0 0,1 0 0 0 0,1 1 0 0 0,-1-1 0 0 0,0 2-59 0 0,-2 5 169 0 0,5-8-152 0 0,0-1 0 0 0,-1 0 0 0 0,1 0 0 0 0,0 0 0 0 0,-1 0 0 0 0,0 0 0 0 0,1 0 0 0 0,-1 0 0 0 0,0 0 0 0 0,1 0 0 0 0,-1 0 0 0 0,0 0 0 0 0,0 0 0 0 0,0-1 0 0 0,0 1 1 0 0,0 0-1 0 0,0-1 0 0 0,0 1-17 0 0,-10 5 164 0 0,1-1-35 0 0,-1 0 6 0 0,6-2-80 0 0,5-3-41 0 0,-1 0-1 0 0,0 0 1 0 0,1 1 0 0 0,-1-1-1 0 0,0 0 1 0 0,1 1 0 0 0,-1-1 0 0 0,1 0-1 0 0,-1 1 1 0 0,1-1 0 0 0,-1 1-1 0 0,1-1 1 0 0,-1 1 0 0 0,1-1-1 0 0,-1 1 1 0 0,1 0 0 0 0,0-1-1 0 0,-1 1 1 0 0,1-1 0 0 0,0 1 0 0 0,-1 0-1 0 0,1 0-13 0 0,-2 4 52 0 0,-9 8 116 0 0,9-11-10 0 0,2-2-4 0 0,0 0-6 0 0,-3 3-18 0 0,-8 8-8 0 0,9-8-7 0 0,1-1-67 0 0,1 4-51 0 0,1-4 34 0 0,-1-1 45 0 0,0 1 62 0 0,0 0 81 0 0,1-2-119 0 0,1-1-43 0 0,8 2 8 0 0,-10-1-63 0 0,0 0-1 0 0,0 0 1 0 0,0 0-1 0 0,0 0 1 0 0,0 0 0 0 0,1 0-1 0 0,-1 0 1 0 0,0 0-1 0 0,0 0 1 0 0,0 0-1 0 0,0 0 1 0 0,0 0 0 0 0,0 0-1 0 0,0 0 1 0 0,0 0-1 0 0,0 0 1 0 0,0 0-1 0 0,1 0 1 0 0,-1 0 0 0 0,0 0-1 0 0,0 0 1 0 0,0 0-1 0 0,0 0 1 0 0,0 0-1 0 0,0 0 1 0 0,0 0 0 0 0,0 0-1 0 0,0 0 1 0 0,0 0-1 0 0,0 0 1 0 0,0 0-1 0 0,0 1 1 0 0,1-1 0 0 0,-1 0-1 0 0,0 0 1 0 0,0 0-1 0 0,0 0 1 0 0,0 0-1 0 0,0 0 1 0 0,0 0-1 0 0,0 0 1 0 0,0 0 0 0 0,0 0-1 0 0,0 0 1 0 0,0 1-1 0 0,0-1 1 0 0,0 0-1 0 0,0 0 1 0 0,0 0 0 0 0,0 0-1 0 0,0 0 1 0 0,0 0-1 0 0,0 0 1 0 0,0 0-1 0 0,0 0 1 0 0,0 0 0 0 0,0 1-2 0 0,0 12 88 0 0,2 3-2 0 0,11-1-4 0 0,1 1-16 0 0,-6 0-51 0 0,-3-14-13 0 0,0-1 5 0 0,4 5 6 0 0,6 9 49 0 0,-12-11-44 0 0,0-1 0 0 0,1 0 0 0 0,-1 0 0 0 0,1 0 1 0 0,2 2-19 0 0,5-1 48 0 0,-9-3-39 0 0,0 0 1 0 0,1 0-1 0 0,-1 1 0 0 0,0-1 1 0 0,0 0-1 0 0,0 1 1 0 0,0-1-1 0 0,0 1 1 0 0,0 0-10 0 0,9 7 13 0 0,7 1 64 0 0,3 3 6 0 0,0-4-24 0 0,2 0 40 0 0,-14-4-61 0 0,-8-4-29 0 0,0 0-1 0 0,1 0 1 0 0,-1-1-1 0 0,1 1 1 0 0,-1 0-1 0 0,1 0 1 0 0,-1-1 0 0 0,1 1-1 0 0,-1-1 1 0 0,1 0-1 0 0,0 1 1 0 0,-1-1 0 0 0,1 0-1 0 0,0 0-8 0 0,-1 0 3 0 0,-1 0 0 0 0,1 0 0 0 0,-1 0 0 0 0,1 0 0 0 0,-1 0 0 0 0,1 0 0 0 0,-1 0 0 0 0,1 0 0 0 0,-1 0 0 0 0,1 0 0 0 0,-1 0 0 0 0,1 0 0 0 0,-1 1 0 0 0,1-1 0 0 0,-1 0 0 0 0,0 0 0 0 0,1 0 0 0 0,-1 1 0 0 0,1-1 0 0 0,-1 0 0 0 0,1 1 0 0 0,-1-1-1 0 0,0 0 1 0 0,1 1 0 0 0,-1-1 0 0 0,0 1 0 0 0,1-1 0 0 0,-1 0 0 0 0,0 1-3 0 0,8 6 60 0 0,16-2 12 0 0,-23-4-64 0 0,1 0 0 0 0,0 0 0 0 0,-1-1 0 0 0,1 1 0 0 0,-1 0 0 0 0,0 0 1 0 0,1 1-1 0 0,-1-1 0 0 0,1 1-8 0 0,4 2 67 0 0,-1-4-51 0 0,0 1-7 0 0,-4 0-5 0 0,-1-1 0 0 0,0 1 1 0 0,1 0-1 0 0,-1-1 0 0 0,0 1 0 0 0,0 0 1 0 0,1-1-1 0 0,-1 1 0 0 0,0 0 0 0 0,0-1 1 0 0,0 1-1 0 0,0 0 0 0 0,0-1 1 0 0,0 1-1 0 0,0 0-4 0 0,0 1 72 0 0,3-2 13 0 0,1 1-56 0 0,1 0-76 0 0,8 7-292 0 0,-9-4 275 0 0,-2-2-69 0 0,-2-2-48 0 0,0 0-74 0 0,0 0 82 0 0,0 0-36 0 0,0 0-39 0 0,0 0-36 0 0,1 0-383 0 0,-1 0 95 0 0,0 0-51 0 0,2 0-731 0 0,2 0-573 0 0,5 0-1092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41:34.9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9328 0 0,'0'3'208'0'0,"0"1"-4"0"0,0 1-34 0 0,0 5 84 0 0,-1 6-46 0 0,2 21 88 0 0,0-28-148 0 0,1-1 76 0 0,3 3-22 0 0,3 4 171 0 0,1 1-16 0 0,-5-5-179 0 0,-1 11 105 0 0,-3-11-113 0 0,0 0 51 0 0,2 1 27 0 0,3-3-42 0 0,1 5 20 0 0,-4-2-65 0 0,-1 12 194 0 0,-1 0-4 0 0,2-11-196 0 0,4 0 32 0 0,-1-4-12 0 0,-3 6 33 0 0,-2 4 43 0 0,0 0-37 0 0,0 21 123 0 0,0 10-55 0 0,0 24 23 0 0,1-73-301 0 0,-1 0-1 0 0,0 0 1 0 0,0 0 0 0 0,0 0 0 0 0,-1 0 0 0 0,1-1-1 0 0,0 1 1 0 0,0 0 0 0 0,0 0 0 0 0,0 0 0 0 0,-1 0 0 0 0,1-1-1 0 0,0 1 1 0 0,-1 1-4 0 0,-4 0 5 0 0,-1-2-50 0 0,4 0-42 0 0,2 0-105 0 0,0 0-191 0 0,0 0 207 0 0,0 0-29 0 0,0 0-63 0 0,0 0 90 0 0,0 0-33 0 0,0 0-36 0 0,0 0-35 0 0,0 0-374 0 0,0 0 96 0 0,0 0-47 0 0,0 0-710 0 0,0 0-555 0 0,0 0-1057 0 0</inkml:trace>
  <inkml:trace contextRef="#ctx0" brushRef="#br0" timeOffset="387.51">269 63 5528 0 0,'3'3'124'0'0,"8"7"17"0"0,-9-7 11 0 0,1 0-20 0 0,2 3-90 0 0,0 4 65 0 0,-2-3 21 0 0,-1 1 58 0 0,-2-1 22 0 0,0 1 55 0 0,-2-1 62 0 0,-1 0 69 0 0,1-4-313 0 0,-1 2-6 0 0,-1 2 16 0 0,2-2 15 0 0,1 1 43 0 0,0 2 81 0 0,1-6-198 0 0,0 0 0 0 0,-1-1 0 0 0,1 1-1 0 0,0 0 1 0 0,-1-1 0 0 0,0 1-1 0 0,1-1 1 0 0,-1 1 0 0 0,0-1-1 0 0,0 1 1 0 0,-1 1-32 0 0,-3 5 135 0 0,2-2-7 0 0,1-1-49 0 0,-1 2 28 0 0,0-2 7 0 0,-1 0 44 0 0,-2 1 86 0 0,-6 13 74 0 0,3-3-78 0 0,1-6-110 0 0,-5 6 88 0 0,11-11-163 0 0,1-5-43 0 0,1 1 1 0 0,0 0-1 0 0,0-1 0 0 0,-1 1 1 0 0,1 0-1 0 0,0-1 0 0 0,-1 1 1 0 0,1-1-1 0 0,-1 1 0 0 0,1-1 1 0 0,-1 1-1 0 0,1-1 0 0 0,-1 1 1 0 0,1-1-1 0 0,-1 1 0 0 0,1-1 1 0 0,-1 0-1 0 0,0 1 0 0 0,1-1 1 0 0,-1 0-1 0 0,1 0 0 0 0,-1 1-12 0 0,-4 1 48 0 0,4-1-37 0 0,0-1 1 0 0,0 1-1 0 0,0 0 1 0 0,0 0-1 0 0,0-1 1 0 0,0 1 0 0 0,1 0-1 0 0,-1 0 1 0 0,0 0-1 0 0,1 0 1 0 0,-1 0-1 0 0,1 0 1 0 0,-1 0-1 0 0,1 0 1 0 0,-1 0-1 0 0,1 0-11 0 0,-7 10 168 0 0,-3-5 8 0 0,4 7 0 0 0,4-10-164 0 0,0 1 40 0 0,-17 15 341 0 0,16-16-356 0 0,0-1 101 0 0,3 1-2 0 0,0-1-124 0 0,0 2 35 0 0,0 24 446 0 0,0-23-426 0 0,0-2-46 0 0,0 0 99 0 0,3-1-3 0 0,8 9-10 0 0,-9-8-3 0 0,-2-3 0 0 0,3 2-7 0 0,10 9-26 0 0,0-6-18 0 0,-8 1-38 0 0,-5-5-13 0 0,0-1 0 0 0,0 1 1 0 0,1-1-1 0 0,-1 1 0 0 0,0-1 1 0 0,0 0-1 0 0,1 1 1 0 0,-1-1-1 0 0,0 1 0 0 0,1-1 1 0 0,-1 0-1 0 0,1 0 0 0 0,-1 1 1 0 0,0-1-1 0 0,1 0 1 0 0,-1 1-1 0 0,1-1 0 0 0,-1 0 1 0 0,1 0-1 0 0,-1 0 0 0 0,1 0 1 0 0,-1 0-1 0 0,1 0 1 0 0,-1 1-1 0 0,1-1 0 0 0,-1 0 1 0 0,1 0-1 0 0,-1 0 0 0 0,1-1 1 0 0,-1 1-1 0 0,1 0 1 0 0,0 0-3 0 0,1 0 5 0 0,1 0 1 0 0,-1 0-1 0 0,0 0 1 0 0,1 0-1 0 0,-1 0 0 0 0,1 0 1 0 0,-1 1-1 0 0,1-1 1 0 0,-1 1-1 0 0,0 0 1 0 0,1 0-1 0 0,-1 0 1 0 0,0 0-1 0 0,0 0 1 0 0,1 0-1 0 0,-1 1 1 0 0,0-1-1 0 0,0 1-5 0 0,4 2 47 0 0,1-3-40 0 0,-1-1-7 0 0,2 5 0 0 0,-7-4 1 0 0,0 0-1 0 0,1 0 1 0 0,-1 0 0 0 0,1 0 0 0 0,-1-1-1 0 0,1 1 1 0 0,0 0 0 0 0,-1-1 0 0 0,1 1-1 0 0,-1-1 1 0 0,1 0 0 0 0,0 0 0 0 0,-1 1-1 0 0,1-1 0 0 0,0 0 4 0 0,0 0-1 0 0,-1 0 0 0 0,1 0 1 0 0,0 1-1 0 0,-1-1 0 0 0,1 1 0 0 0,-1-1 1 0 0,1 1-1 0 0,-1-1 0 0 0,1 1 1 0 0,-1 0-1 0 0,1 0 0 0 0,-1 0 1 0 0,1 0-4 0 0,6 4 7 0 0,8-3-7 0 0,-12-1-20 0 0,2-1-34 0 0,6 0-124 0 0,-10 1 137 0 0,-1-1 0 0 0,1 0 0 0 0,0 0 0 0 0,-1 0-1 0 0,1 0 1 0 0,-1-1 0 0 0,1 1 0 0 0,0 0 0 0 0,-1-1 0 0 0,1 1-1 0 0,-1-1 1 0 0,1 1 0 0 0,-1-1 41 0 0,5-10-447 0 0,-6 11 415 0 0,1-1-1 0 0,0 1 1 0 0,0 0-1 0 0,-1-1 1 0 0,1 1-1 0 0,0 0 1 0 0,0 0-1 0 0,0 0 1 0 0,0 0 0 0 0,-1-1-1 0 0,1 1 1 0 0,0 0-1 0 0,0 0 1 0 0,1 1 32 0 0</inkml:trace>
  <inkml:trace contextRef="#ctx0" brushRef="#br0" timeOffset="645.53">601 205 8176 0 0,'13'13'182'0'0,"-10"-10"29"0"0,-3-3 13 0 0,2 3-32 0 0,9 7-107 0 0,-8-7 84 0 0,-1-2-55 0 0,1 0-34 0 0,0-2-29 0 0,-1 1-11 0 0,0 1 28 0 0,3 6 119 0 0,-5-7-175 0 0,0 1 0 0 0,1-1 0 0 0,-1 1 0 0 0,0-1 0 0 0,0 0 0 0 0,1 1 0 0 0,-1-1 0 0 0,0 1 0 0 0,1-1 0 0 0,-1 0 0 0 0,1 1 0 0 0,-1-1-1 0 0,0 0 1 0 0,1 0 0 0 0,-1 1 0 0 0,1-1 0 0 0,-1 0 0 0 0,1 0 0 0 0,-1 0 0 0 0,1 1 0 0 0,-1-1 0 0 0,1 0 0 0 0,-1 0 0 0 0,1 0 0 0 0,-1 0-1 0 0,1 0 1 0 0,-1 0 0 0 0,1 0 0 0 0,-1 0 0 0 0,0 0 0 0 0,1 0 0 0 0,0-1-12 0 0,45 1 735 0 0,3 0-327 0 0,-40 0-822 0 0,-2 0 58 0 0,-1 0-148 0 0,-3 0-535 0 0,-2 0 668 0 0,1 0-65 0 0,1 0-935 0 0,-3 0-778 0 0</inkml:trace>
  <inkml:trace contextRef="#ctx0" brushRef="#br0" timeOffset="913.95">743 347 7568 0 0,'0'27'153'0'0,"0"-17"-69"0"0,0 0 40 0 0,0-9-109 0 0,0 0 0 0 0,0 0 0 0 0,0 0 0 0 0,0 0 0 0 0,0 0 0 0 0,0-1 0 0 0,0 1 0 0 0,-1 0 0 0 0,1 0 0 0 0,0 0 0 0 0,0 0 0 0 0,-1-1-1 0 0,1 1 1 0 0,-1 1-15 0 0,-5 0 148 0 0,2-2-1 0 0,4 0-147 0 0,-2 0 209 0 0,1 0 187 0 0,1 0 344 0 0,0 0 27 0 0,0 0-312 0 0,0 0-181 0 0,0 0-37 0 0,0 0 66 0 0,0 0 152 0 0,3 3-20 0 0,7 7-31 0 0,-7-7-118 0 0,-3-3-50 0 0,0 0-10 0 0,2 0-26 0 0,25 0-55 0 0,-18 0-125 0 0,-3 0-33 0 0,-3 0-57 0 0,0-3-34 0 0,10-7-157 0 0,3 7-24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41:43.8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4112 0 0,'0'0'91'0'0,"0"0"11"0"0,0 0 12 0 0,0 0-22 0 0,0 0 24 0 0,0 0 69 0 0,2 0 188 0 0,0 0-286 0 0,0 0 48 0 0,-1 0 45 0 0,1 1 36 0 0,0-1 85 0 0,-1 0 36 0 0,4 3 782 0 0,-2-1-453 0 0,-1 0-261 0 0,0-1-107 0 0,0 1-45 0 0,0 0-85 0 0,0-1-45 0 0,0 1-51 0 0,0 0-57 0 0,2 2 71 0 0,0-1 116 0 0,0-1 12 0 0,0-1 42 0 0,4 1 341 0 0,5-1 304 0 0,-6-1-539 0 0,0 1-8 0 0,0-1-72 0 0,-5 0-222 0 0,27 0 1004 0 0,3 1-54 0 0,-22-1-715 0 0,0 0-33 0 0,-2 0-74 0 0,-1-1-34 0 0,-1 0-37 0 0,0-1-43 0 0,7-4 233 0 0,-11 5-262 0 0,-1 0 0 0 0,0 0 1 0 0,1 0-1 0 0,-1 1 0 0 0,1-1 1 0 0,-1 1-1 0 0,1-1 0 0 0,-1 1 1 0 0,1-1-1 0 0,-1 1 0 0 0,1 0 1 0 0,0 0-1 0 0,-1 0-45 0 0,24 0 334 0 0,1 0-37 0 0,9 0 4 0 0,-7 0-168 0 0,-15 0-116 0 0,0 0-39 0 0,-11 0-67 0 0,1 0-58 0 0,-1 0 177 0 0,-1 0-42 0 0,1 0-42 0 0,-1 1-44 0 0,0-1-44 0 0,0 1-46 0 0,0-1-46 0 0,0 1-47 0 0,0 0-47 0 0,-1 0-50 0 0,1 0-49 0 0,-1 0-51 0 0,1 0-51 0 0,-1 1-52 0 0,0-1-54 0 0,0 1-54 0 0,0 0-1443 0 0,0-1-1214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41:44.2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1 10712 0 0,'0'13'241'0'0,"0"-13"-236"0"0,0 0 0 0 0,0 0 0 0 0,0 0 0 0 0,0 0-1 0 0,0 0 1 0 0,0 0 0 0 0,0 1 0 0 0,0-1 0 0 0,0 0 0 0 0,0 0 0 0 0,0 0 0 0 0,0 0 0 0 0,0 0-1 0 0,0 0 1 0 0,0 0 0 0 0,0 0 0 0 0,0 0 0 0 0,0 0 0 0 0,0 1 0 0 0,0-1 0 0 0,0 0 0 0 0,0 0-1 0 0,0 0 1 0 0,0 0 0 0 0,0 0 0 0 0,0 0 0 0 0,0 0 0 0 0,-1 0 0 0 0,1 0 0 0 0,0 0 0 0 0,0 0-1 0 0,0 0 1 0 0,0 0 0 0 0,0 1 0 0 0,0-1 0 0 0,0 0 0 0 0,0 0 0 0 0,0 0 0 0 0,0 0 0 0 0,0 0-1 0 0,0 0 1 0 0,-1 0 0 0 0,1 0 0 0 0,0 0 0 0 0,0 0 0 0 0,0 0 0 0 0,0 0 0 0 0,0 0 0 0 0,0 0-1 0 0,0 0 1 0 0,0 0 0 0 0,0 0 0 0 0,0 0 0 0 0,-1 0 0 0 0,1 0 0 0 0,0 0 0 0 0,0 0-5 0 0,0-1 47 0 0,-8 0 60 0 0,6 2-47 0 0,0-1 36 0 0,0 2 45 0 0,0-1 53 0 0,-1 2-185 0 0,-1 2 20 0 0,1-2 18 0 0,1-1 75 0 0,1-2 142 0 0,1 3 248 0 0,0 7 28 0 0,0-7-10 0 0,0-3-55 0 0,0 0-24 0 0,0 0-3 0 0,0 0-18 0 0,0 0-72 0 0,3 3-36 0 0,7 7-9 0 0,-8-8-160 0 0,0-1-35 0 0,1 0 32 0 0,1-1-75 0 0,1-1-37 0 0,-2 1 52 0 0,12 3 202 0 0,-1 7 40 0 0,-14-10-320 0 0,0 1-1 0 0,0-1 1 0 0,1 0-1 0 0,-1 0 1 0 0,0 0-1 0 0,0 1 1 0 0,1-1-1 0 0,-1 0 1 0 0,0 0-1 0 0,0 0 1 0 0,1 0-1 0 0,-1 0 1 0 0,0 1-1 0 0,1-1 1 0 0,-1 0-1 0 0,0 0 1 0 0,1 0-1 0 0,-1 0 1 0 0,0 0-1 0 0,1 0 1 0 0,-1 0-1 0 0,0 0 1 0 0,1 0-1 0 0,-1 0 1 0 0,0 0-1 0 0,1 0-11 0 0,16 0 191 0 0,38 0 403 0 0,-38 0-453 0 0,-1 0-56 0 0,0-2-1 0 0,-1-4-24 0 0,1 0-10 0 0,0 4 16 0 0,63 2-52 0 0,-77 0-17 0 0,-1 0-1 0 0,1-1 0 0 0,0 1 0 0 0,0 0 1 0 0,-1-1-1 0 0,1 1 0 0 0,0-1 0 0 0,-1 1 0 0 0,1-1 1 0 0,0 0-1 0 0,-1 0 0 0 0,1 0 0 0 0,-1 0 4 0 0,1 0-11 0 0,-1 0 1 0 0,1 0-1 0 0,0 0 0 0 0,-1 1 0 0 0,1-1 0 0 0,0 0 0 0 0,-1 1 0 0 0,1-1 0 0 0,0 1 0 0 0,0 0 1 0 0,-1-1-1 0 0,1 1 0 0 0,0 0 11 0 0,5 0-47 0 0,-1 0-81 0 0,1 0-87 0 0,-1 1-93 0 0,0 1-97 0 0,9 8-732 0 0,1-7-56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41:50.4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254 0 7200 0 0,'0'0'165'0'0,"0"0"22"0"0,0 0 6 0 0,-3 3-28 0 0,-2 3-107 0 0,-1 5-101 0 0,1-1 34 0 0,0-2 77 0 0,1-2 63 0 0,-2 0 88 0 0,2-1-56 0 0,0-1-26 0 0,1-1 0 0 0,-1 1 1 0 0,0-1-1 0 0,0 0 1 0 0,-2 2-138 0 0,-1-2 190 0 0,3-1-68 0 0,-5 1 62 0 0,6 0-74 0 0,-2 1 75 0 0,-1 2 94 0 0,-55 54 907 0 0,54-51-1036 0 0,-2 6 130 0 0,1-1 9 0 0,1-4-128 0 0,-1-4-22 0 0,6-4-92 0 0,0 0 0 0 0,-1 0 0 0 0,1 1 0 0 0,0-1-1 0 0,0 0 1 0 0,0 1 0 0 0,1-1 0 0 0,-1 1 0 0 0,1 0 0 0 0,-1 1-47 0 0,-4 22 296 0 0,1-11-116 0 0,3-12-142 0 0,1 1-1 0 0,0-1 1 0 0,0 0-1 0 0,0 1 1 0 0,0-1 0 0 0,1 1-1 0 0,0 0 1 0 0,-1-1-1 0 0,1 1-37 0 0,0 3 75 0 0,-1 0 0 0 0,0 1 0 0 0,0-1 0 0 0,-1 0 0 0 0,0 0 0 0 0,-2 5-75 0 0,2-7 42 0 0,-2 12 141 0 0,5 4-27 0 0,-1-6-65 0 0,0 11 35 0 0,0 32 181 0 0,3-32-208 0 0,23 98 190 0 0,-23-105-255 0 0,-2-11-16 0 0,0-1-1 0 0,0 1 0 0 0,1-1 0 0 0,0 0 0 0 0,0 0 0 0 0,1 0 1 0 0,1 2-18 0 0,8 18 60 0 0,-5-13-8 0 0,0 0 0 0 0,0 0 0 0 0,10 12-52 0 0,27 34 144 0 0,-42-57-137 0 0,1-1 1 0 0,-1 1 0 0 0,0 0-1 0 0,1-1 1 0 0,-1 0 0 0 0,1 0 0 0 0,0 0-1 0 0,0 0 1 0 0,2 1-8 0 0,12 10 16 0 0,-6 2 15 0 0,-10-13-28 0 0,0 0 0 0 0,0 0 1 0 0,0 0-1 0 0,0 0 0 0 0,1 0 0 0 0,-1 0 1 0 0,1-1-1 0 0,-1 1 0 0 0,1-1 0 0 0,0 1 1 0 0,-1-1-1 0 0,1 1 0 0 0,0-1 1 0 0,0 0-1 0 0,2 1-3 0 0,9 1 26 0 0,-11-3-22 0 0,1 1-1 0 0,-1-1 1 0 0,0 1 0 0 0,0 0-1 0 0,1 0 1 0 0,-1 0 0 0 0,0 0-1 0 0,0 0 1 0 0,0 0 0 0 0,0 0-1 0 0,0 0 1 0 0,0 1 0 0 0,0-1-1 0 0,0 1-3 0 0,3 3 12 0 0,1-1 1 0 0,-1 0-1 0 0,1 0 0 0 0,0-1 0 0 0,0 0 1 0 0,1 0-13 0 0,-1 0-8 0 0,1 0-124 0 0,10-2-49 0 0,-11-1 64 0 0,0-1-73 0 0,-3 1 38 0 0,0 0-38 0 0,0 0-41 0 0,-1 0-47 0 0,0 0 34 0 0,-1 0-35 0 0,2 0-373 0 0,0-1 93 0 0,-2 1-49 0 0,2-2-711 0 0,0-2-559 0 0,-3-5-1060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41:51.0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0 7200 0 0,'0'0'165'0'0,"0"0"22"0"0,0 3 6 0 0,0 15-35 0 0,-1-6-104 0 0,1 10-71 0 0,4-14 82 0 0,0 0 56 0 0,2 2 127 0 0,-3 7 91 0 0,-3-9-225 0 0,2 1 38 0 0,15 38 726 0 0,-12-34-675 0 0,0-1-89 0 0,-3-3 38 0 0,-1-1-34 0 0,-1 13 118 0 0,-1-12-111 0 0,3 6 132 0 0,3-5-42 0 0,1 2 4 0 0,0 14 133 0 0,0-12-118 0 0,-1-5-3 0 0,-3 3 73 0 0,-2 1-62 0 0,0 1 36 0 0,0 14 368 0 0,0 0 107 0 0,0-4 84 0 0,0-21-594 0 0,0-3-3 0 0,0 0-3 0 0,0 0-12 0 0,0 0-8 0 0,0 0-1 0 0,0 0 4 0 0,1-5 5 0 0,-2 1-76 0 0,-1 1-41 0 0,-3 0-13 0 0,1 1-19 0 0,2 1 3 0 0,-1-3 42 0 0,-1-3-47 0 0,0-2-29 0 0,-1-3-26 0 0,4 6-10 0 0,-1 0 1 0 0,2 0-1 0 0,-1 1 1 0 0,1-1-1 0 0,0-2-9 0 0,1-37 90 0 0,-1 19-6 0 0,0 15-52 0 0,-1 8-22 0 0,1 0 1 0 0,0 0-1 0 0,0 0 1 0 0,0 0-1 0 0,0 0 1 0 0,0 0-1 0 0,1 0 1 0 0,-1 0-1 0 0,1 1 1 0 0,0-1-1 0 0,0-1-10 0 0,9-14 13 0 0,-4-9-1 0 0,4 6 36 0 0,-5-5-36 0 0,-2 19-12 0 0,1 0 0 0 0,-1 0 0 0 0,5-6 0 0 0,1-3 0 0 0,-5 4 0 0 0,1 3 0 0 0,20-17 0 0 0,-20 20 0 0 0,-3 5 0 0 0,-1-1 0 0 0,1 1 0 0 0,-1 0 0 0 0,1 0 0 0 0,-1 0 0 0 0,1 0 0 0 0,0 0 0 0 0,0 0 0 0 0,-1 0 0 0 0,3 0 0 0 0,18-10 0 0 0,-9 8-19 0 0,11 3-56 0 0,-13 0 52 0 0,36 0 12 0 0,-45 0 11 0 0,-1 0 0 0 0,1 1 0 0 0,0-1 0 0 0,0 0 0 0 0,-1 1 0 0 0,1-1 0 0 0,0 1 0 0 0,-1 0 0 0 0,1-1 0 0 0,0 1 0 0 0,-1 0 0 0 0,1 0 0 0 0,-1 0 0 0 0,0 0 0 0 0,1 0 0 0 0,-1 1 0 0 0,0-1 0 0 0,1 0 0 0 0,-1 1 0 0 0,15 11 0 0 0,-11-11 0 0 0,-4-1 0 0 0,0-1 0 0 0,-1 0 0 0 0,1 0 0 0 0,-1 1 0 0 0,1-1 0 0 0,0 0 0 0 0,-1 1 0 0 0,1-1 0 0 0,-1 1 0 0 0,1-1 0 0 0,-1 1 0 0 0,1-1 0 0 0,-1 1 0 0 0,1-1 0 0 0,-1 1 0 0 0,0-1 0 0 0,1 1 0 0 0,-1 0 0 0 0,0-1 0 0 0,1 1 0 0 0,-1-1 0 0 0,0 1 0 0 0,3 4 0 0 0,23 27 0 0 0,-21-22 5 0 0,-4-7 4 0 0,0-1 0 0 0,0 0 0 0 0,0 0-1 0 0,0 1 1 0 0,1-1 0 0 0,-1 0 0 0 0,1 0 0 0 0,-1 0-1 0 0,1-1-8 0 0,1 3 22 0 0,0 0 0 0 0,0-1 0 0 0,-1 1 0 0 0,1 0 0 0 0,0 4-22 0 0,9 10 86 0 0,-8-11-23 0 0,-5 2-58 0 0,1-6 7 0 0,0 4 21 0 0,-1-4-25 0 0,1 0 0 0 0,0 0 0 0 0,1-1 0 0 0,-1 1 0 0 0,0 0-1 0 0,1 0 1 0 0,-1 0 0 0 0,2 1-8 0 0,8 25 64 0 0,-8-13-43 0 0,0 0 0 0 0,-1 1 0 0 0,-1-1 0 0 0,-1 11-21 0 0,0-9-27 0 0,1-2-43 0 0,0 29-301 0 0,0-43 260 0 0,0-2-67 0 0,-1 1-297 0 0,1 0 99 0 0,0 0 86 0 0,0 0 74 0 0,0 1 35 0 0,0 0 63 0 0,0 3-83 0 0,1-3 65 0 0,-1-1 31 0 0,0-1-34 0 0,0 1 44 0 0,0 0 0 0 0,-1 0 0 0 0,1-1 0 0 0,1 1 0 0 0,-1 0 0 0 0,0 0 0 0 0,0 0-1 0 0,0 0 1 0 0,0 0 0 0 0,1-1 0 0 0,-1 1 0 0 0,0 0 0 0 0,1 0 0 0 0,-1 0 95 0 0,1 0-96 0 0,0-1 0 0 0,0 0 1 0 0,-1 1-1 0 0,1-1 0 0 0,0 0 0 0 0,0 0 0 0 0,0 1 0 0 0,0-1 0 0 0,-1 0 0 0 0,1 0 0 0 0,0 0 0 0 0,0 0 0 0 0,0 0 1 0 0,0 0 95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4:40.40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7248 0 0,'0'0'209'0'0,"0"3"-5"0"0,0 4-107 0 0,0-1 48 0 0,0-1 42 0 0,0 0 35 0 0,0 2 287 0 0,0 6 806 0 0,0-9-952 0 0,0 0-52 0 0,0 1-35 0 0,0-2-185 0 0,0 1-36 0 0,1 5 288 0 0,5 2 46 0 0,1 2 36 0 0,-5-1-46 0 0,-2-5-145 0 0,0 8 238 0 0,2-6-189 0 0,3-1-108 0 0,-4-6-144 0 0,0-1-1 0 0,0 0 1 0 0,0 1-1 0 0,0-1 0 0 0,-1 1 1 0 0,1 0-1 0 0,0-1 1 0 0,-1 1-1 0 0,1-1 1 0 0,-1 1-1 0 0,0 0 0 0 0,0-1 1 0 0,0 1-1 0 0,1 0-30 0 0,-2 5 120 0 0,1-5-80 0 0,0 0 1 0 0,0 0 0 0 0,0 1 0 0 0,0-1 0 0 0,0 0 0 0 0,1 0 0 0 0,-1 0-1 0 0,1 0 1 0 0,-1 0 0 0 0,1 1-41 0 0,5 11 231 0 0,-4-11-175 0 0,-1 0 0 0 0,0 0 0 0 0,0 1 0 0 0,-1-1 0 0 0,1 0 0 0 0,-1 1 0 0 0,1-1-56 0 0,-1 8 175 0 0,0 1 69 0 0,2 0 4 0 0,4 0 2 0 0,0 1-36 0 0,-4-2-31 0 0,-1 4 74 0 0,-1-3-98 0 0,0-4-22 0 0,0-2 14 0 0,-1 0 48 0 0,4-6-14 0 0,7 0-9 0 0,-10 0-173 0 0,0 0-1 0 0,0 0 1 0 0,1 0-1 0 0,-1 0 1 0 0,0 0-1 0 0,0 0 1 0 0,0 0-1 0 0,0 0 1 0 0,0 0-1 0 0,0 0 1 0 0,0 0-1 0 0,0 0 1 0 0,0 0-1 0 0,0 0 1 0 0,1 0-1 0 0,-1 0 1 0 0,0 0-1 0 0,0 0 1 0 0,0 0-1 0 0,0 0 1 0 0,0 0-1 0 0,0 0 1 0 0,0 0-1 0 0,0 0 1 0 0,0 0-1 0 0,0 0 1 0 0,0 0 0 0 0,1 0-1 0 0,-1 1 1 0 0,0-1-1 0 0,0 0 1 0 0,0 0-1 0 0,0 0 1 0 0,0 0-1 0 0,0 0 1 0 0,0 0-1 0 0,0 0 1 0 0,0 0-1 0 0,0 0 1 0 0,0 0-1 0 0,0 0 1 0 0,0 0-1 0 0,0 1 1 0 0,0-1-1 0 0,0 0 1 0 0,0 0-1 0 0,0 0 1 0 0,0 0-1 0 0,0 0 1 0 0,0 0-1 0 0,0 0 1 0 0,0 0-1 0 0,0 0 1 0 0,0 0-1 0 0,0 1 1 0 0,0-1-1 0 0,0 0-2 0 0,0 10 129 0 0,0-7-1 0 0,0-3-5 0 0,0 0-24 0 0,0 0-17 0 0,0 0-2 0 0,0 0 7 0 0,0 0 28 0 0,0 0 11 0 0,0 0 2 0 0,0 0-10 0 0,0-3-54 0 0,0 2-60 0 0,0-1 0 0 0,-1 0 0 0 0,1 1 0 0 0,-1-1 1 0 0,1 1-1 0 0,-1-1 0 0 0,1 1 0 0 0,-1-1 0 0 0,0 1 1 0 0,1-1-1 0 0,-1 1 0 0 0,0 0-4 0 0,0-1 5 0 0,-1 0 0 0 0,1 1 1 0 0,1-1-1 0 0,-1 0 0 0 0,0 0 0 0 0,0 0 1 0 0,1 0-1 0 0,-1 0 0 0 0,1 0 1 0 0,0 0-1 0 0,-1 1 0 0 0,1-2-5 0 0,0-22 74 0 0,0-29 21 0 0,3 35-19 0 0,2 6-40 0 0,-4 11-32 0 0,0 0 1 0 0,0-1-1 0 0,0 1 1 0 0,0-1-1 0 0,0 1 0 0 0,-1-1 1 0 0,1 1-1 0 0,-1-1 1 0 0,1 1-1 0 0,-1-1 0 0 0,0-1-4 0 0,2-15 62 0 0,4 6-42 0 0,-5 11-25 0 0,0 0 0 0 0,0-1 0 0 0,0 1 0 0 0,0-1 0 0 0,0 1 0 0 0,-1-1 0 0 0,1 1 0 0 0,-1-1 0 0 0,0 1 0 0 0,1-1 0 0 0,-1-1 5 0 0,0 2-4 0 0,0 1 0 0 0,0 0 0 0 0,0-1 0 0 0,0 1 1 0 0,0 0-1 0 0,0-1 0 0 0,1 1 0 0 0,-1 0 0 0 0,0 0 0 0 0,1 0 0 0 0,-1-1 0 0 0,1 1 0 0 0,0 0 1 0 0,-1 0-1 0 0,1 0 0 0 0,0 0 0 0 0,0 0 0 0 0,-1 0 0 0 0,1 0 0 0 0,0 0 0 0 0,0 0 0 0 0,0 0 1 0 0,0 1-1 0 0,0-1 0 0 0,1 0 4 0 0,3-2-10 0 0,-4 3 10 0 0,0 0-1 0 0,-1-1 1 0 0,1 1 0 0 0,0 0 0 0 0,-1 0-1 0 0,1-1 1 0 0,-1 1 0 0 0,1-1-1 0 0,-1 1 1 0 0,1-1 0 0 0,-1 1-1 0 0,1-1 1 0 0,-1 1 0 0 0,1-1-1 0 0,-1 1 1 0 0,1-1 0 0 0,-1 1 0 0 0,0-1-1 0 0,1 0 1 0 0,-1 1 0 0 0,0-1-1 0 0,0 0 1 0 0,3-4-1 0 0,-3 4 0 0 0,1 0 0 0 0,0 0 1 0 0,-1 0-1 0 0,1 1 0 0 0,0-1 0 0 0,0 0 0 0 0,0 0 0 0 0,0 1 0 0 0,-1-1 0 0 0,1 0 0 0 0,0 1 0 0 0,0-1 0 0 0,0 1 0 0 0,0-1 0 0 0,1 1 0 0 0,-1-1 1 0 0,10-5-45 0 0,-6-5 33 0 0,-4 11 12 0 0,0 0-1 0 0,-1-1 0 0 0,1 1 1 0 0,-1 0-1 0 0,1-1 0 0 0,0 1 0 0 0,-1 0 1 0 0,1 0-1 0 0,0 0 0 0 0,-1 0 1 0 0,1 0-1 0 0,0 0 0 0 0,-1 0 0 0 0,1 0 1 0 0,0 0 0 0 0,13 1-94 0 0,-2 6 72 0 0,-4-2 10 0 0,3-1-19 0 0,-10-3 30 0 0,0-1-1 0 0,0 0 1 0 0,1 1 0 0 0,-1-1 0 0 0,0 1-1 0 0,0-1 1 0 0,0 1 0 0 0,0 0 0 0 0,0-1-1 0 0,0 1 1 0 0,-1 0 0 0 0,1 0 0 0 0,0 0-1 0 0,0 0 1 0 0,0-1 0 0 0,-1 1 0 0 0,1 0-1 0 0,0 1 2 0 0,1 3 0 0 0,-1-4 0 0 0,-1-1 0 0 0,0 1 0 0 0,0 0 0 0 0,1-1 0 0 0,-1 1 0 0 0,0 0 0 0 0,1-1 0 0 0,-1 1 0 0 0,1-1 0 0 0,-1 1 0 0 0,1-1 0 0 0,-1 1 0 0 0,1-1 0 0 0,-1 1 0 0 0,1-1 0 0 0,-1 0 0 0 0,1 1 0 0 0,0-1 0 0 0,-1 0 0 0 0,1 1 0 0 0,-1-1 0 0 0,1 0 0 0 0,4 3 0 0 0,-3-2 0 0 0,0 0-1 0 0,-1 0 1 0 0,1 1-1 0 0,-1-1 1 0 0,1 1-1 0 0,-1-1 0 0 0,0 1 1 0 0,0 0-1 0 0,0 0 1 0 0,1-1-1 0 0,-2 1 0 0 0,1 0 1 0 0,0 1 0 0 0,1 0-8 0 0,-1 0 1 0 0,1 0-1 0 0,0 0 0 0 0,0 0 1 0 0,0 0-1 0 0,1 0 8 0 0,-1-1-5 0 0,0 0 1 0 0,-1-1-1 0 0,1 1 1 0 0,-1 0-1 0 0,1 0 0 0 0,-1 0 1 0 0,1 2 4 0 0,1 11-59 0 0,-1 1 43 0 0,12-1 16 0 0,-2 2 21 0 0,-9-5 61 0 0,-3-9 49 0 0,0 0 11 0 0,0 1-87 0 0,0 8 21 0 0,3 0-84 0 0,-3-11-169 0 0,1 0 44 0 0,-1 0 40 0 0,1 0 37 0 0,0 0 32 0 0,-1 0 60 0 0,1 0 47 0 0,0 0 34 0 0,2 3 375 0 0,-3-2-378 0 0,1-1-63 0 0,0 0-75 0 0,-1 1-73 0 0,1-1-88 0 0,-1 1-100 0 0,1-1-40 0 0,-1 1-87 0 0,0-1-94 0 0,1 1-104 0 0,-1 0-109 0 0,0 0-119 0 0,0 0-126 0 0,0-1 432 0 0,0 0-34 0 0,0 1-612 0 0,0 0-32 0 0,0 7-2535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41:52.0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17 9760 0 0,'0'0'222'0'0,"0"0"30"0"0,0 0 18 0 0,0-1-117 0 0,0-1-80 0 0,0-9 42 0 0,0 9-3 0 0,0 2 127 0 0,0 0 198 0 0,0 0 10 0 0,0 0-5 0 0,0 0-20 0 0,0 2-6 0 0,0-1-390 0 0,0 0 0 0 0,0-1 0 0 0,0 1 1 0 0,0 0-1 0 0,1-1 0 0 0,-1 1 0 0 0,0 0 0 0 0,0-1 1 0 0,1 1-1 0 0,-1-1 0 0 0,0 1 0 0 0,1-1 1 0 0,-1 1-1 0 0,1 0 0 0 0,-1-1 0 0 0,0 1 1 0 0,1-1-1 0 0,-1 0 0 0 0,1 1 0 0 0,0-1 1 0 0,-1 1-27 0 0,10 4 302 0 0,-4-1-146 0 0,0 1-51 0 0,-4-2 85 0 0,0-1-70 0 0,-2 1-44 0 0,0 1-40 0 0,0 0-8 0 0,1-2 32 0 0,6 11 128 0 0,8 18 172 0 0,-10-15-229 0 0,-3 0-42 0 0,-2 3 93 0 0,0 6 35 0 0,3-5-80 0 0,2-5-13 0 0,-3-12-98 0 0,-1 0 1 0 0,0 1-1 0 0,0-1 0 0 0,0 0 1 0 0,0 1-1 0 0,-1 0 0 0 0,0-1 1 0 0,1 1-1 0 0,-1-1-26 0 0,-1 10 65 0 0,1 8 41 0 0,3-5 9 0 0,2-5-59 0 0,2 7 39 0 0,-5 1 20 0 0,-3-7-67 0 0,0-7-22 0 0,1 1 1 0 0,0-1 0 0 0,0 1 0 0 0,0 0 0 0 0,1-1 0 0 0,0 1 0 0 0,0-1-1 0 0,0 2-26 0 0,1-1 14 0 0,6 18 78 0 0,-5 6 98 0 0,-3-29-183 0 0,0 0-1 0 0,0-1 0 0 0,0 1 0 0 0,0 0 0 0 0,0-1 1 0 0,0 1-1 0 0,1 0 0 0 0,-1-1 0 0 0,0 1 1 0 0,0 0-1 0 0,0-1 0 0 0,1 1 0 0 0,-1 0 0 0 0,0-1 1 0 0,1 1-1 0 0,-1-1 0 0 0,0 1 0 0 0,1 0 0 0 0,-1-1 1 0 0,1 1-1 0 0,-1-1 0 0 0,1 0 0 0 0,-1 1 0 0 0,1-1 1 0 0,0 1-1 0 0,-1-1-6 0 0,6 5 25 0 0,-4 6-92 0 0,-2 2-70 0 0,0-11 48 0 0,0-1-76 0 0,0-1-90 0 0,0 0 75 0 0,0 0-42 0 0,0 0-43 0 0,0 0-42 0 0,0 0-39 0 0,0 0-34 0 0,0 0-248 0 0,0 0-57 0 0,0 0-45 0 0,0 0-34 0 0,0 0-1368 0 0,0 0-1214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41:52.4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1 349 9552 0 0,'0'0'276'0'0,"0"0"2"0"0,0 0-207 0 0,2 0-43 0 0,-1 0-27 0 0,0 0-1 0 0,-1 0 1 0 0,1 0 0 0 0,0 0 0 0 0,-1 0-1 0 0,1 1 1 0 0,0-1 0 0 0,0 0-1 0 0,-1 0 1 0 0,1 0 0 0 0,-1 1 0 0 0,1-1-1 0 0,0 0 1 0 0,-1 1 0 0 0,1-1-1 0 0,-1 1 4 0 0,1-1 0 0 0,-1 1 0 0 0,0 0 0 0 0,1 0 0 0 0,-1 0 0 0 0,0-1 0 0 0,0 1 0 0 0,1 0 0 0 0,-1 0 0 0 0,0 0 0 0 0,0 0 0 0 0,0 0 0 0 0,0-1 0 0 0,0 2-4 0 0,0 6 74 0 0,2-3 33 0 0,11 0 153 0 0,-6 0-151 0 0,-1 0 47 0 0,8 15 502 0 0,-9-10-404 0 0,-3-5-160 0 0,1-2-12 0 0,-1 0 0 0 0,0 0 1 0 0,0 0-1 0 0,1 0 0 0 0,0 0 1 0 0,0-1-1 0 0,-1 1 1 0 0,1-1-1 0 0,3 2-82 0 0,-1-2 79 0 0,-4-1-57 0 0,-1-1 0 0 0,1 0 0 0 0,0 0 0 0 0,-1 1 0 0 0,1-1 0 0 0,-1 0 0 0 0,1 1 0 0 0,0-1-1 0 0,-1 1 1 0 0,1-1 0 0 0,-1 1 0 0 0,1-1 0 0 0,-1 1 0 0 0,1-1 0 0 0,-1 1 0 0 0,0 0 0 0 0,1-1 0 0 0,-1 1-22 0 0,6 9 145 0 0,3 2-16 0 0,-3-4-48 0 0,-1-1 9 0 0,-1 1 29 0 0,1 2 55 0 0,6 9 121 0 0,10 7 17 0 0,3-5-8 0 0,-14 8-10 0 0,11 2-39 0 0,-15-10-98 0 0,-4-10-79 0 0,0-3 17 0 0,1 0 0 0 0,0 0 0 0 0,4 6-95 0 0,13 24 245 0 0,-12-26-159 0 0,-1 1 0 0 0,-1 0 0 0 0,0 0 0 0 0,0 0-1 0 0,0 4-85 0 0,-2 1 91 0 0,-3-10-42 0 0,1-1 0 0 0,0 1 0 0 0,1-1 0 0 0,-1 0 0 0 0,2 1-49 0 0,-1-3 36 0 0,-1 1-1 0 0,0-1 0 0 0,0 0 0 0 0,0 1 0 0 0,-1-1 1 0 0,0 1-1 0 0,0-1 0 0 0,0 1 0 0 0,0-1 0 0 0,-1 5-35 0 0,0-4 47 0 0,1 0-1 0 0,0 0 1 0 0,0 0-1 0 0,1 1 0 0 0,0 2-46 0 0,0-5 30 0 0,-1 0 0 0 0,0 1 0 0 0,0-1 0 0 0,0 0 0 0 0,0 1-1 0 0,-1-1 1 0 0,0 0 0 0 0,0 1 0 0 0,0-1 0 0 0,0 0-1 0 0,-1 3-29 0 0,-4 10 97 0 0,3-11-52 0 0,0 1-1 0 0,1-1 1 0 0,0 1 0 0 0,0 0 0 0 0,0-1 0 0 0,1 1-45 0 0,0-4 9 0 0,0 1 1 0 0,0-1-1 0 0,0 0 1 0 0,-1 0-1 0 0,1 0 1 0 0,-1 0-1 0 0,0 0 1 0 0,0 0-1 0 0,0 0 1 0 0,0 0-1 0 0,0-1 1 0 0,0 1-1 0 0,-1 0 1 0 0,0-1-1 0 0,1 1 1 0 0,-2 0-10 0 0,-5 14 9 0 0,0 3 51 0 0,6-12-19 0 0,-1-1 1 0 0,0 0 0 0 0,0 0 0 0 0,-2 1-42 0 0,-7 13 151 0 0,2-3 12 0 0,1-7-93 0 0,-4 5-48 0 0,8-3-22 0 0,-6-8 0 0 0,7 2 0 0 0,3-7 1 0 0,1 1-1 0 0,0-1 0 0 0,0 0 1 0 0,-1 1-1 0 0,1-1 0 0 0,0 1 1 0 0,-1-1-1 0 0,1 0 0 0 0,0 1 1 0 0,-1-1-1 0 0,1 0 0 0 0,0 1 1 0 0,-1-1-1 0 0,1 0 0 0 0,-1 0 1 0 0,1 1-1 0 0,-1-1 0 0 0,1 0 1 0 0,-1 0-1 0 0,1 0 0 0 0,-1 0 1 0 0,1 1-1 0 0,-1-1 0 0 0,1 0 1 0 0,-1 0-1 0 0,1 0 0 0 0,-1 0 1 0 0,1 0-1 0 0,0 0 0 0 0,-1 0 1 0 0,1-1-1 0 0,-1 1 0 0 0,-15 3 16 0 0,8 2-65 0 0,3 0-38 0 0,4-5-113 0 0,0-2 86 0 0,0 0 54 0 0,-1-3 25 0 0,1 4-40 0 0,-5-2-115 0 0,2 3-33 0 0,4 0 223 0 0,-2 0-351 0 0,1-1 21 0 0,1 0-36 0 0,0-10-955 0 0,0 8-56 0 0</inkml:trace>
  <inkml:trace contextRef="#ctx0" brushRef="#br0" timeOffset="865.72">569 128 7256 0 0,'0'0'165'0'0,"0"0"22"0"0,0 0 7 0 0,0 0-60 0 0,0 0-12 0 0,0 0 44 0 0,0 0 140 0 0,0 0 262 0 0,0-2 22 0 0,0 1-567 0 0,0 1 1 0 0,0 0 0 0 0,0-1 0 0 0,0 1 0 0 0,0-1-1 0 0,0 1 1 0 0,0-1 0 0 0,0 1 0 0 0,0 0-1 0 0,0-1 1 0 0,0 1 0 0 0,0-1 0 0 0,0 1-1 0 0,1 0 1 0 0,-1-1 0 0 0,0 1 0 0 0,0 0-1 0 0,0-1 1 0 0,1 1 0 0 0,-1 0 0 0 0,0-1 0 0 0,1 1-1 0 0,-1 0 1 0 0,0-1 0 0 0,1 1 0 0 0,-1 0-1 0 0,0 0 1 0 0,1-1 0 0 0,-1 1 0 0 0,0 0-1 0 0,1 0-23 0 0,6-5 349 0 0,-2-5 132 0 0,6 4-7 0 0,-6-4-2 0 0,5 4 0 0 0,-5 0-144 0 0,-5 5-308 0 0,0 1 0 0 0,1-1 0 0 0,-1 1 0 0 0,0 0 0 0 0,0-1-1 0 0,1 1 1 0 0,-1 0 0 0 0,0-1 0 0 0,0 1 0 0 0,1 0 0 0 0,-1-1 0 0 0,0 1-1 0 0,1 0 1 0 0,-1 0 0 0 0,0 0 0 0 0,1-1 0 0 0,-1 1 0 0 0,1 0-1 0 0,-1 0 1 0 0,0 0 0 0 0,1 0 0 0 0,-1-1 0 0 0,1 1 0 0 0,-1 0 0 0 0,0 0-1 0 0,1 0 1 0 0,-1 0 0 0 0,1 0 0 0 0,-1 0 0 0 0,1 0 0 0 0,-1 0-20 0 0,5-2 446 0 0,-2-1-384 0 0,0 0 35 0 0,5-6 217 0 0,8-6 264 0 0,-7 8-310 0 0,0 2-55 0 0,-4 3-119 0 0,0 1-48 0 0,1-2 172 0 0,4-7-17 0 0,-6 7-70 0 0,0 2-71 0 0,4 2-22 0 0,-8-1-21 0 0,2 0 87 0 0,3 1-7 0 0,2-1-89 0 0,-3-1 2 0 0,12 4 45 0 0,0 10 14 0 0,-3 3-14 0 0,-12-14-55 0 0,-1 0 1 0 0,1 1 0 0 0,-1-1 0 0 0,1 0-1 0 0,-1 1 1 0 0,0-1 0 0 0,0 0-1 0 0,0 1 1 0 0,0 1-1 0 0,0 0-10 0 0,2 1-49 0 0,2-2 50 0 0,-3-2 9 0 0,-1-1 0 0 0,1 1-1 0 0,0 0 1 0 0,0-1 0 0 0,-1 1 0 0 0,1 0-1 0 0,-1 0 1 0 0,1-1 0 0 0,-1 1-1 0 0,1 0 1 0 0,-1 0 0 0 0,1 0 0 0 0,-1-1-1 0 0,0 1 1 0 0,1 0 0 0 0,-1 0-1 0 0,0 0 1 0 0,0 0 0 0 0,0 0 0 0 0,0 3-1 0 0,0 0 0 0 0,-1 0 0 0 0,0 0-1 0 0,0-1 1 0 0,0 1 0 0 0,-1 0 0 0 0,1-1 0 0 0,-1 1 0 0 0,1-1 0 0 0,-2 1 1 0 0,3-3-3 0 0,-1 0 0 0 0,1 0 0 0 0,-1 0 0 0 0,1 0 0 0 0,-1 1-1 0 0,1-1 1 0 0,0 0 0 0 0,0 0 0 0 0,0 0 0 0 0,-1 0 0 0 0,1 0 0 0 0,0 0 0 0 0,0 0 0 0 0,1 0 0 0 0,-1 1 3 0 0,-1 13-23 0 0,-11 16-26 0 0,-3 0 49 0 0,9-18 0 0 0,-4-8 0 0 0,-6 24 0 0 0,11-18 0 0 0,5-10 0 0 0,0 1 0 0 0,-1-1 0 0 0,1 0 0 0 0,0 0 0 0 0,-1 0 0 0 0,0 0 0 0 0,1 0 0 0 0,-1 0 0 0 0,0 0 0 0 0,1 0 0 0 0,-1 0 0 0 0,0 0 0 0 0,0-1 0 0 0,0 1 0 0 0,0 0 0 0 0,0 0 0 0 0,0-1 0 0 0,0 1 0 0 0,-4 2 0 0 0,4-3 0 0 0,0 0 0 0 0,1 0 0 0 0,-1 1 0 0 0,1-1 0 0 0,-1 0 0 0 0,0 1 0 0 0,1-1 0 0 0,-1 1 0 0 0,1-1 0 0 0,-1 0 0 0 0,1 1 0 0 0,-1-1 0 0 0,1 1 0 0 0,-1 0 0 0 0,1-1 0 0 0,0 1 0 0 0,-1-1 0 0 0,1 1 0 0 0,0 0 0 0 0,-1-1 0 0 0,1 1 0 0 0,0 0 0 0 0,-3 4 0 0 0,-13 26 0 0 0,3-15 0 0 0,0 0 0 0 0,12-11 0 0 0,0-1 0 0 0,-15 5 0 0 0,15-8 0 0 0,0-1 0 0 0,0 1 0 0 0,0 0 0 0 0,0 0 0 0 0,0-1 0 0 0,1 1 0 0 0,-1 0 0 0 0,0 0 0 0 0,0 0 0 0 0,1 0 0 0 0,-1 0 0 0 0,1 0 0 0 0,-1 0 0 0 0,1 0 0 0 0,-1 0 0 0 0,1 0 0 0 0,-7 11 1 0 0,7-12-1 0 0,-1 0 1 0 0,1 1 0 0 0,-1-1 0 0 0,0 0-1 0 0,1 0 1 0 0,-1 1 0 0 0,0-1 0 0 0,1 0 0 0 0,-1 0-1 0 0,0 0 1 0 0,1 0 0 0 0,-1 0 0 0 0,0 0 0 0 0,1 0-1 0 0,-1 0 0 0 0,-2 0 59 0 0,3 0 16 0 0,0 0 30 0 0,0 0-13 0 0,0 0-11 0 0,10 0 113 0 0,9 0 78 0 0,-16 0-66 0 0,-1 0-32 0 0,9 1-150 0 0,20 0 41 0 0,-12-5 8 0 0,-11-1-42 0 0,-7 4-24 0 0,1 0 0 0 0,-1 0 0 0 0,1 0 0 0 0,-1 0 0 0 0,1 1 0 0 0,-1-1 0 0 0,1 0 0 0 0,-1 1 0 0 0,1-1 0 0 0,0 1 0 0 0,-1 0 0 0 0,1 0-1 0 0,0-1 1 0 0,-1 1-7 0 0,1 0 13 0 0,0 0-1 0 0,0 0 0 0 0,-1 0 1 0 0,1-1-1 0 0,0 1 0 0 0,-1-1 0 0 0,1 1 1 0 0,0-1-1 0 0,-1 0 0 0 0,1 1 1 0 0,-1-1-1 0 0,1 0 0 0 0,-1 0 0 0 0,1 0-12 0 0,5-4 20 0 0,-5 5-11 0 0,0-1-1 0 0,-1 0 1 0 0,1 1-1 0 0,0 0 1 0 0,0-1-1 0 0,0 1 0 0 0,0 0 1 0 0,0 0-1 0 0,0 0 1 0 0,0 0-1 0 0,1 1-8 0 0,-1-1 5 0 0,-1 0-1 0 0,1 0 0 0 0,0 0 1 0 0,0 0-1 0 0,0 0 1 0 0,0 0-1 0 0,0-1 1 0 0,0 1-1 0 0,0 0 0 0 0,-1-1 1 0 0,2 0-5 0 0,5-4 26 0 0,-6 4-22 0 0,-1 0 0 0 0,1 0 0 0 0,-1 0 0 0 0,0 1-1 0 0,1-1 1 0 0,0 0 0 0 0,-1 1 0 0 0,1-1 0 0 0,-1 1-1 0 0,1 0 1 0 0,0-1 0 0 0,-1 1 0 0 0,1 0 0 0 0,0 0-4 0 0,11 0 64 0 0,-10 0 2 0 0,-1 0-2 0 0,2 0-42 0 0,1 0 5 0 0,13 0 38 0 0,-16 0-144 0 0,-2 0-37 0 0,0 0-11 0 0,0 0 25 0 0,0 0-44 0 0,0 0-100 0 0,0 0-260 0 0,0 0-467 0 0,0 0-47 0 0,0 0-10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41:51.3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1 111 8752 0 0,'0'0'197'0'0,"0"0"24"0"0,0 0 19 0 0,2 0-29 0 0,11 0-248 0 0,0 0 122 0 0,0 0 113 0 0,0 0 105 0 0,1 0 95 0 0,0 0 86 0 0,1 0 76 0 0,1 0 68 0 0,7-3-207 0 0,9-6 85 0 0,-29 8-465 0 0,5-2 169 0 0,0 2-44 0 0,1 1-13 0 0,3 0 17 0 0,1 1-13 0 0,-4-1-165 0 0,1 0 35 0 0,9 0 112 0 0,0 0 73 0 0,27 0 347 0 0,-31 0-427 0 0,-1 0-43 0 0,3 0-61 0 0,-1 0-107 0 0,-7 0-16 0 0,0 0-41 0 0,0 0-45 0 0,0 0-48 0 0,0 0-54 0 0,0 0-55 0 0,0 0-61 0 0,-1 0-63 0 0,-8 0-170 0 0</inkml:trace>
  <inkml:trace contextRef="#ctx0" brushRef="#br0" timeOffset="332.13">269 0 9008 0 0,'0'0'200'0'0,"0"0"33"0"0,0 0 15 0 0,0 0 28 0 0,0 3 89 0 0,0 0-242 0 0,0 1 49 0 0,0 20 846 0 0,0-17-786 0 0,0-5-156 0 0,0 0-33 0 0,2 3 419 0 0,9 9 2 0 0,-6-1-6 0 0,-1-11-293 0 0,3 4 106 0 0,-6 8-5 0 0,-1-6-141 0 0,0 0 35 0 0,4 4 139 0 0,0-4-106 0 0,8 18 363 0 0,-10-19-484 0 0,2 4 68 0 0,0 2 45 0 0,-2 1 44 0 0,-1 4 44 0 0,-1 64 216 0 0,0-53-375 0 0,0-1-51 0 0,0-26-59 0 0,0 0 0 0 0,0-1-1 0 0,-1 1 1 0 0,1 0 0 0 0,0-1 0 0 0,-1 1 0 0 0,1-1-1 0 0,-1 1 1 0 0,0 0 0 0 0,0-1 0 0 0,1 0-1 0 0,-1 1 1 0 0,0-1 0 0 0,0 1-4 0 0,-4 6 0 0 0,2 5 11 0 0,3-3-32 0 0,0-4-82 0 0,0-4-112 0 0,0-2 102 0 0,0 0-59 0 0,0 0-80 0 0,0 0 78 0 0,0 0-38 0 0,0 0-41 0 0,0 0-39 0 0,0 0-393 0 0,0 0 94 0 0,0 0-52 0 0,0 0-757 0 0,0 0-596 0 0,0 0-1132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41:48.7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1 555 7024 0 0,'0'0'157'0'0,"0"0"23"0"0,0 2 12 0 0,0 9-181 0 0,0-1 46 0 0,0-1 42 0 0,0 0 35 0 0,0 6 160 0 0,0-2 63 0 0,0 25 957 0 0,0-22-832 0 0,0-8-287 0 0,0 1-46 0 0,0-1-56 0 0,0 1-63 0 0,0 0 172 0 0,2-2-56 0 0,0 0-23 0 0,2 2 1 0 0,0 0 3 0 0,-2-2-1 0 0,-1 0 26 0 0,0 1 56 0 0,-1 4 59 0 0,0 2-6 0 0,2 5 21 0 0,4-3-15 0 0,-1-4-54 0 0,-2 7 57 0 0,-4-3 44 0 0,1 6 147 0 0,3-10-183 0 0,3 2-62 0 0,-4-11-159 0 0,-1 1 0 0 0,0-1 0 0 0,0 1 1 0 0,-1 0-1 0 0,1-1 0 0 0,0 2-57 0 0,-1 5 147 0 0,0 1 58 0 0,3-6 77 0 0,7 9 10 0 0,-7-2-38 0 0,0-6 3 0 0,-2-5-233 0 0,0 0 0 0 0,0 1 0 0 0,1-1-1 0 0,-1 1 1 0 0,0-1 0 0 0,0 1 0 0 0,-1-1 0 0 0,1 1 0 0 0,0 0 0 0 0,0-1 0 0 0,-1 1 0 0 0,1 0 0 0 0,-1 0 0 0 0,0-1-1 0 0,1 2-23 0 0,-1 0 160 0 0,0-3-10 0 0,0 2-45 0 0,0 9-17 0 0,0-9-7 0 0,0-2 2 0 0,0 0 10 0 0,0 0 1 0 0,0 3-12 0 0,0 8 1 0 0,0-9 10 0 0,0-2 3 0 0,0 0 0 0 0,0 0 4 0 0,0 0 18 0 0,0 0 8 0 0,0 0 2 0 0,0 0-10 0 0,0 0-44 0 0,0-2-20 0 0,0-12-14 0 0,0-30 256 0 0,0 25-230 0 0,0 18-57 0 0,0-1-1 0 0,-1 0 0 0 0,1 0 1 0 0,0 0-1 0 0,-1 1 0 0 0,1-1 1 0 0,-1 0-1 0 0,0 1 0 0 0,1-1 0 0 0,-1 0 1 0 0,0 1-1 0 0,0-1 0 0 0,0 1-8 0 0,0-1 9 0 0,0 1-1 0 0,0-1 0 0 0,0 1 1 0 0,0-1-1 0 0,1 0 0 0 0,-1 1 1 0 0,1-1-1 0 0,-1 0 0 0 0,1 0 0 0 0,0 1 1 0 0,-1-1-1 0 0,1 0 0 0 0,0 0-8 0 0,0-15 59 0 0,0-25-38 0 0,0 22 31 0 0,0 19-48 0 0,0-1 0 0 0,0 0-1 0 0,1 1 1 0 0,-1-1-1 0 0,0 1 1 0 0,1-1-1 0 0,-1 1 1 0 0,1-1 0 0 0,0 1-1 0 0,-1-1 1 0 0,1 1-1 0 0,0 0 1 0 0,0-1-4 0 0,5-11 49 0 0,-4-4-3 0 0,-2 13-36 0 0,0 1 1 0 0,0 0 0 0 0,0-1 0 0 0,0 1 0 0 0,1 0 0 0 0,0-1 0 0 0,-1 1-1 0 0,1 0-10 0 0,3-8 24 0 0,2-8 8 0 0,0 4-42 0 0,-3 9-15 0 0,14-24-155 0 0,-8 19 137 0 0,4-5 51 0 0,-5 3 78 0 0,4 2-12 0 0,-3 3-33 0 0,2-5 34 0 0,10 8-61 0 0,-13-2-14 0 0,-8 6 0 0 0,0 1 0 0 0,0-1 0 0 0,1 1 0 0 0,-1-1 0 0 0,0 1 0 0 0,1 0 0 0 0,-1-1 0 0 0,1 1 0 0 0,-1 0 0 0 0,0-1 0 0 0,1 1 0 0 0,-1 0 0 0 0,1 0 0 0 0,-1-1 0 0 0,1 1 0 0 0,-1 0 0 0 0,1 0 0 0 0,-1 0 0 0 0,1 0 0 0 0,-1-1 0 0 0,1 1 0 0 0,-1 0 0 0 0,1 0 0 0 0,-1 0 0 0 0,1 0 0 0 0,-1 0 0 0 0,1 0 0 0 0,-1 1 0 0 0,1-1 0 0 0,0 0 0 0 0,0 0 0 0 0,0 0 0 0 0,0 0 0 0 0,1 0 0 0 0,-1 0 0 0 0,0-1 0 0 0,0 1 0 0 0,0 0 0 0 0,0-1 0 0 0,0 1 0 0 0,0 0 0 0 0,0-1 0 0 0,0 1 0 0 0,0-1 0 0 0,0 0 0 0 0,0 1 0 0 0,1-1 0 0 0,10-6 0 0 0,-7 6 0 0 0,-1 0 0 0 0,1 1 0 0 0,0-1 0 0 0,0 1 0 0 0,2 0 0 0 0,-5 0 0 0 0,0 0 0 0 0,-1 0 0 0 0,1 1 0 0 0,0-1 0 0 0,0 0 0 0 0,-1 1 0 0 0,1 0 0 0 0,0-1 0 0 0,-1 1 0 0 0,1 0 0 0 0,-1 0 0 0 0,1 0 0 0 0,0 0 0 0 0,-1 0 0 0 0,1 0 0 0 0,-1 0 0 0 0,1 0 0 0 0,-1-1 0 0 0,1 1 0 0 0,0 0 0 0 0,-1-1 0 0 0,1 1 0 0 0,0-1 0 0 0,0 0 0 0 0,0 0 0 0 0,-1 1 0 0 0,1-1 0 0 0,12 2-15 0 0,-3 4-38 0 0,-9-5 40 0 0,-1 0 0 0 0,0 0 0 0 0,1 0 0 0 0,-1-1 0 0 0,1 1 0 0 0,-1 0 0 0 0,1-1 0 0 0,-1 0 0 0 0,1 1 0 0 0,0-1 0 0 0,-1 0 0 0 0,1 0 13 0 0,3 3-104 0 0,4 5 35 0 0,6 7 36 0 0,-12-12 33 0 0,0 0-1 0 0,0 0 1 0 0,0 0 0 0 0,-1 1-1 0 0,2 2 1 0 0,1 5 0 0 0,-5-10 0 0 0,1 0 0 0 0,-1 0 0 0 0,0 0 0 0 0,1 0 0 0 0,-1 0 0 0 0,1 0 0 0 0,0 0 0 0 0,-1 0 0 0 0,1 0 0 0 0,0 0 0 0 0,-1 0 0 0 0,1 0 0 0 0,0 0 0 0 0,0 0 0 0 0,0-1 0 0 0,0 1 0 0 0,0 0 0 0 0,1 0 0 0 0,5 2 0 0 0,-7-3 0 0 0,1 0 0 0 0,0 1 0 0 0,-1-1 0 0 0,1 0 0 0 0,-1 1 0 0 0,1-1 0 0 0,0 1 0 0 0,-1-1 0 0 0,1 1 0 0 0,-1-1 0 0 0,1 1 0 0 0,-1-1 0 0 0,0 1 0 0 0,1 0 0 0 0,-1-1 0 0 0,1 1 0 0 0,-1-1 0 0 0,0 1 0 0 0,0 0 0 0 0,1-1 0 0 0,-1 1 0 0 0,0 0 0 0 0,0-1 0 0 0,0 1 0 0 0,0 0 0 0 0,0 0 0 0 0,0 0 0 0 0,1 1 0 0 0,12 27 0 0 0,6 18 0 0 0,-14-39 0 0 0,-4-7 0 0 0,-1 1 0 0 0,1-1 0 0 0,0 1 0 0 0,0-1 0 0 0,0 1 0 0 0,-1-1 0 0 0,1 1 0 0 0,-1-1 0 0 0,1 1 0 0 0,-1 0 0 0 0,0-1 0 0 0,1 1 0 0 0,-1 0 0 0 0,0-1 0 0 0,0 2 0 0 0,-1 8 0 0 0,0-7 0 0 0,1 1 0 0 0,0 0 0 0 0,0 0 0 0 0,0-1 0 0 0,0 1 0 0 0,1 0 0 0 0,0 0 0 0 0,-1-1 0 0 0,2 4 0 0 0,3 0 0 0 0,-4-7 0 0 0,0 0 0 0 0,0 1 0 0 0,0-1 0 0 0,0 1 0 0 0,-1-1 0 0 0,1 1 0 0 0,0-1 0 0 0,-1 1 0 0 0,1 0 0 0 0,-1-1 0 0 0,0 1 0 0 0,0 0 0 0 0,1-1 0 0 0,-1 1 0 0 0,-1-1 0 0 0,1 0 0 0 0,0-1 0 0 0,0 1 0 0 0,0 0 0 0 0,1-1 0 0 0,-1 1 0 0 0,0 0 0 0 0,0-1 0 0 0,0 1 0 0 0,0 0 0 0 0,1-1 0 0 0,-1 1 0 0 0,0 0 0 0 0,1-1 0 0 0,-1 1 0 0 0,0-1 0 0 0,1 1 0 0 0,-1-1 0 0 0,1 1 0 0 0,-1-1 0 0 0,1 1 0 0 0,-1-1 0 0 0,1 1 0 0 0,-1-1 0 0 0,1 1 0 0 0,-1-1 0 0 0,1 0 0 0 0,0 1 0 0 0,-1-1 0 0 0,1 1 0 0 0,-1-1 0 0 0,1 0 0 0 0,-1 1 0 0 0,1-1 0 0 0,-1 1 0 0 0,1 0 0 0 0,-1-1 0 0 0,0 1 0 0 0,1-1 0 0 0,-1 1 0 0 0,0 0 0 0 0,0-1 0 0 0,1 1 0 0 0,-1-1 0 0 0,0 1 0 0 0,0 0 0 0 0,0 0 0 0 0,0-1 0 0 0,0 1 0 0 0,0 0 0 0 0,0-1 0 0 0,0 1 0 0 0,0 0 0 0 0,0 46 0 0 0,0-46 0 0 0,0-1 0 0 0,0 1 0 0 0,0 0 0 0 0,0 0 0 0 0,0-1 0 0 0,0 1 0 0 0,1 0 0 0 0,-1-1 0 0 0,0 1 0 0 0,0 0 0 0 0,0-1 0 0 0,1 1 0 0 0,-1-1 0 0 0,0 1 0 0 0,1 0 0 0 0,-1-1 0 0 0,0 1 0 0 0,1-1 0 0 0,-1 1 0 0 0,1-1 0 0 0,-1 1 0 0 0,1-1 0 0 0,-1 1 0 0 0,1-1 0 0 0,0 0 0 0 0,-1 1 0 0 0,1-1 0 0 0,-1 1 0 0 0,1-1 0 0 0,0 0 0 0 0,-1 1 0 0 0,1-1 0 0 0,-1 1 0 0 0,0-1 0 0 0,1 1 0 0 0,-1-1 0 0 0,1 1 0 0 0,-1 0 0 0 0,0-1 0 0 0,1 1 0 0 0,-1-1 0 0 0,0 1 0 0 0,0 0 0 0 0,1-1 0 0 0,-1 1 0 0 0,0 0 0 0 0,0-1 0 0 0,0 1 0 0 0,0 0 0 0 0,0-1 0 0 0,0 1 0 0 0,0 0 0 0 0,0 0 0 0 0,3 14 0 0 0,10 14 2 0 0,-12-20-7 0 0,-2-4-36 0 0,1 2-40 0 0,0-4 5 0 0,0 1-90 0 0,0 0-81 0 0,0 0-74 0 0,0 0-67 0 0,0-1-58 0 0,0 0-50 0 0,0-1-44 0 0,0-2 123 0 0,0 1-61 0 0,0-1-55 0 0,0 1-46 0 0,0-1-169 0 0,0 0-47 0 0,0 0-204 0 0,0 0-550 0 0</inkml:trace>
  <inkml:trace contextRef="#ctx0" brushRef="#br0" timeOffset="972.91">742 192 6592 0 0,'0'0'149'0'0,"0"0"23"0"0,0 0 11 0 0,3 0-30 0 0,4 0-106 0 0,-3 0 21 0 0,-2 0 68 0 0,-2 0 158 0 0,0 0 265 0 0,0-3 17 0 0,1-3-394 0 0,1 0 71 0 0,3 0 112 0 0,3-4 229 0 0,-4 5-293 0 0,1 0-36 0 0,-1-2-2 0 0,1-6 265 0 0,6 8-70 0 0,-6-2-159 0 0,0-7 34 0 0,1 0-5 0 0,-1 7-37 0 0,-3 6-191 0 0,1 1-51 0 0,0 0 19 0 0,-1 0 55 0 0,1-2 58 0 0,0 0 93 0 0,0-1-210 0 0,1-2 55 0 0,3-3 144 0 0,13-11 446 0 0,-14 15-543 0 0,-2 1-57 0 0,9-4 158 0 0,-2 2-59 0 0,-3 1-79 0 0,-6 3-79 0 0,2 1-19 0 0,0 0 2 0 0,-1-1 19 0 0,0 0 26 0 0,-1-1 42 0 0,0 0-101 0 0,-1 1 0 0 0,1 0 1 0 0,-1 0-1 0 0,1 0 0 0 0,0 0 0 0 0,-1 0 0 0 0,1 0 0 0 0,0 1 1 0 0,0-1-1 0 0,-1 0 0 0 0,1 1 0 0 0,0-1 0 0 0,1 1-19 0 0,12-1 102 0 0,3 0-68 0 0,-15 1-38 0 0,8 0 41 0 0,-9-1-35 0 0,-1 1-1 0 0,1 0 0 0 0,0 0 1 0 0,-1 0-1 0 0,1 0 1 0 0,0 0-1 0 0,-1 0 1 0 0,1 0-1 0 0,0 1 0 0 0,-1-1 1 0 0,1 0-1 0 0,-1 1 1 0 0,1 0-1 0 0,0-1 0 0 0,-1 1 1 0 0,1 0-1 0 0,-1 0 1 0 0,0 0-1 0 0,1 0 0 0 0,-1 0 1 0 0,0 0-1 0 0,1 0 1 0 0,-1 0-1 0 0,1 2-1 0 0,4 1 29 0 0,-5-4-29 0 0,-1 0 1 0 0,1 1 0 0 0,-1-1 0 0 0,1 0 0 0 0,-1 0-1 0 0,0 1 1 0 0,1-1 0 0 0,-1 0 0 0 0,0 1-1 0 0,1-1 1 0 0,-1 1 0 0 0,0-1 0 0 0,1 0 0 0 0,-1 1-1 0 0,0-1 1 0 0,0 1 0 0 0,1-1 0 0 0,-1 1-1 0 0,0-1 1 0 0,0 1 0 0 0,0-1 0 0 0,0 1 0 0 0,0-1-1 0 0,0 1 1 0 0,0-1 0 0 0,0 1 0 0 0,0-1-1 0 0,0 1 1 0 0,0-1 0 0 0,0 1 0 0 0,0-1-1 0 0,0 1 0 0 0,0 1 0 0 0,0 0 0 0 0,1 0 0 0 0,-1 0 0 0 0,0 0 0 0 0,1 0 0 0 0,0 0 0 0 0,-1-1 0 0 0,1 1 0 0 0,0 0 0 0 0,0 0 0 0 0,0 0-1 0 0,1 0 1 0 0,-2-1 1 0 0,1 1 0 0 0,0-1 0 0 0,0 1 0 0 0,0-1 0 0 0,-1 1 0 0 0,1-1 0 0 0,-1 1 0 0 0,1-1 0 0 0,-1 1 0 0 0,0-1 0 0 0,1 1 0 0 0,-1 0-1 0 0,2 3 43 0 0,0-4-42 0 0,-1 1-1 0 0,0-1 1 0 0,0 0 0 0 0,0 1-1 0 0,0-1 1 0 0,0 1 0 0 0,0 0-1 0 0,-1-1 1 0 0,1 1 0 0 0,0 0-1 0 0,-1-1 1 0 0,0 1 0 0 0,1 1-1 0 0,1 28 41 0 0,-2-25-17 0 0,0 1-23 0 0,0-4 0 0 0,0-1 0 0 0,0 0 0 0 0,0 0 0 0 0,0 0 0 0 0,0 0 0 0 0,-1 1 0 0 0,1-1 0 0 0,0 0 0 0 0,-1 0 0 0 0,0 1-1 0 0,-4 5 21 0 0,4-7-19 0 0,0 1 1 0 0,0-1-1 0 0,0 1 0 0 0,1-1 1 0 0,-1 1-1 0 0,0-1 0 0 0,1 1 1 0 0,-1-1-1 0 0,1 1 0 0 0,-1 0 1 0 0,1-1-1 0 0,0 1 0 0 0,0 0 0 0 0,0 0-2 0 0,0-1 0 0 0,0 1 0 0 0,0-1 0 0 0,0 1 0 0 0,0-1 0 0 0,0 1 0 0 0,-1-1 0 0 0,1 0 0 0 0,0 1 0 0 0,-1-1 0 0 0,1 1 0 0 0,-1-1 0 0 0,1 1 0 0 0,-1-1 0 0 0,0 0 0 0 0,0 1 0 0 0,0-1 0 0 0,-11 22 0 0 0,-19 40 0 0 0,29-58 0 0 0,-1-2 0 0 0,-21 21 0 0 0,16-17 0 0 0,5-4 0 0 0,-1 0 0 0 0,1 0 0 0 0,0 1 0 0 0,0-1 0 0 0,1 1 0 0 0,-1 0 0 0 0,1 1 0 0 0,1-4 0 0 0,1-1 0 0 0,0 1 0 0 0,0 0 0 0 0,-1-1 0 0 0,1 1 0 0 0,0-1 0 0 0,-1 1 0 0 0,1 0 0 0 0,-1-1 0 0 0,1 1 0 0 0,-1-1 0 0 0,1 1 0 0 0,-1-1 0 0 0,1 0 0 0 0,-1 1 0 0 0,1-1 0 0 0,-1 1 0 0 0,0-1 0 0 0,1 0 0 0 0,-1 0 0 0 0,0 1 0 0 0,0-1 0 0 0,-3 2 0 0 0,2-1 0 0 0,1 0 0 0 0,1-1 0 0 0,-1 1 0 0 0,0 0 0 0 0,0 0 0 0 0,0-1 0 0 0,0 1 0 0 0,0 0 0 0 0,1 0 0 0 0,-1 0 0 0 0,0 0 0 0 0,1 0 0 0 0,-1 0 0 0 0,1 0 0 0 0,-1 0 0 0 0,1 0 0 0 0,-1 1 0 0 0,1-1 0 0 0,-5 10 0 0 0,-8 5 0 0 0,0 0 0 0 0,8-3 0 0 0,-6-8 0 0 0,6 6 0 0 0,1-10 0 0 0,1 1 0 0 0,-6 13 0 0 0,0 2 62 0 0,4-9-61 0 0,5-8 35 0 0,1 2 69 0 0,-1 3 109 0 0,3-3-282 0 0,7 9 146 0 0,-4-7 39 0 0,1-3-76 0 0,-2-1-11 0 0,9 11 58 0 0,-12-9 0 0 0,1-2 0 0 0,78 0 514 0 0,-48 0-445 0 0,8 0-60 0 0,-36 0-97 0 0,-3 0 0 0 0,23 14 0 0 0,-10-12 0 0 0,-11-2 12 0 0,0 0-35 0 0,0 0-38 0 0,0 0-38 0 0,0 0-40 0 0,0 0-43 0 0,-1 0-42 0 0,-1 0-45 0 0,1 0-858 0 0,-3 0-64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41:54.5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1 205 10080 0 0,'0'0'230'0'0,"0"0"30"0"0,0 0 18 0 0,0 0-28 0 0,0 0-122 0 0,0 0-52 0 0,0 0-10 0 0,2 0 3 0 0,11 0 59 0 0,-4 0-51 0 0,-6 0-63 0 0,0-1 0 0 0,0 1 0 0 0,0-1 0 0 0,0 0 1 0 0,0 1-1 0 0,0-1 0 0 0,1-1-14 0 0,10-5 75 0 0,-12 6-55 0 0,1 1 1 0 0,0-1 0 0 0,0 0-1 0 0,0 1 1 0 0,0-1-1 0 0,0 1 1 0 0,0 0 0 0 0,0 0-1 0 0,0 0 1 0 0,2 1-21 0 0,11 0 82 0 0,-4-1-39 0 0,-4 0 8 0 0,0 0 1 0 0,0 0-1 0 0,0-1 1 0 0,8-1-52 0 0,-1-3 78 0 0,3-1 32 0 0,-1 4 29 0 0,46 2 263 0 0,-1 0-44 0 0,-1 0-39 0 0,0 0-33 0 0,-30-2-135 0 0,7-4 4 0 0,-26 3-96 0 0,0 1 1 0 0,0 1-1 0 0,0 0 1 0 0,0 0-60 0 0,14 1 128 0 0,1 1 62 0 0,1-2 0 0 0,2-1-190 0 0,2-3 135 0 0,-4 1 59 0 0,0 1 0 0 0,10 1-194 0 0,-4 3 97 0 0,9-1 104 0 0,22-3-201 0 0,-25-2 61 0 0,4 0 100 0 0,30 2-161 0 0,-30 3 18 0 0,101-3 44 0 0,-90-1-52 0 0,111-5 45 0 0,-111 9-46 0 0,111-3-7 0 0,-111-1-2 0 0,108-5 0 0 0,-55 10 0 0 0,131-5 0 0 0,-177 0 0 0 0,113-5 0 0 0,-25 9-1 0 0,194 0 79 0 0,-210-2-25 0 0,-13-9-26 0 0,258 7 121 0 0,-230 5-75 0 0,-82 0-35 0 0,124-4 107 0 0,-126-1-89 0 0,136-5 126 0 0,-93 10-80 0 0,160-5 124 0 0,-203-1-167 0 0,96-3 86 0 0,63 8 19 0 0,306 0 122 0 0,-492-2-209 0 0,24-4-77 0 0,-30 2 69 0 0,20 0-69 0 0,125 4 16 0 0,-143 0-4 0 0,-33 0-8 0 0,0 0-1 0 0,-1 0 1 0 0,1 0-1 0 0,0 0 1 0 0,0 0-1 0 0,0 0 0 0 0,0 0 1 0 0,0 0-1 0 0,-1 0 1 0 0,1-1-1 0 0,0 1 1 0 0,0 0-1 0 0,0-1 0 0 0,0 1-3 0 0,-1-1 0 0 0,1 0 0 0 0,-1 1 0 0 0,0-1 0 0 0,1 0 0 0 0,-1 1-1 0 0,0-1 1 0 0,0 1 0 0 0,0-1 0 0 0,1 0 0 0 0,-1 0-1 0 0,0 1 1 0 0,0-1 0 0 0,0 0 0 0 0,0 1 0 0 0,0-1 0 0 0,0 1 0 0 0,-1-2-30 0 0,0 2-21 0 0,0-1-23 0 0,-2 1-38 0 0,-1 0-16 0 0,-2 0-122 0 0,-1 0-116 0 0,0 0-108 0 0,-1 0-104 0 0,-1 0-95 0 0,0 0-90 0 0,-1 0-83 0 0,-19 0-690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41:55.6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632 300 8464 0 0,'0'0'190'0'0,"0"0"28"0"0,0 0 10 0 0,0 0 18 0 0,0 0 17 0 0,0 0 8 0 0,0 0 1 0 0,0 0 17 0 0,0 0 72 0 0,0 0 30 0 0,0 0 8 0 0,0 0-2 0 0,0 0-12 0 0,0 0-7 0 0,0 0-2 0 0,0 0 2 0 0,0 0 13 0 0,0 0 8 0 0,0 0 1 0 0,0 0-34 0 0,-3 0-139 0 0,1 1-208 0 0,1-1 1 0 0,-1 0-1 0 0,1 0 0 0 0,0 1 0 0 0,-1-1 1 0 0,1 1-1 0 0,-1-1 0 0 0,1 1 1 0 0,0 0-1 0 0,-1 0 0 0 0,1 0-19 0 0,-14 6 113 0 0,-1-6-18 0 0,-1-1 10 0 0,6 4 10 0 0,-7 4 40 0 0,15-7-129 0 0,-1 0-1 0 0,1 0 1 0 0,0 0 0 0 0,-1-1-1 0 0,1 1 1 0 0,0-1 0 0 0,-4 0-26 0 0,-5-1 69 0 0,-9 1 52 0 0,4 4 7 0 0,12-3-101 0 0,-1 2 16 0 0,-1-1 1 0 0,0 0 0 0 0,-1 0 0 0 0,1-1 0 0 0,0 0-1 0 0,-6 0-43 0 0,-13-2 114 0 0,15 0-79 0 0,0 1 0 0 0,1 0 0 0 0,-1 1 0 0 0,0 0-1 0 0,-4 1-34 0 0,-16 9 64 0 0,-30 5 128 0 0,24-11 72 0 0,27-2-212 0 0,-24 10 43 0 0,11-4-50 0 0,1-5-37 0 0,21-4-8 0 0,0-1 0 0 0,0 1 0 0 0,0 0 0 0 0,0 0 0 0 0,0 0 0 0 0,0 0 0 0 0,0 0-1 0 0,0 1 1 0 0,0-1 0 0 0,0 0 0 0 0,0 0 0 0 0,0 1 0 0 0,0-1 0 0 0,0 0-1 0 0,0 1 1 0 0,0-1 0 0 0,0 1 0 0 0,0-1 0 0 0,0 1 0 0 0,0 0 0 0 0,0 0 0 0 0,1-1 0 0 0,-1 1 0 0 0,0 0 0 0 0,0-1 0 0 0,1 1 0 0 0,-1-1 1 0 0,0 1-1 0 0,0-1 0 0 0,0 1 0 0 0,1-1 0 0 0,-1 0 0 0 0,0 1 1 0 0,0-1-1 0 0,0 0 0 0 0,0 0 0 0 0,-8 2 16 0 0,0-1 0 0 0,1-1 0 0 0,-1 1 0 0 0,-1-1-16 0 0,7 0 74 0 0,3-3 31 0 0,0-18 87 0 0,0 7-89 0 0,0 7-81 0 0,0 4 42 0 0,3 1 0 0 0,-2 0-55 0 0,1 1 0 0 0,-1 0-1 0 0,0-1 1 0 0,0 1-1 0 0,0-1 1 0 0,0 1-1 0 0,0-1 1 0 0,0 0-1 0 0,-1 1 1 0 0,1-1-1 0 0,0 0 1 0 0,-1 1-1 0 0,1-1 1 0 0,-1 0-1 0 0,0-1-8 0 0,3-2 64 0 0,-2 4-56 0 0,0 0-1 0 0,0 0 0 0 0,1-1 0 0 0,-1 1 0 0 0,0 0 0 0 0,-1-1 0 0 0,1 1 0 0 0,0-1 0 0 0,0 1 1 0 0,-1-1-1 0 0,1 1 0 0 0,-1-1 0 0 0,1 0 0 0 0,-1 1 0 0 0,1-1 0 0 0,-1 0 0 0 0,0 1 0 0 0,0-2-7 0 0,3-13 70 0 0,4 2 13 0 0,1-2-35 0 0,24-48 47 0 0,-19 47-80 0 0,-12 16-12 0 0,1 0 0 0 0,-1 0 0 0 0,0 0 0 0 0,0-1 0 0 0,1 1 0 0 0,-1-1 0 0 0,0 1 0 0 0,0-1 0 0 0,-1 1 0 0 0,1-1 0 0 0,0 1 0 0 0,0-1 0 0 0,-1 0 0 0 0,1 1 0 0 0,-1-1 0 0 0,0 0 0 0 0,1 0 0 0 0,-1 1 0 0 0,0-2-3 0 0,0 2 3 0 0,0-1-1 0 0,0 0 1 0 0,1 0-1 0 0,-1 1 1 0 0,0-1-1 0 0,1 0 1 0 0,0 0-1 0 0,-1 1 1 0 0,1-1-1 0 0,0 0 0 0 0,0 1 1 0 0,0-1-1 0 0,0 1-2 0 0,0-1 3 0 0,0 1-1 0 0,0-1 1 0 0,0 1-1 0 0,-1-1 1 0 0,1 0-1 0 0,0 1 1 0 0,-1-1-1 0 0,1 0 1 0 0,-1 0-1 0 0,0 1 0 0 0,0-1 1 0 0,1 0-1 0 0,-1 0-2 0 0,0 2 0 0 0,-1-1 0 0 0,1 1 0 0 0,0-1 0 0 0,0 1 0 0 0,0-1 0 0 0,0 1 0 0 0,0-1 0 0 0,0 1 0 0 0,0-1 0 0 0,0 1 0 0 0,0-1 0 0 0,1 1 0 0 0,-1-1 0 0 0,0 1 0 0 0,0-1 0 0 0,0 1 0 0 0,1-1 0 0 0,-1 1 0 0 0,0-1 0 0 0,0 1 0 0 0,1 0 0 0 0,-1-1 0 0 0,0 1 0 0 0,1 0 0 0 0,-1-1 0 0 0,0 1 0 0 0,1 0 0 0 0,-1-1 0 0 0,1 1 0 0 0,-1 0 0 0 0,0 0 0 0 0,1-1 0 0 0,6-3 0 0 0,9-25 0 0 0,-1-3 0 0 0,-9 19 0 0 0,-6 13 0 0 0,1-1 0 0 0,0 1 0 0 0,0 0 0 0 0,0-1 0 0 0,-1 1 0 0 0,1 0 0 0 0,0 0 0 0 0,0-1 0 0 0,0 1 0 0 0,0 0 0 0 0,-1 0 0 0 0,1 0 0 0 0,0 0 0 0 0,1 0 0 0 0,-2 1 0 0 0,1-1 0 0 0,-1 0 0 0 0,1 0-1 0 0,-1 0 1 0 0,1 0 0 0 0,-1 0 0 0 0,1 0-1 0 0,-1 0 1 0 0,1 0 0 0 0,-1 0 0 0 0,1 0-1 0 0,-1 0 1 0 0,1 0 0 0 0,-1 0-1 0 0,1-1 1 0 0,-1 1 0 0 0,1 0 0 0 0,-1 0-1 0 0,1-1 1 0 0,-1 1 0 0 0,1 0 0 0 0,-1 0-1 0 0,1-1 1 0 0,-1 1 0 0 0,0 0 0 0 0,1-1-1 0 0,-1 1 1 0 0,0-1 0 0 0,1 1 0 0 0,-1 0-1 0 0,0-1 1 0 0,0 1 0 0 0,1-1 0 0 0,-1 1-1 0 0,0-1 1 0 0,0 1 0 0 0,0-1-1 0 0,0 1 1 0 0,1-1 0 0 0,-1 1 0 0 0,0-1-1 0 0,0 1 1 0 0,0-1 0 0 0,0 1 0 0 0,0-1-1 0 0,0 0 1 0 0,0 1 0 0 0,0 0-1 0 0,-1 0 0 0 0,1 0 0 0 0,0 0 0 0 0,0 0 0 0 0,0 0 1 0 0,0 0-1 0 0,0 0 0 0 0,0-1 0 0 0,0 1 0 0 0,0 0 0 0 0,0 0 0 0 0,0 0 1 0 0,0 0-1 0 0,0 0 0 0 0,0 0 0 0 0,0 0 0 0 0,0 0 0 0 0,0 0 1 0 0,1 0-1 0 0,-1-1 0 0 0,0 1 0 0 0,0 0 0 0 0,0 0 0 0 0,0 0 1 0 0,0 0-1 0 0,0 0 0 0 0,0 0 0 0 0,0 0 0 0 0,0 0 0 0 0,0 0 0 0 0,0 0 1 0 0,0 0-1 0 0,0 0 0 0 0,0 0 0 0 0,0 0 0 0 0,1 0 0 0 0,-1 0 1 0 0,0 0-1 0 0,0-1 0 0 0,0 1 0 0 0,0 0 0 0 0,0 0 0 0 0,0 0 1 0 0,0 0-1 0 0,0 0 0 0 0,0 0 0 0 0,0 0 0 0 0,0 0 0 0 0,1 0 0 0 0,-1 0 1 0 0,0 0-1 0 0,0 0 0 0 0,0 1 0 0 0,0-1 0 0 0,0 0 0 0 0,0 0 1 0 0,1 0-5 0 0,0 0 0 0 0,1 0 0 0 0,-1 0 0 0 0,0 0 0 0 0,0 0 0 0 0,0 0 0 0 0,0 1 0 0 0,0-1 0 0 0,0 1-1 0 0,0-1 1 0 0,0 0 0 0 0,1 1 5 0 0,7 7-13 0 0,-1-1 65 0 0,5 6-42 0 0,0 0 4 0 0,-10-7 39 0 0,-3 4-29 0 0,1 4 25 0 0,6-2-45 0 0,-1 1 1 0 0,-5 1 44 0 0,10 15-24 0 0,-16-11 50 0 0,10 11 17 0 0,-10-9-41 0 0,4-18-46 0 0,0 0 0 0 0,0 0 0 0 0,0 1 0 0 0,1-1 0 0 0,-1 0 0 0 0,1 1 0 0 0,-1-1 0 0 0,1 0 0 0 0,0 1 0 0 0,0-1 0 0 0,0 1 0 0 0,0-1 0 0 0,1 1 0 0 0,-1-1 0 0 0,0 0 0 0 0,1 1 0 0 0,0 0-5 0 0,4 5 10 0 0,2 5 22 0 0,-6 0 20 0 0,-2 11-2 0 0,1-11-13 0 0,-1-1 0 0 0,1 1 0 0 0,1 0 0 0 0,0-1 0 0 0,2 6-37 0 0,1-9 25 0 0,0 3 15 0 0,-8 8 6 0 0,3-17-39 0 0,0 1-1 0 0,0-1 1 0 0,0 0-1 0 0,0 0 1 0 0,1 0-1 0 0,0 1 1 0 0,0-1-1 0 0,0 0 1 0 0,0 0-1 0 0,0 1 1 0 0,1 1-7 0 0,3 9 4 0 0,3 22 0 0 0,-5-5-68 0 0,-3-21 54 0 0,1-6 9 0 0,0-1 1 0 0,0 1-1 0 0,0 0 1 0 0,0-1 0 0 0,0 1-1 0 0,1 0 1 0 0,-1-1 0 0 0,1 1-1 0 0,1 1 1 0 0,0 1 3 0 0,6 24-2 0 0,-5-6 62 0 0,-3 43-32 0 0,0-45 28 0 0,0-3 64 0 0,0-16-51 0 0,0-1 0 0 0,0 9 4 0 0,0-9 16 0 0,0-2 4 0 0,0 0 0 0 0,0 0-4 0 0,0 0-16 0 0,0 0-4 0 0,0 0 0 0 0,0 0-1 0 0,0 0-6 0 0,0 0 9 0 0,0 0 38 0 0,0 0 14 0 0,0 0 2 0 0,0 0-10 0 0,0 3-54 0 0,0 8-78 0 0,0-9-106 0 0,0-2-24 0 0,0 0 0 0 0,0 0 47 0 0,0 0 0 0 0,0 0-43 0 0,0 0-127 0 0,0 0-229 0 0,0 0 373 0 0,0 0 4 0 0,0 0-23 0 0,0 0-52 0 0,0 0-17 0 0,0 0-53 0 0,0 0-61 0 0,0 0-68 0 0,0 0-72 0 0,0 0-69 0 0,0 0-60 0 0,0 0-53 0 0,0 0-189 0 0,0 0-52 0 0,0 0-229 0 0,0 0-613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42:10.7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773 1 6896 0 0,'0'0'200'0'0,"0"0"-48"0"0,0 0 2 0 0,0 0 64 0 0,0 0 192 0 0,0 0 356 0 0,0 0 30 0 0,0 0-31 0 0,0 0-145 0 0,0 0-63 0 0,0 0-11 0 0,0 0-14 0 0,-2 0-52 0 0,-5 1-209 0 0,2 5 46 0 0,1-2-52 0 0,0-1-29 0 0,-1-2 18 0 0,-2 0 67 0 0,7-1-309 0 0,-1-1 1 0 0,1 1-1 0 0,-1 0 0 0 0,1 0 1 0 0,0 0-1 0 0,-1 1 1 0 0,1-1-1 0 0,-1 0 1 0 0,1 0-1 0 0,0 0 1 0 0,-1 0-1 0 0,1 0 1 0 0,-1 0-1 0 0,1 0 1 0 0,0 1-1 0 0,-1-1 1 0 0,1 0-1 0 0,-1 0 1 0 0,1 1-1 0 0,0-1 1 0 0,0 0-1 0 0,-1 0 1 0 0,1 1-1 0 0,0-1 1 0 0,-1 0-1 0 0,1 1 1 0 0,0-1-1 0 0,0 1 1 0 0,0-1-1 0 0,-1 0 0 0 0,1 1-12 0 0,-5 6 202 0 0,-8-2 80 0 0,0 6-20 0 0,10-9-76 0 0,1-1-68 0 0,-1 0-43 0 0,-2-1-38 0 0,2 0-8 0 0,1 1 30 0 0,-37 19 537 0 0,-4 3 4 0 0,20-12-355 0 0,-1-2-55 0 0,19-7-168 0 0,0 0 0 0 0,0 0 0 0 0,1 1 0 0 0,-1 0 0 0 0,1-1 0 0 0,0 2 0 0 0,0-1 0 0 0,0 0 0 0 0,-1 2-22 0 0,1-2 11 0 0,1 0 1 0 0,-1-1 0 0 0,0 1 0 0 0,0-1-1 0 0,0 0 1 0 0,-1 0 0 0 0,1 0-1 0 0,-2 0-11 0 0,-16 8 29 0 0,-11 12 78 0 0,-14 9-1 0 0,-15 11 64 0 0,25-10-39 0 0,14-16-68 0 0,5-1 148 0 0,-17 17-211 0 0,32-30 3 0 0,0 0-1 0 0,0 0 0 0 0,1 0 0 0 0,-1 0 0 0 0,-1-1 0 0 0,0 1-2 0 0,2-1 0 0 0,0 0 0 0 0,1 0 0 0 0,-1 0 0 0 0,0 0 0 0 0,0 0 0 0 0,1 0 0 0 0,-1 0 0 0 0,0 1 0 0 0,1-1 0 0 0,-1 1 0 0 0,1-1-1 0 0,0 1 1 0 0,-1 0 0 0 0,-3 11 0 0 0,-6-7 14 0 0,11-6-10 0 0,-1 1 1 0 0,1-1-1 0 0,0 1 1 0 0,0 0-1 0 0,-1-1 0 0 0,1 1 1 0 0,0 0-1 0 0,0-1 1 0 0,0 1-1 0 0,0 0 1 0 0,-1-1-1 0 0,1 1 1 0 0,0 0-1 0 0,0-1 0 0 0,0 1-4 0 0,0 2 79 0 0,0 1-10 0 0,0 2-65 0 0,0-4 39 0 0,0 2 57 0 0,3-2-28 0 0,10 9-5 0 0,3-9 5 0 0,32-2 47 0 0,64 0 36 0 0,-107 0-149 0 0,-1-1 0 0 0,0 1 0 0 0,0-1 0 0 0,0 0 0 0 0,0-1 0 0 0,2 0-6 0 0,-3 1 5 0 0,0 0 1 0 0,0 0-1 0 0,1 0 0 0 0,-1 0 1 0 0,1 0-1 0 0,-1 1 1 0 0,1-1-1 0 0,-1 1 0 0 0,1 0 1 0 0,-1 0-1 0 0,1 1 0 0 0,1-1-5 0 0,10 6 32 0 0,-12-5-26 0 0,0 0-1 0 0,0 0 0 0 0,0 0 1 0 0,0 0-1 0 0,0 0 0 0 0,1 0 1 0 0,-1-1-1 0 0,0 0 0 0 0,4 0-5 0 0,66 0 0 0 0,-7 0 0 0 0,-64 0 0 0 0,-1 1 0 0 0,1-1 0 0 0,0 0 0 0 0,-1 0 0 0 0,1 1 0 0 0,0-1 0 0 0,-1 1 0 0 0,1-1 0 0 0,-1 1 0 0 0,1 0 0 0 0,-1 0 0 0 0,1 0 0 0 0,-1-1 0 0 0,0 2 0 0 0,8 3 0 0 0,6-3 0 0 0,-14-2 1 0 0,0 0 0 0 0,0 0 0 0 0,0 0 0 0 0,0 0 0 0 0,-1 0 0 0 0,1 0-1 0 0,0 0 1 0 0,0 0 0 0 0,0 1 0 0 0,0-1 0 0 0,-1 0 0 0 0,1 1 0 0 0,0-1-1 0 0,0 1 0 0 0,0-1 4 0 0,-1 1 0 0 0,1 0 0 0 0,-1-1 0 0 0,0 1 0 0 0,0-1 0 0 0,1 1 0 0 0,-1 0 0 0 0,0-1 0 0 0,0 1 0 0 0,0 0 0 0 0,0-1 0 0 0,0 1 0 0 0,0 0 0 0 0,0 0 0 0 0,0-1-4 0 0,0 0 1 0 0,0 0 0 0 0,0 1 1 0 0,0-1-1 0 0,0 0 0 0 0,0 0 0 0 0,0 0 0 0 0,0 0 0 0 0,0 0 0 0 0,0 0 0 0 0,0 0 0 0 0,0 0 0 0 0,0 0 0 0 0,0 0 0 0 0,0 1 0 0 0,0-1 0 0 0,0 0 0 0 0,0 0 0 0 0,0 0 0 0 0,0 0 0 0 0,0 0 0 0 0,0 0 1 0 0,0 0-1 0 0,0 0 0 0 0,0 0 0 0 0,0 0 0 0 0,0 0 0 0 0,0 0 0 0 0,0 1 0 0 0,0-1 0 0 0,1 0 0 0 0,-1 0 0 0 0,0 0 0 0 0,0 0 0 0 0,0 0 0 0 0,0 0 0 0 0,0 0 0 0 0,0 0 0 0 0,0 0 0 0 0,0 0 0 0 0,0 0 1 0 0,0 0-1 0 0,0 0 0 0 0,1 0 0 0 0,-1 0 0 0 0,0 0 0 0 0,0 0 0 0 0,0 0 0 0 0,0 0 0 0 0,0 0 0 0 0,0 0 0 0 0,0 0 0 0 0,0 0 0 0 0,0 0 0 0 0,0 0 0 0 0,1 0 0 0 0,-1 0 0 0 0,0 0-1 0 0,10 0 26 0 0,-10 0-25 0 0,0 0 0 0 0,0 0 0 0 0,1 0-1 0 0,-1 0 1 0 0,0 0 0 0 0,0 0 0 0 0,0 0 0 0 0,0 0 0 0 0,0 0 0 0 0,0 0 0 0 0,0 0 0 0 0,0 0 0 0 0,0 0 0 0 0,0 0 0 0 0,1 0 0 0 0,-1 0 0 0 0,0 0 0 0 0,0 0-1 0 0,0 0 1 0 0,0 0 0 0 0,0 0 0 0 0,0 0 0 0 0,0 0 0 0 0,0 0 0 0 0,0 0 0 0 0,0 0 0 0 0,0 0 0 0 0,1 0 0 0 0,-1 0 0 0 0,0 0 0 0 0,0 0 0 0 0,0 0 0 0 0,0 1 0 0 0,0-1-1 0 0,0 0 1 0 0,0 0 0 0 0,0 0 0 0 0,0 0 0 0 0,0 0 0 0 0,0 0 0 0 0,0 0 0 0 0,0 0 0 0 0,0 0 0 0 0,0 0 0 0 0,0 0 0 0 0,0 1 0 0 0,0-1 0 0 0,0 0 0 0 0,0 0-1 0 0,0 0 1 0 0,0 0 0 0 0,0 0 0 0 0,0 0 0 0 0,0 0 0 0 0,0 0 0 0 0,0 0 0 0 0,0 1-1 0 0,0 0 9 0 0,-1 1 0 0 0,1 0 1 0 0,-1 0-1 0 0,1-1 0 0 0,-1 1 0 0 0,1 0 0 0 0,-1-1 0 0 0,0 1 0 0 0,0 0 1 0 0,0-1-1 0 0,-1 2-9 0 0,-2 4 3 0 0,-5 12 71 0 0,3-4-39 0 0,6-14-34 0 0,-1 1-1 0 0,1 0 1 0 0,-1-1-1 0 0,1 1 0 0 0,-1 0 1 0 0,0-1-1 0 0,0 1 1 0 0,0-1-1 0 0,0 0 1 0 0,0 1-1 0 0,0-1 0 0 0,0 0 1 0 0,0 1-1 0 0,0-1 1 0 0,-1 0-1 0 0,1 0 1 0 0,0 0-1 0 0,-1 0 0 0 0,1 0 0 0 0,-10 4 0 0 0,9-4 0 0 0,0 0 0 0 0,-1 0 0 0 0,1 0 0 0 0,0 0 0 0 0,0 1 0 0 0,0-1 0 0 0,0 1 0 0 0,0-1 0 0 0,0 1 0 0 0,-106 106 64 0 0,103-103-63 0 0,1-1-1 0 0,-1 0 0 0 0,-1 0 0 0 0,1 0 0 0 0,-4 1 0 0 0,3-1 11 0 0,1-1-1 0 0,-1 1 1 0 0,1 0-1 0 0,0 1 1 0 0,-2 2-11 0 0,-67 66 64 0 0,27-25-54 0 0,42-43-10 0 0,1 0 0 0 0,-1 0 0 0 0,1 1 0 0 0,0 1 0 0 0,-11 12 0 0 0,-30 15 0 0 0,34-21 0 0 0,0 0 0 0 0,1 0 0 0 0,-5 9 0 0 0,11-17 0 0 0,0 1 0 0 0,0-1 0 0 0,-1 1 0 0 0,0-2 0 0 0,0 1 0 0 0,0 0 0 0 0,0-1 0 0 0,-5 3 0 0 0,5-5 0 0 0,4-1 0 0 0,0-1 0 0 0,1 0 0 0 0,-1 0 0 0 0,1 1 0 0 0,-1-1 0 0 0,0 0 0 0 0,1 1 0 0 0,-1-1 0 0 0,1 1 0 0 0,-1-1 0 0 0,1 1 0 0 0,-1-1 0 0 0,1 1 0 0 0,-1-1 0 0 0,1 1 0 0 0,0-1 0 0 0,-1 1 0 0 0,1 0 0 0 0,0-1 0 0 0,-1 1 0 0 0,1-1 0 0 0,0 1 0 0 0,-3 4 0 0 0,1 1 0 0 0,0-3 0 0 0,-23 20 0 0 0,10-7 0 0 0,-1-3 0 0 0,3-8 11 0 0,12-4-7 0 0,1-1 0 0 0,0 1 0 0 0,-1 0 0 0 0,1-1 0 0 0,0 1 0 0 0,0-1-1 0 0,-1 1 1 0 0,1 0 0 0 0,0 0 0 0 0,0-1 0 0 0,0 1 0 0 0,0 0 0 0 0,0-1 0 0 0,0 1 0 0 0,0 0-4 0 0,0-1 0 0 0,-3 5 90 0 0,-7 5 1 0 0,7-7-22 0 0,12-4 21 0 0,1 2-56 0 0,5 12-19 0 0,-4-9 24 0 0,13-5-22 0 0,-14 1-8 0 0,265 0 388 0 0,-92 0-46 0 0,-175-1-351 0 0,0 1 0 0 0,1-2-1 0 0,-1 1 1 0 0,8-3 0 0 0,-9 2 4 0 0,0 0 1 0 0,1 0-1 0 0,-1 1 0 0 0,7 0-4 0 0,29 1 173 0 0,-8 0 52 0 0,8 0 70 0 0,25 0 87 0 0,-65 0-313 0 0,-3 0-5 0 0,0 0-32 0 0,0 0-129 0 0,0 0-39 0 0,0 3-7 0 0,0 3 31 0 0,0-2-38 0 0,0-2-101 0 0,0-1-258 0 0,0 1-466 0 0,0 12-44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42:14.0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113 1 7920 0 0,'0'0'174'0'0,"0"0"29"0"0,-3 0 13 0 0,-10 0-31 0 0,0 0-78 0 0,11 0 5 0 0,-1 2 128 0 0,-8 9 203 0 0,8-9-131 0 0,1 0-106 0 0,-1-2-67 0 0,0 0-67 0 0,1 0-33 0 0,0 1 59 0 0,-1 6 66 0 0,0-1-65 0 0,-1 1-10 0 0,-4 2 94 0 0,-5 8 126 0 0,10-10-244 0 0,2 1-35 0 0,0 2 54 0 0,-5 1-14 0 0,0 4 43 0 0,4 1 53 0 0,2 35 30 0 0,0-31-141 0 0,0 48-40 0 0,-1-59-15 0 0,1-6 0 0 0,-1 0 0 0 0,1 0 0 0 0,0 0 0 0 0,0 0 0 0 0,0 0 0 0 0,1 0 0 0 0,-1 0 0 0 0,1 0 0 0 0,-1 0 0 0 0,1 0 0 0 0,0 0 0 0 0,9 14 7 0 0,-7-13 2 0 0,-1 0 1 0 0,1 0-1 0 0,-1 0 0 0 0,0 0 1 0 0,0 0-1 0 0,-1 1 1 0 0,1-1-1 0 0,-1 0 1 0 0,0 3-10 0 0,2-2 109 0 0,23 21 150 0 0,-23-23-79 0 0,0-2-69 0 0,1-1-36 0 0,2-1 8 0 0,-6 1-47 0 0,5-3 235 0 0,6-7 25 0 0,-8 7-1 0 0,-1 2-104 0 0,1 0-66 0 0,1 1-54 0 0,0 0-13 0 0,-2-1 43 0 0,13-10 276 0 0,0-12 312 0 0,-6 7-226 0 0,-1 6-193 0 0,0 1-25 0 0,6-15 437 0 0,-9 15-485 0 0,-3 4-94 0 0,1-2 61 0 0,-2-1-38 0 0,-1-13 124 0 0,-1 12-130 0 0,1-5 124 0 0,1-1-57 0 0,-1 1-45 0 0,1-1-39 0 0,-2-1-19 0 0,-3-5 0 0 0,-9 0-64 0 0,9 14-22 0 0,-8-8 6 0 0,-3 6-32 0 0,-1-4-121 0 0,0-1-85 0 0,11 13 125 0 0,2 0-60 0 0,1 0-5 0 0,0 1-68 0 0,0-1-83 0 0,0 0-96 0 0,1 0 6 0 0,-1 0-65 0 0,1 0-56 0 0,-1 0-51 0 0,0-1-172 0 0,0 1-49 0 0,0-2-210 0 0,-1 0-561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42:15.0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413 16 6768 0 0,'0'0'149'0'0,"0"0"23"0"0,0 0 12 0 0,-3 0-25 0 0,-4 1-106 0 0,1 1 32 0 0,0 2 89 0 0,-1 2 199 0 0,7-6-373 0 0,-2 2 271 0 0,1-1-47 0 0,0 0-41 0 0,-1-1-38 0 0,1 1-14 0 0,0-1-39 0 0,0 0-20 0 0,-1-1-17 0 0,-1 1 34 0 0,2 1-18 0 0,0 0 40 0 0,-1 3 203 0 0,-1 2 63 0 0,-2-3-117 0 0,-1-1-47 0 0,1 11 163 0 0,0-5-152 0 0,-17 13 379 0 0,11-10-348 0 0,1 0-58 0 0,4-5-115 0 0,2 1-48 0 0,0 3 114 0 0,3-8-111 0 0,0 1 0 0 0,-1-1 1 0 0,1 0-1 0 0,0 0 0 0 0,0 0 0 0 0,-1 0 0 0 0,0 0 0 0 0,1 0 0 0 0,-1 0-37 0 0,-23 23 449 0 0,1-1-97 0 0,1-1-128 0 0,12-12-157 0 0,-1 1-33 0 0,-1 4 47 0 0,8-3 6 0 0,-8-5 1 0 0,5 1-49 0 0,-3 2 22 0 0,-2-3 27 0 0,-2 5 121 0 0,1-2 53 0 0,13-10-230 0 0,-1 0 0 0 0,0-1 1 0 0,1 1-1 0 0,-1 0 0 0 0,0-1 1 0 0,1 1-1 0 0,-1-1 0 0 0,0 0 1 0 0,1 0-1 0 0,-1 0 0 0 0,-1 0-32 0 0,-7 0 154 0 0,7 0-2 0 0,0 0-4 0 0,-7 0-16 0 0,10 0-130 0 0,0 0 0 0 0,0 1 0 0 0,0-1 0 0 0,-1 0 1 0 0,1 0-1 0 0,0 0 0 0 0,0 0 0 0 0,0 0 1 0 0,0 0-1 0 0,0 0 0 0 0,0 0 0 0 0,0 0 1 0 0,0 0-1 0 0,0 0 0 0 0,0 0 0 0 0,-1 0 1 0 0,1 0-1 0 0,0 0 0 0 0,0 0 0 0 0,0-1 1 0 0,0 1-1 0 0,0 0 0 0 0,0 0 0 0 0,0 0 1 0 0,0 0-1 0 0,0 0 0 0 0,0 0 0 0 0,0 0 1 0 0,0 0-1 0 0,-1 0 0 0 0,1 0 0 0 0,0 0 1 0 0,0 0-1 0 0,0 0 0 0 0,0 0 0 0 0,0 0 1 0 0,0-1-1 0 0,0 1 0 0 0,0 0 0 0 0,0 0 1 0 0,0 0-1 0 0,0 0 0 0 0,0 0 0 0 0,0 0 1 0 0,0 0-1 0 0,0 0 0 0 0,0 0 0 0 0,0 0 1 0 0,0 0-1 0 0,0-1 0 0 0,0 1 0 0 0,0 0 1 0 0,0 0-1 0 0,0 0 0 0 0,0 0 0 0 0,0 0 0 0 0,0 0-1 0 0,-4-15 143 0 0,-5 3-38 0 0,6 10-7 0 0,1-1-17 0 0,0 1-69 0 0,1 0-1 0 0,-1 0 0 0 0,1-1 0 0 0,-1 1 0 0 0,1-1 1 0 0,0 1-1 0 0,0-1 0 0 0,0 1 0 0 0,0-1 0 0 0,1 1 0 0 0,-1-1 1 0 0,1 0-13 0 0,-1 1 2 0 0,1 0 0 0 0,0-1 0 0 0,0 1 0 0 0,0 0 0 0 0,0 0 1 0 0,0 0-1 0 0,1 0 0 0 0,-1 0 0 0 0,1 0 0 0 0,-1 0 0 0 0,1 0 0 0 0,0-1-2 0 0,15-29 60 0 0,-13 27-60 0 0,0-2 0 0 0,0 1 0 0 0,0 0 0 0 0,1 0 0 0 0,0 0 1 0 0,0 1-1 0 0,1-1 0 0 0,8-10-1 0 0,-10 11 1 0 0,-3 4 0 0 0,0 1 0 0 0,0-1 0 0 0,1 1 0 0 0,-1-1 0 0 0,0 0 0 0 0,1 1 0 0 0,-1-1 0 0 0,0 1 0 0 0,1-1 0 0 0,-1 1 0 0 0,1-1 0 0 0,-1 1 0 0 0,1-1 0 0 0,-1 1 0 0 0,1-1 0 0 0,0 1 0 0 0,-1 0 0 0 0,1-1 0 0 0,-1 1 0 0 0,1 0 0 0 0,0-1 0 0 0,0 1 0 0 0,4-2 0 0 0,8-9-10 0 0,-13 11 9 0 0,0 0 0 0 0,0 0 0 0 0,0 0 0 0 0,0-1 0 0 0,1 1 0 0 0,-1 0 0 0 0,0 0 0 0 0,0 0 0 0 0,0 0 0 0 0,0 0 0 0 0,1 0 0 0 0,-1-1 0 0 0,0 1 0 0 0,0 0 0 0 0,0 0 0 0 0,1 0 0 0 0,-1 0 0 0 0,0 0 0 0 0,0 0 0 0 0,0 0 0 0 0,1 0 0 0 0,-1 0 0 0 0,0 0 0 0 0,0 0 0 0 0,0 0 0 0 0,1 0 0 0 0,-1 0 0 0 0,0 0 0 0 0,0 0 0 0 0,0 0 0 0 0,1 1 0 0 0,-1-1 0 0 0,0 0 0 0 0,0 0 0 0 0,0 0 0 0 0,1 0 0 0 0,-1 0 0 0 0,0 0 0 0 0,0 0 0 0 0,0 1 0 0 0,0-1 0 0 0,0 0 0 0 0,1 0 1 0 0,20 11-21 0 0,-11-5-24 0 0,-5-1 36 0 0,1-1 10 0 0,4 1-2 0 0,-8-4 1 0 0,1 0 0 0 0,-1 0 0 0 0,0 1 0 0 0,0-1 0 0 0,0 0 0 0 0,0 1 0 0 0,0-1 0 0 0,0 1 0 0 0,0 0 0 0 0,11 10 2 0 0,-8-8-11 0 0,0 1-1 0 0,0-1 1 0 0,-1 1 0 0 0,0 0 0 0 0,0 0 0 0 0,1 2 9 0 0,4 13-11 0 0,-3-8 11 0 0,0 0 0 0 0,7 10 0 0 0,16 23 0 0 0,-27-40 0 0 0,-1-5 0 0 0,-1 1 0 0 0,0 0 0 0 0,0-1 0 0 0,1 1 0 0 0,-1-1 0 0 0,0 1 0 0 0,1 0 0 0 0,-1-1 0 0 0,1 1 0 0 0,-1-1 0 0 0,1 1 0 0 0,-1-1 0 0 0,1 1 0 0 0,-1-1 0 0 0,1 0 0 0 0,-1 1 0 0 0,1-1 0 0 0,0 0 0 0 0,-1 1 0 0 0,1-1 0 0 0,0 0 0 0 0,0 1 1 0 0,3 1-2 0 0,0 0 1 0 0,-1 1 0 0 0,0-1 0 0 0,1 1 0 0 0,-1 0 0 0 0,-1 0 0 0 0,3 2 0 0 0,-2-2 0 0 0,0 0 0 0 0,-1 0 0 0 0,1 0 0 0 0,1 0 0 0 0,-1-1 0 0 0,3 2 0 0 0,25 12 0 0 0,-15-13 0 0 0,29-3 7 0 0,-27 0 56 0 0,-6-3-6 0 0,1-3 58 0 0,-10 3-61 0 0,1 1 0 0 0,-1-1 0 0 0,1 0 0 0 0,-1 0 0 0 0,0 0 0 0 0,0-1 0 0 0,-1 1 0 0 0,1-1-1 0 0,-1 1 1 0 0,2-4-54 0 0,0-10 187 0 0,-4 1-23 0 0,0 0-36 0 0,0-6 11 0 0,0-2-44 0 0,0 22-87 0 0,0 0 1 0 0,0 0-1 0 0,0 0 1 0 0,-1 1-1 0 0,1-1 1 0 0,-1 0 0 0 0,1 0-1 0 0,-1 1 1 0 0,0-1-1 0 0,0 1 1 0 0,0-1-1 0 0,1 0 1 0 0,-2 1-9 0 0,1-1 8 0 0,0 1 0 0 0,1-1 1 0 0,-1 1-1 0 0,0-1 0 0 0,0 0 0 0 0,1 1 1 0 0,-1-1-1 0 0,1 0 0 0 0,-1 1 1 0 0,1-1-1 0 0,0 0 0 0 0,0 0 0 0 0,0 0-8 0 0,-3-12 53 0 0,-8 0-24 0 0,9 12-24 0 0,0 1-1 0 0,1-1 0 0 0,-1 0 1 0 0,1 0-1 0 0,-1 0 0 0 0,1 1 1 0 0,0-1-1 0 0,0 0 0 0 0,0-1 1 0 0,0 0-5 0 0,-3-10 9 0 0,4 11-5 0 0,0 0 0 0 0,-1-1 0 0 0,0 1 0 0 0,1 0 0 0 0,-1 0 0 0 0,0-1 0 0 0,0 1-1 0 0,0 0 1 0 0,0 0 0 0 0,-1 0 0 0 0,1 0 0 0 0,0 0 0 0 0,-1 1 0 0 0,0-1-4 0 0,-11-12 24 0 0,-18-18 75 0 0,12 17-84 0 0,14 13-15 0 0,5 1 0 0 0,-1 1 0 0 0,0 0 0 0 0,1 0 0 0 0,-1-1 0 0 0,0 1 0 0 0,1 0 0 0 0,-1-1 0 0 0,1 1 0 0 0,-1-1 0 0 0,1 1 0 0 0,-1-1 0 0 0,1 1 0 0 0,-1-1 0 0 0,1 1 0 0 0,-1-1 0 0 0,1 1 0 0 0,0-1 0 0 0,-1 1 0 0 0,1-1 0 0 0,0 0 0 0 0,-1 1 0 0 0,1-1 0 0 0,-2-4 0 0 0,0 0 0 0 0,-3 1 0 0 0,-17-6 0 0 0,13 5-2 0 0,-1 0-42 0 0,0 2-78 0 0,10 3 119 0 0,0 0 1 0 0,0 0-1 0 0,0 0 0 0 0,-1 0 0 0 0,1 0 0 0 0,0 0 0 0 0,0 0 0 0 0,0 0 0 0 0,0 0 0 0 0,0 0 0 0 0,0 0 0 0 0,0 0 0 0 0,0 0 0 0 0,0 0 0 0 0,0 0 0 0 0,-1 0 0 0 0,1 0 0 0 0,0 0 0 0 0,0 0 0 0 0,0 0 1 0 0,0 0-1 0 0,0 0 0 0 0,0 0 0 0 0,0 0 0 0 0,0 0 0 0 0,0 0 0 0 0,0 0 0 0 0,0 0 0 0 0,0 0 0 0 0,-1 0 0 0 0,1 0 0 0 0,0 0 0 0 0,0-1 0 0 0,0 1 0 0 0,0 0 0 0 0,0 0 0 0 0,0 0 0 0 0,0 0 0 0 0,0 0 1 0 0,0 0-1 0 0,0 0 0 0 0,0 0 0 0 0,0 0 0 0 0,0 0 0 0 0,0 0 0 0 0,0-1 0 0 0,0 1 0 0 0,0 0 0 0 0,0 0 0 0 0,0 0 0 0 0,0 0 0 0 0,0 0 0 0 0,0 0 0 0 0,0 0 0 0 0,0 0 0 0 0,0 0 0 0 0,0-1 3 0 0,0 0 31 0 0,0-1-44 0 0,0 1-44 0 0,-1 0-44 0 0,1-1-46 0 0,-1 1-47 0 0,1 0-47 0 0,-1 1-48 0 0,0-1-49 0 0,0 0-51 0 0,0 1-50 0 0,0-1-53 0 0,0 1-52 0 0,-1 0-54 0 0,1-1-54 0 0,-1 1-56 0 0,0 0-1484 0 0,1 0-1244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42:18.9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5528 0 0,'0'0'124'0'0,"0"0"17"0"0,0 0 11 0 0,0 0-46 0 0,0 0 0 0 0,0 0 45 0 0,0 0 137 0 0,0 0 254 0 0,0 0 24 0 0,0 0-24 0 0,0 0-106 0 0,0 3-48 0 0,0-2-386 0 0,0 1 42 0 0,0 2 147 0 0,0 2 94 0 0,0 9 497 0 0,0-11-574 0 0,0 0-44 0 0,0 1-47 0 0,0-2-112 0 0,2 8 161 0 0,4 2 16 0 0,1-1-5 0 0,-6 0-18 0 0,-1 2 23 0 0,-1 18 224 0 0,5-15-196 0 0,1-9-133 0 0,0 2 44 0 0,-2 6 35 0 0,-3 30 245 0 0,0 113 726 0 0,0-133-1099 0 0,0-23 30 0 0,0-3 8 0 0,0 0-29 0 0,0 0-101 0 0,0 0 7 0 0,0 0-19 0 0,0 0-54 0 0,0 0-138 0 0,0 0-249 0 0,0 0-24 0 0</inkml:trace>
  <inkml:trace contextRef="#ctx0" brushRef="#br0" timeOffset="487.62">221 64 6448 0 0,'0'0'141'0'0,"0"0"23"0"0,0 0 13 0 0,0 0 43 0 0,0 0 132 0 0,0 0 58 0 0,0 0 7 0 0,0 3-17 0 0,0 0-291 0 0,0 10 351 0 0,0-8-296 0 0,-1-2-94 0 0,0-1-58 0 0,-10 3 224 0 0,6 6-51 0 0,-6-6-22 0 0,6 6-3 0 0,-5-6-6 0 0,4 5-23 0 0,-4-4-16 0 0,5 4-3 0 0,-6-5 2 0 0,6 6 12 0 0,-6-6 2 0 0,7 2-45 0 0,4-7-77 0 0,-1 1-1 0 0,1-1 0 0 0,0 0 1 0 0,0 1-1 0 0,-1-1 1 0 0,1 1-1 0 0,0-1 1 0 0,-1 0-1 0 0,1 1 0 0 0,0-1 1 0 0,-1 0-1 0 0,1 1 1 0 0,-1-1-1 0 0,1 0 1 0 0,0 0-1 0 0,-1 1 0 0 0,1-1 1 0 0,-1 0-1 0 0,1 0 1 0 0,-1 0-1 0 0,1 0 1 0 0,-1 1-1 0 0,1-1 1 0 0,-1 0-1 0 0,1 0 0 0 0,-1 0 1 0 0,1 0-1 0 0,-1 0 1 0 0,1 0-1 0 0,-1 0 1 0 0,1 0-1 0 0,-1-1-5 0 0,0 1 9 0 0,0 0 0 0 0,1 0-1 0 0,-1 0 1 0 0,0 0 0 0 0,0 0 0 0 0,1 1-1 0 0,-1-1 1 0 0,0 0 0 0 0,1 0 0 0 0,-1 0 0 0 0,0 1-1 0 0,0-1 1 0 0,1 0 0 0 0,-1 1 0 0 0,1-1-1 0 0,-1 1 1 0 0,0-1 0 0 0,1 1 0 0 0,-1-1 0 0 0,1 1-1 0 0,-1-1 1 0 0,1 1 0 0 0,-1-1 0 0 0,1 1-1 0 0,-1 0-8 0 0,1-1 9 0 0,0 1-1 0 0,0-1 1 0 0,-1 1-1 0 0,1-1 1 0 0,-1 1-1 0 0,1-1 1 0 0,0 1-1 0 0,-1-1 1 0 0,1 0-1 0 0,-1 1 1 0 0,1-1-1 0 0,-1 0 0 0 0,1 1 1 0 0,-1-1-1 0 0,1 0 1 0 0,-1 0-1 0 0,1 0 1 0 0,-1 1-1 0 0,0-1 1 0 0,1 0-1 0 0,-1 0 1 0 0,1 0-1 0 0,-1 0 1 0 0,0 0-9 0 0,-2 0 142 0 0,1 3-4 0 0,-9 7-2 0 0,9-7 0 0 0,2-3 0 0 0,0 0 0 0 0,0 0 0 0 0,-3 2 0 0 0,-8 9-6 0 0,9-8-22 0 0,2-3-10 0 0,0 0-2 0 0,0 0-2 0 0,0 0-6 0 0,0 0-9 0 0,0 0-12 0 0,0 0-3 0 0,0 0 0 0 0,0 0 4 0 0,0 0 16 0 0,0 0 4 0 0,0 0 0 0 0,0 0-3 0 0,0 0-10 0 0,0 0-3 0 0,2 0 0 0 0,-1 0-69 0 0,-1 0 0 0 0,1 0 1 0 0,0 0-1 0 0,-1 0 0 0 0,1 0 1 0 0,-1 0-1 0 0,1 0 0 0 0,-1 0 1 0 0,1 0-1 0 0,-1 0 0 0 0,1 1 1 0 0,-1-1-1 0 0,0 0 0 0 0,1 0 1 0 0,-1 1-1 0 0,1-1 0 0 0,-1 0 1 0 0,1 1-1 0 0,-1-1 1 0 0,0 0-1 0 0,1 1 0 0 0,-1-1 1 0 0,0 1-1 0 0,1-1 0 0 0,-1 0 1 0 0,0 1-4 0 0,8 6 58 0 0,4-5 23 0 0,-11-2-77 0 0,-1 0 1 0 0,1 1-1 0 0,0-1 0 0 0,-1 0 1 0 0,1 0-1 0 0,0 0 0 0 0,-1 0 0 0 0,1 1 1 0 0,-1-1-1 0 0,1 0 0 0 0,0 0 0 0 0,-1 1 1 0 0,1-1-1 0 0,-1 1 0 0 0,1-1 1 0 0,-1 0-1 0 0,1 1 0 0 0,-1-1 0 0 0,1 1 1 0 0,-1-1-1 0 0,0 1 0 0 0,1 0 0 0 0,-1-1-4 0 0,0 1 3 0 0,1-1-1 0 0,-1 1 0 0 0,1-1 0 0 0,-1 1 1 0 0,0-1-1 0 0,1 1 0 0 0,-1-1 0 0 0,1 1 0 0 0,-1-1 1 0 0,1 1-1 0 0,0-1 0 0 0,-1 0 0 0 0,1 1 1 0 0,-1-1-1 0 0,1 0 0 0 0,0 0 0 0 0,-1 1 0 0 0,1-1 1 0 0,-1 0-1 0 0,1 0 0 0 0,0 0 0 0 0,-1 0 1 0 0,1 0-3 0 0,-1 0 1 0 0,0 0 0 0 0,1 0 0 0 0,-1 0 1 0 0,0 0-1 0 0,0 0 0 0 0,0 0 1 0 0,0 0-1 0 0,0 0 0 0 0,0 0 1 0 0,0 0-1 0 0,0 0 0 0 0,0 0 1 0 0,0 0-1 0 0,1 0 0 0 0,-1 0 1 0 0,0 0-1 0 0,0 0 0 0 0,0 0 0 0 0,0 0 1 0 0,0 0-1 0 0,0 0 0 0 0,0 0 1 0 0,0 0-1 0 0,0 0 0 0 0,0 0 1 0 0,0 0-1 0 0,0 0 0 0 0,1 0 1 0 0,-1 1-1 0 0,0-1 0 0 0,0 0 0 0 0,0 0 1 0 0,0 0-1 0 0,0 0 0 0 0,0 0 1 0 0,0 0-1 0 0,0 0 0 0 0,0 0 1 0 0,0 0-1 0 0,0 0 0 0 0,0 0 1 0 0,0 0-1 0 0,0 1 0 0 0,0-1 0 0 0,0 0 1 0 0,0 0-1 0 0,0 0 0 0 0,0 0 1 0 0,0 0-1 0 0,0 0 0 0 0,0 0 1 0 0,0 0-1 0 0,0 0 0 0 0,0 0 1 0 0,0 1-1 0 0,0-1 0 0 0,0 0-1 0 0,-1 2 22 0 0,2 2-6 0 0,4 0 16 0 0,6 2 37 0 0,-7-4-46 0 0,1 1 0 0 0,1 4 14 0 0,8 7 40 0 0,-11-9 3 0 0,-2 2-65 0 0,0-1-3 0 0,0-5-7 0 0,-1 1 0 0 0,1-1 1 0 0,0 0-1 0 0,0 0 0 0 0,0 0 1 0 0,0 0-1 0 0,0 0 0 0 0,0 0 1 0 0,0 0-1 0 0,0 0 0 0 0,0-1 1 0 0,1 1-6 0 0,11 5 28 0 0,-8 7 20 0 0,-3-9-39 0 0,3 0-8 0 0,17 6 54 0 0,-8 1-34 0 0,-12-9 38 0 0,-2-2 30 0 0,0 0-1 0 0,0 0-6 0 0,0 0-28 0 0,3 3-88 0 0,7 8 4 0 0,-7-9-67 0 0,-3-2-63 0 0,0 0-21 0 0,0 0 84 0 0,0 0-57 0 0,0 0-76 0 0,0 0 71 0 0,0 0-36 0 0,0 0-38 0 0,0 0-35 0 0,0 0-364 0 0,0 0 86 0 0,0 0-48 0 0,0 0-700 0 0,0 0-550 0 0,0 0-1046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1:38.0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364 97 6776 0 0,'0'0'198'0'0,"-2"0"-11"0"0,1 0-101 0 0,0 0-54 0 0,0 0-42 0 0,-1 0-128 0 0,1 0 105 0 0,0 0 54 0 0,0 0 73 0 0,0 0 69 0 0,0 0 93 0 0,-1 0 107 0 0,1 0-135 0 0,0 0 33 0 0,1-3 431 0 0,-2-5-180 0 0,-3 3-67 0 0,4 5-411 0 0,0-1 0 0 0,1 1-1 0 0,-1 0 1 0 0,1-1 0 0 0,-1 1 0 0 0,1-1 0 0 0,-1 1-1 0 0,1-1 1 0 0,0 1 0 0 0,-1-1 0 0 0,1 1 0 0 0,0-1-1 0 0,-1 0 1 0 0,1 1 0 0 0,0-1 0 0 0,-1 1 0 0 0,1-1-1 0 0,0 0 1 0 0,0 1 0 0 0,0-1 0 0 0,0 0 0 0 0,0 1-1 0 0,0-1-33 0 0,-3-4 498 0 0,-8-6-26 0 0,8 8-218 0 0,1 2-88 0 0,0 1-56 0 0,-1 0-55 0 0,0 0-23 0 0,1-1 53 0 0,-3-6 140 0 0,5 7-212 0 0,0-1 0 0 0,-1 1-1 0 0,1-1 1 0 0,0 1 0 0 0,0 0 0 0 0,0-1 0 0 0,-1 1 0 0 0,1 0 0 0 0,0-1 0 0 0,-1 1 0 0 0,1 0 0 0 0,0 0 0 0 0,-1-1 0 0 0,1 1 0 0 0,0 0 0 0 0,-1 0 0 0 0,1-1-1 0 0,0 1 1 0 0,-1 0 0 0 0,1 0 0 0 0,-1 0 0 0 0,1 0 0 0 0,0 0 0 0 0,-1 0 0 0 0,1 0 0 0 0,-1 0 0 0 0,1 0 0 0 0,-1 0 0 0 0,1 0 0 0 0,0 0 0 0 0,-1 0-13 0 0,-4-3 234 0 0,-37-23 356 0 0,39 23-357 0 0,-7 3-67 0 0,-1 0 42 0 0,-21-1 360 0 0,18 1-359 0 0,0 1-42 0 0,3 2-100 0 0,-16 9 54 0 0,7 2-68 0 0,12-9 11 0 0,6-4-62 0 0,-4 2 2 0 0,-1 1-1 0 0,1 0 1 0 0,0 0 0 0 0,-3 2-4 0 0,7-4 0 0 0,0-1 0 0 0,0 1-1 0 0,1 0 1 0 0,-1 0 0 0 0,1-1 0 0 0,-1 1 0 0 0,1 0 0 0 0,0 0 0 0 0,-1 0 0 0 0,1 0 0 0 0,0 1 0 0 0,0-1 0 0 0,1 0 0 0 0,-1 0 0 0 0,0 1 0 0 0,1-1 0 0 0,-1 0 0 0 0,1 1 0 0 0,0-1 0 0 0,0 1 0 0 0,0-1 0 0 0,0 1 0 0 0,0-1 0 0 0,0 0 0 0 0,0 1 0 0 0,-1-1 0 0 0,1 0 0 0 0,-1 1 0 0 0,0-1 0 0 0,0 0 0 0 0,0 1 0 0 0,0-1 0 0 0,0 0 0 0 0,0 0 0 0 0,0 0 0 0 0,-1 0 0 0 0,1 0 0 0 0,-1 0 0 0 0,0 0 0 0 0,0 0 0 0 0,0 1 0 0 0,1-1 0 0 0,-1 1 0 0 0,1-1 0 0 0,-1 1 0 0 0,1-1 0 0 0,0 1 0 0 0,0 0 0 0 0,0 0 0 0 0,1 0 0 0 0,-1 0 0 0 0,0-1 0 0 0,1 1 0 0 0,0 1 0 0 0,0 44 0 0 0,0-29 0 0 0,0-17 0 0 0,0 1 0 0 0,0 0 0 0 0,1-1 0 0 0,-1 1 0 0 0,0-1 0 0 0,1 1 0 0 0,0-1 0 0 0,-1 0 0 0 0,1 1 0 0 0,0-1 0 0 0,0 0 0 0 0,0 1 0 0 0,1-1 0 0 0,-1 0 0 0 0,0 0 0 0 0,1 0 0 0 0,0 0 0 0 0,0 1 0 0 0,0 0 0 0 0,0 0 0 0 0,0 0 0 0 0,0 0 0 0 0,-1 0 0 0 0,1 1 0 0 0,-1 0 0 0 0,0 13 0 0 0,-1-15 0 0 0,0 1 0 0 0,0-1 0 0 0,0 1 0 0 0,0-1 0 0 0,1 0 0 0 0,-1 1 0 0 0,1-1 0 0 0,-1 0 0 0 0,1 1 0 0 0,1 1 0 0 0,5 10 8 0 0,7 6 49 0 0,-7-9-13 0 0,-5-9-28 0 0,0 1 0 0 0,0 0 1 0 0,1-1-1 0 0,-1 1 0 0 0,0-1 0 0 0,1 0 1 0 0,-1 1-1 0 0,4 0-16 0 0,18 8 54 0 0,-19-9-53 0 0,1 0-1 0 0,-1 0 1 0 0,1 1-1 0 0,-1-1 1 0 0,2 3-1 0 0,-3-3-5 0 0,0 0 1 0 0,1 0 0 0 0,-1 0 0 0 0,1-1-1 0 0,-1 1 1 0 0,1-1 0 0 0,2 0 4 0 0,13 4-44 0 0,-5 1 34 0 0,-12-5 18 0 0,1 0-1 0 0,-1 0 0 0 0,0 0 1 0 0,1 0-1 0 0,-1 0 0 0 0,1 0 1 0 0,-1-1-1 0 0,1 0 0 0 0,0 0-7 0 0,48 0 78 0 0,-33-2-54 0 0,0-1 1 0 0,-1-1-1 0 0,16-5-24 0 0,10-2 47 0 0,-31 9-41 0 0,-5 1-7 0 0,-1-1-1 0 0,1 0 0 0 0,0 0 0 0 0,-1-1 0 0 0,0 0 0 0 0,1 0 2 0 0,24-13-79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4:38.49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32 7632 0 0,'0'0'166'0'0,"0"0"29"0"0,0 0 14 0 0,0 0-67 0 0,0 0-17 0 0,0 0 39 0 0,0 3 132 0 0,0 7 249 0 0,0-9-535 0 0,0-1 0 0 0,0 0 0 0 0,0 0 0 0 0,0 0 0 0 0,0 0 0 0 0,0 0 0 0 0,0 0 0 0 0,0 0 0 0 0,0 0 0 0 0,0 0-1 0 0,0 0 1 0 0,0 1 0 0 0,0-1 0 0 0,0 0 0 0 0,0 0 0 0 0,0 0 0 0 0,0 0 0 0 0,0 0 0 0 0,0 0 0 0 0,0 0 0 0 0,0 0 0 0 0,0 0-1 0 0,0 0 1 0 0,1 0 0 0 0,-1 1 0 0 0,0-1 0 0 0,0 0 0 0 0,0 0 0 0 0,0 0 0 0 0,0 0 0 0 0,0 0 0 0 0,0 0 0 0 0,0 0 0 0 0,0 0-1 0 0,0 0 1 0 0,0 0 0 0 0,0 0 0 0 0,0 0 0 0 0,1 0 0 0 0,-1 0 0 0 0,0 0 0 0 0,0 0 0 0 0,0 0 0 0 0,0 0 0 0 0,0 0 0 0 0,0 0 0 0 0,0 0-1 0 0,0 0 1 0 0,0 0 0 0 0,0 0 0 0 0,1 0 0 0 0,-1 0 0 0 0,0 0 0 0 0,0 0 0 0 0,0 0 0 0 0,0 0 0 0 0,0 0-10 0 0,9 3 457 0 0,-5 5-50 0 0,-3 16 331 0 0,-2-14-420 0 0,4-5 115 0 0,4 6-130 0 0,-3 3 76 0 0,-2 18 443 0 0,-2-28-755 0 0,2 6 159 0 0,3 2 21 0 0,2 2 4 0 0,-5-1-27 0 0,-2-9-180 0 0,0-1 1 0 0,0 0 0 0 0,1 0 0 0 0,-1 0 0 0 0,1 0 0 0 0,0 0 0 0 0,1 2-45 0 0,6 13 243 0 0,-7-15-196 0 0,0-1-1 0 0,-1 1 1 0 0,1-1 0 0 0,0 1-1 0 0,-1-1 1 0 0,0 1 0 0 0,0-1-1 0 0,0 3-46 0 0,-1 20 252 0 0,1-14-162 0 0,0 25 290 0 0,0 70 615 0 0,0-104-955 0 0,0-2-73 0 0,0 0-63 0 0,0 0-112 0 0,0 0-15 0 0,0 0 70 0 0,0 0-7 0 0,0 0-75 0 0,0 0-218 0 0,0 0-399 0 0,0 0-38 0 0</inkml:trace>
  <inkml:trace contextRef="#ctx0" brushRef="#br0" timeOffset="318.89">237 32 6336 0 0,'0'0'141'0'0,"0"0"23"0"0,0 0 11 0 0,0 0 25 0 0,0 3 101 0 0,0-3-286 0 0,0 1 0 0 0,0-1-1 0 0,0 1 1 0 0,0-1 0 0 0,0 0-1 0 0,0 1 1 0 0,0-1 0 0 0,0 1 0 0 0,0-1-1 0 0,0 1 1 0 0,0-1 0 0 0,0 0-1 0 0,-1 1 1 0 0,1-1 0 0 0,0 0 0 0 0,0 1-1 0 0,0-1 1 0 0,-1 1 0 0 0,1-1-1 0 0,0 0 1 0 0,0 1 0 0 0,-1-1 0 0 0,1 0-1 0 0,0 0 1 0 0,-1 1 0 0 0,1-1 0 0 0,0 0-1 0 0,-1 0 1 0 0,1 1 0 0 0,-1-1-1 0 0,1 0-14 0 0,-7 5 251 0 0,2 8 97 0 0,-6 0-52 0 0,9-10-65 0 0,0 1-102 0 0,2 0-65 0 0,1 1-33 0 0,0-3 46 0 0,-4 12 141 0 0,-3-4-57 0 0,1-2-55 0 0,0 5 105 0 0,-5-8-3 0 0,3 6-13 0 0,0 3-53 0 0,5-10-89 0 0,-3 7 80 0 0,2-4-66 0 0,0-2 5 0 0,-1 0 30 0 0,-2 1 55 0 0,-5 5 26 0 0,9-8-49 0 0,1-1-48 0 0,0 1-31 0 0,1 2-27 0 0,0-2-7 0 0,-1-1 23 0 0,-1 1-31 0 0,-1 1 41 0 0,-15 15 368 0 0,15-16-375 0 0,0 0 75 0 0,2 0-42 0 0,0-1-25 0 0,2 1-27 0 0,-1 0-10 0 0,-2-1 23 0 0,-4 2 50 0 0,1 0-12 0 0,4 1 1 0 0,0 3 54 0 0,0-1-40 0 0,-6 7 303 0 0,5-11-347 0 0,-1-1-87 0 0,1 1 131 0 0,2 7 50 0 0,0 9-21 0 0,0-16-27 0 0,0-3 7 0 0,2 0 1 0 0,0 0-92 0 0,-1 0 0 0 0,1 0 0 0 0,0 1 0 0 0,-1-1 0 0 0,1 1 0 0 0,-1-1 0 0 0,1 1 0 0 0,-1-1 0 0 0,1 1 1 0 0,-1 0-1 0 0,0 0 0 0 0,1 0-12 0 0,0 0 12 0 0,-1 0 0 0 0,1 0-1 0 0,0 0 1 0 0,0 0 0 0 0,-1-1 0 0 0,1 1 0 0 0,0 0 0 0 0,0-1 0 0 0,0 1 0 0 0,0-1 0 0 0,0 0 0 0 0,1 0-12 0 0,-1 0 10 0 0,-1 1 0 0 0,1-1 0 0 0,0 0 0 0 0,0 0 1 0 0,0 1-1 0 0,-1-1 0 0 0,1 1 0 0 0,0 0 0 0 0,-1-1 1 0 0,1 1-1 0 0,-1 0 0 0 0,1 0 0 0 0,0 0-10 0 0,-1 0 8 0 0,1 0-1 0 0,-1 0 1 0 0,1 0-1 0 0,-1 0 0 0 0,1-1 1 0 0,0 1-1 0 0,-1 0 1 0 0,1-1-1 0 0,0 0 1 0 0,0 1-1 0 0,-1-1 0 0 0,1 0 1 0 0,0 0-8 0 0,5 0 9 0 0,-5 0 0 0 0,1 0 0 0 0,-1-1 0 0 0,0 2 1 0 0,0-1-1 0 0,0 0 0 0 0,0 0 0 0 0,1 1 1 0 0,-1-1-1 0 0,0 1 0 0 0,1 0-9 0 0,15 9 59 0 0,-14-9-55 0 0,1 0 0 0 0,-1 0 1 0 0,0-1-1 0 0,0 0 0 0 0,4 0-4 0 0,21 0 59 0 0,12 0 79 0 0,-30 0-189 0 0,-5 0-22 0 0,-1 0-38 0 0,-2 0-223 0 0,-1 0-18 0 0,12 0-6 0 0</inkml:trace>
  <inkml:trace contextRef="#ctx0" brushRef="#br0" timeOffset="600.54">521 127 9072 0 0,'0'0'200'0'0,"0"0"33"0"0,0 0 15 0 0,3 0-3 0 0,39 0 341 0 0,-40 0-392 0 0,1 0 45 0 0,-2 0-227 0 0,-1 0 1 0 0,0 0-1 0 0,1 0 0 0 0,-1 0 1 0 0,1 0-1 0 0,-1 0 0 0 0,1 0 1 0 0,-1 0-1 0 0,1 0 0 0 0,-1 0 1 0 0,1-1-1 0 0,-1 1 1 0 0,1 0-1 0 0,-1 0 0 0 0,1 0 1 0 0,-1-1-1 0 0,1 1 0 0 0,-1 0 1 0 0,0-1-1 0 0,1 1 0 0 0,-1 0 1 0 0,0-1-1 0 0,1 1 0 0 0,-1 0 1 0 0,0-1-1 0 0,1 1 0 0 0,-1-1 1 0 0,0 1-1 0 0,0 0 0 0 0,0-1 1 0 0,1 1-1 0 0,-1-1 1 0 0,0 1-1 0 0,0-1 0 0 0,0 1 1 0 0,0-1-1 0 0,0 1 0 0 0,0-1 1 0 0,0 1-1 0 0,0-1 0 0 0,0 1 1 0 0,0-1-13 0 0,1-2 149 0 0,3 3-78 0 0,5 0-37 0 0,3 3-24 0 0,-11-3-10 0 0,-1 0 0 0 0,1 0 0 0 0,-1 0 0 0 0,0 1 0 0 0,1-1 0 0 0,-1 0 0 0 0,0 0 0 0 0,1 0 0 0 0,-1 1 0 0 0,0-1 0 0 0,0 0 0 0 0,1 0 0 0 0,-1 1 0 0 0,0-1 0 0 0,0 0 0 0 0,1 1 0 0 0,-1-1 0 0 0,0 0 0 0 0,0 1 0 0 0,0-1 0 0 0,0 0 0 0 0,1 1 0 0 0,-1-1 0 0 0,0 1 0 0 0,0-1 0 0 0,0 0 0 0 0,0 1 0 0 0,0-1 0 0 0,0 0 0 0 0,0 0 0 0 0,0 0 0 0 0,0 1 0 0 0,0-1 0 0 0,0 0 0 0 0,0 0 0 0 0,0 0 0 0 0,1 0 0 0 0,-1 1 0 0 0,0-1 0 0 0,0 0 0 0 0,0 0 0 0 0,0 0 0 0 0,0 0 0 0 0,0 0 0 0 0,1 1 0 0 0,-1-1 0 0 0,0 0 0 0 0,0 0 0 0 0,0 0 0 0 0,0 0 0 0 0,1 0 0 0 0,-1 0 0 0 0,0 0 0 0 0,0 0 0 0 0,0 0 0 0 0,1 0 0 0 0,-1 0 0 0 0,0 0 0 0 0,0 0 0 0 0,26 2 0 0 0,-20-2-25 0 0,-3 0-62 0 0,0 0-67 0 0,-2 0-99 0 0,1 0-117 0 0,-2 0-105 0 0,1 0 61 0 0,-1 0-40 0 0,0 0-540 0 0,0 0-434 0 0,0 0-822 0 0</inkml:trace>
  <inkml:trace contextRef="#ctx0" brushRef="#br0" timeOffset="848.08">568 316 7968 0 0,'0'0'233'0'0,"0"0"-58"0"0,0 0-6 0 0,0 0 63 0 0,0 0 197 0 0,3 3 369 0 0,8 7 30 0 0,-9-7-339 0 0,-2-3-192 0 0,0 0-38 0 0,3 0 80 0 0,1 0-138 0 0,-2 0-111 0 0,0 1 1 0 0,1-1-1 0 0,-1 0 1 0 0,1-1-1 0 0,-1 1 1 0 0,0 0 0 0 0,1-1-1 0 0,-1 1 1 0 0,2-2-91 0 0,4-2 234 0 0,2-2 23 0 0,3 3-79 0 0,16 3 94 0 0,-21 0-218 0 0,-3 0-45 0 0,6-2 73 0 0,10-9-8 0 0,-11 7 21 0 0,-5 4-73 0 0,-2 1-51 0 0,3-1-34 0 0,20 0-242 0 0,-24 0 145 0 0</inkml:trace>
  <inkml:trace contextRef="#ctx0" brushRef="#br0" timeOffset="1152.52">900 1 9528 0 0,'0'0'216'0'0,"0"0"32"0"0,0 0 10 0 0,0 0 44 0 0,0 0 136 0 0,0 0 61 0 0,2 0 12 0 0,9 0-14 0 0,-11 0-489 0 0,0 0-1 0 0,0 0 1 0 0,0 0 0 0 0,0 0-1 0 0,0 0 1 0 0,0 0 0 0 0,0 0-1 0 0,1 0 1 0 0,-1 0 0 0 0,0 0-1 0 0,0 0 1 0 0,0 0 0 0 0,0 0-1 0 0,0 0 1 0 0,0 0 0 0 0,0 0-1 0 0,0 0 1 0 0,0 0 0 0 0,0 0-1 0 0,1 0 1 0 0,-1 0 0 0 0,0 0-1 0 0,0 0 1 0 0,0 0 0 0 0,0 0-1 0 0,0 0 1 0 0,0 0 0 0 0,0 0-1 0 0,0 0 1 0 0,0 0 0 0 0,0 0-1 0 0,0 0 1 0 0,0 0 0 0 0,0 0-1 0 0,0 1 1 0 0,1-1 0 0 0,-1 0 0 0 0,0 0-1 0 0,0 0 1 0 0,0 0 0 0 0,0 0-1 0 0,0 0 1 0 0,0 0 0 0 0,0 0-1 0 0,0 0 1 0 0,0 0 0 0 0,0 0-1 0 0,0 1 1 0 0,0-1 0 0 0,0 0-1 0 0,0 0 1 0 0,0 0 0 0 0,0 0-1 0 0,0 0 1 0 0,0 0 0 0 0,0 0-1 0 0,-1 0-7 0 0,3 9 287 0 0,3 1-14 0 0,0-2-73 0 0,-3-1-14 0 0,0-1 25 0 0,-2 2 67 0 0,0-7-258 0 0,1 1 0 0 0,-1-1 0 0 0,0 1 0 0 0,1-1 0 0 0,-1 0 0 0 0,1 1 0 0 0,-1-1 0 0 0,1 1 0 0 0,0-1 0 0 0,-1 0 0 0 0,2 1-20 0 0,4 12 115 0 0,-4-8-127 0 0,-1 1 55 0 0,0 0 46 0 0,-1 2 35 0 0,0 2 61 0 0,0 20 410 0 0,0-18-365 0 0,-1-1-44 0 0,1-3-97 0 0,0 11 163 0 0,0-1-53 0 0,3 8-28 0 0,2-11-76 0 0,1 1 39 0 0,-4-3 45 0 0,-1 2 20 0 0,6 0-57 0 0,-1 0 0 0 0,-4 0 58 0 0,0 10 138 0 0,-1-24-316 0 0,-1-1 1 0 0,1 1 0 0 0,-1-1 0 0 0,1 1 0 0 0,0 0 0 0 0,0-1 0 0 0,0 0 0 0 0,0 1 0 0 0,0-1 0 0 0,0 1-1 0 0,1-1-22 0 0,0 2 188 0 0,-2 0-46 0 0,0 0-61 0 0,0 4 28 0 0,0-4 51 0 0,0-3-14 0 0,0 2-72 0 0,0 9-78 0 0,0-9-58 0 0,0-2-2 0 0,0 0-35 0 0,0 0-18 0 0,0 0-35 0 0,0 0-41 0 0,0 0-46 0 0,0 0-50 0 0,0 0-46 0 0,0 0-42 0 0,0 0-40 0 0,0 0-270 0 0,0 0-65 0 0,0 0-50 0 0,0 0-36 0 0,0 0-1504 0 0,0 0-1332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42:17.6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79 8496 0 0,'0'0'190'0'0,"0"0"28"0"0,0 0 10 0 0,0 0 20 0 0,0 0 21 0 0,0 0 10 0 0,3 3 1 0 0,11 7 17 0 0,-2-7-42 0 0,-7 0 17 0 0,6 7 0 0 0,-8-7-3 0 0,-1-1-12 0 0,1 1-190 0 0,16 17 522 0 0,-16-17-517 0 0,-2 0-58 0 0,2 2 48 0 0,-3-4-47 0 0,0 0-1 0 0,1-1 1 0 0,-1 1 0 0 0,0-1 0 0 0,1 1-1 0 0,-1 0 1 0 0,0-1 0 0 0,1 1-1 0 0,-1-1 1 0 0,1 1 0 0 0,-1-1-1 0 0,1 1 1 0 0,-1-1 0 0 0,1 1 0 0 0,-1-1-1 0 0,1 1 1 0 0,-1-1 0 0 0,1 0-1 0 0,0 0 1 0 0,-1 1 0 0 0,1-1-1 0 0,0 0-14 0 0,4 3 59 0 0,10 8 121 0 0,0 12 140 0 0,-13-18-254 0 0,0-1 0 0 0,1 0 1 0 0,0 0-1 0 0,0 0 1 0 0,1 1-67 0 0,12 14 202 0 0,0 11 9 0 0,0-3 0 0 0,-5-4 19 0 0,-5-2-58 0 0,-5-16-134 0 0,0-1-1 0 0,1 1 1 0 0,-1-1 0 0 0,1 0 0 0 0,0 1-1 0 0,0-1 1 0 0,1 0-38 0 0,30 46 407 0 0,-3-5-68 0 0,2 8 129 0 0,-22-31-344 0 0,-8-17-91 0 0,-1-1-1 0 0,1 0 1 0 0,0 1-1 0 0,1-1 0 0 0,-1 0 1 0 0,1 0-1 0 0,-1-1 0 0 0,2 2-32 0 0,-2-4 11 0 0,-1 0 0 0 0,0 0 0 0 0,0 1 0 0 0,1-1 0 0 0,-1 0 0 0 0,0 1 0 0 0,0-1-1 0 0,0 1 1 0 0,-1-1 0 0 0,1 1 0 0 0,0-1 0 0 0,0 1 0 0 0,-1-1 0 0 0,1 1 0 0 0,-1 0-1 0 0,0-1 1 0 0,1 1 0 0 0,-1 0 0 0 0,0 0 0 0 0,0 0-11 0 0,0 0 10 0 0,0-1 0 0 0,1 1 0 0 0,-1 0 0 0 0,1 0 0 0 0,-1 0 0 0 0,1 0 0 0 0,0-1 0 0 0,-1 1 0 0 0,1 0 0 0 0,0-1 0 0 0,0 1 0 0 0,0 0 0 0 0,0-1 0 0 0,1 0 0 0 0,-1 1 0 0 0,0-1 0 0 0,1 1 0 0 0,-1-1-10 0 0,12 15 80 0 0,-8-3-59 0 0,6-8 22 0 0,2 11 21 0 0,-21-5-43 0 0,10-10 59 0 0,6 0-49 0 0,-7-1-15 0 0,1 0 96 0 0,-2 0 14 0 0,0 0 2 0 0,0 0-42 0 0,0 0-105 0 0,0 0-57 0 0,0 0-100 0 0,0 0-15 0 0,0 0-21 0 0,0 0-84 0 0,0 0-37 0 0,0 0-9 0 0,0 0 123 0 0,0 0 36 0 0,0 0-48 0 0,0 0-180 0 0,0 0-339 0 0,0 0-18 0 0,0 0-6 0 0</inkml:trace>
  <inkml:trace contextRef="#ctx0" brushRef="#br0" timeOffset="447.47">284 0 5008 0 0,'0'0'108'0'0,"0"0"17"0"0,0 0 13 0 0,0 0-41 0 0,0 0-3 0 0,0 1 37 0 0,-2 1 112 0 0,-1 0-154 0 0,1 1 58 0 0,-2 1 64 0 0,-5 5 338 0 0,6-6-380 0 0,-1 0 12 0 0,3-2-139 0 0,0 0-42 0 0,-1 2 312 0 0,0 0-107 0 0,2-1-66 0 0,0 1-64 0 0,0 0-25 0 0,-1-1 61 0 0,-10 3 329 0 0,6 6-19 0 0,2-9-300 0 0,0 0-9 0 0,-1 0-13 0 0,3 0-3 0 0,0 2 104 0 0,0 0-52 0 0,1 1 39 0 0,-2 5 59 0 0,-4 0-67 0 0,1-1-55 0 0,-1 4 84 0 0,1-1-49 0 0,0 2-13 0 0,3 7 32 0 0,0-4-20 0 0,-4 1-40 0 0,0-3-34 0 0,1 14 84 0 0,0-14-58 0 0,3-11-92 0 0,1-1-1 0 0,0 0 1 0 0,0 1 0 0 0,0-1 0 0 0,0 1 0 0 0,1-1 0 0 0,-1 1-1 0 0,1-1 1 0 0,0 1-18 0 0,0 2 20 0 0,-1 0-1 0 0,0 0 1 0 0,0 0-1 0 0,-1 0 1 0 0,1 0-1 0 0,-1 0 1 0 0,0 0-1 0 0,-1-1 1 0 0,0 1-20 0 0,-10 30 103 0 0,7-10-6 0 0,-1 4 27 0 0,-1-5 26 0 0,4-12-92 0 0,-5 11 76 0 0,0 0 3 0 0,5-11-74 0 0,-2 5 57 0 0,0 0-25 0 0,2-7-37 0 0,0 0 81 0 0,-1 0 0 0 0,1-1 0 0 0,-5 6-139 0 0,-1 2 155 0 0,8-12-86 0 0,1 6 2 0 0,1-1 40 0 0,1-3-14 0 0,-1 2 38 0 0,0-9-133 0 0,0-1 0 0 0,0 1 1 0 0,0-1-1 0 0,0 1 1 0 0,0-1-1 0 0,0 1 0 0 0,0-1 1 0 0,0 1-1 0 0,0-1 1 0 0,0 1-1 0 0,0-1 0 0 0,0 1 1 0 0,0-1-1 0 0,0 1 1 0 0,-1-1-1 0 0,1 1 1 0 0,0-1-1 0 0,0 0 0 0 0,-1 1 1 0 0,1-1-1 0 0,0 1 1 0 0,0-1-1 0 0,-1 0 0 0 0,1 1 1 0 0,-1-1-1 0 0,1 0 1 0 0,0 1-1 0 0,-1-1 0 0 0,1 0 1 0 0,-1 1-1 0 0,1-1 1 0 0,-1 0-3 0 0,-5 5 13 0 0,5-5-10 0 0,1 1 0 0 0,-1 0 0 0 0,1 0 0 0 0,0 0 0 0 0,0-1 1 0 0,-1 1-1 0 0,1 0 0 0 0,0 0 0 0 0,0 0 0 0 0,0 0 0 0 0,0-1 0 0 0,0 1 0 0 0,0 0 0 0 0,0 1-3 0 0,0 11-5 0 0,0-11-38 0 0,-3-1-62 0 0,3-1 2 0 0,-7-1 37 0 0,5 1-45 0 0,0 0 5 0 0,1 0-41 0 0,1 0-49 0 0,-1 1-55 0 0,1-1-293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42:12.7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6992 0 0,'0'0'157'0'0,"0"0"23"0"0,0 0 12 0 0,0 0 16 0 0,0 0 41 0 0,0 0 21 0 0,0 0 2 0 0,0 0 2 0 0,0 0 12 0 0,0 0 2 0 0,0 0 0 0 0,3 0-8 0 0,7 0-34 0 0,-10 0-242 0 0,0-1 1 0 0,0 1-1 0 0,1 0 0 0 0,-1 0 0 0 0,0 0 0 0 0,0 0 0 0 0,0 0 0 0 0,0 0 0 0 0,0 0 0 0 0,0 0 0 0 0,0 0 0 0 0,0 0 1 0 0,0 0-1 0 0,0 0 0 0 0,1 0 0 0 0,-1 0 0 0 0,0 0 0 0 0,0 0 0 0 0,0 0 0 0 0,0 0 0 0 0,0 1 0 0 0,0-1 1 0 0,0 0-1 0 0,0 0 0 0 0,0 0 0 0 0,0 0 0 0 0,0 0 0 0 0,0 0 0 0 0,1 0 0 0 0,-1 0 0 0 0,0 0 0 0 0,0 0 0 0 0,0 0 1 0 0,0 0-1 0 0,0 0 0 0 0,0 0 0 0 0,0 0 0 0 0,0 1 0 0 0,0-1 0 0 0,0 0 0 0 0,0 0 0 0 0,0 0 0 0 0,0 0 0 0 0,0 0 1 0 0,0 0-1 0 0,0 0 0 0 0,0 0 0 0 0,0 0 0 0 0,0 0 0 0 0,0 1 0 0 0,0-1 0 0 0,0 0 0 0 0,0 0 0 0 0,0 0 1 0 0,0 0-1 0 0,0 0 0 0 0,0 0-4 0 0,0 4 81 0 0,-1-3-46 0 0,1 1 0 0 0,0 0 1 0 0,0 0-1 0 0,0 0 0 0 0,0 0 0 0 0,1-1 1 0 0,-1 1-1 0 0,0 0 0 0 0,1 0 1 0 0,-1 0-1 0 0,1 0-35 0 0,6 3 167 0 0,-7-5-155 0 0,1 0-1 0 0,-1 1 0 0 0,1-1 1 0 0,-1 0-1 0 0,1 0 1 0 0,-1 1-1 0 0,0-1 0 0 0,1 0 1 0 0,-1 1-1 0 0,0-1 0 0 0,1 1 1 0 0,-1-1-1 0 0,0 0 0 0 0,1 1 1 0 0,-1-1-1 0 0,0 1 0 0 0,0-1 1 0 0,0 1-1 0 0,1-1 0 0 0,-1 1 1 0 0,0-1-1 0 0,0 1 1 0 0,0-1-1 0 0,0 0 0 0 0,0 1 1 0 0,0-1-1 0 0,0 1 0 0 0,0-1 1 0 0,0 1-1 0 0,0-1 0 0 0,0 1 1 0 0,0 0-12 0 0,-1 11 210 0 0,1-9-152 0 0,-1 0 0 0 0,1 0 0 0 0,0 0 0 0 0,0 1 0 0 0,1-1 0 0 0,-1 0 0 0 0,1 0 0 0 0,-1 0 0 0 0,1 1 0 0 0,0-1-58 0 0,3 5 112 0 0,2 3 52 0 0,0 4 42 0 0,-3-7-152 0 0,0 3 53 0 0,1 1 42 0 0,-2 3 46 0 0,-1 3 52 0 0,0-10-151 0 0,0 0 0 0 0,0 0 0 0 0,1 0 0 0 0,0 0 1 0 0,4 7-97 0 0,-6-13 20 0 0,6 35 359 0 0,-4-31-351 0 0,4 13 115 0 0,-5-13-86 0 0,0-1 0 0 0,0 1-1 0 0,0 0 1 0 0,-1 0-1 0 0,1 1-56 0 0,-1 14 131 0 0,0 18 8 0 0,0-29-100 0 0,0 4-14 0 0,0-3 19 0 0,0 7 40 0 0,0-18-84 0 0,0 1-1 0 0,0-1 1 0 0,0 1 0 0 0,0-1 0 0 0,0 1 0 0 0,0-1 0 0 0,0 1 0 0 0,0-1 0 0 0,-1 1 0 0 0,1-1 0 0 0,0 1 0 0 0,0-1 0 0 0,0 0 0 0 0,0 1 0 0 0,-1-1 0 0 0,1 1 0 0 0,0-1 0 0 0,0 1 0 0 0,-1-1 0 0 0,1 0 0 0 0,0 1 0 0 0,-1-1 0 0 0,1 0 0 0 0,-1 1 0 0 0,1-1 0 0 0,0 0 0 0 0,-1 1 0 0 0,1-1 0 0 0,-1 0 0 0 0,1 0 0 0 0,-1 0 0 0 0,1 1-1 0 0,-1-1 1 0 0,1 0 0 0 0,-1 0 0 0 0,1 0 0 0 0,-1 0 0 0 0,1 0 0 0 0,-1 0 0 0 0,1 0 0 0 0,-1 0 0 0 0,1 0 0 0 0,-3 0-65 0 0,3 0-8 0 0,0 0 16 0 0,0 0-21 0 0,0 0-53 0 0,0 0-137 0 0,0-1 50 0 0,-1-1 40 0 0,1 0-82 0 0,0 0 103 0 0,1-2-137 0 0,-1 3 172 0 0,0 0-38 0 0,0-1-52 0 0,0 1-64 0 0,0-1-48 0 0,0 1-44 0 0,0-1-39 0 0,0 1-35 0 0,0-1-126 0 0,0 0-34 0 0,0-4-1324 0 0</inkml:trace>
  <inkml:trace contextRef="#ctx0" brushRef="#br0" timeOffset="404.39">189 16 5384 0 0,'0'0'116'0'0,"0"0"17"0"0,0 0 12 0 0,3 0-14 0 0,-2 0-129 0 0,-1 0 0 0 0,1 0-1 0 0,0 0 1 0 0,-1 0 0 0 0,1 0 0 0 0,0 1 0 0 0,-1-1-1 0 0,1 0 1 0 0,0 0 0 0 0,-1 0 0 0 0,1 1-1 0 0,0-1 1 0 0,-1 0 0 0 0,1 1 0 0 0,0-1-2 0 0,1 6 17 0 0,-2-2 43 0 0,0-1 66 0 0,3-3 144 0 0,7 0 243 0 0,-7 0 21 0 0,-3 0-25 0 0,0 0-112 0 0,0 0-49 0 0,3 3-10 0 0,7 7-20 0 0,-7-6-108 0 0,-2-1-95 0 0,-1 1-61 0 0,-1 1-33 0 0,1-2 43 0 0,-1 5 69 0 0,-6 7 272 0 0,4-12-338 0 0,1 0-62 0 0,-1-1 135 0 0,2 1-50 0 0,0 0-33 0 0,1 1-28 0 0,0 0-6 0 0,-1-2 22 0 0,1-1-33 0 0,-1 0 0 0 0,0 0 0 0 0,1 0 0 0 0,-1 0 0 0 0,0-1 0 0 0,0 1 0 0 0,0 0 0 0 0,1 0 0 0 0,-1-1 0 0 0,0 1 0 0 0,0 0 0 0 0,0-1 0 0 0,0 1 0 0 0,0-1 0 0 0,0 0 0 0 0,-1 1-12 0 0,-9 5 141 0 0,5 5-17 0 0,5-9-115 0 0,1-1-1 0 0,-1 0 1 0 0,1 0-1 0 0,-1 0 0 0 0,1 0 1 0 0,-1 0-1 0 0,0 0 1 0 0,1 0-1 0 0,-1-1 0 0 0,0 1 1 0 0,0 0-1 0 0,1 0 0 0 0,-1 0 1 0 0,0-1-1 0 0,0 1 1 0 0,0 0-9 0 0,-4 1 34 0 0,4-2-27 0 0,0 1-1 0 0,1-1 0 0 0,-1 0 0 0 0,0 0 0 0 0,1 1 1 0 0,-1-1-1 0 0,1 0 0 0 0,-1 1 0 0 0,1-1 0 0 0,-1 1 0 0 0,1-1 1 0 0,-1 1-1 0 0,1-1 0 0 0,-1 1 0 0 0,1-1 0 0 0,-1 1 1 0 0,1 0-1 0 0,0-1 0 0 0,-1 1 0 0 0,1 0 0 0 0,0-1 1 0 0,0 1-7 0 0,-3 4 10 0 0,2-4-7 0 0,1 0 0 0 0,-1 1 0 0 0,0-1 0 0 0,0 0 0 0 0,0 0 0 0 0,0 0 0 0 0,0 0 0 0 0,0 0 0 0 0,0-1 0 0 0,0 1 0 0 0,-1 0 0 0 0,1 0 0 0 0,0-1 0 0 0,-1 1-3 0 0,1-1 4 0 0,1 0-1 0 0,-1 1 0 0 0,0-1 0 0 0,1 0 0 0 0,-1 1 0 0 0,0-1 0 0 0,1 0 0 0 0,-1 1 0 0 0,0-1 0 0 0,1 1 0 0 0,-1-1 0 0 0,1 1 0 0 0,-1-1 0 0 0,1 1 0 0 0,-1-1 0 0 0,1 1 0 0 0,0 0 0 0 0,-1-1 0 0 0,1 1 0 0 0,0 0 0 0 0,-1-1 0 0 0,1 1 0 0 0,0 0 0 0 0,0 0 0 0 0,0-1 0 0 0,-1 1 0 0 0,1 0-3 0 0,-2 4 81 0 0,-9 6-5 0 0,8-9-10 0 0,3-2 2 0 0,-2 3 16 0 0,-9 8 4 0 0,9-9 0 0 0,2-2-2 0 0,-1 7 20 0 0,1-7-103 0 0,0 1 0 0 0,0-1 0 0 0,0 0 0 0 0,0 1 0 0 0,0-1 0 0 0,0 1 0 0 0,0-1 0 0 0,0 0 0 0 0,0 1 0 0 0,0-1 0 0 0,-1 0 0 0 0,1 0 0 0 0,0 1 0 0 0,0-1 0 0 0,0 0 0 0 0,-1 1 0 0 0,1-1 0 0 0,0 0 0 0 0,0 0 0 0 0,-1 1 0 0 0,1-1 0 0 0,0 0 0 0 0,-1 0 0 0 0,1 0 0 0 0,0 1 0 0 0,-1-1 0 0 0,1 0 0 0 0,0 0 0 0 0,-1 0 0 0 0,1 0-1 0 0,0 0 1 0 0,-1 0 0 0 0,1 0-3 0 0,-8 1 119 0 0,8 2-32 0 0,0 23 89 0 0,0-23-84 0 0,0-3 17 0 0,0 2 10 0 0,0-1-112 0 0,0-1 0 0 0,0 1 0 0 0,0-1 0 0 0,0 1 0 0 0,0 0 0 0 0,0-1 0 0 0,1 1 0 0 0,-1-1 0 0 0,0 1 0 0 0,0-1 0 0 0,0 1 0 0 0,1-1 0 0 0,-1 1 0 0 0,0-1 0 0 0,1 1 0 0 0,-1-1 0 0 0,0 1 0 0 0,1-1 0 0 0,-1 1 0 0 0,1-1 1 0 0,-1 0-1 0 0,1 1 0 0 0,-1-1 0 0 0,1 1-7 0 0,0-1 7 0 0,-1 0 0 0 0,1 1 0 0 0,0-1 0 0 0,-1 1 0 0 0,1-1 0 0 0,-1 1 0 0 0,1-1 0 0 0,-1 1 0 0 0,1 0 0 0 0,-1-1 0 0 0,0 1 0 0 0,1-1 0 0 0,-1 1 0 0 0,0 0 0 0 0,1 0 0 0 0,-1-1 0 0 0,0 1 0 0 0,0 0 0 0 0,1-1 0 0 0,-1 1 0 0 0,0 0 0 0 0,0 0 0 0 0,0-1 0 0 0,0 1 0 0 0,0 0-7 0 0,0 0 4 0 0,-1-1 1 0 0,1 1-1 0 0,0-1 1 0 0,0 1-1 0 0,0-1 1 0 0,0 1-1 0 0,0-1 1 0 0,0 1-1 0 0,0-1 1 0 0,0 1-1 0 0,0-1 1 0 0,0 1-1 0 0,0-1 1 0 0,1 1-1 0 0,-1-1 1 0 0,0 1-1 0 0,0-1 1 0 0,0 1-1 0 0,1-1 1 0 0,-1 1 0 0 0,0-1-1 0 0,1 0 1 0 0,-1 1-1 0 0,0-1 1 0 0,1 1-1 0 0,-1-1 1 0 0,0 0-1 0 0,1 1 1 0 0,-1-1-1 0 0,1 0 1 0 0,-1 0-1 0 0,1 1 1 0 0,-1-1-1 0 0,0 0 1 0 0,1 0-1 0 0,-1 0 1 0 0,1 1-1 0 0,-1-1 1 0 0,1 0-1 0 0,-1 0 1 0 0,1 0-1 0 0,0 0 1 0 0,-1 0 0 0 0,1 0-1 0 0,-1 0 1 0 0,1 0-5 0 0,4 2 98 0 0,-4 0-88 0 0,1-1-1 0 0,-1 0 1 0 0,1 0-1 0 0,-1 0 0 0 0,1 0 1 0 0,-1 0-1 0 0,1 0 1 0 0,-1 0-1 0 0,1 0 0 0 0,0-1 1 0 0,-1 1-1 0 0,1 0 1 0 0,0-1-1 0 0,0 0 1 0 0,0 1-10 0 0,4 1 64 0 0,-4 0-57 0 0,0-1 0 0 0,0 1 0 0 0,0-1 1 0 0,0 0-1 0 0,0 0 0 0 0,0 0 0 0 0,1 0 1 0 0,-1 0-1 0 0,0 0 0 0 0,1-1 0 0 0,-1 1 1 0 0,1-1-1 0 0,-1 1 0 0 0,0-1 0 0 0,1 0 1 0 0,-1 0-1 0 0,1 0 0 0 0,0-1-7 0 0,-2 1 2 0 0,0 0 0 0 0,-1 0 1 0 0,1 0-1 0 0,0 0 0 0 0,-1 0 0 0 0,1 1 0 0 0,0-1 0 0 0,0 0 0 0 0,-1 0 0 0 0,1 0 0 0 0,-1 0 0 0 0,1 1 0 0 0,0-1 1 0 0,-1 0-1 0 0,1 1 0 0 0,-1-1 0 0 0,1 1 0 0 0,0-1 0 0 0,-1 0 0 0 0,1 1 0 0 0,-1-1 0 0 0,1 1 0 0 0,-1-1 0 0 0,0 1 1 0 0,1 0-1 0 0,-1-1-2 0 0,1 1 1 0 0,-1-1 1 0 0,0 1-1 0 0,1 0 1 0 0,-1-1-1 0 0,1 1 1 0 0,-1-1-1 0 0,1 1 1 0 0,-1-1-1 0 0,1 0 1 0 0,-1 1-1 0 0,1-1 1 0 0,-1 0-1 0 0,1 1 1 0 0,0-1-1 0 0,-1 0 1 0 0,1 1-1 0 0,0-1 1 0 0,-1 0-1 0 0,1 0 1 0 0,0 0-1 0 0,-1 0 1 0 0,1 0-1 0 0,0 0 1 0 0,-1 0-1 0 0,1 0 1 0 0,0 0-2 0 0,1 0 0 0 0,0 0 0 0 0,-1 1 0 0 0,1-1 0 0 0,0 0 0 0 0,0 1 0 0 0,-1-1 0 0 0,1 1 1 0 0,0 0-1 0 0,-1-1 0 0 0,1 1 0 0 0,-1 0 0 0 0,1 0 0 0 0,0 0 0 0 0,-1 0 4 0 0,1 0 0 0 0,-1 0 0 0 0,1 0 0 0 0,-1 0 0 0 0,1-1 0 0 0,0 1 0 0 0,-1-1 0 0 0,1 1 0 0 0,0-1 0 0 0,0 1 0 0 0,0-1 0 0 0,-1 0 0 0 0,1 0-4 0 0,14 3 11 0 0,-8 1-5 0 0,-7-3-2 0 0,1 0-1 0 0,-1 0 0 0 0,1 0 1 0 0,-1 0-1 0 0,1 0 0 0 0,-1-1 1 0 0,1 1-1 0 0,-1-1 0 0 0,1 1 1 0 0,0-1-1 0 0,-1 0 0 0 0,1 1 1 0 0,0-1-1 0 0,0 0-3 0 0,13 2-5 0 0,-10 1 0 0 0,-2-1-70 0 0,0 0-49 0 0,-1-1-74 0 0,1 1-91 0 0,-1-1-107 0 0,1 0-122 0 0,-1-1 208 0 0,0 1-37 0 0,-1-1-38 0 0,1 0-41 0 0,0 0-42 0 0,0 1-45 0 0,4-1-1228 0 0,4 0-992 0 0</inkml:trace>
  <inkml:trace contextRef="#ctx0" brushRef="#br0" timeOffset="683.65">568 143 7312 0 0,'4'0'87'0'0,"1"0"86"0"0,0 0 74 0 0,-1 0 63 0 0,2 0 129 0 0,0 0 56 0 0,14 0 1130 0 0,-12-2-1396 0 0,4-4 30 0 0,1 0 6 0 0,-1 4-45 0 0,-6 2-213 0 0,0 1 77 0 0,5 0 179 0 0,-5-2-188 0 0,0-1-61 0 0,1-1-61 0 0,2-1-79 0 0,3-1-96 0 0,-9 3-162 0 0,0 2-110 0 0,-1-1 64 0 0,1 1-40 0 0,2 0-563 0 0,1 0-449 0 0,3 0-854 0 0</inkml:trace>
  <inkml:trace contextRef="#ctx0" brushRef="#br0" timeOffset="1017.5">615 316 8288 0 0,'0'0'190'0'0,"0"0"28"0"0,-2 0 7 0 0,1 0-212 0 0,0 0 0 0 0,1 0-1 0 0,-1 0 1 0 0,0 0 0 0 0,1 0 0 0 0,-1 0 0 0 0,0 0-1 0 0,1 1 1 0 0,-1-1 0 0 0,0 0 0 0 0,1 0 0 0 0,-1 1-1 0 0,0-1 1 0 0,1 0 0 0 0,-1 1-13 0 0,1-1 8 0 0,-1 1-1 0 0,1 0 1 0 0,0-1-1 0 0,0 1 1 0 0,-1-1-1 0 0,1 1 1 0 0,0 0-1 0 0,0-1 1 0 0,0 1 0 0 0,0 0-1 0 0,0-1 1 0 0,-1 1-1 0 0,1 0 1 0 0,1 0-1 0 0,-1-1-7 0 0,0 2 121 0 0,0-1 137 0 0,0-1 219 0 0,2-3 17 0 0,7-3-196 0 0,5 1 44 0 0,3 3-1 0 0,-3 2-45 0 0,-7 0-137 0 0,8-3-45 0 0,-1-7-26 0 0,-8 6 10 0 0,3 5-77 0 0,-6-1-6 0 0,7 0-44 0 0,9-3 107 0 0,-14 1-131 0 0,-2 0-18 0 0,0 0-36 0 0,-1 0-43 0 0,1 0-50 0 0,-2 1-189 0 0,0 0-109 0 0,-1 1 64 0 0,0 0-41 0 0,0 0-567 0 0,0 0-453 0 0,0 0-860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42:26.0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80 8288 0 0,'13'0'190'0'0,"-13"0"-186"0"0,1 0 0 0 0,-1 0 0 0 0,0 0 0 0 0,0 0-1 0 0,0 0 1 0 0,0 0 0 0 0,0 0 0 0 0,0 0 0 0 0,0 0 0 0 0,0 0-1 0 0,0 0 1 0 0,0 0 0 0 0,1 0 0 0 0,-1 0 0 0 0,0 0-1 0 0,0 0 1 0 0,0 0 0 0 0,0 0 0 0 0,0 0 0 0 0,0 0-1 0 0,0 0 1 0 0,0 0 0 0 0,0 0 0 0 0,0 0 0 0 0,0 0 0 0 0,1 0-1 0 0,-1 0 1 0 0,0 0 0 0 0,0 0 0 0 0,0 0 0 0 0,0 0-1 0 0,0 0 1 0 0,0 1 0 0 0,0-1 0 0 0,0 0 0 0 0,0 0-1 0 0,0 0 1 0 0,0 0 0 0 0,0 0 0 0 0,0 0 0 0 0,0 0 0 0 0,0 0-1 0 0,0 0 1 0 0,0 0 0 0 0,0 0 0 0 0,0 1 0 0 0,0-1-1 0 0,0 0 1 0 0,0 0 0 0 0,0 0 0 0 0,0 0 0 0 0,0 0-1 0 0,0 0 1 0 0,0 0 0 0 0,0 0 0 0 0,0 0 0 0 0,0 1-4 0 0,0 9 225 0 0,0-8-74 0 0,0-1-13 0 0,0-1 51 0 0,0 0 160 0 0,0 0 297 0 0,0 0 24 0 0,0 0-32 0 0,0 0-139 0 0,0 0-62 0 0,0 0-11 0 0,0 0-33 0 0,0 0-129 0 0,0 0-59 0 0,0-3-11 0 0,0 2-186 0 0,0 1 0 0 0,0-1 1 0 0,0 1-1 0 0,0-1 1 0 0,0 1-1 0 0,0-1 0 0 0,0 1 1 0 0,0-1-1 0 0,1 1 1 0 0,-1-1-1 0 0,0 1 0 0 0,0-1 1 0 0,1 1-1 0 0,-1-1 1 0 0,0 1-1 0 0,0-1 0 0 0,1 1 1 0 0,-1 0-1 0 0,0-1 0 0 0,1 1 1 0 0,-1-1-1 0 0,1 1 1 0 0,-1 0-1 0 0,1 0 0 0 0,-1-1 1 0 0,0 1-1 0 0,1 0 1 0 0,-1 0-1 0 0,1-1 0 0 0,-1 1 1 0 0,1 0-1 0 0,-1 0 1 0 0,1 0-1 0 0,0 0-8 0 0,25 0 335 0 0,-4 1-119 0 0,-20-1-200 0 0,0 0-1 0 0,0 0 0 0 0,0 0 1 0 0,0-1-1 0 0,0 1 0 0 0,0-1 1 0 0,0 1-1 0 0,0-1 0 0 0,0 0-15 0 0,6-4 44 0 0,-7 4-34 0 0,1 0 0 0 0,-1 1 1 0 0,1-1-1 0 0,-1 0 0 0 0,1 0 0 0 0,-1 1 0 0 0,1-1 1 0 0,-1 1-1 0 0,1-1 0 0 0,0 1 0 0 0,-1 0 0 0 0,1-1 1 0 0,0 1-1 0 0,-1 0-10 0 0,15-2 122 0 0,0-4-31 0 0,0 0 11 0 0,0 4 38 0 0,-6 1-41 0 0,-6-4-46 0 0,0-2-45 0 0,12 2-8 0 0,-5 1-1 0 0,-8 2-1 0 0,0 1 0 0 0,0-1 0 0 0,0 1 0 0 0,1 0 0 0 0,-1 0 0 0 0,1 1 0 0 0,-1-1 1 0 0,2 1 1 0 0,0-3-80 0 0,-4 2 67 0 0,1 0 1 0 0,-1 0 0 0 0,1-1 0 0 0,0 1-1 0 0,-1 1 1 0 0,1-1 0 0 0,0 0 0 0 0,-1 0 0 0 0,1 0-1 0 0,0 1 1 0 0,0-1 0 0 0,0 1 0 0 0,1 0 12 0 0,12-2-116 0 0,2 2-54 0 0,-13 0 133 0 0,3 0-295 0 0,0 0 95 0 0,-1-1 95 0 0,-1 1 37 0 0,8 2-125 0 0,-9 0 79 0 0,-1 1-85 0 0,-2 0 7 0 0,0 1-71 0 0,-1-1-432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42:26.4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7568 0 0,'26'13'166'0'0,"-21"-11"29"0"0,-5-2 14 0 0,0 3-25 0 0,0 7-74 0 0,0-8 7 0 0,0-1 134 0 0,0-1 221 0 0,0 0 9 0 0,0 0 3 0 0,0 0-11 0 0,3 3-7 0 0,7 7-2 0 0,-8-8-209 0 0,0-1-69 0 0,0 0-58 0 0,0-1-46 0 0,1 0-28 0 0,1-1-1 0 0,-3 1 5 0 0,-1 0 6 0 0,3 0 350 0 0,0 0-4 0 0,3 0-215 0 0,0 0-51 0 0,4 0 17 0 0,10 0 103 0 0,-13 0-129 0 0,1 0 62 0 0,-8 0-192 0 0,1 0 1 0 0,-1 0 0 0 0,0 0 0 0 0,0 0 0 0 0,0 0 0 0 0,0 0 0 0 0,0 0 0 0 0,0 0 0 0 0,0 0 0 0 0,0 0-1 0 0,0 0 1 0 0,0 0 0 0 0,1 0 0 0 0,-1 0 0 0 0,0 0 0 0 0,0 0 0 0 0,0 0 0 0 0,0 0 0 0 0,0 0-1 0 0,0 0 1 0 0,0 0 0 0 0,0 0 0 0 0,0 0 0 0 0,0 0 0 0 0,0 0 0 0 0,1 0 0 0 0,-1 0 0 0 0,0 0-1 0 0,0-1 1 0 0,0 1 0 0 0,0 0 0 0 0,0 0 0 0 0,0 0 0 0 0,0 0 0 0 0,0 0 0 0 0,0 0 0 0 0,0 0 0 0 0,0 0-1 0 0,0 0 1 0 0,0 0 0 0 0,0 0 0 0 0,0 0 0 0 0,0-1 0 0 0,0 1 0 0 0,0 0 0 0 0,0 0 0 0 0,0 0-1 0 0,0 0 1 0 0,0 0 0 0 0,0 0 0 0 0,0 0 0 0 0,0 0 0 0 0,0 0 0 0 0,0 0 0 0 0,0-1 0 0 0,0 1 0 0 0,0 0-6 0 0,0 0 11 0 0,0-1 0 0 0,0 1 0 0 0,0-1 1 0 0,0 1-1 0 0,0-1 0 0 0,0 1 0 0 0,1 0 1 0 0,-1-1-1 0 0,0 1 0 0 0,0-1 0 0 0,0 1 1 0 0,0-1-1 0 0,1 1 0 0 0,-1 0 0 0 0,0-1 1 0 0,1 1-1 0 0,-1 0 0 0 0,0-1 0 0 0,1 1 1 0 0,-1 0-1 0 0,1-1-11 0 0,10-3 281 0 0,21 4 359 0 0,-20 0-337 0 0,-9 0-86 0 0,0-3-23 0 0,1-1-177 0 0,0 0 75 0 0,6 0 140 0 0,11 3 22 0 0,6 1-123 0 0,-20 0-110 0 0,-1 0 22 0 0,20 0-58 0 0,-23 0-108 0 0,-3 0-7 0 0,0 0 29 0 0,0 0-49 0 0,0 0-109 0 0,0 0-275 0 0,0 0-501 0 0,0 0-47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42:27.7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8232 0 0,'0'0'182'0'0,"0"0"29"0"0,2 0 14 0 0,9 0 38 0 0,-9 0 109 0 0,-2 0 48 0 0,0 0 11 0 0,0 0-18 0 0,0 0-80 0 0,0 0-39 0 0,0 0-6 0 0,0 2-7 0 0,0-1-269 0 0,0-1-1 0 0,0 1 1 0 0,0-1-1 0 0,0 1 1 0 0,0-1-1 0 0,0 1 1 0 0,1-1 0 0 0,-1 1-1 0 0,0-1 1 0 0,0 1-1 0 0,0-1 1 0 0,0 1 0 0 0,0-1-1 0 0,1 1 1 0 0,-1-1-1 0 0,0 0 1 0 0,0 1 0 0 0,1-1-1 0 0,-1 1 1 0 0,0-1-1 0 0,1 0 1 0 0,-1 1-1 0 0,0-1 1 0 0,1 0 0 0 0,-1 1-1 0 0,1-1 1 0 0,-1 0-1 0 0,0 0 1 0 0,1 1 0 0 0,-1-1-1 0 0,1 0 1 0 0,-1 0-1 0 0,1 0 1 0 0,-1 0 0 0 0,1 0-1 0 0,-1 1 1 0 0,1-1-1 0 0,-1 0 1 0 0,1 0-1 0 0,-1 0 1 0 0,1 0 0 0 0,0-1-12 0 0,-1 1 4 0 0,0 0 0 0 0,0 0 0 0 0,0 0 0 0 0,0 0 0 0 0,0 0 0 0 0,0 0 0 0 0,0 0 0 0 0,0 0 0 0 0,0 0 0 0 0,1 0 0 0 0,-1 0 0 0 0,0 0 1 0 0,0 0-1 0 0,0 0 0 0 0,0 0 0 0 0,0 0 0 0 0,0 0 0 0 0,0 0 0 0 0,0 0 0 0 0,0 0 0 0 0,0 0 0 0 0,1 0 0 0 0,-1 1 0 0 0,0-1 0 0 0,0 0 0 0 0,0 0 1 0 0,0 0-1 0 0,0 0 0 0 0,0 0 0 0 0,0 0 0 0 0,0 0 0 0 0,0 0 0 0 0,0 0 0 0 0,0 0 0 0 0,0 0 0 0 0,0 0 0 0 0,0 0 0 0 0,0 0 0 0 0,0 1 0 0 0,0-1 0 0 0,0 0 1 0 0,0 0-1 0 0,0 0 0 0 0,1 0 0 0 0,-1 0 0 0 0,0 0 0 0 0,0 0 0 0 0,0 0 0 0 0,0 0 0 0 0,-1 0 0 0 0,1 1 0 0 0,0-1 0 0 0,0 0 0 0 0,0 0 0 0 0,0 0 1 0 0,0 0-1 0 0,0 0-4 0 0,0 1 13 0 0,0-1 1 0 0,0 1-1 0 0,0-1 1 0 0,0 1-1 0 0,1 0 1 0 0,-1-1-1 0 0,0 1 1 0 0,0-1-1 0 0,0 1 1 0 0,1-1-1 0 0,-1 1 1 0 0,0-1-1 0 0,0 1 1 0 0,1-1-1 0 0,-1 1 1 0 0,0-1-1 0 0,1 1 0 0 0,-1-1 1 0 0,1 1-1 0 0,-1-1 1 0 0,1 0-1 0 0,-1 1 1 0 0,1-1-1 0 0,-1 1-13 0 0,1-1 15 0 0,0 0-1 0 0,-1 1 0 0 0,1-1 0 0 0,-1 1 1 0 0,1-1-1 0 0,0 1 0 0 0,-1-1 0 0 0,1 1 1 0 0,-1 0-1 0 0,0-1 0 0 0,1 1 0 0 0,-1-1 1 0 0,0 1-1 0 0,1 0 0 0 0,-1-1 0 0 0,0 1 1 0 0,1 0-1 0 0,-1 0 0 0 0,0-1 0 0 0,0 1 1 0 0,0 0-1 0 0,0 0 0 0 0,0-1 0 0 0,0 1 1 0 0,0 0-15 0 0,0 5 95 0 0,0-4-66 0 0,-1 0 0 0 0,1-1-1 0 0,0 1 1 0 0,0 0 0 0 0,0-1-1 0 0,1 1 1 0 0,-1 0 0 0 0,0-1 0 0 0,1 1-1 0 0,-1 0 1 0 0,1-1 0 0 0,0 2-29 0 0,5 1 121 0 0,-5-3-114 0 0,-1-1 0 0 0,1 0 0 0 0,-1 0 0 0 0,0 1 0 0 0,1-1 0 0 0,-1 0 0 0 0,1 1 0 0 0,-1-1 0 0 0,0 0 0 0 0,1 1 0 0 0,-1-1 0 0 0,0 0 0 0 0,1 1 0 0 0,-1-1-1 0 0,0 1 1 0 0,0-1 0 0 0,0 1 0 0 0,1-1 0 0 0,-1 1 0 0 0,0-1 0 0 0,0 0 0 0 0,0 1 0 0 0,0-1 0 0 0,0 1 0 0 0,0-1 0 0 0,0 1 0 0 0,0-1 0 0 0,0 1 0 0 0,0-1 0 0 0,0 1 0 0 0,0-1 0 0 0,0 1-7 0 0,2 15 141 0 0,5 2-29 0 0,-3-7-47 0 0,5 10 116 0 0,-2-5-64 0 0,-2 10 27 0 0,6-5 16 0 0,-6 8 66 0 0,5 3 29 0 0,-4-3 8 0 0,-1-14-83 0 0,0-2-47 0 0,-2 6 16 0 0,-1-1 22 0 0,4 1-40 0 0,-1-9-56 0 0,4 14 189 0 0,-2-5-33 0 0,-5 1-36 0 0,-2-16-127 0 0,0 17 238 0 0,0-1-89 0 0,0-2-68 0 0,0-2-51 0 0,3-11-24 0 0,7 9-48 0 0,-7-1 33 0 0,-3-11 6 0 0,0 1-11 0 0,0 3-50 0 0,-3 1-42 0 0,-2 1-56 0 0,0-3-42 0 0,5-5 136 0 0,-3 3-320 0 0,3-3 164 0 0,0 0-49 0 0,0 0-79 0 0,0 0 91 0 0,0 0-39 0 0,0 0-42 0 0,0 0-40 0 0,0 0-37 0 0,0 0-33 0 0,0 0-247 0 0,0 0-55 0 0,0 0-804 0 0,0 0-632 0 0,0 0-1201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42:28.4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1 268 7512 0 0,'0'0'166'0'0,"0"0"29"0"0,0 0 13 0 0,2 0-29 0 0,4 0-233 0 0,0 0 36 0 0,6 0 82 0 0,1 0 114 0 0,-1 0 92 0 0,5 0 188 0 0,31 0 1073 0 0,-27 0-952 0 0,-12 0-369 0 0,0 0-40 0 0,0 0-47 0 0,0 0-54 0 0,16-2 344 0 0,-2-4-66 0 0,-16 4-217 0 0,1 0-1 0 0,0 1 1 0 0,-1 0-1 0 0,1 0 1 0 0,1 1-130 0 0,9 0 240 0 0,7 0 34 0 0,8-3 53 0 0,7-8 64 0 0,15 6-9 0 0,-3-5-4 0 0,-12 5-130 0 0,49-9 248 0 0,93-18 233 0 0,-89 17-401 0 0,2 1-33 0 0,22-4 8 0 0,38 3 88 0 0,-75 8-220 0 0,-5-2-73 0 0,86-8 89 0 0,-20 2-67 0 0,-76 5-101 0 0,75-9 53 0 0,-45 14-44 0 0,-47 1 0 0 0,17-2 10 0 0,11 3-38 0 0,68-5 37 0 0,-6 0-2 0 0,338 8-35 0 0,-457 1 0 0 0,-1 1 0 0 0,17 3 0 0 0,-17-2 5 0 0,-1 0 1 0 0,15-1-6 0 0,-2-3 37 0 0,-22 0-26 0 0,1 1 1 0 0,-1 0 0 0 0,1 0-1 0 0,-1 1 1 0 0,1 0 0 0 0,5 2-12 0 0,-1 3 14 0 0,-12-5-9 0 0,1 0 0 0 0,-1-1 0 0 0,0 1 0 0 0,1 0-1 0 0,-1-1 1 0 0,1 1 0 0 0,-1-1 0 0 0,1 1 0 0 0,0-1 0 0 0,-1 0-1 0 0,1 1 1 0 0,-1-1 0 0 0,1 0-5 0 0,20 0 53 0 0,-13 0 74 0 0,-9 2-62 0 0,0 9-1 0 0,0-9 6 0 0,0-2 15 0 0,-2 3-26 0 0,-24 23-37 0 0,25-25-22 0 0,1-1 0 0 0,0 0-1 0 0,0 0 1 0 0,0 1 0 0 0,-1-1-1 0 0,1 0 1 0 0,0 0 0 0 0,0 1-1 0 0,0-1 1 0 0,-1 0 0 0 0,1 0-1 0 0,0 0 1 0 0,-1 0 0 0 0,1 1-1 0 0,0-1 1 0 0,0 0 0 0 0,-1 0-1 0 0,1 0 1 0 0,0 0 0 0 0,-1 0-1 0 0,1 0 1 0 0,0 0 0 0 0,-1 0-1 0 0,1 0 1 0 0,0 0 0 0 0,-1 0-1 0 0,1 0 1 0 0,0 0 0 0 0,0 0 0 0 0,-1 0-1 0 0,1 0 1 0 0,0 0 0 0 0,-1 0-1 0 0,1 0 1 0 0,0-1 0 0 0,-1 1-1 0 0,1 0 1 0 0,-2-1-23 0 0,0 1-35 0 0,-1 1-47 0 0,-1 2-62 0 0,1-1 126 0 0,1 0-49 0 0,0-1-48 0 0,0 0-77 0 0,0 0-34 0 0,0 0-75 0 0,0 0-86 0 0,0 0-94 0 0,-1 0-163 0 0,2 0 283 0 0,-1 0-36 0 0,1-1-37 0 0,0 1-40 0 0,-1 0-40 0 0,1-1-42 0 0,-6 5-1720 0 0,-2 4-1304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42:29.9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8464 0 0,'0'0'190'0'0,"0"0"28"0"0,0 0 10 0 0,0 0 38 0 0,0 0 100 0 0,0 0 39 0 0,0 0 10 0 0,0 3-21 0 0,0 7-90 0 0,0-7-42 0 0,0 0-6 0 0,0 2-105 0 0,0 15 377 0 0,0-11-327 0 0,1-4-102 0 0,1-2-54 0 0,4 1 113 0 0,-1 0 8 0 0,-3 9-13 0 0,-2-13-153 0 0,0 3 30 0 0,0-1 0 0 0,0 1 0 0 0,0 0 0 0 0,1 0 0 0 0,-1 0 0 0 0,1-1 1 0 0,0 2-31 0 0,9 7 208 0 0,-9-10-195 0 0,-1 0 1 0 0,0 1-1 0 0,1-1 1 0 0,-1 0 0 0 0,0 0-1 0 0,0 1 1 0 0,0-1-1 0 0,0 0 1 0 0,0 1 0 0 0,0 0-14 0 0,0 11 101 0 0,3 4 44 0 0,2-5-67 0 0,4 12 98 0 0,-1 0-2 0 0,-3-11-96 0 0,-2 4 61 0 0,-2-4-50 0 0,0 7 19 0 0,9 12 60 0 0,-4-1 2 0 0,-2-14-79 0 0,-2-11-46 0 0,0 1 1 0 0,0-1 0 0 0,-1 1 0 0 0,0 0 0 0 0,0 0 0 0 0,-1-1-46 0 0,0 1 45 0 0,1 0 1 0 0,0 0 0 0 0,0-1 0 0 0,1 1 0 0 0,-1-1 0 0 0,1 1-46 0 0,3 9 93 0 0,0 16 91 0 0,0-16-92 0 0,-3-9-46 0 0,0-1 0 0 0,-1 1 0 0 0,1 0 0 0 0,-2 0 0 0 0,1-1 0 0 0,-1 1-46 0 0,0 5 72 0 0,-1 9 61 0 0,5-7 5 0 0,1-6-63 0 0,-4-6-58 0 0,0-1-1 0 0,0 1 0 0 0,0-1 1 0 0,-1 0-1 0 0,1 1 0 0 0,0 0 1 0 0,-1-1-1 0 0,1 1 0 0 0,-1-1 1 0 0,1 1-1 0 0,-1 0 0 0 0,0-1 1 0 0,0 1-1 0 0,0 0 0 0 0,0 1-16 0 0,0 3 51 0 0,-1 18 67 0 0,5-12 1 0 0,2-8-35 0 0,-5-4-79 0 0,-1 1 0 0 0,1-1 0 0 0,-1 0 0 0 0,1 0 0 0 0,-1 1 0 0 0,0-1 1 0 0,1 0-1 0 0,-1 1 0 0 0,0-1 0 0 0,1 0 0 0 0,-1 1 0 0 0,0-1 1 0 0,1 1-1 0 0,-1-1 0 0 0,0 0 0 0 0,0 1 0 0 0,1-1 0 0 0,-1 1 0 0 0,0-1 1 0 0,0 1-1 0 0,0-1 0 0 0,0 1 0 0 0,0-1 0 0 0,0 1 0 0 0,0-1 1 0 0,0 1-1 0 0,0-1 0 0 0,0 1 0 0 0,0-1 0 0 0,0 1 0 0 0,0-1 0 0 0,0 1-5 0 0,0 3-43 0 0,0 3 9 0 0,0-6-10 0 0,0-1-40 0 0,0 0-25 0 0,0-1-45 0 0,0 0-52 0 0,0 0-59 0 0,0-1-68 0 0,0-1-74 0 0,0 0-84 0 0,0-1-89 0 0,0-9-813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42:30.3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9904 0 0,'0'0'222'0'0,"0"0"30"0"0,0 0 20 0 0,0 0 35 0 0,0 0 93 0 0,0 0 44 0 0,0 0 11 0 0,0 0-14 0 0,3 0-61 0 0,6 2-130 0 0,-1 2-48 0 0,7 3 45 0 0,-6-5-135 0 0,4 0 66 0 0,40-2 569 0 0,-32-1-491 0 0,-7 1-148 0 0,-3 0-97 0 0,-4 0-63 0 0,1 0 37 0 0,7 0 74 0 0,0 0 81 0 0,19 0 289 0 0,-24 0-327 0 0,0 0-39 0 0,2 0-56 0 0,0 0-99 0 0,-5 0-6 0 0,-1 0-39 0 0,1 0-42 0 0,-1 0-46 0 0,1 0-50 0 0,-1 0-53 0 0,1 0-58 0 0,0 0-59 0 0,-6 0 99 0 0,1 0-49 0 0,-1 0-44 0 0,1 0-37 0 0,0 0-139 0 0,0 0-37 0 0,3 0-1437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42:30.6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17 6296 0 0,'2'0'184'0'0,"12"0"-6"0"0,-6 0-120 0 0,-3 2 26 0 0,-3 2 85 0 0,-2 3 195 0 0,0-7-352 0 0,0 0 0 0 0,0 0 1 0 0,0 0-1 0 0,0 0 0 0 0,0 0 0 0 0,0 0 0 0 0,0 0 1 0 0,0 0-1 0 0,0 1 0 0 0,0-1 0 0 0,0 0 0 0 0,0 0 1 0 0,0 0-1 0 0,0 0 0 0 0,0 0 0 0 0,0 0 0 0 0,0 0 0 0 0,0 0 1 0 0,0 0-1 0 0,0 0 0 0 0,0 1 0 0 0,0-1 0 0 0,0 0 1 0 0,0 0-1 0 0,0 0 0 0 0,1 0 0 0 0,-1 0 0 0 0,0 0 1 0 0,0 0-1 0 0,0 0 0 0 0,0 0 0 0 0,0 0 0 0 0,0 0 0 0 0,0 0 1 0 0,0 0-1 0 0,0 0 0 0 0,0 0 0 0 0,0 0 0 0 0,0 1 1 0 0,0-1-1 0 0,1 0 0 0 0,-1 0 0 0 0,0 0 0 0 0,0 0 1 0 0,0 0-1 0 0,0 0 0 0 0,0 0 0 0 0,0 0 0 0 0,0 0 0 0 0,0 0 1 0 0,0 0-1 0 0,0 0 0 0 0,1 0 0 0 0,-1 0 0 0 0,0-1 1 0 0,0 1-1 0 0,0 0-12 0 0,3 1 196 0 0,1-1 66 0 0,6 5 748 0 0,-7-3-655 0 0,-1 0-226 0 0,0-1-47 0 0,-1 0-55 0 0,0 1-64 0 0,2 0 591 0 0,-1 1-8 0 0,12 7-18 0 0,-9-7-399 0 0,-5-3-99 0 0,1 0-1 0 0,0 0 1 0 0,-1 1-1 0 0,1-1 1 0 0,-1 0-1 0 0,1 1 1 0 0,0-1-1 0 0,-1 1 1 0 0,1-1-1 0 0,-1 0 1 0 0,1 1-1 0 0,-1-1 1 0 0,1 1-1 0 0,-1 0 1 0 0,0-1-1 0 0,1 1 1 0 0,-1-1-1 0 0,1 1 1 0 0,-1-1-1 0 0,0 1 1 0 0,0 0-1 0 0,1 0-29 0 0,1 4 116 0 0,0-1 10 0 0,5 10 193 0 0,0-3 76 0 0,-1-7-152 0 0,-5-3-217 0 0,0 0 0 0 0,-1-1-1 0 0,1 1 1 0 0,0-1-1 0 0,-1 1 1 0 0,1 0 0 0 0,-1 0-1 0 0,1-1 1 0 0,0 1-1 0 0,-1 0 1 0 0,0 0-1 0 0,1 0 1 0 0,-1 0 0 0 0,1 0-1 0 0,-1 0 1 0 0,0-1-1 0 0,0 1 1 0 0,0 0 0 0 0,1 1-26 0 0,7 15 226 0 0,25 29 539 0 0,-23-32-553 0 0,-1-2-73 0 0,-2-1 35 0 0,0 0-41 0 0,14 19 242 0 0,-9-16-143 0 0,-2-5-65 0 0,3 0-1 0 0,4 5 67 0 0,-12-8-115 0 0,0 3 39 0 0,8 7 11 0 0,1 0-43 0 0,-5 4 22 0 0,2 2-21 0 0,3 1-38 0 0,-1 1-24 0 0,-7-14-8 0 0,-1-4-43 0 0,0-1-4 0 0,0 6 31 0 0,6 7 0 0 0,-9-15 26 0 0,-2-3 14 0 0,0 0 3 0 0,0 0 10 0 0,0 0-31 0 0,0-3-136 0 0,0-2 48 0 0,-2 1-43 0 0,-4-8-279 0 0,1 4 117 0 0,4 6 96 0 0,1 1 73 0 0,0-1 52 0 0,0 1 46 0 0,0-1-36 0 0,0 1-75 0 0,0 0-38 0 0,-1-1-68 0 0,1 0-30 0 0,-1 0-64 0 0,0 0-72 0 0,0-1-80 0 0,0 1 153 0 0,0 0-36 0 0,-1-2-406 0 0,0 0 108 0 0,0 0-50 0 0,-1-4-763 0 0,1 0-592 0 0,2-2-1132 0 0</inkml:trace>
  <inkml:trace contextRef="#ctx0" brushRef="#br0" timeOffset="382.65">506 1 5672 0 0,'0'0'165'0'0,"0"0"-43"0"0,0 0-4 0 0,0 0 46 0 0,0 0 140 0 0,0 0 256 0 0,-3 2 16 0 0,2 0-542 0 0,-1 0 68 0 0,-3 2 177 0 0,-7 9 528 0 0,8-10-624 0 0,2 0-77 0 0,0-2 75 0 0,1 0-34 0 0,-2 1 62 0 0,0-2-76 0 0,-1 0-68 0 0,1 0-15 0 0,0 1 51 0 0,-5 6 110 0 0,1 7 164 0 0,-1 0 1 0 0,0-7-176 0 0,1-3-11 0 0,3 1-44 0 0,0 0-14 0 0,1 5 13 0 0,-2 5 56 0 0,-4-4 5 0 0,0-2-28 0 0,2 0-42 0 0,-10 17 174 0 0,3-4-48 0 0,5-8-35 0 0,2 1 0 0 0,-5 10-226 0 0,6-11 191 0 0,-1 1 0 0 0,-1-1 0 0 0,-9 12-191 0 0,10-16 72 0 0,-16 21 210 0 0,16-20-162 0 0,1 0 0 0 0,0 0 0 0 0,0 0 1 0 0,1 2-121 0 0,1-5 56 0 0,-9 22 143 0 0,7-19-91 0 0,-3 3 45 0 0,-6 13 92 0 0,-1 3 9 0 0,0-11-36 0 0,4-6-72 0 0,-1 7 11 0 0,6-8-74 0 0,-6 6 99 0 0,11-13-142 0 0,1-4-31 0 0,1-1-1 0 0,0 1 0 0 0,0 0 1 0 0,-1-1-1 0 0,1 1 1 0 0,0-1-1 0 0,-1 1 0 0 0,1 0 1 0 0,-1-1-1 0 0,1 1 1 0 0,-1-1-1 0 0,1 1 1 0 0,-1-1-1 0 0,1 1 0 0 0,-1-1 1 0 0,1 0-1 0 0,-1 1 1 0 0,1-1-1 0 0,-1 0 0 0 0,0 1 1 0 0,1-1-1 0 0,-1 0-8 0 0,-4 3 32 0 0,-11 10 81 0 0,0 0-5 0 0,9-10-67 0 0,7-3-39 0 0,0 0 0 0 0,-1 0-1 0 0,1 0 1 0 0,-1 0 0 0 0,1 1 0 0 0,-1-1 0 0 0,1 0-1 0 0,-1 0 1 0 0,1 0 0 0 0,0 1 0 0 0,-1-1 0 0 0,1 0-1 0 0,0 1 1 0 0,-1-1 0 0 0,1 0 0 0 0,0 1 0 0 0,-1-1-1 0 0,1 0 1 0 0,0 1 0 0 0,0-1 0 0 0,-1 1 0 0 0,1-1-1 0 0,0 0 1 0 0,0 1 0 0 0,0-1 0 0 0,-1 1 0 0 0,1-1-1 0 0,0 1 1 0 0,0-1 0 0 0,0 1 0 0 0,0-1 0 0 0,0 1-1 0 0,0-1 1 0 0,0 1 0 0 0,0-1 0 0 0,0 1-2 0 0,0 1 10 0 0,-2-2-71 0 0,-2 0-98 0 0,-3 0-213 0 0,5 0-375 0 0,2 0-41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42:34.7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965 0 8752 0 0,'0'0'197'0'0,"0"0"24"0"0,0 0 19 0 0,0 0 36 0 0,0 0 99 0 0,0 0 45 0 0,0 0 11 0 0,-3 0 3 0 0,-8 0 12 0 0,11 0-439 0 0,0 0 1 0 0,0 0 0 0 0,0 0 0 0 0,0 0 0 0 0,0 0 0 0 0,0 0 0 0 0,0 0 0 0 0,0 0-1 0 0,0 0 1 0 0,0 0 0 0 0,0 0 0 0 0,-1 0 0 0 0,1 0 0 0 0,0 0 0 0 0,0 0-1 0 0,0 0 1 0 0,0 0 0 0 0,0 0 0 0 0,0 0 0 0 0,0 0 0 0 0,0 0 0 0 0,0 0-1 0 0,0 0 1 0 0,-1 0 0 0 0,1 0 0 0 0,0 0 0 0 0,0 1 0 0 0,0-1 0 0 0,0 0-1 0 0,0 0 1 0 0,0 0 0 0 0,0 0 0 0 0,0 0 0 0 0,0 0 0 0 0,0 0 0 0 0,0 0-1 0 0,0 0 1 0 0,0 0 0 0 0,0 0 0 0 0,0 0 0 0 0,0 1 0 0 0,0-1 0 0 0,0 0-1 0 0,0 0 1 0 0,0 0 0 0 0,0 0 0 0 0,0 0 0 0 0,0 0 0 0 0,0 0 0 0 0,0 0-1 0 0,0 0 1 0 0,0 0 0 0 0,0 1 0 0 0,0-1 0 0 0,0 0 0 0 0,0 0 0 0 0,0 0-8 0 0,0 1 28 0 0,0-1 0 0 0,0 1 0 0 0,-1 0 1 0 0,1-1-1 0 0,0 1 0 0 0,0-1 0 0 0,0 1 1 0 0,-1 0-1 0 0,1-1 0 0 0,0 1 0 0 0,-1-1 1 0 0,1 1-1 0 0,0-1 0 0 0,-1 1 0 0 0,1-1 1 0 0,-1 1-1 0 0,1-1 0 0 0,-1 1 0 0 0,1-1 0 0 0,-1 1 1 0 0,1-1-29 0 0,-10 6 322 0 0,4-2-157 0 0,0 0-57 0 0,3-1 92 0 0,0-2-73 0 0,0 0-46 0 0,-1-1-42 0 0,1 0-9 0 0,1 0 33 0 0,-9 6 87 0 0,1 1-38 0 0,-14 7 80 0 0,10-9-40 0 0,2 1-35 0 0,-1 1-12 0 0,-5 4 8 0 0,12-6-72 0 0,-14 6 74 0 0,-7-3-5 0 0,20-6-73 0 0,0 0 1 0 0,0 1 0 0 0,-7 2-38 0 0,-47 23 216 0 0,-30 6 37 0 0,48-18-118 0 0,-1 1 37 0 0,2-4-11 0 0,31-11-112 0 0,-12 4 69 0 0,-9 15 51 0 0,2-11 3 0 0,26-9-147 0 0,0 0 1 0 0,0 0-1 0 0,1 0 1 0 0,-1 1-1 0 0,0-1 1 0 0,1 1-1 0 0,-1 0-25 0 0,0 1 34 0 0,1-1-1 0 0,-1 0 1 0 0,0-1-1 0 0,0 1 1 0 0,1 0-1 0 0,-1-1 1 0 0,0 0-1 0 0,-1 0-33 0 0,-8 3 79 0 0,-8 6 69 0 0,-5-5-11 0 0,20-3-80 0 0,1 0-1 0 0,-1 1 0 0 0,1-1 0 0 0,-5 4-56 0 0,-11 11 114 0 0,11-6-90 0 0,4-7 21 0 0,1-4-36 0 0,0 1-10 0 0,0 6 1 0 0,5-7 1 0 0,0 0-1 0 0,0 1 0 0 0,0-1 1 0 0,-1 1-1 0 0,1-1 0 0 0,0 0 1 0 0,0 1-1 0 0,-1-1 0 0 0,1 0 1 0 0,0 0-1 0 0,-1 1 1 0 0,1-1-1 0 0,0 0 0 0 0,-1 1 1 0 0,1-1-1 0 0,0 0 0 0 0,-1 0 1 0 0,1 0-1 0 0,0 0 0 0 0,-1 1 1 0 0,1-1-1 0 0,-1 0 0 0 0,1 0 1 0 0,0 0-1 0 0,-1 0 0 0 0,1 0 1 0 0,-1 0-1 0 0,1 0 0 0 0,-1 0 1 0 0,1 0-1 0 0,-1 0 0 0 0,-1 0 21 0 0,4 3 1 0 0,11 7-1 0 0,6-5 22 0 0,7 6-33 0 0,2 0 32 0 0,10 9-20 0 0,-33-18-30 0 0,4-1 36 0 0,11 2 16 0 0,-9 1-44 0 0,-9-2 0 0 0,1-1 0 0 0,0 0 0 0 0,1 0 0 0 0,-1 0 0 0 0,0 0 0 0 0,0 0 0 0 0,0-1 0 0 0,0 0 0 0 0,1 1 0 0 0,1-1 0 0 0,1 0 0 0 0,0 1 0 0 0,0 0 0 0 0,0 0 0 0 0,-1 1 0 0 0,4 1 0 0 0,-4-1 0 0 0,1-1 0 0 0,-1 1 0 0 0,1-1 0 0 0,-1 0 0 0 0,4 0 0 0 0,-2-1 6 0 0,-1 0 0 0 0,0 1 0 0 0,1 0 0 0 0,-1 0 0 0 0,1 0 0 0 0,-1 1 0 0 0,5 2-6 0 0,-4-1 12 0 0,15 7-1 0 0,-20-9-10 0 0,0 0 0 0 0,0 0 0 0 0,0 0 0 0 0,0 0 0 0 0,1 0 0 0 0,-1-1-1 0 0,0 1 1 0 0,0-1 0 0 0,1 1 0 0 0,-1-1 0 0 0,2 0-1 0 0,18 0 53 0 0,-16 1-50 0 0,-2 1 6 0 0,9 8 51 0 0,-11-7 15 0 0,-2-3 9 0 0,3 3-16 0 0,8 7-40 0 0,-8-2 47 0 0,-6 2-70 0 0,3-10 4 0 0,-5 9 23 0 0,4-8-27 0 0,0 0-1 0 0,0 1 0 0 0,0-1 1 0 0,0 1-1 0 0,1-1 1 0 0,-1 1-1 0 0,0-1 0 0 0,1 1 1 0 0,-1-1-1 0 0,1 1 1 0 0,0 0-1 0 0,0-1 0 0 0,-1 1 1 0 0,1 0-5 0 0,-3 13 49 0 0,-9 1-19 0 0,-1 0 11 0 0,10-11-40 0 0,0-1 0 0 0,-1 1 1 0 0,1-1-1 0 0,-1 0 1 0 0,0 0-1 0 0,1-1 0 0 0,-2 1 1 0 0,1-1-1 0 0,-2 1-1 0 0,-21 19 52 0 0,4 2-41 0 0,19-19-11 0 0,-1-1 0 0 0,-1 1 0 0 0,1-1 0 0 0,-1-1 0 0 0,0 1-1 0 0,-5 3 1 0 0,0-1 1 0 0,5-4 9 0 0,0 1 1 0 0,0 0-1 0 0,1 0 1 0 0,0 0 0 0 0,-3 4-11 0 0,-66 65 10 0 0,63-62-10 0 0,7-6 0 0 0,0-1 0 0 0,0 0 0 0 0,-1 0 0 0 0,-4 3 0 0 0,4-4 0 0 0,-1 1 0 0 0,1 0 0 0 0,0 1 0 0 0,1-1 0 0 0,-1 1 0 0 0,1 0 0 0 0,0 1 0 0 0,-2 2 0 0 0,4-5 0 0 0,0-1 0 0 0,0 1 0 0 0,0-1 0 0 0,0 0 0 0 0,-1 0 0 0 0,1 0 0 0 0,0 0 0 0 0,-1 0 0 0 0,0 0 0 0 0,1-1 0 0 0,-1 1 0 0 0,-1 0 0 0 0,1-1 0 0 0,0 0 0 0 0,1 1 0 0 0,-1-1 0 0 0,0 1 0 0 0,1 0 0 0 0,0 0 0 0 0,-1 0 0 0 0,1 0 0 0 0,0 0 0 0 0,0 1 0 0 0,0-1 0 0 0,-1 2 0 0 0,-6 10 0 0 0,-1 0 0 0 0,0-1 0 0 0,-8 6 0 0 0,5-3 0 0 0,11-11 1 0 0,1-4-1 0 0,1-1 0 0 0,0 1 1 0 0,0 0-1 0 0,-1-1 0 0 0,1 1 0 0 0,0-1 0 0 0,-1 1 0 0 0,1 0 1 0 0,-1-1-1 0 0,1 1 0 0 0,-1-1 0 0 0,1 1 0 0 0,-1-1 1 0 0,1 0-1 0 0,-1 1 0 0 0,1-1 0 0 0,-1 1 0 0 0,0-1 1 0 0,1 0-1 0 0,-1 1 0 0 0,1-1 0 0 0,-1 0 0 0 0,-4 2 6 0 0,4-1-3 0 0,0 0-1 0 0,0-1 1 0 0,0 1 0 0 0,0 0 0 0 0,0 0-1 0 0,0-1 1 0 0,1 1 0 0 0,-1 0-1 0 0,0 0 1 0 0,1 0 0 0 0,-1 0 0 0 0,1 0-1 0 0,-1 0 1 0 0,1 0 0 0 0,-1 0-1 0 0,1 1-2 0 0,-7 9 10 0 0,-3-6 1 0 0,4 6 46 0 0,4-10 17 0 0,0 0-72 0 0,-4 3-47 0 0,4-3 66 0 0,1 1 39 0 0,0 0 31 0 0,1 0 46 0 0,0 0 53 0 0,1 1 60 0 0,2-3-183 0 0,-2 0-63 0 0,1 0-1 0 0,-1 0 1 0 0,1 1-1 0 0,-1-1 1 0 0,0 0-1 0 0,1 1 1 0 0,-1-1-1 0 0,0 1 1 0 0,1 0 0 0 0,-1-1-1 0 0,0 1 1 0 0,2 1-4 0 0,3 2 23 0 0,2-1 34 0 0,6-1 105 0 0,3-2-76 0 0,8 0-12 0 0,-8-2-8 0 0,1-4-15 0 0,-3 1-16 0 0,-8 3-7 0 0,0 1-1 0 0,-1 1 1 0 0,1 0-1 0 0,6 0-27 0 0,-4 0 36 0 0,-1 0-1 0 0,1-1 0 0 0,7-1-35 0 0,2-2 32 0 0,-8 1-4 0 0,0 1 0 0 0,0 1 0 0 0,0-1 0 0 0,8 1-28 0 0,21 2 82 0 0,-21 0-56 0 0,0-1 0 0 0,1-1 0 0 0,13-2-26 0 0,-7-3 34 0 0,-16 4-18 0 0,1 0-1 0 0,-1 0 1 0 0,1 1-1 0 0,9 0-15 0 0,9 2 49 0 0,-7 0 9 0 0,1-1 1 0 0,-1-1-1 0 0,8-2-58 0 0,-6-3 46 0 0,-17 4-31 0 0,0 0-1 0 0,0 1 0 0 0,1 0 1 0 0,-1 0-1 0 0,1 1 0 0 0,0 0-14 0 0,5 0 11 0 0,12 0-1 0 0,3 0 48 0 0,64 0 53 0 0,-24 0 18 0 0,-7 0-62 0 0,-29 0-33 0 0,-1 0 92 0 0,-30 0-125 0 0,0 0 0 0 0,0 0 0 0 0,0-1 1 0 0,0 1-1 0 0,0 0 0 0 0,0 0 0 0 0,1 0 1 0 0,-1 0-1 0 0,0 0 0 0 0,0 0 1 0 0,0 0-1 0 0,0 0 0 0 0,0 0 0 0 0,0 0 1 0 0,0 0-1 0 0,0 0 0 0 0,0 0 0 0 0,0 0 1 0 0,1 1-1 0 0,-1-1 0 0 0,0 0 0 0 0,0 0 1 0 0,0 0-1 0 0,0 0 0 0 0,0 0 1 0 0,0 0-1 0 0,0 0 0 0 0,0 0 0 0 0,0 0 1 0 0,0 0-1 0 0,0 0 0 0 0,0 0 0 0 0,0 0 1 0 0,0 0-1 0 0,1 0 0 0 0,-1 0 0 0 0,0 1 1 0 0,0-1-1 0 0,0 0 0 0 0,0 0 0 0 0,0 0 1 0 0,0 0-1 0 0,0 0 0 0 0,0 0 1 0 0,0 0-1 0 0,0 0 0 0 0,0 0 0 0 0,0 0 1 0 0,0 1-1 0 0,0-1 0 0 0,0 0 0 0 0,0 0 1 0 0,0 0-1 0 0,0 0 0 0 0,0 0 0 0 0,0 0 1 0 0,0 0-2 0 0,0 11 85 0 0,0-9-12 0 0,0-2 10 0 0,0 0-4 0 0,0 3-23 0 0,0-2-55 0 0,0-1 0 0 0,0 1 1 0 0,0 0-1 0 0,-1-1 1 0 0,1 1-1 0 0,0 0 1 0 0,0 0-1 0 0,0-1 0 0 0,0 1 1 0 0,-1-1-1 0 0,1 1 1 0 0,0 0-1 0 0,0-1 1 0 0,-1 1-1 0 0,1 0-1 0 0,-1-1 4 0 0,1 0-1 0 0,-1 1 1 0 0,0-1-1 0 0,1 0 1 0 0,-1 0-1 0 0,1 1 1 0 0,-1-1-1 0 0,0 0 1 0 0,1 0 0 0 0,-1 0-1 0 0,0 0 1 0 0,0 0-1 0 0,1 0 1 0 0,-1 0-1 0 0,0 0-3 0 0,-1 0 28 0 0,2 0-140 0 0,0 0-18 0 0,0 0 20 0 0,0 0-72 0 0,0 0 36 0 0,0 0-34 0 0,0 0-140 0 0,0 0-41 0 0,0 0-958 0 0,0 0-65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4:47.68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1 7800 0 0,'0'0'174'0'0,"0"0"29"0"0,0 0 13 0 0,-3 0-31 0 0,3 0-182 0 0,-1 0-1 0 0,0 0 1 0 0,1 0-1 0 0,-1 0 1 0 0,0 0-1 0 0,1 0 1 0 0,-1 0-1 0 0,0 1 1 0 0,1-1-1 0 0,-1 0 1 0 0,0 0-1 0 0,1 1 1 0 0,-1-1-1 0 0,1 0 1 0 0,-1 1-3 0 0,-2 5 18 0 0,3-2 49 0 0,0-2 72 0 0,0-1 159 0 0,0-1 270 0 0,0 0 22 0 0,0 0-20 0 0,0 0-88 0 0,0 0-40 0 0,3 0-8 0 0,23 0 446 0 0,-23 0-432 0 0,-1 0 0 0 0,4 0-475 0 0,0 0 54 0 0,0 0 46 0 0,-1 0 39 0 0,5 0 179 0 0,18 0 743 0 0,-15 0-670 0 0,-5 0-211 0 0,0 0-84 0 0,1 0-105 0 0,-5 0-27 0 0,1 0-34 0 0,2 0-106 0 0,0 0-80 0 0,0 0-89 0 0,1 0-96 0 0,0 0-103 0 0,1 0-110 0 0,-1 0-118 0 0,1 0-124 0 0,-9 0-1012 0 0,0 0-1106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42:38.6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427 0 8928 0 0,'0'0'200'0'0,"0"0"33"0"0,0 0 14 0 0,0 3-41 0 0,0 7-92 0 0,0-4 234 0 0,0 0-88 0 0,0-2-94 0 0,0 0-34 0 0,0 9 219 0 0,0-7-160 0 0,0 0 80 0 0,0-2-94 0 0,0 0 33 0 0,-2 5-2 0 0,-2-1-43 0 0,-3 6 36 0 0,1 10 64 0 0,0-18-131 0 0,2-4-63 0 0,-1 11 113 0 0,3-10-145 0 0,-1 1 1 0 0,1-1-1 0 0,-1 0 0 0 0,1 0 0 0 0,-1 0 0 0 0,0 0 1 0 0,-1 0-40 0 0,0 1 55 0 0,-1 0 0 0 0,1 1 1 0 0,0-1-1 0 0,-2 4-55 0 0,-1 3 56 0 0,-7 10 67 0 0,11-17-91 0 0,0 0 1 0 0,0-1-1 0 0,-1 1 1 0 0,1 0 0 0 0,-1-1-1 0 0,0 0 1 0 0,-1 0-33 0 0,-6 4 52 0 0,8-6-35 0 0,-1 1-1 0 0,1 0 1 0 0,0 0-1 0 0,0 0 1 0 0,0 0 0 0 0,1 1-1 0 0,-1-1 1 0 0,0 1-1 0 0,1 0 1 0 0,0 0 0 0 0,-1 0-17 0 0,0 2 24 0 0,2-3-13 0 0,-1 0 0 0 0,1 1 0 0 0,-1-1 0 0 0,1 0 0 0 0,-1-1 0 0 0,0 1 0 0 0,0 0 0 0 0,0 0-11 0 0,-16 6 77 0 0,16-8-68 0 0,-1 1 1 0 0,1-1-1 0 0,0 1 1 0 0,0 0-1 0 0,0 0 1 0 0,0 0-1 0 0,0 0 0 0 0,0 0 1 0 0,0 1-1 0 0,0-1 1 0 0,0 1-1 0 0,0-1-9 0 0,-5 7 36 0 0,4-5-18 0 0,0 1 1 0 0,-1-1-1 0 0,1 0 0 0 0,-1 0 0 0 0,1-1 1 0 0,-1 1-19 0 0,-59 29 288 0 0,59-31-267 0 0,1 0-1 0 0,-1-1 1 0 0,1 1 0 0 0,-1-1 0 0 0,1 1 0 0 0,-1-1 0 0 0,0 0 0 0 0,1-1 0 0 0,-2 1-21 0 0,-3-1 60 0 0,3-1 28 0 0,0-3-42 0 0,-11-11 129 0 0,10 10-132 0 0,3 1 62 0 0,2-2-67 0 0,0 1-9 0 0,-3-2 2 0 0,3 7-24 0 0,0 0 0 0 0,0-1 0 0 0,0 1 0 0 0,0 0 0 0 0,0-1-1 0 0,1 1 1 0 0,-1-1 0 0 0,0 1 0 0 0,1-1 0 0 0,0 0 0 0 0,-1 1-1 0 0,1-1 1 0 0,0 0 0 0 0,0 1 0 0 0,-1-1 0 0 0,2 1 0 0 0,-1-1-1 0 0,0 0 1 0 0,0 1 0 0 0,0-1 0 0 0,1 0 0 0 0,-1 1 0 0 0,1-1 0 0 0,0 0-7 0 0,4-7 31 0 0,-4 8-26 0 0,0-1-1 0 0,-1 1 0 0 0,1-1 1 0 0,0 1-1 0 0,0-1 1 0 0,-1 1-1 0 0,1-1 0 0 0,-1 1 1 0 0,1-1-1 0 0,-1 0 1 0 0,1-1-5 0 0,1-2 64 0 0,9-13-16 0 0,-6 7 0 0 0,8-5-32 0 0,-1 7-22 0 0,18-8-81 0 0,-24 14 92 0 0,-2 2-14 0 0,0 0 1 0 0,0 0-1 0 0,1 0 1 0 0,-1 1-1 0 0,0-1 1 0 0,1 1-1 0 0,-1 0 1 0 0,0 0-1 0 0,5 1 9 0 0,7 0 5 0 0,-12-1-11 0 0,1 0 0 0 0,0 0 1 0 0,-1 0-1 0 0,1 0 1 0 0,-1 1-1 0 0,1 0 1 0 0,-1 0-1 0 0,1 0 1 0 0,-1 1-1 0 0,1-1 1 0 0,-1 1-1 0 0,0 0 1 0 0,1 0 5 0 0,-1 0 0 0 0,0 0 0 0 0,0 0 0 0 0,1-1 0 0 0,-1 1 0 0 0,0-1 0 0 0,2 0 0 0 0,-1 0-9 0 0,-1 0 0 0 0,1 0 0 0 0,-1 0 0 0 0,0 1 0 0 0,0 0 0 0 0,2 1 9 0 0,14 9-11 0 0,5 2 12 0 0,-20-12-1 0 0,-1 0 0 0 0,1 0 0 0 0,0 1 0 0 0,0-1 0 0 0,-1 1 0 0 0,0 0 0 0 0,1 1 0 0 0,-1-1 0 0 0,0 1 0 0 0,-1-1 0 0 0,3 4 0 0 0,5 5 0 0 0,-9-11 0 0 0,-1 1 0 0 0,1-1 0 0 0,-1 0 0 0 0,1 1 0 0 0,0-1 0 0 0,-1 0 0 0 0,1 0 0 0 0,0 0 0 0 0,2 0 0 0 0,1 2 0 0 0,0 0 0 0 0,-1-1 0 0 0,1 2 0 0 0,-1-1 0 0 0,1 0 0 0 0,-1 1 0 0 0,0 0 0 0 0,0 0 0 0 0,0 1 0 0 0,-2-3 0 0 0,0 0 0 0 0,0-1 0 0 0,0 1 0 0 0,0-1 0 0 0,0 0 0 0 0,1 1 0 0 0,-1-1 0 0 0,0 0 0 0 0,1 0 0 0 0,7 3 0 0 0,6 10 0 0 0,-11-8 0 0 0,-5-6 0 0 0,1 1 0 0 0,-1 0 0 0 0,1-1 0 0 0,-1 1 0 0 0,1-1 0 0 0,-1 1 0 0 0,1-1 0 0 0,0 1 0 0 0,-1-1 0 0 0,1 0 0 0 0,-1 1 0 0 0,1-1 0 0 0,0 0 0 0 0,-1 1 0 0 0,1-1 0 0 0,0 0 0 0 0,31 2 0 0 0,-16-2 10 0 0,-15 1-6 0 0,0-1 0 0 0,-1 0 0 0 0,1 0 1 0 0,0 0-1 0 0,0 0 0 0 0,0-1 0 0 0,0 1 0 0 0,0 0 0 0 0,-1 0 0 0 0,1 0 0 0 0,0-1 0 0 0,0 1 0 0 0,0 0 1 0 0,0-1-5 0 0,4-10 82 0 0,2 6-26 0 0,-6 5-53 0 0,-1 0 0 0 0,0 0 0 0 0,1 0 0 0 0,-1 0 0 0 0,0-1 0 0 0,1 1-1 0 0,-1 0 1 0 0,0 0 0 0 0,1-1 0 0 0,-1 1 0 0 0,0 0 0 0 0,1-1 0 0 0,-1 1 0 0 0,0 0-1 0 0,0-1 1 0 0,0 1 0 0 0,1 0 0 0 0,-1-1 0 0 0,0 1 0 0 0,0-1 0 0 0,0 1 0 0 0,0 0-1 0 0,0-1 1 0 0,1 1 0 0 0,-1-1 0 0 0,0 1 0 0 0,0-1 0 0 0,0 1 0 0 0,0 0 0 0 0,0-1 0 0 0,-1 0-3 0 0,4-4 64 0 0,5-6-38 0 0,-4-2 90 0 0,-3-21 185 0 0,-1 32-289 0 0,0-10 121 0 0,1 0-59 0 0,-3-5-32 0 0,-4 4-13 0 0,-3 6 24 0 0,3 4-21 0 0,5 3-30 0 0,1 0 1 0 0,-1 0-1 0 0,1 0 1 0 0,-1-1-1 0 0,1 1 0 0 0,-1 0 1 0 0,1 0-1 0 0,-1-1 0 0 0,1 1 1 0 0,-1 0-1 0 0,1 0 1 0 0,0-1-1 0 0,-1 1 0 0 0,1-1 1 0 0,0 1-1 0 0,-1 0 1 0 0,1-1-1 0 0,0 1 0 0 0,-1-1 1 0 0,1 1-1 0 0,0-1 1 0 0,0 1-1 0 0,0-1 0 0 0,-1 1 1 0 0,1-1-1 0 0,0 1 0 0 0,0-1 1 0 0,0 1-1 0 0,0-1 1 0 0,0 1-1 0 0,0-1 0 0 0,0 1 1 0 0,0-1-1 0 0,0 1 1 0 0,0-1-1 0 0,0 1 0 0 0,0-1 1 0 0,1 1-3 0 0,-2-3 6 0 0,1 1 0 0 0,-1-1 1 0 0,0 1-1 0 0,1-1 0 0 0,-1 1 0 0 0,0-1 1 0 0,-1 1-1 0 0,1-1 0 0 0,0 1 0 0 0,-1 0 1 0 0,1 0-1 0 0,-1 0 0 0 0,0 0 0 0 0,1 0-6 0 0,-2-2 11 0 0,-1 1-1 0 0,1-1 0 0 0,-1 1 1 0 0,1 0-1 0 0,-1 0 0 0 0,0 1 1 0 0,-2-2-11 0 0,1 2 6 0 0,5 2-5 0 0,-1 0-1 0 0,0-1 0 0 0,1 1 1 0 0,-1 0-1 0 0,1-1 1 0 0,-1 1-1 0 0,0 0 0 0 0,1-1 1 0 0,-1 1-1 0 0,1-1 0 0 0,-1 1 1 0 0,1-1-1 0 0,-1 1 1 0 0,1-1-1 0 0,0 1 0 0 0,-1-1 1 0 0,1 0-1 0 0,-1 1 0 0 0,1-1 1 0 0,0 1-1 0 0,0-1 1 0 0,-1 0-1 0 0,-1-4 6 0 0,-14-24 47 0 0,5 23-53 0 0,10 5 0 0 0,0 1 0 0 0,0-1 0 0 0,0 1 0 0 0,0-1 0 0 0,0 1 0 0 0,0-1 0 0 0,0 1 0 0 0,0-1 0 0 0,0 0 0 0 0,0 0 0 0 0,1 1 0 0 0,-1-1 0 0 0,0 0 0 0 0,0 0 0 0 0,1 0 0 0 0,-1 0 0 0 0,-4-12 0 0 0,4 12 0 0 0,0 1-1 0 0,1-1 0 0 0,-1 1 1 0 0,1 0-1 0 0,-1 0 0 0 0,0-1 0 0 0,1 1 1 0 0,-1 0-1 0 0,0 0 0 0 0,1 0 1 0 0,-1 0-1 0 0,0 0 0 0 0,0 0 1 0 0,1 0-1 0 0,-1 0 1 0 0,-4-3-56 0 0,-6-7-22 0 0,9 7-2 0 0,2 3 1 0 0,0 0-68 0 0,0 0-124 0 0,0 0 2 0 0,0 0-35 0 0,0 0-815 0 0,0 0-51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42:36.6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7856 0 0,'0'16'10'0'0,"0"-3"100"0"0,0-2 27 0 0,0 2 37 0 0,0 26 259 0 0,0-36-356 0 0,3 0 86 0 0,4 8 52 0 0,-3 2 65 0 0,-2 20 355 0 0,-2-30-581 0 0,0 7 155 0 0,0 0-37 0 0,0 5 56 0 0,0 22 232 0 0,0-25-275 0 0,0 1 49 0 0,0 1-78 0 0,0 2 44 0 0,0 39 564 0 0,0-32-484 0 0,0 7 181 0 0,0-4-90 0 0,0 8-10 0 0,0 34 107 0 0,0-55-404 0 0,0-10 3 0 0,0-3-39 0 0,0 0-38 0 0,0 0-38 0 0,0 0-76 0 0,0 0-133 0 0,0 0-20 0 0,0 0 94 0 0,0 0 20 0 0,0-1-55 0 0,-3-4-185 0 0,-7-16-344 0 0,8 17 441 0 0,1 3 10 0 0,1 0-54 0 0,0 0 129 0 0,0 1-35 0 0,0-1-39 0 0,0 0-35 0 0,0-2-423 0 0,0 0-273 0 0,0-3-651 0 0</inkml:trace>
  <inkml:trace contextRef="#ctx0" brushRef="#br0" timeOffset="358.35">205 48 6648 0 0,'0'27'138'0'0,"0"-18"-64"0"0,0-1 35 0 0,0-5 75 0 0,0 0-25 0 0,-2 10-127 0 0,-3-5-7 0 0,-1 2 71 0 0,3 1 76 0 0,3-11-166 0 0,0 0-1 0 0,0 0 1 0 0,1 0-1 0 0,-1 0 1 0 0,0 0-1 0 0,0 0 1 0 0,0 0-1 0 0,0 0 1 0 0,0 1-1 0 0,0-1 1 0 0,0 0-1 0 0,0 0 1 0 0,0 0-1 0 0,0 0 1 0 0,0 0-1 0 0,0 0 1 0 0,0 0-1 0 0,0 0 1 0 0,-1 0 0 0 0,1 0-1 0 0,0 0 1 0 0,0 1-1 0 0,0-1 1 0 0,0 0-1 0 0,0 0 1 0 0,0 0-1 0 0,0 0 1 0 0,0 0-1 0 0,0 0 1 0 0,0 0-1 0 0,0 0 1 0 0,0 0-1 0 0,0 0 1 0 0,0 0-1 0 0,0 0 1 0 0,0 0-1 0 0,-1 0 1 0 0,1 0-1 0 0,0 0 1 0 0,0 0-1 0 0,0 1 1 0 0,0-1-1 0 0,0 0 1 0 0,0 0 0 0 0,0 0-1 0 0,0 0 1 0 0,0 0-1 0 0,0 0 1 0 0,-1 0-1 0 0,1 0 1 0 0,0 0-1 0 0,0 0 1 0 0,0-1-1 0 0,0 1 1 0 0,0 0-1 0 0,0 0 1 0 0,0 0-6 0 0,-1 0 14 0 0,1 0 0 0 0,-1 0 0 0 0,1 0 0 0 0,-1 0 1 0 0,1 0-1 0 0,-1 0 0 0 0,1 1 0 0 0,-1-1 0 0 0,1 0 0 0 0,0 0 1 0 0,-1 0-1 0 0,1 0 0 0 0,-1 1 0 0 0,1-1 0 0 0,-1 0 0 0 0,1 0 1 0 0,0 1-1 0 0,-1-1 0 0 0,1 0 0 0 0,0 0 0 0 0,-1 1 0 0 0,1-1 1 0 0,0 1-1 0 0,-1-1 0 0 0,1 0 0 0 0,0 1 0 0 0,0-1 1 0 0,-1 1-1 0 0,1-1 0 0 0,0 1-14 0 0,-1 15 365 0 0,1-11-295 0 0,-3 1 134 0 0,-6 5-30 0 0,8-10-152 0 0,1 0 0 0 0,-1 1 0 0 0,1-1 0 0 0,-1 1-1 0 0,1-1 1 0 0,-1 1 0 0 0,1 0 0 0 0,0-1 0 0 0,0 1 0 0 0,0 0-22 0 0,0-1 7 0 0,0-1 0 0 0,0 1-1 0 0,0-1 1 0 0,0 1 0 0 0,0-1 0 0 0,0 1-1 0 0,0-1 1 0 0,0 1 0 0 0,0-1 0 0 0,0 1-1 0 0,0-1 1 0 0,0 1 0 0 0,0-1 0 0 0,0 1-1 0 0,-1-1 1 0 0,1 1 0 0 0,0-1 0 0 0,0 1-1 0 0,-1-1 1 0 0,1 0 0 0 0,0 1 0 0 0,0-1-1 0 0,-1 1 1 0 0,1-1 0 0 0,0 0 0 0 0,-1 1-1 0 0,1-1 1 0 0,-1 0 0 0 0,1 1 0 0 0,-1-1-1 0 0,1 0 1 0 0,-1 0-7 0 0,-5 5 95 0 0,-1 6 41 0 0,7-10-126 0 0,-1 0 0 0 0,1 0 0 0 0,0 0-1 0 0,-1 0 1 0 0,0 0 0 0 0,1 0-1 0 0,-1 0 1 0 0,0 0 0 0 0,1 0-1 0 0,-1 0 1 0 0,0-1 0 0 0,0 1 0 0 0,0 0-1 0 0,1 0 1 0 0,-1-1 0 0 0,-1 1-10 0 0,-11 4 165 0 0,8 6 10 0 0,-6-6 1 0 0,6 6-3 0 0,-1-7-66 0 0,5-4-100 0 0,1 1-1 0 0,-1-1 1 0 0,1 0 0 0 0,-1 0 0 0 0,1 1-1 0 0,0-1 1 0 0,-1 0 0 0 0,1 1 0 0 0,-1-1-1 0 0,1 0 1 0 0,0 1 0 0 0,0-1 0 0 0,-1 1-1 0 0,1-1 1 0 0,0 0 0 0 0,0 1 0 0 0,-1-1-1 0 0,1 1 1 0 0,0-1 0 0 0,0 1-1 0 0,0-1 1 0 0,0 1 0 0 0,0-1 0 0 0,-1 1-1 0 0,1-1 1 0 0,0 1 0 0 0,0-1 0 0 0,0 1-1 0 0,1-1 1 0 0,-1 1 0 0 0,0-1 0 0 0,0 1-7 0 0,0 0 10 0 0,0 0 0 0 0,0-1 0 0 0,0 1 0 0 0,0 0 0 0 0,0 0 0 0 0,0-1 0 0 0,-1 1 1 0 0,1 0-1 0 0,0-1 0 0 0,0 1 0 0 0,-1 0 0 0 0,1 0 0 0 0,0-1 0 0 0,-1 1 0 0 0,1-1 0 0 0,0 1 0 0 0,-1 0 1 0 0,1-1-1 0 0,-1 1 0 0 0,1-1 0 0 0,-1 1 0 0 0,0-1 0 0 0,1 1 0 0 0,-1-1 0 0 0,0 1-10 0 0,1-1 8 0 0,-1 0 0 0 0,1 0 0 0 0,-1 1 0 0 0,1-1 0 0 0,-1 1 0 0 0,1-1 1 0 0,0 0-1 0 0,-1 1 0 0 0,1-1 0 0 0,0 1 0 0 0,-1-1 0 0 0,1 1 0 0 0,0-1 0 0 0,-1 1 0 0 0,1-1 0 0 0,0 1 0 0 0,0-1 0 0 0,0 1 0 0 0,-1 0 0 0 0,1-1 0 0 0,0 1 0 0 0,0-1 0 0 0,0 1 0 0 0,0 0-8 0 0,0 2 115 0 0,-7-3 17 0 0,3 1-72 0 0,2 4-13 0 0,1-1 11 0 0,-1 1 69 0 0,5-2-62 0 0,8 8 6 0 0,-9-9 1 0 0,-2-2 0 0 0,3 3 5 0 0,7 7 23 0 0,-7-7 11 0 0,0 0 1 0 0,5 3-39 0 0,1-1 1 0 0,-1 0 0 0 0,2 0 0 0 0,-1 0-74 0 0,-9-5 1 0 0,13 5 87 0 0,-8 2-35 0 0,-5-7-51 0 0,0 1-1 0 0,0-1 1 0 0,1 0-1 0 0,-1 1 1 0 0,0-1-1 0 0,1 1 1 0 0,-1-1 0 0 0,0 0-1 0 0,1 1 1 0 0,-1-1-1 0 0,0 0 1 0 0,1 1 0 0 0,-1-1-1 0 0,1 0 1 0 0,-1 0-1 0 0,1 1 1 0 0,-1-1-1 0 0,0 0 1 0 0,1 0 0 0 0,-1 0-1 0 0,1 1 1 0 0,-1-1-1 0 0,1 0 1 0 0,-1 0 0 0 0,1 0-1 0 0,-1 0 1 0 0,1 0-1 0 0,-1 0 1 0 0,1 0-1 0 0,-1 0 1 0 0,1 0 0 0 0,0-1-2 0 0,15 3 57 0 0,2 5-32 0 0,-7-3-11 0 0,6 3 44 0 0,-3 2-26 0 0,-14-9-30 0 0,0 1 0 0 0,1-1-1 0 0,-1 0 1 0 0,0 0-1 0 0,0 1 1 0 0,1-1 0 0 0,-1 0-1 0 0,0 0 1 0 0,1 0 0 0 0,-1 0-1 0 0,0 1 1 0 0,0-1 0 0 0,1 0-1 0 0,-1 0 1 0 0,0 0 0 0 0,1 0-1 0 0,-1 0 1 0 0,0 0-1 0 0,1 0 1 0 0,-1 0 0 0 0,0 0-1 0 0,1 0 1 0 0,-1 0 0 0 0,0 0-1 0 0,1 0 1 0 0,-1 0-2 0 0,5 0 8 0 0,11 2 35 0 0,21 14-19 0 0,-29-11-43 0 0,2 1-65 0 0,6-4-85 0 0,-14-2 96 0 0,-1 0 44 0 0,1 0-6 0 0,1 0-57 0 0,0 0-84 0 0,-1 0 41 0 0,1 0-37 0 0,10 0-204 0 0</inkml:trace>
  <inkml:trace contextRef="#ctx0" brushRef="#br0" timeOffset="638.17">489 284 6952 0 0,'0'-3'49'0'0,"0"-3"-31"0"0,-1 0-15 0 0,1 3 31 0 0,1 1 96 0 0,0 3-12 0 0,1 0 44 0 0,-1 0-165 0 0,2 0 57 0 0,0 0 49 0 0,1-1 41 0 0,3 0 186 0 0,11 0 529 0 0,-13 0-633 0 0,-2 0-73 0 0,0 0-166 0 0,-1 0 52 0 0,1 0 47 0 0,-1 0 38 0 0,5 0 263 0 0,9 0 691 0 0,-10-1-781 0 0,-3 1-186 0 0,0-1-41 0 0,0 1-50 0 0,-1-1-57 0 0,4-1 69 0 0,5-2 63 0 0,20-3 189 0 0,-18 7-211 0 0,-9 0-108 0 0,-2 0 128 0 0,2 0-124 0 0,-1 0-25 0 0,1 0-34 0 0,3 0-41 0 0,0 0-45 0 0,-3 0-207 0 0,-1 0-107 0 0,-1 0 63 0 0,0 0-40 0 0,3 0-556 0 0,2 0-440 0 0,2 0-836 0 0</inkml:trace>
  <inkml:trace contextRef="#ctx0" brushRef="#br0" timeOffset="997.56">615 332 6688 0 0,'-2'0'197'0'0,"1"0"-188"0"0,1 0 0 0 0,-1 0 0 0 0,0 0 0 0 0,1 0 0 0 0,-1 0 0 0 0,1 0 0 0 0,-1 0 0 0 0,1 0 0 0 0,-1 0 0 0 0,1 0 0 0 0,-1 1 0 0 0,1-1 0 0 0,-1 0 0 0 0,1 0 0 0 0,-1 1 0 0 0,1-1-1 0 0,-1 0 1 0 0,1 1-9 0 0,-1-1 4 0 0,1 1 0 0 0,-1 0 0 0 0,1-1 0 0 0,0 1 0 0 0,0 0-1 0 0,-1 0 1 0 0,1-1 0 0 0,0 1 0 0 0,0 0 0 0 0,0 0-1 0 0,-1 0 1 0 0,1-1 0 0 0,0 1 0 0 0,0 0 0 0 0,1 0-4 0 0,-2 9 26 0 0,-1-4 69 0 0,-2 0 102 0 0,-3 1 229 0 0,7-7-426 0 0,-2 3 810 0 0,2 0 29 0 0,0-3-686 0 0,0 0-39 0 0,0 1 14 0 0,0 0-104 0 0,0-1-53 0 0,0 2-192 0 0,0-1 194 0 0,0-1 56 0 0,0 1 39 0 0,0 0 47 0 0,0-1 53 0 0,0 1 34 0 0,0-1 54 0 0,0 1 60 0 0,0 0 64 0 0,0-1 70 0 0,0 1 76 0 0,0 0 80 0 0,0 0 87 0 0,2-1-401 0 0,0 0-265 0 0,-1 0 0 0 0,0 0 0 0 0,1 1 1 0 0,-1-1-1 0 0,0 0 0 0 0,1 1 1 0 0,-1-1-1 0 0,0 1 0 0 0,0-1 1 0 0,2 2-28 0 0,3 1 88 0 0,1 2-53 0 0,-6-5-30 0 0,0 1 1 0 0,0 0 0 0 0,0-1 0 0 0,0 0 0 0 0,0 1 0 0 0,0-1 0 0 0,0 0-1 0 0,0 1 1 0 0,1-1 0 0 0,-1 0 0 0 0,0 0 0 0 0,0 0 0 0 0,0 0 0 0 0,0 0-1 0 0,0 0 1 0 0,1 0-6 0 0,27-1 51 0 0,-14-2-110 0 0,-1-8-85 0 0,-12 9 60 0 0,-2 2-54 0 0,0 0-71 0 0,0 0-113 0 0,0 0 109 0 0,0 0-32 0 0,0 0-332 0 0,0 0 79 0 0,0 0-45 0 0,0 0-640 0 0,0 0-503 0 0,0 0-957 0 0</inkml:trace>
  <inkml:trace contextRef="#ctx0" brushRef="#br0" timeOffset="1383.26">931 48 8928 0 0,'0'29'433'0'0,"0"-27"-186"0"0,0-2 34 0 0,0 0 142 0 0,2 3 66 0 0,2 1-429 0 0,-1 1 84 0 0,0 0 116 0 0,-1 5 246 0 0,0 10 396 0 0,-2-13-652 0 0,0 0-54 0 0,0-5-155 0 0,2 12 327 0 0,4-4-103 0 0,-1-2-93 0 0,2 6 151 0 0,2 3 37 0 0,-7-10-198 0 0,-1 1-42 0 0,0 1-17 0 0,-2 3 3 0 0,0-3-17 0 0,2 9 130 0 0,2-4-45 0 0,0-1-42 0 0,1-2-38 0 0,-2-4-48 0 0,-1-3-3 0 0,0 0 0 0 0,0 0 0 0 0,-1 1 0 0 0,1-1 0 0 0,-1 0 0 0 0,0 0 0 0 0,-1 0 0 0 0,1 0 0 0 0,-1 1-43 0 0,0 15 176 0 0,1-18-158 0 0,0 0 0 0 0,0 0-1 0 0,1 0 1 0 0,-1 0-1 0 0,1 0 1 0 0,-1 0-1 0 0,1 0 1 0 0,1 2-18 0 0,2 4 41 0 0,-3-7-33 0 0,0 1 1 0 0,0-1 0 0 0,0 0-1 0 0,0 1 1 0 0,0-1 0 0 0,-1 1 0 0 0,1 0-1 0 0,-1-1 1 0 0,1 1 0 0 0,-1-1-1 0 0,0 1 1 0 0,1 0 0 0 0,-1-1-1 0 0,0 1-8 0 0,0 0-158 0 0,0-1 46 0 0,0 0 41 0 0,0 0 37 0 0,0 1 36 0 0,0 0 39 0 0,0 1 78 0 0,0-1 45 0 0,1 6 298 0 0,-1-5-363 0 0,0-1-56 0 0,0 1-64 0 0,0-1-63 0 0,0 0-73 0 0,0 0-83 0 0,0-1-32 0 0,0 1-71 0 0,0 0-77 0 0,0-1-84 0 0,-1 1-90 0 0,1-1-95 0 0,0 0-102 0 0,0 1-107 0 0,0-2-1157 0 0,0 0-1175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42:40.9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7136 0 0,'0'1'-344'0'0,"0"-1"97"0"0,0 1 91 0 0,0 0 84 0 0,0 0 76 0 0,0 0 70 0 0,0 1 63 0 0,0-1 55 0 0,0 0 45 0 0,0 0 39 0 0,0 2 373 0 0,0 4 1780 0 0,0-5-1967 0 0,0 0-60 0 0,0-1-73 0 0,0 0-101 0 0,0 1-119 0 0,0-2-105 0 0,0 1-37 0 0,0 1 414 0 0,0-2-18 0 0,0 3-3 0 0,0 1-132 0 0,0 1-38 0 0,0 4 96 0 0,0-1-105 0 0,0 15 161 0 0,0-14-141 0 0,3-4 1 0 0,5 8-35 0 0,-3 13 125 0 0,-4 3-20 0 0,-1-10-140 0 0,-1-1-65 0 0,1-16-55 0 0,0 0 0 0 0,0-1 1 0 0,0 1-1 0 0,1 0 0 0 0,-1-1 1 0 0,0 1-1 0 0,1 0 0 0 0,-1-1 1 0 0,1 1-1 0 0,0-1 1 0 0,-1 1-1 0 0,1-1 0 0 0,0 1 1 0 0,0-1-13 0 0,5 12 73 0 0,-2 16 39 0 0,-4 23 116 0 0,-1-28-118 0 0,2-7-18 0 0,5 1-16 0 0,0-3-20 0 0,-3 3 2 0 0,-3 11 135 0 0,0 1 12 0 0,2-12-126 0 0,3-3-13 0 0,1 7 70 0 0,-4 4 62 0 0,-2-3-37 0 0,0-3-37 0 0,0 73 265 0 0,0-27-144 0 0,0-63-208 0 0,0-3-122 0 0,0 0-68 0 0,0 0-21 0 0,0 0 55 0 0,0 0-3 0 0,0 0-55 0 0,0 0-161 0 0,0-3-294 0 0,0 2 591 0 0,0 0-35 0 0,0-1-34 0 0,0 1-35 0 0,0-1-36 0 0,0 0-37 0 0,0 0-36 0 0,0 0-38 0 0,0 0-38 0 0,0 0-40 0 0,0 0-39 0 0,0 1-41 0 0,0-1-41 0 0,0 0-41 0 0,0 1-44 0 0,0 0-42 0 0,0-1-1302 0 0,0 1-1078 0 0</inkml:trace>
  <inkml:trace contextRef="#ctx0" brushRef="#br0" timeOffset="710.08">458 127 6416 0 0,'0'0'141'0'0,"0"0"23"0"0,0 0 13 0 0,0 3 46 0 0,0 7 61 0 0,0 6 232 0 0,0-14-69 0 0,0 1-3 0 0,0 1-327 0 0,-1-1 42 0 0,-4 7 468 0 0,2-6-403 0 0,1 0-89 0 0,1-2-111 0 0,0 0-34 0 0,0 0 105 0 0,1 2-41 0 0,0 0 12 0 0,-1-1 52 0 0,0 0 60 0 0,-2-1 100 0 0,-4 6 0 0 0,-2 1 59 0 0,-9 9 273 0 0,5-5-250 0 0,3 3-77 0 0,0 2-27 0 0,1-10-172 0 0,-1-3-6 0 0,7-4-63 0 0,1 0 1 0 0,0 0 0 0 0,0 0-1 0 0,0 0 1 0 0,-1 1 0 0 0,1-1-1 0 0,0 1 1 0 0,1-1 0 0 0,-1 1-16 0 0,-6 6 50 0 0,5-5-21 0 0,-1 0 0 0 0,1 0 0 0 0,0 0 0 0 0,0 1 0 0 0,0 0 0 0 0,1 0-29 0 0,-9 13 131 0 0,9-16-118 0 0,1 1 0 0 0,-1-1-1 0 0,0 0 1 0 0,0 1 0 0 0,0-1 0 0 0,0 0-1 0 0,0 0 1 0 0,0 0-13 0 0,1 0 7 0 0,-15 9 142 0 0,0 8-70 0 0,14-16-75 0 0,0 0 0 0 0,1 0 0 0 0,-1 0 0 0 0,0 0 0 0 0,0 0 0 0 0,0 0 0 0 0,-1 0 0 0 0,1-1 0 0 0,-1 1-4 0 0,-8 3 48 0 0,-1 1-15 0 0,1 4 26 0 0,-2 1-37 0 0,0-6 21 0 0,7 5-20 0 0,-4-4 37 0 0,5 0-15 0 0,5-5-43 0 0,0-1-1 0 0,0 1 0 0 0,-1-1 1 0 0,1 0-1 0 0,0 1 1 0 0,0-1-1 0 0,-1 0 0 0 0,1 1 1 0 0,0-1-1 0 0,0 0 0 0 0,-1 1 1 0 0,1-1-1 0 0,0 0 0 0 0,-1 0 1 0 0,1 1-1 0 0,0-1 0 0 0,-1 0 1 0 0,1 0-1 0 0,-1 0 1 0 0,1 0-1 0 0,0 1 0 0 0,-1-1 1 0 0,1 0-1 0 0,-1 0 0 0 0,1 0 1 0 0,0 0-1 0 0,-1 0 0 0 0,1 0 1 0 0,-1 0-1 0 0,1 0 1 0 0,-1 0-2 0 0,-1 0 78 0 0,2 0 10 0 0,0 0-8 0 0,0 0-8 0 0,0 0-5 0 0,0 0 5 0 0,0 0 9 0 0,0 0 7 0 0,2 2-13 0 0,11 9 10 0 0,0-8-11 0 0,-7-1 14 0 0,4 9 14 0 0,-6-9-21 0 0,0 0-44 0 0,4-4-9 0 0,-8 2-16 0 0,0 0-11 0 0,0 0 0 0 0,0 0 0 0 0,0 0 0 0 0,0 0 1 0 0,0 0-1 0 0,1 0 0 0 0,-1 0 0 0 0,0 0 1 0 0,0 0-1 0 0,0 0 0 0 0,0 0 0 0 0,0 0 1 0 0,0 0-1 0 0,0 0 0 0 0,0 0 0 0 0,0 0 1 0 0,0 0-1 0 0,1 0 0 0 0,-1 0 0 0 0,0 0 1 0 0,0 0-1 0 0,0 0 0 0 0,0 0 0 0 0,0 0 1 0 0,0 0-1 0 0,0 1 0 0 0,0-1 0 0 0,0 0 0 0 0,0 0 1 0 0,0 0-1 0 0,0 0 0 0 0,0 0 0 0 0,1 0 1 0 0,-1 0-1 0 0,0 0 0 0 0,0 0 0 0 0,0 0 1 0 0,0 0-1 0 0,0 0 0 0 0,0 0 0 0 0,0 1 1 0 0,0-1-1 0 0,0 0 0 0 0,0 0 0 0 0,0 0 1 0 0,0 0-1 0 0,0 0 0 0 0,0 0 0 0 0,0 0 0 0 0,0 0 1 0 0,0 0-1 0 0,0 0 0 0 0,0 1 0 0 0,0-1 1 0 0,0 0-1 0 0,0 0 0 0 0,0 0-1 0 0,0 1 4 0 0,0 0-1 0 0,0-1 1 0 0,0 1-1 0 0,1 0 1 0 0,-1 0 0 0 0,0 0-1 0 0,1-1 1 0 0,-1 1-1 0 0,1 0 1 0 0,-1-1-1 0 0,0 1 1 0 0,1 0 0 0 0,0-1-1 0 0,-1 1 1 0 0,1 0-1 0 0,-1-1 1 0 0,1 1-1 0 0,0-1 1 0 0,-1 1 0 0 0,1-1-4 0 0,19 11 68 0 0,-18-10-52 0 0,11 4 43 0 0,-7 6-48 0 0,7-6 1 0 0,6 12 40 0 0,-7-7-44 0 0,-1-6-5 0 0,-9-3 2 0 0,0 0 1 0 0,1 0 0 0 0,-1 1-1 0 0,0-1 1 0 0,0 0-1 0 0,0 1 1 0 0,0-1-1 0 0,0 1 1 0 0,0 0-6 0 0,3 3 2 0 0,1-1 1 0 0,-1 1 0 0 0,1-1-1 0 0,5 2-2 0 0,1 2 1 0 0,9 4 18 0 0,-3-2 30 0 0,-8-1-45 0 0,3 5 18 0 0,24 23 144 0 0,-23-27-146 0 0,-1-5 44 0 0,-12-1-52 0 0,1-1-8 0 0,3 0 28 0 0,5 3 37 0 0,3 4 49 0 0,-10-7-11 0 0,-3-3-10 0 0,0 0 2 0 0,0 0 10 0 0,0 0 3 0 0,5 0-1 0 0,0 0-41 0 0,14 0 69 0 0,-17 0-43 0 0,-2 0 0 0 0,0 0-5 0 0,0 0-22 0 0,0 0-3 0 0,0 0-35 0 0,0 0-41 0 0,0 0-41 0 0,0 0-82 0 0,0 0-139 0 0,0 0 136 0 0,0 0-55 0 0,0 0-80 0 0,0 0 85 0 0,0 0-38 0 0,0 0-42 0 0,0 0-40 0 0,0 0-37 0 0,0 0-32 0 0,0 0-242 0 0,0 0-54 0 0,0 0-789 0 0,0 0-619 0 0,0 0-1178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42:44.6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96 6120 0 0,'0'0'176'0'0,"3"2"-4"0"0,3 5-115 0 0,-1-3 30 0 0,-3-2 88 0 0,-2-2 204 0 0,0 0 347 0 0,0 0 30 0 0,3 3-34 0 0,4 4-323 0 0,-4-3-232 0 0,-1-3 74 0 0,-1 1-55 0 0,0 0-48 0 0,-1-1-40 0 0,0 1-23 0 0,0 0-33 0 0,-1 3 14 0 0,1-3-9 0 0,0-1 46 0 0,1 7 148 0 0,1-1-44 0 0,3 0-6 0 0,3 2 38 0 0,5 7 143 0 0,-11-5-89 0 0,-9 5 32 0 0,6-15-279 0 0,0 1-1 0 0,0-1 1 0 0,0 1 0 0 0,0-1 0 0 0,1 1-1 0 0,-1 0 1 0 0,0-1 0 0 0,1 1-1 0 0,-1 0 1 0 0,1 0 0 0 0,0 1-36 0 0,1 6 159 0 0,6 3 25 0 0,0 3 30 0 0,-9-4-38 0 0,-3-3-100 0 0,4-7-65 0 0,0 1 1 0 0,0-1-1 0 0,0 1 1 0 0,1-1-1 0 0,-1 1 1 0 0,0-1-1 0 0,1 1 1 0 0,-1-1-1 0 0,1 1 0 0 0,-1 0 1 0 0,1-1-1 0 0,0 1 1 0 0,0 0-1 0 0,0-1-11 0 0,0 10 64 0 0,1-8-48 0 0,-1-1 0 0 0,0 1 1 0 0,0 0-1 0 0,0 0 0 0 0,0 0 0 0 0,0-1 0 0 0,-1 1 0 0 0,1 0 0 0 0,-1 0 0 0 0,0-1 1 0 0,0 2-17 0 0,-5 0 36 0 0,6-4-34 0 0,0 0 0 0 0,-1 0 0 0 0,1 0 0 0 0,-1 0 0 0 0,1 0 0 0 0,0 1-1 0 0,-1-1 1 0 0,1 0 0 0 0,0 0 0 0 0,-1 0 0 0 0,1 1 0 0 0,0-1 0 0 0,0 0 0 0 0,-1 0-1 0 0,1 1 1 0 0,0-1 0 0 0,0 0 0 0 0,-1 1 0 0 0,1-1 0 0 0,0 0 0 0 0,0 1-1 0 0,0-1 1 0 0,0 0 0 0 0,-1 1 0 0 0,1-1 0 0 0,0 0 0 0 0,0 1 0 0 0,0-1-1 0 0,0 1 1 0 0,0-1 0 0 0,0 0 0 0 0,0 1 0 0 0,0-1 0 0 0,0 0 0 0 0,0 1-1 0 0,0-1 1 0 0,0 1 0 0 0,0-1 0 0 0,1 0 0 0 0,-1 1 0 0 0,0-1 0 0 0,0 0-1 0 0,0 1 1 0 0,0-1 0 0 0,1 0 0 0 0,-1 1 0 0 0,0-1 0 0 0,0 0 0 0 0,1 1-2 0 0,9 12 66 0 0,-6-7 6 0 0,-5 3-60 0 0,1-8-5 0 0,0 1 8 0 0,0-2-57 0 0,0 0-77 0 0,0 0-158 0 0,0 0-251 0 0,0 0-14 0 0</inkml:trace>
  <inkml:trace contextRef="#ctx0" brushRef="#br0" timeOffset="458.39">253 64 5400 0 0,'0'0'158'0'0,"-1"0"-38"0"0,-1 0-6 0 0,1 0 79 0 0,1 0-112 0 0,-1 0-89 0 0,-1 0-238 0 0,1 0 195 0 0,0 0 114 0 0,0 0 23 0 0,1 0 44 0 0,-1 0 28 0 0,1 0 44 0 0,-1 0 49 0 0,0 0 53 0 0,1 0 57 0 0,-1 0 61 0 0,0 0 66 0 0,0 0 70 0 0,1 3-268 0 0,0-1-228 0 0,0 1 35 0 0,0 12 508 0 0,0-11-487 0 0,0-2-90 0 0,0-2-23 0 0,0 0 0 0 0,0 0 0 0 0,0 0 1 0 0,0 0-1 0 0,0 0 0 0 0,0 1 0 0 0,0-1 0 0 0,0 0 1 0 0,0 0-1 0 0,0 0 0 0 0,0 0 0 0 0,0 0 1 0 0,0 0-1 0 0,0 0 0 0 0,0 0 0 0 0,0 0 0 0 0,0 0 1 0 0,0 1-1 0 0,0-1 0 0 0,0 0 0 0 0,0 0 0 0 0,0 0 1 0 0,0 0-1 0 0,0 0 0 0 0,0 0 0 0 0,0 0 1 0 0,0 0-1 0 0,0 0 0 0 0,0 0 0 0 0,0 0 0 0 0,1 0 1 0 0,-1 0-1 0 0,0 1 0 0 0,0-1 0 0 0,0 0 0 0 0,0 0 1 0 0,0 0-1 0 0,0 0 0 0 0,0 0 0 0 0,0 0 1 0 0,0 0-1 0 0,0 0 0 0 0,0 0 0 0 0,1 0 0 0 0,-1 0 1 0 0,0 0-1 0 0,0 0 0 0 0,0 0 0 0 0,0 0 1 0 0,0 0-1 0 0,0 0 0 0 0,0 0 0 0 0,0 0 0 0 0,0 0 1 0 0,0 0-1 0 0,1 0 0 0 0,-1 0-5 0 0,0-1 9 0 0,0 1-1 0 0,1 0 1 0 0,-1 0-1 0 0,0 0 1 0 0,1 0 0 0 0,-1 0-1 0 0,1 0 1 0 0,-1 0 0 0 0,0 0-1 0 0,1 0 1 0 0,-1 0-1 0 0,0 0 1 0 0,1 0 0 0 0,-1 0-1 0 0,0 0 1 0 0,1 1 0 0 0,-1-1-1 0 0,1 0 1 0 0,-1 0-1 0 0,0 0 1 0 0,0 0 0 0 0,1 1-1 0 0,-1-1 1 0 0,0 0-1 0 0,1 0 1 0 0,-1 1 0 0 0,0-1-1 0 0,0 0 1 0 0,1 0 0 0 0,-1 1-1 0 0,0-1 1 0 0,0 0-1 0 0,0 1 1 0 0,1-1 0 0 0,-1 0-1 0 0,0 1 1 0 0,0-1-1 0 0,0 0 1 0 0,0 1 0 0 0,0-1-1 0 0,0 0 1 0 0,0 1 0 0 0,0-1-9 0 0,-7 17 302 0 0,3-10-192 0 0,-2 6 138 0 0,0-8-97 0 0,5-5-142 0 0,1 0-1 0 0,-1 1 0 0 0,1-1 1 0 0,0 0-1 0 0,-1 0 0 0 0,1 1 0 0 0,0-1 1 0 0,-1 0-1 0 0,1 0 0 0 0,0 1 0 0 0,-1-1 1 0 0,1 0-1 0 0,0 1 0 0 0,0-1 0 0 0,-1 0 1 0 0,1 1-1 0 0,0-1 0 0 0,0 0 0 0 0,0 1 1 0 0,0-1-1 0 0,-1 1 0 0 0,1-1 1 0 0,0 0-1 0 0,0 1 0 0 0,0-1 0 0 0,0 1 1 0 0,0-1-1 0 0,0 1 0 0 0,0-1 0 0 0,0 0 1 0 0,0 1-9 0 0,-2 4 192 0 0,-9 6-59 0 0,-20 20 396 0 0,20-20-388 0 0,3-3-96 0 0,-8 5 49 0 0,9-10-54 0 0,7-3-37 0 0,-1 0 1 0 0,1 0 0 0 0,0 1-1 0 0,-1-1 1 0 0,1 0-1 0 0,-1 0 1 0 0,1 1 0 0 0,-1-1-1 0 0,1 0 1 0 0,-1 0-1 0 0,1 1 1 0 0,0-1-1 0 0,-1 0 1 0 0,1 1 0 0 0,0-1-1 0 0,-1 1 1 0 0,1-1-1 0 0,0 0 1 0 0,-1 1 0 0 0,1-1-1 0 0,0 1 1 0 0,0-1-1 0 0,0 1 1 0 0,-1-1 0 0 0,1 1-1 0 0,0-1 1 0 0,0 1-1 0 0,0-1 1 0 0,0 1 0 0 0,0-1-1 0 0,0 1 1 0 0,0-1-1 0 0,0 1 1 0 0,0-1-1 0 0,0 1 1 0 0,0-1 0 0 0,0 1-1 0 0,1-1-3 0 0,-1 1 4 0 0,0-1-1 0 0,0 1 1 0 0,0-1-1 0 0,0 1 1 0 0,0-1-1 0 0,0 1 1 0 0,0-1-1 0 0,0 1 1 0 0,0 0-1 0 0,0-1 1 0 0,0 1-1 0 0,0-1 1 0 0,0 1-1 0 0,0-1 1 0 0,0 1-1 0 0,-1-1 1 0 0,1 1-1 0 0,0-1 1 0 0,0 0-1 0 0,-1 1 1 0 0,1-1-1 0 0,0 1 1 0 0,-1-1-1 0 0,1 1 1 0 0,0-1-1 0 0,-1 0 1 0 0,1 1-1 0 0,0-1 1 0 0,-1 0-1 0 0,1 0 1 0 0,-1 1 0 0 0,1-1-1 0 0,-1 0 1 0 0,1 0-1 0 0,-1 1 1 0 0,1-1-1 0 0,-1 0 1 0 0,1 0-1 0 0,-1 0 1 0 0,1 0-1 0 0,-1 0 1 0 0,1 0-1 0 0,-1 0 1 0 0,1 0-1 0 0,-1 0 1 0 0,0 0-4 0 0,-4 3 80 0 0,-5 7 0 0 0,6-4-6 0 0,5 4-63 0 0,-1-10-3 0 0,0 5 45 0 0,-3 8-39 0 0,-7 1-4 0 0,7-12 44 0 0,3-2 10 0 0,0 0 0 0 0,7 0 15 0 0,1 0-33 0 0,15 0 26 0 0,-13 0 3 0 0,-5 3-9 0 0,19 7-52 0 0,-6-7-4 0 0,-16-3-6 0 0,-1 0 0 0 0,1 0 0 0 0,0 1-1 0 0,-1-1 1 0 0,1 0 0 0 0,-1 1 0 0 0,1-1-1 0 0,0 1 1 0 0,-1 0 0 0 0,1 0 0 0 0,-1-1 0 0 0,1 1-1 0 0,-1 0 1 0 0,0 0-4 0 0,8 4 1 0 0,4-2 9 0 0,-11-3 12 0 0,-4 0-1 0 0,1 0-21 0 0,1 0 1 0 0,0 0-1 0 0,-1 0 1 0 0,1 0-1 0 0,0 0 0 0 0,-1 0 1 0 0,1 0-1 0 0,0 0 1 0 0,-1 0-1 0 0,1 0 0 0 0,0 0 1 0 0,0 0-1 0 0,-1 0 1 0 0,1 0-1 0 0,0 0 0 0 0,-1 0 1 0 0,1 1-1 0 0,0-1 1 0 0,-1 0-1 0 0,1 0 1 0 0,0 0-1 0 0,0 0 0 0 0,-1 1 1 0 0,1-1-1 0 0,0 0 1 0 0,0 0-1 0 0,0 3-9 0 0,5 2 88 0 0,-2-3-71 0 0,1-1-50 0 0,0 0-69 0 0,-1-1-50 0 0,0 1-77 0 0,1-1-88 0 0,-1 0-102 0 0,1 0-113 0 0,-3 1 223 0 0,1-1-33 0 0,0 0-35 0 0,-1 0-36 0 0,0 0-38 0 0,1 0-40 0 0,4 0-1174 0 0,4 0-950 0 0</inkml:trace>
  <inkml:trace contextRef="#ctx0" brushRef="#br0" timeOffset="761.47">474 190 7080 0 0,'-10'0'105'0'0,"7"0"-21"0"0,0 0 64 0 0,3 3 45 0 0,0 3-58 0 0,0-2-7 0 0,0-1 49 0 0,3 0 153 0 0,7 7 284 0 0,-8-8-301 0 0,-1-1-73 0 0,1-1-61 0 0,0 1-52 0 0,0-1-29 0 0,0 0-44 0 0,3-1 15 0 0,-4 1-11 0 0,0 0 56 0 0,30 0 897 0 0,-10 0-371 0 0,-5 0-152 0 0,1 0-59 0 0,-3 0-130 0 0,0 0-63 0 0,1 0-73 0 0,-1 0-83 0 0,-2 2-10 0 0,-2 4-40 0 0,-10-5-28 0 0,1-1 1 0 0,0 1 0 0 0,0 0-1 0 0,0-1 1 0 0,0 1 0 0 0,0-1-1 0 0,0 1 1 0 0,0-1 0 0 0,0 0-1 0 0,0 1 1 0 0,0-1 0 0 0,0 0-1 0 0,0 0 1 0 0,1 1 0 0 0,-1-1-1 0 0,0 0 1 0 0,0 0 0 0 0,0 0-1 0 0,0-1 1 0 0,0 1 0 0 0,0 0-1 0 0,0 0 1 0 0,0-1 0 0 0,1 1-3 0 0,6-5 10 0 0,-7 4-6 0 0,1 0 0 0 0,-1 0 0 0 0,0 0 0 0 0,1 1 0 0 0,-1-1 0 0 0,1 0 0 0 0,0 1 0 0 0,-1-1-1 0 0,1 1 1 0 0,-1 0 0 0 0,1-1 0 0 0,0 1 0 0 0,-1 0 0 0 0,1 0-4 0 0,12 0-8 0 0,-12 0-81 0 0,-2 0 12 0 0,0 0 9 0 0,0 0-37 0 0,0 0-18 0 0,0 0-38 0 0,0 0-42 0 0,0 0-48 0 0,0 0-53 0 0,0 0-48 0 0,0 0-43 0 0,0 0-37 0 0,0 0-130 0 0,0 0-36 0 0,0 0-1327 0 0</inkml:trace>
  <inkml:trace contextRef="#ctx0" brushRef="#br0" timeOffset="1273.95">837 17 7136 0 0,'0'0'208'0'0,"0"-3"-10"0"0,0-3-137 0 0,0 2 22 0 0,0 2 84 0 0,0 1 193 0 0,0 1 324 0 0,0 0 20 0 0,0 0-288 0 0,2 0-165 0 0,0 0-198 0 0,0 0 35 0 0,1 1 170 0 0,0 0 70 0 0,4 2 511 0 0,-5-1-618 0 0,0-1-40 0 0,-1 0-53 0 0,1 1-71 0 0,-1-1-86 0 0,0 0-102 0 0,2 2 454 0 0,-3-3-3 0 0,0 0-6 0 0,0 0-20 0 0,0 0-8 0 0,0 0-4 0 0,-3 2-12 0 0,-7 9-36 0 0,10-10-44 0 0,2-1-83 0 0,1 2-54 0 0,1 0-28 0 0,-3-2 40 0 0,0 1-52 0 0,-1-1 0 0 0,1 1 0 0 0,-1 0 0 0 0,1-1 0 0 0,-1 1 0 0 0,0 0 0 0 0,0 0 0 0 0,1-1 0 0 0,-1 1 0 0 0,0 0 0 0 0,0 0 0 0 0,0-1 0 0 0,0 1 0 0 0,0 0 0 0 0,0 0 0 0 0,0 0-13 0 0,-1 16 158 0 0,1-15-142 0 0,-1-1-1 0 0,1 1 1 0 0,0 0-1 0 0,0-1 1 0 0,0 1 0 0 0,0 0-1 0 0,0-1 1 0 0,0 1-1 0 0,0 0 1 0 0,0-1 0 0 0,1 1-1 0 0,-1-1 1 0 0,1 1-1 0 0,-1 0 1 0 0,1-1 0 0 0,0 1-16 0 0,5 2 80 0 0,-5-3-76 0 0,-1-1 0 0 0,1 0-1 0 0,-1 0 1 0 0,0 1 0 0 0,1-1-1 0 0,-1 0 1 0 0,1 1 0 0 0,-1-1 0 0 0,0 0-1 0 0,1 1 1 0 0,-1-1 0 0 0,0 0-1 0 0,1 1 1 0 0,-1-1 0 0 0,0 1-1 0 0,0-1 1 0 0,1 1 0 0 0,-1-1-1 0 0,0 1 1 0 0,0-1 0 0 0,0 1-1 0 0,0-1 1 0 0,0 1 0 0 0,0-1-1 0 0,0 1 1 0 0,0-1 0 0 0,0 1-1 0 0,0-1 1 0 0,0 1 0 0 0,0-1-1 0 0,0 0 1 0 0,0 1-4 0 0,0 0 2 0 0,0-1 0 0 0,0 1 0 0 0,-1-1 0 0 0,1 1 0 0 0,0-1 0 0 0,0 1 0 0 0,0-1 0 0 0,0 1 0 0 0,1-1 0 0 0,-1 1 0 0 0,0-1 0 0 0,0 1 0 0 0,0-1 0 0 0,0 1 0 0 0,0-1 0 0 0,1 1 0 0 0,-1-1 0 0 0,0 1 0 0 0,0-1 0 0 0,1 0 0 0 0,-1 1 0 0 0,0-1 0 0 0,0 1-1 0 0,1-1 1 0 0,-1 0 0 0 0,1 1 0 0 0,-1-1 0 0 0,0 0 0 0 0,1 0 0 0 0,-1 1 0 0 0,1-1 0 0 0,0 0-2 0 0,5 5 19 0 0,10 24 139 0 0,-15-27-146 0 0,-1 0 1 0 0,1 0-1 0 0,-1 0 0 0 0,1 1 1 0 0,-1-1-1 0 0,0 0 0 0 0,1 0 1 0 0,-1 1-1 0 0,0-1 0 0 0,-1 0 1 0 0,1 3-13 0 0,-1-3 12 0 0,1 1 0 0 0,0 0 0 0 0,-1-1 1 0 0,1 1-1 0 0,0 0 0 0 0,1-1 1 0 0,-1 1-1 0 0,0 0 0 0 0,1-1 1 0 0,0 1-1 0 0,0 2-12 0 0,4 2 9 0 0,2 6 26 0 0,-8-2 22 0 0,-3-4-27 0 0,-6 12 48 0 0,10-18-74 0 0,0 0-1 0 0,-1-1 1 0 0,1 1-1 0 0,0 0 1 0 0,0 0 0 0 0,0-1-1 0 0,0 1 1 0 0,0 0-1 0 0,0 0 1 0 0,0 0-1 0 0,0-1 1 0 0,0 1 0 0 0,0 0-1 0 0,0 0 1 0 0,0-1-1 0 0,1 1 1 0 0,-1 0-1 0 0,0 0 1 0 0,1-1 0 0 0,-1 1-1 0 0,0 0 1 0 0,1-1-1 0 0,-1 1 1 0 0,1-1-1 0 0,-1 1-3 0 0,7 4 42 0 0,-7-5-39 0 0,1 0 0 0 0,-1 0 0 0 0,0 0 0 0 0,1 1 0 0 0,-1-1 0 0 0,1 0 0 0 0,-1 1-1 0 0,0-1 1 0 0,1 0 0 0 0,-1 1 0 0 0,0-1 0 0 0,1 1 0 0 0,-1-1 0 0 0,0 0 0 0 0,0 1 0 0 0,1-1 0 0 0,-1 1 0 0 0,0-1-1 0 0,0 1 1 0 0,0-1 0 0 0,0 1 0 0 0,1-1 0 0 0,-1 1 0 0 0,0-1 0 0 0,0 1 0 0 0,0-1 0 0 0,0 1 0 0 0,0-1-1 0 0,0 1 1 0 0,0-1 0 0 0,-1 1 0 0 0,1-1-3 0 0,0 7 18 0 0,0 0 38 0 0,0 17 220 0 0,0-17-199 0 0,0-4 0 0 0,0-3-12 0 0,3 2-1 0 0,7 9 3 0 0,-7-8 10 0 0,-4 2 26 0 0,2 0-72 0 0,-1-2-5 0 0,0-1 52 0 0,0-2-6 0 0,0 0 13 0 0,-6 0-18 0 0,-1 0-54 0 0,4 0-6 0 0,3 0-76 0 0,0 0-45 0 0,0 0-173 0 0,0 0 142 0 0,0 0-53 0 0,0 0-79 0 0,0 0 89 0 0,0 0-39 0 0,0 0-43 0 0,0 0-38 0 0,0 0-37 0 0,0 0-33 0 0,0 0-243 0 0,0 0-55 0 0,0 0-792 0 0,0 0-623 0 0,0 0-1184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42:43.8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48 6176 0 0,'0'0'177'0'0,"0"0"-37"0"0,0 0 0 0 0,0 0 56 0 0,0 0 173 0 0,0 0 322 0 0,0 0 21 0 0,0 0-28 0 0,0 0-145 0 0,0 0-69 0 0,0 0-12 0 0,2 3-8 0 0,13 7 6 0 0,-3-7-66 0 0,-7 0 26 0 0,-2-1-302 0 0,1 3 80 0 0,7 5 326 0 0,-7-6-375 0 0,0-1-49 0 0,-1-1-85 0 0,4 1 128 0 0,-7-3-126 0 0,1 0 0 0 0,-1 0 0 0 0,1 0 0 0 0,-1 1 0 0 0,1-1 0 0 0,-1 0 0 0 0,1 0-1 0 0,-1 1 1 0 0,0-1 0 0 0,1 0 0 0 0,-1 1 0 0 0,1-1 0 0 0,-1 0 0 0 0,0 1 0 0 0,1-1-1 0 0,-1 0 1 0 0,0 1 0 0 0,1-1 0 0 0,-1 1 0 0 0,0-1 0 0 0,0 1 0 0 0,0-1 0 0 0,1 1 0 0 0,-1-1-1 0 0,0 1 1 0 0,0-1 0 0 0,0 1 0 0 0,0-1 0 0 0,0 1 0 0 0,0-1 0 0 0,0 1 0 0 0,0-1-1 0 0,0 1 1 0 0,0-1 0 0 0,0 1 0 0 0,0-1 0 0 0,0 1 0 0 0,0-1-13 0 0,1 12 185 0 0,1-1-62 0 0,-1-8-92 0 0,0 0 0 0 0,1 0 0 0 0,0 1 0 0 0,-1-1 0 0 0,1 0 0 0 0,0-1 0 0 0,0 1 0 0 0,2 2-31 0 0,7 6 175 0 0,-9-9-157 0 0,-1-1 0 0 0,0 0 1 0 0,0 0-1 0 0,0 0 0 0 0,0 0 1 0 0,0 1-1 0 0,0-1 1 0 0,0 0-1 0 0,0 1 1 0 0,0-1-1 0 0,0 0 1 0 0,-1 1-1 0 0,1-1 0 0 0,-1 1 1 0 0,1 0-1 0 0,-1-1 1 0 0,1 1-1 0 0,-1-1 1 0 0,0 1-1 0 0,0 0 1 0 0,0-1-1 0 0,0 1 1 0 0,0 0-19 0 0,0 0 22 0 0,0 1 1 0 0,0 0-1 0 0,1-1 1 0 0,-1 1-1 0 0,1 0 1 0 0,-1 0-1 0 0,2 2-22 0 0,0-2 20 0 0,-1 0 1 0 0,1 0-1 0 0,0-1 0 0 0,0 1 0 0 0,0 0 0 0 0,0-1 1 0 0,1 1-1 0 0,-1-1-20 0 0,10 11 95 0 0,1 4 41 0 0,1 8-17 0 0,7 11 26 0 0,-1-12-49 0 0,18 13 144 0 0,-23-22-108 0 0,-1 1 49 0 0,-1 4 14 0 0,-1-3-24 0 0,-1-4-26 0 0,1 0-109 0 0,1 7-69 0 0,-6-8 6 0 0,14 24-108 0 0,-13-22 138 0 0,-3-1 40 0 0,1-9-29 0 0,-5-4-12 0 0,-1 1 0 0 0,1-1 1 0 0,-1 0-1 0 0,1 0 0 0 0,-1 1 0 0 0,0-1 0 0 0,1 0 0 0 0,-1 1 1 0 0,0-1-1 0 0,1 0 0 0 0,-1 1 0 0 0,0-1 0 0 0,1 1 1 0 0,-1-1-1 0 0,0 0 0 0 0,0 1 0 0 0,1-1 0 0 0,-1 1 0 0 0,0-1 1 0 0,0 1-1 0 0,0-1 0 0 0,0 1 0 0 0,0-1 0 0 0,0 1 1 0 0,0-1-1 0 0,0 1 0 0 0,0-1 0 0 0,0 1 0 0 0,0-1 0 0 0,0 1 1 0 0,0-1-1 0 0,0 1-2 0 0,0 0 0 0 0,0-1 1 0 0,0 1-1 0 0,0-1 1 0 0,0 1-1 0 0,-1-1 1 0 0,1 1-1 0 0,0-1 1 0 0,1 1-1 0 0,-1-1 1 0 0,0 1-1 0 0,0-1 1 0 0,0 1-1 0 0,0-1 0 0 0,0 0 1 0 0,0 1-1 0 0,1-1 1 0 0,-1 1-1 0 0,0-1 1 0 0,0 1-1 0 0,1-1 1 0 0,-1 1-1 0 0,0-1 1 0 0,1 0-1 0 0,-1 1 1 0 0,0-1-1 0 0,1 0 1 0 0,-1 1-1 0 0,0-1 1 0 0,1 0-1 0 0,-1 0 1 0 0,1 1-1 0 0,0-1 0 0 0,5 4 11 0 0,-6-3-7 0 0,1 0 0 0 0,-1-1 0 0 0,0 1 0 0 0,1 0 0 0 0,-1-1 0 0 0,0 1 0 0 0,0-1 0 0 0,1 1 0 0 0,-1 0 0 0 0,0 0-1 0 0,0-1 1 0 0,0 1 0 0 0,0 0 0 0 0,0-1 0 0 0,0 1-4 0 0,0 2 68 0 0,0-3 7 0 0,0 0-48 0 0,0 0-52 0 0,0 0-81 0 0,0 0-61 0 0,-3-3-244 0 0,2 2 400 0 0,0 0-37 0 0,-1-1-38 0 0,1 0-37 0 0,-1 1-40 0 0,0-1-40 0 0,0 0-40 0 0,0 0-41 0 0,0 0-43 0 0,0 0-42 0 0,0 0-43 0 0,0 0-44 0 0,1 1-46 0 0,-1-1-45 0 0,1 1-46 0 0,0 0-47 0 0,-1-1-1346 0 0,1 1-1120 0 0</inkml:trace>
  <inkml:trace contextRef="#ctx0" brushRef="#br0" timeOffset="395.5">301 1 7512 0 0,'7'0'80'0'0,"-3"3"121"0"0,-7 1-1 0 0,0-1-120 0 0,0 0-72 0 0,0 0 153 0 0,1-2-53 0 0,-1 0-31 0 0,0-2-27 0 0,0 1-8 0 0,1 1 27 0 0,2 0-49 0 0,0-1 1 0 0,-1 1-1 0 0,1 0 1 0 0,0-1-1 0 0,0 1 1 0 0,-1 0-1 0 0,1-1 1 0 0,0 1 0 0 0,0 0-1 0 0,0-1 1 0 0,0 1-1 0 0,0 0 1 0 0,0-1-1 0 0,0 1 1 0 0,0 0-21 0 0,0-1 0 0 0,0 0 5 0 0,0 0 1 0 0,0 0-1 0 0,0 0 1 0 0,0 0-1 0 0,0 0 1 0 0,0 0-1 0 0,0 0 1 0 0,0 0-1 0 0,0 1 0 0 0,0-1 1 0 0,0 0-1 0 0,0 0 1 0 0,0 0-1 0 0,0 0 1 0 0,0 0-1 0 0,0 0 1 0 0,0 0-1 0 0,0 0 1 0 0,0 0-1 0 0,0 0 1 0 0,0 1-1 0 0,0-1 1 0 0,0 0-1 0 0,0 0 1 0 0,0 0-1 0 0,0 0 1 0 0,0 0-1 0 0,-1 0 0 0 0,1 0 1 0 0,0 0-1 0 0,0 0 1 0 0,0 0-1 0 0,0 0 1 0 0,0 0-1 0 0,0 0 1 0 0,0 0-1 0 0,0 0 1 0 0,0 0-1 0 0,0 0 1 0 0,0 1-1 0 0,0-1 1 0 0,-1 0-1 0 0,1 0 1 0 0,0 0-1 0 0,0 0 1 0 0,0 0-1 0 0,0 0 0 0 0,0 0 1 0 0,0 0-1 0 0,0 0 1 0 0,0 0-1 0 0,0 0 1 0 0,0 0-1 0 0,-1-1 1 0 0,1 1-1 0 0,0 0 1 0 0,0 0-6 0 0,-8 3 265 0 0,2 4-62 0 0,-4 14 122 0 0,3-4-70 0 0,2-9-139 0 0,-1 2 68 0 0,3 3 88 0 0,1-1-16 0 0,-2-3-43 0 0,-3 4 18 0 0,6-6-130 0 0,0 1 1 0 0,0-1-1 0 0,1 0 1 0 0,-1 0-1 0 0,1 0 0 0 0,1 4-101 0 0,0 17 224 0 0,-4-2-72 0 0,-7 6 46 0 0,5-14-85 0 0,5-13-79 0 0,-1 0 0 0 0,0 0 0 0 0,-1-1 0 0 0,1 1 0 0 0,-1-1 0 0 0,0 1 0 0 0,0-1 1 0 0,-1 1-35 0 0,-9 13 160 0 0,2-2-42 0 0,-15 32 148 0 0,13-29-163 0 0,9-15-62 0 0,0 1 1 0 0,0-1 0 0 0,0 1 0 0 0,1 0 0 0 0,-1 3-42 0 0,1 1 53 0 0,-4 8 36 0 0,-15 4 17 0 0,20-20-101 0 0,1 1 0 0 0,-1-1 0 0 0,1 0 0 0 0,-1 1 0 0 0,1-1 0 0 0,-1 0 0 0 0,1 1 0 0 0,0-1 0 0 0,0 0 0 0 0,0 1 1 0 0,0-1-1 0 0,0 1 0 0 0,0-1 0 0 0,0 1-5 0 0,0 0 10 0 0,0 0 0 0 0,0 0 1 0 0,0 0-1 0 0,0 0 0 0 0,0 0 0 0 0,-1 0 1 0 0,1 0-1 0 0,-1 0 0 0 0,1 0 0 0 0,-1-1 1 0 0,0 2-11 0 0,-11 17 74 0 0,-2 4-47 0 0,14-23-24 0 0,-1 0 1 0 0,1 0-1 0 0,0 0 0 0 0,0 0 1 0 0,0 0-1 0 0,-1 0 0 0 0,1 0 1 0 0,-1 0-1 0 0,1 0 1 0 0,-1-1-1 0 0,1 1 0 0 0,-1 0 1 0 0,1 0-1 0 0,-1-1 0 0 0,0 1 1 0 0,1 0-1 0 0,-1-1 1 0 0,0 1-1 0 0,0 0-3 0 0,-5 3 16 0 0,5-2-12 0 0,1-1 1 0 0,-1 0-1 0 0,1 0 1 0 0,0 0-1 0 0,-1 1 1 0 0,1-1-1 0 0,0 0 1 0 0,0 1-1 0 0,0-1 1 0 0,-1 0-1 0 0,1 0 1 0 0,1 1-1 0 0,-1-1 1 0 0,0 0-1 0 0,0 2-4 0 0,1-2 6 0 0,-1 0-1 0 0,0 0 0 0 0,0 1 0 0 0,0-1 1 0 0,0 0-1 0 0,0 0 0 0 0,0 1 1 0 0,0-1-1 0 0,0 0 0 0 0,-1 1 0 0 0,1-1 1 0 0,0 0-1 0 0,-1 0 0 0 0,1 0 1 0 0,-1 2-6 0 0,-10 2 32 0 0,6 5 32 0 0,1-8-84 0 0,1-1-89 0 0,1-1-88 0 0,1 0 53 0 0,0 0-37 0 0,1 0-39 0 0,-1 0-36 0 0,0 0-353 0 0,1 0 79 0 0,0 0-48 0 0,0 0-685 0 0,0 0-535 0 0,0 0-1017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42:49.7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32 9272 0 0,'0'0'208'0'0,"0"0"33"0"0,0 0 14 0 0,0 0 31 0 0,0 0 129 0 0,0 0 53 0 0,0 0 11 0 0,0 0-2 0 0,2 0-10 0 0,1 0-418 0 0,0 0 60 0 0,5 1 211 0 0,13-2 604 0 0,-16 0-713 0 0,-2 0-86 0 0,1-6 89 0 0,-4 7-201 0 0,0-1 1 0 0,1 1-1 0 0,-1-1 1 0 0,0 1-1 0 0,0 0 1 0 0,1-1-1 0 0,-1 1 1 0 0,0-1-1 0 0,1 1 1 0 0,-1 0-1 0 0,1-1 1 0 0,-1 1-1 0 0,0 0 1 0 0,1 0-1 0 0,-1-1 1 0 0,1 1-1 0 0,-1 0 1 0 0,1 0-1 0 0,-1 0 1 0 0,1-1-1 0 0,-1 1 1 0 0,1 0-1 0 0,-1 0 1 0 0,1 0-1 0 0,-1 0 1 0 0,1 0-1 0 0,-1 0 1 0 0,1 0-1 0 0,-1 0 1 0 0,1 0-1 0 0,-1 0 1 0 0,1 1-14 0 0,13-1 254 0 0,22 0 528 0 0,-23 0-593 0 0,-2-2-82 0 0,2-4-2 0 0,-12 5-92 0 0,1 0 0 0 0,-1 0 0 0 0,1 0 0 0 0,-1 0 0 0 0,1 0 0 0 0,0 1 1 0 0,0-1-1 0 0,-1 1 0 0 0,1 0 0 0 0,0-1 0 0 0,0 1 0 0 0,-1 0 0 0 0,1 0-13 0 0,0 0-214 0 0,-1 0 68 0 0,-1 0 62 0 0,1 0 54 0 0,0 0 81 0 0,-1 0 95 0 0,1 0 547 0 0,0 0-585 0 0,-1 0-41 0 0,1 0-55 0 0,0 0-69 0 0,0 0-83 0 0,0 0-97 0 0,1 0-65 0 0,-1 0-98 0 0,1 0-105 0 0,1 0-116 0 0,-1 0-124 0 0,0 0 323 0 0,0 0-35 0 0,-1 0-36 0 0,1 0-37 0 0,0 0-38 0 0,0 0-40 0 0,-2 0-1254 0 0,0 0-1049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42:50.1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9728 0 0,'0'2'222'0'0,"0"9"30"0"0,0-9 18 0 0,0-1-117 0 0,0 1-80 0 0,0 6 5 0 0,0-5-12 0 0,0-1 94 0 0,0-2 184 0 0,0 0 304 0 0,0 0 22 0 0,0 0-20 0 0,0 0-87 0 0,0 0-34 0 0,0 0-7 0 0,0 3-20 0 0,2 5-154 0 0,-2-7-327 0 0,0-1 0 0 0,1 1 1 0 0,-1-1-1 0 0,1 0 0 0 0,-1 1 1 0 0,0-1-1 0 0,1 0 0 0 0,-1 0 1 0 0,1 1-1 0 0,-1-1 1 0 0,1 0-1 0 0,-1 0 0 0 0,1 1 1 0 0,-1-1-1 0 0,1 0 0 0 0,-1 0 1 0 0,1 0-1 0 0,-1 0 0 0 0,1 0 1 0 0,-1 0-1 0 0,1 0 0 0 0,0 0-20 0 0,1 0 382 0 0,1 0-12 0 0,-2 0-356 0 0,-1 0-1 0 0,1 0 0 0 0,-1 0 1 0 0,1 0-1 0 0,-1 0 0 0 0,1 0 1 0 0,-1 0-1 0 0,1 0 1 0 0,-1 0-1 0 0,1 0 0 0 0,-1 0 1 0 0,0 1-1 0 0,1-1 0 0 0,-1 0 1 0 0,1 0-1 0 0,-1 1 1 0 0,1-1-1 0 0,-1 0 0 0 0,0 0 1 0 0,1 1-1 0 0,-1-1 1 0 0,0 1-1 0 0,1-1 0 0 0,-1 0 1 0 0,0 1-1 0 0,1-1 0 0 0,-1 1 1 0 0,0-1-1 0 0,0 0 1 0 0,1 1-1 0 0,-1-1 0 0 0,0 1 1 0 0,0-1-1 0 0,0 1 0 0 0,0-1 1 0 0,0 1-1 0 0,0-1 1 0 0,0 1-1 0 0,0-1 0 0 0,0 1 1 0 0,0-1-1 0 0,0 1-14 0 0,0-1 5 0 0,0 0 0 0 0,0 0 0 0 0,0 0 0 0 0,0 0 0 0 0,0 1 0 0 0,0-1 0 0 0,0 0 0 0 0,0 0 0 0 0,0 0-1 0 0,0 0 1 0 0,0 0 0 0 0,0 0 0 0 0,0 0 0 0 0,0 0 0 0 0,0 0 0 0 0,0 0 0 0 0,0 1 0 0 0,0-1 0 0 0,0 0 0 0 0,0 0 0 0 0,0 0 0 0 0,0 0 0 0 0,0 0 0 0 0,0 0 0 0 0,0 0-1 0 0,0 0 1 0 0,1 0 0 0 0,-1 0 0 0 0,0 0 0 0 0,0 0 0 0 0,0 1 0 0 0,0-1 0 0 0,0 0 0 0 0,0 0 0 0 0,0 0 0 0 0,0 0 0 0 0,0 0 0 0 0,0 0 0 0 0,0 0 0 0 0,0 0-1 0 0,1 0 1 0 0,-1 0 0 0 0,0 0 0 0 0,0 0 0 0 0,0 0 0 0 0,0 0 0 0 0,0 0 0 0 0,0 0 0 0 0,0 0 0 0 0,0 0 0 0 0,0 0 0 0 0,0 0 0 0 0,1 0 0 0 0,-1 0 0 0 0,0 0 0 0 0,0 0-1 0 0,0 0-4 0 0,13 0 254 0 0,0 0-96 0 0,-10 0-43 0 0,-1 0-10 0 0,2-1-70 0 0,-4 1-28 0 0,8 5 39 0 0,9 4 38 0 0,-16-9-79 0 0,0 1 0 0 0,0-1 0 0 0,0 1 0 0 0,0-1 0 0 0,0 1-1 0 0,0-1 1 0 0,0 0 0 0 0,1 1 0 0 0,-1-1 0 0 0,0 0 0 0 0,0 0-1 0 0,0 0 1 0 0,0 0 0 0 0,0 0 0 0 0,0 0 0 0 0,1-1-5 0 0,27 1 6 0 0,15 0-13 0 0,-28 0-59 0 0,-13 0-13 0 0,-2 0-55 0 0,1 1 53 0 0,-1-1 30 0 0,3-1-7 0 0,-2 1-17 0 0,0 0-69 0 0,1 0-91 0 0,0 0-116 0 0,10 0-224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42:51.1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9560 0 0,'0'0'216'0'0,"0"0"32"0"0,0 0 10 0 0,0 0 34 0 0,0 0 98 0 0,0 3 39 0 0,0 7 10 0 0,0-7-9 0 0,2 0-39 0 0,3 1-226 0 0,1 1 60 0 0,6 10 369 0 0,-9-9-417 0 0,-1 1-43 0 0,-1 0-78 0 0,-1 0 50 0 0,0-5-72 0 0,0 1-1 0 0,0-1 1 0 0,0 0 0 0 0,0 0 0 0 0,0 0-1 0 0,0 0 1 0 0,1 1 0 0 0,-1-1 0 0 0,1 0 0 0 0,0 1-34 0 0,4 5 104 0 0,0 2 43 0 0,-2 3 43 0 0,-1-2-34 0 0,3 1 23 0 0,2 2 10 0 0,-5-1-24 0 0,-3-1-74 0 0,0 12 116 0 0,1-20-149 0 0,1 0 0 0 0,-1 0 1 0 0,1 0-1 0 0,0 0 1 0 0,0 3-59 0 0,4 6 88 0 0,4 11 106 0 0,-1 0-4 0 0,-3-11-111 0 0,-4-10-46 0 0,-1-1 0 0 0,1 1 0 0 0,-1-1 0 0 0,0 1 0 0 0,1 0 0 0 0,-1 0 0 0 0,0-1 0 0 0,-1 3-33 0 0,1-2 31 0 0,0 0 0 0 0,0-1 0 0 0,0 1 0 0 0,0 0-1 0 0,1-1 1 0 0,-1 1 0 0 0,1 0 0 0 0,0 2-31 0 0,3 5 64 0 0,3 8 42 0 0,-5 1 29 0 0,-2-10-80 0 0,-1-6-37 0 0,1 0-1 0 0,0 0 1 0 0,-1-1-1 0 0,2 1 1 0 0,-1 0 0 0 0,0 0-1 0 0,0 0 1 0 0,1 0-1 0 0,0 0 1 0 0,0 0-1 0 0,0 1-17 0 0,4 4 47 0 0,-4-7-38 0 0,0 0 1 0 0,-1 1 0 0 0,1-1 0 0 0,0 1 0 0 0,0-1 0 0 0,-1 1-1 0 0,1-1 1 0 0,-1 1 0 0 0,1 0 0 0 0,-1-1 0 0 0,1 1 0 0 0,-1 0 0 0 0,0-1-1 0 0,0 1-9 0 0,0 4 30 0 0,0 0 6 0 0,0 14 56 0 0,0 3 70 0 0,0-15-158 0 0,0 13 55 0 0,1-14-62 0 0,1-6 7 0 0,5 2-4 0 0,-10-3-9 0 0,1 2-27 0 0,5 4-62 0 0,2-1-41 0 0,-5-5 139 0 0,3 3-328 0 0,-3-3 169 0 0,0 0-47 0 0,0 0-77 0 0,0 0 91 0 0,0 0-39 0 0,0 0-41 0 0,0 0-41 0 0,0 0-36 0 0,0 0-33 0 0,0 0-244 0 0,0 0-56 0 0,0 0-798 0 0,0 0-627 0 0,0 0-1192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42:51.8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33 7280 0 0,'0'0'209'0'0,"2"0"-5"0"0,3 1-194 0 0,-2 0 37 0 0,2 4 136 0 0,-1 0 55 0 0,-3-5-209 0 0,-1 1-1 0 0,1-1 0 0 0,0 1 0 0 0,-1-1 0 0 0,1 0 0 0 0,0 1 0 0 0,-1-1 0 0 0,1 0 0 0 0,0 0 1 0 0,0 1-1 0 0,-1-1 0 0 0,1 0 0 0 0,0 0 0 0 0,0 0 0 0 0,0 0-28 0 0,31 0 934 0 0,-1 0-50 0 0,1 0-51 0 0,-1 0-52 0 0,-23-1-516 0 0,-1 0-59 0 0,0-1-20 0 0,3-2 18 0 0,6-1 94 0 0,0 2 14 0 0,1 1-54 0 0,17 3 141 0 0,-4 0-138 0 0,1-1-50 0 0,1 0 34 0 0,126 0 1029 0 0,-139 0-1077 0 0,-1-1 0 0 0,3-1-197 0 0,12-2 244 0 0,-4 0-62 0 0,0 1 205 0 0,24 1-387 0 0,27 3 342 0 0,-13 0-59 0 0,-22-1-134 0 0,-6-1-67 0 0,1-2-48 0 0,2-2-22 0 0,10 0-10 0 0,28 1-2 0 0,646 4 152 0 0,-243 0-104 0 0,-440 0-48 0 0,2 0 0 0 0,28 3 0 0 0,-32 2 0 0 0,-7-1 0 0 0,-1-1 0 0 0,3-2 0 0 0,180-1 0 0 0,-181 0 1 0 0,-9-1 29 0 0,0 2-1 0 0,13 2-29 0 0,-6 2 12 0 0,-18-2-8 0 0,-1-1 0 0 0,1 0 0 0 0,5-1-4 0 0,72-1 74 0 0,-83 0-60 0 0,0 1-1 0 0,-1 0 1 0 0,1 1 0 0 0,-1 0 0 0 0,2 1-14 0 0,-3-1 13 0 0,0-1 0 0 0,0 1-1 0 0,0-1 1 0 0,0-1 0 0 0,0 1-13 0 0,72-1 88 0 0,-79 0-88 0 0,2 0 4 0 0,-1 0 1 0 0,1 0-1 0 0,0 0 0 0 0,-1 0 0 0 0,1 0 1 0 0,0 0-1 0 0,0 1 0 0 0,-1-1 0 0 0,1 1 1 0 0,-1-1-5 0 0,13 11-6 0 0,-12-8-79 0 0,-2-3-38 0 0,0 0-6 0 0,0 0 23 0 0,-2 0-41 0 0,-3 0-145 0 0,1 1 57 0 0,-7 5-346 0 0,4-3 185 0 0,4-1 138 0 0,-1 0-56 0 0,2-2 67 0 0,-1 1-34 0 0,0-1-37 0 0,0 0-41 0 0,0 0-233 0 0,0 0-109 0 0,0 0 116 0 0,1 0-41 0 0,-3 0-714 0 0,-1 0-547 0 0,-4 0-1046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42:53.6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11976 0 0,'0'26'266'0'0,"0"-21"44"0"0,0-5 15 0 0,0 0-129 0 0,0 0-93 0 0,0 0 67 0 0,0 0-49 0 0,0 0 126 0 0,0 0 224 0 0,0 0 17 0 0,2 3-9 0 0,7 4-238 0 0,7-2 205 0 0,17-4 329 0 0,-30-1-716 0 0,16 0 186 0 0,0 0-78 0 0,37 0 169 0 0,-54 0-333 0 0,0 0 0 0 0,-1 0 0 0 0,1 0 0 0 0,-1-1 0 0 0,1 1 0 0 0,-1 0 0 0 0,1-1 0 0 0,-1 0 0 0 0,1 1 0 0 0,-1-1 0 0 0,1 0-1 0 0,-1 0 1 0 0,0 1-3 0 0,13-7 32 0 0,-9 6-28 0 0,0 0-1 0 0,0 0 0 0 0,0 0 0 0 0,0 1 1 0 0,0 0-1 0 0,3 0-3 0 0,22 1-16 0 0,-11 1-26 0 0,-1-2-35 0 0,-1-1-45 0 0,-3-2-54 0 0,-11 2 63 0 0,0-1 56 0 0,0 1 43 0 0,0-1 50 0 0,1-1-8 0 0,-1 2-68 0 0,-1 0-57 0 0,1 0-76 0 0,0 0-45 0 0,1 1-76 0 0,0 0-89 0 0,1 0-98 0 0,16 0-926 0 0,-16 0-58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4:47.95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10336 0 0,'0'0'233'0'0,"0"3"39"0"0,0-3-233 0 0,-1 8 83 0 0,2-4 1 0 0,0-2-20 0 0,1-1 37 0 0,3 5-86 0 0,1-1 37 0 0,-5-4 135 0 0,0 0-44 0 0,1 0-38 0 0,-1 0-33 0 0,2-1-2 0 0,-2 0-40 0 0,4-1 51 0 0,-4 1-29 0 0,-1 0-6 0 0,3 0 577 0 0,-3 0-32 0 0,3 2-139 0 0,-2 0-434 0 0,1-1-1 0 0,0 0 1 0 0,0 0-1 0 0,-1 0 1 0 0,1 0 0 0 0,0 0-1 0 0,0 0 1 0 0,0 0 0 0 0,0-1-1 0 0,0 1 1 0 0,1-1 0 0 0,-1 1-1 0 0,0-1 1 0 0,0 0-57 0 0,7 1 176 0 0,0-1-25 0 0,0 0-55 0 0,-8 0-84 0 0,10 1 124 0 0,-9-1-112 0 0,0 0 1 0 0,0 0-1 0 0,0 0 0 0 0,0 0 0 0 0,0 0 0 0 0,0 0 1 0 0,0-1-1 0 0,0 1 0 0 0,-1-1 0 0 0,1 1 1 0 0,1-1-25 0 0,4-4 73 0 0,-5 4-60 0 0,-1 0 1 0 0,1 0-1 0 0,-1 0 0 0 0,1 0 0 0 0,-1 1 0 0 0,1-1 1 0 0,-1 1-1 0 0,1-1 0 0 0,0 1 0 0 0,-1-1 1 0 0,1 1-1 0 0,0 0 0 0 0,-1 0 0 0 0,1 0 1 0 0,1 0-14 0 0,19-4-41 0 0,0-6-97 0 0,-6 8-3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42:55.6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1 5792 0 0,'-14'0'166'0'0,"12"1"-34"0"0,2 1 14 0 0,0 1-3 0 0,1 0 100 0 0,0 1 109 0 0,3 4 557 0 0,-2-6-635 0 0,0 0-108 0 0,0 1-50 0 0,0-1-62 0 0,0 0-74 0 0,5 4 398 0 0,7 1 235 0 0,-4-2-151 0 0,-4-1-184 0 0,-2 0-76 0 0,-1 1-34 0 0,2 6 267 0 0,0-1-7 0 0,4-2-79 0 0,-2-4-97 0 0,0-1-23 0 0,-1 0-37 0 0,-3-1-116 0 0,0 0 0 0 0,-1 0-1 0 0,1 0 1 0 0,0 0 0 0 0,-1 0-1 0 0,0 1 1 0 0,0-1-1 0 0,0 1 1 0 0,0 0 0 0 0,1 1-76 0 0,4 7 194 0 0,6 9 142 0 0,1-4-78 0 0,14 17 90 0 0,-11-5-76 0 0,7 12 158 0 0,1 2-23 0 0,-14-14-204 0 0,-5 0-21 0 0,-1-2-45 0 0,9 36 126 0 0,-4-33-126 0 0,-7-19-99 0 0,0 1-1 0 0,0-1 0 0 0,-1 1 0 0 0,0 0 0 0 0,-1 0 0 0 0,0 1-37 0 0,0 72 192 0 0,-2-39-91 0 0,1 85 97 0 0,0-45-22 0 0,0-77-146 0 0,-1-1 1 0 0,0 0-1 0 0,0 0 1 0 0,-1 1-1 0 0,0-1 1 0 0,0 0-1 0 0,-1-1 0 0 0,-1 5-30 0 0,1-5 28 0 0,1 0-1 0 0,-1 0 1 0 0,1 1-1 0 0,1 0 0 0 0,-1-1 1 0 0,1 1-1 0 0,0 0 0 0 0,1 2-27 0 0,0-6 11 0 0,0-1-1 0 0,0 1 1 0 0,0-1-1 0 0,0 0 0 0 0,0 1 1 0 0,0-1-1 0 0,-1 1 1 0 0,1-1-1 0 0,-1 0 0 0 0,0 1 1 0 0,0-1-1 0 0,0 0 1 0 0,0 0-1 0 0,0 1 0 0 0,0-1 1 0 0,-1 0-1 0 0,1 0 1 0 0,0 0-1 0 0,-1-1 0 0 0,0 2-10 0 0,0-2 12 0 0,1 1-1 0 0,-1 0 1 0 0,1-1-1 0 0,0 1 0 0 0,0 0 1 0 0,-1 0-1 0 0,1 0 1 0 0,0 1-12 0 0,0 0 11 0 0,0 0 0 0 0,1-1 0 0 0,-1 1 0 0 0,1 0 0 0 0,-1 0-1 0 0,1-1 1 0 0,0 4-11 0 0,0-6 3 0 0,0 0-1 0 0,0 1 0 0 0,0-1 0 0 0,0 0 0 0 0,0 1 0 0 0,0-1 0 0 0,0 0 0 0 0,0 1 0 0 0,0-1 0 0 0,0 0 0 0 0,0 0 0 0 0,0 1 0 0 0,0-1 0 0 0,0 0 0 0 0,0 1 0 0 0,0-1 0 0 0,0 0 0 0 0,-1 1 0 0 0,1-1 0 0 0,0 0 1 0 0,0 0-1 0 0,0 1 0 0 0,-1-1 0 0 0,1 0 0 0 0,0 0 0 0 0,0 1-2 0 0,-5 3 6 0 0,1-1 11 0 0,1 1 0 0 0,-1-1 0 0 0,1 1 0 0 0,-1 1-1 0 0,0 0-16 0 0,-1 9 31 0 0,4-14-26 0 0,1 0 0 0 0,-1 1 0 0 0,1-1-1 0 0,-1 0 1 0 0,0 0 0 0 0,1 1 0 0 0,-1-1 0 0 0,0 0-1 0 0,1 0 1 0 0,-1 0 0 0 0,0 0 0 0 0,1 0 0 0 0,-1 0-1 0 0,0 0 1 0 0,1 0-5 0 0,-6 0 68 0 0,6 0-67 0 0,-1 0 0 0 0,0 0 0 0 0,0 0 0 0 0,1 0 0 0 0,-1 0-1 0 0,0 0 1 0 0,1 1 0 0 0,-1-1 0 0 0,0 0 0 0 0,1 0 0 0 0,-1 0 0 0 0,1 1 0 0 0,-1-1 0 0 0,0 0-1 0 0,1 1 0 0 0,-3 5-10 0 0,3-2-28 0 0,0-4 38 0 0,0 2-77 0 0,0-1-91 0 0,0-1-147 0 0,0 0-5 0 0,0 0 98 0 0,0 0-17 0 0,0 0-119 0 0,0 0 26 0 0,0 0-34 0 0,0-3-954 0 0,0-7-50 0 0,0 7-6 0 0</inkml:trace>
  <inkml:trace contextRef="#ctx0" brushRef="#br0" timeOffset="965.42">521 127 7976 0 0,'0'1'143'0'0,"0"-1"-44"0"0,0 1-38 0 0,0 0-34 0 0,0 0-45 0 0,0-1-59 0 0,0 3-311 0 0,0-2 297 0 0,0-1 94 0 0,0 1 42 0 0,0 0 53 0 0,0-1 59 0 0,0 1 41 0 0,0-1 60 0 0,0 1 67 0 0,0 0 71 0 0,0 0 79 0 0,0-1 83 0 0,0 1 90 0 0,0 0 96 0 0,3-1-229 0 0,16 0 199 0 0,-12 0-431 0 0,-7 0-277 0 0,0 0 1 0 0,1 0 0 0 0,-1 0-1 0 0,0 0 1 0 0,0 0-1 0 0,0 0 1 0 0,0 0-1 0 0,0 0 1 0 0,0 0-1 0 0,0 0 1 0 0,0 0 0 0 0,0 0-1 0 0,0 0 1 0 0,1 0-1 0 0,-1 0 1 0 0,0 0-1 0 0,0 0 1 0 0,0 0-1 0 0,0 0 1 0 0,0 0-1 0 0,0 0 1 0 0,0 0 0 0 0,0 0-1 0 0,0 0 1 0 0,0 0-1 0 0,0 0 1 0 0,1 0-1 0 0,-1 0 1 0 0,0 0-1 0 0,0 0 1 0 0,0-1 0 0 0,0 1-1 0 0,0 0 1 0 0,0 0-1 0 0,0 0 1 0 0,0 0-1 0 0,0 0 1 0 0,0 0-1 0 0,0 0 1 0 0,0 0-1 0 0,0 0 1 0 0,0 0 0 0 0,0 0-1 0 0,0-1 1 0 0,0 1-1 0 0,0 0 1 0 0,0 0-1 0 0,0 0 1 0 0,0 0-1 0 0,0 0 1 0 0,0 0 0 0 0,0 0-1 0 0,0 0 1 0 0,0 0-1 0 0,0 0 1 0 0,0-1-1 0 0,0 1-6 0 0,1-5 60 0 0,0 1 63 0 0,3 2 84 0 0,4 1 152 0 0,2 0-25 0 0,-2-1-206 0 0,5-9 115 0 0,-10 9-35 0 0,0 0-93 0 0,1 2-59 0 0,2 1-31 0 0,-4-1 37 0 0,10 0 181 0 0,2 0-45 0 0,10-1 19 0 0,-1 1-78 0 0,-3 1-63 0 0,-8 2-50 0 0,-6 4-16 0 0,-4-3-9 0 0,-1-4-2 0 0,-1 1 1 0 0,1-1 0 0 0,0 1 0 0 0,0-1 0 0 0,-1 0 0 0 0,1 1 0 0 0,0-1 0 0 0,0 0 0 0 0,0 1 0 0 0,-1-1 0 0 0,1 0 0 0 0,0 0 0 0 0,0 0 0 0 0,0 0 0 0 0,-1 0 0 0 0,1 0 0 0 0,0 0 0 0 0,0 0 0 0 0,0 0 0 0 0,0 0 0 0 0,-1 0 0 0 0,1-1 1 0 0,-1 1-1 0 0,0 0 0 0 0,1 0 0 0 0,-1 0 1 0 0,1 0-1 0 0,-1 0 0 0 0,0 0 0 0 0,1 0 0 0 0,-1 0 1 0 0,1 0-1 0 0,-1 0 0 0 0,0 1 0 0 0,1-1 1 0 0,-1 0-1 0 0,1 0 0 0 0,-1 0 0 0 0,0 0 1 0 0,1 1-1 0 0,-1-1 0 0 0,0 0 0 0 0,1 0 0 0 0,-1 1 1 0 0,0-1-1 0 0,1 0 0 0 0,-1 0 0 0 0,0 1 1 0 0,1-1-1 0 0,-1 0 0 0 0,0 1 0 0 0,0-1 1 0 0,0 0-1 0 0,1 1 0 0 0,-1-1 0 0 0,0 1 0 0 0,0-1 1 0 0,0 0-1 0 0,0 1 0 0 0,0-1 0 0 0,0 1 1 0 0,0-1-1 0 0,0 0 0 0 0,0 1 0 0 0,0-1 1 0 0,0 1-1 0 0,0-1 0 0 0,0 1 0 0 0,0-1 0 0 0,3 6 43 0 0,-2-5-40 0 0,0 0 0 0 0,0 0-1 0 0,0 1 1 0 0,1-1 0 0 0,-1 1 0 0 0,-1-1 0 0 0,1 1 0 0 0,0-1 0 0 0,0 1 0 0 0,-1-1-1 0 0,1 1 1 0 0,0 0 0 0 0,-1-1 0 0 0,0 1 0 0 0,1 0 0 0 0,-1-1 0 0 0,0 1 0 0 0,0 0-1 0 0,0 0 1 0 0,0-1 0 0 0,0 1 0 0 0,0 0 0 0 0,-1 0 0 0 0,1-1 0 0 0,-1 1-1 0 0,0 1-2 0 0,-4 5 0 0 0,4-6 0 0 0,0-1 0 0 0,0 0 0 0 0,1 1 0 0 0,-1-1 0 0 0,0 1 0 0 0,1 0 0 0 0,-1-1 0 0 0,1 1 0 0 0,-1-1 0 0 0,1 1 0 0 0,-1 0 0 0 0,1-1 0 0 0,0 1 0 0 0,0 0 0 0 0,0 5 0 0 0,1-5 6 0 0,-1 0-1 0 0,0 0 0 0 0,0 1 1 0 0,0-1-1 0 0,-1 0 0 0 0,1 0 1 0 0,0 0-1 0 0,-1 0 0 0 0,0 0 1 0 0,0 1-6 0 0,-1 3 6 0 0,-1 0-5 0 0,0 1 0 0 0,-1-1-1 0 0,1 0 1 0 0,-1-1 0 0 0,-1 1 0 0 0,0 0-1 0 0,3-3 0 0 0,-1 0-1 0 0,1 0 1 0 0,0 0 0 0 0,0 0 0 0 0,0 1 0 0 0,0 0 0 0 0,0 0 0 0 0,0-1 0 0 0,0 1 0 0 0,0-1 0 0 0,0 0 0 0 0,-1 0 0 0 0,0 1 0 0 0,-3 1 0 0 0,5-3 0 0 0,0-1 0 0 0,-1 1 0 0 0,1-1 0 0 0,0 1 0 0 0,0 0 0 0 0,0-1 0 0 0,0 1 0 0 0,0 0 0 0 0,0 0 0 0 0,0 1 1 0 0,-10 19-2 0 0,7-10 3 0 0,-1-3-5 0 0,-20 18 58 0 0,9-14-45 0 0,3-8-10 0 0,8 6 0 0 0,-6-6 11 0 0,6 5 32 0 0,4-9-41 0 0,1-1-1 0 0,-1 0 1 0 0,0 1 0 0 0,1-1-1 0 0,-1 0 1 0 0,1 0 0 0 0,-1 1-1 0 0,0-1 1 0 0,1 0 0 0 0,-1 0-1 0 0,0 0 1 0 0,0 0 0 0 0,1 0-1 0 0,-1 0 1 0 0,0 0-2 0 0,-1 0 72 0 0,2 0 7 0 0,0 0-7 0 0,0 0 13 0 0,2 0-10 0 0,0 0-64 0 0,0 0 0 0 0,-1 1 0 0 0,1-1 0 0 0,-1 0 0 0 0,1 1 0 0 0,-1 0 0 0 0,1-1 0 0 0,-1 1-1 0 0,1 0 1 0 0,-1-1 0 0 0,1 1 0 0 0,-1 0-11 0 0,1 0 13 0 0,-1 0 0 0 0,1 0-1 0 0,0 0 1 0 0,0 0-1 0 0,0 0 1 0 0,-1 0 0 0 0,1-1-1 0 0,0 1 1 0 0,0-1-1 0 0,0 0 1 0 0,0 1-1 0 0,1-1-12 0 0,11 0 136 0 0,-1 0-36 0 0,12 0 13 0 0,49 0-27 0 0,-55-3-43 0 0,-13 1-36 0 0,24-6-1 0 0,-6 5 45 0 0,8 3-41 0 0,-26 0-11 0 0,6 0 5 0 0,-6-1-51 0 0,-3-1-26 0 0,-1 0-47 0 0,0-2-56 0 0,-2 0-68 0 0,0 1-487 0 0,0 3-32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42:53.1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618 426 7640 0 0,'0'-13'224'0'0,"0"11"52"0"0,0 2 93 0 0,0 0 42 0 0,0 2 5 0 0,0 24 374 0 0,0-23-420 0 0,2 0-2 0 0,8 11 14 0 0,-7-2-76 0 0,-3-9 12 0 0,3-1-4 0 0,-2 0-278 0 0,0-1 0 0 0,1 0 0 0 0,-1 1 0 0 0,0-1 0 0 0,0 1 0 0 0,-1-1 0 0 0,1 1 0 0 0,0 0 0 0 0,0-1 0 0 0,-1 1 0 0 0,1 0 0 0 0,-1-1 0 0 0,1 2-36 0 0,0 11 305 0 0,-1-6-97 0 0,0 1 53 0 0,0-2-42 0 0,0 0-92 0 0,0-5-86 0 0,-1 0 0 0 0,1 0 1 0 0,0 0-1 0 0,1 1 0 0 0,-1-1 0 0 0,0 0 0 0 0,1 0 0 0 0,-1 0 0 0 0,1 0 1 0 0,0 1-42 0 0,4 5 126 0 0,-4-6-98 0 0,0-1 0 0 0,-1 0-1 0 0,1 1 1 0 0,0-1 0 0 0,0 1-1 0 0,-1-1 1 0 0,1 1 0 0 0,-1 0 0 0 0,1-1-1 0 0,-1 1 1 0 0,0 0 0 0 0,1-1 0 0 0,-1 1-1 0 0,0 0-27 0 0,1 11 156 0 0,0-2-36 0 0,3 5 6 0 0,1-2-42 0 0,-3-8-52 0 0,2 14 125 0 0,-4 6-6 0 0,-1-23-128 0 0,1 1 1 0 0,0-1-1 0 0,0 1 1 0 0,0-1-1 0 0,0 1 1 0 0,0-1-1 0 0,1 0 1 0 0,0 3-24 0 0,5 9 113 0 0,-5-11-88 0 0,1-1 1 0 0,-1 0-1 0 0,0 1 0 0 0,0-1 1 0 0,-1 1-1 0 0,1-1 0 0 0,-1 1 1 0 0,0-1-1 0 0,0 1-25 0 0,1 3 61 0 0,0 1 0 0 0,0-1 0 0 0,0 0-1 0 0,1 0 1 0 0,0 0 0 0 0,2 6-61 0 0,-2-8 38 0 0,1 11 136 0 0,-3 5-20 0 0,-1-8-73 0 0,1 2 6 0 0,-1-9-46 0 0,1 0 0 0 0,0 1 1 0 0,1-1-1 0 0,0 1 0 0 0,-1-1 0 0 0,2 1-41 0 0,4 9 112 0 0,-5-13-87 0 0,0 0-1 0 0,0 0 1 0 0,0 1 0 0 0,0-1 0 0 0,0 0-1 0 0,-1 1 1 0 0,1-1 0 0 0,-1 2-25 0 0,0 6 58 0 0,-1-9-45 0 0,1 0-1 0 0,0 0 0 0 0,0 0 0 0 0,0 0 1 0 0,1 0-1 0 0,-1 0 0 0 0,0 0 0 0 0,1-1 1 0 0,-1 1-1 0 0,1 0 0 0 0,0 1-12 0 0,3 5 40 0 0,-3-7-32 0 0,0 0 1 0 0,0 1-1 0 0,0-1 1 0 0,0 1-1 0 0,0-1 1 0 0,-1 1-1 0 0,1-1 1 0 0,-1 1-1 0 0,1 0 1 0 0,-1-1-1 0 0,0 1 1 0 0,1 0-1 0 0,-1-1 1 0 0,0 1-9 0 0,0 2-31 0 0,0 3 99 0 0,0 0 11 0 0,0-4-95 0 0,0-1-35 0 0,0 0-26 0 0,0 0-38 0 0,0 1-42 0 0,0-1-47 0 0,2-2-639 0 0,1 0 633 0 0,-2 0 38 0 0,1 0-6 0 0,-1 0-44 0 0,0 0 24 0 0,0 0-35 0 0,0 0-38 0 0,0 0-43 0 0,0 0-75 0 0,-1 0-48 0 0,1 0-44 0 0,-1 0-38 0 0,0 0-147 0 0,0 0-37 0 0,1 0-1538 0 0</inkml:trace>
  <inkml:trace contextRef="#ctx0" brushRef="#br0" timeOffset="1869.15">381 0 10368 0 0,'2'3'80'0'0,"4"2"-93"0"0,-5-4 38 0 0,0 0 33 0 0,0 1 31 0 0,1-1 42 0 0,-1 0 51 0 0,1 1 58 0 0,-3-1-78 0 0,-1 1-84 0 0,-2 2-40 0 0,-13 13-16 0 0,12-9 46 0 0,2-3 15 0 0,0 1 166 0 0,-5-1 209 0 0,3-3-319 0 0,-29 27 921 0 0,20-19-795 0 0,-2 1 64 0 0,1 1 52 0 0,0 2 39 0 0,7-7-226 0 0,1-2-39 0 0,-7 5 69 0 0,-5 2-35 0 0,1 3-18 0 0,6-3 93 0 0,0-1 1 0 0,-10 13-265 0 0,10-7 124 0 0,-3 17 71 0 0,10-23-101 0 0,0 1 0 0 0,-1-1 0 0 0,0 0-94 0 0,-5 7 96 0 0,-6 9 60 0 0,1 10 39 0 0,-16 55 46 0 0,28-81-214 0 0,1 1 0 0 0,0 0 0 0 0,0 0 0 0 0,1 0 0 0 0,1 0 0 0 0,0 4-27 0 0,0 30 77 0 0,2 2-77 0 0,0 5 17 0 0,-1-32-17 0 0,-1-4 0 0 0,1-1 0 0 0,1 1 0 0 0,1 0 0 0 0,0 0 0 0 0,1-1 0 0 0,1 0 0 0 0,1 5 0 0 0,2 2 0 0 0,2 1 0 0 0,0-1 0 0 0,2-1 0 0 0,0 1 0 0 0,5 4 0 0 0,2 1-2 0 0,-7-9 5 0 0,12 14-3 0 0,-18-27-12 0 0,1 0 0 0 0,-1 0 0 0 0,1 0-1 0 0,2 0 13 0 0,29 22-208 0 0,24 12-256 0 0,-20-13 135 0 0,-24-17 197 0 0,0 0-53 0 0,0-3-55 0 0,-1 0-58 0 0,2-1-62 0 0,-1 0-63 0 0,2 0-68 0 0,1-1-70 0 0,-1 1-26 0 0,2-1-2 0 0,-6-1 117 0 0,-3-1-10 0 0,1 1-109 0 0,-13-4 590 0 0,12 2-668 0 0,0 1-97 0 0,-1 0-75 0 0,1 0-52 0 0,4 1-340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42:54.0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16 7568 0 0,'0'0'166'0'0,"0"0"29"0"0,0 0 14 0 0,0 1-65 0 0,2 1-14 0 0,4 3 94 0 0,-1 0 46 0 0,-2-2 321 0 0,-1-3 17 0 0,-1 0-569 0 0,-1 0 0 0 0,1 0 0 0 0,0 0 1 0 0,-1 0-1 0 0,1 0 0 0 0,0 0 0 0 0,-1 1 0 0 0,1-1 0 0 0,0 0 1 0 0,-1 0-1 0 0,1 1 0 0 0,-1-1 0 0 0,1 1 0 0 0,-1-1 0 0 0,1 0 0 0 0,-1 1 1 0 0,1-1-1 0 0,-1 1 0 0 0,1-1 0 0 0,-1 1 0 0 0,0-1 0 0 0,1 1 1 0 0,-1 0-40 0 0,1-1 37 0 0,-1 1-1 0 0,0-1 1 0 0,1 1 0 0 0,-1-1 0 0 0,1 1 0 0 0,-1-1 0 0 0,1 1 0 0 0,-1-1 0 0 0,1 1 0 0 0,-1-1 0 0 0,1 0 0 0 0,-1 1 0 0 0,1-1 0 0 0,-1 0 0 0 0,1 0 0 0 0,0 1 0 0 0,-1-1 0 0 0,1 0 0 0 0,0 0 0 0 0,-1 0 0 0 0,1 0 0 0 0,0 0 0 0 0,-1 0-37 0 0,6 3 560 0 0,8 7 22 0 0,-2-7-118 0 0,-7 0 16 0 0,0 2-336 0 0,0 0 48 0 0,2 2 81 0 0,5 5 180 0 0,-1-1-53 0 0,-3-3-169 0 0,-2-2-75 0 0,1 0-43 0 0,5 11 201 0 0,-5-5-136 0 0,-1-2-68 0 0,0 1-34 0 0,-1-4-37 0 0,13 23 155 0 0,-7-4 14 0 0,1-3-84 0 0,15 13 109 0 0,-19-26-133 0 0,0 0 0 0 0,0 1-1 0 0,3 7-99 0 0,-4-4 114 0 0,0-1-35 0 0,13 21 39 0 0,-5-10 173 0 0,11 25-291 0 0,-22-41 30 0 0,1 24 88 0 0,6-19-94 0 0,-9-10 42 0 0,1-1 14 0 0,8 9 0 0 0,-9-9-28 0 0,-2-2-75 0 0,0 0-43 0 0,0 0-175 0 0,0 0-58 0 0,0-1-127 0 0,-1 1 40 0 0,1-2-281 0 0,0 1 323 0 0,0 0 35 0 0,0 0-105 0 0,0-1 41 0 0,0 0-333 0 0,0 0 189 0 0,-1 0 15 0 0,1 1-98 0 0,-5-6-1555 0 0,-4-2-1220 0 0</inkml:trace>
  <inkml:trace contextRef="#ctx0" brushRef="#br0" timeOffset="305.36">364 0 9560 0 0,'0'0'216'0'0,"0"0"32"0"0,0 3 10 0 0,0 7 30 0 0,0 3 443 0 0,0-2-270 0 0,0-1-92 0 0,-1-2-109 0 0,0-5-177 0 0,0 0-32 0 0,-6 1 165 0 0,7-4-202 0 0,0 0 0 0 0,-1 1 0 0 0,1-1 0 0 0,-1 0-1 0 0,1 1 1 0 0,-1-1 0 0 0,1 0 0 0 0,0 1 0 0 0,-1-1 0 0 0,1 0-1 0 0,0 1 1 0 0,-1-1 0 0 0,1 0 0 0 0,0 1 0 0 0,0-1-1 0 0,-1 1 1 0 0,1-1 0 0 0,0 1 0 0 0,0-1 0 0 0,0 1 0 0 0,0-1-1 0 0,-1 1 1 0 0,1-1 0 0 0,0 1 0 0 0,0-1 0 0 0,0 1-1 0 0,0-1 1 0 0,0 1 0 0 0,0-1 0 0 0,0 1 0 0 0,1-1 0 0 0,-1 1-14 0 0,-2 10 230 0 0,-4 2 27 0 0,0-1-5 0 0,4-1-31 0 0,1-1-27 0 0,-3-1-33 0 0,-7 3 89 0 0,-2 5-11 0 0,7-4-71 0 0,2-1-69 0 0,-4 10 38 0 0,-8 17 131 0 0,7-14-109 0 0,2-10-98 0 0,-2 4 20 0 0,6-11-51 0 0,0-1 1 0 0,-1 0-1 0 0,0 0 1 0 0,0-1-1 0 0,-1 1 1 0 0,0-1-1 0 0,0 0 1 0 0,-3 2-31 0 0,8-8 0 0 0,-4 4 5 0 0,0 0 1 0 0,1 0-1 0 0,-1 1 0 0 0,1-1 1 0 0,-2 4-6 0 0,-6 24 64 0 0,0-16-49 0 0,1-1 1 0 0,2 4 29 0 0,6-14-42 0 0,-1 1 0 0 0,0-1 1 0 0,0 0-1 0 0,0 1 1 0 0,-2 0-4 0 0,2-3 4 0 0,0 1 0 0 0,1 0 0 0 0,-1 0 0 0 0,1 0 0 0 0,0 0 0 0 0,0 1 0 0 0,0-1 0 0 0,0 0 0 0 0,1 1 0 0 0,0-1 0 0 0,0 1 0 0 0,-1 4-4 0 0,2-8-198 0 0,0 1 74 0 0,0-1 64 0 0,0 1 54 0 0,0 0 111 0 0,-2 2 361 0 0,2-3-373 0 0,-1-1-74 0 0,0 1-53 0 0,0-1-43 0 0,1 0-46 0 0,-1 1-54 0 0,0-1-79 0 0,0 0-74 0 0,0 0-84 0 0,0 0-89 0 0,0 1-97 0 0,-1-1-105 0 0,1 0-111 0 0,0 0-119 0 0,1 0-1034 0 0,0 0-1120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43:02.3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1 379 7344 0 0,'0'0'216'0'0,"0"0"-62"0"0,0 0-24 0 0,0 0 312 0 0,0-3 66 0 0,0-7 18 0 0,0 9-518 0 0,0 1 1 0 0,0 0 0 0 0,0 0-1 0 0,0 0 1 0 0,0 0 0 0 0,0 0-1 0 0,0 0 1 0 0,0 0-1 0 0,0 0 1 0 0,0 0 0 0 0,0 0-1 0 0,0 0 1 0 0,0-1 0 0 0,0 1-1 0 0,0 0 1 0 0,0 0-1 0 0,0 0 1 0 0,0 0 0 0 0,0 0-1 0 0,0 0 1 0 0,0 0 0 0 0,0 0-1 0 0,0 0 1 0 0,0 0 0 0 0,0-1-1 0 0,0 1 1 0 0,0 0-1 0 0,0 0 1 0 0,0 0 0 0 0,1 0-1 0 0,-1 0 1 0 0,0 0 0 0 0,0 0-1 0 0,0 0 1 0 0,0 0-1 0 0,0 0 1 0 0,0 0 0 0 0,0 0-1 0 0,0 0 1 0 0,0 0 0 0 0,0 0-1 0 0,0 0 1 0 0,1 0 0 0 0,-1 0-1 0 0,0 0 1 0 0,0 0-1 0 0,0 0 1 0 0,0 0 0 0 0,0 0-1 0 0,0 0 1 0 0,0 0 0 0 0,0 0-1 0 0,0 0 1 0 0,0 0-1 0 0,0 0 1 0 0,1 0 0 0 0,-1 0-9 0 0,3 0 133 0 0,7 0 77 0 0,-9 0-189 0 0,0 0-1 0 0,0 0 1 0 0,0 0-1 0 0,0 0 1 0 0,0 0-1 0 0,0 0 1 0 0,0 0 0 0 0,-1-1-1 0 0,1 1 1 0 0,0 0-1 0 0,0-1 1 0 0,0 1-1 0 0,0-1-20 0 0,3-5 169 0 0,-3 5-159 0 0,-1 1 0 0 0,0-1 0 0 0,0 1 1 0 0,1 0-1 0 0,-1-1 0 0 0,0 1 1 0 0,1-1-1 0 0,-1 1 0 0 0,0 0 0 0 0,1-1 1 0 0,-1 1-1 0 0,0 0 0 0 0,1-1 1 0 0,-1 1-1 0 0,1 0 0 0 0,-1 0 0 0 0,1 0 1 0 0,-1-1-1 0 0,1 1 0 0 0,-1 0 1 0 0,1 0-1 0 0,-1 0 0 0 0,1 0 0 0 0,-1 0 1 0 0,1 0-1 0 0,-1 0 0 0 0,1 0 1 0 0,-1 0-1 0 0,1 0 0 0 0,-1 0 0 0 0,1 0 1 0 0,-1 0-11 0 0,12 0 116 0 0,-1 0-37 0 0,11-2 30 0 0,-6-4-20 0 0,-13 4-69 0 0,0 1 1 0 0,0 0-1 0 0,1 0 0 0 0,-1 0 1 0 0,1 1-1 0 0,-1-1 0 0 0,0 1 1 0 0,2-1-21 0 0,25 0 133 0 0,6-5-29 0 0,0-1-28 0 0,-6 6 7 0 0,-15 0-15 0 0,0-1 0 0 0,14-3-68 0 0,-13 2 68 0 0,-1 1 0 0 0,16-1-68 0 0,-9 3 50 0 0,-8 0-38 0 0,-1 0 1 0 0,1-1 0 0 0,4-1-13 0 0,-4 0 0 0 0,10-2 5 0 0,2 0 0 0 0,18 1-5 0 0,-20 2 26 0 0,-1-1 1 0 0,14-3-27 0 0,-15 2 0 0 0,-1 0 1 0 0,13 1-1 0 0,5 1 36 0 0,25-6-36 0 0,-26 3 28 0 0,26 1-28 0 0,-25 3 0 0 0,7 0 0 0 0,26-3 0 0 0,7-8 0 0 0,0 6 0 0 0,3-5 0 0 0,-40 6 0 0 0,21-1 0 0 0,8-5 0 0 0,-17 3 6 0 0,-1 2 1 0 0,42 1-7 0 0,147-9 61 0 0,-171 8-55 0 0,40-6-6 0 0,2 6 0 0 0,8-5 0 0 0,-8 4 0 0 0,0-4 0 0 0,-45 6-3 0 0,114-10 27 0 0,-51 3 283 0 0,116 6-307 0 0,-149 2 83 0 0,-2-3 38 0 0,-22 2 0 0 0,68-2 130 0 0,-70 2-124 0 0,138-5 231 0 0,-93 7-251 0 0,-6-4-54 0 0,105-2-10 0 0,-71 9 28 0 0,215-4 122 0 0,-280-1-153 0 0,200-5 93 0 0,13 1-15 0 0,-18 0-17 0 0,35-1 3 0 0,-31 2-56 0 0,347 7 160 0 0,10 0-27 0 0,-119 0-171 0 0,-166 0-83 0 0,-13 9 62 0 0,-240-5 21 0 0,113 1 43 0 0,-121-1-43 0 0,92 3 46 0 0,-2-4 58 0 0,264 12 200 0 0,-223-3-190 0 0,0-8-96 0 0,114 5-28 0 0,-212-5 0 0 0,113 2 16 0 0,1 4 48 0 0,0-5-32 0 0,2 6 32 0 0,11-6-38 0 0,-124-1-4 0 0,253 5 10 0 0,-251-9-32 0 0,264 3 10 0 0,-258 1 12 0 0,266 5 10 0 0,-271-9-32 0 0,249 3 0 0 0,-125 7 0 0 0,-1-5 0 0 0,-121 0-1 0 0,225 4-58 0 0,-21-1 46 0 0,-5-1 14 0 0,93 9-1 0 0,-47 0 0 0 0,-134-7 0 0 0,-163-5 0 0 0,79 1 0 0 0,-3 6 10 0 0,-95-8 8 0 0,151 12 18 0 0,-123-6-26 0 0,74-2-10 0 0,9 1 51 0 0,-11 0-48 0 0,-110-9-7 0 0,35 2-3 0 0,-56 0-34 0 0,-1 0-37 0 0,-3 2-51 0 0,1-1-47 0 0,22 3-254 0 0,-12-2 43 0 0,0-2-36 0 0,29-1-488 0 0,-1 0-7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4:45.23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0 411 7568 0 0,'0'0'166'0'0,"0"0"29"0"0,0 0 14 0 0,0 3-25 0 0,0 5-125 0 0,0 0 15 0 0,0-2 21 0 0,0-2 40 0 0,0-1 212 0 0,0-1 5 0 0,0 5-101 0 0,1 0-54 0 0,-1-1-47 0 0,0-1-38 0 0,2 6 28 0 0,3 5 5 0 0,-2-9-59 0 0,0 1 50 0 0,2 2 69 0 0,5 8 210 0 0,-5 8 53 0 0,6-5 11 0 0,-7-8-254 0 0,-4-9-151 0 0,2 0-1 0 0,-1 0 0 0 0,0 0 0 0 0,1 0 1 0 0,0-1-1 0 0,0 1 0 0 0,0 0 1 0 0,0 0-74 0 0,1 0 51 0 0,-1 0 1 0 0,0 0 0 0 0,0 0-1 0 0,-1 0 1 0 0,1 1 0 0 0,-1-1-1 0 0,0 1 1 0 0,0-1 0 0 0,0 1-1 0 0,-1 0 1 0 0,0-1 0 0 0,0 4-52 0 0,3 19 254 0 0,10 9 70 0 0,-10-30-256 0 0,-1 1 1 0 0,1 0 0 0 0,-1-1 0 0 0,0 1-1 0 0,-1 0 1 0 0,0 1 0 0 0,0-1 0 0 0,0 1-69 0 0,-2 7 131 0 0,1 10 47 0 0,3-2-35 0 0,1-8-68 0 0,4 20 111 0 0,-7-20-91 0 0,-1 2 34 0 0,1-9-65 0 0,0 0 0 0 0,1 0 0 0 0,0 0 0 0 0,0 0 0 0 0,3 7-64 0 0,-4-12 15 0 0,3 20 229 0 0,-5 13 7 0 0,0-11-35 0 0,1-16-152 0 0,-1 0 53 0 0,1 1 89 0 0,0-1 110 0 0,1-5-109 0 0,-1 0 37 0 0,-2-7-160 0 0,-5-5-46 0 0,6 6-19 0 0,0-1 0 0 0,0 1 0 0 0,1-1 0 0 0,-1 1 1 0 0,0-1-1 0 0,1 0 0 0 0,-1 1 0 0 0,1-1 0 0 0,0 0-19 0 0,-1-10 8 0 0,1 4-8 0 0,-1 6-1 0 0,1 0-1 0 0,0 0 1 0 0,0 0 0 0 0,0 0 0 0 0,0 0 0 0 0,0 0 0 0 0,1 0 0 0 0,-1 0-1 0 0,1 0 1 0 0,0 0 0 0 0,0 0 1 0 0,7-10-25 0 0,1-3-73 0 0,-3 6-56 0 0,0-1-1 0 0,0 1 0 0 0,1-6 155 0 0,-1-4-243 0 0,-3 9 134 0 0,-2 9 91 0 0,0 0 0 0 0,-1 0-1 0 0,1-1 1 0 0,1 1 0 0 0,-1 0-1 0 0,0 0 1 0 0,0 0 0 0 0,1 0 0 0 0,-1 0-1 0 0,1 0 1 0 0,0 0 18 0 0,11-8-113 0 0,2-1 41 0 0,28-24-224 0 0,-25 18 197 0 0,-16 15 92 0 0,0 1 0 0 0,0-1 0 0 0,0 1 0 0 0,0 0 0 0 0,0-1-1 0 0,0 1 1 0 0,0 0 0 0 0,0 0 0 0 0,0 0 0 0 0,0 1 0 0 0,1-1 0 0 0,-1 0-1 0 0,0 1 1 0 0,1 0 7 0 0,10-4-30 0 0,3-1-11 0 0,-13 3 38 0 0,0 1 0 0 0,0 0 0 0 0,1 0 0 0 0,-1 0 0 0 0,0 0 0 0 0,1 1 0 0 0,-1 0 0 0 0,2-1 4 0 0,64 1-17 0 0,-61 0-7 0 0,-5-1 12 0 0,0 1 0 0 0,0 0 0 0 0,0 0 0 0 0,0 0 0 0 0,0 0 0 0 0,0 0 0 0 0,0 1 0 0 0,0-1 0 0 0,0 1 0 0 0,0 0 0 0 0,0 0 11 0 0,1 1-12 0 0,-1 0 0 0 0,1-1 0 0 0,0 1 1 0 0,-1-1-1 0 0,1 0 0 0 0,0 1 0 0 0,0-2 1 0 0,0 1-1 0 0,0 0 0 0 0,3-1 12 0 0,-5 0 0 0 0,-1 0-1 0 0,1 0 1 0 0,0 0-1 0 0,-1 0 1 0 0,1 0-1 0 0,-1 1 1 0 0,1-1-1 0 0,-1 1 1 0 0,1-1 0 0 0,0 1-1 0 0,-1-1 1 0 0,0 1-1 0 0,1 0 1 0 0,-1 0-1 0 0,1 0 1 0 0,-1 0-1 0 0,0 0 1 0 0,0 0-1 0 0,1 0 1 0 0,-1 0-1 0 0,0 0 1 0 0,0 0 0 0 0,0 1 0 0 0,31 29 0 0 0,-26-25 1 0 0,-6-6-1 0 0,1 0-1 0 0,0 1 1 0 0,-1-1 0 0 0,1 1 0 0 0,-1-1 0 0 0,1 1 0 0 0,-1 0-1 0 0,1-1 1 0 0,-1 1 0 0 0,1-1 0 0 0,-1 1 0 0 0,0 0 0 0 0,1-1-1 0 0,-1 1 1 0 0,0 0 0 0 0,0 0 0 0 0,3 31 18 0 0,-3 12 218 0 0,0-41-144 0 0,-3 0 4 0 0,-16 8 32 0 0,15-9-102 0 0,0 1-1 0 0,0-1 1 0 0,0 0-1 0 0,1 1 0 0 0,-4 3-25 0 0,2-2 28 0 0,-1 0 0 0 0,1 0 0 0 0,-1 0 0 0 0,0-1 0 0 0,-1 1 0 0 0,0-1-28 0 0,2 0 14 0 0,-30 9-4 0 0,25-9-10 0 0,-58 18 11 0 0,57-16 6 0 0,8-4-12 0 0,0 1 0 0 0,0-1-1 0 0,0 0 1 0 0,0 0 0 0 0,0 0-1 0 0,0-1 1 0 0,0 1 0 0 0,-1-1-1 0 0,1 0 1 0 0,-2 0-5 0 0,-4 0 15 0 0,6-1-12 0 0,0 1 1 0 0,0 0-1 0 0,0 0 1 0 0,0 0-1 0 0,0 0 1 0 0,0 0-1 0 0,0 1 1 0 0,0-1-1 0 0,0 1 1 0 0,0 0-1 0 0,0 0-3 0 0,-16 10 0 0 0,18-11 0 0 0,-1 1 0 0 0,0-1 0 0 0,0 0 0 0 0,0 0 0 0 0,0 1 0 0 0,0-1 0 0 0,0 0 0 0 0,0-1 0 0 0,0 1 0 0 0,0 0 0 0 0,0-1 0 0 0,-1 1 0 0 0,-9-7 2 0 0,0 2-9 0 0,-1 3-68 0 0,3 2 22 0 0,10 1 50 0 0,0-1 0 0 0,0 0-1 0 0,-1 0 1 0 0,1 0 0 0 0,0 0 0 0 0,0 0-1 0 0,0 0 1 0 0,0 0 0 0 0,0 0 0 0 0,0 0-1 0 0,0 0 1 0 0,0 0 0 0 0,0 0 0 0 0,0 0-1 0 0,-1 0 1 0 0,1 0 0 0 0,0 0 0 0 0,0 0-1 0 0,0 0 1 0 0,0 0 0 0 0,0 0 0 0 0,0-1-1 0 0,0 1 1 0 0,0 0 0 0 0,0 0 0 0 0,0 0-1 0 0,0 0 1 0 0,0 0 0 0 0,-1 0 0 0 0,1 0-1 0 0,0 0 1 0 0,0 0 0 0 0,0 0 0 0 0,0 0-1 0 0,0 0 1 0 0,0 0 0 0 0,0 0 0 0 0,0-1-1 0 0,0 1 1 0 0,0 0 0 0 0,0 0 0 0 0,0 0-1 0 0,0 0 1 0 0,0 0 0 0 0,0 0 0 0 0,0 0-1 0 0,0 0 1 0 0,0 0 0 0 0,0 0 0 0 0,0-1-1 0 0,0 1 1 0 0,0 0 0 0 0,0 0 0 0 0,0 0-1 0 0,0 0 1 0 0,0 0 0 0 0,0 0 3 0 0,0 0-165 0 0,0-1 41 0 0,0 1 39 0 0,0 0 34 0 0,0-1 30 0 0,0 1 56 0 0,0-1 150 0 0,1-1 243 0 0,-1 2-332 0 0,0-1-55 0 0,0 1-64 0 0,0-1-64 0 0,0 0-75 0 0,0 1-88 0 0,0-1-33 0 0,0 1-74 0 0,0-1-83 0 0,0 0-87 0 0,0 1-96 0 0,-1-1-101 0 0,1 0-108 0 0,0 1-115 0 0,0 0-1018 0 0,0 0-1115 0 0</inkml:trace>
  <inkml:trace contextRef="#ctx0" brushRef="#br0" timeOffset="354.87">915 805 9616 0 0,'0'-2'-48'0'0,"0"0"51"0"0,0 0 45 0 0,0 1 43 0 0,0-1 39 0 0,0 1 34 0 0,0 0 254 0 0,0 1-14 0 0,0 1 45 0 0,-1 2 1012 0 0,1 1-629 0 0,1-2-464 0 0,-1 0-48 0 0,0 1 15 0 0,0-1-215 0 0,0-1-36 0 0,1 2-32 0 0,-1-2-72 0 0,0 0-33 0 0,1 0-35 0 0,-1 0-36 0 0,1 0-40 0 0,-1 0-40 0 0,5 7 328 0 0,-1-1-45 0 0,-1-1 24 0 0,-2 1 44 0 0,-1 2 82 0 0,0-3-163 0 0,-1 15 90 0 0,5-6 18 0 0,1-7-82 0 0,0 2 37 0 0,-2 4 39 0 0,-4-3 0 0 0,1-7-118 0 0,0-1 0 0 0,-1 0 0 0 0,1 0 0 0 0,1 1-1 0 0,-1-1 1 0 0,0 0 0 0 0,1 0 0 0 0,0 0 0 0 0,-1 0 0 0 0,1 1-50 0 0,4 4 107 0 0,-4-7-86 0 0,0 1 0 0 0,0-1 1 0 0,0 1-1 0 0,0-1 1 0 0,0 1-1 0 0,-1-1 0 0 0,1 1 1 0 0,-1-1-1 0 0,1 1 1 0 0,-1 0-1 0 0,0-1 0 0 0,0 1 1 0 0,1 0-1 0 0,-1 0-21 0 0,1 9 131 0 0,6 3 16 0 0,-1-3-14 0 0,-5-3-15 0 0,-1-5 58 0 0,0 0 0 0 0,0 1-114 0 0,0 8 183 0 0,0-8-210 0 0,0 1-77 0 0,0-3-20 0 0,0-1-33 0 0,3 2-60 0 0,8 8-33 0 0,-10-10 136 0 0,0 0-17 0 0,-1-1-26 0 0,0 0-46 0 0,0 0-20 0 0,0 0-48 0 0,0 0-53 0 0,0 0-60 0 0,0 0-66 0 0,0 0-60 0 0,0 0-54 0 0,0 0-47 0 0,0 0-163 0 0,0 0-45 0 0,0 0-198 0 0,0 0-526 0 0</inkml:trace>
  <inkml:trace contextRef="#ctx0" brushRef="#br0" timeOffset="725.97">1199 821 8352 0 0,'0'0'190'0'0,"0"0"28"0"0,0 0 7 0 0,0 0 14 0 0,0 0 34 0 0,0 0 14 0 0,0 3 1 0 0,0 7-10 0 0,0-10-273 0 0,0 1-1 0 0,0-1 0 0 0,0 0 0 0 0,0 0 0 0 0,0 0 1 0 0,0 0-1 0 0,1 0 0 0 0,-1 0 0 0 0,0 0 0 0 0,0 0 1 0 0,0 0-1 0 0,0 0 0 0 0,0 1 0 0 0,0-1 1 0 0,-1 0-1 0 0,1 0 0 0 0,0 0 0 0 0,0 0 0 0 0,0 0 1 0 0,0 0-1 0 0,0 0 0 0 0,0 0 0 0 0,0 0 0 0 0,0 0 1 0 0,0 0-1 0 0,0 1 0 0 0,0-1 0 0 0,0 0 0 0 0,0 0 1 0 0,0 0-1 0 0,0 0 0 0 0,0 0 0 0 0,0 0 1 0 0,0 0-1 0 0,0 0 0 0 0,-1 0 0 0 0,1 0 0 0 0,0 0 1 0 0,0 0-1 0 0,0 0 0 0 0,0 0 0 0 0,0 0 0 0 0,0 0 1 0 0,0 0-1 0 0,0 0 0 0 0,0 0 0 0 0,0 0 0 0 0,-1 0 1 0 0,1 0-1 0 0,0 0 0 0 0,0 0 0 0 0,0 0 1 0 0,0 0-1 0 0,0 0 0 0 0,0 0 0 0 0,0 0 0 0 0,0 0-4 0 0,-12 3 170 0 0,-4 10 208 0 0,8-6-200 0 0,-1-1-72 0 0,-4-1 46 0 0,8 6-6 0 0,-9-6-5 0 0,10-2-123 0 0,-4 4 74 0 0,-1 2 47 0 0,-13 13 244 0 0,11-11-202 0 0,5-5-119 0 0,3-2 61 0 0,2 0-64 0 0,2 3-11 0 0,-1-6-30 0 0,0 5 100 0 0,0 0-42 0 0,0 13 91 0 0,0-16-39 0 0,3 0-15 0 0,0-1-48 0 0,4 6 28 0 0,-3-3 59 0 0,-3 1-92 0 0,0-1-18 0 0,12 0 72 0 0,0 6-2 0 0,-10-9-7 0 0,-1-2-28 0 0,0 0-61 0 0,0 1-1 0 0,0-1 0 0 0,-1 1 1 0 0,1-1-1 0 0,0 1 1 0 0,0-1-1 0 0,-1 1 0 0 0,1 0 1 0 0,-1 0-1 0 0,1 0 1 0 0,1 1-16 0 0,4 2 13 0 0,-3-1-2 0 0,2-3-12 0 0,2 0 31 0 0,6 0 37 0 0,-12 0-62 0 0,-1 0 1 0 0,1 1 0 0 0,0-1 0 0 0,0 1 0 0 0,-1-1 0 0 0,1 1 0 0 0,0 0 0 0 0,-1-1 0 0 0,1 1 0 0 0,-1 0 0 0 0,2 1-6 0 0,-2-1 1 0 0,-1-1 0 0 0,1 1 1 0 0,0 0-1 0 0,0-1 0 0 0,0 1 0 0 0,0-1 1 0 0,0 1-1 0 0,0-1 0 0 0,0 0 1 0 0,0 1-1 0 0,0-1 0 0 0,1 0 0 0 0,-1 0 1 0 0,0 1-1 0 0,0-1 0 0 0,0 0 1 0 0,0 0-1 0 0,0 0 0 0 0,0-1 0 0 0,0 1 1 0 0,1 0-1 0 0,-1 0 0 0 0,0 0 1 0 0,0-1-2 0 0,7-4 3 0 0,-7 4-5 0 0,1 0 0 0 0,-1 0 1 0 0,1 1-1 0 0,-1-1 0 0 0,1 0 0 0 0,-1 0 1 0 0,1 1-1 0 0,-1-1 0 0 0,1 1 0 0 0,0 0 0 0 0,-1-1 1 0 0,1 1-1 0 0,0 0 0 0 0,0 0 2 0 0,14 1-116 0 0,14-1-80 0 0,-13-4 3 0 0,-14 2 93 0 0,1 0 1 0 0,-1 1 0 0 0,1-1-1 0 0,0 1 1 0 0,0 0-1 0 0,0 0 1 0 0,-1 0-1 0 0,1 0 1 0 0,0 1-1 0 0,3-1 100 0 0,12 1-574 0 0</inkml:trace>
  <inkml:trace contextRef="#ctx0" brushRef="#br0" timeOffset="1151.54">1452 1 9184 0 0,'0'0'208'0'0,"0"0"33"0"0,2 3 14 0 0,9 5-63 0 0,-9-7-186 0 0,-1 0 0 0 0,1-1 1 0 0,-1 1-1 0 0,1-1 1 0 0,-1 1-1 0 0,1-1 0 0 0,-1 0 1 0 0,1 0-1 0 0,0 1 1 0 0,0-1-7 0 0,0 0 0 0 0,-1 0 0 0 0,1 0 0 0 0,0 0 0 0 0,-1 1 0 0 0,1-1 0 0 0,-1 0 0 0 0,1 1 0 0 0,-1 0 0 0 0,1-1 0 0 0,-1 1 0 0 0,1 0 0 0 0,-1-1 0 0 0,0 1 0 0 0,12 6 0 0 0,0-4 31 0 0,3 2 101 0 0,3 5 110 0 0,2 4 124 0 0,18 14 338 0 0,-22-16-427 0 0,-1 0-46 0 0,-1-2-78 0 0,1 3 74 0 0,-3-1-43 0 0,1 2 142 0 0,-1 0 0 0 0,11 16-326 0 0,-10-13 195 0 0,26 36 225 0 0,-23-26-131 0 0,0 0 0 0 0,1 6-289 0 0,10 23 366 0 0,-7-9 308 0 0,12 39-674 0 0,-30-76 43 0 0,17 55 326 0 0,-18-53-256 0 0,1 0 1 0 0,-2 0-1 0 0,1 0 0 0 0,-2 7-113 0 0,0 66 585 0 0,0-31-228 0 0,-2-26-141 0 0,-4 5 16 0 0,1-15-112 0 0,-16 80 704 0 0,18-87-705 0 0,-2 0-1 0 0,1 0 0 0 0,-1 0 0 0 0,-2 3-118 0 0,-4 4 114 0 0,1-2-50 0 0,-2 5 30 0 0,10-17-74 0 0,0 0 1 0 0,-1 0-1 0 0,1 0 1 0 0,-1 0 0 0 0,0 0-1 0 0,-1 1-20 0 0,-1 0-65 0 0,-2 3 114 0 0,-6 5 104 0 0,9-9-155 0 0,0 0-57 0 0,0-1-49 0 0,0 0-63 0 0,1-1-74 0 0,0 0-87 0 0,1-1-27 0 0,0 0-72 0 0,0-1-64 0 0,0 1-55 0 0,0-1-71 0 0,0 1-42 0 0,-2 1-760 0 0,1-1 246 0 0,-1 2-34 0 0,-5 6-2546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4:49.78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679 29 6160 0 0,'13'0'133'0'0,"-10"0"23"0"0,-3 0 13 0 0,2-2-18 0 0,1-2-92 0 0,1 2-50 0 0,7-3-93 0 0,-4 3 94 0 0,-3 2 36 0 0,1 0 37 0 0,1-1 100 0 0,2 1 99 0 0,-8 0-43 0 0,1 0-63 0 0,0 0-55 0 0,0 0-48 0 0,0 0-42 0 0,1 0-84 0 0,1-2-315 0 0,-3 1 325 0 0,1 1 39 0 0,-1-1 50 0 0,1 1 62 0 0,-1-1 76 0 0,1 0 86 0 0,-1 0 54 0 0,0 1 87 0 0,0-1 96 0 0,0 0 104 0 0,1 0 112 0 0,-1 0 121 0 0,0 1-375 0 0,0-1 35 0 0,0 1 34 0 0,0-1 35 0 0,0 2-556 0 0,0 0 0 0 0,-1 0-1 0 0,1-1 1 0 0,0 1 0 0 0,0 0 0 0 0,-1-1 0 0 0,1 1-1 0 0,0 0 1 0 0,0 0 0 0 0,-1-1 0 0 0,1 1 0 0 0,-1 0 0 0 0,1-1-1 0 0,-1 1 1 0 0,1-1 0 0 0,-1 1 0 0 0,1-1 0 0 0,-1 1-1 0 0,0-1 1 0 0,1 1 0 0 0,-1-1 0 0 0,0 1-17 0 0,-20 9 270 0 0,4-3-149 0 0,2 3-51 0 0,13-9-62 0 0,-1 0 0 0 0,2 0 1 0 0,-1 1-1 0 0,0-1 0 0 0,0 0 1 0 0,0 1-1 0 0,1-1 1 0 0,-1 1-1 0 0,0 0 0 0 0,1-1 1 0 0,-1 2-9 0 0,1-1 3 0 0,-1 0 0 0 0,1-1 0 0 0,0 1 1 0 0,-1-1-1 0 0,1 0 0 0 0,-1 1 0 0 0,0-1 1 0 0,1 0-1 0 0,-1 0 0 0 0,0 0 0 0 0,0 0 1 0 0,0 0-1 0 0,0-1 0 0 0,1 1 0 0 0,-1 0 1 0 0,0-1-4 0 0,-2 2 8 0 0,0 0 0 0 0,0 0 0 0 0,0 1 0 0 0,0-1 1 0 0,1 1-1 0 0,0 0 0 0 0,-1 0 0 0 0,1 0 1 0 0,0 0-1 0 0,0 0-8 0 0,-1 2 13 0 0,0 0 0 0 0,-1-1 0 0 0,0 0 0 0 0,1 0 0 0 0,-1-1 0 0 0,-6 4-13 0 0,-68 40 16 0 0,-141 63-16 0 0,193-94 45 0 0,-15 11-45 0 0,34-22 8 0 0,5-3-6 0 0,-1 0 0 0 0,0 0 1 0 0,0 0-1 0 0,-1 0 0 0 0,-3 0-2 0 0,-11 7 10 0 0,8 2 14 0 0,10-10-22 0 0,0 1 0 0 0,-1-1 0 0 0,1 1 0 0 0,0-1 0 0 0,-1 0 0 0 0,1 1 0 0 0,-1-1 0 0 0,1 0 0 0 0,-1 0 0 0 0,0 0 0 0 0,1 0 0 0 0,-1-1 0 0 0,0 1 0 0 0,0 0 0 0 0,-1 0-2 0 0,1-1 0 0 0,0 1 0 0 0,1-1 0 0 0,-1 1 0 0 0,0 0 0 0 0,0 0 0 0 0,1 0 0 0 0,-1 0 0 0 0,0 0 0 0 0,1 0 0 0 0,-1 1 0 0 0,1-1 0 0 0,0 0 0 0 0,-1 1 0 0 0,1-1 0 0 0,0 1 0 0 0,0-1 0 0 0,0 1 0 0 0,0 0 0 0 0,0-1 0 0 0,0 1 0 0 0,0 2 0 0 0,-8 5 3 0 0,-3-3 63 0 0,10-5-53 0 0,1-1 1 0 0,-1 1-1 0 0,0 0 1 0 0,1 0-1 0 0,-1 0 1 0 0,1-1-1 0 0,0 1 0 0 0,-1 1 1 0 0,1-1-1 0 0,0 0 1 0 0,0 0-1 0 0,-1 0 0 0 0,1 1 1 0 0,0 0-14 0 0,-5 11 135 0 0,-4-7-1 0 0,5 4-6 0 0,2-8-74 0 0,-1 0-25 0 0,1 0-9 0 0,1 0 22 0 0,1 3 78 0 0,1-2-20 0 0,-1 2 33 0 0,1 6-69 0 0,0-9 2 0 0,3-2 12 0 0,-3 0-75 0 0,1 0 0 0 0,-1 0 0 0 0,1 0 1 0 0,-1 0-1 0 0,1 0 0 0 0,-1 0 1 0 0,0 0-1 0 0,1 0 0 0 0,-1 0 1 0 0,1 1-1 0 0,-1-1 0 0 0,0 0 1 0 0,1 0-1 0 0,-1 0 0 0 0,0 0 1 0 0,1 1-1 0 0,-1-1 0 0 0,0 0 1 0 0,1 0-1 0 0,-1 1 0 0 0,0-1 1 0 0,1 0-1 0 0,-1 1 0 0 0,0-1 1 0 0,0 0-1 0 0,1 1 0 0 0,-1-1 1 0 0,0 1-4 0 0,8 6 84 0 0,8-3-33 0 0,7-3 101 0 0,32-2 244 0 0,-40 0-296 0 0,-3 1-41 0 0,24 1 113 0 0,-22 0-94 0 0,0 0 0 0 0,0-1-1 0 0,0-1 1 0 0,0-1-1 0 0,7-1-77 0 0,-5-1 69 0 0,-9 2-38 0 0,-1 0 0 0 0,1 0 0 0 0,-1 1 0 0 0,1 0 0 0 0,0 1 0 0 0,0-1-31 0 0,126 1 387 0 0,-89 0-292 0 0,-3 0-32 0 0,-39 0-61 0 0,0 0-1 0 0,0 0 0 0 0,0 1 1 0 0,0-1-1 0 0,0 0 0 0 0,-1 1 1 0 0,1-1-1 0 0,0 1 0 0 0,0 0 1 0 0,0 0-1 0 0,-1 0 0 0 0,1 0 1 0 0,1 1-2 0 0,-1-1 0 0 0,-1-1 0 0 0,0 1-1 0 0,1 0 1 0 0,-1 0 0 0 0,1-1 0 0 0,-1 1 0 0 0,1-1 0 0 0,0 1 0 0 0,-1-1 0 0 0,1 1 0 0 0,-1-1 0 0 0,1 0-1 0 0,1 0 1 0 0,13 3 11 0 0,-1 10 32 0 0,-1 3-33 0 0,-14-16-10 0 0,0 1 0 0 0,1 0 0 0 0,-1 0 0 0 0,0-1 0 0 0,0 1 0 0 0,0 0 0 0 0,0 0 0 0 0,1-1 0 0 0,-1 1 0 0 0,0 0 0 0 0,0 0 0 0 0,0 0 0 0 0,-1-1 0 0 0,1 1 0 0 0,0 0 0 0 0,0 0 0 0 0,0 0 0 0 0,-1-1 0 0 0,1 1 0 0 0,0 0 0 0 0,-1-1 0 0 0,1 1 0 0 0,0 0 0 0 0,-14 15 0 0 0,2-3 15 0 0,8-3 26 0 0,3-7-35 0 0,0-1-1 0 0,-1 0 0 0 0,1 0 1 0 0,0 0-1 0 0,0 1 0 0 0,-1-1 1 0 0,0 0-1 0 0,1-1 0 0 0,-1 1-5 0 0,-11 11 55 0 0,6-7-48 0 0,0 0-1 0 0,1 1 0 0 0,1 0 0 0 0,-4 4-6 0 0,4-4 0 0 0,-1 0 0 0 0,1 0 0 0 0,-1-1 0 0 0,0 0 0 0 0,0-1 0 0 0,-1 1 0 0 0,0-1 0 0 0,0 0 0 0 0,-4 2 0 0 0,-15 11 0 0 0,5 9 0 0 0,-6-6 0 0 0,6 5 0 0 0,-8-5 0 0 0,-2 5 0 0 0,2-5 0 0 0,8 6 0 0 0,14-22 0 0 0,0 1 0 0 0,-1-1 0 0 0,1 0 0 0 0,-1 0 0 0 0,0-1 0 0 0,1 1 0 0 0,-1 1 0 0 0,1-1 0 0 0,0 1 0 0 0,-5 11 0 0 0,10-14 0 0 0,0 0 0 0 0,0 0 0 0 0,0 0 0 0 0,0-1 0 0 0,0 1 0 0 0,0-1 0 0 0,-1 1 0 0 0,0-1 0 0 0,-2 2 0 0 0,-2 0 0 0 0,5-3 0 0 0,0 1 0 0 0,0-1 0 0 0,1 0 0 0 0,-1 1 0 0 0,0-1 0 0 0,0 1 0 0 0,1 0 0 0 0,-1 0 0 0 0,1-1 0 0 0,-1 1 0 0 0,1 0 0 0 0,0 0 0 0 0,0 0 0 0 0,-1 2 0 0 0,-1 0 11 0 0,1 0 0 0 0,-1-1-1 0 0,0 1 1 0 0,0-1-1 0 0,0 0 1 0 0,0 0-1 0 0,-3 2-10 0 0,-18 18 164 0 0,23-21-144 0 0,0-1 0 0 0,-1 1 1 0 0,1 0-1 0 0,0 0 0 0 0,1 0 0 0 0,-1 0 0 0 0,0 0 0 0 0,0 0 1 0 0,1 0-1 0 0,-1 0 0 0 0,1 0 0 0 0,0 0 0 0 0,-1 0 0 0 0,1 1-20 0 0,0-1 16 0 0,0 0-1 0 0,-1-1 1 0 0,1 1-1 0 0,-1 0 1 0 0,1 0-1 0 0,-1-1 1 0 0,0 1-1 0 0,0-1 1 0 0,1 1-1 0 0,-1 0 1 0 0,0-1-1 0 0,-1 1 0 0 0,1-1 1 0 0,0 0-1 0 0,-1 1-15 0 0,0 1 152 0 0,4-1 10 0 0,5 4-98 0 0,-5-5-32 0 0,0 0 0 0 0,0 0 1 0 0,0 0-1 0 0,0 0 0 0 0,1-1 0 0 0,-1 1 1 0 0,0-1-1 0 0,0 0 0 0 0,1 1-32 0 0,6-1 54 0 0,0 1-50 0 0,-3-1 9 0 0,-1 1 0 0 0,0 0 0 0 0,0 0 0 0 0,0 0 1 0 0,5 2-14 0 0,-5-1 20 0 0,1 0 1 0 0,0-1-1 0 0,-1 0 1 0 0,1 0-1 0 0,0 0 1 0 0,1-1-21 0 0,21 0 94 0 0,-10-1-27 0 0,-1 1 1 0 0,1 1-1 0 0,9 2-67 0 0,-4 2 66 0 0,-13-3-27 0 0,0 1 0 0 0,1-2 0 0 0,0 0-1 0 0,5 0-38 0 0,69-1 206 0 0,-31 0-34 0 0,-20-1-36 0 0,-2-6-34 0 0,1 1 0 0 0,0 4 34 0 0,-21 2-76 0 0,-1-1 1 0 0,1-1 0 0 0,9-2-61 0 0,18-3 129 0 0,-8 6-6 0 0,33 1 37 0 0,56 0-33 0 0,-57 0-32 0 0,-60 0-191 0 0,-3 0-12 0 0,0 0 20 0 0,0 0-55 0 0,0 0-113 0 0,0 0-277 0 0,0 0-502 0 0,0 0 614 0 0,-1 0 42 0 0,1 0-46 0 0,-1 0 163 0 0,0 0-38 0 0,0 0-40 0 0,0 0-40 0 0,-1 0-481 0 0,0 0 138 0 0,1 0-53 0 0,-2 0-890 0 0,1 0-683 0 0,1 0-1307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4:52.67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1 7632 0 0,'0'0'166'0'0,"0"0"29"0"0,0 0 14 0 0,0 3 43 0 0,-1 3-33 0 0,1-3-113 0 0,0 0-1 0 0,-1 0 1 0 0,1 1 0 0 0,1-1-1 0 0,-1 0 1 0 0,0 0-1 0 0,1 0 1 0 0,-1 0-1 0 0,1 1 1 0 0,0 0-106 0 0,6 0 292 0 0,-7-4-276 0 0,1 0 0 0 0,-1 1 0 0 0,1-1 1 0 0,-1 0-1 0 0,0 0 0 0 0,1 1 0 0 0,-1-1 1 0 0,1 0-1 0 0,-1 1 0 0 0,0-1 1 0 0,1 1-1 0 0,-1-1 0 0 0,0 0 0 0 0,0 1 1 0 0,1-1-1 0 0,-1 1 0 0 0,0-1 0 0 0,0 1 1 0 0,0-1-1 0 0,1 1 0 0 0,-1-1 0 0 0,0 1 1 0 0,0-1-1 0 0,0 1 0 0 0,0-1 0 0 0,0 1 1 0 0,0-1-1 0 0,0 1 0 0 0,0-1 0 0 0,0 1 1 0 0,0-1-1 0 0,-1 1-16 0 0,1 46 1027 0 0,0-15-291 0 0,0-31-715 0 0,0-1 1 0 0,0 1 0 0 0,0 0-1 0 0,0-1 1 0 0,0 1 0 0 0,1 0-1 0 0,-1-1 1 0 0,0 1-1 0 0,0 0 1 0 0,0-1 0 0 0,1 1-1 0 0,-1 0 1 0 0,0-1 0 0 0,0 1-1 0 0,1-1 1 0 0,-1 1 0 0 0,1 0-1 0 0,-1-1 1 0 0,1 1 0 0 0,-1-1-1 0 0,0 1 1 0 0,1-1 0 0 0,0 0-1 0 0,-1 1 1 0 0,1-1 0 0 0,-1 1-22 0 0,1-1 20 0 0,0 0 0 0 0,-1 1 1 0 0,1-1-1 0 0,-1 1 1 0 0,1-1-1 0 0,-1 1 1 0 0,1-1-1 0 0,-1 1 1 0 0,0-1-1 0 0,1 1 1 0 0,-1-1-1 0 0,1 1 0 0 0,-1 0 1 0 0,0-1-1 0 0,0 1 1 0 0,1-1-1 0 0,-1 1 1 0 0,0 0-1 0 0,0-1 1 0 0,0 1-1 0 0,0 0 0 0 0,0 0 1 0 0,0-1-1 0 0,0 1 1 0 0,0 0-1 0 0,0-1-20 0 0,0 11 240 0 0,-1-9-170 0 0,1 1-1 0 0,0 0 1 0 0,0 0 0 0 0,0 0 0 0 0,0 0-1 0 0,0-1 1 0 0,1 1 0 0 0,-1 0-1 0 0,1 0 1 0 0,0-1 0 0 0,0 2-70 0 0,2-2 111 0 0,1 0-9 0 0,-1 0-7 0 0,-2 0 4 0 0,1 3 108 0 0,-2-2-53 0 0,0 2 41 0 0,0 6 102 0 0,0-9-96 0 0,0-2-45 0 0,0 3-10 0 0,0-3-41 0 0,0 1-92 0 0,0 4-159 0 0,0-3 170 0 0,0-2 41 0 0,0-1 48 0 0,0 0 55 0 0,0-1 65 0 0,0-1 74 0 0,0-1 82 0 0,0-38-307 0 0,0 21-38 0 0,0 19-43 0 0,0 1 0 0 0,0-1-1 0 0,1 0 1 0 0,-1 0 0 0 0,1 1 0 0 0,-1-1 0 0 0,1 0 0 0 0,-1 0 0 0 0,1 1 0 0 0,0-1 0 0 0,0 1 0 0 0,0-1-1 0 0,0 1 0 0 0,0-1 0 0 0,0 1 0 0 0,0-1 0 0 0,0 0 0 0 0,-1 1 0 0 0,1-1 0 0 0,0 0 0 0 0,-1 1 0 0 0,1-1 0 0 0,-1 0 0 0 0,0 0 0 0 0,1 1 0 0 0,-1-1-1 0 0,0 0 1 0 0,0 0 0 0 0,0 1 0 0 0,0-1 0 0 0,0 0 0 0 0,1 1 0 0 0,-1-1 0 0 0,1 0 0 0 0,-1 1 0 0 0,1-1 0 0 0,0 1 0 0 0,-1-1 0 0 0,1 1 0 0 0,0-1 0 0 0,0 1 0 0 0,0-1 0 0 0,4-6 0 0 0,11-23 0 0 0,-11 18 0 0 0,6 7 0 0 0,-6-4 0 0 0,-4 9-1 0 0,-1 1 0 0 0,1 0 0 0 0,0-1 0 0 0,0 1 0 0 0,-1 0 0 0 0,1 0 0 0 0,0-1 0 0 0,0 1 0 0 0,0 0 0 0 0,0 0 0 0 0,0 0 0 0 0,-1 0 0 0 0,1 0 0 0 0,1 0 1 0 0,11 0-70 0 0,-8 3 13 0 0,13 7 25 0 0,-7-4 0 0 0,5 7 21 0 0,-3 3 11 0 0,-8-3 0 0 0,-1-12 0 0 0,-1 1 0 0 0,6 13 0 0 0,4 1 12 0 0,1 0 36 0 0,-12-3-16 0 0,-2-11 63 0 0,0-2-3 0 0,0 11-2 0 0,0 9 181 0 0,0-12-178 0 0,0-2-54 0 0,-2-1 9 0 0,-16 13-290 0 0,13-13-33 0 0,1-1 18 0 0,2-2-642 0 0,2-2-47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4:50.6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64 0 7080 0 0,'0'0'157'0'0,"0"0"23"0"0,0 0 13 0 0,0 0 53 0 0,0 0-56 0 0,0 0 37 0 0,0 0 269 0 0,-3 0 15 0 0,-2 2-338 0 0,1 1 58 0 0,0 8 353 0 0,3 11 325 0 0,1-12-553 0 0,1-2-98 0 0,-1 0-52 0 0,-2 3 86 0 0,-3-1-55 0 0,-1 3 21 0 0,3-1-84 0 0,2 3 72 0 0,0 5 114 0 0,2 12 227 0 0,0-17-298 0 0,-1-1-35 0 0,0-7-128 0 0,1-5-84 0 0,-1 0 0 0 0,0 0 0 0 0,0 0 0 0 0,0 0 0 0 0,-1 1 0 0 0,1-1 0 0 0,0 0 0 0 0,-1 0 0 0 0,1 0 0 0 0,-1 1-42 0 0,-4 7 137 0 0,1-2-41 0 0,3-4-65 0 0,0-1 1 0 0,0 1 0 0 0,1 0 0 0 0,-1-1 0 0 0,1 1 0 0 0,0 2-32 0 0,-1 11 110 0 0,1 12 108 0 0,-2-24-146 0 0,-3-1-39 0 0,5-4-33 0 0,-1 0 1 0 0,1 1-1 0 0,0-1 0 0 0,-1 0 1 0 0,1 1-1 0 0,-1-1 0 0 0,1 1 1 0 0,0-1-1 0 0,-1 0 1 0 0,1 1-1 0 0,0-1 0 0 0,-1 1 1 0 0,1-1-1 0 0,0 1 1 0 0,0-1-1 0 0,-1 1 0 0 0,1-1 1 0 0,0 1-1 0 0,0 0 0 0 0,-2 11 49 0 0,2 11 81 0 0,0 3-108 0 0,0-24-111 0 0,0-1-101 0 0,0-1-166 0 0,0 0 195 0 0,0 0-33 0 0,0 0-65 0 0,0 0 87 0 0,0 0-35 0 0,0 0-36 0 0,0 0-35 0 0,0 0-369 0 0,0 0 93 0 0,0 0-47 0 0,0 0-704 0 0,0 0-551 0 0,0 0-1049 0 0</inkml:trace>
  <inkml:trace contextRef="#ctx0" brushRef="#br0" timeOffset="315.82">237 95 6448 0 0,'0'0'141'0'0,"0"0"23"0"0,0 0 13 0 0,0 3-19 0 0,0 10-126 0 0,0-12-29 0 0,0 0-1 0 0,0-1 1 0 0,0 1 0 0 0,0 0 0 0 0,0 0 0 0 0,0 0 0 0 0,0 0 0 0 0,0 0-1 0 0,0-1 1 0 0,-1 1 0 0 0,1 0 0 0 0,0 0 0 0 0,-1 0 0 0 0,1 0-3 0 0,-11 4 202 0 0,6 8 52 0 0,-2-3-28 0 0,-3 2 66 0 0,-3 0 71 0 0,0 1 77 0 0,2-3-37 0 0,2-1 54 0 0,5-5-304 0 0,0 0-37 0 0,1 0-1 0 0,-1 0 1 0 0,0-1-1 0 0,0 0 1 0 0,-2 1-116 0 0,-7 2 352 0 0,7 4-7 0 0,-5-3-44 0 0,10-7-281 0 0,0 0-1 0 0,0 1 1 0 0,0-1-1 0 0,0 1 1 0 0,0 0 0 0 0,0-1-1 0 0,0 1 1 0 0,0-1-1 0 0,0 1 1 0 0,1 0 0 0 0,-1 0-1 0 0,0 0 1 0 0,0 0-1 0 0,1-1 1 0 0,-1 1 0 0 0,0 1-20 0 0,-1 11 296 0 0,2-11-15 0 0,-3 1-61 0 0,-8 8-27 0 0,9-9-7 0 0,2 1-52 0 0,0 0-61 0 0,0 4-12 0 0,-3-1 7 0 0,-7 4-4 0 0,8-8-34 0 0,4-1-7 0 0,8-1-2 0 0,-10 0-20 0 0,0 0 0 0 0,0 0-1 0 0,0 0 1 0 0,0 0 0 0 0,1 0 0 0 0,-1 0-1 0 0,0 0 1 0 0,0 0 0 0 0,0 0 0 0 0,0 0-1 0 0,0 0 1 0 0,0 0 0 0 0,0 0 0 0 0,0 0-1 0 0,0 0 1 0 0,0 0 0 0 0,1 0 0 0 0,-1 0-1 0 0,0 0 1 0 0,0 0 0 0 0,0 0 0 0 0,0 0-1 0 0,0 0 1 0 0,0 0 0 0 0,0 0 0 0 0,0 0-1 0 0,0 0 1 0 0,0 0 0 0 0,0 0 0 0 0,0 0-1 0 0,1 0 1 0 0,-1 0 0 0 0,0 0 0 0 0,0 0-1 0 0,0 1 1 0 0,0-1 0 0 0,0 0 0 0 0,0 0-1 0 0,0 0 1 0 0,0 0 0 0 0,0 0 0 0 0,0 0-1 0 0,0 0 1 0 0,0 0 0 0 0,0 0 0 0 0,0 0-1 0 0,0 0 1 0 0,0 1 0 0 0,0-1 0 0 0,0 0-1 0 0,0 0 1 0 0,0 0 0 0 0,0 0 0 0 0,0 0-1 0 0,0 0 1 0 0,0 0 0 0 0,0 0-1 0 0,0 1 1 0 0,0 0 1 0 0,0-1-1 0 0,0 1 1 0 0,0 0-1 0 0,0 0 0 0 0,0-1 1 0 0,0 1-1 0 0,0 0 1 0 0,0-1-1 0 0,1 1 1 0 0,-1-1-1 0 0,0 1 0 0 0,1 0 1 0 0,-1-1-1 0 0,0 1-1 0 0,1-1 3 0 0,0 1 0 0 0,0-1 0 0 0,-1 0 0 0 0,1 1 0 0 0,0-1 1 0 0,0 0-1 0 0,0 0 0 0 0,0 1 0 0 0,-1-1 0 0 0,1 0 0 0 0,0 0 0 0 0,0 0 0 0 0,0 0 0 0 0,1 0-3 0 0,-1 0 3 0 0,1 0 1 0 0,0 0-1 0 0,0 0 0 0 0,-1 1 1 0 0,1-1-1 0 0,0 1 0 0 0,0-1 1 0 0,-1 1-1 0 0,1 0 0 0 0,-1-1 1 0 0,1 1-1 0 0,0 0 1 0 0,-1 0-4 0 0,1 0 2 0 0,-1 0 0 0 0,1 0 1 0 0,-1 0-1 0 0,1 0 0 0 0,0 0 1 0 0,-1-1-1 0 0,1 1 1 0 0,0-1-1 0 0,0 1 0 0 0,-1-1 1 0 0,1 0-1 0 0,0 0 1 0 0,0 0-3 0 0,1 0-136 0 0,1 0 55 0 0,-1 0 46 0 0,0 0 38 0 0,4 0 85 0 0,8 0 254 0 0,-11 0-284 0 0,1 0-59 0 0,0 0-106 0 0,-2 0 0 0 0,0 0-41 0 0,0 0-63 0 0,0 0-57 0 0,0 0-65 0 0,1 0-68 0 0,-1 0-75 0 0,0 0-81 0 0,1 0-84 0 0,-1 0-92 0 0,8 0-921 0 0,7 0-948 0 0</inkml:trace>
  <inkml:trace contextRef="#ctx0" brushRef="#br0" timeOffset="608.08">442 127 8720 0 0,'0'0'256'0'0,"0"0"-7"0"0,1 0-184 0 0,1 0-38 0 0,4 0-2 0 0,-1 0 30 0 0,-3 0 58 0 0,-2 0 134 0 0,3 0 238 0 0,7 0 25 0 0,-7 0-21 0 0,0 0-94 0 0,2 0-347 0 0,-1 0 59 0 0,11 0 419 0 0,-8 0-338 0 0,-2 0-119 0 0,0 0-46 0 0,1 0-62 0 0,2 0-79 0 0,0 0-93 0 0,2 0-106 0 0,-9 0 38 0 0,-1 0-46 0 0,1 0-41 0 0,-1 0-35 0 0,1 0-120 0 0,-1 0-35 0 0,0 0-1236 0 0</inkml:trace>
  <inkml:trace contextRef="#ctx0" brushRef="#br0" timeOffset="871.72">427 348 10880 0 0,'0'0'248'0'0,"0"0"34"0"0,0 0 20 0 0,0 0-38 0 0,0 0-199 0 0,2 0-37 0 0,6-2-4 0 0,-1-1 57 0 0,-1-1 47 0 0,0-1 36 0 0,-5 4 80 0 0,1 0-65 0 0,0 0-54 0 0,0 1-44 0 0,1-1-25 0 0,1 2 10 0 0,-3 0-3 0 0,-1-1 2 0 0,9 0 206 0 0,-1-1-116 0 0,-1 0-89 0 0,-1 0-62 0 0,7-5-96 0 0,-8 2 112 0 0,-3 1-132 0 0,1 2 40 0 0,0 0 25 0 0,1 1 22 0 0,2-1-31 0 0,10-12-97 0 0</inkml:trace>
  <inkml:trace contextRef="#ctx0" brushRef="#br0" timeOffset="1192">868 32 6624 0 0,'0'0'192'0'0,"0"0"-41"0"0,0 0 10 0 0,0 0 75 0 0,0 0 217 0 0,0 0 396 0 0,-2 0 30 0 0,-5 0-362 0 0,3 0-213 0 0,2 0-55 0 0,2 0 50 0 0,0 0 129 0 0,0 0-20 0 0,0 0-9 0 0,0 3-12 0 0,0 7 25 0 0,0 0-43 0 0,0 10 264 0 0,0-5-257 0 0,0 0-38 0 0,0 33 672 0 0,0-27-532 0 0,2-8-197 0 0,4-1-57 0 0,-5-10-179 0 0,1 0 0 0 0,-1 0 1 0 0,0 0-1 0 0,-1 1 0 0 0,1-1 1 0 0,0 0-1 0 0,0 0 0 0 0,-1 2-45 0 0,0-2 28 0 0,0-1-1 0 0,0 0 0 0 0,0 1 1 0 0,0-1-1 0 0,0 0 0 0 0,0 1 0 0 0,-1-1 1 0 0,1 0-1 0 0,-1 0 0 0 0,1 1 0 0 0,-1 0-27 0 0,-4 6 130 0 0,4-6-106 0 0,0-1 0 0 0,0 0 0 0 0,0 1-1 0 0,0-1 1 0 0,1 1 0 0 0,-1-1 0 0 0,0 1-1 0 0,1 0 1 0 0,0-1 0 0 0,-1 1 0 0 0,1-1 0 0 0,0 1-1 0 0,0 0 1 0 0,0 0-24 0 0,0 36 432 0 0,0-16-192 0 0,0-19-111 0 0,0-1-1 0 0,0 12-10 0 0,-3 1-38 0 0,-8-2 5 0 0,9-7-26 0 0,2 0-77 0 0,0-2-82 0 0,0-2-18 0 0,0-1-40 0 0,0-1-242 0 0,0 0-554 0 0,0 0-63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4:55.98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364 1 7920 0 0,'0'0'174'0'0,"0"0"29"0"0,0 0 13 0 0,-3 0-31 0 0,0 0-139 0 0,-23 0-54 0 0,22 0 60 0 0,-4-1 128 0 0,7 1-136 0 0,0 0-1 0 0,-1 0 1 0 0,1 0 0 0 0,0 0 0 0 0,0 0 0 0 0,0 1-1 0 0,-1-1 1 0 0,1 0 0 0 0,0 1 0 0 0,0-1-1 0 0,0 0 1 0 0,0 1 0 0 0,-1 0-44 0 0,-2 5 275 0 0,4-5-257 0 0,0-1-1 0 0,-1 0 1 0 0,1 1-1 0 0,0-1 1 0 0,-1 1-1 0 0,1-1 1 0 0,0 0-1 0 0,-1 1 1 0 0,1-1-1 0 0,0 0 1 0 0,-1 1-1 0 0,1-1 0 0 0,0 0 1 0 0,-1 1-1 0 0,1-1 1 0 0,-1 0-1 0 0,1 0 1 0 0,-1 0-1 0 0,1 1 1 0 0,-1-1-1 0 0,1 0 1 0 0,-1 0-1 0 0,1 0 1 0 0,-1 0-1 0 0,1 0 1 0 0,-1 0-1 0 0,1 0 1 0 0,-1 0-1 0 0,1 0 1 0 0,-1 0-1 0 0,1 0 1 0 0,-1 0-18 0 0,-6 0 121 0 0,6-1-96 0 0,0 1 1 0 0,1 0 0 0 0,-1 0-1 0 0,0 0 1 0 0,0 0 0 0 0,0 0-1 0 0,0 0 1 0 0,0 0-1 0 0,0 0 1 0 0,0 0 0 0 0,0 0-1 0 0,0 0 1 0 0,0 1 0 0 0,0-1-1 0 0,0 0 1 0 0,1 1 0 0 0,-1-1-1 0 0,0 1 1 0 0,0-1-1 0 0,0 1 1 0 0,1-1 0 0 0,-1 1-1 0 0,0 0 1 0 0,0-1 0 0 0,1 1-1 0 0,-1 0 1 0 0,1-1 0 0 0,-1 1-1 0 0,1 0 1 0 0,-1 0-1 0 0,1 0 1 0 0,-1-1 0 0 0,1 1-1 0 0,-1 0 1 0 0,1 0 0 0 0,0 0-26 0 0,-10 10 242 0 0,-4-4-109 0 0,3-1-94 0 0,1 2-45 0 0,-6 7 6 0 0,8-7-9 0 0,0-1 0 0 0,1 1 0 0 0,-4 5 9 0 0,8-9-21 0 0,1 0 0 0 0,-1 0 0 0 0,1 1 0 0 0,0-1 1 0 0,0 0-1 0 0,0 2 21 0 0,-10 23-59 0 0,10-25 56 0 0,-1 1 0 0 0,1-1 1 0 0,-1 0-1 0 0,0 0 1 0 0,-3 3 2 0 0,-18 14 0 0 0,16-1-6 0 0,6-16-4 0 0,1 0 1 0 0,-1 0-1 0 0,0 0 1 0 0,0 0-1 0 0,-2 4 10 0 0,-5 13-13 0 0,0 2 16 0 0,7-19-2 0 0,0-1 0 0 0,0 1 1 0 0,1-1-1 0 0,-1 1 0 0 0,1 0 1 0 0,0-1-1 0 0,0 1 0 0 0,1 0 1 0 0,-1 0-1 0 0,1 0 0 0 0,0 3-1 0 0,0-3 13 0 0,-1 0-1 0 0,1-1 1 0 0,-1 1-1 0 0,1 0 1 0 0,-1 0-1 0 0,0 0 1 0 0,-1-1-1 0 0,1 1 1 0 0,-1 0-1 0 0,1-1 1 0 0,-3 3-13 0 0,4-4 9 0 0,-1 1-1 0 0,0-1 1 0 0,0 0 0 0 0,1 1 0 0 0,0-1 0 0 0,-1 0 0 0 0,1 1 0 0 0,0-1 0 0 0,0 1 0 0 0,0 1-9 0 0,-1 13 47 0 0,-5-4 19 0 0,5-12-54 0 0,0 1 0 0 0,0-1 0 0 0,1 0 0 0 0,-1 1 0 0 0,0-1 1 0 0,1 1-1 0 0,-1-1 0 0 0,1 1 0 0 0,0 0 0 0 0,-1-1 0 0 0,1 1 0 0 0,0-1 1 0 0,0 1-13 0 0,0 13 116 0 0,0 10 40 0 0,3-5-51 0 0,3-7-19 0 0,-2-7-35 0 0,-3 0 17 0 0,0-1 25 0 0,0 2 42 0 0,1 5 12 0 0,-1-11-135 0 0,0 1 0 0 0,-1-1 0 0 0,1 0 1 0 0,0 0-1 0 0,-1 0 0 0 0,1 0 0 0 0,0 0 0 0 0,0 0 1 0 0,0 0-1 0 0,0-1 0 0 0,0 1 0 0 0,0 0 0 0 0,0 0 1 0 0,1 0-13 0 0,11 4 160 0 0,-8 5-10 0 0,6-4-38 0 0,-7 0-48 0 0,-4-5-60 0 0,0-1 0 0 0,1 0 0 0 0,-1 1 0 0 0,0-1 0 0 0,0 1 0 0 0,1-1 0 0 0,-1 0 0 0 0,0 1 1 0 0,1-1-1 0 0,-1 1 0 0 0,1-1 0 0 0,-1 0 0 0 0,0 0 0 0 0,1 1 0 0 0,-1-1 0 0 0,1 0 0 0 0,-1 0 0 0 0,1 1 0 0 0,-1-1 0 0 0,1 0 0 0 0,-1 0 0 0 0,1 0 0 0 0,-1 0 0 0 0,1 0 0 0 0,-1 0 0 0 0,1 0 0 0 0,-1 0 0 0 0,1 0 0 0 0,-1 0 1 0 0,1 0-1 0 0,-1 0 0 0 0,1 0-4 0 0,1 0 11 0 0,-1 0 0 0 0,1-1 0 0 0,0 1 0 0 0,0 0 0 0 0,0-1 0 0 0,-1 1 0 0 0,1-1 0 0 0,0 0 0 0 0,-1 1 0 0 0,1-1 0 0 0,-1 0 0 0 0,1 0 1 0 0,0 0-12 0 0,-1 0 11 0 0,1 0 0 0 0,-1 0 0 0 0,1 0 0 0 0,-1 0 0 0 0,1 1 0 0 0,0-1 0 0 0,-1 1 0 0 0,1-1 0 0 0,0 1 0 0 0,0-1 0 0 0,-1 1 0 0 0,1 0 1 0 0,0 0-12 0 0,-1 0 3 0 0,-1 0 1 0 0,1 0 0 0 0,-1 0 0 0 0,1 0 0 0 0,-1 0 0 0 0,1 0 0 0 0,-1 0 0 0 0,1 0 0 0 0,-1 0 0 0 0,1 0-1 0 0,-1 0 1 0 0,1 0 0 0 0,-1 0 0 0 0,1-1 0 0 0,-1 1 0 0 0,1 0 0 0 0,-1 0 0 0 0,1-1 0 0 0,-1 1 0 0 0,0 0-1 0 0,1-1 1 0 0,-1 1 0 0 0,1 0 0 0 0,-1-1 0 0 0,0 1 0 0 0,1 0 0 0 0,-1-1 0 0 0,0 1 0 0 0,0-1-4 0 0,8-6 77 0 0,13 2 11 0 0,-10-9-6 0 0,5 3-26 0 0,11-9 32 0 0,-26 19-85 0 0,1-1 0 0 0,-1 1 1 0 0,0-1-1 0 0,1 0 0 0 0,-1 0 0 0 0,0 0 0 0 0,0 1 1 0 0,0-1-1 0 0,0-2-3 0 0,2-9 26 0 0,-2 11-22 0 0,-1 0 0 0 0,1 0 0 0 0,-1-1 0 0 0,1 1-1 0 0,0 0 1 0 0,0 0 0 0 0,0-1 0 0 0,0 1 0 0 0,0 0 0 0 0,0 0-1 0 0,1 0 1 0 0,-1 1 0 0 0,1-1 0 0 0,-1 0-4 0 0,12-16 52 0 0,-5-2-37 0 0,3-3-15 0 0,2 8 7 0 0,-11 13-3 0 0,0 1 1 0 0,0-1-1 0 0,-1 0 1 0 0,1 0 0 0 0,-1 0-1 0 0,0 1 1 0 0,1-2 0 0 0,-1 1-1 0 0,0 0 1 0 0,0-1-5 0 0,0-1 2 0 0,0 0 0 0 0,-1 0 1 0 0,1-1-1 0 0,-1 1 0 0 0,0-3-2 0 0,-1 2 0 0 0,1 1 0 0 0,1 0 0 0 0,-1-1 0 0 0,1 1 0 0 0,0-3 0 0 0,10-14 0 0 0,-6-6 0 0 0,1 12 0 0 0,-5 11 0 0 0,0 1 0 0 0,0 0 0 0 0,0 0 0 0 0,0-1 0 0 0,0 1 0 0 0,-1-1 0 0 0,1 1 0 0 0,-1-2 0 0 0,0-42 53 0 0,0 45-52 0 0,0 0-1 0 0,0 1 1 0 0,0-1 0 0 0,1 0 0 0 0,-1 1 0 0 0,0-1-1 0 0,1 0 1 0 0,-1 1 0 0 0,1-1 0 0 0,0 0-1 0 0,-1 1 1 0 0,1-1 0 0 0,0 1 0 0 0,0-1-1 0 0,5-10 0 0 0,-4 4 0 0 0,-1-1 0 0 0,0 1 0 0 0,-1 0 0 0 0,0-1 0 0 0,-1-6 0 0 0,1-4 0 0 0,-1 13 0 0 0,2 5 0 0 0,12-24 0 0 0,-10 12-12 0 0,-3 11-12 0 0,0 4 0 0 0,-3 11 12 0 0,-2-5 15 0 0,-1 4 20 0 0,4 2 95 0 0,2 18 102 0 0,0 1-38 0 0,0 76 311 0 0,0-62-252 0 0,0-42-206 0 0,1 1 1 0 0,0-1-1 0 0,0 0 1 0 0,0 0-1 0 0,2 3-35 0 0,-1-2 42 0 0,0 0-1 0 0,-1 0 1 0 0,1 0-1 0 0,-1 0 1 0 0,0 4-42 0 0,-1 13 144 0 0,0 1-18 0 0,0-22-109 0 0,0 0-1 0 0,0 0 0 0 0,0 0 0 0 0,0 0 1 0 0,1 0-1 0 0,-1-1 0 0 0,1 1 0 0 0,0 0 1 0 0,-1 0-1 0 0,1 0 0 0 0,0 0 0 0 0,0-1 0 0 0,1 2-16 0 0,-1-1 16 0 0,0-1-1 0 0,0 0 0 0 0,-1 1 0 0 0,1-1 0 0 0,0 1 0 0 0,-1-1 1 0 0,1 1-1 0 0,-1 0 0 0 0,1-1 0 0 0,-1 1 0 0 0,0-1 0 0 0,0 1 0 0 0,0 1-15 0 0,0 29 267 0 0,0-1-46 0 0,2-20-145 0 0,4 1-7 0 0,-5-11-59 0 0,0 1 1 0 0,0 0-1 0 0,0-1 1 0 0,0 1 0 0 0,-1 0-1 0 0,1 0 1 0 0,0 0-1 0 0,-1 0 1 0 0,0-1-1 0 0,1 1 1 0 0,-1 0-1 0 0,0 0 1 0 0,0 2-11 0 0,0 27 102 0 0,0-20-98 0 0,0-9-25 0 0,1-2-24 0 0,-1 1-34 0 0,0-1-19 0 0,1 0-34 0 0,-1 0-39 0 0,1 0-45 0 0,0 0-48 0 0,0 0-45 0 0,0 0-41 0 0,0 0-38 0 0,1 0-254 0 0,-1 0-62 0 0,1 0-48 0 0,-1 0-34 0 0,1 0-1407 0 0,-1 0-1244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4:58.95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506 17 9440 0 0,'0'0'216'0'0,"0"0"32"0"0,0 0 9 0 0,1-1-109 0 0,1-1-77 0 0,3-3-22 0 0,0 0 35 0 0,-3 3 61 0 0,-1 1 165 0 0,1 1-37 0 0,-1 0-60 0 0,0 0-51 0 0,0 0-43 0 0,1 0-29 0 0,-1 0-35 0 0,3 0 74 0 0,-3 0 6 0 0,2 0 430 0 0,-3 0-145 0 0,0 0-61 0 0,0 0-9 0 0,0 0-16 0 0,0 0-53 0 0,0 0-22 0 0,-3 0-3 0 0,3 0-246 0 0,-1 0 0 0 0,1 0 0 0 0,-1 0 1 0 0,1 0-1 0 0,-1 0 0 0 0,1 0 1 0 0,0 0-1 0 0,-1 0 0 0 0,1 0 0 0 0,-1 0 1 0 0,1 0-1 0 0,0 0 0 0 0,-1 1 1 0 0,1-1-1 0 0,-1 0 0 0 0,1 0 1 0 0,0 0-1 0 0,-1 1 0 0 0,1-1 0 0 0,0 0 1 0 0,-1 1-1 0 0,1-1 0 0 0,0 0 1 0 0,0 0-1 0 0,-1 1 0 0 0,1-1 0 0 0,0 1 1 0 0,0-1-1 0 0,-1 0 0 0 0,1 1 1 0 0,0-1-11 0 0,-5 7 150 0 0,-5-2 53 0 0,4 6-3 0 0,-7-6-14 0 0,12-4-174 0 0,0 0 0 0 0,-1 0 1 0 0,1 0-1 0 0,0 0 0 0 0,-1 0 0 0 0,1 0 0 0 0,0 0 0 0 0,0 0 0 0 0,0 2-12 0 0,-11 8 86 0 0,-1-2 45 0 0,-10 4-33 0 0,4 3-5 0 0,16-13-62 0 0,-1 0-1 0 0,0 0 0 0 0,0-1 0 0 0,0 1 0 0 0,0-1 0 0 0,-1 1-30 0 0,-17 9 103 0 0,-35 20 37 0 0,52-30-124 0 0,1 1 0 0 0,-1-1 0 0 0,1 1-1 0 0,-1-1 1 0 0,0-1 0 0 0,-2 1-16 0 0,3 0 7 0 0,-1 0 1 0 0,0 0-1 0 0,0 0 0 0 0,1 0 1 0 0,-1 0-1 0 0,-1 2-7 0 0,-5 3 19 0 0,5-3-8 0 0,0 0 1 0 0,0 0-1 0 0,0 0 0 0 0,-3 5-11 0 0,7-7 4 0 0,0-1 0 0 0,0 1 0 0 0,0-1 0 0 0,0 1 0 0 0,-1-1 0 0 0,1 0 0 0 0,0 0 0 0 0,-1 0 0 0 0,1 0 0 0 0,0 0 0 0 0,-1 0 0 0 0,1-1 0 0 0,-1 1-4 0 0,0-1 0 0 0,1 1 0 0 0,0-1 0 0 0,-1 1 0 0 0,1 0 1 0 0,-1 0-1 0 0,1 0 0 0 0,0 0 0 0 0,0 0 0 0 0,-1 1 0 0 0,1-1 0 0 0,0 1 0 0 0,0-1 0 0 0,0 1 0 0 0,0 1 6 0 0,-2-1-1 0 0,1 1 1 0 0,0-1-1 0 0,0 0 0 0 0,-1 0 1 0 0,0 0-6 0 0,0 0 5 0 0,1 0 0 0 0,-1 0 1 0 0,1 0-1 0 0,0 0 0 0 0,0 1 0 0 0,-1 0-5 0 0,-12 10 0 0 0,11-11 0 0 0,5-1 0 0 0,-1-1 0 0 0,0 0 0 0 0,1 0 0 0 0,-1 1 0 0 0,1-1 0 0 0,-1 0 0 0 0,0 1 0 0 0,1-1 0 0 0,-1 1 0 0 0,1-1 0 0 0,-1 1 0 0 0,1-1 0 0 0,-1 1 0 0 0,1-1 0 0 0,0 1 0 0 0,-1-1 0 0 0,1 1 0 0 0,-1 0 0 0 0,1-1 0 0 0,0 1 0 0 0,0 0 0 0 0,-1 0 0 0 0,-1 3 0 0 0,-11 12 0 0 0,0 0 0 0 0,10 0 0 0 0,4-11 0 0 0,-2-3 0 0 0,-12 22 0 0 0,12-22 0 0 0,1-1 0 0 0,-1 1 0 0 0,1-1 0 0 0,-1 1 0 0 0,1-1 0 0 0,0 1 0 0 0,0-1 0 0 0,0 1 0 0 0,0-1 0 0 0,0 1 0 0 0,0-1 0 0 0,0 1 0 0 0,0-1 0 0 0,1 1 0 0 0,-1-1 0 0 0,0 1 0 0 0,1-1 0 0 0,0 1 0 0 0,9 4 0 0 0,-9-6 0 0 0,-1 1 0 0 0,1 0 0 0 0,-1 0 0 0 0,0-1 0 0 0,0 1 0 0 0,1 0 0 0 0,-1 0 0 0 0,0 0 0 0 0,0 0 0 0 0,0-1 0 0 0,0 1 0 0 0,0 0 0 0 0,0 0 0 0 0,0 1 0 0 0,0 11 11 0 0,0-13-10 0 0,0 0 0 0 0,0 0 0 0 0,0 0 0 0 0,0 0 0 0 0,0 0 0 0 0,0 0 0 0 0,0 0 0 0 0,0 1 0 0 0,0-1-1 0 0,0 0 1 0 0,0 0 0 0 0,0 0 0 0 0,0 0 0 0 0,0 0 0 0 0,0 0 0 0 0,0 0 0 0 0,0 0 0 0 0,0 0 0 0 0,0 0 0 0 0,0 1 0 0 0,0-1 0 0 0,0 0 0 0 0,0 0 0 0 0,0 0 0 0 0,0 0-1 0 0,0 0 1 0 0,0 0 0 0 0,0 0 0 0 0,0 0 0 0 0,0 0 0 0 0,0 0 0 0 0,1 0 0 0 0,-1 0 0 0 0,0 0 0 0 0,0 0 0 0 0,0 0 0 0 0,0 1 0 0 0,0-1 0 0 0,0 0 0 0 0,0 0-1 0 0,0 0 1 0 0,0 0 0 0 0,0 0 0 0 0,0 0 0 0 0,1 0 0 0 0,-1 0 0 0 0,0 0 0 0 0,0 0 0 0 0,0 0 0 0 0,0 0 0 0 0,0 0 0 0 0,0 0 0 0 0,0 0 0 0 0,0 0 0 0 0,0 0 0 0 0,0 0-1 0 0,1-1 0 0 0,3 1 25 0 0,-2 0-14 0 0,0 0 1 0 0,1 0-1 0 0,-1 0 1 0 0,0 0-1 0 0,1 0 1 0 0,-1 1-1 0 0,0-1 1 0 0,1 1-1 0 0,1 0-11 0 0,4 4 32 0 0,-7-4-23 0 0,0 0 0 0 0,1 0 1 0 0,-1 0-1 0 0,1-1 0 0 0,-1 1 0 0 0,1 0 1 0 0,-1-1-1 0 0,1 1 0 0 0,0-1 1 0 0,-1 1-1 0 0,1-1 0 0 0,0 0 0 0 0,-1 0 1 0 0,1 0-10 0 0,10 0 79 0 0,-9-1-56 0 0,0 1 0 0 0,0 0 0 0 0,1 0 1 0 0,-1 0-1 0 0,0 0 0 0 0,0 1 0 0 0,1-1 0 0 0,-1 1 0 0 0,0 0 0 0 0,0 0-23 0 0,5 4 49 0 0,-6-4-38 0 0,-1 0-1 0 0,0 0 1 0 0,1-1 0 0 0,-1 1-1 0 0,1 0 1 0 0,0 0-1 0 0,-1-1 1 0 0,1 1 0 0 0,-1-1-1 0 0,1 0 1 0 0,0 1 0 0 0,-1-1-1 0 0,1 0 1 0 0,0 0-1 0 0,1 0-10 0 0,7-1 41 0 0,10 0 44 0 0,-17 1-66 0 0,0 0 0 0 0,0 0 0 0 0,0 0-1 0 0,0 1 1 0 0,0-1 0 0 0,0 1 0 0 0,0 0-1 0 0,0-1 1 0 0,0 2-19 0 0,1 0 18 0 0,0 0-1 0 0,1 0 1 0 0,-1-1-1 0 0,0 1 1 0 0,1-1-1 0 0,-1 0 1 0 0,1 0-1 0 0,0 0 1 0 0,-1-1-1 0 0,1 0 1 0 0,-1 0 0 0 0,1 0-1 0 0,0 0-17 0 0,40 0 125 0 0,-40 2-61 0 0,8 9-48 0 0,0-6-16 0 0,-8 2 4 0 0,-5-7-2 0 0,1 1 0 0 0,-1-1 0 0 0,0 1 0 0 0,0-1 0 0 0,0 0 0 0 0,1 1 0 0 0,-1-1 0 0 0,0 0 0 0 0,0 1 0 0 0,1-1 0 0 0,-1 0 0 0 0,0 0-1 0 0,1 1 1 0 0,-1-1 0 0 0,0 0 0 0 0,1 0 0 0 0,-1 1 0 0 0,1-1 0 0 0,-1 0 0 0 0,0 0 0 0 0,1 0 0 0 0,-1 0 0 0 0,1 0 0 0 0,-1 0 0 0 0,0 0 0 0 0,1 1 0 0 0,-1-1 0 0 0,1 0 0 0 0,-1-1-1 0 0,1 1 1 0 0,-1 0-2 0 0,5 3 64 0 0,6 10 0 0 0,-8 3-10 0 0,-3-16-54 0 0,0 1 0 0 0,0-1 1 0 0,0 1-1 0 0,0-1 1 0 0,0 1-1 0 0,0-1 0 0 0,0 1 1 0 0,0-1-1 0 0,0 1 0 0 0,0-1 1 0 0,0 1-1 0 0,-1-1 1 0 0,1 1-1 0 0,0-1 0 0 0,0 1 1 0 0,0-1-1 0 0,-1 1 0 0 0,1-1 1 0 0,0 1-1 0 0,-1-1 1 0 0,1 0-1 0 0,0 1 0 0 0,-1-1 1 0 0,1 1-1 0 0,0-1 0 0 0,-1 0 1 0 0,1 1-1 0 0,-1-1 0 0 0,1 0 0 0 0,-8 8 11 0 0,7 7 19 0 0,1-13-22 0 0,1 0 0 0 0,-1 0 0 0 0,0 1 0 0 0,-1-1 0 0 0,1 0 0 0 0,0 0 0 0 0,-1 1 0 0 0,1-1-1 0 0,-1 0 1 0 0,0 0 0 0 0,0 1-8 0 0,-2 3 22 0 0,-11 20 72 0 0,2-11-82 0 0,11-13-12 0 0,-1-1 0 0 0,1 1 0 0 0,0 0 0 0 0,0 0 0 0 0,-1-1 0 0 0,1 1 0 0 0,0 0 0 0 0,0 1 0 0 0,-9 15 0 0 0,-63 87 0 0 0,10-11 0 0 0,57-87 0 0 0,0 0 0 0 0,0 0 0 0 0,0-1 0 0 0,-1 0 0 0 0,-1 1 0 0 0,3-3 0 0 0,0 0 0 0 0,0 1 0 0 0,1-1 0 0 0,0 1 0 0 0,-1 0 0 0 0,2 0 0 0 0,-4 5 0 0 0,3 0 0 0 0,3-7 0 0 0,0-1 0 0 0,-1 0 0 0 0,1 0 0 0 0,0 0 0 0 0,0 1 0 0 0,-1-1 0 0 0,0 0 0 0 0,1-1 0 0 0,-1 1 0 0 0,-11 14 0 0 0,4 0 0 0 0,6-15 0 0 0,-1 1 0 0 0,4-2 1 0 0,-1 0-1 0 0,1 1 1 0 0,0-1-1 0 0,0 1 0 0 0,0-1 1 0 0,-1 1-1 0 0,1-1 1 0 0,0 1-1 0 0,0-1 1 0 0,0 1-1 0 0,0-1 0 0 0,0 1 1 0 0,0-1-1 0 0,0 1 1 0 0,0-1-1 0 0,0 1 0 0 0,0-1 1 0 0,0 1-1 0 0,0-1 1 0 0,1 1-1 0 0,-1-1 0 0 0,0 1 1 0 0,0-1-1 0 0,0 1 1 0 0,1-1-1 0 0,-1 1 0 0 0,1 0 5 0 0,0 1 1 0 0,0-1-1 0 0,1 0 0 0 0,-1 0 1 0 0,0 0-1 0 0,1 1 0 0 0,-1-1 1 0 0,1-1-1 0 0,-1 1 0 0 0,1 0 0 0 0,0 0 1 0 0,-1 0-1 0 0,1-1 0 0 0,0 1 1 0 0,-1-1-1 0 0,1 1 0 0 0,0-1 1 0 0,0 0-1 0 0,-1 0 0 0 0,1 0 0 0 0,0 0 1 0 0,0 0-1 0 0,-1 0 0 0 0,1 0 1 0 0,0 0-6 0 0,-1 0 0 0 0,4 2 75 0 0,-2 0-66 0 0,0 0 0 0 0,0-1-1 0 0,1 1 1 0 0,-1-1 0 0 0,0 1 0 0 0,1-1-1 0 0,-1 0 1 0 0,0-1 0 0 0,1 1 0 0 0,-1-1-1 0 0,1 1 1 0 0,-1-1 0 0 0,1 0 0 0 0,-1 0 0 0 0,3-1-9 0 0,-4 1 4 0 0,1 0 2 0 0,1 1-1 0 0,-1-1 1 0 0,0 0 0 0 0,0 1-1 0 0,1 0 1 0 0,-1 0 0 0 0,0 0-1 0 0,2 0-5 0 0,-3 0 5 0 0,0 0-1 0 0,0 0 0 0 0,0-1 1 0 0,0 1-1 0 0,0-1 0 0 0,0 0 1 0 0,0 1-1 0 0,1-1-4 0 0,-1 0 2 0 0,0 0 0 0 0,1-1 0 0 0,-1 1 0 0 0,0-1 0 0 0,0 1 0 0 0,0-1 0 0 0,0 0 1 0 0,1 0-3 0 0,12-3 28 0 0,0 2 20 0 0,33 2 28 0 0,28 0 152 0 0,-67 0-199 0 0,0-1 0 0 0,0 0 0 0 0,1 0 0 0 0,-1-1-1 0 0,0-1-28 0 0,0 1 28 0 0,0 0-1 0 0,0 1 0 0 0,0 0 0 0 0,1 0 0 0 0,-1 1-27 0 0,70 0 212 0 0,0 0-85 0 0,-77-1-123 0 0,-1 1 0 0 0,1 0-1 0 0,0 0 1 0 0,-1 0 0 0 0,1-1 0 0 0,-1 1-1 0 0,1-1 1 0 0,0 0 0 0 0,-1 1 0 0 0,1-1 0 0 0,-1 0-1 0 0,0 0 1 0 0,1 0 0 0 0,-1 0-4 0 0,7-4 0 0 0,8 3 11 0 0,6 0 70 0 0,-19 3-65 0 0,20 13-14 0 0,-10-11-130 0 0,-11-3-4 0 0,-2 0 47 0 0,0 0-4 0 0,0 0-43 0 0,3 2-126 0 0,-2-1 294 0 0,0 0-52 0 0,0 0-48 0 0,1 1-48 0 0,-1-1-43 0 0,1 1-43 0 0,-1 0-39 0 0,1-1-37 0 0,0 1-101 0 0,0 0-46 0 0,0 0-41 0 0,0 0-38 0 0,0 1-312 0 0,1-1-61 0 0,-2-1-48 0 0,0 0-34 0 0,1 2-1373 0 0,-1-3-1314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4:59.59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 0 8896 0 0,'0'0'264'0'0,"0"0"-8"0"0,0 0-141 0 0,0 0-34 0 0,0 0 94 0 0,0 0 194 0 0,0 0 349 0 0,0 3 33 0 0,0 4-310 0 0,0-3-189 0 0,0-2-54 0 0,0-2 24 0 0,0 0 78 0 0,0 0-20 0 0,0 3-14 0 0,-1 10 72 0 0,1 3-35 0 0,-1 9 70 0 0,1 0-70 0 0,1-1-71 0 0,2-6-71 0 0,4-5-47 0 0,-6-12-97 0 0,-1 1-1 0 0,1-1 1 0 0,0 1-1 0 0,-1-1 1 0 0,1 0-1 0 0,0 1 0 0 0,-1 0 1 0 0,0-1-1 0 0,1 1 1 0 0,-1-1-1 0 0,0 1 1 0 0,0-1-1 0 0,0 1-16 0 0,0 13 152 0 0,0-1-43 0 0,0 32 133 0 0,0-24-95 0 0,0 5-39 0 0,2-14-47 0 0,5 1-28 0 0,-6-13-28 0 0,0 1 0 0 0,-1-1 0 0 0,1 0 0 0 0,0 1 0 0 0,-1-1 0 0 0,1 1 0 0 0,0 0 0 0 0,-1-1-1 0 0,0 1 1 0 0,1-1 0 0 0,-1 1 0 0 0,0 0 0 0 0,0 1-5 0 0,0 7 16 0 0,0 8 45 0 0,0-15 3 0 0,0-3-28 0 0,0 0-118 0 0,0 0-57 0 0,0 0 53 0 0,0 0-70 0 0,0 0-83 0 0,0 0 71 0 0,0 0-39 0 0,0 0-40 0 0,0 0-40 0 0,0 0-388 0 0,0 0 91 0 0,0 0-53 0 0,0 0-751 0 0,0 0-592 0 0,0 0-1124 0 0</inkml:trace>
  <inkml:trace contextRef="#ctx0" brushRef="#br0" timeOffset="337.55">223 48 6624 0 0,'0'0'192'0'0,"0"0"-52"0"0,0 0-15 0 0,0 0 35 0 0,0 0 128 0 0,0 0 240 0 0,0 0 15 0 0,0 0-42 0 0,0 0-353 0 0,0 0 25 0 0,0 0 67 0 0,0 0-14 0 0,-2 2-21 0 0,0 1-176 0 0,-17 15 184 0 0,14-10-156 0 0,0 4-4 0 0,1-3-29 0 0,-22 18-11 0 0,13-12 43 0 0,8-1 22 0 0,-6-9 2 0 0,6 8 0 0 0,-5 0 2 0 0,6-7 27 0 0,3-1-64 0 0,0 0-9 0 0,-2-3 13 0 0,0 0-32 0 0,0 0-9 0 0,1 0 28 0 0,1 3 86 0 0,0-2-17 0 0,1 2 38 0 0,0 5 9 0 0,0-7 12 0 0,-2-3 49 0 0,1 0-202 0 0,1 0 0 0 0,-1 0 1 0 0,1 0-1 0 0,-1 0 0 0 0,1 0 0 0 0,-1 0 0 0 0,1 0 1 0 0,-1 0-1 0 0,1 0 0 0 0,-1 0 0 0 0,1 1 0 0 0,-1-1 1 0 0,1 0-1 0 0,-1 0 0 0 0,1 0 0 0 0,0 1 0 0 0,-1-1 1 0 0,1 0-1 0 0,-1 1 0 0 0,1-1 0 0 0,0 0 0 0 0,-1 1 1 0 0,1-1-1 0 0,0 0 0 0 0,-1 1 0 0 0,1-1 1 0 0,0 1-1 0 0,0-1 0 0 0,-1 1 0 0 0,1-1 0 0 0,0 0 1 0 0,0 1-1 0 0,0-1 0 0 0,0 1 0 0 0,-1-1 0 0 0,1 1 1 0 0,0-1-1 0 0,0 1 0 0 0,0-1 0 0 0,0 1 0 0 0,0-1 1 0 0,0 1-12 0 0,0 2 240 0 0,0-3 0 0 0,-1 1-76 0 0,1 1-62 0 0,0 0-38 0 0,1 1-35 0 0,1 0 1 0 0,-2-1 34 0 0,-1-1 39 0 0,0 1 62 0 0,6-4 170 0 0,3 2-65 0 0,1 1-71 0 0,-2-1-76 0 0,-4 1-81 0 0,-3-1-36 0 0,1-1-1 0 0,-1 1 0 0 0,1 0 1 0 0,-1 0-1 0 0,1 0 1 0 0,-1 0-1 0 0,1 0 1 0 0,-1 0-1 0 0,1 0 0 0 0,-1 0 1 0 0,1 0-1 0 0,-1 1 1 0 0,1-1-1 0 0,-1 0 1 0 0,1 0-1 0 0,-1 0 0 0 0,1 1 1 0 0,-1-1-1 0 0,1 0 1 0 0,-1 0-1 0 0,0 1 1 0 0,1-1-1 0 0,-1 0 0 0 0,1 1 1 0 0,-1-1-1 0 0,0 0 1 0 0,1 1-1 0 0,-1-1 1 0 0,0 1-1 0 0,0-1 0 0 0,1 0 1 0 0,-1 1-6 0 0,4 6 62 0 0,7-2 28 0 0,-7 2-34 0 0,-3-7-54 0 0,-1 1 1 0 0,0-1 0 0 0,0 0-1 0 0,1 1 1 0 0,-1-1 0 0 0,0 1-1 0 0,0-1 1 0 0,1 0 0 0 0,-1 1-1 0 0,1-1 1 0 0,-1 0 0 0 0,0 1-1 0 0,1-1 1 0 0,-1 0 0 0 0,1 0-1 0 0,-1 1 1 0 0,1-1 0 0 0,-1 0-1 0 0,0 0 1 0 0,1 0 0 0 0,-1 0-1 0 0,1 1 1 0 0,-1-1 0 0 0,1 0-1 0 0,-1 0 1 0 0,1 0 0 0 0,-1 0-1 0 0,1 0 1 0 0,-1 0 0 0 0,1 0-1 0 0,-1-1 1 0 0,1 1-3 0 0,15 0 27 0 0,21 0 117 0 0,-11 0-134 0 0,-20 0-66 0 0,11 0 106 0 0,-11 0-109 0 0,-1 0-73 0 0,-1 0-101 0 0,-2 0 70 0 0,0 0-34 0 0,-1 0-39 0 0,1 0-40 0 0,-1 0-61 0 0,-1 0-53 0 0,1 0-47 0 0,-1 0-41 0 0,0 0-141 0 0,0 0-41 0 0,1 0-172 0 0,-1 0-459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1:40.0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284 32 7080 0 0,'0'0'157'0'0,"0"0"23"0"0,0 0 13 0 0,-2 0-22 0 0,-5 0-117 0 0,3 0 27 0 0,2 0 81 0 0,-1-3 188 0 0,2 2-242 0 0,-1-1 35 0 0,-1-1 88 0 0,0-1 36 0 0,-10-8 614 0 0,6 8-480 0 0,1 2-89 0 0,2 2-176 0 0,1 2-74 0 0,-1 5 241 0 0,3-7-284 0 0,1 1 0 0 0,0-1 0 0 0,0 0 0 0 0,-1 1 0 0 0,1-1 0 0 0,0 1 0 0 0,-1-1 0 0 0,1 0 0 0 0,0 1 0 0 0,-1-1 0 0 0,1 0 0 0 0,0 1 0 0 0,-1-1 0 0 0,1 0 0 0 0,-1 0 0 0 0,1 1 0 0 0,-1-1 0 0 0,1 0 0 0 0,-1 0 0 0 0,1 0 0 0 0,-1 0 0 0 0,1 1 0 0 0,-1-1 0 0 0,1 0 0 0 0,-1 0 0 0 0,1 0 0 0 0,-1 0 0 0 0,1 0 0 0 0,-1 0 0 0 0,1 0 0 0 0,0-1 0 0 0,-1 1-19 0 0,-6 0 205 0 0,-6 0 81 0 0,1 3-79 0 0,-27 18 320 0 0,18-10-353 0 0,11-6-144 0 0,1 0-51 0 0,2-2 20 0 0,7-3 3 0 0,-1 1 0 0 0,0-1 0 0 0,1 0-1 0 0,-1 1 1 0 0,0-1 0 0 0,1 0 0 0 0,-1 1 0 0 0,1-1 0 0 0,-1 1 0 0 0,1-1 0 0 0,-1 1-1 0 0,1 0 1 0 0,-1-1 0 0 0,1 1 0 0 0,0-1 0 0 0,-1 1 0 0 0,1 0 0 0 0,0-1 0 0 0,-1 1-1 0 0,1 0 1 0 0,0-1 0 0 0,0 1 0 0 0,0 0 0 0 0,0-1 0 0 0,0 1 0 0 0,-1 0 0 0 0,1 0-2 0 0,0 1 3 0 0,-4 5 0 0 0,1 0-1 0 0,-1 0 1 0 0,-1-1 0 0 0,1 1-1 0 0,-1-1 1 0 0,0 0 0 0 0,0-1-1 0 0,-5 4-2 0 0,8-7 8 0 0,1 0-1 0 0,-1 0 1 0 0,1 0-1 0 0,0 0 0 0 0,0 0 1 0 0,-1 0-1 0 0,1 0 1 0 0,0 0-1 0 0,1 0 0 0 0,-1 1 1 0 0,0-1-1 0 0,1 0 1 0 0,-1 1-1 0 0,1-1-7 0 0,-3 11 46 0 0,-4 0 17 0 0,6-11-53 0 0,0-1-1 0 0,1 0 1 0 0,-1 1 0 0 0,0-1 0 0 0,1 1 0 0 0,-1-1 0 0 0,1 1 0 0 0,-1-1 0 0 0,1 1 0 0 0,0 0 0 0 0,0-1 0 0 0,0 1 0 0 0,0-1-10 0 0,0 18 92 0 0,0 0-95 0 0,0-3-55 0 0,0 28-144 0 0,0-41 201 0 0,0 1 0 0 0,1 0 0 0 0,0-1 0 0 0,-1 1-1 0 0,2 0 1 0 0,-1-1 0 0 0,0 1 0 0 0,1-1 0 0 0,-1 0 0 0 0,1 1 0 0 0,0-1 0 0 0,0 0 0 0 0,1 1 1 0 0,-1-1 6 0 0,1-1 0 0 0,-1 1 0 0 0,1 0 0 0 0,0-1 0 0 0,-1 1 0 0 0,1-1 0 0 0,0 0 0 0 0,1 0 0 0 0,0 0-6 0 0,27 14 11 0 0,-28-15-7 0 0,0 0-1 0 0,0 0 1 0 0,0-1 0 0 0,0 1 0 0 0,0-1 0 0 0,0 0 0 0 0,0 0 0 0 0,0 0 0 0 0,0 0 0 0 0,0 0 0 0 0,0-1-4 0 0,6 1 27 0 0,23-2 117 0 0,3-6-3 0 0,-20 5-88 0 0,-1-1 8 0 0,17-4 104 0 0,-2-4 52 0 0,-10 0-27 0 0,1-5 49 0 0,-10 8-69 0 0,1 0 1 0 0,7-5-171 0 0,26-20 361 0 0,-39 29-283 0 0,0 0 1 0 0,0-1-1 0 0,-1 1 1 0 0,1-3-79 0 0,3-3 106 0 0,-5 5-34 0 0,1 0 1 0 0,0 0-1 0 0,1 0 1 0 0,3-3-73 0 0,-6 7 17 0 0,-1 0 0 0 0,1 0 1 0 0,-1 0-1 0 0,0 0 0 0 0,1 0 1 0 0,-1 0-1 0 0,0 0 1 0 0,0 0-1 0 0,0-1 0 0 0,-1 1 1 0 0,1 0-1 0 0,-1-1 0 0 0,1 1 1 0 0,-1 0-1 0 0,0-1 1 0 0,1 0-18 0 0,-1-14 83 0 0,0 11-66 0 0,-3-10 62 0 0,-5 2-34 0 0,-16-10-1 0 0,11 12-13 0 0,6 5-74 0 0,4 3-4 0 0,0 1-1 0 0,0 0 1 0 0,-1 0-1 0 0,1 0 0 0 0,-1 0 1 0 0,0 0 47 0 0,1 2-2 0 0,0 0-63 0 0,1 0-60 0 0,0 0-55 0 0,-1-1-133 0 0,0 1-81 0 0,0 0-74 0 0,1-1-66 0 0,-1 1-59 0 0,1-1-53 0 0,-1 0-43 0 0,0-1-38 0 0,-3-3-1247 0 0,-3-4-1121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4:56.55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16 8088 0 0,'0'0'182'0'0,"0"0"29"0"0,0 0 12 0 0,0 0-78 0 0,0 0-18 0 0,0 0 41 0 0,0 0 138 0 0,0 0 260 0 0,0 0 11 0 0,0 3-34 0 0,-1 2-353 0 0,-4 7 326 0 0,3-9-371 0 0,-1 0-49 0 0,0 0-85 0 0,1 0 273 0 0,2-1 11 0 0,0 2-185 0 0,0 6 73 0 0,0-5-57 0 0,0 2 64 0 0,0 1 106 0 0,0-4-282 0 0,-1 0 55 0 0,1 2 37 0 0,1 15 346 0 0,1-14-287 0 0,3 1-39 0 0,-4-6-103 0 0,0-1 1 0 0,0 1-1 0 0,0-1 0 0 0,0 1 1 0 0,-1-1-1 0 0,1 1 1 0 0,0-1-1 0 0,-1 1 1 0 0,1-1-1 0 0,-1 1 1 0 0,0 0-1 0 0,0-1 1 0 0,1 1-1 0 0,-1 0-23 0 0,0 13 201 0 0,0 1-41 0 0,0 15 63 0 0,0-2-99 0 0,0 35 98 0 0,0-61-148 0 0,0-1-15 0 0,0 25-36 0 0,0-25 35 0 0,2 1-3 0 0,9 7-34 0 0,-9-7 9 0 0,-2-3-85 0 0,0 0-5 0 0,0 0-76 0 0,0 0-85 0 0,0 0 62 0 0,0 0-37 0 0,0 0-41 0 0,0 0-39 0 0,0 0-378 0 0,0 0 87 0 0,0 0-52 0 0,0 0-733 0 0,0 0-580 0 0,0 0-1100 0 0</inkml:trace>
  <inkml:trace contextRef="#ctx0" brushRef="#br0" timeOffset="402.51">222 0 6648 0 0,'0'0'149'0'0,"0"0"23"0"0,0 0 12 0 0,0 0 33 0 0,0 0 115 0 0,-3 3 55 0 0,-1 1-237 0 0,-10 9 416 0 0,7-7-362 0 0,-2-2-71 0 0,5-3-120 0 0,0 0-43 0 0,4-1 32 0 0,0 0-1 0 0,0 0 0 0 0,0 0 1 0 0,0 0-1 0 0,0 0 1 0 0,-1 0-1 0 0,1 0 1 0 0,0-1-1 0 0,0 1 1 0 0,0 0-1 0 0,0 0 0 0 0,0 0 1 0 0,0 0-1 0 0,0 1 1 0 0,0-1-1 0 0,0 0 1 0 0,0 0-1 0 0,-1 0 1 0 0,1 0-1 0 0,0 0 1 0 0,0 0-1 0 0,0 0 0 0 0,0 0 1 0 0,0 0-1 0 0,0 0 1 0 0,0 0-1 0 0,0 0 1 0 0,0 0-1 0 0,0 0 1 0 0,0 0-1 0 0,0 0 0 0 0,0 0 1 0 0,-1 0-1 0 0,1 0 1 0 0,0 0-1 0 0,0 1 1 0 0,0-1-1 0 0,0 0 1 0 0,0 0-1 0 0,0 0 1 0 0,0 0-1 0 0,0 0 0 0 0,0 0 1 0 0,0 0-1 0 0,0 0 1 0 0,0 0-1 0 0,0 0 1 0 0,0 1-1 0 0,0-1 1 0 0,0 0-1 0 0,0 0 0 0 0,0 0 1 0 0,0 0-1 0 0,0 0 1 0 0,0 0-1 0 0,0 0 1 0 0,0 0-2 0 0,1 4 8 0 0,-2-1 1 0 0,1 0 0 0 0,0 1-1 0 0,0-1 1 0 0,-1 0 0 0 0,0 0 0 0 0,0 0-1 0 0,0 1 1 0 0,0-1-9 0 0,0-2 10 0 0,0 1 0 0 0,0-1-1 0 0,0 1 1 0 0,0-1 0 0 0,0 1 0 0 0,0-1 0 0 0,0 0 0 0 0,-1 0 0 0 0,0 1-10 0 0,1-1 5 0 0,-1 0 0 0 0,1 1 0 0 0,0-1 0 0 0,0 0 0 0 0,-1 1 0 0 0,1-1 1 0 0,0 1-1 0 0,-1 1-5 0 0,-3 10 0 0 0,-5-8 0 0 0,3 6 0 0 0,7-10 0 0 0,-1 0 0 0 0,1 1 0 0 0,0-1 0 0 0,-1 0 0 0 0,0 0 0 0 0,1 0 0 0 0,-1-1 0 0 0,0 1 0 0 0,1 0 0 0 0,-1 0 0 0 0,0 0 0 0 0,0 0 0 0 0,0-1 0 0 0,1 1 0 0 0,-1 0 0 0 0,-1 0 0 0 0,-11 1 16 0 0,13-2-15 0 0,0 0 0 0 0,0 0 1 0 0,0 0-1 0 0,0 0 0 0 0,0 0 1 0 0,0 0-1 0 0,-1 0 0 0 0,1 0 0 0 0,0 0 1 0 0,0 0-1 0 0,0 0 0 0 0,0 0 1 0 0,0 0-1 0 0,0 0 0 0 0,0 0 1 0 0,0 0-1 0 0,0 0 0 0 0,0 0 1 0 0,-1 0-1 0 0,1 0 0 0 0,0 0 1 0 0,0 0-1 0 0,0 0 0 0 0,0 0 0 0 0,0 0 1 0 0,0 0-1 0 0,0 0 0 0 0,0 0 1 0 0,0 1-1 0 0,0-1 0 0 0,0 0 1 0 0,0 0-1 0 0,0 0 0 0 0,0 0 1 0 0,0 0-1 0 0,-1 0 0 0 0,1 0 0 0 0,0 0 1 0 0,0 0-1 0 0,0 0 0 0 0,0 0 1 0 0,0 0-1 0 0,0 1 0 0 0,0-1 1 0 0,0 0-1 0 0,0 0 0 0 0,0 0 1 0 0,0 0-1 0 0,0 0 0 0 0,0 0 0 0 0,0 0 1 0 0,0 0-1 0 0,0 0 0 0 0,0 0 1 0 0,0 1-1 0 0,0-1 0 0 0,1 0-1 0 0,-2 1 7 0 0,1-1-1 0 0,0 1 1 0 0,0 0-1 0 0,0-1 0 0 0,0 1 1 0 0,-1 0-1 0 0,1-1 1 0 0,0 1-1 0 0,-1 0 0 0 0,1-1 1 0 0,0 1-1 0 0,-1 0 1 0 0,1-1-1 0 0,-1 1 0 0 0,1-1 1 0 0,-1 1-1 0 0,1-1 1 0 0,-1 1-1 0 0,0-1 0 0 0,1 1 1 0 0,-1-1-1 0 0,1 0 1 0 0,-1 1-1 0 0,0-1 0 0 0,0 0 1 0 0,1 1-1 0 0,-1-1-6 0 0,-1 0 12 0 0,1 1 0 0 0,0 0 0 0 0,0-1 0 0 0,0 1 0 0 0,-1 0 0 0 0,1 0 0 0 0,0 0 0 0 0,0 0 0 0 0,0 0 1 0 0,0 0-1 0 0,0 0 0 0 0,0 0 0 0 0,1 0 0 0 0,-1 1-12 0 0,-5 11 144 0 0,-4-8-3 0 0,5 8-10 0 0,-6 0-3 0 0,7-7 19 0 0,4-1-86 0 0,-1 0-17 0 0,0-4-37 0 0,1-1 0 0 0,-1 0 0 0 0,0 1 0 0 0,1-1 0 0 0,-1 0 0 0 0,0 0 0 0 0,1 0 1 0 0,-1 1-1 0 0,0-1 0 0 0,1 0 0 0 0,-1 0 0 0 0,0 0 0 0 0,1 0 0 0 0,-1 0 0 0 0,0 0-7 0 0,1 0 0 0 0,0 0 2 0 0,0 0 0 0 0,0 0-1 0 0,0 0 1 0 0,0 0 0 0 0,0 0 0 0 0,0 0-1 0 0,0 0 1 0 0,0 0 0 0 0,-1 0-1 0 0,1 0 1 0 0,0 0 0 0 0,0 0 0 0 0,0 0-1 0 0,0 0 1 0 0,0 0 0 0 0,0 0-1 0 0,0 0 1 0 0,0 0 0 0 0,0 0-1 0 0,0 0 1 0 0,-1 0 0 0 0,1 0 0 0 0,0 0-1 0 0,0 0 1 0 0,0 0 0 0 0,0 0-1 0 0,0 0 1 0 0,0 0 0 0 0,0 0 0 0 0,0 0-1 0 0,0 0 1 0 0,0 0 0 0 0,0 0-1 0 0,0 1 1 0 0,0-1 0 0 0,0 0 0 0 0,0 0-1 0 0,0 0 1 0 0,-1 0 0 0 0,1 0-1 0 0,0 0 1 0 0,0 0 0 0 0,0 0-1 0 0,0 0 1 0 0,0 0 0 0 0,0 0 0 0 0,0 1-1 0 0,0-1 1 0 0,0 0 0 0 0,0 0-1 0 0,0 0 1 0 0,0 0 0 0 0,0 0 0 0 0,0 0-1 0 0,1 0 1 0 0,-1 0 0 0 0,0 0-2 0 0,0 11 96 0 0,0-8 10 0 0,0-1 46 0 0,0 9 22 0 0,0-9 2 0 0,0-2 22 0 0,0 3 96 0 0,0-2-283 0 0,-1 1 59 0 0,1 1 42 0 0,1 14 568 0 0,1-14-547 0 0,9 3 143 0 0,-6 4-20 0 0,6-3-18 0 0,-10-7-223 0 0,0 0-1 0 0,0 1 1 0 0,0-1 0 0 0,0 1 0 0 0,0-1 0 0 0,0 1 0 0 0,0 0 0 0 0,0-1 0 0 0,0 1 0 0 0,0 0 0 0 0,0 0 0 0 0,-1-1 0 0 0,1 1-1 0 0,0 0 1 0 0,0 0 0 0 0,-1 0-15 0 0,3 6 69 0 0,-3-6-64 0 0,1-1-1 0 0,-1 1 1 0 0,0-1-1 0 0,0 1 0 0 0,0-1 1 0 0,1 1-1 0 0,-1-1 1 0 0,0 1-1 0 0,0-1 0 0 0,1 0 1 0 0,-1 1-1 0 0,0-1 0 0 0,1 1 1 0 0,-1-1-1 0 0,1 0 1 0 0,-1 1-1 0 0,0-1 0 0 0,1 0 1 0 0,-1 0-1 0 0,1 1 1 0 0,-1-1-1 0 0,1 0 0 0 0,-1 0 1 0 0,1 0-1 0 0,-1 1 1 0 0,1-1-1 0 0,-1 0 0 0 0,1 0 1 0 0,-1 0-1 0 0,1 0 1 0 0,-1 0-1 0 0,1 0 0 0 0,-1 0 1 0 0,1 0-1 0 0,-1 0 0 0 0,1 0 1 0 0,-1-1-1 0 0,1 1-4 0 0,5 0 46 0 0,10 1 90 0 0,-7 1-127 0 0,14 12 56 0 0,-20-14-17 0 0,19-1-14 0 0,-18 1-11 0 0,1 0 63 0 0,-2 0-13 0 0,0 0-59 0 0,0 0-39 0 0,1 0-45 0 0,0 0-30 0 0,2 0-45 0 0,1 0-51 0 0,1 0-56 0 0,-6 0 36 0 0,-1 0-37 0 0,2 0-347 0 0,0 0 79 0 0,-1 0-50 0 0,3 0-675 0 0,1 0-533 0 0,3 0-1011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5:01.4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10512 0 0,'0'0'233'0'0,"0"0"39"0"0,0 0 16 0 0,0 0-32 0 0,0 1-192 0 0,0 1-36 0 0,0 4-3 0 0,0-2 29 0 0,0-2 56 0 0,0-1 132 0 0,0-1 227 0 0,0 3 19 0 0,2 5-163 0 0,0-2-144 0 0,1-1-33 0 0,4 9 157 0 0,-5-3-43 0 0,-2 1 7 0 0,-1 2-3 0 0,1-6-117 0 0,1-1-53 0 0,2 0-33 0 0,2 1 0 0 0,-4-7-50 0 0,-1 0-1 0 0,1 1 1 0 0,0-1-1 0 0,0 1 1 0 0,0-1-1 0 0,-1 1 1 0 0,1-1-1 0 0,-1 1 1 0 0,1 0-1 0 0,-1-1 1 0 0,0 1-1 0 0,1 0 1 0 0,-1-1 0 0 0,0 1-13 0 0,0 32 171 0 0,0-5-62 0 0,3-14-47 0 0,7-1-31 0 0,-7-8 22 0 0,-3-4-56 0 0,0-1-33 0 0,0 1-30 0 0,0-1-43 0 0,0 0-24 0 0,0 0-45 0 0,0 0-49 0 0,0 0-58 0 0,0 0-61 0 0,0-1-56 0 0,0 1-51 0 0,0-1-44 0 0,0 0-149 0 0,0 1-43 0 0,0-1-180 0 0,0 0-482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5:02.00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7424 0 0,'0'0'166'0'0,"0"0"29"0"0,0 0 12 0 0,3 3-34 0 0,4 5-114 0 0,-4-3-10 0 0,-1 3 109 0 0,-1 0 54 0 0,1 7 267 0 0,3-6-217 0 0,3 6 209 0 0,-3-8-246 0 0,-1 1-34 0 0,1 1-28 0 0,0 22 427 0 0,0-23-452 0 0,0 2 59 0 0,-2 4 52 0 0,-3-7-113 0 0,0-5-91 0 0,-1 0 1 0 0,1 0-1 0 0,0 0 1 0 0,0 1 0 0 0,1-1-1 0 0,-1 0 1 0 0,0 0-1 0 0,1 0 1 0 0,0 0 0 0 0,0 1-46 0 0,4 6 150 0 0,0 1 49 0 0,-2 0 52 0 0,-3-7 53 0 0,0-3 0 0 0,0 0-10 0 0,0 0-39 0 0,0 0-20 0 0,0 0-3 0 0,0 0 2 0 0,0 0 12 0 0,0 0 2 0 0,0 0 0 0 0,0 0-15 0 0,0 0-62 0 0,0 0-31 0 0,0 0-4 0 0,0 0-12 0 0,-2-7-15 0 0,3-5-78 0 0,0 2-12 0 0,-1 2 23 0 0,-1 2-34 0 0,1 1-6 0 0,-1-1-1 0 0,1 1 1 0 0,0 0-1 0 0,0 0 0 0 0,0 0 1 0 0,1 0-1 0 0,0 0 1 0 0,0 0-1 0 0,0-1-1 0 0,15-23 53 0 0,-5 24-53 0 0,-5-6 1 0 0,-5 10-1 0 0,-1 0 0 0 0,0 0 0 0 0,1 0 0 0 0,-1 0 0 0 0,1 0 0 0 0,0 0 0 0 0,-1 0 0 0 0,1 0 0 0 0,0 0 0 0 0,-1 0 0 0 0,1 0 0 0 0,0 1 0 0 0,0-1 0 0 0,0 0 0 0 0,0 1 0 0 0,0-1-1 0 0,4 0 1 0 0,0-1 0 0 0,4-14 0 0 0,-9 15 0 0 0,0 1 0 0 0,1-1 0 0 0,-1 0 0 0 0,1 0 0 0 0,-1 0 0 0 0,1 0 0 0 0,0 1 0 0 0,-1-1 0 0 0,1 0 0 0 0,0 0 0 0 0,0 1 0 0 0,-1-1 0 0 0,1 1 0 0 0,0-1 0 0 0,0 1 0 0 0,0-1 0 0 0,0 1 0 0 0,0-1 0 0 0,-1 1 0 0 0,1 0 0 0 0,0-1 0 0 0,0 1 0 0 0,0 0 0 0 0,0 0 0 0 0,0 0 0 0 0,0 0 0 0 0,0 0 0 0 0,0 0 0 0 0,0 0 0 0 0,0 0 0 0 0,0 0 0 0 0,0 1 0 0 0,0-1 0 0 0,0 0 0 0 0,37 21 78 0 0,-28-16-62 0 0,-3-1 9 0 0,-7-4-24 0 0,1 0 1 0 0,-1 0-1 0 0,1 0 0 0 0,-1 0 1 0 0,1 1-1 0 0,-1-1 0 0 0,0 0 1 0 0,1 0-1 0 0,-1 1 1 0 0,1-1-1 0 0,-1 0 0 0 0,1 1 1 0 0,-1-1-1 0 0,0 0 0 0 0,1 1 1 0 0,-1-1-1 0 0,0 1 1 0 0,0-1-1 0 0,1 0 0 0 0,-1 1 1 0 0,0-1-1 0 0,0 1 0 0 0,1-1 1 0 0,-1 1-1 0 0,0-1 1 0 0,0 1-1 0 0,0-1 0 0 0,0 1 1 0 0,0-1-1 0 0,0 1 1 0 0,0-1-1 0 0,0 1 0 0 0,0-1 1 0 0,0 1-1 0 0,0-1 0 0 0,0 1 1 0 0,0-1-1 0 0,0 1-1 0 0,0 0 2 0 0,0-1 0 0 0,0 1 0 0 0,0 0-1 0 0,0 0 1 0 0,0 0 0 0 0,0-1 0 0 0,0 1 0 0 0,1 0-1 0 0,-1 0 1 0 0,0-1 0 0 0,1 1 0 0 0,-1 0 0 0 0,0 0 0 0 0,1-1-1 0 0,-1 1 1 0 0,1-1 0 0 0,-1 1 0 0 0,1 0 0 0 0,0-1-1 0 0,-1 1 1 0 0,1-1 0 0 0,-1 1 0 0 0,1-1 0 0 0,0 1 0 0 0,0-1-1 0 0,-1 0 1 0 0,1 1 0 0 0,0-1 0 0 0,0 0-2 0 0,0 1 1 0 0,1-1-1 0 0,-1 1 1 0 0,0 0 0 0 0,0-1 0 0 0,0 1 0 0 0,0 0 0 0 0,0-1 0 0 0,0 1-1 0 0,0 0 1 0 0,0 0 0 0 0,0 0 0 0 0,-1 0 0 0 0,1 0 0 0 0,0 0-1 0 0,-1 0 0 0 0,5 11 37 0 0,1-1-12 0 0,4 1 27 0 0,1 5-20 0 0,-6-5 0 0 0,6 1-10 0 0,-10-12-17 0 0,10 11 58 0 0,-7-5-56 0 0,-2-1-55 0 0,-2 2-73 0 0,0-8-13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5:02.9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17 8464 0 0,'0'-14'190'0'0,"0"12"28"0"0,0 2 10 0 0,-2 0-26 0 0,-6 0-131 0 0,5 0-11 0 0,1 0 85 0 0,1 0 166 0 0,1 0 274 0 0,0 0 21 0 0,0 0-254 0 0,0 0-155 0 0,0 0-49 0 0,0 0 7 0 0,0 0 38 0 0,0 2-22 0 0,0 86 493 0 0,0-55-343 0 0,2-15-110 0 0,4-1-38 0 0,0-2-50 0 0,-4 17 111 0 0,-2-27-175 0 0,0 1-1 0 0,1 0 0 0 0,-1-1 1 0 0,2 4-59 0 0,2 8 116 0 0,-1-11-59 0 0,-2 1 0 0 0,1 0 0 0 0,-1-1-1 0 0,0 1 1 0 0,0 0 0 0 0,-1 0-57 0 0,2 17 149 0 0,4 7-3 0 0,0-1-5 0 0,-4-5-2 0 0,-1-1-10 0 0,5 6-18 0 0,-3-21-77 0 0,-1 1-1 0 0,-1-1 1 0 0,0 1-1 0 0,0 0 1 0 0,0 1-34 0 0,-1 10 83 0 0,2-1 0 0 0,3 11-83 0 0,-1-7 105 0 0,-2-1 0 0 0,0 16-105 0 0,-2 33 150 0 0,0-45-67 0 0,0 0 36 0 0,0-19-82 0 0,-2 0 0 0 0,1 0 0 0 0,-1 0 0 0 0,0 0 0 0 0,-3 8-37 0 0,4-14 9 0 0,0 2 27 0 0,0 0-1 0 0,0 0 1 0 0,1 0-1 0 0,-1 0 1 0 0,1 4-36 0 0,1 16 128 0 0,0-16-85 0 0,-1-6 54 0 0,0 0-35 0 0,0 2-18 0 0,0 4-170 0 0,1-7 146 0 0,-1 0 49 0 0,0-1 67 0 0,1 1 84 0 0,-1-1 98 0 0,0 0 114 0 0,11-13-310 0 0,-9 3-66 0 0,-1-4-17 0 0,1 6-26 0 0,2 0 12 0 0,8-18 16 0 0,-10 21-41 0 0,0 0 0 0 0,0 1 0 0 0,1-1 0 0 0,-1 0 0 0 0,1 1 0 0 0,0 0 0 0 0,1 0 0 0 0,-1 0 0 0 0,2-1 0 0 0,-4 3 0 0 0,1 0 0 0 0,0 0 0 0 0,-1 0 0 0 0,0 0 0 0 0,1 0 0 0 0,-1 0 0 0 0,0 0 0 0 0,0-1 0 0 0,0 1 0 0 0,0-1 0 0 0,-1 1 0 0 0,1-1 0 0 0,-1 1 0 0 0,1-1 0 0 0,-1 1 0 0 0,1-1 0 0 0,0 1 0 0 0,0 0 0 0 0,0-1 0 0 0,0 1 0 0 0,0 0 0 0 0,0-1 0 0 0,1 1 0 0 0,-1 0 0 0 0,1 0 0 0 0,-1 0 0 0 0,1 0 0 0 0,6-5 0 0 0,-3 2 0 0 0,-1 1 0 0 0,1-1 0 0 0,-1 0 0 0 0,2-3 0 0 0,9-16 0 0 0,1 14 0 0 0,-9 1 0 0 0,-6 7-1 0 0,0 0 1 0 0,0 1-1 0 0,1 0 0 0 0,-1-1 1 0 0,0 1-1 0 0,0 0 0 0 0,1-1 1 0 0,-1 1-1 0 0,1 0 0 0 0,-1 0 1 0 0,1 0-1 0 0,-1 0 0 0 0,1 1 0 0 0,0-1 1 0 0,-1 0-1 0 0,1 1 0 0 0,1-1 1 0 0,22-13-45 0 0,-5 2 30 0 0,12-4 3 0 0,-30 15 8 0 0,0 0-1 0 0,0 0 0 0 0,0 1 1 0 0,1-1-1 0 0,-1 1 0 0 0,0-1 0 0 0,1 1 1 0 0,-1 0-1 0 0,0 0 0 0 0,1 0 1 0 0,-1 0-1 0 0,0 0 0 0 0,0 1 1 0 0,1-1-1 0 0,-1 1 0 0 0,0-1 0 0 0,1 1 5 0 0,5 2-12 0 0,0 1 0 0 0,-1-1 1 0 0,0 1-1 0 0,1 1 12 0 0,7 4-5 0 0,1-4-5 0 0,0 8-33 0 0,-3 3 32 0 0,-8-3 11 0 0,2-8 0 0 0,-7-5 0 0 0,1 0 0 0 0,-1 0 0 0 0,1 1 0 0 0,-1-1 0 0 0,0 0 0 0 0,1 1 0 0 0,-1-1 0 0 0,1 0 0 0 0,-1 1 0 0 0,0-1 0 0 0,1 0 0 0 0,-1 1 0 0 0,0-1 0 0 0,0 1 0 0 0,1-1 0 0 0,-1 1 0 0 0,0-1 0 0 0,0 0 0 0 0,0 1 0 0 0,1-1 0 0 0,-1 1 0 0 0,0-1 0 0 0,0 1 0 0 0,0-1 0 0 0,0 1 0 0 0,0-1 0 0 0,0 1 0 0 0,0-1 0 0 0,0 1 0 0 0,0-1 0 0 0,0 1 0 0 0,-1 0 0 0 0,2 1 1 0 0,-1 0-1 0 0,0 0 0 0 0,1 1 1 0 0,-1-1-1 0 0,1 0 0 0 0,0 0 1 0 0,0 0-1 0 0,0 0 0 0 0,0 0 1 0 0,1 2-1 0 0,6 13 41 0 0,-8-16-35 0 0,0 1 0 0 0,0-1 0 0 0,0 0 0 0 0,0 1 1 0 0,0-1-1 0 0,0 0 0 0 0,0 1 0 0 0,0-1 1 0 0,0 0-1 0 0,-1 0 0 0 0,1 1 0 0 0,-1-1 0 0 0,1 0 1 0 0,-1 0-1 0 0,1 1-6 0 0,-16 27 158 0 0,5-24-75 0 0,6 8 10 0 0,2-8-64 0 0,0-1-1 0 0,0 0 0 0 0,-1 0 0 0 0,1 0 0 0 0,-1 0 0 0 0,0-1 1 0 0,-2 2-29 0 0,2-2 25 0 0,1 0 1 0 0,-1 0-1 0 0,1 1 1 0 0,-1 0-1 0 0,1-1 1 0 0,0 1-1 0 0,-1 2-25 0 0,-6 10 90 0 0,-7-2-16 0 0,-6 4 12 0 0,21-17-83 0 0,0 1 1 0 0,0 0 0 0 0,0-1-1 0 0,0 0 1 0 0,0 1-1 0 0,0-1 1 0 0,0 0 0 0 0,-1 0-1 0 0,1 0 1 0 0,-1 0-1 0 0,1-1 1 0 0,-1 1 0 0 0,1-1-4 0 0,-1 1 3 0 0,1-1 0 0 0,-1 1 0 0 0,1 0 1 0 0,-1 0-1 0 0,1 0 0 0 0,0 0 1 0 0,0 0-1 0 0,-1 0 0 0 0,1 1 0 0 0,0-1 1 0 0,0 1-1 0 0,0-1 0 0 0,0 1-3 0 0,0 0 4 0 0,1-1 0 0 0,-1 1-1 0 0,0-1 1 0 0,0 1 0 0 0,0-1 0 0 0,0 0 0 0 0,0 0-1 0 0,-1 0 1 0 0,1 0 0 0 0,0-1 0 0 0,0 1-1 0 0,-1 0 1 0 0,1-1 0 0 0,-1 0-4 0 0,-10 4 0 0 0,0 2 0 0 0,12-5 0 0 0,0 0 0 0 0,-1 0 0 0 0,1-1 0 0 0,-1 1 0 0 0,1-1 0 0 0,-1 1 0 0 0,1-1 0 0 0,-1 1 0 0 0,1-1 0 0 0,-1 0 0 0 0,0 1 0 0 0,1-1 0 0 0,-1 0 0 0 0,0 0-4 0 0,1 0 0 0 0,-1 0-1 0 0,0 0 1 0 0,0 1-1 0 0,1-1 1 0 0,-1 1-1 0 0,0-1 1 0 0,1 1 0 0 0,-1 0-1 0 0,0 0 1 0 0,1 0-1 0 0,-1 0 1 0 0,1 0 4 0 0,-10 4-82 0 0,-2-2-44 0 0,8-3 124 0 0,-1 0-97 0 0,0 0-105 0 0,-1 0-110 0 0,0 0-119 0 0,2 0-124 0 0,2 0 230 0 0,1 0-34 0 0,0 0-34 0 0,0 0-35 0 0,2 0 22 0 0,-1 0-57 0 0,1 0-50 0 0,-1 0-44 0 0,1 0-161 0 0,0 0-44 0 0,0 0-196 0 0,0 0-525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5:03.5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8808 0 0,'0'0'197'0'0,"0"0"24"0"0,0 0 19 0 0,3 0 51 0 0,8 0 157 0 0,-9 0 61 0 0,-2 0 17 0 0,0 0-38 0 0,0 0-342 0 0,0 0 29 0 0,0 0 77 0 0,3 3-17 0 0,-3-2-223 0 0,10 12 235 0 0,-7 5-18 0 0,-3-12-178 0 0,-1 2 60 0 0,1 26 544 0 0,2-27-555 0 0,0 1-43 0 0,2 2 27 0 0,3 8 56 0 0,-5-2 38 0 0,0-4-33 0 0,2-3-34 0 0,3 4-1 0 0,-4 2-18 0 0,-3 30 210 0 0,0-31-213 0 0,-1 7 110 0 0,0-16-140 0 0,1 0 0 0 0,0 0 1 0 0,0 0-1 0 0,0 0 0 0 0,0 0 1 0 0,1 0-1 0 0,0-1 0 0 0,1 4-59 0 0,1 1 62 0 0,2 7 35 0 0,-2-4 23 0 0,-1 1 53 0 0,-2 3 94 0 0,0-5-200 0 0,0 25 171 0 0,0-25-198 0 0,0 5-16 0 0,0-3-13 0 0,0-11-71 0 0,0-1-42 0 0,0-1-154 0 0,0 0 124 0 0,0 0-52 0 0,0 0-75 0 0,0 0 82 0 0,0 0-37 0 0,0 0-40 0 0,0 0-37 0 0,0 0-391 0 0,0 0 95 0 0,0 0-51 0 0,0 0-750 0 0,0 0-590 0 0,0 0-1121 0 0</inkml:trace>
  <inkml:trace contextRef="#ctx0" brushRef="#br0" timeOffset="425.12">316 127 7920 0 0,'0'0'174'0'0,"0"0"29"0"0,0 0 13 0 0,0 0-72 0 0,0 0-15 0 0,0 0 43 0 0,0 0 143 0 0,0 0 262 0 0,0 0 21 0 0,0 0-249 0 0,0 0-149 0 0,0 0-42 0 0,0 0 21 0 0,0 0 68 0 0,0 0-20 0 0,0 0-10 0 0,0 2-29 0 0,0 17 47 0 0,0-14-131 0 0,0 0 60 0 0,-3-2-18 0 0,-7 10-8 0 0,5 0-2 0 0,-2-9-49 0 0,7-3-82 0 0,-1-1 0 0 0,1 0 0 0 0,-1 0 0 0 0,1 1 0 0 0,-1-1 0 0 0,1 0 0 0 0,0 1 0 0 0,-1-1 0 0 0,1 0 0 0 0,0 1 0 0 0,-1-1 0 0 0,1 0 0 0 0,0 1 0 0 0,-1-1 0 0 0,1 1 0 0 0,0-1 0 0 0,0 1 0 0 0,0-1 0 0 0,-1 1 0 0 0,1-1 0 0 0,0 1 0 0 0,0-1 0 0 0,0 1-1 0 0,0-1 1 0 0,0 1 0 0 0,0-1 0 0 0,0 1 0 0 0,0-1 0 0 0,0 1 0 0 0,0-1 0 0 0,0 1 0 0 0,0-1-5 0 0,0 1 9 0 0,0 1 0 0 0,0-1 0 0 0,0 0 0 0 0,-1 0-1 0 0,1 0 1 0 0,0 0 0 0 0,-1 0 0 0 0,1 0 0 0 0,-1 0-1 0 0,1-1 1 0 0,-1 1 0 0 0,0 0 0 0 0,1 0 0 0 0,-1 0 0 0 0,0 0-1 0 0,1-1 1 0 0,-1 1 0 0 0,0 0 0 0 0,0-1 0 0 0,0 1 0 0 0,0-1-1 0 0,0 1 1 0 0,0-1 0 0 0,0 1 0 0 0,0-1 0 0 0,0 1-9 0 0,-11 6 80 0 0,9-1 17 0 0,2 1-64 0 0,0-1-7 0 0,1-5-20 0 0,-1 0 0 0 0,0 0 0 0 0,0 0 0 0 0,0 0 1 0 0,0 0-1 0 0,1 0 0 0 0,-1 0 0 0 0,0 0 0 0 0,-1 0 1 0 0,1-1-1 0 0,0 1 0 0 0,0 0 0 0 0,0-1 0 0 0,0 1 1 0 0,-1-1-1 0 0,1 1 0 0 0,0-1 0 0 0,0 1 0 0 0,-1-1 1 0 0,1 0-1 0 0,0 0 0 0 0,-1 0 0 0 0,1 1-6 0 0,1-2 1 0 0,0 1 1 0 0,0 0-1 0 0,0 0 0 0 0,0 0 0 0 0,-1 0 0 0 0,1 0 0 0 0,0 0 0 0 0,0 0 1 0 0,0 0-1 0 0,0 0 0 0 0,0 0 0 0 0,0 0 0 0 0,0 0 0 0 0,0 0 0 0 0,0 0 1 0 0,0 0-1 0 0,-1 0 0 0 0,1 0 0 0 0,0 0 0 0 0,0 0 0 0 0,0 0 0 0 0,0 1 1 0 0,0-1-1 0 0,0 0 0 0 0,0 0 0 0 0,0 0 0 0 0,0 0 0 0 0,0 0 0 0 0,0 0 1 0 0,0 0-1 0 0,-1 0 0 0 0,1 0 0 0 0,0 0 0 0 0,0 0 0 0 0,0 0 1 0 0,0 0-1 0 0,0 0 0 0 0,0 1 0 0 0,0-1 0 0 0,0 0 0 0 0,0 0 0 0 0,0 0 1 0 0,0 0-1 0 0,0 0 0 0 0,0 0 0 0 0,0 0 0 0 0,0 0 0 0 0,0 0 0 0 0,0 0 1 0 0,0 1-1 0 0,0-1 0 0 0,0 0 0 0 0,0 0 0 0 0,0 0 0 0 0,0 0 0 0 0,0 0 1 0 0,0 0-2 0 0,0 1 2 0 0,0-1 1 0 0,0 0 0 0 0,0 1-1 0 0,0-1 1 0 0,0 1 0 0 0,0-1-1 0 0,0 1 1 0 0,0-1 0 0 0,0 0-1 0 0,0 1 1 0 0,0-1 0 0 0,0 1 0 0 0,0-1-1 0 0,-1 0 1 0 0,1 1 0 0 0,0-1-1 0 0,0 0 1 0 0,0 1 0 0 0,-1-1-1 0 0,1 0 1 0 0,0 1 0 0 0,-1-1-1 0 0,1 0 1 0 0,0 1 0 0 0,-1-1 0 0 0,1 0-1 0 0,0 0 1 0 0,-1 1 0 0 0,1-1-1 0 0,0 0 1 0 0,-1 0-3 0 0,-6 5 45 0 0,2 5 8 0 0,-6-4-30 0 0,6 4 25 0 0,-5-5-24 0 0,5 2 10 0 0,5-6-33 0 0,0-1 0 0 0,-1 0 1 0 0,1 1-1 0 0,0-1 0 0 0,0 1 1 0 0,-1-1-1 0 0,1 0 0 0 0,0 1 1 0 0,0-1-1 0 0,-1 0 0 0 0,1 0 1 0 0,0 1-1 0 0,-1-1 1 0 0,1 0-1 0 0,0 0 0 0 0,-1 1 1 0 0,1-1-1 0 0,-1 0 0 0 0,1 0 1 0 0,0 0-1 0 0,-1 0 0 0 0,1 1 1 0 0,-1-1-1 0 0,1 0 0 0 0,0 0 1 0 0,-1 0-1 0 0,1 0 0 0 0,-1 0 1 0 0,1 0-1 0 0,-1 0 1 0 0,1 0-2 0 0,-3 0 80 0 0,2 1-6 0 0,1 2-33 0 0,4 8 4 0 0,6 3 27 0 0,-9-14-60 0 0,5 6 73 0 0,-1-1-34 0 0,-4-5-45 0 0,0 1 0 0 0,0 0 0 0 0,0 0 0 0 0,0-1 0 0 0,0 1 0 0 0,0-1 0 0 0,0 1 0 0 0,0-1 0 0 0,1 1 0 0 0,-1-1 0 0 0,0 0 0 0 0,0 1 0 0 0,1-1 0 0 0,-1 0 0 0 0,0 0 0 0 0,0 0 0 0 0,1 0 0 0 0,0 0-6 0 0,-2 0 3 0 0,0 0 0 0 0,1 0 0 0 0,-1 0 0 0 0,1-1 0 0 0,-1 1 0 0 0,1 0 0 0 0,-1 0 0 0 0,1 1 0 0 0,-1-1 0 0 0,1 0 0 0 0,-1 0 0 0 0,1 0 0 0 0,-1 0 0 0 0,1 0 0 0 0,-1 0 0 0 0,1 1 0 0 0,-1-1 0 0 0,1 0 0 0 0,-1 0 0 0 0,1 1 0 0 0,-1-1 0 0 0,0 0 0 0 0,1 1 0 0 0,-1-1 0 0 0,0 0 0 0 0,1 1 0 0 0,-1-1 0 0 0,0 0 0 0 0,1 1 1 0 0,-1-1-1 0 0,0 1 0 0 0,1 0-3 0 0,3 5 47 0 0,9-1 25 0 0,0 6 0 0 0,-6-7 37 0 0,2-5-70 0 0,-6 1-10 0 0,-2 0-17 0 0,1 0 1 0 0,0 0-1 0 0,-1 0 0 0 0,1 0 1 0 0,0 1-1 0 0,-1-1 0 0 0,1 1 1 0 0,-1-1-1 0 0,1 1 1 0 0,-1 0-1 0 0,1 0 0 0 0,-1 0 1 0 0,1 0-1 0 0,-1-1 0 0 0,0 2 1 0 0,1-1-1 0 0,-1 0 1 0 0,1 1-13 0 0,3 2 129 0 0,0-4-76 0 0,0 1-11 0 0,0 5 31 0 0,-5-5-69 0 0,0-1 1 0 0,0 1 0 0 0,1-1-1 0 0,-1 1 1 0 0,0-1 0 0 0,1 0 0 0 0,-1 1-1 0 0,0-1 1 0 0,1 1 0 0 0,-1-1-1 0 0,0 0 1 0 0,1 0 0 0 0,-1 1 0 0 0,1-1-1 0 0,-1 0 1 0 0,1 0 0 0 0,-1 1-1 0 0,0-1 1 0 0,1 0 0 0 0,-1 0 0 0 0,1 0-1 0 0,-1 0 1 0 0,1 0 0 0 0,-1 1-1 0 0,1-1 1 0 0,-1 0 0 0 0,1 0 0 0 0,-1 0-1 0 0,1-1 1 0 0,-1 1 0 0 0,1 0 0 0 0,0 0-5 0 0,14 3 99 0 0,-1 7-8 0 0,-12-7-18 0 0,1-3 0 0 0,-2 0-71 0 0,-1 0 1 0 0,1 0 0 0 0,0 0 0 0 0,-1 0 0 0 0,1 0 0 0 0,-1 1 0 0 0,1-1 0 0 0,0 0 0 0 0,-1 0 0 0 0,1 1 0 0 0,-1-1 0 0 0,1 0 0 0 0,0 1 0 0 0,-1-1 0 0 0,1 0 0 0 0,-1 1 0 0 0,1-1 0 0 0,-1 1 0 0 0,0-1 0 0 0,1 1 0 0 0,-1-1 0 0 0,1 1 0 0 0,-1 0-3 0 0,0-1 1 0 0,1 1-1 0 0,-1-1 1 0 0,1 1 0 0 0,-1-1-1 0 0,0 1 1 0 0,1-1 0 0 0,-1 1-1 0 0,1-1 1 0 0,-1 1 0 0 0,1-1-1 0 0,-1 0 1 0 0,1 1 0 0 0,0-1-1 0 0,-1 0 1 0 0,1 1 0 0 0,-1-1-1 0 0,1 0 1 0 0,0 0 0 0 0,-1 0-1 0 0,1 0 1 0 0,0 1 0 0 0,-1-1-1 0 0,1 0 1 0 0,4 2 46 0 0,-2 1-51 0 0,-1-2-32 0 0,-1 1-40 0 0,1 0-54 0 0,0-1-69 0 0,-1 1-83 0 0,0-2 38 0 0,-1 1-40 0 0,1-1-38 0 0,-1 1-34 0 0,0-1-232 0 0,1 0-56 0 0,-1 0-762 0 0,0 0-603 0 0,0 0-1142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5:00.82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1 7072 0 0,'0'0'202'0'0,"-3"0"1"0"0,-4 0-131 0 0,3 0 48 0 0,2 0 123 0 0,2 0 283 0 0,0 0 488 0 0,0 0 39 0 0,0 0-433 0 0,0 0-256 0 0,0 0-67 0 0,0 0 61 0 0,0 0 151 0 0,0 0-28 0 0,2 0-285 0 0,-1 0-51 0 0,1 0-44 0 0,-1 0-37 0 0,0 0-14 0 0,3 0-43 0 0,-1 0 48 0 0,1 0 62 0 0,0 0-138 0 0,-1 0-80 0 0,0 1-79 0 0,-1 0 47 0 0,-1-1-32 0 0,1 1-36 0 0,-1 0-34 0 0,2 2-324 0 0,0-2 72 0 0,-2 1-46 0 0,2 1-636 0 0,-3-3 1169 0 0,2 2-1677 0 0,-1-1-963 0 0</inkml:trace>
  <inkml:trace contextRef="#ctx0" brushRef="#br0" timeOffset="317.97">17 143 9960 0 0,'0'0'222'0'0,"0"0"30"0"0,0 0 20 0 0,0 0-24 0 0,0 0-89 0 0,0 0-40 0 0,0 0 125 0 0,0 0 225 0 0,0 0 19 0 0,0 0-202 0 0,2 0-125 0 0,2 0-41 0 0,3 0 6 0 0,-5 0 33 0 0,-2 0-20 0 0,0 0-39 0 0,0 0-105 0 0,3 0-42 0 0,7 0-73 0 0,-7 0-8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4:41.54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895 679 4928 0 0,'0'0'141'0'0,"0"-2"-6"0"0,0-10 3 0 0,0 6-34 0 0,0 0 147 0 0,0 3-111 0 0,0 3-128 0 0,0 0-1 0 0,0 0 1 0 0,0 0 0 0 0,0 0-1 0 0,0 0 1 0 0,0 0 0 0 0,0 0-1 0 0,0 0 1 0 0,0 0-1 0 0,0-1 1 0 0,0 1 0 0 0,0 0-1 0 0,0 0 1 0 0,0 0 0 0 0,0 0-1 0 0,0 0 1 0 0,0 0-1 0 0,0 0 1 0 0,0 0 0 0 0,0 0-1 0 0,0 0 1 0 0,0-1 0 0 0,0 1-1 0 0,0 0 1 0 0,0 0-1 0 0,0 0 1 0 0,0 0 0 0 0,-1 0-1 0 0,1 0 1 0 0,0 0 0 0 0,0 0-1 0 0,0 0 1 0 0,0 0-1 0 0,0 0 1 0 0,0 0 0 0 0,0 0-1 0 0,0 0 1 0 0,0 0 0 0 0,0 0-1 0 0,0 0 1 0 0,0 0-1 0 0,-1 0 1 0 0,1 0 0 0 0,0-1-1 0 0,0 1 1 0 0,0 0 0 0 0,0 0-1 0 0,0 0 1 0 0,0 0-1 0 0,0 1 1 0 0,0-1 0 0 0,0 0-1 0 0,0 0 1 0 0,-1 0 0 0 0,1 0-1 0 0,0 0 1 0 0,0 0-12 0 0,0 0 29 0 0,-1 0 0 0 0,1 0 0 0 0,-1 0 0 0 0,1 0 0 0 0,0 0 1 0 0,-1 0-1 0 0,1 0 0 0 0,-1 0 0 0 0,1 0 0 0 0,0-1 0 0 0,-1 1 0 0 0,1 0 0 0 0,-1 0 0 0 0,1 0 1 0 0,0 0-1 0 0,-1-1 0 0 0,1 1 0 0 0,0 0 0 0 0,-1 0 0 0 0,1-1 0 0 0,0 1 0 0 0,-1 0 1 0 0,1 0-1 0 0,0-1 0 0 0,-1 1 0 0 0,1 0 0 0 0,0-1 0 0 0,0 1 0 0 0,0-1 0 0 0,-1 1 1 0 0,1-1-30 0 0,-5-5 470 0 0,-1 1-32 0 0,5 5-413 0 0,1-1 0 0 0,-1 1 0 0 0,1 0 1 0 0,0 0-1 0 0,-1 0 0 0 0,1-1 1 0 0,0 1-1 0 0,-1 0 0 0 0,1 0 0 0 0,0-1 1 0 0,-1 1-1 0 0,1 0 0 0 0,0-1 1 0 0,0 1-1 0 0,-1 0 0 0 0,1-1 0 0 0,0 1 1 0 0,0-1-1 0 0,0 1 0 0 0,0 0 1 0 0,-1-1-1 0 0,1 1 0 0 0,0-1 0 0 0,0 1 1 0 0,0 0-1 0 0,0-1 0 0 0,0 1 1 0 0,0-1-1 0 0,0 1 0 0 0,0-1 0 0 0,0 1-25 0 0,-2-5 594 0 0,-12-6 4 0 0,1 6 29 0 0,9-2-211 0 0,4 7-389 0 0,-1-1 0 0 0,1 1 0 0 0,0-1 0 0 0,0 1 0 0 0,-1 0 0 0 0,1-1 0 0 0,0 1 0 0 0,-1 0 0 0 0,1-1 0 0 0,0 1 0 0 0,-1 0 0 0 0,1-1-1 0 0,-1 1 1 0 0,1 0 0 0 0,0-1 0 0 0,-1 1 0 0 0,1 0 0 0 0,-1 0 0 0 0,1 0 0 0 0,-1 0 0 0 0,1-1 0 0 0,-1 1 0 0 0,1 0 0 0 0,-1 0 0 0 0,1 0 0 0 0,-1 0 0 0 0,1 0 0 0 0,-1 0 0 0 0,1 0 0 0 0,-1 0 0 0 0,1 0 0 0 0,-1 1-27 0 0,-6-1 293 0 0,-6 0 133 0 0,1-3-88 0 0,4-2-148 0 0,-2-1 71 0 0,-3 4 61 0 0,1 2-66 0 0,2 1-62 0 0,0 2-24 0 0,-3 6 2 0 0,10-7-36 0 0,1 0-50 0 0,-1-2-32 0 0,-1 1-30 0 0,-2-1 26 0 0,-1 4-8 0 0,-18 8 10 0 0,9 1-9 0 0,11-7-37 0 0,2-4-6 0 0,0 1 1 0 0,0 0-1 0 0,1 0 1 0 0,-1 0-1 0 0,1 0 0 0 0,0 0 1 0 0,0 1-1 0 0,0-1 0 0 0,0 0 1 0 0,1 1-1 0 0,-1 0 1 0 0,0 2-1 0 0,-12 18 0 0 0,2-3 0 0 0,6-11 0 0 0,1 0 0 0 0,1 1 0 0 0,0 0 0 0 0,0 0 0 0 0,1 0 0 0 0,0 0 0 0 0,1 0 0 0 0,1 1 0 0 0,0-1 0 0 0,0 9 0 0 0,0-11 0 0 0,1-5 0 0 0,-1 0 0 0 0,1-1 0 0 0,0 1 0 0 0,0 0 0 0 0,1-1 0 0 0,-1 1 0 0 0,1-1 0 0 0,0 1 0 0 0,0 1 0 0 0,10 24 0 0 0,-11-27 0 0 0,2 6 0 0 0,0 0 0 0 0,1 0 0 0 0,0 0 0 0 0,3 5 0 0 0,-5-11 0 0 0,-1 1 0 0 0,1-1 0 0 0,0 0 0 0 0,-1 1 0 0 0,1-1 0 0 0,-1 0 0 0 0,0 1 0 0 0,0-1 0 0 0,0 1 0 0 0,0 1 0 0 0,1 13 0 0 0,0-15-1 0 0,0 0 1 0 0,0 0 0 0 0,0 1-1 0 0,1-1 1 0 0,-1-1 0 0 0,1 1 0 0 0,-1 0-1 0 0,1 0 1 0 0,1 1 0 0 0,8 10 13 0 0,-6-2 19 0 0,6 7 0 0 0,-6-14 15 0 0,3-3-40 0 0,-3-1-7 0 0,0 2 5 0 0,-1 2-14 0 0,3 3 32 0 0,6 7 39 0 0,-9-12 36 0 0,-1-1-45 0 0,6-1-19 0 0,-6-1-6 0 0,-2 1-18 0 0,1 0 0 0 0,-1 0 1 0 0,1 0-1 0 0,0 0 0 0 0,-1-1 0 0 0,1 1 0 0 0,-1-1 0 0 0,1 1 0 0 0,-1-1 0 0 0,2 0-10 0 0,-2 1 5 0 0,0-1 0 0 0,-1 0 0 0 0,1 1-1 0 0,0-1 1 0 0,0 0 0 0 0,0 0 0 0 0,0 0-1 0 0,-1 0 1 0 0,1 0 0 0 0,0 1-1 0 0,-1-1 1 0 0,1 0 0 0 0,0-1-5 0 0,1-2 6 0 0,-2 3-3 0 0,0 0 0 0 0,1 1-1 0 0,-1-1 1 0 0,0 0 0 0 0,1 1-1 0 0,-1-1 1 0 0,0 1 0 0 0,1-1-1 0 0,-1 0 1 0 0,1 1 0 0 0,-1-1-1 0 0,1 1 1 0 0,-1 0 0 0 0,1-1-1 0 0,-1 1 1 0 0,1-1 0 0 0,0 1 0 0 0,-1 0-1 0 0,1-1 1 0 0,-1 1 0 0 0,1 0-1 0 0,0-1-2 0 0,4-1 16 0 0,-3 1-11 0 0,-1 0 0 0 0,1-1 0 0 0,-1 1 0 0 0,1-1 0 0 0,-1 1-1 0 0,1-1 1 0 0,-1 1 0 0 0,0-1 0 0 0,0 0 0 0 0,0 0 0 0 0,0 0 0 0 0,0 1 0 0 0,0-2-5 0 0,0 0 7 0 0,1-1 0 0 0,0 1 0 0 0,0 1 0 0 0,0-1 1 0 0,0 0-1 0 0,1-1-7 0 0,1-1 16 0 0,0 0 0 0 0,-1 0-1 0 0,1 0 1 0 0,-1-1 0 0 0,0 1 0 0 0,-1-1 0 0 0,1 0 0 0 0,-1 0-1 0 0,1-6-15 0 0,10-21 58 0 0,0-2-11 0 0,-10 25-30 0 0,-2 7-16 0 0,0-1 0 0 0,0 0 0 0 0,-1 1 0 0 0,1-1 0 0 0,-1 1 1 0 0,0-1-1 0 0,0 0 0 0 0,0 1 0 0 0,-1-3-1 0 0,1-3 1 0 0,0 7-1 0 0,0 0 0 0 0,0 1 0 0 0,0-1 0 0 0,0 0 0 0 0,0 1 0 0 0,1-1 0 0 0,-1 0 0 0 0,1 1 0 0 0,-1-1 0 0 0,1 1 0 0 0,0-1 0 0 0,0 1 0 0 0,0-1 0 0 0,0 0 0 0 0,5-10-1 0 0,-5 7 1 0 0,0 1 1 0 0,-1 0-1 0 0,1-1 0 0 0,-1 1 0 0 0,0-1 0 0 0,0-2 0 0 0,-1-4 0 0 0,2 9 0 0 0,-1 1 0 0 0,0-1 0 0 0,1 0 0 0 0,-1 0 0 0 0,1 1 0 0 0,-1-1 0 0 0,1 0 0 0 0,0 1 0 0 0,0-1 0 0 0,0 1 0 0 0,0-2 0 0 0,0 2 0 0 0,0 0 0 0 0,0 1 0 0 0,-1-1 0 0 0,1 0 0 0 0,-1 0 0 0 0,1 0 0 0 0,-1 0 0 0 0,1 0 0 0 0,-1 0 0 0 0,0-1 0 0 0,1 1 0 0 0,-1 0 0 0 0,0 0 0 0 0,0 0 0 0 0,0 0 0 0 0,0 0 0 0 0,0 0 0 0 0,0 0 0 0 0,0 0 0 0 0,0-1 0 0 0,0 1 0 0 0,-1 0 0 0 0,1 0 0 0 0,0 0-1 0 0,-4-4 2 0 0,0-6-1 0 0,8 1 0 0 0,0 4 0 0 0,-2-9 0 0 0,-2 1-12 0 0,0 12-12 0 0,-2 4 0 0 0,-9 9 1 0 0,8-6-20 0 0,5 31 32 0 0,4-21 12 0 0,0-5-1 0 0,-6-8 0 0 0,1 1 0 0 0,0-1 0 0 0,-1 1 0 0 0,1 0 0 0 0,-1 0 0 0 0,0-1 0 0 0,0 1 0 0 0,0 0 0 0 0,0-1 0 0 0,0 1 0 0 0,-1 2 0 0 0,1-3 0 0 0,-1 1 0 0 0,1-1 0 0 0,0 0 0 0 0,0 0 0 0 0,0 1 0 0 0,0-1 0 0 0,1 0 0 0 0,-1 0 0 0 0,1 0 0 0 0,-1 1 0 0 0,2 1 0 0 0,0 0-7 0 0,0 0 1 0 0,0 0 0 0 0,0 0 0 0 0,-1 1 0 0 0,0-1 0 0 0,0 1-1 0 0,0-1 1 0 0,0 1 0 0 0,-1-1 0 0 0,1 1 0 0 0,-1-1 0 0 0,0 1 0 0 0,-1 3 6 0 0,1 47 7 0 0,0-20 39 0 0,0-33-42 0 0,0 0-1 0 0,0 0 1 0 0,0 0 0 0 0,1 0 0 0 0,-1-1-1 0 0,1 1 1 0 0,-1 0 0 0 0,1 0 0 0 0,0 0-1 0 0,-1 0 1 0 0,1-1 0 0 0,0 1 0 0 0,1 1-4 0 0,-1-2 3 0 0,0 1 1 0 0,0-1 0 0 0,0 1-1 0 0,0-1 1 0 0,-1 1-1 0 0,1-1 1 0 0,-1 1 0 0 0,1-1-1 0 0,-1 1 1 0 0,0 0 0 0 0,1-1-1 0 0,-1 1 1 0 0,0 1-4 0 0,0 29 128 0 0,0-23-64 0 0,0 2 42 0 0,0-4-100 0 0,0 1 43 0 0,0 10 105 0 0,0 29 282 0 0,0-34-356 0 0,0-3-59 0 0,-1-7-91 0 0,-1-1-75 0 0,0 1-7 0 0,-1-1-42 0 0,-2 4-284 0 0,2-4-610 0 0,0-2-52 0 0,-10 0-10 0 0</inkml:trace>
  <inkml:trace contextRef="#ctx0" brushRef="#br0" timeOffset="1906.08">1226 995 6272 0 0,'0'0'141'0'0,"0"0"23"0"0,0 0 11 0 0,3 2-29 0 0,7 9-52 0 0,-8-9 73 0 0,-1-1-37 0 0,0 3 42 0 0,-1 0-75 0 0,-1 1-28 0 0,1-3 49 0 0,0 3 23 0 0,0-1 44 0 0,0 14 551 0 0,0-11-456 0 0,0-1-79 0 0,0-3-146 0 0,0-1-38 0 0,2 3 343 0 0,0-3-315 0 0,-1-1 0 0 0,0 0 1 0 0,0 1-1 0 0,0-1 1 0 0,0 1-1 0 0,0 0 0 0 0,0-1 1 0 0,-1 1-1 0 0,1 0 1 0 0,0-1-1 0 0,-1 1 0 0 0,1 0 1 0 0,-1 1-46 0 0,1 4 193 0 0,-1 2 49 0 0,1-1 64 0 0,-1 2 79 0 0,0-5-149 0 0,1 4 32 0 0,5 2 36 0 0,1 3 28 0 0,-6-3-36 0 0,-1-4-113 0 0,0 6 91 0 0,3-1-46 0 0,5 1 45 0 0,-13-8-7 0 0,8 2-108 0 0,-2-5-133 0 0,0 0 1 0 0,0-1-1 0 0,0 1 0 0 0,-1 0 1 0 0,1 0-1 0 0,0 0 1 0 0,-1 0-1 0 0,0 0 0 0 0,1-1 1 0 0,-1 3-26 0 0,0 0 40 0 0,0-3-34 0 0,0 1 3 0 0,0 2 44 0 0,0 4 43 0 0,0 5 66 0 0,-2 2-70 0 0,-9-2-13 0 0,9-10-52 0 0,1-3-51 0 0,1 0-55 0 0,0 0-113 0 0,-2 0-203 0 0,-2 0 206 0 0,3 0 84 0 0,-1 0-37 0 0,1 0-10 0 0,0 0-36 0 0,0 0-43 0 0,0 0-46 0 0,1 0-50 0 0,-1 0-48 0 0,1 0-41 0 0,-1 0-37 0 0,1 0-131 0 0,0 0-36 0 0,0 0-1367 0 0</inkml:trace>
  <inkml:trace contextRef="#ctx0" brushRef="#br0" timeOffset="2269.66">1368 1026 6392 0 0,'0'0'141'0'0,"0"0"23"0"0,0 0 12 0 0,0 0 16 0 0,0 0 41 0 0,0 0 21 0 0,0 3 2 0 0,0 1-163 0 0,0 10 376 0 0,-1-10-373 0 0,1 0-30 0 0,-2-1-54 0 0,-8 10 228 0 0,8-10-71 0 0,0 0-63 0 0,1 0-40 0 0,1 1-38 0 0,0-1-8 0 0,0-1 29 0 0,-3 3-20 0 0,-5 3 142 0 0,-2 3 96 0 0,4-3-160 0 0,3-1-34 0 0,3-7-66 0 0,0 1 0 0 0,0-1 1 0 0,0 0-1 0 0,0 1 0 0 0,0-1 0 0 0,-1 1 0 0 0,1-1 1 0 0,0 1-1 0 0,0-1 0 0 0,-1 0 0 0 0,1 1 0 0 0,0-1 0 0 0,0 1 1 0 0,-1-1-1 0 0,1 0 0 0 0,0 0 0 0 0,-1 1 0 0 0,1-1 1 0 0,-1 0-1 0 0,1 1 0 0 0,0-1 0 0 0,-1 0 0 0 0,1 0 0 0 0,-1 0 1 0 0,1 0-1 0 0,-1 1 0 0 0,1-1 0 0 0,-1 0 0 0 0,1 0 1 0 0,0 0-1 0 0,-1 0 0 0 0,1 0 0 0 0,-1 0 0 0 0,1 0 0 0 0,-1 0 1 0 0,1 0-8 0 0,0 0 2 0 0,-1 0 1 0 0,1 0 0 0 0,0 0 0 0 0,0 0 0 0 0,0 0 0 0 0,0 0-1 0 0,0 0 1 0 0,0 0 0 0 0,0 0 0 0 0,0 0 0 0 0,0 0-1 0 0,0 0 1 0 0,-1 0 0 0 0,1 0 0 0 0,0 0 0 0 0,0 0-1 0 0,0 0 1 0 0,0 0 0 0 0,0 0 0 0 0,0 0 0 0 0,0 0-1 0 0,0 0 1 0 0,0 0 0 0 0,0 0 0 0 0,0 0 0 0 0,-1 0-1 0 0,1 0 1 0 0,0 0 0 0 0,0 0 0 0 0,0 0 0 0 0,0 0-1 0 0,0 0 1 0 0,0 0 0 0 0,0 0 0 0 0,0 1 0 0 0,0-1 0 0 0,0 0-1 0 0,0 0 1 0 0,0 0 0 0 0,0 0 0 0 0,0 0 0 0 0,0 0-1 0 0,0 0 1 0 0,0 0 0 0 0,0 0 0 0 0,0 0 0 0 0,0 1-1 0 0,0-1 1 0 0,0 0 0 0 0,0 0 0 0 0,0 0 0 0 0,0 0-1 0 0,0 0 1 0 0,0 0 0 0 0,0 0 0 0 0,0 0 0 0 0,0 0-3 0 0,0 2 27 0 0,-1 0-1 0 0,1 0 1 0 0,0 0 0 0 0,-1-1 0 0 0,0 1 0 0 0,1 0 0 0 0,-1-1-1 0 0,0 1 1 0 0,0 0 0 0 0,0-1 0 0 0,0 1 0 0 0,0-1 0 0 0,0 0 0 0 0,0 1-1 0 0,-1 0-26 0 0,0 0 143 0 0,1 0-38 0 0,0 2 15 0 0,2 3-16 0 0,-1-7-66 0 0,0 5 166 0 0,0-1-88 0 0,0-2-61 0 0,0 2-18 0 0,0-3 13 0 0,0-1-46 0 0,0 0-1 0 0,0 1 1 0 0,0-1-1 0 0,0 0 1 0 0,0 0 0 0 0,0 0-1 0 0,0 0 1 0 0,0 0-1 0 0,0 0 1 0 0,0 0-1 0 0,0 0 1 0 0,0 0-1 0 0,0 0 1 0 0,0 0-1 0 0,0 1 1 0 0,0-1-1 0 0,0 0 1 0 0,0 0-1 0 0,0 0 1 0 0,0 0-1 0 0,0 0 1 0 0,0 0 0 0 0,0 0-1 0 0,0 0 1 0 0,0 0-1 0 0,0 0 1 0 0,0 0-1 0 0,0 1 1 0 0,0-1-1 0 0,0 0 1 0 0,0 0-1 0 0,0 0 1 0 0,0 0-1 0 0,-1 0 1 0 0,1 0-1 0 0,0 0 1 0 0,0 0 0 0 0,0 0-1 0 0,0 0 1 0 0,0 0-1 0 0,0 0 1 0 0,0 0-1 0 0,0 0 1 0 0,0 0-1 0 0,0 0 1 0 0,0 0-1 0 0,-1 0 1 0 0,1 0-1 0 0,0 0 1 0 0,0 0-1 0 0,0 0 1 0 0,0 0 0 0 0,0 0-1 0 0,0 0 1 0 0,0 0-1 0 0,0 0 1 0 0,0 0-4 0 0,-11 0 200 0 0,8 0-7 0 0,6 3-29 0 0,8 7-17 0 0,-9-7-3 0 0,-2-3-3 0 0,0 0-12 0 0,0 0-7 0 0,0 0-2 0 0,0 0-7 0 0,0 0-28 0 0,0 0-11 0 0,0 0-2 0 0,3 0-2 0 0,16 0-7 0 0,7 0 14 0 0,-5 0-26 0 0,5 0 16 0 0,-23 0-168 0 0,0 0 36 0 0,2 0 20 0 0,2 0 94 0 0,8 0 185 0 0,-10 0-205 0 0,0 0-57 0 0,-1 0-59 0 0,0 0-72 0 0,0 0-85 0 0,-1 0 9 0 0,0 0-55 0 0,0 0-60 0 0,0 0-66 0 0,0 0-70 0 0,0 0-75 0 0,0 0-81 0 0,0 0-84 0 0,3 0-912 0 0,4 0-929 0 0</inkml:trace>
  <inkml:trace contextRef="#ctx0" brushRef="#br0" timeOffset="5450.2">295 1 8496 0 0,'0'0'190'0'0,"0"0"28"0"0,-2 0 10 0 0,-12 3-26 0 0,-1 10-84 0 0,9-7 5 0 0,-1 1 142 0 0,5-6-75 0 0,1 0-33 0 0,-2 1 72 0 0,1-2-73 0 0,-1 0-68 0 0,0 0-27 0 0,1 1 66 0 0,-3 10 354 0 0,-6-6-128 0 0,6 8-53 0 0,-22 19 267 0 0,22-19-373 0 0,0-1-84 0 0,-3 10 35 0 0,-32 63 399 0 0,17-31-270 0 0,19-44-192 0 0,1 0 1 0 0,1 0-1 0 0,-2 8-82 0 0,-4 16 143 0 0,6-28-117 0 0,-1-1 0 0 0,0 1 1 0 0,0-1-1 0 0,-2 3-26 0 0,1-2 25 0 0,1-1 0 0 0,0 1 1 0 0,0-1-1 0 0,0 1 0 0 0,1 0 0 0 0,0 0 1 0 0,-2 5-26 0 0,-1 37 128 0 0,-7 24 16 0 0,-2 13-35 0 0,9-27-82 0 0,1-38-4 0 0,0 10 28 0 0,9 15 5 0 0,-3-32-42 0 0,0 0 0 0 0,-1 11-14 0 0,0-7 27 0 0,1 0 1 0 0,0 0-1 0 0,4 12-27 0 0,-4-17 8 0 0,-1-10-4 0 0,0 7 16 0 0,1-1-1 0 0,-1 1 0 0 0,2-1 0 0 0,-1 1 1 0 0,1-1-1 0 0,1 0 0 0 0,-1 0 0 0 0,1 0 1 0 0,1-1-1 0 0,3 6-19 0 0,6 6 8 0 0,4 5 54 0 0,-12-15-21 0 0,1 0-1 0 0,0-1 1 0 0,1 0 0 0 0,0 0-1 0 0,1-1-40 0 0,-4-3 78 0 0,1 0-92 0 0,0 0-93 0 0,0-1-97 0 0,0 0-99 0 0,0 0-101 0 0,0 0-106 0 0,0 0-108 0 0,-2-1 158 0 0,0 0-49 0 0,0-1-47 0 0,0 1-50 0 0,4 2-571 0 0,1 1-288 0 0,5 2-790 0 0</inkml:trace>
  <inkml:trace contextRef="#ctx0" brushRef="#br0" timeOffset="57528.61">1762 585 6072 0 0,'0'0'133'0'0,"3"0"23"0"0,0 0-110 0 0,15 0 244 0 0,-13 0-209 0 0,-3 0 41 0 0,-1 0 138 0 0,-1 0 230 0 0,0 0 20 0 0,3 0 6 0 0,7 0 17 0 0,-7 0 10 0 0,-1 0 1 0 0,2 0-317 0 0,1 0 49 0 0,18 0 767 0 0,-13 0-634 0 0,0 0-85 0 0,-5 0-212 0 0,-1 0-42 0 0,7-2 232 0 0,2-4 27 0 0,-1-1-9 0 0,-1 6-36 0 0,0 1-36 0 0,-2 0-74 0 0,16 0 170 0 0,-11-2-82 0 0,-1-5 40 0 0,-1 2-37 0 0,-1 3-51 0 0,2 2-105 0 0,-3-1-44 0 0,-6 1-51 0 0,0-1 1 0 0,0 1-1 0 0,0-1 0 0 0,0 0 1 0 0,0-1-1 0 0,0 1 0 0 0,0-1 0 0 0,-1 0 1 0 0,2 0-15 0 0,-4 1 3 0 0,0 1 1 0 0,0-1 0 0 0,0 1-1 0 0,0-1 1 0 0,0 1 0 0 0,0 0-1 0 0,0-1 1 0 0,0 1 0 0 0,0 0-1 0 0,0 0 1 0 0,0 0 0 0 0,1 0 0 0 0,-1 0-1 0 0,0 0 1 0 0,0 0 0 0 0,1 0-4 0 0,26 1 5 0 0,-17-1-5 0 0,7 0-51 0 0,-15 0-59 0 0,-3 0-51 0 0,0 0-232 0 0,0 0 214 0 0,0 0-25 0 0,0 0-60 0 0,0 0 90 0 0,0 0-33 0 0,0 0-35 0 0,0 0-34 0 0,0 0-364 0 0,0 0 94 0 0,0 0-47 0 0,0 0-690 0 0,0 0-541 0 0,0 0-1029 0 0</inkml:trace>
  <inkml:trace contextRef="#ctx0" brushRef="#br0" timeOffset="57950.42">1983 332 6592 0 0,'0'0'149'0'0,"0"0"23"0"0,0 0 11 0 0,0 0-64 0 0,0 0-12 0 0,0 0 37 0 0,0 3 118 0 0,0 1-61 0 0,-3 3 92 0 0,0-6-114 0 0,1-1-40 0 0,0 1 36 0 0,-1-1 46 0 0,1 0 49 0 0,2 3 185 0 0,0-1-363 0 0,0 1 96 0 0,0 0 61 0 0,0 5 408 0 0,0-4-330 0 0,0-2-217 0 0,0 0-54 0 0,0-1-66 0 0,0 0-76 0 0,0 2 352 0 0,0-3-8 0 0,0 0-9 0 0,0 2-29 0 0,0 17 127 0 0,0 1-43 0 0,0 19 197 0 0,0-2-132 0 0,0 69 464 0 0,0-61-424 0 0,1-34-298 0 0,5 0-27 0 0,-2-3-10 0 0,-1-2 12 0 0,-2 0 20 0 0,-1 2 41 0 0,0 0-38 0 0,0-1-41 0 0,0 7 48 0 0,0 1-89 0 0,0-1-55 0 0,0-12-119 0 0,0-2-56 0 0,0 0 147 0 0,0 0-11 0 0,0 0-22 0 0,0 0-41 0 0,0 0-17 0 0,0 0-42 0 0,0 0-48 0 0,0 0-53 0 0,0 0-58 0 0,0 0-53 0 0,0 0-47 0 0,0 0-42 0 0,0 0-145 0 0,0 0-41 0 0,0 0-175 0 0,0 0-469 0 0</inkml:trace>
  <inkml:trace contextRef="#ctx0" brushRef="#br0" timeOffset="58401.41">1873 1121 7312 0 0,'0'13'165'0'0,"0"-10"22"0"0,0-3 9 0 0,0 0-57 0 0,0 0-6 0 0,0 0 51 0 0,0 0 161 0 0,0 0 300 0 0,3-3 25 0 0,-3 3-562 0 0,1-1-42 0 0,2-5 62 0 0,0 4-6 0 0,-2 1-7 0 0,1-1 44 0 0,-1 2 55 0 0,1-1 62 0 0,-2 1 222 0 0,0 0-8 0 0,4 0-177 0 0,1 0-52 0 0,0 0-43 0 0,0 0-39 0 0,3 0 77 0 0,17 0 243 0 0,-14 0-211 0 0,-11 0-270 0 0,1 0-1 0 0,0 0 0 0 0,-1 0 1 0 0,1 0-1 0 0,0 0 1 0 0,-1 0-1 0 0,1 0 0 0 0,-1 0 1 0 0,1 0-1 0 0,0 0 0 0 0,-1-1 1 0 0,1 1-1 0 0,-1 0 1 0 0,1 0-1 0 0,0-1 0 0 0,-1 1 1 0 0,1 0-1 0 0,-1-1 0 0 0,1 1 1 0 0,-1-1-1 0 0,1 1 1 0 0,-1-1-1 0 0,0 1 0 0 0,1-1 1 0 0,-1 1-1 0 0,1-1 0 0 0,-1 1-17 0 0,0-1 19 0 0,1 0-1 0 0,-1 1 0 0 0,1-1 0 0 0,-1 1 1 0 0,1-1-1 0 0,-1 0 0 0 0,1 1 0 0 0,0-1 0 0 0,-1 1 1 0 0,1 0-1 0 0,0-1 0 0 0,-1 1 0 0 0,1-1 1 0 0,0 1-1 0 0,0 0 0 0 0,-1 0 0 0 0,1-1 1 0 0,0 1-1 0 0,0 0 0 0 0,-1 0 0 0 0,1 0 0 0 0,0 0 1 0 0,0 0-1 0 0,-1 0 0 0 0,1 0 0 0 0,0 0 1 0 0,0 0-19 0 0,15 0 160 0 0,0 0 54 0 0,37 0 629 0 0,-25 0-522 0 0,-8 0-172 0 0,2 0-45 0 0,-6 0-26 0 0,-12 0-249 0 0,0 0 68 0 0,0 0 57 0 0,-2 0 49 0 0,3 0 104 0 0,0 0 314 0 0,-5 0-351 0 0,1 0-73 0 0,-1 0-44 0 0,0 0-41 0 0,0 0-47 0 0,0 0-51 0 0,1 0-78 0 0,-1 0-72 0 0,0 0-80 0 0,1 0-86 0 0,0 0-94 0 0,0 0-99 0 0,0 0-108 0 0,0 0-112 0 0,-1 0-1142 0 0,0 0-1170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5:43.67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33 8176 0 0,'0'0'182'0'0,"0"0"29"0"0,0 0 13 0 0,0 0-76 0 0,0 0-21 0 0,0 0 37 0 0,0 0 132 0 0,0 0 242 0 0,0 0 20 0 0,0 0-29 0 0,3 0-129 0 0,23 0 422 0 0,0 0-52 0 0,2 0-47 0 0,-1 0-41 0 0,29 0 573 0 0,-1 0-109 0 0,-43-2-809 0 0,-3-3-62 0 0,4-2-25 0 0,-6 6-192 0 0,-1 0 1 0 0,1 0 0 0 0,-1 0 0 0 0,1 1-1 0 0,4 0-58 0 0,24 1 130 0 0,-6 0-107 0 0,-17-1 17 0 0,-9 1-38 0 0,0-1 0 0 0,0 0 0 0 0,1 0 0 0 0,-1 0 0 0 0,0 0 0 0 0,0-1 0 0 0,0 1 0 0 0,1-1 0 0 0,-1 0 0 0 0,0 0-2 0 0,-2 1-162 0 0,0-1 42 0 0,0 1 38 0 0,0-1 35 0 0,0 1 34 0 0,0-1 57 0 0,1-1 163 0 0,2-1 269 0 0,-2 3-365 0 0,-1-1-59 0 0,1 0-69 0 0,-1 0-68 0 0,0 1-80 0 0,1-1-92 0 0,-1 1-36 0 0,0 0-79 0 0,0-1-87 0 0,1 1-93 0 0,-1 0-101 0 0,1 0-107 0 0,-1 0-115 0 0,1 0-121 0 0,-2 0-95 0 0,0 0-33 0 0,0 0-2362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5:42.69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0 221 7080 0 0,'0'0'157'0'0,"0"0"23"0"0,0 0 13 0 0,3 0-22 0 0,4-1-135 0 0,-2-5-42 0 0,2-1 25 0 0,3 6 80 0 0,-5 0 29 0 0,-1 0 109 0 0,0 0 67 0 0,3-3 499 0 0,-3 2-386 0 0,-2 1-278 0 0,0-1-44 0 0,0 1-54 0 0,-1 0-62 0 0,6-2 393 0 0,-1 0-69 0 0,0 0-56 0 0,0 0-43 0 0,1 0 30 0 0,25-3 806 0 0,-24 2-795 0 0,2-2 80 0 0,3 3 46 0 0,-4 3-164 0 0,-2-1-55 0 0,0-1-24 0 0,1-2 0 0 0,1-1-1 0 0,-2 3-5 0 0,1 1 27 0 0,3 0 58 0 0,-1 2-73 0 0,10 0 106 0 0,-3-5 17 0 0,-8 1-135 0 0,0 0 1 0 0,-1 1-1 0 0,1 0 1 0 0,6 0-123 0 0,14 1 155 0 0,47 1-144 0 0,-74 0-11 0 0,0 0 0 0 0,-1 0 0 0 0,1 0 0 0 0,-1 1 0 0 0,1-1 0 0 0,0 0 0 0 0,-1 1 0 0 0,1-1 0 0 0,-1 1 0 0 0,1 0 0 0 0,-1 0 0 0 0,1-1 0 0 0,0 2 0 0 0,0-1 0 0 0,-1 0 0 0 0,1 0 0 0 0,0 0 0 0 0,-1 0 0 0 0,1 0 0 0 0,0-1 0 0 0,0 1 0 0 0,0-1 0 0 0,0 1 0 0 0,0-1 0 0 0,0 0 0 0 0,0 0 0 0 0,1 0 0 0 0,1 0-162 0 0,0 0 111 0 0,3 0 99 0 0,8 0 209 0 0,-9 0-243 0 0,-2 0-47 0 0,-1 0-37 0 0,0 0-42 0 0,0 0-49 0 0,1 0-82 0 0,-1 0-77 0 0,0 0-84 0 0,0 0-94 0 0,1 0-101 0 0,-2 0-110 0 0,1 0-119 0 0,-1 0 367 0 0,-1 0-33 0 0,1 0-1363 0 0,-1 0-1052 0 0</inkml:trace>
  <inkml:trace contextRef="#ctx0" brushRef="#br0" timeOffset="470.28">221 16 8232 0 0,'0'0'182'0'0,"0"0"29"0"0,0 0 14 0 0,0 0-69 0 0,0 0-8 0 0,0 0 57 0 0,0 0 176 0 0,0-2 323 0 0,0-9 28 0 0,0 11-720 0 0,0 0 0 0 0,0 0 0 0 0,0 0 1 0 0,0 0-1 0 0,0 0 0 0 0,0 0 0 0 0,0-1 0 0 0,0 1 1 0 0,0 0-1 0 0,0 0 0 0 0,0 0 0 0 0,0 0 0 0 0,0 0 1 0 0,0 0-1 0 0,0 0 0 0 0,0 0 0 0 0,0 0 0 0 0,0 0 1 0 0,0-1-1 0 0,0 1 0 0 0,0 0 0 0 0,0 0 1 0 0,0 0-1 0 0,0 0 0 0 0,0 0 0 0 0,0 0 0 0 0,0 0 1 0 0,1 0-1 0 0,-1 0 0 0 0,0 0 0 0 0,0 0 0 0 0,0 0 1 0 0,0 0-1 0 0,0 0 0 0 0,0-1 0 0 0,0 1 0 0 0,0 0 1 0 0,0 0-1 0 0,0 0 0 0 0,0 0 0 0 0,0 0 1 0 0,1 0-1 0 0,-1 0 0 0 0,0 0 0 0 0,0 0 0 0 0,0 0 1 0 0,0 0-1 0 0,0 0 0 0 0,0 0 0 0 0,0 0 0 0 0,0 0 1 0 0,0 0-1 0 0,0 0 0 0 0,1 0 0 0 0,-1 0 0 0 0,0 0 1 0 0,0 0-13 0 0,1 0 38 0 0,1 0 59 0 0,2 0 163 0 0,9 0 489 0 0,-9 0-573 0 0,-2 0-66 0 0,1 0 313 0 0,-3 0-79 0 0,0 0-31 0 0,0 0-7 0 0,0 0-13 0 0,0 0-45 0 0,2 0-21 0 0,9 0-3 0 0,-8 0-23 0 0,-3 3-89 0 0,0 3-58 0 0,0 19 18 0 0,-3-14 45 0 0,-4-6-31 0 0,7-5-80 0 0,-1 0-1 0 0,1 0 0 0 0,0 1 0 0 0,-1-1 0 0 0,1 0 0 0 0,-1 0 1 0 0,1 1-1 0 0,0-1 0 0 0,-1 0 0 0 0,1 1 0 0 0,0-1 0 0 0,-1 1 0 0 0,1-1 1 0 0,0 0-1 0 0,0 1 0 0 0,-1-1 0 0 0,1 1 0 0 0,0-1 0 0 0,0 1 1 0 0,0-1-1 0 0,0 1 0 0 0,-1-1 0 0 0,1 1 0 0 0,0-1 0 0 0,0 1 1 0 0,0-1-1 0 0,0 1 0 0 0,0-1 0 0 0,0 1 0 0 0,0-1 0 0 0,1 1 0 0 0,-1 0-4 0 0,0 0 18 0 0,0 1 1 0 0,-1 0 0 0 0,1 0 0 0 0,0-1 0 0 0,-1 1 0 0 0,1 0 0 0 0,-1-1 0 0 0,0 1 0 0 0,1-1-1 0 0,-1 1 1 0 0,0 0 0 0 0,0-1 0 0 0,0 0 0 0 0,0 1-20 0 0,-3 5 25 0 0,2-3-2 0 0,1 0-1 0 0,0 0 0 0 0,1 0 0 0 0,-1 0 0 0 0,1 0 0 0 0,0 0 1 0 0,-1 0-1 0 0,2 0 0 0 0,-1 0 0 0 0,1 1-22 0 0,-1-1 14 0 0,0 0 0 0 0,0 0-1 0 0,0 0 1 0 0,0 0 0 0 0,0 0-1 0 0,-2 3-13 0 0,-4 6 40 0 0,5-12-34 0 0,0 1-1 0 0,1-1 1 0 0,-1 1-1 0 0,0-1 1 0 0,0 1 0 0 0,1 0-1 0 0,-1-1 1 0 0,1 1-1 0 0,0-1 1 0 0,-1 1-1 0 0,1 0 1 0 0,0 0-1 0 0,0-1 1 0 0,0 1-6 0 0,0 24-13 0 0,0 34-166 0 0,0-37 186 0 0,0-11 35 0 0,0 0 34 0 0,0 1 41 0 0,0-1 46 0 0,-3 0-24 0 0,-7 2 23 0 0,10-13-94 0 0,2 0-44 0 0,5 2-87 0 0,-5-3 40 0 0,-2 1 15 0 0,0 0-1 0 0,1-1 1 0 0,-1 1 0 0 0,0 0-1 0 0,0-1 1 0 0,1 1 0 0 0,-1 0 0 0 0,0-1-1 0 0,0 1 1 0 0,0 0 0 0 0,0-1 0 0 0,0 1-1 0 0,0 0 1 0 0,0-1 0 0 0,0 1 8 0 0,0 2-150 0 0,0-3 47 0 0,0 0-94 0 0,0 0-172 0 0,0 0-13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7:15.5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1 379 6016 0 0,'0'0'133'0'0,"0"0"23"0"0,0 0 11 0 0,3 0-27 0 0,23 0-80 0 0,-21-3 100 0 0,5-13 58 0 0,0-2 12 0 0,-1 10-122 0 0,7 3-12 0 0,2-4 13 0 0,-8 4-63 0 0,-1 4-25 0 0,4 3 49 0 0,2-7-15 0 0,-4-4 60 0 0,-8 7 5 0 0,1 1-53 0 0,5 1-18 0 0,-7 1-9 0 0,9-3 67 0 0,1-4-19 0 0,-6 3-26 0 0,2 0 44 0 0,-2 2 1 0 0,1 0 39 0 0,6 1 50 0 0,0 0-33 0 0,12 0 77 0 0,-2 0-92 0 0,34 0 113 0 0,-30 0-108 0 0,-21 0-114 0 0,0-1-1 0 0,-1 0 1 0 0,1-1 0 0 0,0 1 0 0 0,2-2-39 0 0,-2 1 35 0 0,-1 1 1 0 0,1-1 0 0 0,-1 1-1 0 0,1 0 1 0 0,3 0-36 0 0,98 1 270 0 0,-3 0-67 0 0,-5 0-90 0 0,1 0-99 0 0,-98 0-2 0 0,-1 0-1 0 0,1 0 1 0 0,0 0 0 0 0,-1 1-1 0 0,1-1 1 0 0,0 0 0 0 0,-1 1-1 0 0,1-1 1 0 0,0 1 0 0 0,-1 0-1 0 0,1-1 1 0 0,-1 1 0 0 0,1 0-1 0 0,-1 0-11 0 0,12 5 80 0 0,-10-5-67 0 0,0 0 1 0 0,-1-1 0 0 0,1 0-1 0 0,0 0 1 0 0,0 0 0 0 0,0 0-1 0 0,0 0-13 0 0,2 0 6 0 0,-1-1 1 0 0,1 1-1 0 0,-1 1 0 0 0,1-1 0 0 0,-1 1 0 0 0,1 0 0 0 0,3 1-6 0 0,29 11 57 0 0,0 0 60 0 0,-20-9-14 0 0,3-5-13 0 0,-10 1-43 0 0,-3 0-13 0 0,6 0 26 0 0,-3 0-35 0 0,21 0-28 0 0,-24 0 7 0 0,0 0-4 0 0,0 1 0 0 0,0 0 0 0 0,0 1 0 0 0,0-1 0 0 0,2 2 0 0 0,8 2 0 0 0,12 0 0 0 0,-14 1 0 0 0,-12-5 0 0 0,0 0 0 0 0,1 0 0 0 0,-1 0 0 0 0,1 0 0 0 0,-1 0 0 0 0,1-1 0 0 0,-1 1 0 0 0,1-1 0 0 0,0 0 0 0 0,11 0 0 0 0,-7-1 14 0 0,-1 1 0 0 0,1 1 0 0 0,0-1 0 0 0,-1 1 0 0 0,3 1-14 0 0,5 3 33 0 0,-12-3-22 0 0,0-1 0 0 0,0 0-1 0 0,0 0 1 0 0,0 0 0 0 0,0 0-1 0 0,1-1 1 0 0,-1 1 0 0 0,0-1 0 0 0,4 0-11 0 0,66 0 64 0 0,-70 0-64 0 0,-1 0 0 0 0,1 0 0 0 0,0 0 0 0 0,-1 0 0 0 0,1 1 0 0 0,0-1 0 0 0,-1 1 0 0 0,1 0 0 0 0,-1 0 0 0 0,0 0 0 0 0,1 0 0 0 0,0 1 0 0 0,0-1 0 0 0,-1 0 0 0 0,1 0 0 0 0,-1 0 0 0 0,0 0 0 0 0,1 0 0 0 0,0-1 0 0 0,-1 1 0 0 0,1-1 0 0 0,-1 1 0 0 0,1-1 0 0 0,0 0 0 0 0,1 0 0 0 0,5-1-9 0 0,-5 1 1 0 0,0-1 0 0 0,-1 1 0 0 0,1 0 0 0 0,-1 0 0 0 0,1 1 0 0 0,0-1 1 0 0,-1 1-1 0 0,1 0 0 0 0,1 0 8 0 0,2 2-12 0 0,0-1 12 0 0,-1 0-1 0 0,0 0 0 0 0,0-1 1 0 0,1 1-1 0 0,-1-2 0 0 0,0 1 1 0 0,6-1 0 0 0,62 16 0 0 0,-59-16 0 0 0,-12 0 0 0 0,1 0 0 0 0,0 0 0 0 0,0 0 0 0 0,0 0 0 0 0,0 1 0 0 0,0 0 0 0 0,1 0 0 0 0,11 5 0 0 0,-13-5 0 0 0,0 0 0 0 0,0 0 0 0 0,1 0 0 0 0,-1 0 0 0 0,0 0 0 0 0,1-1 0 0 0,-1 1 0 0 0,2-1 0 0 0,-1 0 0 0 0,-1 0 0 0 0,0 0 0 0 0,0 1 0 0 0,1-1 0 0 0,-1 1 0 0 0,0 0 0 0 0,0 0 0 0 0,0 0 0 0 0,3 2 0 0 0,9 2 0 0 0,-1-3 0 0 0,0 0-1 0 0,0-1 1 0 0,0-1 0 0 0,12-1 0 0 0,3 0 11 0 0,37 1 66 0 0,-40 0-20 0 0,-23 0-50 0 0,0 0 0 0 0,1-1 0 0 0,-1 1 0 0 0,0-1 0 0 0,0 1 0 0 0,0-1 1 0 0,1 0-1 0 0,-1 0 0 0 0,2-2-7 0 0,11-2 32 0 0,-5 3-15 0 0,0 1 1 0 0,1 0 0 0 0,-1 0 0 0 0,1 2 0 0 0,1-1-18 0 0,9 1 20 0 0,-19-1-9 0 0,0 0 0 0 0,1 0 0 0 0,-1-1 0 0 0,0 1 0 0 0,0-1 0 0 0,0 0 0 0 0,1 0 0 0 0,-1 0 0 0 0,2-2-11 0 0,11-2 32 0 0,-9 4-13 0 0,0 0 1 0 0,1 0 0 0 0,-1 1 0 0 0,0 0-1 0 0,5 0-19 0 0,-5 1 17 0 0,0-1-1 0 0,0 0 1 0 0,0-1-1 0 0,0 0 1 0 0,4 0-17 0 0,4-3 6 0 0,-6 1 8 0 0,0 1-1 0 0,0 0 0 0 0,1 1 0 0 0,-1 0 0 0 0,1 1 0 0 0,1-1-13 0 0,415 1 118 0 0,-419 0-118 0 0,1-1 0 0 0,-1 0 0 0 0,0 0 0 0 0,7-3 0 0 0,-6 2 0 0 0,0 0 0 0 0,0 0 0 0 0,0 1 0 0 0,9 0 0 0 0,19 2 13 0 0,-22 0-3 0 0,0-1 0 0 0,0 0 0 0 0,0 0 0 0 0,0-2 1 0 0,6-1-11 0 0,-4-2 0 0 0,-9 3 0 0 0,-1 1 0 0 0,1-1 0 0 0,-1 1 0 0 0,1 0 0 0 0,0 0 0 0 0,3 1 0 0 0,7 0 0 0 0,-8 1 0 0 0,0-1 0 0 0,0 0 0 0 0,0 0 0 0 0,0-1 0 0 0,5-2 0 0 0,2-1-9 0 0,-9 2-2 0 0,0 0 1 0 0,-1 0-1 0 0,1 1 0 0 0,0 0 0 0 0,-1 0 0 0 0,1 1 11 0 0,-1 0-3 0 0,1-1-1 0 0,-1 0 1 0 0,0 0-1 0 0,1 0 1 0 0,3-2 3 0 0,14-3 3 0 0,7 4-3 0 0,-23 2 0 0 0,0 0 0 0 0,-1 0 0 0 0,1-1 0 0 0,6-1 0 0 0,3-3 6 0 0,-11 3 3 0 0,1 0 0 0 0,-1 1 0 0 0,1-1 0 0 0,0 2 0 0 0,-1-1 0 0 0,1 1-9 0 0,9 0 10 0 0,-7 0-10 0 0,0 0 1 0 0,0 0-1 0 0,0-1 1 0 0,5-1-1 0 0,27-8 0 0 0,-19 5 3 0 0,1 0-1 0 0,0 1 1 0 0,0 1-1 0 0,0 1-2 0 0,93 2 54 0 0,-95-1-54 0 0,0-1 0 0 0,6-2 0 0 0,-3 0 0 0 0,0 1 0 0 0,11 1 0 0 0,170 2 144 0 0,-199 0-144 0 0,1 0 0 0 0,-1-1 0 0 0,0 0 0 0 0,-1 0 0 0 0,1 0 0 0 0,3-2 0 0 0,-2 1 0 0 0,1 0 0 0 0,-1 0 0 0 0,0 1 0 0 0,0 0 0 0 0,0 1 0 0 0,5-1 0 0 0,141 1 0 0 0,-139 0 0 0 0,0-2 0 0 0,0 0 0 0 0,5-1 0 0 0,-4 0 0 0 0,1 1 0 0 0,-1 0 0 0 0,7 1 0 0 0,29 1 8 0 0,3 0 37 0 0,-48 0-43 0 0,1-1 0 0 0,-1 0 0 0 0,0 0 0 0 0,1 0 0 0 0,-1-1 0 0 0,1 0-2 0 0,16-3 28 0 0,4 2 53 0 0,21 3 145 0 0,1 0 5 0 0,-23-3-158 0 0,-13-2-76 0 0,0 0-36 0 0,18 1-28 0 0,30 5-88 0 0,-3 0 27 0 0,-26-4 96 0 0,-9-2 30 0 0,-13 2 5 0 0,1 1 1 0 0,-1 0-1 0 0,1 1 1 0 0,5 0-4 0 0,70 1 229 0 0,-1 0-90 0 0,17 0-64 0 0,51 0-82 0 0,-135 0 7 0 0,0-2 0 0 0,17-4 0 0 0,-17 3 0 0 0,0 1 0 0 0,17 0 0 0 0,218 2 0 0 0,-233-1 0 0 0,0-1 0 0 0,18-3 0 0 0,-18 1 0 0 0,1 2 0 0 0,17 0 0 0 0,22 2 10 0 0,0 0-47 0 0,134 0-205 0 0,-110 0 192 0 0,-41 0 61 0 0,0 0 33 0 0,0 0 40 0 0,1 0 46 0 0,-12-2-111 0 0,26-4-19 0 0,-24 2-1 0 0,29 0 1 0 0,-7 4 17 0 0,1 0-54 0 0,129 0-240 0 0,-107 0 192 0 0,-31 0 75 0 0,-1 0 42 0 0,-10-1-32 0 0,26-6 0 0 0,-23 3 0 0 0,28 0 0 0 0,163 4 10 0 0,-163 0 37 0 0,120 0 169 0 0,-113 0-147 0 0,-13-2-50 0 0,10-4-19 0 0,-16 1-1 0 0,7 2 1 0 0,-18 4 0 0 0,17-1 0 0 0,7-3 0 0 0,-21-1 0 0 0,17-2 0 0 0,11 3 0 0 0,-10 0 0 0 0,10-3 0 0 0,-28 2 0 0 0,46-2 0 0 0,-46 2 0 0 0,16-2 0 0 0,16 3 0 0 0,-9 1-4 0 0,1-3-57 0 0,85-4-129 0 0,-87 7 123 0 0,3-3 35 0 0,84-3 26 0 0,-2 0 8 0 0,0 0 65 0 0,-11 0 72 0 0,1 0-5 0 0,-17 8-170 0 0,173 0-257 0 0,-208 0 252 0 0,1 0 69 0 0,48 8-29 0 0,15 0 12 0 0,-108-9 7 0 0,22 1 18 0 0,12 3-36 0 0,-33 2 11 0 0,1 0 92 0 0,24-1-103 0 0,25-4-48 0 0,0 0 78 0 0,70 0 147 0 0,109 0 256 0 0,-159 0-271 0 0,3 0-55 0 0,-1 0-91 0 0,-12 0-103 0 0,-2 0-118 0 0,-53 0 50 0 0,-1 0-37 0 0,0 0-42 0 0,0 0-43 0 0,-51 0-46 0 0,0 0-49 0 0,0 0-45 0 0,0 0-39 0 0,1 0-135 0 0,0 0-38 0 0,0 0-163 0 0,3 0-437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1:41.4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0 190 5728 0 0,'0'0'166'0'0,"0"0"-38"0"0,0 0 0 0 0,0 0 54 0 0,0 0 160 0 0,3 3 292 0 0,-2-2-556 0 0,1 0 1 0 0,-1 0-1 0 0,1 0 0 0 0,-1 0 1 0 0,1 0-1 0 0,-1 0 1 0 0,1 0-1 0 0,-1 0 1 0 0,1-1-1 0 0,0 1 0 0 0,-1 0 1 0 0,1-1-1 0 0,1 0-78 0 0,4 1 285 0 0,0 0 36 0 0,1-1 48 0 0,1 0 60 0 0,-2 0-88 0 0,6 0 92 0 0,-11 0-129 0 0,-2 0-59 0 0,3 0-11 0 0,6 0-94 0 0,-1 0-48 0 0,15 0 69 0 0,-11 0-60 0 0,-4 0-11 0 0,4-2 28 0 0,0-4 15 0 0,-10 5-116 0 0,-1 0 0 0 0,1 0 0 0 0,-1 0 0 0 0,1 1 0 0 0,0-1-1 0 0,-1 0 1 0 0,1 1 0 0 0,0-1 0 0 0,-1 1 0 0 0,1 0 0 0 0,0-1-1 0 0,0 1 1 0 0,0 0-17 0 0,21 0 151 0 0,-19-1-126 0 0,0 1 0 0 0,0-1 0 0 0,0 0 0 0 0,0 0-1 0 0,0-1 1 0 0,0 1 0 0 0,0-1 0 0 0,-1 1 0 0 0,2-2-25 0 0,11 0 63 0 0,-1 1-35 0 0,-6-3 3 0 0,-8 4-26 0 0,0 0 0 0 0,1 0-1 0 0,-1 0 1 0 0,1 1-1 0 0,-1-1 1 0 0,1 0-1 0 0,-1 1 1 0 0,1-1 0 0 0,-1 1-1 0 0,1-1 1 0 0,0 1-1 0 0,-1 0 1 0 0,1 0 0 0 0,0 0-5 0 0,0 0 8 0 0,-1 0 0 0 0,1-1 0 0 0,0 1 0 0 0,-1 0 0 0 0,1-1 0 0 0,0 1 0 0 0,-1-1 0 0 0,1 1 0 0 0,-1-1 1 0 0,1 0-1 0 0,-1 0 0 0 0,1 0 0 0 0,-1 1 0 0 0,0-2-8 0 0,8-2 31 0 0,5-5 61 0 0,-8 2-47 0 0,-6 6-45 0 0,0 1 1 0 0,1 0-1 0 0,-1 0 1 0 0,0 0-1 0 0,0-1 1 0 0,0 1-1 0 0,1 0 1 0 0,-1 0 0 0 0,0 0-1 0 0,0-1 1 0 0,0 1-1 0 0,1 0 1 0 0,-1 0-1 0 0,0 0 1 0 0,0 0-1 0 0,1 0 1 0 0,-1 0-1 0 0,0 0 1 0 0,1 0-1 0 0,-1 0 1 0 0,0-1-1 0 0,0 1 1 0 0,1 0-1 0 0,-1 0 1 0 0,0 0 0 0 0,0 1-1 0 0,1-1 1 0 0,-1 0-1 0 0,0 0 1 0 0,1 0-1 0 0,-1 0 1 0 0,0 0-1 0 0,0 0 0 0 0,1 0 1 0 0,-1 0 0 0 0,0 0 0 0 0,0 0-1 0 0,0 0 1 0 0,0 0 0 0 0,0 0 0 0 0,0 0-1 0 0,0 0 1 0 0,0 0 0 0 0,0 0-1 0 0,0 0 1 0 0,1 0 0 0 0,-1 0 0 0 0,0 0-1 0 0,0 0 1 0 0,0 0 0 0 0,0 0 0 0 0,0 0-1 0 0,0 0 1 0 0,0 0 0 0 0,0 0 0 0 0,0 0-1 0 0,0 0 1 0 0,0 0 0 0 0,1 0 0 0 0,-1 0-1 0 0,0 0 1 0 0,0 0 0 0 0,0 0 0 0 0,0 0-1 0 0,0 0 1 0 0,0 0 0 0 0,0 0 0 0 0,0-1-1 0 0,0 1 1 0 0,0 0 0 0 0,0 0 0 0 0,0 0-1 0 0,0 0 1 0 0,0 0 0 0 0,0 0 0 0 0,0 0-1 0 0,0 0 1 0 0,0 0 0 0 0,0 0 0 0 0,0-1-1 0 0,0 1 1 0 0,0 0 0 0 0,0 0 0 0 0,0 0-1 0 0,0 0 1 0 0,0 0 0 0 0,0 0 0 0 0,0 0-1 0 0,0 0 1 0 0,0 0 0 0 0,0-1-1 0 0,0 1 1 0 0,0-1 1 0 0,0 0-1 0 0,0 1 1 0 0,0-1-1 0 0,0 0 0 0 0,0 1 1 0 0,0-1-1 0 0,1 0 1 0 0,-1 1-1 0 0,0-1 1 0 0,0 0-1 0 0,1 1 0 0 0,-1-1 1 0 0,0 1-1 0 0,1-1-1 0 0,9-4 54 0 0,-9 4-50 0 0,-1 1 0 0 0,0-1 0 0 0,1 0 1 0 0,-1 1-1 0 0,0-1 0 0 0,0 0 0 0 0,0 1 1 0 0,1-1-1 0 0,-1 0 0 0 0,0 1 1 0 0,0-1-1 0 0,0 0 0 0 0,0 1 0 0 0,0-1 1 0 0,0 0-5 0 0,-3-4 53 0 0,-20-18-5 0 0,13 19-26 0 0,-1-1-17 0 0,-5-8-5 0 0,14 12 0 0 0,0-1 0 0 0,1 1 0 0 0,-1-1 0 0 0,0 1 0 0 0,0-1 0 0 0,0 1 0 0 0,0 0 0 0 0,0 0 0 0 0,-1 0 0 0 0,1 1 0 0 0,0-1 0 0 0,0 0 0 0 0,-1 1 0 0 0,1-1 0 0 0,0 1 0 0 0,-1 0 0 0 0,1 0 0 0 0,0 0 0 0 0,-1 0 0 0 0,1 0 0 0 0,-1 0 0 0 0,0 0 0 0 0,0 0 1 0 0,-1 0 0 0 0,1-1 0 0 0,0 0-1 0 0,0 0 1 0 0,-1 0 0 0 0,1 0 0 0 0,0 0-1 0 0,0 0 1 0 0,0-1 0 0 0,0 0-1 0 0,-1 0 8 0 0,-4-1 87 0 0,2 2-51 0 0,-1 0-7 0 0,-1-4 8 0 0,7 4-35 0 0,0 0-1 0 0,-1 0 0 0 0,1 1 1 0 0,-1-1-1 0 0,1 0 0 0 0,-1 0 0 0 0,1 1 1 0 0,-1-1-1 0 0,0 1 0 0 0,1 0 1 0 0,-1-1-1 0 0,0 1 0 0 0,1 0 1 0 0,-1 0-10 0 0,-46 0 16 0 0,48 0-16 0 0,-1 0 0 0 0,0 0 0 0 0,0 0 0 0 0,0 0 0 0 0,0 0 0 0 0,0 0 0 0 0,1 0 0 0 0,-1 0 0 0 0,0 0 0 0 0,0 1 0 0 0,0-1 0 0 0,1 0 0 0 0,-1 1 0 0 0,-1 0 0 0 0,-3 12 0 0 0,-8 2 0 0 0,9-10 0 0 0,1-1 0 0 0,0 0 0 0 0,0 1 0 0 0,0-1 0 0 0,1 1 0 0 0,-1 0 0 0 0,1 0 0 0 0,0 2 0 0 0,-7 13 0 0 0,4-12-2 0 0,-1 2-26 0 0,4 3-50 0 0,2 7-20 0 0,0 5 52 0 0,0-23 53 0 0,0-1 1 0 0,0 1-1 0 0,0 0 1 0 0,0-1 0 0 0,0 1-1 0 0,1 0 1 0 0,-1-1-1 0 0,1 1 1 0 0,-1-1 0 0 0,1 1-1 0 0,0-1 1 0 0,0 1-1 0 0,-1-1 1 0 0,2 1-8 0 0,4 11 75 0 0,-5 4 8 0 0,-1-14-65 0 0,0 1 1 0 0,0-1 0 0 0,0 0 0 0 0,1 1 0 0 0,-1-1 0 0 0,1 0-1 0 0,0 0 1 0 0,0 1-19 0 0,10 15 21 0 0,-8-15-19 0 0,-1 0 0 0 0,1 1 1 0 0,-1-1-1 0 0,1 1 0 0 0,-1 1-2 0 0,2 7 21 0 0,-3-9-17 0 0,0 0 0 0 0,0 0 0 0 0,1 0 0 0 0,-1 0 0 0 0,1-1 0 0 0,0 1 0 0 0,0 0 1 0 0,1 0-5 0 0,4 7 0 0 0,-4-6 0 0 0,0 1 0 0 0,1-1 0 0 0,0 0 0 0 0,0 0 0 0 0,0 0 0 0 0,0-1 0 0 0,1 1 0 0 0,0-1 0 0 0,2 1 0 0 0,4 2 0 0 0,-5-3 0 0 0,0 0 0 0 0,0 0 0 0 0,0 0 0 0 0,3 5 0 0 0,-7-8 2 0 0,0 1 1 0 0,0-1-1 0 0,0 1 1 0 0,0-1 0 0 0,0 0-1 0 0,0 0 1 0 0,0 0-1 0 0,0 0 1 0 0,0 0 0 0 0,1 0-1 0 0,-1-1 1 0 0,0 1-1 0 0,0-1 1 0 0,1 1-3 0 0,10 2 24 0 0,3 3-13 0 0,-13-5-11 0 0,0 0 0 0 0,0 1 0 0 0,1-1 0 0 0,-1-1 0 0 0,0 1 0 0 0,1 0 0 0 0,-1-1 1 0 0,2 0-1 0 0,95 0 0 0 0,-93 0 18 0 0,-3 0-37 0 0,-1-1-29 0 0,0 0-38 0 0,-1 1-21 0 0,1-1-37 0 0,-1 0-42 0 0,1 0-48 0 0,-1 0 0 0 0,0 1-39 0 0,0-1-42 0 0,1 0-45 0 0,-1 0-47 0 0,0-1-51 0 0,1 1-53 0 0,-1 0-56 0 0,4-1-1154 0 0,4 1-979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8:04.6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7568 0 0,'0'0'166'0'0,"0"0"29"0"0,0 0 14 0 0,0 3-25 0 0,0 4-120 0 0,0-4-10 0 0,0-1 76 0 0,0-1 150 0 0,0-1 254 0 0,3 0 11 0 0,3 1-211 0 0,-5 2-67 0 0,-8 6 144 0 0,4-7 38 0 0,3-2-7 0 0,0 0-12 0 0,3 0-39 0 0,1 1-234 0 0,-1-1-51 0 0,2 6 73 0 0,-4-1-61 0 0,-1 0 94 0 0,0 0 11 0 0,0 0 86 0 0,0-1-46 0 0,0 0 53 0 0,0-2-288 0 0,0 1 65 0 0,0 13 359 0 0,0-11-337 0 0,0-2 101 0 0,0-1-11 0 0,0 24 94 0 0,0-23-163 0 0,0 0-8 0 0,0 1-91 0 0,1 11 123 0 0,1-5-118 0 0,3-2-8 0 0,-5-8-33 0 0,0 0-1 0 0,0 0 1 0 0,0 1 0 0 0,0-1 0 0 0,0 0 0 0 0,1 0 0 0 0,-1 0-1 0 0,0 0 1 0 0,0 0 0 0 0,0 0 0 0 0,0 1 0 0 0,0-1 0 0 0,0 0-1 0 0,0 0 1 0 0,0 0 0 0 0,0 0 0 0 0,0 0 0 0 0,0 0-1 0 0,0 1 1 0 0,0-1 0 0 0,0 0 0 0 0,0 0 0 0 0,0 0 0 0 0,0 0-1 0 0,0 1 1 0 0,0-1 0 0 0,0 0 0 0 0,0 0 0 0 0,0 0 0 0 0,0 0-1 0 0,0 0 1 0 0,0 1 0 0 0,0-1 0 0 0,0 0 0 0 0,0 0-1 0 0,0 0 1 0 0,0 0 0 0 0,-1 0 0 0 0,1 0 0 0 0,0 0 0 0 0,0 1-1 0 0,0-1 1 0 0,0 0 0 0 0,0 0 0 0 0,0 0 0 0 0,0 0 0 0 0,-1 0-1 0 0,1 0 1 0 0,0 0 0 0 0,0 0 0 0 0,0 0-1 0 0,-4 4 10 0 0,4-4-8 0 0,-1 1 1 0 0,1-1 0 0 0,0 1-1 0 0,0-1 1 0 0,-1 1-1 0 0,1-1 1 0 0,0 1-1 0 0,0-1 1 0 0,0 1-1 0 0,0-1 1 0 0,0 1 0 0 0,0-1-1 0 0,0 1 1 0 0,0-1-1 0 0,0 1 1 0 0,0-1-1 0 0,0 1 1 0 0,0-1 0 0 0,0 1-1 0 0,0-1 1 0 0,1 1-1 0 0,-1-1 1 0 0,0 1-1 0 0,0-1 1 0 0,0 1 0 0 0,1-1-4 0 0,9 13 79 0 0,-6-6-13 0 0,-5 2-60 0 0,1-6 7 0 0,0 7 37 0 0,0 14 36 0 0,0-20-83 0 0,0 0 0 0 0,0 0 0 0 0,1 0 0 0 0,-1-1 0 0 0,2 4-2 0 0,4 5 1 0 0,-1-3-4 0 0,-3 20 59 0 0,-2-26-235 0 0,0 0 51 0 0,0 1 46 0 0,0-1 42 0 0,-1 1 39 0 0,1 0 45 0 0,0 2 85 0 0,0 1 53 0 0,-1 10 325 0 0,1-11-389 0 0,0 0-55 0 0,0-1-66 0 0,0-1-61 0 0,0 1-73 0 0,0 0-83 0 0,0-1-34 0 0,0-1-71 0 0,0 1-76 0 0,1 0-84 0 0,-1-1-89 0 0,0 1-95 0 0,0-1-102 0 0,1 1-107 0 0,-1-4-1260 0 0,0 0-1217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8:02.9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48 6880 0 0,'0'1'-56'0'0,"0"0"40"0"0,0 1 37 0 0,0-1 36 0 0,0 1 153 0 0,-1 0 110 0 0,1 0 145 0 0,-1 0 85 0 0,0 0 46 0 0,-1 2 857 0 0,1-2-632 0 0,0-1-397 0 0,0 0-68 0 0,1 0-139 0 0,-1 0-57 0 0,0 0-64 0 0,1-1-72 0 0,-1 1-78 0 0,0 0-87 0 0,1-1-92 0 0,-1 1-101 0 0,-2 2 763 0 0,3-3-28 0 0,0 0-7 0 0,0 0-13 0 0,0 0-44 0 0,0 0-17 0 0,0 2-6 0 0,0 9-5 0 0,0-9-10 0 0,0 1-3 0 0,0 2-119 0 0,0 20 520 0 0,1-18-533 0 0,1-2-100 0 0,5-1 99 0 0,-7-3-153 0 0,0-1 0 0 0,1 0 0 0 0,-1 0 0 0 0,1 1 0 0 0,-1-1 0 0 0,1 0 0 0 0,-1 1 0 0 0,0-1 0 0 0,1 0 0 0 0,-1 1 0 0 0,0-1 0 0 0,1 0 0 0 0,-1 1 0 0 0,0-1 0 0 0,0 1 0 0 0,1-1 0 0 0,-1 1 0 0 0,0-1 0 0 0,0 1 0 0 0,0-1 0 0 0,0 1 0 0 0,1-1 0 0 0,-1 1 0 0 0,0-1 0 0 0,0 1 0 0 0,0-1 0 0 0,0 1 0 0 0,0-1 0 0 0,0 1 0 0 0,0-1 0 0 0,-1 1 0 0 0,1-1-10 0 0,0 31 300 0 0,0-2-49 0 0,0-2-45 0 0,0-1-40 0 0,0 15 16 0 0,0 4-66 0 0,0 8-52 0 0,0 11-36 0 0,0-51-11 0 0,0-10-129 0 0,0-3-18 0 0,0 0 43 0 0,0 0-12 0 0,0 0-53 0 0,0 0-148 0 0,0 0-268 0 0,0 0 326 0 0,1 0-8 0 0,0 0-57 0 0,-1 0 110 0 0,1 0-34 0 0,0 0-38 0 0,0 0-33 0 0,1 0-397 0 0,0-1 106 0 0,-1 1-47 0 0,2-2-744 0 0,-1-2-577 0 0,-1-5-1103 0 0</inkml:trace>
  <inkml:trace contextRef="#ctx0" brushRef="#br0" timeOffset="500.33">348 1 6216 0 0,'0'0'133'0'0,"0"2"23"0"0,0 2-99 0 0,0-4-49 0 0,1 2 17 0 0,2 4 37 0 0,7 11 113 0 0,-8-1-79 0 0,-2-13-92 0 0,0 0 36 0 0,0 3 131 0 0,0 2 133 0 0,0-1 11 0 0,0 9 479 0 0,0-8-379 0 0,0-5-273 0 0,0-1-36 0 0,0 1-43 0 0,0-2-49 0 0,-2 5 346 0 0,-9 4-18 0 0,8-7-74 0 0,3 0-38 0 0,1 0-147 0 0,-2 10 274 0 0,1-7-232 0 0,-1-3-79 0 0,0 0-51 0 0,-2 2 30 0 0,-5 3 106 0 0,-2 3 71 0 0,5-3-122 0 0,-1 5 42 0 0,-4-8-8 0 0,5 6-2 0 0,-9-6-6 0 0,1 6-22 0 0,6-8 15 0 0,-2-3-73 0 0,7-1-5 0 0,1 1-15 0 0,0 1 1 0 0,0-1-1 0 0,0 0 0 0 0,0 0 1 0 0,0 1-1 0 0,0-1 1 0 0,0 1-1 0 0,0-1 1 0 0,0 1-1 0 0,0-1 0 0 0,0 1 1 0 0,0-1-1 0 0,0 1 1 0 0,0 0-1 0 0,1-1 1 0 0,-1 1-1 0 0,0 0 0 0 0,1 0 1 0 0,-1 0-1 0 0,0 0 1 0 0,1-1-1 0 0,-1 1 1 0 0,1 0-1 0 0,-1 0 1 0 0,1 0-1 0 0,-1 1-6 0 0,-6 9 65 0 0,4-8 15 0 0,1 0 5 0 0,-9 7 23 0 0,6-6 29 0 0,-1-4-79 0 0,1 1-14 0 0,5 0-37 0 0,0-1 1 0 0,-1 1 0 0 0,1 0-1 0 0,0-1 1 0 0,0 1-1 0 0,-1 0 1 0 0,1-1 0 0 0,0 1-1 0 0,0 0 1 0 0,0-1 0 0 0,0 1-1 0 0,0 0 1 0 0,0-1 0 0 0,0 1-1 0 0,0 0-7 0 0,0-1 2 0 0,0 0-1 0 0,0 0 1 0 0,0 0 0 0 0,0 0-1 0 0,0 0 1 0 0,0 0 0 0 0,0 0-1 0 0,0 1 1 0 0,0-1-1 0 0,0 0 1 0 0,0 0 0 0 0,0 0-1 0 0,0 0 1 0 0,0 0-1 0 0,0 0 1 0 0,0 0 0 0 0,0 0-1 0 0,0 0 1 0 0,0 0 0 0 0,0 1-1 0 0,0-1 1 0 0,0 0-1 0 0,0 0 1 0 0,0 0 0 0 0,0 0-1 0 0,0 0 1 0 0,-1 0-1 0 0,1 0 1 0 0,0 0 0 0 0,0 0-1 0 0,0 0 1 0 0,0 0 0 0 0,0 0-1 0 0,0 0 1 0 0,0 0-1 0 0,0 0 1 0 0,0 0 0 0 0,0 1-1 0 0,0-1 1 0 0,0 0-1 0 0,-1 0 1 0 0,1 0 0 0 0,0 0-1 0 0,0 0 1 0 0,0 0 0 0 0,0 0-1 0 0,0 0 1 0 0,0 0-1 0 0,0 0 1 0 0,0 0 0 0 0,0 0-1 0 0,0 0 1 0 0,-1 0-1 0 0,1 0 1 0 0,0 0 0 0 0,0-1-1 0 0,0 1-1 0 0,-10 0 82 0 0,10 0-81 0 0,-1 0 0 0 0,1 0 1 0 0,0 0-1 0 0,0 0 1 0 0,0 0-1 0 0,0 0 0 0 0,0 0 1 0 0,0 0-1 0 0,0 0 1 0 0,0 0-1 0 0,0 0 0 0 0,0 0 1 0 0,-1 0-1 0 0,1 0 1 0 0,0 0-1 0 0,0 0 0 0 0,0 0 1 0 0,0 0-1 0 0,0 0 1 0 0,0 0-1 0 0,0 0 0 0 0,0 0 1 0 0,0 0-1 0 0,0 1 1 0 0,0-1-1 0 0,-1 0 0 0 0,1 0 1 0 0,0 0-1 0 0,0 0 1 0 0,0 0-1 0 0,0 0 0 0 0,0 0 1 0 0,0 0-1 0 0,0 0 1 0 0,0 0-1 0 0,0 0 1 0 0,0 0-1 0 0,0 0 0 0 0,0 0 1 0 0,0 1-1 0 0,0-1 1 0 0,0 0-1 0 0,0 0 0 0 0,0 0 1 0 0,0 0-1 0 0,0 0 1 0 0,0 0-1 0 0,0 0 0 0 0,0 0 1 0 0,0 0-1 0 0,0 0 1 0 0,0 1-1 0 0,0-1 0 0 0,0 0 1 0 0,0 0-1 0 0,0 0 1 0 0,0 0-2 0 0,0 2 28 0 0,1 4-5 0 0,-1-3 36 0 0,-1-1 55 0 0,-3-1-20 0 0,-5-2-46 0 0,9 1-47 0 0,0 0 0 0 0,0 0 0 0 0,-1 0 0 0 0,1 0 0 0 0,0 0 0 0 0,0 0 0 0 0,0 0 0 0 0,0 0 0 0 0,0 0 0 0 0,0 0 0 0 0,0 0 0 0 0,0 0 0 0 0,0 0 0 0 0,0 0 0 0 0,-1 0 0 0 0,1 0 0 0 0,0 0 0 0 0,0 0-1 0 0,0 0 1 0 0,0 0 0 0 0,0 0 0 0 0,0 0 0 0 0,0 0 0 0 0,0 0 0 0 0,0 0 0 0 0,0 0 0 0 0,0 0 0 0 0,0 0 0 0 0,-1 1 0 0 0,1-1 0 0 0,0 0 0 0 0,0 0 0 0 0,0 0 0 0 0,0 0 0 0 0,0 0 0 0 0,0 0 0 0 0,0 0 0 0 0,0 0 0 0 0,0 0 0 0 0,0 0 0 0 0,0 0 0 0 0,0 1-1 0 0,0-1 1 0 0,0 0 0 0 0,0 0 0 0 0,0 0 0 0 0,0 0 0 0 0,0 0 0 0 0,0 0 0 0 0,0 0 0 0 0,0 0 0 0 0,0 0 0 0 0,0 0 0 0 0,0 1 0 0 0,0-1 0 0 0,0 0 0 0 0,0 0-1 0 0,0 10 27 0 0,0-7 47 0 0,0-3 0 0 0,0 0 10 0 0,0 0 4 0 0,0 0 0 0 0,0 0 12 0 0,0 0 49 0 0,0 0 19 0 0,0 0 7 0 0,0 0 2 0 0,0 0 6 0 0,0 0 1 0 0,0 3 0 0 0,0 7-4 0 0,0-10-178 0 0,0 0 1 0 0,0 0 0 0 0,0 0 0 0 0,0 1 0 0 0,0-1 0 0 0,0 0 0 0 0,0 0 0 0 0,0 0-1 0 0,0 0 1 0 0,0 0 0 0 0,0 0 0 0 0,0 0 0 0 0,0 0 0 0 0,0 0 0 0 0,0 0 0 0 0,0 1-1 0 0,0-1 1 0 0,0 0 0 0 0,0 0 0 0 0,0 0 0 0 0,0 0 0 0 0,0 0 0 0 0,0 0 0 0 0,0 0-1 0 0,0 0 1 0 0,0 0 0 0 0,0 0 0 0 0,0 0 0 0 0,1 0 0 0 0,-1 1 0 0 0,0-1 0 0 0,0 0-1 0 0,0 0 1 0 0,0 0 0 0 0,0 0 0 0 0,0 0 0 0 0,0 0 0 0 0,0 0 0 0 0,0 0 0 0 0,0 0-1 0 0,0 0 1 0 0,0 0 0 0 0,1 0 0 0 0,-1 0 0 0 0,0 0 0 0 0,0 0 0 0 0,0 0 0 0 0,0 0-1 0 0,0 0 1 0 0,0 0 0 0 0,0 0 0 0 0,0 0 0 0 0,0 0 0 0 0,0 0 0 0 0,1 0 0 0 0,-1 0 0 0 0,0 0-3 0 0,10 0 160 0 0,-10 0-158 0 0,0 0 1 0 0,1 0 0 0 0,-1 0 0 0 0,0 0 0 0 0,0 0-1 0 0,0 0 1 0 0,0 0 0 0 0,0 0 0 0 0,0 0 0 0 0,0 0-1 0 0,0 0 1 0 0,0 0 0 0 0,0 0 0 0 0,1 0 0 0 0,-1 0-1 0 0,0 0 1 0 0,0 0 0 0 0,0 0 0 0 0,0 0 0 0 0,0 0-1 0 0,0 0 1 0 0,0 0 0 0 0,0 0 0 0 0,0 0 0 0 0,0 0-1 0 0,0 0 1 0 0,1 0 0 0 0,-1 0 0 0 0,0 0 0 0 0,0 0 0 0 0,0 0-1 0 0,0 0 1 0 0,0 0 0 0 0,0 0 0 0 0,0 1 0 0 0,0-1-1 0 0,0 0 1 0 0,0 0 0 0 0,0 0 0 0 0,0 0 0 0 0,0 0-1 0 0,0 0 1 0 0,0 0 0 0 0,0 0 0 0 0,0 0 0 0 0,0 0-1 0 0,0 0 1 0 0,0 1 0 0 0,0-1 0 0 0,0 0 0 0 0,0 0-1 0 0,0 0 1 0 0,0 0 0 0 0,0 0 0 0 0,0 0 0 0 0,0 0-1 0 0,0 0-1 0 0,0 11 152 0 0,0-11-151 0 0,0 0 0 0 0,0 0 0 0 0,0 0 1 0 0,0 0-1 0 0,0 0 0 0 0,0 0 0 0 0,0 1 0 0 0,0-1 0 0 0,0 0 1 0 0,0 0-1 0 0,0 0 0 0 0,0 0 0 0 0,0 0 0 0 0,0 0 0 0 0,0 0 1 0 0,0 0-1 0 0,0 0 0 0 0,0 0 0 0 0,0 1 0 0 0,0-1 1 0 0,0 0-1 0 0,0 0 0 0 0,0 0 0 0 0,0 0 0 0 0,0 0 0 0 0,0 0 1 0 0,0 0-1 0 0,0 0 0 0 0,0 0 0 0 0,0 0 0 0 0,0 0 0 0 0,1 0 1 0 0,-1 0-1 0 0,0 0 0 0 0,0 1 0 0 0,0-1 0 0 0,0 0 1 0 0,0 0-1 0 0,0 0 0 0 0,0 0 0 0 0,0 0 0 0 0,0 0 0 0 0,0 0 1 0 0,0 0-1 0 0,1 0 0 0 0,-1 0 0 0 0,0 0 0 0 0,0 0 0 0 0,0 0 1 0 0,0 0-1 0 0,0 0 0 0 0,0 0 0 0 0,0 0 0 0 0,0 0 1 0 0,0 0-1 0 0,0 0 0 0 0,1 0-2 0 0,0 0 14 0 0,1 0 0 0 0,0 0 0 0 0,0 1 0 0 0,-1-1 0 0 0,1 1 0 0 0,0 0 0 0 0,0 0 0 0 0,-1-1 0 0 0,1 1 0 0 0,-1 0 0 0 0,1 0 0 0 0,-1 0 0 0 0,1 1 0 0 0,-1-1 1 0 0,1 1-16 0 0,3 1 114 0 0,2-2-80 0 0,-1 0-11 0 0,4 5 15 0 0,3 2-6 0 0,12 4 45 0 0,-14-9-54 0 0,-2-2-2 0 0,18 11 29 0 0,-10-4 9 0 0,-11-7-34 0 0,-3 2-14 0 0,16 17 26 0 0,-17-18-20 0 0,-1-1-65 0 0,1 1-39 0 0,8 8-147 0 0,-8-8 111 0 0,-1-1-55 0 0,-1-1-80 0 0,0 0 82 0 0,0 0-38 0 0,0 0-42 0 0,0 0-37 0 0,0 0-398 0 0,0 0 97 0 0,0 0-54 0 0,0 0-760 0 0,0 0-600 0 0,0 0-1138 0 0</inkml:trace>
  <inkml:trace contextRef="#ctx0" brushRef="#br0" timeOffset="809.38">648 237 9904 0 0,'0'0'222'0'0,"0"0"30"0"0,0 0 20 0 0,0 0 23 0 0,0 0 41 0 0,3 0 16 0 0,8 0-5 0 0,1 0 39 0 0,4 0 119 0 0,8 0 304 0 0,-12-3-608 0 0,2-7-20 0 0,-8 8-19 0 0,4 2-18 0 0,-1 0-97 0 0,-7-1-22 0 0,8-12-17 0 0,-9 12-55 0 0,1 1-86 0 0,0-1-71 0 0,1 1-58 0 0,2-1-314 0 0,3 1-475 0 0,-5 1 630 0 0,0-1 58 0 0,-1 0 82 0 0,-2 0-877 0 0</inkml:trace>
  <inkml:trace contextRef="#ctx0" brushRef="#br0" timeOffset="1088.84">569 332 9096 0 0,'0'3'200'0'0,"0"-2"-83"0"0,0 0-67 0 0,0 0-75 0 0,0-1-118 0 0,0 0 116 0 0,0 2 62 0 0,0 0 91 0 0,0 1 89 0 0,0 2 118 0 0,0-3-116 0 0,0 2 38 0 0,0-1 39 0 0,0 2 43 0 0,3-5 208 0 0,-1 0-486 0 0,0-1 93 0 0,0 1 64 0 0,0 0 51 0 0,5 1 753 0 0,-4-1-620 0 0,-1 0-201 0 0,-1 0-42 0 0,1 1-47 0 0,-1-1-70 0 0,0 1-84 0 0,0-1-96 0 0,2 3 258 0 0,-2 1-7 0 0,3 1 71 0 0,1-4-2 0 0,-1-1-48 0 0,0 0 36 0 0,6 0 56 0 0,-2 0-109 0 0,-2 0-70 0 0,-1 0-67 0 0,11 0 76 0 0,0-2-28 0 0,-13 0-137 0 0,0 1 99 0 0,-1-1 38 0 0,2 0 52 0 0,-1 0-65 0 0,-1 1-63 0 0,1 0-82 0 0,-1 0-59 0 0,1 1-89 0 0,0-1-104 0 0,0 1-118 0 0,-3 0 164 0 0,0 0-51 0 0,0 0-45 0 0,0 0-41 0 0,0 0-139 0 0,0 0-39 0 0,0 0-169 0 0,0 0-454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7:50.8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947 458 5136 0 0,'0'0'149'0'0,"0"0"-39"0"0,0 0-5 0 0,0 0 37 0 0,0 0 120 0 0,0 0 220 0 0,0 0 20 0 0,0 0 19 0 0,0 0 75 0 0,0 0 39 0 0,0 0 5 0 0,0 0-30 0 0,0 0-122 0 0,0 0-52 0 0,0 0-10 0 0,0 0 10 0 0,0 0 50 0 0,0 0 24 0 0,0 0 2 0 0,0 0-217 0 0,0 0-132 0 0,0 0-45 0 0,0 0 0 0 0,0 0 26 0 0,0 0-16 0 0,0 0 0 0 0,0 0 28 0 0,0 0 18 0 0,0 0 2 0 0,0 0 5 0 0,0 0 23 0 0,0 0 11 0 0,0 0 1 0 0,0 2-16 0 0,0 9-68 0 0,0-9-32 0 0,0-2-4 0 0,0 0 2 0 0,-3 3 12 0 0,-2 2-51 0 0,-10 11 164 0 0,11-13-181 0 0,2-1-33 0 0,-1 1 89 0 0,0-3-17 0 0,1 0-35 0 0,-6 0 19 0 0,3 3 47 0 0,-8 7 66 0 0,0-5 22 0 0,8 2-66 0 0,0-2 30 0 0,-4-3-82 0 0,-2-1-49 0 0,-1 6-35 0 0,4-2-13 0 0,-8 2-100 0 0,1 0 80 0 0,-5 2 77 0 0,-27 18 198 0 0,35-21-234 0 0,-1 0 0 0 0,-1-1-1 0 0,-12 4-5 0 0,18-6 8 0 0,2-1 4 0 0,1 0 0 0 0,-1 1 0 0 0,1 0 1 0 0,0 0-1 0 0,0 1 0 0 0,0-1 0 0 0,0 1-12 0 0,1-1 5 0 0,1 0 1 0 0,-1 0-1 0 0,0 0 1 0 0,0-1-1 0 0,0 0 0 0 0,-1 0 1 0 0,1 0-1 0 0,-4 1-5 0 0,-4 0 16 0 0,8-3-10 0 0,1 1 0 0 0,-1 0 0 0 0,0 0 0 0 0,0 1 0 0 0,1-1 0 0 0,-1 1 0 0 0,1 0 0 0 0,-1 0-1 0 0,-1 1-5 0 0,-2 2 21 0 0,-19 12 118 0 0,-17 9-139 0 0,25-16 9 0 0,1 1 0 0 0,-2 3-9 0 0,7-6 0 0 0,1 0-1 0 0,-1-1 1 0 0,0 0-1 0 0,-11 4 1 0 0,15-8 9 0 0,-1 1-1 0 0,1 0 0 0 0,-1 0 0 0 0,1 1 1 0 0,-6 5-9 0 0,7-6 12 0 0,-27 25-2 0 0,22-25-10 0 0,3 1 0 0 0,-17 20 0 0 0,10-12 0 0 0,3-7 0 0 0,8 4 11 0 0,-9-5 32 0 0,13-4-42 0 0,0 0 0 0 0,0-1-1 0 0,0 1 1 0 0,0 0 0 0 0,0 0 0 0 0,0 0 0 0 0,0 0 0 0 0,0 0 0 0 0,0 0 0 0 0,0 0 0 0 0,0 0-1 0 0,0 1 0 0 0,-4 14 0 0 0,-9 9 2 0 0,14-25 0 0 0,1 4 5 0 0,-1-1 46 0 0,0-1 1 0 0,2 12-44 0 0,9-1 1 0 0,-4-10 41 0 0,2-3-49 0 0,-7-1 6 0 0,73 1 326 0 0,-26 0-176 0 0,-9 0-110 0 0,-1 0-111 0 0,-19-2-4 0 0,-5-3 35 0 0,0-1 18 0 0,-5 4 34 0 0,0 1 1 0 0,0 0 0 0 0,0 0-1 0 0,0 1 1 0 0,0 0-1 0 0,5 1-21 0 0,20 1 97 0 0,-9-3-26 0 0,-15 0-66 0 0,0 1 0 0 0,0 0 0 0 0,-1 1 0 0 0,1 0 0 0 0,4 1-5 0 0,1 3 0 0 0,-9-3 0 0 0,-1 0 0 0 0,1-1 0 0 0,0 0 0 0 0,-1 0 0 0 0,1 0 0 0 0,0-1 0 0 0,59 0 0 0 0,-35 0 54 0 0,46 0-44 0 0,-76 0-9 0 0,1 1-1 0 0,0-1 0 0 0,-1 0 0 0 0,1 0 0 0 0,0 1 0 0 0,-1-1 0 0 0,1 1 0 0 0,-1-1 1 0 0,1 1-1 0 0,-1 0 0 0 0,1 0 0 0 0,-1 0 0 0 0,1-1 0 0 0,-1 2 0 0 0,7 2 10 0 0,5-1 60 0 0,-8-3 29 0 0,-2 0-47 0 0,1 0-16 0 0,-2 0 16 0 0,0 0 17 0 0,1 0 39 0 0,-3 3-178 0 0,0 2 91 0 0,0 20 64 0 0,-3-13-91 0 0,-7-7 6 0 0,4 8 0 0 0,4-8 0 0 0,0-1 0 0 0,-23 19 0 0 0,3 1 36 0 0,-12 10 49 0 0,9-13-62 0 0,19-18-23 0 0,1 1 0 0 0,0 1 0 0 0,0-1 0 0 0,0 1 0 0 0,1-1 0 0 0,-1 1 0 0 0,1 1 0 0 0,-2 2 0 0 0,4-4 0 0 0,-1-1 0 0 0,1-1 0 0 0,-1 1 0 0 0,0 0 0 0 0,0-1 0 0 0,0 1 0 0 0,0-1 0 0 0,0 0 0 0 0,-1 0 0 0 0,1 0 0 0 0,-1 0 0 0 0,1-1 0 0 0,-2 1 0 0 0,1 0 0 0 0,0-1 0 0 0,0 1 0 0 0,1 1 0 0 0,-1-1 0 0 0,0 0 0 0 0,1 1 0 0 0,-3 2 0 0 0,-7 9 0 0 0,10-10 0 0 0,-1 0 0 0 0,1-1 0 0 0,-1 0 0 0 0,1 1 0 0 0,-1-1 0 0 0,0 0 0 0 0,0-1 0 0 0,-4 3 0 0 0,-6 3 0 0 0,0 2 0 0 0,0 0 0 0 0,1 0 0 0 0,0 2 0 0 0,1-1 0 0 0,1 1 0 0 0,-2 3 0 0 0,-3 3 0 0 0,-1-1 0 0 0,-1-1 0 0 0,-1 0 0 0 0,-44 31 0 0 0,34-26 0 0 0,8 5 0 0 0,-5-5 0 0 0,5 5 0 0 0,17-20 0 0 0,0-1 0 0 0,0 0 0 0 0,-1 0 0 0 0,1-1 0 0 0,-4 3 0 0 0,2-2 0 0 0,0-1 0 0 0,0 1 0 0 0,0 0 0 0 0,1 1 0 0 0,0 0 0 0 0,0-1 0 0 0,-3 7 0 0 0,4-8 0 0 0,1 1 0 0 0,-1-1 0 0 0,0 0 0 0 0,0 1 0 0 0,-1-2 0 0 0,1 1 0 0 0,-1-1 0 0 0,0 1 0 0 0,-3 0 0 0 0,2 0 0 0 0,-1 1 0 0 0,1-1 0 0 0,0 1 0 0 0,-2 2 0 0 0,-71 72 0 0 0,66-66-13 0 0,10-10-52 0 0,3 0 3 0 0,3 10 50 0 0,-2-12 12 0 0,-1 0 0 0 0,1 0 0 0 0,0 0 0 0 0,0 1 0 0 0,0-1 0 0 0,0 0 0 0 0,0 0 0 0 0,0-1 0 0 0,0 1 0 0 0,0 0 0 0 0,0 0 0 0 0,1 0 0 0 0,6 3 1 0 0,-5-2 0 0 0,0 0 0 0 0,0 0-1 0 0,1-1 1 0 0,-1 1 0 0 0,1-1-1 0 0,-1 0 1 0 0,1 0 0 0 0,-1 0-1 0 0,1 0 1 0 0,0 0 0 0 0,-1-1-1 0 0,1 0 1 0 0,0 0 0 0 0,0 0-1 0 0,-1 0 1 0 0,1 0-1 0 0,0-1 1 0 0,-1 0 0 0 0,3 0-1 0 0,0-1 8 0 0,19-6 61 0 0,5 5 34 0 0,-15 3-46 0 0,-7 0-19 0 0,0 0 0 0 0,-1 0 0 0 0,1-1 0 0 0,0 1-1 0 0,1-2-37 0 0,25-9 163 0 0,11 6 18 0 0,12-5 42 0 0,-6 1-48 0 0,-4 2-45 0 0,-27 4-68 0 0,-3 1 24 0 0,0-1 0 0 0,0 0 0 0 0,9-5-86 0 0,-10 4 96 0 0,1 0 0 0 0,13-1-96 0 0,-1 0 71 0 0,8-5 25 0 0,5 4-7 0 0,-8-4-5 0 0,-2 5-26 0 0,-16 0-48 0 0,-9 3 5 0 0,-1 0 0 0 0,1 1 0 0 0,0-1 1 0 0,0 1-1 0 0,-1 1 0 0 0,1-1-15 0 0,-3 1 7 0 0,0 0 1 0 0,0 0-1 0 0,0-1 0 0 0,-1 0 0 0 0,1 1 1 0 0,0-2-1 0 0,0 1 0 0 0,-1 0 0 0 0,1-1 1 0 0,-1 1-1 0 0,3-3-7 0 0,-3 3 5 0 0,0 0 0 0 0,0 1 0 0 0,0-1 1 0 0,0 1-1 0 0,0-1 0 0 0,0 1 0 0 0,0 0 0 0 0,0 0 0 0 0,0 0 0 0 0,1 1 1 0 0,-1-1-6 0 0,3 1 7 0 0,-6-1-5 0 0,0 0-1 0 0,0 0 1 0 0,1 0 0 0 0,-1 0-1 0 0,0 0 1 0 0,1 0-1 0 0,-1 0 1 0 0,0 0 0 0 0,1 0-1 0 0,-1 0 1 0 0,0 0 0 0 0,1 0-1 0 0,-1-1 1 0 0,0 1 0 0 0,1 0-1 0 0,-1 0 1 0 0,0 0 0 0 0,0 0-1 0 0,1 0 1 0 0,-1-1-1 0 0,0 1 1 0 0,0 0 0 0 0,1 0-1 0 0,-1 0 1 0 0,0-1 0 0 0,0 1-2 0 0,2-2 5 0 0,0 1 0 0 0,0 0 0 0 0,1-1 0 0 0,-1 1 0 0 0,0 0 0 0 0,0 0 0 0 0,1 0 0 0 0,-1 0 0 0 0,0 1 0 0 0,1-1 0 0 0,-1 0 0 0 0,1 1 0 0 0,-1 0 0 0 0,1 0 0 0 0,-1 0 0 0 0,1 0 0 0 0,-1 0-5 0 0,1 0 53 0 0,-3 0-11 0 0,0 0-97 0 0,0 0-11 0 0,0 0-8 0 0,0 0-35 0 0,0 0-102 0 0,0 0-189 0 0,0 0 210 0 0,0 0 83 0 0,0 0-36 0 0,-1 1-11 0 0,1-1-38 0 0,-1 1-42 0 0,0-1-49 0 0,1 0 283 0 0,0 1-334 0 0,-1 0-49 0 0,0 0-45 0 0,-1 1-40 0 0,1 0-301 0 0,-1 0-67 0 0,0 0-53 0 0,1 1-38 0 0,0 0-349 0 0,0 0-34 0 0,0 6-2741 0 0</inkml:trace>
  <inkml:trace contextRef="#ctx0" brushRef="#br0" timeOffset="20205">268 111 4656 0 0,'0'-6'42'0'0,"0"-4"-38"0"0,0 5 61 0 0,0 5 25 0 0,0 2 56 0 0,0 0-51 0 0,0-1 108 0 0,0 1 176 0 0,0 1-295 0 0,0-1 73 0 0,0 10 573 0 0,0-8-469 0 0,0-2-173 0 0,0 0-42 0 0,0-1-52 0 0,0 0-60 0 0,0 1 308 0 0,3-2 20 0 0,-1 0-157 0 0,0 0-39 0 0,4 3 49 0 0,-5-1-13 0 0,0 0-11 0 0,-1-1 34 0 0,1 1 40 0 0,-1 1 47 0 0,0 0 53 0 0,0 0 60 0 0,0-3-298 0 0,0 1 0 0 0,0 0 0 0 0,0-1 0 0 0,1 1 0 0 0,-1 0 0 0 0,0-1 1 0 0,0 1-1 0 0,0 0 0 0 0,1-1 0 0 0,-1 1 0 0 0,0-1 0 0 0,1 1 0 0 0,-1-1 0 0 0,0 1 0 0 0,1-1 0 0 0,-1 1 0 0 0,1-1 0 0 0,-1 1 0 0 0,1-1 0 0 0,-1 1 0 0 0,1-1 1 0 0,-1 0-1 0 0,1 1-27 0 0,0-1 27 0 0,-1 1 0 0 0,1-1 0 0 0,-1 0 0 0 0,1 1 0 0 0,-1-1 0 0 0,1 1 1 0 0,-1-1-1 0 0,1 1 0 0 0,-1-1 0 0 0,0 1 0 0 0,1-1 0 0 0,-1 1 0 0 0,0-1 0 0 0,1 1 1 0 0,-1 0-1 0 0,0-1 0 0 0,0 1 0 0 0,1 0 0 0 0,-1-1 0 0 0,0 1 0 0 0,0 0 1 0 0,0-1-1 0 0,0 1-27 0 0,0 2 396 0 0,0-1-83 0 0,1 5-145 0 0,5-2 30 0 0,-2-1-37 0 0,-1 0-20 0 0,-2 1 7 0 0,0 2 36 0 0,0 0-62 0 0,4 3 219 0 0,-3-6-222 0 0,1 0-62 0 0,-1 0-85 0 0,-1-2 18 0 0,0 2 40 0 0,0 3 120 0 0,-1 17 562 0 0,0-18-579 0 0,0 1-84 0 0,0 3 55 0 0,0-7-7 0 0,0-3-26 0 0,-3 2-2 0 0,-8 9 20 0 0,9-8-1 0 0,2-3-4 0 0,0 0 10 0 0,0 0-4 0 0,0 0-20 0 0,0 0-6 0 0,0 0 0 0 0,0 0 10 0 0,0 0 46 0 0,0 0 22 0 0,0 0 2 0 0,0 0-12 0 0,0 0-50 0 0,0 0-11 0 0,0 0 18 0 0,0 0-1 0 0,0 0-6 0 0,0-20 165 0 0,0 1-42 0 0,0-34 301 0 0,2 47-441 0 0,0 5-56 0 0,-1 0 0 0 0,0-1-1 0 0,0 1 1 0 0,0-1-1 0 0,0 1 1 0 0,0-1-1 0 0,0 1 1 0 0,0-1-1 0 0,0 0 1 0 0,-1 1-1 0 0,1-1 1 0 0,-1 0-1 0 0,1 1 1 0 0,-1-1-1 0 0,1-1-8 0 0,1-2 54 0 0,8-9-23 0 0,-7 1 39 0 0,0 8-11 0 0,7-8-49 0 0,-4 0 2 0 0,4 8 36 0 0,-5-6-36 0 0,7 5-12 0 0,-11 5 0 0 0,0 1 0 0 0,0-1 0 0 0,0 1 0 0 0,0-1 0 0 0,0 1 0 0 0,0-1 0 0 0,0 1 0 0 0,0-1 0 0 0,-1 0 0 0 0,1 0 0 0 0,0 1 0 0 0,0-1 0 0 0,0 0 0 0 0,-1 0 0 0 0,1 0 0 0 0,0 0 0 0 0,3-10 0 0 0,-3 10 0 0 0,-1 0 0 0 0,0-1 0 0 0,1 1 0 0 0,-1 0 0 0 0,1 0 0 0 0,-1 0 0 0 0,1 0 0 0 0,0 0 0 0 0,-1 0 0 0 0,1 0 0 0 0,0 0 0 0 0,0 1 0 0 0,0-1 0 0 0,0 0 0 0 0,-1 0 0 0 0,1 1 0 0 0,0-1 0 0 0,1 0 0 0 0,14-8 0 0 0,-15 6 0 0 0,1-1 0 0 0,11-1 0 0 0,-1-6 15 0 0,7-4 34 0 0,-8 9-48 0 0,7-4 9 0 0,-13 7 33 0 0,30 3-33 0 0,-22 0 44 0 0,0 3-44 0 0,-12-3-10 0 0,0 1 0 0 0,0 0 0 0 0,1 0 0 0 0,-1 0 0 0 0,0 0 0 0 0,0-1 0 0 0,0 1 0 0 0,0 1 0 0 0,-1-1 0 0 0,1 0 0 0 0,0 0 0 0 0,0 1 0 0 0,4 29 0 0 0,0-23 0 0 0,-4-6 0 0 0,0-1 0 0 0,0 0 0 0 0,0 1 0 0 0,0-1 0 0 0,-1 1 0 0 0,1 0 0 0 0,0-1 0 0 0,-1 1 0 0 0,1-1 0 0 0,-1 1 0 0 0,0 0 0 0 0,0-1 0 0 0,0 1 0 0 0,1 0 0 0 0,-2 1 0 0 0,1 116 101 0 0,0-36-74 0 0,3-67-27 0 0,8-3 11 0 0,-8-6 40 0 0,-3 2-52 0 0,-1-7 4 0 0,1-1-244 0 0,0-1 99 0 0,0 0 86 0 0,0 1 71 0 0,0 0 111 0 0,1 3 479 0 0,-1-3-506 0 0,0 0-35 0 0,0 0-46 0 0,0 0-47 0 0,0-1-53 0 0,0 1-61 0 0,0 0-99 0 0,0 0-98 0 0,0-1-107 0 0,0 1-120 0 0,0-1 235 0 0,0 0-34 0 0,0 1-35 0 0,0-1-37 0 0,0 0-38 0 0,-1 0-40 0 0,1 0-40 0 0,0 0-43 0 0,0 0-1488 0 0,0 0-1187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8:14.6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410 63 8032 0 0,'0'0'182'0'0,"0"0"29"0"0,0 0 12 0 0,2-3-37 0 0,6-8-148 0 0,-12 9-26 0 0,0 2 33 0 0,2 0 48 0 0,2 0 105 0 0,0 0 167 0 0,-3-3 10 0 0,-12-7 37 0 0,8 8-212 0 0,0 2 5 0 0,0-1 52 0 0,-2 1 67 0 0,0 0 82 0 0,0 0 18 0 0,1 0-272 0 0,-14 0 94 0 0,11 0-86 0 0,0 0 82 0 0,6 0-72 0 0,-1 0 40 0 0,5 0-179 0 0,-1 0 0 0 0,1 0 1 0 0,0 1-1 0 0,0-1 0 0 0,-1 0 1 0 0,1 1-1 0 0,0-1 1 0 0,0 1-1 0 0,0-1 0 0 0,0 1 1 0 0,-1-1-1 0 0,1 1 1 0 0,0 0-1 0 0,0 0-31 0 0,-9 8 251 0 0,2-2-90 0 0,-1-1-44 0 0,3-5-55 0 0,-1-1 7 0 0,2 4 68 0 0,-3 3-102 0 0,-15 17 117 0 0,12-10-119 0 0,8-9-35 0 0,3-5 4 0 0,0 1 0 0 0,0 0 0 0 0,-1-1 1 0 0,1 1-1 0 0,0 0 0 0 0,-1-1 0 0 0,1 1 0 0 0,-1-1 1 0 0,1 1-1 0 0,-1-1 0 0 0,1 1 0 0 0,-1-1 0 0 0,1 1 0 0 0,-1-1 1 0 0,1 1-1 0 0,-1-1 0 0 0,1 0 0 0 0,-1 1 0 0 0,0-1 1 0 0,1 0-1 0 0,-1 1 0 0 0,0-1-2 0 0,-4 2 14 0 0,0 2-10 0 0,0 0 0 0 0,0 0 1 0 0,0 0-1 0 0,0 0 1 0 0,1 1-1 0 0,-1 1-4 0 0,-5 8 39 0 0,4-3-33 0 0,2-2-5 0 0,0 0-1 0 0,-1-1 1 0 0,-1 1 0 0 0,1-1-1 0 0,-1 0 1 0 0,-1 0 0 0 0,0 1-1 0 0,5-7 0 0 0,0 0 0 0 0,0 0 0 0 0,0 1 0 0 0,1-1 0 0 0,-1 1 0 0 0,1-1 0 0 0,0 1 0 0 0,-1 0 0 0 0,1-1 0 0 0,0 1 0 0 0,1 0 0 0 0,-1 0 0 0 0,0 2 0 0 0,-1-1 0 0 0,1 0 0 0 0,-1 0 0 0 0,0 0 0 0 0,0 0 0 0 0,-2 4 0 0 0,2-5 0 0 0,0 1 0 0 0,0 0 0 0 0,0 1 0 0 0,1-1 0 0 0,0 0 0 0 0,-1 0 0 0 0,2 1 0 0 0,-1-1 0 0 0,0 2 0 0 0,-1 40 0 0 0,2-43 3 0 0,0 1 1 0 0,0-1 0 0 0,-1 0-1 0 0,1 0 1 0 0,-1 0 0 0 0,0 1-1 0 0,0-1 1 0 0,0 0 0 0 0,0 0-1 0 0,-1 2-3 0 0,-3 5 17 0 0,5-9-17 0 0,-1 0 1 0 0,1 0-1 0 0,0 0 1 0 0,0 0-1 0 0,-1 0 1 0 0,1 1-1 0 0,0-1 0 0 0,0 0 1 0 0,0 0-1 0 0,0 0 1 0 0,0 0-1 0 0,1 0 1 0 0,-1 0-1 0 0,0 0 1 0 0,0 0-1 0 0,1 0 0 0 0,-1 0 1 0 0,1 0-1 0 0,-1 0 1 0 0,0 0-1 0 0,1 0 1 0 0,0 0-1 0 0,-1 0 0 0 0,1 0 0 0 0,6 10 1 0 0,-7-7-2 0 0,1 0 0 0 0,0 0 0 0 0,-1 0 0 0 0,0 0 0 0 0,0 0 0 0 0,0 0 0 0 0,-1 1 1 0 0,1 0-8 0 0,0 1 0 0 0,0-1-1 0 0,0 0 1 0 0,0 0 0 0 0,1 0 0 0 0,0 1 0 0 0,1 3 8 0 0,8 17 10 0 0,-4-10 33 0 0,-6-15-42 0 0,5 4 8 0 0,-5-3-8 0 0,-3 9-1 0 0,8-1-5 0 0,-2-5-6 0 0,0 11-53 0 0,-3-15 63 0 0,0-1 0 0 0,0 1 1 0 0,-1-1-1 0 0,1 1 0 0 0,0-1 1 0 0,1 1-1 0 0,-1-1 1 0 0,0 1-1 0 0,0-1 0 0 0,0 1 1 0 0,0 0-1 0 0,0-1 1 0 0,0 1-1 0 0,1-1 0 0 0,-1 1 1 0 0,0-1-1 0 0,0 0 0 0 0,1 1 1 0 0,-1-1-1 0 0,0 1 1 0 0,1-1-1 0 0,-1 1 0 0 0,0-1 1 0 0,1 0-1 0 0,-1 1 1 0 0,1-1 0 0 0,2 1 0 0 0,0 0 0 0 0,-1-1 0 0 0,1 1 0 0 0,0-1 0 0 0,0 0 0 0 0,0 0 0 0 0,1 0 0 0 0,19 0 5 0 0,-15 1 8 0 0,0-1 0 0 0,-1 0-1 0 0,1 0 1 0 0,0-1-1 0 0,-1 0 1 0 0,3-1-13 0 0,-5 0 35 0 0,0 0 0 0 0,1-1 0 0 0,-1 1 0 0 0,0-1 0 0 0,0-1-35 0 0,3-11 93 0 0,-5 11-74 0 0,-1 1 1 0 0,1-1-1 0 0,0 1 0 0 0,1 0 1 0 0,-1 0-1 0 0,3-1-19 0 0,1-1 61 0 0,4-2 16 0 0,-1-4-14 0 0,-5-5 12 0 0,-4 0 24 0 0,-1 13-89 0 0,0 0 1 0 0,0 0 0 0 0,0-1-1 0 0,1 1 1 0 0,0 0 0 0 0,-1 0-1 0 0,1 0 1 0 0,0 1 0 0 0,0-1-1 0 0,1 0 1 0 0,-1 0 0 0 0,0 0-1 0 0,1 1 1 0 0,0-1 0 0 0,1-1-11 0 0,-1 0 11 0 0,0 0 0 0 0,0 0 1 0 0,0 0-1 0 0,-1 0 1 0 0,1-1-1 0 0,-1 1 1 0 0,0-1-1 0 0,-1 1 1 0 0,1-1-1 0 0,-1-1-11 0 0,1-30 32 0 0,-1 32-34 0 0,0 1 6 0 0,1-1 0 0 0,-1 1 0 0 0,0 0 0 0 0,1 0 0 0 0,0 0 0 0 0,-1-1 0 0 0,1 1 0 0 0,0 0 0 0 0,2-3-4 0 0,3-9 24 0 0,-5 6-19 0 0,0 0 1 0 0,0 1-1 0 0,-1-1 1 0 0,0 0 0 0 0,-1-1-6 0 0,0 3 8 0 0,1-1 0 0 0,0 1 0 0 0,0 0 0 0 0,1 0 0 0 0,0 0 0 0 0,1-4-8 0 0,3-4 0 0 0,-3 12 0 0 0,-1 0 0 0 0,0-1 0 0 0,0 1 0 0 0,0-1 0 0 0,0 1 0 0 0,-1-1 0 0 0,1 1 0 0 0,-1-1 0 0 0,0 0 0 0 0,0-43 0 0 0,0 45 0 0 0,0 1 1 0 0,0-1-1 0 0,1 0 1 0 0,-1 0-1 0 0,0 1 1 0 0,1-1-1 0 0,-1 0 1 0 0,1 1-1 0 0,0-1 1 0 0,-1 1-1 0 0,1-1 1 0 0,0 1-1 0 0,0-1 1 0 0,0 1 0 0 0,0 0-1 0 0,0-1 1 0 0,1 1-1 0 0,-1 0 1 0 0,0 0-1 0 0,1-1 0 0 0,-1 2 2 0 0,0-1 0 0 0,-1 0-1 0 0,1 0 1 0 0,0 0 0 0 0,0 0 0 0 0,-1 0-1 0 0,1-1 1 0 0,0 1 0 0 0,-1 0 0 0 0,1 0-1 0 0,-1 0 1 0 0,0 0 0 0 0,1-1 0 0 0,-1 1-1 0 0,0 0 1 0 0,0 0 0 0 0,1-1 0 0 0,-1 1-1 0 0,0 0 1 0 0,0-1 0 0 0,-1 1 0 0 0,1 0-1 0 0,0 0 1 0 0,0-1 0 0 0,-1 1 0 0 0,1 0-1 0 0,0 0 1 0 0,-1 0 0 0 0,0-1 0 0 0,1 1-1 0 0,-1 0-1 0 0,-2-6 0 0 0,1 1 0 0 0,2 6 0 0 0,-1 0 0 0 0,1-1 0 0 0,0 1 0 0 0,0 0 0 0 0,0 0 0 0 0,0 0 0 0 0,0-1 0 0 0,0 1 0 0 0,0 0 0 0 0,0 0 0 0 0,0-1 0 0 0,0 1 0 0 0,0 0 0 0 0,0 0 0 0 0,0 0 0 0 0,0-1 0 0 0,0 1 0 0 0,0 0 0 0 0,0 0 0 0 0,0 0 0 0 0,0-1 0 0 0,0 1 0 0 0,1 0 0 0 0,-1 0 0 0 0,0 0 0 0 0,0-1 0 0 0,0 1 0 0 0,0 0 0 0 0,0 0 0 0 0,1 0 0 0 0,-1 0 0 0 0,0 0 0 0 0,0-1 0 0 0,0 1 0 0 0,12-21 0 0 0,-9 17 0 0 0,-3 3 0 0 0,0 1 0 0 0,0 0 0 0 0,0 0 0 0 0,0 0 0 0 0,0 0 0 0 0,0 0 0 0 0,0 0 0 0 0,0-1 0 0 0,0 1 0 0 0,0 0 0 0 0,0 0 0 0 0,0 0 0 0 0,0 0 0 0 0,0 0 0 0 0,0-1 0 0 0,0 1 0 0 0,0 0 0 0 0,0 0 0 0 0,0 0 0 0 0,0 0 0 0 0,0 0 0 0 0,0-1 0 0 0,0 1 0 0 0,0 0 0 0 0,0 0 0 0 0,0 0 0 0 0,0 0 0 0 0,0 0 0 0 0,0 0 0 0 0,0-1 0 0 0,0 1 0 0 0,0 0 0 0 0,-1 0 0 0 0,1 0 0 0 0,0 0 0 0 0,0 0 0 0 0,0 0 0 0 0,0 0 0 0 0,0 0 0 0 0,0-1 0 0 0,-1 1 0 0 0,-11-22 0 0 0,10 6 0 0 0,2 15 0 0 0,0 1 0 0 0,0-1 0 0 0,0 0 0 0 0,0 0 0 0 0,0 0 0 0 0,0 0 0 0 0,0 0 0 0 0,0 1 0 0 0,0-1 0 0 0,1 0 0 0 0,-1 0 0 0 0,0 0 0 0 0,1 1 0 0 0,-1-2 0 0 0,1 2 0 0 0,-1 0 0 0 0,0-1 0 0 0,1 1 0 0 0,-1 0 0 0 0,0 0 0 0 0,0 0 0 0 0,1 0 0 0 0,-1 0 0 0 0,0-1 0 0 0,1 1 0 0 0,-1 0 0 0 0,0 0 0 0 0,1 0 0 0 0,-1 0 0 0 0,0 0 0 0 0,1 0 0 0 0,-1 0 0 0 0,1 0 0 0 0,-1 0 0 0 0,0 0 0 0 0,1 0 0 0 0,-1 0 0 0 0,0 1 0 0 0,1-1 0 0 0,-1 0 0 0 0,0 0 0 0 0,1 0 0 0 0,-1 0 0 0 0,0 0 0 0 0,0 1 0 0 0,1-1 0 0 0,-1 1 0 0 0,1 0 0 0 0,-1-1 0 0 0,0 1 0 0 0,1 0 0 0 0,-1 0 0 0 0,0 0 0 0 0,0-1 0 0 0,1 1 0 0 0,-1 0 0 0 0,0 0 0 0 0,0 0 0 0 0,0 0 0 0 0,0 0 0 0 0,0 0 0 0 0,-1 15 0 0 0,0-11 0 0 0,1-1 0 0 0,-1 0 0 0 0,1 1 0 0 0,1-1 0 0 0,-1 1 0 0 0,0-1 0 0 0,1 0 0 0 0,0 0 0 0 0,1 4 0 0 0,3-1 0 0 0,-5-6 0 0 0,1-1 0 0 0,0 1 0 0 0,-1 0 0 0 0,1 0 0 0 0,0-1 0 0 0,-1 1 0 0 0,1 0 0 0 0,-1 0 0 0 0,0 0 0 0 0,1 0 0 0 0,-1 0 0 0 0,0 0 0 0 0,1 0 0 0 0,-1-1 0 0 0,0 1 0 0 0,0 0 0 0 0,0 0 0 0 0,0 0 0 0 0,0 0 0 0 0,0 0 0 0 0,0 0 0 0 0,0 0 0 0 0,0 0 0 0 0,0 0 0 0 0,-1 0 0 0 0,1 0 0 0 0,0 0 0 0 0,-5 6 0 0 0,4-6 0 0 0,0-1 1 0 0,1 1-1 0 0,-1 0 1 0 0,0 0-1 0 0,1 0 0 0 0,-1 0 1 0 0,1 0-1 0 0,-1 0 1 0 0,1 0-1 0 0,0 0 0 0 0,-1 0 1 0 0,1 0-1 0 0,0 0 1 0 0,0 0-1 0 0,0 0 0 0 0,-1 0 1 0 0,1 1-1 0 0,0-1 1 0 0,0 0-1 0 0,1 0 1 0 0,-1 0-1 0 0,0 0 0 0 0,0 0 1 0 0,0 0-1 0 0,1 1 0 0 0,2 7 10 0 0,0-1-1 0 0,-1 1 0 0 0,0 0 1 0 0,-1-1-1 0 0,0 1 0 0 0,0 0 1 0 0,-1 9-10 0 0,0-6 22 0 0,0-4-13 0 0,0 0 1 0 0,0 0-1 0 0,1 1 0 0 0,1 6-9 0 0,8 17 13 0 0,-4 0 35 0 0,-2-16-38 0 0,-2-10-8 0 0,0 1 1 0 0,0 0-1 0 0,-1-1 0 0 0,0 1 0 0 0,0 0 1 0 0,-1 0-3 0 0,0 8 24 0 0,-1-9-15 0 0,1 1-1 0 0,0-1 1 0 0,0 0-1 0 0,1 1 1 0 0,0-1-1 0 0,0 1-8 0 0,5 8 45 0 0,-5-11-39 0 0,1-1 0 0 0,-1 0-1 0 0,0 1 1 0 0,0-1 0 0 0,-1 1-1 0 0,1-1 1 0 0,-1 1 0 0 0,1-1-1 0 0,-1 1-5 0 0,0 14 44 0 0,0 20-2 0 0,0 14 36 0 0,0-43-11 0 0,0 29-122 0 0,0-35-49 0 0,0-3-48 0 0,0 0-217 0 0,0 0 275 0 0,0 0 2 0 0,0 0-19 0 0,0 0-41 0 0,1 0-14 0 0,-1 0-41 0 0,1 0-48 0 0,-1 0-54 0 0,1 0-58 0 0,0 0-54 0 0,0 0-47 0 0,1 0-43 0 0,-1 0-148 0 0,1 0-41 0 0,0 0-181 0 0,1 0-484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8:15.9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32 7968 0 0,'0'-13'233'0'0,"0"10"-64"0"0,0 3-25 0 0,0 0 38 0 0,0 0 138 0 0,0 0 258 0 0,0 0 20 0 0,0 0-18 0 0,3 0-83 0 0,8 0-32 0 0,-9 0-7 0 0,-2 0 4 0 0,6 0 29 0 0,0 0-380 0 0,2 0 73 0 0,0 0 34 0 0,20 0 480 0 0,-16 0-430 0 0,-5 0-128 0 0,-1 0-33 0 0,0 0-42 0 0,-1 0-48 0 0,9-2 172 0 0,-1-4 24 0 0,-12 5-188 0 0,1 0 0 0 0,-1 0 0 0 0,1 0 0 0 0,-1 1 0 0 0,1-1 0 0 0,0 0 0 0 0,0 1 0 0 0,-1-1 1 0 0,1 1-1 0 0,0 0 0 0 0,0 0 0 0 0,0-1 0 0 0,-1 1 0 0 0,2 0-25 0 0,40 0 130 0 0,22 0-86 0 0,-63 0-229 0 0,0 1 62 0 0,0-1 54 0 0,0 0 47 0 0,1 1 56 0 0,-1 0 57 0 0,5 2 347 0 0,-4-1-310 0 0,0 0-110 0 0,-2-2-52 0 0,0 1-34 0 0,1 0-39 0 0,-1-1-43 0 0,0 1-48 0 0,1 0-51 0 0,-1-1-56 0 0,0 1-60 0 0,1-1-66 0 0,0 0-68 0 0,-1 1-74 0 0,1-1-78 0 0,0 0-82 0 0,0 0-86 0 0,-2 0-1027 0 0,0 0-1044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8:16.2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8928 0 0,'0'2'200'0'0,"0"25"280"0"0,0-27-477 0 0,0 0 1 0 0,-1 0 0 0 0,1 0-1 0 0,0 0 1 0 0,0 0-1 0 0,0 0 1 0 0,0 0 0 0 0,0 0-1 0 0,0 0 1 0 0,0 1 0 0 0,0-1-1 0 0,0 0 1 0 0,0 0-1 0 0,0 0 1 0 0,0 0 0 0 0,0 0-1 0 0,0 0 1 0 0,0 0 0 0 0,0 0-1 0 0,1 0 1 0 0,-1 0-1 0 0,0 1 1 0 0,0-1 0 0 0,0 0-1 0 0,0 0 1 0 0,0 0 0 0 0,0 0-1 0 0,0 0 1 0 0,0 0-1 0 0,0 0 1 0 0,0 0 0 0 0,0 0-1 0 0,0 0 1 0 0,0 0 0 0 0,0 0-1 0 0,0 0 1 0 0,1 0-1 0 0,-1 0 1 0 0,0 0 0 0 0,0 0-1 0 0,0 0 1 0 0,0 1 0 0 0,0-1-1 0 0,0 0 1 0 0,0 0-1 0 0,0 0 1 0 0,0 0 0 0 0,0 0-1 0 0,0 0 1 0 0,1 0 0 0 0,-1 0-1 0 0,0-1 1 0 0,0 1 0 0 0,0 0-1 0 0,0 0 1 0 0,0 0-1 0 0,0 0-3 0 0,8 0 73 0 0,-5 0-10 0 0,-1 0 91 0 0,-2 0 176 0 0,0 0 293 0 0,3 0 17 0 0,0 0-415 0 0,10 0 285 0 0,-3 3-41 0 0,-5 3-112 0 0,-5-5-334 0 0,0-1-1 0 0,0 1 1 0 0,1-1 0 0 0,-1 1-1 0 0,0-1 1 0 0,1 0 0 0 0,-1 1-1 0 0,0-1 1 0 0,1 1 0 0 0,-1-1-1 0 0,0 0 1 0 0,1 0 0 0 0,-1 1-1 0 0,1-1 1 0 0,-1 0 0 0 0,0 0-1 0 0,1 1 1 0 0,-1-1 0 0 0,1 0-1 0 0,-1 0 1 0 0,1 0 0 0 0,-1 0-1 0 0,1 0 1 0 0,-1 1 0 0 0,1-1-1 0 0,-1 0 1 0 0,1 0 0 0 0,-1 0 0 0 0,1-1-1 0 0,-1 1 1 0 0,1 0 0 0 0,0 0-23 0 0,3 0 83 0 0,1 0 47 0 0,4 0 236 0 0,-1-1-15 0 0,11 1 526 0 0,-8 1-419 0 0,-5-1-268 0 0,-1 1-63 0 0,0 0-77 0 0,-1 0-92 0 0,3 1 163 0 0,0 2 0 0 0,0-1 0 0 0,0 1 1 0 0,2 1-122 0 0,-3-1 67 0 0,-2 0-38 0 0,3 0 80 0 0,2-5-83 0 0,-6 1-5 0 0,15 2 39 0 0,6 9-37 0 0,-16-9 20 0 0,2-2-46 0 0,-8 0-51 0 0,-1 0-92 0 0,-1 0-94 0 0,0 0 67 0 0,0 0-40 0 0,0 0-46 0 0,0 0-41 0 0,0 0-38 0 0,0 0-35 0 0,0 0-244 0 0,0 0-58 0 0,0 0-44 0 0,0 0-34 0 0,0 0-1350 0 0,0 0-1200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8:18.4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459 0 6160 0 0,'0'0'133'0'0,"0"0"23"0"0,0 0 13 0 0,1 0-50 0 0,1 0-7 0 0,2 0 42 0 0,2 0 133 0 0,-3 0 249 0 0,-3 0 22 0 0,0 0-17 0 0,0 0-80 0 0,0 0-39 0 0,0 0-6 0 0,0 0-3 0 0,0 0-12 0 0,0 0-7 0 0,0 0-2 0 0,0 0-7 0 0,0 0-29 0 0,0 0-17 0 0,0 0-3 0 0,0 0-6 0 0,-3 0-22 0 0,2 0-240 0 0,-3 0-5 0 0,2 0 10 0 0,-1 0 69 0 0,0 0 106 0 0,3 0 38 0 0,-3 3-39 0 0,0 0-164 0 0,-6 4 36 0 0,4-6-36 0 0,0 1 67 0 0,-2-2 90 0 0,5 3-16 0 0,-11 7 0 0 0,8-7-165 0 0,4-3-44 0 0,0 0 0 0 0,1 0 0 0 0,-1 1 0 0 0,0-1 0 0 0,1 0-1 0 0,-1 1 1 0 0,1-1 0 0 0,-1 1 0 0 0,1-1 0 0 0,-1 0-1 0 0,1 1 1 0 0,-1-1 0 0 0,1 1 0 0 0,-1-1 0 0 0,1 1 0 0 0,-1 0-1 0 0,1-1 1 0 0,0 1 0 0 0,-1-1 0 0 0,1 1 0 0 0,0 0 0 0 0,0 0-15 0 0,-3 4 57 0 0,2-4-35 0 0,1 1 0 0 0,-1-1 0 0 0,0 0 0 0 0,0 1 0 0 0,-1-1-1 0 0,1 0 1 0 0,0 0 0 0 0,0 0 0 0 0,-1 0 0 0 0,1 0 0 0 0,0 0-1 0 0,-1 0 1 0 0,0 0-22 0 0,-23 8 242 0 0,23-8-217 0 0,-1-1-1 0 0,1 1 1 0 0,0 0 0 0 0,0-1 0 0 0,-1 1 0 0 0,1 0-1 0 0,0 0 1 0 0,0 0 0 0 0,0 1 0 0 0,0-1-1 0 0,0 1 1 0 0,0-1 0 0 0,0 1 0 0 0,0-1 0 0 0,1 1-1 0 0,-1 0 1 0 0,0 0-25 0 0,-7 9 121 0 0,-11-5 14 0 0,17-5-117 0 0,1-1 1 0 0,-1 1 0 0 0,1 0-1 0 0,-1 0 1 0 0,1 0-1 0 0,-1 0 1 0 0,1 0-1 0 0,0 0 1 0 0,0 0 0 0 0,0 1-1 0 0,-1-1 1 0 0,1 2-19 0 0,-1-1 36 0 0,0 1-1 0 0,0-1 1 0 0,0 0 0 0 0,-1 0-1 0 0,1 0 1 0 0,-2 0-36 0 0,2 0 34 0 0,-1 0 0 0 0,1 0 0 0 0,0 0 0 0 0,-1 0 0 0 0,1 1 0 0 0,0 0-34 0 0,-10 7 93 0 0,-6-4-6 0 0,16-6-78 0 0,1 1 0 0 0,0 0 0 0 0,-1-1 0 0 0,1 1 0 0 0,-1 0 0 0 0,1 0 0 0 0,0 0 0 0 0,0 1 0 0 0,-1-1 0 0 0,1 1 0 0 0,0-1-1 0 0,0 1 1 0 0,0 0-9 0 0,0 0 18 0 0,-1 1-1 0 0,-1-1 0 0 0,1 0 0 0 0,0 0 0 0 0,-1 0 0 0 0,0 0-17 0 0,0 0 9 0 0,1 0 0 0 0,0 0 0 0 0,-1 0 1 0 0,1 0-1 0 0,0 1 0 0 0,-1 0-9 0 0,2-1 7 0 0,0 0 0 0 0,0-1 0 0 0,0 1 0 0 0,0-1 0 0 0,0 0 0 0 0,0 1 0 0 0,0-1 0 0 0,-1 0 0 0 0,1 0-7 0 0,-8 4 17 0 0,-6 8 36 0 0,0 0-40 0 0,10-12-13 0 0,-1-1 8 0 0,2 4 48 0 0,-6 7 8 0 0,8-9 0 0 0,2 3-2 0 0,5 3-49 0 0,-2-7-8 0 0,-1 0 0 0 0,1-1 0 0 0,0 1 0 0 0,-1-1-1 0 0,1 1 1 0 0,0-1 0 0 0,-1 0 0 0 0,1 0 0 0 0,0 0 0 0 0,0 0-1 0 0,0 0-4 0 0,28 0 48 0 0,-20-1-32 0 0,-3 1-6 0 0,-1 1 1 0 0,1 0-1 0 0,0 0 0 0 0,0 1 0 0 0,0 0 0 0 0,-1 0 0 0 0,1 0-10 0 0,-1 0-7 0 0,14 2 4 0 0,7-4 49 0 0,-6-1-25 0 0,53 1-21 0 0,-72 0 0 0 0,0 0 0 0 0,0 0 0 0 0,0 0 0 0 0,0 1 0 0 0,0-1 0 0 0,-1 1 0 0 0,1-1 0 0 0,0 1 0 0 0,0 0 0 0 0,0-1 0 0 0,0 1 0 0 0,-1 0 0 0 0,2 1 0 0 0,-1-1 0 0 0,-1 0 0 0 0,0 0 0 0 0,1 0 0 0 0,-1-1 0 0 0,1 1 0 0 0,-1 0 0 0 0,1-1 0 0 0,0 1 0 0 0,-1-1 0 0 0,1 0 0 0 0,-1 0 0 0 0,1 1 0 0 0,1-1 0 0 0,4-1 0 0 0,-5 1 0 0 0,0 0 0 0 0,1 0 0 0 0,-1 0 0 0 0,0 0 0 0 0,0 0 0 0 0,0 1 0 0 0,0-1 0 0 0,0 1 0 0 0,0-1 0 0 0,2 1 0 0 0,24 15 0 0 0,-23-9 0 0 0,-5-7 0 0 0,0 1 0 0 0,1-1 0 0 0,-1 0 0 0 0,0 1 0 0 0,0-1 0 0 0,1 1 0 0 0,-1-1 0 0 0,0 0 0 0 0,1 1 0 0 0,-1-1 0 0 0,0 0 0 0 0,1 1 0 0 0,-1-1 0 0 0,1 0 0 0 0,-1 0 0 0 0,1 1 0 0 0,-1-1 0 0 0,1 0 0 0 0,-1 0 0 0 0,0 0 0 0 0,1 0 0 0 0,-1 1 0 0 0,1-1 0 0 0,-1 0 0 0 0,1 0 0 0 0,-1 0 0 0 0,1 0 0 0 0,-1 0 0 0 0,1 0 0 0 0,-1 0 0 0 0,1-1 0 0 0,0 1 0 0 0,0 0 0 0 0,0 0 0 0 0,-1 0 0 0 0,1 0 0 0 0,0 0 0 0 0,0 0 0 0 0,0 0 0 0 0,0 0 0 0 0,0 1 0 0 0,-1-1 0 0 0,1 0 0 0 0,0 0 0 0 0,0 1 0 0 0,0-1 0 0 0,0 1 0 0 0,-1 0 0 0 0,1-1 0 0 0,-1 1 0 0 0,1 0 0 0 0,-1 0 0 0 0,0 0 0 0 0,0-1 0 0 0,0 1 0 0 0,1 0 0 0 0,-1 0 0 0 0,0 0 0 0 0,0 0 0 0 0,0 0 0 0 0,0-1 0 0 0,0 2 0 0 0,0-1 0 0 0,-1 0 0 0 0,1 0 0 0 0,0-1 0 0 0,0 1 0 0 0,1 0 0 0 0,-1 0 0 0 0,0 0 0 0 0,0 0 0 0 0,0 0 0 0 0,0-1 0 0 0,1 1 0 0 0,-1 0 0 0 0,0 0 0 0 0,1 0 0 0 0,7 4 0 0 0,-13 6 11 0 0,9-8 18 0 0,-4-2-28 0 0,0-1-1 0 0,1 0 1 0 0,-1 0-1 0 0,0 0 1 0 0,1 0-1 0 0,-1 1 1 0 0,0-1 0 0 0,1 0-1 0 0,-1 0 1 0 0,0 1-1 0 0,1-1 1 0 0,-1 0-1 0 0,0 1 1 0 0,0-1-1 0 0,1 0 1 0 0,-1 1 0 0 0,0-1-1 0 0,0 0 1 0 0,0 1-1 0 0,0-1 1 0 0,1 0-1 0 0,-1 1 1 0 0,0-1-1 0 0,0 1 1 0 0,0-1 0 0 0,0 0-1 0 0,0 1 1 0 0,0-1-1 0 0,0 1 1 0 0,0-1-1 0 0,0 0 1 0 0,0 1-1 0 0,0-1 1 0 0,0 1-1 0 0,0-1 1 0 0,-1 0 0 0 0,1 1-1 0 0,0-1 1 0 0,0 0-1 0 0,0 1 1 0 0,0-1-1 0 0,-1 1 1 0 0,1-1-1 0 0,0 0 0 0 0,-13 16 32 0 0,0 1 19 0 0,10-2-62 0 0,3-15 11 0 0,0 1 0 0 0,0-1 0 0 0,0 1 0 0 0,0-1 0 0 0,0 1 0 0 0,0-1 0 0 0,0 1 0 0 0,0 0 0 0 0,0-1 0 0 0,0 1 0 0 0,0-1 0 0 0,0 1 0 0 0,0-1 0 0 0,0 1 0 0 0,0-1 0 0 0,-1 1 0 0 0,1-1 0 0 0,0 1 0 0 0,0-1 0 0 0,-1 1 0 0 0,1-1 0 0 0,0 1 0 0 0,-1-1 0 0 0,1 0 0 0 0,0 1 0 0 0,-1-1 0 0 0,1 0 0 0 0,-1 1 0 0 0,1-1 0 0 0,-1 0 0 0 0,1 1 0 0 0,-1-1 0 0 0,1 0 0 0 0,-1 0 0 0 0,1 1 0 0 0,-1-1 0 0 0,1 0 0 0 0,-1 0 0 0 0,1 0 0 0 0,-1 0 0 0 0,1 0 0 0 0,-1 0 0 0 0,0 0 0 0 0,-5 2 0 0 0,1 0 1 0 0,0 1 0 0 0,-1-1-1 0 0,1 1 1 0 0,0 0-1 0 0,0 1 1 0 0,-1 1-1 0 0,3-3 6 0 0,1 0 0 0 0,-1 0 1 0 0,1 1-1 0 0,0-1 0 0 0,0 1 0 0 0,0-1 1 0 0,0 1-1 0 0,0 1-6 0 0,-3 6 10 0 0,4-8-10 0 0,0 1 0 0 0,0-1 0 0 0,0 0 0 0 0,-1 0 0 0 0,1 0 0 0 0,-1 0 0 0 0,1 0 0 0 0,-1 0 0 0 0,0 0 0 0 0,-11 14 0 0 0,12-14 0 0 0,0 0 0 0 0,0 0 0 0 0,-1 0 0 0 0,1 0 0 0 0,-1 0 0 0 0,1 0 0 0 0,-1 0 0 0 0,1-1 0 0 0,-1 1 0 0 0,0-1 0 0 0,0 1 0 0 0,0-1-1 0 0,-2 1 1 0 0,2 0 2 0 0,-1 0-1 0 0,0 0 0 0 0,1 0 0 0 0,-1 0 0 0 0,1 0 0 0 0,-1 0 1 0 0,1 1-1 0 0,0-1 0 0 0,0 1 0 0 0,0 0-1 0 0,-5 8 19 0 0,3-4-8 0 0,0-1 1 0 0,0 0-1 0 0,0-1 0 0 0,-4 5-11 0 0,-11 13 46 0 0,9-2-39 0 0,8-17-7 0 0,1 0 0 0 0,0-1-1 0 0,-1 1 1 0 0,0-1-1 0 0,1 1 1 0 0,-1-1 0 0 0,-1 0-1 0 0,1 0 1 0 0,0 0-1 0 0,-1 0 1 0 0,0 0 0 0 0,-2 2 0 0 0,-1 0-6 0 0,5-3 2 0 0,-1 0 0 0 0,1-1 0 0 0,0 1-1 0 0,-1 0 1 0 0,1 0 0 0 0,0 0 0 0 0,0 0 0 0 0,0 0 0 0 0,1 0 0 0 0,-1 0 0 0 0,0 0 0 0 0,0 2 4 0 0,1-3 0 0 0,0 0-1 0 0,0 1 1 0 0,-1-1 0 0 0,1 0 0 0 0,-1 0 0 0 0,1 1-1 0 0,-1-1 1 0 0,1 0 0 0 0,-1 0 0 0 0,0 0 0 0 0,0 0-1 0 0,1 0 1 0 0,-1 0 0 0 0,0 0 0 0 0,0 0 0 0 0,0 0-1 0 0,0 0 1 0 0,0-1 0 0 0,0 1 0 0 0,0 0 0 0 0,0 0-1 0 0,-1-1 1 0 0,1 1 0 0 0,0 0 0 0 0,0-1 0 0 0,0 1 0 0 0,0 0 0 0 0,0 0 0 0 0,0 0 0 0 0,0 0 0 0 0,0 0 0 0 0,0 0 0 0 0,0 0 0 0 0,1 0 0 0 0,-1 0 0 0 0,0 0 0 0 0,1 0 0 0 0,-1 0 0 0 0,1 1 0 0 0,-1-1 0 0 0,1 0 0 0 0,0 0 0 0 0,-1 1 0 0 0,1-1 0 0 0,0 0 0 0 0,0 1 0 0 0,0-1 0 0 0,0 1 0 0 0,-3 14 0 0 0,3-15 0 0 0,-1 0 0 0 0,0 1 0 0 0,0-1 0 0 0,1 0 0 0 0,-1 0 0 0 0,0 0 0 0 0,0 0 0 0 0,0 0 0 0 0,0 0 0 0 0,-1-1 0 0 0,1 1 0 0 0,-1 0 0 0 0,-11 4 0 0 0,13-4 0 0 0,-1 0-1 0 0,1-1 0 0 0,0 1 1 0 0,0 0-1 0 0,-1-1 0 0 0,1 1 0 0 0,0-1 1 0 0,0 1-1 0 0,0 0 0 0 0,0 0 1 0 0,-1-1-1 0 0,1 1 0 0 0,0 0 0 0 0,0-1 1 0 0,1 1 0 0 0,-1-1-1 0 0,-1 0 0 0 0,1 0 0 0 0,0 0 1 0 0,0 0-1 0 0,0 0 0 0 0,0 1 0 0 0,0-1 1 0 0,0 0-1 0 0,0 0 0 0 0,0 0 1 0 0,0 0-1 0 0,0 0 0 0 0,0 0 0 0 0,0 0 1 0 0,0 0-1 0 0,0 0 0 0 0,0 0 0 0 0,0 1 1 0 0,0-1-1 0 0,0 0 0 0 0,1 0 0 0 0,-1 0 1 0 0,0 0-1 0 0,0 0 0 0 0,0 0 0 0 0,0 0 1 0 0,0 0-1 0 0,0 0 0 0 0,0 0 0 0 0,0 0 1 0 0,0 0-1 0 0,0 0 0 0 0,0 1 0 0 0,0-1 1 0 0,0 0-1 0 0,0 0 0 0 0,0 0 0 0 0,1 0 1 0 0,-1 0-1 0 0,0 0 0 0 0,0 0 0 0 0,0 0 1 0 0,0 0-1 0 0,0 0 0 0 0,0 0 0 0 0,0 0 1 0 0,0 0-1 0 0,0 0 0 0 0,0 0 0 0 0,1 0 1 0 0,-1 0-1 0 0,0 0 0 0 0,0 0 0 0 0,0 0 1 0 0,0 0-1 0 0,0 0 0 0 0,0 0 1 0 0,4-1-7 0 0,-4 1 5 0 0,25 14 0 0 0,-21-13 2 0 0,0 0 0 0 0,0 0 0 0 0,0 0 0 0 0,0-1 0 0 0,0 1 0 0 0,0-1 0 0 0,0 0 0 0 0,0 0 0 0 0,0-1 0 0 0,2 0 0 0 0,14 0 0 0 0,-6 2-2 0 0,-4-1 13 0 0,0 0 0 0 0,-1 0 0 0 0,1 0 1 0 0,0-1-1 0 0,0-1-11 0 0,11-9 26 0 0,8 6 53 0 0,-25 4-69 0 0,9-2 30 0 0,-1 0 0 0 0,1 0 0 0 0,0 2-1 0 0,9-1-39 0 0,-16 2 13 0 0,1-1 0 0 0,-1 0 0 0 0,0 0 0 0 0,1 0 0 0 0,-1 0 0 0 0,1-2-13 0 0,16-2 18 0 0,19-1 46 0 0,-5-4-32 0 0,5 5 32 0 0,-8-6-48 0 0,-2 6-4 0 0,-16 0 13 0 0,-9 3-19 0 0,-1 0 0 0 0,1 1 0 0 0,-1 0 0 0 0,1 0 0 0 0,0 0-1 0 0,0 1-5 0 0,5 0 1 0 0,-8 1 5 0 0,0-1 0 0 0,-1 0 0 0 0,1 0-1 0 0,-1 0 1 0 0,1 0 0 0 0,0-1 0 0 0,-1 0 0 0 0,1 1 0 0 0,1-2-6 0 0,1 0 6 0 0,0 0-3 0 0,1 0-1 0 0,0 0 0 0 0,-1 0 0 0 0,1 1 1 0 0,0 0-1 0 0,0 0 0 0 0,0 1-2 0 0,-1 1 14 0 0,-5-2-3 0 0,24-12 38 0 0,-9 10 15 0 0,-3 3 2 0 0,-11 0-38 0 0,-2 0-146 0 0,0 0-49 0 0,3 3-8 0 0,3 4 58 0 0,-2 0-16 0 0,-2-1-35 0 0,-1 0-71 0 0,-1-3-282 0 0,0-3 292 0 0,0 0-27 0 0,0 0-73 0 0,0 0 113 0 0,0 0-41 0 0,0 0-43 0 0,0 0-41 0 0,0 0-37 0 0,0 0-34 0 0,0 0-263 0 0,0 0-56 0 0,0 0-852 0 0,0 0-664 0 0,0 0-1268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8:20.8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7568 0 0,'0'7'41'0'0,"0"0"1"0"0,1 0 0 0 0,-1 0-1 0 0,2 4-41 0 0,0-7 63 0 0,2-3-63 0 0,-3 0 6 0 0,-1 1 45 0 0,-2 3 108 0 0,0 0-26 0 0,-1 1 43 0 0,3-6-361 0 0,-1 1 43 0 0,1 0 41 0 0,0 0 39 0 0,0 0 35 0 0,-1 0 33 0 0,1 0 97 0 0,0 1 32 0 0,0-1 42 0 0,0 2 281 0 0,-1-1-34 0 0,1 3 629 0 0,0-3-705 0 0,0 0-19 0 0,0 0-64 0 0,0-1-137 0 0,0 0-40 0 0,0 0-47 0 0,0 0-51 0 0,0 1 396 0 0,0 1-21 0 0,0 2-208 0 0,0 10 351 0 0,0-11-414 0 0,0-2-74 0 0,0 1 210 0 0,0-3-39 0 0,0 0-20 0 0,0 0-3 0 0,0 2-11 0 0,0 2-112 0 0,1 12 156 0 0,0-11-158 0 0,0-1-33 0 0,7 9 63 0 0,-13-7-58 0 0,8 1-13 0 0,-2-5 3 0 0,0-1 0 0 0,0 1 0 0 0,0 0 0 0 0,-1 0 0 0 0,1-1 1 0 0,0 1-1 0 0,-1 0 0 0 0,1 0 0 0 0,-1 0 0 0 0,0 2-5 0 0,3 11 11 0 0,3-7-11 0 0,-1 2 0 0 0,-3 20 0 0 0,-3-25 0 0 0,2-3 0 0 0,12 22 0 0 0,3 8 0 0 0,-13-16 0 0 0,-4-11 0 0 0,1-3 0 0 0,14 22 0 0 0,-12-8 0 0 0,-2-15 0 0 0,0-1 0 0 0,0 1 0 0 0,0 0 0 0 0,0 0 0 0 0,0 0 0 0 0,0 0 0 0 0,0 0 0 0 0,1-1 0 0 0,-1 1 0 0 0,0 0 0 0 0,0 0 0 0 0,1 0 0 0 0,-1-1 0 0 0,0 1 0 0 0,1 0 0 0 0,9 4 0 0 0,-9-4 0 0 0,-1 0 0 0 0,1 0 0 0 0,-1-1 0 0 0,0 1 0 0 0,1 0 0 0 0,-1 0 0 0 0,0 0 0 0 0,0 0 0 0 0,0-1 0 0 0,0 1 0 0 0,0 0 0 0 0,0 0 0 0 0,0 0 0 0 0,0 1 0 0 0,0 13 0 0 0,0 1 0 0 0,0 0 0 0 0,0-15 0 0 0,0 0 0 0 0,0-1 0 0 0,0 1 0 0 0,0 0 0 0 0,0 0 0 0 0,0 0 0 0 0,0 0 0 0 0,0 0 0 0 0,1-1 0 0 0,-1 1 0 0 0,0 0 0 0 0,1 0 0 0 0,-1 0 0 0 0,1 0 0 0 0,9 4 0 0 0,-9-4-2 0 0,-1-1 0 0 0,0 1 0 0 0,1 0 0 0 0,-1-1 0 0 0,0 1 0 0 0,0 0 0 0 0,1-1 0 0 0,-1 1 0 0 0,0 0 0 0 0,0-1 0 0 0,0 1 0 0 0,0 0 0 0 0,0-1 0 0 0,0 1 0 0 0,0 0 2 0 0,0 1-146 0 0,0-2-30 0 0,0 0 85 0 0,0 0-50 0 0,0 0-67 0 0,0 0-112 0 0,0 0-132 0 0,0 0-118 0 0,0 0 79 0 0,0 0-44 0 0,0 0-631 0 0,0 0-495 0 0,0 0-944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8:19.9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8928 0 0,'0'27'200'0'0,"0"-22"33"0"0,3-5 14 0 0,5 0-90 0 0,-1 0-88 0 0,4 0 41 0 0,-9 0 32 0 0,-1 0 165 0 0,1 0 270 0 0,9 0 21 0 0,-9 0-251 0 0,-1 0-152 0 0,-1 0-48 0 0,5 0 8 0 0,21 0 61 0 0,-13 0-68 0 0,-10 0 6 0 0,-1 0-56 0 0,0 0-93 0 0,5 0 36 0 0,-1 0 0 0 0,1 1 1 0 0,0-1-1 0 0,3 2-41 0 0,0 2 22 0 0,-1 2-40 0 0,-6-3-83 0 0,0-3 1 0 0,4 1 32 0 0,0 2-47 0 0,5 6-219 0 0,-10-6-145 0 0,-2-3-22 0 0,0 0-3 0 0</inkml:trace>
  <inkml:trace contextRef="#ctx0" brushRef="#br0" timeOffset="286.18">111 158 7512 0 0,'0'27'166'0'0,"0"-22"29"0"0,0-5 13 0 0,0 0-68 0 0,0 0-11 0 0,0 0 47 0 0,0 0 150 0 0,0 0 280 0 0,0 0 24 0 0,0 0-20 0 0,0 0-88 0 0,2 0-40 0 0,9 0-8 0 0,-9 0-33 0 0,-2 0-129 0 0,3 0-59 0 0,6 0 60 0 0,-1 0-73 0 0,0 0-64 0 0,0 0-52 0 0,9 0-3 0 0,41 0-37 0 0,-55 0-279 0 0,0-1 86 0 0,-1 1 70 0 0,1-1 58 0 0,1 0 116 0 0,1-2 189 0 0,-3 1-219 0 0,1 1-58 0 0,-1 0-79 0 0,0 0-46 0 0,-1 0-54 0 0,1 0-61 0 0,0 0-69 0 0,0 1-75 0 0,-1-1 67 0 0,1 1-39 0 0,0 0-42 0 0,-1-1-43 0 0,1 1-45 0 0,0 0-48 0 0,0 0-50 0 0,0 0-52 0 0,2 0-1107 0 0,5 0-965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8:19.1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9216 0 0,'0'3'208'0'0,"0"7"33"0"0,0-7 14 0 0,0-3 26 0 0,0 0 107 0 0,0 0 48 0 0,0 0 11 0 0,0 0-15 0 0,3 3-66 0 0,7 7-22 0 0,-8-8-179 0 0,-1 0-38 0 0,0 1 35 0 0,-1 1-82 0 0,-1 1-44 0 0,1-2 56 0 0,0 1-11 0 0,1 1 81 0 0,4 6 581 0 0,-2-7-504 0 0,-2-2-180 0 0,0-1-40 0 0,0 1-49 0 0,0 0-57 0 0,0 0 108 0 0,-1 0-1 0 0,1 0 1 0 0,-1-1-1 0 0,1 1 1 0 0,-1 0 0 0 0,0 0-1 0 0,0 0 1 0 0,0 0-1 0 0,0 0 1 0 0,0 0-1 0 0,0 1-20 0 0,-1-1 19 0 0,1 0-1 0 0,0 0 1 0 0,0-1 0 0 0,0 1-1 0 0,0 0 1 0 0,0 0-1 0 0,1 0 1 0 0,-1 0 0 0 0,1 0-1 0 0,-1 0 1 0 0,1 0-19 0 0,4 7 47 0 0,-4-8-39 0 0,0 0 0 0 0,0 1-1 0 0,0-1 1 0 0,-1 1 0 0 0,1-1-1 0 0,0 1 1 0 0,-1-1 0 0 0,1 1-1 0 0,-1-1 1 0 0,1 1 0 0 0,-1 0-1 0 0,0-1 1 0 0,0 1 0 0 0,0 0-8 0 0,0 30 111 0 0,0 12-28 0 0,0-42-78 0 0,0 0-1 0 0,1 0 0 0 0,-1 0 1 0 0,0 0-1 0 0,1 0 1 0 0,-1 0-1 0 0,1 0 0 0 0,-1-1 1 0 0,1 1-1 0 0,0 0 1 0 0,0 0-1 0 0,0-1 1 0 0,1 3-5 0 0,-1-3 2 0 0,0 0 1 0 0,-1 1 0 0 0,1-1 0 0 0,0 1-1 0 0,-1-1 1 0 0,1 1 0 0 0,0-1 0 0 0,-1 1-1 0 0,0-1 1 0 0,1 1 0 0 0,-1 0 0 0 0,0-1 0 0 0,0 2-3 0 0,1 9-2 0 0,-1 7 13 0 0,-4-2 33 0 0,0-9-35 0 0,3-7-8 0 0,0 0 0 0 0,0 1 0 0 0,0-1 0 0 0,0 1 0 0 0,0-1 0 0 0,1 1 0 0 0,-1-1 0 0 0,1 1 0 0 0,-1 0 0 0 0,1-1 0 0 0,0 1 0 0 0,0 0 0 0 0,-1-1 0 0 0,1 1-1 0 0,0 30 70 0 0,0-17-27 0 0,0-6-44 0 0,0-4-38 0 0,0-3-44 0 0,0-2-95 0 0,0 0-166 0 0,0 0-10 0 0,0-1 158 0 0,0-1 43 0 0,0 1-48 0 0,0-1 96 0 0,0-1 2 0 0,0 2-3 0 0,0 0-38 0 0,0-1-73 0 0,0 0-89 0 0,0-1-107 0 0,0-10-425 0 0</inkml:trace>
  <inkml:trace contextRef="#ctx0" brushRef="#br0" timeOffset="395.97">237 79 6448 0 0,'0'-26'190'0'0,"0"21"-53"0"0,2 5-18 0 0,4 0 77 0 0,-1 0 35 0 0,-3 0 272 0 0,-2 0 10 0 0,0 0-24 0 0,0 2-122 0 0,0 0-272 0 0,0 2-77 0 0,0-3 13 0 0,0 0 34 0 0,0 0 30 0 0,0 0 44 0 0,0 1 50 0 0,0-1 59 0 0,3-1-69 0 0,-2 0-173 0 0,-1 0 0 0 0,1 0 1 0 0,-1 0-1 0 0,1 0 1 0 0,-1 0-1 0 0,1 0 0 0 0,-1 0 1 0 0,0 0-1 0 0,1 1 0 0 0,-1-1 1 0 0,1 0-1 0 0,-1 0 1 0 0,1 0-1 0 0,-1 0 0 0 0,1 1 1 0 0,-1-1-1 0 0,1 0 1 0 0,-1 1-1 0 0,0-1 0 0 0,1 0 1 0 0,-1 1-1 0 0,0-1 0 0 0,1 0 1 0 0,-1 1-1 0 0,0-1 1 0 0,1 0-1 0 0,-1 1 0 0 0,0-1 1 0 0,0 1-1 0 0,1-1 0 0 0,-1 1 1 0 0,0-1-1 0 0,0 1 1 0 0,0-1-1 0 0,0 1 0 0 0,0-1 1 0 0,0 1-1 0 0,0-1 1 0 0,0 1-1 0 0,0-1 0 0 0,0 1 1 0 0,0-1-7 0 0,0 3 133 0 0,0 0 22 0 0,0 7 5 0 0,0-7 0 0 0,0-3-3 0 0,-2 3-10 0 0,0-1-118 0 0,0 0 0 0 0,0 0 0 0 0,1 0 0 0 0,-1 0 0 0 0,1 1 0 0 0,-1-1 0 0 0,1 0 0 0 0,0 1 0 0 0,-1 2-29 0 0,-14 30 240 0 0,15-34-235 0 0,1 0 0 0 0,-1 0 0 0 0,0 0 0 0 0,0 0 0 0 0,0 0 0 0 0,1 0 0 0 0,-1 0 0 0 0,0 0 1 0 0,0-1-1 0 0,0 1 0 0 0,-1 0 0 0 0,1 0 0 0 0,0-1 0 0 0,0 1 0 0 0,0-1-5 0 0,0 0 2 0 0,0 1 1 0 0,0-1-1 0 0,1 0 0 0 0,-1 1 1 0 0,0-1-1 0 0,1 0 0 0 0,-1 1 1 0 0,0-1-1 0 0,1 1 0 0 0,-1-1 1 0 0,0 1-1 0 0,1-1 0 0 0,-1 1 1 0 0,1 0-1 0 0,-1-1 0 0 0,1 1 1 0 0,0 0-1 0 0,-1-1 0 0 0,1 1 1 0 0,-1 0-1 0 0,1 0 1 0 0,0-1-1 0 0,0 1 0 0 0,0 0 1 0 0,-1 0-1 0 0,1 0 0 0 0,0-1 1 0 0,0 1-1 0 0,0 1-2 0 0,0-1 0 0 0,0 0 1 0 0,0 0-1 0 0,-1 0 1 0 0,1 0-1 0 0,0 0 0 0 0,-1 0 1 0 0,1 0-1 0 0,-1 0 1 0 0,1 0-1 0 0,-1 0 0 0 0,1-1 1 0 0,-1 1-1 0 0,0 0 1 0 0,1 0-1 0 0,-1 0 0 0 0,0-1 1 0 0,0 1-1 0 0,1 0 1 0 0,-1-1-1 0 0,0 1 0 0 0,0 0 1 0 0,0-1-1 0 0,0 1 1 0 0,0-1-1 0 0,0 0 0 0 0,0 1 0 0 0,-11 6 11 0 0,12-6-9 0 0,-1-1-1 0 0,1 0 1 0 0,0 1-1 0 0,-1-1 1 0 0,1 0-1 0 0,0 1 1 0 0,0-1-1 0 0,-1 0 1 0 0,1 1-1 0 0,0-1 1 0 0,0 0-1 0 0,0 1 1 0 0,-1-1-1 0 0,1 1 1 0 0,0-1-1 0 0,0 0 1 0 0,0 1-1 0 0,0-1 1 0 0,0 1-1 0 0,0-1 1 0 0,0 1-1 0 0,0-1 1 0 0,0 0-1 0 0,0 1 1 0 0,0-1-1 0 0,0 1 1 0 0,0-1-2 0 0,-1 5 13 0 0,-12 1-13 0 0,8-4 11 0 0,2 0 19 0 0,-18 20 13 0 0,18-20 21 0 0,1 1 12 0 0,-9 8-44 0 0,8-9 42 0 0,3-2-4 0 0,0 0-1 0 0,0 0 22 0 0,0 3-8 0 0,0 0-34 0 0,0 4 28 0 0,0-7-75 0 0,0 1 0 0 0,0-1 0 0 0,0 0 0 0 0,0 0 0 0 0,0 0 0 0 0,0 0 1 0 0,0 0-1 0 0,0 0 0 0 0,0 0 0 0 0,0 0 0 0 0,0 0 0 0 0,0 0 0 0 0,0 1 0 0 0,0-1 0 0 0,0 0 0 0 0,0 0 0 0 0,0 0 0 0 0,0 0 1 0 0,0 0-1 0 0,0 0 0 0 0,0 0 0 0 0,0 0 0 0 0,0 0 0 0 0,1 0 0 0 0,-1 0 0 0 0,0 1 0 0 0,0-1 0 0 0,0 0 0 0 0,0 0 0 0 0,0 0 0 0 0,0 0 1 0 0,0 0-1 0 0,0 0 0 0 0,0 0 0 0 0,0 0 0 0 0,0 0 0 0 0,0 0 0 0 0,0 0 0 0 0,1 0 0 0 0,-1 0 0 0 0,0 0 0 0 0,0 0 0 0 0,0 0 1 0 0,0 0-1 0 0,0 0 0 0 0,0 0 0 0 0,0 0 0 0 0,0 0 0 0 0,0 0 0 0 0,0 0 0 0 0,1 0 0 0 0,-1 0 0 0 0,0 0 0 0 0,0 0 0 0 0,0 0 1 0 0,0 0-1 0 0,0 0-2 0 0,4 0 31 0 0,-1 1 40 0 0,7 4 282 0 0,-6-3-225 0 0,-1 1-66 0 0,-1-1-107 0 0,2 1 148 0 0,0-2-56 0 0,4-2-26 0 0,-8 1-8 0 0,6 0 32 0 0,-6 0-43 0 0,1 0 1 0 0,0 0-1 0 0,0 0 1 0 0,0 0-1 0 0,0 0 1 0 0,-1 0-1 0 0,1 0 1 0 0,0 0-1 0 0,0 0 1 0 0,0 1-1 0 0,0-1 1 0 0,-1 0-1 0 0,1 1 1 0 0,1-1-3 0 0,13 14 64 0 0,-14-13-61 0 0,1 0 1 0 0,-1 0-1 0 0,0 1 0 0 0,0-1 1 0 0,1 0-1 0 0,-1 0 1 0 0,0 0-1 0 0,1 0 1 0 0,-1 0-1 0 0,1-1 1 0 0,-1 1-1 0 0,1 0 1 0 0,0-1-1 0 0,-1 1 1 0 0,1-1-1 0 0,0 1 1 0 0,-1-1-1 0 0,1 0 0 0 0,0 0 1 0 0,0 0-4 0 0,14 3 21 0 0,-1 7 22 0 0,-1-4-22 0 0,-9 4 22 0 0,-5-9-43 0 0,1-1 0 0 0,0 0-1 0 0,-1 1 1 0 0,1-1 0 0 0,0 0 0 0 0,-1 0 0 0 0,1 0-1 0 0,0 1 1 0 0,-1-1 0 0 0,1 0 0 0 0,0 0 0 0 0,-1 0 0 0 0,1 0-1 0 0,0 0 1 0 0,-1 0 0 0 0,0 0 0 0 0,9 0-85 0 0,-5 0 60 0 0,-1 0 5 0 0,0 0-31 0 0,-1 3-21 0 0,3 1-55 0 0,2 0-55 0 0,0-1-55 0 0,1-1-56 0 0,-6-2-195 0 0,-2 0-6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1:41.8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6688 0 0,'0'0'197'0'0,"0"3"-16"0"0,0-3-178 0 0,0 1-1 0 0,0 0 1 0 0,0-1-1 0 0,0 1 1 0 0,0 0-1 0 0,0-1 1 0 0,1 1-1 0 0,-1 0 1 0 0,0-1-1 0 0,0 1 1 0 0,0 0-1 0 0,1-1 1 0 0,-1 1-1 0 0,0 0 1 0 0,1-1-3 0 0,5 3 26 0 0,-2-3 69 0 0,-4 0-95 0 0,3 0 197 0 0,0 2 229 0 0,-1 1-257 0 0,1 1 34 0 0,3 8 531 0 0,0-2-181 0 0,-2-4-214 0 0,-1-1-94 0 0,2 0-47 0 0,-4-4-133 0 0,0 1 0 0 0,1-1 0 0 0,-1 1 0 0 0,0 0 0 0 0,0-1 0 0 0,1 1 1 0 0,-1 0-1 0 0,0-1 0 0 0,-1 1 0 0 0,1 0 0 0 0,0 1-65 0 0,1 26 761 0 0,-1-21-641 0 0,1 2 39 0 0,14 36 780 0 0,-10-32-706 0 0,-2-3-82 0 0,-1-1 22 0 0,-2-3-47 0 0,-1 6 26 0 0,1 5-18 0 0,26 34 369 0 0,-24-33-364 0 0,-3-4-4 0 0,-1-4 7 0 0,1-10-133 0 0,0-1 0 0 0,0 1 1 0 0,0-1-1 0 0,0 1 1 0 0,0-1-1 0 0,0 1 0 0 0,0-1 1 0 0,0 1-1 0 0,0-1 0 0 0,0 1 1 0 0,0-1-1 0 0,0 1 1 0 0,0-1-1 0 0,0 1 0 0 0,0-1 1 0 0,1 1-1 0 0,-1-1 1 0 0,0 1-1 0 0,0-1 0 0 0,1 1 1 0 0,-1-1-1 0 0,0 0 1 0 0,1 1-1 0 0,-1-1 0 0 0,0 1 1 0 0,1-1-1 0 0,-1 0 1 0 0,0 1-1 0 0,1-1 0 0 0,-1 0 1 0 0,1 0-1 0 0,-1 1 0 0 0,1-1 1 0 0,-1 0-1 0 0,1 0 1 0 0,-1 1-1 0 0,1-1 0 0 0,-1 0 1 0 0,1 0-1 0 0,-1 0 1 0 0,1 0-1 0 0,-1 0 0 0 0,1 0 1 0 0,-1 0-1 0 0,1 0 1 0 0,0 0-10 0 0,-1 0 3 0 0,0 0 1 0 0,0 0 0 0 0,0 0 0 0 0,0 0-1 0 0,0 0 1 0 0,0 0 0 0 0,0 0 0 0 0,0 0 0 0 0,0 0-1 0 0,0 0 1 0 0,1 0 0 0 0,-1 0 0 0 0,0 0 0 0 0,0 0-1 0 0,0 0 1 0 0,0 0 0 0 0,0 0 0 0 0,0 0 0 0 0,0 0-1 0 0,0 0 1 0 0,0 0 0 0 0,0 0 0 0 0,0 0-1 0 0,1 0 1 0 0,-1 0 0 0 0,0 0 0 0 0,0 0 0 0 0,0 0-1 0 0,0 0 1 0 0,0 0 0 0 0,0 0 0 0 0,0 0 0 0 0,0 1-1 0 0,0-1 1 0 0,0 0 0 0 0,0 0 0 0 0,0 0 0 0 0,0 0-1 0 0,0 0 1 0 0,0 0 0 0 0,0 0 0 0 0,0 0-1 0 0,0 0 1 0 0,0 0 0 0 0,0 0 0 0 0,0 1 0 0 0,0-1-1 0 0,0 0 1 0 0,0 0 0 0 0,0 0 0 0 0,0 0 0 0 0,0 0-1 0 0,0 0 1 0 0,0 0 0 0 0,0 0 0 0 0,0 0 0 0 0,0 1-4 0 0,0 1 97 0 0,1 3-21 0 0,-1 3-15 0 0,1-1 13 0 0,-1-2 35 0 0,0 0 61 0 0,0-1 33 0 0,-1-1 66 0 0,1 0 76 0 0,-1-1 88 0 0,0-2-297 0 0,-1 0-59 0 0,-8 0 32 0 0,7 0 41 0 0,4-5-47 0 0,-2 1-42 0 0,1 3-57 0 0,0 1 1 0 0,-1-1-1 0 0,1 1 0 0 0,-1-1 0 0 0,1 1 0 0 0,-1-1 1 0 0,1 1-1 0 0,-1 0 0 0 0,1-1 0 0 0,-1 1 0 0 0,0 0 1 0 0,1-1-1 0 0,-1 1 0 0 0,1 0 0 0 0,-1 0 0 0 0,0-1-4 0 0,-5-1 43 0 0,4 1-36 0 0,1 0 0 0 0,0 1 0 0 0,0-1 0 0 0,0 0 0 0 0,0 0 0 0 0,0 0 0 0 0,0 0 0 0 0,0 0-1 0 0,0 0 1 0 0,0 0 0 0 0,1 0 0 0 0,-2-1-7 0 0,0-11 65 0 0,2 11-60 0 0,0 0 0 0 0,0 1 0 0 0,0-1 0 0 0,0 0 0 0 0,-1 0 0 0 0,1 1-1 0 0,0-1 1 0 0,-1 0 0 0 0,0-1-5 0 0,-4-5 32 0 0,4 7-29 0 0,0-1 1 0 0,0 1-1 0 0,1-1 1 0 0,-1 1-1 0 0,0-1 1 0 0,1 1-1 0 0,-1-1 1 0 0,1 1-1 0 0,-1-1 1 0 0,1 0-1 0 0,-1 1 0 0 0,1-1 1 0 0,0 0-1 0 0,0 1-3 0 0,0-7 1 0 0,0 6 0 0 0,-1 0 0 0 0,1 0 0 0 0,0 0 0 0 0,1 0 0 0 0,-1 0 0 0 0,0-1 0 0 0,1 1 0 0 0,-1 0 0 0 0,1 0 0 0 0,0-1-1 0 0,4-5 21 0 0,-4 7-19 0 0,0-1 1 0 0,-1 1-1 0 0,1-1 0 0 0,0 1 1 0 0,0-1-1 0 0,-1 1 0 0 0,1-1 1 0 0,-1 1-1 0 0,1-1 0 0 0,-1 0 0 0 0,0 1 1 0 0,1-1-1 0 0,-1 0 0 0 0,0 0-2 0 0,0 1 1 0 0,0-1 0 0 0,0 0-1 0 0,1 0 1 0 0,-1 1 0 0 0,1-1-1 0 0,-1 0 1 0 0,1 1 0 0 0,-1-1-1 0 0,1 0 1 0 0,0 1-1 0 0,0-1 1 0 0,0 1 0 0 0,0-1-1 0 0,0 1 1 0 0,0 0 0 0 0,0-1-1 0 0,1 1 1 0 0,-1 0-1 0 0,1-1 0 0 0,11-14 42 0 0,-12 14-38 0 0,0-1 0 0 0,0 1 1 0 0,1 0-1 0 0,-1 0 0 0 0,1-1 0 0 0,0 1 1 0 0,0 0-1 0 0,0 0 0 0 0,0 1 0 0 0,0-2-4 0 0,0 2 5 0 0,0-1-1 0 0,0 0 0 0 0,0 0 0 0 0,0 0 1 0 0,-1 0-1 0 0,1 0 0 0 0,-1 0 1 0 0,1-1-1 0 0,-1 1 0 0 0,1-1-4 0 0,0-1 6 0 0,0 1 0 0 0,1-1 0 0 0,0 1 0 0 0,0 0 0 0 0,0 0 0 0 0,0 0 0 0 0,0 0 0 0 0,1 1-1 0 0,1-2-5 0 0,-1 2 0 0 0,-1 0 0 0 0,1 0 0 0 0,0 0 0 0 0,0 0 0 0 0,0 1 0 0 0,2-1 0 0 0,1 0 0 0 0,3 0 0 0 0,0-1 0 0 0,-1 0 0 0 0,1 0 0 0 0,7-5 0 0 0,-9 3-1 0 0,5-1 1 0 0,0 4-31 0 0,10-2-105 0 0,-1-5-105 0 0,-11 5 82 0 0,6 4 3 0 0,-6 0 33 0 0,-5-1 2 0 0,9-5-386 0 0,4 0-304 0 0,-3 4 316 0 0,15 2-555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8:23.8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127 1 8984 0 0,'0'0'200'0'0,"0"0"33"0"0,0 0 15 0 0,0 2-36 0 0,0-1-115 0 0,0 0-34 0 0,0 1-24 0 0,0 0-80 0 0,0 4-152 0 0,0-5 160 0 0,0 1 35 0 0,0 0 65 0 0,0 1 92 0 0,0-2-28 0 0,0 0 35 0 0,0 0 41 0 0,0 1 42 0 0,0-1 47 0 0,0 0 50 0 0,0 0 53 0 0,0 0 58 0 0,3 2-191 0 0,6 12-51 0 0,-8-12-161 0 0,0 0-1 0 0,-1 1 1 0 0,1-1-1 0 0,-1 0 1 0 0,1 1-1 0 0,-1-1 1 0 0,0 1-54 0 0,0-1 169 0 0,0-1-62 0 0,-1 5-64 0 0,2 2 1 0 0,3 1 5 0 0,5 9 39 0 0,-6-3 4 0 0,-3 4 4 0 0,0 5-43 0 0,0-23-48 0 0,0-1 0 0 0,0 1 0 0 0,0 0 0 0 0,0 0 0 0 0,1 0 0 0 0,-1 0 0 0 0,1 0 0 0 0,0 0 0 0 0,-1 0 0 0 0,1-1 0 0 0,0 1 0 0 0,0 0 0 0 0,1 1-5 0 0,-1-2 7 0 0,0 1 1 0 0,0-1-1 0 0,-1 0 0 0 0,1 1 1 0 0,0-1-1 0 0,-1 1 0 0 0,1 0 0 0 0,-1-1 1 0 0,1 1-1 0 0,-1-1 0 0 0,0 1 1 0 0,0 0-1 0 0,0 1-7 0 0,0-2 1 0 0,1 1 0 0 0,-1-1-1 0 0,0 1 1 0 0,0 0 0 0 0,1-1 0 0 0,-1 1 0 0 0,1-1 0 0 0,-1 1-1 0 0,1-1 1 0 0,0 1 0 0 0,-1-1 0 0 0,1 1 0 0 0,1 0-1 0 0,-1 0 1 0 0,0-1-1 0 0,0 1 1 0 0,0 0 0 0 0,0 0 0 0 0,-1-1 0 0 0,1 1-1 0 0,0 0 1 0 0,-1 0 0 0 0,0 0 0 0 0,1 0 0 0 0,-1 0-1 0 0,0 0 1 0 0,0 1-1 0 0,4 20 48 0 0,5-1 46 0 0,-7-18-65 0 0,-1 1 0 0 0,0-1 0 0 0,-1 0 0 0 0,1 1 0 0 0,-1-1 0 0 0,0 0 1 0 0,0 1-1 0 0,0-1 0 0 0,-1 4-29 0 0,0 8 123 0 0,1-4-61 0 0,0 0 47 0 0,0 26 387 0 0,0-23-308 0 0,-3-10-30 0 0,-7 5-4 0 0,7-7-2 0 0,3-3 0 0 0,-2 3-10 0 0,-12 7-39 0 0,8-7-68 0 0,5-3-31 0 0,1 0-1 0 0,-1 0 1 0 0,1 1-1 0 0,0-1 1 0 0,-1 0 0 0 0,1 0-1 0 0,-1 0 1 0 0,1 1-1 0 0,-1-1 1 0 0,1 0-1 0 0,0 0 1 0 0,-1 1-1 0 0,1-1 1 0 0,0 0-1 0 0,-1 1 1 0 0,1-1-1 0 0,0 0 1 0 0,-1 1-1 0 0,1-1 1 0 0,0 0 0 0 0,0 1-1 0 0,-1-1 1 0 0,1 1-1 0 0,0-1 1 0 0,0 1-1 0 0,0-1 1 0 0,0 1-1 0 0,0-1 1 0 0,0 0-1 0 0,0 1 1 0 0,-1-1-1 0 0,1 1 1 0 0,0-1-1 0 0,1 1 1 0 0,-1-1 0 0 0,0 1-4 0 0,0-1 1 0 0,0 0 0 0 0,0 0 0 0 0,0 0 0 0 0,0 0 0 0 0,0 0 1 0 0,0 0-1 0 0,0 0 0 0 0,0 1 0 0 0,0-1 0 0 0,0 0 0 0 0,0 0 1 0 0,0 0-1 0 0,0 0 0 0 0,0 0 0 0 0,0 0 0 0 0,0 0 0 0 0,0 0 1 0 0,0 0-1 0 0,0 0 0 0 0,0 1 0 0 0,0-1 0 0 0,0 0 0 0 0,0 0 1 0 0,0 0-1 0 0,0 0 0 0 0,-1 0 0 0 0,1 0 0 0 0,0 0 0 0 0,0 0 1 0 0,0 0-1 0 0,0 0 0 0 0,0 0 0 0 0,0 0 0 0 0,0 0 0 0 0,0 0 1 0 0,0 1-1 0 0,0-1 0 0 0,0 0 0 0 0,0 0 0 0 0,-1 0 0 0 0,1 0 1 0 0,0 0-1 0 0,0 0 0 0 0,0 0 0 0 0,0 0 0 0 0,0 0 0 0 0,0 0 1 0 0,0 0-1 0 0,0 0 0 0 0,0 0 0 0 0,0 0 0 0 0,-1 0 1 0 0,1 0-1 0 0,0 0 0 0 0,0 0 0 0 0,0 0 0 0 0,0-1-1 0 0,-5 1 6 0 0,-12 2 40 0 0,17-2-44 0 0,0 0-1 0 0,-1 0 0 0 0,1 1 0 0 0,-1-1 0 0 0,1 0 0 0 0,-1 0 1 0 0,1 1-1 0 0,0-1 0 0 0,-1 0 0 0 0,1 1 0 0 0,0-1 1 0 0,-1 0-1 0 0,1 1 0 0 0,0-1 0 0 0,0 1 0 0 0,-1-1 1 0 0,1 0-1 0 0,0 1 0 0 0,0-1 0 0 0,0 1 0 0 0,-1-1 1 0 0,1 1-1 0 0,0-1 0 0 0,0 1 0 0 0,0-1 0 0 0,0 1 1 0 0,0-1-1 0 0,0 1 0 0 0,0-1 0 0 0,0 1-1 0 0,0-1 1 0 0,0 0 0 0 0,0 0-1 0 0,0 0 1 0 0,0 0 0 0 0,0 0 0 0 0,0 0-1 0 0,0 0 1 0 0,0 0 0 0 0,0 0 0 0 0,0 1-1 0 0,0-1 1 0 0,0 0 0 0 0,0 0 0 0 0,0 0-1 0 0,0 0 1 0 0,0 0 0 0 0,0 0 0 0 0,0 0-1 0 0,0 0 1 0 0,0 0 0 0 0,0 0 0 0 0,0 1-1 0 0,0-1 1 0 0,0 0 0 0 0,0 0 0 0 0,0 0-1 0 0,0 0 1 0 0,0 0 0 0 0,0 0 0 0 0,0 0-1 0 0,0 0 1 0 0,0 0 0 0 0,-1 0 0 0 0,1 0-1 0 0,0 0 1 0 0,0 0 0 0 0,0 0 0 0 0,0 0-1 0 0,0 0 1 0 0,0 0 0 0 0,0 0 0 0 0,0 0-1 0 0,0 0 1 0 0,0 0 0 0 0,0 1 0 0 0,-1-1-1 0 0,1 0 1 0 0,0 0 0 0 0,0-1 0 0 0,0 1-1 0 0,0 0 1 0 0,0 0 0 0 0,0 0 0 0 0,0 0-1 0 0,0 0 1 0 0,0 0 0 0 0,-1 0-1 0 0,0 0 1 0 0,-1 0 0 0 0,1 0 0 0 0,-1-1 0 0 0,0 1 0 0 0,1-1 0 0 0,-1 1 0 0 0,1-1 0 0 0,-1 0 0 0 0,1 1 0 0 0,0-1 1 0 0,-1 0-1 0 0,1 0-1 0 0,-1 0 4 0 0,0 0 1 0 0,1 0 0 0 0,-1 0 0 0 0,0 0 0 0 0,0 0 0 0 0,0 1-1 0 0,0-1 1 0 0,1 1 0 0 0,-1-1 0 0 0,0 1 0 0 0,0 0-1 0 0,-1-1-4 0 0,2 2 1 0 0,0-1 0 0 0,0 0 0 0 0,0 0 0 0 0,0 0 0 0 0,1 0 0 0 0,-1-1-1 0 0,0 1 1 0 0,0 0 0 0 0,0 0 0 0 0,0 0 0 0 0,1-1 0 0 0,-1 1 0 0 0,0 0-1 0 0,0-1 0 0 0,-5-10 0 0 0,-7 6 0 0 0,0-5-17 0 0,9 4-104 0 0,4 1 56 0 0,-1 0 2 0 0,-10 0-110 0 0,8-2 46 0 0,2 4 42 0 0,0-1-34 0 0,-3-2-203 0 0,0 2 11 0 0,2 1-36 0 0,-1-2-917 0 0,3-8-57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8:24.1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0 8656 0 0,'0'0'250'0'0,"-3"3"4"0"0,-3 3-157 0 0,2-2 11 0 0,1-2 83 0 0,3-1 209 0 0,0-1 376 0 0,0 0 37 0 0,0 0-25 0 0,0 0-144 0 0,0 0-61 0 0,0 0-9 0 0,0 0-34 0 0,0 0-124 0 0,0 0-52 0 0,0 0-10 0 0,0 0-26 0 0,0 0-102 0 0,0 0-46 0 0,0 0-11 0 0,0 3-29 0 0,0 7-101 0 0,0-7-23 0 0,0-3-51 0 0,0 0-61 0 0,0 0-105 0 0,0 0 145 0 0,0 0-14 0 0,0 0-23 0 0,0 0-45 0 0,0 1-18 0 0,0-1-44 0 0,0 1-52 0 0,0-1-56 0 0,0 1-62 0 0,0 0-57 0 0,0 0-51 0 0,0 1-44 0 0,0-1-155 0 0,0 1-43 0 0,0 0-187 0 0,0 2-501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8:26.7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17 284 7312 0 0,'-13'0'165'0'0,"10"0"22"0"0,3 0 9 0 0,1 0-56 0 0,1 0-3 0 0,-1 0-119 0 0,0 0 51 0 0,0 0 44 0 0,1 0 39 0 0,1 0 208 0 0,6 0 857 0 0,-6 0-775 0 0,-1 0-236 0 0,0 0-84 0 0,-1 0-102 0 0,0 0-54 0 0,-1 0-34 0 0,2 0 703 0 0,4 0-24 0 0,15 0-3 0 0,-11-2-7 0 0,-5-1-445 0 0,9-2 129 0 0,-9 3-167 0 0,1 1 38 0 0,1 0 77 0 0,1 0 81 0 0,0 1 98 0 0,2-1 117 0 0,-4 1-419 0 0,-1-1 1 0 0,1 0 0 0 0,-1 0-1 0 0,0-1 1 0 0,0 0-111 0 0,20-5 351 0 0,-11 6-164 0 0,0 1 21 0 0,-4 0-84 0 0,-1 0-52 0 0,14 0 28 0 0,-10 0-21 0 0,-5-1-44 0 0,-5 1-22 0 0,0-1 0 0 0,0 1 0 0 0,0 0 0 0 0,0 0 0 0 0,0 0 0 0 0,0 1 0 0 0,0-1 0 0 0,0 1 0 0 0,0-1 0 0 0,0 1-1 0 0,0 0-12 0 0,6 4 14 0 0,-8-4-14 0 0,0 0 1 0 0,1 0-1 0 0,-1 0 0 0 0,1 0 0 0 0,-1-1 0 0 0,1 1 0 0 0,-1-1 1 0 0,1 1-1 0 0,0-1 0 0 0,-1 1 0 0 0,1-1 0 0 0,-1 0 0 0 0,1 0 0 0 0,0 0 0 0 0,25 0 7 0 0,9 0 50 0 0,-20 0-57 0 0,-1 0-18 0 0,-6 0 55 0 0,-8 0-56 0 0,2 0-55 0 0,3 0-78 0 0,-1 0 80 0 0,-1 1-70 0 0,0-2-63 0 0,1 1-52 0 0,-2-1-44 0 0,2-2-248 0 0,-2-6-357 0 0,-3 9 654 0 0,0-1-33 0 0,0 0-374 0 0,0 1 99 0 0,0 0-45 0 0,0 0-703 0 0,0 0-547 0 0,0 0-1042 0 0</inkml:trace>
  <inkml:trace contextRef="#ctx0" brushRef="#br0" timeOffset="442.01">159 16 5904 0 0,'13'-13'169'0'0,"-11"11"-74"0"0,-2 4-19 0 0,0 5-13 0 0,0-4-8 0 0,1 0 80 0 0,1 0 153 0 0,9 7 257 0 0,-10-8-226 0 0,0 0-85 0 0,0 0-72 0 0,0 0-58 0 0,-1 0-33 0 0,-1 3 4 0 0,0-4 0 0 0,1-1 5 0 0,0 3 172 0 0,0-1-60 0 0,0 0-52 0 0,0 0-43 0 0,0 0-2 0 0,0 1-20 0 0,0-2-28 0 0,0 0 35 0 0,0-1-73 0 0,0 0-1 0 0,0 0 0 0 0,0 0 1 0 0,0 0-1 0 0,0 0 0 0 0,0 0 1 0 0,0 0-1 0 0,0 0 0 0 0,0 1 0 0 0,0-1 1 0 0,0 0-1 0 0,0 0 0 0 0,0 0 1 0 0,0 0-1 0 0,0 0 0 0 0,0 0 1 0 0,0 0-1 0 0,0 0 0 0 0,0 0 0 0 0,0 0 1 0 0,0 1-1 0 0,0-1 0 0 0,0 0 1 0 0,0 0-1 0 0,0 0 0 0 0,0 0 1 0 0,1 0-1 0 0,-1 0 0 0 0,0 0 0 0 0,0 0 1 0 0,0 0-1 0 0,0 0 0 0 0,0 0 1 0 0,0 0-1 0 0,0 0 0 0 0,0 0 1 0 0,0 0-1 0 0,0 0 0 0 0,0 0 1 0 0,0 1-1 0 0,0-1 0 0 0,1 0 0 0 0,-1 0 1 0 0,0 0-1 0 0,0 0 0 0 0,0 0 1 0 0,0 0-1 0 0,0 0 0 0 0,0 0 1 0 0,0 0-1 0 0,0 0 0 0 0,0 0 0 0 0,1 0 1 0 0,-1-1-1 0 0,0 1 0 0 0,0 0 1 0 0,0 0-9 0 0,0 0 20 0 0,1 0 0 0 0,-1 0 0 0 0,1 0 0 0 0,-1 0 0 0 0,1 0 0 0 0,-1 0 0 0 0,1 0 1 0 0,-1 1-1 0 0,1-1 0 0 0,-1 0 0 0 0,0 0 0 0 0,1 0 0 0 0,-1 0 0 0 0,1 1 0 0 0,-1-1 0 0 0,1 0 1 0 0,-1 0-1 0 0,0 1 0 0 0,1-1 0 0 0,-1 0 0 0 0,0 1 0 0 0,1-1 0 0 0,-1 0 0 0 0,0 1 0 0 0,0-1 1 0 0,1 0-1 0 0,-1 1 0 0 0,0-1 0 0 0,0 1 0 0 0,1-1-20 0 0,0 19 546 0 0,-1-13-407 0 0,0-5-116 0 0,0-1 0 0 0,0 1 0 0 0,0 0 0 0 0,0-1 0 0 0,0 1 0 0 0,0 0 0 0 0,0-1 0 0 0,0 1 0 0 0,1 0 0 0 0,-1-1 0 0 0,0 1 0 0 0,0 0 0 0 0,1-1 0 0 0,-1 1 0 0 0,0-1 0 0 0,1 1 0 0 0,-1 0 0 0 0,1-1 0 0 0,-1 1 0 0 0,1-1 0 0 0,-1 1 0 0 0,1-1 0 0 0,-1 0 0 0 0,1 1 0 0 0,-1-1 0 0 0,1 1-23 0 0,0-1 22 0 0,-1 0-1 0 0,1 1 1 0 0,-1-1-1 0 0,1 1 1 0 0,-1-1 0 0 0,1 1-1 0 0,-1-1 1 0 0,1 1-1 0 0,-1-1 1 0 0,0 1-1 0 0,1-1 1 0 0,-1 1-1 0 0,0 0 1 0 0,1-1-1 0 0,-1 1 1 0 0,0 0-1 0 0,0-1 1 0 0,1 1 0 0 0,-1 0-1 0 0,0-1 1 0 0,0 1-1 0 0,0 0 1 0 0,0-1-1 0 0,0 1 1 0 0,0 0-1 0 0,0-1-21 0 0,3 15 330 0 0,7-1 46 0 0,-9-12-210 0 0,0 0-39 0 0,1 1 33 0 0,-2 1-84 0 0,-1 1-47 0 0,1-2 59 0 0,1 8 115 0 0,5 1 25 0 0,1 1-9 0 0,-6-2-30 0 0,1 0-31 0 0,5 2 14 0 0,-2-5-75 0 0,-2-1-2 0 0,3 6 71 0 0,0-2-43 0 0,0 21 83 0 0,3-10-114 0 0,-5 0-36 0 0,-4-20-51 0 0,0 0 0 0 0,0 0 0 0 0,0 0 0 0 0,0 0 0 0 0,1 0 0 0 0,-1 0 0 0 0,1 0 0 0 0,0 0 0 0 0,-1-1 0 0 0,1 1 0 0 0,0 0 0 0 0,0 0 0 0 0,1 1-5 0 0,-1-2 4 0 0,0 0 1 0 0,0 1 0 0 0,0-1-1 0 0,-1 1 1 0 0,1-1 0 0 0,-1 1-1 0 0,1-1 1 0 0,-1 1 0 0 0,1 0-1 0 0,-1-1 1 0 0,0 1 0 0 0,0 0 0 0 0,0 0-5 0 0,0 9 52 0 0,0 10-17 0 0,0-9 7 0 0,0 4 49 0 0,0 6 75 0 0,0-17-159 0 0,0 0-42 0 0,0-2-54 0 0,0-3-39 0 0,0 0-175 0 0,0 0 225 0 0,0 0-4 0 0,0 0-18 0 0,0 0-41 0 0,0 0-15 0 0,0 0-41 0 0,0 0-47 0 0,0 0-52 0 0,0 0-58 0 0,0 0-51 0 0,0 0-48 0 0,0 0-41 0 0,0 0-144 0 0,0 0-41 0 0,0 0-174 0 0,0 0-471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8:25.7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318 64 4384 0 0,'0'-26'127'0'0,"0"26"-125"0"0,0 0 0 0 0,0 0 1 0 0,0-1-1 0 0,0 1 0 0 0,1 0 1 0 0,-1 0-1 0 0,0 0 0 0 0,0 0 1 0 0,0 0-1 0 0,0 0 0 0 0,0-1 1 0 0,0 1-1 0 0,0 0 0 0 0,0 0 1 0 0,0 0-1 0 0,0 0 0 0 0,0 0 1 0 0,0-1-1 0 0,0 1 0 0 0,0 0 1 0 0,0 0-1 0 0,0 0 0 0 0,0 0 1 0 0,0 0-1 0 0,0 0 1 0 0,0-1-1 0 0,0 1 0 0 0,0 0 1 0 0,-1 0-1 0 0,1 0 0 0 0,0 0 1 0 0,0 0-1 0 0,0 0 0 0 0,0-1 1 0 0,0 1-1 0 0,0 0 0 0 0,0 0 1 0 0,0 0-1 0 0,0 0 0 0 0,-1 0 1 0 0,1 0-1 0 0,0 0 0 0 0,0 0 1 0 0,0 0-1 0 0,0 0 0 0 0,0 0 1 0 0,0 0-1 0 0,-1 0 0 0 0,1 0 1 0 0,0 0-1 0 0,0 0 1 0 0,0 0-1 0 0,0 0 0 0 0,-1 0-2 0 0,-5 0 45 0 0,2 0 28 0 0,2 0 74 0 0,1 0 171 0 0,1 0 290 0 0,0 0 28 0 0,-2 0 13 0 0,1 0-587 0 0,0 0 36 0 0,-2 0 191 0 0,0 0-33 0 0,0 0 34 0 0,-12 0 1207 0 0,11 0-1101 0 0,0 0-83 0 0,1-1-157 0 0,1 1-70 0 0,0-1-81 0 0,1 0-92 0 0,-5-10 611 0 0,-4 6-10 0 0,7 2-339 0 0,2 0-13 0 0,-1-1-10 0 0,0 3 5 0 0,0 0-14 0 0,-1 0 46 0 0,0 1 57 0 0,-2 0 66 0 0,-6 0 200 0 0,9 0-30 0 0,-1 0-123 0 0,-13 0 3 0 0,-31 0 425 0 0,46 0-782 0 0,1 0 0 0 0,0 0-1 0 0,-1 0 1 0 0,1 0 0 0 0,-1 0 0 0 0,1 0-1 0 0,0 0 1 0 0,-1 0 0 0 0,1 0 0 0 0,-1 0-1 0 0,1 0 1 0 0,-1 1 0 0 0,1-1 0 0 0,0 0-1 0 0,-1 0 1 0 0,1 0 0 0 0,0 1 0 0 0,-1-1-1 0 0,1 0 1 0 0,0 0 0 0 0,-1 1-1 0 0,1-1 1 0 0,0 0 0 0 0,-1 1 0 0 0,1-1-1 0 0,0 0 1 0 0,0 1 0 0 0,-1-1 0 0 0,1 0-1 0 0,0 1 1 0 0,0-1-5 0 0,-5 7 60 0 0,-8-2-29 0 0,-3 9 27 0 0,0 2-6 0 0,8-9-35 0 0,5-4-24 0 0,1 2 11 0 0,0 0-4 0 0,2-4 0 0 0,-1-1 0 0 0,1 1 0 0 0,0 0 0 0 0,0-1 0 0 0,-1 1 0 0 0,1-1 0 0 0,-1 1 0 0 0,1 0 0 0 0,0-1 0 0 0,-1 1 0 0 0,1-1 0 0 0,-1 1 0 0 0,1-1 0 0 0,-1 0 0 0 0,1 1 0 0 0,-1-1 0 0 0,0 1 0 0 0,1-1 0 0 0,-1 0 0 0 0,0 1 0 0 0,1-1 0 0 0,-1 0 0 0 0,-4 3 0 0 0,3-2 0 0 0,1-1 0 0 0,0 1 0 0 0,0-1 0 0 0,0 1 0 0 0,0-1 0 0 0,0 1 0 0 0,0 0 0 0 0,1-1 0 0 0,-1 1 0 0 0,0 0 0 0 0,0 0 0 0 0,1-1 0 0 0,-1 1 0 0 0,0 0 0 0 0,1 0 0 0 0,-1 0 0 0 0,1 0 0 0 0,0 0 0 0 0,-1 0 0 0 0,1 0 0 0 0,0 0 0 0 0,-1 1 0 0 0,-11 23 0 0 0,-4 7 0 0 0,15-28-1 0 0,0 0 1 0 0,0 0 0 0 0,0 1 0 0 0,1-1 0 0 0,-1 1 0 0 0,1-1 0 0 0,0 0 0 0 0,1 1 0 0 0,0 3 0 0 0,0 8-11 0 0,-1 15-49 0 0,0 14 60 0 0,-1-43 0 0 0,1 0 0 0 0,1-1 0 0 0,-1 1 0 0 0,0 0 0 0 0,0-1 0 0 0,1 1 0 0 0,-1 0 0 0 0,1-1 0 0 0,-1 1 0 0 0,1-1 0 0 0,0 1 0 0 0,-1-1 0 0 0,1 1 0 0 0,0-1 0 0 0,1 1 0 0 0,3 6 0 0 0,0 5-11 0 0,-1-10-4 0 0,2 2-13 0 0,-2 6 19 0 0,-4-10 9 0 0,0 0 0 0 0,0 0 0 0 0,0-1 0 0 0,1 1 0 0 0,-1 0 0 0 0,0 0 0 0 0,1 0 0 0 0,-1 0 0 0 0,1 0-1 0 0,-1-1 1 0 0,1 1 0 0 0,-1 0 0 0 0,1 0 0 0 0,-1-1 0 0 0,1 1 0 0 0,0 0 0 0 0,-1-1 0 0 0,1 1 0 0 0,0-1 0 0 0,0 1 0 0 0,-1-1 0 0 0,1 1 0 0 0,0-1 0 0 0,0 1 0 0 0,0-1 0 0 0,0 0 0 0 0,6 4 0 0 0,-4-3 0 0 0,1 0 0 0 0,-1 1 0 0 0,1 0 0 0 0,-1 0 0 0 0,1 0 0 0 0,-1 0 0 0 0,0 1 0 0 0,0-1 0 0 0,0 1 0 0 0,2 2 0 0 0,-5-4 0 0 0,0 0 0 0 0,0 0 0 0 0,1 0 0 0 0,-1 0 0 0 0,1 0 0 0 0,-1-1 0 0 0,1 1 0 0 0,-1 0 0 0 0,1 0 0 0 0,-1-1 0 0 0,1 1 0 0 0,0 0 0 0 0,-1-1 0 0 0,1 1 0 0 0,0 0 0 0 0,-1-1 0 0 0,1 1 0 0 0,0-1 0 0 0,0 1 0 0 0,0-1 0 0 0,0 0 0 0 0,0 1 0 0 0,-1-1 0 0 0,1 0 0 0 0,0 1 0 0 0,0-1 0 0 0,0 0 0 0 0,0 0 0 0 0,0 0 0 0 0,0 0 0 0 0,0 0 0 0 0,0 0 0 0 0,0 0 0 0 0,0 0 0 0 0,0-1 0 0 0,0 1 0 0 0,6 0 0 0 0,37 0-66 0 0,-25 0 68 0 0,-18 0-2 0 0,1 0 0 0 0,0 0 0 0 0,-1-1 0 0 0,1 1 0 0 0,-1 0 0 0 0,1-1 0 0 0,-1 1 0 0 0,1-1 0 0 0,-1 0 0 0 0,1 1 0 0 0,-1-1 0 0 0,0 0 0 0 0,1 0 0 0 0,11-5 0 0 0,13 1 0 0 0,-22 2 0 0 0,0 1 0 0 0,0 0 0 0 0,0-1 0 0 0,0 0 0 0 0,-1 1 0 0 0,0-2 0 0 0,1 1 0 0 0,-1 0 0 0 0,0-1 0 0 0,0 0 0 0 0,8-8 0 0 0,2-4 0 0 0,19-47 0 0 0,-27 31 10 0 0,0 24 11 0 0,-4 7-19 0 0,0 0 1 0 0,0-1-1 0 0,0 1 0 0 0,0-1 1 0 0,-1 1-1 0 0,1-1 0 0 0,-1 1 1 0 0,1-1-1 0 0,-1 0 0 0 0,1 1 1 0 0,-1-1-1 0 0,0 0 0 0 0,0 1 1 0 0,0-1-3 0 0,0 0 0 0 0,1 0 0 0 0,-1 1 0 0 0,0-1 0 0 0,0 0 0 0 0,1 0 0 0 0,-1 1 0 0 0,1-1 0 0 0,0 0 0 0 0,-1 1 0 0 0,1-1 0 0 0,0 0 0 0 0,0 1 0 0 0,0-1 0 0 0,0 1 0 0 0,0-1 0 0 0,0 1 0 0 0,0-1 0 0 0,0 0 0 0 0,-1 1 0 0 0,1-1 0 0 0,0 0 0 0 0,-1 1 0 0 0,0-1 0 0 0,1 0 0 0 0,-1 0 0 0 0,0 1 0 0 0,0-1 0 0 0,0-43 10 0 0,3 40 33 0 0,7-9-32 0 0,-8 9-11 0 0,2 0 0 0 0,-4 5 0 0 0,1 1 0 0 0,0-1 0 0 0,0 1 0 0 0,-1-1 0 0 0,1 1 0 0 0,0-1 0 0 0,-1 1 0 0 0,1-1 0 0 0,0 1 0 0 0,-1 0 0 0 0,1-1 0 0 0,-1 1 0 0 0,1 0 0 0 0,-1-1 0 0 0,1 1 0 0 0,-1 0 0 0 0,16 31 53 0 0,-15-30-52 0 0,-1 0 0 0 0,1-1 0 0 0,-1 1 0 0 0,0 0 0 0 0,1 0 0 0 0,-1 0 0 0 0,0 0 0 0 0,0 0 0 0 0,0 0 0 0 0,0 0 0 0 0,-1 1-1 0 0,1-1 0 0 0,0-1 0 0 0,0 1 0 0 0,0 0 0 0 0,0 0 0 0 0,0 0 0 0 0,0 0 0 0 0,1 0 0 0 0,-1 0 0 0 0,1 0 0 0 0,-1-1 0 0 0,1 2 0 0 0,4 5 0 0 0,-4-6 0 0 0,0-1 0 0 0,0 1 0 0 0,0-1 0 0 0,-1 0 0 0 0,1 1 0 0 0,0 0 0 0 0,-1-1 0 0 0,1 1 0 0 0,-1-1 0 0 0,1 1 0 0 0,-1 0 0 0 0,0-1 0 0 0,0 1 0 0 0,0 0 0 0 0,0 61 10 0 0,0-58 2 0 0,0-3-1 0 0,13 23 20 0 0,-10-20-31 0 0,4 9 24 0 0,-1-2 5 0 0,-5-11-28 0 0,-1 0 0 0 0,1 1 0 0 0,-1-1 0 0 0,0 0 0 0 0,1 0 0 0 0,-1 1 0 0 0,0-1 0 0 0,0 0 0 0 0,0 1 0 0 0,0-1 0 0 0,0 0 0 0 0,0 0 0 0 0,0 2-1 0 0,0-2-1 0 0,-1 0 1 0 0,1 0-1 0 0,0 1 1 0 0,0-1-1 0 0,0 0 1 0 0,1 0-1 0 0,-1 0 0 0 0,0 1 1 0 0,0-1-1 0 0,1 0 1 0 0,-1 0-1 0 0,1 1 1 0 0,10 13-45 0 0,-10-14-6 0 0,0 3 29 0 0,0-2-20 0 0,-1 0-58 0 0,0 0-85 0 0,0 0-16 0 0,0-2-164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8:29.0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474 1 5672 0 0,'0'0'165'0'0,"0"0"-41"0"0,-2 0 3 0 0,-3 0 54 0 0,-1 0 160 0 0,3 0 293 0 0,3 0 26 0 0,0 2-31 0 0,0 9-145 0 0,0-8-61 0 0,0-3-9 0 0,0 0-3 0 0,0 0 4 0 0,0 0 1 0 0,0 0 0 0 0,0 0 5 0 0,0 0 24 0 0,-2 0 17 0 0,-9 0 2 0 0,9 0-196 0 0,2 0-120 0 0,0 0-41 0 0,0 2 0 0 0,-2 4-12 0 0,2-5-85 0 0,-1 0 1 0 0,0 0-1 0 0,0 0 1 0 0,0 0-1 0 0,0 0 1 0 0,0 0-1 0 0,0-1 1 0 0,0 1-1 0 0,0 0 1 0 0,0-1-1 0 0,-1 1-10 0 0,-7 5 103 0 0,-3 4 100 0 0,-1 0-13 0 0,0-5 2 0 0,9 2-71 0 0,4-7-116 0 0,-1 1 1 0 0,1-1-1 0 0,0 1 0 0 0,0-1 1 0 0,-1 1-1 0 0,1-1 1 0 0,0 0-1 0 0,-1 1 0 0 0,1-1 1 0 0,0 0-1 0 0,-1 1 1 0 0,1-1-1 0 0,-1 0 1 0 0,1 1-1 0 0,-1-1 0 0 0,1 0 1 0 0,0 0-1 0 0,-1 0 1 0 0,1 1-1 0 0,-1-1 1 0 0,1 0-1 0 0,-1 0 0 0 0,1 0 1 0 0,-1 0-1 0 0,1 0 1 0 0,-1 0-1 0 0,1 0 1 0 0,-1 0-1 0 0,1 0 0 0 0,-1 0 1 0 0,1 0-1 0 0,-1 0-5 0 0,-1 0 9 0 0,1 0 0 0 0,-1 0 0 0 0,0 0 0 0 0,1 1 0 0 0,-1-1 0 0 0,1 0 0 0 0,-1 1 0 0 0,1-1 0 0 0,0 1 0 0 0,-1 0 0 0 0,1 0 0 0 0,-1-1 0 0 0,1 1 0 0 0,0 0 0 0 0,0 0 0 0 0,-1 0 0 0 0,1 0 0 0 0,0 0 0 0 0,-1 2-9 0 0,1-2 10 0 0,-1 1 0 0 0,1 0 1 0 0,-1-1-1 0 0,0 0 0 0 0,0 1 0 0 0,0-1 0 0 0,0 0 0 0 0,0 0 0 0 0,0 0 0 0 0,-1 1-10 0 0,-23 3 82 0 0,20-3-52 0 0,0 0 1 0 0,1 0 0 0 0,0 1-1 0 0,0 0 1 0 0,0 0 0 0 0,0 0-1 0 0,0 1 1 0 0,-3 3-31 0 0,-8 4 98 0 0,-10 3 113 0 0,3-3-64 0 0,11-3-126 0 0,4-2 22 0 0,-15 7-22 0 0,4 0 22 0 0,6-8-32 0 0,8 6-11 0 0,-8-6 0 0 0,0 6 10 0 0,7-7 35 0 0,1-4-35 0 0,0 1-11 0 0,3 3 1 0 0,1-1 0 0 0,-15 6 0 0 0,15-9 0 0 0,0 1 0 0 0,0 0 0 0 0,0 0 0 0 0,0-1 0 0 0,0 1 0 0 0,0 0 0 0 0,0 0 0 0 0,0 0 0 0 0,0 0 0 0 0,0 1 0 0 0,0-1 0 0 0,0 1 0 0 0,-7 13 0 0 0,4-13 0 0 0,1-1 0 0 0,2 0 0 0 0,1 0 0 0 0,-1-1 0 0 0,1 1 0 0 0,0 0 0 0 0,-1 0 0 0 0,1 0 0 0 0,0-1 0 0 0,0 1 0 0 0,0 0 0 0 0,0 0 0 0 0,0 0 0 0 0,0 0 0 0 0,0 0 0 0 0,0 0 0 0 0,0 0 1 0 0,0 0 0 0 0,0 0 0 0 0,0 0 0 0 0,0 0 0 0 0,0-1 0 0 0,0 1 0 0 0,0 0 0 0 0,0 0 0 0 0,0 0 0 0 0,1 0 0 0 0,-1-1 0 0 0,0 1 0 0 0,1 0 0 0 0,0 0-1 0 0,12 5 72 0 0,0 4 11 0 0,-11-7 3 0 0,3-4 30 0 0,6 4-56 0 0,-3 2-18 0 0,-6-4-37 0 0,-1 0-1 0 0,0 0 1 0 0,1 0-1 0 0,-1 0 0 0 0,1-1 1 0 0,-1 1-1 0 0,1 0 1 0 0,0-1-1 0 0,-1 1 1 0 0,1-1-1 0 0,0 0 1 0 0,-1 0-1 0 0,1 1 0 0 0,0-1-4 0 0,5-1 32 0 0,-5 1-26 0 0,0 0 1 0 0,0 0-1 0 0,1 0 1 0 0,-1 0-1 0 0,0 0 1 0 0,0 1-1 0 0,0-1 1 0 0,0 1-1 0 0,0-1 0 0 0,1 1-6 0 0,5 4 33 0 0,-6-4-23 0 0,-1 0-1 0 0,1 0 1 0 0,-1 0 0 0 0,1 0-1 0 0,-1-1 1 0 0,1 1 0 0 0,-1-1-1 0 0,1 1 1 0 0,-1-1 0 0 0,1 1-1 0 0,0-1 1 0 0,-1 0 0 0 0,1 0-1 0 0,0 0-9 0 0,28 4 157 0 0,-6 3-73 0 0,-18-4-75 0 0,13-1 6 0 0,-18-2-14 0 0,0 0 0 0 0,1 0 0 0 0,-1 0 0 0 0,1 0 1 0 0,-1 0-1 0 0,0 1 0 0 0,1-1 0 0 0,-1 0 0 0 0,1 1 0 0 0,0 0-1 0 0,20 8 51 0 0,0-5-42 0 0,-20-4-6 0 0,0 0-1 0 0,-1 0 0 0 0,1 0 0 0 0,0 0 0 0 0,-1 1 1 0 0,1-1-1 0 0,0 0 0 0 0,-1 1 0 0 0,1 0 0 0 0,-1-1 1 0 0,1 1-1 0 0,-1 0 0 0 0,1 0 0 0 0,-1 0 1 0 0,2 0-4 0 0,4 4 22 0 0,25 11-11 0 0,0 0 1 0 0,-19-11 42 0 0,-8 5 11 0 0,1-5-25 0 0,-5-5-38 0 0,-1 0 0 0 0,1 0 0 0 0,-1 1-1 0 0,1-1 1 0 0,-1 0 0 0 0,0 1 0 0 0,1-1 0 0 0,-1 0-1 0 0,1 1 1 0 0,-1-1 0 0 0,0 0 0 0 0,1 1-1 0 0,-1-1 1 0 0,0 1 0 0 0,0-1 0 0 0,1 1 0 0 0,-1-1-1 0 0,0 0 1 0 0,0 1 0 0 0,0-1 0 0 0,0 1 0 0 0,0-1-1 0 0,1 1 1 0 0,-1-1 0 0 0,0 1 0 0 0,0-1 0 0 0,0 1-1 0 0,0-1 1 0 0,0 1 0 0 0,-1-1 0 0 0,1 1-1 0 0,0 0 0 0 0,0 4 0 0 0,0 1 10 0 0,0 17 104 0 0,0-15-106 0 0,-1 21 52 0 0,1-28-60 0 0,-1 0 0 0 0,1 1 1 0 0,0-1-1 0 0,-1 0 1 0 0,1 0-1 0 0,-1 0 1 0 0,1 0-1 0 0,-1 0 1 0 0,1 0-1 0 0,-1 0 0 0 0,0 0 1 0 0,0 0-1 0 0,1 0 1 0 0,-1 0-1 0 0,0 0 1 0 0,0 0-1 0 0,0 0 1 0 0,0-1-1 0 0,0 1 0 0 0,-1 0 0 0 0,-5 2 0 0 0,7-3 2 0 0,-1 0-1 0 0,1 0 1 0 0,-1 0-1 0 0,1 1 1 0 0,-1-1 0 0 0,1 0-1 0 0,0 0 1 0 0,-1 1-1 0 0,1-1 1 0 0,-1 0 0 0 0,1 1-1 0 0,0-1 1 0 0,-1 0-1 0 0,1 1 1 0 0,0-1 0 0 0,-1 0-1 0 0,1 1 1 0 0,0-1-1 0 0,-1 1 1 0 0,1-1-1 0 0,0 1 1 0 0,0-1 0 0 0,0 1-1 0 0,-1-1 1 0 0,1 1-1 0 0,0-1 1 0 0,0 1 0 0 0,0-1-1 0 0,0 1 1 0 0,0-1-1 0 0,0 1 1 0 0,0-1 0 0 0,0 1-1 0 0,0-1 1 0 0,0 1-1 0 0,0-1 1 0 0,0 1-1 0 0,1-1-1 0 0,-1 2 2 0 0,-1 0-1 0 0,1-1 0 0 0,0 1 1 0 0,0 0-1 0 0,-1-1 0 0 0,1 1 0 0 0,0-1 1 0 0,-1 1-1 0 0,0-1 0 0 0,1 1 1 0 0,-1-1-1 0 0,0 1 0 0 0,0-1 0 0 0,0 1 1 0 0,0-1-1 0 0,0 0 0 0 0,0 1 1 0 0,0-1-2 0 0,-3 2 10 0 0,0 0 0 0 0,0 0 0 0 0,-1 0 1 0 0,1 0-1 0 0,-1-1-10 0 0,0 1 2 0 0,1-1 0 0 0,0 1 0 0 0,0 0 0 0 0,0 0-1 0 0,-1 0-1 0 0,-42 45-4 0 0,23-25 13 0 0,1 1 40 0 0,19-20-47 0 0,1 0 0 0 0,0 0 1 0 0,0 0-1 0 0,0 0 0 0 0,-1 4-2 0 0,2-5 0 0 0,0 1 0 0 0,0-1 0 0 0,0 0 0 0 0,0 0 0 0 0,0 0 0 0 0,-1 0 0 0 0,0 0 0 0 0,1-1 0 0 0,-1 1 0 0 0,0-1-1 0 0,-1 1 1 0 0,-15 10 0 0 0,1 1 0 0 0,1 1 0 0 0,-5 6 0 0 0,14-13 0 0 0,4-5 0 0 0,1 0 0 0 0,0 0 0 0 0,0 0 0 0 0,0 1 0 0 0,0 0 0 0 0,1 0 0 0 0,-3 6 0 0 0,4-8 0 0 0,0 1 0 0 0,0-1 0 0 0,0 0 0 0 0,-1 0 0 0 0,1 0 0 0 0,-1 0 0 0 0,1 0 0 0 0,-1 0 0 0 0,0 0 0 0 0,-14 11 0 0 0,10-9 0 0 0,5-4 0 0 0,1 0 0 0 0,-1 0 0 0 0,1 0 0 0 0,-1 0 0 0 0,1 1 0 0 0,-1-1 0 0 0,1 0 0 0 0,-1 0 0 0 0,1 1 0 0 0,-1-1 0 0 0,1 0 0 0 0,0 1 0 0 0,-1-1 0 0 0,1 0 0 0 0,0 1 0 0 0,-1-1 0 0 0,1 1 0 0 0,0-1 0 0 0,0 0 0 0 0,-1 1 0 0 0,1-1 0 0 0,0 1 0 0 0,0-1 0 0 0,0 1 0 0 0,-1-1 0 0 0,1 1 0 0 0,0-1 0 0 0,0 1 0 0 0,0-1 0 0 0,0 1 0 0 0,0-1 0 0 0,0 1 0 0 0,0-1 0 0 0,0 1 0 0 0,0-1 0 0 0,0 1 0 0 0,1-1 0 0 0,-1 1 0 0 0,0-1 0 0 0,0 1 0 0 0,0-1 0 0 0,0 1 0 0 0,0-1 0 0 0,0 0 0 0 0,0 1 0 0 0,0-1 0 0 0,0 1 0 0 0,0-1 0 0 0,0 1 0 0 0,0-1 0 0 0,0 1 0 0 0,0-1 0 0 0,0 1 0 0 0,0-1 0 0 0,0 0 0 0 0,0 1 0 0 0,-1-1 0 0 0,1 1 0 0 0,0-1 0 0 0,0 0 0 0 0,0 1 0 0 0,-1-1 0 0 0,1 1 0 0 0,0-1 0 0 0,-1 0 0 0 0,1 1 0 0 0,0-1 0 0 0,-1 0 0 0 0,1 0 0 0 0,0 1 0 0 0,-1-1 0 0 0,1 0 0 0 0,-1 0 0 0 0,1 1 0 0 0,-1-1 0 0 0,1 0 0 0 0,0 0 0 0 0,-1 0 0 0 0,1 0 0 0 0,-1 0 0 0 0,1 1 0 0 0,0-1 0 0 0,-1 0 0 0 0,1 0 0 0 0,0 1 0 0 0,-1-1 0 0 0,1 0 0 0 0,0 1 0 0 0,0-1 0 0 0,-1 0 0 0 0,1 0 0 0 0,0 1 0 0 0,0-1 0 0 0,0 1 0 0 0,-1-1 0 0 0,1 1 0 0 0,-1 2 0 0 0,0 0 0 0 0,1 0 0 0 0,-1 1 0 0 0,1-1 0 0 0,0 0 0 0 0,0 1 0 0 0,0 0 0 0 0,3 12 11 0 0,-2-12-3 0 0,4 0 11 0 0,17 6 7 0 0,-14-4-21 0 0,5 0-9 0 0,-6-5 46 0 0,2 0 39 0 0,2-1-43 0 0,4 0 45 0 0,43 0 299 0 0,-39 0-273 0 0,-2-2 18 0 0,1-4-24 0 0,-3 0-27 0 0,16 1 82 0 0,-14 1-77 0 0,-11 1-41 0 0,1 2 0 0 0,-1-1 0 0 0,1 1 0 0 0,0 0 0 0 0,0 0-1 0 0,-1 1-39 0 0,1 0 43 0 0,-1-1 0 0 0,0 0 0 0 0,1 0 0 0 0,-1 0 0 0 0,4-2-43 0 0,14-3 107 0 0,18 1 59 0 0,-5-6 2 0 0,5 6-6 0 0,-18-1-72 0 0,-18 4-59 0 0,0 0 0 0 0,0 1 1 0 0,1 0-1 0 0,-1 0 0 0 0,5 1-31 0 0,-3 0 21 0 0,-4 0 1 0 0,0 0 1 0 0,0 0 0 0 0,0 0-1 0 0,0-1 1 0 0,0 1 0 0 0,0-1-1 0 0,0 0 1 0 0,-1 0 0 0 0,2 0-23 0 0,10-10 63 0 0,-12 8-46 0 0,-3 2-15 0 0,1 0 1 0 0,0 0-1 0 0,1 0 0 0 0,-1 0 1 0 0,0 0-1 0 0,0 0 0 0 0,0 0 0 0 0,1 0 1 0 0,-1 1-1 0 0,0-1 0 0 0,1 0 1 0 0,0 1-3 0 0,14-2 27 0 0,2 2 47 0 0,-5 0-6 0 0,-3 0-47 0 0,-1 0 52 0 0,-2 0-37 0 0,9 0-32 0 0,-14 0-69 0 0,-2 0-4 0 0,0 0-14 0 0,0 0-45 0 0,0 0-125 0 0,0 0-227 0 0,0 0 262 0 0,0 0 106 0 0,0 0-34 0 0,0 0-7 0 0,0 0-35 0 0,0 0-38 0 0,0 0-45 0 0,0 0-46 0 0,0 0-46 0 0,0 0-40 0 0,0 0-38 0 0,0 1-280 0 0,0-1-62 0 0,0 1-48 0 0,0 0-35 0 0,0 3-1545 0 0,0 5-1360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8:31.1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8840 0 0,'14'26'197'0'0,"-12"-21"24"0"0,-2-5 19 0 0,3-2-29 0 0,10-9-118 0 0,19-5 473 0 0,-29 15-562 0 0,0 0 85 0 0,1 1 53 0 0,6 0 254 0 0,-5 0-222 0 0,-3 0-139 0 0,-1 0-37 0 0,2 0 84 0 0,0 0-16 0 0,0 0-91 0 0,0 0-101 0 0,-1 0-97 0 0,-1 0 59 0 0,0 0-42 0 0,0 0-43 0 0,0 0-41 0 0,-1 0-394 0 0,1 0-279 0 0,-1 0-637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8:31.4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9728 0 0,'0'0'222'0'0,"0"0"30"0"0,0 0 18 0 0,0 0 12 0 0,3 3 46 0 0,1 0-289 0 0,0 0 60 0 0,11 2 375 0 0,-5-3-223 0 0,-3-2-167 0 0,0 0-93 0 0,0 0-92 0 0,-1 0-77 0 0,-2 0-205 0 0,-1 0-112 0 0,-1 0 63 0 0,0 0-41 0 0,1 0-565 0 0,-1 0-449 0 0,-2 0-850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8:33.3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9792 0 0,'0'0'222'0'0,"0"0"30"0"0,0 0 18 0 0,0 0 26 0 0,3 3 101 0 0,-2-2-296 0 0,3 3-12 0 0,-1-1 22 0 0,-2-2-20 0 0,0 0 35 0 0,0 0 41 0 0,1 1 47 0 0,-1-1-15 0 0,-1 0-45 0 0,0 0-40 0 0,0 0-33 0 0,0 2 2 0 0,-1 3-39 0 0,1-6 43 0 0,0 3 197 0 0,0-3-10 0 0,3 3-17 0 0,-2-2-235 0 0,0 0 1 0 0,0 1-1 0 0,0-1 0 0 0,0 1 1 0 0,0-1-1 0 0,0 1 0 0 0,0-1 1 0 0,0 1-1 0 0,-1 0 0 0 0,1-1 1 0 0,-1 1-1 0 0,1 0 0 0 0,-1 0-22 0 0,2 13 166 0 0,-2 1 60 0 0,0-9-127 0 0,-1 15 41 0 0,0 7-21 0 0,1-24-106 0 0,0-1 1 0 0,1 1 0 0 0,-1-1-1 0 0,1 1 1 0 0,2 3-14 0 0,-1-3-1 0 0,0 2 12 0 0,0 0 0 0 0,0-1-1 0 0,-1 1 1 0 0,1 0 0 0 0,-1 0 0 0 0,-1 0 0 0 0,1 0-11 0 0,-1 119 128 0 0,0-125-128 0 0,-1-1 1 0 0,1 1 0 0 0,0-1 0 0 0,0 1 0 0 0,0-1 0 0 0,0 1 0 0 0,0-1 0 0 0,0 1 0 0 0,0-1 0 0 0,0 1 0 0 0,0-1 0 0 0,1 1 0 0 0,-1-1 0 0 0,0 1 0 0 0,0-1 0 0 0,0 1 0 0 0,1-1 0 0 0,-1 0 0 0 0,0 1 0 0 0,0-1 0 0 0,1 1 0 0 0,-1-1-1 0 0,0 0 1 0 0,1 1 0 0 0,-1-1 0 0 0,0 0 0 0 0,1 1 0 0 0,-1-1 0 0 0,1 0 0 0 0,-1 1 0 0 0,0-1 0 0 0,1 0-1 0 0,6 5 23 0 0,-7-5-22 0 0,1 1-1 0 0,-1 0 1 0 0,0 0 0 0 0,1 0 0 0 0,-1-1-1 0 0,0 1 1 0 0,0 0 0 0 0,0 0 0 0 0,1 0-1 0 0,-1 0 1 0 0,0-1 0 0 0,0 1 0 0 0,0 0 0 0 0,-1 1-1 0 0,1 7-16 0 0,0-5-39 0 0,0-2-60 0 0,0-1-127 0 0,0-1-204 0 0,0 0-8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8:32.5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1 174 8464 0 0,'0'3'190'0'0,"0"8"28"0"0,0-9 10 0 0,0-1-71 0 0,2 1-16 0 0,5 5 170 0 0,-3-4-90 0 0,-2 0 410 0 0,-2-3 17 0 0,0 3-17 0 0,2 5-200 0 0,-1-7-405 0 0,-1-1 1 0 0,0 0-1 0 0,1 1 1 0 0,-1-1-1 0 0,1 0 1 0 0,-1 1-1 0 0,1-1 1 0 0,-1 0-1 0 0,0 1 1 0 0,1-1-1 0 0,-1 0 1 0 0,1 0 0 0 0,-1 0-1 0 0,1 0 1 0 0,-1 1-1 0 0,1-1 1 0 0,-1 0-1 0 0,1 0 1 0 0,0 0-1 0 0,-1 0 1 0 0,1 0-1 0 0,0 0-26 0 0,1 0 474 0 0,1 0-20 0 0,33 0 586 0 0,-10 0-426 0 0,-14 0-403 0 0,3 0-37 0 0,1 0-41 0 0,2 0-50 0 0,20 0-212 0 0,-35 0 56 0 0,4 0-46 0 0,-7-1-20 0 0,2-1-41 0 0,9-8-225 0 0,-10 8-125 0 0,1 1 74 0 0,-1 1 63 0 0,1-1 53 0 0,-1 1 11 0 0,1 0 41 0 0,2 0-531 0 0,-2 1 440 0 0,-2-1 122 0 0,0 0-32 0 0,1 0-109 0 0,1 0-1369 0 0,-2 0-996 0 0</inkml:trace>
  <inkml:trace contextRef="#ctx0" brushRef="#br0" timeOffset="316.08">64 1 6160 0 0,'13'13'133'0'0,"-11"-10"23"0"0,-2-1 13 0 0,0 11-18 0 0,-2 3-120 0 0,-1-10-28 0 0,-1-1 21 0 0,3 0 39 0 0,3 1 85 0 0,4 1 171 0 0,-6-7-319 0 0,0 0 11 0 0,0 0 0 0 0,0 0-1 0 0,0 0 1 0 0,0 0 0 0 0,1 0 0 0 0,-1 1-1 0 0,0-1 1 0 0,0 0 0 0 0,0 0 0 0 0,0 0-1 0 0,0 0 1 0 0,0 0 0 0 0,0 0 0 0 0,0 0 0 0 0,0 0-1 0 0,0 0 1 0 0,0 0 0 0 0,1 1 0 0 0,-1-1-1 0 0,0 0 1 0 0,0 0 0 0 0,0 0 0 0 0,0 0-1 0 0,0 0 1 0 0,0 0 0 0 0,0 1 0 0 0,0-1-1 0 0,0 0 1 0 0,0 0 0 0 0,0 0 0 0 0,0 0-1 0 0,0 0 1 0 0,0 0 0 0 0,0 0 0 0 0,0 1-1 0 0,0-1 1 0 0,0 0 0 0 0,0 0 0 0 0,0 0 0 0 0,-1 0-1 0 0,1 0 1 0 0,0 0 0 0 0,0 0 0 0 0,0 1-1 0 0,0-1 1 0 0,0 0 0 0 0,0 0 0 0 0,0 0-1 0 0,0 0 1 0 0,0 0 0 0 0,0 0 0 0 0,0 0-1 0 0,-1 0 1 0 0,1 0 0 0 0,0 0 0 0 0,0 0-1 0 0,0 0-10 0 0,-11 11 638 0 0,10-9-293 0 0,0 0-94 0 0,0 0-80 0 0,0 0-62 0 0,1 0-41 0 0,1 3-10 0 0,0-4 14 0 0,-1-1 11 0 0,0 0-74 0 0,0 0 0 0 0,0 0 0 0 0,0 0-1 0 0,0 0 1 0 0,0 0 0 0 0,0 0 0 0 0,-1 0 0 0 0,1 0 0 0 0,0 1 0 0 0,0-1 0 0 0,0 0-1 0 0,0 0 1 0 0,0 0 0 0 0,0 0 0 0 0,1 0 0 0 0,-1 0 0 0 0,0 0 0 0 0,0 0-1 0 0,0 0 1 0 0,0 0 0 0 0,0 1 0 0 0,0-1 0 0 0,0 0 0 0 0,0 0 0 0 0,0 0 0 0 0,0 0-1 0 0,0 0 1 0 0,0 0 0 0 0,0 0 0 0 0,0 0 0 0 0,0 0 0 0 0,0 0 0 0 0,0 0-1 0 0,0 0 1 0 0,0 0 0 0 0,1 0 0 0 0,-1 0 0 0 0,0 0 0 0 0,0 0 0 0 0,0 1 0 0 0,0-1-1 0 0,0 0 1 0 0,0 0 0 0 0,0 0 0 0 0,0 0 0 0 0,0 0 0 0 0,0 0 0 0 0,1 0-1 0 0,-1 0 1 0 0,0 0 0 0 0,0 0 0 0 0,0 0 0 0 0,0 0 0 0 0,0-1 0 0 0,0 1-1 0 0,0 0 1 0 0,0 0-9 0 0,4 1 110 0 0,0 0 34 0 0,-1 3 120 0 0,-1 1 39 0 0,-1 8 327 0 0,-1-3-263 0 0,0-5-201 0 0,-1 1-44 0 0,4-1 230 0 0,7 10-15 0 0,-7-3-58 0 0,0-7 17 0 0,3 3-100 0 0,2 5-34 0 0,-1 0-42 0 0,-4-2-48 0 0,-7-1 0 0 0,4-7-10 0 0,9 2-4 0 0,-8-4-56 0 0,1 0-1 0 0,-1 0 1 0 0,0 0-1 0 0,0 0 1 0 0,0 1-1 0 0,0-1 1 0 0,0 0-1 0 0,0 0 1 0 0,0 1-1 0 0,0-1 1 0 0,0 1-1 0 0,0-1 1 0 0,0 2-2 0 0,-1-2 2 0 0,0-1 0 0 0,1 1 0 0 0,-1 0 0 0 0,0 0 0 0 0,1 0 0 0 0,-1 0 0 0 0,0 0 0 0 0,0 0 0 0 0,0 0 0 0 0,0 0 0 0 0,0-1 0 0 0,0 1 0 0 0,0 0 0 0 0,0 0 0 0 0,0 0 0 0 0,0 0 1 0 0,-1 0-1 0 0,1 0 0 0 0,0 0 0 0 0,0 0 0 0 0,-1-1 0 0 0,1 1 0 0 0,-1 0 0 0 0,1 0 0 0 0,-1 0-2 0 0,-7 4 11 0 0,16 6-1 0 0,-4-3 43 0 0,-5-1-68 0 0,1-6 15 0 0,0 1-76 0 0,0-2 0 0 0,0 1 21 0 0,0 1-16 0 0,0-2-43 0 0,0 1 54 0 0,0 0 47 0 0,0 0 61 0 0,0 0 69 0 0,0 1-96 0 0,0-1-86 0 0,0 0-112 0 0,0 0-79 0 0,0 0-119 0 0,0 0 136 0 0,0 0-37 0 0,0-1-39 0 0,0 1-42 0 0,0-1 48 0 0,0 0-42 0 0,0 0-39 0 0,0 0-33 0 0,0 0-122 0 0,0 0-33 0 0,0 0-1271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8:32.0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64 159 7920 0 0,'-13'16'187'0'0,"10"-4"3"0"0,3-9 26 0 0,0 0-31 0 0,0 3-131 0 0,0-2 18 0 0,1 3 338 0 0,0-2-80 0 0,2 0 48 0 0,0-3-96 0 0,3 4 157 0 0,-4 3-74 0 0,-2-4-206 0 0,0 0 50 0 0,0 12 623 0 0,0-10-510 0 0,0 0-86 0 0,0-3-167 0 0,0-1-42 0 0,0-3-7 0 0,0 1-1 0 0,0 0 0 0 0,0 0 0 0 0,0-1 1 0 0,0 1-1 0 0,0 0 0 0 0,0-1 1 0 0,0 1-1 0 0,0 0 0 0 0,1-1 1 0 0,-1 1-1 0 0,0-1 0 0 0,0 1 1 0 0,1 0-1 0 0,-1-1 0 0 0,1 1 0 0 0,-1-1 1 0 0,0 1-1 0 0,1-1 0 0 0,-1 1 1 0 0,1-1-1 0 0,-1 1 0 0 0,1-1 1 0 0,-1 1-1 0 0,1-1 0 0 0,0 1-19 0 0,-1-1 17 0 0,1 0 1 0 0,-1 1-1 0 0,1-1 0 0 0,0 1 0 0 0,-1-1 0 0 0,1 1 1 0 0,-1-1-1 0 0,0 1 0 0 0,1-1 0 0 0,-1 1 0 0 0,1-1 1 0 0,-1 1-1 0 0,0-1 0 0 0,0 1 0 0 0,1 0 1 0 0,-1-1-1 0 0,0 1 0 0 0,0 0 0 0 0,0-1 0 0 0,1 1 1 0 0,-1 0-1 0 0,0-1 0 0 0,0 1 0 0 0,0 0 0 0 0,0-1 1 0 0,0 1-18 0 0,-1 6 135 0 0,1 6 59 0 0,3-1-47 0 0,10 12 93 0 0,1-1-24 0 0,-14-21-205 0 0,1 0 0 0 0,-1 0 0 0 0,1 0 1 0 0,-1-1-1 0 0,0 1 0 0 0,1 0 1 0 0,-1 0-1 0 0,0 0 0 0 0,0 0 1 0 0,0 0-1 0 0,-1 1-11 0 0,1-1 9 0 0,0 0-1 0 0,0 0 1 0 0,0 0 0 0 0,0-1-1 0 0,0 1 1 0 0,0 0 0 0 0,0 0-1 0 0,1 0 1 0 0,-1 0 0 0 0,1 0 0 0 0,0 1-9 0 0,6 10 38 0 0,10 24 50 0 0,-16-34-83 0 0,0 1 0 0 0,0-1 0 0 0,0 1 1 0 0,-1-1-1 0 0,0 1 0 0 0,1 1-5 0 0,-1 24 58 0 0,0 32 176 0 0,0-38-203 0 0,0 24 58 0 0,0-46-85 0 0,0-1-1 0 0,0 1 1 0 0,0-1 0 0 0,0 1 0 0 0,0-1-1 0 0,0 1 1 0 0,0-1 0 0 0,0 1 0 0 0,0-1-1 0 0,0 1 1 0 0,0-1 0 0 0,0 1-1 0 0,0-1 1 0 0,0 1 0 0 0,-1-1 0 0 0,1 0-1 0 0,0 1 1 0 0,0-1 0 0 0,-1 1 0 0 0,1-1-1 0 0,0 1 1 0 0,-1-1 0 0 0,1 0 0 0 0,0 1-1 0 0,-1-1 1 0 0,1 0 0 0 0,0 1 0 0 0,-1-1-1 0 0,1 0 1 0 0,-1 1 0 0 0,1-1 0 0 0,-1 0-4 0 0,-5 5 61 0 0,0 8 29 0 0,-4 0-5 0 0,3-9-13 0 0,-2-5-85 0 0,6 1 7 0 0,2 0-22 0 0,-8-1-52 0 0,-8 0-8 0 0,12-1-2 0 0,0-1-79 0 0,1-1-107 0 0,2 2 88 0 0,1-1-37 0 0,0 1-36 0 0,0 0-45 0 0,1 1-38 0 0,-1-1-35 0 0,1 0-152 0 0,-1 0-42 0 0,-1 0-662 0 0,-2 0-640 0 0,-5 1-1063 0 0</inkml:trace>
  <inkml:trace contextRef="#ctx0" brushRef="#br0" timeOffset="253.41">1 64 10424 0 0,'0'0'233'0'0,"0"0"39"0"0,0 0 15 0 0,0-3-37 0 0,0-12-173 0 0,2 1-45 0 0,-1 13-31 0 0,-1 0 0 0 0,0 1 0 0 0,0-1 0 0 0,1 0 0 0 0,-1 1 0 0 0,0-1 0 0 0,1 0 0 0 0,-1 1 0 0 0,1-1 0 0 0,-1 1 0 0 0,1-1 0 0 0,-1 1 0 0 0,1-1 0 0 0,-1 1-1 0 0,1-1 0 0 0,3-2 59 0 0,-3 2 129 0 0,0-1-36 0 0,0-1 62 0 0,0 1-122 0 0,-1 0-33 0 0,-1-2 47 0 0,1 3-27 0 0,0 0-7 0 0,0-1 503 0 0,0 2-240 0 0,0 0-153 0 0,0 0-55 0 0,0 0-11 0 0,0 0 1 0 0,0 0-21 0 0,0 0-93 0 0,0 0-92 0 0,0 0-86 0 0,0 0 42 0 0,0 0-34 0 0,0 0-38 0 0,0 0-37 0 0,0 0-335 0 0,0 0 73 0 0,0 1-49 0 0,2 0-655 0 0,1 3-186 0 0,4 3-788 0 0,-4-4 1322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1:43.9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32 192 6176 0 0,'0'0'177'0'0,"3"0"0"0"0,10 0-139 0 0,1 0-10 0 0,-3 0 48 0 0,3-2 186 0 0,0-4 418 0 0,-9 4-521 0 0,0-1-36 0 0,-3 2-59 0 0,0 0 1 0 0,0 1-1 0 0,0 0 1 0 0,0-1-1 0 0,-1 1 1 0 0,1 0-1 0 0,0 0 0 0 0,0 0 1 0 0,0 0-1 0 0,0 0 1 0 0,1 0-65 0 0,-1 0 67 0 0,0 1 0 0 0,0-1 0 0 0,0 0 1 0 0,0 0-1 0 0,-1 0 0 0 0,1-1 0 0 0,0 1 0 0 0,0 0 0 0 0,0-1 1 0 0,0 1-1 0 0,1-1-67 0 0,5-4 238 0 0,2-1 97 0 0,3 3 73 0 0,-6 4-201 0 0,-5-1-142 0 0,1 0 0 0 0,-1 0 1 0 0,0 0-1 0 0,0 0 0 0 0,0 0 0 0 0,0-1 0 0 0,1 1 0 0 0,-1-1 1 0 0,0 1-1 0 0,1-1-65 0 0,5-4 198 0 0,-7 4-155 0 0,1 0-1 0 0,-1 0 0 0 0,0 0 0 0 0,1 0 0 0 0,-1 1 0 0 0,1-1 0 0 0,0 1 0 0 0,-1-1 0 0 0,1 1 0 0 0,-1-1 0 0 0,1 1 0 0 0,0 0 1 0 0,-1 0-1 0 0,1 0-42 0 0,6-1 109 0 0,-1-1-38 0 0,7-9 38 0 0,-11 9-26 0 0,3 1 21 0 0,0 0-34 0 0,-5 0-54 0 0,1 1 1 0 0,0-1-1 0 0,-1 0 0 0 0,1 0 0 0 0,-1 0 1 0 0,1 0-1 0 0,-1 0 0 0 0,1 0 1 0 0,-1 0-1 0 0,1-1-16 0 0,0-1 135 0 0,-2 3 1 0 0,0 0 0 0 0,0 0 0 0 0,3-3 0 0 0,8-7 4 0 0,-9 7 16 0 0,1 1 4 0 0,7-9 0 0 0,-7 8-11 0 0,-3 3-45 0 0,0-2-21 0 0,0-9-3 0 0,0 9 4 0 0,0 2 17 0 0,-3-3 10 0 0,-2-2-77 0 0,-3-4 95 0 0,-8-7 162 0 0,-2 4-9 0 0,7 9-165 0 0,6 1 30 0 0,-3-5-67 0 0,-8 2 87 0 0,-17 4 96 0 0,30 1-248 0 0,-13-1 73 0 0,11 0-65 0 0,1 1 0 0 0,0-1 0 0 0,-1 1 0 0 0,1 1 0 0 0,-1-1 0 0 0,1 0 1 0 0,0 1-1 0 0,-1 0 0 0 0,-2 1-23 0 0,2 0 6 0 0,-11 7 28 0 0,8-4 27 0 0,2 6-2 0 0,-22 4 18 0 0,17-10-59 0 0,9-5-14 0 0,1 1 0 0 0,0-1 0 0 0,0 0 0 0 0,0 1 0 0 0,0-1 0 0 0,0 1 0 0 0,0 0 0 0 0,0-1 0 0 0,0 1 0 0 0,0 0 0 0 0,0 0 0 0 0,0-1 1 0 0,0 1-1 0 0,1 0 0 0 0,-1 0 0 0 0,0 0 0 0 0,1 0 0 0 0,-1 1-4 0 0,-2 3 20 0 0,3-5-17 0 0,0 1-1 0 0,0 0 1 0 0,-1-1-1 0 0,1 1 0 0 0,0-1 1 0 0,-1 1-1 0 0,1 0 1 0 0,-1-1-1 0 0,1 1 1 0 0,-1-1-1 0 0,1 1 1 0 0,-1-1-1 0 0,1 1 1 0 0,-1-1-1 0 0,1 0 1 0 0,-1 1-1 0 0,1-1 0 0 0,-1 1 1 0 0,0-1-1 0 0,1 0 1 0 0,-1 0-1 0 0,0 1-2 0 0,-4 1 8 0 0,2 1 11 0 0,1 0-1 0 0,-1-1 0 0 0,0 1 1 0 0,1 1-1 0 0,0-1 0 0 0,0 0 1 0 0,0 0-1 0 0,0 1 0 0 0,0-1 1 0 0,0 4-19 0 0,-2 0 24 0 0,3-1-5 0 0,0 1 33 0 0,1-5-37 0 0,0 0 0 0 0,0 0 1 0 0,0 0-1 0 0,0-1 0 0 0,-1 1 0 0 0,1 0 0 0 0,-1-1 0 0 0,1 1 0 0 0,-1 0-15 0 0,-4 6 59 0 0,-1 2 44 0 0,4 7 34 0 0,2-10-86 0 0,0 3 15 0 0,0-3 5 0 0,0 3 47 0 0,1 5-91 0 0,0-10-27 0 0,0-1 0 0 0,0 1 0 0 0,1-1 1 0 0,-1 1-1 0 0,1-1 0 0 0,0 0 0 0 0,0 0 0 0 0,1 1 0 0 0,-1-1-4 0 0,0 0 0 0 0,0 0-1 0 0,0 0 1 0 0,0 0-1 0 0,-1 0 1 0 0,2 4 4 0 0,-3-5-3 0 0,1 0-1 0 0,0 0 1 0 0,0-1 0 0 0,0 1 0 0 0,0 0 0 0 0,0-1 0 0 0,1 1 0 0 0,-1-1 0 0 0,1 1 0 0 0,0-1 0 0 0,0 0-1 0 0,0 1 4 0 0,3 1 8 0 0,-1 1 0 0 0,0 1 0 0 0,0-1 0 0 0,-1 0-1 0 0,1 1-7 0 0,-1 0 11 0 0,1-1-1 0 0,0 1 0 0 0,0-1 1 0 0,0 0-1 0 0,1 0-10 0 0,73 74 125 0 0,-76-78-122 0 0,0 1 0 0 0,0-1-1 0 0,0 1 1 0 0,0-1-1 0 0,0 0 1 0 0,0 0 0 0 0,0 0-1 0 0,0 0 1 0 0,0 0 0 0 0,1 0-1 0 0,-1-1 1 0 0,0 1-1 0 0,1-1 1 0 0,-1 1-3 0 0,11 2 23 0 0,0 3-8 0 0,-11-5-11 0 0,-1 0 0 0 0,0 0 0 0 0,1 0 0 0 0,-1-1 0 0 0,1 1 0 0 0,-1-1 0 0 0,1 1-1 0 0,-1-1 1 0 0,1 1 0 0 0,0-1 0 0 0,-1 0 0 0 0,1 0 0 0 0,-1 0-4 0 0,38 0 73 0 0,-22 0-73 0 0,-6 0-48 0 0,1 0-57 0 0,0-1 8 0 0,10-7-38 0 0,-11 4-27 0 0,-2 1-225 0 0,-1 0 67 0 0,3-1-110 0 0,7-6-425 0 0,-11 6 525 0 0,1-1-78 0 0,-1 0 13 0 0,22-11-779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8:30.5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6384 0 0,'1'0'29'0'0,"1"0"-1"0"0,-1 1 1 0 0,1-1 0 0 0,-1 0 0 0 0,1 0-1 0 0,-1 1 1 0 0,1-1 0 0 0,-1 1-1 0 0,1-1 1 0 0,-1 1 0 0 0,1 0 0 0 0,-1-1-1 0 0,0 1 1 0 0,0 0 0 0 0,1 0-29 0 0,1 2 49 0 0,0 0-47 0 0,-1-1 133 0 0,-2-2 152 0 0,0 0 251 0 0,3 3 20 0 0,7 7-33 0 0,-7-7-144 0 0,-3-3-58 0 0,0 0-16 0 0,0 0-14 0 0,0 0-45 0 0,0 0-21 0 0,0 3-3 0 0,0 21 185 0 0,0 4-71 0 0,0 0-60 0 0,0-1-47 0 0,0-25-214 0 0,0 0 1 0 0,0 0-1 0 0,1-1 1 0 0,-1 1-1 0 0,0 0 1 0 0,1 0-1 0 0,0-1 1 0 0,-1 1-1 0 0,1 0 1 0 0,0-1-1 0 0,0 1 1 0 0,0-1-1 0 0,0 1-17 0 0,0-1 17 0 0,0 1-1 0 0,0 0 0 0 0,0-1 1 0 0,-1 1-1 0 0,1-1 0 0 0,0 1 1 0 0,-1 0-1 0 0,1 0 0 0 0,-1-1 1 0 0,0 1-1 0 0,0 0 0 0 0,1 0 1 0 0,-1 0-17 0 0,1 16 151 0 0,2-2-35 0 0,-2-13-93 0 0,0 1 0 0 0,0-1 1 0 0,1 1-1 0 0,-1-1 0 0 0,1 1 0 0 0,1 1-23 0 0,0-1 33 0 0,-1-1 0 0 0,0 1 0 0 0,0-1-1 0 0,-1 1 1 0 0,2 3-33 0 0,-2-2 62 0 0,0 0 0 0 0,0 1 0 0 0,-1-1-1 0 0,0 1 1 0 0,0 4-62 0 0,0-6 25 0 0,0-4-18 0 0,0 1 1 0 0,0-1-1 0 0,0 1 0 0 0,0-1 1 0 0,0 1-1 0 0,0-1 1 0 0,0 1-1 0 0,0-1 1 0 0,0 1-1 0 0,0 0 1 0 0,0-1-1 0 0,0 1 1 0 0,0-1-1 0 0,0 1 1 0 0,0-1-1 0 0,1 1 1 0 0,-1-1-1 0 0,0 0 1 0 0,0 1-1 0 0,0-1 1 0 0,1 1-1 0 0,-1-1 1 0 0,0 1-1 0 0,1-1 1 0 0,-1 0-1 0 0,1 1 0 0 0,-1-1 1 0 0,0 0-1 0 0,1 1 1 0 0,-1-1-1 0 0,1 0 1 0 0,-1 1-1 0 0,1-1 1 0 0,-1 0-1 0 0,1 0 1 0 0,-1 0-1 0 0,0 0 1 0 0,1 1-1 0 0,0-1 1 0 0,-1 0-1 0 0,1 0 1 0 0,-1 0-1 0 0,1 0 1 0 0,-1 0-1 0 0,1 0 1 0 0,-1 0-8 0 0,0 0 3 0 0,1 0 0 0 0,-1 0 0 0 0,0 0 0 0 0,0-1 1 0 0,0 1-1 0 0,0 0 0 0 0,0 0 0 0 0,0 0 1 0 0,0 0-1 0 0,0 0 0 0 0,0 0 0 0 0,0 0 1 0 0,1 0-1 0 0,-1 0 0 0 0,0 0 0 0 0,0 0 0 0 0,0 0 1 0 0,0 1-1 0 0,0-1 0 0 0,0 0 0 0 0,0 0 1 0 0,0 0-1 0 0,0 0 0 0 0,0 0 0 0 0,0 0 1 0 0,1 0-1 0 0,-1 0 0 0 0,0 0 0 0 0,0 0 0 0 0,0 0 1 0 0,0 0-1 0 0,0 0 0 0 0,0 0 0 0 0,0 0 1 0 0,0 0-1 0 0,0 0 0 0 0,0 1 0 0 0,0-1 0 0 0,0 0 1 0 0,0 0-1 0 0,0 0 0 0 0,0 0 0 0 0,0 0 1 0 0,0 0-1 0 0,0 0 0 0 0,0 0 0 0 0,0 0 1 0 0,0 0-1 0 0,0 1 0 0 0,0-1 0 0 0,0 0 0 0 0,0 0 1 0 0,0 0-1 0 0,0 0 0 0 0,0 0 0 0 0,0 0 1 0 0,0 0-4 0 0,0 9 124 0 0,0 11 42 0 0,0-8-58 0 0,0 5 72 0 0,0-14-137 0 0,0-3-108 0 0,0 0-11 0 0,0 0 17 0 0,0 0-25 0 0,0 0-60 0 0,0 0-151 0 0,0 0-271 0 0,0 0 317 0 0,0 0-23 0 0,0 0-74 0 0,0 0 121 0 0,0 0-42 0 0,0 0-44 0 0,0 0-41 0 0,0 0-457 0 0,0 0-305 0 0,0 0-713 0 0</inkml:trace>
  <inkml:trace contextRef="#ctx0" brushRef="#br0" timeOffset="379.27">206 63 7744 0 0,'0'3'174'0'0,"0"8"29"0"0,0-9 12 0 0,2-2-35 0 0,-1 0-93 0 0,0 0-54 0 0,0 0-64 0 0,1 0-104 0 0,-1 0 104 0 0,0 0 49 0 0,0 0 72 0 0,0 0 71 0 0,0 0 94 0 0,1 0 110 0 0,-1 0-136 0 0,-1 0 34 0 0,0 3 3 0 0,0 7-18 0 0,0-7-6 0 0,0-3-9 0 0,0 3-28 0 0,0-2-178 0 0,0 1-1 0 0,0 0 0 0 0,-1-1 0 0 0,1 1 0 0 0,-1 0 0 0 0,1-1 1 0 0,-1 1-1 0 0,0-1 0 0 0,0 1 0 0 0,0-1 0 0 0,-1 2-26 0 0,-3 6 98 0 0,0 2 40 0 0,-1 1-8 0 0,2-8-52 0 0,-2 3 40 0 0,-20 19 135 0 0,23-23-156 0 0,2 1-43 0 0,2 5-17 0 0,-1-7-6 0 0,0-1-24 0 0,1 0 0 0 0,-1 0 1 0 0,0 0-1 0 0,0 0 1 0 0,-1 0-1 0 0,1-1 1 0 0,0 1-1 0 0,0 0 0 0 0,0 0 1 0 0,0 0-1 0 0,-1 0 1 0 0,1-1-1 0 0,0 1 1 0 0,-1 1-8 0 0,-10 3 86 0 0,11-5-84 0 0,0 1-1 0 0,-1-1 1 0 0,1 0-1 0 0,0 1 1 0 0,0-1-1 0 0,-1 1 1 0 0,1-1-1 0 0,0 0 1 0 0,0 1-1 0 0,0-1 1 0 0,-1 1-1 0 0,1-1 1 0 0,0 1-1 0 0,0-1 1 0 0,0 1-1 0 0,0-1 1 0 0,0 1-1 0 0,0-1 1 0 0,0 0-1 0 0,0 1 1 0 0,0-1-1 0 0,0 1 1 0 0,1 0-2 0 0,-1 4 36 0 0,-3 8-25 0 0,-8 3-11 0 0,9-1 0 0 0,2 1 0 0 0,0-15 0 0 0,0 0 0 0 0,0 0 0 0 0,0 0 0 0 0,0-1 0 0 0,0 1 0 0 0,0 0 0 0 0,0 0 0 0 0,0 0 0 0 0,0 0 0 0 0,1-1 0 0 0,-1 1 0 0 0,0 0 0 0 0,1 0 0 0 0,-1 0 0 0 0,11 5 0 0 0,-6 4 12 0 0,-4-10-8 0 0,0 1 0 0 0,0-1 0 0 0,-1 1 0 0 0,1-1 1 0 0,0 0-1 0 0,0 0 0 0 0,0 1 0 0 0,-1-1 0 0 0,1 0 1 0 0,0 0-1 0 0,0 0 0 0 0,0 0 0 0 0,0 0 0 0 0,0 0-4 0 0,14 3 52 0 0,-1 7-28 0 0,-7-6 51 0 0,2-5-55 0 0,-6 0-8 0 0,44 1-1 0 0,-18 0-26 0 0,-26 0-84 0 0,-1 0-121 0 0,1 0 118 0 0,7 0-37 0 0,-7 0 70 0 0,1 0-37 0 0,0 0-135 0 0,-3 0 71 0 0,1 0-41 0 0,-1 0-196 0 0,0 0-100 0 0,-1 0 74 0 0,0 0-38 0 0,0 0-551 0 0,0 0-433 0 0,0 0-822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8:34.7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33 4928 0 0,'2'0'22'0'0,"-1"0"0"0"0,1 0 0 0 0,-1 0 0 0 0,1 1 1 0 0,-1-1-1 0 0,1 0 0 0 0,-1 1 0 0 0,1-1 0 0 0,-1 1 0 0 0,1 0 0 0 0,-1-1 1 0 0,0 1-1 0 0,1 0 0 0 0,-1 0 0 0 0,0 0-22 0 0,5 4 72 0 0,-4-3 90 0 0,-1-1 189 0 0,-1-1 320 0 0,0 0 29 0 0,0 0-287 0 0,2 2-165 0 0,3 2-36 0 0,1 3 60 0 0,-3-5 140 0 0,-3 6-33 0 0,3-1-76 0 0,3 2 41 0 0,1-1-90 0 0,5 8 165 0 0,-10-12-389 0 0,-1 1 52 0 0,-1 1 67 0 0,0 3 142 0 0,0 5 203 0 0,1-9-364 0 0,1-1-34 0 0,0 0 27 0 0,1 0-62 0 0,1 3-15 0 0,-3-5 17 0 0,0 1 47 0 0,0 0 29 0 0,-1 0 52 0 0,1 1 61 0 0,-1 0 69 0 0,3 8-122 0 0,7 3 16 0 0,-7-13-15 0 0,-3-2-6 0 0,0 0-22 0 0,0 0-10 0 0,0 0-2 0 0,0 0-2 0 0,0 0-6 0 0,0 0-6 0 0,0 0-2 0 0,0 0 1 0 0,0 0 6 0 0,0 0 1 0 0,0-2 0 0 0,-1-5-50 0 0,1-17 179 0 0,1 16-219 0 0,1 2-35 0 0,14-26 77 0 0,16-31-104 0 0,-19 47 0 0 0,-8 11 0 0 0,2-2 8 0 0,12-12 70 0 0,-3 6-10 0 0,-3 7-54 0 0,-8 0-14 0 0,-5 5 0 0 0,0 1 0 0 0,0 0 0 0 0,1-1 0 0 0,-1 1 0 0 0,0-1 0 0 0,0 1 0 0 0,1 0 0 0 0,-1-1 0 0 0,1 1 0 0 0,-1 0 0 0 0,0-1 0 0 0,1 1 0 0 0,-1 0 0 0 0,1-1 0 0 0,-1 1 0 0 0,0 0 0 0 0,1 0 0 0 0,-1 0 0 0 0,1-1 0 0 0,-1 1 0 0 0,1 0 0 0 0,-1 0 0 0 0,1 0 0 0 0,-1 0 0 0 0,1 0 0 0 0,-1 0 0 0 0,1 0 0 0 0,-1 0 0 0 0,1 0 0 0 0,-1 0 0 0 0,1 0 0 0 0,0 0 0 0 0,14 0 70 0 0,8 1 164 0 0,-16 3-160 0 0,-5 4-90 0 0,1-2 75 0 0,23 20 127 0 0,-22-20-71 0 0,-4 1-75 0 0,1-2-19 0 0,10 11-5 0 0,-9-3-5 0 0,1-7 32 0 0,-2-5-40 0 0,0 0 0 0 0,0 0 0 0 0,0 0 0 0 0,0 0 0 0 0,0 1 0 0 0,0-1 0 0 0,0 1 0 0 0,0-1 0 0 0,0 0 1 0 0,-1 1-1 0 0,1-1 0 0 0,-1 1 0 0 0,1 0-3 0 0,0 32 61 0 0,-1-14-38 0 0,0-11-147 0 0,0-4 67 0 0,0-3 18 0 0,0 0-51 0 0,0-2-71 0 0,0 1-86 0 0,0-1 73 0 0,0 0-39 0 0,0 0-43 0 0,0 0-40 0 0,0 0-37 0 0,0 0-32 0 0,0 0-239 0 0,0 1-54 0 0,0 0-777 0 0,0 4-613 0 0,0 3-1165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8:35.8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253 126 6648 0 0,'0'0'149'0'0,"0"0"23"0"0,0 0 12 0 0,0-2 28 0 0,0 1-274 0 0,0 0 62 0 0,0-1 54 0 0,0 0 42 0 0,0-2 184 0 0,0-4 270 0 0,0 4-343 0 0,0 2-51 0 0,0-1-81 0 0,0 1 325 0 0,-3-1 16 0 0,-7-7 7 0 0,7 7-138 0 0,2 0-105 0 0,1 1-68 0 0,1-1-60 0 0,0 0-4 0 0,-1 1 58 0 0,-1 0 66 0 0,-1-1 105 0 0,1 2-276 0 0,-1 0 35 0 0,-1-3 118 0 0,-13-12 639 0 0,13 14-666 0 0,1-1-46 0 0,0 0 191 0 0,0 1-93 0 0,2-1-57 0 0,0 0-55 0 0,0 1-21 0 0,-1 0 52 0 0,-1 0-15 0 0,-1 1 54 0 0,-7 0 423 0 0,6 1-340 0 0,0 0-57 0 0,2-1-103 0 0,1 0-51 0 0,-2-2 120 0 0,2 0 18 0 0,-3-2 121 0 0,-1 4-55 0 0,-3 0 103 0 0,7 1-304 0 0,0 0-1 0 0,1 0 1 0 0,-1 0-1 0 0,1 0 1 0 0,-1 0 0 0 0,1 1-1 0 0,-1-1 1 0 0,0 0 0 0 0,1 0-1 0 0,-1 0 1 0 0,1 1 0 0 0,-1-1-1 0 0,1 0 1 0 0,-1 1 0 0 0,1-1-1 0 0,-1 0 1 0 0,1 1 0 0 0,0-1-1 0 0,-1 1 1 0 0,1-1 0 0 0,-1 0-1 0 0,1 1 1 0 0,0-1-1 0 0,-1 1-11 0 0,1 0 11 0 0,-1 0 0 0 0,1-1 0 0 0,0 1 0 0 0,-1-1 0 0 0,1 1 0 0 0,-1-1 0 0 0,0 1 0 0 0,1-1 0 0 0,-1 1 0 0 0,1-1 0 0 0,-1 1 0 0 0,0-1 0 0 0,1 0 1 0 0,-1 1-1 0 0,0-1 0 0 0,1 0 0 0 0,-1 0 0 0 0,0 1 0 0 0,0-1 0 0 0,1 0 0 0 0,-1 0 0 0 0,0 0 0 0 0,0 0 0 0 0,1 0 0 0 0,-1 0-11 0 0,-8 1 51 0 0,4 5-21 0 0,0 0-14 0 0,-6 1 33 0 0,10-7-48 0 0,0 0 1 0 0,0 1-1 0 0,0-1 0 0 0,0 1 0 0 0,0-1 0 0 0,0 1 0 0 0,0 0 0 0 0,0-1 0 0 0,0 1 0 0 0,0 0 0 0 0,1 0 0 0 0,-1-1 0 0 0,0 1 0 0 0,0 0 0 0 0,1 0 1 0 0,-1 0-2 0 0,-4 10 0 0 0,4-9 0 0 0,0 0 0 0 0,0 1 0 0 0,0-1 0 0 0,0 0 0 0 0,-1 0 0 0 0,1 0 0 0 0,-1 0 0 0 0,1 0 0 0 0,-1 0 0 0 0,-3 3 0 0 0,1 1 0 0 0,0 0 0 0 0,0 0 0 0 0,1 0 0 0 0,0 0 0 0 0,-1 1 0 0 0,2-2 0 0 0,1-2-1 0 0,0-1 1 0 0,0 0 0 0 0,1 0 0 0 0,-1 1 0 0 0,1-1 0 0 0,0 1 0 0 0,-1-1 0 0 0,1 0 0 0 0,0 1 0 0 0,1 1 0 0 0,-3 13-13 0 0,-11 9-47 0 0,11-24 60 0 0,0 1-1 0 0,1 0 0 0 0,-1 0 1 0 0,1 0-1 0 0,-1 0 1 0 0,1 0-1 0 0,0 0 1 0 0,0 0-1 0 0,0 1 1 0 0,1-1-1 0 0,-1 0 1 0 0,1 3 0 0 0,0 28 6 0 0,0 59-76 0 0,0-67 70 0 0,-1-24 0 0 0,1-1 0 0 0,0 1 0 0 0,0 0 0 0 0,1-1 0 0 0,-1 1 0 0 0,0 0 0 0 0,1-1 0 0 0,-1 1 0 0 0,1 0 0 0 0,-1-1 0 0 0,13 15 0 0 0,16 13-11 0 0,-22-25-40 0 0,2-5 52 0 0,-6 1-4 0 0,4 0 3 0 0,-5 0 0 0 0,0 0 0 0 0,0 0 0 0 0,0 0 0 0 0,1 0 0 0 0,-1 0 0 0 0,0 0 0 0 0,0-1 0 0 0,0 1 0 0 0,0-1 0 0 0,1 0 0 0 0,13-12 0 0 0,-4 0 0 0 0,-8 8 0 0 0,1 0 0 0 0,-1 1 0 0 0,1-1 0 0 0,0 1 0 0 0,0 0 0 0 0,2-1 0 0 0,-2 3 0 0 0,-4 2 0 0 0,0-1 0 0 0,-1 1 0 0 0,1 0 0 0 0,-1-1 0 0 0,1 1 0 0 0,0 0 0 0 0,-1-1 0 0 0,1 1 0 0 0,-1 0 0 0 0,1-1 0 0 0,-1 1 0 0 0,1-1 0 0 0,-1 1 0 0 0,1-1 0 0 0,-1 0 0 0 0,0 1 0 0 0,1-1 0 0 0,-1 1 0 0 0,0-1 0 0 0,1 0 0 0 0,-1 1 0 0 0,0-1 0 0 0,3-4 0 0 0,9-16-1 0 0,2-3 12 0 0,-13 21-4 0 0,6-15 33 0 0,3 5-33 0 0,-8 11-7 0 0,0 0 0 0 0,-1 1 0 0 0,0-1 0 0 0,1 0 0 0 0,-1 0 0 0 0,0-1 0 0 0,0 1 0 0 0,0 0 0 0 0,0 0 1 0 0,0 0-1 0 0,-1-1 0 0 0,1 1 0 0 0,-1 0 0 0 0,1-1 0 0 0,2-10 9 0 0,3 0 20 0 0,-5 12-27 0 0,0-1 0 0 0,0 1 0 0 0,-1-1-1 0 0,1 1 1 0 0,0 0 0 0 0,-1-1 0 0 0,1 1 0 0 0,-1-1 0 0 0,0 0 0 0 0,1 1 0 0 0,-1-1 0 0 0,0 1 0 0 0,0-1-2 0 0,0 0 0 0 0,0 1 0 0 0,0-1 0 0 0,1 1 0 0 0,-1-1 0 0 0,0 1 0 0 0,1-1 0 0 0,-1 1 0 0 0,1-1 0 0 0,-1 1 0 0 0,1-1 0 0 0,0 1 0 0 0,0-1 0 0 0,0 1 0 0 0,5-12 0 0 0,-5 8 0 0 0,0 1 0 0 0,0 0 0 0 0,-1-1 0 0 0,0 0 0 0 0,0 1 0 0 0,0-3 0 0 0,0-4 0 0 0,0 10 0 0 0,0 1 0 0 0,0-1 0 0 0,0 0 0 0 0,0 1 0 0 0,0-1 0 0 0,0 0 0 0 0,0 1 0 0 0,0-1 0 0 0,0 0 0 0 0,1 1 0 0 0,-1-1 0 0 0,0 0 0 0 0,0 1 0 0 0,1-1 0 0 0,-1 1 0 0 0,0-1 0 0 0,1 0 0 0 0,-1 1 0 0 0,1-1 0 0 0,-1 1 0 0 0,1-1 0 0 0,-1 1 0 0 0,1 0 0 0 0,-1-1 0 0 0,1 1 0 0 0,0-1 0 0 0,-1 1 0 0 0,1 0 0 0 0,-1-1 0 0 0,1 1 0 0 0,-1-1 0 0 0,1 1 0 0 0,-1-1 0 0 0,1 1 0 0 0,-1-1 0 0 0,1 1 0 0 0,-1-1 0 0 0,0 1 0 0 0,1-1 0 0 0,-1 0 0 0 0,0 1 0 0 0,1-1 0 0 0,-1 1 0 0 0,0-1 0 0 0,0 0 0 0 0,0 1 0 0 0,0-1 0 0 0,1 0 0 0 0,-1 0 0 0 0,0 1 0 0 0,0-1 0 0 0,0 0 0 0 0,-1 1 0 0 0,1-29 10 0 0,1 27 10 0 0,1 4-8 0 0,-1-1-14 0 0,1 0-1 0 0,-1 0 1 0 0,0 1 0 0 0,0-1-1 0 0,0 0 1 0 0,0 1 0 0 0,0-1-1 0 0,-1 1 1 0 0,1-1-1 0 0,0 1 1 0 0,-1-1 0 0 0,1 1-1 0 0,-1-1 1 0 0,1 1 0 0 0,-1 0-1 0 0,0-1 1 0 0,0 1 0 0 0,0 1 2 0 0,3 12-11 0 0,1-7-9 0 0,8 19-13 0 0,-8-17 32 0 0,-2-7 0 0 0,-1 0 0 0 0,0 0 0 0 0,0 0 0 0 0,0 1-1 0 0,0-1 1 0 0,0 0 0 0 0,-1 0 0 0 0,1 1 0 0 0,-1 1 1 0 0,0-3-4 0 0,0-1 0 0 0,0 1 0 0 0,0 0 0 0 0,1-1 1 0 0,-1 1-1 0 0,1-1 0 0 0,-1 1 0 0 0,1-1 0 0 0,-1 1 0 0 0,1-1 0 0 0,0 0 1 0 0,0 1-1 0 0,0-1 4 0 0,5 12-3 0 0,-4 5 3 0 0,-3-15 0 0 0,1 0 0 0 0,0 1 0 0 0,1-1 0 0 0,-1 0 0 0 0,1 1 0 0 0,-1-1 0 0 0,1 0 0 0 0,0 1 0 0 0,4 6 0 0 0,2 9 14 0 0,-6-1 25 0 0,-1-9-31 0 0,-1 12 14 0 0,5-6 25 0 0,1-7-35 0 0,-4-7-7 0 0,0 1-1 0 0,0-1 0 0 0,0 0 1 0 0,-1 1-1 0 0,1-1 0 0 0,0 1 1 0 0,-1 0-1 0 0,1-1 1 0 0,-1 1-1 0 0,0-1 0 0 0,1 1 1 0 0,-1 0-1 0 0,0-1 1 0 0,0 1-5 0 0,0 14 22 0 0,3 0 21 0 0,7-3-22 0 0,-7-8 22 0 0,-3 2-45 0 0,0-3-40 0 0,0-2-47 0 0,0-2-105 0 0,0 0-183 0 0,0 0-20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8:50.4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0 111 7312 0 0,'0'0'165'0'0,"0"0"22"0"0,0 0 9 0 0,3 0-20 0 0,5 0-116 0 0,-5 0-10 0 0,-1 0 72 0 0,-2 0 139 0 0,0 0 235 0 0,0 2 15 0 0,0-1-482 0 0,0 0 0 0 0,0-1 0 0 0,0 1 0 0 0,0-1 0 0 0,0 1 0 0 0,0 0 0 0 0,0-1 0 0 0,0 1 1 0 0,-1-1-1 0 0,1 1 0 0 0,0-1 0 0 0,0 1 0 0 0,-1-1 0 0 0,1 1 0 0 0,0-1 0 0 0,-1 1 0 0 0,1-1-29 0 0,0 1 26 0 0,-1-1-1 0 0,1 0 1 0 0,-1 1-1 0 0,1-1 0 0 0,-1 0 1 0 0,0 1-1 0 0,1-1 1 0 0,-1 0-1 0 0,1 0 0 0 0,-1 0 1 0 0,1 0-1 0 0,-1 0 1 0 0,0 1-1 0 0,1-1 1 0 0,-1 0-1 0 0,1 0 0 0 0,-1 0-25 0 0,1 0 8 0 0,0-1-1 0 0,0 1 0 0 0,0 0 0 0 0,0 0 0 0 0,0 0 0 0 0,-1 0 0 0 0,1 0 1 0 0,0 0-1 0 0,0 0 0 0 0,0 0 0 0 0,0 0 0 0 0,0 0 0 0 0,0 0 1 0 0,0 0-1 0 0,0 0 0 0 0,0 0 0 0 0,0 0 0 0 0,-1 0 0 0 0,1 0 1 0 0,0 0-1 0 0,0 1 0 0 0,0-1 0 0 0,0 0 0 0 0,0 0 0 0 0,0 0 0 0 0,0 0 1 0 0,0 0-1 0 0,0 0 0 0 0,0 0 0 0 0,0 0 0 0 0,0 0 0 0 0,-1 0 1 0 0,1 0-1 0 0,0 0 0 0 0,0 0 0 0 0,0 0 0 0 0,0 0 0 0 0,0 1 1 0 0,0-1-1 0 0,0 0 0 0 0,0 0 0 0 0,0 0 0 0 0,0 0 0 0 0,0 0 0 0 0,0 0 1 0 0,0 0-1 0 0,0 0 0 0 0,0 0 0 0 0,0 0 0 0 0,0 1 0 0 0,0-1 1 0 0,0 0-1 0 0,0 0 0 0 0,0 0 0 0 0,0 0 0 0 0,0 0 0 0 0,0 0-7 0 0,0 3 57 0 0,0 1 53 0 0,0 4 161 0 0,0 11 494 0 0,0-14-580 0 0,0-2-59 0 0,3 3 226 0 0,1-2-210 0 0,3 10 119 0 0,-5-2-15 0 0,-2-4-69 0 0,0 1 53 0 0,2 1-55 0 0,3 0-59 0 0,-4-9-97 0 0,1 1 0 0 0,-1 0 0 0 0,-1-1 0 0 0,1 1 0 0 0,0 0 0 0 0,0 0 0 0 0,-1 0 0 0 0,1 0 0 0 0,-1 0 0 0 0,0 0 1 0 0,1 0-1 0 0,-1 1-19 0 0,0 4 62 0 0,-1-5-41 0 0,1 0 1 0 0,0 0-1 0 0,0 0 0 0 0,0 0 0 0 0,1 1 0 0 0,-1-1 1 0 0,0 0-1 0 0,1 0 0 0 0,-1 0 0 0 0,2 1-21 0 0,2 5 71 0 0,-3-7-55 0 0,0 1 1 0 0,0-1-1 0 0,0 1 1 0 0,0-1-1 0 0,0 1 1 0 0,-1-1-1 0 0,1 1 1 0 0,-1-1-1 0 0,1 1 1 0 0,-1 0-1 0 0,0-1 1 0 0,0 1-1 0 0,1 0 1 0 0,-1 0-17 0 0,0 15 172 0 0,0 20 150 0 0,0-25-181 0 0,0 1 48 0 0,0-13-177 0 0,0 1 0 0 0,0 0 0 0 0,0 0 0 0 0,0 0 0 0 0,0 0 0 0 0,0 0 0 0 0,0-1 0 0 0,-1 1 0 0 0,1 0 0 0 0,0 0 1 0 0,0 0-1 0 0,-1-1 0 0 0,1 1 0 0 0,-1 1-12 0 0,-2 1 76 0 0,-1 2 82 0 0,11 2-29 0 0,-7-7-125 0 0,3 3 186 0 0,-3-3 27 0 0,0 0 9 0 0,0 0 4 0 0,0 0 5 0 0,0 0 10 0 0,0 0 3 0 0,0 0 0 0 0,0 0-8 0 0,0 0-33 0 0,0 0-14 0 0,0 0-1 0 0,0-3-10 0 0,2-6-78 0 0,4-4 1 0 0,-5 12-90 0 0,0-1-1 0 0,0 1 1 0 0,0-1 0 0 0,0 0-1 0 0,-1 1 1 0 0,1-1 0 0 0,-1 0-1 0 0,1 1 1 0 0,-1-1 0 0 0,0 0-1 0 0,0 0-14 0 0,-2-3 94 0 0,0 4-88 0 0,1 0-4 0 0,0 0 1 0 0,1 0-1 0 0,-1 1 0 0 0,0-1 1 0 0,0 0-1 0 0,1 0 0 0 0,-1 0 1 0 0,0 0-1 0 0,1 0 0 0 0,-1 0 1 0 0,1 0-1 0 0,-1 0 1 0 0,1 0-1 0 0,0 0 0 0 0,-1 0 1 0 0,1 0-1 0 0,0 0 0 0 0,0 0 1 0 0,0-1-1 0 0,0 1 0 0 0,0 0 1 0 0,0 0-1 0 0,0 0 0 0 0,0 0 1 0 0,0 0-1 0 0,0 0 0 0 0,1-1 1 0 0,-1 1-3 0 0,2-5 5 0 0,1-1-4 0 0,-1 0 0 0 0,0 1-1 0 0,-1-1 1 0 0,1 0 0 0 0,-2 0 0 0 0,1 0-1 0 0,-1 0 0 0 0,0 0 0 0 0,0 5 0 0 0,0 0 0 0 0,0 0 0 0 0,0-1 0 0 0,0 1 0 0 0,0 0 0 0 0,1 0 0 0 0,-1 0 0 0 0,0 0 0 0 0,1 0 0 0 0,0-1 0 0 0,6-11 14 0 0,4-8 78 0 0,3-6 34 0 0,-6 16-78 0 0,4 1-38 0 0,5-6-58 0 0,-16 16 39 0 0,0-1-1 0 0,-1 1 1 0 0,1-1 0 0 0,0 1 0 0 0,0-1-1 0 0,-1 1 1 0 0,1-1 0 0 0,-1 1 0 0 0,0-1-1 0 0,1 1 1 0 0,-1-1 0 0 0,0 0 0 0 0,0-1 9 0 0,3-11-58 0 0,-2 12 56 0 0,-1 1 1 0 0,1-1 0 0 0,0 1 0 0 0,0-1-1 0 0,1 1 1 0 0,-1 0 0 0 0,0 0-1 0 0,0-1 1 0 0,0 1 0 0 0,1 0 0 0 0,-1 0-1 0 0,2 0 2 0 0,23-15 0 0 0,-25 15 0 0 0,1 0 0 0 0,-1 0 0 0 0,0 0 0 0 0,0 0 0 0 0,1-1 0 0 0,-1 1 0 0 0,0 0 0 0 0,0-1 0 0 0,0 1 0 0 0,-1 0 0 0 0,1-1 0 0 0,0 1 0 0 0,0-2 0 0 0,5-7 0 0 0,23-6-10 0 0,-6 5-42 0 0,30-9 50 0 0,-48 19 7 0 0,-1 0 0 0 0,1 0 0 0 0,-1 0 0 0 0,1 1 0 0 0,-1 0-1 0 0,1 0 1 0 0,3 0-5 0 0,-5 0 14 0 0,0 0 1 0 0,0 0-1 0 0,0 0 0 0 0,-1 0 0 0 0,1 0 1 0 0,0-1-1 0 0,0 0-14 0 0,10-5 77 0 0,-12 5-68 0 0,1 0 0 0 0,-1 1 0 0 0,1-1 0 0 0,-1 0 0 0 0,1 1 0 0 0,0-1 0 0 0,-1 1 0 0 0,1-1 0 0 0,-1 1 0 0 0,1 0-1 0 0,0-1 1 0 0,0 1 0 0 0,-1 0 0 0 0,1 0-9 0 0,5 0 10 0 0,0 0-58 0 0,18 0-274 0 0,-15 0 229 0 0,-4 0 83 0 0,0 0 49 0 0,-5 0-39 0 0,-1 0 0 0 0,1 0 0 0 0,0 0 0 0 0,0 0 0 0 0,0 0 0 0 0,0 0 0 0 0,-1 1 0 0 0,1-1 0 0 0,0 0 0 0 0,0 0 0 0 0,0 0 0 0 0,0 1 0 0 0,-1-1 0 0 0,2 1 0 0 0,-2 0 0 0 0,1-1 0 0 0,-1 1 0 0 0,0 0 0 0 0,1 0 0 0 0,-1 0 0 0 0,0 0 0 0 0,0-1 0 0 0,0 1 0 0 0,1 0 0 0 0,-1 0 0 0 0,0 0 0 0 0,0 0 0 0 0,0-1 0 0 0,-1 2 0 0 0,1-1 0 0 0,0 0 0 0 0,0 0 0 0 0,0 0 0 0 0,0-1 0 0 0,0 1 0 0 0,0 0 0 0 0,1 0 0 0 0,-1 0 0 0 0,0 0 0 0 0,0-1 0 0 0,1 1 0 0 0,-1 0 0 0 0,0 0 0 0 0,1 0 0 0 0,0 0-2 0 0,-1-1-1 0 0,1 0 1 0 0,-1 1-1 0 0,1-1 1 0 0,0 0-1 0 0,-1 0 1 0 0,1 0 0 0 0,0 1-1 0 0,-1-1 1 0 0,1 0-1 0 0,0 0 1 0 0,-1 0-1 0 0,1 0 1 0 0,0 0-1 0 0,0 0 3 0 0,1 0-81 0 0,-2 0-38 0 0,0 0-174 0 0,0 0 143 0 0,0 0-59 0 0,0 0 77 0 0,0 0-32 0 0,0 0-38 0 0,0 0-43 0 0,0 0-45 0 0,0 0-43 0 0,0 0-40 0 0,0 0-36 0 0,0 0-263 0 0,0 0-59 0 0,0 0-47 0 0,0 0-34 0 0,0 0-1454 0 0,0 0-1285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8:49.0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363 64 7920 0 0,'0'0'174'0'0,"0"0"29"0"0,0 0 13 0 0,0 0 44 0 0,0 0-109 0 0,0 0 117 0 0,0 0 221 0 0,0 0 14 0 0,0 0 7 0 0,0 0 28 0 0,0 0 7 0 0,0 0 6 0 0,-3-2-30 0 0,-7-9-129 0 0,7 9-59 0 0,3 2-11 0 0,0 0-2 0 0,0-3 0 0 0,0-7 0 0 0,0 7 0 0 0,-2 0-11 0 0,-9-7-44 0 0,9 7-17 0 0,-4 3-42 0 0,2-2-53 0 0,0-1 0 0 0,1 0-64 0 0,-4-4 39 0 0,2 6-40 0 0,2 1 72 0 0,2 0-38 0 0,-1-1-56 0 0,-5 2-21 0 0,2-1 17 0 0,2 0 58 0 0,0 0-98 0 0,-27 0 323 0 0,2 0-247 0 0,28 0-98 0 0,-1 0 0 0 0,1 0 0 0 0,-1 0 0 0 0,1 0 0 0 0,-1 0 0 0 0,1 0 0 0 0,-1 0 0 0 0,1 0 0 0 0,-1 0 0 0 0,1 0 0 0 0,-1 0 0 0 0,1 0 0 0 0,-1 0 0 0 0,1 1 0 0 0,-1-1 0 0 0,1 0 0 0 0,-1 0 0 0 0,1 0 0 0 0,-1 1 0 0 0,1-1 0 0 0,0 0 0 0 0,-1 1 0 0 0,1-1 0 0 0,0 0 0 0 0,-1 1 0 0 0,1-1 0 0 0,0 0 0 0 0,-1 1 0 0 0,1-1 0 0 0,0 1 0 0 0,0-1 0 0 0,-1 1 0 0 0,-3 6 0 0 0,3-7 0 0 0,0 0 0 0 0,0 1 0 0 0,1-1 0 0 0,-1 0 0 0 0,0 1 0 0 0,0-1 0 0 0,0 0 0 0 0,0 0 0 0 0,1 0 0 0 0,-1 0 0 0 0,0 0 0 0 0,0 0 0 0 0,0 0 0 0 0,0 0 0 0 0,-5-1 0 0 0,5 2 0 0 0,-24 12 0 0 0,12-7 0 0 0,8 4 0 0 0,-6-5 0 0 0,10-2 0 0 0,0 0 0 0 0,1-1 0 0 0,-1 1 0 0 0,1 0 0 0 0,-1 0 0 0 0,1 0 0 0 0,0-1 0 0 0,0 1 0 0 0,0 0 0 0 0,0 0 0 0 0,1 1 0 0 0,-1 6 0 0 0,0 2 0 0 0,-1-9-1 0 0,1 0 0 0 0,0 0 0 0 0,0 1 0 0 0,0-1 0 0 0,0 0 0 0 0,1 0 0 0 0,-1 0 0 0 0,1 1 0 0 0,0-1 0 0 0,0 0 1 0 0,4 5-21 0 0,-4-6 19 0 0,0-1-1 0 0,0 1 1 0 0,0-1 0 0 0,-1 1-1 0 0,1-1 1 0 0,0 1 0 0 0,-1-1-1 0 0,1 1 1 0 0,-1-1 0 0 0,1 1-1 0 0,-1 0 1 0 0,0-1 0 0 0,0 1-1 0 0,0 0 3 0 0,0 0 1 0 0,0 1-1 0 0,0-1 0 0 0,1 1 0 0 0,-1-1 0 0 0,0 0 0 0 0,1 1 0 0 0,0-1 0 0 0,-1 0 0 0 0,1 1 0 0 0,0-1 0 0 0,0 0 0 0 0,1 1 0 0 0,-1-1-4 0 0,0 0-1 0 0,0 1 1 0 0,0 0-1 0 0,0-1 1 0 0,0 1-1 0 0,0 0 1 0 0,-1-1-1 0 0,1 1 1 0 0,-1 0-1 0 0,0-1 1 0 0,0 1-1 0 0,0 1 5 0 0,0-1-1 0 0,0 1-1 0 0,1-1 1 0 0,0 0 0 0 0,-1 1-1 0 0,1-1 1 0 0,0 1 0 0 0,0-1 0 0 0,1 1 1 0 0,4 12-1 0 0,-1 10 1 0 0,6-5 0 0 0,-6 8 0 0 0,21 50 0 0 0,-20-47 0 0 0,-2-16 0 0 0,-2-9 0 0 0,0-1 0 0 0,0 1 0 0 0,-1-1 0 0 0,0 1 0 0 0,0 0 0 0 0,-1 0 0 0 0,0 8 0 0 0,-1-7 0 0 0,1-1 0 0 0,0 1 0 0 0,1 0 0 0 0,0 0 0 0 0,1 1 0 0 0,1 5 1 0 0,4 16 29 0 0,-4 7 75 0 0,-3 37 87 0 0,-2-60-148 0 0,-5-1-22 0 0,1-1 11 0 0,5-1 23 0 0,1 17 22 0 0,0-6-33 0 0,0-12-23 0 0,0-9-21 0 0,0-1 0 0 0,0 0 0 0 0,0 0 0 0 0,0 0 0 0 0,0 0-1 0 0,0 0 1 0 0,0 0 0 0 0,0 0 0 0 0,0 0 0 0 0,0 0 0 0 0,0 0 0 0 0,0 0-1 0 0,0 1 1 0 0,0-1 0 0 0,0 0 0 0 0,0 0 0 0 0,0 0 0 0 0,0 0-1 0 0,0 0 1 0 0,0 0 0 0 0,0 0 0 0 0,0 0 0 0 0,0 0 0 0 0,0 0-1 0 0,0 1 1 0 0,0-1 0 0 0,0 0 0 0 0,0 0 0 0 0,0 0 0 0 0,-1 0 0 0 0,1 0-1 0 0,0 0 1 0 0,0 0 0 0 0,0 0 0 0 0,0 0 0 0 0,0 0 0 0 0,0 0-1 0 0,0 0 1 0 0,0 0 0 0 0,0 0 0 0 0,0 0 0 0 0,0 0 0 0 0,-1 0-1 0 0,1 0 1 0 0,0 0 0 0 0,0 0 0 0 0,0 0 0 0 0,0 0 0 0 0,0 0 0 0 0,0 0-1 0 0,0 0 1 0 0,0 0 0 0 0,0 0 0 0 0,0 0 0 0 0,-1 0 0 0 0,1 0-1 0 0,0 0 0 0 0,-5 0 6 0 0,0 0-38 0 0,3 0-31 0 0,1 0-73 0 0,1-3 12 0 0,0-2-63 0 0,0 0-57 0 0,1 0-59 0 0,-1-1-59 0 0,0 0-56 0 0,-1 1-56 0 0,1 1-56 0 0,-1 1-54 0 0,-1 0-54 0 0,2 3 266 0 0,-1-1-49 0 0,-1 1-44 0 0,1-1-37 0 0,0 1-143 0 0,-1 0-38 0 0,-4 0-1495 0 0</inkml:trace>
  <inkml:trace contextRef="#ctx0" brushRef="#br0" timeOffset="340.25">0 427 7856 0 0,'3'0'174'0'0,"7"0"29"0"0,-7 0 13 0 0,0 0-31 0 0,1 0-151 0 0,11 0-21 0 0,-11 0 24 0 0,-1 0 39 0 0,-1 0 124 0 0,-1 0 230 0 0,4-2 388 0 0,-1 0-709 0 0,0 0 39 0 0,6-1 245 0 0,4-1 209 0 0,12 2 438 0 0,-15 0-652 0 0,1-4 54 0 0,1-1-26 0 0,-2 6-76 0 0,-2 0-195 0 0,-2 0-42 0 0,0-1-22 0 0,2-2-13 0 0,6-2 34 0 0,1 4 63 0 0,-8 2-83 0 0,4 0-3 0 0,2-3-64 0 0,15-7-15 0 0,-7 7-9 0 0,-8 3-53 0 0,-2 0-46 0 0,-1-1-31 0 0,1-6-5 0 0,1 1-33 0 0,-2 4-20 0 0,-3 2-108 0 0,-1-1 47 0 0,15-3-460 0 0,-14 1 374 0 0,-3 2 101 0 0,-1-1-38 0 0,2 0-202 0 0,-3 2 179 0 0,-1-1-37 0 0,2 0-440 0 0,0 1-288 0 0,2 0-680 0 0</inkml:trace>
  <inkml:trace contextRef="#ctx0" brushRef="#br0" timeOffset="724.4">726 317 5848 0 0,'13'13'168'0'0,"-11"-11"-76"0"0,-4-1-19 0 0,-4-1-20 0 0,2 0 25 0 0,2 0 78 0 0,1 0 178 0 0,1 0 300 0 0,0 0 26 0 0,3 2-7 0 0,7 9-45 0 0,-7-9-21 0 0,-3-2-3 0 0,0 0-32 0 0,0 0-135 0 0,0 0-58 0 0,0 0-9 0 0,-3 3-8 0 0,-7 8-18 0 0,7-9-4 0 0,3-2 0 0 0,-3 0-43 0 0,-2 1-209 0 0,-3 1-40 0 0,7-1-26 0 0,0-1 0 0 0,0 1 0 0 0,0 0-1 0 0,-1 0 1 0 0,1 0 0 0 0,0 0 0 0 0,0 0 0 0 0,1 0 0 0 0,-1 0 0 0 0,0 0 0 0 0,0 0 0 0 0,0 1-2 0 0,-4 11 60 0 0,-2-9-13 0 0,2 0-4 0 0,4 1 5 0 0,1 3 34 0 0,0-4-49 0 0,0-1-15 0 0,0-1 0 0 0,0 0 0 0 0,0 1 0 0 0,0-1 0 0 0,0 0 0 0 0,-1 1 1 0 0,1-1-1 0 0,-1 0 0 0 0,0 2-18 0 0,-4 4 49 0 0,4-6-39 0 0,0-1 0 0 0,0 0 0 0 0,0 1 0 0 0,1-1 0 0 0,-1 1 1 0 0,0-1-1 0 0,1 1 0 0 0,-1 0 0 0 0,1-1 0 0 0,0 1 0 0 0,-1-1 0 0 0,1 1 0 0 0,0 0 0 0 0,0 0-10 0 0,0 9 28 0 0,1-7-22 0 0,-1-1-1 0 0,0 0 0 0 0,0 0 1 0 0,0 0-1 0 0,0 1 0 0 0,-1-1 1 0 0,1 0-1 0 0,-1 0 0 0 0,0 0 1 0 0,0 1-6 0 0,-4 4 0 0 0,4-7 0 0 0,0 1 0 0 0,0-1 0 0 0,1 1 0 0 0,-1-1 0 0 0,0 1 0 0 0,1-1 0 0 0,-1 1 0 0 0,0-1 0 0 0,1 1 0 0 0,0 0 0 0 0,-1-1 0 0 0,1 1 0 0 0,0 0 0 0 0,0-1 0 0 0,0 2 0 0 0,0 3 0 0 0,0 0 0 0 0,0 0 0 0 0,0 0 0 0 0,-1 0 0 0 0,0 0 0 0 0,-1 0 0 0 0,1 0 0 0 0,-1-1 0 0 0,0 1 0 0 0,0-1 0 0 0,-3 5 0 0 0,-1-2 0 0 0,5-7 0 0 0,1-1 0 0 0,-1 1 0 0 0,0 0 0 0 0,0 0 0 0 0,1 0 0 0 0,-1 0 0 0 0,1 0 0 0 0,-1 0 0 0 0,1 0 0 0 0,-1 0 0 0 0,1 0 0 0 0,-1 0 0 0 0,1 0 0 0 0,0 0 0 0 0,0 0 0 0 0,-1 0 0 0 0,1 0 0 0 0,0 0 0 0 0,0 0 0 0 0,0 1 0 0 0,0-1 0 0 0,1 0 0 0 0,-1 0 0 0 0,0 0 0 0 0,0 0 0 0 0,1 0 0 0 0,-1 1 0 0 0,2 4 0 0 0,1 0 0 0 0,-1 1 0 0 0,0-1 0 0 0,-1 1 0 0 0,0 0 0 0 0,0 0 0 0 0,0 0 0 0 0,-1 0 0 0 0,0-6 0 0 0,0 0 0 0 0,0 1 0 0 0,0-1 0 0 0,0 0 0 0 0,0 0 0 0 0,0 0 0 0 0,1 0 0 0 0,-1 0 0 0 0,0 1 0 0 0,1-1 0 0 0,-1 0 0 0 0,1 0 0 0 0,-1 0 0 0 0,1 0 0 0 0,-1 0 0 0 0,1 0 0 0 0,0 0 1 0 0,-1 0-1 0 0,1 0 0 0 0,0-1 0 0 0,0 1 0 0 0,0 0 0 0 0,0 0 0 0 0,-1-1 0 0 0,1 1 0 0 0,0 0 0 0 0,0-1 0 0 0,1 1 0 0 0,-1-1 0 0 0,0 1 0 0 0,0-1 0 0 0,0 0 0 0 0,1 1 0 0 0,8 3 9 0 0,19 12 45 0 0,-25-10-59 0 0,0-1 5 0 0,9-3 30 0 0,11-2 71 0 0,-14 0-7 0 0,3 0 94 0 0,-2-2-63 0 0,-1-4 35 0 0,-2 1 0 0 0,2 0 61 0 0,-9 5-192 0 0,0 0 1 0 0,1-1-1 0 0,-1 1 0 0 0,0-1 0 0 0,0 1 0 0 0,0-1 1 0 0,0 0-1 0 0,1 1 0 0 0,-1-1 0 0 0,0 0 0 0 0,0 0 1 0 0,-1 0-1 0 0,1 0 0 0 0,0 0 0 0 0,0 0 0 0 0,0 0 0 0 0,-1 0 1 0 0,1-1-30 0 0,2-12 274 0 0,-3 13-260 0 0,0 0 0 0 0,0 1 0 0 0,0-1 0 0 0,0 0 0 0 0,0 0-1 0 0,0 1 1 0 0,0-1 0 0 0,0 0 0 0 0,1 1 0 0 0,-1-1 0 0 0,0 0 0 0 0,1 1 0 0 0,-1-1 0 0 0,0 0-1 0 0,1 1 1 0 0,-1-1 0 0 0,1 1-14 0 0,8-7 191 0 0,-8 7-175 0 0,1-1-1 0 0,-1 1 0 0 0,0-1 0 0 0,0 1 0 0 0,0-1 0 0 0,0 0 0 0 0,0 0 0 0 0,0 0 0 0 0,0 1 0 0 0,0-1 0 0 0,0 0 0 0 0,-1 0 0 0 0,1 0 0 0 0,0 0 0 0 0,0-1-15 0 0,2-7 115 0 0,-4 0-38 0 0,-5-6-4 0 0,2 1-52 0 0,8 0 24 0 0,-3 13-41 0 0,0-1 0 0 0,0 1-1 0 0,-1 0 1 0 0,1-1 0 0 0,-1 1-1 0 0,1 0 1 0 0,-1-1 0 0 0,1 1-1 0 0,-1-1 1 0 0,0 1 0 0 0,0-1 0 0 0,0 1-1 0 0,0-1 1 0 0,0 1 0 0 0,0-1-1 0 0,0 1 1 0 0,0-1 0 0 0,0 1-1 0 0,-1-1 1 0 0,1 1 0 0 0,-1 0-1 0 0,1-1-3 0 0,-5-6 11 0 0,4 6-7 0 0,0 1 0 0 0,0-1 0 0 0,0 1 0 0 0,0-1 0 0 0,1 1 0 0 0,-1-1-1 0 0,0 1 1 0 0,1-1 0 0 0,-1 1 0 0 0,1-1 0 0 0,0 0 0 0 0,0 1 0 0 0,-1-1 0 0 0,1 0-4 0 0,1-10 10 0 0,-1 9-10 0 0,1 0 0 0 0,-1 0 0 0 0,0-1 0 0 0,0 1 0 0 0,-1 0 0 0 0,1 0 0 0 0,-1 0 0 0 0,1 0 0 0 0,-1-1 0 0 0,0 1 0 0 0,-4-5 0 0 0,4 6-2 0 0,0 1 1 0 0,0 0-1 0 0,0-1 1 0 0,0 1-1 0 0,1-1 1 0 0,-1 1-1 0 0,1-1 1 0 0,-1 0 0 0 0,1 1-1 0 0,-1-1 1 0 0,1 0-1 0 0,0 1 1 0 0,0-1-1 0 0,0 0 2 0 0,-1-7-66 0 0,0 8 38 0 0,1 0-1 0 0,0-1 1 0 0,-1 1-1 0 0,1 0 0 0 0,-1-1 1 0 0,0 1-1 0 0,1 0 1 0 0,-1 0-1 0 0,0 0 0 0 0,-1-1 29 0 0,-1-2-53 0 0,-1 0 47 0 0,4 4 6 0 0,-9-10-99 0 0,5 3-2 0 0,2 1-23 0 0,1 0-46 0 0,-2 0-201 0 0,2 5 403 0 0,-1-1-85 0 0,0 0-71 0 0,-1-1-59 0 0,-3-3-253 0 0,-6-6-745 0 0,9 10-110 0 0,3-1-49 0 0,0-10-10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9:00.3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6272 0 0,'0'0'141'0'0,"0"0"23"0"0,0 0 11 0 0,0 0 42 0 0,0 0-79 0 0,0 0 116 0 0,0 0 217 0 0,0 0 10 0 0,0 0 0 0 0,0 0-21 0 0,0 0-10 0 0,0 0-2 0 0,0 0-8 0 0,2 3-35 0 0,0-1-326 0 0,1 1 46 0 0,8 8 428 0 0,-6-7-342 0 0,-2 0-72 0 0,-1-3-113 0 0,-1 0-36 0 0,1 2 226 0 0,-2-3-66 0 0,0 0-12 0 0,0 2 24 0 0,0 9 113 0 0,0-11-269 0 0,0 0-1 0 0,0 0 1 0 0,0 0 0 0 0,0 0-1 0 0,0 0 1 0 0,0 0 0 0 0,0 0-1 0 0,0 1 1 0 0,0-1 0 0 0,0 0-1 0 0,0 0 1 0 0,0 0 0 0 0,0 0 0 0 0,0 0-1 0 0,0 0 1 0 0,0 0 0 0 0,0 0-1 0 0,0 0 1 0 0,0 0 0 0 0,0 1-1 0 0,0-1 1 0 0,0 0 0 0 0,0 0-1 0 0,0 0 1 0 0,0 0 0 0 0,0 0-1 0 0,0 0 1 0 0,0 0 0 0 0,0 0-1 0 0,1 0 1 0 0,-1 0 0 0 0,0 0 0 0 0,0 0-1 0 0,0 0 1 0 0,0 0 0 0 0,0 1-1 0 0,0-1 1 0 0,0 0 0 0 0,0 0-1 0 0,0 0 1 0 0,0 0 0 0 0,0 0-1 0 0,1 0 1 0 0,-1 0 0 0 0,0 0-1 0 0,0 0 1 0 0,0 0 0 0 0,0 0-1 0 0,0 0 1 0 0,0 0 0 0 0,0 0 0 0 0,0 0-1 0 0,0 0 1 0 0,0 0 0 0 0,1 0-1 0 0,-1 0 1 0 0,0-1-6 0 0,10 1 335 0 0,-7 0-30 0 0,-3 3-129 0 0,0 14 42 0 0,0-10-92 0 0,0-2 81 0 0,3-2-95 0 0,3 5-71 0 0,-1 8 145 0 0,-3 3 48 0 0,-2-4-109 0 0,0-13-113 0 0,0 8 192 0 0,0-1-44 0 0,0 1-38 0 0,0-1-34 0 0,0 14 18 0 0,0 11-94 0 0,0-32-8 0 0,0-1 0 0 0,0 1 0 0 0,0 0 0 0 0,1 0 0 0 0,-1-1 0 0 0,1 1 0 0 0,-1 0-1 0 0,1 0 1 0 0,0-1 0 0 0,0 1 0 0 0,0-1 0 0 0,-1 1 0 0 0,2-1-4 0 0,-1 1 1 0 0,0-1 0 0 0,-1 1 0 0 0,1 0 0 0 0,0-1 0 0 0,0 1 0 0 0,-1 0 0 0 0,1-1 0 0 0,-1 1 0 0 0,1 0 0 0 0,-1 0 0 0 0,0-1 0 0 0,0 1 0 0 0,0 0-1 0 0,0 13 25 0 0,0 127 190 0 0,0-93-103 0 0,0 0 48 0 0,-1-40-110 0 0,-4 1-37 0 0,-2 4 31 0 0,5 0 85 0 0,2-7-60 0 0,0 7-68 0 0,0-6 89 0 0,0-2 16 0 0,0 1 54 0 0,0 0 64 0 0,0 2 74 0 0,0-6-370 0 0,-3-3-20 0 0,0 0 39 0 0,-4 0-29 0 0,4 0-72 0 0,3 0-148 0 0,0 0-67 0 0,0 0-13 0 0,0 0 138 0 0,0 0 45 0 0,0 0-50 0 0,0 0-190 0 0,0 0-354 0 0,0 0 462 0 0,0 0 182 0 0,0 0-32 0 0,0 0-2 0 0,0 0-32 0 0,0 0-38 0 0,0 0-43 0 0,0 0-46 0 0,0 0-42 0 0,0 0-38 0 0,0 0-33 0 0,0 0-744 0 0,0 0-763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9:01.3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280 16 6272 0 0,'0'0'182'0'0,"0"0"-42"0"0,0 0 4 0 0,0 0 64 0 0,0 0 188 0 0,3-3 344 0 0,7-7 27 0 0,-7 7-31 0 0,-3 3-488 0 0,0 0 80 0 0,0 0 180 0 0,0 0-17 0 0,0 0-26 0 0,0 0-94 0 0,0 0-41 0 0,0 0-8 0 0,0 0-8 0 0,0 0-23 0 0,0 0-16 0 0,0 0-3 0 0,0 0-23 0 0,-3 3-94 0 0,-4 3-69 0 0,-17 18 146 0 0,18-16-203 0 0,1-1-52 0 0,3-2 21 0 0,1-5 4 0 0,1 1 0 0 0,0-1 0 0 0,0 1 0 0 0,-1 0 0 0 0,1-1 0 0 0,0 1 0 0 0,-1 0 0 0 0,1-1 0 0 0,-1 1 0 0 0,1-1-1 0 0,-1 1 1 0 0,1-1 0 0 0,-1 1 0 0 0,1-1 0 0 0,-1 0 0 0 0,1 1 0 0 0,-1-1 0 0 0,1 0 0 0 0,-1 1 0 0 0,0-1 0 0 0,1 0 0 0 0,-1 1-2 0 0,-4 1 12 0 0,2 0-10 0 0,-1 0 1 0 0,1 1-1 0 0,0-1 1 0 0,1 1-1 0 0,-1-1 1 0 0,0 1 0 0 0,1 0-1 0 0,0 0 1 0 0,-2 3-3 0 0,1-1 14 0 0,3-4-12 0 0,0-1 0 0 0,0 1 1 0 0,-1-1-1 0 0,1 1 1 0 0,0 0-1 0 0,-1-1 0 0 0,1 1 1 0 0,0-1-1 0 0,-1 1 0 0 0,1-1 1 0 0,-1 1-1 0 0,1-1 1 0 0,-1 1-1 0 0,1-1 0 0 0,-1 1 1 0 0,0-1-1 0 0,1 0 0 0 0,-1 1 1 0 0,1-1-1 0 0,-1 0 1 0 0,0 1-1 0 0,0-1-2 0 0,-4 2 4 0 0,4-1 0 0 0,0 0-1 0 0,-1 0 1 0 0,1 1-1 0 0,0-1 1 0 0,0 0-1 0 0,0 0 1 0 0,0 1-1 0 0,0-1 1 0 0,0 0-1 0 0,0 1 1 0 0,0-1-1 0 0,0 1 1 0 0,1 0-1 0 0,-1 0-3 0 0,0 0 1 0 0,0 0-1 0 0,1-1 0 0 0,-1 1 0 0 0,0-1 1 0 0,0 1-1 0 0,0-1 0 0 0,0 0 1 0 0,0 1-1 0 0,0-1 0 0 0,0 0 1 0 0,0 0-1 0 0,0 1 0 0 0,-1-1 1 0 0,0 0-1 0 0,-9 4 3 0 0,9-4 2 0 0,0 0 1 0 0,0 0 0 0 0,-1 0-1 0 0,1 1 1 0 0,0-1-1 0 0,0 1 1 0 0,0-1-1 0 0,0 1 1 0 0,0 0-6 0 0,0 0 6 0 0,-1 0-1 0 0,0 0 1 0 0,0 0 0 0 0,0 0 0 0 0,0-1 0 0 0,-1 1-6 0 0,2-1 3 0 0,0 0 1 0 0,0 0 0 0 0,0 0 0 0 0,1 0 0 0 0,-1 0 0 0 0,0 0 0 0 0,1 0 0 0 0,-1 1 0 0 0,1-1 0 0 0,-1 1-1 0 0,1-1 1 0 0,-1 1 0 0 0,1 0-4 0 0,-2 3 11 0 0,3-4-6 0 0,0 0 0 0 0,-1-1 0 0 0,1 1 0 0 0,0 0-1 0 0,0-1 1 0 0,-1 1 0 0 0,1-1 0 0 0,-1 1 0 0 0,1-1 0 0 0,-1 1 0 0 0,1-1-1 0 0,-1 1 1 0 0,1-1 0 0 0,-1 1 0 0 0,1-1 0 0 0,-1 1 0 0 0,1-1 0 0 0,-1 0 0 0 0,0 1-1 0 0,1-1 1 0 0,-1 0 0 0 0,0 0-5 0 0,-4 3 24 0 0,-24 13 152 0 0,24-6-84 0 0,-2-5-18 0 0,7-5-69 0 0,-1 0 0 0 0,1 0 0 0 0,0 1 0 0 0,-1-1 0 0 0,1 0 0 0 0,0 0 0 0 0,-1 0 0 0 0,1 1 0 0 0,0-1 0 0 0,-1 0 0 0 0,1 1 0 0 0,0-1-1 0 0,-1 0 1 0 0,1 1 0 0 0,0-1 0 0 0,0 0 0 0 0,0 1 0 0 0,-1-1 0 0 0,1 1 0 0 0,0-1 0 0 0,0 0 0 0 0,0 1 0 0 0,0-1 0 0 0,0 1 0 0 0,0-1 0 0 0,0 0 0 0 0,0 1 0 0 0,0-1 0 0 0,0 1 0 0 0,0-1 0 0 0,0 1-5 0 0,0-1 2 0 0,0 0 0 0 0,0 0 0 0 0,0 0 0 0 0,0 0 0 0 0,0 0 0 0 0,0 0 0 0 0,0 0 0 0 0,0 1 0 0 0,0-1 1 0 0,0 0-1 0 0,0 0 0 0 0,0 0 0 0 0,0 0 0 0 0,0 0 0 0 0,0 0 0 0 0,0 0 0 0 0,0 0 0 0 0,0 0 1 0 0,0 0-1 0 0,0 1 0 0 0,0-1 0 0 0,0 0 0 0 0,0 0 0 0 0,0 0 0 0 0,0 0 0 0 0,0 0 0 0 0,0 0 0 0 0,0 0 1 0 0,-1 0-1 0 0,1 0 0 0 0,0 0 0 0 0,0 0 0 0 0,0 0 0 0 0,0 0 0 0 0,0 0 0 0 0,0 0 0 0 0,0 1 1 0 0,0-1-1 0 0,0 0 0 0 0,0 0 0 0 0,0 0 0 0 0,0 0 0 0 0,-1 0 0 0 0,1 0 0 0 0,0 0 0 0 0,0 0 0 0 0,0 0 1 0 0,0 0-1 0 0,0 0 0 0 0,0 0 0 0 0,0 0 0 0 0,0 0 0 0 0,0 0 0 0 0,0 0 0 0 0,-1 0 0 0 0,1 0 1 0 0,0-1-3 0 0,-1 1-17 0 0,-1 0 50 0 0,1 0 43 0 0,0 0 37 0 0,-1 0 269 0 0,1 0 325 0 0,1 0-375 0 0,1 0-65 0 0,0 0-143 0 0,0 0-57 0 0,0 0-62 0 0,0 0-54 0 0,1 0-59 0 0,-1 0-67 0 0,4 3 228 0 0,6 8-26 0 0,-4-8 37 0 0,2-3-59 0 0,-7-1 6 0 0,7 2 32 0 0,7 7 142 0 0,-9-4-155 0 0,8 0 82 0 0,9-5-21 0 0,0-1 0 0 0,-8 7 21 0 0,31 21-91 0 0,-45-25-12 0 0,0-1 0 0 0,1 1 1 0 0,-1 0-1 0 0,0-1 0 0 0,0 0 0 0 0,1 1 0 0 0,-1-1 1 0 0,0 0-1 0 0,3 0-9 0 0,6-1 76 0 0,-5 1 9 0 0,-1 0 43 0 0,-2 2-55 0 0,0 1-48 0 0,2 2 4 0 0,3 3 61 0 0,5 2-30 0 0,0-7-62 0 0,-8 0-57 0 0,6 7 55 0 0,-8-7 57 0 0,-1-3 1 0 0,5 0-57 0 0,-3 0-42 0 0,-2 0-82 0 0,-2 0-58 0 0,0 0-263 0 0,0 0-31 0 0,0 0 216 0 0,0 0 173 0 0,0 0 112 0 0,0 0 161 0 0,3 3 268 0 0,8 7 49 0 0,-9-8-209 0 0,-2-1-141 0 0,3-1-73 0 0,-1 0-45 0 0,4 0-77 0 0,-3 0-39 0 0,6 0-236 0 0,-6 0 210 0 0,-1 0 58 0 0,-1 0 65 0 0,2 0-327 0 0,-3 0-7 0 0,0 0-40 0 0,0 0-147 0 0,0 0-61 0 0,0 0 434 0 0,0 0 17 0 0,0 0-13 0 0,0 0-39 0 0,0 0-10 0 0,0 0-41 0 0,0 0-46 0 0,0 0-51 0 0,0 0-57 0 0,0 0-52 0 0,0 0-46 0 0,0 0-41 0 0,0 0-147 0 0,0 0-41 0 0,0 0-178 0 0,0 0-484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9:13.4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5064 0 0,'0'0'108'0'0,"0"0"17"0"0,0 0 14 0 0,0 0-36 0 0,0 0 0 0 0,0 0 44 0 0,0 0 130 0 0,0 0 243 0 0,0 0 22 0 0,0 0-18 0 0,2 3-83 0 0,9 7-32 0 0,-9-7-7 0 0,-2-3-16 0 0,0 2-54 0 0,0 9-20 0 0,0-11-306 0 0,0 0-1 0 0,0 0 0 0 0,0 0 1 0 0,0 0-1 0 0,0 0 1 0 0,0 1-1 0 0,0-1 0 0 0,0 0 1 0 0,0 0-1 0 0,0 0 0 0 0,0 0 1 0 0,0 0-1 0 0,0 0 0 0 0,0 0 1 0 0,0 0-1 0 0,0 0 0 0 0,0 0 1 0 0,0 1-1 0 0,0-1 0 0 0,0 0 1 0 0,0 0-1 0 0,0 0 1 0 0,0 0-1 0 0,0 0 0 0 0,0 0 1 0 0,0 0-1 0 0,1 0 0 0 0,-1 0 1 0 0,0 0-1 0 0,0 0 0 0 0,0 0 1 0 0,0 1-1 0 0,0-1 0 0 0,0 0 1 0 0,0 0-1 0 0,0 0 1 0 0,0 0-1 0 0,0 0 0 0 0,0 0 1 0 0,0 0-1 0 0,1 0 0 0 0,-1 0 1 0 0,0 0-1 0 0,0 0 0 0 0,0 0 1 0 0,0 0-1 0 0,0 0 0 0 0,0 0 1 0 0,0 0-1 0 0,0 0 1 0 0,0 0-1 0 0,0 0 0 0 0,1 0 1 0 0,-1 0-1 0 0,0 0 0 0 0,0 0 1 0 0,0 0-6 0 0,0 0 14 0 0,1 0 1 0 0,-1-1-1 0 0,1 1 1 0 0,-1 0-1 0 0,1 1 1 0 0,-1-1-1 0 0,1 0 0 0 0,-1 0 1 0 0,1 0-1 0 0,-1 0 1 0 0,1 0-1 0 0,-1 0 1 0 0,1 1-1 0 0,-1-1 1 0 0,1 0-1 0 0,-1 0 1 0 0,0 1-1 0 0,1-1 1 0 0,-1 0-1 0 0,1 0 1 0 0,-1 1-1 0 0,0-1 1 0 0,1 1-1 0 0,-1-1 1 0 0,0 0-1 0 0,0 1 1 0 0,1-1-1 0 0,-1 1 0 0 0,0-1 1 0 0,0 1-1 0 0,1-1 1 0 0,-1 0-1 0 0,0 1 1 0 0,0-1-1 0 0,0 1 1 0 0,0-1-1 0 0,0 1 1 0 0,0-1-1 0 0,0 1 1 0 0,0-1-1 0 0,0 1 1 0 0,0 0-15 0 0,0-1 5 0 0,0 0 0 0 0,0 0 1 0 0,0 0-1 0 0,0 0 0 0 0,0 0 1 0 0,0 0-1 0 0,0 0 0 0 0,0 1 1 0 0,0-1-1 0 0,0 0 0 0 0,0 0 1 0 0,0 0-1 0 0,0 0 0 0 0,0 0 1 0 0,0 0-1 0 0,0 0 0 0 0,0 0 1 0 0,0 0-1 0 0,0 0 0 0 0,0 0 1 0 0,0 1-1 0 0,0-1 0 0 0,0 0 1 0 0,0 0-1 0 0,0 0 0 0 0,0 0 1 0 0,0 0-1 0 0,0 0 0 0 0,0 0 1 0 0,0 0-1 0 0,1 0 0 0 0,-1 0 1 0 0,0 0-1 0 0,0 0 0 0 0,0 0 1 0 0,0 0-1 0 0,0 0 0 0 0,0 1 1 0 0,0-1-1 0 0,0 0 0 0 0,0 0 1 0 0,0 0-1 0 0,0 0 0 0 0,1 0 1 0 0,-1 0-1 0 0,0 0 0 0 0,0 0 1 0 0,0 0-1 0 0,0 0 0 0 0,0 0 1 0 0,0 0-1 0 0,0 0 0 0 0,0 0 1 0 0,0 0-1 0 0,0 0 0 0 0,1-1 1 0 0,-1 1-6 0 0,7 1 191 0 0,3 4 264 0 0,-7-3-285 0 0,0 1-56 0 0,0 0-91 0 0,-1-2 175 0 0,0 0-54 0 0,0 0-43 0 0,0-1-36 0 0,6-1 78 0 0,-8 1-91 0 0,7 1 238 0 0,0 0-83 0 0,0 2-13 0 0,-1 1-92 0 0,6 1 37 0 0,-7-3-57 0 0,1-2 40 0 0,3 0 67 0 0,15 0 446 0 0,-17 0-497 0 0,0 0-76 0 0,4 2 117 0 0,2 4 13 0 0,-1 0-10 0 0,-1-4-23 0 0,18-2 273 0 0,-23 2-294 0 0,-5 0-125 0 0,0-1 0 0 0,1 0 0 0 0,0 0 0 0 0,-1 0-1 0 0,1 0 1 0 0,-1 0 0 0 0,1 0 0 0 0,0-1 0 0 0,0 1 0 0 0,0 0-1 0 0,-1-1 1 0 0,1 0 0 0 0,1 1-13 0 0,30 1 245 0 0,-30-2-218 0 0,6 0 32 0 0,19 0 345 0 0,-20 0-294 0 0,-6 0 3 0 0,-2 0-1 0 0,3 0-4 0 0,-1-1-104 0 0,4 0 72 0 0,-4 1-50 0 0,-1 0-1 0 0,0 0 0 0 0,1 0 0 0 0,-1 0 0 0 0,1 0 0 0 0,-1 0 0 0 0,1 0 1 0 0,-1 0-1 0 0,0 0 0 0 0,1 1 0 0 0,-1-1 0 0 0,0 1 0 0 0,1-1 1 0 0,-1 1-1 0 0,2 0-25 0 0,7 10 0 0 0,-7-9-86 0 0,-3-2-140 0 0,0 0-44 0 0,0 0-2 0 0,0 0 98 0 0,0 0 26 0 0,0 0-44 0 0,0 0-152 0 0,0 0-288 0 0,0 0 482 0 0,0 0 23 0 0,0 0-9 0 0,0 0-38 0 0,0 0-6 0 0,0 0-39 0 0,0 0-43 0 0,0 0-49 0 0,0 0-52 0 0,0 0-50 0 0,0 0-42 0 0,0 0-39 0 0,0 0-141 0 0,0 0-38 0 0,0 0-1476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9:14.4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96 1 9504 0 0,'0'0'216'0'0,"0"0"32"0"0,0 0 9 0 0,0 0 40 0 0,0 0 147 0 0,0 0 62 0 0,0 0 7 0 0,0 0-214 0 0,0 0-133 0 0,0 0-45 0 0,0 0 1 0 0,0 0 23 0 0,0 0-17 0 0,0 0 12 0 0,0 0 78 0 0,0 0 35 0 0,0 0 10 0 0,0 0-9 0 0,0 0-39 0 0,0 2-20 0 0,0 2-25 0 0,0 4 151 0 0,0 0-102 0 0,0 0-82 0 0,1-1-61 0 0,0-6-67 0 0,-1 1 0 0 0,0 0 0 0 0,1 0 0 0 0,0 0 0 0 0,-1-1 0 0 0,1 1 0 0 0,0 0 0 0 0,0-1 0 0 0,0 1 0 0 0,0-1 0 0 0,0 1 0 0 0,0-1 0 0 0,1 1-9 0 0,2 5 97 0 0,-5 2-72 0 0,0-7-5 0 0,1 0-15 0 0,0-1 1 0 0,0 0-1 0 0,1 1 0 0 0,-1-1 0 0 0,0 0 0 0 0,0 0 0 0 0,0 1 1 0 0,1-1-1 0 0,-1 0 0 0 0,1 0 0 0 0,-1 1 0 0 0,1-1 0 0 0,-1 0 1 0 0,1 0-1 0 0,0 0 0 0 0,0 0 0 0 0,-1 0 0 0 0,1 0 0 0 0,0 0 1 0 0,0 0-1 0 0,0 0 0 0 0,0 0 0 0 0,0-1 0 0 0,0 1 1 0 0,1 0-6 0 0,5 2 27 0 0,-6-2-24 0 0,-1-1-1 0 0,1 0 0 0 0,-1 0 1 0 0,1 0-1 0 0,-1 0 0 0 0,1 1 1 0 0,-1-1-1 0 0,0 0 0 0 0,1 0 1 0 0,-1 1-1 0 0,1-1 0 0 0,-1 0 1 0 0,0 1-1 0 0,1-1 1 0 0,-1 1-1 0 0,0-1 0 0 0,1 0 1 0 0,-1 1-1 0 0,0-1 0 0 0,0 1 1 0 0,1-1-1 0 0,-1 1 0 0 0,0-1 1 0 0,0 1-1 0 0,0-1 1 0 0,0 1-1 0 0,1-1 0 0 0,-1 1 1 0 0,0-1-1 0 0,0 1 0 0 0,0-1 1 0 0,0 1-1 0 0,0-1 0 0 0,0 1 1 0 0,-1-1-1 0 0,1 1 1 0 0,0-1-1 0 0,0 1-2 0 0,0 1 3 0 0,0-1 1 0 0,1 1-1 0 0,-1 0 0 0 0,0 0 1 0 0,1-1-1 0 0,-1 1 0 0 0,1 0 1 0 0,-1 0-1 0 0,1-1 0 0 0,0 1 1 0 0,0-1-1 0 0,0 1 1 0 0,0-1-1 0 0,0 1 0 0 0,0-1 1 0 0,0 1-1 0 0,1-1 0 0 0,-1 0 1 0 0,1 1-4 0 0,14 16 21 0 0,-10-9-5 0 0,-2-4-8 0 0,0 0-1 0 0,-1 1 1 0 0,1 0-1 0 0,-1-1 1 0 0,2 6-8 0 0,0 9-1 0 0,-4-15 3 0 0,0 0 0 0 0,0-1-1 0 0,0 1 1 0 0,1-1-1 0 0,0 1 1 0 0,0-1-1 0 0,1 2-1 0 0,2 3 25 0 0,0-1 0 0 0,0 2 0 0 0,1 6-25 0 0,4 7 32 0 0,-5-15-25 0 0,4 13 9 0 0,-7 0 25 0 0,-1-15-39 0 0,0 0 0 0 0,0 0 1 0 0,0 0-1 0 0,1-1 0 0 0,1 4-2 0 0,-1-4 0 0 0,-1 1 0 0 0,0-1 0 0 0,0 0 0 0 0,0 0 0 0 0,0 4 0 0 0,-1 120 0 0 0,0-126-1 0 0,0-1 1 0 0,0 1 0 0 0,-1-1 0 0 0,1 1-1 0 0,0-1 1 0 0,-1 1 0 0 0,0-1 0 0 0,0 1 0 0 0,0-1-1 0 0,0 0 1 0 0,-1 3 0 0 0,1-3 3 0 0,0 0-1 0 0,0 1 1 0 0,0-1-1 0 0,0 0 1 0 0,0 1-1 0 0,1-1 1 0 0,-1 1-1 0 0,1-1 1 0 0,-1 1-1 0 0,1-1 1 0 0,0 3-3 0 0,0-4 8 0 0,0 0 1 0 0,0 0-1 0 0,0-1 1 0 0,0 1-1 0 0,0 0 0 0 0,0 0 1 0 0,-1-1-1 0 0,1 1 1 0 0,0 0-1 0 0,-1 0 0 0 0,1-1 1 0 0,0 1-1 0 0,-1 0 1 0 0,1-1-1 0 0,-1 1 1 0 0,1 0-1 0 0,-1-1 0 0 0,1 1 1 0 0,-1-1-1 0 0,1 1 1 0 0,-1 0-1 0 0,0-1 0 0 0,1 0 1 0 0,-1 1-1 0 0,0-1 1 0 0,1 1-1 0 0,-1-1 1 0 0,0 0-1 0 0,0 1-8 0 0,-1-1 10 0 0,1 1 1 0 0,0-1-1 0 0,0 1 0 0 0,0-1 0 0 0,0 1 1 0 0,0 0-1 0 0,0 0 0 0 0,0 0 1 0 0,0-1-1 0 0,0 1 0 0 0,0 0 1 0 0,1 0-1 0 0,-1 0 0 0 0,0 1 0 0 0,0-1-10 0 0,-1 4 35 0 0,-2 2 95 0 0,-3-3 58 0 0,2-2-103 0 0,-2 3 52 0 0,-2 3 196 0 0,0 0 34 0 0,1-3-176 0 0,2-3-103 0 0,-2-1-90 0 0,1-1 43 0 0,6 0-31 0 0,-1-1 0 0 0,0 1 0 0 0,1 0 0 0 0,-1 0 0 0 0,0 0 0 0 0,1 1 0 0 0,-1-1 0 0 0,0 0 0 0 0,1 1 0 0 0,-1-1-1 0 0,1 1 1 0 0,-2 0-10 0 0,-2 5 44 0 0,5-5-43 0 0,0-1 1 0 0,0 1-1 0 0,-1-1 0 0 0,1 0 0 0 0,0 1 0 0 0,-1-1 1 0 0,1 1-1 0 0,0-1 0 0 0,-1 0 0 0 0,1 1 0 0 0,0-1 1 0 0,-1 0-1 0 0,1 1 0 0 0,-1-1 0 0 0,1 0 1 0 0,0 0-1 0 0,-1 0 0 0 0,1 1 0 0 0,-1-1 0 0 0,1 0 1 0 0,-1 0-1 0 0,1 0 0 0 0,-1 0 0 0 0,1 0 1 0 0,-1 0-1 0 0,1 0 0 0 0,-1 0 0 0 0,1 0 0 0 0,-1 0 1 0 0,1 0-1 0 0,-1 0 0 0 0,0 0-1 0 0,-6 0 21 0 0,5 0-17 0 0,0 0 1 0 0,0 1-1 0 0,0-2 0 0 0,-1 1 1 0 0,1 0-1 0 0,0 0 0 0 0,0-1 0 0 0,0 1 1 0 0,0-1-1 0 0,-1 0-4 0 0,-5-4 21 0 0,6 4-19 0 0,1 0 1 0 0,0 0-1 0 0,-1 1 0 0 0,1-1 1 0 0,-1 0-1 0 0,0 1 0 0 0,1-1 1 0 0,-1 1-1 0 0,1-1 0 0 0,-1 1 0 0 0,0-1 1 0 0,1 1-1 0 0,-1 0 0 0 0,0 0-2 0 0,1 0 0 0 0,1 0 1 0 0,-1 0-1 0 0,0 0 0 0 0,1 0 0 0 0,-1 0 0 0 0,0 0 0 0 0,1 0 0 0 0,-1 0 0 0 0,0-1 0 0 0,1 1 0 0 0,-1 0 0 0 0,0 0 0 0 0,1-1 0 0 0,-1 1 0 0 0,1 0 0 0 0,-1-1 0 0 0,1 1 0 0 0,-1-1 0 0 0,0 1 0 0 0,1 0 0 0 0,-1-1 0 0 0,1 1 0 0 0,0-1 0 0 0,-1 0 1 0 0,1 1-1 0 0,-1-1 0 0 0,1 1-1 0 0,0-1 0 0 0,-1 0 1 0 0,1 1-1 0 0,-1-1 1 0 0,1 1-1 0 0,-1-1 1 0 0,1 1-1 0 0,-1-1 1 0 0,1 1-1 0 0,-1 0 0 0 0,1-1 1 0 0,-1 1-1 0 0,0 0 1 0 0,1-1-1 0 0,-1 1 1 0 0,1 0-1 0 0,-1 0 1 0 0,0 0-1 0 0,1-1 0 0 0,-1 1 1 0 0,0 0-1 0 0,1 0 1 0 0,-1 0-1 0 0,0 0 1 0 0,0 0-1 0 0,1 0 1 0 0,-1 0-8 0 0,-1 0 1 0 0,1 0-1 0 0,0 0 0 0 0,0-1 0 0 0,0 1 0 0 0,0-1 1 0 0,0 1-1 0 0,0 0 0 0 0,1-1 0 0 0,-1 1 0 0 0,0-1 1 0 0,0 0-1 0 0,0 1 0 0 0,0-1 0 0 0,0 0 1 0 0,1 0-1 0 0,-1 1 0 0 0,0-1 0 0 0,1 0 0 0 0,-1 0 1 0 0,1 0-1 0 0,-1 0 0 0 0,1 0 0 0 0,-1 0 0 0 0,1 0 1 0 0,-1 0 7 0 0,-6-11-97 0 0,4 9-61 0 0,2 0 49 0 0,2-6-169 0 0,-1 9 227 0 0,0-10-646 0 0,0 5 178 0 0,0 1 2 0 0,0 1-112 0 0,0 0-5 0 0,0 2 272 0 0,0 0-33 0 0,0-1-35 0 0,0 1-38 0 0,0 0-40 0 0,0 0-43 0 0,0-1-1465 0 0,0 1-1133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9:14.7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0 11616 0 0,'0'0'340'0'0,"0"0"-123"0"0,0 0-100 0 0,0 0-32 0 0,-3 0-50 0 0,-7 0-43 0 0,7 0-98 0 0,3 3-21 0 0,0 0 59 0 0,0 0-49 0 0,0-1-61 0 0,0 0-99 0 0,0 0-117 0 0,0-2-105 0 0,0 1 69 0 0,0-1-40 0 0,0 0-553 0 0,0 0-436 0 0,0 0-827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1:44.5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458 126 9152 0 0,'0'0'208'0'0,"0"0"33"0"0,0 0 14 0 0,-3-2-42 0 0,-20-21-141 0 0,20 19-13 0 0,1 3 129 0 0,1 0-33 0 0,-2 0 69 0 0,0 0-71 0 0,-1 1-56 0 0,1 0-14 0 0,1-1 43 0 0,-5-3 136 0 0,-2-4 275 0 0,0-1 92 0 0,1 5-267 0 0,0 1-141 0 0,-1 2-106 0 0,8 1-114 0 0,-21-2 388 0 0,11-2-158 0 0,3-6 42 0 0,2-3 167 0 0,-4 8-6 0 0,5-1-153 0 0,0 0 64 0 0,-4 5-142 0 0,-2-1-20 0 0,-1-4-17 0 0,-1 0-35 0 0,2 4-8 0 0,-5 2 19 0 0,0 0-62 0 0,-31 0 9 0 0,45 0-89 0 0,1 0 0 0 0,-1 1 0 0 0,0-1 0 0 0,0 0 0 0 0,0 1 0 0 0,1-1 0 0 0,-1 1 0 0 0,0 0 0 0 0,1-1 0 0 0,-1 1 0 0 0,1 0 0 0 0,-1 0 0 0 0,0 0 0 0 0,1 0 0 0 0,-1 0 0 0 0,1 0 0 0 0,-1 0 0 0 0,1 0 0 0 0,-1-1 0 0 0,0 1 0 0 0,1-1 0 0 0,-1 1 0 0 0,0-1 0 0 0,0 0 0 0 0,1 1 0 0 0,-1-1 0 0 0,0 0 0 0 0,-5 0 0 0 0,5-1 0 0 0,-1 1 0 0 0,1 0 0 0 0,0 0 0 0 0,0 0 0 0 0,0 1 0 0 0,0-1 0 0 0,-1 0 0 0 0,1 1 0 0 0,0 0 0 0 0,-1 0 0 0 0,-13 12 0 0 0,3 2 0 0 0,8-1 0 0 0,-2-11-3 0 0,7-3 3 0 0,-1 0 0 0 0,1 0 1 0 0,0 0-1 0 0,0 0 0 0 0,0 0 1 0 0,0 0-1 0 0,-1 0 0 0 0,1 0 1 0 0,0 0-1 0 0,0 0 0 0 0,0 0 0 0 0,0 0 1 0 0,-1 0-1 0 0,1 0 0 0 0,0 0 1 0 0,0 0-1 0 0,0 0 0 0 0,0 1 1 0 0,0-1-1 0 0,-1 0 0 0 0,1 0 1 0 0,0 0-1 0 0,0 0 0 0 0,0 0 1 0 0,0 0-1 0 0,0 1 0 0 0,0-1 0 0 0,0 0 1 0 0,0 0-1 0 0,0 0 0 0 0,-1 0 1 0 0,1 1-1 0 0,0-1 0 0 0,0 0 1 0 0,0 0-1 0 0,0 0 0 0 0,0 0 1 0 0,0 1-1 0 0,0-1 0 0 0,0 0 0 0 0,-1 10-47 0 0,1 9-69 0 0,0-17 115 0 0,0 0-1 0 0,1-1 1 0 0,-1 1 0 0 0,0-1 0 0 0,1 1 0 0 0,-1 0-1 0 0,1-1 1 0 0,0 1 0 0 0,-1-1 0 0 0,1 0-1 0 0,0 1 1 0 0,0-1 1 0 0,0 1 0 0 0,0-1 0 0 0,0 1 1 0 0,0 0-1 0 0,0 0 0 0 0,0 0 0 0 0,-1 0 0 0 0,1-1 0 0 0,-1 1 0 0 0,1 0 0 0 0,-1 0 0 0 0,0 0 0 0 0,1 1 0 0 0,1 13 0 0 0,1-13 0 0 0,-1 1 0 0 0,0-1 0 0 0,1 0 0 0 0,0 0 0 0 0,0 0 0 0 0,2 2 0 0 0,-2-3 0 0 0,0 1 0 0 0,0 0 0 0 0,0 0 0 0 0,0 0 0 0 0,-1 0 0 0 0,2 3 0 0 0,1 5 0 0 0,-5-10 0 0 0,1 1 0 0 0,-1-1 0 0 0,1 1 0 0 0,0-1 0 0 0,0 0 0 0 0,-1 1 0 0 0,1-1 0 0 0,0 0 0 0 0,0 0 0 0 0,0 1 0 0 0,1-1 0 0 0,-1 0 0 0 0,0 0 0 0 0,0 0 0 0 0,0 0 0 0 0,1 0 0 0 0,22 15 0 0 0,-13-1 0 0 0,10 1 0 0 0,-11 0 0 0 0,11 0 0 0 0,-10-1 0 0 0,-2-7 0 0 0,-7-6 0 0 0,0-1 0 0 0,0 1 0 0 0,0 0 0 0 0,-1-1 0 0 0,1 1 0 0 0,0 0 0 0 0,-1 0 0 0 0,1 0 0 0 0,-1 1 0 0 0,0-1 0 0 0,1 1 0 0 0,24 29 0 0 0,-8 2 0 0 0,-5-8 0 0 0,-12-25 0 0 0,-1 0 0 0 0,0 0 0 0 0,0 0 0 0 0,0 0 0 0 0,1 0 0 0 0,-1 0 0 0 0,0-1 0 0 0,1 1 0 0 0,-1 0 0 0 0,1 0 0 0 0,-1 0 0 0 0,1 0 0 0 0,0-1 0 0 0,-1 1 0 0 0,1 0 0 0 0,0-1 0 0 0,-1 1 0 0 0,1 0 0 0 0,0-1 0 0 0,5 5 0 0 0,-5-4 1 0 0,-1-1-1 0 0,1 1 0 0 0,-1-1 0 0 0,0 1 0 0 0,1 0 0 0 0,-1-1 0 0 0,0 1 0 0 0,1 0 0 0 0,-1-1 0 0 0,0 1 0 0 0,0 0 0 0 0,1-1 0 0 0,-1 1 0 0 0,0 0 0 0 0,0 0 0 0 0,0-1 0 0 0,0 1 0 0 0,0 0 0 0 0,0 0 0 0 0,0-1 0 0 0,-1 1 0 0 0,1 0 0 0 0,0 0 0 0 0,-8 19-1 0 0,6-18 9 0 0,1 1 1 0 0,0-1-1 0 0,0 0 1 0 0,0 1-1 0 0,0-1 0 0 0,0 1 1 0 0,1 0-1 0 0,-1 1-8 0 0,1-3 9 0 0,-2 25 117 0 0,2-25-120 0 0,0 0 0 0 0,-1 0 1 0 0,1 0-1 0 0,-1 0 1 0 0,1 0-1 0 0,-1 0 0 0 0,1 0 1 0 0,-1 0-1 0 0,0 0 1 0 0,1 0-1 0 0,-1 0 0 0 0,0-1 1 0 0,0 1-1 0 0,1 0 1 0 0,-1 0-1 0 0,0-1 0 0 0,0 1 1 0 0,0-1-1 0 0,-1 1-6 0 0,-61 31 817 0 0,47-24-633 0 0,1 0-44 0 0,-17-3 168 0 0,24 0-255 0 0,7-4-45 0 0,-1 0 0 0 0,1 0 0 0 0,-1-1 0 0 0,1 1 0 0 0,-1 0 0 0 0,1-1 0 0 0,-1 1 0 0 0,1 0 0 0 0,-1-1 0 0 0,0 0 0 0 0,1 1-1 0 0,-1-1 1 0 0,0 0 0 0 0,1 0-8 0 0,-7 0 29 0 0,6 0-20 0 0,0 1 0 0 0,0-1 0 0 0,0 0 0 0 0,0-1 0 0 0,0 1-1 0 0,-1 0 1 0 0,1 0 0 0 0,0-1 0 0 0,0 0 0 0 0,-1 0-9 0 0,-5-4 9 0 0,7 4-8 0 0,-1 1 0 0 0,1-1 0 0 0,-1 0 0 0 0,1 0 0 0 0,-1 0 0 0 0,1 1 0 0 0,-1-1 0 0 0,1 1 0 0 0,-1-1 0 0 0,0 1 0 0 0,1 0 0 0 0,-1-1-1 0 0,0 1 1 0 0,0 0-1 0 0,-13-2 48 0 0,-1-9-36 0 0,3 8-28 0 0,10 3-21 0 0,0-2-34 0 0,-7-9-171 0 0,7 9-57 0 0,3 2 153 0 0,0 0-55 0 0,0 0-83 0 0,0 0 90 0 0,0 0-40 0 0,0 0-43 0 0,0 0-42 0 0,0 0-37 0 0,0-1-35 0 0,0 1-251 0 0,0 0-56 0 0,0-2-821 0 0,0-2-644 0 0,0-5-1227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9:15.9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490 1 4752 0 0,'0'0'101'0'0,"0"0"22"0"0,0 0 6 0 0,0 0-34 0 0,0 0 12 0 0,0 0 55 0 0,0 0 157 0 0,0 0 281 0 0,0 0 28 0 0,0 0-4 0 0,0 0-34 0 0,0 0-12 0 0,0 0-2 0 0,0 0-6 0 0,0 0-23 0 0,0 0-16 0 0,0 0-3 0 0,0 0-14 0 0,0 0-54 0 0,0 0-20 0 0,0 0-6 0 0,0 0-26 0 0,0 0-102 0 0,0 0-46 0 0,0 0-10 0 0,0 3-14 0 0,0-3-225 0 0,0 1 1 0 0,0 0 0 0 0,-1-1-1 0 0,1 1 1 0 0,0-1 0 0 0,0 1-1 0 0,0 0 1 0 0,-1-1 0 0 0,1 1-1 0 0,0 0 1 0 0,0-1 0 0 0,-1 1-1 0 0,1-1 1 0 0,-1 1 0 0 0,1-1-1 0 0,0 1 1 0 0,-1-1 0 0 0,1 1-1 0 0,-1-1 1 0 0,1 1 0 0 0,-1-1-1 0 0,1 0 1 0 0,-1 1-12 0 0,0-1 10 0 0,1 0 1 0 0,-1 1-1 0 0,1-1 1 0 0,-1 1-1 0 0,1-1 0 0 0,-1 1 1 0 0,1-1-1 0 0,-1 1 1 0 0,1-1-1 0 0,0 1 1 0 0,-1-1-1 0 0,1 1 0 0 0,0-1 1 0 0,-1 1-1 0 0,1 0 1 0 0,0-1-1 0 0,0 1 0 0 0,-1-1 1 0 0,1 1-1 0 0,0 0 1 0 0,0-1-1 0 0,0 1 1 0 0,0 0-11 0 0,0 1 146 0 0,0 1-55 0 0,-3 10-19 0 0,-7 0 19 0 0,7-10 3 0 0,1 0-4 0 0,-8 13 9 0 0,0 2-24 0 0,1-10-73 0 0,6-7-2 0 0,1 0 0 0 0,-1 1 0 0 0,1 0 0 0 0,-1-1 0 0 0,1 1 0 0 0,0 0 0 0 0,0 0 0 0 0,0 0 0 0 0,0 0 0 0 0,0 0 0 0 0,1 1 0 0 0,-1-1 0 0 0,0 1 0 0 0,-16 20 0 0 0,13-18-1 0 0,0 1 1 0 0,0 1-1 0 0,1-1 1 0 0,-2 3 0 0 0,-14 19 11 0 0,0-10 33 0 0,-2-7-33 0 0,17-8-11 0 0,-1-1 0 0 0,1 1 0 0 0,0 0 0 0 0,0 1 0 0 0,0-1 0 0 0,0 2 0 0 0,-8 12 0 0 0,12-14 0 0 0,-1 0 0 0 0,0-1 0 0 0,0 1 0 0 0,0 0 0 0 0,-1-1 0 0 0,1 1 0 0 0,0-1 0 0 0,-1 1 0 0 0,-2 0 0 0 0,-23 13 0 0 0,22-13 0 0 0,-1 0 0 0 0,0 1 0 0 0,1 0 0 0 0,0 0 0 0 0,0 1 0 0 0,-4 4 0 0 0,5-5 0 0 0,0 1 0 0 0,0-1 0 0 0,-1-1 0 0 0,1 1 0 0 0,-1-1 0 0 0,0 1 0 0 0,1-1 0 0 0,0 1 0 0 0,-1 0 0 0 0,1 1 0 0 0,1-1 0 0 0,-2 1 0 0 0,1-1 1 0 0,-1 0 0 0 0,0-1 0 0 0,0 1 0 0 0,0-1 0 0 0,-1 0-1 0 0,1 0 8 0 0,-7 2 56 0 0,8 2-21 0 0,5-6-41 0 0,0-1-1 0 0,0 0 1 0 0,0 1-1 0 0,-1-1 1 0 0,1 0-1 0 0,0 1 1 0 0,0-1-1 0 0,-1 0 1 0 0,1 1-1 0 0,0-1 1 0 0,-1 0-1 0 0,1 1 1 0 0,0-1-1 0 0,-1 0 1 0 0,1 0 0 0 0,0 0-1 0 0,-1 1 1 0 0,1-1-1 0 0,0 0 1 0 0,-1 0-1 0 0,1 0 1 0 0,-1 0-1 0 0,1 0 1 0 0,-1 1-1 0 0,1-1 1 0 0,0 0-1 0 0,-1 0 1 0 0,1 0-1 0 0,-1 0 1 0 0,1 0-1 0 0,-1-1-1 0 0,-1 1 116 0 0,2 0 7 0 0,0 0-10 0 0,0 0-5 0 0,0 0-17 0 0,0 0-10 0 0,0 0-1 0 0,0 0-1 0 0,0 0-6 0 0,0 0-1 0 0,0 0 0 0 0,0 0 4 0 0,0 0 18 0 0,0 0 8 0 0,2 11 44 0 0,5-6-58 0 0,15-5-17 0 0,-19 0-65 0 0,-1 0 1 0 0,1-1-1 0 0,0 1 1 0 0,-1 0-1 0 0,1 0 1 0 0,0 1-1 0 0,-1-1 1 0 0,1 1-1 0 0,-1-1 1 0 0,1 1-1 0 0,0 0-6 0 0,5 4 32 0 0,-7-4-25 0 0,0 0 1 0 0,1 0-1 0 0,-1-1 1 0 0,1 1-1 0 0,-1 0 1 0 0,1 0-1 0 0,-1-1 1 0 0,1 1-1 0 0,0-1 1 0 0,-1 0-1 0 0,1 1 1 0 0,0-1-1 0 0,-1 0 1 0 0,1 0-1 0 0,1 0-7 0 0,7-1 25 0 0,-7 1-19 0 0,1 0 0 0 0,0 0 0 0 0,-1 0 1 0 0,1 0-1 0 0,-1 0 0 0 0,1 1 0 0 0,0-1 0 0 0,-1 1 0 0 0,2 1-6 0 0,5 1 26 0 0,25 9 92 0 0,-27-7-87 0 0,-7-4-28 0 0,1 0 1 0 0,-1 0-1 0 0,1 0 0 0 0,-1 0 1 0 0,1-1-1 0 0,-1 1 0 0 0,1 0 1 0 0,-1-1-1 0 0,1 1 0 0 0,0-1 1 0 0,-1 0-1 0 0,1 0 0 0 0,0 0 1 0 0,0 1-4 0 0,19 2 52 0 0,5 10-17 0 0,-21-9-19 0 0,1-1 0 0 0,0 0 1 0 0,0 0-1 0 0,5 2-16 0 0,-2-2 26 0 0,39 14 198 0 0,-31-8-160 0 0,-2 4 18 0 0,-13-11-74 0 0,-1 0-1 0 0,1-1 1 0 0,0 1 0 0 0,0-1-1 0 0,-1 1 1 0 0,1-1-1 0 0,0 0 1 0 0,1 0-1 0 0,-1 0 1 0 0,0 1-8 0 0,22 3 25 0 0,-13 5 34 0 0,10-4-29 0 0,-13 1 35 0 0,-8-6-62 0 0,0-1-1 0 0,1 0 1 0 0,-1 1 0 0 0,0-1 0 0 0,0 0 0 0 0,1 1 0 0 0,-1-1-1 0 0,0 0 1 0 0,0 1 0 0 0,1-1 0 0 0,-1 0 0 0 0,0 0 0 0 0,1 1 0 0 0,-1-1-1 0 0,1 0 1 0 0,-1 0 0 0 0,0 0 0 0 0,1 0 0 0 0,-1 1 0 0 0,1-1-1 0 0,-1 0 1 0 0,0 0 0 0 0,1 0 0 0 0,-1 0 0 0 0,1 0 0 0 0,-1 0 0 0 0,0 0-1 0 0,1 0-2 0 0,4 2 54 0 0,6 9-28 0 0,-9-8 54 0 0,-2-3 15 0 0,0 0-7 0 0,0 0-7 0 0,0 0-1 0 0,0 0-48 0 0,0 0-60 0 0,0 0-63 0 0,0 0-134 0 0,0 0-233 0 0,0 0-29 0 0,0 0 158 0 0,0 0 10 0 0,0 0-129 0 0,0 0 44 0 0,0 0-37 0 0,0 0-1135 0 0,0 0-57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9:16.6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220 0 8752 0 0,'0'0'197'0'0,"0"0"24"0"0,-2 3 19 0 0,-9 8 8 0 0,9-10-119 0 0,1 1-35 0 0,0 2 14 0 0,2 4-19 0 0,-1-8-55 0 0,0 3 190 0 0,0-3 21 0 0,0 3 88 0 0,0 4-156 0 0,0 2 101 0 0,0 0 57 0 0,0 13 504 0 0,0-15-616 0 0,0-1-37 0 0,0 2-29 0 0,0 0-90 0 0,2 3 130 0 0,4 1 26 0 0,1 1-1 0 0,-6-2-24 0 0,-1 1 13 0 0,-1 3-6 0 0,1-13-176 0 0,0 0 0 0 0,0 0 1 0 0,0 0-1 0 0,1 0 0 0 0,-1 0 1 0 0,1 0-1 0 0,-1 0 0 0 0,1 0 1 0 0,0 0-30 0 0,4 7 91 0 0,-4-8-71 0 0,0 0 0 0 0,0 1-1 0 0,-1-1 1 0 0,1 1 0 0 0,0-1-1 0 0,-1 1 1 0 0,1-1-1 0 0,0 1 1 0 0,-1-1 0 0 0,0 1-1 0 0,1 0 1 0 0,-1-1 0 0 0,0 1-1 0 0,0 0-19 0 0,2 10 80 0 0,3-3-34 0 0,1 4-13 0 0,-5-10-29 0 0,-1 0 0 0 0,1 0 0 0 0,-1 0-1 0 0,0 0 1 0 0,0 0 0 0 0,0 0 0 0 0,0 0-4 0 0,-1 1 14 0 0,1 1-1 0 0,0-1 0 0 0,0 1 1 0 0,1-1-1 0 0,0 1 1 0 0,-1-1-1 0 0,2 4-13 0 0,1 1 20 0 0,0 0 0 0 0,-1 0-1 0 0,0-1 1 0 0,0 7-20 0 0,0 14 61 0 0,-2-24-52 0 0,1 1-1 0 0,-1-1 1 0 0,2 0 0 0 0,-1 0-1 0 0,2 4-8 0 0,-1-3 8 0 0,0 0-1 0 0,-1-1 1 0 0,0 1-1 0 0,0 0 1 0 0,0 0-1 0 0,-1 0-7 0 0,1 20 37 0 0,0-15-34 0 0,-1 0 0 0 0,0 0 1 0 0,-1-1-1 0 0,0 1 1 0 0,-1 4-4 0 0,-4 1 1 0 0,0 1 15 0 0,5-3 31 0 0,-1 2 2 0 0,-5 3-32 0 0,2-9-3 0 0,-4 12 77 0 0,-1-5-33 0 0,-2 7 9 0 0,0 2 43 0 0,8-18-76 0 0,2-3-16 0 0,1-4-11 0 0,1 0 0 0 0,0-1-1 0 0,0 1 1 0 0,-1 0 0 0 0,1-1-1 0 0,0 1 1 0 0,-1-1 0 0 0,1 1-1 0 0,-1-1 1 0 0,1 1 0 0 0,-1-1 0 0 0,1 1-1 0 0,-1-1 1 0 0,1 1 0 0 0,-1-1-1 0 0,1 1 1 0 0,-1-1 0 0 0,0 0-1 0 0,1 1 1 0 0,-1-1 0 0 0,1 0 0 0 0,-1 0-7 0 0,-4 3 36 0 0,4-3-25 0 0,-1 1-1 0 0,1 0 1 0 0,0 0-1 0 0,0 0 1 0 0,1-1 0 0 0,-1 1-1 0 0,0 0 1 0 0,0 0-1 0 0,0 0 1 0 0,0 0-1 0 0,1 0 1 0 0,-1 1 0 0 0,1-1-1 0 0,-1 0 1 0 0,0 0-11 0 0,1 0 9 0 0,0 0 1 0 0,0-1 0 0 0,-1 1 0 0 0,1 0 0 0 0,0 0 0 0 0,-1-1 0 0 0,1 1-1 0 0,-1 0 1 0 0,1-1 0 0 0,-1 1 0 0 0,1-1 0 0 0,-1 1 0 0 0,1-1-1 0 0,-1 1 1 0 0,0-1 0 0 0,1 1 0 0 0,-1-1 0 0 0,0 1 0 0 0,0-1 0 0 0,1 0-1 0 0,-1 1 1 0 0,0-1 0 0 0,0 0 0 0 0,1 0 0 0 0,-1 0 0 0 0,0 1-1 0 0,0-1 1 0 0,1 0 0 0 0,-2 0-10 0 0,-8-1 153 0 0,7 1-101 0 0,0 0 1 0 0,0-1-1 0 0,1 1 1 0 0,-1 0-1 0 0,0 0 0 0 0,0 1 1 0 0,0-1-1 0 0,1 1 1 0 0,-1-1-1 0 0,0 1 0 0 0,-1 0-52 0 0,4 0 19 0 0,-6 4 134 0 0,5-5-57 0 0,-10-3-17 0 0,0 6-31 0 0,9-3-30 0 0,-3-5 0 0 0,5 4-17 0 0,-2 1 7 0 0,0-1 0 0 0,0 1 0 0 0,1-1 0 0 0,-1 1 0 0 0,0-1 0 0 0,0 1-1 0 0,0 0 1 0 0,0 0 0 0 0,1 0 0 0 0,-1 0 0 0 0,-1 1-8 0 0,-1-1 8 0 0,-1-3 51 0 0,-5-10-31 0 0,4 0 25 0 0,0 8-43 0 0,5 5-12 0 0,1 0 0 0 0,-1 0 0 0 0,1-1 1 0 0,0 1-1 0 0,-1 0 0 0 0,1 0 0 0 0,-1-1 1 0 0,1 1-1 0 0,0 0 0 0 0,-1-1 0 0 0,1 1 1 0 0,0-1-1 0 0,-1 1 0 0 0,1 0 0 0 0,0-1 0 0 0,0 1 1 0 0,-1-1-1 0 0,1 1 0 0 0,0-1 0 0 0,0 1 1 0 0,0-1-1 0 0,0 1 0 0 0,0-1 0 0 0,0 1 1 0 0,0-1-1 0 0,0 1 0 0 0,0-1 0 0 0,0 1 1 0 0,0-1-1 0 0,0 1 0 0 0,0-1 0 0 0,0 0 2 0 0,0 1-1 0 0,0-1 0 0 0,0 0 0 0 0,0 1 0 0 0,0-1-1 0 0,0 0 1 0 0,0 1 0 0 0,-1-1 0 0 0,1 0 0 0 0,0 1 0 0 0,0-1-1 0 0,-1 0 1 0 0,1 1 0 0 0,0-1 0 0 0,-1 1 0 0 0,1-1-1 0 0,-1 1 2 0 0,-4-5-45 0 0,2 2-19 0 0,1 0-32 0 0,1-1-43 0 0,3-2-48 0 0,8-7-293 0 0,-8 11 362 0 0,-2 2 8 0 0,1-1-16 0 0,-1 1-43 0 0,0-1-12 0 0,0 1-43 0 0,0-1-50 0 0,0 0-56 0 0,0 1-60 0 0,0-1-55 0 0,0-1-49 0 0,0 1-44 0 0,0 0-156 0 0,0-1-43 0 0,0 0-188 0 0,0-2-509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9:17.8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10856 0 0,'0'0'241'0'0,"0"0"38"0"0,0 0 14 0 0,0 0-21 0 0,0 0-109 0 0,0 0-47 0 0,0 0 124 0 0,0 0 221 0 0,0 0 19 0 0,0 0-32 0 0,0 0-316 0 0,0 0 24 0 0,0 0 64 0 0,0 0-17 0 0,0 0-23 0 0,0 0-78 0 0,0 2-24 0 0,0 33 364 0 0,0-1-93 0 0,0 0-79 0 0,0 1-68 0 0,0-4-66 0 0,0 0-35 0 0,0 116 190 0 0,1-141-271 0 0,-1-1-1 0 0,1 1 0 0 0,1-1 0 0 0,-1 1 0 0 0,2 2-19 0 0,-1-2 26 0 0,-1 0-1 0 0,1-1 1 0 0,-1 1 0 0 0,0 0-1 0 0,0 3-25 0 0,-1 15 106 0 0,0-2 69 0 0,0 28 308 0 0,0-34-346 0 0,0 1-36 0 0,-3-15-187 0 0,-7 9-14 0 0,7-8-22 0 0,3-3-112 0 0,0 0-43 0 0,0 0 141 0 0,0 0-52 0 0,0 0-79 0 0,0 0 85 0 0,0 0-38 0 0,0 0-42 0 0,0 0-38 0 0,0 0-404 0 0,0 0 98 0 0,0 0-53 0 0,0 0-773 0 0,0 0-607 0 0,0 0-1156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9:18.1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1 10856 0 0,'0'0'241'0'0,"0"0"38"0"0,0 0 14 0 0,0 0-21 0 0,0 0-204 0 0,-2 0-40 0 0,1 0-28 0 0,0 0-1 0 0,1 0 1 0 0,-1 0-1 0 0,0 0 1 0 0,1 0-1 0 0,-1 0 1 0 0,0 0-1 0 0,1 0 1 0 0,-1 0 0 0 0,0 1-1 0 0,1-1 1 0 0,-1 0-1 0 0,1 1 1 0 0,-1-1-1 0 0,0 0 1 0 0,1 1-6 0 0,0 0 0 0 0,-1-1 0 0 0,1 1 0 0 0,0-1 0 0 0,0 1-1 0 0,-1 0 1 0 0,1-1 0 0 0,0 1 0 0 0,0 0 0 0 0,0-1 0 0 0,0 1 0 0 0,0 0 0 0 0,0-1-1 0 0,0 1 1 0 0,0 0 6 0 0,0 2-132 0 0,-2-3-252 0 0,1 0 49 0 0,-1 0 43 0 0,1 0 35 0 0,-1 0-175 0 0,0 0-199 0 0,1 0 338 0 0,0 0-51 0 0,0 0-65 0 0,-1 0-1005 0 0,1 0-801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9:18.9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364 0 7280 0 0,'0'0'209'0'0,"0"0"-50"0"0,0 0-9 0 0,0 0 55 0 0,0 0 172 0 0,0 0 316 0 0,0 0 19 0 0,0 0-291 0 0,0 0-170 0 0,0 0-39 0 0,0 0 53 0 0,0 0 126 0 0,0 0-20 0 0,-2 3-21 0 0,1-3-311 0 0,-1 3 38 0 0,-5 6 42 0 0,4-5-52 0 0,2 0 35 0 0,1 1 49 0 0,1-1 64 0 0,-4-1 21 0 0,-2 2-120 0 0,-11 10 304 0 0,13-11-339 0 0,1-2-62 0 0,-5 4 160 0 0,2 0-70 0 0,0-1-53 0 0,-7 6 10 0 0,7-8-6 0 0,0 0-27 0 0,4-3-25 0 0,0 0 0 0 0,1 1 0 0 0,-1-1-1 0 0,0 0 1 0 0,1 0 0 0 0,-1 1 0 0 0,1-1 0 0 0,-1 1 0 0 0,1-1 0 0 0,-1 1 0 0 0,1-1-1 0 0,-1 1 1 0 0,1-1 0 0 0,-1 1 0 0 0,1-1 0 0 0,-1 1 0 0 0,1-1 0 0 0,0 1 0 0 0,-1 0 0 0 0,1-1-1 0 0,0 1 1 0 0,0 0-8 0 0,-3 4 29 0 0,2-4-18 0 0,0 1-1 0 0,-1 0 1 0 0,1-1-1 0 0,-1 1 1 0 0,1-1 0 0 0,-1 0-1 0 0,1 1 1 0 0,-1-1 0 0 0,0 0-1 0 0,0 0 1 0 0,1 0 0 0 0,-1 0-1 0 0,-1 0-10 0 0,0 0 16 0 0,0 1-1 0 0,0 0 0 0 0,0-1 1 0 0,0 1-1 0 0,0 0 1 0 0,0 1-16 0 0,-8 6 48 0 0,-7 2 82 0 0,-3 1 12 0 0,6-4-79 0 0,10-5-25 0 0,-1 0 24 0 0,-3 1 36 0 0,-12 7 59 0 0,15-8-35 0 0,2 0-42 0 0,1-1-26 0 0,1 1-25 0 0,-1 0-8 0 0,0-1 23 0 0,-8 2 82 0 0,-1 3-9 0 0,7-3-48 0 0,-1 2 35 0 0,5-5-90 0 0,0 0 0 0 0,-1 0 1 0 0,1 1-1 0 0,-1-1 1 0 0,1 0-1 0 0,-1 0 0 0 0,1-1 1 0 0,-1 1-1 0 0,0 0 1 0 0,1 0-1 0 0,-1-1 0 0 0,0 1 1 0 0,0-1-1 0 0,0 0 1 0 0,0 1-15 0 0,2-1 1 0 0,0 0 0 0 0,0 0 0 0 0,0 0 0 0 0,-1 0 0 0 0,1 0 0 0 0,0 0 0 0 0,0 0 0 0 0,0 0 0 0 0,0 0 0 0 0,0 0 0 0 0,0 0 0 0 0,0 0 0 0 0,0 0 1 0 0,0 0-1 0 0,0 0 0 0 0,-1 0 0 0 0,1 0 0 0 0,0 0 0 0 0,0 0 0 0 0,0 0 0 0 0,0 0 0 0 0,0 0 0 0 0,0 0 0 0 0,0 0 0 0 0,0 0 0 0 0,0 0 1 0 0,0 0-1 0 0,0 0 0 0 0,-1 0 0 0 0,1 0 0 0 0,0 0 0 0 0,0 0 0 0 0,0 0 0 0 0,0 0 0 0 0,0 1 0 0 0,0-1 0 0 0,0 0 0 0 0,0 0 0 0 0,0 0 1 0 0,0 0-1 0 0,0 0 0 0 0,0 0 0 0 0,0 0 0 0 0,0 0 0 0 0,0 0 0 0 0,0 0 0 0 0,0 1 0 0 0,0-1 0 0 0,0 0 0 0 0,0 0 0 0 0,0 0 0 0 0,0 0 1 0 0,0 0-1 0 0,0 0 0 0 0,0 0 0 0 0,0 0 0 0 0,0 0-1 0 0,0 1 2 0 0,0 0-1 0 0,0-1 1 0 0,0 1 0 0 0,0 0-1 0 0,0 0 1 0 0,0-1 0 0 0,0 1-1 0 0,0 0 1 0 0,-1-1 0 0 0,1 1-1 0 0,0 0 1 0 0,0-1 0 0 0,-1 1-1 0 0,1-1 1 0 0,0 1-2 0 0,-11 4 75 0 0,6 2-11 0 0,5-7-61 0 0,0 1 0 0 0,0-1 0 0 0,0 1 0 0 0,-1-1 0 0 0,1 0 0 0 0,0 1 0 0 0,0-1 0 0 0,-1 0 0 0 0,1 1 0 0 0,0-1 0 0 0,-1 0 0 0 0,1 0 0 0 0,0 1 0 0 0,-1-1 0 0 0,1 0 1 0 0,0 0-1 0 0,-1 1 0 0 0,1-1 0 0 0,0 0 0 0 0,-1 0 0 0 0,1 0 0 0 0,-1 0 0 0 0,1 0 0 0 0,-1 0 0 0 0,1 0 0 0 0,0 1 0 0 0,-1-1 0 0 0,1 0 0 0 0,-1-1 0 0 0,1 1 1 0 0,-1 0-5 0 0,1 0 3 0 0,0 0-1 0 0,0 0 0 0 0,0 0 0 0 0,0 0 0 0 0,0 0 1 0 0,0 0-1 0 0,0 0 0 0 0,0 0 0 0 0,-1 0 0 0 0,1 0 1 0 0,0 0-1 0 0,0 0 0 0 0,0 0 0 0 0,0 0 0 0 0,0 0 1 0 0,0 0-1 0 0,0 0 0 0 0,0 0 0 0 0,0 0 0 0 0,0 0 1 0 0,-1 0-1 0 0,1 0 0 0 0,0 0 0 0 0,0 0 0 0 0,0 0 1 0 0,0 1-1 0 0,0-1 0 0 0,0 0 0 0 0,0 0 0 0 0,0 0 0 0 0,0 0 1 0 0,0 0-1 0 0,0 0 0 0 0,0 0 0 0 0,0 0 0 0 0,0 0 1 0 0,0 0-1 0 0,0 0 0 0 0,0 0 0 0 0,-1 1 0 0 0,1-1 1 0 0,0 0-1 0 0,0 0 0 0 0,0 0 0 0 0,0 0 0 0 0,0 0 1 0 0,0 0-1 0 0,0 0 0 0 0,0 0 0 0 0,0 0 0 0 0,0 0 1 0 0,0 1-1 0 0,0-1 0 0 0,1 0 0 0 0,-1 0 0 0 0,0 0 1 0 0,0 0-3 0 0,0 10 84 0 0,0-7 1 0 0,0 0 4 0 0,0 7-13 0 0,-1-4-3 0 0,1-3-36 0 0,1-1-19 0 0,4 1 12 0 0,3 4 41 0 0,-3 0-10 0 0,-5-6-57 0 0,0-1 1 0 0,0 0-1 0 0,0 1 0 0 0,0-1 0 0 0,1 0 1 0 0,-1 1-1 0 0,0-1 0 0 0,0 0 0 0 0,1 1 1 0 0,-1-1-1 0 0,0 0 0 0 0,1 1 0 0 0,-1-1 1 0 0,0 0-1 0 0,1 0 0 0 0,-1 0 1 0 0,1 1-1 0 0,-1-1 0 0 0,0 0 0 0 0,1 0 1 0 0,-1 0-1 0 0,1 0 0 0 0,-1 0 0 0 0,0 1 1 0 0,1-1-1 0 0,-1 0 0 0 0,1 0 0 0 0,-1 0 1 0 0,0 0-1 0 0,1 0 0 0 0,0-1-3 0 0,4 4 65 0 0,-4-2-57 0 0,0 1-1 0 0,0-1 0 0 0,1 0 0 0 0,-1 0 0 0 0,0 0 1 0 0,1 0-1 0 0,-1-1 0 0 0,1 1 0 0 0,-1 0 0 0 0,1 0 1 0 0,-1-1-1 0 0,1 1 0 0 0,0-1 0 0 0,-1 0 0 0 0,1 1 0 0 0,0-1 1 0 0,-1 0-1 0 0,2 0-7 0 0,-2 0 8 0 0,1 0 0 0 0,0 1 0 0 0,-1-1 0 0 0,1 0-1 0 0,0 1 1 0 0,-1-1 0 0 0,1 1 0 0 0,-1-1 0 0 0,1 1 0 0 0,0 0 0 0 0,-1-1 0 0 0,0 1 0 0 0,1 0 0 0 0,-1 0 0 0 0,0 0 0 0 0,1 0 0 0 0,-1 1-1 0 0,1-1-7 0 0,4 3 95 0 0,4-4-73 0 0,-5-1-7 0 0,3 0-5 0 0,14 1 16 0 0,-8 4 30 0 0,-6 1-41 0 0,5 1 21 0 0,-2-4 20 0 0,12-2 24 0 0,-19 1-67 0 0,0-1 0 0 0,0 1 0 0 0,0 0 0 0 0,0 0 0 0 0,0 1 0 0 0,0-1 0 0 0,0 1 0 0 0,-1-1 0 0 0,2 2-13 0 0,10 1 49 0 0,6-5-31 0 0,-12 1-7 0 0,9 1 37 0 0,-2 5-30 0 0,0 1 1 0 0,2-6 29 0 0,-9-1-37 0 0,-6-1-10 0 0,0 1 0 0 0,0 0 1 0 0,0 0-1 0 0,0 0 0 0 0,0 0 1 0 0,0 0-1 0 0,0 1 0 0 0,-1-1 1 0 0,1 1-1 0 0,0 0 0 0 0,1 0-1 0 0,0 1 9 0 0,0 0 0 0 0,0 0 0 0 0,1 0-1 0 0,-1-1 1 0 0,1 0 0 0 0,-1 0-1 0 0,1 0 1 0 0,-1 0 0 0 0,1-1 0 0 0,-1 1-1 0 0,1-1 1 0 0,0 0 0 0 0,0-1-9 0 0,13 4 21 0 0,11 7 22 0 0,0-7-33 0 0,-28-3-10 0 0,0 0 0 0 0,0 0 0 0 0,0 0 0 0 0,0 0 0 0 0,0 0 0 0 0,1 0 0 0 0,-1 0 0 0 0,0 0 0 0 0,0 0 0 0 0,0 1 0 0 0,0-1 0 0 0,0 0 0 0 0,0 1 0 0 0,0 0 0 0 0,-1-1 0 0 0,1 1-1 0 0,-1-1 0 0 0,0 1 1 0 0,1 0-1 0 0,-1-1 0 0 0,0 1 0 0 0,0 0 1 0 0,0-1-1 0 0,0 1 0 0 0,1 0 1 0 0,-1-1-1 0 0,0 1 0 0 0,0 0 0 0 0,0-1 1 0 0,0 1 0 0 0,0 2-71 0 0,0-3-84 0 0,0 0-33 0 0,0 0-4 0 0,0 0 67 0 0,0 0 12 0 0,0 0-40 0 0,0 0-129 0 0,0 0-239 0 0,0 0 297 0 0,0 0-16 0 0,0 0-61 0 0,0 0 106 0 0,0 0-36 0 0,0 0-37 0 0,0 0-36 0 0,0 0-399 0 0,0 0 105 0 0,0 0-49 0 0,0 0-753 0 0,0 0-585 0 0,0 0-1116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9:19.7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95 8840 0 0,'0'0'197'0'0,"0"0"24"0"0,0 0 19 0 0,0 0 48 0 0,0 0 148 0 0,0 0 63 0 0,0 0 12 0 0,0 0-34 0 0,0 0-145 0 0,0 3-63 0 0,-1 3-103 0 0,-4-1-5 0 0,1-2-35 0 0,0 2 81 0 0,3 0 0 0 0,1 2 72 0 0,-2 2-65 0 0,-4 2 30 0 0,0 2 5 0 0,4-1-46 0 0,2-3 131 0 0,0 0-59 0 0,0 0-52 0 0,0 0-44 0 0,0 2-15 0 0,0 0-43 0 0,0 21 103 0 0,0-7-46 0 0,0-9 22 0 0,0-3 51 0 0,0 1 103 0 0,0-3 37 0 0,0 0 101 0 0,0 0 115 0 0,0-5-255 0 0,0-1 34 0 0,0-6-383 0 0,0-1 0 0 0,0 1 1 0 0,0 0-1 0 0,1-1 0 0 0,-1 1 0 0 0,1-1 1 0 0,-1 1-1 0 0,1 0 0 0 0,-1-1 0 0 0,1 1 1 0 0,0 0-1 0 0,1-1-3 0 0,-1 0 7 0 0,0 0 0 0 0,0 0 0 0 0,0 0 0 0 0,0 0 1 0 0,-1 0-1 0 0,1 0 0 0 0,0 0 0 0 0,-1 0 0 0 0,1 0 0 0 0,-1 0 0 0 0,0 0 1 0 0,0 0-1 0 0,1-1-7 0 0,-2-1 6 0 0,1 2 2 0 0,0-1 0 0 0,0 1 0 0 0,0 0 0 0 0,0-1 0 0 0,0 1 0 0 0,1 0-1 0 0,-1-1 1 0 0,1 1 0 0 0,0-2-8 0 0,1 0 7 0 0,0 0 0 0 0,0-1 1 0 0,0 1-1 0 0,-1 0 0 0 0,1-1 0 0 0,-1 1 0 0 0,-1-1 1 0 0,1 1-1 0 0,0-1 0 0 0,-1 0 0 0 0,0 1 0 0 0,0-1 0 0 0,-1 0-7 0 0,1-7 0 0 0,-1-10 15 0 0,5 9 44 0 0,1 4-9 0 0,-4 8-37 0 0,0 0 0 0 0,0-1 1 0 0,-1 1-1 0 0,1-1 1 0 0,0 1-1 0 0,0-1 1 0 0,-1 1-1 0 0,1-1 1 0 0,-1 1-1 0 0,0-1 1 0 0,1 0-1 0 0,-1 1 1 0 0,0-1-1 0 0,0 0-13 0 0,0 0 14 0 0,0 1-1 0 0,0-1 1 0 0,1 0-1 0 0,-1 1 1 0 0,0-1-1 0 0,1 0 1 0 0,0 1-1 0 0,-1-1 1 0 0,1 1 0 0 0,0-1-1 0 0,-1 1 1 0 0,1-1-1 0 0,0 1 1 0 0,0 0-14 0 0,4-8 29 0 0,0-1-60 0 0,-4 8 13 0 0,0-1 0 0 0,0 1 1 0 0,0 0-1 0 0,1 0 1 0 0,-1 0-1 0 0,0 0 1 0 0,1 0-1 0 0,0 0 1 0 0,0 0 17 0 0,11-14-142 0 0,-11 11 101 0 0,2-2-35 0 0,3 3 43 0 0,-2 2 29 0 0,-4 1 0 0 0,1 0 1 0 0,-1 1-1 0 0,0-1 1 0 0,0 0-1 0 0,0 0 0 0 0,0 0 1 0 0,0 0-1 0 0,0 0 1 0 0,0 0-1 0 0,-1 0 1 0 0,1 0-1 0 0,0-1 4 0 0,0 1 0 0 0,-1 0-1 0 0,0 0 1 0 0,1 0-1 0 0,-1 0 1 0 0,1 0-1 0 0,-1 1 1 0 0,1-1-1 0 0,-1 0 1 0 0,1 0-1 0 0,0 1 1 0 0,-1-1 0 0 0,1 0-1 0 0,0 1 1 0 0,-1-1-1 0 0,1 1 1 0 0,0-1-1 0 0,0 1 1 0 0,0-1-1 0 0,-1 1 1 0 0,1 0-1 0 0,0-1 1 0 0,0 1-1 0 0,0 0 1 0 0,0 0 0 0 0,0-1-1 0 0,0 1 1 0 0,9-3-9 0 0,1-7-34 0 0,3 8 33 0 0,-11 3 10 0 0,-1-1 0 0 0,0 0 0 0 0,1 0 0 0 0,-1 0 0 0 0,0-1 0 0 0,0 1 0 0 0,1-1 0 0 0,-1 1 0 0 0,0-1-1 0 0,0 1 1 0 0,1-2 0 0 0,0 0-1 0 0,1 1 0 0 0,-1-1 1 0 0,1 0-1 0 0,-1 1 0 0 0,1 0 0 0 0,0 0 0 0 0,0 0 0 0 0,0 0 0 0 0,-1 1 0 0 0,1-1 0 0 0,3 1 1 0 0,31 0-46 0 0,16 0 38 0 0,-51 0 6 0 0,-1 0-1 0 0,1 0 0 0 0,0 0 1 0 0,-1 1-1 0 0,1-1 0 0 0,-1 1 1 0 0,1-1-1 0 0,0 1 0 0 0,-1 0 1 0 0,0 0-1 0 0,1 0 0 0 0,0 1 3 0 0,0-1-2 0 0,-1 1-1 0 0,0-1 0 0 0,1 0 1 0 0,-1-1-1 0 0,1 1 0 0 0,-1 0 1 0 0,1-1-1 0 0,0 1 0 0 0,-1-1 1 0 0,1 0-1 0 0,0 0 0 0 0,1 0 3 0 0,4 1 0 0 0,0 0 0 0 0,0 0 0 0 0,0 1 0 0 0,-1 0 0 0 0,4 2 0 0 0,15 3 0 0 0,-22-5 0 0 0,1-1 0 0 0,-1 1 0 0 0,0 0 0 0 0,1 0 0 0 0,-1 1 0 0 0,0 0 0 0 0,3 1 0 0 0,-1-1 0 0 0,0 0 0 0 0,1 0 0 0 0,3 1 0 0 0,-9-3 0 0 0,1-1 0 0 0,0 1 0 0 0,0 0 0 0 0,0-1 0 0 0,-1 1 0 0 0,1 0 0 0 0,0 0 0 0 0,-1 0 0 0 0,1 1 0 0 0,-1-1 0 0 0,1 0 0 0 0,-1 1 0 0 0,1-1 0 0 0,-1 1 0 0 0,0-1 0 0 0,0 1 0 0 0,0-1 0 0 0,0 1 0 0 0,0 0 0 0 0,0 0 0 0 0,0 1 0 0 0,1 0 0 0 0,1 1 0 0 0,-1-1 0 0 0,1 0 0 0 0,0 0 0 0 0,0 0 0 0 0,2 2 0 0 0,-2-3 0 0 0,0 1 0 0 0,0 0 0 0 0,0 0 0 0 0,0 0 0 0 0,-1 0 0 0 0,2 3 0 0 0,12 26 0 0 0,-15-29 0 0 0,0-1 0 0 0,0 1 0 0 0,-1 0 0 0 0,1 0 0 0 0,-1 0 0 0 0,0 0 0 0 0,0 0 0 0 0,0 0 0 0 0,0 0 0 0 0,0 0 0 0 0,-1 1 0 0 0,1 4 0 0 0,0 90 0 0 0,0-98 0 0 0,0 1 0 0 0,0 0 0 0 0,0 0 0 0 0,0-1 0 0 0,0 1 0 0 0,-1 0 0 0 0,1-1 0 0 0,0 1 0 0 0,0 0 0 0 0,0-1 0 0 0,0 1 0 0 0,-1-1 0 0 0,1 1 0 0 0,0 0 0 0 0,-1-1 0 0 0,1 1 0 0 0,-1-1 0 0 0,1 1 0 0 0,0-1 0 0 0,-1 1 0 0 0,1-1 0 0 0,-1 1 0 0 0,1-1 0 0 0,-1 1 0 0 0,0-1 0 0 0,1 1 0 0 0,-1-1 0 0 0,1 0 0 0 0,-1 1 0 0 0,0-1 0 0 0,1 1 0 0 0,-1-1 0 0 0,1 1 0 0 0,-1-1 0 0 0,1 1 0 0 0,0-1 0 0 0,-1 1 0 0 0,1-1 0 0 0,0 1 0 0 0,-1-1 0 0 0,1 1 0 0 0,0 0 0 0 0,-1-1 0 0 0,1 1 0 0 0,0 0 0 0 0,0-1 0 0 0,0 1 0 0 0,0 0 0 0 0,0-1 0 0 0,0 1 0 0 0,0 0 0 0 0,0-1 0 0 0,0 1 0 0 0,0 1 0 0 0,0 0-1 0 0,-1-1 0 0 0,1 1 0 0 0,0 0 0 0 0,-1-1 0 0 0,1 1 0 0 0,-1-1 0 0 0,1 1 0 0 0,-1 0 1 0 0,0-1-1 0 0,1 1 0 0 0,-1-1 0 0 0,0 0 0 0 0,0 1 0 0 0,0-1 0 0 0,0 0 0 0 0,-1 1 0 0 0,1-1 1 0 0,-3 7-40 0 0,5 0 92 0 0,-1-8-48 0 0,0 3 92 0 0,0-3-51 0 0,0 0-52 0 0,0 0-50 0 0,0 0-90 0 0,0 0-145 0 0,-3 0-18 0 0,-3 0 110 0 0,2 0 26 0 0,2 0-53 0 0,1 0-185 0 0,1 0-344 0 0,0 0 580 0 0,0 0 30 0 0,0 0-8 0 0,0 0-39 0 0,-1 0-5 0 0,1 0-40 0 0,-1 0-46 0 0,1 0-51 0 0,-1 0-55 0 0,0 0-51 0 0,0 0-46 0 0,-1 0-39 0 0,1 0-151 0 0,-1 0-39 0 0,0 0-181 0 0,-2 0-491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9:17.0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0 158 8464 0 0,'0'0'190'0'0,"0"0"28"0"0,0 0 10 0 0,0 0 18 0 0,0 0 17 0 0,0 0 8 0 0,0 0 1 0 0,0 3 4 0 0,1 0-230 0 0,1 0 42 0 0,4 1 190 0 0,1-2 20 0 0,6 0 224 0 0,6-1 131 0 0,-7-2-259 0 0,-2 1-122 0 0,-1-1-76 0 0,-1 1-93 0 0,-5 0-99 0 0,0 0-37 0 0,20 0 517 0 0,-7 1-200 0 0,-1-1-58 0 0,-2-1-82 0 0,-2-2-106 0 0,3-3 41 0 0,-13 5-68 0 0,0 0 0 0 0,1 0 0 0 0,-1 1 0 0 0,1-1 1 0 0,-1 0-1 0 0,1 1 0 0 0,-1-1 0 0 0,1 1 0 0 0,-1 0 0 0 0,1-1 0 0 0,-1 1 0 0 0,1 0 0 0 0,0 0-11 0 0,18 0 90 0 0,4 0-76 0 0,-22 0-12 0 0,0 0 1 0 0,0 0 0 0 0,0 0 0 0 0,0-1-1 0 0,0 1 1 0 0,0-1 0 0 0,0 1 0 0 0,-1-1 0 0 0,1 0-1 0 0,0 1 1 0 0,0-1 0 0 0,-1 0 0 0 0,3-1-3 0 0,-3 1 0 0 0,0 0 1 0 0,1 0 0 0 0,-1 0-1 0 0,1 1 1 0 0,-1-1 0 0 0,1 0 0 0 0,-1 1-1 0 0,1-1 1 0 0,-1 1 0 0 0,1 0-1 0 0,0 0 1 0 0,-1-1 0 0 0,2 1-1 0 0,2 0-151 0 0,-1 0 94 0 0,1 0 64 0 0,5 0 87 0 0,-3 0-102 0 0,-3 0-64 0 0,-1 0-71 0 0,0 0-44 0 0,0 0-71 0 0,0 0-82 0 0,0 0-92 0 0,0 0-103 0 0,0 0-112 0 0,-1 0-122 0 0,0 0 335 0 0,-1 0-34 0 0,1 0-1276 0 0,-2 0-989 0 0</inkml:trace>
  <inkml:trace contextRef="#ctx0" brushRef="#br0" timeOffset="378.54">300 0 6392 0 0,'0'0'141'0'0,"0"0"23"0"0,0 0 12 0 0,0 0 43 0 0,0 1-87 0 0,0 1 108 0 0,0 9 200 0 0,0-9 9 0 0,0-2-12 0 0,0 3-73 0 0,0 14 224 0 0,0 14 482 0 0,0-17-642 0 0,0 1-50 0 0,0 0-87 0 0,0-14-282 0 0,0 1 0 0 0,1 0 0 0 0,-1-1 0 0 0,0 1 0 0 0,1 0 0 0 0,-1-1 0 0 0,1 1 0 0 0,-1-1 0 0 0,1 1 1 0 0,0-1-1 0 0,0 1 0 0 0,-1-1 0 0 0,1 1 0 0 0,1-1-9 0 0,2 7 54 0 0,12 24 329 0 0,-15-28-316 0 0,0 0 0 0 0,0 1-1 0 0,0-1 1 0 0,0 0 0 0 0,-1 1 0 0 0,0-1 0 0 0,0 0-1 0 0,0 1 1 0 0,-1 3-67 0 0,0 8 190 0 0,0 4 46 0 0,1 1-84 0 0,1-1-64 0 0,-1-18-79 0 0,0 0-1 0 0,1 1 0 0 0,-1-1 0 0 0,1 0 1 0 0,0 0-1 0 0,-1 0 0 0 0,1 0 0 0 0,0 0 0 0 0,0 0 1 0 0,0 0-1 0 0,1 0 0 0 0,-1 0 0 0 0,0 0 1 0 0,1 0-9 0 0,2 5 118 0 0,-5 2-70 0 0,1-7-14 0 0,0 27 230 0 0,0-26-139 0 0,0-3-44 0 0,0 0-10 0 0,0 0 14 0 0,0 0-38 0 0,0 0-103 0 0,0 0-51 0 0,0 0 36 0 0,0 0-64 0 0,0 0-74 0 0,0 0 62 0 0,0 0-35 0 0,0 0-36 0 0,0 0-34 0 0,0 0-344 0 0,0 0 80 0 0,0 0-46 0 0,0 0-664 0 0,0 0-523 0 0,0 0-994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9:30.86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679 95 9728 0 0,'0'0'222'0'0,"0"0"30"0"0,0 0 18 0 0,0-1-117 0 0,0-1-80 0 0,-1-4-26 0 0,-4 1-39 0 0,-2 1-17 0 0,6 3 11 0 0,1 0 1 0 0,0 0-1 0 0,-1 0 1 0 0,1 1-1 0 0,0-1 1 0 0,0 0-1 0 0,-1 0 0 0 0,1 0 1 0 0,0 0-1 0 0,0 1 1 0 0,0-1-1 0 0,0 0 1 0 0,0 0-1 0 0,0-1-2 0 0,0-11 171 0 0,0 11 24 0 0,0 2-3 0 0,-2-3 26 0 0,-9-8 112 0 0,8 9 43 0 0,6-1 10 0 0,8-7-5 0 0,-9 7-22 0 0,-2 3-10 0 0,0 0-2 0 0,0-3-100 0 0,0 1-101 0 0,0 0-68 0 0,0-1-60 0 0,0 1 3 0 0,0 1 35 0 0,0-2 133 0 0,0 3-8 0 0,0 0 0 0 0,3 0-28 0 0,-1 0-67 0 0,0 0-43 0 0,1 0-2 0 0,-1 0 11 0 0,0 0 34 0 0,0 0 48 0 0,-2 0 42 0 0,0 0-77 0 0,0 0-24 0 0,0 0 13 0 0,0 0-15 0 0,0 0-1 0 0,0 0 22 0 0,0 0 3 0 0,0 0-5 0 0,0 0-1 0 0,0 0 7 0 0,0 0 26 0 0,0 0 9 0 0,0 0 4 0 0,0 0 16 0 0,0 0 54 0 0,0 0 20 0 0,0 0 6 0 0,0 0-15 0 0,0 0-75 0 0,0 0-39 0 0,0 0-5 0 0,0 0 0 0 0,0 0-1 0 0,0 0-6 0 0,0 0-1 0 0,0 0-4 0 0,0 0-16 0 0,0 0-4 0 0,0 0 0 0 0,0 0 6 0 0,0 3 20 0 0,-3 10-10 0 0,-7 0-53 0 0,7-8 16 0 0,1 9-21 0 0,-12 1 26 0 0,-17 17-25 0 0,15-19 20 0 0,3-8-33 0 0,8 6-10 0 0,-8-6 11 0 0,3 4 26 0 0,8-7-21 0 0,-1 0 0 0 0,1 0 0 0 0,0 0 0 0 0,0 0 0 0 0,-1 0 0 0 0,1-1 0 0 0,-1 1 0 0 0,0-1 0 0 0,0 0-16 0 0,-20 5 64 0 0,12 7-10 0 0,7-10-52 0 0,0 0 0 0 0,0-1 0 0 0,0 1 0 0 0,-1-1 0 0 0,0 1-2 0 0,-4 2 0 0 0,0 0 0 0 0,0 0 0 0 0,1 2 0 0 0,0-1 0 0 0,0 1 0 0 0,-4 5 0 0 0,10-10 1 0 0,0 0-1 0 0,-1 0 0 0 0,1-1 1 0 0,-1 1-1 0 0,1-1 0 0 0,-1 1 1 0 0,1-1-1 0 0,-1 0 0 0 0,0 0 1 0 0,1 0-1 0 0,-1 0 0 0 0,-1 0 0 0 0,0 0 12 0 0,0 0 0 0 0,0 1-1 0 0,-1-1 1 0 0,1 1-1 0 0,0 0 1 0 0,-3 2-12 0 0,0 1 11 0 0,-23 14-6 0 0,4-8 53 0 0,7-1-40 0 0,15-7-7 0 0,0 0 0 0 0,-1 0 0 0 0,1-1 0 0 0,-1 0-1 0 0,-1 1-10 0 0,-7 0 11 0 0,10-3-5 0 0,1 1 0 0 0,0-1 0 0 0,-1 1 0 0 0,1 0-1 0 0,0 0 1 0 0,0 0 0 0 0,0 0 0 0 0,0 0-1 0 0,-1 0 1 0 0,2 0 0 0 0,-1 1 0 0 0,0-1 0 0 0,0 1-1 0 0,0-1-5 0 0,-11 10 28 0 0,7-7 8 0 0,1-1 0 0 0,-1 0 0 0 0,0 0-1 0 0,0-1 1 0 0,-2 1-36 0 0,-4 0 31 0 0,11-3-27 0 0,0 0 0 0 0,1 0 0 0 0,-1 0-1 0 0,0 1 1 0 0,0-1 0 0 0,0 0 0 0 0,0 1-1 0 0,0-1 1 0 0,0 0 0 0 0,0 1 0 0 0,1-1 0 0 0,-1 1-1 0 0,0 0 1 0 0,0-1 0 0 0,1 1 0 0 0,-1-1 0 0 0,0 1-1 0 0,1 0 1 0 0,-1 0 0 0 0,0-1 0 0 0,1 1-1 0 0,-1 0 1 0 0,1 0 0 0 0,0 0 0 0 0,-1 0 0 0 0,1-1-1 0 0,-1 2-3 0 0,1-1 3 0 0,-1 1 0 0 0,0-1 1 0 0,0 0-1 0 0,-1 1 0 0 0,1-1 0 0 0,0 0 0 0 0,0 0 0 0 0,0 0 0 0 0,-1 1 0 0 0,1-2 0 0 0,-1 1 0 0 0,1 0 0 0 0,-1 0 0 0 0,1 0 0 0 0,-1-1 0 0 0,0 1 0 0 0,1 0 0 0 0,-1-1 0 0 0,0 0-3 0 0,-31 15 72 0 0,17-5-50 0 0,3-4 26 0 0,13-6-47 0 0,-1 1 0 0 0,1 0 0 0 0,0 0 0 0 0,-1 0 0 0 0,1-1 0 0 0,0 1-1 0 0,0 0 1 0 0,-1 0 0 0 0,1 0 0 0 0,0 0 0 0 0,0-1 0 0 0,0 1 0 0 0,0 0-1 0 0,0 1 0 0 0,0 3 1 0 0,0-5-1 0 0,0 0 0 0 0,0 1 0 0 0,0-1 0 0 0,0 0 0 0 0,0 1 0 0 0,0-1 0 0 0,0 0 0 0 0,0 0 0 0 0,0 1 0 0 0,0-1 0 0 0,0 0 0 0 0,0 1-1 0 0,0-1 1 0 0,0 0 0 0 0,0 1 0 0 0,0-1 0 0 0,0 0 0 0 0,0 0 0 0 0,0 1 0 0 0,1-1 0 0 0,-1 0 0 0 0,0 0 0 0 0,0 1 0 0 0,0-1 0 0 0,0 0 0 0 0,1 0 0 0 0,-1 1 0 0 0,0-1-1 0 0,0 0 1 0 0,1 0 0 0 0,-1 0 0 0 0,0 0 0 0 0,26 3 12 0 0,-20-1 31 0 0,-5 0-43 0 0,1-1 1 0 0,1 1-1 0 0,-1-1 1 0 0,0 0 0 0 0,0 0-1 0 0,0 0 1 0 0,1 0-1 0 0,-1 0 1 0 0,0 0 0 0 0,1-1-1 0 0,-1 1 1 0 0,0-1-1 0 0,1 1 1 0 0,-1-1 0 0 0,1 0-1 0 0,-1 0 1 0 0,1 0-1 0 0,0-1 0 0 0,-2 1 0 0 0,0 0 0 0 0,-1 0 0 0 0,1 0 0 0 0,-1 0 0 0 0,1 0 0 0 0,0 0 0 0 0,-1 0 0 0 0,1 1 0 0 0,0-1 0 0 0,-1 0 0 0 0,1 0 0 0 0,-1 0 0 0 0,1 1 0 0 0,0-1 0 0 0,-1 0 0 0 0,1 0 0 0 0,-1 1 0 0 0,1-1 0 0 0,-1 1 0 0 0,1-1 0 0 0,-1 0 0 0 0,1 1 0 0 0,-1-1 0 0 0,0 1 0 0 0,1-1 0 0 0,-1 1 0 0 0,1 0 0 0 0,-1-1 0 0 0,0 1 0 0 0,1 0 0 0 0,-1-1 0 0 0,1 1 0 0 0,-1-1 0 0 0,1 1 0 0 0,0-1 0 0 0,-1 1 0 0 0,1-1 0 0 0,-1 1 0 0 0,1-1 0 0 0,0 1 0 0 0,0-1 0 0 0,-1 0 0 0 0,1 0 0 0 0,0 1 0 0 0,0-1 0 0 0,-1 0 0 0 0,1 0 0 0 0,0 0 0 0 0,0 0 0 0 0,-1 0 0 0 0,1 0 0 0 0,0 0 0 0 0,0 0 0 0 0,-1 0 0 0 0,1 0 0 0 0,24-1 0 0 0,-8 0 0 0 0,1 1 0 0 0,0 0 0 0 0,0 2 0 0 0,7 1 0 0 0,-12 3 3 0 0,-12-5 1 0 0,1 0-1 0 0,-1 0 1 0 0,1-1-1 0 0,-1 1 1 0 0,1 0 0 0 0,0-1-1 0 0,-1 1 1 0 0,1-1 0 0 0,0 0-1 0 0,-1 1 1 0 0,1-1-1 0 0,0 0 1 0 0,-1 0 0 0 0,1 0-4 0 0,8-1 8 0 0,-6 1-6 0 0,-1 0-1 0 0,1-1 1 0 0,-1 1-1 0 0,1 1 0 0 0,0-1 1 0 0,-1 1-1 0 0,1-1 1 0 0,-1 1-1 0 0,3 1-1 0 0,4 2 17 0 0,-7-3-14 0 0,0 1 1 0 0,0-1 0 0 0,0 0-1 0 0,0 0 1 0 0,0 0 0 0 0,0-1-1 0 0,1 1 1 0 0,-1-1 0 0 0,0 1-1 0 0,3-1-3 0 0,18-1 18 0 0,28 0 42 0 0,-23 5-66 0 0,-13 2 6 0 0,-13-5 0 0 0,0 1 0 0 0,0-1 0 0 0,1 0 0 0 0,-1 0 0 0 0,1-1 0 0 0,-1 1 0 0 0,0-1 0 0 0,2 0 0 0 0,4 0 0 0 0,0 1 0 0 0,0-1 0 0 0,0 2 0 0 0,0-1 0 0 0,0 1 0 0 0,0 0 0 0 0,7 4 0 0 0,-13-6 0 0 0,0 1 0 0 0,-1-1 0 0 0,1 1 0 0 0,0-1 0 0 0,0 0 0 0 0,-1 0 0 0 0,1 0 0 0 0,1 0 0 0 0,-2 0 1 0 0,0-1 0 0 0,0 1 0 0 0,0 0 0 0 0,0 0 0 0 0,0 1 0 0 0,-1-1 0 0 0,1 0 0 0 0,0 1 0 0 0,0-1 0 0 0,0 1 0 0 0,1 0-1 0 0,5 4 21 0 0,-6-4-19 0 0,-1 0 1 0 0,0 0-1 0 0,1-1 0 0 0,-1 1 0 0 0,1 0 1 0 0,-1 0-1 0 0,1-1 0 0 0,0 1 1 0 0,-1-1-1 0 0,1 0 0 0 0,0 1 1 0 0,-1-1-1 0 0,1 0 0 0 0,0 0-2 0 0,5 0 1 0 0,-5 0 0 0 0,0-1 0 0 0,0 1 0 0 0,1 0 0 0 0,-1 1 0 0 0,0-1 0 0 0,0 0 0 0 0,0 0 0 0 0,0 1 0 0 0,0 0 0 0 0,1 0-1 0 0,-1-1 4 0 0,-1 1-1 0 0,0 0 1 0 0,0 0-1 0 0,0 0 1 0 0,0-1-1 0 0,0 1 1 0 0,0 0-1 0 0,0 0 1 0 0,0 1 0 0 0,0-1-1 0 0,-1 0 1 0 0,1 1-4 0 0,2 14 21 0 0,-3-1 22 0 0,-3 1-33 0 0,-10 0-10 0 0,12-15 0 0 0,-1 1 0 0 0,1-1 0 0 0,0 1 0 0 0,-1 0 0 0 0,1-1 0 0 0,0 1 0 0 0,0 0 0 0 0,0 0 0 0 0,0 1 0 0 0,-2 2 0 0 0,1 0 0 0 0,-1 0 0 0 0,0 0 0 0 0,-1-1 0 0 0,1 0 0 0 0,-1 1 0 0 0,0-1 0 0 0,0-1 0 0 0,-1 2 0 0 0,-12 13 0 0 0,12-11 0 0 0,-1-1 0 0 0,0 0 0 0 0,0 0 0 0 0,0-1 0 0 0,-1 0 0 0 0,-3 2 0 0 0,8-5 0 0 0,-1-1 0 0 0,1 0 0 0 0,0 0 0 0 0,0 1 0 0 0,0-1 0 0 0,0 1 0 0 0,0 0 0 0 0,0 0 0 0 0,1 0 0 0 0,-1-1 0 0 0,0 2 0 0 0,-6 6 0 0 0,-7 2 0 0 0,13-9 0 0 0,1 0 0 0 0,-1 0 0 0 0,1 0 0 0 0,0 0 0 0 0,0 1 0 0 0,0-1 0 0 0,0 0 0 0 0,0 1 0 0 0,1 0 0 0 0,-1 0 0 0 0,0 0 0 0 0,-1 0 0 0 0,1-1 0 0 0,0 1 0 0 0,-1 0 0 0 0,1-1 0 0 0,-1 1 0 0 0,0-1 0 0 0,0 0 0 0 0,0 1 0 0 0,0-1 0 0 0,0 0 0 0 0,-1 0 0 0 0,-20 14 0 0 0,12-1 0 0 0,-7-1 0 0 0,13-11 0 0 0,0 1 0 0 0,1-1 0 0 0,-1 1 0 0 0,0 0 0 0 0,1 0 0 0 0,0 1 0 0 0,0-1 0 0 0,0 1 0 0 0,-3 7 0 0 0,4-6 0 0 0,-1 0 0 0 0,0 0 0 0 0,-1-1 0 0 0,-3 5 0 0 0,-26 35 0 0 0,7-24 0 0 0,13-2 0 0 0,10-13 0 0 0,0-1 0 0 0,0 1 0 0 0,-1-1 0 0 0,0 1 0 0 0,-9 6 0 0 0,5-4 0 0 0,0 1 0 0 0,0 0 0 0 0,1 0 0 0 0,-4 7 0 0 0,8-10 0 0 0,0-1 0 0 0,0 0 0 0 0,0 0 0 0 0,-1 0 0 0 0,0-1 0 0 0,0 1 0 0 0,0-1 0 0 0,-4 2 0 0 0,7-4 0 0 0,-1 0 0 0 0,0 0 0 0 0,1 1 0 0 0,-1-1 0 0 0,1 1 0 0 0,0-1 0 0 0,0 1 0 0 0,0 0 0 0 0,-1 3 0 0 0,-9 11 0 0 0,-11 0 0 0 0,-1 1 2 0 0,13-3 28 0 0,7-9 46 0 0,3-3-46 0 0,0 0-1 0 0,0 0 1 0 0,-1 0-1 0 0,1-1 1 0 0,-1 1 0 0 0,0-1-1 0 0,1 1 1 0 0,-1-1 0 0 0,0 0-1 0 0,-1 0 1 0 0,1 1-1 0 0,0-2 1 0 0,-1 1 0 0 0,1 0-1 0 0,-1 0-29 0 0,-8 3 110 0 0,3-1-56 0 0,-5 6-31 0 0,-3 3 20 0 0,10-10-35 0 0,5-3-7 0 0,1 0-1 0 0,-1 0 1 0 0,1 0-1 0 0,-1 0 0 0 0,1 1 1 0 0,-1-1-1 0 0,1 0 1 0 0,0 0-1 0 0,-1 0 1 0 0,1 1-1 0 0,-1-1 0 0 0,1 0 1 0 0,0 1-1 0 0,-1-1 1 0 0,1 0-1 0 0,0 1 1 0 0,-1-1-1 0 0,1 0 0 0 0,0 1 1 0 0,0-1-1 0 0,-1 1 1 0 0,1-1-1 0 0,0 0 1 0 0,0 1-1 0 0,0-1 0 0 0,0 1 1 0 0,-1-1-1 0 0,1 1 1 0 0,0-1-1 0 0,0 1 1 0 0,0-1-1 0 0,0 1 0 0 0,0-1 1 0 0,0 1-1 0 0,0-1 1 0 0,0 1-1 0 0,0 1 64 0 0,-2 1-8 0 0,-9 7-30 0 0,9-7 49 0 0,4-3-16 0 0,11 3-49 0 0,1 7 5 0 0,-8-6 94 0 0,3-5-71 0 0,-6 1-13 0 0,23 0 122 0 0,0 0-83 0 0,59 0-75 0 0,-51 0 90 0 0,-31 0-72 0 0,0 0 0 0 0,1 0 0 0 0,-1 1 0 0 0,0-1 0 0 0,0 1 0 0 0,1 0 1 0 0,-1 0-1 0 0,0 0 0 0 0,3 1-7 0 0,9 4 41 0 0,1-3 0 0 0,21-3-8 0 0,-6-1 53 0 0,85 1 104 0 0,-64 0-56 0 0,-3 2-2 0 0,-23-1 14 0 0,1-1 0 0 0,-1-1-1 0 0,17-3-145 0 0,-18-2 111 0 0,-19 4-75 0 0,0 0 1 0 0,0 1 0 0 0,0 0-1 0 0,1 0 1 0 0,0 1-37 0 0,22-2 27 0 0,-20 1-27 0 0,0 0-1 0 0,0-1 1 0 0,0-1 0 0 0,5-1 0 0 0,-10 3 4 0 0,-1 0 1 0 0,1 0-1 0 0,-1 0 0 0 0,1 1 0 0 0,0 0 0 0 0,-1-1 1 0 0,1 2-1 0 0,0-1 0 0 0,1 0-4 0 0,4 1 16 0 0,2-1-5 0 0,-8 0-11 0 0,-1 1-1 0 0,1-1 1 0 0,0-1 0 0 0,-1 1 0 0 0,1 0 0 0 0,0-1 0 0 0,-1 1 0 0 0,3-2 0 0 0,22-8 0 0 0,-26 9-2 0 0,1 0-1 0 0,0 1 0 0 0,-1-1 1 0 0,1 1-1 0 0,0 0 0 0 0,0-1 0 0 0,-1 1 1 0 0,1 0-1 0 0,0 0 0 0 0,0 0 1 0 0,1 0 2 0 0,22 1-44 0 0,-22-1-35 0 0,-3 0-14 0 0,0 0-55 0 0,0 0-20 0 0,0 0-7 0 0,-3 3-22 0 0,-8 7-90 0 0,9-7-38 0 0,2-3 244 0 0,0 0-2 0 0,0 0-18 0 0,0 0-40 0 0,0 0-13 0 0,0 0-40 0 0,0 0-46 0 0,0 0-51 0 0,0 0-56 0 0,0 0-52 0 0,0 0-48 0 0,0 0-43 0 0,-1 0-317 0 0,1 0-71 0 0,-1 0-57 0 0,0 0-41 0 0,-1 0-367 0 0,0 0-36 0 0,-7 0-2885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9:34.46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6824 0 0,'0'0'149'0'0,"0"0"23"0"0,0 0 13 0 0,2 0-21 0 0,0 0-177 0 0,0 0 38 0 0,2 0 116 0 0,11 0 622 0 0,-13 0-651 0 0,0 0-56 0 0,0 0 510 0 0,1 2-25 0 0,-2-1-478 0 0,2 2 53 0 0,4 2 62 0 0,-4-3-98 0 0,1-1 35 0 0,2 0 132 0 0,-3-1-76 0 0,1 0 38 0 0,0 0-233 0 0,-1 0 45 0 0,3 0 128 0 0,-1 0 89 0 0,6 0 438 0 0,-7 0-499 0 0,0 0-41 0 0,-2 0-72 0 0,1 0-35 0 0,0 0-41 0 0,0 0-45 0 0,1 0-68 0 0,0 0-71 0 0,1 0-80 0 0,0 0-88 0 0,0 0-94 0 0,1 0-103 0 0,0 0-111 0 0,1 0-119 0 0,-5 0-681 0 0,-2 0-842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9:34.77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17 7016 0 0,'0'0'201'0'0,"0"0"-46"0"0,0 0-3 0 0,0 0 58 0 0,3 0 181 0 0,0 0-203 0 0,0-1 80 0 0,7-3 825 0 0,-6 1-695 0 0,-2 2-248 0 0,-1 0-50 0 0,1-1-60 0 0,-1 1-70 0 0,1-1 275 0 0,-1 1 82 0 0,1 1 175 0 0,5 0-169 0 0,-1 0-37 0 0,7 0 198 0 0,1 0-120 0 0,0 0-102 0 0,3 0-57 0 0,0 0-93 0 0,4 0-58 0 0,10 0-32 0 0,-26 0-35 0 0,-3 0 12 0 0,4 4-23 0 0,12 6-42 0 0,-11-7-56 0 0,-2-1-56 0 0,-5-2 151 0 0,0 1-1 0 0,1-1 1 0 0,-1 0 0 0 0,0 0 0 0 0,1 1-1 0 0,-1-1 1 0 0,0 0 0 0 0,0 1 0 0 0,1-1-1 0 0,-1 1 1 0 0,0-1 0 0 0,0 0 0 0 0,0 1-1 0 0,1-1 1 0 0,-1 1 0 0 0,0-1 0 0 0,0 0 0 0 0,0 1-1 0 0,0-1 1 0 0,0 1 0 0 0,0-1 0 0 0,0 0-1 0 0,0 1 1 0 0,0-1 0 0 0,0 1 0 0 0,0-1 17 0 0,0 2-170 0 0,0-1-11 0 0,1-1-47 0 0,0 0-93 0 0,1 0-112 0 0,1 0-99 0 0,-2 0 79 0 0,1 0-37 0 0,1 0-570 0 0,-1 0-446 0 0,-1 0-848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1:42.3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285 1 9416 0 0,'0'0'208'0'0,"0"0"33"0"0,0 0 16 0 0,0 0-86 0 0,0 0-27 0 0,0 0 39 0 0,0 0 141 0 0,0 0 262 0 0,2 0 20 0 0,6 1-224 0 0,-5 4-77 0 0,2 2-72 0 0,2-3-49 0 0,-7-4-173 0 0,1 1 0 0 0,-1-1 0 0 0,0 0 0 0 0,1 0 0 0 0,-1 1 0 0 0,1-1 0 0 0,-1 0 0 0 0,0 1 0 0 0,1-1 0 0 0,-1 0 0 0 0,0 1 0 0 0,1-1 0 0 0,-1 1 0 0 0,0-1 0 0 0,0 0 0 0 0,1 1 0 0 0,-1-1 0 0 0,0 1 0 0 0,0-1 0 0 0,0 1 0 0 0,0-1 0 0 0,1 1 0 0 0,-1-1 0 0 0,0 1 0 0 0,0-1 0 0 0,0 1 0 0 0,0-1 0 0 0,0 1 0 0 0,0-1 0 0 0,0 1 0 0 0,-1-1 0 0 0,1 1-11 0 0,3 13 203 0 0,2-4-88 0 0,-4-9-103 0 0,0 1 1 0 0,0-1-1 0 0,0 1 0 0 0,0 0 1 0 0,-1-1-1 0 0,1 1 0 0 0,-1 0 1 0 0,1-1-1 0 0,-1 1 0 0 0,1 0 1 0 0,-1 0-1 0 0,0 0 0 0 0,0 0-12 0 0,0-1 10 0 0,0 1 0 0 0,0-1 0 0 0,1 1 0 0 0,-1 0 0 0 0,0-1 0 0 0,1 1 0 0 0,-1-1 0 0 0,1 1 0 0 0,-1-1-1 0 0,1 1 1 0 0,0-1 0 0 0,0 1 0 0 0,0 0-10 0 0,6 12 89 0 0,-5-1 9 0 0,-3-3-41 0 0,1 11 57 0 0,3-4 17 0 0,-1-12-105 0 0,6 20 127 0 0,-4 5 70 0 0,-5-12-75 0 0,1 7 24 0 0,3 9 42 0 0,3-11-47 0 0,-1-3-33 0 0,-3 5-41 0 0,-2 50 89 0 0,0 101 444 0 0,0-116-491 0 0,0 5-75 0 0,0-56-68 0 0,0 16 70 0 0,0-19-72 0 0,0-1-38 0 0,0-3-80 0 0,-2-2-147 0 0,-9 0-246 0 0,9 0 298 0 0,2 0-11 0 0,0 0-56 0 0,0 0 103 0 0,0 0-34 0 0,0 0-35 0 0,0 0-34 0 0,0 0-380 0 0,0 0 100 0 0,0 0-46 0 0,0 0-715 0 0,0 0-557 0 0,0 0-1061 0 0</inkml:trace>
  <inkml:trace contextRef="#ctx0" brushRef="#br0" timeOffset="652">1 427 7488 0 0,'0'0'217'0'0,"2"-3"-6"0"0,6-4-145 0 0,-2 4 60 0 0,1 1 86 0 0,-3 1-57 0 0,0 1 39 0 0,2-1 92 0 0,-1 0-35 0 0,8-5 375 0 0,-6 2-262 0 0,-2 2-94 0 0,1 0-15 0 0,0 2 38 0 0,1 0 39 0 0,0-2-80 0 0,0 0-29 0 0,3-1 13 0 0,6-3 107 0 0,13 1 329 0 0,-21 2-433 0 0,-1 0-41 0 0,6-2 104 0 0,-3 3-146 0 0,2 1-38 0 0,3 2 30 0 0,-9-1-76 0 0,1 0-1 0 0,-1 0 1 0 0,1 0-1 0 0,-1-1 1 0 0,0 0-1 0 0,1 0-71 0 0,8-5 176 0 0,1 1-48 0 0,3 3-78 0 0,66 2 61 0 0,-48 0-90 0 0,6 0-76 0 0,-22 0-17 0 0,1 0-37 0 0,-15-1 18 0 0,1 0 1 0 0,-1 0 0 0 0,1 0-1 0 0,5-3 91 0 0,16-2-241 0 0,-9 4 44 0 0,12-2-190 0 0,-19 0 171 0 0,-6 2 47 0 0,1 0-50 0 0,-1-1-60 0 0,0 1-73 0 0,-2 0 84 0 0,0 0-38 0 0,-1 1-40 0 0,1-1-43 0 0,-1 1-46 0 0,1-1-49 0 0,-1 1-53 0 0,0 0-54 0 0,9-1-948 0 0,6 1-864 0 0</inkml:trace>
  <inkml:trace contextRef="#ctx0" brushRef="#br0" timeOffset="997.3">979 269 6416 0 0,'0'0'184'0'0,"0"2"-6"0"0,0 24-148 0 0,0-17 10 0 0,0 1 40 0 0,0-2 30 0 0,0 0 47 0 0,0 0 57 0 0,0 0 66 0 0,1 3 47 0 0,6 1 41 0 0,-1 1 9 0 0,-4-2-33 0 0,-3 19 357 0 0,0 1-4 0 0,1-11-285 0 0,1-6-135 0 0,2-1-85 0 0,3 2 75 0 0,-1 1 1 0 0,-3 0-59 0 0,-3 4 84 0 0,1-16-236 0 0,-1 0 0 0 0,1 0 0 0 0,0 0-1 0 0,0 0 1 0 0,0 0 0 0 0,1 0 0 0 0,-1 0-1 0 0,1 0 1 0 0,0 0 0 0 0,1 2-57 0 0,0-3 50 0 0,1 2-17 0 0,1 2 1 0 0,-1-2 35 0 0,-2 1 50 0 0,-1 2 81 0 0,0 17-115 0 0,0-8-36 0 0,0-15-61 0 0,0-2-26 0 0,0 0-26 0 0,0 1-37 0 0,0-1-20 0 0,0 0-37 0 0,0 0-44 0 0,0 0-48 0 0,0 0-52 0 0,0 0-48 0 0,0 0-43 0 0,0 0-37 0 0,0 0-129 0 0,0 0-37 0 0,0 0-1320 0 0</inkml:trace>
  <inkml:trace contextRef="#ctx0" brushRef="#br0" timeOffset="1249.71">916 206 11256 0 0,'0'0'256'0'0,"-3"-3"34"0"0,-7-7 21 0 0,7 4-35 0 0,3-8-195 0 0,-1 4-50 0 0,2-4-32 0 0,2 10 45 0 0,2 2 59 0 0,0-1 43 0 0,0-4 85 0 0,-5 7-216 0 0,0-1-1 0 0,0 1 1 0 0,1 0 0 0 0,-1-1-1 0 0,0 1 1 0 0,0 0 0 0 0,1-1 0 0 0,-1 1-1 0 0,0 0 1 0 0,0-1 0 0 0,1 1-1 0 0,-1 0 1 0 0,0-1 0 0 0,1 1-1 0 0,-1 0 1 0 0,0 0 0 0 0,1 0 0 0 0,-1-1-1 0 0,1 1 1 0 0,-1 0 0 0 0,0 0-1 0 0,1 0 1 0 0,-1 0 0 0 0,1 0-1 0 0,-1 0 1 0 0,1 0 0 0 0,-1 0-1 0 0,0 0 1 0 0,1 0 0 0 0,-1 0 0 0 0,1 0-15 0 0,2-1 198 0 0,-1-1-103 0 0,7-5-37 0 0,-8 6-59 0 0,0 1-1 0 0,1-1 1 0 0,-1 0 0 0 0,0 1-1 0 0,1-1 1 0 0,-1 1 0 0 0,0-1 0 0 0,1 1-1 0 0,-1 0 1 0 0,1-1 0 0 0,0 1 1 0 0,0 0-21 0 0,-2 0-21 0 0,1 0-25 0 0,-1-1-37 0 0,1 1-19 0 0,-1 0-38 0 0,1-1-44 0 0,0 0-48 0 0,0 1-53 0 0,0-1-48 0 0,0-1-44 0 0,0 1-38 0 0,1 0-129 0 0,-1-1-38 0 0,5-4-1336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9:35.4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6776 0 0,'0'0'198'0'0,"0"0"-46"0"0,0 0 6 0 0,0 0 71 0 0,0 0 210 0 0,0 0 379 0 0,0 0 29 0 0,0 0-345 0 0,0 0-196 0 0,0 0-40 0 0,0 2 80 0 0,0 9 177 0 0,0-8-13 0 0,0-3-24 0 0,0 0-85 0 0,0 0-32 0 0,0 2-7 0 0,1 3-225 0 0,3 6 364 0 0,-1-6-323 0 0,0-2-85 0 0,-1-1-90 0 0,1 1 261 0 0,-3 0-18 0 0,0 28 242 0 0,0-24-417 0 0,0-1-43 0 0,0-5-22 0 0,0 0-1 0 0,0-1 1 0 0,0 1 0 0 0,0 0 0 0 0,0 0 0 0 0,0-1-1 0 0,0 1 1 0 0,0 0 0 0 0,1-1 0 0 0,-1 1 0 0 0,0 0 0 0 0,0-1-1 0 0,1 1 1 0 0,-1-1 0 0 0,0 1 0 0 0,1 0 0 0 0,-1-1-1 0 0,1 1 1 0 0,-1-1 0 0 0,1 1 0 0 0,-1-1 0 0 0,1 1-1 0 0,-1-1 1 0 0,1 0 0 0 0,-1 1 0 0 0,1-1-6 0 0,0 1 5 0 0,-1-1 0 0 0,1 0 0 0 0,-1 1 1 0 0,1-1-1 0 0,-1 1 0 0 0,1-1 0 0 0,-1 1 1 0 0,1-1-1 0 0,-1 1 0 0 0,0-1 0 0 0,1 1 0 0 0,-1 0 1 0 0,0-1-1 0 0,1 1 0 0 0,-1-1 0 0 0,0 1 1 0 0,0 0-1 0 0,1-1 0 0 0,-1 1 0 0 0,0 0 0 0 0,0-1 1 0 0,0 1-1 0 0,0 0 0 0 0,0-1 0 0 0,0 1 1 0 0,0 0-6 0 0,0 10 58 0 0,0 10 41 0 0,-1-10-32 0 0,1 8 5 0 0,3-2-56 0 0,8-1-4 0 0,-8-1 46 0 0,-4-6-22 0 0,2 1-18 0 0,3-4 11 0 0,5 4 37 0 0,-7-6-29 0 0,-2 14 156 0 0,0-14-171 0 0,0-1 49 0 0,0-3-6 0 0,0 0-1 0 0,0 0 0 0 0,0 0-11 0 0,0 0 25 0 0,0 0 56 0 0,0 0 143 0 0,0 0 255 0 0,0 0 20 0 0,0 0-248 0 0,0 0-190 0 0,0 0-118 0 0,0 0-61 0 0,0 0-34 0 0,0 0-326 0 0,0 0-50 0 0,0 0 202 0 0,0 0 133 0 0,0 0 55 0 0,0 0 14 0 0,0 0-50 0 0,0 0 13 0 0,0 0-18 0 0,0 0-115 0 0,0 0-51 0 0,0 0-10 0 0,0 0-24 0 0,0 0-88 0 0,0 0-40 0 0,0 0 261 0 0,0 0-17 0 0,0 0-54 0 0,0 0-113 0 0,0 0-130 0 0,0 0-118 0 0,0 0 93 0 0,0 0-44 0 0,0 0-670 0 0,0 0-523 0 0,0 0-994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9:33.57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48 7344 0 0,'0'0'165'0'0,"0"0"22"0"0,0 0 9 0 0,0 0 37 0 0,0 2 94 0 0,0 9 38 0 0,0-9 10 0 0,2 1-3 0 0,3 2-293 0 0,-2 1 60 0 0,-1 0 53 0 0,0 1 46 0 0,-1 8 346 0 0,-1 5 94 0 0,0-16-538 0 0,0 10 223 0 0,0 13 334 0 0,0-15-428 0 0,0 0-52 0 0,0-1-87 0 0,2 0 10 0 0,4 2-2 0 0,1 0-13 0 0,-6-2-10 0 0,-1 4 30 0 0,0 1-45 0 0,0 32 84 0 0,0-47-183 0 0,0 0-1 0 0,0 0 1 0 0,0 0-1 0 0,0 0 1 0 0,0 0 0 0 0,1 1-1 0 0,-1-1 1 0 0,0 0 0 0 0,0 0-1 0 0,1 0 1 0 0,-1 0 0 0 0,1 0-1 0 0,-1 0 1 0 0,1 0-1 0 0,0 0 1 0 0,-1 0 0 0 0,1 0-1 0 0,6 12 13 0 0,-6-9 1 0 0,0 1 0 0 0,-1 0 0 0 0,1 0-1 0 0,-1 0 1 0 0,0 2-14 0 0,0-2 14 0 0,0 2 7 0 0,0 15 51 0 0,0-12-88 0 0,0-7-112 0 0,0-3 49 0 0,0 0-56 0 0,0 0-71 0 0,0 0 60 0 0,0 0-32 0 0,0 0-36 0 0,0 0-33 0 0,0 0-338 0 0,0 0 80 0 0,0 0-46 0 0,0 0-651 0 0,0 0-513 0 0,0 0-975 0 0</inkml:trace>
  <inkml:trace contextRef="#ctx0" brushRef="#br0" timeOffset="544.58">427 0 4000 0 0,'0'0'116'0'0,"0"0"41"0"0,0 0 110 0 0,0 0 42 0 0,0 0 10 0 0,0 0 11 0 0,0 0 45 0 0,0 0 17 0 0,0 0 7 0 0,0 3-18 0 0,0 7-80 0 0,0-7-39 0 0,0 0-6 0 0,0 10-19 0 0,0 0-70 0 0,0-13-165 0 0,0 0 0 0 0,0 0 1 0 0,0 0-1 0 0,0 0 0 0 0,0 0 0 0 0,0 0 1 0 0,0 1-1 0 0,0-1 0 0 0,0 0 1 0 0,0 0-1 0 0,0 0 0 0 0,0 0 1 0 0,0 0-1 0 0,0 0 0 0 0,0 0 0 0 0,0 0 1 0 0,0 0-1 0 0,0 0 0 0 0,0 1 1 0 0,0-1-1 0 0,0 0 0 0 0,0 0 0 0 0,0 0 1 0 0,0 0-1 0 0,0 0 0 0 0,-1 0 1 0 0,1 0-1 0 0,0 0 0 0 0,0 0 1 0 0,0 0-1 0 0,0 0 0 0 0,0 0 0 0 0,0 0 1 0 0,0 1-1 0 0,0-1 0 0 0,0 0 1 0 0,0 0-1 0 0,0 0 0 0 0,0 0 0 0 0,0 0 1 0 0,-1 0-1 0 0,1 0 0 0 0,0 0 1 0 0,0 0-1 0 0,0 0 0 0 0,0 0 0 0 0,0 0 1 0 0,0 0-1 0 0,0 0 0 0 0,0 0 1 0 0,0 0-1 0 0,0 0 0 0 0,-1 0 1 0 0,1 0-1 0 0,0 0 0 0 0,0 0 0 0 0,0 0-2 0 0,-8 1 66 0 0,4 4 37 0 0,3 4 45 0 0,1 2 49 0 0,0-3-69 0 0,-3 4-6 0 0,-7 2-6 0 0,6-8 1 0 0,3 1-74 0 0,0-2-9 0 0,-9 9 67 0 0,6-9 42 0 0,4 0-82 0 0,-1 0-14 0 0,-10 1 81 0 0,6 7 5 0 0,1-8-74 0 0,-11 12 267 0 0,10-12-223 0 0,3-3-84 0 0,-2 1 91 0 0,1 0-38 0 0,1-1-25 0 0,0 0-24 0 0,-2 2 28 0 0,2-1 12 0 0,-2 1 43 0 0,-7 9 38 0 0,6 0-4 0 0,-6-8-18 0 0,6 6-8 0 0,-1-7-41 0 0,5-4-69 0 0,1 1 0 0 0,-1-1 0 0 0,1 0 0 0 0,-1 0 0 0 0,1 1 0 0 0,0-1 1 0 0,-1 0-1 0 0,1 1 0 0 0,-1-1 0 0 0,1 0 0 0 0,0 1 0 0 0,0-1 0 0 0,-1 1 1 0 0,1-1-1 0 0,0 1 0 0 0,-1-1 0 0 0,1 0 0 0 0,0 1 0 0 0,0-1 0 0 0,0 1 0 0 0,0-1 1 0 0,0 1-1 0 0,0-1 0 0 0,-1 1 0 0 0,1-1 0 0 0,0 1 0 0 0,0-1 0 0 0,0 1 1 0 0,1-1-1 0 0,-1 1 0 0 0,0-1 0 0 0,0 1-4 0 0,0 0 1 0 0,0 0 1 0 0,0-1-1 0 0,0 1 1 0 0,0-1-1 0 0,0 1 1 0 0,0 0-1 0 0,0-1 0 0 0,0 1 1 0 0,0 0-1 0 0,-1-1 1 0 0,1 1-1 0 0,0 0 0 0 0,0-1 1 0 0,-1 1-1 0 0,1-1 1 0 0,0 1-1 0 0,-1 0 1 0 0,1-1-1 0 0,0 1 0 0 0,-1-1-1 0 0,-8 2 39 0 0,8-3-37 0 0,0 1-1 0 0,0 0 1 0 0,0 0 0 0 0,1 0 0 0 0,-1 0-1 0 0,0 0 1 0 0,0 0 0 0 0,1 0-1 0 0,-1 1 1 0 0,0-1 0 0 0,0 0 0 0 0,1 0-1 0 0,-1 1 1 0 0,0-1 0 0 0,0 0-1 0 0,1 1 1 0 0,-1-1 0 0 0,0 1 0 0 0,1-1-1 0 0,-1 1-1 0 0,1-1 4 0 0,-1 1-1 0 0,1-1 1 0 0,0 1 0 0 0,-1 0-1 0 0,1-1 1 0 0,0 1-1 0 0,0 0 1 0 0,0-1-1 0 0,-1 1 1 0 0,1 0-1 0 0,0-1 1 0 0,0 1 0 0 0,0 0-1 0 0,0-1 1 0 0,0 1-4 0 0,-2 4 53 0 0,-9 6-32 0 0,9-8 33 0 0,2-3 10 0 0,0 0 5 0 0,0 0 23 0 0,0 0 11 0 0,0 0 1 0 0,0 0 0 0 0,0 0 0 0 0,0 0 0 0 0,0 0 0 0 0,0 0 1 0 0,0 0 6 0 0,0 0 1 0 0,0 0 0 0 0,0 0-8 0 0,0 0-32 0 0,0 0-3 0 0,0 0 16 0 0,0 0-15 0 0,0 0-1 0 0,0 0 16 0 0,2 0-26 0 0,11 2-48 0 0,-1 7-3 0 0,-5-2 37 0 0,11 12-18 0 0,-14-16 1 0 0,18 6-8 0 0,7 7 33 0 0,-23-5-42 0 0,4-6-11 0 0,-5 6 0 0 0,6-6 0 0 0,-6 5 0 0 0,6-4 0 0 0,-6 4 0 0 0,-4-9-1 0 0,-1-1 1 0 0,1 1 0 0 0,0-1 0 0 0,-1 0 0 0 0,1 1 0 0 0,0-1 0 0 0,0 1 0 0 0,0-1-1 0 0,-1 0 1 0 0,1 0 0 0 0,0 0 0 0 0,0 1 0 0 0,0-1 0 0 0,0 0 0 0 0,-1 0-1 0 0,1 0 1 0 0,0 0 0 0 0,0 0 0 0 0,0-1 0 0 0,0 1 0 0 0,-1 0 1 0 0,0 0-1 0 0,1 0 0 0 0,-1 0 0 0 0,1 0 1 0 0,-1 0-1 0 0,0 0 0 0 0,1 0 0 0 0,-1 0 1 0 0,1 0-1 0 0,-1 0 0 0 0,0 0 1 0 0,1 0-1 0 0,-1 0 0 0 0,1 0 0 0 0,-1 0 1 0 0,0 1-1 0 0,1-1 0 0 0,-1 0 0 0 0,1 0 1 0 0,-1 0-1 0 0,0 1 0 0 0,1-1 1 0 0,-1 0-1 0 0,0 0 0 0 0,1 1 0 0 0,-1-1 1 0 0,0 0-1 0 0,0 1 0 0 0,1-1 0 0 0,-1 0 1 0 0,0 1-1 0 0,0-1 0 0 0,0 0 0 0 0,1 1 1 0 0,-1-1-1 0 0,0 1 0 0 0,0-1 1 0 0,0 0-1 0 0,0 1 0 0 0,0-1 0 0 0,0 1 1 0 0,0-1-1 0 0,0 0 0 0 0,0 1 0 0 0,0-1 1 0 0,0 1-1 0 0,0-1 0 0 0,0 1 0 0 0,0-1 1 0 0,0 0-1 0 0,0 0 1 0 0,0 0-1 0 0,0 0 1 0 0,0 0-1 0 0,0 0 1 0 0,0 1-1 0 0,0-1 1 0 0,0 0-1 0 0,0 0 1 0 0,0 0-1 0 0,0 0 1 0 0,0 0-1 0 0,0 0 1 0 0,0 0-1 0 0,0 0 1 0 0,0 0-1 0 0,0 0 1 0 0,0 1 0 0 0,0-1-1 0 0,0 0 1 0 0,0 0-1 0 0,0 0 1 0 0,0 0-1 0 0,0 0 1 0 0,0 0-1 0 0,0 0 1 0 0,0 0-1 0 0,0 0 1 0 0,0 0-1 0 0,0 0 1 0 0,0 0-1 0 0,1 0 1 0 0,-1 0-1 0 0,0 1 1 0 0,0-1-1 0 0,0 0 1 0 0,0 0-1 0 0,0 0 1 0 0,0 0-1 0 0,0 0 1 0 0,0 0-1 0 0,0 0 1 0 0,0 0-1 0 0,0 0 1 0 0,1 0-1 0 0,-1 0 1 0 0,0 0-1 0 0,0 0 1 0 0,0 0-1 0 0,0 0 1 0 0,0 0 0 0 0,0 0-1 0 0,0 0 1 0 0,0 0-1 0 0,0 0 1 0 0,1 0-1 0 0,9 0-54 0 0,-7 0-12 0 0,-3 0-1 0 0,0 0-61 0 0,0 0-110 0 0,0 0-267 0 0,0 0-475 0 0,0 0-46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9:39.45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32 6336 0 0,'0'0'141'0'0,"0"0"23"0"0,0 0 11 0 0,0 0 21 0 0,0 3 84 0 0,0 8 37 0 0,0-9 10 0 0,0 1-10 0 0,0 2-242 0 0,0 1 67 0 0,0 18 484 0 0,0-17-441 0 0,2-2 70 0 0,9 6 1 0 0,-9-8-69 0 0,0-1-67 0 0,-2 1-44 0 0,0 1-37 0 0,0 0-9 0 0,1-2 31 0 0,1 2 11 0 0,1 0-8 0 0,1 3 25 0 0,-1-2 33 0 0,-2 1 58 0 0,-1 2 100 0 0,3 4-33 0 0,7 3 2 0 0,-7-13-87 0 0,-2 1-58 0 0,0 0-38 0 0,-1 1-34 0 0,0 0-8 0 0,1-2 28 0 0,4 6 56 0 0,-1-1-34 0 0,-2-2 6 0 0,-1 1 24 0 0,0 2 50 0 0,-1-4-104 0 0,-1-3-29 0 0,1 1 1 0 0,0 0 0 0 0,0 0 0 0 0,0 0-1 0 0,0 0 1 0 0,1-1 0 0 0,-1 1 0 0 0,0 0-1 0 0,1 0 1 0 0,-1 0 0 0 0,1 0-22 0 0,0-1 122 0 0,0 0-35 0 0,0 0-4 0 0,1 0-105 0 0,0 0-149 0 0,1 1-20 0 0,-3-2 169 0 0,1 0 38 0 0,-1 1 31 0 0,1-1 39 0 0,-1 1 42 0 0,0 0 48 0 0,1-1 13 0 0,-1 1 39 0 0,0 0 45 0 0,0-1 46 0 0,0 1 50 0 0,1 0 54 0 0,-1 0 56 0 0,0 0 59 0 0,-1-1-531 0 0,1-1 0 0 0,0 0 0 0 0,0 1 0 0 0,0-1 0 0 0,0 0 0 0 0,-1 1 0 0 0,1-1 0 0 0,0 1 0 0 0,-1-1 0 0 0,1 0 0 0 0,0 1 0 0 0,-1-1 0 0 0,1 1 0 0 0,-1-1-1 0 0,1 1 1 0 0,0-1 0 0 0,-1 1 0 0 0,0 0 0 0 0,1-1 0 0 0,-1 1 0 0 0,1 0-7 0 0,-1-1 5 0 0,1 1 0 0 0,-1 0 0 0 0,1 0 0 0 0,0-1 0 0 0,-1 1 0 0 0,1 0 0 0 0,-1-1 0 0 0,1 1 0 0 0,0-1 0 0 0,-1 1 0 0 0,1 0 0 0 0,0-1 0 0 0,-1 1 0 0 0,1-1 0 0 0,0 1 0 0 0,0-1 0 0 0,-1 1 0 0 0,1-1 0 0 0,0 1 0 0 0,0-1 0 0 0,0 1 0 0 0,0-1 0 0 0,0 1 0 0 0,0-1 0 0 0,0 1 0 0 0,0-1 0 0 0,0 1 0 0 0,0-1 0 0 0,0 1 0 0 0,0-1 0 0 0,0 1 0 0 0,0-1 0 0 0,0 1 0 0 0,0-1 0 0 0,1 1 0 0 0,-1-1 0 0 0,0 1 0 0 0,0-1-5 0 0,5-7 51 0 0,-4 7-39 0 0,0 0-1 0 0,0-1 0 0 0,0 1 1 0 0,0-1-1 0 0,-1 1 0 0 0,1-1 0 0 0,0 1 1 0 0,-1-1-1 0 0,1 0 0 0 0,-1 1 1 0 0,0-1-1 0 0,0 0 0 0 0,1 1 1 0 0,-1-1-13 0 0,0-30 204 0 0,0 1-46 0 0,0 29-148 0 0,0 0-1 0 0,0 0 0 0 0,0 1 1 0 0,1-1-1 0 0,-1 0 0 0 0,1 0 1 0 0,-1 1-1 0 0,1-1 0 0 0,0 0 1 0 0,0 1-1 0 0,-1-1 0 0 0,1 1 1 0 0,0-1-9 0 0,0 1 8 0 0,0-1 1 0 0,0 0 0 0 0,0 1 0 0 0,0-1 0 0 0,0 1 0 0 0,-1-1 0 0 0,1 0 0 0 0,-1 0 0 0 0,1 1 0 0 0,-1-1 0 0 0,0 0 0 0 0,0 0-1 0 0,0 0-8 0 0,0 1 16 0 0,1-1-1 0 0,-1 0 0 0 0,0 0 0 0 0,0 1 0 0 0,1-1 1 0 0,-1 0-1 0 0,1 1 0 0 0,0-1 0 0 0,-1 0 1 0 0,1 1-1 0 0,0-1 0 0 0,0 1 0 0 0,0-1 0 0 0,0 1-15 0 0,4-6 14 0 0,10-25 66 0 0,-14 26-70 0 0,0-1 2 0 0,3 2 46 0 0,6-8-45 0 0,-5 0-2 0 0,-4 12-7 0 0,-1 1-1 0 0,1-1 1 0 0,0 1-1 0 0,-1 0 1 0 0,1 0-1 0 0,0-1 1 0 0,-1 1 0 0 0,1 0-1 0 0,0 0 1 0 0,-1 0-1 0 0,1 0 1 0 0,0 0-1 0 0,-1 0 1 0 0,1 0-1 0 0,0 0-3 0 0,-1 0 0 0 0,5 0 54 0 0,-3 0-53 0 0,29 1 9 0 0,-31-1-10 0 0,1 0 0 0 0,-1 0 0 0 0,1 0 0 0 0,-1 0 0 0 0,1 0 0 0 0,-1 1 0 0 0,1-1 0 0 0,-1 0 0 0 0,1 0 0 0 0,-1 1-1 0 0,0-1 1 0 0,1 0 0 0 0,-1 0 0 0 0,1 1 0 0 0,-1-1 0 0 0,0 1 0 0 0,1-1 0 0 0,-1 0 0 0 0,0 1 0 0 0,1-1 0 0 0,4 7 0 0 0,9-2 11 0 0,-13-4-7 0 0,0 0-1 0 0,0-1 1 0 0,0 1-1 0 0,0 0 1 0 0,0 0-1 0 0,0 0 1 0 0,0 0 0 0 0,0 0-1 0 0,0 0 1 0 0,0 0-1 0 0,0 0 1 0 0,0 1-4 0 0,14 30 10 0 0,-11-21-4 0 0,-3-1 15 0 0,10 16 16 0 0,-9-21-37 0 0,-1-1 0 0 0,-1 0 0 0 0,1 0 0 0 0,0 1 0 0 0,-1-1 0 0 0,0 0 0 0 0,0 1 0 0 0,0-1 0 0 0,-1 4 0 0 0,0 8 0 0 0,1 13 11 0 0,3-23 32 0 0,-2-5-41 0 0,0 0-2 0 0,0-1 1 0 0,0 1 0 0 0,-1 0-1 0 0,1 0 1 0 0,0 0 0 0 0,0 0-1 0 0,-1 0 1 0 0,1 0 0 0 0,0 0-1 0 0,-1 0 1 0 0,1 0 0 0 0,-1 0-1 0 0,0 1 1 0 0,1 0-1 0 0,1 41-1 0 0,-2-30 12 0 0,0-5-1 0 0,0-3-50 0 0,0-2 15 0 0,0-1-45 0 0,0-2-83 0 0,0 1-95 0 0,0-1 72 0 0,0 0-43 0 0,0 0-45 0 0,0 0-43 0 0,0 0-38 0 0,0 0-36 0 0,0 0-249 0 0,0 0-58 0 0,0 0-46 0 0,0 0-34 0 0,0 0-1379 0 0,0 0-1222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9:40.83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270 159 7632 0 0,'0'0'166'0'0,"0"0"29"0"0,0 0 14 0 0,-3-2-25 0 0,-7-11-146 0 0,9 12-38 0 0,1 0 0 0 0,0 1 0 0 0,-1-1 0 0 0,1 0 0 0 0,0 1 0 0 0,0-1 0 0 0,0 0 0 0 0,0 0 0 0 0,0 1 0 0 0,0-1 0 0 0,0 0 0 0 0,0 0 0 0 0,0 1 0 0 0,0-1 0 0 0,0 0 0 0 0,0 1 0 0 0,0-1 0 0 0,1 0 0 0 0,-1 1 0 0 0,0-1 0 0 0,1 0 0 0 0,5-8 15 0 0,-2 5 42 0 0,-4 4-57 0 0,2-2 117 0 0,-1 1 134 0 0,-1-2 221 0 0,0-7 9 0 0,0 7-8 0 0,0 3-55 0 0,0-2-30 0 0,0-9-4 0 0,0 9-11 0 0,0-1-44 0 0,0 1-297 0 0,0-2 88 0 0,0-11 490 0 0,0 12-510 0 0,0 1-35 0 0,0 2-59 0 0,0-1 0 0 0,0 1-1 0 0,0 0 1 0 0,0 0 0 0 0,0 0 0 0 0,0 0 0 0 0,0 0 0 0 0,0 0-1 0 0,0 0 1 0 0,0 0 0 0 0,0 0 0 0 0,0 0 0 0 0,0 0-1 0 0,0-1 1 0 0,0 1 0 0 0,0 0 0 0 0,0 0 0 0 0,0 0 0 0 0,0 0-1 0 0,0 0 1 0 0,0 0 0 0 0,0 0 0 0 0,0 0 0 0 0,0 0 0 0 0,0 0-1 0 0,0-1 1 0 0,-1 1 0 0 0,1 0 0 0 0,0 0 0 0 0,0 0-1 0 0,0 0 1 0 0,0 0 0 0 0,0 0 0 0 0,0 0 0 0 0,0 0 0 0 0,0 0-1 0 0,0 0 1 0 0,0 0 0 0 0,0 0 0 0 0,0 0 0 0 0,0 0 0 0 0,-1 0-1 0 0,1 0 1 0 0,0 0 0 0 0,0 0 0 0 0,0 0 0 0 0,0 0-1 0 0,0 0 1 0 0,0 0 0 0 0,0 0 0 0 0,0 0 0 0 0,0 0 0 0 0,-1 0-1 0 0,1 0 1 0 0,0 0 0 0 0,0 0 0 0 0,0 0-6 0 0,-3 0 92 0 0,-1-1 36 0 0,-6-4 380 0 0,6 2-329 0 0,0 1-76 0 0,0 0-104 0 0,-2-1 108 0 0,5 3-98 0 0,1 0 0 0 0,-1 0 0 0 0,1-1 0 0 0,-1 1 0 0 0,1 0-1 0 0,-1 0 1 0 0,1 0 0 0 0,0-1 0 0 0,-1 1 0 0 0,1 0 0 0 0,-1 0 0 0 0,1-1 0 0 0,0 1 0 0 0,-1 0 0 0 0,1-1 0 0 0,0 1 0 0 0,-1 0 0 0 0,1-1-1 0 0,0 1 1 0 0,0-1 0 0 0,-1 1 0 0 0,1 0 0 0 0,0-1 0 0 0,0 1 0 0 0,0-1 0 0 0,0 1 0 0 0,-1-1 0 0 0,1 1 0 0 0,0-1 0 0 0,0 1 0 0 0,0 0-1 0 0,0-1 1 0 0,0 1 0 0 0,0-1 0 0 0,0 1 0 0 0,0-1-9 0 0,0 1 3 0 0,0 0 1 0 0,1 0-1 0 0,-1 0 0 0 0,0 0 0 0 0,0 0 1 0 0,0 0-1 0 0,0-1 0 0 0,0 1 0 0 0,0 0 1 0 0,0 0-1 0 0,0 0 0 0 0,0 0 0 0 0,0 0 1 0 0,0 0-1 0 0,0 0 0 0 0,0 0 0 0 0,0 0 1 0 0,0 0-1 0 0,0-1 0 0 0,-1 1 0 0 0,1 0 1 0 0,0 0-1 0 0,0 0 0 0 0,0 0 1 0 0,0 0-1 0 0,0 0 0 0 0,0 0 0 0 0,0 0 1 0 0,0 0-1 0 0,0 0 0 0 0,0 0 0 0 0,0 0 1 0 0,0 0-1 0 0,0 0 0 0 0,0-1 0 0 0,0 1 1 0 0,-1 0-1 0 0,1 0 0 0 0,0 0 0 0 0,0 0 1 0 0,0 0-1 0 0,0 0 0 0 0,0 0 0 0 0,0 0 1 0 0,0 0-1 0 0,0 0 0 0 0,0 0 0 0 0,0 0 1 0 0,0 0-1 0 0,-1 0 0 0 0,1 0 0 0 0,0 0 1 0 0,0 0-1 0 0,0 0 0 0 0,0 0 0 0 0,0 0 1 0 0,0 0-4 0 0,-7-1 113 0 0,-7-6 217 0 0,11 5-275 0 0,0-1-49 0 0,0 1 150 0 0,-1 0-81 0 0,-4 4-10 0 0,8-2-41 0 0,-7 0 133 0 0,1 0-56 0 0,-13 0 121 0 0,17 0-79 0 0,2 2-73 0 0,0-1-69 0 0,0 0 0 0 0,-1 0 0 0 0,1-1 1 0 0,0 1-1 0 0,0 0 0 0 0,0-1 0 0 0,0 1 0 0 0,0 0 0 0 0,-1 0 1 0 0,1-1-1 0 0,0 1 0 0 0,-1 0 0 0 0,1-1 0 0 0,0 1 1 0 0,-1-1-1 0 0,1 1 0 0 0,-1 0 0 0 0,0-1-1 0 0,-20 16 43 0 0,15-5-33 0 0,4-6-10 0 0,-9 8 0 0 0,10-11 0 0 0,-1 0 0 0 0,0-1 0 0 0,1 1 0 0 0,-1 0 0 0 0,1 0 0 0 0,-1 0 0 0 0,1 0 0 0 0,0 0 0 0 0,-1 2 0 0 0,0 5 0 0 0,-4 8 0 0 0,-5-7 0 0 0,10-9 0 0 0,0-1 0 0 0,0 1 0 0 0,0 0 0 0 0,0-1 0 0 0,0 1 0 0 0,0 0 0 0 0,1 0 0 0 0,-1 0 0 0 0,0 0 0 0 0,0 0 0 0 0,0 0 0 0 0,1 0 0 0 0,-1 0 0 0 0,1 0 0 0 0,-1 0 0 0 0,1 0 0 0 0,-1 0 0 0 0,1 0 0 0 0,0 1 0 0 0,-1-1 0 0 0,1 0 0 0 0,0 0 0 0 0,0 0 0 0 0,0 1 0 0 0,0-1 0 0 0,0 0 1 0 0,-1 6-1 0 0,0-1 0 0 0,-1 0 0 0 0,0 1 0 0 0,0-1 0 0 0,0 0 0 0 0,-1 0 0 0 0,0 0 0 0 0,0-1 0 0 0,0 1 0 0 0,-1-1 0 0 0,-2 3-1 0 0,4-6-2 0 0,1 1-1 0 0,-1 0 0 0 0,0-1 0 0 0,1 1 0 0 0,-1 0 0 0 0,1 0 0 0 0,0 0 0 0 0,0 0 0 0 0,0 0 0 0 0,0 0 0 0 0,1 0 0 0 0,-1 0 0 0 0,1 0 0 0 0,0 1 0 0 0,0-1 0 0 0,0 0 0 0 0,0 3 4 0 0,1 6-5 0 0,-1 62 5 0 0,0-71 1 0 0,0-1-1 0 0,0 1 0 0 0,1 0 0 0 0,0 0 0 0 0,-1-1 0 0 0,1 1 0 0 0,0 0 0 0 0,1-1 0 0 0,-1 1 0 0 0,0-1 0 0 0,1 1 0 0 0,-1-1 0 0 0,1 0 0 0 0,0 1 0 0 0,-1-2-1 0 0,0 1 0 0 0,0-1 0 0 0,0 1 0 0 0,0-1 0 0 0,0 1 0 0 0,0 0 0 0 0,0 0 0 0 0,0-1 0 0 0,-1 1 0 0 0,1 0 0 0 0,-1 0 0 0 0,1 0 0 0 0,-1 0 1 0 0,0-1-3 0 0,0 0 0 0 0,-1 0 0 0 0,1 1 0 0 0,0-1 0 0 0,-1 0 0 0 0,1 0 0 0 0,0 0 0 0 0,-1 0 0 0 0,1 0-1 0 0,-1 0 1 0 0,0 1 3 0 0,0-2-1 0 0,1 1 0 0 0,-1 0 0 0 0,1-1 0 0 0,-1 1 0 0 0,1 0 0 0 0,0-1 0 0 0,-1 1 0 0 0,1 0 0 0 0,0 0 0 0 0,0 0 0 0 0,-1-1 0 0 0,1 1 0 0 0,0 0 0 0 0,0 0 0 0 0,0 0 0 0 0,0 0 0 0 0,0-1 0 0 0,0 1 0 0 0,0 0 0 0 0,1 0 0 0 0,-1 0 0 0 0,0 0 0 0 0,0-1 0 0 0,0 1 0 0 0,1 0 0 0 0,25 47 1 0 0,-23-38 0 0 0,-8-7 0 0 0,5-3 0 0 0,-1 0 0 0 0,1 0 0 0 0,0 0 0 0 0,-1 0 0 0 0,1 0 0 0 0,0 0 0 0 0,0 0 0 0 0,-1 0 0 0 0,1 0 0 0 0,0 0 0 0 0,-1 0 0 0 0,1 1 0 0 0,0-1 0 0 0,0 0 0 0 0,-1 0 0 0 0,1 0 0 0 0,0 0 0 0 0,0 1 0 0 0,0-1 0 0 0,-1 0 0 0 0,1 0 0 0 0,0 0 0 0 0,0 1 0 0 0,0-1 0 0 0,0 0 0 0 0,-1 0 0 0 0,1 1 0 0 0,0-1 0 0 0,0 0 0 0 0,0 1 0 0 0,0-1 0 0 0,0 0 0 0 0,0 3 0 0 0,0-1 1 0 0,1 1-1 0 0,-1 0 0 0 0,1-1 0 0 0,0 1 0 0 0,0-1 0 0 0,0 1 0 0 0,0-1 0 0 0,0 0 0 0 0,1 2 0 0 0,3 12-11 0 0,9-1-32 0 0,-10-11 43 0 0,0-1-1 0 0,0 0 0 0 0,0 0 1 0 0,1 0-1 0 0,0 0 1 0 0,-1-1-1 0 0,1 0 0 0 0,0 0 1 0 0,0 0-1 0 0,0-1 1 0 0,1 1-1 0 0,-1-1 0 0 0,0 0 1 0 0,0-1-1 0 0,1 0 1 0 0,-1 1-1 0 0,0-2 1 0 0,2 1 0 0 0,21 0 0 0 0,-17-1 0 0 0,-8-1 0 0 0,3-4-1 0 0,-4 2 2 0 0,27-12-1 0 0,-18 13 0 0 0,-10 3 0 0 0,-1 0 0 0 0,1 0 0 0 0,0 0 0 0 0,-1 0 0 0 0,1 0 0 0 0,-1-1 0 0 0,1 1 0 0 0,-1 0 0 0 0,1 0 0 0 0,-1 0 0 0 0,1-1 0 0 0,-1 1 0 0 0,1 0 0 0 0,-1-1 0 0 0,1 1 0 0 0,-1 0 0 0 0,1-1 0 0 0,-1 1 0 0 0,0-1 0 0 0,1 1-1 0 0,1-4 1 0 0,0 0 0 0 0,0 0 0 0 0,0 0 0 0 0,0 0 0 0 0,-1 0 0 0 0,0-1 0 0 0,0 2 0 0 0,0 1 0 0 0,1-1 0 0 0,-1 0 0 0 0,0 1 0 0 0,1-1 0 0 0,0 0 0 0 0,0 1 0 0 0,0 0 1 0 0,7-6-1 0 0,-8 8 0 0 0,-1 0 0 0 0,1 0 0 0 0,-1-1 0 0 0,0 1 0 0 0,1 0 0 0 0,-1-1 0 0 0,0 1 0 0 0,1 0 0 0 0,-1-1 0 0 0,0 1 0 0 0,1 0 0 0 0,-1-1 0 0 0,0 1 0 0 0,1-1 0 0 0,-1 1 0 0 0,0 0 0 0 0,0-1 0 0 0,0 1 0 0 0,0-1 0 0 0,1 1 0 0 0,-1-1 0 0 0,0 1 0 0 0,0-1 0 0 0,0 1 0 0 0,0-1 0 0 0,0 1 0 0 0,0-1 0 0 0,0 1 0 0 0,0-1 0 0 0,0 1 0 0 0,0-1 0 0 0,-1 1-1 0 0,1-13 8 0 0,0 11-4 0 0,-1-1 0 0 0,1 1 1 0 0,0-1-1 0 0,0 1 0 0 0,0 0 1 0 0,1-1-1 0 0,-1 1 0 0 0,0-1 1 0 0,1 1-1 0 0,0-1 0 0 0,-1 1 1 0 0,1 0-1 0 0,0-1 0 0 0,0 1 1 0 0,0 0-1 0 0,1 0 0 0 0,-1 0 1 0 0,1 0-1 0 0,-1 0 0 0 0,1 0 1 0 0,0-1-4 0 0,-1 2 3 0 0,1 0-1 0 0,-1 0 1 0 0,0 0 0 0 0,0 0-1 0 0,0-1 1 0 0,0 1-1 0 0,0 0 1 0 0,0 0-1 0 0,0-1 1 0 0,0 1 0 0 0,0-1-1 0 0,-1 1 1 0 0,1-1-1 0 0,-1 1 1 0 0,1-1-1 0 0,-1 1 1 0 0,0-1 0 0 0,1 0-1 0 0,-1 1 1 0 0,0-1-1 0 0,0 1 1 0 0,0-1-1 0 0,0 0-2 0 0,2-20-12 0 0,-1 20 6 0 0,0 0 0 0 0,-1-1 0 0 0,1 2 0 0 0,0-1-1 0 0,0 0 1 0 0,1 0 0 0 0,-1 0 0 0 0,0 0 0 0 0,1 1 0 0 0,-1-1 0 0 0,1 1 6 0 0,1-3-2 0 0,0-1 1 0 0,1 1 0 0 0,-2 0 0 0 0,1-1 0 0 0,0 1 0 0 0,-1-1 0 0 0,0 0-1 0 0,0 0 1 0 0,0 0 0 0 0,-1 0 0 0 0,0 0 0 0 0,1-1 0 0 0,-2 1 0 0 0,1-5 0 0 0,-1 8 1 0 0,0 1 0 0 0,0-1 0 0 0,0 0 0 0 0,1 0 0 0 0,-1 0 0 0 0,1 1 0 0 0,-1-1 0 0 0,1 0 0 0 0,-1 1 0 0 0,1-1 0 0 0,0 0 0 0 0,0 1 0 0 0,0-1 0 0 0,0 0 0 0 0,0 1 0 0 0,0-1 0 0 0,0 0 0 0 0,0 1 0 0 0,0-1 0 0 0,-1 0 0 0 0,1 1 0 0 0,-1-1 0 0 0,1 0 0 0 0,-1 0 0 0 0,1 1 0 0 0,-1-1 0 0 0,0 0 0 0 0,0 0 0 0 0,0 0 0 0 0,0-26 55 0 0,0-60-169 0 0,0 69 120 0 0,0 1 37 0 0,0 3 35 0 0,0 1 48 0 0,0 2 55 0 0,0 1 63 0 0,-3 16-201 0 0,-7 8-22 0 0,9-12-18 0 0,1-1-1 0 0,0 1 1 0 0,0 0-1 0 0,-1-1 1 0 0,1 1-1 0 0,0 0 1 0 0,0 0-1 0 0,0-1 1 0 0,0 1 0 0 0,0 0-1 0 0,0-1 1 0 0,0 1-1 0 0,0 0 1 0 0,0 0-1 0 0,0-1 1 0 0,0 1-1 0 0,1 0 1 0 0,-1-1-1 0 0,0 1 1 0 0,0 0-1 0 0,1 0-2 0 0,4 7 30 0 0,-4-7-27 0 0,0 1-1 0 0,0-1 1 0 0,-1 0-1 0 0,1 1 1 0 0,0-1-1 0 0,-1 1 0 0 0,1 0 1 0 0,-1-1-1 0 0,1 1 1 0 0,-1-1-1 0 0,1 1 1 0 0,-1 0-1 0 0,0-1 0 0 0,0 1-2 0 0,0 5 5 0 0,1 11 70 0 0,1-11-83 0 0,2 1 9 0 0,-3-7 3 0 0,0 1 0 0 0,0-1 1 0 0,0 1-1 0 0,0-1 0 0 0,0 1 0 0 0,-1-1 1 0 0,1 1-1 0 0,-1-1 0 0 0,1 1 0 0 0,-1 0 1 0 0,0-1-1 0 0,1 1 0 0 0,-1 0 0 0 0,0-1-4 0 0,-1 7 11 0 0,1-6-10 0 0,0 0 1 0 0,0 0-1 0 0,0 0 1 0 0,0 0-1 0 0,0 1 1 0 0,1-1-1 0 0,-1 0 1 0 0,1 0-1 0 0,-1 0 1 0 0,1 1-2 0 0,4 5 25 0 0,6 18 27 0 0,-7-15-31 0 0,0 0 1 0 0,0-1-1 0 0,1 1 0 0 0,1-1 1 0 0,0 0-22 0 0,-4-6 2 0 0,1 0 0 0 0,-1 0 1 0 0,-1 1-1 0 0,1-1 0 0 0,-1 0 1 0 0,1 1-1 0 0,-1-1 0 0 0,0 0 1 0 0,-1 1-3 0 0,1-1 5 0 0,-1-1 1 0 0,0 0-1 0 0,0 0 0 0 0,0 0 1 0 0,0 0-1 0 0,-1 0 0 0 0,1 0 1 0 0,-2 3-6 0 0,-3 10 10 0 0,3-13-10 0 0,1 0 0 0 0,0 0 0 0 0,0 1 0 0 0,0-1 0 0 0,0 0 0 0 0,1 1 0 0 0,-1-1 0 0 0,1 2 0 0 0,0-1 0 0 0,1-1 0 0 0,-1 0 0 0 0,1 1 0 0 0,0-1 0 0 0,0 0 0 0 0,0 0 0 0 0,1 0 0 0 0,-1 0 0 0 0,1 0 0 0 0,-1 0 0 0 0,1 0 0 0 0,0 0 0 0 0,1 1 0 0 0,8 14 0 0 0,-10-16 2 0 0,-1 0 0 0 0,0 1-1 0 0,1-1 1 0 0,-1 0 0 0 0,0 0-1 0 0,0 0 1 0 0,0 0 0 0 0,0 0-1 0 0,0 1 1 0 0,-1-1 0 0 0,1 0-1 0 0,0 0 1 0 0,-1 0 0 0 0,0 0-1 0 0,0 0 1 0 0,1 0 0 0 0,-1 0-1 0 0,0 0 1 0 0,-1 1-2 0 0,1-2 2 0 0,0 1-1 0 0,0-1 0 0 0,0 1 1 0 0,0-1-1 0 0,1 1 1 0 0,-1-1-1 0 0,1 1 0 0 0,-1-1 1 0 0,1 1-1 0 0,-1-1 1 0 0,1 1-1 0 0,0 0 0 0 0,0-1 1 0 0,0 1-1 0 0,0 0 1 0 0,0-1-1 0 0,0 1 0 0 0,0 0 1 0 0,1-1-1 0 0,-1 1 1 0 0,1-1-1 0 0,-1 1 0 0 0,1 1-1 0 0,5 5-3 0 0,0 1 14 0 0,-5 3-43 0 0,0 9-49 0 0,-1-20-10 0 0,-1 0 96 0 0,1 2 116 0 0,0-1-132 0 0,0-1-66 0 0,0 0-55 0 0,0 1-77 0 0,0-1-91 0 0,1 0-105 0 0,-1-1-158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9:41.8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6000 0 0,'0'0'174'0'0,"0"0"-41"0"0,0 0-2 0 0,0 0 55 0 0,0 0 163 0 0,0 0 303 0 0,0 0 20 0 0,0 0-5 0 0,3 0-49 0 0,4 0 26 0 0,2 0-62 0 0,-1 0-59 0 0,0 0-56 0 0,0 0-53 0 0,1 0-48 0 0,-1 0-47 0 0,1 0-42 0 0,1 0 4 0 0,1 0-51 0 0,-1 0-46 0 0,1 0-39 0 0,1 0-15 0 0,1 0-38 0 0,24 0 48 0 0,-36-1-140 0 0,0 1 0 0 0,0 0 0 0 0,0 0 0 0 0,0 0 0 0 0,0 0 0 0 0,-1 1 0 0 0,1-1 0 0 0,0 0 0 0 0,0 0 0 0 0,0 0 0 0 0,0 1 0 0 0,-1-1 0 0 0,1 0 0 0 0,1 1 0 0 0,3 10 0 0 0,-4-11-67 0 0,0 1 59 0 0,1 0 141 0 0,0-1-127 0 0,-1 0-51 0 0,0 0-50 0 0,0 0-36 0 0,0 0-53 0 0,1 0-59 0 0,-1 0-69 0 0,-1 0-182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9:42.14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9216 0 0,'0'0'208'0'0,"0"0"33"0"0,0 0 14 0 0,0 0 30 0 0,2 0 124 0 0,9 0 58 0 0,-9 0 12 0 0,1 0-21 0 0,10 0 64 0 0,0 0-103 0 0,-1 0-94 0 0,2 0-87 0 0,0 0-79 0 0,2 0-70 0 0,3 0-63 0 0,4 0-54 0 0,-14 0 55 0 0,-2 0-66 0 0,-1 0-69 0 0,-1-1-71 0 0,-1 1-45 0 0,-1 0-61 0 0,-1 0-62 0 0,0 0-64 0 0,0 1-65 0 0,-1-1-67 0 0,1 1-69 0 0,-1 1-70 0 0,1 2-975 0 0,-1 5-943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9:44.15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458 16 4632 0 0,'0'0'101'0'0,"0"0"22"0"0,0 0 5 0 0,3 0-21 0 0,10 0-86 0 0,-4 0-7 0 0,-5 0 37 0 0,-2 0 55 0 0,-1 0 124 0 0,-1 0 209 0 0,0 0 10 0 0,0 0 15 0 0,0 0 41 0 0,0 0 21 0 0,0 0 2 0 0,0-2-8 0 0,0-9-35 0 0,0 9-18 0 0,0 2-3 0 0,0 0-8 0 0,0 0-32 0 0,0 0-10 0 0,0 0-4 0 0,0 0-25 0 0,0 0-94 0 0,0 0-41 0 0,0 0-8 0 0,0 0-12 0 0,0 0-39 0 0,-3 0-20 0 0,1 0-149 0 0,1 0 1 0 0,-1 0 0 0 0,0 1 0 0 0,1-1 0 0 0,-1 1 0 0 0,1 0 0 0 0,-1-1 0 0 0,0 1 0 0 0,1 0-1 0 0,-1 0 1 0 0,0 1-23 0 0,-7 3 91 0 0,-4 0 112 0 0,9 2-64 0 0,3-7-129 0 0,1 0-1 0 0,0 1 0 0 0,0-1 0 0 0,-1 1 0 0 0,1-1 0 0 0,0 1 0 0 0,-1-1 0 0 0,1 0 0 0 0,0 1 0 0 0,-1-1 1 0 0,1 0-1 0 0,0 1 0 0 0,-1-1 0 0 0,1 0 0 0 0,-1 0 0 0 0,1 1 0 0 0,-1-1 0 0 0,1 0 0 0 0,-1 0 0 0 0,1 0 0 0 0,0 0 1 0 0,-1 1-1 0 0,1-1 0 0 0,-1 0 0 0 0,1 0 0 0 0,-1 0 0 0 0,1 0 0 0 0,-1 0 0 0 0,1 0 0 0 0,-1 0 0 0 0,1-1 1 0 0,-1 1-10 0 0,-11 2 158 0 0,3 3-32 0 0,-5 1 6 0 0,-9 0 68 0 0,12 4 0 0 0,-10-5-12 0 0,11 6-50 0 0,-11-6-18 0 0,10 8-6 0 0,9-11-99 0 0,-1 0 1 0 0,0 0-1 0 0,1-1 1 0 0,-1 1 0 0 0,0-1-1 0 0,0 0 1 0 0,-1 1-16 0 0,0-1 21 0 0,0 1 1 0 0,0-1-1 0 0,0 1 0 0 0,0 0 1 0 0,0 1-1 0 0,1-1 0 0 0,-1 1 1 0 0,0 0-22 0 0,1-1 19 0 0,0 1 1 0 0,0-1 0 0 0,0 0 0 0 0,0 0 0 0 0,-1 0 0 0 0,0 1-20 0 0,0-2 19 0 0,1 1 0 0 0,-1 0-1 0 0,1 0 1 0 0,0 1 0 0 0,0-1-1 0 0,-1 1-18 0 0,-24 19 165 0 0,19-16-126 0 0,4-2-39 0 0,-3 9 26 0 0,-5-8 27 0 0,-19 22 27 0 0,19-22-67 0 0,8 5-1 0 0,-6-3 33 0 0,10-7-44 0 0,0 1 0 0 0,0-1 0 0 0,0 1 0 0 0,0-1 0 0 0,0 1 0 0 0,0-1 0 0 0,0 1 0 0 0,0 0 0 0 0,0-1 0 0 0,0 1 0 0 0,0 0 0 0 0,1 0 0 0 0,-1 0 0 0 0,0 0 0 0 0,0 0-1 0 0,1 0 0 0 0,-3 12 11 0 0,3-13-10 0 0,0 0 0 0 0,0 0-1 0 0,0 0 1 0 0,0 0 0 0 0,0 0 0 0 0,0 1-1 0 0,0-1 1 0 0,0 0 0 0 0,0 0 0 0 0,0 0-1 0 0,0 0 1 0 0,0 0 0 0 0,0 0 0 0 0,0 0-1 0 0,0 0 1 0 0,0 0 0 0 0,0 0 0 0 0,0 1-1 0 0,0-1 1 0 0,0 0 0 0 0,0 0 0 0 0,0 0-1 0 0,0 0 1 0 0,0 0 0 0 0,0 0 0 0 0,0 0-1 0 0,0 0 1 0 0,0 0 0 0 0,0 0 0 0 0,0 0-1 0 0,0 0 1 0 0,-1 0 0 0 0,1 1 0 0 0,0-1-1 0 0,0 0 1 0 0,0 0 0 0 0,0 0 0 0 0,0 0-1 0 0,0 0 1 0 0,0 0 0 0 0,0 0 0 0 0,0 0-1 0 0,0 0 1 0 0,0 0 0 0 0,-1 0 0 0 0,1 0-1 0 0,0 0 1 0 0,0 0 0 0 0,0 0 0 0 0,0 0-1 0 0,0 0 1 0 0,0 0 0 0 0,0 0 0 0 0,0 0-1 0 0,0 0 1 0 0,0 0 0 0 0,-1 0-1 0 0,-12 2 10 0 0,12-1-10 0 0,0 0 0 0 0,0-1 0 0 0,0 1 0 0 0,0 0 0 0 0,-1 0 0 0 0,1 0 0 0 0,1 0 0 0 0,-1 0 0 0 0,0 0 0 0 0,0 0 0 0 0,0 0 0 0 0,0 1 0 0 0,-2 14 0 0 0,4-15 1 0 0,-1 0 0 0 0,0 0 0 0 0,0 0 0 0 0,0-1-1 0 0,0 1 1 0 0,-1 0 0 0 0,1 0 0 0 0,0 0-1 0 0,0 0 1 0 0,0-1 0 0 0,-1 1 0 0 0,1 0-1 0 0,0 0 1 0 0,-1 0-1 0 0,-10 5 43 0 0,11-6-42 0 0,-1 1-1 0 0,1 0 1 0 0,0 0 0 0 0,-1-1 0 0 0,1 1-1 0 0,0 0 1 0 0,0 0 0 0 0,0 0 0 0 0,0 0-1 0 0,-1-1 1 0 0,1 1 0 0 0,0 0 0 0 0,0 0-1 0 0,1 1 0 0 0,-1-1 0 0 0,-1-1 0 0 0,1 1 0 0 0,0 0 0 0 0,0 0 0 0 0,1 0 0 0 0,-1 0 0 0 0,0 0 0 0 0,0-1 0 0 0,0 1 0 0 0,1 0 0 0 0,-1 0 0 0 0,0 0 0 0 0,1-1 0 0 0,-1 2 0 0 0,11 3 12 0 0,-6 6 36 0 0,8-6-36 0 0,0 5 0 0 0,-7-6 41 0 0,1-3-45 0 0,-1 0-9 0 0,2 4 2 0 0,-7-4 3 0 0,1-1 0 0 0,-1 1 1 0 0,0 0-1 0 0,1 0 0 0 0,-1 0 0 0 0,1-1 1 0 0,0 1-1 0 0,-1-1 0 0 0,1 1 0 0 0,-1-1 1 0 0,1 0-1 0 0,0 1 0 0 0,-1-1 0 0 0,1 0-4 0 0,-1 0 2 0 0,0 0 0 0 0,-1 0 0 0 0,1 0-1 0 0,0 0 1 0 0,-1 0 0 0 0,1 0-1 0 0,0 0 1 0 0,-1 0 0 0 0,1 0-1 0 0,0 1 1 0 0,-1-1 0 0 0,1 0 0 0 0,0 0-1 0 0,-1 1 1 0 0,1-1 0 0 0,-1 1-1 0 0,1-1 1 0 0,0 0 0 0 0,-1 1-1 0 0,1-1 1 0 0,-1 1 0 0 0,0-1 0 0 0,1 1-1 0 0,-1-1 1 0 0,1 1 0 0 0,-1 0-2 0 0,0-1 1 0 0,1 1 1 0 0,-1-1-1 0 0,1 1 1 0 0,-1-1 0 0 0,1 1-1 0 0,-1-1 1 0 0,1 1 0 0 0,-1-1-1 0 0,1 1 1 0 0,-1-1 0 0 0,1 1-1 0 0,-1-1 1 0 0,1 0-1 0 0,0 0 1 0 0,-1 1 0 0 0,1-1-1 0 0,0 0 1 0 0,-1 0 0 0 0,1 0-1 0 0,0 1 1 0 0,-1-1 0 0 0,1 0-1 0 0,0 0 1 0 0,-1 0-1 0 0,1 0 1 0 0,0 0-2 0 0,11-1 34 0 0,-8 1-23 0 0,0-1 0 0 0,0 1 0 0 0,0 0-1 0 0,0 1 1 0 0,0-1 0 0 0,0 1-1 0 0,0 0 1 0 0,2 0-11 0 0,17 10 27 0 0,-12-9 26 0 0,15-2-40 0 0,-22 0-13 0 0,0 1 0 0 0,0-1 0 0 0,0 1 0 0 0,0-1 0 0 0,-1 1 0 0 0,1 0 0 0 0,0 1 0 0 0,0-1 0 0 0,-1 0 0 0 0,1 1 0 0 0,2 2 0 0 0,-5-4 6 0 0,1 1-1 0 0,0-1 0 0 0,-1 1 0 0 0,1-1 1 0 0,0 0-1 0 0,0 1 0 0 0,-1-1 0 0 0,1 0 0 0 0,1 0-5 0 0,10 2 17 0 0,-5 4-13 0 0,1-1 11 0 0,2-4 31 0 0,9 0 47 0 0,-5 2-19 0 0,-2 7-47 0 0,-5-2 22 0 0,-3-3-42 0 0,-2-2 2 0 0,0-1 50 0 0,-3 1-4 0 0,0 1-49 0 0,0-3-1 0 0,0 1 0 0 0,0 0 1 0 0,0 0-1 0 0,0 0 0 0 0,0 0 0 0 0,0-1 1 0 0,0 1-1 0 0,-1 0 0 0 0,1 0 1 0 0,-1-1-1 0 0,0 2-5 0 0,-5 2 10 0 0,5-5-10 0 0,1 0 0 0 0,-1 0 0 0 0,1 1 0 0 0,-1-1 0 0 0,1 0 0 0 0,0 1 0 0 0,-1-1 0 0 0,1 0 0 0 0,0 1 0 0 0,-1-1 0 0 0,1 0 0 0 0,0 1 0 0 0,-1-1 0 0 0,1 1 0 0 0,0-1 0 0 0,0 1 0 0 0,-1-1 0 0 0,1 0 0 0 0,0 1 0 0 0,0-1 0 0 0,0 1 0 0 0,0-1 0 0 0,0 1 0 0 0,0-1 0 0 0,0 1 0 0 0,0-1 0 0 0,0 1 0 0 0,0-1 0 0 0,0 1 0 0 0,0-1 0 0 0,0 1 0 0 0,0 0 0 0 0,0 1 0 0 0,0 0-1 0 0,0-1 1 0 0,-1 1-1 0 0,1 0 1 0 0,-1 0 0 0 0,1 0-1 0 0,-1-1 1 0 0,0 1-1 0 0,1 0 1 0 0,-1-1-1 0 0,0 1 1 0 0,0-1-1 0 0,0 1 1 0 0,-1 0 0 0 0,-21 20 39 0 0,19-19-34 0 0,1 0-1 0 0,-1 1 1 0 0,1-1-1 0 0,0 1 0 0 0,0-1 1 0 0,0 1-1 0 0,-1 3-4 0 0,-15 27 11 0 0,9-12 25 0 0,8-17-34 0 0,0-1 0 0 0,1 1 0 0 0,-1-1 1 0 0,-1 0-1 0 0,1 0 0 0 0,-1 0 0 0 0,0 0 0 0 0,0 0-2 0 0,-10 8 0 0 0,10-10 0 0 0,-1 1 0 0 0,1 0 0 0 0,0 1 0 0 0,0-1 0 0 0,0 0 0 0 0,0 1 0 0 0,0 0 0 0 0,1 0 0 0 0,-1-1 0 0 0,1 2 0 0 0,-1 8 0 0 0,2-10 0 0 0,1-1 0 0 0,-1 0 0 0 0,1 1 0 0 0,-1-1 0 0 0,0 0 0 0 0,0 0 0 0 0,0 0 0 0 0,0 0 0 0 0,0 0 0 0 0,0 0 0 0 0,-1 0 0 0 0,1 0 0 0 0,-1 0 0 0 0,1 0 0 0 0,-11 10 0 0 0,1 1 0 0 0,1 1 0 0 0,-5 7 0 0 0,-14 14 0 0 0,25-25 0 0 0,3-8 0 0 0,0 1 0 0 0,-1-1 0 0 0,1 0 0 0 0,0 0 0 0 0,0 0 0 0 0,-1 0 0 0 0,0 0 0 0 0,1 0 0 0 0,-1 0 0 0 0,-1 1 0 0 0,1 0 0 0 0,0 0 0 0 0,-1 0 0 0 0,1 1 0 0 0,0-1 0 0 0,0 2 0 0 0,0-2 0 0 0,1 1 0 0 0,-1-1 0 0 0,-1 0 0 0 0,1 1 0 0 0,0-1 0 0 0,-2 1 0 0 0,2-2 0 0 0,0 0 0 0 0,0 0 0 0 0,0 0 0 0 0,1 1 0 0 0,-1-1 0 0 0,0 1 0 0 0,1-1 0 0 0,0 1 0 0 0,-1 0 0 0 0,1 1 0 0 0,-15 31 0 0 0,6-22-10 0 0,7-8-33 0 0,6 8 32 0 0,-2-8 11 0 0,4-2 0 0 0,18 8 0 0 0,-8-1 0 0 0,1-7 12 0 0,0-2 34 0 0,-11-1-34 0 0,-1 1 0 0 0,0-1 1 0 0,1 0-1 0 0,-1 0 1 0 0,0-1-1 0 0,1 1 1 0 0,-1-1-1 0 0,0 0 1 0 0,4-1-13 0 0,0-3 35 0 0,-6 4-26 0 0,-1 0 0 0 0,0 0 1 0 0,1 1-1 0 0,-1-1 0 0 0,1 0 1 0 0,-1 0-1 0 0,1 1 0 0 0,0-1 0 0 0,-1 1 1 0 0,1 0-1 0 0,0-1 0 0 0,-1 1 1 0 0,1 0-1 0 0,0 0-9 0 0,17 0 92 0 0,34 0 60 0 0,-28 0-59 0 0,47 0 189 0 0,97 0 503 0 0,-116 0-580 0 0,0 0-47 0 0,-51 0-157 0 0,0 1 1 0 0,0-1-1 0 0,-1 0 0 0 0,1 1 1 0 0,0 0-1 0 0,-1-1 1 0 0,1 1-1 0 0,0 0 1 0 0,-1 0-1 0 0,1 0 0 0 0,-1 0 1 0 0,1 0-1 0 0,-1 0 1 0 0,1 0-1 0 0,-1 1-1 0 0,5 1 43 0 0,4-3-22 0 0,-7 0 32 0 0,-3 0-14 0 0,0 0-107 0 0,0 0-48 0 0,0 0-11 0 0,0 0-22 0 0,0 0-91 0 0,0 0-44 0 0,0 0-11 0 0,0 0 90 0 0,0 0-16 0 0,0 0-110 0 0,0 0-313 0 0,0 0-568 0 0,0 0-46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9:46.78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7024 0 0,'0'0'157'0'0,"0"0"23"0"0,0 0 12 0 0,0 3-27 0 0,0 1-136 0 0,0 11-19 0 0,0-8 65 0 0,0-5 55 0 0,0-2 148 0 0,0 3 244 0 0,0 1-263 0 0,0 4 305 0 0,0 0-72 0 0,0 0-70 0 0,1-1-67 0 0,1-1-65 0 0,0 0-63 0 0,1 0-58 0 0,2-1-59 0 0,-4-3 94 0 0,0-1-47 0 0,0 1-40 0 0,0 0-35 0 0,-1 2 17 0 0,-1 1-54 0 0,1-4-5 0 0,-1 0 38 0 0,1 7 83 0 0,0 0 44 0 0,0 21 596 0 0,0-18-490 0 0,0 0-76 0 0,0-6-161 0 0,0 0-37 0 0,2 8 200 0 0,5 1-16 0 0,-1-2-62 0 0,-5-1-24 0 0,-1 8 117 0 0,-1-3-123 0 0,1-1-43 0 0,1-1-39 0 0,2-2-36 0 0,3 1 4 0 0,-5-12-9 0 0,0 1 0 0 0,0-1 0 0 0,0 1-1 0 0,-1-1 1 0 0,1 0 0 0 0,-1 1 0 0 0,1 0 0 0 0,-1-1-1 0 0,0 1 1 0 0,1-1 0 0 0,-1 1 0 0 0,0-1 0 0 0,0 1-6 0 0,-1 14 15 0 0,1-12-15 0 0,-1 1 0 0 0,1-1 0 0 0,0 1 0 0 0,0-1 0 0 0,0 0 0 0 0,1 1 0 0 0,0-1 0 0 0,-1 0 1 0 0,3 4-1 0 0,7 8 0 0 0,-7-7-13 0 0,-3-5-33 0 0,0-2-49 0 0,0-1-111 0 0,0-1-188 0 0,0 0 221 0 0,0 0-24 0 0,0 0-58 0 0,0 0-113 0 0,0 0-132 0 0,0 0-119 0 0,0 0 91 0 0,1 0-44 0 0,0 0-668 0 0,4 0-520 0 0,4 0-994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9:48.5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63 6952 0 0,'0'0'201'0'0,"0"0"-47"0"0,0 0-4 0 0,0 0 56 0 0,0 0 177 0 0,0 0 332 0 0,0 3 21 0 0,0 0-530 0 0,1 1 110 0 0,4 6 985 0 0,-4-8-1060 0 0,0 0-43 0 0,1 0-62 0 0,-1 0-65 0 0,0 0-81 0 0,0 0-90 0 0,2 11 598 0 0,-3-10-88 0 0,0-1-40 0 0,1 16 76 0 0,2-8-197 0 0,0-2-89 0 0,3-2-57 0 0,-4-2 85 0 0,-1-1-84 0 0,0 1-53 0 0,-2 1-27 0 0,0-2 37 0 0,1-3-53 0 0,0 1-1 0 0,0-1 1 0 0,0 1 0 0 0,0-1 0 0 0,0 1 0 0 0,0-1 0 0 0,0 1 0 0 0,0-1 0 0 0,0 1 0 0 0,0-1 0 0 0,0 1 0 0 0,0-1 0 0 0,0 1 0 0 0,1-1 0 0 0,-1 1 0 0 0,0-1 0 0 0,0 1 0 0 0,0-1 0 0 0,1 0 0 0 0,-1 1 0 0 0,0-1 0 0 0,1 1 0 0 0,-1-1 0 0 0,0 0 0 0 0,1 1 0 0 0,-1-1 0 0 0,0 0 0 0 0,1 1 0 0 0,-1-1 0 0 0,1 0 0 0 0,-1 0 0 0 0,1 1-8 0 0,5 3 94 0 0,-4-2-70 0 0,-1 0 1 0 0,1 1-1 0 0,-1-1 0 0 0,0 0 1 0 0,0 1-1 0 0,0-1 0 0 0,0 0 1 0 0,0 1-25 0 0,0 0 24 0 0,0-1 0 0 0,-1 1 1 0 0,1-1-1 0 0,1 0 0 0 0,-1 1 1 0 0,0-1-1 0 0,1 0 0 0 0,-1 0-24 0 0,6 3 92 0 0,-7-5-86 0 0,1 0 0 0 0,-1 0 0 0 0,1 1 0 0 0,-1-1 0 0 0,1 0 0 0 0,-1 0 0 0 0,0 1 0 0 0,1-1 0 0 0,-1 1 0 0 0,0-1 0 0 0,1 0 0 0 0,-1 1 0 0 0,0-1 0 0 0,1 1 0 0 0,-1-1 1 0 0,0 0-1 0 0,0 1 0 0 0,0-1 0 0 0,1 1 0 0 0,-1-1 0 0 0,0 1 0 0 0,0-1 0 0 0,0 1 0 0 0,0-1 0 0 0,0 1 0 0 0,0-1 0 0 0,0 1 0 0 0,0-1 0 0 0,0 1 0 0 0,0-1 0 0 0,0 1 1 0 0,0 0-7 0 0,0 4 322 0 0,0-2-67 0 0,0-2-60 0 0,0-1-53 0 0,0-2-46 0 0,0-1-39 0 0,0-7-32 0 0,0-22-157 0 0,0 26 150 0 0,0 2 44 0 0,-1-12-63 0 0,0 12 1 0 0,1-1 0 0 0,-1 1 0 0 0,1 0 0 0 0,1-1 0 0 0,-1 1 0 0 0,0 0 0 0 0,1-1 0 0 0,0 1 0 0 0,1-4 0 0 0,3 0 0 0 0,-4 7 0 0 0,0-1 0 0 0,0 1 0 0 0,0 0 0 0 0,0-1 0 0 0,-1 1 0 0 0,1-1 0 0 0,-1 0 0 0 0,1 1 0 0 0,-1-1 0 0 0,1 1 0 0 0,-1-1 0 0 0,0 0 0 0 0,0 1 0 0 0,0-1 0 0 0,0-5 0 0 0,0 4 0 0 0,0 1 0 0 0,0 0 0 0 0,0 0 0 0 0,0 0 0 0 0,0 0 0 0 0,0-1 0 0 0,1 1 0 0 0,-1 0 0 0 0,1 0 0 0 0,0-1 0 0 0,15-26 0 0 0,-3 24 0 0 0,3-8 0 0 0,-1 0 0 0 0,-14 12 0 0 0,0 1 0 0 0,0-1 0 0 0,0 1 0 0 0,0-1 0 0 0,0 1 0 0 0,0-1 0 0 0,1 1 0 0 0,-1 0 0 0 0,0 0 0 0 0,0 0 0 0 0,0 0 0 0 0,0 0 0 0 0,0 0 0 0 0,0 0 0 0 0,0 0 0 0 0,1 0 0 0 0,27 1 0 0 0,-23-1 0 0 0,-4 0 0 0 0,0-1 0 0 0,-1 1 0 0 0,1 0 0 0 0,-1 0 0 0 0,1 0 0 0 0,0 1 0 0 0,-1-1 0 0 0,1 0 0 0 0,0 0 0 0 0,-1 1 0 0 0,1-1 0 0 0,1 2 0 0 0,2 8 0 0 0,6-3 0 0 0,-10-7 0 0 0,0 0 0 0 0,0 1 0 0 0,0-1 0 0 0,0 1 0 0 0,0-1 0 0 0,0 1 0 0 0,0 0 0 0 0,0-1 0 0 0,0 1 0 0 0,0 0 0 0 0,0 0 0 0 0,-1 0 0 0 0,1-1 0 0 0,0 1 0 0 0,-1 0 0 0 0,1 1 0 0 0,15 29-60 0 0,-11-18 48 0 0,2-8 12 0 0,-7-5 0 0 0,1 0 0 0 0,-1 0-1 0 0,1 1 1 0 0,-1-1 0 0 0,0 0-1 0 0,1 1 1 0 0,-1-1 0 0 0,1 0-1 0 0,-1 1 1 0 0,0-1 0 0 0,1 0-1 0 0,-1 1 1 0 0,0-1 0 0 0,0 1-1 0 0,1-1 1 0 0,-1 0 0 0 0,0 1-1 0 0,0-1 1 0 0,0 1 0 0 0,1-1-1 0 0,-1 1 1 0 0,0-1 0 0 0,0 1-1 0 0,0-1 1 0 0,0 1 0 0 0,0-1-1 0 0,0 1 1 0 0,0-1 0 0 0,0 1-1 0 0,0-1 1 0 0,0 1 0 0 0,-1 0 0 0 0,4 14-43 0 0,8 1 33 0 0,-9-3 20 0 0,-2-16 30 0 0,0 1-39 0 0,0 0 0 0 0,0 0 1 0 0,0 1-1 0 0,0-1 0 0 0,0 0 0 0 0,0 0 1 0 0,0 0-1 0 0,1 1 0 0 0,-1-1 0 0 0,1 0 0 0 0,0-1-1 0 0,5-1 0 0 0,-5 3 0 0 0,-1 1 0 0 0,1 0 0 0 0,-1 0 0 0 0,1-1 0 0 0,-1 1 0 0 0,0 0 0 0 0,1 0 0 0 0,-1-1 0 0 0,0 1 0 0 0,1-1 0 0 0,-1 1 0 0 0,0 0 0 0 0,1-1 0 0 0,-1 1 0 0 0,0-1 0 0 0,0 1 0 0 0,1-1 0 0 0,-1 1 0 0 0,0 0 0 0 0,0-1 0 0 0,0 1 0 0 0,0-1 0 0 0,0 1 0 0 0,0-1 0 0 0,1 1 0 0 0,-1-1 0 0 0,0 1 0 0 0,-1-1 0 0 0,1 1 0 0 0,0-1 0 0 0,0 1 0 0 0,0-1 0 0 0,0-6 0 0 0,0 6 0 0 0,-1-1 0 0 0,1 0 0 0 0,0 1 0 0 0,0-1 0 0 0,0 0 0 0 0,1 1 0 0 0,-1-1 0 0 0,0 0 0 0 0,1 1 0 0 0,-1-1 0 0 0,0 1 0 0 0,2-2 0 0 0,8-3 0 0 0,-5-7 0 0 0,6-2 0 0 0,-6 1 0 0 0,6 9 0 0 0,-6-5 0 0 0,-4 9 1 0 0,-1 1 0 0 0,1 0 0 0 0,-1-1-1 0 0,1 1 1 0 0,0 0 0 0 0,-1 0-1 0 0,1-1 1 0 0,0 1 0 0 0,-1 0 0 0 0,1 0-1 0 0,0 0 1 0 0,-1 0 0 0 0,1 0-1 0 0,0 0 1 0 0,0 0-1 0 0,4-3 43 0 0,5-7-22 0 0,-4 7 22 0 0,-6 3-43 0 0,0 0 1 0 0,1 0-1 0 0,0 0 1 0 0,-1 0 0 0 0,1 0-1 0 0,0 0 1 0 0,-1 0 0 0 0,1 1 0 0 0,0-1-1 0 0,-1 0 1 0 0,1 0 0 0 0,0 1-1 0 0,-1-1 1 0 0,1 0 0 0 0,-1 0-1 0 0,1 1 0 0 0,0 3 1 0 0,1-1-2 0 0,13 6 12 0 0,-13-9-7 0 0,-1 1-1 0 0,0 0 1 0 0,0 0-1 0 0,0 0 1 0 0,0-1-1 0 0,0 1 1 0 0,0 0 0 0 0,0 0-1 0 0,0 1 1 0 0,0-1-1 0 0,-1 0 1 0 0,2 1-4 0 0,2 9 12 0 0,3 1-12 0 0,3-1 52 0 0,0 2-42 0 0,-7 3-10 0 0,-1 0 0 0 0,9-1 0 0 0,-8 1 11 0 0,-3 16 42 0 0,0-27-52 0 0,0 1 6 0 0,0 14 60 0 0,0-14-53 0 0,0 1 7 0 0,0 15 51 0 0,0-9-62 0 0,0 0 1 0 0,2-8 32 0 0,9 6-22 0 0,-9-9 34 0 0,-2-2 14 0 0,0 0-29 0 0,0 0-101 0 0,0 0-21 0 0,0 0 22 0 0,0 0-18 0 0,0 0-50 0 0,0 0-130 0 0,0 0-235 0 0,0 0-17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19:47.11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1 158 7976 0 0,'0'0'174'0'0,"0"0"29"0"0,0 0 14 0 0,0 0-69 0 0,2 0-17 0 0,8 0 246 0 0,7 0 311 0 0,-17 0-677 0 0,0 0-1 0 0,0 0 1 0 0,0 0-1 0 0,0 0 1 0 0,0 0-1 0 0,0 0 1 0 0,0 0-1 0 0,0 0 1 0 0,1 0-1 0 0,-1 0 1 0 0,0 0-1 0 0,0 0 1 0 0,0 0-1 0 0,0 0 1 0 0,0 0-1 0 0,0 0 1 0 0,0 0-1 0 0,0 0 0 0 0,0 0 1 0 0,0 0-1 0 0,0 0 1 0 0,1 0-1 0 0,-1 0 1 0 0,0 0-1 0 0,0 0 1 0 0,0 0-1 0 0,0 0 1 0 0,0 1-1 0 0,0-1 1 0 0,0 0-1 0 0,0 0 1 0 0,0 0-1 0 0,0 0 1 0 0,0 0-1 0 0,0 0 1 0 0,0 0-1 0 0,0 0 1 0 0,0 0-1 0 0,0 0 1 0 0,0 0-1 0 0,1 0 0 0 0,-1 1 1 0 0,0-1-1 0 0,0 0 1 0 0,0 0-1 0 0,0 0 1 0 0,0 0-1 0 0,0 0 1 0 0,0 0-1 0 0,0 0 1 0 0,0 0-1 0 0,0 0 1 0 0,-1 0-1 0 0,1 1 1 0 0,0-1-1 0 0,0 0 1 0 0,0 0-11 0 0,0 10 585 0 0,0-10-576 0 0,0 1 0 0 0,0-1 1 0 0,0 0-1 0 0,0 0 0 0 0,0 0 0 0 0,0 0 1 0 0,0 0-1 0 0,0 0 0 0 0,0 0 0 0 0,0 0 0 0 0,0 0 1 0 0,0 0-1 0 0,0 1 0 0 0,0-1 0 0 0,0 0 0 0 0,0 0 1 0 0,0 0-1 0 0,0 0 0 0 0,0 0 0 0 0,0 0 1 0 0,0 0-1 0 0,0 0 0 0 0,0 0 0 0 0,0 0 0 0 0,0 0 1 0 0,1 1-1 0 0,-1-1 0 0 0,0 0 0 0 0,0 0 0 0 0,0 0 1 0 0,0 0-1 0 0,0 0 0 0 0,0 0 0 0 0,0 0 1 0 0,0 0-1 0 0,0 0 0 0 0,0 0 0 0 0,0 0 0 0 0,0 0 1 0 0,0 0-1 0 0,1 0 0 0 0,-1 0 0 0 0,0 0 1 0 0,0 0-1 0 0,0 0 0 0 0,0 0 0 0 0,0 0 0 0 0,0 0 1 0 0,0 0-1 0 0,0 0 0 0 0,0 0 0 0 0,0 0 0 0 0,1 0 1 0 0,-1 0-1 0 0,0 0 0 0 0,0 0 0 0 0,0 0-9 0 0,10 0 400 0 0,13 0 643 0 0,-13 0-719 0 0,0 0-54 0 0,0 0-113 0 0,3 0 27 0 0,3 0-107 0 0,29 0-82 0 0,-43 0-75 0 0,-2 0-15 0 0,1 0 31 0 0,1 0-5 0 0,3 0-70 0 0,0 0-41 0 0,-2 0-225 0 0,-3 0 231 0 0,0 0-10 0 0,0 0-48 0 0,0 0-96 0 0,0 0-113 0 0,0 0-101 0 0,0 0 81 0 0,0 0-38 0 0,0 0-582 0 0,0 0-452 0 0,0 0-864 0 0</inkml:trace>
  <inkml:trace contextRef="#ctx0" brushRef="#br0" timeOffset="411.96">143 0 6768 0 0,'0'0'149'0'0,"0"0"23"0"0,0 0 12 0 0,0 0-60 0 0,0 0-11 0 0,0 0 40 0 0,0 0 128 0 0,0 3 233 0 0,0-1-434 0 0,0 0 38 0 0,0 1 115 0 0,0 7 393 0 0,0-5-324 0 0,1-1-187 0 0,0-2-102 0 0,-1-1-34 0 0,11 12 399 0 0,-10-11-197 0 0,0 0-42 0 0,1 1 38 0 0,-2 1-89 0 0,-1 1-47 0 0,1-4-7 0 0,0 1 33 0 0,0 4 60 0 0,5 7 370 0 0,-2-8-320 0 0,0-2-94 0 0,-1 1-76 0 0,0 5 128 0 0,-2 6 168 0 0,1 0-14 0 0,1-7-168 0 0,3 1-38 0 0,-4-8-69 0 0,0 0-1 0 0,0 1 0 0 0,-1-1 1 0 0,1 1-1 0 0,0-1 0 0 0,0 1 1 0 0,-1-1-1 0 0,1 1 0 0 0,-1-1 1 0 0,0 1-1 0 0,1 0 1 0 0,-1-1-1 0 0,0 1 0 0 0,0 0-13 0 0,0 10 68 0 0,-1-9-51 0 0,1 0 0 0 0,0 0 0 0 0,0 1 0 0 0,0-1-1 0 0,0 0 1 0 0,0 0 0 0 0,1 0 0 0 0,0 1-1 0 0,0-1 1 0 0,0 0-17 0 0,4 5 12 0 0,-4-6-12 0 0,0-1 0 0 0,-1 1 0 0 0,1-1 0 0 0,0 0 0 0 0,0 1 1 0 0,-1 0-1 0 0,1-1 0 0 0,-1 1 0 0 0,1-1 0 0 0,-1 1 0 0 0,0 0 0 0 0,1-1 0 0 0,-1 1 1 0 0,0 0-1 0 0,0 14 10 0 0,2-1 44 0 0,9 1 10 0 0,-9-10-70 0 0,-2-3-81 0 0,1-1-80 0 0,-1 0 41 0 0,0-2-32 0 0,0 0 158 0 0,0 1-194 0 0,0 0-33 0 0,0-1-317 0 0,0 1 70 0 0,0-1-47 0 0,0 0-618 0 0,0 0-493 0 0,0 0-933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3416-BD51-4F5C-B525-A831D8EC95F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20B7D-6BF1-4409-918F-CF1CD3044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4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3416-BD51-4F5C-B525-A831D8EC95F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20B7D-6BF1-4409-918F-CF1CD3044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49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3416-BD51-4F5C-B525-A831D8EC95F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20B7D-6BF1-4409-918F-CF1CD3044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22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3416-BD51-4F5C-B525-A831D8EC95F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20B7D-6BF1-4409-918F-CF1CD3044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66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3416-BD51-4F5C-B525-A831D8EC95F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20B7D-6BF1-4409-918F-CF1CD3044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21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3416-BD51-4F5C-B525-A831D8EC95F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20B7D-6BF1-4409-918F-CF1CD3044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38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3416-BD51-4F5C-B525-A831D8EC95F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20B7D-6BF1-4409-918F-CF1CD3044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97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3416-BD51-4F5C-B525-A831D8EC95F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20B7D-6BF1-4409-918F-CF1CD3044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44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3416-BD51-4F5C-B525-A831D8EC95F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20B7D-6BF1-4409-918F-CF1CD3044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84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3416-BD51-4F5C-B525-A831D8EC95F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20B7D-6BF1-4409-918F-CF1CD3044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65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3416-BD51-4F5C-B525-A831D8EC95F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20B7D-6BF1-4409-918F-CF1CD3044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55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A3416-BD51-4F5C-B525-A831D8EC95F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20B7D-6BF1-4409-918F-CF1CD3044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189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8.png"/><Relationship Id="rId21" Type="http://schemas.openxmlformats.org/officeDocument/2006/relationships/image" Target="../media/image30.png"/><Relationship Id="rId63" Type="http://schemas.openxmlformats.org/officeDocument/2006/relationships/image" Target="../media/image51.png"/><Relationship Id="rId159" Type="http://schemas.openxmlformats.org/officeDocument/2006/relationships/image" Target="../media/image99.png"/><Relationship Id="rId170" Type="http://schemas.openxmlformats.org/officeDocument/2006/relationships/customXml" Target="../ink/ink81.xml"/><Relationship Id="rId226" Type="http://schemas.openxmlformats.org/officeDocument/2006/relationships/customXml" Target="../ink/ink107.xml"/><Relationship Id="rId268" Type="http://schemas.openxmlformats.org/officeDocument/2006/relationships/image" Target="../media/image11.png"/><Relationship Id="rId32" Type="http://schemas.openxmlformats.org/officeDocument/2006/relationships/customXml" Target="../ink/ink14.xml"/><Relationship Id="rId74" Type="http://schemas.openxmlformats.org/officeDocument/2006/relationships/customXml" Target="../ink/ink35.xml"/><Relationship Id="rId128" Type="http://schemas.openxmlformats.org/officeDocument/2006/relationships/customXml" Target="../ink/ink61.xml"/><Relationship Id="rId181" Type="http://schemas.openxmlformats.org/officeDocument/2006/relationships/image" Target="../media/image110.png"/><Relationship Id="rId237" Type="http://schemas.openxmlformats.org/officeDocument/2006/relationships/image" Target="../media/image138.png"/><Relationship Id="rId279" Type="http://schemas.openxmlformats.org/officeDocument/2006/relationships/customXml" Target="../ink/ink132.xml"/><Relationship Id="rId22" Type="http://schemas.openxmlformats.org/officeDocument/2006/relationships/customXml" Target="../ink/ink9.xml"/><Relationship Id="rId43" Type="http://schemas.openxmlformats.org/officeDocument/2006/relationships/image" Target="../media/image41.png"/><Relationship Id="rId64" Type="http://schemas.openxmlformats.org/officeDocument/2006/relationships/customXml" Target="../ink/ink30.xml"/><Relationship Id="rId118" Type="http://schemas.openxmlformats.org/officeDocument/2006/relationships/customXml" Target="../ink/ink56.xml"/><Relationship Id="rId139" Type="http://schemas.openxmlformats.org/officeDocument/2006/relationships/image" Target="../media/image89.png"/><Relationship Id="rId290" Type="http://schemas.openxmlformats.org/officeDocument/2006/relationships/image" Target="../media/image20.png"/><Relationship Id="rId85" Type="http://schemas.openxmlformats.org/officeDocument/2006/relationships/image" Target="../media/image62.png"/><Relationship Id="rId150" Type="http://schemas.openxmlformats.org/officeDocument/2006/relationships/customXml" Target="../ink/ink72.xml"/><Relationship Id="rId171" Type="http://schemas.openxmlformats.org/officeDocument/2006/relationships/image" Target="../media/image105.png"/><Relationship Id="rId192" Type="http://schemas.openxmlformats.org/officeDocument/2006/relationships/customXml" Target="../ink/ink92.xml"/><Relationship Id="rId206" Type="http://schemas.openxmlformats.org/officeDocument/2006/relationships/customXml" Target="../ink/ink98.xml"/><Relationship Id="rId227" Type="http://schemas.openxmlformats.org/officeDocument/2006/relationships/image" Target="../media/image133.png"/><Relationship Id="rId248" Type="http://schemas.openxmlformats.org/officeDocument/2006/relationships/customXml" Target="../ink/ink118.xml"/><Relationship Id="rId269" Type="http://schemas.openxmlformats.org/officeDocument/2006/relationships/customXml" Target="../ink/ink127.xml"/><Relationship Id="rId12" Type="http://schemas.openxmlformats.org/officeDocument/2006/relationships/customXml" Target="../ink/ink4.xml"/><Relationship Id="rId33" Type="http://schemas.openxmlformats.org/officeDocument/2006/relationships/image" Target="../media/image36.png"/><Relationship Id="rId108" Type="http://schemas.openxmlformats.org/officeDocument/2006/relationships/customXml" Target="../ink/ink52.xml"/><Relationship Id="rId129" Type="http://schemas.openxmlformats.org/officeDocument/2006/relationships/image" Target="../media/image84.png"/><Relationship Id="rId280" Type="http://schemas.openxmlformats.org/officeDocument/2006/relationships/image" Target="../media/image15.png"/><Relationship Id="rId54" Type="http://schemas.openxmlformats.org/officeDocument/2006/relationships/customXml" Target="../ink/ink25.xml"/><Relationship Id="rId75" Type="http://schemas.openxmlformats.org/officeDocument/2006/relationships/image" Target="../media/image57.png"/><Relationship Id="rId96" Type="http://schemas.openxmlformats.org/officeDocument/2006/relationships/customXml" Target="../ink/ink46.xml"/><Relationship Id="rId140" Type="http://schemas.openxmlformats.org/officeDocument/2006/relationships/customXml" Target="../ink/ink67.xml"/><Relationship Id="rId161" Type="http://schemas.openxmlformats.org/officeDocument/2006/relationships/image" Target="../media/image100.png"/><Relationship Id="rId182" Type="http://schemas.openxmlformats.org/officeDocument/2006/relationships/customXml" Target="../ink/ink87.xml"/><Relationship Id="rId217" Type="http://schemas.openxmlformats.org/officeDocument/2006/relationships/image" Target="../media/image128.png"/><Relationship Id="rId238" Type="http://schemas.openxmlformats.org/officeDocument/2006/relationships/customXml" Target="../ink/ink113.xml"/><Relationship Id="rId23" Type="http://schemas.openxmlformats.org/officeDocument/2006/relationships/image" Target="../media/image31.png"/><Relationship Id="rId119" Type="http://schemas.openxmlformats.org/officeDocument/2006/relationships/image" Target="../media/image79.png"/><Relationship Id="rId270" Type="http://schemas.openxmlformats.org/officeDocument/2006/relationships/image" Target="../media/image12.png"/><Relationship Id="rId291" Type="http://schemas.openxmlformats.org/officeDocument/2006/relationships/customXml" Target="../ink/ink138.xml"/><Relationship Id="rId44" Type="http://schemas.openxmlformats.org/officeDocument/2006/relationships/customXml" Target="../ink/ink20.xml"/><Relationship Id="rId65" Type="http://schemas.openxmlformats.org/officeDocument/2006/relationships/image" Target="../media/image52.png"/><Relationship Id="rId86" Type="http://schemas.openxmlformats.org/officeDocument/2006/relationships/customXml" Target="../ink/ink41.xml"/><Relationship Id="rId130" Type="http://schemas.openxmlformats.org/officeDocument/2006/relationships/customXml" Target="../ink/ink62.xml"/><Relationship Id="rId151" Type="http://schemas.openxmlformats.org/officeDocument/2006/relationships/image" Target="../media/image95.png"/><Relationship Id="rId172" Type="http://schemas.openxmlformats.org/officeDocument/2006/relationships/customXml" Target="../ink/ink82.xml"/><Relationship Id="rId193" Type="http://schemas.openxmlformats.org/officeDocument/2006/relationships/image" Target="../media/image116.png"/><Relationship Id="rId207" Type="http://schemas.openxmlformats.org/officeDocument/2006/relationships/image" Target="../media/image123.png"/><Relationship Id="rId228" Type="http://schemas.openxmlformats.org/officeDocument/2006/relationships/customXml" Target="../ink/ink108.xml"/><Relationship Id="rId249" Type="http://schemas.openxmlformats.org/officeDocument/2006/relationships/image" Target="../media/image2.png"/><Relationship Id="rId13" Type="http://schemas.openxmlformats.org/officeDocument/2006/relationships/image" Target="../media/image26.png"/><Relationship Id="rId109" Type="http://schemas.openxmlformats.org/officeDocument/2006/relationships/image" Target="../media/image74.png"/><Relationship Id="rId260" Type="http://schemas.openxmlformats.org/officeDocument/2006/relationships/image" Target="../media/image7.png"/><Relationship Id="rId281" Type="http://schemas.openxmlformats.org/officeDocument/2006/relationships/customXml" Target="../ink/ink133.xml"/><Relationship Id="rId34" Type="http://schemas.openxmlformats.org/officeDocument/2006/relationships/customXml" Target="../ink/ink15.xml"/><Relationship Id="rId55" Type="http://schemas.openxmlformats.org/officeDocument/2006/relationships/image" Target="../media/image47.png"/><Relationship Id="rId76" Type="http://schemas.openxmlformats.org/officeDocument/2006/relationships/customXml" Target="../ink/ink36.xml"/><Relationship Id="rId97" Type="http://schemas.openxmlformats.org/officeDocument/2006/relationships/image" Target="../media/image68.png"/><Relationship Id="rId120" Type="http://schemas.openxmlformats.org/officeDocument/2006/relationships/customXml" Target="../ink/ink57.xml"/><Relationship Id="rId141" Type="http://schemas.openxmlformats.org/officeDocument/2006/relationships/image" Target="../media/image90.png"/><Relationship Id="rId7" Type="http://schemas.openxmlformats.org/officeDocument/2006/relationships/image" Target="../media/image23.png"/><Relationship Id="rId162" Type="http://schemas.openxmlformats.org/officeDocument/2006/relationships/customXml" Target="../ink/ink77.xml"/><Relationship Id="rId183" Type="http://schemas.openxmlformats.org/officeDocument/2006/relationships/image" Target="../media/image111.png"/><Relationship Id="rId218" Type="http://schemas.openxmlformats.org/officeDocument/2006/relationships/customXml" Target="../ink/ink104.xml"/><Relationship Id="rId239" Type="http://schemas.openxmlformats.org/officeDocument/2006/relationships/image" Target="../media/image139.png"/><Relationship Id="rId250" Type="http://schemas.openxmlformats.org/officeDocument/2006/relationships/customXml" Target="../ink/ink119.xml"/><Relationship Id="rId271" Type="http://schemas.openxmlformats.org/officeDocument/2006/relationships/customXml" Target="../ink/ink128.xml"/><Relationship Id="rId292" Type="http://schemas.openxmlformats.org/officeDocument/2006/relationships/image" Target="../media/image21.png"/><Relationship Id="rId24" Type="http://schemas.openxmlformats.org/officeDocument/2006/relationships/customXml" Target="../ink/ink10.xml"/><Relationship Id="rId45" Type="http://schemas.openxmlformats.org/officeDocument/2006/relationships/image" Target="../media/image42.png"/><Relationship Id="rId66" Type="http://schemas.openxmlformats.org/officeDocument/2006/relationships/customXml" Target="../ink/ink31.xml"/><Relationship Id="rId87" Type="http://schemas.openxmlformats.org/officeDocument/2006/relationships/image" Target="../media/image63.png"/><Relationship Id="rId110" Type="http://schemas.openxmlformats.org/officeDocument/2006/relationships/customXml" Target="../ink/ink53.xml"/><Relationship Id="rId131" Type="http://schemas.openxmlformats.org/officeDocument/2006/relationships/image" Target="../media/image85.png"/><Relationship Id="rId152" Type="http://schemas.openxmlformats.org/officeDocument/2006/relationships/customXml" Target="../ink/ink73.xml"/><Relationship Id="rId173" Type="http://schemas.openxmlformats.org/officeDocument/2006/relationships/image" Target="../media/image106.png"/><Relationship Id="rId194" Type="http://schemas.openxmlformats.org/officeDocument/2006/relationships/customXml" Target="../ink/ink93.xml"/><Relationship Id="rId208" Type="http://schemas.openxmlformats.org/officeDocument/2006/relationships/customXml" Target="../ink/ink99.xml"/><Relationship Id="rId229" Type="http://schemas.openxmlformats.org/officeDocument/2006/relationships/image" Target="../media/image134.png"/><Relationship Id="rId240" Type="http://schemas.openxmlformats.org/officeDocument/2006/relationships/customXml" Target="../ink/ink114.xml"/><Relationship Id="rId261" Type="http://schemas.openxmlformats.org/officeDocument/2006/relationships/customXml" Target="../ink/ink123.xml"/><Relationship Id="rId14" Type="http://schemas.openxmlformats.org/officeDocument/2006/relationships/customXml" Target="../ink/ink5.xml"/><Relationship Id="rId35" Type="http://schemas.openxmlformats.org/officeDocument/2006/relationships/image" Target="../media/image37.png"/><Relationship Id="rId56" Type="http://schemas.openxmlformats.org/officeDocument/2006/relationships/customXml" Target="../ink/ink26.xml"/><Relationship Id="rId77" Type="http://schemas.openxmlformats.org/officeDocument/2006/relationships/image" Target="../media/image58.png"/><Relationship Id="rId100" Type="http://schemas.openxmlformats.org/officeDocument/2006/relationships/customXml" Target="../ink/ink48.xml"/><Relationship Id="rId282" Type="http://schemas.openxmlformats.org/officeDocument/2006/relationships/image" Target="../media/image16.png"/><Relationship Id="rId8" Type="http://schemas.openxmlformats.org/officeDocument/2006/relationships/customXml" Target="../ink/ink2.xml"/><Relationship Id="rId98" Type="http://schemas.openxmlformats.org/officeDocument/2006/relationships/customXml" Target="../ink/ink47.xml"/><Relationship Id="rId121" Type="http://schemas.openxmlformats.org/officeDocument/2006/relationships/image" Target="../media/image80.png"/><Relationship Id="rId142" Type="http://schemas.openxmlformats.org/officeDocument/2006/relationships/customXml" Target="../ink/ink68.xml"/><Relationship Id="rId163" Type="http://schemas.openxmlformats.org/officeDocument/2006/relationships/image" Target="../media/image101.png"/><Relationship Id="rId184" Type="http://schemas.openxmlformats.org/officeDocument/2006/relationships/customXml" Target="../ink/ink88.xml"/><Relationship Id="rId219" Type="http://schemas.openxmlformats.org/officeDocument/2006/relationships/image" Target="../media/image129.png"/><Relationship Id="rId230" Type="http://schemas.openxmlformats.org/officeDocument/2006/relationships/customXml" Target="../ink/ink109.xml"/><Relationship Id="rId251" Type="http://schemas.openxmlformats.org/officeDocument/2006/relationships/image" Target="../media/image3.png"/><Relationship Id="rId25" Type="http://schemas.openxmlformats.org/officeDocument/2006/relationships/image" Target="../media/image32.png"/><Relationship Id="rId46" Type="http://schemas.openxmlformats.org/officeDocument/2006/relationships/customXml" Target="../ink/ink21.xml"/><Relationship Id="rId67" Type="http://schemas.openxmlformats.org/officeDocument/2006/relationships/image" Target="../media/image53.png"/><Relationship Id="rId272" Type="http://schemas.openxmlformats.org/officeDocument/2006/relationships/image" Target="../media/image1.png"/><Relationship Id="rId293" Type="http://schemas.openxmlformats.org/officeDocument/2006/relationships/customXml" Target="../ink/ink139.xml"/><Relationship Id="rId88" Type="http://schemas.openxmlformats.org/officeDocument/2006/relationships/customXml" Target="../ink/ink42.xml"/><Relationship Id="rId111" Type="http://schemas.openxmlformats.org/officeDocument/2006/relationships/image" Target="../media/image75.png"/><Relationship Id="rId132" Type="http://schemas.openxmlformats.org/officeDocument/2006/relationships/customXml" Target="../ink/ink63.xml"/><Relationship Id="rId174" Type="http://schemas.openxmlformats.org/officeDocument/2006/relationships/customXml" Target="../ink/ink83.xml"/><Relationship Id="rId195" Type="http://schemas.openxmlformats.org/officeDocument/2006/relationships/image" Target="../media/image117.png"/><Relationship Id="rId209" Type="http://schemas.openxmlformats.org/officeDocument/2006/relationships/image" Target="../media/image124.png"/><Relationship Id="rId220" Type="http://schemas.openxmlformats.org/officeDocument/2006/relationships/customXml" Target="../ink/ink105.xml"/><Relationship Id="rId241" Type="http://schemas.openxmlformats.org/officeDocument/2006/relationships/image" Target="../media/image140.png"/><Relationship Id="rId15" Type="http://schemas.openxmlformats.org/officeDocument/2006/relationships/image" Target="../media/image27.png"/><Relationship Id="rId36" Type="http://schemas.openxmlformats.org/officeDocument/2006/relationships/customXml" Target="../ink/ink16.xml"/><Relationship Id="rId57" Type="http://schemas.openxmlformats.org/officeDocument/2006/relationships/image" Target="../media/image48.png"/><Relationship Id="rId262" Type="http://schemas.openxmlformats.org/officeDocument/2006/relationships/image" Target="../media/image8.png"/><Relationship Id="rId283" Type="http://schemas.openxmlformats.org/officeDocument/2006/relationships/customXml" Target="../ink/ink134.xml"/><Relationship Id="rId78" Type="http://schemas.openxmlformats.org/officeDocument/2006/relationships/customXml" Target="../ink/ink37.xml"/><Relationship Id="rId99" Type="http://schemas.openxmlformats.org/officeDocument/2006/relationships/image" Target="../media/image69.png"/><Relationship Id="rId101" Type="http://schemas.openxmlformats.org/officeDocument/2006/relationships/image" Target="../media/image70.png"/><Relationship Id="rId122" Type="http://schemas.openxmlformats.org/officeDocument/2006/relationships/customXml" Target="../ink/ink58.xml"/><Relationship Id="rId143" Type="http://schemas.openxmlformats.org/officeDocument/2006/relationships/image" Target="../media/image91.png"/><Relationship Id="rId164" Type="http://schemas.openxmlformats.org/officeDocument/2006/relationships/customXml" Target="../ink/ink78.xml"/><Relationship Id="rId185" Type="http://schemas.openxmlformats.org/officeDocument/2006/relationships/image" Target="../media/image112.png"/><Relationship Id="rId9" Type="http://schemas.openxmlformats.org/officeDocument/2006/relationships/image" Target="../media/image24.png"/><Relationship Id="rId210" Type="http://schemas.openxmlformats.org/officeDocument/2006/relationships/customXml" Target="../ink/ink100.xml"/><Relationship Id="rId26" Type="http://schemas.openxmlformats.org/officeDocument/2006/relationships/customXml" Target="../ink/ink11.xml"/><Relationship Id="rId231" Type="http://schemas.openxmlformats.org/officeDocument/2006/relationships/image" Target="../media/image135.png"/><Relationship Id="rId252" Type="http://schemas.openxmlformats.org/officeDocument/2006/relationships/customXml" Target="../ink/ink120.xml"/><Relationship Id="rId273" Type="http://schemas.openxmlformats.org/officeDocument/2006/relationships/customXml" Target="../ink/ink129.xml"/><Relationship Id="rId294" Type="http://schemas.openxmlformats.org/officeDocument/2006/relationships/image" Target="../media/image22.png"/><Relationship Id="rId47" Type="http://schemas.openxmlformats.org/officeDocument/2006/relationships/image" Target="../media/image43.png"/><Relationship Id="rId68" Type="http://schemas.openxmlformats.org/officeDocument/2006/relationships/customXml" Target="../ink/ink32.xml"/><Relationship Id="rId89" Type="http://schemas.openxmlformats.org/officeDocument/2006/relationships/image" Target="../media/image64.png"/><Relationship Id="rId112" Type="http://schemas.openxmlformats.org/officeDocument/2006/relationships/customXml" Target="../ink/ink54.xml"/><Relationship Id="rId133" Type="http://schemas.openxmlformats.org/officeDocument/2006/relationships/image" Target="../media/image86.png"/><Relationship Id="rId175" Type="http://schemas.openxmlformats.org/officeDocument/2006/relationships/image" Target="../media/image107.png"/><Relationship Id="rId196" Type="http://schemas.openxmlformats.org/officeDocument/2006/relationships/customXml" Target="../ink/ink94.xml"/><Relationship Id="rId200" Type="http://schemas.openxmlformats.org/officeDocument/2006/relationships/customXml" Target="../ink/ink95.xml"/><Relationship Id="rId16" Type="http://schemas.openxmlformats.org/officeDocument/2006/relationships/customXml" Target="../ink/ink6.xml"/><Relationship Id="rId242" Type="http://schemas.openxmlformats.org/officeDocument/2006/relationships/customXml" Target="../ink/ink115.xml"/><Relationship Id="rId263" Type="http://schemas.openxmlformats.org/officeDocument/2006/relationships/customXml" Target="../ink/ink124.xml"/><Relationship Id="rId284" Type="http://schemas.openxmlformats.org/officeDocument/2006/relationships/image" Target="../media/image17.png"/><Relationship Id="rId37" Type="http://schemas.openxmlformats.org/officeDocument/2006/relationships/image" Target="../media/image38.png"/><Relationship Id="rId58" Type="http://schemas.openxmlformats.org/officeDocument/2006/relationships/customXml" Target="../ink/ink27.xml"/><Relationship Id="rId79" Type="http://schemas.openxmlformats.org/officeDocument/2006/relationships/image" Target="../media/image59.png"/><Relationship Id="rId102" Type="http://schemas.openxmlformats.org/officeDocument/2006/relationships/customXml" Target="../ink/ink49.xml"/><Relationship Id="rId123" Type="http://schemas.openxmlformats.org/officeDocument/2006/relationships/image" Target="../media/image81.png"/><Relationship Id="rId144" Type="http://schemas.openxmlformats.org/officeDocument/2006/relationships/customXml" Target="../ink/ink69.xml"/><Relationship Id="rId90" Type="http://schemas.openxmlformats.org/officeDocument/2006/relationships/customXml" Target="../ink/ink43.xml"/><Relationship Id="rId165" Type="http://schemas.openxmlformats.org/officeDocument/2006/relationships/image" Target="../media/image102.png"/><Relationship Id="rId186" Type="http://schemas.openxmlformats.org/officeDocument/2006/relationships/customXml" Target="../ink/ink89.xml"/><Relationship Id="rId211" Type="http://schemas.openxmlformats.org/officeDocument/2006/relationships/image" Target="../media/image125.png"/><Relationship Id="rId232" Type="http://schemas.openxmlformats.org/officeDocument/2006/relationships/customXml" Target="../ink/ink110.xml"/><Relationship Id="rId253" Type="http://schemas.openxmlformats.org/officeDocument/2006/relationships/image" Target="../media/image4.png"/><Relationship Id="rId274" Type="http://schemas.openxmlformats.org/officeDocument/2006/relationships/image" Target="../media/image6.png"/><Relationship Id="rId27" Type="http://schemas.openxmlformats.org/officeDocument/2006/relationships/image" Target="../media/image33.png"/><Relationship Id="rId48" Type="http://schemas.openxmlformats.org/officeDocument/2006/relationships/customXml" Target="../ink/ink22.xml"/><Relationship Id="rId69" Type="http://schemas.openxmlformats.org/officeDocument/2006/relationships/image" Target="../media/image54.png"/><Relationship Id="rId134" Type="http://schemas.openxmlformats.org/officeDocument/2006/relationships/customXml" Target="../ink/ink64.xml"/><Relationship Id="rId80" Type="http://schemas.openxmlformats.org/officeDocument/2006/relationships/customXml" Target="../ink/ink38.xml"/><Relationship Id="rId155" Type="http://schemas.openxmlformats.org/officeDocument/2006/relationships/image" Target="../media/image97.png"/><Relationship Id="rId176" Type="http://schemas.openxmlformats.org/officeDocument/2006/relationships/customXml" Target="../ink/ink84.xml"/><Relationship Id="rId201" Type="http://schemas.openxmlformats.org/officeDocument/2006/relationships/image" Target="../media/image120.png"/><Relationship Id="rId243" Type="http://schemas.openxmlformats.org/officeDocument/2006/relationships/image" Target="../media/image141.png"/><Relationship Id="rId264" Type="http://schemas.openxmlformats.org/officeDocument/2006/relationships/image" Target="../media/image9.png"/><Relationship Id="rId285" Type="http://schemas.openxmlformats.org/officeDocument/2006/relationships/customXml" Target="../ink/ink135.xml"/><Relationship Id="rId17" Type="http://schemas.openxmlformats.org/officeDocument/2006/relationships/image" Target="../media/image28.png"/><Relationship Id="rId38" Type="http://schemas.openxmlformats.org/officeDocument/2006/relationships/customXml" Target="../ink/ink17.xml"/><Relationship Id="rId59" Type="http://schemas.openxmlformats.org/officeDocument/2006/relationships/image" Target="../media/image49.png"/><Relationship Id="rId103" Type="http://schemas.openxmlformats.org/officeDocument/2006/relationships/image" Target="../media/image71.png"/><Relationship Id="rId124" Type="http://schemas.openxmlformats.org/officeDocument/2006/relationships/customXml" Target="../ink/ink59.xml"/><Relationship Id="rId70" Type="http://schemas.openxmlformats.org/officeDocument/2006/relationships/customXml" Target="../ink/ink33.xml"/><Relationship Id="rId91" Type="http://schemas.openxmlformats.org/officeDocument/2006/relationships/image" Target="../media/image65.png"/><Relationship Id="rId145" Type="http://schemas.openxmlformats.org/officeDocument/2006/relationships/image" Target="../media/image92.png"/><Relationship Id="rId166" Type="http://schemas.openxmlformats.org/officeDocument/2006/relationships/customXml" Target="../ink/ink79.xml"/><Relationship Id="rId187" Type="http://schemas.openxmlformats.org/officeDocument/2006/relationships/image" Target="../media/image113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1.xml"/><Relationship Id="rId233" Type="http://schemas.openxmlformats.org/officeDocument/2006/relationships/image" Target="../media/image136.png"/><Relationship Id="rId254" Type="http://schemas.openxmlformats.org/officeDocument/2006/relationships/customXml" Target="../ink/ink121.xml"/><Relationship Id="rId28" Type="http://schemas.openxmlformats.org/officeDocument/2006/relationships/customXml" Target="../ink/ink12.xml"/><Relationship Id="rId49" Type="http://schemas.openxmlformats.org/officeDocument/2006/relationships/image" Target="../media/image44.png"/><Relationship Id="rId275" Type="http://schemas.openxmlformats.org/officeDocument/2006/relationships/customXml" Target="../ink/ink130.xml"/><Relationship Id="rId60" Type="http://schemas.openxmlformats.org/officeDocument/2006/relationships/customXml" Target="../ink/ink28.xml"/><Relationship Id="rId81" Type="http://schemas.openxmlformats.org/officeDocument/2006/relationships/image" Target="../media/image60.png"/><Relationship Id="rId135" Type="http://schemas.openxmlformats.org/officeDocument/2006/relationships/image" Target="../media/image87.png"/><Relationship Id="rId156" Type="http://schemas.openxmlformats.org/officeDocument/2006/relationships/customXml" Target="../ink/ink74.xml"/><Relationship Id="rId177" Type="http://schemas.openxmlformats.org/officeDocument/2006/relationships/image" Target="../media/image108.png"/><Relationship Id="rId202" Type="http://schemas.openxmlformats.org/officeDocument/2006/relationships/customXml" Target="../ink/ink96.xml"/><Relationship Id="rId223" Type="http://schemas.openxmlformats.org/officeDocument/2006/relationships/image" Target="../media/image131.png"/><Relationship Id="rId244" Type="http://schemas.openxmlformats.org/officeDocument/2006/relationships/customXml" Target="../ink/ink116.xml"/><Relationship Id="rId18" Type="http://schemas.openxmlformats.org/officeDocument/2006/relationships/customXml" Target="../ink/ink7.xml"/><Relationship Id="rId39" Type="http://schemas.openxmlformats.org/officeDocument/2006/relationships/image" Target="../media/image39.png"/><Relationship Id="rId265" Type="http://schemas.openxmlformats.org/officeDocument/2006/relationships/customXml" Target="../ink/ink125.xml"/><Relationship Id="rId286" Type="http://schemas.openxmlformats.org/officeDocument/2006/relationships/image" Target="../media/image18.png"/><Relationship Id="rId50" Type="http://schemas.openxmlformats.org/officeDocument/2006/relationships/customXml" Target="../ink/ink23.xml"/><Relationship Id="rId104" Type="http://schemas.openxmlformats.org/officeDocument/2006/relationships/customXml" Target="../ink/ink50.xml"/><Relationship Id="rId125" Type="http://schemas.openxmlformats.org/officeDocument/2006/relationships/image" Target="../media/image82.png"/><Relationship Id="rId146" Type="http://schemas.openxmlformats.org/officeDocument/2006/relationships/customXml" Target="../ink/ink70.xml"/><Relationship Id="rId167" Type="http://schemas.openxmlformats.org/officeDocument/2006/relationships/image" Target="../media/image103.png"/><Relationship Id="rId188" Type="http://schemas.openxmlformats.org/officeDocument/2006/relationships/customXml" Target="../ink/ink90.xml"/><Relationship Id="rId71" Type="http://schemas.openxmlformats.org/officeDocument/2006/relationships/image" Target="../media/image55.png"/><Relationship Id="rId92" Type="http://schemas.openxmlformats.org/officeDocument/2006/relationships/customXml" Target="../ink/ink44.xml"/><Relationship Id="rId213" Type="http://schemas.openxmlformats.org/officeDocument/2006/relationships/image" Target="../media/image126.png"/><Relationship Id="rId234" Type="http://schemas.openxmlformats.org/officeDocument/2006/relationships/customXml" Target="../ink/ink111.xml"/><Relationship Id="rId2" Type="http://schemas.openxmlformats.org/officeDocument/2006/relationships/customXml" Target="../ink/ink1.xml"/><Relationship Id="rId29" Type="http://schemas.openxmlformats.org/officeDocument/2006/relationships/image" Target="../media/image34.png"/><Relationship Id="rId255" Type="http://schemas.openxmlformats.org/officeDocument/2006/relationships/image" Target="../media/image5.png"/><Relationship Id="rId276" Type="http://schemas.openxmlformats.org/officeDocument/2006/relationships/image" Target="../media/image13.png"/><Relationship Id="rId40" Type="http://schemas.openxmlformats.org/officeDocument/2006/relationships/customXml" Target="../ink/ink18.xml"/><Relationship Id="rId115" Type="http://schemas.openxmlformats.org/officeDocument/2006/relationships/image" Target="../media/image77.png"/><Relationship Id="rId136" Type="http://schemas.openxmlformats.org/officeDocument/2006/relationships/customXml" Target="../ink/ink65.xml"/><Relationship Id="rId157" Type="http://schemas.openxmlformats.org/officeDocument/2006/relationships/image" Target="../media/image98.png"/><Relationship Id="rId178" Type="http://schemas.openxmlformats.org/officeDocument/2006/relationships/customXml" Target="../ink/ink85.xml"/><Relationship Id="rId61" Type="http://schemas.openxmlformats.org/officeDocument/2006/relationships/image" Target="../media/image50.png"/><Relationship Id="rId82" Type="http://schemas.openxmlformats.org/officeDocument/2006/relationships/customXml" Target="../ink/ink39.xml"/><Relationship Id="rId199" Type="http://schemas.openxmlformats.org/officeDocument/2006/relationships/image" Target="../media/image119.png"/><Relationship Id="rId203" Type="http://schemas.openxmlformats.org/officeDocument/2006/relationships/image" Target="../media/image121.png"/><Relationship Id="rId19" Type="http://schemas.openxmlformats.org/officeDocument/2006/relationships/image" Target="../media/image29.png"/><Relationship Id="rId224" Type="http://schemas.openxmlformats.org/officeDocument/2006/relationships/customXml" Target="../ink/ink106.xml"/><Relationship Id="rId245" Type="http://schemas.openxmlformats.org/officeDocument/2006/relationships/image" Target="../media/image142.png"/><Relationship Id="rId266" Type="http://schemas.openxmlformats.org/officeDocument/2006/relationships/image" Target="../media/image10.png"/><Relationship Id="rId287" Type="http://schemas.openxmlformats.org/officeDocument/2006/relationships/customXml" Target="../ink/ink136.xml"/><Relationship Id="rId30" Type="http://schemas.openxmlformats.org/officeDocument/2006/relationships/customXml" Target="../ink/ink13.xml"/><Relationship Id="rId105" Type="http://schemas.openxmlformats.org/officeDocument/2006/relationships/image" Target="../media/image72.png"/><Relationship Id="rId126" Type="http://schemas.openxmlformats.org/officeDocument/2006/relationships/customXml" Target="../ink/ink60.xml"/><Relationship Id="rId147" Type="http://schemas.openxmlformats.org/officeDocument/2006/relationships/image" Target="../media/image93.png"/><Relationship Id="rId168" Type="http://schemas.openxmlformats.org/officeDocument/2006/relationships/customXml" Target="../ink/ink80.xml"/><Relationship Id="rId51" Type="http://schemas.openxmlformats.org/officeDocument/2006/relationships/image" Target="../media/image45.png"/><Relationship Id="rId72" Type="http://schemas.openxmlformats.org/officeDocument/2006/relationships/customXml" Target="../ink/ink34.xml"/><Relationship Id="rId93" Type="http://schemas.openxmlformats.org/officeDocument/2006/relationships/image" Target="../media/image66.png"/><Relationship Id="rId189" Type="http://schemas.openxmlformats.org/officeDocument/2006/relationships/image" Target="../media/image114.png"/><Relationship Id="rId214" Type="http://schemas.openxmlformats.org/officeDocument/2006/relationships/customXml" Target="../ink/ink102.xml"/><Relationship Id="rId235" Type="http://schemas.openxmlformats.org/officeDocument/2006/relationships/image" Target="../media/image137.png"/><Relationship Id="rId256" Type="http://schemas.openxmlformats.org/officeDocument/2006/relationships/customXml" Target="../ink/ink122.xml"/><Relationship Id="rId277" Type="http://schemas.openxmlformats.org/officeDocument/2006/relationships/customXml" Target="../ink/ink131.xml"/><Relationship Id="rId116" Type="http://schemas.openxmlformats.org/officeDocument/2006/relationships/customXml" Target="../ink/ink55.xml"/><Relationship Id="rId137" Type="http://schemas.openxmlformats.org/officeDocument/2006/relationships/image" Target="../media/image88.png"/><Relationship Id="rId158" Type="http://schemas.openxmlformats.org/officeDocument/2006/relationships/customXml" Target="../ink/ink75.xml"/><Relationship Id="rId20" Type="http://schemas.openxmlformats.org/officeDocument/2006/relationships/customXml" Target="../ink/ink8.xml"/><Relationship Id="rId41" Type="http://schemas.openxmlformats.org/officeDocument/2006/relationships/image" Target="../media/image40.png"/><Relationship Id="rId62" Type="http://schemas.openxmlformats.org/officeDocument/2006/relationships/customXml" Target="../ink/ink29.xml"/><Relationship Id="rId83" Type="http://schemas.openxmlformats.org/officeDocument/2006/relationships/image" Target="../media/image61.png"/><Relationship Id="rId179" Type="http://schemas.openxmlformats.org/officeDocument/2006/relationships/image" Target="../media/image109.png"/><Relationship Id="rId190" Type="http://schemas.openxmlformats.org/officeDocument/2006/relationships/customXml" Target="../ink/ink91.xml"/><Relationship Id="rId204" Type="http://schemas.openxmlformats.org/officeDocument/2006/relationships/customXml" Target="../ink/ink97.xml"/><Relationship Id="rId225" Type="http://schemas.openxmlformats.org/officeDocument/2006/relationships/image" Target="../media/image132.png"/><Relationship Id="rId246" Type="http://schemas.openxmlformats.org/officeDocument/2006/relationships/customXml" Target="../ink/ink117.xml"/><Relationship Id="rId267" Type="http://schemas.openxmlformats.org/officeDocument/2006/relationships/customXml" Target="../ink/ink126.xml"/><Relationship Id="rId288" Type="http://schemas.openxmlformats.org/officeDocument/2006/relationships/image" Target="../media/image19.png"/><Relationship Id="rId106" Type="http://schemas.openxmlformats.org/officeDocument/2006/relationships/customXml" Target="../ink/ink51.xml"/><Relationship Id="rId127" Type="http://schemas.openxmlformats.org/officeDocument/2006/relationships/image" Target="../media/image83.png"/><Relationship Id="rId10" Type="http://schemas.openxmlformats.org/officeDocument/2006/relationships/customXml" Target="../ink/ink3.xml"/><Relationship Id="rId31" Type="http://schemas.openxmlformats.org/officeDocument/2006/relationships/image" Target="../media/image35.png"/><Relationship Id="rId52" Type="http://schemas.openxmlformats.org/officeDocument/2006/relationships/customXml" Target="../ink/ink24.xml"/><Relationship Id="rId73" Type="http://schemas.openxmlformats.org/officeDocument/2006/relationships/image" Target="../media/image56.png"/><Relationship Id="rId94" Type="http://schemas.openxmlformats.org/officeDocument/2006/relationships/customXml" Target="../ink/ink45.xml"/><Relationship Id="rId148" Type="http://schemas.openxmlformats.org/officeDocument/2006/relationships/customXml" Target="../ink/ink71.xml"/><Relationship Id="rId169" Type="http://schemas.openxmlformats.org/officeDocument/2006/relationships/image" Target="../media/image104.png"/><Relationship Id="rId180" Type="http://schemas.openxmlformats.org/officeDocument/2006/relationships/customXml" Target="../ink/ink86.xml"/><Relationship Id="rId215" Type="http://schemas.openxmlformats.org/officeDocument/2006/relationships/image" Target="../media/image127.png"/><Relationship Id="rId236" Type="http://schemas.openxmlformats.org/officeDocument/2006/relationships/customXml" Target="../ink/ink112.xml"/><Relationship Id="rId278" Type="http://schemas.openxmlformats.org/officeDocument/2006/relationships/image" Target="../media/image14.png"/><Relationship Id="rId42" Type="http://schemas.openxmlformats.org/officeDocument/2006/relationships/customXml" Target="../ink/ink19.xml"/><Relationship Id="rId84" Type="http://schemas.openxmlformats.org/officeDocument/2006/relationships/customXml" Target="../ink/ink40.xml"/><Relationship Id="rId138" Type="http://schemas.openxmlformats.org/officeDocument/2006/relationships/customXml" Target="../ink/ink66.xml"/><Relationship Id="rId191" Type="http://schemas.openxmlformats.org/officeDocument/2006/relationships/image" Target="../media/image115.png"/><Relationship Id="rId205" Type="http://schemas.openxmlformats.org/officeDocument/2006/relationships/image" Target="../media/image122.png"/><Relationship Id="rId247" Type="http://schemas.openxmlformats.org/officeDocument/2006/relationships/image" Target="../media/image143.png"/><Relationship Id="rId107" Type="http://schemas.openxmlformats.org/officeDocument/2006/relationships/image" Target="../media/image73.png"/><Relationship Id="rId289" Type="http://schemas.openxmlformats.org/officeDocument/2006/relationships/customXml" Target="../ink/ink137.xml"/><Relationship Id="rId11" Type="http://schemas.openxmlformats.org/officeDocument/2006/relationships/image" Target="../media/image25.png"/><Relationship Id="rId53" Type="http://schemas.openxmlformats.org/officeDocument/2006/relationships/image" Target="../media/image46.png"/><Relationship Id="rId149" Type="http://schemas.openxmlformats.org/officeDocument/2006/relationships/image" Target="../media/image94.png"/><Relationship Id="rId95" Type="http://schemas.openxmlformats.org/officeDocument/2006/relationships/image" Target="../media/image67.png"/><Relationship Id="rId160" Type="http://schemas.openxmlformats.org/officeDocument/2006/relationships/customXml" Target="../ink/ink76.xml"/><Relationship Id="rId216" Type="http://schemas.openxmlformats.org/officeDocument/2006/relationships/customXml" Target="../ink/ink103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8.png"/><Relationship Id="rId18" Type="http://schemas.openxmlformats.org/officeDocument/2006/relationships/customXml" Target="../ink/ink146.xml"/><Relationship Id="rId26" Type="http://schemas.openxmlformats.org/officeDocument/2006/relationships/customXml" Target="../ink/ink150.xml"/><Relationship Id="rId39" Type="http://schemas.openxmlformats.org/officeDocument/2006/relationships/image" Target="../media/image161.png"/><Relationship Id="rId21" Type="http://schemas.openxmlformats.org/officeDocument/2006/relationships/image" Target="../media/image152.png"/><Relationship Id="rId34" Type="http://schemas.openxmlformats.org/officeDocument/2006/relationships/customXml" Target="../ink/ink154.xml"/><Relationship Id="rId42" Type="http://schemas.openxmlformats.org/officeDocument/2006/relationships/customXml" Target="../ink/ink158.xml"/><Relationship Id="rId47" Type="http://schemas.openxmlformats.org/officeDocument/2006/relationships/image" Target="../media/image165.png"/><Relationship Id="rId50" Type="http://schemas.openxmlformats.org/officeDocument/2006/relationships/customXml" Target="../ink/ink162.xml"/><Relationship Id="rId55" Type="http://schemas.openxmlformats.org/officeDocument/2006/relationships/image" Target="../media/image169.png"/><Relationship Id="rId63" Type="http://schemas.openxmlformats.org/officeDocument/2006/relationships/image" Target="../media/image173.png"/><Relationship Id="rId7" Type="http://schemas.openxmlformats.org/officeDocument/2006/relationships/image" Target="../media/image145.png"/><Relationship Id="rId2" Type="http://schemas.openxmlformats.org/officeDocument/2006/relationships/customXml" Target="../ink/ink140.xml"/><Relationship Id="rId16" Type="http://schemas.openxmlformats.org/officeDocument/2006/relationships/customXml" Target="../ink/ink145.xml"/><Relationship Id="rId29" Type="http://schemas.openxmlformats.org/officeDocument/2006/relationships/image" Target="../media/image156.png"/><Relationship Id="rId11" Type="http://schemas.openxmlformats.org/officeDocument/2006/relationships/image" Target="../media/image147.png"/><Relationship Id="rId24" Type="http://schemas.openxmlformats.org/officeDocument/2006/relationships/customXml" Target="../ink/ink149.xml"/><Relationship Id="rId32" Type="http://schemas.openxmlformats.org/officeDocument/2006/relationships/customXml" Target="../ink/ink153.xml"/><Relationship Id="rId37" Type="http://schemas.openxmlformats.org/officeDocument/2006/relationships/image" Target="../media/image160.png"/><Relationship Id="rId40" Type="http://schemas.openxmlformats.org/officeDocument/2006/relationships/customXml" Target="../ink/ink157.xml"/><Relationship Id="rId45" Type="http://schemas.openxmlformats.org/officeDocument/2006/relationships/image" Target="../media/image164.png"/><Relationship Id="rId53" Type="http://schemas.openxmlformats.org/officeDocument/2006/relationships/image" Target="../media/image168.png"/><Relationship Id="rId58" Type="http://schemas.openxmlformats.org/officeDocument/2006/relationships/customXml" Target="../ink/ink166.xml"/><Relationship Id="rId61" Type="http://schemas.openxmlformats.org/officeDocument/2006/relationships/image" Target="../media/image172.png"/><Relationship Id="rId19" Type="http://schemas.openxmlformats.org/officeDocument/2006/relationships/image" Target="../media/image151.png"/><Relationship Id="rId9" Type="http://schemas.openxmlformats.org/officeDocument/2006/relationships/image" Target="../media/image146.png"/><Relationship Id="rId14" Type="http://schemas.openxmlformats.org/officeDocument/2006/relationships/customXml" Target="../ink/ink144.xml"/><Relationship Id="rId22" Type="http://schemas.openxmlformats.org/officeDocument/2006/relationships/customXml" Target="../ink/ink148.xml"/><Relationship Id="rId27" Type="http://schemas.openxmlformats.org/officeDocument/2006/relationships/image" Target="../media/image155.png"/><Relationship Id="rId30" Type="http://schemas.openxmlformats.org/officeDocument/2006/relationships/customXml" Target="../ink/ink152.xml"/><Relationship Id="rId35" Type="http://schemas.openxmlformats.org/officeDocument/2006/relationships/image" Target="../media/image159.png"/><Relationship Id="rId43" Type="http://schemas.openxmlformats.org/officeDocument/2006/relationships/image" Target="../media/image163.png"/><Relationship Id="rId48" Type="http://schemas.openxmlformats.org/officeDocument/2006/relationships/customXml" Target="../ink/ink161.xml"/><Relationship Id="rId56" Type="http://schemas.openxmlformats.org/officeDocument/2006/relationships/customXml" Target="../ink/ink165.xml"/><Relationship Id="rId8" Type="http://schemas.openxmlformats.org/officeDocument/2006/relationships/customXml" Target="../ink/ink141.xml"/><Relationship Id="rId51" Type="http://schemas.openxmlformats.org/officeDocument/2006/relationships/image" Target="../media/image167.png"/><Relationship Id="rId12" Type="http://schemas.openxmlformats.org/officeDocument/2006/relationships/customXml" Target="../ink/ink143.xml"/><Relationship Id="rId17" Type="http://schemas.openxmlformats.org/officeDocument/2006/relationships/image" Target="../media/image150.png"/><Relationship Id="rId25" Type="http://schemas.openxmlformats.org/officeDocument/2006/relationships/image" Target="../media/image154.png"/><Relationship Id="rId33" Type="http://schemas.openxmlformats.org/officeDocument/2006/relationships/image" Target="../media/image158.png"/><Relationship Id="rId38" Type="http://schemas.openxmlformats.org/officeDocument/2006/relationships/customXml" Target="../ink/ink156.xml"/><Relationship Id="rId46" Type="http://schemas.openxmlformats.org/officeDocument/2006/relationships/customXml" Target="../ink/ink160.xml"/><Relationship Id="rId59" Type="http://schemas.openxmlformats.org/officeDocument/2006/relationships/image" Target="../media/image171.png"/><Relationship Id="rId20" Type="http://schemas.openxmlformats.org/officeDocument/2006/relationships/customXml" Target="../ink/ink147.xml"/><Relationship Id="rId41" Type="http://schemas.openxmlformats.org/officeDocument/2006/relationships/image" Target="../media/image162.png"/><Relationship Id="rId54" Type="http://schemas.openxmlformats.org/officeDocument/2006/relationships/customXml" Target="../ink/ink164.xml"/><Relationship Id="rId62" Type="http://schemas.openxmlformats.org/officeDocument/2006/relationships/customXml" Target="../ink/ink168.xml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149.png"/><Relationship Id="rId23" Type="http://schemas.openxmlformats.org/officeDocument/2006/relationships/image" Target="../media/image153.png"/><Relationship Id="rId28" Type="http://schemas.openxmlformats.org/officeDocument/2006/relationships/customXml" Target="../ink/ink151.xml"/><Relationship Id="rId36" Type="http://schemas.openxmlformats.org/officeDocument/2006/relationships/customXml" Target="../ink/ink155.xml"/><Relationship Id="rId49" Type="http://schemas.openxmlformats.org/officeDocument/2006/relationships/image" Target="../media/image166.png"/><Relationship Id="rId57" Type="http://schemas.openxmlformats.org/officeDocument/2006/relationships/image" Target="../media/image170.png"/><Relationship Id="rId10" Type="http://schemas.openxmlformats.org/officeDocument/2006/relationships/customXml" Target="../ink/ink142.xml"/><Relationship Id="rId31" Type="http://schemas.openxmlformats.org/officeDocument/2006/relationships/image" Target="../media/image157.png"/><Relationship Id="rId44" Type="http://schemas.openxmlformats.org/officeDocument/2006/relationships/customXml" Target="../ink/ink159.xml"/><Relationship Id="rId52" Type="http://schemas.openxmlformats.org/officeDocument/2006/relationships/customXml" Target="../ink/ink163.xml"/><Relationship Id="rId60" Type="http://schemas.openxmlformats.org/officeDocument/2006/relationships/customXml" Target="../ink/ink16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0.xml"/><Relationship Id="rId13" Type="http://schemas.openxmlformats.org/officeDocument/2006/relationships/image" Target="../media/image178.png"/><Relationship Id="rId18" Type="http://schemas.openxmlformats.org/officeDocument/2006/relationships/customXml" Target="../ink/ink175.xml"/><Relationship Id="rId26" Type="http://schemas.openxmlformats.org/officeDocument/2006/relationships/customXml" Target="../ink/ink179.xml"/><Relationship Id="rId21" Type="http://schemas.openxmlformats.org/officeDocument/2006/relationships/image" Target="../media/image182.png"/><Relationship Id="rId7" Type="http://schemas.openxmlformats.org/officeDocument/2006/relationships/image" Target="../media/image175.png"/><Relationship Id="rId12" Type="http://schemas.openxmlformats.org/officeDocument/2006/relationships/customXml" Target="../ink/ink172.xml"/><Relationship Id="rId17" Type="http://schemas.openxmlformats.org/officeDocument/2006/relationships/image" Target="../media/image180.png"/><Relationship Id="rId25" Type="http://schemas.openxmlformats.org/officeDocument/2006/relationships/image" Target="../media/image184.png"/><Relationship Id="rId2" Type="http://schemas.openxmlformats.org/officeDocument/2006/relationships/customXml" Target="../ink/ink169.xml"/><Relationship Id="rId16" Type="http://schemas.openxmlformats.org/officeDocument/2006/relationships/customXml" Target="../ink/ink174.xml"/><Relationship Id="rId20" Type="http://schemas.openxmlformats.org/officeDocument/2006/relationships/customXml" Target="../ink/ink176.xml"/><Relationship Id="rId29" Type="http://schemas.openxmlformats.org/officeDocument/2006/relationships/image" Target="../media/image186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77.png"/><Relationship Id="rId24" Type="http://schemas.openxmlformats.org/officeDocument/2006/relationships/customXml" Target="../ink/ink178.xml"/><Relationship Id="rId15" Type="http://schemas.openxmlformats.org/officeDocument/2006/relationships/image" Target="../media/image179.png"/><Relationship Id="rId23" Type="http://schemas.openxmlformats.org/officeDocument/2006/relationships/image" Target="../media/image183.png"/><Relationship Id="rId28" Type="http://schemas.openxmlformats.org/officeDocument/2006/relationships/customXml" Target="../ink/ink180.xml"/><Relationship Id="rId10" Type="http://schemas.openxmlformats.org/officeDocument/2006/relationships/customXml" Target="../ink/ink171.xml"/><Relationship Id="rId19" Type="http://schemas.openxmlformats.org/officeDocument/2006/relationships/image" Target="../media/image181.png"/><Relationship Id="rId31" Type="http://schemas.openxmlformats.org/officeDocument/2006/relationships/image" Target="../media/image187.png"/><Relationship Id="rId9" Type="http://schemas.openxmlformats.org/officeDocument/2006/relationships/image" Target="../media/image176.png"/><Relationship Id="rId14" Type="http://schemas.openxmlformats.org/officeDocument/2006/relationships/customXml" Target="../ink/ink173.xml"/><Relationship Id="rId22" Type="http://schemas.openxmlformats.org/officeDocument/2006/relationships/customXml" Target="../ink/ink177.xml"/><Relationship Id="rId27" Type="http://schemas.openxmlformats.org/officeDocument/2006/relationships/image" Target="../media/image185.png"/><Relationship Id="rId30" Type="http://schemas.openxmlformats.org/officeDocument/2006/relationships/customXml" Target="../ink/ink181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92.xml"/><Relationship Id="rId21" Type="http://schemas.openxmlformats.org/officeDocument/2006/relationships/image" Target="../media/image196.png"/><Relationship Id="rId42" Type="http://schemas.openxmlformats.org/officeDocument/2006/relationships/customXml" Target="../ink/ink200.xml"/><Relationship Id="rId47" Type="http://schemas.openxmlformats.org/officeDocument/2006/relationships/image" Target="../media/image209.png"/><Relationship Id="rId63" Type="http://schemas.openxmlformats.org/officeDocument/2006/relationships/image" Target="../media/image217.png"/><Relationship Id="rId68" Type="http://schemas.openxmlformats.org/officeDocument/2006/relationships/customXml" Target="../ink/ink213.xml"/><Relationship Id="rId84" Type="http://schemas.openxmlformats.org/officeDocument/2006/relationships/customXml" Target="../ink/ink221.xml"/><Relationship Id="rId89" Type="http://schemas.openxmlformats.org/officeDocument/2006/relationships/image" Target="../media/image230.png"/><Relationship Id="rId16" Type="http://schemas.openxmlformats.org/officeDocument/2006/relationships/customXml" Target="../ink/ink187.xml"/><Relationship Id="rId11" Type="http://schemas.openxmlformats.org/officeDocument/2006/relationships/image" Target="../media/image191.png"/><Relationship Id="rId32" Type="http://schemas.openxmlformats.org/officeDocument/2006/relationships/customXml" Target="../ink/ink195.xml"/><Relationship Id="rId37" Type="http://schemas.openxmlformats.org/officeDocument/2006/relationships/image" Target="../media/image204.png"/><Relationship Id="rId53" Type="http://schemas.openxmlformats.org/officeDocument/2006/relationships/image" Target="../media/image212.png"/><Relationship Id="rId58" Type="http://schemas.openxmlformats.org/officeDocument/2006/relationships/customXml" Target="../ink/ink208.xml"/><Relationship Id="rId74" Type="http://schemas.openxmlformats.org/officeDocument/2006/relationships/customXml" Target="../ink/ink216.xml"/><Relationship Id="rId79" Type="http://schemas.openxmlformats.org/officeDocument/2006/relationships/image" Target="../media/image225.png"/><Relationship Id="rId19" Type="http://schemas.openxmlformats.org/officeDocument/2006/relationships/image" Target="../media/image195.png"/><Relationship Id="rId14" Type="http://schemas.openxmlformats.org/officeDocument/2006/relationships/customXml" Target="../ink/ink186.xml"/><Relationship Id="rId22" Type="http://schemas.openxmlformats.org/officeDocument/2006/relationships/customXml" Target="../ink/ink190.xml"/><Relationship Id="rId27" Type="http://schemas.openxmlformats.org/officeDocument/2006/relationships/image" Target="../media/image199.png"/><Relationship Id="rId30" Type="http://schemas.openxmlformats.org/officeDocument/2006/relationships/customXml" Target="../ink/ink194.xml"/><Relationship Id="rId35" Type="http://schemas.openxmlformats.org/officeDocument/2006/relationships/image" Target="../media/image203.png"/><Relationship Id="rId43" Type="http://schemas.openxmlformats.org/officeDocument/2006/relationships/image" Target="../media/image207.png"/><Relationship Id="rId48" Type="http://schemas.openxmlformats.org/officeDocument/2006/relationships/customXml" Target="../ink/ink203.xml"/><Relationship Id="rId56" Type="http://schemas.openxmlformats.org/officeDocument/2006/relationships/customXml" Target="../ink/ink207.xml"/><Relationship Id="rId64" Type="http://schemas.openxmlformats.org/officeDocument/2006/relationships/customXml" Target="../ink/ink211.xml"/><Relationship Id="rId69" Type="http://schemas.openxmlformats.org/officeDocument/2006/relationships/image" Target="../media/image220.png"/><Relationship Id="rId77" Type="http://schemas.openxmlformats.org/officeDocument/2006/relationships/image" Target="../media/image224.png"/><Relationship Id="rId8" Type="http://schemas.openxmlformats.org/officeDocument/2006/relationships/customXml" Target="../ink/ink183.xml"/><Relationship Id="rId51" Type="http://schemas.openxmlformats.org/officeDocument/2006/relationships/image" Target="../media/image211.png"/><Relationship Id="rId72" Type="http://schemas.openxmlformats.org/officeDocument/2006/relationships/customXml" Target="../ink/ink215.xml"/><Relationship Id="rId80" Type="http://schemas.openxmlformats.org/officeDocument/2006/relationships/customXml" Target="../ink/ink219.xml"/><Relationship Id="rId85" Type="http://schemas.openxmlformats.org/officeDocument/2006/relationships/image" Target="../media/image228.png"/><Relationship Id="rId12" Type="http://schemas.openxmlformats.org/officeDocument/2006/relationships/customXml" Target="../ink/ink185.xml"/><Relationship Id="rId17" Type="http://schemas.openxmlformats.org/officeDocument/2006/relationships/image" Target="../media/image194.png"/><Relationship Id="rId25" Type="http://schemas.openxmlformats.org/officeDocument/2006/relationships/image" Target="../media/image198.png"/><Relationship Id="rId33" Type="http://schemas.openxmlformats.org/officeDocument/2006/relationships/image" Target="../media/image202.png"/><Relationship Id="rId38" Type="http://schemas.openxmlformats.org/officeDocument/2006/relationships/customXml" Target="../ink/ink198.xml"/><Relationship Id="rId46" Type="http://schemas.openxmlformats.org/officeDocument/2006/relationships/customXml" Target="../ink/ink202.xml"/><Relationship Id="rId59" Type="http://schemas.openxmlformats.org/officeDocument/2006/relationships/image" Target="../media/image215.png"/><Relationship Id="rId67" Type="http://schemas.openxmlformats.org/officeDocument/2006/relationships/image" Target="../media/image219.png"/><Relationship Id="rId20" Type="http://schemas.openxmlformats.org/officeDocument/2006/relationships/customXml" Target="../ink/ink189.xml"/><Relationship Id="rId41" Type="http://schemas.openxmlformats.org/officeDocument/2006/relationships/image" Target="../media/image206.png"/><Relationship Id="rId54" Type="http://schemas.openxmlformats.org/officeDocument/2006/relationships/customXml" Target="../ink/ink206.xml"/><Relationship Id="rId62" Type="http://schemas.openxmlformats.org/officeDocument/2006/relationships/customXml" Target="../ink/ink210.xml"/><Relationship Id="rId70" Type="http://schemas.openxmlformats.org/officeDocument/2006/relationships/customXml" Target="../ink/ink214.xml"/><Relationship Id="rId75" Type="http://schemas.openxmlformats.org/officeDocument/2006/relationships/image" Target="../media/image223.png"/><Relationship Id="rId83" Type="http://schemas.openxmlformats.org/officeDocument/2006/relationships/image" Target="../media/image227.png"/><Relationship Id="rId88" Type="http://schemas.openxmlformats.org/officeDocument/2006/relationships/customXml" Target="../ink/ink223.xml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193.png"/><Relationship Id="rId23" Type="http://schemas.openxmlformats.org/officeDocument/2006/relationships/image" Target="../media/image197.png"/><Relationship Id="rId28" Type="http://schemas.openxmlformats.org/officeDocument/2006/relationships/customXml" Target="../ink/ink193.xml"/><Relationship Id="rId36" Type="http://schemas.openxmlformats.org/officeDocument/2006/relationships/customXml" Target="../ink/ink197.xml"/><Relationship Id="rId49" Type="http://schemas.openxmlformats.org/officeDocument/2006/relationships/image" Target="../media/image210.png"/><Relationship Id="rId57" Type="http://schemas.openxmlformats.org/officeDocument/2006/relationships/image" Target="../media/image214.png"/><Relationship Id="rId10" Type="http://schemas.openxmlformats.org/officeDocument/2006/relationships/customXml" Target="../ink/ink184.xml"/><Relationship Id="rId31" Type="http://schemas.openxmlformats.org/officeDocument/2006/relationships/image" Target="../media/image201.png"/><Relationship Id="rId44" Type="http://schemas.openxmlformats.org/officeDocument/2006/relationships/customXml" Target="../ink/ink201.xml"/><Relationship Id="rId52" Type="http://schemas.openxmlformats.org/officeDocument/2006/relationships/customXml" Target="../ink/ink205.xml"/><Relationship Id="rId60" Type="http://schemas.openxmlformats.org/officeDocument/2006/relationships/customXml" Target="../ink/ink209.xml"/><Relationship Id="rId65" Type="http://schemas.openxmlformats.org/officeDocument/2006/relationships/image" Target="../media/image218.png"/><Relationship Id="rId73" Type="http://schemas.openxmlformats.org/officeDocument/2006/relationships/image" Target="../media/image222.png"/><Relationship Id="rId78" Type="http://schemas.openxmlformats.org/officeDocument/2006/relationships/customXml" Target="../ink/ink218.xml"/><Relationship Id="rId81" Type="http://schemas.openxmlformats.org/officeDocument/2006/relationships/image" Target="../media/image226.png"/><Relationship Id="rId86" Type="http://schemas.openxmlformats.org/officeDocument/2006/relationships/customXml" Target="../ink/ink222.xml"/><Relationship Id="rId9" Type="http://schemas.openxmlformats.org/officeDocument/2006/relationships/image" Target="../media/image190.png"/><Relationship Id="rId13" Type="http://schemas.openxmlformats.org/officeDocument/2006/relationships/image" Target="../media/image192.png"/><Relationship Id="rId18" Type="http://schemas.openxmlformats.org/officeDocument/2006/relationships/customXml" Target="../ink/ink188.xml"/><Relationship Id="rId39" Type="http://schemas.openxmlformats.org/officeDocument/2006/relationships/image" Target="../media/image205.png"/><Relationship Id="rId34" Type="http://schemas.openxmlformats.org/officeDocument/2006/relationships/customXml" Target="../ink/ink196.xml"/><Relationship Id="rId50" Type="http://schemas.openxmlformats.org/officeDocument/2006/relationships/customXml" Target="../ink/ink204.xml"/><Relationship Id="rId55" Type="http://schemas.openxmlformats.org/officeDocument/2006/relationships/image" Target="../media/image213.png"/><Relationship Id="rId76" Type="http://schemas.openxmlformats.org/officeDocument/2006/relationships/customXml" Target="../ink/ink217.xml"/><Relationship Id="rId7" Type="http://schemas.openxmlformats.org/officeDocument/2006/relationships/image" Target="../media/image189.png"/><Relationship Id="rId71" Type="http://schemas.openxmlformats.org/officeDocument/2006/relationships/image" Target="../media/image221.png"/><Relationship Id="rId2" Type="http://schemas.openxmlformats.org/officeDocument/2006/relationships/customXml" Target="../ink/ink182.xml"/><Relationship Id="rId29" Type="http://schemas.openxmlformats.org/officeDocument/2006/relationships/image" Target="../media/image200.png"/><Relationship Id="rId24" Type="http://schemas.openxmlformats.org/officeDocument/2006/relationships/customXml" Target="../ink/ink191.xml"/><Relationship Id="rId40" Type="http://schemas.openxmlformats.org/officeDocument/2006/relationships/customXml" Target="../ink/ink199.xml"/><Relationship Id="rId45" Type="http://schemas.openxmlformats.org/officeDocument/2006/relationships/image" Target="../media/image208.png"/><Relationship Id="rId66" Type="http://schemas.openxmlformats.org/officeDocument/2006/relationships/customXml" Target="../ink/ink212.xml"/><Relationship Id="rId87" Type="http://schemas.openxmlformats.org/officeDocument/2006/relationships/image" Target="../media/image229.png"/><Relationship Id="rId61" Type="http://schemas.openxmlformats.org/officeDocument/2006/relationships/image" Target="../media/image216.png"/><Relationship Id="rId82" Type="http://schemas.openxmlformats.org/officeDocument/2006/relationships/customXml" Target="../ink/ink220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63.png"/><Relationship Id="rId21" Type="http://schemas.openxmlformats.org/officeDocument/2006/relationships/image" Target="../media/image2150.png"/><Relationship Id="rId42" Type="http://schemas.openxmlformats.org/officeDocument/2006/relationships/customXml" Target="../ink/ink242.xml"/><Relationship Id="rId63" Type="http://schemas.openxmlformats.org/officeDocument/2006/relationships/image" Target="../media/image236.png"/><Relationship Id="rId84" Type="http://schemas.openxmlformats.org/officeDocument/2006/relationships/customXml" Target="../ink/ink263.xml"/><Relationship Id="rId138" Type="http://schemas.openxmlformats.org/officeDocument/2006/relationships/customXml" Target="../ink/ink290.xml"/><Relationship Id="rId159" Type="http://schemas.openxmlformats.org/officeDocument/2006/relationships/image" Target="../media/image284.png"/><Relationship Id="rId170" Type="http://schemas.openxmlformats.org/officeDocument/2006/relationships/customXml" Target="../ink/ink306.xml"/><Relationship Id="rId191" Type="http://schemas.openxmlformats.org/officeDocument/2006/relationships/image" Target="../media/image300.png"/><Relationship Id="rId205" Type="http://schemas.openxmlformats.org/officeDocument/2006/relationships/image" Target="../media/image307.png"/><Relationship Id="rId107" Type="http://schemas.openxmlformats.org/officeDocument/2006/relationships/image" Target="../media/image258.png"/><Relationship Id="rId11" Type="http://schemas.openxmlformats.org/officeDocument/2006/relationships/image" Target="../media/image2080.png"/><Relationship Id="rId32" Type="http://schemas.openxmlformats.org/officeDocument/2006/relationships/customXml" Target="../ink/ink237.xml"/><Relationship Id="rId53" Type="http://schemas.openxmlformats.org/officeDocument/2006/relationships/image" Target="../media/image2310.png"/><Relationship Id="rId74" Type="http://schemas.openxmlformats.org/officeDocument/2006/relationships/customXml" Target="../ink/ink258.xml"/><Relationship Id="rId128" Type="http://schemas.openxmlformats.org/officeDocument/2006/relationships/customXml" Target="../ink/ink285.xml"/><Relationship Id="rId149" Type="http://schemas.openxmlformats.org/officeDocument/2006/relationships/image" Target="../media/image279.png"/><Relationship Id="rId95" Type="http://schemas.openxmlformats.org/officeDocument/2006/relationships/image" Target="../media/image252.png"/><Relationship Id="rId160" Type="http://schemas.openxmlformats.org/officeDocument/2006/relationships/customXml" Target="../ink/ink301.xml"/><Relationship Id="rId181" Type="http://schemas.openxmlformats.org/officeDocument/2006/relationships/image" Target="../media/image295.png"/><Relationship Id="rId22" Type="http://schemas.openxmlformats.org/officeDocument/2006/relationships/customXml" Target="../ink/ink232.xml"/><Relationship Id="rId43" Type="http://schemas.openxmlformats.org/officeDocument/2006/relationships/image" Target="../media/image2260.png"/><Relationship Id="rId64" Type="http://schemas.openxmlformats.org/officeDocument/2006/relationships/customXml" Target="../ink/ink253.xml"/><Relationship Id="rId118" Type="http://schemas.openxmlformats.org/officeDocument/2006/relationships/customXml" Target="../ink/ink280.xml"/><Relationship Id="rId139" Type="http://schemas.openxmlformats.org/officeDocument/2006/relationships/image" Target="../media/image274.png"/><Relationship Id="rId85" Type="http://schemas.openxmlformats.org/officeDocument/2006/relationships/image" Target="../media/image247.png"/><Relationship Id="rId150" Type="http://schemas.openxmlformats.org/officeDocument/2006/relationships/customXml" Target="../ink/ink296.xml"/><Relationship Id="rId171" Type="http://schemas.openxmlformats.org/officeDocument/2006/relationships/image" Target="../media/image290.png"/><Relationship Id="rId192" Type="http://schemas.openxmlformats.org/officeDocument/2006/relationships/customXml" Target="../ink/ink317.xml"/><Relationship Id="rId12" Type="http://schemas.openxmlformats.org/officeDocument/2006/relationships/customXml" Target="../ink/ink227.xml"/><Relationship Id="rId33" Type="http://schemas.openxmlformats.org/officeDocument/2006/relationships/image" Target="../media/image2210.png"/><Relationship Id="rId108" Type="http://schemas.openxmlformats.org/officeDocument/2006/relationships/customXml" Target="../ink/ink275.xml"/><Relationship Id="rId129" Type="http://schemas.openxmlformats.org/officeDocument/2006/relationships/image" Target="../media/image269.png"/><Relationship Id="rId54" Type="http://schemas.openxmlformats.org/officeDocument/2006/relationships/customXml" Target="../ink/ink248.xml"/><Relationship Id="rId75" Type="http://schemas.openxmlformats.org/officeDocument/2006/relationships/image" Target="../media/image242.png"/><Relationship Id="rId96" Type="http://schemas.openxmlformats.org/officeDocument/2006/relationships/customXml" Target="../ink/ink269.xml"/><Relationship Id="rId140" Type="http://schemas.openxmlformats.org/officeDocument/2006/relationships/customXml" Target="../ink/ink291.xml"/><Relationship Id="rId161" Type="http://schemas.openxmlformats.org/officeDocument/2006/relationships/image" Target="../media/image285.png"/><Relationship Id="rId182" Type="http://schemas.openxmlformats.org/officeDocument/2006/relationships/customXml" Target="../ink/ink312.xml"/><Relationship Id="rId23" Type="http://schemas.openxmlformats.org/officeDocument/2006/relationships/image" Target="../media/image2160.png"/><Relationship Id="rId119" Type="http://schemas.openxmlformats.org/officeDocument/2006/relationships/image" Target="../media/image264.png"/><Relationship Id="rId44" Type="http://schemas.openxmlformats.org/officeDocument/2006/relationships/customXml" Target="../ink/ink243.xml"/><Relationship Id="rId65" Type="http://schemas.openxmlformats.org/officeDocument/2006/relationships/image" Target="../media/image237.png"/><Relationship Id="rId86" Type="http://schemas.openxmlformats.org/officeDocument/2006/relationships/customXml" Target="../ink/ink264.xml"/><Relationship Id="rId130" Type="http://schemas.openxmlformats.org/officeDocument/2006/relationships/customXml" Target="../ink/ink286.xml"/><Relationship Id="rId151" Type="http://schemas.openxmlformats.org/officeDocument/2006/relationships/image" Target="../media/image280.png"/><Relationship Id="rId172" Type="http://schemas.openxmlformats.org/officeDocument/2006/relationships/customXml" Target="../ink/ink307.xml"/><Relationship Id="rId193" Type="http://schemas.openxmlformats.org/officeDocument/2006/relationships/image" Target="../media/image301.png"/><Relationship Id="rId13" Type="http://schemas.openxmlformats.org/officeDocument/2006/relationships/image" Target="../media/image2110.png"/><Relationship Id="rId109" Type="http://schemas.openxmlformats.org/officeDocument/2006/relationships/image" Target="../media/image259.png"/><Relationship Id="rId34" Type="http://schemas.openxmlformats.org/officeDocument/2006/relationships/customXml" Target="../ink/ink238.xml"/><Relationship Id="rId55" Type="http://schemas.openxmlformats.org/officeDocument/2006/relationships/image" Target="../media/image232.png"/><Relationship Id="rId76" Type="http://schemas.openxmlformats.org/officeDocument/2006/relationships/customXml" Target="../ink/ink259.xml"/><Relationship Id="rId97" Type="http://schemas.openxmlformats.org/officeDocument/2006/relationships/image" Target="../media/image253.png"/><Relationship Id="rId120" Type="http://schemas.openxmlformats.org/officeDocument/2006/relationships/customXml" Target="../ink/ink281.xml"/><Relationship Id="rId141" Type="http://schemas.openxmlformats.org/officeDocument/2006/relationships/image" Target="../media/image275.png"/><Relationship Id="rId7" Type="http://schemas.openxmlformats.org/officeDocument/2006/relationships/image" Target="../media/image2090.png"/><Relationship Id="rId162" Type="http://schemas.openxmlformats.org/officeDocument/2006/relationships/customXml" Target="../ink/ink302.xml"/><Relationship Id="rId183" Type="http://schemas.openxmlformats.org/officeDocument/2006/relationships/image" Target="../media/image296.png"/><Relationship Id="rId2" Type="http://schemas.openxmlformats.org/officeDocument/2006/relationships/customXml" Target="../ink/ink224.xml"/><Relationship Id="rId29" Type="http://schemas.openxmlformats.org/officeDocument/2006/relationships/image" Target="../media/image2190.png"/><Relationship Id="rId24" Type="http://schemas.openxmlformats.org/officeDocument/2006/relationships/customXml" Target="../ink/ink233.xml"/><Relationship Id="rId40" Type="http://schemas.openxmlformats.org/officeDocument/2006/relationships/customXml" Target="../ink/ink241.xml"/><Relationship Id="rId45" Type="http://schemas.openxmlformats.org/officeDocument/2006/relationships/image" Target="../media/image2270.png"/><Relationship Id="rId66" Type="http://schemas.openxmlformats.org/officeDocument/2006/relationships/customXml" Target="../ink/ink254.xml"/><Relationship Id="rId87" Type="http://schemas.openxmlformats.org/officeDocument/2006/relationships/image" Target="../media/image248.png"/><Relationship Id="rId110" Type="http://schemas.openxmlformats.org/officeDocument/2006/relationships/customXml" Target="../ink/ink276.xml"/><Relationship Id="rId115" Type="http://schemas.openxmlformats.org/officeDocument/2006/relationships/image" Target="../media/image262.png"/><Relationship Id="rId131" Type="http://schemas.openxmlformats.org/officeDocument/2006/relationships/image" Target="../media/image270.png"/><Relationship Id="rId136" Type="http://schemas.openxmlformats.org/officeDocument/2006/relationships/customXml" Target="../ink/ink289.xml"/><Relationship Id="rId157" Type="http://schemas.openxmlformats.org/officeDocument/2006/relationships/image" Target="../media/image283.png"/><Relationship Id="rId178" Type="http://schemas.openxmlformats.org/officeDocument/2006/relationships/customXml" Target="../ink/ink310.xml"/><Relationship Id="rId61" Type="http://schemas.openxmlformats.org/officeDocument/2006/relationships/image" Target="../media/image235.png"/><Relationship Id="rId82" Type="http://schemas.openxmlformats.org/officeDocument/2006/relationships/customXml" Target="../ink/ink262.xml"/><Relationship Id="rId152" Type="http://schemas.openxmlformats.org/officeDocument/2006/relationships/customXml" Target="../ink/ink297.xml"/><Relationship Id="rId173" Type="http://schemas.openxmlformats.org/officeDocument/2006/relationships/image" Target="../media/image291.png"/><Relationship Id="rId194" Type="http://schemas.openxmlformats.org/officeDocument/2006/relationships/customXml" Target="../ink/ink318.xml"/><Relationship Id="rId199" Type="http://schemas.openxmlformats.org/officeDocument/2006/relationships/image" Target="../media/image304.png"/><Relationship Id="rId203" Type="http://schemas.openxmlformats.org/officeDocument/2006/relationships/image" Target="../media/image306.png"/><Relationship Id="rId19" Type="http://schemas.openxmlformats.org/officeDocument/2006/relationships/image" Target="../media/image2140.png"/><Relationship Id="rId14" Type="http://schemas.openxmlformats.org/officeDocument/2006/relationships/customXml" Target="../ink/ink228.xml"/><Relationship Id="rId30" Type="http://schemas.openxmlformats.org/officeDocument/2006/relationships/customXml" Target="../ink/ink236.xml"/><Relationship Id="rId35" Type="http://schemas.openxmlformats.org/officeDocument/2006/relationships/image" Target="../media/image2220.png"/><Relationship Id="rId56" Type="http://schemas.openxmlformats.org/officeDocument/2006/relationships/customXml" Target="../ink/ink249.xml"/><Relationship Id="rId77" Type="http://schemas.openxmlformats.org/officeDocument/2006/relationships/image" Target="../media/image243.png"/><Relationship Id="rId100" Type="http://schemas.openxmlformats.org/officeDocument/2006/relationships/customXml" Target="../ink/ink271.xml"/><Relationship Id="rId105" Type="http://schemas.openxmlformats.org/officeDocument/2006/relationships/image" Target="../media/image257.png"/><Relationship Id="rId126" Type="http://schemas.openxmlformats.org/officeDocument/2006/relationships/customXml" Target="../ink/ink284.xml"/><Relationship Id="rId147" Type="http://schemas.openxmlformats.org/officeDocument/2006/relationships/image" Target="../media/image278.png"/><Relationship Id="rId168" Type="http://schemas.openxmlformats.org/officeDocument/2006/relationships/customXml" Target="../ink/ink305.xml"/><Relationship Id="rId8" Type="http://schemas.openxmlformats.org/officeDocument/2006/relationships/customXml" Target="../ink/ink225.xml"/><Relationship Id="rId51" Type="http://schemas.openxmlformats.org/officeDocument/2006/relationships/image" Target="../media/image2300.png"/><Relationship Id="rId72" Type="http://schemas.openxmlformats.org/officeDocument/2006/relationships/customXml" Target="../ink/ink257.xml"/><Relationship Id="rId93" Type="http://schemas.openxmlformats.org/officeDocument/2006/relationships/image" Target="../media/image251.png"/><Relationship Id="rId98" Type="http://schemas.openxmlformats.org/officeDocument/2006/relationships/customXml" Target="../ink/ink270.xml"/><Relationship Id="rId121" Type="http://schemas.openxmlformats.org/officeDocument/2006/relationships/image" Target="../media/image265.png"/><Relationship Id="rId142" Type="http://schemas.openxmlformats.org/officeDocument/2006/relationships/customXml" Target="../ink/ink292.xml"/><Relationship Id="rId163" Type="http://schemas.openxmlformats.org/officeDocument/2006/relationships/image" Target="../media/image286.png"/><Relationship Id="rId184" Type="http://schemas.openxmlformats.org/officeDocument/2006/relationships/customXml" Target="../ink/ink313.xml"/><Relationship Id="rId189" Type="http://schemas.openxmlformats.org/officeDocument/2006/relationships/image" Target="../media/image299.png"/><Relationship Id="rId25" Type="http://schemas.openxmlformats.org/officeDocument/2006/relationships/image" Target="../media/image2170.png"/><Relationship Id="rId46" Type="http://schemas.openxmlformats.org/officeDocument/2006/relationships/customXml" Target="../ink/ink244.xml"/><Relationship Id="rId67" Type="http://schemas.openxmlformats.org/officeDocument/2006/relationships/image" Target="../media/image238.png"/><Relationship Id="rId116" Type="http://schemas.openxmlformats.org/officeDocument/2006/relationships/customXml" Target="../ink/ink279.xml"/><Relationship Id="rId137" Type="http://schemas.openxmlformats.org/officeDocument/2006/relationships/image" Target="../media/image273.png"/><Relationship Id="rId158" Type="http://schemas.openxmlformats.org/officeDocument/2006/relationships/customXml" Target="../ink/ink300.xml"/><Relationship Id="rId20" Type="http://schemas.openxmlformats.org/officeDocument/2006/relationships/customXml" Target="../ink/ink231.xml"/><Relationship Id="rId41" Type="http://schemas.openxmlformats.org/officeDocument/2006/relationships/image" Target="../media/image2250.png"/><Relationship Id="rId62" Type="http://schemas.openxmlformats.org/officeDocument/2006/relationships/customXml" Target="../ink/ink252.xml"/><Relationship Id="rId83" Type="http://schemas.openxmlformats.org/officeDocument/2006/relationships/image" Target="../media/image246.png"/><Relationship Id="rId88" Type="http://schemas.openxmlformats.org/officeDocument/2006/relationships/customXml" Target="../ink/ink265.xml"/><Relationship Id="rId111" Type="http://schemas.openxmlformats.org/officeDocument/2006/relationships/image" Target="../media/image260.png"/><Relationship Id="rId132" Type="http://schemas.openxmlformats.org/officeDocument/2006/relationships/customXml" Target="../ink/ink287.xml"/><Relationship Id="rId153" Type="http://schemas.openxmlformats.org/officeDocument/2006/relationships/image" Target="../media/image281.png"/><Relationship Id="rId174" Type="http://schemas.openxmlformats.org/officeDocument/2006/relationships/customXml" Target="../ink/ink308.xml"/><Relationship Id="rId179" Type="http://schemas.openxmlformats.org/officeDocument/2006/relationships/image" Target="../media/image294.png"/><Relationship Id="rId195" Type="http://schemas.openxmlformats.org/officeDocument/2006/relationships/image" Target="../media/image302.png"/><Relationship Id="rId190" Type="http://schemas.openxmlformats.org/officeDocument/2006/relationships/customXml" Target="../ink/ink316.xml"/><Relationship Id="rId204" Type="http://schemas.openxmlformats.org/officeDocument/2006/relationships/customXml" Target="../ink/ink323.xml"/><Relationship Id="rId15" Type="http://schemas.openxmlformats.org/officeDocument/2006/relationships/image" Target="../media/image2120.png"/><Relationship Id="rId36" Type="http://schemas.openxmlformats.org/officeDocument/2006/relationships/customXml" Target="../ink/ink239.xml"/><Relationship Id="rId57" Type="http://schemas.openxmlformats.org/officeDocument/2006/relationships/image" Target="../media/image233.png"/><Relationship Id="rId106" Type="http://schemas.openxmlformats.org/officeDocument/2006/relationships/customXml" Target="../ink/ink274.xml"/><Relationship Id="rId127" Type="http://schemas.openxmlformats.org/officeDocument/2006/relationships/image" Target="../media/image268.png"/><Relationship Id="rId10" Type="http://schemas.openxmlformats.org/officeDocument/2006/relationships/customXml" Target="../ink/ink226.xml"/><Relationship Id="rId31" Type="http://schemas.openxmlformats.org/officeDocument/2006/relationships/image" Target="../media/image2200.png"/><Relationship Id="rId52" Type="http://schemas.openxmlformats.org/officeDocument/2006/relationships/customXml" Target="../ink/ink247.xml"/><Relationship Id="rId73" Type="http://schemas.openxmlformats.org/officeDocument/2006/relationships/image" Target="../media/image241.png"/><Relationship Id="rId78" Type="http://schemas.openxmlformats.org/officeDocument/2006/relationships/customXml" Target="../ink/ink260.xml"/><Relationship Id="rId94" Type="http://schemas.openxmlformats.org/officeDocument/2006/relationships/customXml" Target="../ink/ink268.xml"/><Relationship Id="rId99" Type="http://schemas.openxmlformats.org/officeDocument/2006/relationships/image" Target="../media/image254.png"/><Relationship Id="rId101" Type="http://schemas.openxmlformats.org/officeDocument/2006/relationships/image" Target="../media/image255.png"/><Relationship Id="rId122" Type="http://schemas.openxmlformats.org/officeDocument/2006/relationships/customXml" Target="../ink/ink282.xml"/><Relationship Id="rId143" Type="http://schemas.openxmlformats.org/officeDocument/2006/relationships/image" Target="../media/image276.png"/><Relationship Id="rId148" Type="http://schemas.openxmlformats.org/officeDocument/2006/relationships/customXml" Target="../ink/ink295.xml"/><Relationship Id="rId164" Type="http://schemas.openxmlformats.org/officeDocument/2006/relationships/customXml" Target="../ink/ink303.xml"/><Relationship Id="rId169" Type="http://schemas.openxmlformats.org/officeDocument/2006/relationships/image" Target="../media/image289.png"/><Relationship Id="rId185" Type="http://schemas.openxmlformats.org/officeDocument/2006/relationships/image" Target="../media/image297.png"/><Relationship Id="rId9" Type="http://schemas.openxmlformats.org/officeDocument/2006/relationships/image" Target="../media/image2100.png"/><Relationship Id="rId180" Type="http://schemas.openxmlformats.org/officeDocument/2006/relationships/customXml" Target="../ink/ink311.xml"/><Relationship Id="rId26" Type="http://schemas.openxmlformats.org/officeDocument/2006/relationships/customXml" Target="../ink/ink234.xml"/><Relationship Id="rId47" Type="http://schemas.openxmlformats.org/officeDocument/2006/relationships/image" Target="../media/image2280.png"/><Relationship Id="rId68" Type="http://schemas.openxmlformats.org/officeDocument/2006/relationships/customXml" Target="../ink/ink255.xml"/><Relationship Id="rId89" Type="http://schemas.openxmlformats.org/officeDocument/2006/relationships/image" Target="../media/image249.png"/><Relationship Id="rId112" Type="http://schemas.openxmlformats.org/officeDocument/2006/relationships/customXml" Target="../ink/ink277.xml"/><Relationship Id="rId133" Type="http://schemas.openxmlformats.org/officeDocument/2006/relationships/image" Target="../media/image271.png"/><Relationship Id="rId154" Type="http://schemas.openxmlformats.org/officeDocument/2006/relationships/customXml" Target="../ink/ink298.xml"/><Relationship Id="rId175" Type="http://schemas.openxmlformats.org/officeDocument/2006/relationships/image" Target="../media/image292.png"/><Relationship Id="rId196" Type="http://schemas.openxmlformats.org/officeDocument/2006/relationships/customXml" Target="../ink/ink319.xml"/><Relationship Id="rId200" Type="http://schemas.openxmlformats.org/officeDocument/2006/relationships/customXml" Target="../ink/ink321.xml"/><Relationship Id="rId16" Type="http://schemas.openxmlformats.org/officeDocument/2006/relationships/customXml" Target="../ink/ink229.xml"/><Relationship Id="rId37" Type="http://schemas.openxmlformats.org/officeDocument/2006/relationships/image" Target="../media/image2230.png"/><Relationship Id="rId58" Type="http://schemas.openxmlformats.org/officeDocument/2006/relationships/customXml" Target="../ink/ink250.xml"/><Relationship Id="rId79" Type="http://schemas.openxmlformats.org/officeDocument/2006/relationships/image" Target="../media/image244.png"/><Relationship Id="rId102" Type="http://schemas.openxmlformats.org/officeDocument/2006/relationships/customXml" Target="../ink/ink272.xml"/><Relationship Id="rId123" Type="http://schemas.openxmlformats.org/officeDocument/2006/relationships/image" Target="../media/image266.png"/><Relationship Id="rId144" Type="http://schemas.openxmlformats.org/officeDocument/2006/relationships/customXml" Target="../ink/ink293.xml"/><Relationship Id="rId90" Type="http://schemas.openxmlformats.org/officeDocument/2006/relationships/customXml" Target="../ink/ink266.xml"/><Relationship Id="rId165" Type="http://schemas.openxmlformats.org/officeDocument/2006/relationships/image" Target="../media/image287.png"/><Relationship Id="rId186" Type="http://schemas.openxmlformats.org/officeDocument/2006/relationships/customXml" Target="../ink/ink314.xml"/><Relationship Id="rId27" Type="http://schemas.openxmlformats.org/officeDocument/2006/relationships/image" Target="../media/image2180.png"/><Relationship Id="rId48" Type="http://schemas.openxmlformats.org/officeDocument/2006/relationships/customXml" Target="../ink/ink245.xml"/><Relationship Id="rId69" Type="http://schemas.openxmlformats.org/officeDocument/2006/relationships/image" Target="../media/image239.png"/><Relationship Id="rId113" Type="http://schemas.openxmlformats.org/officeDocument/2006/relationships/image" Target="../media/image261.png"/><Relationship Id="rId134" Type="http://schemas.openxmlformats.org/officeDocument/2006/relationships/customXml" Target="../ink/ink288.xml"/><Relationship Id="rId80" Type="http://schemas.openxmlformats.org/officeDocument/2006/relationships/customXml" Target="../ink/ink261.xml"/><Relationship Id="rId155" Type="http://schemas.openxmlformats.org/officeDocument/2006/relationships/image" Target="../media/image282.png"/><Relationship Id="rId176" Type="http://schemas.openxmlformats.org/officeDocument/2006/relationships/customXml" Target="../ink/ink309.xml"/><Relationship Id="rId197" Type="http://schemas.openxmlformats.org/officeDocument/2006/relationships/image" Target="../media/image303.png"/><Relationship Id="rId201" Type="http://schemas.openxmlformats.org/officeDocument/2006/relationships/image" Target="../media/image305.png"/><Relationship Id="rId17" Type="http://schemas.openxmlformats.org/officeDocument/2006/relationships/image" Target="../media/image2130.png"/><Relationship Id="rId38" Type="http://schemas.openxmlformats.org/officeDocument/2006/relationships/customXml" Target="../ink/ink240.xml"/><Relationship Id="rId59" Type="http://schemas.openxmlformats.org/officeDocument/2006/relationships/image" Target="../media/image234.png"/><Relationship Id="rId103" Type="http://schemas.openxmlformats.org/officeDocument/2006/relationships/image" Target="../media/image256.png"/><Relationship Id="rId124" Type="http://schemas.openxmlformats.org/officeDocument/2006/relationships/customXml" Target="../ink/ink283.xml"/><Relationship Id="rId70" Type="http://schemas.openxmlformats.org/officeDocument/2006/relationships/customXml" Target="../ink/ink256.xml"/><Relationship Id="rId91" Type="http://schemas.openxmlformats.org/officeDocument/2006/relationships/image" Target="../media/image250.png"/><Relationship Id="rId145" Type="http://schemas.openxmlformats.org/officeDocument/2006/relationships/image" Target="../media/image277.png"/><Relationship Id="rId166" Type="http://schemas.openxmlformats.org/officeDocument/2006/relationships/customXml" Target="../ink/ink304.xml"/><Relationship Id="rId187" Type="http://schemas.openxmlformats.org/officeDocument/2006/relationships/image" Target="../media/image298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235.xml"/><Relationship Id="rId49" Type="http://schemas.openxmlformats.org/officeDocument/2006/relationships/image" Target="../media/image2290.png"/><Relationship Id="rId114" Type="http://schemas.openxmlformats.org/officeDocument/2006/relationships/customXml" Target="../ink/ink278.xml"/><Relationship Id="rId60" Type="http://schemas.openxmlformats.org/officeDocument/2006/relationships/customXml" Target="../ink/ink251.xml"/><Relationship Id="rId81" Type="http://schemas.openxmlformats.org/officeDocument/2006/relationships/image" Target="../media/image245.png"/><Relationship Id="rId135" Type="http://schemas.openxmlformats.org/officeDocument/2006/relationships/image" Target="../media/image272.png"/><Relationship Id="rId156" Type="http://schemas.openxmlformats.org/officeDocument/2006/relationships/customXml" Target="../ink/ink299.xml"/><Relationship Id="rId177" Type="http://schemas.openxmlformats.org/officeDocument/2006/relationships/image" Target="../media/image293.png"/><Relationship Id="rId198" Type="http://schemas.openxmlformats.org/officeDocument/2006/relationships/customXml" Target="../ink/ink320.xml"/><Relationship Id="rId202" Type="http://schemas.openxmlformats.org/officeDocument/2006/relationships/customXml" Target="../ink/ink322.xml"/><Relationship Id="rId18" Type="http://schemas.openxmlformats.org/officeDocument/2006/relationships/customXml" Target="../ink/ink230.xml"/><Relationship Id="rId39" Type="http://schemas.openxmlformats.org/officeDocument/2006/relationships/image" Target="../media/image2240.png"/><Relationship Id="rId50" Type="http://schemas.openxmlformats.org/officeDocument/2006/relationships/customXml" Target="../ink/ink246.xml"/><Relationship Id="rId104" Type="http://schemas.openxmlformats.org/officeDocument/2006/relationships/customXml" Target="../ink/ink273.xml"/><Relationship Id="rId125" Type="http://schemas.openxmlformats.org/officeDocument/2006/relationships/image" Target="../media/image267.png"/><Relationship Id="rId146" Type="http://schemas.openxmlformats.org/officeDocument/2006/relationships/customXml" Target="../ink/ink294.xml"/><Relationship Id="rId167" Type="http://schemas.openxmlformats.org/officeDocument/2006/relationships/image" Target="../media/image288.png"/><Relationship Id="rId188" Type="http://schemas.openxmlformats.org/officeDocument/2006/relationships/customXml" Target="../ink/ink315.xml"/><Relationship Id="rId71" Type="http://schemas.openxmlformats.org/officeDocument/2006/relationships/image" Target="../media/image240.png"/><Relationship Id="rId92" Type="http://schemas.openxmlformats.org/officeDocument/2006/relationships/customXml" Target="../ink/ink26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D1DE2816-61E5-4F24-94C5-ADC024D6C6C2}"/>
              </a:ext>
            </a:extLst>
          </p:cNvPr>
          <p:cNvSpPr txBox="1"/>
          <p:nvPr/>
        </p:nvSpPr>
        <p:spPr>
          <a:xfrm>
            <a:off x="658132" y="2293844"/>
            <a:ext cx="1074497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Summation Properties and Formulas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80D35F4-04AB-405A-A393-88FC415D9309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Discrete Mathematics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B37F254-1F37-4D6F-B88B-E4B0ADE1D2AD}"/>
              </a:ext>
            </a:extLst>
          </p:cNvPr>
          <p:cNvSpPr txBox="1"/>
          <p:nvPr/>
        </p:nvSpPr>
        <p:spPr>
          <a:xfrm>
            <a:off x="437668" y="209724"/>
            <a:ext cx="112718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34</a:t>
            </a:r>
          </a:p>
        </p:txBody>
      </p:sp>
    </p:spTree>
    <p:extLst>
      <p:ext uri="{BB962C8B-B14F-4D97-AF65-F5344CB8AC3E}">
        <p14:creationId xmlns:p14="http://schemas.microsoft.com/office/powerpoint/2010/main" val="418626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3FDCBE9-FDF5-4DA9-87EA-CDBD664D9065}"/>
                  </a:ext>
                </a:extLst>
              </p14:cNvPr>
              <p14:cNvContentPartPr/>
              <p14:nvPr/>
            </p14:nvContentPartPr>
            <p14:xfrm>
              <a:off x="856690" y="522233"/>
              <a:ext cx="200160" cy="171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3FDCBE9-FDF5-4DA9-87EA-CDBD664D906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8690" y="504233"/>
                <a:ext cx="23580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97BC8A3-577D-4696-97F0-BF0BA7381DBC}"/>
                  </a:ext>
                </a:extLst>
              </p14:cNvPr>
              <p14:cNvContentPartPr/>
              <p14:nvPr/>
            </p14:nvContentPartPr>
            <p14:xfrm>
              <a:off x="1147210" y="493433"/>
              <a:ext cx="216360" cy="177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97BC8A3-577D-4696-97F0-BF0BA7381DB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29210" y="475433"/>
                <a:ext cx="25200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9D95C94-7667-4E31-8384-907815550803}"/>
                  </a:ext>
                </a:extLst>
              </p14:cNvPr>
              <p14:cNvContentPartPr/>
              <p14:nvPr/>
            </p14:nvContentPartPr>
            <p14:xfrm>
              <a:off x="1726090" y="487673"/>
              <a:ext cx="193680" cy="177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9D95C94-7667-4E31-8384-90781555080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08450" y="470033"/>
                <a:ext cx="22932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F6ECD1F-3F84-4DCF-A628-311DC3BD541B}"/>
                  </a:ext>
                </a:extLst>
              </p14:cNvPr>
              <p14:cNvContentPartPr/>
              <p14:nvPr/>
            </p14:nvContentPartPr>
            <p14:xfrm>
              <a:off x="2839570" y="454193"/>
              <a:ext cx="170640" cy="148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F6ECD1F-3F84-4DCF-A628-311DC3BD541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21930" y="436553"/>
                <a:ext cx="20628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1E7C16D-F752-489D-8B97-A634C97F4931}"/>
                  </a:ext>
                </a:extLst>
              </p14:cNvPr>
              <p14:cNvContentPartPr/>
              <p14:nvPr/>
            </p14:nvContentPartPr>
            <p14:xfrm>
              <a:off x="3424570" y="442673"/>
              <a:ext cx="170640" cy="1710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1E7C16D-F752-489D-8B97-A634C97F493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06570" y="425033"/>
                <a:ext cx="20628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E4E56E1-7C58-4276-B998-86C7AB6C69F6}"/>
                  </a:ext>
                </a:extLst>
              </p14:cNvPr>
              <p14:cNvContentPartPr/>
              <p14:nvPr/>
            </p14:nvContentPartPr>
            <p14:xfrm>
              <a:off x="3685930" y="414593"/>
              <a:ext cx="176400" cy="1479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E4E56E1-7C58-4276-B998-86C7AB6C69F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667930" y="396593"/>
                <a:ext cx="21204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C7F91BB-7832-49B9-9083-91E268BE050F}"/>
                  </a:ext>
                </a:extLst>
              </p14:cNvPr>
              <p14:cNvContentPartPr/>
              <p14:nvPr/>
            </p14:nvContentPartPr>
            <p14:xfrm>
              <a:off x="4480810" y="373913"/>
              <a:ext cx="170640" cy="1886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C7F91BB-7832-49B9-9083-91E268BE050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463170" y="355913"/>
                <a:ext cx="20628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E6B1FB7-7A14-4A89-8466-F432952E3794}"/>
                  </a:ext>
                </a:extLst>
              </p14:cNvPr>
              <p14:cNvContentPartPr/>
              <p14:nvPr/>
            </p14:nvContentPartPr>
            <p14:xfrm>
              <a:off x="4850170" y="335033"/>
              <a:ext cx="165240" cy="2336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E6B1FB7-7A14-4A89-8466-F432952E379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32170" y="317033"/>
                <a:ext cx="20088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ADF2D00-B0D9-436C-99B5-0D230075C17D}"/>
                  </a:ext>
                </a:extLst>
              </p14:cNvPr>
              <p14:cNvContentPartPr/>
              <p14:nvPr/>
            </p14:nvContentPartPr>
            <p14:xfrm>
              <a:off x="3952690" y="272393"/>
              <a:ext cx="369360" cy="2901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ADF2D00-B0D9-436C-99B5-0D230075C17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935050" y="254753"/>
                <a:ext cx="40500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3F88389-6ADB-447E-95B9-056A0206D957}"/>
                  </a:ext>
                </a:extLst>
              </p14:cNvPr>
              <p14:cNvContentPartPr/>
              <p14:nvPr/>
            </p14:nvContentPartPr>
            <p14:xfrm>
              <a:off x="3129370" y="436913"/>
              <a:ext cx="182520" cy="2991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3F88389-6ADB-447E-95B9-056A0206D95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111695" y="419273"/>
                <a:ext cx="21823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62FC885-18CA-494B-B0D1-88F70F8EE2C5}"/>
                  </a:ext>
                </a:extLst>
              </p14:cNvPr>
              <p14:cNvContentPartPr/>
              <p14:nvPr/>
            </p14:nvContentPartPr>
            <p14:xfrm>
              <a:off x="2225770" y="255473"/>
              <a:ext cx="478080" cy="369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62FC885-18CA-494B-B0D1-88F70F8EE2C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207770" y="237473"/>
                <a:ext cx="51372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83A1107-E7BE-414E-A61E-C1B77AA0C0C2}"/>
                  </a:ext>
                </a:extLst>
              </p14:cNvPr>
              <p14:cNvContentPartPr/>
              <p14:nvPr/>
            </p14:nvContentPartPr>
            <p14:xfrm>
              <a:off x="1482010" y="414593"/>
              <a:ext cx="57240" cy="2498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83A1107-E7BE-414E-A61E-C1B77AA0C0C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464370" y="396619"/>
                <a:ext cx="92880" cy="2854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FD13326-6A4D-4054-9A83-73EBEAE221BE}"/>
                  </a:ext>
                </a:extLst>
              </p14:cNvPr>
              <p14:cNvContentPartPr/>
              <p14:nvPr/>
            </p14:nvContentPartPr>
            <p14:xfrm>
              <a:off x="414250" y="323513"/>
              <a:ext cx="330480" cy="380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FD13326-6A4D-4054-9A83-73EBEAE221B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96610" y="305873"/>
                <a:ext cx="36612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7BDCC5C-4CDC-4420-8714-E8AA7C67C4C6}"/>
                  </a:ext>
                </a:extLst>
              </p14:cNvPr>
              <p14:cNvContentPartPr/>
              <p14:nvPr/>
            </p14:nvContentPartPr>
            <p14:xfrm>
              <a:off x="778210" y="1448333"/>
              <a:ext cx="567360" cy="4384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7BDCC5C-4CDC-4420-8714-E8AA7C67C4C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0570" y="1430333"/>
                <a:ext cx="603000" cy="47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9923E7A-1101-42A8-81D2-90609D721613}"/>
                  </a:ext>
                </a:extLst>
              </p14:cNvPr>
              <p14:cNvContentPartPr/>
              <p14:nvPr/>
            </p14:nvContentPartPr>
            <p14:xfrm>
              <a:off x="1221010" y="2056013"/>
              <a:ext cx="12240" cy="1594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9923E7A-1101-42A8-81D2-90609D72161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203010" y="2038373"/>
                <a:ext cx="4788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2B92175-D1E4-41C3-9A2A-5527ED3D0163}"/>
                  </a:ext>
                </a:extLst>
              </p14:cNvPr>
              <p14:cNvContentPartPr/>
              <p14:nvPr/>
            </p14:nvContentPartPr>
            <p14:xfrm>
              <a:off x="818170" y="2072933"/>
              <a:ext cx="307080" cy="1594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2B92175-D1E4-41C3-9A2A-5527ED3D016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00170" y="2055293"/>
                <a:ext cx="34272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43767F75-B8E0-43D3-BAAE-CF31D89AFE81}"/>
                  </a:ext>
                </a:extLst>
              </p14:cNvPr>
              <p14:cNvContentPartPr/>
              <p14:nvPr/>
            </p14:nvContentPartPr>
            <p14:xfrm>
              <a:off x="931570" y="1158533"/>
              <a:ext cx="119880" cy="1368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43767F75-B8E0-43D3-BAAE-CF31D89AFE8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13570" y="1140893"/>
                <a:ext cx="15552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B8A6AB39-1FB8-4323-B998-27B890A191FB}"/>
                  </a:ext>
                </a:extLst>
              </p14:cNvPr>
              <p14:cNvContentPartPr/>
              <p14:nvPr/>
            </p14:nvContentPartPr>
            <p14:xfrm>
              <a:off x="2658130" y="1641293"/>
              <a:ext cx="91080" cy="518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B8A6AB39-1FB8-4323-B998-27B890A191F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640490" y="1623167"/>
                <a:ext cx="126720" cy="877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C7268DB2-AC4C-487F-9C36-AA4B1637451D}"/>
                  </a:ext>
                </a:extLst>
              </p14:cNvPr>
              <p14:cNvContentPartPr/>
              <p14:nvPr/>
            </p14:nvContentPartPr>
            <p14:xfrm>
              <a:off x="3106690" y="1516013"/>
              <a:ext cx="131040" cy="2505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C7268DB2-AC4C-487F-9C36-AA4B1637451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089050" y="1498013"/>
                <a:ext cx="16668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84A27A4C-5CC0-4158-8E2E-5BD36DE3A557}"/>
                  </a:ext>
                </a:extLst>
              </p14:cNvPr>
              <p14:cNvContentPartPr/>
              <p14:nvPr/>
            </p14:nvContentPartPr>
            <p14:xfrm>
              <a:off x="3567130" y="1289213"/>
              <a:ext cx="341280" cy="4096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84A27A4C-5CC0-4158-8E2E-5BD36DE3A55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549130" y="1271573"/>
                <a:ext cx="376920" cy="44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C739C71C-5237-4B42-849E-799F7619FEC6}"/>
                  </a:ext>
                </a:extLst>
              </p14:cNvPr>
              <p14:cNvContentPartPr/>
              <p14:nvPr/>
            </p14:nvContentPartPr>
            <p14:xfrm>
              <a:off x="3737050" y="1101293"/>
              <a:ext cx="86400" cy="1033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C739C71C-5237-4B42-849E-799F7619FEC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719410" y="1083653"/>
                <a:ext cx="12204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C5A692F-CFC1-460A-A3DB-54F13444C399}"/>
                  </a:ext>
                </a:extLst>
              </p14:cNvPr>
              <p14:cNvContentPartPr/>
              <p14:nvPr/>
            </p14:nvContentPartPr>
            <p14:xfrm>
              <a:off x="3777010" y="1970693"/>
              <a:ext cx="131040" cy="1879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C5A692F-CFC1-460A-A3DB-54F13444C39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759370" y="1953053"/>
                <a:ext cx="16668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94E11A07-EC99-4D04-8546-E9147563EF09}"/>
                  </a:ext>
                </a:extLst>
              </p14:cNvPr>
              <p14:cNvContentPartPr/>
              <p14:nvPr/>
            </p14:nvContentPartPr>
            <p14:xfrm>
              <a:off x="3600970" y="1953773"/>
              <a:ext cx="91080" cy="1756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94E11A07-EC99-4D04-8546-E9147563EF0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583330" y="1935773"/>
                <a:ext cx="12672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1C02D7BF-0599-4BE8-B849-341CE5C0E858}"/>
                  </a:ext>
                </a:extLst>
              </p14:cNvPr>
              <p14:cNvContentPartPr/>
              <p14:nvPr/>
            </p14:nvContentPartPr>
            <p14:xfrm>
              <a:off x="4299730" y="1431773"/>
              <a:ext cx="176400" cy="2782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1C02D7BF-0599-4BE8-B849-341CE5C0E85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281730" y="1413773"/>
                <a:ext cx="21204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8BEB2814-5CE7-435C-9C38-04D2142A6D74}"/>
                  </a:ext>
                </a:extLst>
              </p14:cNvPr>
              <p14:cNvContentPartPr/>
              <p14:nvPr/>
            </p14:nvContentPartPr>
            <p14:xfrm>
              <a:off x="4633810" y="1624373"/>
              <a:ext cx="97920" cy="1537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8BEB2814-5CE7-435C-9C38-04D2142A6D7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616105" y="1606733"/>
                <a:ext cx="133692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3EDBCEFE-0C07-4B39-A126-03B5D8B7475C}"/>
                  </a:ext>
                </a:extLst>
              </p14:cNvPr>
              <p14:cNvContentPartPr/>
              <p14:nvPr/>
            </p14:nvContentPartPr>
            <p14:xfrm>
              <a:off x="2283370" y="1698173"/>
              <a:ext cx="136800" cy="1425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3EDBCEFE-0C07-4B39-A126-03B5D8B7475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265730" y="1680488"/>
                <a:ext cx="172440" cy="1782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43404140-F27D-465B-9DCE-F2967B1DA9C8}"/>
                  </a:ext>
                </a:extLst>
              </p14:cNvPr>
              <p14:cNvContentPartPr/>
              <p14:nvPr/>
            </p14:nvContentPartPr>
            <p14:xfrm>
              <a:off x="1709890" y="1510973"/>
              <a:ext cx="454680" cy="3294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43404140-F27D-465B-9DCE-F2967B1DA9C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691890" y="1493333"/>
                <a:ext cx="49032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C00A3C61-3E04-4658-9901-F168E8D0A79D}"/>
                  </a:ext>
                </a:extLst>
              </p14:cNvPr>
              <p14:cNvContentPartPr/>
              <p14:nvPr/>
            </p14:nvContentPartPr>
            <p14:xfrm>
              <a:off x="778210" y="2737313"/>
              <a:ext cx="431640" cy="5115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C00A3C61-3E04-4658-9901-F168E8D0A79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60210" y="2719673"/>
                <a:ext cx="467280" cy="5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840AFDE-6E70-4333-BE80-CC336735AEAE}"/>
                  </a:ext>
                </a:extLst>
              </p14:cNvPr>
              <p14:cNvContentPartPr/>
              <p14:nvPr/>
            </p14:nvContentPartPr>
            <p14:xfrm>
              <a:off x="845890" y="2515913"/>
              <a:ext cx="125280" cy="1368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840AFDE-6E70-4333-BE80-CC336735AEA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28250" y="2497913"/>
                <a:ext cx="16092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97B39DF1-43A3-4568-A327-050281B28598}"/>
                  </a:ext>
                </a:extLst>
              </p14:cNvPr>
              <p14:cNvContentPartPr/>
              <p14:nvPr/>
            </p14:nvContentPartPr>
            <p14:xfrm>
              <a:off x="834730" y="3418793"/>
              <a:ext cx="358200" cy="16524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97B39DF1-43A3-4568-A327-050281B2859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16730" y="3401153"/>
                <a:ext cx="39384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2A2FFB01-7405-4BF2-A94C-70A193328E4C}"/>
                  </a:ext>
                </a:extLst>
              </p14:cNvPr>
              <p14:cNvContentPartPr/>
              <p14:nvPr/>
            </p14:nvContentPartPr>
            <p14:xfrm>
              <a:off x="3276970" y="2930273"/>
              <a:ext cx="74160" cy="61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2A2FFB01-7405-4BF2-A94C-70A193328E4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258970" y="2912633"/>
                <a:ext cx="1098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5B179A08-23C7-46D5-BE77-82FDFE6BD402}"/>
                  </a:ext>
                </a:extLst>
              </p14:cNvPr>
              <p14:cNvContentPartPr/>
              <p14:nvPr/>
            </p14:nvContentPartPr>
            <p14:xfrm>
              <a:off x="3299290" y="3004433"/>
              <a:ext cx="80280" cy="1764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5B179A08-23C7-46D5-BE77-82FDFE6BD40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281290" y="2986433"/>
                <a:ext cx="1159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3BDB90B4-0078-48C3-B988-7201C97F4E55}"/>
                  </a:ext>
                </a:extLst>
              </p14:cNvPr>
              <p14:cNvContentPartPr/>
              <p14:nvPr/>
            </p14:nvContentPartPr>
            <p14:xfrm>
              <a:off x="2362570" y="2805353"/>
              <a:ext cx="710280" cy="43776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3BDB90B4-0078-48C3-B988-7201C97F4E5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344570" y="2787713"/>
                <a:ext cx="745920" cy="4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E0FEEF99-E713-4B7F-9C07-880FC8A2416D}"/>
                  </a:ext>
                </a:extLst>
              </p14:cNvPr>
              <p14:cNvContentPartPr/>
              <p14:nvPr/>
            </p14:nvContentPartPr>
            <p14:xfrm>
              <a:off x="3680170" y="2636153"/>
              <a:ext cx="369360" cy="44244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E0FEEF99-E713-4B7F-9C07-880FC8A2416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662170" y="2618153"/>
                <a:ext cx="405000" cy="47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9F1C54E9-BEFA-41E9-B2F0-BB2BE99FB235}"/>
                  </a:ext>
                </a:extLst>
              </p14:cNvPr>
              <p14:cNvContentPartPr/>
              <p14:nvPr/>
            </p14:nvContentPartPr>
            <p14:xfrm>
              <a:off x="3798970" y="2424833"/>
              <a:ext cx="91800" cy="9504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9F1C54E9-BEFA-41E9-B2F0-BB2BE99FB23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780970" y="2407193"/>
                <a:ext cx="12744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85DD6BBF-03A4-4B55-8F33-28250AA4E222}"/>
                  </a:ext>
                </a:extLst>
              </p14:cNvPr>
              <p14:cNvContentPartPr/>
              <p14:nvPr/>
            </p14:nvContentPartPr>
            <p14:xfrm>
              <a:off x="3725530" y="3248513"/>
              <a:ext cx="313200" cy="14796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85DD6BBF-03A4-4B55-8F33-28250AA4E22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707890" y="3230513"/>
                <a:ext cx="34884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F82FC2C0-D4CD-45E3-9AC0-FE97799BDB95}"/>
                  </a:ext>
                </a:extLst>
              </p14:cNvPr>
              <p14:cNvContentPartPr/>
              <p14:nvPr/>
            </p14:nvContentPartPr>
            <p14:xfrm>
              <a:off x="4350130" y="2805353"/>
              <a:ext cx="153720" cy="23364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F82FC2C0-D4CD-45E3-9AC0-FE97799BDB9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332490" y="2787353"/>
                <a:ext cx="18936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C00EAB4A-7F99-4107-89B1-9006B3FF2E69}"/>
                  </a:ext>
                </a:extLst>
              </p14:cNvPr>
              <p14:cNvContentPartPr/>
              <p14:nvPr/>
            </p14:nvContentPartPr>
            <p14:xfrm>
              <a:off x="5309890" y="2600873"/>
              <a:ext cx="290160" cy="4035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C00EAB4A-7F99-4107-89B1-9006B3FF2E6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292250" y="2583233"/>
                <a:ext cx="325800" cy="4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E4CB6513-DFD7-4093-9C99-2F775CE9FD89}"/>
                  </a:ext>
                </a:extLst>
              </p14:cNvPr>
              <p14:cNvContentPartPr/>
              <p14:nvPr/>
            </p14:nvContentPartPr>
            <p14:xfrm>
              <a:off x="5326450" y="3197393"/>
              <a:ext cx="103320" cy="13680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E4CB6513-DFD7-4093-9C99-2F775CE9FD8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308810" y="3179393"/>
                <a:ext cx="13896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F87461B7-740B-47E0-84FC-4DF020A169CB}"/>
                  </a:ext>
                </a:extLst>
              </p14:cNvPr>
              <p14:cNvContentPartPr/>
              <p14:nvPr/>
            </p14:nvContentPartPr>
            <p14:xfrm>
              <a:off x="4634170" y="3027113"/>
              <a:ext cx="85680" cy="13140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F87461B7-740B-47E0-84FC-4DF020A169C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616170" y="3009113"/>
                <a:ext cx="12132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335972EC-7729-4E89-9621-08FD75273D19}"/>
                  </a:ext>
                </a:extLst>
              </p14:cNvPr>
              <p14:cNvContentPartPr/>
              <p14:nvPr/>
            </p14:nvContentPartPr>
            <p14:xfrm>
              <a:off x="5639650" y="3203153"/>
              <a:ext cx="17280" cy="9108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335972EC-7729-4E89-9621-08FD75273D1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621650" y="3185153"/>
                <a:ext cx="5292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0BFA66F5-9AFF-4116-A738-6D4CE7258474}"/>
                  </a:ext>
                </a:extLst>
              </p14:cNvPr>
              <p14:cNvContentPartPr/>
              <p14:nvPr/>
            </p14:nvContentPartPr>
            <p14:xfrm>
              <a:off x="5344090" y="2345633"/>
              <a:ext cx="119520" cy="7992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0BFA66F5-9AFF-4116-A738-6D4CE725847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326450" y="2327633"/>
                <a:ext cx="15516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7528DE30-448B-4B77-B147-0D6BCB727FEE}"/>
                  </a:ext>
                </a:extLst>
              </p14:cNvPr>
              <p14:cNvContentPartPr/>
              <p14:nvPr/>
            </p14:nvContentPartPr>
            <p14:xfrm>
              <a:off x="5991730" y="2578193"/>
              <a:ext cx="182520" cy="36396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7528DE30-448B-4B77-B147-0D6BCB727FEE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973730" y="2560553"/>
                <a:ext cx="21816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173ABF9D-B6BF-4467-A018-EBA6A8DC9CBE}"/>
                  </a:ext>
                </a:extLst>
              </p14:cNvPr>
              <p14:cNvContentPartPr/>
              <p14:nvPr/>
            </p14:nvContentPartPr>
            <p14:xfrm>
              <a:off x="6321130" y="2845313"/>
              <a:ext cx="147960" cy="17640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173ABF9D-B6BF-4467-A018-EBA6A8DC9CBE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303130" y="2827313"/>
                <a:ext cx="18360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8FBA2D5E-6B6A-4658-B741-01C93909C0CD}"/>
                  </a:ext>
                </a:extLst>
              </p14:cNvPr>
              <p14:cNvContentPartPr/>
              <p14:nvPr/>
            </p14:nvContentPartPr>
            <p14:xfrm>
              <a:off x="5525890" y="3214313"/>
              <a:ext cx="17640" cy="5148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8FBA2D5E-6B6A-4658-B741-01C93909C0C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507882" y="3196673"/>
                <a:ext cx="54023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27AA5160-E70E-48E8-AB26-77F82E5DA855}"/>
                  </a:ext>
                </a:extLst>
              </p14:cNvPr>
              <p14:cNvContentPartPr/>
              <p14:nvPr/>
            </p14:nvContentPartPr>
            <p14:xfrm>
              <a:off x="1393090" y="2805353"/>
              <a:ext cx="788040" cy="47736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27AA5160-E70E-48E8-AB26-77F82E5DA85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375450" y="2787713"/>
                <a:ext cx="823680" cy="51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475A33E4-D9C9-4BC7-8623-C78ED04EF66B}"/>
                  </a:ext>
                </a:extLst>
              </p14:cNvPr>
              <p14:cNvContentPartPr/>
              <p14:nvPr/>
            </p14:nvContentPartPr>
            <p14:xfrm>
              <a:off x="4958170" y="3055193"/>
              <a:ext cx="159480" cy="1188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475A33E4-D9C9-4BC7-8623-C78ED04EF66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940170" y="3037553"/>
                <a:ext cx="1951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D6C1DB51-8BC3-4D4E-A358-E4C4104C40EB}"/>
                  </a:ext>
                </a:extLst>
              </p14:cNvPr>
              <p14:cNvContentPartPr/>
              <p14:nvPr/>
            </p14:nvContentPartPr>
            <p14:xfrm>
              <a:off x="4901290" y="2765753"/>
              <a:ext cx="199080" cy="14796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D6C1DB51-8BC3-4D4E-A358-E4C4104C40EB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883290" y="2747753"/>
                <a:ext cx="23472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B1676BE4-E8D1-4EC0-98C5-21BD207B164E}"/>
                  </a:ext>
                </a:extLst>
              </p14:cNvPr>
              <p14:cNvContentPartPr/>
              <p14:nvPr/>
            </p14:nvContentPartPr>
            <p14:xfrm>
              <a:off x="340450" y="795113"/>
              <a:ext cx="4765320" cy="16020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B1676BE4-E8D1-4EC0-98C5-21BD207B164E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22810" y="777113"/>
                <a:ext cx="480096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1BFA3B9A-6905-48C1-A5D7-453BF8745CEE}"/>
                  </a:ext>
                </a:extLst>
              </p14:cNvPr>
              <p14:cNvContentPartPr/>
              <p14:nvPr/>
            </p14:nvContentPartPr>
            <p14:xfrm>
              <a:off x="1368610" y="4634153"/>
              <a:ext cx="17280" cy="15948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1BFA3B9A-6905-48C1-A5D7-453BF8745CE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350610" y="4616513"/>
                <a:ext cx="5292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739DB61D-078A-403C-BF54-74220CF79A6A}"/>
                  </a:ext>
                </a:extLst>
              </p14:cNvPr>
              <p14:cNvContentPartPr/>
              <p14:nvPr/>
            </p14:nvContentPartPr>
            <p14:xfrm>
              <a:off x="936610" y="4639913"/>
              <a:ext cx="290520" cy="17640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739DB61D-078A-403C-BF54-74220CF79A6A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18948" y="4622273"/>
                <a:ext cx="326204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504508EC-1AE6-41B7-922B-2D2EB8B1DCDF}"/>
                  </a:ext>
                </a:extLst>
              </p14:cNvPr>
              <p14:cNvContentPartPr/>
              <p14:nvPr/>
            </p14:nvContentPartPr>
            <p14:xfrm>
              <a:off x="840490" y="3765473"/>
              <a:ext cx="358200" cy="70488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504508EC-1AE6-41B7-922B-2D2EB8B1DCDF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22490" y="3747473"/>
                <a:ext cx="393840" cy="74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45668188-A71A-40AC-AE1D-D6A157FF0925}"/>
                  </a:ext>
                </a:extLst>
              </p14:cNvPr>
              <p14:cNvContentPartPr/>
              <p14:nvPr/>
            </p14:nvContentPartPr>
            <p14:xfrm>
              <a:off x="1698370" y="4163273"/>
              <a:ext cx="153360" cy="24480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45668188-A71A-40AC-AE1D-D6A157FF092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680370" y="4145273"/>
                <a:ext cx="18900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F3A48F75-EF65-4EB8-8503-ED0DB04F3B8F}"/>
                  </a:ext>
                </a:extLst>
              </p14:cNvPr>
              <p14:cNvContentPartPr/>
              <p14:nvPr/>
            </p14:nvContentPartPr>
            <p14:xfrm>
              <a:off x="2459050" y="4242473"/>
              <a:ext cx="114120" cy="1188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F3A48F75-EF65-4EB8-8503-ED0DB04F3B8F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441050" y="4224473"/>
                <a:ext cx="1497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82D89A02-44BD-4495-9A3F-798ACE1903B9}"/>
                  </a:ext>
                </a:extLst>
              </p14:cNvPr>
              <p14:cNvContentPartPr/>
              <p14:nvPr/>
            </p14:nvContentPartPr>
            <p14:xfrm>
              <a:off x="2481730" y="4333193"/>
              <a:ext cx="96840" cy="3456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82D89A02-44BD-4495-9A3F-798ACE1903B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463730" y="4315553"/>
                <a:ext cx="13248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698D1B1B-40B1-43AB-A210-2A3D8A868BCD}"/>
                  </a:ext>
                </a:extLst>
              </p14:cNvPr>
              <p14:cNvContentPartPr/>
              <p14:nvPr/>
            </p14:nvContentPartPr>
            <p14:xfrm>
              <a:off x="3094810" y="4089113"/>
              <a:ext cx="313200" cy="33048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698D1B1B-40B1-43AB-A210-2A3D8A868BCD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076810" y="4071113"/>
                <a:ext cx="34884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B864385F-C6BA-47E4-946C-5F2CED2864CA}"/>
                  </a:ext>
                </a:extLst>
              </p14:cNvPr>
              <p14:cNvContentPartPr/>
              <p14:nvPr/>
            </p14:nvContentPartPr>
            <p14:xfrm>
              <a:off x="3475690" y="4566113"/>
              <a:ext cx="40320" cy="1821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B864385F-C6BA-47E4-946C-5F2CED2864CA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457690" y="4548473"/>
                <a:ext cx="7596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6F4A2862-013B-4C77-ACFD-DD7A02617FEF}"/>
                  </a:ext>
                </a:extLst>
              </p14:cNvPr>
              <p14:cNvContentPartPr/>
              <p14:nvPr/>
            </p14:nvContentPartPr>
            <p14:xfrm>
              <a:off x="3254290" y="4645673"/>
              <a:ext cx="108000" cy="6876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6F4A2862-013B-4C77-ACFD-DD7A02617FEF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236350" y="4627578"/>
                <a:ext cx="143522" cy="1045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E0CE877C-6A9A-4AD3-9702-72EF9D8666E2}"/>
                  </a:ext>
                </a:extLst>
              </p14:cNvPr>
              <p14:cNvContentPartPr/>
              <p14:nvPr/>
            </p14:nvContentPartPr>
            <p14:xfrm>
              <a:off x="3055570" y="4600313"/>
              <a:ext cx="119520" cy="15372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E0CE877C-6A9A-4AD3-9702-72EF9D8666E2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037570" y="4582313"/>
                <a:ext cx="15516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62EC73AF-97E8-46EF-920C-CEC233F1F78E}"/>
                  </a:ext>
                </a:extLst>
              </p14:cNvPr>
              <p14:cNvContentPartPr/>
              <p14:nvPr/>
            </p14:nvContentPartPr>
            <p14:xfrm>
              <a:off x="3083650" y="3821993"/>
              <a:ext cx="74880" cy="19368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62EC73AF-97E8-46EF-920C-CEC233F1F78E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066010" y="3804353"/>
                <a:ext cx="11052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9EAF8B04-EF27-47BB-BF60-ABEC42D49A1E}"/>
                  </a:ext>
                </a:extLst>
              </p14:cNvPr>
              <p14:cNvContentPartPr/>
              <p14:nvPr/>
            </p14:nvContentPartPr>
            <p14:xfrm>
              <a:off x="3083650" y="3737033"/>
              <a:ext cx="6120" cy="1728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9EAF8B04-EF27-47BB-BF60-ABEC42D49A1E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066010" y="3719033"/>
                <a:ext cx="4176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B9DF83F8-17F5-45AF-9261-AA92795BD990}"/>
                  </a:ext>
                </a:extLst>
              </p14:cNvPr>
              <p14:cNvContentPartPr/>
              <p14:nvPr/>
            </p14:nvContentPartPr>
            <p14:xfrm>
              <a:off x="4225210" y="4117553"/>
              <a:ext cx="176400" cy="18180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B9DF83F8-17F5-45AF-9261-AA92795BD990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207570" y="4099913"/>
                <a:ext cx="21204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994DA3C5-7E3F-48F4-9366-E7F80332CFF5}"/>
                  </a:ext>
                </a:extLst>
              </p14:cNvPr>
              <p14:cNvContentPartPr/>
              <p14:nvPr/>
            </p14:nvContentPartPr>
            <p14:xfrm>
              <a:off x="3651010" y="4174073"/>
              <a:ext cx="177480" cy="15408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994DA3C5-7E3F-48F4-9366-E7F80332CFF5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633010" y="4156433"/>
                <a:ext cx="3718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A24BDD48-4DBC-4F00-AE1A-A1E36B875D47}"/>
                  </a:ext>
                </a:extLst>
              </p14:cNvPr>
              <p14:cNvContentPartPr/>
              <p14:nvPr/>
            </p14:nvContentPartPr>
            <p14:xfrm>
              <a:off x="4810210" y="3952673"/>
              <a:ext cx="267480" cy="38664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A24BDD48-4DBC-4F00-AE1A-A1E36B875D47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792570" y="3935033"/>
                <a:ext cx="30312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94999612-D9A7-46AD-8133-8670710402F0}"/>
                  </a:ext>
                </a:extLst>
              </p14:cNvPr>
              <p14:cNvContentPartPr/>
              <p14:nvPr/>
            </p14:nvContentPartPr>
            <p14:xfrm>
              <a:off x="4872850" y="4588793"/>
              <a:ext cx="39960" cy="1188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94999612-D9A7-46AD-8133-8670710402F0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854850" y="4571153"/>
                <a:ext cx="7560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9D1CB76E-921D-4667-AFC6-0B5B9EFB9B37}"/>
                  </a:ext>
                </a:extLst>
              </p14:cNvPr>
              <p14:cNvContentPartPr/>
              <p14:nvPr/>
            </p14:nvContentPartPr>
            <p14:xfrm>
              <a:off x="4901290" y="4651433"/>
              <a:ext cx="28800" cy="612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9D1CB76E-921D-4667-AFC6-0B5B9EFB9B37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883290" y="4633433"/>
                <a:ext cx="6444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26C00B91-D628-426C-9615-7542954748EA}"/>
                  </a:ext>
                </a:extLst>
              </p14:cNvPr>
              <p14:cNvContentPartPr/>
              <p14:nvPr/>
            </p14:nvContentPartPr>
            <p14:xfrm>
              <a:off x="5332930" y="4520753"/>
              <a:ext cx="23040" cy="14796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26C00B91-D628-426C-9615-7542954748EA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314930" y="4502753"/>
                <a:ext cx="5868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9E3725A0-B6F6-4B26-9D45-DF04C7F94259}"/>
                  </a:ext>
                </a:extLst>
              </p14:cNvPr>
              <p14:cNvContentPartPr/>
              <p14:nvPr/>
            </p14:nvContentPartPr>
            <p14:xfrm>
              <a:off x="5173810" y="4531913"/>
              <a:ext cx="85680" cy="12528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9E3725A0-B6F6-4B26-9D45-DF04C7F94259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156170" y="4514273"/>
                <a:ext cx="12132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F3FF25B6-81C6-40F2-8AF9-743887192739}"/>
                  </a:ext>
                </a:extLst>
              </p14:cNvPr>
              <p14:cNvContentPartPr/>
              <p14:nvPr/>
            </p14:nvContentPartPr>
            <p14:xfrm>
              <a:off x="5043130" y="4560353"/>
              <a:ext cx="51840" cy="26208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F3FF25B6-81C6-40F2-8AF9-743887192739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025367" y="4542713"/>
                <a:ext cx="87729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D9A74B30-88F8-4D0C-BCC3-CB0B2C981E1F}"/>
                  </a:ext>
                </a:extLst>
              </p14:cNvPr>
              <p14:cNvContentPartPr/>
              <p14:nvPr/>
            </p14:nvContentPartPr>
            <p14:xfrm>
              <a:off x="4691050" y="4571873"/>
              <a:ext cx="114120" cy="14220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D9A74B30-88F8-4D0C-BCC3-CB0B2C981E1F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4673410" y="4553873"/>
                <a:ext cx="14976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AF7532D1-8685-42A2-B2BC-B28299D636DE}"/>
                  </a:ext>
                </a:extLst>
              </p14:cNvPr>
              <p14:cNvContentPartPr/>
              <p14:nvPr/>
            </p14:nvContentPartPr>
            <p14:xfrm>
              <a:off x="4827490" y="3759353"/>
              <a:ext cx="131040" cy="7992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AF7532D1-8685-42A2-B2BC-B28299D636DE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4809490" y="3741713"/>
                <a:ext cx="16668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5E69B006-2664-4852-AFC2-2B423B802F59}"/>
                  </a:ext>
                </a:extLst>
              </p14:cNvPr>
              <p14:cNvContentPartPr/>
              <p14:nvPr/>
            </p14:nvContentPartPr>
            <p14:xfrm>
              <a:off x="5531650" y="4043753"/>
              <a:ext cx="142560" cy="17064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5E69B006-2664-4852-AFC2-2B423B802F59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5513650" y="4025753"/>
                <a:ext cx="17820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F4AEFB24-0A20-42D3-8F36-6E4EE0AC4CF0}"/>
                  </a:ext>
                </a:extLst>
              </p14:cNvPr>
              <p14:cNvContentPartPr/>
              <p14:nvPr/>
            </p14:nvContentPartPr>
            <p14:xfrm>
              <a:off x="7110610" y="4191353"/>
              <a:ext cx="182160" cy="15948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F4AEFB24-0A20-42D3-8F36-6E4EE0AC4CF0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7092610" y="4173353"/>
                <a:ext cx="21780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8704A7CC-24D7-4021-91BA-E063C7DACC43}"/>
                  </a:ext>
                </a:extLst>
              </p14:cNvPr>
              <p14:cNvContentPartPr/>
              <p14:nvPr/>
            </p14:nvContentPartPr>
            <p14:xfrm>
              <a:off x="6707410" y="4088753"/>
              <a:ext cx="307080" cy="31320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8704A7CC-24D7-4021-91BA-E063C7DACC43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6689410" y="4070753"/>
                <a:ext cx="34272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44AC74E8-8978-4519-81A9-9B7ADBD83E56}"/>
                  </a:ext>
                </a:extLst>
              </p14:cNvPr>
              <p14:cNvContentPartPr/>
              <p14:nvPr/>
            </p14:nvContentPartPr>
            <p14:xfrm>
              <a:off x="8019250" y="4094873"/>
              <a:ext cx="28800" cy="23328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44AC74E8-8978-4519-81A9-9B7ADBD83E56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8001610" y="4076873"/>
                <a:ext cx="6444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27D27F2E-7822-43F2-83ED-3B6547DDB01A}"/>
                  </a:ext>
                </a:extLst>
              </p14:cNvPr>
              <p14:cNvContentPartPr/>
              <p14:nvPr/>
            </p14:nvContentPartPr>
            <p14:xfrm>
              <a:off x="8338930" y="4066433"/>
              <a:ext cx="135000" cy="14220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27D27F2E-7822-43F2-83ED-3B6547DDB01A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8321290" y="4048433"/>
                <a:ext cx="17064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71902E18-AD09-4CBB-BF8A-8F30F75E66CF}"/>
                  </a:ext>
                </a:extLst>
              </p14:cNvPr>
              <p14:cNvContentPartPr/>
              <p14:nvPr/>
            </p14:nvContentPartPr>
            <p14:xfrm>
              <a:off x="8325970" y="4299353"/>
              <a:ext cx="147960" cy="4572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71902E18-AD09-4CBB-BF8A-8F30F75E66CF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8308330" y="4281353"/>
                <a:ext cx="18360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D4A2E73E-8AAF-4D97-B87E-7D7075AA03F4}"/>
                  </a:ext>
                </a:extLst>
              </p14:cNvPr>
              <p14:cNvContentPartPr/>
              <p14:nvPr/>
            </p14:nvContentPartPr>
            <p14:xfrm>
              <a:off x="8768770" y="4185593"/>
              <a:ext cx="102960" cy="27324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D4A2E73E-8AAF-4D97-B87E-7D7075AA03F4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8750770" y="4167953"/>
                <a:ext cx="13860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2224533B-C030-426F-9DD8-1381DAD3B346}"/>
                  </a:ext>
                </a:extLst>
              </p14:cNvPr>
              <p14:cNvContentPartPr/>
              <p14:nvPr/>
            </p14:nvContentPartPr>
            <p14:xfrm>
              <a:off x="8814490" y="3992633"/>
              <a:ext cx="6120" cy="612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2224533B-C030-426F-9DD8-1381DAD3B346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8796490" y="3974633"/>
                <a:ext cx="41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065F0785-1CC6-45AE-ACE1-F34F1B560146}"/>
                  </a:ext>
                </a:extLst>
              </p14:cNvPr>
              <p14:cNvContentPartPr/>
              <p14:nvPr/>
            </p14:nvContentPartPr>
            <p14:xfrm>
              <a:off x="9109690" y="3998033"/>
              <a:ext cx="182160" cy="23904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065F0785-1CC6-45AE-ACE1-F34F1B560146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9092050" y="3980393"/>
                <a:ext cx="21780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77B2FF72-FC81-4C54-B4F4-D4B3F471EAB2}"/>
                  </a:ext>
                </a:extLst>
              </p14:cNvPr>
              <p14:cNvContentPartPr/>
              <p14:nvPr/>
            </p14:nvContentPartPr>
            <p14:xfrm>
              <a:off x="9524770" y="4089113"/>
              <a:ext cx="102960" cy="29880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77B2FF72-FC81-4C54-B4F4-D4B3F471EAB2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9506770" y="4071113"/>
                <a:ext cx="13860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14411E39-98A7-4CDB-A18B-A17801F01909}"/>
                  </a:ext>
                </a:extLst>
              </p14:cNvPr>
              <p14:cNvContentPartPr/>
              <p14:nvPr/>
            </p14:nvContentPartPr>
            <p14:xfrm>
              <a:off x="10188970" y="4032233"/>
              <a:ext cx="6120" cy="20484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14411E39-98A7-4CDB-A18B-A17801F01909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0170970" y="4014593"/>
                <a:ext cx="4176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E7686476-1BCA-4499-808F-B0AF7EB2F221}"/>
                  </a:ext>
                </a:extLst>
              </p14:cNvPr>
              <p14:cNvContentPartPr/>
              <p14:nvPr/>
            </p14:nvContentPartPr>
            <p14:xfrm>
              <a:off x="9711610" y="3952673"/>
              <a:ext cx="11880" cy="612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E7686476-1BCA-4499-808F-B0AF7EB2F221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9693970" y="3935033"/>
                <a:ext cx="475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78A9417C-FC4D-47E1-BB1D-5895A5E60325}"/>
                  </a:ext>
                </a:extLst>
              </p14:cNvPr>
              <p14:cNvContentPartPr/>
              <p14:nvPr/>
            </p14:nvContentPartPr>
            <p14:xfrm>
              <a:off x="10506490" y="4037993"/>
              <a:ext cx="205200" cy="17064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78A9417C-FC4D-47E1-BB1D-5895A5E60325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0488850" y="4019993"/>
                <a:ext cx="24084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C48DEB6A-25B9-4CBA-8516-95DB6C0374A9}"/>
                  </a:ext>
                </a:extLst>
              </p14:cNvPr>
              <p14:cNvContentPartPr/>
              <p14:nvPr/>
            </p14:nvContentPartPr>
            <p14:xfrm>
              <a:off x="10961170" y="4066433"/>
              <a:ext cx="234000" cy="14256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C48DEB6A-25B9-4CBA-8516-95DB6C0374A9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0943530" y="4048433"/>
                <a:ext cx="26964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21C411AE-62E9-46C2-B3CA-4248CB5D3882}"/>
                  </a:ext>
                </a:extLst>
              </p14:cNvPr>
              <p14:cNvContentPartPr/>
              <p14:nvPr/>
            </p14:nvContentPartPr>
            <p14:xfrm>
              <a:off x="9825370" y="4089113"/>
              <a:ext cx="131040" cy="13680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21C411AE-62E9-46C2-B3CA-4248CB5D3882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9807370" y="4071113"/>
                <a:ext cx="16668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9E6D9351-5568-40C5-9E3A-4EBB6B46EBB1}"/>
                  </a:ext>
                </a:extLst>
              </p14:cNvPr>
              <p14:cNvContentPartPr/>
              <p14:nvPr/>
            </p14:nvContentPartPr>
            <p14:xfrm>
              <a:off x="982330" y="5310233"/>
              <a:ext cx="358200" cy="52956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9E6D9351-5568-40C5-9E3A-4EBB6B46EBB1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964690" y="5292233"/>
                <a:ext cx="393840" cy="56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F0974CDF-2DEA-4E30-8C84-D6EE0F0DE53D}"/>
                  </a:ext>
                </a:extLst>
              </p14:cNvPr>
              <p14:cNvContentPartPr/>
              <p14:nvPr/>
            </p14:nvContentPartPr>
            <p14:xfrm>
              <a:off x="1311730" y="6088193"/>
              <a:ext cx="57240" cy="612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F0974CDF-2DEA-4E30-8C84-D6EE0F0DE53D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294090" y="6070553"/>
                <a:ext cx="9288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6F1DA635-4DCC-4CA7-BF5D-CDE0D3CE606D}"/>
                  </a:ext>
                </a:extLst>
              </p14:cNvPr>
              <p14:cNvContentPartPr/>
              <p14:nvPr/>
            </p14:nvContentPartPr>
            <p14:xfrm>
              <a:off x="1328650" y="6144713"/>
              <a:ext cx="85680" cy="1188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6F1DA635-4DCC-4CA7-BF5D-CDE0D3CE606D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311010" y="6127073"/>
                <a:ext cx="1213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1E308C69-0347-4E98-BF05-9BA159932E22}"/>
                  </a:ext>
                </a:extLst>
              </p14:cNvPr>
              <p14:cNvContentPartPr/>
              <p14:nvPr/>
            </p14:nvContentPartPr>
            <p14:xfrm>
              <a:off x="1499290" y="6059753"/>
              <a:ext cx="23040" cy="10836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1E308C69-0347-4E98-BF05-9BA159932E22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481290" y="6042113"/>
                <a:ext cx="586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0A03031A-2CAC-4A39-86F8-88085505D3CF}"/>
                  </a:ext>
                </a:extLst>
              </p14:cNvPr>
              <p14:cNvContentPartPr/>
              <p14:nvPr/>
            </p14:nvContentPartPr>
            <p14:xfrm>
              <a:off x="1056130" y="6048593"/>
              <a:ext cx="153720" cy="17100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0A03031A-2CAC-4A39-86F8-88085505D3CF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038490" y="6030593"/>
                <a:ext cx="18936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EC8EB713-8AC1-4738-9881-02F8505DEDCF}"/>
                  </a:ext>
                </a:extLst>
              </p14:cNvPr>
              <p14:cNvContentPartPr/>
              <p14:nvPr/>
            </p14:nvContentPartPr>
            <p14:xfrm>
              <a:off x="1107250" y="5065793"/>
              <a:ext cx="102600" cy="10836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EC8EB713-8AC1-4738-9881-02F8505DEDCF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089610" y="5048153"/>
                <a:ext cx="1382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AAA6E75B-64E6-4B1E-8173-8F161C1F3DFE}"/>
                  </a:ext>
                </a:extLst>
              </p14:cNvPr>
              <p14:cNvContentPartPr/>
              <p14:nvPr/>
            </p14:nvContentPartPr>
            <p14:xfrm>
              <a:off x="1771450" y="5502833"/>
              <a:ext cx="176760" cy="22248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AAA6E75B-64E6-4B1E-8173-8F161C1F3DFE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1753810" y="5484833"/>
                <a:ext cx="21240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D2D87A20-DF12-4487-B168-A94CCEB84FD4}"/>
                  </a:ext>
                </a:extLst>
              </p14:cNvPr>
              <p14:cNvContentPartPr/>
              <p14:nvPr/>
            </p14:nvContentPartPr>
            <p14:xfrm>
              <a:off x="2549770" y="5531633"/>
              <a:ext cx="74160" cy="612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D2D87A20-DF12-4487-B168-A94CCEB84FD4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2532130" y="5513633"/>
                <a:ext cx="1098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7F336D1F-1A58-4544-8AE3-6ACDB61F3057}"/>
                  </a:ext>
                </a:extLst>
              </p14:cNvPr>
              <p14:cNvContentPartPr/>
              <p14:nvPr/>
            </p14:nvContentPartPr>
            <p14:xfrm>
              <a:off x="2583970" y="5616593"/>
              <a:ext cx="68400" cy="648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7F336D1F-1A58-4544-8AE3-6ACDB61F3057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2566330" y="5598593"/>
                <a:ext cx="10404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0170DAAC-CF71-4567-B1DB-04C82D503588}"/>
                  </a:ext>
                </a:extLst>
              </p14:cNvPr>
              <p14:cNvContentPartPr/>
              <p14:nvPr/>
            </p14:nvContentPartPr>
            <p14:xfrm>
              <a:off x="3089410" y="5276033"/>
              <a:ext cx="250200" cy="40428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0170DAAC-CF71-4567-B1DB-04C82D503588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3071410" y="5258393"/>
                <a:ext cx="285840" cy="43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65582D69-4DF9-441D-B900-8B47A86A2FFF}"/>
                  </a:ext>
                </a:extLst>
              </p14:cNvPr>
              <p14:cNvContentPartPr/>
              <p14:nvPr/>
            </p14:nvContentPartPr>
            <p14:xfrm>
              <a:off x="3418810" y="5929073"/>
              <a:ext cx="28800" cy="15948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65582D69-4DF9-441D-B900-8B47A86A2FFF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3401170" y="5911433"/>
                <a:ext cx="6444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F8144935-51EE-4B40-8CBB-9E8545C510D1}"/>
                  </a:ext>
                </a:extLst>
              </p14:cNvPr>
              <p14:cNvContentPartPr/>
              <p14:nvPr/>
            </p14:nvContentPartPr>
            <p14:xfrm>
              <a:off x="3748210" y="5946353"/>
              <a:ext cx="187920" cy="10260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F8144935-51EE-4B40-8CBB-9E8545C510D1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3730570" y="5928353"/>
                <a:ext cx="22356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9E392EF6-E391-4C1D-9012-3FC51223F92A}"/>
                  </a:ext>
                </a:extLst>
              </p14:cNvPr>
              <p14:cNvContentPartPr/>
              <p14:nvPr/>
            </p14:nvContentPartPr>
            <p14:xfrm>
              <a:off x="3543730" y="5940593"/>
              <a:ext cx="79920" cy="11412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9E392EF6-E391-4C1D-9012-3FC51223F92A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3526090" y="5922593"/>
                <a:ext cx="11556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DF1160E6-B1D3-4C10-9103-724087C025C0}"/>
                  </a:ext>
                </a:extLst>
              </p14:cNvPr>
              <p14:cNvContentPartPr/>
              <p14:nvPr/>
            </p14:nvContentPartPr>
            <p14:xfrm>
              <a:off x="3072490" y="5969033"/>
              <a:ext cx="239040" cy="17640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DF1160E6-B1D3-4C10-9103-724087C025C0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3054490" y="5951033"/>
                <a:ext cx="27468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7A064101-3467-4D2B-8C0D-09938CE650C8}"/>
                  </a:ext>
                </a:extLst>
              </p14:cNvPr>
              <p14:cNvContentPartPr/>
              <p14:nvPr/>
            </p14:nvContentPartPr>
            <p14:xfrm>
              <a:off x="3083650" y="5026193"/>
              <a:ext cx="108360" cy="13104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7A064101-3467-4D2B-8C0D-09938CE650C8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3066010" y="5008193"/>
                <a:ext cx="14400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F803C9EB-A4CB-409C-BF43-1FB5FE792149}"/>
                  </a:ext>
                </a:extLst>
              </p14:cNvPr>
              <p14:cNvContentPartPr/>
              <p14:nvPr/>
            </p14:nvContentPartPr>
            <p14:xfrm>
              <a:off x="3532570" y="5026193"/>
              <a:ext cx="147960" cy="8460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F803C9EB-A4CB-409C-BF43-1FB5FE792149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3514570" y="5008193"/>
                <a:ext cx="18360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A1AE3515-3BEC-40AD-B3FB-F456760FEEE9}"/>
                  </a:ext>
                </a:extLst>
              </p14:cNvPr>
              <p14:cNvContentPartPr/>
              <p14:nvPr/>
            </p14:nvContentPartPr>
            <p14:xfrm>
              <a:off x="3328090" y="5026193"/>
              <a:ext cx="85680" cy="9684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A1AE3515-3BEC-40AD-B3FB-F456760FEEE9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3310090" y="5008193"/>
                <a:ext cx="12132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BF939D7B-B235-4259-A5D7-4D332C23B5BE}"/>
                  </a:ext>
                </a:extLst>
              </p14:cNvPr>
              <p14:cNvContentPartPr/>
              <p14:nvPr/>
            </p14:nvContentPartPr>
            <p14:xfrm>
              <a:off x="3900850" y="5367113"/>
              <a:ext cx="211680" cy="23940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BF939D7B-B235-4259-A5D7-4D332C23B5BE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3883210" y="5349113"/>
                <a:ext cx="24732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0EB4B98F-CE9B-4981-BAA7-2B75B2D598CB}"/>
                  </a:ext>
                </a:extLst>
              </p14:cNvPr>
              <p14:cNvContentPartPr/>
              <p14:nvPr/>
            </p14:nvContentPartPr>
            <p14:xfrm>
              <a:off x="4543450" y="5622353"/>
              <a:ext cx="68400" cy="612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0EB4B98F-CE9B-4981-BAA7-2B75B2D598CB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4525450" y="5604713"/>
                <a:ext cx="10404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88A738E0-4C10-4D63-A4A2-378802064822}"/>
                  </a:ext>
                </a:extLst>
              </p14:cNvPr>
              <p14:cNvContentPartPr/>
              <p14:nvPr/>
            </p14:nvContentPartPr>
            <p14:xfrm>
              <a:off x="4759090" y="5571233"/>
              <a:ext cx="210600" cy="7992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88A738E0-4C10-4D63-A4A2-378802064822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4741450" y="5553593"/>
                <a:ext cx="24624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B59A33BA-3B56-47A1-BB7F-670EACAE436D}"/>
                  </a:ext>
                </a:extLst>
              </p14:cNvPr>
              <p14:cNvContentPartPr/>
              <p14:nvPr/>
            </p14:nvContentPartPr>
            <p14:xfrm>
              <a:off x="5656570" y="5361353"/>
              <a:ext cx="449280" cy="34128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B59A33BA-3B56-47A1-BB7F-670EACAE436D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5638916" y="5343353"/>
                <a:ext cx="484949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4085AB4F-683E-4D3D-A561-B80C68CA62C3}"/>
                  </a:ext>
                </a:extLst>
              </p14:cNvPr>
              <p14:cNvContentPartPr/>
              <p14:nvPr/>
            </p14:nvContentPartPr>
            <p14:xfrm>
              <a:off x="6559810" y="5457833"/>
              <a:ext cx="153720" cy="16524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4085AB4F-683E-4D3D-A561-B80C68CA62C3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6541810" y="5439833"/>
                <a:ext cx="18936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F186743C-E6DB-4180-977D-0BEEFE7558B9}"/>
                  </a:ext>
                </a:extLst>
              </p14:cNvPr>
              <p14:cNvContentPartPr/>
              <p14:nvPr/>
            </p14:nvContentPartPr>
            <p14:xfrm>
              <a:off x="6951850" y="5372513"/>
              <a:ext cx="170280" cy="23868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F186743C-E6DB-4180-977D-0BEEFE7558B9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6933850" y="5354513"/>
                <a:ext cx="20592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72186F0A-DFD4-4DCA-ADB0-740C93087B8C}"/>
                  </a:ext>
                </a:extLst>
              </p14:cNvPr>
              <p14:cNvContentPartPr/>
              <p14:nvPr/>
            </p14:nvContentPartPr>
            <p14:xfrm>
              <a:off x="7383130" y="5253353"/>
              <a:ext cx="437760" cy="34668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72186F0A-DFD4-4DCA-ADB0-740C93087B8C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7365490" y="5235713"/>
                <a:ext cx="47340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13001371-5B13-4651-AB0E-3456655D5177}"/>
                  </a:ext>
                </a:extLst>
              </p14:cNvPr>
              <p14:cNvContentPartPr/>
              <p14:nvPr/>
            </p14:nvContentPartPr>
            <p14:xfrm>
              <a:off x="8331730" y="4702553"/>
              <a:ext cx="131040" cy="11772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13001371-5B13-4651-AB0E-3456655D5177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8313730" y="4684553"/>
                <a:ext cx="16668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30332AB9-D7CD-42BB-B9FE-1EF2698E1E9C}"/>
                  </a:ext>
                </a:extLst>
              </p14:cNvPr>
              <p14:cNvContentPartPr/>
              <p14:nvPr/>
            </p14:nvContentPartPr>
            <p14:xfrm>
              <a:off x="8564650" y="4702193"/>
              <a:ext cx="147960" cy="79920"/>
            </p14:xfrm>
          </p:contentPart>
        </mc:Choice>
        <mc:Fallback xmlns=""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30332AB9-D7CD-42BB-B9FE-1EF2698E1E9C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8546650" y="4684553"/>
                <a:ext cx="18360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AE5AF29A-2C14-41D0-B1EE-B8108374B73A}"/>
                  </a:ext>
                </a:extLst>
              </p14:cNvPr>
              <p14:cNvContentPartPr/>
              <p14:nvPr/>
            </p14:nvContentPartPr>
            <p14:xfrm>
              <a:off x="9376450" y="4742153"/>
              <a:ext cx="125280" cy="29628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AE5AF29A-2C14-41D0-B1EE-B8108374B73A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9358810" y="4724513"/>
                <a:ext cx="16092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0D4B9457-13CB-48D6-A632-E95206455CC5}"/>
                  </a:ext>
                </a:extLst>
              </p14:cNvPr>
              <p14:cNvContentPartPr/>
              <p14:nvPr/>
            </p14:nvContentPartPr>
            <p14:xfrm>
              <a:off x="9416410" y="4668353"/>
              <a:ext cx="6120" cy="6120"/>
            </p14:xfrm>
          </p:contentPart>
        </mc:Choice>
        <mc:Fallback xmlns=""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0D4B9457-13CB-48D6-A632-E95206455CC5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9398770" y="4650713"/>
                <a:ext cx="41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899BF87F-7ECB-480B-89D7-A9F0E6ECD128}"/>
                  </a:ext>
                </a:extLst>
              </p14:cNvPr>
              <p14:cNvContentPartPr/>
              <p14:nvPr/>
            </p14:nvContentPartPr>
            <p14:xfrm>
              <a:off x="8865610" y="4611473"/>
              <a:ext cx="142200" cy="22824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899BF87F-7ECB-480B-89D7-A9F0E6ECD128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8847655" y="4593805"/>
                <a:ext cx="177750" cy="2639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175AD0E5-3EAB-4DFE-B1C4-7BF823AE2F75}"/>
                  </a:ext>
                </a:extLst>
              </p14:cNvPr>
              <p14:cNvContentPartPr/>
              <p14:nvPr/>
            </p14:nvContentPartPr>
            <p14:xfrm>
              <a:off x="9660490" y="4634153"/>
              <a:ext cx="210600" cy="18324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175AD0E5-3EAB-4DFE-B1C4-7BF823AE2F75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9642490" y="4616513"/>
                <a:ext cx="24624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10907E11-ABFB-4419-BAEE-F84DFFD79225}"/>
                  </a:ext>
                </a:extLst>
              </p14:cNvPr>
              <p14:cNvContentPartPr/>
              <p14:nvPr/>
            </p14:nvContentPartPr>
            <p14:xfrm>
              <a:off x="10142530" y="4531913"/>
              <a:ext cx="381960" cy="26820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10907E11-ABFB-4419-BAEE-F84DFFD79225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10124873" y="4514249"/>
                <a:ext cx="417634" cy="303888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1955D270-F31E-4EF2-B0A2-0B062AC516D2}"/>
              </a:ext>
            </a:extLst>
          </p:cNvPr>
          <p:cNvGrpSpPr/>
          <p:nvPr/>
        </p:nvGrpSpPr>
        <p:grpSpPr>
          <a:xfrm>
            <a:off x="1870239" y="4370146"/>
            <a:ext cx="153360" cy="177120"/>
            <a:chOff x="1870239" y="4370146"/>
            <a:chExt cx="153360" cy="17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9A81594-AD40-40EA-B572-EA0413B3E579}"/>
                    </a:ext>
                  </a:extLst>
                </p14:cNvPr>
                <p14:cNvContentPartPr/>
                <p14:nvPr/>
              </p14:nvContentPartPr>
              <p14:xfrm>
                <a:off x="1870239" y="4370146"/>
                <a:ext cx="52920" cy="177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9A81594-AD40-40EA-B572-EA0413B3E57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852599" y="4352506"/>
                  <a:ext cx="885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AD19ABA-E633-4989-B668-7AADFC699533}"/>
                    </a:ext>
                  </a:extLst>
                </p14:cNvPr>
                <p14:cNvContentPartPr/>
                <p14:nvPr/>
              </p14:nvContentPartPr>
              <p14:xfrm>
                <a:off x="1905159" y="4403266"/>
                <a:ext cx="118440" cy="1281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AD19ABA-E633-4989-B668-7AADFC699533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887519" y="4385266"/>
                  <a:ext cx="154080" cy="16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E360A8A-CC2A-4252-9F04-382591148DB4}"/>
              </a:ext>
            </a:extLst>
          </p:cNvPr>
          <p:cNvGrpSpPr/>
          <p:nvPr/>
        </p:nvGrpSpPr>
        <p:grpSpPr>
          <a:xfrm>
            <a:off x="2067159" y="5660026"/>
            <a:ext cx="116640" cy="193680"/>
            <a:chOff x="2067159" y="5660026"/>
            <a:chExt cx="116640" cy="19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1BE5BDD-A302-4FF3-88C7-65A4B598628E}"/>
                    </a:ext>
                  </a:extLst>
                </p14:cNvPr>
                <p14:cNvContentPartPr/>
                <p14:nvPr/>
              </p14:nvContentPartPr>
              <p14:xfrm>
                <a:off x="2067159" y="5660026"/>
                <a:ext cx="24480" cy="1897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1BE5BDD-A302-4FF3-88C7-65A4B598628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049159" y="5642026"/>
                  <a:ext cx="601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E71DEB3-5616-467A-81E3-28D791D58C30}"/>
                    </a:ext>
                  </a:extLst>
                </p14:cNvPr>
                <p14:cNvContentPartPr/>
                <p14:nvPr/>
              </p14:nvContentPartPr>
              <p14:xfrm>
                <a:off x="2091279" y="5680186"/>
                <a:ext cx="92520" cy="173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E71DEB3-5616-467A-81E3-28D791D58C30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073639" y="5662186"/>
                  <a:ext cx="128160" cy="20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B63B39D-8486-4D3F-8C8A-46B3858BF38F}"/>
              </a:ext>
            </a:extLst>
          </p:cNvPr>
          <p:cNvGrpSpPr/>
          <p:nvPr/>
        </p:nvGrpSpPr>
        <p:grpSpPr>
          <a:xfrm>
            <a:off x="4208799" y="5557066"/>
            <a:ext cx="153360" cy="227880"/>
            <a:chOff x="4208799" y="5557066"/>
            <a:chExt cx="153360" cy="22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2CF9AEB-9DAB-4D6D-815D-73121B668507}"/>
                    </a:ext>
                  </a:extLst>
                </p14:cNvPr>
                <p14:cNvContentPartPr/>
                <p14:nvPr/>
              </p14:nvContentPartPr>
              <p14:xfrm>
                <a:off x="4208799" y="5557066"/>
                <a:ext cx="55440" cy="2278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2CF9AEB-9DAB-4D6D-815D-73121B668507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4191159" y="5539066"/>
                  <a:ext cx="910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709EABF-1B1E-4670-96EF-E0F65BCBBCCD}"/>
                    </a:ext>
                  </a:extLst>
                </p14:cNvPr>
                <p14:cNvContentPartPr/>
                <p14:nvPr/>
              </p14:nvContentPartPr>
              <p14:xfrm>
                <a:off x="4249119" y="5590186"/>
                <a:ext cx="113040" cy="1695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709EABF-1B1E-4670-96EF-E0F65BCBBCCD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4231479" y="5572546"/>
                  <a:ext cx="148680" cy="20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24628C4-A439-43F0-9DE1-0BD802A21D6D}"/>
              </a:ext>
            </a:extLst>
          </p:cNvPr>
          <p:cNvGrpSpPr/>
          <p:nvPr/>
        </p:nvGrpSpPr>
        <p:grpSpPr>
          <a:xfrm>
            <a:off x="3945999" y="4255306"/>
            <a:ext cx="118440" cy="151560"/>
            <a:chOff x="3945999" y="4255306"/>
            <a:chExt cx="118440" cy="15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7570AD6-7FF9-44C6-932C-B6A3EDD62C20}"/>
                    </a:ext>
                  </a:extLst>
                </p14:cNvPr>
                <p14:cNvContentPartPr/>
                <p14:nvPr/>
              </p14:nvContentPartPr>
              <p14:xfrm>
                <a:off x="3945999" y="4255306"/>
                <a:ext cx="15120" cy="149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7570AD6-7FF9-44C6-932C-B6A3EDD62C20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3927999" y="4237306"/>
                  <a:ext cx="507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CFB986D-AC41-48EB-B69A-7BCDEFBD739E}"/>
                    </a:ext>
                  </a:extLst>
                </p14:cNvPr>
                <p14:cNvContentPartPr/>
                <p14:nvPr/>
              </p14:nvContentPartPr>
              <p14:xfrm>
                <a:off x="3967959" y="4278706"/>
                <a:ext cx="96480" cy="128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CFB986D-AC41-48EB-B69A-7BCDEFBD739E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3949959" y="4260706"/>
                  <a:ext cx="132120" cy="16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79C967A-197D-4D69-B038-6A6D4AA655FA}"/>
              </a:ext>
            </a:extLst>
          </p:cNvPr>
          <p:cNvGrpSpPr/>
          <p:nvPr/>
        </p:nvGrpSpPr>
        <p:grpSpPr>
          <a:xfrm>
            <a:off x="5828799" y="4137946"/>
            <a:ext cx="138960" cy="131400"/>
            <a:chOff x="5828799" y="4137946"/>
            <a:chExt cx="138960" cy="13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0E544B1-091F-4F2B-A7B1-C2AEA5A90490}"/>
                    </a:ext>
                  </a:extLst>
                </p14:cNvPr>
                <p14:cNvContentPartPr/>
                <p14:nvPr/>
              </p14:nvContentPartPr>
              <p14:xfrm>
                <a:off x="5828799" y="4145866"/>
                <a:ext cx="37440" cy="1234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0E544B1-091F-4F2B-A7B1-C2AEA5A90490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5811159" y="4127866"/>
                  <a:ext cx="730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AFE80B5-54B3-45FD-BC51-ABEDB1A992C6}"/>
                    </a:ext>
                  </a:extLst>
                </p14:cNvPr>
                <p14:cNvContentPartPr/>
                <p14:nvPr/>
              </p14:nvContentPartPr>
              <p14:xfrm>
                <a:off x="5852919" y="4137946"/>
                <a:ext cx="114840" cy="128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AFE80B5-54B3-45FD-BC51-ABEDB1A992C6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5835279" y="4119946"/>
                  <a:ext cx="150480" cy="164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1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48DAE41-BA82-4421-995B-FBBEBEBF081D}"/>
                  </a:ext>
                </a:extLst>
              </p14:cNvPr>
              <p14:cNvContentPartPr/>
              <p14:nvPr/>
            </p14:nvContentPartPr>
            <p14:xfrm>
              <a:off x="7080040" y="1129867"/>
              <a:ext cx="430920" cy="437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48DAE41-BA82-4421-995B-FBBEBEBF081D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7062400" y="1111867"/>
                <a:ext cx="466560" cy="47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2B46527E-D9F3-44F8-BB49-3FEE92A283AF}"/>
              </a:ext>
            </a:extLst>
          </p:cNvPr>
          <p:cNvGrpSpPr/>
          <p:nvPr/>
        </p:nvGrpSpPr>
        <p:grpSpPr>
          <a:xfrm>
            <a:off x="7156720" y="1742227"/>
            <a:ext cx="431640" cy="212400"/>
            <a:chOff x="7156720" y="1742227"/>
            <a:chExt cx="431640" cy="21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FCE69EA-1C1B-4980-9650-C81F2968C60A}"/>
                    </a:ext>
                  </a:extLst>
                </p14:cNvPr>
                <p14:cNvContentPartPr/>
                <p14:nvPr/>
              </p14:nvContentPartPr>
              <p14:xfrm>
                <a:off x="7156720" y="1742227"/>
                <a:ext cx="25560" cy="2124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FCE69EA-1C1B-4980-9650-C81F2968C60A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7139080" y="1724587"/>
                  <a:ext cx="6120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7D871A4-7E88-48F2-8445-227ADDBDEBE6}"/>
                    </a:ext>
                  </a:extLst>
                </p14:cNvPr>
                <p14:cNvContentPartPr/>
                <p14:nvPr/>
              </p14:nvContentPartPr>
              <p14:xfrm>
                <a:off x="7210000" y="1806307"/>
                <a:ext cx="106200" cy="130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7D871A4-7E88-48F2-8445-227ADDBDEBE6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7192000" y="1788667"/>
                  <a:ext cx="1418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FA3CDDA-FCA0-48A4-8093-8F8536496BED}"/>
                    </a:ext>
                  </a:extLst>
                </p14:cNvPr>
                <p14:cNvContentPartPr/>
                <p14:nvPr/>
              </p14:nvContentPartPr>
              <p14:xfrm>
                <a:off x="7360120" y="1787587"/>
                <a:ext cx="91440" cy="38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FA3CDDA-FCA0-48A4-8093-8F8536496BED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7342120" y="1769947"/>
                  <a:ext cx="1270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2490175-CC5A-4BC1-B453-59749D90AA7D}"/>
                    </a:ext>
                  </a:extLst>
                </p14:cNvPr>
                <p14:cNvContentPartPr/>
                <p14:nvPr/>
              </p14:nvContentPartPr>
              <p14:xfrm>
                <a:off x="7391800" y="1853827"/>
                <a:ext cx="78480" cy="6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2490175-CC5A-4BC1-B453-59749D90AA7D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7373800" y="1835827"/>
                  <a:ext cx="1141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F28B1CC-4779-4E14-B782-009958993DFF}"/>
                    </a:ext>
                  </a:extLst>
                </p14:cNvPr>
                <p14:cNvContentPartPr/>
                <p14:nvPr/>
              </p14:nvContentPartPr>
              <p14:xfrm>
                <a:off x="7549840" y="1780387"/>
                <a:ext cx="38520" cy="1245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F28B1CC-4779-4E14-B782-009958993DFF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7531840" y="1762747"/>
                  <a:ext cx="74160" cy="16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DE5E91A-3884-4356-AC03-6DDE162FFE59}"/>
                  </a:ext>
                </a:extLst>
              </p14:cNvPr>
              <p14:cNvContentPartPr/>
              <p14:nvPr/>
            </p14:nvContentPartPr>
            <p14:xfrm>
              <a:off x="7127920" y="894787"/>
              <a:ext cx="136800" cy="1069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DE5E91A-3884-4356-AC03-6DDE162FFE59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7110280" y="877147"/>
                <a:ext cx="17244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CFAE730-6FB1-44A4-AD44-9137A9D93C92}"/>
                  </a:ext>
                </a:extLst>
              </p14:cNvPr>
              <p14:cNvContentPartPr/>
              <p14:nvPr/>
            </p14:nvContentPartPr>
            <p14:xfrm>
              <a:off x="7866640" y="1239667"/>
              <a:ext cx="254160" cy="2941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CFAE730-6FB1-44A4-AD44-9137A9D93C92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7848640" y="1221667"/>
                <a:ext cx="289800" cy="32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AF9D6EC7-235A-4479-9D78-3EB91432BAAD}"/>
              </a:ext>
            </a:extLst>
          </p:cNvPr>
          <p:cNvGrpSpPr/>
          <p:nvPr/>
        </p:nvGrpSpPr>
        <p:grpSpPr>
          <a:xfrm>
            <a:off x="8485840" y="1251907"/>
            <a:ext cx="128880" cy="97200"/>
            <a:chOff x="8485840" y="1251907"/>
            <a:chExt cx="128880" cy="9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6FF86A3-BBE7-4EDA-AC9C-228B7ECECF1F}"/>
                    </a:ext>
                  </a:extLst>
                </p14:cNvPr>
                <p14:cNvContentPartPr/>
                <p14:nvPr/>
              </p14:nvContentPartPr>
              <p14:xfrm>
                <a:off x="8485840" y="1251907"/>
                <a:ext cx="112320" cy="165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6FF86A3-BBE7-4EDA-AC9C-228B7ECECF1F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8467840" y="1233907"/>
                  <a:ext cx="1479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FB3DD27-E2E9-442E-8EFD-789E17218C41}"/>
                    </a:ext>
                  </a:extLst>
                </p14:cNvPr>
                <p14:cNvContentPartPr/>
                <p14:nvPr/>
              </p14:nvContentPartPr>
              <p14:xfrm>
                <a:off x="8515360" y="1332907"/>
                <a:ext cx="99360" cy="162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FB3DD27-E2E9-442E-8EFD-789E17218C41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8497360" y="1315267"/>
                  <a:ext cx="135000" cy="5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AD6E0FB-3FE0-465E-BAAB-8F180E8DB918}"/>
              </a:ext>
            </a:extLst>
          </p:cNvPr>
          <p:cNvGrpSpPr/>
          <p:nvPr/>
        </p:nvGrpSpPr>
        <p:grpSpPr>
          <a:xfrm>
            <a:off x="8987320" y="1254427"/>
            <a:ext cx="583920" cy="304920"/>
            <a:chOff x="8987320" y="1254427"/>
            <a:chExt cx="583920" cy="30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8ACCA0B-8643-4A75-A026-1AC68395BBF3}"/>
                    </a:ext>
                  </a:extLst>
                </p14:cNvPr>
                <p14:cNvContentPartPr/>
                <p14:nvPr/>
              </p14:nvContentPartPr>
              <p14:xfrm>
                <a:off x="8987320" y="1254427"/>
                <a:ext cx="260280" cy="3049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8ACCA0B-8643-4A75-A026-1AC68395BBF3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8969320" y="1236787"/>
                  <a:ext cx="2959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DB598CF-2531-497B-AE2F-EF22A9637D55}"/>
                    </a:ext>
                  </a:extLst>
                </p14:cNvPr>
                <p14:cNvContentPartPr/>
                <p14:nvPr/>
              </p14:nvContentPartPr>
              <p14:xfrm>
                <a:off x="9321400" y="1281787"/>
                <a:ext cx="249840" cy="2599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DB598CF-2531-497B-AE2F-EF22A9637D55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9303400" y="1263787"/>
                  <a:ext cx="285480" cy="295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2280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1EA9B333-0199-454F-B92B-60E338DFBC48}"/>
                  </a:ext>
                </a:extLst>
              </p14:cNvPr>
              <p14:cNvContentPartPr/>
              <p14:nvPr/>
            </p14:nvContentPartPr>
            <p14:xfrm>
              <a:off x="329290" y="331073"/>
              <a:ext cx="1289520" cy="3222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1EA9B333-0199-454F-B92B-60E338DFBC4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1290" y="313433"/>
                <a:ext cx="132516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72E0A051-C9D8-43E0-9D9F-EAE074B55760}"/>
                  </a:ext>
                </a:extLst>
              </p14:cNvPr>
              <p14:cNvContentPartPr/>
              <p14:nvPr/>
            </p14:nvContentPartPr>
            <p14:xfrm>
              <a:off x="3623290" y="442313"/>
              <a:ext cx="108720" cy="14364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72E0A051-C9D8-43E0-9D9F-EAE074B5576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05650" y="424673"/>
                <a:ext cx="14436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DA1F56C6-0B13-478F-9E97-30FA2BB6C620}"/>
                  </a:ext>
                </a:extLst>
              </p14:cNvPr>
              <p14:cNvContentPartPr/>
              <p14:nvPr/>
            </p14:nvContentPartPr>
            <p14:xfrm>
              <a:off x="3873130" y="448433"/>
              <a:ext cx="148320" cy="14220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DA1F56C6-0B13-478F-9E97-30FA2BB6C62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55130" y="430793"/>
                <a:ext cx="18396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CCF9708B-CE6D-4B46-8344-905385CE0298}"/>
                  </a:ext>
                </a:extLst>
              </p14:cNvPr>
              <p14:cNvContentPartPr/>
              <p14:nvPr/>
            </p14:nvContentPartPr>
            <p14:xfrm>
              <a:off x="4174090" y="464633"/>
              <a:ext cx="318600" cy="1148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CCF9708B-CE6D-4B46-8344-905385CE029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56450" y="446993"/>
                <a:ext cx="35424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8AB2D370-6304-449F-A01B-E264C2A044CA}"/>
                  </a:ext>
                </a:extLst>
              </p14:cNvPr>
              <p14:cNvContentPartPr/>
              <p14:nvPr/>
            </p14:nvContentPartPr>
            <p14:xfrm>
              <a:off x="5048890" y="391553"/>
              <a:ext cx="176760" cy="1479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8AB2D370-6304-449F-A01B-E264C2A044C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30890" y="373913"/>
                <a:ext cx="21240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1D906966-3954-4E52-8EDB-C94B7D74D4D5}"/>
                  </a:ext>
                </a:extLst>
              </p14:cNvPr>
              <p14:cNvContentPartPr/>
              <p14:nvPr/>
            </p14:nvContentPartPr>
            <p14:xfrm>
              <a:off x="4628770" y="311993"/>
              <a:ext cx="255600" cy="2739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1D906966-3954-4E52-8EDB-C94B7D74D4D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10795" y="294353"/>
                <a:ext cx="29119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E156AE93-69CC-47EE-8018-FF4B2A44F618}"/>
                  </a:ext>
                </a:extLst>
              </p14:cNvPr>
              <p14:cNvContentPartPr/>
              <p14:nvPr/>
            </p14:nvContentPartPr>
            <p14:xfrm>
              <a:off x="3265450" y="278153"/>
              <a:ext cx="244440" cy="30132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E156AE93-69CC-47EE-8018-FF4B2A44F61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47810" y="260153"/>
                <a:ext cx="28008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4CB40194-4759-4FAA-8A9A-EB78CE9FE672}"/>
                  </a:ext>
                </a:extLst>
              </p14:cNvPr>
              <p14:cNvContentPartPr/>
              <p14:nvPr/>
            </p14:nvContentPartPr>
            <p14:xfrm>
              <a:off x="2475970" y="493793"/>
              <a:ext cx="500400" cy="1713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4CB40194-4759-4FAA-8A9A-EB78CE9FE67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458330" y="475793"/>
                <a:ext cx="53604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85F2E692-1FB3-46B5-BD67-ADB70DBC8685}"/>
                  </a:ext>
                </a:extLst>
              </p14:cNvPr>
              <p14:cNvContentPartPr/>
              <p14:nvPr/>
            </p14:nvContentPartPr>
            <p14:xfrm>
              <a:off x="1799890" y="363473"/>
              <a:ext cx="528840" cy="30132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85F2E692-1FB3-46B5-BD67-ADB70DBC868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782250" y="345473"/>
                <a:ext cx="56448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9666E293-C648-4A15-8EF1-A75EBF2C6F4B}"/>
                  </a:ext>
                </a:extLst>
              </p14:cNvPr>
              <p14:cNvContentPartPr/>
              <p14:nvPr/>
            </p14:nvContentPartPr>
            <p14:xfrm>
              <a:off x="5463610" y="368873"/>
              <a:ext cx="11880" cy="612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9666E293-C648-4A15-8EF1-A75EBF2C6F4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445610" y="351233"/>
                <a:ext cx="475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F145273C-4BBC-4255-95E1-A5968AF9C936}"/>
                  </a:ext>
                </a:extLst>
              </p14:cNvPr>
              <p14:cNvContentPartPr/>
              <p14:nvPr/>
            </p14:nvContentPartPr>
            <p14:xfrm>
              <a:off x="5474770" y="493793"/>
              <a:ext cx="6120" cy="172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F145273C-4BBC-4255-95E1-A5968AF9C93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457130" y="476153"/>
                <a:ext cx="4176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0E557F18-2819-4BF2-AC1D-09F077485814}"/>
                  </a:ext>
                </a:extLst>
              </p14:cNvPr>
              <p14:cNvContentPartPr/>
              <p14:nvPr/>
            </p14:nvContentPartPr>
            <p14:xfrm>
              <a:off x="1970530" y="1096073"/>
              <a:ext cx="443520" cy="48888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0E557F18-2819-4BF2-AC1D-09F07748581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952530" y="1078073"/>
                <a:ext cx="479160" cy="52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2C66C623-F0D1-45EE-B9ED-8713999F22E1}"/>
                  </a:ext>
                </a:extLst>
              </p14:cNvPr>
              <p14:cNvContentPartPr/>
              <p14:nvPr/>
            </p14:nvContentPartPr>
            <p14:xfrm>
              <a:off x="2090050" y="1862873"/>
              <a:ext cx="74160" cy="3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2C66C623-F0D1-45EE-B9ED-8713999F22E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072050" y="1844873"/>
                <a:ext cx="1098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4CA4AC39-2706-410A-8663-0B7E5D383068}"/>
                  </a:ext>
                </a:extLst>
              </p14:cNvPr>
              <p14:cNvContentPartPr/>
              <p14:nvPr/>
            </p14:nvContentPartPr>
            <p14:xfrm>
              <a:off x="2101210" y="1936673"/>
              <a:ext cx="108360" cy="612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4CA4AC39-2706-410A-8663-0B7E5D38306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083570" y="1918673"/>
                <a:ext cx="1440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4A205F24-7389-4DF3-9733-8716AAB9B001}"/>
                  </a:ext>
                </a:extLst>
              </p14:cNvPr>
              <p14:cNvContentPartPr/>
              <p14:nvPr/>
            </p14:nvContentPartPr>
            <p14:xfrm>
              <a:off x="2396410" y="1811753"/>
              <a:ext cx="15120" cy="21060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4A205F24-7389-4DF3-9733-8716AAB9B00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378770" y="1793753"/>
                <a:ext cx="5076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681D6419-73BC-4EC7-ADB7-3C112CDDBD5A}"/>
                  </a:ext>
                </a:extLst>
              </p14:cNvPr>
              <p14:cNvContentPartPr/>
              <p14:nvPr/>
            </p14:nvContentPartPr>
            <p14:xfrm>
              <a:off x="1931290" y="1771793"/>
              <a:ext cx="62280" cy="2163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681D6419-73BC-4EC7-ADB7-3C112CDDBD5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913290" y="1754153"/>
                <a:ext cx="9792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243B75E8-3B8D-43E9-93B1-63A4B5303253}"/>
                  </a:ext>
                </a:extLst>
              </p14:cNvPr>
              <p14:cNvContentPartPr/>
              <p14:nvPr/>
            </p14:nvContentPartPr>
            <p14:xfrm>
              <a:off x="2027410" y="834713"/>
              <a:ext cx="153720" cy="12528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243B75E8-3B8D-43E9-93B1-63A4B530325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009410" y="816713"/>
                <a:ext cx="18936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D659C819-FEAA-4E7B-8FDE-AE90E6B390B9}"/>
                  </a:ext>
                </a:extLst>
              </p14:cNvPr>
              <p14:cNvContentPartPr/>
              <p14:nvPr/>
            </p14:nvContentPartPr>
            <p14:xfrm>
              <a:off x="2851090" y="1334393"/>
              <a:ext cx="108360" cy="20520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D659C819-FEAA-4E7B-8FDE-AE90E6B390B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833090" y="1316753"/>
                <a:ext cx="14400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EBCD8BB9-B119-4462-AF45-5493483973CE}"/>
                  </a:ext>
                </a:extLst>
              </p14:cNvPr>
              <p14:cNvContentPartPr/>
              <p14:nvPr/>
            </p14:nvContentPartPr>
            <p14:xfrm>
              <a:off x="2805370" y="1044953"/>
              <a:ext cx="17280" cy="1188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EBCD8BB9-B119-4462-AF45-5493483973C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787730" y="1026953"/>
                <a:ext cx="529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CB759650-3A3A-4724-9CFB-B150C9C067C4}"/>
                  </a:ext>
                </a:extLst>
              </p14:cNvPr>
              <p14:cNvContentPartPr/>
              <p14:nvPr/>
            </p14:nvContentPartPr>
            <p14:xfrm>
              <a:off x="3441490" y="1243673"/>
              <a:ext cx="204840" cy="2376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CB759650-3A3A-4724-9CFB-B150C9C067C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423850" y="1225673"/>
                <a:ext cx="24048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7EF2017B-31AF-4FDC-95B9-380B3265F22C}"/>
                  </a:ext>
                </a:extLst>
              </p14:cNvPr>
              <p14:cNvContentPartPr/>
              <p14:nvPr/>
            </p14:nvContentPartPr>
            <p14:xfrm>
              <a:off x="3469930" y="1413593"/>
              <a:ext cx="216360" cy="648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7EF2017B-31AF-4FDC-95B9-380B3265F22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452290" y="1395593"/>
                <a:ext cx="25200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78D20F01-EA73-4DFC-BCA7-FD5622DCE7AC}"/>
                  </a:ext>
                </a:extLst>
              </p14:cNvPr>
              <p14:cNvContentPartPr/>
              <p14:nvPr/>
            </p14:nvContentPartPr>
            <p14:xfrm>
              <a:off x="4106050" y="880073"/>
              <a:ext cx="227520" cy="17640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78D20F01-EA73-4DFC-BCA7-FD5622DCE7A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088050" y="862433"/>
                <a:ext cx="26316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C6C1A9F6-29ED-4280-9F5C-2606E580BB58}"/>
                  </a:ext>
                </a:extLst>
              </p14:cNvPr>
              <p14:cNvContentPartPr/>
              <p14:nvPr/>
            </p14:nvContentPartPr>
            <p14:xfrm>
              <a:off x="4577650" y="777833"/>
              <a:ext cx="96840" cy="35244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C6C1A9F6-29ED-4280-9F5C-2606E580BB5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559650" y="760193"/>
                <a:ext cx="13248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04F3AD5C-43DE-4461-9C01-F34B7FF2676D}"/>
                  </a:ext>
                </a:extLst>
              </p14:cNvPr>
              <p14:cNvContentPartPr/>
              <p14:nvPr/>
            </p14:nvContentPartPr>
            <p14:xfrm>
              <a:off x="4793290" y="931193"/>
              <a:ext cx="228240" cy="1479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04F3AD5C-43DE-4461-9C01-F34B7FF2676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775290" y="913553"/>
                <a:ext cx="26388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04CF6C16-C62E-4E89-A2F9-C70910B30158}"/>
                  </a:ext>
                </a:extLst>
              </p14:cNvPr>
              <p14:cNvContentPartPr/>
              <p14:nvPr/>
            </p14:nvContentPartPr>
            <p14:xfrm>
              <a:off x="5554330" y="817793"/>
              <a:ext cx="45720" cy="22752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04CF6C16-C62E-4E89-A2F9-C70910B3015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536690" y="799793"/>
                <a:ext cx="8136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48485EBC-D8D3-4E28-91A0-E90864EAF852}"/>
                  </a:ext>
                </a:extLst>
              </p14:cNvPr>
              <p14:cNvContentPartPr/>
              <p14:nvPr/>
            </p14:nvContentPartPr>
            <p14:xfrm>
              <a:off x="5781490" y="738233"/>
              <a:ext cx="126000" cy="3297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48485EBC-D8D3-4E28-91A0-E90864EAF85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763850" y="720233"/>
                <a:ext cx="16164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837328CD-FDA8-4BD4-9034-AC3F5A2664FF}"/>
                  </a:ext>
                </a:extLst>
              </p14:cNvPr>
              <p14:cNvContentPartPr/>
              <p14:nvPr/>
            </p14:nvContentPartPr>
            <p14:xfrm>
              <a:off x="5173810" y="919673"/>
              <a:ext cx="216360" cy="13104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837328CD-FDA8-4BD4-9034-AC3F5A2664F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156170" y="902033"/>
                <a:ext cx="25200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386FE763-2C32-4FCE-B310-D042E981C6B7}"/>
                  </a:ext>
                </a:extLst>
              </p14:cNvPr>
              <p14:cNvContentPartPr/>
              <p14:nvPr/>
            </p14:nvContentPartPr>
            <p14:xfrm>
              <a:off x="4026490" y="1260593"/>
              <a:ext cx="1857600" cy="6948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386FE763-2C32-4FCE-B310-D042E981C6B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008850" y="1242953"/>
                <a:ext cx="189324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B1E5F902-5AB3-4117-8D9A-1617FF487B7F}"/>
                  </a:ext>
                </a:extLst>
              </p14:cNvPr>
              <p14:cNvContentPartPr/>
              <p14:nvPr/>
            </p14:nvContentPartPr>
            <p14:xfrm>
              <a:off x="4878610" y="1487753"/>
              <a:ext cx="210600" cy="28512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B1E5F902-5AB3-4117-8D9A-1617FF487B7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860610" y="1470113"/>
                <a:ext cx="246240" cy="32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2312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1E0240A-C5D4-47B5-893B-935F357B194A}"/>
                  </a:ext>
                </a:extLst>
              </p14:cNvPr>
              <p14:cNvContentPartPr/>
              <p14:nvPr/>
            </p14:nvContentPartPr>
            <p14:xfrm>
              <a:off x="2373730" y="317753"/>
              <a:ext cx="363960" cy="2221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1E0240A-C5D4-47B5-893B-935F357B194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56090" y="300084"/>
                <a:ext cx="399600" cy="2578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FB94B38-B63C-4965-B171-C6878F821A1C}"/>
                  </a:ext>
                </a:extLst>
              </p14:cNvPr>
              <p14:cNvContentPartPr/>
              <p14:nvPr/>
            </p14:nvContentPartPr>
            <p14:xfrm>
              <a:off x="323530" y="232793"/>
              <a:ext cx="1914480" cy="369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FB94B38-B63C-4965-B171-C6878F821A1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5890" y="214793"/>
                <a:ext cx="195012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CA5798C-A7E2-41CE-8FFA-EE13D01404E4}"/>
                  </a:ext>
                </a:extLst>
              </p14:cNvPr>
              <p14:cNvContentPartPr/>
              <p14:nvPr/>
            </p14:nvContentPartPr>
            <p14:xfrm>
              <a:off x="1754530" y="988073"/>
              <a:ext cx="307080" cy="4431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CA5798C-A7E2-41CE-8FFA-EE13D01404E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36890" y="970073"/>
                <a:ext cx="342720" cy="4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F352A49-7309-4303-A3A8-1F836E050017}"/>
                  </a:ext>
                </a:extLst>
              </p14:cNvPr>
              <p14:cNvContentPartPr/>
              <p14:nvPr/>
            </p14:nvContentPartPr>
            <p14:xfrm>
              <a:off x="1737610" y="1612673"/>
              <a:ext cx="11880" cy="61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F352A49-7309-4303-A3A8-1F836E05001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19970" y="1595033"/>
                <a:ext cx="475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F8081A7-8C1E-4177-B292-373DA3D5098C}"/>
                  </a:ext>
                </a:extLst>
              </p14:cNvPr>
              <p14:cNvContentPartPr/>
              <p14:nvPr/>
            </p14:nvContentPartPr>
            <p14:xfrm>
              <a:off x="2038930" y="1641113"/>
              <a:ext cx="34560" cy="1821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F8081A7-8C1E-4177-B292-373DA3D5098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20930" y="1623473"/>
                <a:ext cx="7020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071FEA7-C0AE-4BA8-B82B-817B301F8320}"/>
                  </a:ext>
                </a:extLst>
              </p14:cNvPr>
              <p14:cNvContentPartPr/>
              <p14:nvPr/>
            </p14:nvContentPartPr>
            <p14:xfrm>
              <a:off x="1771810" y="749753"/>
              <a:ext cx="147960" cy="1252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071FEA7-C0AE-4BA8-B82B-817B301F832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54170" y="731753"/>
                <a:ext cx="18360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0E8A22F-0561-4DD3-AB1C-C41E8E1A2B7F}"/>
                  </a:ext>
                </a:extLst>
              </p14:cNvPr>
              <p14:cNvContentPartPr/>
              <p14:nvPr/>
            </p14:nvContentPartPr>
            <p14:xfrm>
              <a:off x="1759930" y="1686473"/>
              <a:ext cx="188280" cy="1821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0E8A22F-0561-4DD3-AB1C-C41E8E1A2B7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41964" y="1668833"/>
                <a:ext cx="223852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B2130F3-63BA-48A3-8152-1FE1FF37C6D0}"/>
                  </a:ext>
                </a:extLst>
              </p14:cNvPr>
              <p14:cNvContentPartPr/>
              <p14:nvPr/>
            </p14:nvContentPartPr>
            <p14:xfrm>
              <a:off x="2515570" y="1158353"/>
              <a:ext cx="102960" cy="2908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B2130F3-63BA-48A3-8152-1FE1FF37C6D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497570" y="1140713"/>
                <a:ext cx="13860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A937F05-492D-4E60-A985-EE2E92FB31C6}"/>
                  </a:ext>
                </a:extLst>
              </p14:cNvPr>
              <p14:cNvContentPartPr/>
              <p14:nvPr/>
            </p14:nvContentPartPr>
            <p14:xfrm>
              <a:off x="2470570" y="965393"/>
              <a:ext cx="6120" cy="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A937F05-492D-4E60-A985-EE2E92FB31C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452570" y="947393"/>
                <a:ext cx="41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B2C7D7B-168D-4ABE-B8BC-874908569E8A}"/>
                  </a:ext>
                </a:extLst>
              </p14:cNvPr>
              <p14:cNvContentPartPr/>
              <p14:nvPr/>
            </p14:nvContentPartPr>
            <p14:xfrm>
              <a:off x="2697730" y="851993"/>
              <a:ext cx="136800" cy="1990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B2C7D7B-168D-4ABE-B8BC-874908569E8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679730" y="833993"/>
                <a:ext cx="17244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EE39255-C545-4BB4-9801-9785090E9DCD}"/>
                  </a:ext>
                </a:extLst>
              </p14:cNvPr>
              <p14:cNvContentPartPr/>
              <p14:nvPr/>
            </p14:nvContentPartPr>
            <p14:xfrm>
              <a:off x="3134770" y="1220993"/>
              <a:ext cx="63000" cy="180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EE39255-C545-4BB4-9801-9785090E9DC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117130" y="1202993"/>
                <a:ext cx="9864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19699710-61E3-4C43-BA9C-05223266913D}"/>
                  </a:ext>
                </a:extLst>
              </p14:cNvPr>
              <p14:cNvContentPartPr/>
              <p14:nvPr/>
            </p14:nvContentPartPr>
            <p14:xfrm>
              <a:off x="4736410" y="1254833"/>
              <a:ext cx="216360" cy="2955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19699710-61E3-4C43-BA9C-05223266913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718770" y="1237193"/>
                <a:ext cx="25200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8C3F6F6-6680-4F90-BF13-B9A10B1D01D5}"/>
                  </a:ext>
                </a:extLst>
              </p14:cNvPr>
              <p14:cNvContentPartPr/>
              <p14:nvPr/>
            </p14:nvContentPartPr>
            <p14:xfrm>
              <a:off x="3015970" y="170153"/>
              <a:ext cx="3629160" cy="10000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8C3F6F6-6680-4F90-BF13-B9A10B1D01D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997970" y="152513"/>
                <a:ext cx="3664800" cy="103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1649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9878605-1EE6-412A-B62B-8EC1CC991353}"/>
                  </a:ext>
                </a:extLst>
              </p14:cNvPr>
              <p14:cNvContentPartPr/>
              <p14:nvPr/>
            </p14:nvContentPartPr>
            <p14:xfrm>
              <a:off x="1993210" y="419993"/>
              <a:ext cx="165240" cy="1764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9878605-1EE6-412A-B62B-8EC1CC99135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75210" y="402353"/>
                <a:ext cx="20088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68F002B-1D15-4FBC-BB9A-65D9C44616A3}"/>
                  </a:ext>
                </a:extLst>
              </p14:cNvPr>
              <p14:cNvContentPartPr/>
              <p14:nvPr/>
            </p14:nvContentPartPr>
            <p14:xfrm>
              <a:off x="4122250" y="391553"/>
              <a:ext cx="290880" cy="1879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68F002B-1D15-4FBC-BB9A-65D9C44616A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04250" y="373913"/>
                <a:ext cx="32652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9CDC0EC-CEE9-46B7-A7DE-CB9B2B762BB1}"/>
                  </a:ext>
                </a:extLst>
              </p14:cNvPr>
              <p14:cNvContentPartPr/>
              <p14:nvPr/>
            </p14:nvContentPartPr>
            <p14:xfrm>
              <a:off x="5048170" y="426113"/>
              <a:ext cx="177120" cy="170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9CDC0EC-CEE9-46B7-A7DE-CB9B2B762BB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30530" y="408113"/>
                <a:ext cx="21276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CE27777-BC4D-4977-B7E2-26E9830BF17C}"/>
                  </a:ext>
                </a:extLst>
              </p14:cNvPr>
              <p14:cNvContentPartPr/>
              <p14:nvPr/>
            </p14:nvContentPartPr>
            <p14:xfrm>
              <a:off x="4543090" y="312353"/>
              <a:ext cx="352800" cy="2671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CE27777-BC4D-4977-B7E2-26E9830BF17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25450" y="294353"/>
                <a:ext cx="38844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DEF579C-5131-4B0A-A9FA-B0718EF183C6}"/>
                  </a:ext>
                </a:extLst>
              </p14:cNvPr>
              <p14:cNvContentPartPr/>
              <p14:nvPr/>
            </p14:nvContentPartPr>
            <p14:xfrm>
              <a:off x="3366970" y="204353"/>
              <a:ext cx="586440" cy="3754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DEF579C-5131-4B0A-A9FA-B0718EF183C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48959" y="186353"/>
                <a:ext cx="622102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C888F85-8F56-4E0A-AE83-11B90D9A8461}"/>
                  </a:ext>
                </a:extLst>
              </p14:cNvPr>
              <p14:cNvContentPartPr/>
              <p14:nvPr/>
            </p14:nvContentPartPr>
            <p14:xfrm>
              <a:off x="2720410" y="397313"/>
              <a:ext cx="375120" cy="2109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C888F85-8F56-4E0A-AE83-11B90D9A846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02410" y="379673"/>
                <a:ext cx="41076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E91DB838-CEE2-4407-9658-A754FEA53505}"/>
                  </a:ext>
                </a:extLst>
              </p14:cNvPr>
              <p14:cNvContentPartPr/>
              <p14:nvPr/>
            </p14:nvContentPartPr>
            <p14:xfrm>
              <a:off x="2294170" y="238193"/>
              <a:ext cx="307440" cy="3412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91DB838-CEE2-4407-9658-A754FEA5350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276530" y="220553"/>
                <a:ext cx="34308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C134361-01E0-4BD7-B74C-590F34160971}"/>
                  </a:ext>
                </a:extLst>
              </p14:cNvPr>
              <p14:cNvContentPartPr/>
              <p14:nvPr/>
            </p14:nvContentPartPr>
            <p14:xfrm>
              <a:off x="1073050" y="425753"/>
              <a:ext cx="795960" cy="1933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C134361-01E0-4BD7-B74C-590F3416097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55042" y="408146"/>
                <a:ext cx="831616" cy="2288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7C68C60-C4EB-4B6F-A944-CCF2A64AB91F}"/>
                  </a:ext>
                </a:extLst>
              </p14:cNvPr>
              <p14:cNvContentPartPr/>
              <p14:nvPr/>
            </p14:nvContentPartPr>
            <p14:xfrm>
              <a:off x="413530" y="305513"/>
              <a:ext cx="540720" cy="3596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7C68C60-C4EB-4B6F-A944-CCF2A64AB91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95890" y="287873"/>
                <a:ext cx="57636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E17B5F0-7C3B-4B7F-95A9-483177595919}"/>
                  </a:ext>
                </a:extLst>
              </p14:cNvPr>
              <p14:cNvContentPartPr/>
              <p14:nvPr/>
            </p14:nvContentPartPr>
            <p14:xfrm>
              <a:off x="1334410" y="1056113"/>
              <a:ext cx="363960" cy="4604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E17B5F0-7C3B-4B7F-95A9-48317759591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16770" y="1038473"/>
                <a:ext cx="399600" cy="4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1285641-1C43-4D03-8E93-DE69C3C8FF34}"/>
                  </a:ext>
                </a:extLst>
              </p14:cNvPr>
              <p14:cNvContentPartPr/>
              <p14:nvPr/>
            </p14:nvContentPartPr>
            <p14:xfrm>
              <a:off x="1550410" y="1788713"/>
              <a:ext cx="283680" cy="1486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1285641-1C43-4D03-8E93-DE69C3C8FF3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532410" y="1771030"/>
                <a:ext cx="319320" cy="1844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0FE75E16-E5B3-49AD-855F-0F0E849CAAC4}"/>
                  </a:ext>
                </a:extLst>
              </p14:cNvPr>
              <p14:cNvContentPartPr/>
              <p14:nvPr/>
            </p14:nvContentPartPr>
            <p14:xfrm>
              <a:off x="1300570" y="1743353"/>
              <a:ext cx="142200" cy="1990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0FE75E16-E5B3-49AD-855F-0F0E849CAAC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282570" y="1725713"/>
                <a:ext cx="17784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5695068-8439-401F-8805-8427E92FB5B1}"/>
                  </a:ext>
                </a:extLst>
              </p14:cNvPr>
              <p14:cNvContentPartPr/>
              <p14:nvPr/>
            </p14:nvContentPartPr>
            <p14:xfrm>
              <a:off x="1397050" y="805913"/>
              <a:ext cx="114120" cy="1029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5695068-8439-401F-8805-8427E92FB5B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379050" y="787913"/>
                <a:ext cx="14976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6FA44C5-8FE4-48D0-9CA7-B2557C3E0112}"/>
                  </a:ext>
                </a:extLst>
              </p14:cNvPr>
              <p14:cNvContentPartPr/>
              <p14:nvPr/>
            </p14:nvContentPartPr>
            <p14:xfrm>
              <a:off x="1992850" y="1265993"/>
              <a:ext cx="518040" cy="2509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6FA44C5-8FE4-48D0-9CA7-B2557C3E011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974837" y="1247993"/>
                <a:ext cx="553705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EF82783E-2E6B-414C-B461-26E50E34AE0F}"/>
                  </a:ext>
                </a:extLst>
              </p14:cNvPr>
              <p14:cNvContentPartPr/>
              <p14:nvPr/>
            </p14:nvContentPartPr>
            <p14:xfrm>
              <a:off x="2998690" y="1300553"/>
              <a:ext cx="91080" cy="172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EF82783E-2E6B-414C-B461-26E50E34AE0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980690" y="1282553"/>
                <a:ext cx="12672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DF1D94EA-1007-4975-9828-5B22B560047E}"/>
                  </a:ext>
                </a:extLst>
              </p14:cNvPr>
              <p14:cNvContentPartPr/>
              <p14:nvPr/>
            </p14:nvContentPartPr>
            <p14:xfrm>
              <a:off x="3044050" y="1374353"/>
              <a:ext cx="114120" cy="349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F1D94EA-1007-4975-9828-5B22B560047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026050" y="1356353"/>
                <a:ext cx="14976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BA39274E-97B2-41FC-88D2-E97CC5A47282}"/>
                  </a:ext>
                </a:extLst>
              </p14:cNvPr>
              <p14:cNvContentPartPr/>
              <p14:nvPr/>
            </p14:nvContentPartPr>
            <p14:xfrm>
              <a:off x="2629330" y="1033433"/>
              <a:ext cx="142560" cy="1652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BA39274E-97B2-41FC-88D2-E97CC5A4728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611645" y="1015793"/>
                <a:ext cx="17829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9A8B90A-23D9-4579-9AE8-44B68AEF1D65}"/>
                  </a:ext>
                </a:extLst>
              </p14:cNvPr>
              <p14:cNvContentPartPr/>
              <p14:nvPr/>
            </p14:nvContentPartPr>
            <p14:xfrm>
              <a:off x="4077610" y="828953"/>
              <a:ext cx="114120" cy="954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9A8B90A-23D9-4579-9AE8-44B68AEF1D6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059970" y="810953"/>
                <a:ext cx="14976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AE8F6D04-F5EE-43F6-A94F-91C8B98E5192}"/>
                  </a:ext>
                </a:extLst>
              </p14:cNvPr>
              <p14:cNvContentPartPr/>
              <p14:nvPr/>
            </p14:nvContentPartPr>
            <p14:xfrm>
              <a:off x="4463890" y="772073"/>
              <a:ext cx="40320" cy="1141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AE8F6D04-F5EE-43F6-A94F-91C8B98E519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446250" y="754433"/>
                <a:ext cx="7596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96825A9D-2E2A-4525-8DF5-0479DE49F0D8}"/>
                  </a:ext>
                </a:extLst>
              </p14:cNvPr>
              <p14:cNvContentPartPr/>
              <p14:nvPr/>
            </p14:nvContentPartPr>
            <p14:xfrm>
              <a:off x="4287850" y="823193"/>
              <a:ext cx="74160" cy="856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96825A9D-2E2A-4525-8DF5-0479DE49F0D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269850" y="805553"/>
                <a:ext cx="10980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FCEE4B45-D85A-41E5-A86E-51B801CE130C}"/>
                  </a:ext>
                </a:extLst>
              </p14:cNvPr>
              <p14:cNvContentPartPr/>
              <p14:nvPr/>
            </p14:nvContentPartPr>
            <p14:xfrm>
              <a:off x="3566410" y="942713"/>
              <a:ext cx="409320" cy="2163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FCEE4B45-D85A-41E5-A86E-51B801CE130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548410" y="924713"/>
                <a:ext cx="44496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F53F1B9B-EAE5-40F6-BA93-234C6682ECB2}"/>
                  </a:ext>
                </a:extLst>
              </p14:cNvPr>
              <p14:cNvContentPartPr/>
              <p14:nvPr/>
            </p14:nvContentPartPr>
            <p14:xfrm>
              <a:off x="4668370" y="1033433"/>
              <a:ext cx="199080" cy="237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F53F1B9B-EAE5-40F6-BA93-234C6682ECB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650730" y="1015793"/>
                <a:ext cx="23472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717A9CE5-03BC-46CA-91D5-5AA12818B519}"/>
                  </a:ext>
                </a:extLst>
              </p14:cNvPr>
              <p14:cNvContentPartPr/>
              <p14:nvPr/>
            </p14:nvContentPartPr>
            <p14:xfrm>
              <a:off x="5057170" y="936593"/>
              <a:ext cx="202320" cy="2332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717A9CE5-03BC-46CA-91D5-5AA12818B51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039530" y="918953"/>
                <a:ext cx="23796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6DC8948B-07B5-450B-B230-FB1DFCA7C421}"/>
                  </a:ext>
                </a:extLst>
              </p14:cNvPr>
              <p14:cNvContentPartPr/>
              <p14:nvPr/>
            </p14:nvContentPartPr>
            <p14:xfrm>
              <a:off x="3583690" y="1344833"/>
              <a:ext cx="1925640" cy="1206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6DC8948B-07B5-450B-B230-FB1DFCA7C42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565690" y="1326833"/>
                <a:ext cx="196128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A96FAB7D-F0A4-440F-B73B-F8B613142E4A}"/>
                  </a:ext>
                </a:extLst>
              </p14:cNvPr>
              <p14:cNvContentPartPr/>
              <p14:nvPr/>
            </p14:nvContentPartPr>
            <p14:xfrm>
              <a:off x="4179850" y="1669553"/>
              <a:ext cx="187920" cy="2048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A96FAB7D-F0A4-440F-B73B-F8B613142E4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162210" y="1651913"/>
                <a:ext cx="22356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EF6CC9A1-CAB6-4DDB-8B1C-232F555F6ADD}"/>
                  </a:ext>
                </a:extLst>
              </p14:cNvPr>
              <p14:cNvContentPartPr/>
              <p14:nvPr/>
            </p14:nvContentPartPr>
            <p14:xfrm>
              <a:off x="4537690" y="1777553"/>
              <a:ext cx="153720" cy="237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EF6CC9A1-CAB6-4DDB-8B1C-232F555F6AD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520050" y="1759553"/>
                <a:ext cx="18936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32066712-E495-46A0-96A0-DD03FAB8A617}"/>
                  </a:ext>
                </a:extLst>
              </p14:cNvPr>
              <p14:cNvContentPartPr/>
              <p14:nvPr/>
            </p14:nvContentPartPr>
            <p14:xfrm>
              <a:off x="4855930" y="1618433"/>
              <a:ext cx="28800" cy="2559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32066712-E495-46A0-96A0-DD03FAB8A61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837930" y="1600793"/>
                <a:ext cx="6444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4E4E6F7E-2DC1-44A9-99C6-5A62150AD93F}"/>
                  </a:ext>
                </a:extLst>
              </p14:cNvPr>
              <p14:cNvContentPartPr/>
              <p14:nvPr/>
            </p14:nvContentPartPr>
            <p14:xfrm>
              <a:off x="5452090" y="300833"/>
              <a:ext cx="11880" cy="61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4E4E6F7E-2DC1-44A9-99C6-5A62150AD93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434450" y="283193"/>
                <a:ext cx="475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B2D4183-4B9D-4FCE-8E96-E7A96A4D7D86}"/>
                  </a:ext>
                </a:extLst>
              </p14:cNvPr>
              <p14:cNvContentPartPr/>
              <p14:nvPr/>
            </p14:nvContentPartPr>
            <p14:xfrm>
              <a:off x="5474770" y="454193"/>
              <a:ext cx="360" cy="3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B2D4183-4B9D-4FCE-8E96-E7A96A4D7D8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457130" y="43619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40335AE9-7007-4681-AA76-A26F81494F36}"/>
                  </a:ext>
                </a:extLst>
              </p14:cNvPr>
              <p14:cNvContentPartPr/>
              <p14:nvPr/>
            </p14:nvContentPartPr>
            <p14:xfrm>
              <a:off x="1181050" y="2640473"/>
              <a:ext cx="375120" cy="5238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40335AE9-7007-4681-AA76-A26F81494F3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163410" y="2622833"/>
                <a:ext cx="410760" cy="55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6FAD2B39-1233-4CE4-88B0-091819CC3A59}"/>
                  </a:ext>
                </a:extLst>
              </p14:cNvPr>
              <p14:cNvContentPartPr/>
              <p14:nvPr/>
            </p14:nvContentPartPr>
            <p14:xfrm>
              <a:off x="1624210" y="3441473"/>
              <a:ext cx="74880" cy="1540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6FAD2B39-1233-4CE4-88B0-091819CC3A5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606210" y="3423833"/>
                <a:ext cx="1105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7DA0CFA-14C2-4D8D-B8BC-818F54195B86}"/>
                  </a:ext>
                </a:extLst>
              </p14:cNvPr>
              <p14:cNvContentPartPr/>
              <p14:nvPr/>
            </p14:nvContentPartPr>
            <p14:xfrm>
              <a:off x="1208770" y="3407633"/>
              <a:ext cx="273960" cy="18792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7DA0CFA-14C2-4D8D-B8BC-818F54195B8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191107" y="3389633"/>
                <a:ext cx="309647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BC8D703C-A90E-4FCE-AA6B-2F6A4A3DC657}"/>
                  </a:ext>
                </a:extLst>
              </p14:cNvPr>
              <p14:cNvContentPartPr/>
              <p14:nvPr/>
            </p14:nvContentPartPr>
            <p14:xfrm>
              <a:off x="1249450" y="2351033"/>
              <a:ext cx="120600" cy="19332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BC8D703C-A90E-4FCE-AA6B-2F6A4A3DC65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231450" y="2333393"/>
                <a:ext cx="15624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1409FD4B-FCB1-4D05-89E4-B63DE888B096}"/>
                  </a:ext>
                </a:extLst>
              </p14:cNvPr>
              <p14:cNvContentPartPr/>
              <p14:nvPr/>
            </p14:nvContentPartPr>
            <p14:xfrm>
              <a:off x="1964050" y="2595473"/>
              <a:ext cx="160200" cy="4719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1409FD4B-FCB1-4D05-89E4-B63DE888B09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946410" y="2577473"/>
                <a:ext cx="195840" cy="50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7F925014-D304-4DCF-9B19-3C4FC0BB4CEC}"/>
                  </a:ext>
                </a:extLst>
              </p14:cNvPr>
              <p14:cNvContentPartPr/>
              <p14:nvPr/>
            </p14:nvContentPartPr>
            <p14:xfrm>
              <a:off x="2305690" y="2828393"/>
              <a:ext cx="11880" cy="172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7F925014-D304-4DCF-9B19-3C4FC0BB4CE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288050" y="2810393"/>
                <a:ext cx="4752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CD896DF3-0EEC-4657-8011-5A696790C2F4}"/>
                  </a:ext>
                </a:extLst>
              </p14:cNvPr>
              <p14:cNvContentPartPr/>
              <p14:nvPr/>
            </p14:nvContentPartPr>
            <p14:xfrm>
              <a:off x="2470570" y="2544353"/>
              <a:ext cx="185760" cy="4888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CD896DF3-0EEC-4657-8011-5A696790C2F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452570" y="2526353"/>
                <a:ext cx="221400" cy="52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D78A6B9A-DC86-441A-9FD8-3DE780928783}"/>
                  </a:ext>
                </a:extLst>
              </p14:cNvPr>
              <p14:cNvContentPartPr/>
              <p14:nvPr/>
            </p14:nvContentPartPr>
            <p14:xfrm>
              <a:off x="3032530" y="2726153"/>
              <a:ext cx="250200" cy="21060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D78A6B9A-DC86-441A-9FD8-3DE78092878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014890" y="2708153"/>
                <a:ext cx="28584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5D59A59E-DD6D-4A3A-89D0-B0A64C49A971}"/>
                  </a:ext>
                </a:extLst>
              </p14:cNvPr>
              <p14:cNvContentPartPr/>
              <p14:nvPr/>
            </p14:nvContentPartPr>
            <p14:xfrm>
              <a:off x="3527170" y="2538593"/>
              <a:ext cx="295920" cy="44352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5D59A59E-DD6D-4A3A-89D0-B0A64C49A97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509170" y="2520593"/>
                <a:ext cx="331560" cy="4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7379066D-834C-4411-9EB0-6FA7C65B6164}"/>
                  </a:ext>
                </a:extLst>
              </p14:cNvPr>
              <p14:cNvContentPartPr/>
              <p14:nvPr/>
            </p14:nvContentPartPr>
            <p14:xfrm>
              <a:off x="3941530" y="2748833"/>
              <a:ext cx="360" cy="3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7379066D-834C-4411-9EB0-6FA7C65B616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923530" y="273083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79629D56-858B-4825-B723-4195344131E0}"/>
                  </a:ext>
                </a:extLst>
              </p14:cNvPr>
              <p14:cNvContentPartPr/>
              <p14:nvPr/>
            </p14:nvContentPartPr>
            <p14:xfrm>
              <a:off x="4117570" y="2538593"/>
              <a:ext cx="250200" cy="42624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79629D56-858B-4825-B723-4195344131E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099570" y="2520593"/>
                <a:ext cx="28584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C519E7D0-881A-40D7-9488-5A5A1CB3C8C4}"/>
                  </a:ext>
                </a:extLst>
              </p14:cNvPr>
              <p14:cNvContentPartPr/>
              <p14:nvPr/>
            </p14:nvContentPartPr>
            <p14:xfrm>
              <a:off x="4412770" y="2294513"/>
              <a:ext cx="126000" cy="15948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C519E7D0-881A-40D7-9488-5A5A1CB3C8C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395130" y="2276513"/>
                <a:ext cx="16164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AD1D0937-6BC7-4078-BBF6-CC894B45F40F}"/>
                  </a:ext>
                </a:extLst>
              </p14:cNvPr>
              <p14:cNvContentPartPr/>
              <p14:nvPr/>
            </p14:nvContentPartPr>
            <p14:xfrm>
              <a:off x="2680450" y="2299913"/>
              <a:ext cx="142200" cy="1425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AD1D0937-6BC7-4078-BBF6-CC894B45F40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662810" y="2282228"/>
                <a:ext cx="177840" cy="17829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3087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5C8B6EA-4D5A-4598-AF11-238434323942}"/>
                  </a:ext>
                </a:extLst>
              </p14:cNvPr>
              <p14:cNvContentPartPr/>
              <p14:nvPr/>
            </p14:nvContentPartPr>
            <p14:xfrm>
              <a:off x="464650" y="250502"/>
              <a:ext cx="148680" cy="334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5C8B6EA-4D5A-4598-AF11-23843432394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7010" y="232862"/>
                <a:ext cx="18432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A65D25E-10F1-41D4-93F3-998EA4B0C323}"/>
                  </a:ext>
                </a:extLst>
              </p14:cNvPr>
              <p14:cNvContentPartPr/>
              <p14:nvPr/>
            </p14:nvContentPartPr>
            <p14:xfrm>
              <a:off x="5900650" y="278222"/>
              <a:ext cx="17280" cy="255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A65D25E-10F1-41D4-93F3-998EA4B0C32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83010" y="260222"/>
                <a:ext cx="5292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0242EAE-C3A1-49B5-9807-7E4FB028470F}"/>
                  </a:ext>
                </a:extLst>
              </p14:cNvPr>
              <p14:cNvContentPartPr/>
              <p14:nvPr/>
            </p14:nvContentPartPr>
            <p14:xfrm>
              <a:off x="6792370" y="340502"/>
              <a:ext cx="360" cy="172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0242EAE-C3A1-49B5-9807-7E4FB028470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74730" y="322862"/>
                <a:ext cx="3600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BA52B0B-6DD1-4072-A649-EA4B2E50D86E}"/>
                  </a:ext>
                </a:extLst>
              </p14:cNvPr>
              <p14:cNvContentPartPr/>
              <p14:nvPr/>
            </p14:nvContentPartPr>
            <p14:xfrm>
              <a:off x="6752770" y="465422"/>
              <a:ext cx="11880" cy="61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BA52B0B-6DD1-4072-A649-EA4B2E50D86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34770" y="447782"/>
                <a:ext cx="475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3D309B7-E133-4AAA-8FC0-63BC9DF39400}"/>
                  </a:ext>
                </a:extLst>
              </p14:cNvPr>
              <p14:cNvContentPartPr/>
              <p14:nvPr/>
            </p14:nvContentPartPr>
            <p14:xfrm>
              <a:off x="6070570" y="312062"/>
              <a:ext cx="489600" cy="2052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3D309B7-E133-4AAA-8FC0-63BC9DF3940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52917" y="294422"/>
                <a:ext cx="525266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B7D725B-1C0A-4F37-B0EE-81EB1969C6EA}"/>
                  </a:ext>
                </a:extLst>
              </p14:cNvPr>
              <p14:cNvContentPartPr/>
              <p14:nvPr/>
            </p14:nvContentPartPr>
            <p14:xfrm>
              <a:off x="5094250" y="323582"/>
              <a:ext cx="704520" cy="1994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B7D725B-1C0A-4F37-B0EE-81EB1969C6E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76610" y="305549"/>
                <a:ext cx="740160" cy="2351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EB68098-A1FA-42F6-BB8F-003FDF4D3F06}"/>
                  </a:ext>
                </a:extLst>
              </p14:cNvPr>
              <p14:cNvContentPartPr/>
              <p14:nvPr/>
            </p14:nvContentPartPr>
            <p14:xfrm>
              <a:off x="4593850" y="152582"/>
              <a:ext cx="330840" cy="3646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EB68098-A1FA-42F6-BB8F-003FDF4D3F0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575850" y="134925"/>
                <a:ext cx="366480" cy="4003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544908C-9409-4415-8578-14E7412E04D9}"/>
                  </a:ext>
                </a:extLst>
              </p14:cNvPr>
              <p14:cNvContentPartPr/>
              <p14:nvPr/>
            </p14:nvContentPartPr>
            <p14:xfrm>
              <a:off x="3844690" y="329342"/>
              <a:ext cx="421560" cy="2275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544908C-9409-4415-8578-14E7412E04D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827050" y="311342"/>
                <a:ext cx="45720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56D4B4E-B2E1-4FA8-AD19-90D2A8D1B687}"/>
                  </a:ext>
                </a:extLst>
              </p14:cNvPr>
              <p14:cNvContentPartPr/>
              <p14:nvPr/>
            </p14:nvContentPartPr>
            <p14:xfrm>
              <a:off x="3197410" y="221342"/>
              <a:ext cx="534600" cy="2844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56D4B4E-B2E1-4FA8-AD19-90D2A8D1B68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179410" y="203342"/>
                <a:ext cx="57024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F6D2B94-41A8-40D2-A296-C859A054AB30}"/>
                  </a:ext>
                </a:extLst>
              </p14:cNvPr>
              <p14:cNvContentPartPr/>
              <p14:nvPr/>
            </p14:nvContentPartPr>
            <p14:xfrm>
              <a:off x="2004730" y="260942"/>
              <a:ext cx="1067760" cy="2901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F6D2B94-41A8-40D2-A296-C859A054AB3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986736" y="243302"/>
                <a:ext cx="1103388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E1B0D25-DC09-4F1E-9E6E-A5AA5BBD3414}"/>
                  </a:ext>
                </a:extLst>
              </p14:cNvPr>
              <p14:cNvContentPartPr/>
              <p14:nvPr/>
            </p14:nvContentPartPr>
            <p14:xfrm>
              <a:off x="709450" y="278222"/>
              <a:ext cx="983160" cy="3135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E1B0D25-DC09-4F1E-9E6E-A5AA5BBD341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91450" y="260222"/>
                <a:ext cx="101880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1D06A05-D972-4841-9632-536D26CE062A}"/>
                  </a:ext>
                </a:extLst>
              </p14:cNvPr>
              <p14:cNvContentPartPr/>
              <p14:nvPr/>
            </p14:nvContentPartPr>
            <p14:xfrm>
              <a:off x="613330" y="1737660"/>
              <a:ext cx="272880" cy="3931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1D06A05-D972-4841-9632-536D26CE062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95690" y="1720020"/>
                <a:ext cx="308520" cy="4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9E26A3D-A40B-48CF-A911-B875F60FB9D6}"/>
                  </a:ext>
                </a:extLst>
              </p14:cNvPr>
              <p14:cNvContentPartPr/>
              <p14:nvPr/>
            </p14:nvContentPartPr>
            <p14:xfrm>
              <a:off x="624850" y="1488180"/>
              <a:ext cx="102600" cy="1137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9E26A3D-A40B-48CF-A911-B875F60FB9D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06850" y="1470180"/>
                <a:ext cx="13824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2A87D6B-68CA-4F85-9363-4B970E4B12FD}"/>
                  </a:ext>
                </a:extLst>
              </p14:cNvPr>
              <p14:cNvContentPartPr/>
              <p14:nvPr/>
            </p14:nvContentPartPr>
            <p14:xfrm>
              <a:off x="482650" y="2299980"/>
              <a:ext cx="387000" cy="1706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2A87D6B-68CA-4F85-9363-4B970E4B12F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65010" y="2282340"/>
                <a:ext cx="42264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9FAC6367-A2B5-4280-B891-7AF7CBA6205B}"/>
                  </a:ext>
                </a:extLst>
              </p14:cNvPr>
              <p14:cNvContentPartPr/>
              <p14:nvPr/>
            </p14:nvContentPartPr>
            <p14:xfrm>
              <a:off x="1118770" y="1887780"/>
              <a:ext cx="437760" cy="207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9FAC6367-A2B5-4280-B891-7AF7CBA6205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101130" y="1869780"/>
                <a:ext cx="47340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5F568DD-A860-400F-87C4-F807BD54ABD2}"/>
                  </a:ext>
                </a:extLst>
              </p14:cNvPr>
              <p14:cNvContentPartPr/>
              <p14:nvPr/>
            </p14:nvContentPartPr>
            <p14:xfrm>
              <a:off x="1698010" y="1692300"/>
              <a:ext cx="119880" cy="1990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5F568DD-A860-400F-87C4-F807BD54ABD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680317" y="1674660"/>
                <a:ext cx="155627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7BA9C96-7754-4BA5-8771-B48E188F1134}"/>
                  </a:ext>
                </a:extLst>
              </p14:cNvPr>
              <p14:cNvContentPartPr/>
              <p14:nvPr/>
            </p14:nvContentPartPr>
            <p14:xfrm>
              <a:off x="2214970" y="1987500"/>
              <a:ext cx="131040" cy="154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7BA9C96-7754-4BA5-8771-B48E188F113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197330" y="1969860"/>
                <a:ext cx="16668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77333352-E899-48C2-A80A-1D0CB045359B}"/>
                  </a:ext>
                </a:extLst>
              </p14:cNvPr>
              <p14:cNvContentPartPr/>
              <p14:nvPr/>
            </p14:nvContentPartPr>
            <p14:xfrm>
              <a:off x="2277610" y="2152380"/>
              <a:ext cx="125280" cy="61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7333352-E899-48C2-A80A-1D0CB045359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259610" y="2134380"/>
                <a:ext cx="1609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C597F6C-5805-42BE-9507-86DEA622257E}"/>
                  </a:ext>
                </a:extLst>
              </p14:cNvPr>
              <p14:cNvContentPartPr/>
              <p14:nvPr/>
            </p14:nvContentPartPr>
            <p14:xfrm>
              <a:off x="2800330" y="1487460"/>
              <a:ext cx="198720" cy="2048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C597F6C-5805-42BE-9507-86DEA622257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782690" y="1469820"/>
                <a:ext cx="23436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B5983680-9A5A-40B0-9D39-4800A432CFC9}"/>
                  </a:ext>
                </a:extLst>
              </p14:cNvPr>
              <p14:cNvContentPartPr/>
              <p14:nvPr/>
            </p14:nvContentPartPr>
            <p14:xfrm>
              <a:off x="3123610" y="1482060"/>
              <a:ext cx="79920" cy="1990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B5983680-9A5A-40B0-9D39-4800A432CFC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105970" y="1464420"/>
                <a:ext cx="11556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A8922E67-C901-439A-9EA4-7C9E7D57A474}"/>
                  </a:ext>
                </a:extLst>
              </p14:cNvPr>
              <p14:cNvContentPartPr/>
              <p14:nvPr/>
            </p14:nvContentPartPr>
            <p14:xfrm>
              <a:off x="3623650" y="1311780"/>
              <a:ext cx="23040" cy="1083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A8922E67-C901-439A-9EA4-7C9E7D57A47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605650" y="1294140"/>
                <a:ext cx="586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9C96DD7-F122-4D78-9B05-CACD7DDC39D4}"/>
                  </a:ext>
                </a:extLst>
              </p14:cNvPr>
              <p14:cNvContentPartPr/>
              <p14:nvPr/>
            </p14:nvContentPartPr>
            <p14:xfrm>
              <a:off x="3328090" y="1345980"/>
              <a:ext cx="210600" cy="1472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9C96DD7-F122-4D78-9B05-CACD7DDC39D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310090" y="1327980"/>
                <a:ext cx="24624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E4B2F3EE-4951-4E15-AD1D-0EA4CB5CBCF5}"/>
                  </a:ext>
                </a:extLst>
              </p14:cNvPr>
              <p14:cNvContentPartPr/>
              <p14:nvPr/>
            </p14:nvContentPartPr>
            <p14:xfrm>
              <a:off x="3873490" y="1606980"/>
              <a:ext cx="147960" cy="295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E4B2F3EE-4951-4E15-AD1D-0EA4CB5CBCF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855490" y="1589340"/>
                <a:ext cx="18360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61FC3996-4F5E-413C-925F-EE24554E4C56}"/>
                  </a:ext>
                </a:extLst>
              </p14:cNvPr>
              <p14:cNvContentPartPr/>
              <p14:nvPr/>
            </p14:nvContentPartPr>
            <p14:xfrm>
              <a:off x="4191370" y="1516260"/>
              <a:ext cx="176760" cy="1594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61FC3996-4F5E-413C-925F-EE24554E4C5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173730" y="1498260"/>
                <a:ext cx="21240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0E57F950-3C7D-41BD-B896-03F5E7D09DB3}"/>
                  </a:ext>
                </a:extLst>
              </p14:cNvPr>
              <p14:cNvContentPartPr/>
              <p14:nvPr/>
            </p14:nvContentPartPr>
            <p14:xfrm>
              <a:off x="2618170" y="1805340"/>
              <a:ext cx="2039400" cy="860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0E57F950-3C7D-41BD-B896-03F5E7D09DB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600530" y="1787700"/>
                <a:ext cx="207504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2A2D154B-2923-457C-88DA-75FD7812C40B}"/>
                  </a:ext>
                </a:extLst>
              </p14:cNvPr>
              <p14:cNvContentPartPr/>
              <p14:nvPr/>
            </p14:nvContentPartPr>
            <p14:xfrm>
              <a:off x="3112450" y="2072820"/>
              <a:ext cx="182160" cy="1526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2A2D154B-2923-457C-88DA-75FD7812C40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094450" y="2055180"/>
                <a:ext cx="21780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DA727243-5AC2-4009-89AF-3CC1301EBD02}"/>
                  </a:ext>
                </a:extLst>
              </p14:cNvPr>
              <p14:cNvContentPartPr/>
              <p14:nvPr/>
            </p14:nvContentPartPr>
            <p14:xfrm>
              <a:off x="3424930" y="2129700"/>
              <a:ext cx="114120" cy="172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DA727243-5AC2-4009-89AF-3CC1301EBD0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406930" y="2111700"/>
                <a:ext cx="14976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68E6F49-032A-40BE-9982-60FEEEF1809A}"/>
                  </a:ext>
                </a:extLst>
              </p14:cNvPr>
              <p14:cNvContentPartPr/>
              <p14:nvPr/>
            </p14:nvContentPartPr>
            <p14:xfrm>
              <a:off x="3725530" y="2010540"/>
              <a:ext cx="17640" cy="1990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68E6F49-032A-40BE-9982-60FEEEF1809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707530" y="1992540"/>
                <a:ext cx="5328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86BA8C8F-1233-4B90-A4B3-C220C634CACC}"/>
                  </a:ext>
                </a:extLst>
              </p14:cNvPr>
              <p14:cNvContentPartPr/>
              <p14:nvPr/>
            </p14:nvContentPartPr>
            <p14:xfrm>
              <a:off x="5843714" y="1482060"/>
              <a:ext cx="290160" cy="3582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86BA8C8F-1233-4B90-A4B3-C220C634CAC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825714" y="1464060"/>
                <a:ext cx="32580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BAED6AD8-1F4E-48E8-9316-7295215F79EB}"/>
                  </a:ext>
                </a:extLst>
              </p14:cNvPr>
              <p14:cNvContentPartPr/>
              <p14:nvPr/>
            </p14:nvContentPartPr>
            <p14:xfrm>
              <a:off x="6161594" y="2101260"/>
              <a:ext cx="12600" cy="1764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BAED6AD8-1F4E-48E8-9316-7295215F79E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143594" y="2083260"/>
                <a:ext cx="4824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9A77FED2-A242-404D-9266-2E241B0F7AAE}"/>
                  </a:ext>
                </a:extLst>
              </p14:cNvPr>
              <p14:cNvContentPartPr/>
              <p14:nvPr/>
            </p14:nvContentPartPr>
            <p14:xfrm>
              <a:off x="5900594" y="1220340"/>
              <a:ext cx="119520" cy="1180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9A77FED2-A242-404D-9266-2E241B0F7AA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882594" y="1202340"/>
                <a:ext cx="15516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20B40559-926F-46A0-85A4-A197158F92D6}"/>
                  </a:ext>
                </a:extLst>
              </p14:cNvPr>
              <p14:cNvContentPartPr/>
              <p14:nvPr/>
            </p14:nvContentPartPr>
            <p14:xfrm>
              <a:off x="5770274" y="2140500"/>
              <a:ext cx="266760" cy="1774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20B40559-926F-46A0-85A4-A197158F92D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752298" y="2122824"/>
                <a:ext cx="302352" cy="2131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CD557A0D-557A-4119-8A62-76DE53D3EBFE}"/>
                  </a:ext>
                </a:extLst>
              </p14:cNvPr>
              <p14:cNvContentPartPr/>
              <p14:nvPr/>
            </p14:nvContentPartPr>
            <p14:xfrm>
              <a:off x="6570554" y="1533180"/>
              <a:ext cx="210600" cy="2844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CD557A0D-557A-4119-8A62-76DE53D3EBF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552554" y="1515180"/>
                <a:ext cx="24624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391C8F6A-CDAC-4146-B570-E14FDB88BA15}"/>
                  </a:ext>
                </a:extLst>
              </p14:cNvPr>
              <p14:cNvContentPartPr/>
              <p14:nvPr/>
            </p14:nvContentPartPr>
            <p14:xfrm>
              <a:off x="7360034" y="1612740"/>
              <a:ext cx="114120" cy="172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391C8F6A-CDAC-4146-B570-E14FDB88BA1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342394" y="1594740"/>
                <a:ext cx="14976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71941378-DBC5-423A-B623-469AA6C92893}"/>
                  </a:ext>
                </a:extLst>
              </p14:cNvPr>
              <p14:cNvContentPartPr/>
              <p14:nvPr/>
            </p14:nvContentPartPr>
            <p14:xfrm>
              <a:off x="7451114" y="1743420"/>
              <a:ext cx="63000" cy="122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71941378-DBC5-423A-B623-469AA6C9289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433114" y="1725420"/>
                <a:ext cx="9864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80D4A37-822E-47C6-9CD5-AC07C6711BFE}"/>
                  </a:ext>
                </a:extLst>
              </p14:cNvPr>
              <p14:cNvContentPartPr/>
              <p14:nvPr/>
            </p14:nvContentPartPr>
            <p14:xfrm>
              <a:off x="7978874" y="1294500"/>
              <a:ext cx="148320" cy="1425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80D4A37-822E-47C6-9CD5-AC07C6711BF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961234" y="1276500"/>
                <a:ext cx="18396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35082D75-4FAE-4A75-B60D-2240AFBD1BB4}"/>
                  </a:ext>
                </a:extLst>
              </p14:cNvPr>
              <p14:cNvContentPartPr/>
              <p14:nvPr/>
            </p14:nvContentPartPr>
            <p14:xfrm>
              <a:off x="7871234" y="1652340"/>
              <a:ext cx="1675800" cy="230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35082D75-4FAE-4A75-B60D-2240AFBD1BB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853594" y="1634700"/>
                <a:ext cx="171144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3071BEF4-2AED-4E2B-A7B2-86EBA4E86D41}"/>
                  </a:ext>
                </a:extLst>
              </p14:cNvPr>
              <p14:cNvContentPartPr/>
              <p14:nvPr/>
            </p14:nvContentPartPr>
            <p14:xfrm>
              <a:off x="8268314" y="1214940"/>
              <a:ext cx="398160" cy="2779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3071BEF4-2AED-4E2B-A7B2-86EBA4E86D4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250330" y="1197300"/>
                <a:ext cx="433768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2D032507-0BF3-4777-A455-1F7108A58D3E}"/>
                  </a:ext>
                </a:extLst>
              </p14:cNvPr>
              <p14:cNvContentPartPr/>
              <p14:nvPr/>
            </p14:nvContentPartPr>
            <p14:xfrm>
              <a:off x="8592674" y="1833780"/>
              <a:ext cx="176400" cy="22788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2D032507-0BF3-4777-A455-1F7108A58D3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574674" y="1816140"/>
                <a:ext cx="21204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E61E93D9-BDF2-43B6-9984-6F31198111DE}"/>
                  </a:ext>
                </a:extLst>
              </p14:cNvPr>
              <p14:cNvContentPartPr/>
              <p14:nvPr/>
            </p14:nvContentPartPr>
            <p14:xfrm>
              <a:off x="9137714" y="1163460"/>
              <a:ext cx="238680" cy="32472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E61E93D9-BDF2-43B6-9984-6F31198111D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120047" y="1145820"/>
                <a:ext cx="274374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E1937E49-2FF8-49DD-8F7E-0DDB0777EACD}"/>
                  </a:ext>
                </a:extLst>
              </p14:cNvPr>
              <p14:cNvContentPartPr/>
              <p14:nvPr/>
            </p14:nvContentPartPr>
            <p14:xfrm>
              <a:off x="8797154" y="1306020"/>
              <a:ext cx="147960" cy="1141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E1937E49-2FF8-49DD-8F7E-0DDB0777EAC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779154" y="1288020"/>
                <a:ext cx="18360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AB4CA213-4285-498F-9A6C-D08E7CE4F102}"/>
                  </a:ext>
                </a:extLst>
              </p14:cNvPr>
              <p14:cNvContentPartPr/>
              <p14:nvPr/>
            </p14:nvContentPartPr>
            <p14:xfrm>
              <a:off x="5945594" y="3231664"/>
              <a:ext cx="415440" cy="49464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AB4CA213-4285-498F-9A6C-D08E7CE4F10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927954" y="3213664"/>
                <a:ext cx="451080" cy="53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385903EF-2220-4D4A-B9E3-2EA8058C9133}"/>
                  </a:ext>
                </a:extLst>
              </p14:cNvPr>
              <p14:cNvContentPartPr/>
              <p14:nvPr/>
            </p14:nvContentPartPr>
            <p14:xfrm>
              <a:off x="5957474" y="2953384"/>
              <a:ext cx="147960" cy="14796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385903EF-2220-4D4A-B9E3-2EA8058C913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939474" y="2935744"/>
                <a:ext cx="18360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83ABA3CF-89D1-45CB-97C4-FBF086CE3818}"/>
                  </a:ext>
                </a:extLst>
              </p14:cNvPr>
              <p14:cNvContentPartPr/>
              <p14:nvPr/>
            </p14:nvContentPartPr>
            <p14:xfrm>
              <a:off x="6883034" y="3288544"/>
              <a:ext cx="256320" cy="31284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83ABA3CF-89D1-45CB-97C4-FBF086CE381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865369" y="3270544"/>
                <a:ext cx="29201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E89EA19A-8D93-451A-9D8B-5A0323671FA2}"/>
                  </a:ext>
                </a:extLst>
              </p14:cNvPr>
              <p14:cNvContentPartPr/>
              <p14:nvPr/>
            </p14:nvContentPartPr>
            <p14:xfrm>
              <a:off x="5968634" y="3924664"/>
              <a:ext cx="403920" cy="20484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E89EA19A-8D93-451A-9D8B-5A0323671FA2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950994" y="3906664"/>
                <a:ext cx="43956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93AD1460-9E13-4E65-9A09-79311B2ED54A}"/>
                  </a:ext>
                </a:extLst>
              </p14:cNvPr>
              <p14:cNvContentPartPr/>
              <p14:nvPr/>
            </p14:nvContentPartPr>
            <p14:xfrm>
              <a:off x="7161314" y="3044104"/>
              <a:ext cx="182160" cy="13680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93AD1460-9E13-4E65-9A09-79311B2ED54A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143674" y="3026104"/>
                <a:ext cx="21780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360FD41B-DAD0-490B-ACBF-1650010B97A4}"/>
                  </a:ext>
                </a:extLst>
              </p14:cNvPr>
              <p14:cNvContentPartPr/>
              <p14:nvPr/>
            </p14:nvContentPartPr>
            <p14:xfrm>
              <a:off x="7592954" y="3356584"/>
              <a:ext cx="96840" cy="1800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360FD41B-DAD0-490B-ACBF-1650010B97A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575314" y="3338584"/>
                <a:ext cx="13248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14744368-9723-43BB-9982-CC6FFF77DC20}"/>
                  </a:ext>
                </a:extLst>
              </p14:cNvPr>
              <p14:cNvContentPartPr/>
              <p14:nvPr/>
            </p14:nvContentPartPr>
            <p14:xfrm>
              <a:off x="7604474" y="3487264"/>
              <a:ext cx="108360" cy="345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14744368-9723-43BB-9982-CC6FFF77DC2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586834" y="3469264"/>
                <a:ext cx="14400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F42BB573-27E3-452F-B0C5-7D5B94D00274}"/>
                  </a:ext>
                </a:extLst>
              </p14:cNvPr>
              <p14:cNvContentPartPr/>
              <p14:nvPr/>
            </p14:nvContentPartPr>
            <p14:xfrm>
              <a:off x="7984994" y="2796064"/>
              <a:ext cx="204840" cy="20880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F42BB573-27E3-452F-B0C5-7D5B94D0027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967354" y="2778064"/>
                <a:ext cx="24048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3CBC41E1-E872-4BA6-A4A6-E805187A4798}"/>
                  </a:ext>
                </a:extLst>
              </p14:cNvPr>
              <p14:cNvContentPartPr/>
              <p14:nvPr/>
            </p14:nvContentPartPr>
            <p14:xfrm>
              <a:off x="8387474" y="2629744"/>
              <a:ext cx="103320" cy="43200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3CBC41E1-E872-4BA6-A4A6-E805187A4798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369834" y="2611744"/>
                <a:ext cx="138960" cy="46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99D711F7-856E-4428-BE90-75CEC177DB90}"/>
                  </a:ext>
                </a:extLst>
              </p14:cNvPr>
              <p14:cNvContentPartPr/>
              <p14:nvPr/>
            </p14:nvContentPartPr>
            <p14:xfrm>
              <a:off x="9149234" y="2697784"/>
              <a:ext cx="46080" cy="22752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99D711F7-856E-4428-BE90-75CEC177DB9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131594" y="2679784"/>
                <a:ext cx="8172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B82F235A-62EB-48E3-BAA9-7DCFABB270B6}"/>
                  </a:ext>
                </a:extLst>
              </p14:cNvPr>
              <p14:cNvContentPartPr/>
              <p14:nvPr/>
            </p14:nvContentPartPr>
            <p14:xfrm>
              <a:off x="8592674" y="2760064"/>
              <a:ext cx="443160" cy="16524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B82F235A-62EB-48E3-BAA9-7DCFABB270B6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575048" y="2742424"/>
                <a:ext cx="478771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50EBA982-BFB4-4C6F-ABEB-B769FB4D6F49}"/>
                  </a:ext>
                </a:extLst>
              </p14:cNvPr>
              <p14:cNvContentPartPr/>
              <p14:nvPr/>
            </p14:nvContentPartPr>
            <p14:xfrm>
              <a:off x="10302314" y="2561344"/>
              <a:ext cx="454680" cy="36396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50EBA982-BFB4-4C6F-ABEB-B769FB4D6F49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0284314" y="2543704"/>
                <a:ext cx="49032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C6699FE0-DD45-48A1-9B10-27A3561063F3}"/>
                  </a:ext>
                </a:extLst>
              </p14:cNvPr>
              <p14:cNvContentPartPr/>
              <p14:nvPr/>
            </p14:nvContentPartPr>
            <p14:xfrm>
              <a:off x="9331034" y="2572864"/>
              <a:ext cx="852120" cy="40932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C6699FE0-DD45-48A1-9B10-27A3561063F3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313394" y="2554864"/>
                <a:ext cx="88776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8C404D43-416D-4103-AE4B-8F5BFEA29899}"/>
                  </a:ext>
                </a:extLst>
              </p14:cNvPr>
              <p14:cNvContentPartPr/>
              <p14:nvPr/>
            </p14:nvContentPartPr>
            <p14:xfrm>
              <a:off x="8013434" y="3180544"/>
              <a:ext cx="3090240" cy="10080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8C404D43-416D-4103-AE4B-8F5BFEA29899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995434" y="3162544"/>
                <a:ext cx="312588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6DEEFD06-2FAE-42BC-93CA-767FEDB131E3}"/>
                  </a:ext>
                </a:extLst>
              </p14:cNvPr>
              <p14:cNvContentPartPr/>
              <p14:nvPr/>
            </p14:nvContentPartPr>
            <p14:xfrm>
              <a:off x="9131594" y="3549544"/>
              <a:ext cx="206280" cy="29592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6DEEFD06-2FAE-42BC-93CA-767FEDB131E3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113594" y="3531904"/>
                <a:ext cx="24192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041B2A19-6424-4CE7-B233-8D462A7E5065}"/>
                  </a:ext>
                </a:extLst>
              </p14:cNvPr>
              <p14:cNvContentPartPr/>
              <p14:nvPr/>
            </p14:nvContentPartPr>
            <p14:xfrm>
              <a:off x="6031330" y="5008982"/>
              <a:ext cx="335520" cy="46620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041B2A19-6424-4CE7-B233-8D462A7E5065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013690" y="4991342"/>
                <a:ext cx="371160" cy="5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BBAD68AB-CDD4-4DF4-9808-D17C48983A77}"/>
                  </a:ext>
                </a:extLst>
              </p14:cNvPr>
              <p14:cNvContentPartPr/>
              <p14:nvPr/>
            </p14:nvContentPartPr>
            <p14:xfrm>
              <a:off x="6446050" y="5633942"/>
              <a:ext cx="23040" cy="13104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BBAD68AB-CDD4-4DF4-9808-D17C48983A77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428410" y="5615942"/>
                <a:ext cx="5868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DBA8D9D7-E236-4368-9415-5165F6831362}"/>
                  </a:ext>
                </a:extLst>
              </p14:cNvPr>
              <p14:cNvContentPartPr/>
              <p14:nvPr/>
            </p14:nvContentPartPr>
            <p14:xfrm>
              <a:off x="6173530" y="4713062"/>
              <a:ext cx="142200" cy="17136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DBA8D9D7-E236-4368-9415-5165F6831362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155530" y="4695422"/>
                <a:ext cx="17784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E9317ED4-6F1A-4A71-B50C-EB58A7A3B7AD}"/>
                  </a:ext>
                </a:extLst>
              </p14:cNvPr>
              <p14:cNvContentPartPr/>
              <p14:nvPr/>
            </p14:nvContentPartPr>
            <p14:xfrm>
              <a:off x="7314730" y="4787582"/>
              <a:ext cx="113760" cy="20880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E9317ED4-6F1A-4A71-B50C-EB58A7A3B7AD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297090" y="4769582"/>
                <a:ext cx="14940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7C0931FE-B16F-4C49-BC85-95CC823E415D}"/>
                  </a:ext>
                </a:extLst>
              </p14:cNvPr>
              <p14:cNvContentPartPr/>
              <p14:nvPr/>
            </p14:nvContentPartPr>
            <p14:xfrm>
              <a:off x="6974170" y="5014742"/>
              <a:ext cx="216360" cy="31860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7C0931FE-B16F-4C49-BC85-95CC823E415D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956530" y="4997082"/>
                <a:ext cx="252000" cy="35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2693E3DE-D1A1-47AA-BCFE-3900AD84EEA8}"/>
                  </a:ext>
                </a:extLst>
              </p14:cNvPr>
              <p14:cNvContentPartPr/>
              <p14:nvPr/>
            </p14:nvContentPartPr>
            <p14:xfrm>
              <a:off x="6019810" y="5617022"/>
              <a:ext cx="296280" cy="19908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2693E3DE-D1A1-47AA-BCFE-3900AD84EEA8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001788" y="5599022"/>
                <a:ext cx="331963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A9AFC9F4-D697-4110-AC7C-CC83AE03CA25}"/>
                  </a:ext>
                </a:extLst>
              </p14:cNvPr>
              <p14:cNvContentPartPr/>
              <p14:nvPr/>
            </p14:nvContentPartPr>
            <p14:xfrm>
              <a:off x="7712530" y="5134262"/>
              <a:ext cx="142200" cy="1224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A9AFC9F4-D697-4110-AC7C-CC83AE03CA25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694890" y="5116262"/>
                <a:ext cx="17784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2C77E8DB-5B41-4F88-8267-8570D9E85454}"/>
                  </a:ext>
                </a:extLst>
              </p14:cNvPr>
              <p14:cNvContentPartPr/>
              <p14:nvPr/>
            </p14:nvContentPartPr>
            <p14:xfrm>
              <a:off x="7724050" y="5241902"/>
              <a:ext cx="153720" cy="2880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2C77E8DB-5B41-4F88-8267-8570D9E85454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706050" y="5224262"/>
                <a:ext cx="18936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46A1B266-D0E2-48E1-B82F-84D7605ED98B}"/>
                  </a:ext>
                </a:extLst>
              </p14:cNvPr>
              <p14:cNvContentPartPr/>
              <p14:nvPr/>
            </p14:nvContentPartPr>
            <p14:xfrm>
              <a:off x="8961730" y="4463942"/>
              <a:ext cx="137160" cy="37008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46A1B266-D0E2-48E1-B82F-84D7605ED98B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943730" y="4445942"/>
                <a:ext cx="17280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56D37D5C-80B2-42B8-B776-C1640A81738A}"/>
                  </a:ext>
                </a:extLst>
              </p14:cNvPr>
              <p14:cNvContentPartPr/>
              <p14:nvPr/>
            </p14:nvContentPartPr>
            <p14:xfrm>
              <a:off x="9228490" y="4594622"/>
              <a:ext cx="165600" cy="16524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56D37D5C-80B2-42B8-B776-C1640A81738A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210850" y="4576622"/>
                <a:ext cx="20124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492B9437-29D7-41C0-A197-325594BCBED5}"/>
                  </a:ext>
                </a:extLst>
              </p14:cNvPr>
              <p14:cNvContentPartPr/>
              <p14:nvPr/>
            </p14:nvContentPartPr>
            <p14:xfrm>
              <a:off x="9864970" y="4554662"/>
              <a:ext cx="45720" cy="18216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492B9437-29D7-41C0-A197-325594BCBED5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847330" y="4537022"/>
                <a:ext cx="8136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E1D5C870-0327-4AE8-A97E-FB8DAAB19118}"/>
                  </a:ext>
                </a:extLst>
              </p14:cNvPr>
              <p14:cNvContentPartPr/>
              <p14:nvPr/>
            </p14:nvContentPartPr>
            <p14:xfrm>
              <a:off x="10097890" y="4315622"/>
              <a:ext cx="318600" cy="48852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E1D5C870-0327-4AE8-A97E-FB8DAAB19118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080230" y="4297969"/>
                <a:ext cx="354280" cy="5241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47314652-2FCC-425D-955D-588BB73D86A3}"/>
                  </a:ext>
                </a:extLst>
              </p14:cNvPr>
              <p14:cNvContentPartPr/>
              <p14:nvPr/>
            </p14:nvContentPartPr>
            <p14:xfrm>
              <a:off x="9541330" y="4588862"/>
              <a:ext cx="165240" cy="15372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47314652-2FCC-425D-955D-588BB73D86A3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523690" y="4570862"/>
                <a:ext cx="20088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C0ECF80E-9B1D-4613-ACAA-B04B7D50EF86}"/>
                  </a:ext>
                </a:extLst>
              </p14:cNvPr>
              <p14:cNvContentPartPr/>
              <p14:nvPr/>
            </p14:nvContentPartPr>
            <p14:xfrm>
              <a:off x="8314450" y="4412102"/>
              <a:ext cx="409320" cy="41004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C0ECF80E-9B1D-4613-ACAA-B04B7D50EF86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8296810" y="4394462"/>
                <a:ext cx="444960" cy="44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2DDBCEA0-7F02-4469-A82C-F57A267B40EC}"/>
                  </a:ext>
                </a:extLst>
              </p14:cNvPr>
              <p14:cNvContentPartPr/>
              <p14:nvPr/>
            </p14:nvContentPartPr>
            <p14:xfrm>
              <a:off x="8348650" y="5048942"/>
              <a:ext cx="2209680" cy="7416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2DDBCEA0-7F02-4469-A82C-F57A267B40EC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8331010" y="5030942"/>
                <a:ext cx="224532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E0960CB6-E24D-4B42-800F-C34CEAF68419}"/>
                  </a:ext>
                </a:extLst>
              </p14:cNvPr>
              <p14:cNvContentPartPr/>
              <p14:nvPr/>
            </p14:nvContentPartPr>
            <p14:xfrm>
              <a:off x="9291490" y="5270342"/>
              <a:ext cx="227520" cy="29016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E0960CB6-E24D-4B42-800F-C34CEAF68419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9273490" y="5252342"/>
                <a:ext cx="26316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C8BA9B88-FEA4-498F-B0CC-31DD33FCFDB5}"/>
                  </a:ext>
                </a:extLst>
              </p14:cNvPr>
              <p14:cNvContentPartPr/>
              <p14:nvPr/>
            </p14:nvContentPartPr>
            <p14:xfrm>
              <a:off x="584890" y="3157502"/>
              <a:ext cx="295560" cy="43776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C8BA9B88-FEA4-498F-B0CC-31DD33FCFDB5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566890" y="3139862"/>
                <a:ext cx="331200" cy="4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E1E3E204-F409-4389-91BE-EBB8E41227FE}"/>
                  </a:ext>
                </a:extLst>
              </p14:cNvPr>
              <p14:cNvContentPartPr/>
              <p14:nvPr/>
            </p14:nvContentPartPr>
            <p14:xfrm>
              <a:off x="930490" y="3873182"/>
              <a:ext cx="69840" cy="14868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E1E3E204-F409-4389-91BE-EBB8E41227FE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912850" y="3855542"/>
                <a:ext cx="10548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FBBB5AF5-1338-4527-A0E6-5E8AE73DF35A}"/>
                  </a:ext>
                </a:extLst>
              </p14:cNvPr>
              <p14:cNvContentPartPr/>
              <p14:nvPr/>
            </p14:nvContentPartPr>
            <p14:xfrm>
              <a:off x="674890" y="2941862"/>
              <a:ext cx="188280" cy="14796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FBBB5AF5-1338-4527-A0E6-5E8AE73DF35A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57250" y="2923862"/>
                <a:ext cx="22392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AD2F59BC-75FB-4CD9-AF00-BFF8B06660DE}"/>
                  </a:ext>
                </a:extLst>
              </p14:cNvPr>
              <p14:cNvContentPartPr/>
              <p14:nvPr/>
            </p14:nvContentPartPr>
            <p14:xfrm>
              <a:off x="1544650" y="3129062"/>
              <a:ext cx="91080" cy="15372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AD2F59BC-75FB-4CD9-AF00-BFF8B06660DE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526650" y="3111422"/>
                <a:ext cx="12672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D3A8E0FC-34CC-44AD-9E6E-CC5DD6D04E24}"/>
                  </a:ext>
                </a:extLst>
              </p14:cNvPr>
              <p14:cNvContentPartPr/>
              <p14:nvPr/>
            </p14:nvContentPartPr>
            <p14:xfrm>
              <a:off x="1323250" y="3373502"/>
              <a:ext cx="153720" cy="27288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D3A8E0FC-34CC-44AD-9E6E-CC5DD6D04E24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305250" y="3355502"/>
                <a:ext cx="18936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13AB63AF-0786-474E-BA05-12CD00FB28B6}"/>
                  </a:ext>
                </a:extLst>
              </p14:cNvPr>
              <p14:cNvContentPartPr/>
              <p14:nvPr/>
            </p14:nvContentPartPr>
            <p14:xfrm>
              <a:off x="539530" y="3850502"/>
              <a:ext cx="272880" cy="17100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13AB63AF-0786-474E-BA05-12CD00FB28B6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521530" y="3832502"/>
                <a:ext cx="30852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0D64C01C-98A6-47FF-A503-670AE0A9118A}"/>
                  </a:ext>
                </a:extLst>
              </p14:cNvPr>
              <p14:cNvContentPartPr/>
              <p14:nvPr/>
            </p14:nvContentPartPr>
            <p14:xfrm>
              <a:off x="2135410" y="3407342"/>
              <a:ext cx="136800" cy="3456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0D64C01C-98A6-47FF-A503-670AE0A9118A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2117410" y="3389342"/>
                <a:ext cx="17244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43DD876C-81A1-4BC7-B9C8-4AD0833D94DC}"/>
                  </a:ext>
                </a:extLst>
              </p14:cNvPr>
              <p14:cNvContentPartPr/>
              <p14:nvPr/>
            </p14:nvContentPartPr>
            <p14:xfrm>
              <a:off x="2146570" y="3572222"/>
              <a:ext cx="108360" cy="1800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43DD876C-81A1-4BC7-B9C8-4AD0833D94DC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2128930" y="3554582"/>
                <a:ext cx="14400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95EDCB79-0C55-4381-9E32-137AAD9A6C8A}"/>
                  </a:ext>
                </a:extLst>
              </p14:cNvPr>
              <p14:cNvContentPartPr/>
              <p14:nvPr/>
            </p14:nvContentPartPr>
            <p14:xfrm>
              <a:off x="3316570" y="2856542"/>
              <a:ext cx="68400" cy="22176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95EDCB79-0C55-4381-9E32-137AAD9A6C8A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3298930" y="2838902"/>
                <a:ext cx="10404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4B50E3EC-7072-4347-94C6-7CE859309AE9}"/>
                  </a:ext>
                </a:extLst>
              </p14:cNvPr>
              <p14:cNvContentPartPr/>
              <p14:nvPr/>
            </p14:nvContentPartPr>
            <p14:xfrm>
              <a:off x="2833810" y="3225902"/>
              <a:ext cx="1176120" cy="9684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4B50E3EC-7072-4347-94C6-7CE859309AE9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2816170" y="3207902"/>
                <a:ext cx="121176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F4484188-D3D4-4377-9020-56AC7DB44688}"/>
                  </a:ext>
                </a:extLst>
              </p14:cNvPr>
              <p14:cNvContentPartPr/>
              <p14:nvPr/>
            </p14:nvContentPartPr>
            <p14:xfrm>
              <a:off x="3049450" y="3555302"/>
              <a:ext cx="57600" cy="26028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F4484188-D3D4-4377-9020-56AC7DB44688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3031810" y="3537302"/>
                <a:ext cx="9324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61981CED-B633-4BD7-87B5-C353102551C8}"/>
                  </a:ext>
                </a:extLst>
              </p14:cNvPr>
              <p14:cNvContentPartPr/>
              <p14:nvPr/>
            </p14:nvContentPartPr>
            <p14:xfrm>
              <a:off x="3299650" y="3685982"/>
              <a:ext cx="125280" cy="648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61981CED-B633-4BD7-87B5-C353102551C8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3281650" y="3667982"/>
                <a:ext cx="16092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D2F36C68-586C-41AC-AEE4-8DB99B6180D5}"/>
                  </a:ext>
                </a:extLst>
              </p14:cNvPr>
              <p14:cNvContentPartPr/>
              <p14:nvPr/>
            </p14:nvContentPartPr>
            <p14:xfrm>
              <a:off x="3594850" y="3640262"/>
              <a:ext cx="182160" cy="24444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D2F36C68-586C-41AC-AEE4-8DB99B6180D5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3577210" y="3622622"/>
                <a:ext cx="21780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726107D2-C625-417F-B88F-1CD0E7023432}"/>
                  </a:ext>
                </a:extLst>
              </p14:cNvPr>
              <p14:cNvContentPartPr/>
              <p14:nvPr/>
            </p14:nvContentPartPr>
            <p14:xfrm>
              <a:off x="635290" y="5026262"/>
              <a:ext cx="375840" cy="42084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726107D2-C625-417F-B88F-1CD0E7023432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617650" y="5008262"/>
                <a:ext cx="411480" cy="4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D70429D7-3AFC-42FC-9AD9-8936ABD7DD18}"/>
                  </a:ext>
                </a:extLst>
              </p14:cNvPr>
              <p14:cNvContentPartPr/>
              <p14:nvPr/>
            </p14:nvContentPartPr>
            <p14:xfrm>
              <a:off x="669850" y="4753742"/>
              <a:ext cx="222120" cy="14292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D70429D7-3AFC-42FC-9AD9-8936ABD7DD18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651850" y="4735742"/>
                <a:ext cx="25776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09B898CD-38A7-4FE6-B2FB-02EBBE46B217}"/>
                  </a:ext>
                </a:extLst>
              </p14:cNvPr>
              <p14:cNvContentPartPr/>
              <p14:nvPr/>
            </p14:nvContentPartPr>
            <p14:xfrm>
              <a:off x="590650" y="5685062"/>
              <a:ext cx="363960" cy="19332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09B898CD-38A7-4FE6-B2FB-02EBBE46B217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572668" y="5667062"/>
                <a:ext cx="399565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80DB5126-2064-4359-8BEA-C2C3FFC97244}"/>
                  </a:ext>
                </a:extLst>
              </p14:cNvPr>
              <p14:cNvContentPartPr/>
              <p14:nvPr/>
            </p14:nvContentPartPr>
            <p14:xfrm>
              <a:off x="1345930" y="5116982"/>
              <a:ext cx="199080" cy="27864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80DB5126-2064-4359-8BEA-C2C3FFC97244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327930" y="5099342"/>
                <a:ext cx="23472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C469F571-A56B-4F67-9705-54530BFCED71}"/>
                  </a:ext>
                </a:extLst>
              </p14:cNvPr>
              <p14:cNvContentPartPr/>
              <p14:nvPr/>
            </p14:nvContentPartPr>
            <p14:xfrm>
              <a:off x="1800250" y="4906742"/>
              <a:ext cx="340920" cy="14832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C469F571-A56B-4F67-9705-54530BFCED71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782269" y="4889059"/>
                <a:ext cx="376522" cy="1840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7303C11D-80A8-49A7-9046-9CA4BE4EC53A}"/>
                  </a:ext>
                </a:extLst>
              </p14:cNvPr>
              <p14:cNvContentPartPr/>
              <p14:nvPr/>
            </p14:nvContentPartPr>
            <p14:xfrm>
              <a:off x="1663810" y="5139662"/>
              <a:ext cx="153720" cy="25020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7303C11D-80A8-49A7-9046-9CA4BE4EC53A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646170" y="5122022"/>
                <a:ext cx="18936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6B70E062-89F8-4B2B-B4A3-E7976EFDE428}"/>
                  </a:ext>
                </a:extLst>
              </p14:cNvPr>
              <p14:cNvContentPartPr/>
              <p14:nvPr/>
            </p14:nvContentPartPr>
            <p14:xfrm>
              <a:off x="2424850" y="5344142"/>
              <a:ext cx="74160" cy="1188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6B70E062-89F8-4B2B-B4A3-E7976EFDE428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2407210" y="5326502"/>
                <a:ext cx="10980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0DB8333B-1797-4587-B2A8-615648D694EB}"/>
                  </a:ext>
                </a:extLst>
              </p14:cNvPr>
              <p14:cNvContentPartPr/>
              <p14:nvPr/>
            </p14:nvContentPartPr>
            <p14:xfrm>
              <a:off x="2402170" y="5423702"/>
              <a:ext cx="85680" cy="2916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0DB8333B-1797-4587-B2A8-615648D694EB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2384530" y="5406062"/>
                <a:ext cx="1213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64CD7C92-C50E-40B1-9315-BDB13E4BE0F3}"/>
                  </a:ext>
                </a:extLst>
              </p14:cNvPr>
              <p14:cNvContentPartPr/>
              <p14:nvPr/>
            </p14:nvContentPartPr>
            <p14:xfrm>
              <a:off x="3418810" y="4725302"/>
              <a:ext cx="51480" cy="21636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64CD7C92-C50E-40B1-9315-BDB13E4BE0F3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3401170" y="4707302"/>
                <a:ext cx="8712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7DBAEB3D-A0A8-4704-BB7A-5017F9A1A9F3}"/>
                  </a:ext>
                </a:extLst>
              </p14:cNvPr>
              <p14:cNvContentPartPr/>
              <p14:nvPr/>
            </p14:nvContentPartPr>
            <p14:xfrm>
              <a:off x="2936050" y="5173502"/>
              <a:ext cx="1232640" cy="2916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7DBAEB3D-A0A8-4704-BB7A-5017F9A1A9F3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2918410" y="5155862"/>
                <a:ext cx="126828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D1D06244-14EE-419E-8106-D755485DB0AD}"/>
                  </a:ext>
                </a:extLst>
              </p14:cNvPr>
              <p14:cNvContentPartPr/>
              <p14:nvPr/>
            </p14:nvContentPartPr>
            <p14:xfrm>
              <a:off x="3498370" y="5542862"/>
              <a:ext cx="142200" cy="1728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D1D06244-14EE-419E-8106-D755485DB0AD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3480730" y="5525222"/>
                <a:ext cx="17784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A2FE3CD7-2983-4960-A75B-C942BD472F72}"/>
                  </a:ext>
                </a:extLst>
              </p14:cNvPr>
              <p14:cNvContentPartPr/>
              <p14:nvPr/>
            </p14:nvContentPartPr>
            <p14:xfrm>
              <a:off x="3975370" y="5338382"/>
              <a:ext cx="318600" cy="43200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A2FE3CD7-2983-4960-A75B-C942BD472F72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3957710" y="5320742"/>
                <a:ext cx="354280" cy="46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AD3F2849-455F-4F6C-ACF9-7AFDE500790A}"/>
                  </a:ext>
                </a:extLst>
              </p14:cNvPr>
              <p14:cNvContentPartPr/>
              <p14:nvPr/>
            </p14:nvContentPartPr>
            <p14:xfrm>
              <a:off x="2895730" y="5304542"/>
              <a:ext cx="273600" cy="48312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AD3F2849-455F-4F6C-ACF9-7AFDE500790A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2877730" y="5286542"/>
                <a:ext cx="309240" cy="51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1BA7601D-AF3D-4B23-81DA-15475051BCE5}"/>
                  </a:ext>
                </a:extLst>
              </p14:cNvPr>
              <p14:cNvContentPartPr/>
              <p14:nvPr/>
            </p14:nvContentPartPr>
            <p14:xfrm>
              <a:off x="3748210" y="5486342"/>
              <a:ext cx="142200" cy="21636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1BA7601D-AF3D-4B23-81DA-15475051BCE5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3730570" y="5468342"/>
                <a:ext cx="17784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CF3A341C-6A52-4EE0-BB93-990708F30DA1}"/>
                  </a:ext>
                </a:extLst>
              </p14:cNvPr>
              <p14:cNvContentPartPr/>
              <p14:nvPr/>
            </p14:nvContentPartPr>
            <p14:xfrm>
              <a:off x="385810" y="789422"/>
              <a:ext cx="6719400" cy="13680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CF3A341C-6A52-4EE0-BB93-990708F30DA1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368170" y="771422"/>
                <a:ext cx="6755040" cy="17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9700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50E47-2DF8-46E4-A54E-B5A634162102}"/>
              </a:ext>
            </a:extLst>
          </p:cNvPr>
          <p:cNvSpPr txBox="1"/>
          <p:nvPr/>
        </p:nvSpPr>
        <p:spPr>
          <a:xfrm>
            <a:off x="1602843" y="2494555"/>
            <a:ext cx="898631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Matrices and </a:t>
            </a:r>
            <a:r>
              <a:rPr lang="en-US" sz="8800">
                <a:latin typeface="Bradley Hand ITC" panose="03070402050302030203" pitchFamily="66" charset="0"/>
              </a:rPr>
              <a:t>Matrix Operations</a:t>
            </a:r>
            <a:endParaRPr lang="en-US" sz="8800" dirty="0">
              <a:latin typeface="Bradley Hand ITC" panose="03070402050302030203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D22130-94EE-4E77-9DF2-56F41AB20B73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Up Next…</a:t>
            </a:r>
          </a:p>
        </p:txBody>
      </p:sp>
    </p:spTree>
    <p:extLst>
      <p:ext uri="{BB962C8B-B14F-4D97-AF65-F5344CB8AC3E}">
        <p14:creationId xmlns:p14="http://schemas.microsoft.com/office/powerpoint/2010/main" val="350524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</TotalTime>
  <Words>14</Words>
  <Application>Microsoft Office PowerPoint</Application>
  <PresentationFormat>Widescreen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Bradley Hand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Brehm</dc:creator>
  <cp:lastModifiedBy>Kimberly Brehm</cp:lastModifiedBy>
  <cp:revision>20</cp:revision>
  <dcterms:created xsi:type="dcterms:W3CDTF">2018-03-22T21:26:46Z</dcterms:created>
  <dcterms:modified xsi:type="dcterms:W3CDTF">2020-03-04T18:53:23Z</dcterms:modified>
</cp:coreProperties>
</file>