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 showScrollbar="0"/>
    <p:sldAll/>
    <p:penClr>
      <a:prstClr val="red"/>
    </p:penClr>
    <p:extLst>
      <p:ext uri="{F99C55AA-B7CB-42B0-86F8-08522FDF87E8}">
        <p14:browseMode xmlns:p14="http://schemas.microsoft.com/office/powerpoint/2010/main" showStatus="0"/>
      </p:ex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91881-104F-4C55-89AF-E252E789CC08}" v="2" dt="2020-03-03T17:49:2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37" d="100"/>
          <a:sy n="37" d="100"/>
        </p:scale>
        <p:origin x="5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86B91881-104F-4C55-89AF-E252E789CC08}"/>
    <pc:docChg chg="addSld delSld modSld sldOrd">
      <pc:chgData name="Kimberly Brehm" userId="8c2b6ab9-3f19-41de-a892-34e3c36865ec" providerId="ADAL" clId="{86B91881-104F-4C55-89AF-E252E789CC08}" dt="2020-03-03T17:49:27.854" v="72"/>
      <pc:docMkLst>
        <pc:docMk/>
      </pc:docMkLst>
      <pc:sldChg chg="del">
        <pc:chgData name="Kimberly Brehm" userId="8c2b6ab9-3f19-41de-a892-34e3c36865ec" providerId="ADAL" clId="{86B91881-104F-4C55-89AF-E252E789CC08}" dt="2020-03-03T17:45:54.405" v="8" actId="47"/>
        <pc:sldMkLst>
          <pc:docMk/>
          <pc:sldMk cId="1084735739" sldId="256"/>
        </pc:sldMkLst>
      </pc:sldChg>
      <pc:sldChg chg="ord">
        <pc:chgData name="Kimberly Brehm" userId="8c2b6ab9-3f19-41de-a892-34e3c36865ec" providerId="ADAL" clId="{86B91881-104F-4C55-89AF-E252E789CC08}" dt="2020-03-03T17:45:51.267" v="7"/>
        <pc:sldMkLst>
          <pc:docMk/>
          <pc:sldMk cId="2814669253" sldId="262"/>
        </pc:sldMkLst>
      </pc:sldChg>
      <pc:sldChg chg="addSp delSp modSp add mod">
        <pc:chgData name="Kimberly Brehm" userId="8c2b6ab9-3f19-41de-a892-34e3c36865ec" providerId="ADAL" clId="{86B91881-104F-4C55-89AF-E252E789CC08}" dt="2020-03-03T17:46:45.808" v="43"/>
        <pc:sldMkLst>
          <pc:docMk/>
          <pc:sldMk cId="4186269951" sldId="263"/>
        </pc:sldMkLst>
        <pc:spChg chg="mod">
          <ac:chgData name="Kimberly Brehm" userId="8c2b6ab9-3f19-41de-a892-34e3c36865ec" providerId="ADAL" clId="{86B91881-104F-4C55-89AF-E252E789CC08}" dt="2020-03-03T17:46:32.675" v="42" actId="1076"/>
          <ac:spMkLst>
            <pc:docMk/>
            <pc:sldMk cId="4186269951" sldId="263"/>
            <ac:spMk id="105" creationId="{D1DE2816-61E5-4F24-94C5-ADC024D6C6C2}"/>
          </ac:spMkLst>
        </pc:spChg>
        <pc:spChg chg="mod">
          <ac:chgData name="Kimberly Brehm" userId="8c2b6ab9-3f19-41de-a892-34e3c36865ec" providerId="ADAL" clId="{86B91881-104F-4C55-89AF-E252E789CC08}" dt="2020-03-03T17:46:11.179" v="10" actId="20577"/>
          <ac:spMkLst>
            <pc:docMk/>
            <pc:sldMk cId="4186269951" sldId="263"/>
            <ac:spMk id="113" creationId="{EB37F254-1F37-4D6F-B88B-E4B0ADE1D2AD}"/>
          </ac:spMkLst>
        </pc:spChg>
        <pc:picChg chg="del">
          <ac:chgData name="Kimberly Brehm" userId="8c2b6ab9-3f19-41de-a892-34e3c36865ec" providerId="ADAL" clId="{86B91881-104F-4C55-89AF-E252E789CC08}" dt="2020-03-03T17:46:45.808" v="43"/>
          <ac:picMkLst>
            <pc:docMk/>
            <pc:sldMk cId="4186269951" sldId="263"/>
            <ac:picMk id="2" creationId="{AE59CF11-2DE3-42B1-9B91-C61F503AF124}"/>
          </ac:picMkLst>
        </pc:picChg>
        <pc:picChg chg="add mod">
          <ac:chgData name="Kimberly Brehm" userId="8c2b6ab9-3f19-41de-a892-34e3c36865ec" providerId="ADAL" clId="{86B91881-104F-4C55-89AF-E252E789CC08}" dt="2020-03-03T17:46:45.808" v="43"/>
          <ac:picMkLst>
            <pc:docMk/>
            <pc:sldMk cId="4186269951" sldId="263"/>
            <ac:picMk id="3" creationId="{48C8D2E9-198D-4C12-AD6F-B35338F9C3C6}"/>
          </ac:picMkLst>
        </pc:picChg>
      </pc:sldChg>
      <pc:sldChg chg="addSp delSp modSp add mod ord">
        <pc:chgData name="Kimberly Brehm" userId="8c2b6ab9-3f19-41de-a892-34e3c36865ec" providerId="ADAL" clId="{86B91881-104F-4C55-89AF-E252E789CC08}" dt="2020-03-03T17:49:27.854" v="72"/>
        <pc:sldMkLst>
          <pc:docMk/>
          <pc:sldMk cId="3505249617" sldId="264"/>
        </pc:sldMkLst>
        <pc:spChg chg="mod">
          <ac:chgData name="Kimberly Brehm" userId="8c2b6ab9-3f19-41de-a892-34e3c36865ec" providerId="ADAL" clId="{86B91881-104F-4C55-89AF-E252E789CC08}" dt="2020-03-03T17:49:04.043" v="71" actId="20577"/>
          <ac:spMkLst>
            <pc:docMk/>
            <pc:sldMk cId="3505249617" sldId="264"/>
            <ac:spMk id="2" creationId="{E1F50E47-2DF8-46E4-A54E-B5A634162102}"/>
          </ac:spMkLst>
        </pc:spChg>
        <pc:picChg chg="add mod">
          <ac:chgData name="Kimberly Brehm" userId="8c2b6ab9-3f19-41de-a892-34e3c36865ec" providerId="ADAL" clId="{86B91881-104F-4C55-89AF-E252E789CC08}" dt="2020-03-03T17:49:27.854" v="72"/>
          <ac:picMkLst>
            <pc:docMk/>
            <pc:sldMk cId="3505249617" sldId="264"/>
            <ac:picMk id="4" creationId="{C8348FDC-5375-4DC6-B4D2-6CDFC3A053CC}"/>
          </ac:picMkLst>
        </pc:picChg>
        <pc:picChg chg="del">
          <ac:chgData name="Kimberly Brehm" userId="8c2b6ab9-3f19-41de-a892-34e3c36865ec" providerId="ADAL" clId="{86B91881-104F-4C55-89AF-E252E789CC08}" dt="2020-03-03T17:49:27.854" v="72"/>
          <ac:picMkLst>
            <pc:docMk/>
            <pc:sldMk cId="3505249617" sldId="264"/>
            <ac:picMk id="6" creationId="{E1EB2D94-6269-49D4-961D-C85D12175A8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05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1 6768 0 0,'0'0'149'0'0,"0"0"23"0"0,0 0 12 0 0,0 0-60 0 0,0 0-13 0 0,0 0 37 0 0,0 0 125 0 0,0 0 230 0 0,0 0 10 0 0,0 0-29 0 0,0 0-145 0 0,0 0-69 0 0,0 0-12 0 0,0 0-6 0 0,0 0-18 0 0,0 0-8 0 0,-2 2-2 0 0,-9 9 4 0 0,8-9-58 0 0,1 0-58 0 0,-1-2-36 0 0,0 0-33 0 0,0 0-14 0 0,1 1 33 0 0,-3 10 186 0 0,-5-6-15 0 0,4 8-62 0 0,-4 0-31 0 0,7-10-41 0 0,2 0-35 0 0,0 0-24 0 0,1 1-21 0 0,0 1 25 0 0,-27 43 258 0 0,22-17-128 0 0,0-23-138 0 0,4-6-28 0 0,0-1 0 0 0,0 1-1 0 0,0-1 1 0 0,1 1 0 0 0,-1-1 0 0 0,0 1 0 0 0,1-1 0 0 0,-1 1-1 0 0,1-1 1 0 0,0 1 0 0 0,-1 0 0 0 0,1-1 0 0 0,0 1 0 0 0,0 0-8 0 0,0 0 7 0 0,0 0 1 0 0,-1-1 0 0 0,1 1 0 0 0,0 0 0 0 0,-1 0 0 0 0,1-1-1 0 0,-1 1 1 0 0,0 0 0 0 0,1-1 0 0 0,-1 1 0 0 0,0-1 0 0 0,0 1-1 0 0,0 0-7 0 0,0-1 4 0 0,0 1 0 0 0,0-1 0 0 0,0 1 0 0 0,1-1 0 0 0,-1 1 0 0 0,0 0-1 0 0,1-1 1 0 0,-1 1 0 0 0,1 0 0 0 0,0 0 0 0 0,-1-1 0 0 0,1 1 0 0 0,0 0-4 0 0,0 27 118 0 0,0 37 84 0 0,0-64-199 0 0,0-1 1 0 0,1 1 0 0 0,-1 0-1 0 0,0 0 1 0 0,1 0 0 0 0,-1-1 0 0 0,1 1-1 0 0,-1 0 1 0 0,1-1 0 0 0,0 1 0 0 0,0-1-1 0 0,0 1 1 0 0,0 0-4 0 0,0-1 3 0 0,0 1 1 0 0,0-1-1 0 0,0 1 0 0 0,-1-1 0 0 0,1 1 1 0 0,0 0-1 0 0,-1-1 0 0 0,1 1 0 0 0,-1 0 1 0 0,0 0-1 0 0,1-1 0 0 0,-1 1 0 0 0,0 0-3 0 0,0-1 2 0 0,0 0-1 0 0,0-1 0 0 0,0 1 1 0 0,0 0-1 0 0,0-1 0 0 0,0 1 1 0 0,0 0-1 0 0,0-1 0 0 0,0 1 1 0 0,1 0-1 0 0,-1-1 0 0 0,0 1 1 0 0,1 0-1 0 0,-1-1 0 0 0,0 1 1 0 0,1-1-1 0 0,-1 1 0 0 0,0-1 1 0 0,1 1-1 0 0,-1-1 0 0 0,1 1 1 0 0,-1-1-1 0 0,1 1 0 0 0,-1-1 1 0 0,1 1-1 0 0,0-1-1 0 0,-1 0 1 0 0,1 1-1 0 0,-1-1 1 0 0,1 1 0 0 0,0-1-1 0 0,-1 0 1 0 0,1 1 0 0 0,-1-1 0 0 0,0 1-1 0 0,1 0 1 0 0,-1-1 0 0 0,1 1 0 0 0,-1-1-1 0 0,0 1 1 0 0,1 0 0 0 0,-1-1-1 0 0,0 1 1 0 0,0 0 0 0 0,0-1 0 0 0,0 1-1 0 0,1 0 1 0 0,-1-1 0 0 0,0 1-1 0 0,0 0 1 0 0,0-1 0 0 0,0 1 0 0 0,0 0-1 0 0,0 0 0 0 0,-1-1 0 0 0,1 1 0 0 0,0 0 0 0 0,0 0 0 0 0,1 0 0 0 0,-1 0 0 0 0,0 0 0 0 0,0-1 0 0 0,0 1 0 0 0,0 0 0 0 0,1 0 0 0 0,-1 0 0 0 0,0-1 0 0 0,1 2 0 0 0,0-2 0 0 0,0 1 0 0 0,0-1 0 0 0,-1 0 0 0 0,1 1 0 0 0,0-1 0 0 0,0 0 0 0 0,0 0 0 0 0,-1 1 0 0 0,1-1 0 0 0,0 0 0 0 0,0 0 0 0 0,0 0 0 0 0,0 0 0 0 0,0 0 0 0 0,15 0 13 0 0,2-1 69 0 0,-9 0-33 0 0,-8 1-48 0 0,-1 0 1 0 0,0 0-1 0 0,0 0 1 0 0,1 0-1 0 0,-1 0 1 0 0,0 0-1 0 0,0 0 1 0 0,0 0-1 0 0,1-1 1 0 0,-1 1-1 0 0,0 0 1 0 0,0 0-1 0 0,0 0 1 0 0,0 0-1 0 0,1 0 1 0 0,-1-1-1 0 0,0 1 1 0 0,0 0-1 0 0,0 0 1 0 0,0 0-1 0 0,0-1 0 0 0,1 1 1 0 0,-1 0-1 0 0,0 0 1 0 0,0 0-1 0 0,0-1 1 0 0,0 1-1 0 0,0 0 1 0 0,0 0-1 0 0,0-1 1 0 0,0 1-1 0 0,0 0 1 0 0,0 0-1 0 0,0-1-1 0 0,2-7 46 0 0,4 0-1 0 0,4-3 68 0 0,-2 3-47 0 0,-5 3-64 0 0,28-58 169 0 0,-26 32-88 0 0,0 23-53 0 0,-4 6-23 0 0,0 1 0 0 0,0 0 0 0 0,0-1 0 0 0,0 1 0 0 0,0-1-1 0 0,-1 0 1 0 0,1 1 0 0 0,-1-1 0 0 0,1 1 0 0 0,-1-1 0 0 0,0 0-1 0 0,0 1 1 0 0,1-1 0 0 0,-1 0 0 0 0,0-1-7 0 0,2-26 23 0 0,9 1 25 0 0,-11 26-46 0 0,1 0 1 0 0,0 1 0 0 0,-1-1-1 0 0,1 1 1 0 0,-1-1 0 0 0,0 0-1 0 0,0 1 1 0 0,1-1 0 0 0,-1 0 0 0 0,0 1-1 0 0,-1-1 1 0 0,1 0-3 0 0,-1-26 44 0 0,4 12-44 0 0,8 3-12 0 0,-10 15-46 0 0,2 5 53 0 0,-2-6-4 0 0,5 4-17 0 0,-5-5 25 0 0,-1 0 0 0 0,1 0 0 0 0,-1 1 0 0 0,1-1 0 0 0,-1 0-1 0 0,0 0 1 0 0,1 1 0 0 0,-1-1 0 0 0,0 0 0 0 0,1 1 0 0 0,-1-1 0 0 0,0 1 0 0 0,1-1 0 0 0,-1 0 0 0 0,0 1 0 0 0,0-1 0 0 0,1 1 0 0 0,-1-1 0 0 0,0 1-1 0 0,0-1 1 0 0,0 1 0 0 0,0-1 0 0 0,0 1 0 0 0,0-1 0 0 0,0 1 0 0 0,0-1 0 0 0,0 1 0 0 0,0-1 0 0 0,0 1 0 0 0,0-1 0 0 0,0 1 0 0 0,0 0 1 0 0,0 1-3 0 0,0 0 1 0 0,1 1 0 0 0,-1-1-1 0 0,0 0 1 0 0,1 0 0 0 0,0 1-1 0 0,-1-1 1 0 0,1 0 0 0 0,0 0-1 0 0,0 0 1 0 0,2 2 2 0 0,6 18-28 0 0,-6-15 23 0 0,-1-1 6 0 0,0 0 1 0 0,0 1-1 0 0,-1-1 0 0 0,1 0 1 0 0,-2 1-1 0 0,1-1 0 0 0,0 6-1 0 0,-1-7 15 0 0,1 1 0 0 0,0 0 0 0 0,0-1 0 0 0,0 1 0 0 0,2 2-15 0 0,-1-2 22 0 0,0-1 1 0 0,-1 1 0 0 0,0-1-1 0 0,0 1 1 0 0,0 3-23 0 0,3 23 153 0 0,3-8-72 0 0,-5-17-63 0 0,-1-3-1 0 0,0-1 0 0 0,0 1 0 0 0,0 0 1 0 0,-1-1-1 0 0,0 1 0 0 0,0 0 0 0 0,0-1 0 0 0,0 1 0 0 0,0 0-17 0 0,-1 12 124 0 0,4-3-112 0 0,7 0-2 0 0,-7-10 45 0 0,-3-3-28 0 0,0 0-54 0 0,0 0-90 0 0,0 0-66 0 0,0 0-265 0 0,0 0-29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14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1 127 7512 0 0,'0'0'166'0'0,"0"0"29"0"0,0 0 13 0 0,0 3 24 0 0,0 0-150 0 0,0 0-1 0 0,0 0 1 0 0,0 0-1 0 0,1 1 1 0 0,-1-1 0 0 0,1 0-1 0 0,0 0 1 0 0,0 0-1 0 0,0 0-81 0 0,7 8 249 0 0,-3-3 101 0 0,-3-3-280 0 0,1 2 46 0 0,2 7 145 0 0,-3-10-157 0 0,-1 0 1 0 0,1 0-1 0 0,0 0 0 0 0,1-1 1 0 0,-1 1-1 0 0,0-1 1 0 0,3 3-105 0 0,-3-4 85 0 0,1 1 0 0 0,-1 0 0 0 0,0 0 0 0 0,0 0 0 0 0,-1 0 1 0 0,1 0-1 0 0,0 2-85 0 0,3 7 226 0 0,0 1-34 0 0,0-3-78 0 0,7 13 256 0 0,-6-2-99 0 0,-5-17-214 0 0,0 1 0 0 0,1-1 0 0 0,-1 1 0 0 0,1-1 0 0 0,0 0 0 0 0,0 0 0 0 0,1 1-57 0 0,7 10 216 0 0,-1-2-28 0 0,1 6 40 0 0,-5-7-28 0 0,-1-3-44 0 0,3 7 56 0 0,-2 10 42 0 0,0-15-92 0 0,3 4 30 0 0,0-1 6 0 0,-3-4-16 0 0,-3-1 18 0 0,-1 1 60 0 0,-1-9-347 0 0,0 1 50 0 0,0 0 45 0 0,0 0 38 0 0,0 1 54 0 0,0 0 38 0 0,0 1 65 0 0,0 2 146 0 0,0 2 149 0 0,0-3-246 0 0,0-2-135 0 0,0 0-114 0 0,0-1 70 0 0,0-2-1 0 0,0 0 4 0 0,-6 0 13 0 0,-1 0-70 0 0,7 0-17 0 0,0 1-1 0 0,0-1 0 0 0,-1 0 1 0 0,1 0-1 0 0,0 0 0 0 0,0 0 1 0 0,0 0-1 0 0,0 0 0 0 0,0 0 1 0 0,0 0-1 0 0,0 0 0 0 0,0 0 1 0 0,0 0-1 0 0,0 0 0 0 0,-1 0 0 0 0,1 0 1 0 0,0 0-1 0 0,0 0 0 0 0,0 0 1 0 0,0 0-1 0 0,0-1 0 0 0,0 1 1 0 0,0 0-1 0 0,0 0 0 0 0,0 0 1 0 0,0 0-1 0 0,0 0 0 0 0,-1 0 0 0 0,1 0 1 0 0,0 0-1 0 0,0 0 0 0 0,0 0 1 0 0,0 0-1 0 0,0 0 0 0 0,0 0 1 0 0,0 0-1 0 0,0 0 0 0 0,0-1 1 0 0,0 1-1 0 0,0 0 0 0 0,0 0 1 0 0,0 0-1 0 0,0 0 0 0 0,0 0 0 0 0,0 0 1 0 0,0 0-1 0 0,0 0 0 0 0,0 0 1 0 0,0 0-1 0 0,0-1 0 0 0,0 1 1 0 0,0 0-1 0 0,0 0 0 0 0,0 0 1 0 0,0 0-1 0 0,0 0 0 0 0,0 0-1 0 0,0-17 96 0 0,0 7-42 0 0,0-8 15 0 0,0 18-69 0 0,0-1 1 0 0,0 1-1 0 0,0-1 0 0 0,0 1 1 0 0,0-1-1 0 0,0 1 0 0 0,0-1 1 0 0,0 1-1 0 0,0-1 0 0 0,0 1 1 0 0,0-1-1 0 0,0 1 1 0 0,1-1-1 0 0,-1 1 0 0 0,0-1 1 0 0,0 1-1 0 0,0-1 0 0 0,1 1 1 0 0,-1-1-1 0 0,0 1 1 0 0,1 0-1 0 0,-1-1 0 0 0,0 1 1 0 0,1-1-1 0 0,-1 1 0 0 0,1 0 1 0 0,-1-1-1 0 0,0 1 1 0 0,1 0-2 0 0,6-8 13 0 0,-5-7 20 0 0,-3 13-30 0 0,1 0 1 0 0,0 0 0 0 0,0-1-1 0 0,0 1 1 0 0,1 0-1 0 0,-1 0 1 0 0,0-1 0 0 0,1 1-1 0 0,0 0 1 0 0,-1 0-1 0 0,2-1-2 0 0,9-10 0 0 0,-10 11 0 0 0,1 0 0 0 0,0 1 0 0 0,-1-1 0 0 0,1 0 0 0 0,-1 0 0 0 0,1 0 0 0 0,-1 0 0 0 0,0 0 0 0 0,1-2 0 0 0,1-9 0 0 0,-2 9 0 0 0,0 0 0 0 0,1 0 0 0 0,-1 0 0 0 0,1 0 0 0 0,0 1 0 0 0,0-1 0 0 0,0 0 0 0 0,0 1 0 0 0,46-76 0 0 0,-33 50 0 0 0,-13 24 0 0 0,1 1 0 0 0,-1-1 0 0 0,1 1 0 0 0,0 0 0 0 0,0-1 0 0 0,10-2-14 0 0,-6-5-58 0 0,-7 11 65 0 0,1 0 0 0 0,-1 0-1 0 0,0 0 1 0 0,1 0 0 0 0,0 0 0 0 0,-1 0 0 0 0,1 0 0 0 0,-1 0-1 0 0,1 1 1 0 0,0-1 0 0 0,0 0 0 0 0,0 0 0 0 0,0 0-1 0 0,-1 1 1 0 0,1-1 0 0 0,1 0 7 0 0,11-4-119 0 0,-10 1 84 0 0,-1 1-63 0 0,-1 1-52 0 0,1 0-61 0 0,1 0-63 0 0,2 2-67 0 0,0-3-771 0 0,-1 0 660 0 0,-1 0 41 0 0,0 1-52 0 0,-2 1 179 0 0,1 0-43 0 0,0 0-44 0 0,-1 0-42 0 0,2 1-520 0 0,1-1-330 0 0,2 1-793 0 0,-6 0 2051 0 0</inkml:trace>
  <inkml:trace contextRef="#ctx0" brushRef="#br0" timeOffset="556.1">726 380 5472 0 0,'3'0'124'0'0,"5"0"-19"0"0,6 0 149 0 0,-5 0-170 0 0,3 0-48 0 0,5 0-71 0 0,-10 0 24 0 0,0 0 39 0 0,8 0 123 0 0,-6 0-3 0 0,29 0 530 0 0,-29 0-546 0 0,-2 0-54 0 0,7-2 136 0 0,0-5 23 0 0,-3 1-16 0 0,0 5-25 0 0,-4 1-73 0 0,-6 0-89 0 0,1 0 1 0 0,0 1-1 0 0,-1-1 0 0 0,1 0 0 0 0,0-1 0 0 0,-1 1 0 0 0,1 0 0 0 0,0 0 1 0 0,-1-1-1 0 0,1 1 0 0 0,-1-1 0 0 0,2 0-34 0 0,3-9 235 0 0,7 4-3 0 0,0-4-7 0 0,-10 7-57 0 0,1 2-76 0 0,0 1-48 0 0,1 1-26 0 0,-3-1 35 0 0,-1 0-42 0 0,0 0 0 0 0,0 0 0 0 0,-1 0 0 0 0,1 0 0 0 0,0 0 0 0 0,-1 0 0 0 0,1 0 1 0 0,0 0-1 0 0,0-1 0 0 0,-1 1 0 0 0,1 0 0 0 0,0-1 0 0 0,-1 1 0 0 0,1 0 0 0 0,0-1 0 0 0,-1 1 0 0 0,1-1 1 0 0,-1 1-1 0 0,1-1 0 0 0,-1 1 0 0 0,1-1 0 0 0,-1 1 0 0 0,1-1 0 0 0,-1 0 0 0 0,1 1-11 0 0,-1-1 9 0 0,0 1 0 0 0,1-1-1 0 0,-1 1 1 0 0,0-1 0 0 0,1 1 0 0 0,-1-1-1 0 0,1 1 1 0 0,-1 0 0 0 0,1-1-1 0 0,-1 1 1 0 0,0 0 0 0 0,1-1 0 0 0,-1 1-1 0 0,1 0 1 0 0,0-1 0 0 0,-1 1-1 0 0,1 0 1 0 0,-1 0 0 0 0,1 0-1 0 0,-1 0 1 0 0,1 0 0 0 0,0 0 0 0 0,-1-1-1 0 0,1 1-8 0 0,2 0 130 0 0,-1-2-2 0 0,9-9-7 0 0,-8 9-29 0 0,-3 2-17 0 0,2 0-3 0 0,9 0 4 0 0,-11 0-75 0 0,0 0 0 0 0,0 0 1 0 0,0 0-1 0 0,0 0 0 0 0,0 0 1 0 0,0 0-1 0 0,0 0 0 0 0,0 0 1 0 0,1 0-1 0 0,-1 0 0 0 0,0 0 1 0 0,0 0-1 0 0,0 0 0 0 0,0 0 1 0 0,0 0-1 0 0,0 0 0 0 0,0 0 1 0 0,0 0-1 0 0,0 0 0 0 0,0 0 1 0 0,1 0-1 0 0,-1 0 0 0 0,0 0 1 0 0,0 0-1 0 0,0 0 0 0 0,0 0 1 0 0,0-1-1 0 0,0 1 0 0 0,0 0 1 0 0,0 0-1 0 0,0 0 0 0 0,0 0 1 0 0,0 0-1 0 0,0 0 0 0 0,0 0 1 0 0,0 0-1 0 0,0 0 0 0 0,0 0 1 0 0,1 0-1 0 0,-1 0 0 0 0,0-1 1 0 0,0 1-1 0 0,0 0 0 0 0,0 0 1 0 0,0 0-1 0 0,0 0 0 0 0,0 0 1 0 0,0 0-1 0 0,0 0 0 0 0,0 0 1 0 0,0 0-1 0 0,0 0 0 0 0,0-1 1 0 0,0 1-1 0 0,-1 0 0 0 0,1 0 1 0 0,0 0-2 0 0,0-10 32 0 0,0 7 58 0 0,0 3 64 0 0,0 0 26 0 0,0 0 4 0 0,0-3-31 0 0,0-7-133 0 0,0 7-73 0 0,0 3-11 0 0,0-2 10 0 0,-2-7 52 0 0,2 9 5 0 0,0-1 1 0 0,-1 1-1 0 0,1-1 1 0 0,0 1-1 0 0,-1 0 1 0 0,1-1-1 0 0,-1 1 0 0 0,1 0 1 0 0,-1 0-1 0 0,1-1 1 0 0,-1 1-1 0 0,1 0 1 0 0,-1 0-1 0 0,1 0 1 0 0,-1 0-1 0 0,1-1 0 0 0,-1 1 1 0 0,1 0-1 0 0,-1 0 1 0 0,1 0-1 0 0,-1 0 1 0 0,0 0-4 0 0,-4-2 68 0 0,-8-9-4 0 0,-3 9 0 0 0,-15 2 0 0 0,25-1-59 0 0,5 1 9 0 0,-24 14 31 0 0,2-2 52 0 0,7-6-25 0 0,8-6-16 0 0,6 0-44 0 0,0 0 0 0 0,0 1 0 0 0,0-1 0 0 0,0 0 0 0 0,1 1 0 0 0,-1-1 0 0 0,0 1 0 0 0,0 0 0 0 0,1 0 0 0 0,-1 0 0 0 0,1-1 0 0 0,-1 1 0 0 0,0 1 0 0 0,0-1-12 0 0,-20 22 177 0 0,8-7-78 0 0,-2-4-32 0 0,11-10-49 0 0,4-2-15 0 0,0 0-1 0 0,1 1 0 0 0,-1-1 1 0 0,1 0-1 0 0,-1 1 1 0 0,0-1-1 0 0,1 0 0 0 0,-1 1 1 0 0,1-1-1 0 0,-1 1 0 0 0,1-1 1 0 0,-1 1-1 0 0,1-1 0 0 0,-1 1 1 0 0,1-1-1 0 0,0 1 1 0 0,-1 0-1 0 0,1-1 0 0 0,0 1 1 0 0,-1-1-1 0 0,1 1 0 0 0,0 0-2 0 0,-3 4 7 0 0,-12 24 73 0 0,8-25-41 0 0,7-3-35 0 0,-1-1-1 0 0,1 0 0 0 0,-1 0 1 0 0,1 1-1 0 0,-1-1 0 0 0,1 0 1 0 0,0 1-1 0 0,-1-1 1 0 0,1 0-1 0 0,0 1 0 0 0,-1-1 1 0 0,1 0-1 0 0,0 1 0 0 0,-1-1 1 0 0,1 1-1 0 0,0-1 0 0 0,0 1 1 0 0,0-1-1 0 0,-1 1 0 0 0,1-1 1 0 0,0 0-1 0 0,0 1 0 0 0,0-1 1 0 0,0 1-1 0 0,0-1 0 0 0,0 1 1 0 0,0-1-1 0 0,0 1 1 0 0,0-1-1 0 0,0 1 0 0 0,0-1 1 0 0,0 1-4 0 0,0 65 320 0 0,1-64-316 0 0,-1 0 1 0 0,0-1 0 0 0,1 1 0 0 0,-1 0 0 0 0,1-1 0 0 0,0 1 0 0 0,-1-1-1 0 0,1 1 1 0 0,0 0 0 0 0,0-1 0 0 0,0 0 0 0 0,0 1 0 0 0,0-1 0 0 0,0 1-1 0 0,0-1 1 0 0,1 0 0 0 0,0 1-5 0 0,11 15 30 0 0,-10-12-30 0 0,-3-5 0 0 0,0 1 0 0 0,0 0 0 0 0,1-1 0 0 0,-1 1 0 0 0,0 0 0 0 0,1-1 0 0 0,-1 1 0 0 0,1-1 0 0 0,-1 1 0 0 0,0-1 0 0 0,1 1 0 0 0,-1-1 0 0 0,1 1 0 0 0,0-1 0 0 0,-1 1 0 0 0,1-1 0 0 0,-1 0 0 0 0,1 1 0 0 0,0-1 0 0 0,-1 0 0 0 0,1 0 0 0 0,0 1 0 0 0,4 1 0 0 0,-2 0 3 0 0,1 1 0 0 0,-1-1 0 0 0,0 1 0 0 0,0 0 0 0 0,0 0 0 0 0,2 2-3 0 0,-3-2 6 0 0,1 0 0 0 0,0 0 0 0 0,0 0-1 0 0,0 0 1 0 0,0-1 0 0 0,3 2-6 0 0,14 6 9 0 0,0 0 36 0 0,14 7 53 0 0,-13-6-63 0 0,-5-9-35 0 0,0-1-1 0 0,-12 0-1 0 0,0-1 0 0 0,1 0 1 0 0,-1 0-1 0 0,0 0 0 0 0,1 0 1 0 0,-1-1-1 0 0,0 1 0 0 0,1-1 1 0 0,3-1 1 0 0,-3-1-3 0 0,-2 1-60 0 0,-1 1-49 0 0,0 0-71 0 0,1-1-87 0 0,0 1-104 0 0,0 0-118 0 0,-1 0 196 0 0,0 0-35 0 0,0 0-39 0 0,0 0-38 0 0,0 1-43 0 0,1-1-43 0 0,7-3-1157 0 0,9-5-939 0 0</inkml:trace>
  <inkml:trace contextRef="#ctx0" brushRef="#br0" timeOffset="949.19">1626 253 7224 0 0,'0'0'165'0'0,"0"-2"22"0"0,0-9 7 0 0,0 11-191 0 0,0 0 0 0 0,0 0 0 0 0,0 0 0 0 0,0 0 0 0 0,0 0 0 0 0,0 0 0 0 0,0 0 0 0 0,0 0 0 0 0,0-1 0 0 0,0 1 0 0 0,0 0 0 0 0,0 0 0 0 0,0 0 0 0 0,0 0 0 0 0,0 0 0 0 0,0 0 0 0 0,0 0 0 0 0,0 0 0 0 0,0 0 0 0 0,0 0 0 0 0,0-1 0 0 0,0 1 0 0 0,0 0 0 0 0,-1 0 0 0 0,1 0 0 0 0,0 0 0 0 0,0 0 0 0 0,0 0 0 0 0,0 0 0 0 0,0 0 0 0 0,0 0 0 0 0,0 0 0 0 0,0 0 0 0 0,0 0 0 0 0,0 0 0 0 0,0 0 0 0 0,0 0 0 0 0,0-1 0 0 0,-1 1 0 0 0,1 0 0 0 0,0 0 0 0 0,0 0 0 0 0,0 0 0 0 0,0 0 0 0 0,0 0 0 0 0,0 0 0 0 0,0 0 0 0 0,0 0 0 0 0,0 0 0 0 0,0 0 0 0 0,-1 0 0 0 0,1 0 0 0 0,0 0 0 0 0,0 0 0 0 0,0 0 0 0 0,0 1 0 0 0,0-1-3 0 0,-3 0 4 0 0,0 0 1 0 0,0 0-1 0 0,1-1 1 0 0,-1 1-1 0 0,0 0 0 0 0,0-1 1 0 0,-2-1-5 0 0,-1-4 40 0 0,3 2 80 0 0,-1 2-9 0 0,-3 2 43 0 0,3 0 95 0 0,0 0-34 0 0,-4 0 131 0 0,2 0-94 0 0,0 0-65 0 0,-6 0 193 0 0,8 0-233 0 0,0 0 33 0 0,-2 0 94 0 0,0 0 83 0 0,1 2 13 0 0,-6 9-122 0 0,8-9-104 0 0,0 0-52 0 0,1-2-34 0 0,-3 1-30 0 0,2-1-7 0 0,1 0 24 0 0,-18 16 210 0 0,14-10-189 0 0,0-1-68 0 0,-1-2 10 0 0,0 1 24 0 0,5 7 33 0 0,2-9-55 0 0,0-1-1 0 0,0 1 0 0 0,0 0 1 0 0,-1-1-1 0 0,1 1 0 0 0,-1-1 1 0 0,1 1-1 0 0,-1 0 0 0 0,1-1 1 0 0,-1 1-1 0 0,0-1 0 0 0,0 1 1 0 0,0-1-1 0 0,0 0-9 0 0,-4 7 39 0 0,-11 24 123 0 0,15-30-144 0 0,1 1 1 0 0,-1-1-1 0 0,0 1 0 0 0,1-1 0 0 0,-1 1 0 0 0,1 0 0 0 0,0-1 1 0 0,0 2-19 0 0,1 22 101 0 0,0-15-62 0 0,-2-1 11 0 0,1-8-30 0 0,0 0 0 0 0,0 0-1 0 0,0 0 1 0 0,0 0 0 0 0,0 0 0 0 0,1 0 0 0 0,-1 0-1 0 0,0 0 1 0 0,1 0 0 0 0,-1-1 0 0 0,1 2-20 0 0,10 15 188 0 0,-6 8 4 0 0,2-12-75 0 0,-3-5-56 0 0,-2 3-47 0 0,-1-10-14 0 0,-1 0 0 0 0,0 1 0 0 0,1-1 0 0 0,0 0 0 0 0,-1 1 0 0 0,1-1 0 0 0,0 0 0 0 0,0 0 0 0 0,1 0 0 0 0,-1 0 0 0 0,0 0 0 0 0,1 0 0 0 0,-1 0 0 0 0,2 1 0 0 0,28 28 0 0 0,-15-17 0 0 0,-15-12 0 0 0,1-1 0 0 0,-1 0 0 0 0,0 1 0 0 0,0-1 0 0 0,1 0 0 0 0,-1 0 0 0 0,0 0 0 0 0,1 0 0 0 0,-1 0 0 0 0,1-1 0 0 0,-1 1 0 0 0,1 0 0 0 0,0-1 0 0 0,-1 1 0 0 0,1-1 0 0 0,0 1 0 0 0,-1-1 0 0 0,1 0 0 0 0,0 0 0 0 0,0 0 0 0 0,11 3-14 0 0,-3 3-40 0 0,-2-2-1 0 0,7 4-45 0 0,-2-2 35 0 0,-9-4 49 0 0,11 3 19 0 0,-13-5 13 0 0,0 0-1 0 0,1 0 0 0 0,-1 0 0 0 0,0 0 0 0 0,1 0 1 0 0,-1-1-1 0 0,0 1 0 0 0,1-1 0 0 0,-1 0 0 0 0,0 1 0 0 0,0-1 1 0 0,0 0-1 0 0,2-1-15 0 0,5-4-3 0 0,0-2-79 0 0,-6 5 28 0 0,1 0-64 0 0,-1 1-71 0 0,0 0-116 0 0,-1 1 81 0 0,-1 0-40 0 0,3 0-366 0 0,-2 1 167 0 0,-1-1-39 0 0,2 0-583 0 0,-1-4-563 0 0,-1-4-938 0 0</inkml:trace>
  <inkml:trace contextRef="#ctx0" brushRef="#br0" timeOffset="1265.12">1846 17 7080 0 0,'0'0'157'0'0,"0"0"23"0"0,0 0 13 0 0,0-3-22 0 0,0-3-118 0 0,0 2 23 0 0,0 2 78 0 0,0 1 178 0 0,0 1 297 0 0,0 0 19 0 0,0 0-27 0 0,0 0-138 0 0,0 0-60 0 0,0 0-9 0 0,0 0-35 0 0,3 3-130 0 0,-2-2-225 0 0,0 0-1 0 0,1 0 0 0 0,-1 1 0 0 0,0-1 1 0 0,-1 1-1 0 0,1-1 0 0 0,0 1 1 0 0,0-1-1 0 0,-1 1 0 0 0,1 0 0 0 0,0 0-23 0 0,1 24 340 0 0,-1-17-189 0 0,0-2-39 0 0,1 0-17 0 0,2 1 6 0 0,0 1 10 0 0,-2-2 0 0 0,0 2 21 0 0,-2 1 49 0 0,0 2-24 0 0,0 12 82 0 0,3 0-46 0 0,1-7-78 0 0,-2-11-60 0 0,0 1-1 0 0,0 0 1 0 0,-1-1-1 0 0,0 1 1 0 0,-1 0 0 0 0,1 0-55 0 0,-2 18 180 0 0,0-14-78 0 0,1 0-1 0 0,0 0 1 0 0,1 0-1 0 0,0-1 1 0 0,1 5-102 0 0,3 2 120 0 0,-3-11-62 0 0,0 1-1 0 0,-1-1 1 0 0,1 1 0 0 0,-1 0-1 0 0,-1-1 1 0 0,1 1-58 0 0,-1 7 79 0 0,0 63 278 0 0,0-39-118 0 0,0-34-223 0 0,0 0 0 0 0,1 0 1 0 0,-1 0-1 0 0,1 0 0 0 0,0 0 0 0 0,1 0 1 0 0,-1-1-1 0 0,1 1 0 0 0,-1 0 0 0 0,3 2-16 0 0,0 8 61 0 0,-5 8-43 0 0,0-13-17 0 0,2 6-2 0 0,-1-12 7 0 0,1 0-1 0 0,-1 0 1 0 0,0 0-1 0 0,0 0 1 0 0,0 0-1 0 0,-1 0 0 0 0,1-1 1 0 0,-1 1-1 0 0,0 0 1 0 0,0 3-6 0 0,-1-4-117 0 0,1 0 64 0 0,0 0 66 0 0,-1 0 74 0 0,0 1 115 0 0,1-2-141 0 0,0 1-42 0 0,1 1-73 0 0,-1-1-28 0 0,1 0-44 0 0,-1 1-50 0 0,1 1-56 0 0,0-1-61 0 0,-1 2-67 0 0,1 0-73 0 0,0 1-79 0 0,0-6-317 0 0</inkml:trace>
  <inkml:trace contextRef="#ctx0" brushRef="#br0" timeOffset="1554.59">1831 411 3856 0 0,'0'0'83'0'0,"0"0"11"0"0,2 0 12 0 0,6-2-30 0 0,-3-3-42 0 0,-5 4-33 0 0,1 1-1 0 0,-1-1 0 0 0,0 0 0 0 0,1 1 1 0 0,-1-1-1 0 0,1 1 0 0 0,0-1 0 0 0,-1 1 1 0 0,1-1-1 0 0,-1 1 0 0 0,1 0 1 0 0,0-1-1 0 0,-1 1 0 0 0,1 0 0 0 0,0-1 1 0 0,-1 1-1 0 0,1 0 0 0 0,0 0 0 0 0,0 0 1 0 0,-1-1-1 0 0,1 1 0 0 0,0 0 0 0 0,0 0 1 0 0,-1 0-1 0 0,1 0 0 0 0,2 0-1 0 0,-1 0 1 0 0,0 0 0 0 0,0-1-1 0 0,1 1 1 0 0,-1-1-1 0 0,0 1 1 0 0,0-1-1 0 0,1 0 1 0 0,-1 0 0 0 0,0 0-1 0 0,1-1 1 0 0,19-8-82 0 0,-19 9 71 0 0,18-6-81 0 0,31-14-213 0 0,-45 18 214 0 0,0 0 0 0 0,0 1 1 0 0,1 0-1 0 0,-1 0 0 0 0,0 1 0 0 0,7-1 91 0 0,6-1-192 0 0,16-8-225 0 0,-15 8 213 0 0,1 1 34 0 0,-8-2 80 0 0,6-5 3 0 0</inkml:trace>
  <inkml:trace contextRef="#ctx0" brushRef="#br0" timeOffset="1936.82">2651 301 5696 0 0,'0'0'132'0'0,"0"0"17"0"0,0 0 10 0 0,0 0 30 0 0,-3 0 124 0 0,1 0-287 0 0,0 0 33 0 0,-5 0 143 0 0,-17 0 737 0 0,20 0-783 0 0,1 0-48 0 0,1 0 244 0 0,-1 2 0 0 0,-10 9-16 0 0,0-6-70 0 0,8 2-104 0 0,5-7-153 0 0,0 1 0 0 0,0-1 1 0 0,-1 0-1 0 0,1 1 1 0 0,0-1-1 0 0,0 1 1 0 0,-1-1-1 0 0,1 0 0 0 0,0 1 1 0 0,-1-1-1 0 0,1 0 1 0 0,0 0-1 0 0,-1 1 1 0 0,1-1-1 0 0,0 0 0 0 0,-1 0 1 0 0,1 0-1 0 0,0 1 1 0 0,-1-1-1 0 0,1 0 0 0 0,-1 0 1 0 0,1 0-1 0 0,0 0 1 0 0,-1 0-1 0 0,1 0 1 0 0,-1 0-1 0 0,1 0 0 0 0,0 0 1 0 0,-1 0-1 0 0,1 0 1 0 0,-1 0-10 0 0,-4 3 201 0 0,0 1-149 0 0,2-1-37 0 0,-1 1 0 0 0,0 0 0 0 0,1 0 0 0 0,0 0 0 0 0,-2 2-15 0 0,-6 18 86 0 0,-1-1 67 0 0,4-7 6 0 0,7-15-144 0 0,1 1 0 0 0,-1-1 0 0 0,1 0 0 0 0,0 1-1 0 0,-1-1 1 0 0,1 0 0 0 0,0 1 0 0 0,0-1 0 0 0,0 1 0 0 0,0 0-15 0 0,-2 16 154 0 0,-1-8-75 0 0,-4 10 77 0 0,1-5 53 0 0,1-7-95 0 0,4-7-89 0 0,0 1 1 0 0,0-1-1 0 0,0 0 1 0 0,1 1-1 0 0,-1-1 1 0 0,0 1-1 0 0,1 0 1 0 0,-1-1-1 0 0,1 1 1 0 0,-1-1-1 0 0,1 1 1 0 0,0 0-1 0 0,0-1 1 0 0,0 1-26 0 0,0 11 161 0 0,1-9-109 0 0,-1 0 0 0 0,0 0 0 0 0,0 0-1 0 0,0 0 1 0 0,-1 0 0 0 0,0 0 0 0 0,1-1 0 0 0,-2 3-52 0 0,-8 18 169 0 0,9-24-166 0 0,1 1 1 0 0,0-1 0 0 0,0 0-1 0 0,0 0 1 0 0,-1 1-1 0 0,1-1 1 0 0,0 0-1 0 0,0 1 1 0 0,0-1-1 0 0,0 0 1 0 0,0 1-1 0 0,0-1 1 0 0,0 0-1 0 0,0 1 1 0 0,0-1-1 0 0,0 0 1 0 0,0 1-1 0 0,0-1 1 0 0,0 0-1 0 0,0 1 1 0 0,0-1 0 0 0,0 0-1 0 0,0 1 1 0 0,0-1-1 0 0,0 0 1 0 0,0 1-1 0 0,1-1 1 0 0,-1 0-1 0 0,0 1 1 0 0,0-1-1 0 0,1 0-3 0 0,9 22 88 0 0,-9-21-66 0 0,0 1 0 0 0,-1 0 1 0 0,1 0-1 0 0,-1-1 0 0 0,1 1 0 0 0,-1 0 0 0 0,0 0 0 0 0,1 0 0 0 0,-1 1-22 0 0,-2 10 106 0 0,2-11-89 0 0,0-2-16 0 0,0 0 0 0 0,0 0 1 0 0,0 0-1 0 0,0 0 1 0 0,0 0-1 0 0,0 0 0 0 0,-1 0 1 0 0,1 0-1 0 0,0 1 1 0 0,0-1-1 0 0,0 0 0 0 0,0 0 1 0 0,0 0-1 0 0,0 0 1 0 0,1 0-1 0 0,-1 0 0 0 0,0 0 1 0 0,0 0-1 0 0,0 0 1 0 0,0 0-1 0 0,0 1 0 0 0,0-1 1 0 0,0 0-1 0 0,0 0 1 0 0,0 0-1 0 0,0 0 0 0 0,0 0 1 0 0,0 0-1 0 0,0 0 1 0 0,0 0-1 0 0,0 0 1 0 0,0 0-1 0 0,0 0 0 0 0,0 0 1 0 0,0 0-1 0 0,1 0 1 0 0,-1 0-1 0 0,0 0 0 0 0,0 0 1 0 0,0 1-1 0 0,0-1 1 0 0,0 0-1 0 0,0 0 0 0 0,0 0 1 0 0,0 0-1 0 0,0 0 1 0 0,0 0-1 0 0,1 0 0 0 0,-1 0 1 0 0,0 0-1 0 0,0 0 1 0 0,0 0-1 0 0,0 0 0 0 0,0-1 1 0 0,0 1-1 0 0,0 0 1 0 0,0 0-2 0 0,9 0 120 0 0,11 0 233 0 0,-7-3-152 0 0,-4-1-96 0 0,1-4-84 0 0,6-6 73 0 0,-11 12-70 0 0,-5 2-19 0 0,1 0 1 0 0,-1-1 0 0 0,1 1-1 0 0,0 0 1 0 0,-1-1 0 0 0,1 1-1 0 0,0 0 1 0 0,-1-1-1 0 0,1 1 1 0 0,-1-1 0 0 0,1 1-1 0 0,-1-1 1 0 0,1 1-1 0 0,-1-1 1 0 0,0 1 0 0 0,1-1-1 0 0,-1 0 1 0 0,0 1 0 0 0,1-1-1 0 0,-1 1 1 0 0,0-1-1 0 0,1 0-5 0 0,1-4 16 0 0,-1 3-11 0 0,0 1 0 0 0,1-1 0 0 0,-1 1 0 0 0,1-1 0 0 0,-1 1 0 0 0,1-1 0 0 0,0 1 0 0 0,-1 0 0 0 0,1 0 0 0 0,0 0 0 0 0,0 0 0 0 0,0 0 0 0 0,0 0-5 0 0,2 0 7 0 0,-1-1 0 0 0,0 0 0 0 0,0 0 0 0 0,-1 1 1 0 0,1-2-1 0 0,1 0-7 0 0,9-9 44 0 0,-8 8-31 0 0,0 0 0 0 0,-1-1-1 0 0,0 0 1 0 0,1 0-1 0 0,-1 0 1 0 0,0-2-13 0 0,1-3 13 0 0,-4 7-7 0 0,0 1 0 0 0,0 0-1 0 0,0 0 1 0 0,1 0-1 0 0,-1-1 1 0 0,1 1 0 0 0,-1 0-1 0 0,1 1 1 0 0,0-1-6 0 0,0-1 2 0 0,1 0 0 0 0,-1 0 0 0 0,0 0 0 0 0,0-1-1 0 0,0 1 1 0 0,0-1-2 0 0,0 0 0 0 0,0 0 0 0 0,0 1 0 0 0,0 0 0 0 0,0-1 0 0 0,1 1 0 0 0,0-1 0 0 0,11-12 0 0 0,-10 4 0 0 0,0 4-2 0 0,19-16 56 0 0,-20 21-114 0 0,-1 6-18 0 0,0-2 68 0 0,-1 0 0 0 0,0 1-1 0 0,0-1 1 0 0,0 1 0 0 0,0-1-1 0 0,0 1 1 0 0,0-1 0 0 0,-1 1-1 0 0,1 0 1 0 0,-1-1 0 0 0,1 1-1 0 0,-1 0 1 0 0,1 1 10 0 0,0 18-28 0 0,0-19 28 0 0,-1 0 0 0 0,0 0 0 0 0,0 0 0 0 0,1-1 0 0 0,-1 1 0 0 0,1 0 0 0 0,-1 0 0 0 0,1-1 0 0 0,0 1 0 0 0,-1-1 0 0 0,1 1 0 0 0,0 0 0 0 0,0-1 0 0 0,0 1 0 0 0,0-1 0 0 0,0 1 0 0 0,0-1 0 0 0,0 1 0 0 0,-1 0 0 0 0,1-1 0 0 0,0 1 0 0 0,-1 0 0 0 0,0-1 0 0 0,1 1 0 0 0,-1 0 0 0 0,0 0 0 0 0,0 0 0 0 0,0 5 0 0 0,0-5 0 0 0,0 0 0 0 0,0 0 0 0 0,0 1 0 0 0,0-1 0 0 0,0 0 0 0 0,0 0 0 0 0,1 0 0 0 0,-1 0 0 0 0,1 0 0 0 0,0 1 0 0 0,2 3 0 0 0,0 0 0 0 0,0 0 0 0 0,0 1 0 0 0,1-2 0 0 0,0 1 0 0 0,0 0 0 0 0,1 0 0 0 0,8 9 0 0 0,-11-10 0 0 0,-1-4 0 0 0,-1 0 0 0 0,0-1 0 0 0,0 1 0 0 0,1 0 0 0 0,-1-1 0 0 0,0 1 0 0 0,1-1 0 0 0,-1 1 0 0 0,1-1 0 0 0,-1 1 0 0 0,1-1 0 0 0,-1 1 0 0 0,1-1 0 0 0,-1 1 0 0 0,1-1 0 0 0,-1 1 0 0 0,1-1 0 0 0,-1 0 0 0 0,1 1 0 0 0,0-1 0 0 0,-1 0 0 0 0,1 0 0 0 0,4 3 0 0 0,-4-3 0 0 0,0 1 0 0 0,0 0 0 0 0,0-1 0 0 0,0 1 0 0 0,0 0 0 0 0,0 0 0 0 0,-1 0 0 0 0,1 0 0 0 0,0 0 0 0 0,-1-1 0 0 0,1 1 0 0 0,-1 0 0 0 0,1 0 0 0 0,-1 1 0 0 0,1-1 0 0 0,-1 0 0 0 0,7 10 0 0 0,3-6 0 0 0,-4 6 0 0 0,7-6 0 0 0,11 9-44 0 0,-22-14 26 0 0,3-1-8 0 0,-1 1-11 0 0,4-3 32 0 0,-6 1-29 0 0,-1 1-50 0 0,1-1-76 0 0,-1 0-20 0 0,0 1-63 0 0,0 0-73 0 0,0 0-81 0 0,1 0-92 0 0,0 0-100 0 0,0 1-110 0 0,0 0-119 0 0,0 0-881 0 0,-1 0-967 0 0</inkml:trace>
  <inkml:trace contextRef="#ctx0" brushRef="#br0" timeOffset="2391.38">3061 332 7200 0 0,'0'0'165'0'0,"0"0"22"0"0,0 0 6 0 0,3 0-28 0 0,-2 0-162 0 0,-1 0-1 0 0,1 0 0 0 0,0 0 0 0 0,-1 0 1 0 0,1 0-1 0 0,0 0 0 0 0,-1 1 0 0 0,1-1 0 0 0,0 0 1 0 0,-1 0-1 0 0,1 1 0 0 0,0-1 0 0 0,-1 0 1 0 0,1 1-1 0 0,-1-1-2 0 0,10 16-20 0 0,-6-7 56 0 0,-2-5 32 0 0,0 4 114 0 0,-1 0 63 0 0,1 7 310 0 0,3-6-253 0 0,4 6 254 0 0,-1 0-19 0 0,-3-6-270 0 0,-3-4-67 0 0,-1 1-36 0 0,0 3 29 0 0,-1-1-43 0 0,1 8 159 0 0,1-10-180 0 0,2-1 87 0 0,8 9 616 0 0,-10-12-655 0 0,1 1-41 0 0,-1-1-55 0 0,-1 1-68 0 0,4 7 365 0 0,0-1-65 0 0,1 3 72 0 0,-5-10-300 0 0,-1 1 0 0 0,1-1 0 0 0,-1 0 0 0 0,1 1 0 0 0,-1-1 0 0 0,0 0 0 0 0,0 1 0 0 0,0-1 0 0 0,0 2-85 0 0,0 0 175 0 0,2 1 281 0 0,-1-4-409 0 0,1 1 70 0 0,5 7 81 0 0,-4-3-15 0 0,-2 0 30 0 0,-2-1 99 0 0,4-2-23 0 0,8 7-17 0 0,-9-7-66 0 0,-2-3-29 0 0,0 0-8 0 0,0 0-10 0 0,0 0-40 0 0,0 0-21 0 0,0 0-2 0 0,0 0-1 0 0,0 0-7 0 0,0 0-7 0 0,0-3-1 0 0,0 1-69 0 0,0 0 11 0 0,0-1 0 0 0,0 0 0 0 0,0 1 0 0 0,0-1 0 0 0,0 1 0 0 0,1-1 0 0 0,-1 0 0 0 0,1 1-1 0 0,0-2-21 0 0,12-19 93 0 0,0-1-58 0 0,-12 22-35 0 0,0 0 1 0 0,0-1-1 0 0,-1 1 0 0 0,1 0 0 0 0,-1-1 0 0 0,0 1 0 0 0,0 0 0 0 0,1-1 0 0 0,-1 1 0 0 0,-1-3 0 0 0,2-12 10 0 0,1 12 0 0 0,1 0 0 0 0,-1 0 0 0 0,1 1 0 0 0,0-1 0 0 0,2-2-10 0 0,6-12-11 0 0,5-7-175 0 0,11-16 186 0 0,-22 34-16 0 0,-3 5 7 0 0,0 0-1 0 0,1 0 0 0 0,-1 0 1 0 0,1 1-1 0 0,0-1 0 0 0,0 1 0 0 0,0-1 1 0 0,0 1-1 0 0,0 0 0 0 0,0 0 1 0 0,2 0 9 0 0,-1 0-17 0 0,1-1 0 0 0,-1 0-1 0 0,0 0 1 0 0,0 0 0 0 0,3-3 17 0 0,-2 2-18 0 0,1 0 0 0 0,-1 0 0 0 0,1 0 0 0 0,0 0-1 0 0,1 1 1 0 0,-1 0 18 0 0,0 0-21 0 0,-4 3 17 0 0,-1-1 0 0 0,1 1 0 0 0,-1-1 0 0 0,1 1 0 0 0,0 0 0 0 0,-1-1 0 0 0,1 1 0 0 0,0 0 0 0 0,-1 0 0 0 0,1 0 0 0 0,-1 1 0 0 0,1-1 0 0 0,0 0 0 0 0,-1 0 0 0 0,1 1 0 0 0,0-1 0 0 0,-1 1 0 0 0,1 0 0 0 0,-1-1 0 0 0,1 1 0 0 0,-1 0 0 0 0,0 0 0 0 0,1 0 0 0 0,0 0 4 0 0,5 4 2 0 0,25 11-62 0 0,-31-16 60 0 0,0 0 0 0 0,0 1-1 0 0,0-1 1 0 0,-1 0-1 0 0,1 1 1 0 0,0-1-1 0 0,0 1 1 0 0,0 0 0 0 0,-1-1-1 0 0,1 1 1 0 0,0-1-1 0 0,-1 1 1 0 0,1 0-1 0 0,-1 0 1 0 0,1-1 0 0 0,0 1-1 0 0,-1 0 1 0 0,0 0-1 0 0,1 0 1 0 0,-1 0-1 0 0,1 0 1 0 0,-1-1 0 0 0,0 1-1 0 0,0 0 1 0 0,0 0-1 0 0,1 0 1 0 0,-1 1 0 0 0,2 9-1 0 0,5 2 1 0 0,-6-11 0 0 0,0-1 0 0 0,-1 0 0 0 0,1 1 0 0 0,0-1 0 0 0,-1 1 0 0 0,1-1 0 0 0,-1 1 0 0 0,1-1 0 0 0,-1 1 0 0 0,0 0 0 0 0,0-1 0 0 0,0 1 0 0 0,1-1 0 0 0,-1 1 0 0 0,0 0 0 0 0,0 0 0 0 0,0 0 0 0 0,1-1 0 0 0,-1 1 0 0 0,1 0 0 0 0,-1-1 0 0 0,1 1 0 0 0,0 0 0 0 0,-1-1 0 0 0,1 1 0 0 0,0-1 0 0 0,0 1 0 0 0,0 0 0 0 0,0-1 0 0 0,0 1 0 0 0,0-1 0 0 0,0 1 0 0 0,0-1 0 0 0,-1 1 0 0 0,1 0 0 0 0,-1 0 0 0 0,1-1 0 0 0,-1 1 0 0 0,0 0 0 0 0,0 0 0 0 0,0 0 0 0 0,0-2 0 0 0,0 1 0 0 0,0 0 0 0 0,0-1 0 0 0,0 1 0 0 0,0 0 0 0 0,0-1 0 0 0,1 1 0 0 0,-1 0 0 0 0,0-1 0 0 0,0 1 0 0 0,0 0 0 0 0,1-1 0 0 0,-1 1 0 0 0,0 0 0 0 0,1-1 0 0 0,-1 1 0 0 0,0-1 0 0 0,1 1 0 0 0,-1-1 0 0 0,1 1 0 0 0,-1-1 0 0 0,1 1 0 0 0,-1-1 0 0 0,1 1 0 0 0,-1-1 0 0 0,1 0 0 0 0,0 1 0 0 0,-1-1 0 0 0,1 1 0 0 0,-1-1 0 0 0,1 0 0 0 0,-1 1 0 0 0,1-1 0 0 0,-1 1 0 0 0,1-1 0 0 0,-1 1 0 0 0,1 0 0 0 0,-1-1 0 0 0,0 1 0 0 0,1-1 0 0 0,-1 1 0 0 0,0 0 0 0 0,0-1 0 0 0,1 1 0 0 0,-1 0 0 0 0,0-1 0 0 0,0 1 0 0 0,0 0 0 0 0,0-1 0 0 0,0 1 0 0 0,0 0 0 0 0,0-1 0 0 0,0 1 0 0 0,-1 8 0 0 0,2 0 0 0 0,12 7 0 0 0,-8-2 0 0 0,-2-10 48 0 0,2 1-98 0 0,11 12-330 0 0,-13-14 313 0 0,-1-1-164 0 0,-1-1 54 0 0,0-1 79 0 0,0 2-35 0 0,1 0-61 0 0,3 2-242 0 0,-1 0-81 0 0,-2-1-957 0 0,-2-3-56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32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32 8264 0 0,'0'0'182'0'0,"0"-3"29"0"0,0-7 14 0 0,0 10-221 0 0,0-1-1 0 0,0 1 1 0 0,0 0-1 0 0,0 0 1 0 0,0 0-1 0 0,0 0 1 0 0,0 0-1 0 0,0 0 1 0 0,0 0-1 0 0,0 0 0 0 0,0 0 1 0 0,0 0-1 0 0,0-1 1 0 0,0 1-1 0 0,0 0 1 0 0,0 0-1 0 0,0 0 1 0 0,0 0-1 0 0,0 0 1 0 0,0 0-1 0 0,0 0 1 0 0,0 0-1 0 0,0 0 0 0 0,0 0 1 0 0,0 0-1 0 0,0-1 1 0 0,0 1-1 0 0,0 0 1 0 0,-1 0-1 0 0,1 0 1 0 0,0 0-1 0 0,0 0 1 0 0,0 0-1 0 0,0 0 1 0 0,0 0-1 0 0,0 0 0 0 0,0 0 1 0 0,0 0-1 0 0,0 0 1 0 0,0 0-1 0 0,0 0 1 0 0,-1 0-1 0 0,1 0 1 0 0,0 0-1 0 0,0 0 1 0 0,0 0-1 0 0,0 0 1 0 0,0 0-1 0 0,0 0 0 0 0,0 0 1 0 0,0 0-1 0 0,0 0 1 0 0,0 0-1 0 0,-1 0 1 0 0,1 0-1 0 0,0 0 1 0 0,0 0-4 0 0,-13-3 40 0 0,5-2 5 0 0,4 2 32 0 0,-2 1 40 0 0,-1 0 40 0 0,-2 1 43 0 0,0 1 219 0 0,-15 0 643 0 0,15 0-723 0 0,0 0-39 0 0,-1 0-91 0 0,-1 2-1 0 0,-1 4 23 0 0,4-1-99 0 0,-3 0 50 0 0,3-1-30 0 0,-5 6 32 0 0,6-3-66 0 0,3-4-58 0 0,1 0 1 0 0,0 1 0 0 0,0-1-1 0 0,0 1 1 0 0,0-1 0 0 0,0 1-61 0 0,-1 7 158 0 0,0-3-41 0 0,-6 5 6 0 0,8-11-106 0 0,1-1-1 0 0,-1 1 0 0 0,1 0 0 0 0,0 0 1 0 0,-1 0-1 0 0,1 0 0 0 0,0 0 1 0 0,0 1-1 0 0,0-1 0 0 0,1 0 0 0 0,-1 0 1 0 0,1 1-1 0 0,-1-1 0 0 0,1 1-16 0 0,-3 10 70 0 0,-8 8 50 0 0,6 5-96 0 0,-1-11-21 0 0,5-11 4 0 0,-1-1-1 0 0,1 0 0 0 0,0 1 0 0 0,0-1 0 0 0,1 0 0 0 0,-1 1 1 0 0,1-1-1 0 0,0 2-6 0 0,-1 14 10 0 0,1-13-8 0 0,0 1 0 0 0,0-1 0 0 0,0 0 0 0 0,1 1-1 0 0,0-1 1 0 0,0 0-2 0 0,2 1 15 0 0,0 1-1 0 0,1-2 1 0 0,3 7-15 0 0,3 3 10 0 0,-6-5-10 0 0,-3-9 0 0 0,0 0 0 0 0,0 1 0 0 0,1-1 0 0 0,-1 0 0 0 0,0 0 0 0 0,1 0 0 0 0,-1 0 0 0 0,1 0 0 0 0,0 0 0 0 0,43 40 90 0 0,-44-41-86 0 0,1 0-1 0 0,-1-1 1 0 0,1 1 0 0 0,-1 0-1 0 0,1-1 1 0 0,0 1-1 0 0,-1-1 1 0 0,1 1 0 0 0,0-1-1 0 0,-1 0 1 0 0,1 0-1 0 0,0 0 1 0 0,0 0-1 0 0,-1 0 1 0 0,1 0 0 0 0,1 0-4 0 0,-2-1 4 0 0,1 1 0 0 0,-1 0 0 0 0,1 0 0 0 0,-1 0 0 0 0,1 0 0 0 0,0 0 0 0 0,-1 0 0 0 0,1 1 1 0 0,-1-1-1 0 0,1 0 0 0 0,-1 1 0 0 0,2 0-4 0 0,0 1 6 0 0,0 0 1 0 0,1-1-1 0 0,-1 1 1 0 0,1-1-1 0 0,0 0 0 0 0,-1 0 1 0 0,1 0-1 0 0,0 0 1 0 0,3-1-7 0 0,19 1-5 0 0,-15-2-70 0 0,14-6-6 0 0,-15 4-6 0 0,-1 1-83 0 0,1 0-113 0 0,-6 1 88 0 0,1 1-40 0 0,-3 0 14 0 0,0 0-33 0 0,2 0-342 0 0,-1 0 83 0 0,0 0-46 0 0,1 0-657 0 0,3 0-518 0 0,2 0-985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32.9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1 317 7024 0 0,'5'0'54'0'0,"0"0"63"0"0,12 1 311 0 0,-10-2-284 0 0,0 0-77 0 0,-4 0-86 0 0,0 0-44 0 0,13-9 63 0 0,-1 1 179 0 0,-13 6-48 0 0,-1-1 31 0 0,10-3 321 0 0,3 0-90 0 0,-10 5-237 0 0,2 0 39 0 0,-1 0-32 0 0,4-2 77 0 0,-8 3-222 0 0,-1 1 0 0 0,1-1 0 0 0,0 1 0 0 0,0-1 0 0 0,-1 0 0 0 0,1 1 0 0 0,0-1 0 0 0,-1 0 0 0 0,1 1 0 0 0,-1-1 0 0 0,1 0 0 0 0,-1 0 0 0 0,1 0-18 0 0,4-10 193 0 0,-5 10-175 0 0,0 0 1 0 0,1-1-1 0 0,-1 1 1 0 0,1 0 0 0 0,-1 0-1 0 0,1 0 1 0 0,-1 0 0 0 0,1 0-1 0 0,0 0 1 0 0,0 0-1 0 0,-1 0 1 0 0,1 1 0 0 0,0-1-1 0 0,0 0 1 0 0,0 0-1 0 0,0 0 1 0 0,0 1 0 0 0,1-1-19 0 0,8-4 171 0 0,-8 4-136 0 0,1 0 0 0 0,-1 0 0 0 0,0 0 0 0 0,0-1 0 0 0,0 1 0 0 0,0 0 0 0 0,0-1 0 0 0,0 0 0 0 0,0 0-35 0 0,3-3 88 0 0,1 0 37 0 0,11-11 236 0 0,-11 9-233 0 0,1 0-38 0 0,-3 0-83 0 0,1-6 106 0 0,2 9-44 0 0,-7 3-64 0 0,1 1 0 0 0,-1 0-1 0 0,0 0 1 0 0,1-1 0 0 0,-1 1-1 0 0,1 0 1 0 0,-1-1-1 0 0,0 1 1 0 0,1 0 0 0 0,-1-1-1 0 0,0 1 1 0 0,1 0 0 0 0,-1-1-1 0 0,0 1 1 0 0,0-1 0 0 0,1 1-1 0 0,-1-1 1 0 0,0 1-1 0 0,0-1 1 0 0,0 1 0 0 0,0-1-1 0 0,1 1 1 0 0,-1-1 0 0 0,0 1-1 0 0,0-1 1 0 0,0 1-1 0 0,0-1 1 0 0,0 1 0 0 0,0-1-1 0 0,0 1 1 0 0,-1-1 0 0 0,1 1-5 0 0,1-15 138 0 0,-2-21 222 0 0,-4 20-195 0 0,4 16-154 0 0,1-1 0 0 0,-1 0 0 0 0,1 0 0 0 0,-1 0-1 0 0,0 0 1 0 0,0 0 0 0 0,1 1 0 0 0,-1-1 0 0 0,0 0-1 0 0,0 1 1 0 0,0-1 0 0 0,-1 0-11 0 0,-5-2 94 0 0,0-1 15 0 0,6-1 5 0 0,1-4 90 0 0,0 9-197 0 0,0-1 0 0 0,0 1 0 0 0,0-1-1 0 0,0 1 1 0 0,0-1 0 0 0,0 1 0 0 0,0-1 0 0 0,0 1-1 0 0,-1-1 1 0 0,1 1 0 0 0,0-1 0 0 0,0 1 0 0 0,0-1-1 0 0,0 1 1 0 0,-1 0 0 0 0,1-1 0 0 0,0 1 0 0 0,-1-1-1 0 0,1 1 1 0 0,0 0 0 0 0,-1-1 0 0 0,1 1 0 0 0,0 0-1 0 0,-1-1 1 0 0,1 1 0 0 0,0 0 0 0 0,-1-1-1 0 0,1 1 1 0 0,-1 0 0 0 0,1 0 0 0 0,-1 0 0 0 0,1-1-1 0 0,-1 1 1 0 0,1 0 0 0 0,-1 0 0 0 0,1 0 0 0 0,-1 0-1 0 0,1 0 1 0 0,-1 0 0 0 0,1 0 0 0 0,-1 0 0 0 0,1 0-7 0 0,-3 0 136 0 0,0-3-8 0 0,-7-7-35 0 0,6 7-22 0 0,0 2-36 0 0,-6 4-8 0 0,9-2-13 0 0,-22 11 84 0 0,10-5-60 0 0,13-6-37 0 0,-1-1 0 0 0,0 1-1 0 0,1-1 1 0 0,-1 1 0 0 0,0-1-1 0 0,1 1 1 0 0,-1 0 0 0 0,1-1-1 0 0,-1 1 1 0 0,1 0 0 0 0,0-1-1 0 0,-1 1 1 0 0,1 0 0 0 0,0 0-1 0 0,-1-1 1 0 0,1 1 0 0 0,0 0-1 0 0,-6 13 41 0 0,-9 15-30 0 0,1-22-11 0 0,13-5 0 0 0,0-1 1 0 0,0 1-1 0 0,0-1 0 0 0,0 1 1 0 0,0 0-1 0 0,0-1 1 0 0,1 1-1 0 0,-1 0 1 0 0,0 0-1 0 0,1-1 1 0 0,-1 2-1 0 0,-7 19 59 0 0,-18 25 122 0 0,25-44-180 0 0,0 0 0 0 0,0-1 0 0 0,1 1 0 0 0,-1 0 0 0 0,1 0 0 0 0,0 0 0 0 0,-1 0 1 0 0,1 0-1 0 0,1 0 0 0 0,-1 0 0 0 0,1 1-1 0 0,-1 5-1 0 0,0 72 1 0 0,0-80 0 0 0,0 1 0 0 0,0-1 0 0 0,0 0 0 0 0,0 1 0 0 0,0-1 0 0 0,1 0 0 0 0,-1 0 0 0 0,0 1 0 0 0,1-1 0 0 0,-1 0 0 0 0,1 0 0 0 0,-1 0 0 0 0,1 1 0 0 0,0-1 0 0 0,-1 0 0 0 0,1 0 0 0 0,0 0 0 0 0,0 0 0 0 0,0 0 0 0 0,0 0 0 0 0,0-1 0 0 0,0 1 0 0 0,0 0 0 0 0,0 0 0 0 0,1 0 0 0 0,3 1 0 0 0,-5-1 0 0 0,1-1 0 0 0,0 0 0 0 0,-1 0 0 0 0,1 1 0 0 0,0-1 0 0 0,-1 0 0 0 0,1 1 0 0 0,-1-1 0 0 0,1 1 0 0 0,-1-1 0 0 0,1 1 0 0 0,-1-1 0 0 0,1 1 0 0 0,-1-1 0 0 0,1 1 0 0 0,-1-1 0 0 0,0 1 0 0 0,1 0 0 0 0,-1-1 0 0 0,0 1 0 0 0,1-1 0 0 0,-1 1 0 0 0,2 4 0 0 0,1-2 6 0 0,0 0 1 0 0,0 0-1 0 0,0-1 1 0 0,0 1 0 0 0,0-1-1 0 0,0 0 1 0 0,1 0-1 0 0,-1 0 1 0 0,1-1 0 0 0,2 2-7 0 0,1 0 24 0 0,6 1 54 0 0,-1-4-65 0 0,-1-2-55 0 0,1-3-41 0 0,8-2-112 0 0,-12 5 140 0 0,-3 2-9 0 0,0 0-21 0 0,0-1-39 0 0,-1 1-16 0 0,-1 0-39 0 0,1 0-44 0 0,-1 0-51 0 0,0 0-54 0 0,0 0-50 0 0,-1 0-45 0 0,1 0-38 0 0,-1 0-137 0 0,0 0-39 0 0,1 0-164 0 0,0 0-442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33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65 5344 0 0,'0'0'157'0'0,"0"-3"-9"0"0,-1-21 367 0 0,1 24-500 0 0,0 0 0 0 0,0 0 1 0 0,-1-1-1 0 0,1 1 0 0 0,0 0 1 0 0,0 0-1 0 0,0 0 0 0 0,0-1 1 0 0,0 1-1 0 0,0 0 0 0 0,0 0 1 0 0,0 0-1 0 0,-1 0 0 0 0,1-1 1 0 0,0 1-1 0 0,0 0 0 0 0,0 0 1 0 0,0 0-1 0 0,0 0 0 0 0,-1 0 1 0 0,1 0-1 0 0,0-1 0 0 0,0 1 1 0 0,0 0-1 0 0,-1 0 0 0 0,1 0 1 0 0,0 0-1 0 0,0 0 0 0 0,0 0 1 0 0,-1 0-1 0 0,1 0 0 0 0,0 0-15 0 0,-7-3 478 0 0,2-8 318 0 0,-1 8-402 0 0,1 1-32 0 0,1-5 27 0 0,4 7-368 0 0,-1-1 0 0 0,1 1 0 0 0,0-1 0 0 0,0 1 0 0 0,-1 0 0 0 0,1-1-1 0 0,0 1 1 0 0,-1 0 0 0 0,1-1 0 0 0,0 1 0 0 0,-1 0 0 0 0,1-1 0 0 0,-1 1 0 0 0,1 0 0 0 0,0-1 0 0 0,-1 1 0 0 0,1 0 0 0 0,-1 0 0 0 0,1 0 0 0 0,-1 0 0 0 0,1-1 0 0 0,-1 1 0 0 0,1 0 0 0 0,-1 0 0 0 0,1 0 0 0 0,-1 0 0 0 0,1 0 0 0 0,-1 0 0 0 0,1 0 0 0 0,-1 0 0 0 0,1 0 0 0 0,-1 1-21 0 0,-4-1 85 0 0,-1-1 92 0 0,-2 1 156 0 0,-11 1 562 0 0,14 0-676 0 0,1 0-64 0 0,-5 4 63 0 0,-1 1 91 0 0,-3-4 56 0 0,0-2-78 0 0,-3 0 92 0 0,11 3-73 0 0,1 0-208 0 0,0 0 0 0 0,-1 0 0 0 0,1 0 1 0 0,-1-1-1 0 0,1 0 0 0 0,-4 2-98 0 0,-15 7 271 0 0,4 3-67 0 0,5 2-162 0 0,-1 15 22 0 0,9-20-32 0 0,-4 7 0 0 0,10-18-31 0 0,0 0 0 0 0,-1 0-1 0 0,1 0 1 0 0,0 0 0 0 0,0 0 0 0 0,0 0-1 0 0,0 0 1 0 0,0 1 0 0 0,0-1 0 0 0,0 0-1 0 0,0 0 1 0 0,0 0 0 0 0,-1 0 0 0 0,1 0-1 0 0,0 0 1 0 0,0 0 0 0 0,0 0 0 0 0,0 0-1 0 0,0 1 1 0 0,0-1 0 0 0,0 0 0 0 0,0 0-1 0 0,0 0 1 0 0,0 0 0 0 0,0 0 0 0 0,0 0-1 0 0,0 0 1 0 0,0 1 0 0 0,0-1 0 0 0,0 0-1 0 0,0 0 1 0 0,0 0 0 0 0,0 0 0 0 0,0 0-1 0 0,0 0 1 0 0,0 1 0 0 0,0-1 0 0 0,0 0-1 0 0,0 0 1 0 0,0 0 0 0 0,0 0 0 0 0,0 0-1 0 0,0 0 1 0 0,0 0 0 0 0,1 0 0 0 0,-1 1-1 0 0,0-1 1 0 0,0 0 0 0 0,0 0 0 0 0,0 0-1 0 0,0 0 1 0 0,0 0 0 0 0,0 0 0 0 0,0 0-1 0 0,0 0 1 0 0,1 0 0 0 0,-1 0-1 0 0,3 5 2 0 0,1 0-1 0 0,-1 0 1 0 0,0 0 0 0 0,0 0 0 0 0,-1 0-1 0 0,2 5-1 0 0,5 11 1 0 0,-4-12-1 0 0,0 0 0 0 0,1 0 0 0 0,0-1 0 0 0,0 0 0 0 0,0 0 0 0 0,5 4 0 0 0,7 6 2 0 0,26 25-76 0 0,-43-41 74 0 0,1 0-1 0 0,0 0 1 0 0,-1 0 0 0 0,1 0 0 0 0,-1 0 0 0 0,0 0 0 0 0,0 0 0 0 0,1 1 0 0 0,-1-1 0 0 0,-1 0 0 0 0,1 1 0 0 0,0-1 0 0 0,-1 1 0 0 0,1 0 0 0 0,-1-1 1 0 0,1 1 0 0 0,0-1 0 0 0,-1 0 0 0 0,1 1 0 0 0,0-1 0 0 0,0 0 0 0 0,1 1 0 0 0,-1-1 0 0 0,0 0 0 0 0,1 0 0 0 0,-1 0 0 0 0,1 0 0 0 0,0 0-1 0 0,0 1 9 0 0,1 0 0 0 0,-1 0 0 0 0,0 1 1 0 0,0-1-1 0 0,0 0 0 0 0,1 2-9 0 0,-2-2 1 0 0,1 1 0 0 0,0-1-1 0 0,0 0 1 0 0,1 1 0 0 0,-1-1 0 0 0,1 0-1 0 0,-1-1 0 0 0,-1 0 0 0 0,1-1 0 0 0,-1 1 0 0 0,0 0 0 0 0,0 0 0 0 0,1-1 0 0 0,-1 1 0 0 0,-1 0 0 0 0,2 2 0 0 0,-1 1 10 0 0,0-1 1 0 0,0 1 0 0 0,-1 0-1 0 0,0-1 1 0 0,0 1 0 0 0,0 2-11 0 0,0 2 16 0 0,0-3 14 0 0,0-3 11 0 0,0-1-1 0 0,0 1 1 0 0,0-1 0 0 0,0 1-1 0 0,0-1 1 0 0,-1 1 0 0 0,1-1 0 0 0,-2 3-41 0 0,-2 4 116 0 0,-5 6 118 0 0,1-1-8 0 0,3-5-122 0 0,3-4-68 0 0,-2 1 9 0 0,-3-1-22 0 0,2-2-17 0 0,-43 23 108 0 0,17-21-36 0 0,24 0-67 0 0,6-4-11 0 0,1-1 0 0 0,-1 1 0 0 0,0 0 0 0 0,1-1 0 0 0,-1 1 1 0 0,0-1-1 0 0,0 1 0 0 0,0-1 0 0 0,0 1 0 0 0,0-1 0 0 0,1 0 0 0 0,-1 1 0 0 0,0-1 0 0 0,0 0 0 0 0,0 0 0 0 0,0 0 1 0 0,0 0-1 0 0,0 0 0 0 0,0 0 0 0 0,0 0 0 0 0,0 0 0 0 0,0 0 0 0 0,0 0 0 0 0,0 0 0 0 0,0 0 0 0 0,0-1 0 0 0,0 1 1 0 0,-2-2-51 0 0,-2-1 85 0 0,-2-1 28 0 0,4 2-87 0 0,1 1-42 0 0,0 1-30 0 0,0-1-44 0 0,0 1-52 0 0,-1 0-57 0 0,3 0 12 0 0,-1 0-39 0 0,1 0-36 0 0,-1 0-34 0 0,1-1-226 0 0,-1 1-54 0 0,-1-2-744 0 0,-2-2-589 0 0,-5-5-1120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30.8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316 379 5784 0 0,'0'0'132'0'0,"0"0"17"0"0,0-2 10 0 0,1-2-113 0 0,-1 4-44 0 0,0 0 0 0 0,0-1 0 0 0,0 1 1 0 0,0 0-1 0 0,0 0 0 0 0,0-1 0 0 0,0 1 1 0 0,0 0-1 0 0,0 0 0 0 0,0 0 0 0 0,0-1 1 0 0,0 1-1 0 0,0 0 0 0 0,0 0 0 0 0,0-1 1 0 0,0 1-1 0 0,0 0 0 0 0,0 0 1 0 0,0 0-1 0 0,-1-1 0 0 0,1 1 0 0 0,0 0 1 0 0,0 0-1 0 0,0 0 0 0 0,0 0 0 0 0,0-1 1 0 0,0 1-1 0 0,-1 0 0 0 0,1 0 0 0 0,0 0 1 0 0,0 0-1 0 0,0-1 0 0 0,0 1 0 0 0,-1 0 1 0 0,1 0-1 0 0,0 0 0 0 0,0 0 0 0 0,-1 0-2 0 0,-27-2 29 0 0,21 2-7 0 0,1 0 38 0 0,-1 0 41 0 0,2-1 43 0 0,1-1 43 0 0,-1-5 174 0 0,5 7-337 0 0,0 0 0 0 0,0-1 1 0 0,-1 1-1 0 0,1-1 0 0 0,0 1 0 0 0,-1-1 0 0 0,1 1 1 0 0,0 0-1 0 0,-1-1 0 0 0,1 1 0 0 0,0 0 0 0 0,-1-1 0 0 0,1 1 1 0 0,-1 0-1 0 0,1 0 0 0 0,0-1 0 0 0,-1 1 0 0 0,1 0 1 0 0,-1 0-1 0 0,1 0 0 0 0,-1 0 0 0 0,1 0 0 0 0,-1-1 1 0 0,1 1-1 0 0,-1 0 0 0 0,1 0 0 0 0,-1 0 0 0 0,1 0 1 0 0,-1 0-1 0 0,1 1 0 0 0,-1-1 0 0 0,0 0-24 0 0,-9 0 577 0 0,0 0-47 0 0,0 0-50 0 0,1 0-51 0 0,-1 0-53 0 0,0 0-54 0 0,1 0-55 0 0,-2 0-59 0 0,11 0-191 0 0,-1 0 1 0 0,0 0-1 0 0,0 0 0 0 0,1 0 0 0 0,-1 0 0 0 0,0 0 0 0 0,0 0 0 0 0,1 1 1 0 0,-1-1-1 0 0,0 0 0 0 0,1 0 0 0 0,-1 1 0 0 0,0-1 0 0 0,1 0 0 0 0,-1 1 1 0 0,0-1-1 0 0,1 1 0 0 0,-1-1 0 0 0,1 1 0 0 0,-1-1 0 0 0,1 1 1 0 0,-1-1-1 0 0,1 1 0 0 0,-1 0 0 0 0,1-1-17 0 0,-5 5 164 0 0,-2-2-38 0 0,1-1 35 0 0,0 4-102 0 0,-6 6 97 0 0,-5 5 57 0 0,8-7-135 0 0,6-7-58 0 0,0 0 0 0 0,1 0 0 0 0,0 0 0 0 0,0 1 0 0 0,0-1 0 0 0,0 2-20 0 0,0-2 12 0 0,0 1 0 0 0,0-1 0 0 0,0 0 0 0 0,0 0 0 0 0,-1 0 0 0 0,0 1-12 0 0,-12 16 17 0 0,4 2 41 0 0,8-16-32 0 0,-3 9 142 0 0,-1 4 7 0 0,4-9-75 0 0,0 4 92 0 0,4-4-49 0 0,2-1-43 0 0,1-1-39 0 0,2 3-29 0 0,-4 3-48 0 0,-2-12 16 0 0,1-1 0 0 0,-1 1 0 0 0,0 0 0 0 0,0-1 0 0 0,1 1 0 0 0,-1 0 0 0 0,1-1 0 0 0,-1 1 0 0 0,1-1 0 0 0,0 1 0 0 0,0-1 0 0 0,0 1 0 0 0,0-1 0 0 0,0 1 0 0 0,4 6 0 0 0,0 7 10 0 0,8 1 33 0 0,3-4-13 0 0,10 2 105 0 0,-21-11-105 0 0,-1-2-5 0 0,0 0 0 0 0,0 0 0 0 0,0 0 0 0 0,0 0-1 0 0,0-1 1 0 0,0 0 0 0 0,0 0 0 0 0,0 0 0 0 0,0 0 0 0 0,2-1-25 0 0,14 0 103 0 0,-14 1-92 0 0,6 0 49 0 0,-9 0-32 0 0,0-1 0 0 0,0 1 0 0 0,0 0 0 0 0,1-1 0 0 0,-1 0 0 0 0,0 1 0 0 0,2-3-28 0 0,11-7 53 0 0,-1-3 19 0 0,-10 10-53 0 0,-4 3-14 0 0,0 0-1 0 0,-1 0 1 0 0,1-1 0 0 0,-1 1 0 0 0,1 0 0 0 0,0-1-1 0 0,-1 1 1 0 0,1 0 0 0 0,-1-1 0 0 0,1 1 0 0 0,-1-1-1 0 0,1 1 1 0 0,-1-1 0 0 0,1 1 0 0 0,-1-1-1 0 0,0 0 1 0 0,1 1 0 0 0,-1-1 0 0 0,0 1 0 0 0,1-1-1 0 0,-1 0 1 0 0,0 0-5 0 0,3-4 20 0 0,-3 4-15 0 0,1 0 0 0 0,0 0 1 0 0,0 0-1 0 0,-1 0 0 0 0,1 0 1 0 0,0 0-1 0 0,0 1 0 0 0,0-1 1 0 0,0 0-1 0 0,0 0 0 0 0,0 1 1 0 0,0-1-1 0 0,1 0 1 0 0,-1 1-1 0 0,0-1-5 0 0,0 1 5 0 0,0 0 0 0 0,-1-1 0 0 0,1 1 0 0 0,0 0 0 0 0,-1-1 0 0 0,1 1 1 0 0,0 0-1 0 0,-1-1 0 0 0,1 1 0 0 0,0-1 0 0 0,-1 0 0 0 0,1 1 0 0 0,-1-1 0 0 0,1 1 0 0 0,-1-1 0 0 0,1 0 0 0 0,-1 1 1 0 0,1-1-1 0 0,-1 0 0 0 0,0 1 0 0 0,1-1 0 0 0,-1 0 0 0 0,0 0 0 0 0,0 0 0 0 0,0 1 0 0 0,1-1 0 0 0,-1 0 0 0 0,0 0 1 0 0,0 0-6 0 0,0-1 16 0 0,0 0 0 0 0,0 0 0 0 0,0 1 0 0 0,1-1 1 0 0,-1 0-1 0 0,1 0 0 0 0,-1 1 0 0 0,1-1 1 0 0,0 0-1 0 0,0 1 0 0 0,-1-1 0 0 0,1 1 1 0 0,1-1-17 0 0,-1 1 18 0 0,0-1 1 0 0,-1 1-1 0 0,1-1 1 0 0,0 0-1 0 0,0 1 1 0 0,-1-1-1 0 0,1 0 1 0 0,-1 1-1 0 0,1-1 1 0 0,-1 0-1 0 0,0 0 1 0 0,0 0 0 0 0,0 1-19 0 0,3-13 110 0 0,2 5-58 0 0,1-2-79 0 0,-4-5-108 0 0,-2 2 87 0 0,0 1 92 0 0,3 8 41 0 0,7-6 10 0 0,-10 11-94 0 0,1 0 0 0 0,-1 0 1 0 0,0 0-1 0 0,0 0 1 0 0,0 0-1 0 0,0 0 0 0 0,0 0 1 0 0,0 0-1 0 0,0 0 1 0 0,0 0-1 0 0,1 0 0 0 0,-1 0 1 0 0,0 0-1 0 0,0-1 1 0 0,0 1-1 0 0,0 0 0 0 0,0 0 1 0 0,0 0-1 0 0,0 0 1 0 0,0 0-1 0 0,0 0 0 0 0,0 0 1 0 0,0 0-1 0 0,0-1 1 0 0,0 1-1 0 0,0 0 0 0 0,0 0 1 0 0,0 0-1 0 0,0 0 1 0 0,0 0-1 0 0,0 0 0 0 0,0-1 1 0 0,0 1-1 0 0,0 0 1 0 0,0 0-1 0 0,0 0 0 0 0,0 0 1 0 0,0 0-1 0 0,0 0 1 0 0,0 0-1 0 0,0-1 0 0 0,0 1 1 0 0,0 0-1 0 0,0 0 1 0 0,0 0-1 0 0,0 0 0 0 0,-1 0 1 0 0,1 0-1 0 0,0 0 1 0 0,0 0-1 0 0,0 0 0 0 0,0 0 1 0 0,0-1-1 0 0,0 1 1 0 0,0 0-1 0 0,0 0 1 0 0,-1 0-2 0 0,-9-10-7 0 0,7 7-101 0 0,3 3 0 0 0,3 0 27 0 0,7 0 50 0 0,-7 0-41 0 0,0 3 4 0 0,7 10 39 0 0,-7 3-51 0 0,-3-9 36 0 0,-1 5 0 0 0,4 0 36 0 0,2-4 8 0 0,-4-7 0 0 0,0 1 0 0 0,0-1 0 0 0,0 1 0 0 0,0-1 0 0 0,-1 1 0 0 0,1-1 0 0 0,0 1 0 0 0,-1 0 0 0 0,1-1 0 0 0,-1 1 0 0 0,0 0 0 0 0,0-1 0 0 0,1 1 0 0 0,-1 0 0 0 0,0 0 0 0 0,0 43 0 0 0,-1-44 0 0 0,1-1 0 0 0,0 1 0 0 0,0 0 0 0 0,0 0 0 0 0,1-1 0 0 0,-1 1 0 0 0,0 0 0 0 0,0-1 0 0 0,0 1 0 0 0,0 0 0 0 0,1-1 0 0 0,-1 1 0 0 0,0-1 0 0 0,1 1 0 0 0,-1 0 0 0 0,0-1 0 0 0,1 1 0 0 0,-1-1 0 0 0,1 1 0 0 0,-1-1 0 0 0,1 1 0 0 0,-1-1 0 0 0,1 1 0 0 0,-1-1 0 0 0,1 0 0 0 0,-1 1 0 0 0,1-1 0 0 0,0 1 0 0 0,-1-1 0 0 0,1 0 0 0 0,-1 1 0 0 0,1-1 0 0 0,-1 1 0 0 0,1-1 0 0 0,-1 1 0 0 0,0-1 0 0 0,1 1 0 0 0,-1 0 0 0 0,1-1 0 0 0,-1 1 0 0 0,0-1 0 0 0,0 1 0 0 0,1 0 0 0 0,-1-1 0 0 0,0 1 0 0 0,0 0 0 0 0,0-1 0 0 0,0 1 0 0 0,0 0 0 0 0,0-1 0 0 0,0 1 0 0 0,0 0 0 0 0,0 0 0 0 0,0 20-1 0 0,0 2 27 0 0,0-23-24 0 0,0 0 0 0 0,0 1 0 0 0,0-1 1 0 0,0 0-1 0 0,0 0 0 0 0,0 0 0 0 0,0 0 0 0 0,0 0 1 0 0,0 0-1 0 0,0 0 0 0 0,0 0 0 0 0,0 0 0 0 0,0 0 1 0 0,0 1-1 0 0,0-1 0 0 0,0 0 0 0 0,0 0 0 0 0,0 0 1 0 0,0 0-1 0 0,0 0 0 0 0,0 0 0 0 0,0 0 0 0 0,0 0 1 0 0,0 0-1 0 0,0 0 0 0 0,0 0 0 0 0,1 1 0 0 0,-1-1 1 0 0,0 0-1 0 0,0 0 0 0 0,0 0 0 0 0,0 0 0 0 0,0 0 1 0 0,0 0-1 0 0,0 0 0 0 0,0 0 0 0 0,0 0 0 0 0,0 0 1 0 0,0 0-1 0 0,0 0 0 0 0,1 0 0 0 0,-1 0 0 0 0,0 0 1 0 0,0 0-1 0 0,0 0 0 0 0,0 0 0 0 0,0 0 0 0 0,0 0 1 0 0,0 0-1 0 0,0 0 0 0 0,0 0 0 0 0,0 0 0 0 0,1 0 1 0 0,-1 0-1 0 0,0 0 0 0 0,0 0 0 0 0,0 0-2 0 0,10 0 146 0 0,-9 0-144 0 0,-1 0 1 0 0,0 0-1 0 0,0 0 1 0 0,0 0-1 0 0,0 0 1 0 0,0 0-1 0 0,0 0 1 0 0,0 0-1 0 0,0 0 1 0 0,0 0-1 0 0,0 0 1 0 0,1 0-1 0 0,-1 0 1 0 0,0 0-1 0 0,0 0 1 0 0,0 0-1 0 0,0 0 1 0 0,0 0 0 0 0,0 0-1 0 0,0 0 1 0 0,0 0-1 0 0,0 0 1 0 0,0 0-1 0 0,0 0 1 0 0,1 0-1 0 0,-1 0 1 0 0,0 0-1 0 0,0 0 1 0 0,0 0-1 0 0,0 0 1 0 0,0 0-1 0 0,0 1 1 0 0,0-1-1 0 0,0 0 1 0 0,0 0-1 0 0,0 0 1 0 0,0 0 0 0 0,0 0-1 0 0,0 0 1 0 0,0 0-1 0 0,0 0 1 0 0,0 0-1 0 0,0 0 1 0 0,0 0-1 0 0,0 1 1 0 0,0-1-1 0 0,0 0 1 0 0,0 0-1 0 0,0 0 1 0 0,0 0-1 0 0,0 0 1 0 0,0 0-1 0 0,0 0 1 0 0,0 0-1 0 0,0 0 1 0 0,0 0 0 0 0,0 1-3 0 0,0 5 79 0 0,0-2-60 0 0,0-1-96 0 0,0-3-24 0 0,3 2 21 0 0,-1 1 57 0 0,0-1-27 0 0,0 0-28 0 0,0-1-46 0 0,-1 1-60 0 0,0-1-69 0 0,0 0 23 0 0,0-1-37 0 0,-1 1-369 0 0,1-1 83 0 0,-1 0-52 0 0,0 1-714 0 0,0-1-560 0 0,0 0-1064 0 0</inkml:trace>
  <inkml:trace contextRef="#ctx0" brushRef="#br0" timeOffset="354.95">695 17 7920 0 0,'-13'-14'174'0'0,"10"12"29"0"0,3 2 13 0 0,0 0 41 0 0,0 0 147 0 0,0 0 63 0 0,0 0 12 0 0,0 2-18 0 0,2 7-200 0 0,3 2 18 0 0,2 3 7 0 0,-5-3-29 0 0,-2 3-17 0 0,1-1-77 0 0,2 2-23 0 0,6 19 91 0 0,-6-20-91 0 0,-2 3-6 0 0,0 2 2 0 0,10 13 105 0 0,-6-1 14 0 0,-4-27-227 0 0,7 33 240 0 0,-4-1-70 0 0,-5 4-4 0 0,0-27-120 0 0,0 1-1 0 0,1-1 1 0 0,1 0 0 0 0,0 1 0 0 0,3 8-74 0 0,0-8 77 0 0,3 22 138 0 0,-6-22-102 0 0,0 3 41 0 0,-1-11-300 0 0,0 1 62 0 0,0 0 54 0 0,0-1 48 0 0,0 6 103 0 0,0-1 86 0 0,0 29 704 0 0,0-23-598 0 0,0-9-213 0 0,0 1-54 0 0,0 0-67 0 0,0 0-76 0 0,0-1-63 0 0,0-1-78 0 0,0 1-87 0 0,0 0-92 0 0,0 0-103 0 0,0-1-109 0 0,0 1-117 0 0,0 0-125 0 0,0-8-1208 0 0,0 0-1178 0 0</inkml:trace>
  <inkml:trace contextRef="#ctx0" brushRef="#br0" timeOffset="674.02">474 364 7224 0 0,'0'0'209'0'0,"0"0"67"0"0,0 0 133 0 0,0 0 58 0 0,0 0 12 0 0,3 0 5 0 0,7-3-70 0 0,0-2-75 0 0,-1 0-80 0 0,-3 1-11 0 0,1 1-36 0 0,5-2 118 0 0,2 1-68 0 0,-4 2-134 0 0,1 1-35 0 0,13-2 148 0 0,4-10-47 0 0,-24 11-158 0 0,1-1 0 0 0,0 1 0 0 0,0 0 1 0 0,0 0-1 0 0,1 0-36 0 0,11-2 96 0 0,-9 3-50 0 0,-1-1 0 0 0,1 0-1 0 0,-1-1 1 0 0,1 0 0 0 0,0 0-46 0 0,0-1 53 0 0,0 1-1 0 0,1 0 0 0 0,0 1 1 0 0,1 0-53 0 0,15-5 102 0 0,-2-4-55 0 0,-18 8-36 0 0,0 0-1 0 0,1 0 1 0 0,-1 1 0 0 0,1 0-1 0 0,-1 0 1 0 0,1 0 0 0 0,0 1-1 0 0,3-1-10 0 0,-2 1 18 0 0,1-1-1 0 0,-1 0 1 0 0,0-1 0 0 0,0 1-1 0 0,1-2-17 0 0,-4 2 7 0 0,-1 0 0 0 0,1 1-1 0 0,0-1 1 0 0,0 1 0 0 0,-1 0 0 0 0,1 0-1 0 0,0 0 1 0 0,0 0 0 0 0,2 0-7 0 0,17 1-10 0 0,-7-1-153 0 0,9 0-159 0 0,-22 1 267 0 0,-1 0-1 0 0,0 0 1 0 0,1 1 0 0 0,-1-1-1 0 0,0 1 1 0 0,0-1-1 0 0,1 1 1 0 0,0 1 55 0 0,3 2-221 0 0,1 2-194 0 0,-5-5 120 0 0,-1 1 50 0 0,1-2 44 0 0,-1 1 39 0 0,0-1 11 0 0,0 1 36 0 0,2-2-109 0 0,-1 1 70 0 0,-1 0-1 0 0,0 0-27 0 0,0 1-66 0 0,0 1-313 0 0,0 1-107 0 0,0 0-239 0 0,-1 2-570 0 0</inkml:trace>
  <inkml:trace contextRef="#ctx0" brushRef="#br0" timeOffset="974.95">1105 395 7512 0 0,'3'3'166'0'0,"-2"-2"-139"0"0,0 0-8 0 0,0 0 1 0 0,0 0-1 0 0,0 0 1 0 0,0 0-1 0 0,0 1 1 0 0,0-1 0 0 0,-1 0-1 0 0,1 1 1 0 0,0 0-20 0 0,1 6 136 0 0,-1 1 107 0 0,-1-7-240 0 0,0-1 0 0 0,0 1 1 0 0,1-1-1 0 0,-1 1 0 0 0,0-1 0 0 0,1 0 1 0 0,-1 1-1 0 0,1-1 0 0 0,-1 0 1 0 0,1 1-1 0 0,0-1 0 0 0,1 1-3 0 0,-1 0 0 0 0,0 0 0 0 0,0-1-1 0 0,0 1 1 0 0,0 0 0 0 0,-1 0 0 0 0,1 0-1 0 0,0 0 1 0 0,-1 0 0 0 0,1 0 0 0 0,-1 0-1 0 0,0 0 1 0 0,1 1 0 0 0,-1 0 0 0 0,-1 5 8 0 0,0 5 16 0 0,1-4 61 0 0,2-2 57 0 0,0 0 89 0 0,3 1 22 0 0,1 3 113 0 0,-4 2 94 0 0,-2-5-194 0 0,0-1-69 0 0,0 3 24 0 0,0 4 25 0 0,0-8-112 0 0,0 2 61 0 0,0 2 89 0 0,2 1 58 0 0,4 2 47 0 0,0-1-44 0 0,-4-1-81 0 0,-2-7-193 0 0,0-1 79 0 0,0 2 80 0 0,0 4 372 0 0,0-6-430 0 0,0-1-75 0 0,0-1-41 0 0,0 0-51 0 0,0 0-58 0 0,0 2 359 0 0,0 0-2 0 0,0-3-188 0 0,0 1-63 0 0,0 0-65 0 0,0 1-104 0 0,0-1 98 0 0,0 0 57 0 0,0 0 85 0 0,0 0 82 0 0,0 1 109 0 0,0-2-110 0 0,0 1 34 0 0,0 0 38 0 0,0 0 38 0 0,-3-1-225 0 0,-7 0 6 0 0,10 0-94 0 0,0 0-1 0 0,0 0 1 0 0,0 0 0 0 0,0 0 0 0 0,0 0 0 0 0,-1 0-1 0 0,1 0 1 0 0,0 0 0 0 0,0 0 0 0 0,0 0 0 0 0,0 0-1 0 0,0 0 1 0 0,0 0 0 0 0,0 0 0 0 0,0 0 0 0 0,0 0-1 0 0,0 0 1 0 0,-1 0 0 0 0,1 0 0 0 0,0 0 0 0 0,0 0-1 0 0,0 0 1 0 0,0 0 0 0 0,0 0 0 0 0,0 0 0 0 0,0 0-1 0 0,0-1 1 0 0,0 1 0 0 0,0 0 0 0 0,0 0 0 0 0,0 0-1 0 0,-1 0 1 0 0,1 0 0 0 0,0 0 0 0 0,0 0 0 0 0,0 0-1 0 0,0 0 1 0 0,0 0 0 0 0,0 0 0 0 0,0 0 0 0 0,0-1-1 0 0,0 1 1 0 0,0 0 0 0 0,0 0 0 0 0,0 0 0 0 0,0 0-1 0 0,0 0 1 0 0,0 0 0 0 0,0 0 0 0 0,0 0 0 0 0,0 0-1 0 0,0 0 1 0 0,0-1 0 0 0,0 1 0 0 0,0 0 0 0 0,0 0-1 0 0,0 0-1 0 0,0-2 24 0 0,0 1 0 0 0,-1-1 0 0 0,1 0 0 0 0,-1 0 0 0 0,1 1 0 0 0,-1-1 0 0 0,0 0-1 0 0,1 1 1 0 0,-1-1 0 0 0,0 0 0 0 0,-1 0-24 0 0,-3-6 24 0 0,4 4-2 0 0,0 0 1 0 0,0-1-1 0 0,0 1 0 0 0,1 0 1 0 0,0-1-1 0 0,-1 1 0 0 0,1 0 1 0 0,1-1-1 0 0,0-3-22 0 0,0-8 16 0 0,-2 4-17 0 0,1-6 12 0 0,3 1 33 0 0,29-46-34 0 0,-31 61-10 0 0,0 1 0 0 0,-1 0 0 0 0,1 0 0 0 0,1 0 0 0 0,-1 0 0 0 0,0 0 0 0 0,0 0 0 0 0,0 0 0 0 0,1 0 0 0 0,-1 0 0 0 0,0 0 0 0 0,1 0 0 0 0,-1 1 0 0 0,1-1 0 0 0,0 0 1 0 0,0 1-1 0 0,0-1 1 0 0,-1 0 0 0 0,1 0 0 0 0,0 0 0 0 0,-1 0-1 0 0,1 0 1 0 0,-1 0 0 0 0,1 0 0 0 0,-1 0 0 0 0,1-1 0 0 0,-1 1-1 0 0,0-1 1 0 0,1 0-1 0 0,3-8 30 0 0,-4 7-27 0 0,0 1-1 0 0,0 0 1 0 0,0 0-1 0 0,0-1 1 0 0,1 1 0 0 0,-1 0-1 0 0,1 0 1 0 0,-1 1-1 0 0,1-1-2 0 0,0-1 1 0 0,1 0-1 0 0,-1 0 0 0 0,-1 0 0 0 0,1 0 0 0 0,0 0 0 0 0,0-1 0 0 0,-1 2-1 0 0,-1 0 0 0 0,1 1 0 0 0,0-1 1 0 0,0 0-1 0 0,0 0 0 0 0,1 0 0 0 0,-1 1 0 0 0,0-1 0 0 0,1 1 0 0 0,-1-1 1 0 0,1 1-1 0 0,-1 0 0 0 0,2-1 1 0 0,10-3-59 0 0,-8-6-33 0 0,8 6-11 0 0,-10 3 167 0 0,0 0-87 0 0,0-1-71 0 0,1-1-50 0 0,9-8-494 0 0,-7 9 439 0 0,-2 1 55 0 0,-1 1 14 0 0,-1 1-10 0 0,-1-1-41 0 0,1 0-54 0 0,-1 0-62 0 0,0 0-22 0 0,0 0-51 0 0,-1 0-46 0 0,1-1-39 0 0,0-1-578 0 0,0 1-96 0 0,4 0-758 0 0,3 1-1062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29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6592 0 0,'0'0'149'0'0,"0"0"23"0"0,0 0 11 0 0,0 0-62 0 0,0 0-8 0 0,0 0 44 0 0,0 0 134 0 0,0 0 253 0 0,0 0 22 0 0,0 3-24 0 0,0-1-486 0 0,-1 1 74 0 0,1 2 124 0 0,0 12 652 0 0,1-9-582 0 0,0-3-147 0 0,-1-2-143 0 0,1-1-45 0 0,4 6 133 0 0,2 4 81 0 0,-6-1-36 0 0,-1-4-58 0 0,0 6 47 0 0,3-1-40 0 0,2-4-52 0 0,-4-7-51 0 0,0 1 0 0 0,0-1 1 0 0,0 0-1 0 0,-1 1 0 0 0,1-1 1 0 0,0 1-1 0 0,-1 0 1 0 0,1-1-1 0 0,-1 1 0 0 0,1-1 1 0 0,-1 1-1 0 0,0 0 0 0 0,0-1 1 0 0,0 1-14 0 0,2 25 181 0 0,-1-17-98 0 0,1-1 0 0 0,0 1 0 0 0,1-1 0 0 0,0 3-83 0 0,1 4 171 0 0,-4-2-60 0 0,2 6 23 0 0,2-4-26 0 0,-2-10-55 0 0,0 1 1 0 0,0 0 0 0 0,-1-1 0 0 0,0 1 0 0 0,-1 0 0 0 0,1 0-54 0 0,-2 29 250 0 0,-1-22-127 0 0,2 0-1 0 0,0 0 1 0 0,1 0 0 0 0,0 0 0 0 0,2 6-123 0 0,3-5 106 0 0,0 3 41 0 0,-4-1 38 0 0,-2-6-103 0 0,0 2 34 0 0,0 48 494 0 0,-3-41-398 0 0,-3-7-86 0 0,5-12-109 0 0,0 0-1 0 0,0 1 1 0 0,0-1-1 0 0,1 1 1 0 0,-1 0-1 0 0,0-1 1 0 0,1 1-1 0 0,0-1 1 0 0,-1 1-1 0 0,1 0 1 0 0,0-1-1 0 0,0 1 1 0 0,0 0 0 0 0,0 0-18 0 0,-1 8 65 0 0,0 10 66 0 0,1-17-102 0 0,0 0 1 0 0,0 0-1 0 0,0 0 0 0 0,0 0 0 0 0,1 0 1 0 0,0 0-1 0 0,-1 0 0 0 0,1 0 1 0 0,0 0-30 0 0,4 5 67 0 0,0-1-23 0 0,-3-1 13 0 0,-1 0 26 0 0,0 1 46 0 0,-1-5-97 0 0,0 1 21 0 0,0 6-3 0 0,0-3 50 0 0,0 0 58 0 0,0 0 107 0 0,0-6-264 0 0,0 1 2 0 0,0-1 0 0 0,0 1 0 0 0,0 0 0 0 0,0-1 0 0 0,-1 1 0 0 0,1 0 0 0 0,0-1 0 0 0,0 1 0 0 0,0 0 0 0 0,0-1 0 0 0,-1 1 0 0 0,1 0 0 0 0,0-1-1 0 0,-1 1 1 0 0,1 0-2 0 0,-11 4 12 0 0,11-5-7 0 0,0 1-1 0 0,-1 0 0 0 0,1-1 1 0 0,0 1-1 0 0,0-1 0 0 0,-1 1 0 0 0,1 0 1 0 0,0-1-1 0 0,0 1 0 0 0,0 0 0 0 0,0 0 1 0 0,0-1-1 0 0,0 1 0 0 0,0 0 0 0 0,0-1-4 0 0,0 0 0 0 0,0-4-266 0 0,0-2-58 0 0,0-1-122 0 0,0-2-297 0 0,0 6-337 0 0</inkml:trace>
  <inkml:trace contextRef="#ctx0" brushRef="#br0" timeOffset="715.18">16 0 6216 0 0,'0'0'133'0'0,"0"0"23"0"0,0 0 15 0 0,1 1-48 0 0,1 1-5 0 0,2 2 46 0 0,3 2 141 0 0,-5-3 262 0 0,-2 0 17 0 0,2 4-212 0 0,3-3-75 0 0,1 1-73 0 0,0 5 39 0 0,4-5-20 0 0,-5 8-6 0 0,22 19 214 0 0,-23-22-300 0 0,-3-7-119 0 0,0-1 1 0 0,1 0-1 0 0,-1 0 1 0 0,0 1-1 0 0,0-1 0 0 0,1 0 1 0 0,0 0-1 0 0,-1 0 0 0 0,1 0-32 0 0,1 1 52 0 0,0 1 0 0 0,0 0 1 0 0,-1 0-1 0 0,0 0 0 0 0,0 0 0 0 0,0 0 0 0 0,0 1 0 0 0,0 0-52 0 0,3 8 98 0 0,1-3-39 0 0,25 27 317 0 0,-26-31-327 0 0,13 25 195 0 0,-12-19-120 0 0,-1 2 36 0 0,2 0-60 0 0,7 9 103 0 0,1 0 3 0 0,-9-9-100 0 0,1 0 58 0 0,4-3-32 0 0,0 0-30 0 0,-3 7 30 0 0,-8-15-112 0 0,1-1 0 0 0,-1 0-1 0 0,1 0 1 0 0,0 1 0 0 0,0-1 0 0 0,0 0 0 0 0,0 0-1 0 0,1 0 1 0 0,-1 0 0 0 0,0-1 0 0 0,1 1 0 0 0,-1 0-20 0 0,2 1 40 0 0,-1 0-1 0 0,1 0 1 0 0,-1 0 0 0 0,0 1 0 0 0,0-1 0 0 0,0 2-40 0 0,0-2 28 0 0,0 1 0 0 0,0-1 0 0 0,0 0 0 0 0,0 0 1 0 0,1 1-1 0 0,0-1-28 0 0,4 5 60 0 0,7 5 90 0 0,2 3 39 0 0,-8-8-124 0 0,-6-5 63 0 0,-2-3 0 0 0,0 2 0 0 0,0-1-122 0 0,0-1 0 0 0,0 1 0 0 0,0-1 0 0 0,0 1 0 0 0,0-1 0 0 0,0 1 0 0 0,0-1 0 0 0,0 1 0 0 0,1-1 0 0 0,-1 1 1 0 0,0-1-1 0 0,0 1 0 0 0,0-1 0 0 0,0 1 0 0 0,1-1 0 0 0,-1 0 0 0 0,0 1 0 0 0,1-1 0 0 0,-1 1 0 0 0,0-1 1 0 0,0 0-1 0 0,1 1 0 0 0,-1-1 0 0 0,1 0 0 0 0,-1 1 0 0 0,0-1 0 0 0,1 0 0 0 0,-1 0 0 0 0,1 1 0 0 0,-1-1 0 0 0,1 0 1 0 0,-1 0-1 0 0,1 0 0 0 0,-1 0 0 0 0,1 1 0 0 0,-1-1 0 0 0,1 0 0 0 0,-1 0 0 0 0,1 0 0 0 0,-1 0 0 0 0,1 0 1 0 0,-1 0-7 0 0,3 0 128 0 0,-3 0 0 0 0,0 0 0 0 0,0 0 0 0 0,1 0-21 0 0,2 0-46 0 0,6 0 28 0 0,-6 0 46 0 0,-1-3 0 0 0,8-10-8 0 0,3-14 7 0 0,-4 6-51 0 0,-4 13-52 0 0,-4 7-28 0 0,0 0 0 0 0,0-1 0 0 0,0 1 0 0 0,-1-1 1 0 0,1 1-1 0 0,0-1 0 0 0,-1 1 0 0 0,1-1 0 0 0,-1 0 0 0 0,0 1 1 0 0,1-1-1 0 0,-1 0 0 0 0,0 1 0 0 0,0-1-3 0 0,0 0 4 0 0,0 1 0 0 0,1-1 0 0 0,-1 1 0 0 0,0-1 0 0 0,0 0-1 0 0,1 1 1 0 0,-1-1 0 0 0,1 1 0 0 0,0-1 0 0 0,-1 1 0 0 0,1 0 0 0 0,0-1 0 0 0,0 1-4 0 0,5-12 13 0 0,-4-5 16 0 0,-2 15-26 0 0,0 0 0 0 0,0-1 0 0 0,0 1 0 0 0,0 0 0 0 0,1-1 0 0 0,0 1 0 0 0,-1 0 0 0 0,2-1-3 0 0,-1-1-1 0 0,2-1 11 0 0,-1-1 0 0 0,0 0 1 0 0,-1-1-1 0 0,1 1 0 0 0,-1 0 0 0 0,0-6-10 0 0,-1 9 2 0 0,0 1-1 0 0,0-1 0 0 0,1 1 1 0 0,0-1-1 0 0,-1 1 0 0 0,1-1 1 0 0,0 1-1 0 0,1 0 0 0 0,-1-1-1 0 0,5-11 0 0 0,-1-11 0 0 0,6 5 0 0 0,-8 8 0 0 0,-3 10 0 0 0,1 1 0 0 0,-1 0 0 0 0,1-1 0 0 0,-1 1 0 0 0,1 0 0 0 0,0 0 0 0 0,0 0 0 0 0,0-1 0 0 0,1 1 0 0 0,-1 0 0 0 0,0 1 0 0 0,1-1 0 0 0,-1 0 0 0 0,1 0 0 0 0,0 1 0 0 0,-1-1 0 0 0,0 1 0 0 0,1-1 0 0 0,-1 0 0 0 0,0 1 0 0 0,0-1 0 0 0,0 0 0 0 0,0 0 0 0 0,0 1 0 0 0,0-2 0 0 0,4-25 0 0 0,-3 23 0 0 0,-1 1 0 0 0,1 1 0 0 0,-1-1 0 0 0,1 0 0 0 0,0 0 0 0 0,2-1 0 0 0,1-3 0 0 0,-4 6 0 0 0,0 1 0 0 0,0 0 0 0 0,0-1 0 0 0,0 1 0 0 0,0 0 0 0 0,0-1 0 0 0,-1 1 0 0 0,1-1 0 0 0,0 0 0 0 0,-1 1 0 0 0,0-1 0 0 0,1 1 0 0 0,-1-1 0 0 0,0 0 0 0 0,0 1 0 0 0,0-2 0 0 0,0 3 0 0 0,0-1 0 0 0,0 1 0 0 0,0-1 0 0 0,0 1 0 0 0,0-1 0 0 0,0 1 0 0 0,0-1 0 0 0,0 1 0 0 0,0-1 0 0 0,0 1 0 0 0,0-1 0 0 0,0 1 0 0 0,0-1 0 0 0,0 1 0 0 0,1-1 0 0 0,-1 1 0 0 0,0-1 0 0 0,0 1 0 0 0,0 0 0 0 0,1-1 0 0 0,-1 1 0 0 0,0-1 0 0 0,1 1 0 0 0,-1 0 0 0 0,0-1 0 0 0,1 1 0 0 0,-1-1 0 0 0,1 1 0 0 0,-1 0 0 0 0,0 0 0 0 0,1-1 0 0 0,-1 1 0 0 0,1 0 0 0 0,-1 0 0 0 0,1 0 0 0 0,-1-1 0 0 0,1 1 0 0 0,-1 0 0 0 0,7-3 0 0 0,6-7-10 0 0,-7 4-33 0 0,4-4 22 0 0,-8 12-30 0 0,1 5 52 0 0,-3-6-5 0 0,13 5-6 0 0,16 9-44 0 0,-23 1 54 0 0,2 3-5 0 0,-1-4-43 0 0,-4-10 42 0 0,-1-2 6 0 0,-1-1-1 0 0,0 1 1 0 0,1 0 0 0 0,-1 0-1 0 0,0 0 1 0 0,-1 0-1 0 0,1 0 1 0 0,0 0 0 0 0,-1 0-1 0 0,0 1 1 0 0,1-1-1 0 0,-1 1 1 0 0,0 4-9 0 0,1 0-1 0 0,1 0 0 0 0,0 0 0 0 0,0 0 0 0 0,3 7 10 0 0,-4-12-4 0 0,0 0 3 0 0,0 0-1 0 0,-1 1 1 0 0,1-1 0 0 0,-1 0-1 0 0,1 1 1 0 0,-1-1-1 0 0,0 0 1 0 0,0 1 1 0 0,1 16 0 0 0,25 59 11 0 0,-20-48 32 0 0,-2-14-34 0 0,-2-11-9 0 0,0 1 1 0 0,0-1-1 0 0,-1 1 0 0 0,0 0 0 0 0,-1-1 0 0 0,1 1 0 0 0,-1 1 8 0 0,1 0-1 0 0,0-1 0 0 0,0 1 0 0 0,1 0 0 0 0,0 0-7 0 0,1 0 7 0 0,-2-1 0 0 0,1 1 1 0 0,-1 0-1 0 0,0 0 0 0 0,-1 1-7 0 0,3 13 8 0 0,6 10 101 0 0,-2-7-35 0 0,-2-10-37 0 0,1 3 12 0 0,-4-1 14 0 0,2 5 18 0 0,5 1 34 0 0,-8-22-100 0 0,-1 1-1 0 0,1 0 0 0 0,-1 0 0 0 0,1 0 0 0 0,-1-1 0 0 0,0 1 0 0 0,0 0 0 0 0,0 0 0 0 0,0 0 0 0 0,0 0 0 0 0,0 1-14 0 0,0-1 17 0 0,-1 0-1 0 0,1 0 1 0 0,0 0 0 0 0,0 0-1 0 0,0-1 1 0 0,1 1-1 0 0,-1 0 1 0 0,0 0 0 0 0,1 0-1 0 0,-1 0 1 0 0,1 1-17 0 0,10 10 134 0 0,-8-10 2 0 0,-3-1-5 0 0,-1-1-176 0 0,1 4 218 0 0,0-3-171 0 0,0-1-42 0 0,0 1-42 0 0,0-1-54 0 0,0 0-63 0 0,1-1-73 0 0,-1 0-476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05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7344 0 0,'0'0'165'0'0,"0"0"22"0"0,0 0 9 0 0,0 6-20 0 0,0-4-171 0 0,0 1 0 0 0,0-1 0 0 0,0 1 0 0 0,0-1 0 0 0,-1 1 1 0 0,1-1-1 0 0,-1 2-5 0 0,-7 4-16 0 0,4-3 34 0 0,2 3 50 0 0,2 15 530 0 0,0 1 99 0 0,0 0 87 0 0,0-1 76 0 0,1-15-600 0 0,1-2-36 0 0,3 3 148 0 0,2 8 131 0 0,-6-7-261 0 0,1 3-80 0 0,1 0 61 0 0,3 2 106 0 0,5 8 236 0 0,-4-10-205 0 0,-2 18 607 0 0,2-22-704 0 0,0-1-70 0 0,2 2-18 0 0,-8-9-160 0 0,-1 0 1 0 0,1 0-1 0 0,0 0 0 0 0,-1 0 1 0 0,1 1-1 0 0,-1-1 0 0 0,1 0 0 0 0,-1 0 1 0 0,0 0-1 0 0,1 0 0 0 0,-1 1 0 0 0,0-1 1 0 0,0 0-1 0 0,0 1-15 0 0,3 3 139 0 0,7 6 11 0 0,-7-9 61 0 0,-3 1 21 0 0,0 7 6 0 0,0-7 2 0 0,0-3 0 0 0,0 0 0 0 0,0 0 0 0 0,0 0-10 0 0,0-3-46 0 0,0-2-106 0 0,0-5 31 0 0,0-8 49 0 0,0 4-47 0 0,0 11-107 0 0,0 0-1 0 0,0 1 1 0 0,0-1 0 0 0,1 0 0 0 0,-1 0 0 0 0,1 0-1 0 0,0-1-3 0 0,9-6 0 0 0,-8-5 2 0 0,-2 2 15 0 0,4-1 42 0 0,6-5 41 0 0,-7 7-48 0 0,-2 9-41 0 0,-1 1 0 0 0,1 0-1 0 0,-1-1 1 0 0,1 1 0 0 0,0 0 0 0 0,0 0 0 0 0,0-1 0 0 0,0 1 0 0 0,0 0-1 0 0,0 0 1 0 0,1 0 0 0 0,-1 1 0 0 0,1-1 0 0 0,-1 0-11 0 0,4-3 4 0 0,-1-1 1 0 0,0 1-1 0 0,0 0 0 0 0,1-5-4 0 0,-3 6-7 0 0,-1 1 0 0 0,1 0 0 0 0,0-1 0 0 0,1 1 0 0 0,-1 0 0 0 0,0 0-1 0 0,1 0 1 0 0,0 0 0 0 0,-1 1 0 0 0,1-1 0 0 0,0 1 0 0 0,1 0 0 0 0,-1 0 0 0 0,0 0-1 0 0,3-1 8 0 0,20-3-48 0 0,-12 0 37 0 0,-13 5 10 0 0,0 0 0 0 0,1 0 0 0 0,-1 1 0 0 0,1-1 0 0 0,-1 0 0 0 0,1 1 0 0 0,-1-1 0 0 0,1 1 0 0 0,-1 0 0 0 0,1-1 0 0 0,-1 1 0 0 0,1 0 0 0 0,0 0 1 0 0,13 0-44 0 0,-8 0 41 0 0,0-1 0 0 0,0 2 0 0 0,0-1 0 0 0,0 1-1 0 0,3 1 4 0 0,-6-1 0 0 0,0 1 0 0 0,-1-1 0 0 0,1 1 0 0 0,-1 0 0 0 0,0 0-1 0 0,1 1 1 0 0,-1-1 0 0 0,0 1 0 0 0,0-1 0 0 0,1 2 0 0 0,15 19-40 0 0,6 6-79 0 0,-13-12 69 0 0,-7-1 36 0 0,-4-11 14 0 0,1-1 0 0 0,-1 0 0 0 0,1 0 0 0 0,0 1 0 0 0,0-1 0 0 0,2 3 0 0 0,3 5 0 0 0,-2 1 0 0 0,1 1 0 0 0,2 12 0 0 0,-5-18 0 0 0,0 11 0 0 0,-4-18 0 0 0,1 0 0 0 0,1 1 0 0 0,-1-1 0 0 0,0 1 0 0 0,0-1 0 0 0,0 0 0 0 0,1 1 0 0 0,-1-1 0 0 0,1 1 0 0 0,-1 0 0 0 0,2 1 1 0 0,0 1 0 0 0,0 0-1 0 0,-1-1 1 0 0,1 1 0 0 0,-1 0-1 0 0,0 0 1 0 0,0 0 0 0 0,-1 0 0 0 0,1 1-1 0 0,0 19 47 0 0,-1 23-53 0 0,0-41-55 0 0,0-5-1 0 0,0 1-36 0 0,0-1-16 0 0,0 0-35 0 0,0 0-40 0 0,0 0-44 0 0,0 0-49 0 0,0-1-45 0 0,0 1-42 0 0,0-1-38 0 0,0 1-265 0 0,0-1-62 0 0,0 0-50 0 0,0 0-34 0 0,0 0-1470 0 0,0 0-1300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06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6072 0 0,'0'0'133'0'0,"0"0"23"0"0,0 0 12 0 0,0 0-54 0 0,0 0-8 0 0,0 0 38 0 0,0 3 123 0 0,0 3 22 0 0,-1-3-166 0 0,1 1-1 0 0,0-1 1 0 0,0 0-1 0 0,0 0 0 0 0,0 0 1 0 0,1 1-1 0 0,-1-1 0 0 0,1 0 1 0 0,0 0-1 0 0,0 1-122 0 0,3-2 193 0 0,2 4 134 0 0,-4 9 1 0 0,-2-2-46 0 0,1-6-86 0 0,2 0 53 0 0,7 11 253 0 0,-5 9-106 0 0,6-6-48 0 0,-6 10-10 0 0,0-8-162 0 0,2 3 39 0 0,7 36 304 0 0,-8-20-237 0 0,4-5-1 0 0,-4 5 7 0 0,-1-19-106 0 0,-3-13-80 0 0,0 1 0 0 0,0 0 1 0 0,-1 0-1 0 0,0 1-102 0 0,1 16 229 0 0,4-4-53 0 0,-4-17-118 0 0,0 0 0 0 0,-1 0 0 0 0,0 1-1 0 0,0-1 1 0 0,-1 3-58 0 0,1-4 48 0 0,0 0 0 0 0,-1-1-1 0 0,2 1 1 0 0,-1 0 0 0 0,1 0 0 0 0,0 0-48 0 0,4 15 151 0 0,-5-7-85 0 0,-1-4 1 0 0,0-8-49 0 0,0 0-1 0 0,-1 0 0 0 0,1 0 0 0 0,1 0 1 0 0,-1 0-1 0 0,0 0 0 0 0,0 0 1 0 0,1 0-1 0 0,-1 0 0 0 0,1 0 1 0 0,0 0-18 0 0,4 6 61 0 0,-4-6-50 0 0,0-1 1 0 0,0 0 0 0 0,-1 1-1 0 0,1-1 1 0 0,0 1-1 0 0,-1-1 1 0 0,1 1 0 0 0,0 0-1 0 0,-1-1 1 0 0,0 1 0 0 0,1 0-1 0 0,-1-1 1 0 0,0 1 0 0 0,0 0-12 0 0,0 0 68 0 0,0 0-36 0 0,0 2-37 0 0,0 5-70 0 0,0-7 99 0 0,0 1 48 0 0,0-1 47 0 0,0 0 63 0 0,0-1 75 0 0,0 1 84 0 0,0-4-328 0 0,0 0-1 0 0,-1 1 0 0 0,1-1 0 0 0,0 1 0 0 0,-1-1 0 0 0,1 1 1 0 0,-1-1-1 0 0,0 1 0 0 0,0-1 0 0 0,1 1 0 0 0,-1-1 0 0 0,0 1-12 0 0,0-1 10 0 0,0 1 0 0 0,0-1 0 0 0,0 0 0 0 0,0 0 0 0 0,0 0-1 0 0,0 1 1 0 0,1-1 0 0 0,-1 0 0 0 0,1 0 0 0 0,0 0 0 0 0,-1 0-1 0 0,1-1-9 0 0,0-18 98 0 0,-1 0-57 0 0,2 2-33 0 0,-1 16-8 0 0,1 1 0 0 0,-1-1 0 0 0,1 1-1 0 0,0 0 1 0 0,0-1 0 0 0,0 1 0 0 0,0 0 0 0 0,0-1-1 0 0,0 1 1 0 0,1 0 0 0 0,-1 0 0 0 0,1 0 0 0 0,-1 0-1 0 0,1 0 1 0 0,0 1 0 0 0,-1-1 0 0 0,0 0 0 0 0,1 0 0 0 0,-1 0 0 0 0,0 0 0 0 0,0 0 0 0 0,0 0 0 0 0,0 0 0 0 0,0 0 0 0 0,0-1 0 0 0,-1 1 0 0 0,1 0 0 0 0,6-16 0 0 0,-5 15-2 0 0,0 1 0 0 0,1-1 0 0 0,-1 1 0 0 0,1 0 0 0 0,-1 0 0 0 0,1 0 0 0 0,1 0 2 0 0,17-15-66 0 0,-3 1 19 0 0,12-7-105 0 0,-17 15 111 0 0,-10 6 24 0 0,0 0-1 0 0,0 0 0 0 0,0 1 0 0 0,1-1 1 0 0,-1 1-1 0 0,1-1 0 0 0,-1 1 0 0 0,1 0 18 0 0,28-1-89 0 0,-29 2 83 0 0,4 0-2 0 0,-4 0 2 0 0,-1 0 1 0 0,0 0-1 0 0,0 0 0 0 0,0 0 1 0 0,0 0-1 0 0,1 0 1 0 0,-1 1-1 0 0,0-1 1 0 0,0 1-1 0 0,1 0 6 0 0,2 1 2 0 0,0 0-9 0 0,-1 0 0 0 0,1 1 0 0 0,0-1 0 0 0,-1 1 0 0 0,1 0 0 0 0,-1 0 0 0 0,0 1 0 0 0,0-1 0 0 0,0 1 0 0 0,-1 0 0 0 0,1 0-1 0 0,0 2 9 0 0,12 25-75 0 0,-15-26 65 0 0,1 0 0 0 0,-2-1 0 0 0,1 1-1 0 0,0 0 1 0 0,-1 0 0 0 0,0-1 0 0 0,0 1 0 0 0,-1 0 0 0 0,0 2 9 0 0,1 4 3 0 0,0-11-3 0 0,0 1 0 0 0,0-1 0 0 0,0 1 0 0 0,0 0 0 0 0,0-1 0 0 0,0 1 0 0 0,0 0 0 0 0,0-1 0 0 0,0 1 0 0 0,0-1 0 0 0,0 1 0 0 0,0 0 0 0 0,0-1 0 0 0,0 1 0 0 0,-1-1 0 0 0,1 1 0 0 0,0-1 0 0 0,0 1 0 0 0,-1-1 0 0 0,1 1 0 0 0,0-1 0 0 0,-1 1 0 0 0,1-1 0 0 0,-1 1 0 0 0,1-1 0 0 0,-1 1 0 0 0,1-1 0 0 0,-1 0 0 0 0,1 1 1 0 0,-7 6-1 0 0,3 4-1 0 0,4-10 1 0 0,0 0 0 0 0,0 0 0 0 0,0-1 0 0 0,-1 1 0 0 0,1 0 0 0 0,0 0 0 0 0,-1 0 0 0 0,1 0 0 0 0,0 0 0 0 0,-1-1 0 0 0,1 1 0 0 0,-1 0 0 0 0,0 0 0 0 0,1-1 0 0 0,-1 1 0 0 0,0 0 0 0 0,1-1 0 0 0,-1 1 0 0 0,0-1 0 0 0,0 1 0 0 0,1-1 0 0 0,-1 1 0 0 0,0-1 0 0 0,0 1 0 0 0,0-1 0 0 0,0 0 1 0 0,-2 3-1 0 0,-1-1-1 0 0,1 0 1 0 0,0 1 0 0 0,0 0 0 0 0,0 0 0 0 0,-1 2 0 0 0,1-2 0 0 0,0 0 0 0 0,0 0 0 0 0,0 0 0 0 0,0 0 0 0 0,0-1 1 0 0,-3 2-2 0 0,-57 28 2 0 0,31-27 9 0 0,24 0 11 0 0,-4 2 7 0 0,1-6-40 0 0,7-1-76 0 0,0 0 32 0 0,-3 0 21 0 0,-8 0 100 0 0,9 0-115 0 0,0 0-95 0 0,1 0-75 0 0,0 0-113 0 0,1 0 118 0 0,1 0-36 0 0,0 0-38 0 0,-1 0-41 0 0,-9 0-426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06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1 159 6272 0 0,'0'0'141'0'0,"0"0"23"0"0,0 0 11 0 0,5 0-29 0 0,-2 0-141 0 0,-1 0-1 0 0,1 0 0 0 0,-1 0 0 0 0,1-1 0 0 0,-1 1 1 0 0,1-1-1 0 0,0 0-4 0 0,5-6 0 0 0,-8 7 0 0 0,0-1 0 0 0,1 1 0 0 0,-1-1 0 0 0,0 1 0 0 0,1 0 0 0 0,-1-1 0 0 0,0 1 0 0 0,1 0 0 0 0,-1-1 0 0 0,1 1 0 0 0,-1 0 0 0 0,1-1 0 0 0,-1 1 0 0 0,0 0 0 0 0,1 0 0 0 0,-1 0 0 0 0,1-1 0 0 0,-1 1 0 0 0,1 0 0 0 0,-1 0 0 0 0,1 0 0 0 0,-1 0 0 0 0,1 0 0 0 0,-1 0 0 0 0,1 0 0 0 0,0 0 0 0 0,-1 0 0 0 0,1 0 0 0 0,-1 0 0 0 0,5 0 33 0 0,0 0 60 0 0,0 0 51 0 0,-1 0 41 0 0,2 0 102 0 0,10 0 619 0 0,-9 0-557 0 0,0 0-101 0 0,1 0-88 0 0,4-1 157 0 0,1-6-9 0 0,-2 1-59 0 0,-2 5-24 0 0,-4-2 101 0 0,9-7 17 0 0,-1 7-44 0 0,-8 0 21 0 0,5-7-30 0 0,-7 7-123 0 0,0 3-77 0 0,0 0-39 0 0,4 0 15 0 0,-7 0-65 0 0,0 0 0 0 0,0 0 1 0 0,0 0-1 0 0,0 0 1 0 0,1 0-1 0 0,-1 0 0 0 0,0 0 1 0 0,0 0-1 0 0,0 0 1 0 0,0 0-1 0 0,0 0 0 0 0,0 0 1 0 0,0 0-1 0 0,0 0 1 0 0,0 0-1 0 0,0 0 0 0 0,1 0 1 0 0,-1 0-1 0 0,0 0 1 0 0,0 0-1 0 0,0 0 0 0 0,0 0 1 0 0,0 0-1 0 0,0 0 1 0 0,0 0-1 0 0,0 0 1 0 0,0 0-1 0 0,0 0 0 0 0,0 0 1 0 0,0 0-1 0 0,1 0 1 0 0,-1-1-1 0 0,0 1 0 0 0,0 0 1 0 0,0 0-1 0 0,0 0 1 0 0,0 0-1 0 0,0 0 0 0 0,0 0 1 0 0,0 0-1 0 0,0 0 1 0 0,0 0-1 0 0,0 0 0 0 0,0 0 1 0 0,0-1-1 0 0,0 1 1 0 0,0 0-1 0 0,0 0 0 0 0,0 0 1 0 0,0 0-1 0 0,0 0 1 0 0,0 0-1 0 0,0 0 0 0 0,0 0 1 0 0,0 0-1 0 0,0 0 1 0 0,0-1-2 0 0,2-12 26 0 0,9-3 34 0 0,-11 16-55 0 0,0 0-1 0 0,1-1 1 0 0,-1 1-1 0 0,0-1 1 0 0,0 1-1 0 0,0-1 1 0 0,0 1-1 0 0,0-1 1 0 0,1 1-1 0 0,-1-1 1 0 0,0 1-1 0 0,0-1 1 0 0,0 0-1 0 0,0 1 1 0 0,-1-1-1 0 0,1 1 1 0 0,0-1-1 0 0,0 1 1 0 0,0-1-1 0 0,0 1 1 0 0,0-1-1 0 0,-1 1 1 0 0,1-1-1 0 0,0 1 1 0 0,0 0-1 0 0,-1-1 1 0 0,1 1-1 0 0,0-1 1 0 0,-1 1-1 0 0,1 0 1 0 0,0-1-1 0 0,-1 1 1 0 0,1 0-1 0 0,-1-1 1 0 0,1 1-1 0 0,-1 0 1 0 0,1-1-1 0 0,-1 1-4 0 0,1 0 6 0 0,-1 0 1 0 0,1-1-1 0 0,-1 1 1 0 0,1-1-1 0 0,-1 1 1 0 0,1-1-1 0 0,-1 1 0 0 0,1-1 1 0 0,0 1-1 0 0,-1-1 1 0 0,1 1-1 0 0,-1-1 0 0 0,1 1 1 0 0,0-1-1 0 0,0 0 1 0 0,-1 1-1 0 0,1-1 0 0 0,0 0 1 0 0,0 1-1 0 0,0-1 1 0 0,0 1-7 0 0,-3-6 113 0 0,-2 1-36 0 0,-11-10 244 0 0,13 11-257 0 0,1 2-47 0 0,-2-1 123 0 0,1 2-63 0 0,-6 2-26 0 0,6-1-9 0 0,-7 0 52 0 0,7 0-28 0 0,-2 0 48 0 0,-8 3 10 0 0,9-1-97 0 0,-21 12 22 0 0,20-1-32 0 0,-22 18 140 0 0,12 1-38 0 0,14-30-115 0 0,0 0 1 0 0,0 1-1 0 0,1-1 0 0 0,-1 0 1 0 0,1 1-1 0 0,-1-1 1 0 0,1 1-1 0 0,0-1 0 0 0,0 0 1 0 0,0 3-5 0 0,-1 12 33 0 0,-4-2-15 0 0,3-12-8 0 0,1 1 1 0 0,0-1-1 0 0,0 0 1 0 0,0 1-1 0 0,0-1 1 0 0,1 1-1 0 0,-1-1 1 0 0,1 2-11 0 0,0 37 291 0 0,0-21-174 0 0,2-2 13 0 0,5-1-22 0 0,-3-8-41 0 0,-3-7-44 0 0,5 13 120 0 0,6 0 26 0 0,1-1-29 0 0,-10-8-119 0 0,-3-6-21 0 0,1 0 0 0 0,-1-1 0 0 0,0 1 0 0 0,1 0 1 0 0,-1-1-1 0 0,0 1 0 0 0,1-1 0 0 0,-1 1 1 0 0,1-1-1 0 0,-1 1 0 0 0,1-1 0 0 0,-1 1 1 0 0,1-1-1 0 0,0 1 0 0 0,-1-1 0 0 0,1 0 0 0 0,0 1 1 0 0,-1-1-1 0 0,1 0 0 0 0,0 0 0 0 0,-1 1 1 0 0,1-1-1 0 0,0 0 0 0 0,-1 0 0 0 0,1 0 1 0 0,0 0-1 0 0,0 0 0 0 0,1 1 1 0 0,17 10-2 0 0,-15-8 3 0 0,0-1 0 0 0,1 1 1 0 0,-1-1-1 0 0,1 0 0 0 0,1 1-2 0 0,-1-2-40 0 0,1 0 48 0 0,18 1 153 0 0,-14-2-131 0 0,-3-1-51 0 0,-1 1-40 0 0,-1 0-27 0 0,0 0-39 0 0,-1 0-44 0 0,0 0-49 0 0,0 0-12 0 0,-1 0-40 0 0,0 0-37 0 0,0 0-33 0 0,2 0-225 0 0,0 0-56 0 0,7 0-740 0 0,5 0-589 0 0,10 0-1117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10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8480 0 0,'0'0'248'0'0,"0"0"-6"0"0,0 1-178 0 0,0 1-37 0 0,0-2-26 0 0,0 1-1 0 0,0 0 1 0 0,0-1 0 0 0,0 1-1 0 0,0-1 1 0 0,0 1-1 0 0,0-1 1 0 0,1 1 0 0 0,-1 0-1 0 0,0-1 1 0 0,0 1 0 0 0,1-1-1 0 0,-1 1 1 0 0,0-1-1 0 0,1 1 1 0 0,-1-1 0 0 0,0 0-1 0 0,1 1 1 0 0,-1-1 0 0 0,1 1-1 0 0,-1-1 1 0 0,1 0-1 0 0,-1 1 1 0 0,1-1-1 0 0,5 6 46 0 0,-3 5 84 0 0,-3 18 330 0 0,0-2 101 0 0,0-5-31 0 0,0-1 39 0 0,0 51 1392 0 0,0-39-1161 0 0,0 5-67 0 0,0-18-411 0 0,0 2-37 0 0,2-6-258 0 0,9-3 34 0 0,-9-11 18 0 0,-2-2-23 0 0,0 0-102 0 0,0 0-46 0 0,0 0 60 0 0,0 0-20 0 0,0 0-25 0 0,0 0-42 0 0,0 0-21 0 0,0 0-42 0 0,0 0-49 0 0,0 0-54 0 0,0 0-60 0 0,0 0-55 0 0,0 0-48 0 0,0 0-43 0 0,0 0-146 0 0,0 0-42 0 0,0 0-176 0 0,0 0-474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10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6992 0 0,'0'0'157'0'0,"0"0"23"0"0,0 0 12 0 0,2 0-27 0 0,9 0-99 0 0,-9 0 94 0 0,-2 0 32 0 0,22 0 133 0 0,-12 0-266 0 0,6 0-59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13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80 7856 0 0,'0'0'174'0'0,"0"0"29"0"0,0 0 13 0 0,0-3-31 0 0,0-8-29 0 0,0 4-40 0 0,0 2 159 0 0,0 2-122 0 0,0 0 570 0 0,0 3 21 0 0,0 0-29 0 0,0 0-473 0 0,0 0 80 0 0,0 0 172 0 0,0 0-12 0 0,0 0-24 0 0,0 0-88 0 0,0 0-40 0 0,0 0-8 0 0,3 0-21 0 0,6 2-135 0 0,-6 3-34 0 0,-10 12 74 0 0,6-15-175 0 0,0 0 1 0 0,0 1-1 0 0,0-1 0 0 0,0 1 1 0 0,0-1-1 0 0,1 1 0 0 0,-1-1 1 0 0,0 2-32 0 0,2 7 89 0 0,-1-6-62 0 0,0 0-1 0 0,0-1 0 0 0,-1 1 1 0 0,1-1-1 0 0,-1 1 1 0 0,0 1-27 0 0,-10 15 112 0 0,6 8-3 0 0,-5 5-10 0 0,5-6-37 0 0,3-15-30 0 0,0-1 1 0 0,0 0-1 0 0,-2-1 1 0 0,0 3-34 0 0,-5 8 60 0 0,4-12-20 0 0,1 0 1 0 0,1 1-1 0 0,-1 0 0 0 0,0 6-39 0 0,1 3 50 0 0,1-3 2 0 0,-1 0 0 0 0,-1-1 0 0 0,0 1 0 0 0,-1-1 0 0 0,-1 1 0 0 0,-4 5-52 0 0,1-5 44 0 0,-5 13 38 0 0,3 15 46 0 0,-10-11 0 0 0,15-13-43 0 0,4-10-46 0 0,0-4-11 0 0,0 0 0 0 0,-1 0 0 0 0,0 0 0 0 0,0 0 0 0 0,0 0 0 0 0,-1-1-1 0 0,-2 3-27 0 0,-12 13 121 0 0,16-20-111 0 0,0-1 0 0 0,1 1-1 0 0,0 0 1 0 0,-1 0 0 0 0,1 0-1 0 0,0 0 1 0 0,0 0 0 0 0,0 1-1 0 0,0-1 1 0 0,0 0 0 0 0,1 0-1 0 0,-1 1 1 0 0,1-1 0 0 0,-1 1-10 0 0,-2 10 22 0 0,0-6 5 0 0,0 0-1 0 0,0 0 1 0 0,-5 6-27 0 0,-1 2 29 0 0,0 2 16 0 0,2-2-37 0 0,2-2-8 0 0,4-12 0 0 0,1-1-1 0 0,-1 0 0 0 0,0 0 0 0 0,1 1 0 0 0,-1-1 1 0 0,1 0-1 0 0,-1 0 0 0 0,0 1 0 0 0,1-1 0 0 0,-1 0 1 0 0,0 0-1 0 0,0 0 0 0 0,1 0 0 0 0,-1 0 0 0 0,0 0 1 0 0,-1 0-30 0 0,2 2-37 0 0,0 2-23 0 0,0 3-87 0 0,0-4-160 0 0,0-3-14 0 0,0 0 128 0 0,0 0 40 0 0,0-1-47 0 0,-3-1-177 0 0,-7-9-336 0 0,9 11 362 0 0,0-1 34 0 0,0-1-255 0 0,0 0 109 0 0,1 1 88 0 0,0-1 102 0 0,0 1 43 0 0,0-5-784 0 0,1 4 610 0 0,-1 2 171 0 0,0-1-37 0 0,0-5-1456 0 0,0-4-981 0 0</inkml:trace>
  <inkml:trace contextRef="#ctx0" brushRef="#br0" timeOffset="379.03">333 1 7136 0 0,'0'0'165'0'0,"0"0"22"0"0,0 0 6 0 0,0 0 35 0 0,0 0 124 0 0,0 0 52 0 0,0 0 11 0 0,0 0-15 0 0,0 0-66 0 0,0 0-22 0 0,3 0-6 0 0,-3 0-288 0 0,1 0 0 0 0,0 0 0 0 0,-1 0 0 0 0,1 0 1 0 0,-1 0-1 0 0,1 1 0 0 0,0-1 0 0 0,-1 0 0 0 0,1 0 1 0 0,-1 1-1 0 0,1-1 0 0 0,-1 0 0 0 0,1 0 0 0 0,-1 1 0 0 0,1-1 1 0 0,-1 1-1 0 0,1-1 0 0 0,-1 1-18 0 0,8 10 262 0 0,0 2-51 0 0,-5-10-35 0 0,-2-1-65 0 0,0 1-39 0 0,-1 1-35 0 0,0 0-8 0 0,0-2 28 0 0,3 2-23 0 0,1 0 62 0 0,0 1 37 0 0,7 6 235 0 0,-9-7-276 0 0,1 0-33 0 0,1 6 122 0 0,-3-8-136 0 0,0 1 0 0 0,1-1 0 0 0,-1 0 0 0 0,0 0 0 0 0,0 0 0 0 0,1 0 0 0 0,0 0 0 0 0,-1 0 0 0 0,1 0-45 0 0,6 7 171 0 0,0 6 157 0 0,0-1-3 0 0,0-4-166 0 0,4 4 15 0 0,-1 2-42 0 0,16 36 143 0 0,-14-24-109 0 0,22 49 388 0 0,-23-46-368 0 0,2 0 29 0 0,7 3-9 0 0,-4-8-40 0 0,-6-4-1 0 0,-11-22-165 0 0,13 25 187 0 0,-3-5 147 0 0,13 18-334 0 0,-3-11 197 0 0,6 5 20 0 0,-5-3-1 0 0,6-8-13 0 0,7 23 73 0 0,-30-39-239 0 0,1 0-1 0 0,-1 0 1 0 0,-1 1-1 0 0,1-1 0 0 0,-1 1-36 0 0,1 0 23 0 0,-1-1-1 0 0,1 1 1 0 0,0-1-1 0 0,1 0 1 0 0,-1 0-23 0 0,12 10 25 0 0,-3 1 48 0 0,-8-5-14 0 0,6 7-16 0 0,-9-13 21 0 0,-2 6 4 0 0,0 0-111 0 0,0-8-75 0 0,0-1 4 0 0,0 0-46 0 0,-2-2-128 0 0,1 0 309 0 0,0 0-49 0 0,-1 0-43 0 0,1 0-39 0 0,-1 0-147 0 0,-1 0-70 0 0,-6 0-942 0 0,5 0 777 0 0,2 0 286 0 0,1 0 40 0 0,-1 0 51 0 0,1 0 58 0 0,-15 0-1464 0 0</inkml:trace>
  <inkml:trace contextRef="#ctx0" brushRef="#br0" timeOffset="642.41">254 648 6768 0 0,'0'0'149'0'0,"0"0"23"0"0,3 0 12 0 0,1 0-119 0 0,8 0 29 0 0,1-3-62 0 0,15-10-42 0 0,-21 12 11 0 0,0-1 60 0 0,-1-4 67 0 0,-1-1 6 0 0,-4 6-109 0 0,0 0-1 0 0,1 0 1 0 0,-1 0 0 0 0,1 0-1 0 0,0 0 1 0 0,-1 0-1 0 0,1 0 1 0 0,0 0-1 0 0,0 1 1 0 0,0-1-1 0 0,0 1-24 0 0,8-3 154 0 0,2-2 84 0 0,-2-1-47 0 0,0-1-50 0 0,14-7 92 0 0,-4 8-29 0 0,-4-1-67 0 0,30-14 133 0 0,-15 5-182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11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0 192 7112 0 0,'40'0'157'0'0,"-33"0"23"0"0,-1 0 13 0 0,20 0-22 0 0,-22 0-164 0 0,1 0 0 0 0,-1 0 0 0 0,0 0 0 0 0,0 1 0 0 0,4 0-7 0 0,7 5 43 0 0,-7-3 32 0 0,0-1 40 0 0,0 0 41 0 0,3-1 41 0 0,5-3 116 0 0,-3-1 51 0 0,-4-1-78 0 0,0-1 45 0 0,7 3 302 0 0,0-1-112 0 0,2-7-53 0 0,8 4-10 0 0,-8-1-74 0 0,-3-1-63 0 0,21-8 270 0 0,-29 14-519 0 0,-5 1-56 0 0,0 1 0 0 0,-1-1 0 0 0,1 0 0 0 0,0 1 0 0 0,-1-1 0 0 0,1 0 0 0 0,-1 0 0 0 0,1 0 0 0 0,0-1-16 0 0,12-10 102 0 0,8-10 70 0 0,-15 17-137 0 0,-7 4-34 0 0,1 1 1 0 0,-1 0-1 0 0,1-1 0 0 0,-1 1 0 0 0,1-1 0 0 0,-1 1 0 0 0,1-1 0 0 0,-1 1 0 0 0,1-1 0 0 0,-1 1 0 0 0,0-1 1 0 0,1 1-1 0 0,-1-1 0 0 0,0 0 0 0 0,0 1 0 0 0,1-1 0 0 0,-1 1 0 0 0,0-1-1 0 0,2-12 43 0 0,-2-9 61 0 0,0 20-95 0 0,-1 1 0 0 0,1-1 0 0 0,0 0 0 0 0,-1 0 0 0 0,0 1 0 0 0,1-1 0 0 0,-1 0 0 0 0,0 1 0 0 0,0-1 0 0 0,0 1 1 0 0,-1-2-10 0 0,-2-5 6 0 0,4 7-2 0 0,-1 0-1 0 0,1 0 0 0 0,0 1 1 0 0,-1-1-1 0 0,1 0 1 0 0,0 0-1 0 0,-1 0 0 0 0,1 0 1 0 0,-1 1-1 0 0,1-1 1 0 0,-1 0-1 0 0,0 0 1 0 0,1 1-1 0 0,-1-1 0 0 0,0 1 1 0 0,0-1-1 0 0,1 0 1 0 0,-1 1-1 0 0,0-1 0 0 0,0 1 1 0 0,0 0-1 0 0,1-1 1 0 0,-1 1-1 0 0,0 0 0 0 0,0-1 1 0 0,0 1-1 0 0,0 0 1 0 0,0 0-1 0 0,0 0 0 0 0,0 0 1 0 0,0 0-1 0 0,0 0 1 0 0,0 0-1 0 0,0 0 0 0 0,0 0 1 0 0,1 0-1 0 0,-1 1 1 0 0,0-1-1 0 0,0 0 1 0 0,0 1-1 0 0,0-1 0 0 0,0 0 1 0 0,0 1-1 0 0,1-1 1 0 0,-1 1-4 0 0,-15 8 33 0 0,9-5-9 0 0,0 0 1 0 0,1-1-1 0 0,-8 3-24 0 0,1-2 22 0 0,10-4-19 0 0,1 0 0 0 0,0 1 1 0 0,0-1-1 0 0,-1 1 0 0 0,1 0 1 0 0,0 0-1 0 0,0 0 0 0 0,0 0 1 0 0,0 0-1 0 0,0 1 0 0 0,0-1 1 0 0,0 0-1 0 0,0 1 0 0 0,0 0-3 0 0,-17 15 84 0 0,-13 15-1 0 0,20-15-22 0 0,3-3-11 0 0,-1-1 0 0 0,-1 1 0 0 0,-6 5-50 0 0,5-5 67 0 0,11-13-57 0 0,1 0-1 0 0,-1 1 1 0 0,1-1 0 0 0,-1 1 0 0 0,1-1-1 0 0,-1 1 1 0 0,1-1 0 0 0,0 1 0 0 0,0-1-1 0 0,0 1 1 0 0,0 0-10 0 0,0 0 15 0 0,-1 0-1 0 0,1 0 0 0 0,-1 0 0 0 0,1 1 1 0 0,-1-1-1 0 0,0 0 0 0 0,0 0 1 0 0,1 0-1 0 0,-2 0 0 0 0,0 2-14 0 0,-5 13 86 0 0,6-16-83 0 0,1 1 0 0 0,0-1 1 0 0,0 0-1 0 0,0 0 0 0 0,0 1 0 0 0,0-1 0 0 0,0 0 0 0 0,1 1 0 0 0,-1-1 1 0 0,0 0-1 0 0,0 1 0 0 0,1-1 0 0 0,-1 0 0 0 0,1 0 0 0 0,0 1-3 0 0,4 6 21 0 0,-4-7-18 0 0,0 0 0 0 0,-1 1 1 0 0,1-1-1 0 0,0 1 0 0 0,0-1 0 0 0,-1 1 0 0 0,1-1 0 0 0,-1 1 0 0 0,1 0 0 0 0,-1-1 0 0 0,0 1 0 0 0,1 0 0 0 0,-1-1 0 0 0,0 1-3 0 0,2 14 43 0 0,-1-14-42 0 0,1-1 0 0 0,-1 1 0 0 0,0-1 0 0 0,0 1 0 0 0,1-1 0 0 0,-1 0 0 0 0,1 1 0 0 0,-1-1 0 0 0,1 0 1 0 0,0 1-2 0 0,14 8-25 0 0,1-1-40 0 0,-11-7 29 0 0,0 0 0 0 0,0 0 0 0 0,1 0 0 0 0,-1-1 0 0 0,0 0 0 0 0,0 0 0 0 0,1 0 0 0 0,5-1 36 0 0,-7 0-59 0 0,-1 0-8 0 0,0 0-21 0 0,-1 0-38 0 0,0 0-16 0 0,1 0-40 0 0,-1 0-45 0 0,0 0-50 0 0,0 0-54 0 0,0 0-52 0 0,0 0-44 0 0,0 0-39 0 0,1 0-138 0 0,0 0-39 0 0,1 0-166 0 0,1 0-446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11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65 584 5192 0 0,'-31'0'100'0'0,"25"0"-28"0"0,1 0 53 0 0,26 3-88 0 0,13 7-43 0 0,-23-5 30 0 0,-5 0 50 0 0,-5 2 54 0 0,-1 1 54 0 0,0 2-2 0 0,0-6-15 0 0,-1 0 71 0 0,-3 7 727 0 0,1-7-609 0 0,1-2-219 0 0,0 0-44 0 0,1 0-51 0 0,-2 0-60 0 0,3-2 18 0 0,-6 8 318 0 0,1 0-35 0 0,-2 11 201 0 0,6-16-417 0 0,0 0 0 0 0,1-1-1 0 0,-2 1 1 0 0,1 0 0 0 0,0-1 0 0 0,0 1 0 0 0,-1-1-1 0 0,1 0 1 0 0,-1 1 0 0 0,0-1 0 0 0,0 0-1 0 0,0 0 1 0 0,0 0 0 0 0,0 0 0 0 0,0 0 0 0 0,0 0-1 0 0,-1-1-64 0 0,-5 4 211 0 0,4 0-71 0 0,3-4-124 0 0,1 0 0 0 0,-1 0 1 0 0,1 0-1 0 0,-1 0 0 0 0,1 0 1 0 0,0 0-1 0 0,0 0 0 0 0,-1 0 1 0 0,1 0-1 0 0,0 0 0 0 0,0 0 1 0 0,0 0-1 0 0,0 0 0 0 0,0 1-16 0 0,0 1 41 0 0,0-2-31 0 0,0-1 0 0 0,1 0 0 0 0,-1 1 0 0 0,0-1 0 0 0,0 0 0 0 0,0 1 0 0 0,0-1 0 0 0,0 0-1 0 0,0 1 1 0 0,-1-1 0 0 0,1 0 0 0 0,0 1 0 0 0,0-1 0 0 0,0 0 0 0 0,0 0 0 0 0,0 1 0 0 0,0-1-1 0 0,-1 0 1 0 0,1 1 0 0 0,0-1 0 0 0,0 0 0 0 0,0 0 0 0 0,-1 1 0 0 0,1-1 0 0 0,0 0 0 0 0,0 0-10 0 0,-2 2 32 0 0,1-1 0 0 0,-1 1 0 0 0,1 0 0 0 0,0 0 1 0 0,0 0-1 0 0,0 0 0 0 0,0 0 0 0 0,0-1 0 0 0,0 2 0 0 0,0-1 1 0 0,1 0-33 0 0,-1 0 13 0 0,1-1 1 0 0,0 0 0 0 0,0 1-1 0 0,0-1 1 0 0,0 1-1 0 0,0-1 1 0 0,0 0 0 0 0,0 1-1 0 0,0-1 1 0 0,1 0 0 0 0,-1 1-1 0 0,1-1 1 0 0,-1 0 0 0 0,1 1-1 0 0,-1-1-13 0 0,11 12 138 0 0,-9-10-14 0 0,-2-3-47 0 0,3 2-18 0 0,10 7-38 0 0,-8-8-1 0 0,-1 1 0 0 0,0-1-1 0 0,0-1 1 0 0,0 1-1 0 0,3 0-19 0 0,48-2 194 0 0,-27 1-157 0 0,-27-1-33 0 0,1 1 0 0 0,0 0 0 0 0,-1 0 0 0 0,1 0 0 0 0,-1-1 0 0 0,1 1-1 0 0,0-1 1 0 0,-1 0 0 0 0,1 1 0 0 0,-1-1 0 0 0,1 0 0 0 0,-1 0 0 0 0,1 0 0 0 0,-1 0-4 0 0,7-4 9 0 0,16-6 44 0 0,33-9-39 0 0,-41 15 26 0 0,-13 4-41 0 0,0-1-1 0 0,0 1 1 0 0,-1 0 0 0 0,1-1-1 0 0,0 1 1 0 0,-1-1 0 0 0,1 0-1 0 0,-1 0 2 0 0,9-11-101 0 0,-4 11 61 0 0,-6 2 35 0 0,0 0-1 0 0,1-1 1 0 0,-1 1-1 0 0,0 0 1 0 0,0-1-1 0 0,0 1 1 0 0,0-1-1 0 0,0 1 1 0 0,0-1-1 0 0,0 0 1 0 0,1 0 5 0 0,8-22-107 0 0,2 10 10 0 0,-4 5-7 0 0,1-5-93 0 0,-2-2 14 0 0,-1-1 42 0 0,7-32-141 0 0,-9 24 175 0 0,-4-11-13 0 0,-1 15 57 0 0,0 5 0 0 0,0 1-1 0 0,-1-1 1 0 0,-2-3 63 0 0,1 3-51 0 0,1 0-1 0 0,0 0 1 0 0,1-4 51 0 0,0 0-73 0 0,0 0 1 0 0,-5-17 72 0 0,3 18-30 0 0,1 1 1 0 0,-1-16 29 0 0,3-107-103 0 0,-2 114 126 0 0,-6-4 63 0 0,5 23-63 0 0,0-10 58 0 0,3-4-3 0 0,1 12-25 0 0,-2 3 0 0 0,1 0 33 0 0,-5-6 287 0 0,2 9-242 0 0,0-1-61 0 0,1 3-76 0 0,0-1 251 0 0,2 2-42 0 0,0 2-13 0 0,0 0-150 0 0,-1 0 0 0 0,1 0-1 0 0,-1-1 1 0 0,1 1 0 0 0,-1 0 0 0 0,1-1-1 0 0,-1 1 1 0 0,0 0 0 0 0,0-1 0 0 0,0 1-1 0 0,-1 1-39 0 0,0 0 35 0 0,0 1-53 0 0,1-1 30 0 0,0-1 1 0 0,0 1 0 0 0,1-1 0 0 0,-1 1 0 0 0,1-1 0 0 0,-1 1 0 0 0,1-1 0 0 0,0 3-13 0 0,1 20 69 0 0,0-14-36 0 0,-1 48 249 0 0,0 26 27 0 0,0-77-282 0 0,1-1 1 0 0,0 0 0 0 0,0 1 0 0 0,1-1 0 0 0,1 2-28 0 0,-1-1 32 0 0,0 0 0 0 0,-1 0 0 0 0,0 0-1 0 0,0 0 1 0 0,0 4-32 0 0,-2 5 58 0 0,1 12 53 0 0,3 1 46 0 0,2-14-69 0 0,-3-9-42 0 0,0-1-1 0 0,0 1 1 0 0,-1 0-1 0 0,0-1 1 0 0,-1 1-1 0 0,1 0-45 0 0,-1 42 369 0 0,0 65 610 0 0,0-72-690 0 0,-3-26-218 0 0,-8 0 4 0 0,9-1-59 0 0,2-12 30 0 0,0-1-39 0 0,-1 0-39 0 0,1-1-42 0 0,0 1-40 0 0,-1-1-44 0 0,0 0-42 0 0,1 0-45 0 0,-1 0-45 0 0,0 0-46 0 0,0-1-46 0 0,0 0-48 0 0,-1 1-48 0 0,1-1-49 0 0,-1 0-51 0 0,1 0-50 0 0,-1 0-1318 0 0,1 0-1113 0 0</inkml:trace>
  <inkml:trace contextRef="#ctx0" brushRef="#br0" timeOffset="887.68">364 569 5008 0 0,'0'0'108'0'0,"0"0"17"0"0,0 0 13 0 0,3 0-15 0 0,8 0-55 0 0,-9 0 2 0 0,-2 0 76 0 0,0 0 125 0 0,0 0 8 0 0,0 0-7 0 0,0 0-34 0 0,0 0-12 0 0,0 0-2 0 0,0 0 16 0 0,0 0 65 0 0,0 0 23 0 0,0 0 7 0 0,0 0-7 0 0,0 0-32 0 0,0 0-10 0 0,0 0-4 0 0,0 0-26 0 0,0 0-100 0 0,0 0-42 0 0,0 0-8 0 0,-2 0-9 0 0,-40 0 6 0 0,23 0-71 0 0,17 0-32 0 0,0 0 0 0 0,1 0 0 0 0,-1 0 0 0 0,0 1 0 0 0,0-1 0 0 0,1 1 0 0 0,-1-1 0 0 0,0 1 0 0 0,1 0 0 0 0,-1-1 0 0 0,1 1 0 0 0,-1 0 0 0 0,0 0 0 0 0,1 0 0 0 0,-1 0 0 0 0,1 0 0 0 0,-1 0 0 0 0,1 0 0 0 0,-1 0 0 0 0,0-1 0 0 0,1 1 0 0 0,-1-1 0 0 0,0 1 0 0 0,0-1 0 0 0,1 0 0 0 0,-1 0 0 0 0,0 0 0 0 0,0 0 0 0 0,0 1 0 0 0,0-1 0 0 0,1 0 0 0 0,-1 0 0 0 0,0 1 0 0 0,0-1 0 0 0,1 1 0 0 0,-1 0 0 0 0,0-1 0 0 0,1 1 0 0 0,-1 0 0 0 0,1 0 0 0 0,-1 0 0 0 0,1 0 0 0 0,-1 0 0 0 0,1 0 0 0 0,-1 0 0 0 0,0 0 0 0 0,1-1 0 0 0,-1 1 0 0 0,0 0 0 0 0,0-1 0 0 0,1 0 0 0 0,-1 1 0 0 0,0-1 0 0 0,0 0 0 0 0,0 0 0 0 0,1 0-1 0 0,-1 0 1 0 0,0 1 0 0 0,0-1 0 0 0,1 0 0 0 0,-1 1-1 0 0,0-1 1 0 0,0 1 0 0 0,1-1 0 0 0,-1 1 0 0 0,0 0-1 0 0,1 0 1 0 0,-1 0 0 0 0,1 0 0 0 0,-1 0 1 0 0,1 0 0 0 0,-1 0 0 0 0,1 0 0 0 0,-1-1 0 0 0,0 1 0 0 0,1 0 0 0 0,-1-1 0 0 0,0 1 0 0 0,0-1 0 0 0,1 0 0 0 0,-1 1 0 0 0,0-1 0 0 0,0 0-1 0 0,-14 3 43 0 0,-8 10-77 0 0,23-12 12 0 0,-1-2-24 0 0,-5 1-41 0 0,7 0 21 0 0,-1 0 33 0 0,0 0 32 0 0,0 0 36 0 0,0 0 49 0 0,-1 0-62 0 0,1 0-53 0 0,0 0-68 0 0,0 0-49 0 0,0 0-72 0 0,-1 0-84 0 0,1 0-95 0 0,1 0 23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09.7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0 300 6016 0 0,'0'0'133'0'0,"0"0"23"0"0,3 3 11 0 0,10 7-27 0 0,-6-7-118 0 0,-7-2-22 0 0,1-1 0 0 0,-1 0 0 0 0,1 0 0 0 0,-1 0 1 0 0,1 0-1 0 0,-1 1 0 0 0,1-1 0 0 0,-1 0 0 0 0,0 0 0 0 0,1 1 0 0 0,-1-1 1 0 0,1 0-1 0 0,-1 1 0 0 0,0-1 0 0 0,1 1 0 0 0,-1-1 0 0 0,0 0 1 0 0,1 1-1 0 0,-1-1 0 0 0,0 1 0 0 0,0-1 0 0 0,0 1 0 0 0,1-1 1 0 0,-1 1-1 0 0,0-1 0 0 0,0 1 0 0 0,0-1 0 0 0,0 1 0 0 0,0-1 1 0 0,0 1-1 0 0,0-1 0 0 0,0 1 0 0 0,0-1 0 0 0,0 1 0 0 0,0-1 0 0 0,0 1 1 0 0,0-1-1 0 0,0 1 0 0 0,0 0 0 0 0,0 1 0 0 0,0-1 0 0 0,0 0-1 0 0,0 1 1 0 0,0-1 0 0 0,1 0 0 0 0,-1 1 0 0 0,1-1 0 0 0,-1 0 0 0 0,1 0 0 0 0,-1 1 0 0 0,1-1 0 0 0,0 0-1 0 0,0 0 1 0 0,7 8 67 0 0,-4-4 5 0 0,0-1 36 0 0,0 2 40 0 0,-1 1 49 0 0,-2-1-70 0 0,0 1 47 0 0,-1 2 79 0 0,0 6 179 0 0,0-1 3 0 0,1-4-176 0 0,-1-4-80 0 0,2 0-44 0 0,3 9 299 0 0,0-2-70 0 0,-2 9 94 0 0,-3-8-156 0 0,-1 1 48 0 0,0 16 369 0 0,2-11-277 0 0,0-4-139 0 0,2-1-93 0 0,1 1 61 0 0,-2-9-140 0 0,0-1 1 0 0,0 1-1 0 0,-1 0 0 0 0,0-1 1 0 0,-1 1-1 0 0,1 0-131 0 0,-2 18 382 0 0,0-16-228 0 0,1 1 1 0 0,0-1 0 0 0,0 0 0 0 0,1 0 0 0 0,0 0 0 0 0,1 3-155 0 0,4 3 286 0 0,-1-2-86 0 0,-2 6 4 0 0,-4-15-123 0 0,1 1 0 0 0,1-1 0 0 0,-1 0 0 0 0,1 0 0 0 0,0 4-81 0 0,12 16 303 0 0,0-1-79 0 0,-12-22-219 0 0,-1-1 0 0 0,0 0 0 0 0,0 0 0 0 0,0 0 0 0 0,0 0 0 0 0,0 0 1 0 0,1 1-1 0 0,-1-1 0 0 0,0 0 0 0 0,0 0 0 0 0,0 0 0 0 0,0 1 0 0 0,0-1 0 0 0,0 0 0 0 0,0 0 0 0 0,0 0 0 0 0,0 1 0 0 0,0-1 0 0 0,0 0 0 0 0,1 0 0 0 0,-1 0 0 0 0,0 1 0 0 0,-1-1 0 0 0,1 0 1 0 0,0 0-1 0 0,0 0 0 0 0,0 1 0 0 0,0-1 0 0 0,0 0 0 0 0,0 0 0 0 0,0 0 0 0 0,0 1 0 0 0,0-1 0 0 0,0 0 0 0 0,0 0 0 0 0,0 0 0 0 0,-1 0 0 0 0,1 1 0 0 0,0-1 0 0 0,0 0 0 0 0,0 0 0 0 0,0 0 1 0 0,-1 0-7 0 0,0 1 24 0 0,-7 10 157 0 0,7-10-170 0 0,1 0 1 0 0,-1-1-1 0 0,1 1 0 0 0,0 0 1 0 0,0 0-1 0 0,0-1 1 0 0,-1 1-1 0 0,1 0 1 0 0,0 0-1 0 0,0-1 0 0 0,0 1 1 0 0,0 0-1 0 0,0 0 1 0 0,0-1-1 0 0,0 1 1 0 0,0 0-1 0 0,1 0 1 0 0,-1-1-1 0 0,0 1 0 0 0,0 0 1 0 0,1 0-11 0 0,4 6 85 0 0,0 1-32 0 0,-2-2 11 0 0,-2-1 27 0 0,-2 1 50 0 0,-2-6-14 0 0,-7 0-40 0 0,7 0-21 0 0,3 0-2 0 0,-2 0 3 0 0,1 0-60 0 0,-1 0 0 0 0,1 0 0 0 0,0 0-1 0 0,0-1 1 0 0,0 1 0 0 0,0 0 0 0 0,0 0 0 0 0,0-1 0 0 0,-1 1 0 0 0,1-1-1 0 0,0 1 1 0 0,0-1 0 0 0,0 1 0 0 0,0-1 0 0 0,1 0 0 0 0,-1 1-1 0 0,0-1 1 0 0,0 0 0 0 0,0 0 0 0 0,0 0 0 0 0,1 0 0 0 0,-1 0-1 0 0,0 0-6 0 0,9-5 80 0 0,-7 4-68 0 0,0-1-1 0 0,-1 0 1 0 0,1 0-1 0 0,-1 0 1 0 0,0 0-1 0 0,1 0 0 0 0,-1 0 1 0 0,0 0-1 0 0,-1 0 1 0 0,1 0-1 0 0,-1 0 1 0 0,1 0-1 0 0,-1 0 0 0 0,0 0-11 0 0,-1-1 9 0 0,0 0 0 0 0,0-1-1 0 0,0 1 1 0 0,1 0 0 0 0,-1-1-1 0 0,1 1 1 0 0,0-1-1 0 0,1 1 1 0 0,-1-1 0 0 0,1 1-1 0 0,0-1 1 0 0,0 0-1 0 0,1-3-8 0 0,-1-4 0 0 0,0 2 15 0 0,0 1 0 0 0,0-1 0 0 0,-1 1 0 0 0,-1-4-15 0 0,-1 0 8 0 0,-2-16-4 0 0,10 5-4 0 0,-2 11 0 0 0,-1-7 0 0 0,0-1-1 0 0,-2 1 1 0 0,-1-11 0 0 0,1-1-25 0 0,0 7-39 0 0,0 8-27 0 0,2 1 1 0 0,0 0-1 0 0,1-6 91 0 0,6-5-86 0 0,-5 15-18 0 0,0 0-1 0 0,2-13 105 0 0,-2 8-79 0 0,-2 13 55 0 0,0-1 0 0 0,0 1-1 0 0,1 0 1 0 0,-1 0 0 0 0,1 0-1 0 0,0 0 1 0 0,0 0-1 0 0,1 1 1 0 0,-1-1 0 0 0,1 1-1 0 0,0 0 1 0 0,0 0 0 0 0,0 0-1 0 0,1 0 25 0 0,23-21-184 0 0,-25 22 169 0 0,-1 0 1 0 0,1 1-1 0 0,0-1 0 0 0,0 0 1 0 0,0 1-1 0 0,0 0 0 0 0,0-1 1 0 0,0 1-1 0 0,0 1 0 0 0,0-1 1 0 0,0 0-1 0 0,0 1 0 0 0,1-1 1 0 0,-1 1-1 0 0,0 0 0 0 0,3 0 15 0 0,16 4-21 0 0,-20-3 16 0 0,0 0 1 0 0,-1 0-1 0 0,1 0 1 0 0,-1 0-1 0 0,1 0 0 0 0,-1 0 1 0 0,0 1-1 0 0,1-1 0 0 0,-1 0 1 0 0,0 1-1 0 0,0-1 1 0 0,0 1-1 0 0,0-1 0 0 0,0 1 1 0 0,0 0-1 0 0,-1-1 0 0 0,2 3 5 0 0,10 15-54 0 0,-5-12 43 0 0,-5-5 6 0 0,1 0-1 0 0,-1 0 0 0 0,0 0 1 0 0,0 0-1 0 0,0 1 1 0 0,0-1-1 0 0,-1 1 0 0 0,1-1 1 0 0,0 1-1 0 0,0 1 6 0 0,3 22-21 0 0,5-5-22 0 0,-4 6 32 0 0,1-10 11 0 0,-6-15 0 0 0,0 0 0 0 0,0 0 0 0 0,0 1 0 0 0,0-1 0 0 0,-1 0 0 0 0,1 1 0 0 0,0-1 0 0 0,-1 1 0 0 0,0-1 0 0 0,0 1 0 0 0,1-1 0 0 0,-1 1 0 0 0,-1-1 0 0 0,1 1 0 0 0,0-1 0 0 0,-1 1 0 0 0,1-1 0 0 0,-1 0 0 0 0,0 1 0 0 0,0 0 0 0 0,-2 7 0 0 0,-10 25 0 0 0,9-26 0 0 0,-1 0 0 0 0,-1 0 0 0 0,0-1 0 0 0,0 0 0 0 0,-1 0 0 0 0,-3 4 0 0 0,2-5 0 0 0,5-3-9 0 0,0-1 1 0 0,0 0-1 0 0,-1 0 0 0 0,1 0 0 0 0,-1 0 0 0 0,0 0 9 0 0,-9 2-11 0 0,11-1 12 0 0,-4 2 9 0 0,-1-4 4 0 0,0 0 1 0 0,-21 10 9 0 0,25-11-24 0 0,0 0 0 0 0,0 0 0 0 0,0-1 0 0 0,1 1 0 0 0,-1-1 0 0 0,0 0 0 0 0,0 1 0 0 0,0-1 0 0 0,0-1 0 0 0,0 1 0 0 0,-1-1 0 0 0,-5 1 0 0 0,-6 1-18 0 0,-4-1-144 0 0,3-4-99 0 0,12 1 154 0 0,0 1-48 0 0,2 1-3 0 0,0-1-62 0 0,0 1-74 0 0,1 0-86 0 0,-1 0 7 0 0,0 0-56 0 0,1 1-51 0 0,-1 0-44 0 0,0-1-154 0 0,0 1-44 0 0,0 0-187 0 0,-1 0-500 0 0</inkml:trace>
  <inkml:trace contextRef="#ctx0" brushRef="#br0" timeOffset="332.05">536 0 9152 0 0,'3'0'208'0'0,"4"0"-71"0"0,-2 0-28 0 0,0 0 0 0 0,0 0 0 0 0,-1 1-1 0 0,1-1 1 0 0,0 1 0 0 0,2 1-109 0 0,-6-2 35 0 0,0 0 0 0 0,0 1 0 0 0,0-1-1 0 0,0 1 1 0 0,0 0 0 0 0,0-1-1 0 0,0 1 1 0 0,0 0 0 0 0,0-1-1 0 0,-1 1 1 0 0,1 0 0 0 0,0 0-35 0 0,3 7 264 0 0,-2 1 49 0 0,-2-6 232 0 0,2 0-16 0 0,4 4-285 0 0,1 1-55 0 0,7 19 222 0 0,-10-14-124 0 0,0-3-61 0 0,2 6 55 0 0,-2 8-4 0 0,-3-7-50 0 0,6 1-46 0 0,-2-3-50 0 0,-1 14 118 0 0,-5 13 27 0 0,-1 0-31 0 0,6-13-47 0 0,1-13-81 0 0,-3-9-54 0 0,0-1 0 0 0,-1 1 1 0 0,1 0-1 0 0,-2-1 1 0 0,1 1-1 0 0,-1 0-63 0 0,0 8 131 0 0,0-7-49 0 0,0 0 1 0 0,0-1-1 0 0,1 1 0 0 0,0 0 0 0 0,0 1-82 0 0,5 11 180 0 0,6 13 174 0 0,-7-20-227 0 0,-2-3-44 0 0,0 8 145 0 0,-3-16-206 0 0,0-1 0 0 0,0 1 1 0 0,0-1-1 0 0,0 1 0 0 0,0-1 1 0 0,1 0-1 0 0,-1 1 0 0 0,0-1 1 0 0,1 0-1 0 0,0 1-22 0 0,4 7 84 0 0,-4-8-69 0 0,-1 0 0 0 0,1 1 0 0 0,0-1 0 0 0,0 1 0 0 0,0-1 0 0 0,-1 1 0 0 0,1-1 0 0 0,-1 1 0 0 0,1-1 0 0 0,-1 1 0 0 0,0 0 0 0 0,1-1 0 0 0,-1 1-1 0 0,0 0-14 0 0,0 18 252 0 0,0-8 8 0 0,-3-10-193 0 0,-7 9-43 0 0,7-9 29 0 0,3-2-22 0 0,0 0-128 0 0,0 0-11 0 0,1 0 8 0 0,-1-1 25 0 0,2 0-36 0 0,0-2-47 0 0,0 1-45 0 0,0-1-43 0 0,0 0-44 0 0,0-1-44 0 0,0 0-43 0 0,-2-1-43 0 0,1 0-43 0 0,-1-11-1025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08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5840 0 0,'0'0'132'0'0,"0"3"17"0"0,-1 1-98 0 0,1-5-44 0 0,1 3 22 0 0,3 4 53 0 0,0 1 15 0 0,1 4 42 0 0,11 20 785 0 0,-15-29-850 0 0,-1 0 0 0 0,1 0-1 0 0,-1 0 1 0 0,1 0-1 0 0,-1 0 1 0 0,0-1-1 0 0,0 1 1 0 0,0 0 0 0 0,0 0-1 0 0,0 0 1 0 0,0 1-74 0 0,-1 9 384 0 0,4 0-38 0 0,8 6 102 0 0,-6 9-6 0 0,6-6-12 0 0,-6 7-39 0 0,5 4-20 0 0,-4 0-3 0 0,-6-29-328 0 0,8 27 278 0 0,-7-21-187 0 0,1 0 0 0 0,-1 0 1 0 0,0 7-132 0 0,0 11 292 0 0,6 5 1 0 0,-1-3-9 0 0,-5-4-3 0 0,-1-10-97 0 0,0-7-70 0 0,0 0 0 0 0,0-1 0 0 0,1 1 0 0 0,0 0 0 0 0,0 1-114 0 0,4 7 189 0 0,-3-9-98 0 0,0-1 1 0 0,-1 1 0 0 0,0 0 0 0 0,0-1 0 0 0,0 1 0 0 0,-1 0-92 0 0,0 6 135 0 0,-1 7 90 0 0,5-3 19 0 0,-1-9-182 0 0,2 10 169 0 0,-3-12-135 0 0,-1 0 0 0 0,0 0 0 0 0,0 0 0 0 0,-1 0 0 0 0,0 1-96 0 0,0-5 14 0 0,0 26 188 0 0,0 0 110 0 0,0-25-192 0 0,0-3-22 0 0,0 2-2 0 0,0 1-65 0 0,-1 2 7 0 0,2 0 68 0 0,-4-5-33 0 0,-7 0-1 0 0,7 0 0 0 0,3 0-41 0 0,0 0-50 0 0,0 0-74 0 0,0 0-58 0 0,0-2-86 0 0,0 0 63 0 0,0-2-208 0 0,0 2 177 0 0,0 2 63 0 0,0-1-36 0 0,0 0-43 0 0,0 0-51 0 0,0 1-110 0 0,0-1-56 0 0,0 1-49 0 0,0-1-44 0 0,0 1-154 0 0,0 0-44 0 0,0 0-187 0 0,0 0-504 0 0</inkml:trace>
  <inkml:trace contextRef="#ctx0" brushRef="#br0" timeOffset="335.07">333 79 7512 0 0,'5'1'47'0'0,"-1"-1"61"0"0,7 5 416 0 0,-7-3-340 0 0,-3 0-127 0 0,1-1-33 0 0,-1 0-42 0 0,0 0-48 0 0,2 2 348 0 0,0-2-92 0 0,-1 0-53 0 0,1-1-46 0 0,0-1-17 0 0,-1 3 44 0 0,3 8 395 0 0,6-5-14 0 0,-6 3-167 0 0,4 9 19 0 0,-7-13-240 0 0,2 7 149 0 0,2 2 33 0 0,0 0-30 0 0,-1-2-57 0 0,5 7 62 0 0,-5 8-4 0 0,6-5-7 0 0,-6 8-29 0 0,0-12-121 0 0,-3-11-55 0 0,0 1 0 0 0,-1-1 0 0 0,0 1 0 0 0,0 0 0 0 0,0 0 0 0 0,-1-1-52 0 0,2 19 156 0 0,4 6 4 0 0,0-1 2 0 0,-4-5 0 0 0,-2-10-58 0 0,1-9-50 0 0,-1 1 1 0 0,0-1-1 0 0,0 1 1 0 0,-1-1-1 0 0,0 1 0 0 0,-1-1-54 0 0,-3 9 142 0 0,3-11-111 0 0,1-1-1 0 0,0 0 1 0 0,0 1 0 0 0,0-1-1 0 0,1 1 1 0 0,-1-1-1 0 0,1 1 1 0 0,-1-1 0 0 0,1 1-31 0 0,0 43 370 0 0,0 24 147 0 0,0-2-111 0 0,0-66-339 0 0,0-1-13 0 0,0 2-95 0 0,0-1-94 0 0,0-1-92 0 0,0-1 63 0 0,0 0-39 0 0,0 0-111 0 0,0-1-60 0 0,0 1-54 0 0,0-1-48 0 0,0 0-40 0 0,-1-1-33 0 0,0 0-622 0 0,-2-2 1 0 0,0 1-34 0 0,-4-6-1518 0 0</inkml:trace>
  <inkml:trace contextRef="#ctx0" brushRef="#br0" timeOffset="691.95">239 442 7280 0 0,'0'0'165'0'0,"0"0"22"0"0,0 0 9 0 0,2 0-20 0 0,2 0-175 0 0,1 1 55 0 0,2-1 85 0 0,0 0 63 0 0,3 0 100 0 0,5-4 219 0 0,-9 2-418 0 0,3-1 120 0 0,1 0 69 0 0,3 0 120 0 0,9 1 259 0 0,-14 2-491 0 0,-1-1-42 0 0,0-1-16 0 0,3-2 10 0 0,5-2 60 0 0,17 1 158 0 0,-16 0-217 0 0,-9 3-83 0 0,-1 0 0 0 0,1 1 0 0 0,0 0 1 0 0,-1 0-1 0 0,1 0 0 0 0,0 1-52 0 0,1-1 58 0 0,0 1-1 0 0,0-1 1 0 0,-1-1-1 0 0,1 0 1 0 0,1 0-58 0 0,-2 0 40 0 0,1 0 0 0 0,-1 0-1 0 0,1 1 1 0 0,0 1 0 0 0,1-1-40 0 0,17 0 75 0 0,-16 1-41 0 0,1-1 1 0 0,0 1 0 0 0,0 1-1 0 0,0 0 1 0 0,3 2-35 0 0,63 23 195 0 0,-53-16-133 0 0,-22-9-62 0 0,0 1 0 0 0,0-1 0 0 0,0 0 1 0 0,0 1-1 0 0,0 0 0 0 0,-1-1 0 0 0,1 1 0 0 0,-1 0 0 0 0,1 0 0 0 0,-1-1 0 0 0,0 1 0 0 0,1 0 1 0 0,-1 1-1 0 0,10 20-5 0 0,10 30-78 0 0,-20-48 74 0 0,0-1 1 0 0,0 1 0 0 0,-1-1-1 0 0,1 1 1 0 0,-1-1 0 0 0,0 1 0 0 0,-1 3 8 0 0,1-5-4 0 0,0 0 1 0 0,0 0 0 0 0,0 0 0 0 0,0 0 0 0 0,1-1 0 0 0,-1 1 0 0 0,1 0 3 0 0,5 10 0 0 0,-5-12 0 0 0,0 1 0 0 0,0-1 0 0 0,-1 1 0 0 0,1-1 0 0 0,0 1 0 0 0,-1 0 0 0 0,1-1 0 0 0,-1 1 0 0 0,0 0 0 0 0,1-1 0 0 0,-1 1 0 0 0,0 0 0 0 0,0-1 0 0 0,0 1 0 0 0,1 10 0 0 0,-1-6 0 0 0,1-1 0 0 0,-1 1 0 0 0,0 0 0 0 0,-1-1 0 0 0,1 1 0 0 0,-1-1 0 0 0,0 1 0 0 0,-1 0 0 0 0,0 1 0 0 0,-4 13 0 0 0,9-14-10 0 0,0 1-14 0 0,-11 14-2 0 0,7-20-133 0 0,1 1 55 0 0,-1-1 50 0 0,1 1 41 0 0,-1 2 74 0 0,0 6 348 0 0,1-5-314 0 0,0-2-116 0 0,1 0-89 0 0,-1 0-109 0 0,0-2 63 0 0,0 0-37 0 0,0 1-52 0 0,0-1-46 0 0,0 1-50 0 0,0-1-51 0 0,0 0-55 0 0,0 1-59 0 0,0-1-62 0 0,0 0-64 0 0,0-1-940 0 0,0 0-894 0 0</inkml:trace>
  <inkml:trace contextRef="#ctx0" brushRef="#br0" timeOffset="857.06">775 174 4328 0 0,'0'0'125'0'0,"0"0"7"0"0,0 0-53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07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16 6392 0 0,'0'0'141'0'0,"0"0"23"0"0,0 0 12 0 0,-2-3-24 0 0,-5-3-106 0 0,3 2 19 0 0,2 2 65 0 0,1 1 150 0 0,1 1 256 0 0,0 0 22 0 0,0 0-17 0 0,-2 3-80 0 0,-9 7-39 0 0,10-8-219 0 0,0 0-46 0 0,0-1-40 0 0,1 1-34 0 0,-1 2 17 0 0,2 1-53 0 0,-1-3-8 0 0,1-1 37 0 0,-2 6 97 0 0,1-5-118 0 0,0 0 0 0 0,0 0-1 0 0,0 1 1 0 0,0-1 0 0 0,0 0-1 0 0,1 0 1 0 0,-1 0 0 0 0,1 0 0 0 0,-1 0-1 0 0,1 1-54 0 0,4 5 159 0 0,0 3 77 0 0,1 5 48 0 0,-2-6-183 0 0,0 2 51 0 0,0-3 36 0 0,0 0 1 0 0,0-1 0 0 0,5 7-189 0 0,0 6 203 0 0,-5-10-73 0 0,1 1 81 0 0,6 7 69 0 0,-6 4 0 0 0,6-12-10 0 0,-6 10-39 0 0,2-13-57 0 0,-6-8-166 0 0,-1 0 1 0 0,1 1-1 0 0,-1-1 1 0 0,0 0-1 0 0,1 1 0 0 0,-1-1 1 0 0,0 0-1 0 0,1 1 1 0 0,-1-1-1 0 0,0 1 1 0 0,1-1-1 0 0,-1 0 1 0 0,0 1-1 0 0,0-1 0 0 0,1 1 1 0 0,-1-1-1 0 0,0 1 1 0 0,0-1-1 0 0,0 1 1 0 0,0-1-1 0 0,0 1 0 0 0,0-1 1 0 0,0 1-1 0 0,0-1 1 0 0,0 1-1 0 0,0-1 1 0 0,0 1-1 0 0,0-1 1 0 0,0 1-9 0 0,0-1 9 0 0,0 1 1 0 0,0-1-1 0 0,0 1 1 0 0,-1 0 0 0 0,1-1-1 0 0,0 1 1 0 0,0-1-1 0 0,0 1 1 0 0,0-1-1 0 0,0 1 1 0 0,1-1 0 0 0,-1 1-1 0 0,0-1 1 0 0,0 1-1 0 0,0-1 1 0 0,0 1 0 0 0,1-1-1 0 0,-1 1 1 0 0,0-1-1 0 0,0 0 1 0 0,1 1 0 0 0,-1-1-1 0 0,0 1 1 0 0,1-1-1 0 0,-1 0 1 0 0,0 1 0 0 0,1-1-1 0 0,-1 0 1 0 0,1 1-1 0 0,-1-1 1 0 0,0 0 0 0 0,1 1-1 0 0,-1-1 1 0 0,1 0-1 0 0,-1 0 1 0 0,1 0 0 0 0,-1 1-1 0 0,1-1 1 0 0,-1 0-1 0 0,1 0 1 0 0,-1 0 0 0 0,1 0-1 0 0,-1 0 1 0 0,1 0-1 0 0,-1 0 1 0 0,1 0-10 0 0,2 0 239 0 0,-3 0 1 0 0,0 0 2 0 0,0 0 11 0 0,0 0 3 0 0,0 0 0 0 0,0 0-9 0 0,0 0-39 0 0,0 0-15 0 0,0 0-1 0 0,-3 0-17 0 0,-5-3-85 0 0,3-5-41 0 0,5-16 12 0 0,0 11-12 0 0,0 12-47 0 0,0-1-1 0 0,0 1 0 0 0,1-1 1 0 0,-1 0-1 0 0,0 1 1 0 0,1-1-1 0 0,-1 1 0 0 0,1-1 1 0 0,-1 0-1 0 0,1 1 0 0 0,0 0 1 0 0,0-1-1 0 0,0 0-1 0 0,1 0 0 0 0,-1 1 0 0 0,0-1 0 0 0,-1 0-1 0 0,1 0 1 0 0,0 0 0 0 0,0 1 0 0 0,-1-1 0 0 0,1 0 0 0 0,-1 0 0 0 0,0 0 0 0 0,1 0 0 0 0,-1 0-1 0 0,0-2 1 0 0,2-41 0 0 0,-2 40 0 0 0,1 1 0 0 0,0-1 0 0 0,0 1 0 0 0,0 0 0 0 0,0 0 0 0 0,1-1 0 0 0,0 1 0 0 0,0 0 0 0 0,1-1 0 0 0,-1 1 0 0 0,0 0 0 0 0,0 0 0 0 0,0 0 0 0 0,0 0 0 0 0,-1 0 0 0 0,2-4 0 0 0,-3 5 0 0 0,1 0 0 0 0,0 0 0 0 0,0 1 0 0 0,0-1 0 0 0,0 0 0 0 0,0 1 0 0 0,1-1 0 0 0,-1 1 0 0 0,1-1 0 0 0,0 1 0 0 0,0 0 0 0 0,0-1 0 0 0,6-4 0 0 0,-5 4 0 0 0,1 0 0 0 0,-1 0 0 0 0,0-1 0 0 0,0 1 0 0 0,-1-1 0 0 0,1 0 0 0 0,-1-5-7 0 0,-2 9 8 0 0,0 0-1 0 0,0-1 1 0 0,0 1-1 0 0,0 0 1 0 0,0 0-1 0 0,0 0 1 0 0,0-1-1 0 0,0 1 1 0 0,0 0-1 0 0,0 0 1 0 0,1 0-1 0 0,-1-1 0 0 0,0 1 1 0 0,0 0-1 0 0,0 0 1 0 0,0 0-1 0 0,0-1 1 0 0,0 1-1 0 0,0 0 1 0 0,0 0-1 0 0,1 0 1 0 0,-1 0-1 0 0,0-1 1 0 0,0 1-1 0 0,0 0 1 0 0,0 0-1 0 0,1 0 1 0 0,-1 0-1 0 0,0 0 1 0 0,0 0-1 0 0,0 0 1 0 0,1-1-1 0 0,-1 1 0 0 0,0 0 1 0 0,0 0-1 0 0,0 0 1 0 0,1 0-1 0 0,-1 0 0 0 0,10-1-40 0 0,10 1-71 0 0,-19 0 102 0 0,0 0 0 0 0,0 0 0 0 0,0 0-1 0 0,0 0 1 0 0,0 1 0 0 0,0-1-1 0 0,1 0 1 0 0,-1 1 0 0 0,0-1-1 0 0,0 0 1 0 0,0 1 0 0 0,0-1-1 0 0,-1 1 1 0 0,1 0 0 0 0,0-1-1 0 0,0 1 1 0 0,0 0 0 0 0,0-1-1 0 0,-1 1 1 0 0,1 0 0 0 0,0 0 9 0 0,8 14-101 0 0,-8-12 90 0 0,1 1 0 0 0,0-1 0 0 0,0 0 0 0 0,0 0 0 0 0,1 0 0 0 0,0 0 11 0 0,10 12-52 0 0,-10-11 45 0 0,-1 0 1 0 0,0 0-1 0 0,0 0 0 0 0,0 0 1 0 0,-1 0-1 0 0,1 1 0 0 0,0 2 7 0 0,3 8-41 0 0,-2-6 33 0 0,1 4 6 0 0,1 1 0 0 0,0-1 0 0 0,7 12 2 0 0,-10-23 0 0 0,-1 1 0 0 0,1-1 0 0 0,0 1 0 0 0,-1 0 0 0 0,0-1 0 0 0,1 1 0 0 0,-1 0 0 0 0,0 0 0 0 0,-1 0 0 0 0,1 0 0 0 0,0 0 0 0 0,-1 0 0 0 0,0 0 0 0 0,1 0 0 0 0,-1 0 0 0 0,-1 2 0 0 0,2-1 0 0 0,-1-1 0 0 0,0 1 0 0 0,1 0 0 0 0,-1 0 0 0 0,1 0 0 0 0,0 0 0 0 0,1-1 0 0 0,-1 1 0 0 0,1-1 0 0 0,-1 1 0 0 0,3 2 0 0 0,-3-3 0 0 0,-1 0 0 0 0,1 0 0 0 0,0-1 0 0 0,-1 1 0 0 0,1 0 0 0 0,-1 0 0 0 0,0 0 0 0 0,0 0 0 0 0,0 0 0 0 0,-1 0 0 0 0,1 1 0 0 0,-1 5 0 0 0,1 25 0 0 0,0-5 16 0 0,0-27 59 0 0,0 1 0 0 0,0 5-23 0 0,0-6 62 0 0,0-13 200 0 0,0-2-113 0 0,1 4-122 0 0,0 2-67 0 0,0 3-62 0 0,4-4 80 0 0,-4 7-28 0 0,0-1 0 0 0,0 1 1 0 0,-1-1-1 0 0,1 1 0 0 0,0-1 1 0 0,0 1-1 0 0,-1-1 0 0 0,1 1 1 0 0,-1-1-1 0 0,0 0 0 0 0,1 1 0 0 0,-1-1 1 0 0,0 0-1 0 0,0 0 0 0 0,0 0-2 0 0,0-13 0 0 0,-1 5 0 0 0,1 1 0 0 0,0-1 0 0 0,1 1 0 0 0,0-1 0 0 0,1-1 0 0 0,8-10 0 0 0,-4 0 0 0 0,-4 13 0 0 0,0 1 0 0 0,0 0 0 0 0,0-1 0 0 0,3-1 0 0 0,24-39 0 0 0,-25 38 0 0 0,-3 8-1 0 0,0-1-1 0 0,0 1 0 0 0,1 0 1 0 0,-1 0-1 0 0,0 0 1 0 0,1-1-1 0 0,-1 2 0 0 0,1-1 1 0 0,0 0 1 0 0,5-6-30 0 0,-4 5 20 0 0,0-1 1 0 0,1 1-1 0 0,-1 0 1 0 0,1 0 0 0 0,-1 0-1 0 0,1 1 10 0 0,12-1-67 0 0,0 6-17 0 0,13 13-69 0 0,-13 12 82 0 0,-11-17 60 0 0,-5-9 11 0 0,1 0 0 0 0,1 1 0 0 0,-1-1 0 0 0,0 0 0 0 0,0 0 0 0 0,1 0 0 0 0,0 0 0 0 0,-1 0-1 0 0,1 0 1 0 0,0-1 0 0 0,-1 1 0 0 0,0-1 0 0 0,1 1 0 0 0,-1 0 0 0 0,0-1 0 0 0,0 1 0 0 0,0 0 0 0 0,0 0 0 0 0,1 1 0 0 0,0 2 0 0 0,1 0 0 0 0,0 0 0 0 0,0 0 0 0 0,0-1 0 0 0,1 0 0 0 0,-1 1 0 0 0,1-1 0 0 0,0-1 0 0 0,1 2 0 0 0,1 1 0 0 0,-5-5 0 0 0,1 0 0 0 0,-1 1 0 0 0,0-1 0 0 0,0 1 0 0 0,1 0 0 0 0,-1-1 0 0 0,-1 1 0 0 0,1 0 0 0 0,0 0 0 0 0,0 1 0 0 0,10 19 0 0 0,-5-8 0 0 0,4-9 0 0 0,-5 5-20 0 0,2-5-45 0 0,-6-5 60 0 0,-1 0-1 0 0,0 1 1 0 0,1-1-1 0 0,-1 0 1 0 0,1 0-1 0 0,-1 1 1 0 0,0-1-1 0 0,1 0 0 0 0,-1 0 1 0 0,0 1-1 0 0,0-1 1 0 0,1 0-1 0 0,-1 1 1 0 0,0-1-1 0 0,0 0 1 0 0,1 1-1 0 0,-1-1 0 0 0,0 0 1 0 0,0 1-1 0 0,0-1 1 0 0,0 1-1 0 0,0-1 1 0 0,1 1-1 0 0,-1-1 0 0 0,0 0 1 0 0,0 1-1 0 0,0-1 1 0 0,0 1-1 0 0,0-1 1 0 0,0 0-1 0 0,0 1 6 0 0,0 2-143 0 0,0-3 24 0 0,0 0-58 0 0,0 0-128 0 0,0 1 9 0 0,2 0-36 0 0,9 10-877 0 0,-9-9 721 0 0,-2-2 58 0 0,0 1-45 0 0,0-1 186 0 0,0 0-40 0 0,0 0-43 0 0,0 0-41 0 0,0 0-515 0 0,0 0-324 0 0,0 0-781 0 0</inkml:trace>
  <inkml:trace contextRef="#ctx0" brushRef="#br0" timeOffset="295.08">901 0 5960 0 0,'0'0'132'0'0,"0"0"17"0"0,0 0 12 0 0,0 3-17 0 0,0 9-141 0 0,-1-2 40 0 0,0 4 133 0 0,-5 1 343 0 0,1-6-284 0 0,1 1 148 0 0,4 0-90 0 0,2 1-21 0 0,4 5 67 0 0,-2-6-134 0 0,-1-1 47 0 0,-2-2-46 0 0,0-1 42 0 0,-1 0-35 0 0,0-1-33 0 0,0 3 35 0 0,0-1-47 0 0,3 12 238 0 0,7 2 105 0 0,-5 5-30 0 0,6-5-7 0 0,-8-8-248 0 0,1 3 74 0 0,7 0 43 0 0,0-3-69 0 0,2 7 55 0 0,-1-2-47 0 0,-3-7-65 0 0,-1-3-1 0 0,2-2 46 0 0,8 3 245 0 0,5 3 125 0 0,-1-1-61 0 0,-15-9-366 0 0,1 0-47 0 0,1-2-12 0 0,3-1 25 0 0,-3 0-19 0 0,5 0 143 0 0,-1-6-16 0 0,-1 1-68 0 0,-1 5-29 0 0,-4 1-99 0 0,-6 0-56 0 0,0 0-1 0 0,0 0 0 0 0,1 0 0 0 0,-1 0 0 0 0,0 0 1 0 0,0 0-1 0 0,0 0 0 0 0,1 0 0 0 0,-1-1 0 0 0,0 1 1 0 0,0 0-1 0 0,0-1 0 0 0,0 1 0 0 0,0-1 0 0 0,1 0-26 0 0,6-11 160 0 0,2 0-56 0 0,8-12 93 0 0,-17 23-192 0 0,-1 0 0 0 0,0 0 0 0 0,1 1 0 0 0,-1-1 0 0 0,0 0 0 0 0,1 0 0 0 0,-1 0 0 0 0,0 1 1 0 0,0-1-1 0 0,0 0 0 0 0,1 0 0 0 0,-1 0 0 0 0,0 0 0 0 0,0 1 0 0 0,0-1 0 0 0,-1 0 0 0 0,1 0 0 0 0,0 0 0 0 0,0 1 1 0 0,0-1-1 0 0,-1 0 0 0 0,1 0 0 0 0,0 0 0 0 0,-1 1 0 0 0,1-1 0 0 0,0 0 0 0 0,-1 0 0 0 0,1 1 0 0 0,-1-1 0 0 0,1 0-5 0 0,0 1 1 0 0,0 0 0 0 0,0 0-1 0 0,-1 0 1 0 0,1 0-1 0 0,0 0 1 0 0,0 0-1 0 0,0 0 1 0 0,0-1-1 0 0,0 1 1 0 0,0 0 0 0 0,0 0-1 0 0,0 0 1 0 0,0 0-1 0 0,0 0 1 0 0,0 0-1 0 0,0 0 1 0 0,0 0-1 0 0,0 0 1 0 0,-1 0 0 0 0,1 0-1 0 0,0-1 1 0 0,0 1-1 0 0,0 0 1 0 0,0 0-1 0 0,0 0 1 0 0,0 0-1 0 0,0 0 1 0 0,0 0 0 0 0,0 0-1 0 0,-1 0 1 0 0,1 0-1 0 0,0 0 1 0 0,0 0-1 0 0,0 0 1 0 0,0 0-1 0 0,0 0 1 0 0,0 0 0 0 0,0 0-1 0 0,-1 0 1 0 0,1 0-1 0 0,0 0 1 0 0,0 0-1 0 0,0 0 1 0 0,0 0-1 0 0,0 1 1 0 0,0-1 0 0 0,0 0-1 0 0,0 0 1 0 0,0 0-1 0 0,-1 0 1 0 0,1 0-1 0 0,0 0 1 0 0,0 0-1 0 0,0 0 1 0 0,0 0 0 0 0,0 0-1 0 0,-2-2 24 0 0,-2-11 21 0 0,-1-2 1 0 0,4 13-51 0 0,0 0-1 0 0,0 0 1 0 0,0 0 0 0 0,0 1 0 0 0,0-1-1 0 0,0 0 1 0 0,-1 1 0 0 0,1-1-1 0 0,-1 1 1 0 0,1-1 5 0 0,-1 1-7 0 0,1 0 0 0 0,-1-1 0 0 0,1 1 0 0 0,0-1 0 0 0,-1 0 0 0 0,1 1 0 0 0,0-1 0 0 0,0 0 0 0 0,0 0 0 0 0,0 0 7 0 0,-4-24-101 0 0,2 19 33 0 0,0 0-35 0 0,-8-13-315 0 0,5 10 196 0 0,3 4 102 0 0,-3-7-209 0 0,0 2-38 0 0,2 3 70 0 0,2 3 26 0 0,1-1 61 0 0,0-12-316 0 0,2 11 238 0 0,-1 2-15 0 0,1 2-100 0 0,-1 0 131 0 0,0 1-33 0 0,0-2-394 0 0,0 1 107 0 0,0 1-45 0 0,0-3-737 0 0,0-1-569 0 0,0-4-1088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04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80 7200 0 0,'0'0'165'0'0,"0"0"22"0"0,-3-3 6 0 0,-10-7-28 0 0,0 4-131 0 0,8 0-54 0 0,1 0 37 0 0,-3 5 88 0 0,5 1 62 0 0,2-2 194 0 0,0 1-336 0 0,0 1-1 0 0,0-1 1 0 0,0 1-1 0 0,0 0 1 0 0,0-1-1 0 0,0 1 1 0 0,0-1-1 0 0,0 1 1 0 0,0 0-1 0 0,0-1 1 0 0,0 1-1 0 0,-1-1 1 0 0,1 1-1 0 0,0 0 1 0 0,0-1-1 0 0,0 1 1 0 0,0-1-1 0 0,-1 1 1 0 0,1 0-1 0 0,0-1 1 0 0,0 1-1 0 0,-1 0 1 0 0,1-1-1 0 0,0 1 1 0 0,0 0-1 0 0,-1 0 0 0 0,1-1 1 0 0,0 1-1 0 0,-1 0 1 0 0,1 0-1 0 0,-1 0 1 0 0,1-1-1 0 0,0 1 1 0 0,-1 0-1 0 0,1 0 1 0 0,-1 0-1 0 0,1 0 1 0 0,0 0-1 0 0,-1 0 1 0 0,1 0-1 0 0,-1 0 1 0 0,1 0-1 0 0,0 0 1 0 0,-1 0-1 0 0,1 0 1 0 0,-1 0-1 0 0,1 0 1 0 0,0 0-1 0 0,-1 0-24 0 0,0 0 47 0 0,0 1-1 0 0,0-1 1 0 0,0 0 0 0 0,1 0 0 0 0,-1 0-1 0 0,0-1 1 0 0,0 1 0 0 0,0 0-1 0 0,0 0 1 0 0,1 0 0 0 0,-1 0-1 0 0,0-1 1 0 0,0 1 0 0 0,0 0-1 0 0,1-1 1 0 0,-1 1 0 0 0,0-1-1 0 0,1 1 1 0 0,-1-1-47 0 0,-4-6 365 0 0,5 7-345 0 0,0-1 0 0 0,0 1 0 0 0,-1 0 0 0 0,1-1 0 0 0,0 1 1 0 0,-1-1-1 0 0,1 1 0 0 0,0 0 0 0 0,-1-1 0 0 0,1 1 0 0 0,0 0 0 0 0,-1-1 1 0 0,1 1-1 0 0,-1 0 0 0 0,1 0 0 0 0,-1-1 0 0 0,1 1 0 0 0,0 0 0 0 0,-1 0 1 0 0,1 0-1 0 0,-1 0 0 0 0,1-1 0 0 0,-1 1 0 0 0,1 0 0 0 0,-1 0 0 0 0,1 0 1 0 0,-1 0-1 0 0,1 0 0 0 0,-1 0 0 0 0,1 0 0 0 0,-1 1 0 0 0,0-1-20 0 0,1 0 20 0 0,-1 0-1 0 0,1 0 0 0 0,-1 0 1 0 0,1 0-1 0 0,-1 0 0 0 0,1 0 1 0 0,-1 0-1 0 0,1 0 1 0 0,-1 0-1 0 0,1 0 0 0 0,-1 0 1 0 0,1 0-1 0 0,-1 0 0 0 0,1 0 1 0 0,-1 0-1 0 0,1 0 0 0 0,-1-1 1 0 0,1 1-1 0 0,-1 0 1 0 0,1 0-1 0 0,-1-1 0 0 0,1 1 1 0 0,-1 0-1 0 0,1-1 0 0 0,0 1 1 0 0,-1 0-1 0 0,1-1 0 0 0,0 1 1 0 0,-1-1-1 0 0,1 1 1 0 0,0-1-1 0 0,0 1 0 0 0,-1 0 1 0 0,1-1-1 0 0,0 1 0 0 0,0-1 1 0 0,0 1-1 0 0,0-1 0 0 0,-1 1 1 0 0,1-1-1 0 0,0 1 1 0 0,0-1-1 0 0,0 0 0 0 0,0 1 1 0 0,0-1-1 0 0,0 1-19 0 0,0 0 6 0 0,0-1 0 0 0,1 1 0 0 0,-1 0 0 0 0,0 0 0 0 0,0 0 0 0 0,0 0 0 0 0,0 0-1 0 0,0 0 1 0 0,0 0 0 0 0,0 0 0 0 0,0 0 0 0 0,0 0 0 0 0,0 0 0 0 0,0-1 0 0 0,0 1 0 0 0,0 0 0 0 0,0 0 0 0 0,0 0 0 0 0,0 0 0 0 0,-1 0 0 0 0,1 0 0 0 0,0 0 0 0 0,0 0 0 0 0,0 0-1 0 0,0 0 1 0 0,0 0 0 0 0,0-1 0 0 0,0 1 0 0 0,0 0 0 0 0,0 0 0 0 0,0 0 0 0 0,0 0 0 0 0,0 0 0 0 0,0 0 0 0 0,0 0 0 0 0,0 0 0 0 0,-1 0 0 0 0,1 0 0 0 0,0 0 0 0 0,0 0 0 0 0,0 0-1 0 0,0 0 1 0 0,0 0 0 0 0,0 0 0 0 0,0 0 0 0 0,0 0 0 0 0,0 0 0 0 0,0 0 0 0 0,0 0 0 0 0,-1 0 0 0 0,1 0 0 0 0,0 0 0 0 0,0 0 0 0 0,0 0 0 0 0,0 0 0 0 0,0 0 0 0 0,0 0-6 0 0,-9 1 208 0 0,-1 5-18 0 0,2-2-49 0 0,2-1-4 0 0,-1-2 22 0 0,-1 0 54 0 0,-15 2 41 0 0,21-3-234 0 0,1 1-1 0 0,-1-1 0 0 0,0 1 0 0 0,1 0 0 0 0,-1 0 1 0 0,0-1-1 0 0,1 1 0 0 0,-1 1 0 0 0,1-1 0 0 0,-2 1-19 0 0,-2 3 110 0 0,0-1-38 0 0,1-2-23 0 0,-2 0-21 0 0,-3 3 31 0 0,4 6 48 0 0,3-6-54 0 0,-1-1-21 0 0,1-1 0 0 0,0 0 0 0 0,-1 0 0 0 0,0 0 1 0 0,1 0-1 0 0,-1 0 0 0 0,-1 0-32 0 0,0 1 42 0 0,-1 0-1 0 0,1 1 1 0 0,0-1 0 0 0,-2 4-42 0 0,-36 50 232 0 0,34-44-121 0 0,2 2-10 0 0,-1 1 0 0 0,5-14-81 0 0,-12 18 134 0 0,5-4-55 0 0,4 0-49 0 0,3 4-38 0 0,2-18-12 0 0,0 1 0 0 0,0-1 0 0 0,-1 0 0 0 0,1 0 0 0 0,-1 1 0 0 0,0-1 0 0 0,0 0 0 0 0,0 0 0 0 0,0 0 0 0 0,-1 2 0 0 0,-3 5 0 0 0,5-9 0 0 0,-1 0 0 0 0,1 0 0 0 0,0 1 0 0 0,0-1 0 0 0,-1 0 0 0 0,1 0 0 0 0,0 0 0 0 0,0 0 0 0 0,0 0 0 0 0,0 0 0 0 0,0 0 0 0 0,1 0 0 0 0,-1 0 0 0 0,0 0 0 0 0,0 0 0 0 0,1 0 0 0 0,-1 0 0 0 0,0 0 0 0 0,1 0 0 0 0,-1 0 0 0 0,1 0 0 0 0,0 0 0 0 0,-1 0 0 0 0,1 0 0 0 0,6 10 0 0 0,-4 2 0 0 0,-3-10 0 0 0,1-1 0 0 0,-1 0 0 0 0,1 0 0 0 0,-1 1 0 0 0,1-1 0 0 0,0 0 0 0 0,0 0 0 0 0,0 0 0 0 0,0 0 0 0 0,1 0 0 0 0,-1 0 0 0 0,1 0 0 0 0,-1 0 0 0 0,1 0 0 0 0,16 21 0 0 0,-16-21 0 0 0,-1 1 0 0 0,1-1 0 0 0,0 0 0 0 0,-1 0 0 0 0,1 1 0 0 0,0-1 0 0 0,1-1 0 0 0,-1 1 0 0 0,0 0 0 0 0,1 0 0 0 0,-1-1 0 0 0,0 1 0 0 0,1-1 0 0 0,31 28 53 0 0,-32-28-70 0 0,8 5-8 0 0,13 8 82 0 0,-14-10-93 0 0,-1-1-53 0 0,0-1-71 0 0,0-1-89 0 0,1-1-107 0 0,-6 0 117 0 0,0 0-38 0 0,3 0-381 0 0,-1 0 88 0 0,0 0-52 0 0,4 0-737 0 0,4 0-580 0 0,6 0-1103 0 0</inkml:trace>
  <inkml:trace contextRef="#ctx0" brushRef="#br0" timeOffset="464.84">646 143 6272 0 0,'13'-13'141'0'0,"-10"10"23"0"0,-3 3 11 0 0,-3 3-29 0 0,2-2-263 0 0,-1 1 89 0 0,0 1 78 0 0,-1 0 70 0 0,-1 1 99 0 0,-1 0 66 0 0,-1 2 119 0 0,-3 3 266 0 0,1-1-123 0 0,4-3-218 0 0,0-2-91 0 0,0 1-43 0 0,2-2-74 0 0,0 1-42 0 0,0-1-50 0 0,0-1-54 0 0,0 2 103 0 0,-1 0-1 0 0,1 0 1 0 0,0 0 0 0 0,0 0-1 0 0,1 0 1 0 0,-1 0-1 0 0,0 2-77 0 0,-3 7 207 0 0,0 0-34 0 0,-1-1-74 0 0,1-3 88 0 0,1 0 1 0 0,-1 1 0 0 0,-1 6-188 0 0,1-3 135 0 0,1-1-53 0 0,0 2 86 0 0,0-3-56 0 0,-1 2-28 0 0,4-8-69 0 0,0-1 1 0 0,0 0-1 0 0,0 0 0 0 0,1 1 1 0 0,-1-1-1 0 0,1 0 1 0 0,0 2-16 0 0,0 65 368 0 0,0-48-256 0 0,0-22-109 0 0,0 1 0 0 0,0-1 0 0 0,0 0 0 0 0,0 1 0 0 0,0-1 0 0 0,0 0 0 0 0,0 1 0 0 0,0-1 0 0 0,0 0 0 0 0,0 1 0 0 0,0-1 1 0 0,0 0-1 0 0,0 1 0 0 0,0-1 0 0 0,0 0 0 0 0,1 0 0 0 0,-1 1 0 0 0,0-1 0 0 0,0 0 0 0 0,0 1 0 0 0,0-1 0 0 0,1 0 0 0 0,-1 0 0 0 0,0 0 1 0 0,0 1-1 0 0,1-1-3 0 0,9 13 16 0 0,-5 0-16 0 0,-4-12 1 0 0,0-1 0 0 0,-1 0 1 0 0,1 1-1 0 0,0-1 1 0 0,-1 0-1 0 0,1 0 1 0 0,-1 0-1 0 0,1 1 0 0 0,0-1 1 0 0,0 0-1 0 0,-1 0 1 0 0,1 0-1 0 0,0 0 1 0 0,-1 0-1 0 0,1 0-1 0 0,4 2 115 0 0,-4 0-94 0 0,1-1 0 0 0,-1 0 1 0 0,1 0-1 0 0,-1 0 0 0 0,1 0 1 0 0,-1 0-1 0 0,1 0 0 0 0,-1-1 1 0 0,1 1-1 0 0,0 0 0 0 0,-1-1 1 0 0,1 0-1 0 0,1 1-21 0 0,13 1 198 0 0,3-2 75 0 0,-11 0-157 0 0,-6 0-95 0 0,1 0 1 0 0,0 0 0 0 0,-1-1-1 0 0,1 1 1 0 0,-1 0 0 0 0,1-1 0 0 0,0 0-22 0 0,8-10 142 0 0,1 8-79 0 0,-10 2-52 0 0,1 1 1 0 0,-1-1-1 0 0,0 0 1 0 0,0 1-1 0 0,1-1 0 0 0,-1 0 1 0 0,0 0-1 0 0,0-1 1 0 0,0 1-1 0 0,0 0 1 0 0,0-1-1 0 0,2-1-11 0 0,7-8 85 0 0,12-11 74 0 0,-13 8-145 0 0,-5 3 34 0 0,-4 9-39 0 0,0 0 1 0 0,0-1-1 0 0,0 1 1 0 0,1 0-1 0 0,-1 0 0 0 0,1 0 1 0 0,-1 0-1 0 0,1 0 1 0 0,0 0-10 0 0,0 0 1 0 0,-1 0 0 0 0,1 0-1 0 0,-1-1 1 0 0,1 1 0 0 0,-1-1 0 0 0,1 1 0 0 0,-1-1 0 0 0,0 1-1 0 0,0-1 1 0 0,-1 0 0 0 0,1 1 0 0 0,0-1 0 0 0,-1 0 0 0 0,0-1-1 0 0,1-8-1 0 0,-1 0 0 0 0,-1-11 1 0 0,0-1 1 0 0,1-52-13 0 0,0 73-47 0 0,0 6 4 0 0,0 105 46 0 0,0-56-46 0 0,0-50 54 0 0,0 1-1 0 0,1-1 1 0 0,-1 1-1 0 0,0 0 1 0 0,1-1-1 0 0,-1 0 1 0 0,1 2 1 0 0,6 4 0 0 0,-6-8 0 0 0,-1 0 0 0 0,1 1 0 0 0,-1-1 0 0 0,1 0 0 0 0,-1 1 0 0 0,0-1 0 0 0,1 0 0 0 0,-1 1 0 0 0,0-1 0 0 0,1 1 0 0 0,-1-1 0 0 0,0 0 0 0 0,0 1 0 0 0,1-1 0 0 0,-1 1 0 0 0,0-1 0 0 0,0 1 0 0 0,0-1 0 0 0,0 1 0 0 0,0-1 0 0 0,1 1 0 0 0,-1-1 0 0 0,0 1 0 0 0,0-1 0 0 0,0 1 0 0 0,0-1 0 0 0,-1 1 0 0 0,1-1 0 0 0,0 1 0 0 0,-1 4 0 0 0,2-3 0 0 0,12 23 0 0 0,-7-12 0 0 0,4-8 0 0 0,-8-1 10 0 0,-1-1-13 0 0,15 6-59 0 0,-10-5-27 0 0,1 2-98 0 0,-7-6 187 0 0,2 2-226 0 0,0-1 65 0 0,6 0-180 0 0,-6-2 148 0 0,-1 1 27 0 0,-1 0-53 0 0,1 0-12 0 0,-1 0-84 0 0,1 0-46 0 0,-1 0-40 0 0,1 0-37 0 0,-1 0-127 0 0,0 0-35 0 0,0 0-1324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03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8088 0 0,'0'0'182'0'0,"0"0"29"0"0,0 0 12 0 0,0 1-79 0 0,0 1-19 0 0,-1 5 112 0 0,-3-4 44 0 0,-4 6 198 0 0,6-2-297 0 0,1 3 94 0 0,0 3 54 0 0,1 20 500 0 0,1-14-411 0 0,-1-8-221 0 0,0-6-143 0 0,0-1-35 0 0,0 41 511 0 0,0 1-101 0 0,0-5-102 0 0,0 48 359 0 0,2-63-457 0 0,4 4 5 0 0,0 2 10 0 0,-4-4-6 0 0,-1-15-119 0 0,1 0 0 0 0,0 0 0 0 0,0-1 0 0 0,3 9-120 0 0,-4-17 27 0 0,2 27 208 0 0,-3-27-186 0 0,0 0-1 0 0,0 1 0 0 0,0-1 1 0 0,1 0-1 0 0,1 4-48 0 0,3 8 158 0 0,-3-13-122 0 0,-1 0-1 0 0,0 1 1 0 0,0-1-1 0 0,0 0 1 0 0,0 1-1 0 0,-1-1 1 0 0,1 1-1 0 0,-1 1-35 0 0,0 7 135 0 0,0-1-38 0 0,0 10 94 0 0,2-10-22 0 0,9 10-10 0 0,-8-13 13 0 0,-2 0-53 0 0,-1 1-16 0 0,-1-2-60 0 0,1-5-31 0 0,0 1 52 0 0,0-3 0 0 0,0 0 6 0 0,0 0 15 0 0,0 0-53 0 0,-1 0-80 0 0,-1 0-36 0 0,-2-1 12 0 0,-2-2 3 0 0,5 2 19 0 0,0-1-39 0 0,1-1-132 0 0,0 2 57 0 0,0-1-42 0 0,0 0-75 0 0,0 0-65 0 0,0 0-70 0 0,-1-1-78 0 0,1 1-85 0 0,-1-1-92 0 0,0 1-98 0 0,0-1-105 0 0,-3-3-1257 0 0,-5-4-1211 0 0</inkml:trace>
  <inkml:trace contextRef="#ctx0" brushRef="#br0" timeOffset="313.58">17 64 5520 0 0,'0'-14'158'0'0,"0"12"-31"0"0,0 2 12 0 0,0 0 68 0 0,0 0 194 0 0,0 0 355 0 0,0 0 32 0 0,0 0-26 0 0,0 0-122 0 0,0 0-52 0 0,0 0-10 0 0,0 0-29 0 0,3 0-112 0 0,7 2-113 0 0,0 4-69 0 0,-1-1-62 0 0,1 0 58 0 0,-1-1-57 0 0,3 5 23 0 0,19 22 179 0 0,-1-1-46 0 0,0 0-42 0 0,0 0-35 0 0,23 23 137 0 0,26 26 111 0 0,-55-53-322 0 0,0 2 0 0 0,-1 1-199 0 0,0 1 165 0 0,1 5 11 0 0,2 6 78 0 0,-14-26-154 0 0,-4-6-37 0 0,-1 1 0 0 0,-1-1-1 0 0,0 1 1 0 0,0 0-63 0 0,-4-5 23 0 0,1-1 0 0 0,0 0 0 0 0,0 0-1 0 0,0 0 1 0 0,0 0 0 0 0,1-1 0 0 0,-1 1 0 0 0,4 1-23 0 0,7 8 66 0 0,3 9 53 0 0,-2 2 43 0 0,-10-15-58 0 0,1-1 0 0 0,0 1 0 0 0,0-1-1 0 0,5 4-103 0 0,-4-4 97 0 0,-3-5-56 0 0,-1 0-1 0 0,0 0 1 0 0,0 0 0 0 0,0 1 0 0 0,0 0 0 0 0,-1 0-41 0 0,4 9 130 0 0,4-8-2 0 0,-5 6-21 0 0,6-6-86 0 0,-11-4-20 0 0,1-1 0 0 0,-1 1 0 0 0,0-1 0 0 0,1 1 0 0 0,-1 0 0 0 0,0-1 0 0 0,0 1 0 0 0,0 0-1 0 0,1-1 1 0 0,-1 1 0 0 0,0 0 0 0 0,0-1 0 0 0,0 1 0 0 0,0 0 0 0 0,0-1-1 0 0,0 0 0 0 0,0 3 64 0 0,0-3 2 0 0,0 0-2 0 0,0-3-10 0 0,-1-4-61 0 0,-1 1-54 0 0,-3-2-95 0 0,2 4 8 0 0,0-2-38 0 0,2-1-37 0 0,0-2-39 0 0,1 4 123 0 0,0 1 15 0 0,0 1-15 0 0,-1-1-43 0 0,1 2-11 0 0,0-1-43 0 0,-1 0-51 0 0,0 1-55 0 0,0 0-61 0 0,0-1-57 0 0,0 1-49 0 0,0 0-43 0 0,-1 0-160 0 0,1 0-44 0 0,-2 0-192 0 0,0-2-520 0 0</inkml:trace>
  <inkml:trace contextRef="#ctx0" brushRef="#br0" timeOffset="633.49">648 0 6384 0 0,'0'0'184'0'0,"0"0"-40"0"0,0 0 6 0 0,0 0 68 0 0,0 0 196 0 0,0 0 358 0 0,0 0 27 0 0,0 0-31 0 0,0 0-447 0 0,0 0-37 0 0,0 0 244 0 0,-2 0-14 0 0,-7 2-169 0 0,6 3-108 0 0,5 2-78 0 0,2 2-48 0 0,2 7 36 0 0,-4-5-18 0 0,1 7-14 0 0,2 0 80 0 0,-3-13-116 0 0,-1 1 0 0 0,1 0 0 0 0,-1-1 0 0 0,0 1 0 0 0,0 0 0 0 0,-1 1-79 0 0,0-2 66 0 0,0 1 0 0 0,1-1 0 0 0,0 0 1 0 0,0 1-1 0 0,0-1 0 0 0,1 2-66 0 0,8 17 229 0 0,0 3-28 0 0,-6 10 9 0 0,-3-10-57 0 0,2-5-15 0 0,-1-11-84 0 0,6 28 165 0 0,-5 0 64 0 0,-3-17-74 0 0,0 3 11 0 0,3 7 51 0 0,2-9-54 0 0,0 0-14 0 0,-2 10 47 0 0,-3 23 265 0 0,0-19-144 0 0,0-7-30 0 0,0 0 40 0 0,0-5-25 0 0,0 0 40 0 0,0 0 48 0 0,0-1 52 0 0,0-21-433 0 0,-2 0-35 0 0,-9 10-18 0 0,8 0 6 0 0,3-10 60 0 0,0-3 0 0 0,0 0-4 0 0,0 0-41 0 0,0 0-69 0 0,0 0-67 0 0,0 0-113 0 0,0 0 94 0 0,0-1 42 0 0,0 1-36 0 0,0 0-12 0 0,0-1-36 0 0,0 1-41 0 0,0-1-45 0 0,0 0-49 0 0,0 0-46 0 0,0 0-43 0 0,0 0-38 0 0,0-1-278 0 0,0 0-63 0 0,0 1-50 0 0,0-1-37 0 0,0 0-1533 0 0,0 2-1356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01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159 269 4864 0 0,'0'0'141'0'0,"-2"0"-6"0"0,-5 0-89 0 0,3 0 27 0 0,2 0 74 0 0,2 0 172 0 0,-3 3 294 0 0,2-3-599 0 0,0 2 54 0 0,-1 0 63 0 0,0 0 43 0 0,-8 8 522 0 0,6-6-426 0 0,-1-1-69 0 0,3-1-142 0 0,0-1-34 0 0,-11 4 300 0 0,8 6-18 0 0,-6-6-11 0 0,6 3-87 0 0,-4 9 25 0 0,7-13-159 0 0,-14 28 441 0 0,1-1-86 0 0,11-17-235 0 0,5 8-21 0 0,-1-13-83 0 0,0 1 52 0 0,-2-2-33 0 0,-4 11 105 0 0,1-9-87 0 0,1 3 99 0 0,-1-2-47 0 0,-1 4 42 0 0,3 9-5 0 0,2-8-32 0 0,1-13-141 0 0,-1-1 1 0 0,1 1 0 0 0,0 0-1 0 0,0 0 1 0 0,0 0-1 0 0,1 0 1 0 0,-1 0 0 0 0,1 0-1 0 0,0 0 1 0 0,0 2-45 0 0,4 3 95 0 0,-4-7-75 0 0,0 1 1 0 0,0-1 0 0 0,0 1 0 0 0,0-1 0 0 0,-1 1 0 0 0,1-1 0 0 0,0 1-1 0 0,-1-1 1 0 0,0 1 0 0 0,1 0 0 0 0,-1-1 0 0 0,0 1 0 0 0,0 0 0 0 0,0 0-21 0 0,0 1 53 0 0,0 1 0 0 0,1 0 0 0 0,-1 0 0 0 0,1 0 0 0 0,-1-1 0 0 0,1 1 0 0 0,0 0-53 0 0,9 10 147 0 0,-8-11-19 0 0,1-3-6 0 0,0 0-81 0 0,-1 0-22 0 0,0-1 0 0 0,0 1-1 0 0,0 0 1 0 0,-1 0 0 0 0,1 1 0 0 0,0-1 0 0 0,0 0-1 0 0,0 0 1 0 0,-1 1 0 0 0,1-1 0 0 0,1 2-19 0 0,1 2 56 0 0,-4-4-53 0 0,0 0 0 0 0,0 0-1 0 0,0 0 1 0 0,0 0 0 0 0,0 0 0 0 0,0 1-1 0 0,0-1 1 0 0,1 0 0 0 0,-1 0-1 0 0,0 0 1 0 0,0 0 0 0 0,0 0 0 0 0,0 0-1 0 0,0 0 1 0 0,0 0 0 0 0,0 1 0 0 0,1-1-1 0 0,-1 0 1 0 0,0 0 0 0 0,0 0 0 0 0,0 0-1 0 0,0 0 1 0 0,0 0 0 0 0,0 0 0 0 0,1 0-1 0 0,-1 0 1 0 0,0 0 0 0 0,0 0 0 0 0,0 0-1 0 0,0 0 1 0 0,1 0 0 0 0,-1 0-1 0 0,0 0 1 0 0,0 0 0 0 0,0 0 0 0 0,0 0-1 0 0,0 0 1 0 0,1 0 0 0 0,-1 0 0 0 0,0 0-1 0 0,0 0 1 0 0,0 0 0 0 0,0-1 0 0 0,0 1-1 0 0,0 0 1 0 0,0 0 0 0 0,1 0 0 0 0,-1 0-1 0 0,0 0 1 0 0,0 0 0 0 0,0 0-3 0 0,9-5 60 0 0,6 2 60 0 0,-14 3-113 0 0,0 0 1 0 0,0 0-1 0 0,0 0 1 0 0,-1 0-1 0 0,1 0 0 0 0,0 0 1 0 0,0 0-1 0 0,0 0 1 0 0,0 0-1 0 0,-1-1 1 0 0,1 1-1 0 0,0 0 1 0 0,0-1-1 0 0,-1 1 1 0 0,1-1-8 0 0,5-9 104 0 0,5 3-5 0 0,-10 7-94 0 0,0 0 1 0 0,0-1 0 0 0,0 1 0 0 0,0-1-1 0 0,0 1 1 0 0,0-1 0 0 0,0 0-1 0 0,0 1 1 0 0,0-1 0 0 0,0 0 0 0 0,-1 0-1 0 0,1 0 1 0 0,0 1 0 0 0,0-1-1 0 0,-1 0 1 0 0,1-1-6 0 0,1-3 8 0 0,-1 5-5 0 0,-1-1 0 0 0,0 1 0 0 0,0-1 0 0 0,1 0 0 0 0,-1 1 0 0 0,0-1 0 0 0,1 0 0 0 0,-1 1 0 0 0,1-1 0 0 0,-1 1 0 0 0,1-1 0 0 0,-1 1 0 0 0,1-1 0 0 0,-1 1-1 0 0,1 0 1 0 0,-1-1 0 0 0,1 1 0 0 0,0 0 0 0 0,-1-1 0 0 0,1 1 0 0 0,-1 0 0 0 0,2-1-3 0 0,2-1 18 0 0,-2 1-14 0 0,0 0 1 0 0,-1-1-1 0 0,1 1 1 0 0,-1 0-1 0 0,1-1 1 0 0,-1 1-1 0 0,0-1 1 0 0,1 1-1 0 0,-1-1 0 0 0,0 0 1 0 0,0 0-1 0 0,0 1 1 0 0,0-1-1 0 0,0-1-4 0 0,9-31 6 0 0,-5 18-73 0 0,1 4 16 0 0,-5 10 42 0 0,0 1 1 0 0,-1-1-1 0 0,1 1 1 0 0,0-1 0 0 0,-1 1-1 0 0,1-1 1 0 0,0 1-1 0 0,-1-1 1 0 0,0 0-1 0 0,0 1 1 0 0,1-1 0 0 0,-1 0-1 0 0,0 1 1 0 0,0-1 8 0 0,3-21-125 0 0,7 1-65 0 0,-9 19 157 0 0,0 1 0 0 0,-1-1 0 0 0,1 1 0 0 0,0-1 0 0 0,-1 1 0 0 0,0-1 0 0 0,0 1 0 0 0,0-3 33 0 0,-1-20-148 0 0,1 14 118 0 0,0-29-141 0 0,0-14 28 0 0,0 51 79 0 0,0 3-2 0 0,0 0 2 0 0,0 0 0 0 0,2 3-7 0 0,-1-2 61 0 0,1 1-1 0 0,-1-1 1 0 0,0 1 0 0 0,0-1 0 0 0,0 1 0 0 0,0 0-1 0 0,-1-1 1 0 0,1 1 0 0 0,0 0 0 0 0,-1 0-1 0 0,1 0 1 0 0,-1-1 0 0 0,1 2 10 0 0,0 13-31 0 0,-1 1 48 0 0,0-14-7 0 0,0-1 4 0 0,1 0 0 0 0,-1 0 0 0 0,0-1 0 0 0,0 1 1 0 0,1 0-1 0 0,-1 0 0 0 0,1-1 0 0 0,0 1 0 0 0,-1 0 1 0 0,1-1-1 0 0,0 1 0 0 0,0-1 0 0 0,0 1-14 0 0,0-1 12 0 0,0 1 1 0 0,0-1-1 0 0,0 1 0 0 0,0 0 0 0 0,-1-1 0 0 0,1 1 0 0 0,-1 0 0 0 0,1-1 1 0 0,-1 1-1 0 0,1 0 0 0 0,-1 0 0 0 0,0 0 0 0 0,0 0-12 0 0,1 7-15 0 0,5 3-51 0 0,0 1-13 0 0,-3 10-47 0 0,0-12 19 0 0,7 10 102 0 0,-7-11 81 0 0,-3-7-66 0 0,0 0 1 0 0,0-1 0 0 0,0 1 0 0 0,0-1 0 0 0,1 1 0 0 0,-1-1 0 0 0,1 1-11 0 0,6 3 46 0 0,-3-4-14 0 0,12 27 194 0 0,-14-25-186 0 0,-1 1-18 0 0,-2 4 50 0 0,1 7 87 0 0,0-15-159 0 0,0-1 1 0 0,0 1-1 0 0,0-1 1 0 0,0 1-1 0 0,0-1 1 0 0,0 1-1 0 0,0-1 1 0 0,0 1-1 0 0,0-1 1 0 0,1 1-1 0 0,-1-1 1 0 0,0 1-1 0 0,0-1 1 0 0,0 1 0 0 0,1-1-1 0 0,-1 1 1 0 0,0-1-1 0 0,0 0 1 0 0,1 1-1 0 0,-1-1 1 0 0,0 1-1 0 0,1-1 1 0 0,-1 0-1 0 0,1 0 1 0 0,-1 1-1 0 0,0-1 1 0 0,1 0-1 0 0,-1 1 1 0 0,1-1-1 0 0,-1 0 1 0 0,1 0-1 0 0,-1 0 1 0 0,1 0-1 0 0,-1 1 1 0 0,0-1-1 0 0,1 0 1 0 0,-1 0-1 0 0,1 0 1 0 0,-1 0-1 0 0,1 0 1 0 0,-1 0-1 0 0,1 0 0 0 0,1 0-15 0 0,-1 0-80 0 0,-1 0-83 0 0,0 0 45 0 0,0 0-35 0 0,0 0-37 0 0,0 0-36 0 0,0 0-334 0 0,0 0 73 0 0,0 0-48 0 0,0 0-654 0 0,0 0-520 0 0,0 0-984 0 0</inkml:trace>
  <inkml:trace contextRef="#ctx0" brushRef="#br0" timeOffset="458.52">459 301 7632 0 0,'0'0'166'0'0,"0"0"29"0"0,0 0 14 0 0,3 2-25 0 0,-3-1-179 0 0,7 6 52 0 0,-4 0 52 0 0,-1 0 68 0 0,-1 3 110 0 0,-1-5-200 0 0,1 1 39 0 0,1 6 220 0 0,0-4-70 0 0,0-3-39 0 0,0 1-1 0 0,1-1 1 0 0,-1 0 0 0 0,1 0 0 0 0,0 0-237 0 0,3 2 264 0 0,0 0-55 0 0,4 9 182 0 0,-5 0-87 0 0,-2-3-88 0 0,1-3 14 0 0,9 14 394 0 0,-8-16-406 0 0,-1 0-42 0 0,10 23 596 0 0,1 3-19 0 0,-12-30-623 0 0,-1 0 0 0 0,0 0 0 0 0,1 0-1 0 0,0 0 1 0 0,3 3-130 0 0,-4-4 155 0 0,-1-1-65 0 0,-1 0-43 0 0,-1 1-39 0 0,0 0 14 0 0,1-1 52 0 0,1 1 48 0 0,2 0 73 0 0,7 7-35 0 0,-7-7 0 0 0,-3-3 0 0 0,0 0 6 0 0,0 0 20 0 0,0 0 6 0 0,0 0 0 0 0,1-7-45 0 0,0 3-53 0 0,5-1-18 0 0,-6 5-75 0 0,1-1 1 0 0,0 1-1 0 0,-1 0 1 0 0,1-1-1 0 0,-1 1 0 0 0,1-1 1 0 0,-1 1-1 0 0,1-1 0 0 0,-1 1 1 0 0,0-1-1 0 0,1 0 0 0 0,-1 1 1 0 0,0-1-1 0 0,1 1 1 0 0,-1-1-1 0 0,0 0 0 0 0,0 1 1 0 0,0-1-1 0 0,1 0 0 0 0,-1 1 1 0 0,0-1-1 0 0,0 0 0 0 0,0 1 1 0 0,0-1-1 0 0,0 0 0 0 0,0 0-1 0 0,0 0 6 0 0,0-1 0 0 0,0 0 0 0 0,0 1 0 0 0,1-1 0 0 0,-1 0-1 0 0,1 1 1 0 0,-1-1 0 0 0,1 1 0 0 0,-1-1 0 0 0,1 1-1 0 0,0-1 1 0 0,0 1 0 0 0,0-1 0 0 0,0 1-6 0 0,4-7 13 0 0,12-32 93 0 0,-3-1-59 0 0,-8 24-47 0 0,-5 14 0 0 0,0 0 0 0 0,0 0 0 0 0,1 0 0 0 0,-1 0 0 0 0,1 0 0 0 0,0 0 0 0 0,0 0 0 0 0,0 0 0 0 0,0 0 0 0 0,0 1 0 0 0,1-1 0 0 0,-1 1 0 0 0,1 0 0 0 0,0-1 0 0 0,28-12 0 0 0,-18 9 0 0 0,-9 1-1 0 0,-4 4 0 0 0,0 1 0 0 0,0-1 0 0 0,0 1 0 0 0,0 0 0 0 0,0-1 0 0 0,1 1-1 0 0,-1 0 1 0 0,0-1 0 0 0,0 1 0 0 0,0 0 0 0 0,1-1 0 0 0,-1 1 0 0 0,0 0 0 0 0,0 0 0 0 0,1-1 0 0 0,-1 1 0 0 0,0 0 0 0 0,1 0 0 0 0,-1-1 0 0 0,0 1 0 0 0,1 0 0 0 0,-1 0 0 0 0,0 0 0 0 0,1 0-1 0 0,-1 0 1 0 0,1-1 0 0 0,-1 1 0 0 0,0 0 0 0 0,1 0 0 0 0,-1 0 0 0 0,0 0 0 0 0,1 0 0 0 0,-1 0 0 0 0,1 0 0 0 0,-1 0 0 0 0,0 0 0 0 0,1 1 0 0 0,-1-1 0 0 0,0 0 0 0 0,1 0 0 0 0,-1 0-1 0 0,0 0 1 0 0,1 0 0 0 0,-1 1 0 0 0,0-1 0 0 0,1 0 0 0 0,-1 0 0 0 0,0 1 0 0 0,1-1 1 0 0,7 5-9 0 0,-7-4 9 0 0,1 0 0 0 0,-1 0 0 0 0,0-1 0 0 0,1 1-1 0 0,-1 0 1 0 0,1-1 0 0 0,0 1 0 0 0,-1 0 0 0 0,1-1 0 0 0,-1 0 0 0 0,1 1 0 0 0,0-1 0 0 0,-1 0-1 0 0,1 0 1 0 0,0 0 0 0 0,-1 0 0 0 0,1 0 0 0 0,-1 1 0 0 0,1-1 0 0 0,-1 0 0 0 0,1 1 0 0 0,-1-1 0 0 0,0 1 0 0 0,1-1 0 0 0,-1 1 0 0 0,0 0 0 0 0,1-1 0 0 0,-1 1 0 0 0,0 0 0 0 0,0 0 0 0 0,0 0 0 0 0,1 0 0 0 0,-1 0 0 0 0,0 0 0 0 0,-1 0 0 0 0,1 1 0 0 0,0-1 0 0 0,0 0 0 0 0,0 0 0 0 0,-1 1 0 0 0,1-1 0 0 0,0 0 0 0 0,-1 1 0 0 0,0 0 0 0 0,2 1 0 0 0,0 0 0 0 0,-1 0 0 0 0,1 0 0 0 0,0 0 0 0 0,0-1 0 0 0,2 2 0 0 0,-1 1 0 0 0,1-1 0 0 0,0 1 0 0 0,-1 0 0 0 0,0 0 0 0 0,0 0 0 0 0,-1 1 0 0 0,1-1 0 0 0,1 5 0 0 0,1 19 0 0 0,0-14 0 0 0,0 0 0 0 0,1-1 0 0 0,4 5 0 0 0,-9-17 0 0 0,-1 0 0 0 0,1 1 0 0 0,-1-1-1 0 0,1 0 1 0 0,-1 0 0 0 0,0 0-1 0 0,0 0 1 0 0,0 0 0 0 0,0 1 0 0 0,0 0 0 0 0,0 4-12 0 0,2 9-58 0 0,9-1 13 0 0,-9-1 57 0 0,1-9 27 0 0,8 5-105 0 0,-8-7-44 0 0,0-2 53 0 0,6-2 9 0 0,-6 1 15 0 0,3 0 9 0 0,-2-2-51 0 0,-2 0-53 0 0,-1 0-55 0 0,2-1-176 0 0,2-1-121 0 0,7 0-224 0 0,-5 2 308 0 0,1 0-46 0 0,0-2-56 0 0,-1-3-66 0 0,9-8-798 0 0</inkml:trace>
  <inkml:trace contextRef="#ctx0" brushRef="#br0" timeOffset="901.5">1390 316 6392 0 0,'0'0'141'0'0,"-3"-2"23"0"0,-7-9 12 0 0,5 9-24 0 0,-4 2-247 0 0,2 0 74 0 0,1 0 66 0 0,0 0 56 0 0,1 0 78 0 0,0 0 49 0 0,-6 0 566 0 0,5 0-472 0 0,0 0-83 0 0,-2 0 69 0 0,1 2-60 0 0,0 2-13 0 0,0 5 38 0 0,5-4-160 0 0,2-4-86 0 0,-1 0 0 0 0,1-1 0 0 0,0 1 0 0 0,-1-1 0 0 0,1 1 0 0 0,0 0 0 0 0,-1-1 0 0 0,1 1 0 0 0,0-1 0 0 0,-1 1 0 0 0,1-1 0 0 0,-1 1 0 0 0,1-1 0 0 0,-1 1 0 0 0,0-1 0 0 0,1 1 0 0 0,-1-1 0 0 0,1 0 0 0 0,-1 0 0 0 0,0 1 0 0 0,1-1 0 0 0,-1 0-27 0 0,-4 3 108 0 0,-7 7 187 0 0,5 0-137 0 0,0 1-35 0 0,1 0 2 0 0,1-3 65 0 0,0 0 0 0 0,0 0 1 0 0,1 0-1 0 0,-2 7-190 0 0,1 2 176 0 0,4 0-108 0 0,0-11-33 0 0,1 0-1 0 0,-1 0 1 0 0,0 0-1 0 0,-1 0 1 0 0,0-1-1 0 0,0 1-34 0 0,1-1 35 0 0,-1 0-1 0 0,1 0 0 0 0,0 1 1 0 0,0-1-1 0 0,0 5-34 0 0,1 7 55 0 0,0 0-34 0 0,0-1-7 0 0,0-1 31 0 0,3 0-18 0 0,10 1 55 0 0,0 1 3 0 0,-11-12-65 0 0,-2-5-16 0 0,1 1 1 0 0,-1 0 0 0 0,0-1-1 0 0,1 1 1 0 0,-1-1-1 0 0,0 1 1 0 0,1 0 0 0 0,-1-1-1 0 0,0 1 1 0 0,1-1-1 0 0,-1 1 1 0 0,1-1 0 0 0,-1 1-1 0 0,1-1 1 0 0,0 0-1 0 0,-1 1 1 0 0,1-1-1 0 0,-1 0 1 0 0,1 1 0 0 0,0-1-1 0 0,-1 0 1 0 0,1 1-5 0 0,4 1 13 0 0,43 24 15 0 0,-48-25-24 0 0,1-1 0 0 0,0 0 1 0 0,0 0-1 0 0,0 1 1 0 0,0-1-1 0 0,0 0 0 0 0,0 0 1 0 0,-1 0-1 0 0,1 0 1 0 0,0 0-1 0 0,0 0 0 0 0,0 0 1 0 0,0 0-1 0 0,0-1 1 0 0,0 1-1 0 0,0 0 0 0 0,-1 0 1 0 0,1-1-1 0 0,0 1 1 0 0,0 0-1 0 0,0-1 1 0 0,-1 1-1 0 0,1-1 0 0 0,0 1 1 0 0,0-1-1 0 0,0 0-4 0 0,10-5 44 0 0,5 5 2 0 0,-13 1-36 0 0,-1 0 0 0 0,1 0 0 0 0,-1 0 0 0 0,0 0 0 0 0,1-1 0 0 0,-1 1 1 0 0,1 0-1 0 0,-1-1 0 0 0,0 0 0 0 0,2 0-10 0 0,3-3 32 0 0,-3 3-11 0 0,0-1-1 0 0,-1 1 1 0 0,1-1 0 0 0,-1 0-1 0 0,0 0 1 0 0,0-1 0 0 0,0 1-1 0 0,0-1 1 0 0,0 1 0 0 0,2-3-21 0 0,0-6 53 0 0,-4 9-43 0 0,0 0 0 0 0,0-1 0 0 0,0 1 0 0 0,1 0 0 0 0,-1 0 0 0 0,0 0 0 0 0,1 0 0 0 0,0 0 1 0 0,0 0-11 0 0,2-3 27 0 0,0-1 1 0 0,0 0 0 0 0,0 1 0 0 0,-1-2 0 0 0,1 1 0 0 0,-1-1-28 0 0,-1 2 14 0 0,-1 3-15 0 0,0 1 1 0 0,-1 0-1 0 0,0-1 0 0 0,1 1 1 0 0,-1 0-1 0 0,0-1 1 0 0,0 1-1 0 0,0-1 0 0 0,0 1 1 0 0,0-1 0 0 0,3-16-67 0 0,0 9 42 0 0,-2 5 16 0 0,1 1 1 0 0,-1 0-1 0 0,0 0 0 0 0,0 0 1 0 0,0-1-1 0 0,-1 1 0 0 0,1 0 1 0 0,-1-1-1 0 0,0 1 0 0 0,0 0 1 0 0,0-1-1 0 0,0 1 0 0 0,-1-3 9 0 0,-9-18-92 0 0,8-5 16 0 0,2 21 43 0 0,0 1 1 0 0,0-1-1 0 0,-1 0 1 0 0,-2-6 32 0 0,3 11-12 0 0,-4-10-41 0 0,1 1 0 0 0,1-1 0 0 0,0 0 0 0 0,0-9 53 0 0,1-9-103 0 0,-6-8-6 0 0,4 28 62 0 0,1-1 0 0 0,1 1 1 0 0,0-11 46 0 0,0-41-118 0 0,2-50-140 0 0,-4 115 322 0 0,3-2-64 0 0,-1 2 7 0 0,-1-1 1 0 0,1 0 0 0 0,0 1-1 0 0,0-1 1 0 0,0 1 0 0 0,0-1 0 0 0,0 1-1 0 0,1-1 1 0 0,-2 2-8 0 0,1 3 26 0 0,0 0 0 0 0,0 0-1 0 0,1 0 1 0 0,0 0 0 0 0,0 1-26 0 0,0-1 46 0 0,0 0 0 0 0,0 0 0 0 0,1 0 0 0 0,0 0 0 0 0,0 1-46 0 0,5 8 148 0 0,-5-12-114 0 0,1 1-1 0 0,-1-1 1 0 0,0 0 0 0 0,0 1 0 0 0,-1-1-1 0 0,1 1 1 0 0,-1-1 0 0 0,0 1 0 0 0,1 0-34 0 0,1 26 190 0 0,3-6-88 0 0,-2-15-69 0 0,-1 1 0 0 0,-1-1-1 0 0,0 1 1 0 0,0-1 0 0 0,-1 3-33 0 0,-1 14 58 0 0,1 24 85 0 0,4-18 26 0 0,6-1 21 0 0,-4 1 2 0 0,-2-18-109 0 0,-2-5-43 0 0,0 1 0 0 0,0-1 1 0 0,-1 0-1 0 0,0 1 0 0 0,0-1 1 0 0,-1 2-41 0 0,0-8 4 0 0,0 1 1 0 0,0-1 0 0 0,1 0-1 0 0,-1 0 1 0 0,1 0-1 0 0,0 0 1 0 0,1 2-5 0 0,6 13 59 0 0,-6-12-128 0 0,0-1 49 0 0,-2-3 35 0 0,0 0 0 0 0,1 0 0 0 0,-1 0 0 0 0,-1 0 0 0 0,1 0 0 0 0,0 0 0 0 0,0 0 0 0 0,-1 0 0 0 0,1 1-15 0 0,-2 3-34 0 0,2-2-33 0 0,0 0-43 0 0,0 0-50 0 0,1 0-60 0 0,0 0-65 0 0,1 1-75 0 0,-1-3 25 0 0,0-1-53 0 0,0 1-48 0 0,1-1-42 0 0,-1 1-141 0 0,1 0-42 0 0,0 0-171 0 0,1 2-461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00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32 5384 0 0,'0'0'116'0'0,"0"0"17"0"0,0 0 12 0 0,0 0-33 0 0,0 0 19 0 0,0 0 72 0 0,0 0 197 0 0,0 0 354 0 0,0 0 29 0 0,0 0-8 0 0,0 0-67 0 0,0 0-32 0 0,0 0-4 0 0,0 0-280 0 0,0 0-160 0 0,0 0-42 0 0,0 0 42 0 0,0 0 104 0 0,0 0-16 0 0,0 0-16 0 0,0 0-38 0 0,0 0-12 0 0,0 0-4 0 0,0 0-10 0 0,0 0-34 0 0,0 0-12 0 0,0 0-2 0 0,0 0 9 0 0,0 2 39 0 0,-1 2-152 0 0,1-3-50 0 0,0 1 1 0 0,0 0-1 0 0,0 0 1 0 0,0 0-1 0 0,0 0 0 0 0,0-1 1 0 0,1 1-1 0 0,-1 0 1 0 0,1 0-1 0 0,-1 0 1 0 0,1 1-39 0 0,6 1 160 0 0,-2 0-36 0 0,-4 6-44 0 0,-1 5-3 0 0,0 15 19 0 0,0-12-20 0 0,2-2-26 0 0,4-1-34 0 0,0 1 7 0 0,-4 3 45 0 0,-2-5-29 0 0,0 0 14 0 0,0 0 0 0 0,1 0-1 0 0,1 3-52 0 0,4 7 85 0 0,-4-18-49 0 0,-1 0 0 0 0,0 1 0 0 0,0-1 0 0 0,0 0-1 0 0,0 5-35 0 0,-1 13 109 0 0,0-1 41 0 0,0 88 725 0 0,2-87-772 0 0,7 7-18 0 0,-7-26-72 0 0,-1-1-1 0 0,0-1 0 0 0,0 1 0 0 0,-1-1 0 0 0,1 1 0 0 0,-1 0 0 0 0,0-1-1 0 0,0 1 1 0 0,0-1 0 0 0,-1 3-12 0 0,1 6 44 0 0,0 16 117 0 0,0-19-65 0 0,0 2 41 0 0,1 0 22 0 0,6 1 18 0 0,-1 1 1 0 0,-5-2-20 0 0,0 1 16 0 0,-1 23 323 0 0,-1-27-404 0 0,-1-3-89 0 0,1-4 2 0 0,1-1-1 0 0,-1 0 0 0 0,0 1 1 0 0,1-1-1 0 0,-1 0 0 0 0,1 1 1 0 0,-1-1-1 0 0,0 0 0 0 0,0 0 1 0 0,1 0-1 0 0,-1 0 0 0 0,0 0 1 0 0,1 0-1 0 0,-1 0 0 0 0,0 0-5 0 0,1 0 0 0 0,-2 0 96 0 0,2 0 0 0 0,0 0 0 0 0,-3 0-16 0 0,3 0-80 0 0,-5 0 11 0 0,0-3-35 0 0,-1-7-119 0 0,5 8 182 0 0,-1 1-82 0 0,0 0-84 0 0,1 0-88 0 0,-1 1-100 0 0,1-1-98 0 0,0 0-101 0 0,0 0-102 0 0,0-1-105 0 0,1 0-109 0 0,-1-1-110 0 0,1 0-112 0 0,0-1-157 0 0,0 1-33 0 0,0-6-2603 0 0</inkml:trace>
  <inkml:trace contextRef="#ctx0" brushRef="#br0" timeOffset="718.71">0 79 7568 0 0,'0'0'166'0'0,"0"0"29"0"0,0 0 14 0 0,0-3-25 0 0,0-3-127 0 0,0 2 25 0 0,0 2 83 0 0,0 1 191 0 0,0 1 327 0 0,0 0 21 0 0,0 0-27 0 0,0 0-137 0 0,0 0-57 0 0,0 0-16 0 0,0 0-19 0 0,0 0-67 0 0,3 3-28 0 0,7 7-7 0 0,-7-7-2 0 0,-3-3 0 0 0,3 0 0 0 0,12 4 45 0 0,-9 1-241 0 0,-1-1-33 0 0,-3-2-37 0 0,-1-1 0 0 0,1-1 8 0 0,0 0-76 0 0,0 0 0 0 0,-1 1 0 0 0,1-1 0 0 0,0 0 0 0 0,-1 1 0 0 0,1 0 0 0 0,-1-1 0 0 0,1 1 0 0 0,-1 0 0 0 0,1 0 0 0 0,1 1-10 0 0,5 3 40 0 0,-3-3-17 0 0,-4-2-16 0 0,-1 1-1 0 0,1-1 1 0 0,0 0-1 0 0,-1 1 1 0 0,1-1-1 0 0,0 0 1 0 0,-1 1 0 0 0,1-1-1 0 0,-1 0 1 0 0,1 1-1 0 0,-1-1 1 0 0,1 1-1 0 0,-1-1 1 0 0,1 1 0 0 0,-1 0-1 0 0,0-1 1 0 0,1 1-1 0 0,-1-1 1 0 0,0 1 0 0 0,1 0-1 0 0,-1-1 1 0 0,0 1-7 0 0,3 4 28 0 0,-2-3-17 0 0,0-1 0 0 0,0 0 1 0 0,0 1-1 0 0,0-1 1 0 0,0 0-1 0 0,1 0 1 0 0,-1 0-1 0 0,1 0 1 0 0,-1 0-1 0 0,1 0 0 0 0,-1 0 1 0 0,1 0-1 0 0,-1-1 1 0 0,2 1-12 0 0,-1 0 10 0 0,-1-1 0 0 0,1 1 0 0 0,-1 0 1 0 0,1 0-1 0 0,-1 0 0 0 0,1-1 0 0 0,-1 1 0 0 0,0 0 0 0 0,0 1 1 0 0,1-1-1 0 0,-1 0 0 0 0,0 0 0 0 0,0 0 0 0 0,1 2-10 0 0,2 7 61 0 0,-3-8-48 0 0,0 1 0 0 0,0-1 0 0 0,1 0 0 0 0,-1 0 0 0 0,0 0 0 0 0,1 1 0 0 0,-1-2 0 0 0,1 1-1 0 0,0 0-12 0 0,1 2 25 0 0,0 0-1 0 0,0-1 0 0 0,0 1 0 0 0,-1 0 0 0 0,1 1 0 0 0,-1 0-24 0 0,11 16 71 0 0,-6-9-43 0 0,-4-6-3 0 0,1 0 0 0 0,0 0 0 0 0,1-1 0 0 0,3 5-25 0 0,3 2 42 0 0,0 5-21 0 0,2 3 8 0 0,-1-6 34 0 0,-10-12-54 0 0,0 0 0 0 0,-1 0 0 0 0,1 0 0 0 0,-1 0 0 0 0,0 0 0 0 0,1 0 0 0 0,-1 1 0 0 0,0-1 0 0 0,0 0 0 0 0,-1 1 0 0 0,1-1 0 0 0,0 3-9 0 0,-1-3 9 0 0,1 1 0 0 0,0-1 1 0 0,-1 1-1 0 0,1-1 0 0 0,0 1 1 0 0,0-1-1 0 0,1 0 1 0 0,-1 1-1 0 0,0-1 0 0 0,1 0 1 0 0,-1 0-1 0 0,1 0 0 0 0,0 0-9 0 0,10 10 64 0 0,18 18 84 0 0,-19-18-71 0 0,2 0 34 0 0,-3 2-22 0 0,-7-2 0 0 0,-3-9 13 0 0,4-3 12 0 0,-1 0-60 0 0,4 3-32 0 0,-6 0 44 0 0,-1-1 9 0 0,0 0 39 0 0,1 1 45 0 0,-1 0 53 0 0,2-3-17 0 0,-1 0-147 0 0,4-1-4 0 0,-1 1 9 0 0,-2 0 51 0 0,-1 1 76 0 0,0-2-56 0 0,0-1-42 0 0,-1-1-20 0 0,0 0-46 0 0,0-2-17 0 0,1 3 36 0 0,12-22 96 0 0,0 1-25 0 0,-7-9-26 0 0,-4 29-73 0 0,-1-1 1 0 0,1 1-1 0 0,0-1 0 0 0,-1 0 0 0 0,0 1 1 0 0,0-1-1 0 0,0 0 0 0 0,0 0 1 0 0,-1 0-1 0 0,1 1 0 0 0,-1-4-7 0 0,0-1 4 0 0,1 0-1 0 0,0 0 1 0 0,1 0-1 0 0,-1 0 1 0 0,2-1-4 0 0,-1 2 11 0 0,0 0 0 0 0,-1-1 0 0 0,0 0 0 0 0,0 1 0 0 0,0-2-11 0 0,-1 2 2 0 0,1 0 0 0 0,0 0-1 0 0,0 0 1 0 0,1 0 0 0 0,0 0-1 0 0,0 0 1 0 0,1 1-1 0 0,0-2-1 0 0,0 1 0 0 0,0 1 0 0 0,-1-1 0 0 0,0 0 0 0 0,0 0 0 0 0,0 0 0 0 0,-1 0 0 0 0,0 0-1 0 0,-1-1 1 0 0,0 5 0 0 0,0 0 0 0 0,0 0 0 0 0,0-1 0 0 0,1 1 0 0 0,-1 0 0 0 0,1 0 0 0 0,0 0 0 0 0,0 0 0 0 0,0 0 0 0 0,0 1 0 0 0,0-1 0 0 0,0 0 0 0 0,1 0 0 0 0,0 1 0 0 0,-1-1 0 0 0,2 0 0 0 0,6-19 0 0 0,0-1 0 0 0,7-6 0 0 0,-12 28 0 0 0,-1-1 0 0 0,6-13 0 0 0,1 2-12 0 0,-7 10-48 0 0,-3 3-10 0 0,3 3 15 0 0,7 10 44 0 0,-7 0 1 0 0,-1-8-33 0 0,15 21 22 0 0,-7-7-21 0 0,-10-19 41 0 0,0 2 0 0 0,1-1 0 0 0,0 1 0 0 0,-1 0 0 0 0,0 0 0 0 0,1 0 0 0 0,-1 0 0 0 0,0-1 0 0 0,0 1 0 0 0,0 0 0 0 0,0 0 0 0 0,0 2 1 0 0,-1-1 0 0 0,1-1 0 0 0,0 1 0 0 0,0 0 0 0 0,1 0 0 0 0,-1-1 0 0 0,0 1 0 0 0,1 0 0 0 0,0 1 0 0 0,2 6 0 0 0,10 25 0 0 0,-8-28 0 0 0,-4-5 0 0 0,0-1 0 0 0,-1 1 0 0 0,1-1 0 0 0,0 1 0 0 0,0-1 0 0 0,-1 1 0 0 0,1-1 0 0 0,-1 1 0 0 0,1 0 0 0 0,-1-1 0 0 0,1 1 0 0 0,-1 0 0 0 0,0-1 0 0 0,0 1 0 0 0,0 1 0 0 0,1 6 0 0 0,0 0 0 0 0,0-1 0 0 0,1 1-1 0 0,0 0 1 0 0,1 0 0 0 0,2 4 0 0 0,-1-4 3 0 0,-1 1 0 0 0,-1-1 0 0 0,1 0 0 0 0,-2 1-1 0 0,1-1 1 0 0,-1 8-3 0 0,0-10 19 0 0,-1 0 0 0 0,1-1 0 0 0,1 1 1 0 0,-1 0-1 0 0,1-1 0 0 0,0 1-19 0 0,3 9 25 0 0,0 16-13 0 0,5 2-28 0 0,-7-17-8 0 0,-3-13 19 0 0,0-1 1 0 0,1 1-1 0 0,0 0 0 0 0,0-1 1 0 0,0 1-1 0 0,0 0 1 0 0,0-1-1 0 0,1 1 0 0 0,0-1 1 0 0,-1 0-1 0 0,1 0 0 0 0,1 1 5 0 0,-1 0 0 0 0,0 1 0 0 0,0-1 0 0 0,0 0 0 0 0,-1 1 0 0 0,1 0 0 0 0,-1-1 0 0 0,0 3 0 0 0,4 13 0 0 0,6 1 11 0 0,-8-8 10 0 0,-3-11-17 0 0,1 1-1 0 0,-1-1 0 0 0,1 0 0 0 0,0 0 1 0 0,-1 1-1 0 0,1-1 0 0 0,0 0 0 0 0,0 0 0 0 0,1 0 1 0 0,-1 0-1 0 0,0 0 0 0 0,1 0 0 0 0,-1 0 1 0 0,1 0-4 0 0,-1-1 4 0 0,1 0 0 0 0,-1 0 0 0 0,0 0 0 0 0,0 1 0 0 0,0-1 0 0 0,0 0 0 0 0,0 1 0 0 0,0-1 0 0 0,0 1 0 0 0,0-1 0 0 0,0 1 0 0 0,-1-1 0 0 0,1 1 0 0 0,-1 0 0 0 0,1-1 0 0 0,-1 1 0 0 0,0 0 0 0 0,1-1 0 0 0,-1 1 0 0 0,0 0-4 0 0,0 0 11 0 0,0 0 0 0 0,0 0 1 0 0,1-1-1 0 0,-1 1 0 0 0,0 0 0 0 0,1 0 1 0 0,0-1-1 0 0,-1 1 0 0 0,1 0 0 0 0,0-1 1 0 0,0 1-1 0 0,0-1 0 0 0,0 1-11 0 0,4 8 111 0 0,-2 4 42 0 0,-3-10-157 0 0,3 5 265 0 0,-2-8-236 0 0,1-1-39 0 0,-1 1-40 0 0,1-1-49 0 0,0 0-57 0 0,0 0-67 0 0,-3 0-102 0 0,0 0-50 0 0,0 0-47 0 0,0 0-40 0 0,-1 0-302 0 0,0-1-69 0 0,1 1-53 0 0,-1-1-40 0 0,1-1-349 0 0,0-1-36 0 0,1-5-2749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16.4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7976 0 0,'0'0'174'0'0,"0"0"29"0"0,0 0 14 0 0,0 2-26 0 0,0 13-238 0 0,0-3 67 0 0,0-2 62 0 0,0-1 55 0 0,0 3 159 0 0,0-2 91 0 0,0 1 70 0 0,0 2 50 0 0,0-12-471 0 0,0 0 0 0 0,0-1 0 0 0,0 1 0 0 0,0 0 0 0 0,0-1 0 0 0,1 1 1 0 0,-1 0-1 0 0,0-1 0 0 0,0 1 0 0 0,0 0 0 0 0,1-1 0 0 0,-1 1 0 0 0,0 0 1 0 0,0-1-1 0 0,1 1 0 0 0,-1-1 0 0 0,1 1 0 0 0,-1-1 0 0 0,0 1 0 0 0,1-1 0 0 0,-1 1 1 0 0,1-1-1 0 0,-1 1 0 0 0,1-1 0 0 0,0 1 0 0 0,-1-1-36 0 0,1 0 36 0 0,0 1-1 0 0,-1-1 1 0 0,1 1-1 0 0,-1-1 1 0 0,1 0-1 0 0,-1 1 1 0 0,1-1 0 0 0,-1 1-1 0 0,0 0 1 0 0,1-1-1 0 0,-1 1 1 0 0,1-1-1 0 0,-1 1 1 0 0,0 0-1 0 0,0-1 1 0 0,1 1 0 0 0,-1-1-1 0 0,0 1 1 0 0,0 0-1 0 0,0 0 1 0 0,0-1-1 0 0,0 1 1 0 0,0 0-1 0 0,0-1 1 0 0,0 1 0 0 0,0 0-36 0 0,0 11 477 0 0,-1-9-344 0 0,1 0-1 0 0,0 0 1 0 0,0 0 0 0 0,0 1 0 0 0,0-1 0 0 0,1 0-1 0 0,-1 0 1 0 0,1 0 0 0 0,0 0 0 0 0,0 1-133 0 0,4 5 293 0 0,3 6 260 0 0,0 0-18 0 0,-3-7-273 0 0,-2 3 3 0 0,-4 2-51 0 0,1-12-189 0 0,0 0 0 0 0,0 1 0 0 0,0-1 0 0 0,0 0 0 0 0,0 1 0 0 0,0-1 0 0 0,0 0 0 0 0,0 0 0 0 0,0 1 0 0 0,0-1 0 0 0,1 0 0 0 0,-1 0 0 0 0,1 1 0 0 0,-1-1 0 0 0,1 0 0 0 0,-1 0-25 0 0,7 4 161 0 0,-2-2-31 0 0,-3 8-42 0 0,-2-6-48 0 0,0 25 161 0 0,0-16-136 0 0,0 2-34 0 0,-3-3-19 0 0,-4-4-49 0 0,5-6-15 0 0,0-1-33 0 0,2-2 85 0 0,-1 1-125 0 0,0 0-34 0 0,1-1-130 0 0,0 0-39 0 0,0 0-866 0 0,0 0-48 0 0,0 0-6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28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8408 0 0,'0'0'190'0'0,"0"0"28"0"0,0 2 8 0 0,0 0-211 0 0,0-1-1 0 0,0 1 0 0 0,1 0 0 0 0,-1-1 0 0 0,1 1 0 0 0,-1-1 0 0 0,1 1 1 0 0,0-1-1 0 0,-1 1 0 0 0,1-1 0 0 0,0 1 0 0 0,0-1-14 0 0,5 10 51 0 0,-3 3-34 0 0,-1-1 15 0 0,4-2 69 0 0,-1-1 72 0 0,-3 3 75 0 0,-2 3 397 0 0,-1 14 436 0 0,2-21-754 0 0,2-1-34 0 0,8 6 189 0 0,-10-12-215 0 0,0 0-72 0 0,0-1-60 0 0,-1 1-47 0 0,1 1-30 0 0,-2 1 5 0 0,0-3 0 0 0,1-1 4 0 0,0 3 359 0 0,0-3-12 0 0,3 3-4 0 0,7 7-22 0 0,-7-7-86 0 0,-3-3-40 0 0,0 0-6 0 0,0 0-19 0 0,0 0-78 0 0,0 0-37 0 0,0 0-9 0 0,0 0-7 0 0,0 0-29 0 0,0 0-12 0 0,0-11 61 0 0,0 1-45 0 0,0-32 86 0 0,0 40-166 0 0,0 0-1 0 0,0 1 1 0 0,1-1 0 0 0,-1 1 0 0 0,0-1 0 0 0,1 1 0 0 0,-1-1 0 0 0,1 1-1 0 0,-1-1 1 0 0,1 1 0 0 0,0-1 0 0 0,0 1 0 0 0,0 0-1 0 0,5-13-1 0 0,-3 1 2 0 0,-2 11 3 0 0,-1 0-1 0 0,1 0 1 0 0,-1-1 0 0 0,1 1 0 0 0,0 0 0 0 0,0 0-1 0 0,0-1 1 0 0,0 1 0 0 0,0 0 0 0 0,0 0-1 0 0,1 0 1 0 0,-1 1 0 0 0,1-1 0 0 0,0 0-4 0 0,11-14 10 0 0,-11 11-9 0 0,-2 4-1 0 0,1 1 0 0 0,-1-1 1 0 0,0 0-1 0 0,0 1 0 0 0,1-1 0 0 0,-1 1 0 0 0,0-1 1 0 0,1 0-1 0 0,-1 1 0 0 0,1-1 0 0 0,-1 1 0 0 0,1-1 0 0 0,-1 1 1 0 0,1 0-1 0 0,-1-1 0 0 0,1 1 0 0 0,0-1 0 0 0,-1 1 1 0 0,1 0-1 0 0,-1 0 0 0 0,1-1 0 0 0,0 1 0 0 0,4-2 6 0 0,-1-1 3 0 0,0 0 0 0 0,-1 0 0 0 0,1 0 0 0 0,-1 0-1 0 0,0 0 1 0 0,0-1-9 0 0,5-3 0 0 0,7-7-14 0 0,9 3-59 0 0,-16 7 72 0 0,-7 3 1 0 0,-1 1 0 0 0,1 0 0 0 0,0 0 0 0 0,-1-1 0 0 0,1 1 0 0 0,0 0 0 0 0,-1 0 0 0 0,1 0 0 0 0,0 0 0 0 0,0 0 0 0 0,-1 0 0 0 0,1 0 0 0 0,0 0 0 0 0,0 0 0 0 0,-1 0 0 0 0,1 0 0 0 0,0 0 0 0 0,-1 1 0 0 0,1-1 0 0 0,0 0 0 0 0,0 1 0 0 0,30 14-10 0 0,-15-1-33 0 0,-8-7 34 0 0,-5-4 9 0 0,0 0 0 0 0,1 0-1 0 0,-1 1 1 0 0,0-1 0 0 0,-1 1-1 0 0,1 0 1 0 0,7 16 9 0 0,4 9-42 0 0,9 17-7 0 0,-17-15 40 0 0,-2-23 0 0 0,-3-6 0 0 0,0-1 0 0 0,0 1 0 0 0,0-1 0 0 0,0 1 0 0 0,0-1 0 0 0,-1 1 0 0 0,1-1 0 0 0,-1 1 0 0 0,1-1 0 0 0,-1 1 0 0 0,0 0 0 0 0,1-1 0 0 0,-1 1 0 0 0,0 0 0 0 0,1 7 25 0 0,5 5-25 0 0,-3-9 24 0 0,0 0 38 0 0,-1 3 56 0 0,-2 1 71 0 0,0 1-87 0 0,0-7 1 0 0,0-3-6 0 0,0 0-1 0 0,0 0 0 0 0,3 0-16 0 0,-2 0-76 0 0,0 0-1 0 0,0-1 0 0 0,0 1 1 0 0,0 0-1 0 0,0-1 0 0 0,-1 1 1 0 0,1 0-1 0 0,0-1 0 0 0,0 1 1 0 0,0-1-1 0 0,-1 0 0 0 0,1 1 1 0 0,0-1-1 0 0,-1 0 0 0 0,1 1 1 0 0,0-1-1 0 0,-1 0 0 0 0,1 0 1 0 0,-1 1-1 0 0,1-1 0 0 0,-1 0 1 0 0,1 0-1 0 0,-1 0 0 0 0,0 0-3 0 0,12-16 30 0 0,83-77 220 0 0,-92 90-250 0 0,1 1 0 0 0,0-1 0 0 0,1 1 0 0 0,-1 0 0 0 0,0 0 0 0 0,1 1 0 0 0,0-1 0 0 0,-1 1 0 0 0,2 0 0 0 0,-3 1 1 0 0,0 0-5 0 0,-1 1-1 0 0,1-1 0 0 0,-1 0 1 0 0,1 0-1 0 0,-1 0 0 0 0,0 0 1 0 0,0 0-1 0 0,0-1 0 0 0,1 1 1 0 0,-1-1-1 0 0,0 0 0 0 0,-1 1 0 0 0,2-1 5 0 0,-2 0 0 0 0,0 1 1 0 0,0 0-1 0 0,0-1 0 0 0,0 1 0 0 0,1 0 0 0 0,-1 0 0 0 0,1 0 0 0 0,-1 0 0 0 0,1 0 0 0 0,-1 1 0 0 0,1-1 0 0 0,-1 0 0 0 0,1 1 0 0 0,0-1 0 0 0,-1 1 0 0 0,1-1 1 0 0,0 1-1 0 0,-1 0 0 0 0,1 0 0 0 0,0 0 0 0 0,1-1 8 0 0,-1 1 0 0 0,1-1 1 0 0,-1 0-1 0 0,1 1 0 0 0,-1-1 0 0 0,1-1 1 0 0,-1 1-1 0 0,2-1-8 0 0,16-6 1 0 0,-20 8-2 0 0,1-1 0 0 0,0 1 0 0 0,0 0 1 0 0,-1 0-1 0 0,1 0 0 0 0,0 0 0 0 0,0 0 1 0 0,-1 0-1 0 0,1 0 0 0 0,0 0 0 0 0,-1 0 1 0 0,1 1-1 0 0,0-1 0 0 0,0 0 0 0 0,-1 0 0 0 0,1 0 1 0 0,0 1-1 0 0,-1-1 0 0 0,1 0 0 0 0,0 1 1 0 0,-1-1-1 0 0,1 1 0 0 0,0 0 1 0 0,3 5-50 0 0,-4-5 47 0 0,0-1 0 0 0,1 0 0 0 0,-1 1 0 0 0,0-1 0 0 0,1 1 0 0 0,-1-1 0 0 0,0 0 0 0 0,1 1 0 0 0,-1-1 0 0 0,0 1 0 0 0,1-1 0 0 0,-1 0 0 0 0,0 0 0 0 0,1 1 0 0 0,-1-1 0 0 0,1 0 0 0 0,-1 0 0 0 0,1 1 0 0 0,-1-1 0 0 0,1 0 0 0 0,-1 0 0 0 0,1 0 0 0 0,-1 0 0 0 0,1 0 0 0 0,-1 0 0 0 0,1 0 0 0 0,-1 0 0 0 0,1 0 0 0 0,-1 0-1 0 0,1 0 1 0 0,-1 0 0 0 0,1 0 3 0 0,0 0-2 0 0,0 0 0 0 0,0 0 0 0 0,1 0-1 0 0,-1 0 1 0 0,0 0 0 0 0,0 0 0 0 0,0 0-1 0 0,0 0 1 0 0,1 1 0 0 0,-1-1-1 0 0,0 1 1 0 0,0-1 0 0 0,0 1 0 0 0,0-1-1 0 0,0 1 1 0 0,0-1 0 0 0,0 1 0 0 0,0 0-1 0 0,-1 0 1 0 0,1-1 0 0 0,0 1 0 0 0,0 0-1 0 0,0 0 1 0 0,-1 0 0 0 0,1 0-1 0 0,0 0 1 0 0,-1 0 0 0 0,1 0 0 0 0,-1 0-1 0 0,1 0 1 0 0,-1 0 0 0 0,0 0 0 0 0,1 1 2 0 0,3 8-12 0 0,9 14-37 0 0,0 0 44 0 0,-12-23 5 0 0,0 1 0 0 0,-1 0 0 0 0,1 0 0 0 0,-1 0 0 0 0,1 0 0 0 0,-1 0 0 0 0,0 0 0 0 0,0 0 0 0 0,0 0 0 0 0,0 0 0 0 0,-1 1 0 0 0,1 7 0 0 0,0-6 0 0 0,1 0 0 0 0,-1 0 0 0 0,1 0 0 0 0,0 0 0 0 0,0-1 0 0 0,0 1 0 0 0,1 0 0 0 0,-1 0 0 0 0,1-1 0 0 0,1 3 0 0 0,-2-3 0 0 0,0-1 0 0 0,-1 1 0 0 0,1-1 0 0 0,-1 0 0 0 0,1 1 0 0 0,-1-1 0 0 0,0 1 0 0 0,0-1 0 0 0,0 1 0 0 0,0-1 0 0 0,-1 1 0 0 0,1-1 0 0 0,-1 1 0 0 0,1-1 0 0 0,0 1 0 0 0,0-1 0 0 0,0 0 0 0 0,0 1 0 0 0,0-1 0 0 0,0 1 0 0 0,1-1 0 0 0,-1 1 0 0 0,1-1 0 0 0,0 0 0 0 0,0 1 0 0 0,14 28 0 0 0,-4-15 0 0 0,-9-3-10 0 0,1-8-44 0 0,-1-2 34 0 0,3 3-5 0 0,1-2-58 0 0,0-5-206 0 0,3 2-87 0 0,0-1-31 0 0,-4-2 98 0 0,-3 0 229 0 0,-1 0-66 0 0,0 1-67 0 0,0-1-69 0 0,0 1-47 0 0,-1-1-62 0 0,1 1-67 0 0,0 0-65 0 0,1 1-69 0 0,-1-1-69 0 0,1 1-71 0 0,1 0-73 0 0,-1 0-1135 0 0,-1 0-1086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16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4624 0 0,'0'0'133'0'0,"0"0"41"0"0,0 0 82 0 0,0 0 30 0 0,2 0 9 0 0,24 0 197 0 0,-21 0-450 0 0,0 0-34 0 0,1 0-43 0 0,0 0-50 0 0,-4 0-213 0 0,0 0-92 0 0,1 0-165 0 0,3 0-376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7:17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600 128 8536 0 0,'-11'-10'168'0'0,"10"9"-143"0"0,0 1 0 0 0,0-1 1 0 0,0 0-1 0 0,-1 1 0 0 0,1-1 1 0 0,0 1-1 0 0,0-1 0 0 0,-1 1 1 0 0,1 0-1 0 0,0-1 0 0 0,-1 1 1 0 0,1 0-1 0 0,0 0-25 0 0,-2 0 65 0 0,3-3-38 0 0,0 3-26 0 0,0-1-1 0 0,0 0 1 0 0,0 1 0 0 0,0-1 0 0 0,0 0-1 0 0,0 0 1 0 0,0 1 0 0 0,-1-1-1 0 0,1 0 1 0 0,0 1 0 0 0,0-1 0 0 0,-1 1-1 0 0,1-1 1 0 0,0 0 0 0 0,-1 1-1 0 0,-4-4 21 0 0,-1 1 44 0 0,-2-1 117 0 0,1-4 111 0 0,2-5 342 0 0,-6 8 33 0 0,7-2-238 0 0,0 3-36 0 0,-6 2-56 0 0,9 2-318 0 0,1 0 0 0 0,-1 0-1 0 0,1 0 1 0 0,-1 0-1 0 0,1 0 1 0 0,-1 0 0 0 0,1 0-1 0 0,-1 0 1 0 0,1 0-1 0 0,-1 0 1 0 0,1 0 0 0 0,-1 0-1 0 0,1 0 1 0 0,-1 0-1 0 0,1-1 1 0 0,0 1 0 0 0,-1 0-1 0 0,1 0 1 0 0,-1-1 0 0 0,1 1-1 0 0,-1 0 1 0 0,1 0-1 0 0,0-1 1 0 0,-1 1 0 0 0,1 0-1 0 0,0-1 1 0 0,-1 1-1 0 0,1-1 1 0 0,0 1 0 0 0,-1 0-1 0 0,1-1 1 0 0,0 0-20 0 0,-5-5 298 0 0,-5 0 130 0 0,5 0-215 0 0,5 5-202 0 0,0 1 0 0 0,0 0 0 0 0,0-1 1 0 0,-1 1-1 0 0,1-1 0 0 0,0 1 0 0 0,-1 0 0 0 0,1-1 1 0 0,0 1-1 0 0,-1-1 0 0 0,1 1 0 0 0,-1 0 0 0 0,1 0 1 0 0,0-1-1 0 0,-1 1 0 0 0,1 0 0 0 0,-1 0 1 0 0,1-1-1 0 0,-1 1 0 0 0,1 0 0 0 0,-1 0 0 0 0,1 0 1 0 0,-1 0-1 0 0,1 0 0 0 0,-1 0 0 0 0,1 0 0 0 0,-1 0 1 0 0,1 0-1 0 0,-1 0 0 0 0,1 0 0 0 0,-1 0 1 0 0,0 0-12 0 0,1 0 14 0 0,-1 0 1 0 0,0 0-1 0 0,1 0 1 0 0,-1 0-1 0 0,0 0 1 0 0,1 0-1 0 0,-1 0 1 0 0,0 0-1 0 0,1 0 1 0 0,-1-1-1 0 0,0 1 1 0 0,1 0-1 0 0,-1 0 1 0 0,1-1-1 0 0,-1 1 1 0 0,0 0-1 0 0,1-1 1 0 0,-1 1-1 0 0,1-1 1 0 0,-1 1-1 0 0,1-1 1 0 0,-1 1-1 0 0,1-1 1 0 0,0 1-1 0 0,-1-1 1 0 0,1 0-15 0 0,-5-4 161 0 0,-6 2-39 0 0,0 3-2 0 0,-20 0 283 0 0,7 0-312 0 0,21 0-80 0 0,2 0-14 0 0,-6 4 23 0 0,-11 6 44 0 0,3-8-5 0 0,14-2-57 0 0,0 0-1 0 0,0 0 1 0 0,0 0 0 0 0,0 0-1 0 0,1 0 1 0 0,-1 0 0 0 0,0 0-1 0 0,0 0 1 0 0,0 1 0 0 0,0-1-1 0 0,1 0 1 0 0,-1 1 0 0 0,0-1 0 0 0,0 0-1 0 0,0 1-1 0 0,-4 9 43 0 0,-5-4-32 0 0,4 4-1 0 0,-4-5 33 0 0,5 9-32 0 0,-9 1-1 0 0,10-9 7 0 0,0-1-1 0 0,0 1 1 0 0,0 0 0 0 0,1 0-1 0 0,-1 0 1 0 0,1 1-17 0 0,0-1 26 0 0,2-3-16 0 0,1-1 1 0 0,-1 1 0 0 0,0 0-1 0 0,1 0 1 0 0,-1 0 0 0 0,1 0-1 0 0,0 0 1 0 0,0 0 0 0 0,0 0-1 0 0,1 0 1 0 0,-1 1-11 0 0,1 4 27 0 0,-1 26 226 0 0,0 53 353 0 0,0-45-322 0 0,0-34-237 0 0,1-1-1 0 0,0 1 1 0 0,1-1-1 0 0,1 6-46 0 0,0-5 48 0 0,-1 1-1 0 0,-1-1 1 0 0,0 0-1 0 0,1 8-47 0 0,-2 61 360 0 0,0-75-347 0 0,0-1 0 0 0,0 1 0 0 0,0 0 0 0 0,0 0 0 0 0,1 0 0 0 0,-1-1 0 0 0,0 1 0 0 0,1 0 0 0 0,0-1-1 0 0,-1 1 1 0 0,1 0 0 0 0,0-1 0 0 0,0 1 0 0 0,1 0-13 0 0,-1-1 12 0 0,0 1 1 0 0,-1 0-1 0 0,1-1 0 0 0,0 1 1 0 0,0 0-1 0 0,-1-1 0 0 0,1 1 1 0 0,-1 0-1 0 0,1 0 0 0 0,-1-1 1 0 0,0 1-1 0 0,0 0 0 0 0,0 0 1 0 0,0 0-13 0 0,0 27 95 0 0,0 19 112 0 0,0-48-203 0 0,0 1 0 0 0,0-1-1 0 0,0 1 1 0 0,0 0 0 0 0,0-1-1 0 0,0 1 1 0 0,0 0-1 0 0,1-1 1 0 0,-1 1 0 0 0,0-1-1 0 0,0 1 1 0 0,0 0-1 0 0,1-1 1 0 0,-1 1 0 0 0,0-1-1 0 0,0 1 1 0 0,1-1 0 0 0,-1 1-1 0 0,1-1 1 0 0,-1 1-1 0 0,0-1 1 0 0,1 1 0 0 0,-1-1-1 0 0,1 1 1 0 0,-1-1-1 0 0,1 0 1 0 0,0 1-4 0 0,5 6 84 0 0,-4 5 21 0 0,-2 14-29 0 0,0-23-17 0 0,0-3 31 0 0,0 0 1 0 0,0 0-22 0 0,0 0-30 0 0,0 0-107 0 0,0 0-48 0 0,0 0-11 0 0,0 0 14 0 0,0 0-71 0 0,0 0 38 0 0,0 0-35 0 0,0 0-139 0 0,0 0-41 0 0,0 0-957 0 0,0 0-66 0 0</inkml:trace>
  <inkml:trace contextRef="#ctx0" brushRef="#br0" timeOffset="250.43">1 569 8288 0 0,'0'0'190'0'0,"0"0"28"0"0,0 0 7 0 0,1 0-71 0 0,1-2-5 0 0,-2 1-186 0 0,2 0 73 0 0,-1-1 60 0 0,1 0 52 0 0,3-2 247 0 0,3-4 368 0 0,-5 5-464 0 0,0 0-53 0 0,-1 1-88 0 0,-1 0 127 0 0,1 1-54 0 0,-1 0-50 0 0,0 1-43 0 0,1-1-21 0 0,-1 1-43 0 0,1 0-29 0 0,0 0-28 0 0,2 0 17 0 0,-3 0 16 0 0,0-1 34 0 0,7-4 138 0 0,5-1 144 0 0,-2 4-66 0 0,-4 1-110 0 0,-1 0-42 0 0,4-4 61 0 0,6-3 35 0 0,-5 7-109 0 0,13 2 90 0 0,28 0 157 0 0,-35-3-300 0 0,-2 0-41 0 0,1-3 23 0 0,-9 3-34 0 0,-1 0 0 0 0,1 1 0 0 0,-1-1 0 0 0,1 2 1 0 0,0-1-1 0 0,0 1-30 0 0,1 0-177 0 0,0 0 74 0 0,0 0 64 0 0,0 0 53 0 0,7 0 130 0 0,20 0 414 0 0,-25 0-438 0 0,1 0-72 0 0,-4 0-65 0 0,-1 0-41 0 0,1 0-48 0 0,-1 0-52 0 0,1 0-77 0 0,1 0-75 0 0,-1 0-82 0 0,0 0-90 0 0,1 0-95 0 0,-1 0-104 0 0,1 0-111 0 0,0 0-118 0 0,5 0-971 0 0,6 0-1066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08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6744 0 0,'-3'0'198'0'0,"2"0"-185"0"0,1 0-1 0 0,-1 0 1 0 0,0 0-1 0 0,0 0 1 0 0,1 0-1 0 0,-1 0 1 0 0,0 0-1 0 0,1 0 0 0 0,-1 1 1 0 0,0-1-1 0 0,1 0 1 0 0,-1 0-1 0 0,1 1 1 0 0,-1-1-1 0 0,0 1-12 0 0,1-1 3 0 0,0 1 0 0 0,-1 0-1 0 0,1 0 1 0 0,0-1 0 0 0,-1 1 0 0 0,1 0-1 0 0,0 0 1 0 0,0 0 0 0 0,0 0 0 0 0,0-1-1 0 0,0 1 1 0 0,0 0 0 0 0,0 0 0 0 0,0 1-3 0 0,0 12 35 0 0,0 0 65 0 0,0 0 58 0 0,0 0 52 0 0,0 10 237 0 0,0 1 93 0 0,0 53 1453 0 0,0-61-1596 0 0,0-1-36 0 0,0 1-42 0 0,0-1-61 0 0,0 0-73 0 0,0 0-86 0 0,2-1 231 0 0,3-6-63 0 0,1 4-14 0 0,-5 4-33 0 0,0-1 2 0 0,2-4 6 0 0,2-4-71 0 0,-1-2-32 0 0,-1 0 1 0 0,-2 0 32 0 0,-1 2 66 0 0,0 18 60 0 0,3-21-171 0 0,2 0-96 0 0,0 1-33 0 0,-2-4-85 0 0,-3-2 0 0 0,0 0 70 0 0,0 0-18 0 0,0 0-24 0 0,1 0-41 0 0,-1 0-18 0 0,0 0-40 0 0,1 0-48 0 0,0 0-51 0 0,0 0-56 0 0,0 0-52 0 0,0 0-47 0 0,0 0-40 0 0,1 0-139 0 0,-1 0-40 0 0,2 0-167 0 0,0 0-450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09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16 7688 0 0,'0'0'166'0'0,"0"0"29"0"0,0 0 14 0 0,-2 0-25 0 0,-6-1-150 0 0,-7-8-15 0 0,11 6 22 0 0,2 1 49 0 0,2 1 102 0 0,-3 1 159 0 0,-7 0-12 0 0,0 0-39 0 0,-11 0 202 0 0,1 0-99 0 0,-27 0 423 0 0,33 0-544 0 0,-1 0 41 0 0,15 0-322 0 0,0 0 1 0 0,0 0 0 0 0,0 0 0 0 0,0 0 0 0 0,0 0 0 0 0,0 0-1 0 0,0 0 1 0 0,0 0 0 0 0,0 0 0 0 0,-1 0 0 0 0,1 0 0 0 0,0 0-1 0 0,0 0 1 0 0,0 0 0 0 0,0 0 0 0 0,0 0 0 0 0,0 0-1 0 0,0 0 1 0 0,0 0 0 0 0,0 0 0 0 0,0 0 0 0 0,0 0 0 0 0,-1 0-1 0 0,1 0 1 0 0,0 0 0 0 0,0 0 0 0 0,0 0 0 0 0,0 1 0 0 0,0-1-1 0 0,0 0 1 0 0,0 0 0 0 0,0 0 0 0 0,0 0 0 0 0,0 0-1 0 0,0 0 1 0 0,0 0 0 0 0,0 0 0 0 0,0 0 0 0 0,0 0 0 0 0,0 0-1 0 0,0 0 1 0 0,0 1 0 0 0,0-1 0 0 0,0 0 0 0 0,0 0 0 0 0,0 0-1 0 0,0 0 1 0 0,0 0 0 0 0,0 0 0 0 0,0 0 0 0 0,0 0-1 0 0,0 0 1 0 0,0 0 0 0 0,0 1 0 0 0,0-1 0 0 0,0 0 0 0 0,0 0-2 0 0,0 13 61 0 0,-3 3-50 0 0,-7 0-11 0 0,7-1 0 0 0,2-3 0 0 0,1-9 0 0 0,0 0 0 0 0,0 1 0 0 0,0-1 0 0 0,0 0 0 0 0,0 0 0 0 0,0 1 0 0 0,1-1 0 0 0,0 0 0 0 0,-1 0 0 0 0,2 1 0 0 0,3 4 0 0 0,1 1 0 0 0,-4 21 0 0 0,-2-28 0 0 0,0-1 0 0 0,0 1 0 0 0,0 0 0 0 0,1-1 0 0 0,-1 1 0 0 0,1 0 0 0 0,-1-1 0 0 0,1 1 0 0 0,-1-1 0 0 0,1 1 0 0 0,0-1 0 0 0,0 1 0 0 0,0-1 0 0 0,0 0 0 0 0,4 8 0 0 0,11 22 0 0 0,-14-26 0 0 0,-2-4 0 0 0,1-1 1 0 0,-1 1-1 0 0,0 0 0 0 0,0-1 0 0 0,1 1 0 0 0,-1-1 1 0 0,0 1-1 0 0,1 0 0 0 0,-1-1 0 0 0,1 1 0 0 0,-1-1 0 0 0,1 1 1 0 0,-1-1-1 0 0,1 0 0 0 0,-1 1 0 0 0,1-1 0 0 0,0 1 1 0 0,-1-1-1 0 0,1 0 0 0 0,-1 1 0 0 0,1-1 0 0 0,0 0 0 0 0,4 3 6 0 0,19 10 43 0 0,-1 0-44 0 0,-11-10 1 0 0,0-4 38 0 0,-10 1-33 0 0,0 0-1 0 0,0 0 1 0 0,0 0-1 0 0,0 0 1 0 0,0 0 0 0 0,-1 0-1 0 0,1 1 1 0 0,0-1-1 0 0,0 0 1 0 0,0 1-1 0 0,1 0-10 0 0,5 4 32 0 0,-7-4-24 0 0,1 0-1 0 0,-1 0 0 0 0,0 0 1 0 0,1-1-1 0 0,-1 1 0 0 0,1 0 1 0 0,0-1-1 0 0,-1 1 0 0 0,1-1 1 0 0,-1 1-1 0 0,1-1 0 0 0,0 0 1 0 0,-1 0-1 0 0,1 0-7 0 0,0 0 10 0 0,0 0 1 0 0,-1 1-1 0 0,1-1 0 0 0,0 0 1 0 0,-1 1-1 0 0,1-1 0 0 0,-1 1 1 0 0,1-1-1 0 0,-1 1 0 0 0,1 0 1 0 0,-1 0-1 0 0,1-1 1 0 0,-1 1-1 0 0,1 0-10 0 0,6 4 50 0 0,23 11 155 0 0,-15-13-118 0 0,-15-4-82 0 0,0 1 1 0 0,0 0 0 0 0,-1 0-1 0 0,1 0 1 0 0,0 0-1 0 0,0 1 1 0 0,0-1-1 0 0,0 0 1 0 0,-1 0 0 0 0,1 0-1 0 0,0 1 1 0 0,0-1-1 0 0,0 0 1 0 0,-1 1 0 0 0,1-1-6 0 0,5 14 80 0 0,4-1 6 0 0,-7-11 29 0 0,-4 5 55 0 0,0 0-43 0 0,2 5 30 0 0,-1 4-52 0 0,-5-11-44 0 0,-2-4 14 0 0,1 1 25 0 0,-4 11-18 0 0,5 1-8 0 0,-6-9-2 0 0,6 5-12 0 0,-24 6 5 0 0,27-15-61 0 0,0-1 0 0 0,0 1 0 0 0,1-1 0 0 0,-1 1 0 0 0,0-1 0 0 0,0 0 0 0 0,0 0 0 0 0,0 0-1 0 0,0 0 1 0 0,0 0 0 0 0,-1 0-4 0 0,1-1 3 0 0,0 1 0 0 0,0 0 0 0 0,1 0 0 0 0,-1 0 0 0 0,0 0-1 0 0,0 1 1 0 0,0-1 0 0 0,0 0 0 0 0,0 1 0 0 0,0-1 0 0 0,0 1-3 0 0,-7 4 0 0 0,8-4 1 0 0,0 0-1 0 0,-1 0 1 0 0,1 0 0 0 0,-1 0 0 0 0,1-1-1 0 0,-1 1 1 0 0,1 0 0 0 0,-1-1 0 0 0,0 0-1 0 0,1 1 1 0 0,-1-1 0 0 0,1 0-1 0 0,-1 0 1 0 0,0 1-1 0 0,-5-1-22 0 0,-3 0 65 0 0,0 1 12 0 0,3-1-47 0 0,1 0-37 0 0,0 0-47 0 0,1-1-30 0 0,0 1-49 0 0,0-2-54 0 0,0 1-62 0 0,2 0-8 0 0,0 0-54 0 0,0-1-48 0 0,-1 1-42 0 0,-3-2-525 0 0,1 0-96 0 0,-2 1-731 0 0,-2 2-1010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09.4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7168 0 0,'0'0'165'0'0,"0"0"22"0"0,0 0 6 0 0,0-2-28 0 0,0-9-107 0 0,0 8 59 0 0,0 3 14 0 0,0 0-3 0 0,3 0-22 0 0,10 0-84 0 0,3 0-22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10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49 7256 0 0,'0'0'165'0'0,"0"0"22"0"0,0 0 7 0 0,-3 0-23 0 0,3 0-169 0 0,-1 0 1 0 0,0 0-1 0 0,1 0 0 0 0,-1 0 1 0 0,0 0-1 0 0,1 0 0 0 0,-1-1 1 0 0,0 1-1 0 0,1 0 0 0 0,-1 0 1 0 0,0 0-1 0 0,1-1 0 0 0,-1 1 0 0 0,0 0 1 0 0,1-1-3 0 0,-3-5 18 0 0,3 2 50 0 0,0 1 73 0 0,-2 0 162 0 0,-5-2-18 0 0,-1 0 46 0 0,2 3-72 0 0,0 1 40 0 0,1-1 267 0 0,-4-5-309 0 0,-7 2 175 0 0,-16 3 291 0 0,29 2-667 0 0,-22 0 227 0 0,-12-1-5 0 0,32 1-247 0 0,0 0 0 0 0,1 1 0 0 0,-1 0 0 0 0,0 0 0 0 0,-1 0-31 0 0,-2 2 75 0 0,1 0 1 0 0,0 1-1 0 0,-5 3-75 0 0,-4 2 116 0 0,5-4-28 0 0,9-4-67 0 0,0 0 0 0 0,-1 0 0 0 0,1 0 0 0 0,0 1-1 0 0,0-1 1 0 0,0 1 0 0 0,0-1 0 0 0,0 1 0 0 0,0 0-21 0 0,-1 0 30 0 0,1 0 1 0 0,-1 0 0 0 0,0 0-1 0 0,0 0 1 0 0,0-1 0 0 0,-1 1-31 0 0,-12 8 128 0 0,8-2-99 0 0,-1 12 18 0 0,3-8 23 0 0,0 0 0 0 0,-7 10-70 0 0,11-18 9 0 0,0 0 0 0 0,0 0 0 0 0,0 0 0 0 0,1 0 0 0 0,0 0 0 0 0,-1 0 0 0 0,2 0 0 0 0,-1 0 0 0 0,0 4-9 0 0,-1 42 124 0 0,2-36-105 0 0,0-12-14 0 0,1-1 0 0 0,-1 1-1 0 0,0 0 1 0 0,0-1 0 0 0,1 1 0 0 0,-1-1 0 0 0,1 1 0 0 0,-1 0 0 0 0,1-1 0 0 0,0 1 0 0 0,0-1 0 0 0,0 0 0 0 0,-1 1 0 0 0,2-1-5 0 0,2 7 11 0 0,1 3-11 0 0,-5-10 0 0 0,1 1 0 0 0,-1-1 0 0 0,1 0 0 0 0,-1 0 0 0 0,1 0 0 0 0,-1 0 0 0 0,1 0 0 0 0,-1 0 0 0 0,1 0 0 0 0,0 0 0 0 0,0 0 0 0 0,0 0 0 0 0,-1-1 0 0 0,1 1 0 0 0,0 0 0 0 0,0 0 0 0 0,0-1 0 0 0,1 1 0 0 0,5 2-2 0 0,-7-3 3 0 0,0 1-1 0 0,1-1 1 0 0,-1 0-1 0 0,1 0 0 0 0,-1 0 1 0 0,1 0-1 0 0,-1 1 0 0 0,0-1 1 0 0,1 0-1 0 0,-1 0 0 0 0,1 1 1 0 0,-1-1-1 0 0,0 0 1 0 0,1 1-1 0 0,-1-1 0 0 0,0 0 1 0 0,1 1-1 0 0,-1-1 0 0 0,0 0 1 0 0,0 1-1 0 0,1-1 0 0 0,-1 1 1 0 0,0-1-1 0 0,0 0 1 0 0,0 1-1 0 0,1-1 0 0 0,-1 1 1 0 0,0-1-1 0 0,0 1 0 0 0,0-1 1 0 0,0 1-1 0 0,0-1 0 0 0,0 1 1 0 0,0-1-1 0 0,0 1 1 0 0,0-1-1 0 0,2 5 62 0 0,-1-3-52 0 0,1-1 0 0 0,-1 0-1 0 0,0 0 1 0 0,0 0-1 0 0,1 0 1 0 0,-1 0 0 0 0,1 0-1 0 0,-1 0 1 0 0,1-1 0 0 0,-1 1-1 0 0,1-1 1 0 0,-1 1-1 0 0,1-1 1 0 0,0 1 0 0 0,-1-1-1 0 0,1 0 1 0 0,0 0 0 0 0,0 1-10 0 0,9 0 56 0 0,2 5-23 0 0,-12-5-28 0 0,1 0 0 0 0,-1 0 0 0 0,1 0 0 0 0,0 0 0 0 0,-1 0 0 0 0,1-1 0 0 0,0 1 0 0 0,-1-1 0 0 0,1 1 0 0 0,0-1 0 0 0,0 0 0 0 0,0 0 0 0 0,0 0-5 0 0,4 1 17 0 0,0-2 0 0 0,0 1 0 0 0,0 0 0 0 0,0-1 0 0 0,3-1-17 0 0,15-8 130 0 0,7 5 125 0 0,-25 2-211 0 0,15-8 89 0 0,0-4-46 0 0,-6 2-23 0 0,-10 10-48 0 0,-4 3-14 0 0,0 0 0 0 0,-1 0 0 0 0,1-1 0 0 0,-1 1 0 0 0,1 0 0 0 0,0-1 0 0 0,-1 1 1 0 0,1 0-1 0 0,-1-1 0 0 0,1 1 0 0 0,-1-1 0 0 0,1 1 0 0 0,-1-1 0 0 0,1 1 0 0 0,-1-1 1 0 0,0 1-1 0 0,1-1 0 0 0,-1 0 0 0 0,0 1 0 0 0,1-1 0 0 0,-1 0 0 0 0,0 0-2 0 0,3-4 2 0 0,23-26 58 0 0,6-32 69 0 0,-27 50-118 0 0,1 8-11 0 0,-5 5 0 0 0,-1 0 0 0 0,1 0 0 0 0,-1-1 0 0 0,1 1 0 0 0,-1 0 0 0 0,0-1 0 0 0,1 1 0 0 0,-1 0 0 0 0,0-1 0 0 0,1 1 0 0 0,-1 0 0 0 0,0-1 0 0 0,1 1 0 0 0,-1-1 0 0 0,0 1 0 0 0,0-1 0 0 0,1 1 0 0 0,-1 0 0 0 0,0-1 0 0 0,0 1 0 0 0,0-1 0 0 0,0 1 0 0 0,0-1 0 0 0,0 1 0 0 0,0-1 0 0 0,0 1 0 0 0,0-1 0 0 0,0 1 0 0 0,0-1 0 0 0,0 1 0 0 0,0-1 0 0 0,0 0 0 0 0,-1-8 0 0 0,2 0 0 0 0,12-20 0 0 0,-10 16-16 0 0,-3 10-66 0 0,0 6-20 0 0,0 4 8 0 0,0 1 35 0 0,0 9 24 0 0,0-1 72 0 0,0 21 142 0 0,0-17-126 0 0,0-18-52 0 0,0 0 0 0 0,0 0 1 0 0,0 0-1 0 0,1 0 0 0 0,-1 0 0 0 0,0-1 0 0 0,1 1 1 0 0,0 0-1 0 0,-1 0 0 0 0,1 0 0 0 0,0-1 0 0 0,0 1 1 0 0,1 1-2 0 0,-1-1 0 0 0,0-1 0 0 0,0 0-1 0 0,0 1 1 0 0,-1-1 0 0 0,1 1 0 0 0,-1-1 0 0 0,1 1 0 0 0,-1 0 0 0 0,1-1 0 0 0,-1 1 0 0 0,0-1 0 0 0,0 1 0 0 0,1 1 0 0 0,-2 9 0 0 0,1-9 0 0 0,-1 0 0 0 0,1 0 0 0 0,0 0 0 0 0,0 1 0 0 0,1-1 0 0 0,-1 0 0 0 0,0 0 0 0 0,1 0 0 0 0,0 1 0 0 0,0-1 0 0 0,4 5 0 0 0,-4-6 4 0 0,0-1 0 0 0,0 0-1 0 0,0 1 1 0 0,-1-1 0 0 0,1 1 0 0 0,0-1-1 0 0,-1 1 1 0 0,1 0 0 0 0,-1-1 0 0 0,1 1 0 0 0,-1 0-1 0 0,0-1 1 0 0,0 1 0 0 0,0 0-4 0 0,3 14 11 0 0,11 8 25 0 0,-14-23-34 0 0,-1 5-78 0 0,4-6-46 0 0,7 0-8 0 0,-7 0-4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07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5696 0 0,'0'0'166'0'0,"3"0"-6"0"0,3-1-125 0 0,-2-1 68 0 0,-2-3 84 0 0,-1 0 102 0 0,-1 2 340 0 0,0 3 19 0 0,0 0-33 0 0,0 0-418 0 0,0 0 55 0 0,1 0 4 0 0,-1-1-82 0 0,0 0-69 0 0,0 0-58 0 0,0 0-50 0 0,0-2-167 0 0,0 1 137 0 0,0 1 81 0 0,0 0 110 0 0,0 0-23 0 0,0 1 41 0 0,-1 0 47 0 0,1-1 52 0 0,0 1 56 0 0,0 0 61 0 0,0 0 65 0 0,0 0 69 0 0,0 1-519 0 0,1 1 0 0 0,-1 0-1 0 0,0-1 1 0 0,1 1 0 0 0,-1-1-1 0 0,1 1 1 0 0,0-1-1 0 0,-1 0 1 0 0,1 1 0 0 0,0-1-1 0 0,0 1 1 0 0,0-1 0 0 0,0 0-1 0 0,0 0 1 0 0,0 0 0 0 0,0 0-1 0 0,1 1-6 0 0,0-1 12 0 0,0 1 0 0 0,-1 0 0 0 0,1 1 0 0 0,0-1 0 0 0,-1 0 1 0 0,0 0-1 0 0,1 1 0 0 0,-1-1 0 0 0,0 1-12 0 0,2 12 34 0 0,-3 15 60 0 0,-1-23-62 0 0,1-1 0 0 0,0 1 0 0 0,1 0 0 0 0,0-1 0 0 0,0 6-32 0 0,5 3 65 0 0,-5-12-51 0 0,1 0 0 0 0,-1 1 0 0 0,0-1 0 0 0,0 0 0 0 0,-1 1 0 0 0,1 0 0 0 0,-1-1 0 0 0,1 1 1 0 0,-1-1-15 0 0,-1 13 47 0 0,1 8 64 0 0,3 0 47 0 0,2-8-41 0 0,-3-10-56 0 0,0 1 0 0 0,-1 0 0 0 0,0-1 0 0 0,0 1 1 0 0,0 0-1 0 0,-1 0-61 0 0,0 5 108 0 0,0 2-35 0 0,-1 7-13 0 0,1-13-45 0 0,0 0 0 0 0,0 0 0 0 0,1 0 0 0 0,2 7-15 0 0,2 2 10 0 0,-3-11-7 0 0,-1 1 1 0 0,1-1 0 0 0,-1 1-1 0 0,0 0 1 0 0,0 0 0 0 0,-1-1-4 0 0,0 41 164 0 0,0 64 371 0 0,0-109-525 0 0,0-1 1 0 0,0 1 0 0 0,1 0 0 0 0,-1-1-1 0 0,0 1 1 0 0,1-1 0 0 0,-1 1 0 0 0,1-1-1 0 0,0 1 1 0 0,-1-1 0 0 0,1 0 0 0 0,0 1-1 0 0,0-1-10 0 0,5 12 71 0 0,-5-12-74 0 0,2 11 42 0 0,-2 3 92 0 0,-2-10-92 0 0,0 1-1 0 0,0-1 1 0 0,0 0 0 0 0,-1 1 0 0 0,1-1 0 0 0,-1 0 0 0 0,-1 0 0 0 0,0 2-39 0 0,0 1 23 0 0,3 11 232 0 0,0-17-237 0 0,0 0 118 0 0,0-2-65 0 0,0-2-53 0 0,-1-4-105 0 0,-6-2 45 0 0,4 6-33 0 0,1-1-90 0 0,1 2 37 0 0,0-1-35 0 0,1 0-41 0 0,-1-1-45 0 0,1 3 14 0 0,0-1-35 0 0,0 0-367 0 0,0 0 87 0 0,-1 1-49 0 0,0-2-705 0 0,-4-2-619 0 0,-3-5-927 0 0</inkml:trace>
  <inkml:trace contextRef="#ctx0" brushRef="#br0" timeOffset="752.16">32 48 5520 0 0,'0'0'158'0'0,"3"0"-4"0"0,12 0 70 0 0,-3 0 83 0 0,-2 0 71 0 0,-2 0 57 0 0,5 0 454 0 0,23 0 1340 0 0,-35 0-2221 0 0,-1 0-1 0 0,1 0 1 0 0,-1 0-1 0 0,0 0 1 0 0,1 0-1 0 0,-1 0 1 0 0,1 0-1 0 0,-1 0 1 0 0,1 0 0 0 0,-1 0-1 0 0,0 0 1 0 0,1 0-1 0 0,-1 0 1 0 0,1 1-1 0 0,-1-1 1 0 0,0 0-1 0 0,1 0 1 0 0,-1 0-1 0 0,0 1 1 0 0,1-1-1 0 0,-1 0 1 0 0,0 1-1 0 0,1-1 1 0 0,-1 0-1 0 0,0 1 1 0 0,0-1-1 0 0,1 0 1 0 0,-1 1-1 0 0,0-1 1 0 0,0 0-1 0 0,0 1-7 0 0,5 6 113 0 0,-3-6-78 0 0,0 1 1 0 0,1-1-1 0 0,-1 0 1 0 0,0 1-1 0 0,0-1 1 0 0,1 0 0 0 0,-1 0-1 0 0,1-1-35 0 0,9 5 163 0 0,-3 1 55 0 0,-4 4 45 0 0,6-4-18 0 0,-6 7-78 0 0,-1-9-141 0 0,1 2 47 0 0,7 7 119 0 0,-6-2-106 0 0,-3 2-17 0 0,-3-11-52 0 0,0 1 0 0 0,1-1 0 0 0,0 0 0 0 0,-1 0 0 0 0,1 1 0 0 0,0-1 0 0 0,0 0 0 0 0,0 0 0 0 0,0 0 0 0 0,1 0 0 0 0,-1 0 0 0 0,1 0 0 0 0,-1 0 0 0 0,1 0-17 0 0,14 17 162 0 0,0 10 12 0 0,-1-1 20 0 0,-12-25-146 0 0,-1 1 0 0 0,0 0 0 0 0,-1 0-1 0 0,1 0 1 0 0,-1-1 0 0 0,2 4-48 0 0,4 14 159 0 0,3-6-46 0 0,4 2-39 0 0,5 5-33 0 0,-7 0-57 0 0,0 4-43 0 0,6 5 70 0 0,-13-25-2 0 0,-1 0 43 0 0,1 0 0 0 0,0 0 0 0 0,1-1 0 0 0,5 5-52 0 0,-7-7 28 0 0,0 1-1 0 0,-1-1 1 0 0,1 1-1 0 0,-1 0 1 0 0,1 0 0 0 0,-1 0-1 0 0,1 3-27 0 0,1 3 45 0 0,-4-7-36 0 0,0-1 1 0 0,0 0-1 0 0,0 0 0 0 0,1 1 1 0 0,-1-1-1 0 0,0 0 1 0 0,1 0-1 0 0,0 0 1 0 0,0 0-10 0 0,11 11 72 0 0,-11-11 33 0 0,-2 1-6 0 0,0 0-41 0 0,0 4 24 0 0,0-4 39 0 0,0-3 6 0 0,0 0 1 0 0,3-3 0 0 0,11-7 8 0 0,-2 7-16 0 0,-12 3-118 0 0,0 0 0 0 0,0 0 0 0 0,1 0 1 0 0,-1 0-1 0 0,0 1 0 0 0,0-1 0 0 0,0 0 0 0 0,0 0 1 0 0,0 0-1 0 0,0 0 0 0 0,0 0 0 0 0,0 0 1 0 0,0 0-1 0 0,0 0 0 0 0,1 0 0 0 0,-1 0 1 0 0,0-1-1 0 0,0 1 0 0 0,0 0 0 0 0,0 0 1 0 0,0 0-1 0 0,0 0 0 0 0,0 0 0 0 0,0 0 1 0 0,0 0-1 0 0,0 0 0 0 0,0 0 0 0 0,1 0 1 0 0,-1 0-1 0 0,0 0 0 0 0,0 0 0 0 0,0 0 1 0 0,0 0-1 0 0,0 0 0 0 0,0 0 0 0 0,0-1 1 0 0,0 1-1 0 0,0 0 0 0 0,0 0 0 0 0,0 0 1 0 0,0 0-1 0 0,0 0 0 0 0,0 0 0 0 0,0 0 1 0 0,0 0-1 0 0,0 0 0 0 0,0 0 0 0 0,0 0 1 0 0,0-1-1 0 0,0 1 0 0 0,0 0 0 0 0,0 0 1 0 0,0 0-1 0 0,0 0 0 0 0,0 0 0 0 0,0 0 1 0 0,0 0-3 0 0,0-1 5 0 0,0 1 0 0 0,0-1 0 0 0,0 1 0 0 0,0 0 0 0 0,0-1 0 0 0,0 1 0 0 0,0-1 0 0 0,0 1 0 0 0,0 0 1 0 0,0-1-1 0 0,0 1 0 0 0,1-1 0 0 0,-1 1 0 0 0,0 0 0 0 0,0-1 0 0 0,0 1 0 0 0,1 0 0 0 0,-1-1 1 0 0,0 1-1 0 0,0 0 0 0 0,1-1 0 0 0,-1 1 0 0 0,0 0 0 0 0,1 0 0 0 0,-1-1 0 0 0,0 1 0 0 0,1 0 1 0 0,-1 0-6 0 0,8-9 103 0 0,-3-12-23 0 0,2 14-28 0 0,-6 6-50 0 0,-1 1 1 0 0,1 0 0 0 0,-1-1-1 0 0,1 1 1 0 0,-1 0 0 0 0,1-1-1 0 0,-1 1 1 0 0,0-1 0 0 0,1 1-1 0 0,-1-1 1 0 0,0 1 0 0 0,1-1-1 0 0,-1 0 1 0 0,0 1 0 0 0,0-1 0 0 0,1 1-1 0 0,-1-1 1 0 0,0 1 0 0 0,0-1-1 0 0,0 0 1 0 0,0 1 0 0 0,0-1-1 0 0,0 1 1 0 0,0-1 0 0 0,0 0-1 0 0,0 1 1 0 0,0-1 0 0 0,0 1 0 0 0,-1-1-3 0 0,1-83 145 0 0,0 28-98 0 0,1 51-47 0 0,-1-1 1 0 0,1 1 0 0 0,0-1-1 0 0,0 1 1 0 0,1 0 0 0 0,0-2-1 0 0,0 2 8 0 0,0-1 0 0 0,-1 1 0 0 0,0 0 0 0 0,0-1 1 0 0,0 1-1 0 0,-1-3-8 0 0,1 2 2 0 0,-1 1 0 0 0,1-1 0 0 0,0 0-1 0 0,1 0 1 0 0,-1 0 0 0 0,2 0-2 0 0,-2 1 0 0 0,1 0 0 0 0,-1 0 0 0 0,0 0 0 0 0,0 0 0 0 0,0-5 0 0 0,-1 7 0 0 0,1-1 0 0 0,-1 1 0 0 0,1 0 0 0 0,0-1 0 0 0,0 1 0 0 0,0 0 0 0 0,1 0 0 0 0,-1 0 0 0 0,1 0 0 0 0,-1 0 0 0 0,1 0 0 0 0,0 0 0 0 0,1 0 0 0 0,8-16 0 0 0,-9 1 0 0 0,-2 16 0 0 0,0 1 0 0 0,0 0 0 0 0,0-1 0 0 0,1 1 0 0 0,-1-1 0 0 0,0 1 0 0 0,0 0 0 0 0,1-1 0 0 0,-1 1 0 0 0,1-1 0 0 0,15-27 0 0 0,-10 24 0 0 0,-5 5 0 0 0,-1 0 0 0 0,1 0 0 0 0,-1 0 0 0 0,1-1 0 0 0,-1 1 0 0 0,0 0 0 0 0,1-1 0 0 0,-1 1 0 0 0,1 0 0 0 0,-1-1 0 0 0,0 1 0 0 0,1-1 0 0 0,-1 1 0 0 0,0 0 0 0 0,0-1 0 0 0,1 1 0 0 0,-1-1 0 0 0,0 1 0 0 0,0-1 0 0 0,0 1 0 0 0,0-1 0 0 0,0 1 0 0 0,0-1 0 0 0,1 1 0 0 0,-1-1 0 0 0,0 1 0 0 0,0-1 0 0 0,0 1 0 0 0,0-1 0 0 0,-1 1 0 0 0,1-1 0 0 0,0 0 0 0 0,0-1-4 0 0,0 1 4 0 0,0 1-1 0 0,0-1 1 0 0,0 0 0 0 0,0 0 0 0 0,0 1-1 0 0,0-1 1 0 0,0 0 0 0 0,0 0-1 0 0,1 1 1 0 0,-1-1 0 0 0,0 0-1 0 0,0 1 1 0 0,1-1 0 0 0,-1 0 0 0 0,1 1-1 0 0,-1-1 1 0 0,0 1 0 0 0,1-1-1 0 0,-1 0 1 0 0,1 1 0 0 0,-1-1-1 0 0,1 1 1 0 0,0-1 0 0 0,-1 1-1 0 0,1 0 1 0 0,-1-1 0 0 0,1 1 0 0 0,9-9-48 0 0,0 3 36 0 0,-10 6 11 0 0,1-1 0 0 0,-1 1 0 0 0,0-1 1 0 0,1 0-1 0 0,-1 1 0 0 0,0-1 1 0 0,0 0-1 0 0,0 1 0 0 0,1-1 0 0 0,-1 0 1 0 0,0 1-1 0 0,0-1 0 0 0,0 0 1 0 0,0 1-1 0 0,0-1 1 0 0,2-4-43 0 0,11-6 33 0 0,3 8 10 0 0,0 3 0 0 0,0 3 0 0 0,0 10 0 0 0,-11-7-1 0 0,2 1-7 0 0,12 12-66 0 0,-4 1-10 0 0,-5 3 78 0 0,-1-3 56 0 0,18 27-39 0 0,-27-45-11 0 0,1 1 0 0 0,0-1 0 0 0,0 0 0 0 0,-1 1 0 0 0,0-1 0 0 0,1 0 0 0 0,-1 1 0 0 0,0-1 0 0 0,0 1 0 0 0,0 1 0 0 0,1 13 0 0 0,4-2 3 0 0,-3-12 2 0 0,-1 1 1 0 0,0-1 0 0 0,0 0-1 0 0,0 1 1 0 0,0-1-1 0 0,-1 1 1 0 0,1-1-1 0 0,-1 1 1 0 0,0 0-6 0 0,-1 8 8 0 0,1-8-7 0 0,0 0-1 0 0,-1-1 0 0 0,2 1 0 0 0,-1-1 1 0 0,0 1-1 0 0,1 0 0 0 0,-1-1 0 0 0,1 1 1 0 0,1 1-1 0 0,24 87 0 0 0,-25-87-1 0 0,0 1 1 0 0,-1 0 0 0 0,1-1 0 0 0,-1 5 0 0 0,2 21 15 0 0,9 0 55 0 0,-6-2-2 0 0,1-13-29 0 0,-5-13-34 0 0,0 0-1 0 0,0 0 0 0 0,0 1 0 0 0,0-1 0 0 0,0 1 0 0 0,-1-1 1 0 0,1 1-1 0 0,-1-1 0 0 0,0 1-4 0 0,0 2 12 0 0,0 0 0 0 0,0 0 1 0 0,0 0-1 0 0,1 0 0 0 0,0 0 1 0 0,0-1-1 0 0,0 1 0 0 0,1 0 1 0 0,0 0-1 0 0,0-1 0 0 0,0 0 1 0 0,2 3-13 0 0,2 0 32 0 0,-5-7-24 0 0,0 0 1 0 0,0 1-1 0 0,0-1 1 0 0,0 1-1 0 0,0-1 0 0 0,-1 0 1 0 0,1 1-1 0 0,-1 0 0 0 0,1-1 1 0 0,-1 1-1 0 0,1-1 1 0 0,-1 1-1 0 0,0-1 0 0 0,1 1 1 0 0,-1 0-1 0 0,0-1 0 0 0,0 2-8 0 0,-1 4 27 0 0,1-4-15 0 0,-1-1-1 0 0,1 1 0 0 0,0 0 0 0 0,0 0 0 0 0,0-1 1 0 0,0 1-1 0 0,1 0 0 0 0,-1-1 0 0 0,1 1 0 0 0,-1 0 1 0 0,1-1-1 0 0,0 1-11 0 0,3 0 12 0 0,3 2 6 0 0,-2 16 46 0 0,2-13-37 0 0,-6-8-24 0 0,-1 1-1 0 0,1-1 0 0 0,-1 0 1 0 0,0 1-1 0 0,1-1 1 0 0,-1 0-1 0 0,1 1 0 0 0,-1-1 1 0 0,0 1-1 0 0,1-1 0 0 0,-1 0 1 0 0,0 1-1 0 0,0-1 1 0 0,1 1-1 0 0,-1-1 0 0 0,0 1 1 0 0,0-1-1 0 0,0 1 1 0 0,0-1-1 0 0,0 1 0 0 0,0-1 1 0 0,1 1-1 0 0,-1-1 1 0 0,0 1-1 0 0,0-1 0 0 0,-1 1 1 0 0,1-1-1 0 0,0 1 0 0 0,0-1-2 0 0,0 14 32 0 0,0-12 48 0 0,0 1 26 0 0,0-1-154 0 0,0-1 39 0 0,0-1 53 0 0,0 1 123 0 0,0 0-163 0 0,0 1-50 0 0,0 1-50 0 0,0 2-65 0 0,0 1-76 0 0,0 2-88 0 0,0-8-177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17.3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95 8496 0 0,'0'0'190'0'0,"0"0"28"0"0,0 0 10 0 0,0 0 32 0 0,0 0 70 0 0,3 0 29 0 0,0 1-264 0 0,1-1 41 0 0,6 5 424 0 0,-7-2-347 0 0,1 0-68 0 0,-2 1-110 0 0,11 21 720 0 0,-1 0-80 0 0,-1-2-125 0 0,0-1-107 0 0,-8-6-122 0 0,0-1-54 0 0,1-7-158 0 0,2 5 87 0 0,-1 1-33 0 0,-1-4-71 0 0,2 9 71 0 0,0-4 46 0 0,9 14 229 0 0,1 0-117 0 0,-2-2-112 0 0,-1-1-61 0 0,-12-20-109 0 0,0 1 14 0 0,2-2 90 0 0,8 6-23 0 0,-8-9-6 0 0,-1-2-29 0 0,9 0-12 0 0,-9 0-1 0 0,-2 0-1 0 0,0 0-39 0 0,0 0-129 0 0,0 0-11 0 0,1 0 32 0 0,1-2-26 0 0,-1 0-1 0 0,1 0 65 0 0,-1 1 27 0 0,0 0-25 0 0,0 0-28 0 0,1 0-42 0 0,-1-1-24 0 0,1 1-45 0 0,0-2-50 0 0,1 1-58 0 0,10-11-409 0 0</inkml:trace>
  <inkml:trace contextRef="#ctx0" brushRef="#br0" timeOffset="337.63">253 1 4032 0 0,'0'0'116'0'0,"0"0"-25"0"0,0 0 13 0 0,0 0 52 0 0,0 0 150 0 0,0 0 276 0 0,0 0 23 0 0,0 2 24 0 0,0-1-547 0 0,1 2 93 0 0,-1 1 85 0 0,1 1 83 0 0,-1 0 75 0 0,-1 1 70 0 0,0-2 66 0 0,-2 0 59 0 0,-2 3-409 0 0,1 0-36 0 0,3-3-109 0 0,0 0 1 0 0,0-1 0 0 0,1 1 0 0 0,0 0-1 0 0,-1 0 1 0 0,1-1 0 0 0,0 2-60 0 0,0-4 28 0 0,0 1-1 0 0,0 0 1 0 0,0-1 0 0 0,-1 1 0 0 0,1 0 0 0 0,-1-1 0 0 0,1 1 0 0 0,-1-1-1 0 0,1 1 1 0 0,-1-1 0 0 0,0 1 0 0 0,0-1 0 0 0,0 1 0 0 0,0-1-28 0 0,-4 7 183 0 0,1 2 71 0 0,0-2-39 0 0,-1 9 126 0 0,3-10-226 0 0,0-1 1 0 0,-1 1-1 0 0,0-1 1 0 0,0 1-1 0 0,0-1 1 0 0,-2 2-116 0 0,-2 4 101 0 0,1 2 61 0 0,2-5-5 0 0,0-1 1 0 0,0 1 0 0 0,-3 2-158 0 0,0 0 115 0 0,-22 35 398 0 0,21-30-337 0 0,7-13-137 0 0,-5 13 168 0 0,-6 0-57 0 0,10-13-124 0 0,-1 0 0 0 0,1 0 1 0 0,0 0-1 0 0,0 0 0 0 0,0 1 1 0 0,-1 1-27 0 0,2-2 23 0 0,-1 1 0 0 0,0-1 0 0 0,0 0 0 0 0,-1 0 0 0 0,1 0 0 0 0,-1 1-23 0 0,0-2 15 0 0,1 1 1 0 0,0 0 0 0 0,0-1 0 0 0,1 1 0 0 0,-1 0 0 0 0,-1 3-16 0 0,-6 10 83 0 0,-1-4 20 0 0,-1-2 30 0 0,8-7 25 0 0,3-3 2 0 0,-2 0-27 0 0,-2 0-146 0 0,1 0-98 0 0,1 0-91 0 0,1 0 53 0 0,0 0-37 0 0,1 0-41 0 0,-1 0-37 0 0,0 0-366 0 0,1 0 82 0 0,0 0-52 0 0,0 0-713 0 0,0 0-566 0 0,0 0-1076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22.4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0 6000 0 0,'0'0'174'0'0,"0"0"-40"0"0,0 0 3 0 0,0 0 59 0 0,0 0 176 0 0,0 0 323 0 0,0 0 29 0 0,0 0-15 0 0,0 0-77 0 0,0 0-31 0 0,0 0-7 0 0,0 0-28 0 0,0 0-106 0 0,0 0-48 0 0,0 3-10 0 0,0 9-64 0 0,-2-1-59 0 0,-2-1-55 0 0,-3-1-49 0 0,5-6 71 0 0,1 1-104 0 0,0 0-67 0 0,2 1-45 0 0,-1-2-5 0 0,1-1 33 0 0,-2 16 93 0 0,1 29 273 0 0,1-33-314 0 0,1-4-46 0 0,4 3 37 0 0,-5-12-85 0 0,0 1-1 0 0,0-1 0 0 0,0 1 0 0 0,-1-1 1 0 0,1 1-1 0 0,0 0 0 0 0,-1-1 0 0 0,0 1 0 0 0,1 0 1 0 0,-1-1-1 0 0,0 1 0 0 0,0 0 0 0 0,0-1 1 0 0,0 1-16 0 0,0 16 102 0 0,0 36 315 0 0,3-36-304 0 0,3-3 4 0 0,-5-12-89 0 0,0 1 1 0 0,0-1-1 0 0,0 0 1 0 0,0 1-1 0 0,0-1 1 0 0,-1 1-1 0 0,1-1 1 0 0,-1 2-29 0 0,0 9 154 0 0,-1-1-36 0 0,1-5-52 0 0,0-1 1 0 0,0 1-1 0 0,0-1 1 0 0,1 1-1 0 0,0-1 0 0 0,1 2-66 0 0,1 2 78 0 0,2 10 72 0 0,-5-19-133 0 0,-1 0 0 0 0,1 1 0 0 0,0-1 0 0 0,-1 0 0 0 0,1 0 0 0 0,-1 0 0 0 0,0 0 0 0 0,0 0-17 0 0,-4 14 130 0 0,4-1 16 0 0,1 1-26 0 0,0 29 258 0 0,0-32-293 0 0,0-7-25 0 0,0 8 52 0 0,0 11 58 0 0,0-9-45 0 0,0-9-67 0 0,0 12 59 0 0,0 44 323 0 0,0-37-282 0 0,0-3-16 0 0,-1-20-123 0 0,1 1 0 0 0,-1-1 0 0 0,1 1 1 0 0,-1-1-1 0 0,0 0 0 0 0,-1 0 0 0 0,1 1-19 0 0,-5 9 81 0 0,3-4 2 0 0,3 19 170 0 0,0-18-203 0 0,1-7-21 0 0,-1 6-6 0 0,-1-6 36 0 0,-1 1 56 0 0,-9 6-39 0 0,9-7 16 0 0,2-3-1 0 0,0 0-22 0 0,0 0-5 0 0,-3-3 0 0 0,-8-7 6 0 0,9 7 20 0 0,-1 3-10 0 0,2 0-80 0 0,1 0 0 0 0,-1 0 0 0 0,0 0 0 0 0,1 0 0 0 0,-1 0 0 0 0,0 0 0 0 0,1 0 0 0 0,-1-1 0 0 0,0 1 0 0 0,1 0 0 0 0,-1 0 0 0 0,0-1 0 0 0,1 1 0 0 0,-1 0 0 0 0,1-1 0 0 0,-3-4-40 0 0,3 0-49 0 0,0 3-29 0 0,0 1-111 0 0,0-1-183 0 0,0 0 375 0 0,0 0-42 0 0,0-2-135 0 0,0 0-75 0 0,1-8-826 0 0,0 11 907 0 0,0-1 33 0 0,9-3-1233 0 0,-9 4 1304 0 0,-1 1 0 0 0,0-1 0 0 0,1 0-1 0 0,-1 0 1 0 0,0 0 0 0 0,0 0 0 0 0,1 1 0 0 0,-1-1-1 0 0,0 0 1 0 0,0 0 0 0 0,0 0 0 0 0,0 0 0 0 0,0 1 0 0 0,0-2 104 0 0</inkml:trace>
  <inkml:trace contextRef="#ctx0" brushRef="#br0" timeOffset="617.49">506 316 5344 0 0,'0'0'157'0'0,"0"0"-41"0"0,0 0-7 0 0,0 0 41 0 0,0 0 127 0 0,0 0 236 0 0,0 0 21 0 0,0 0-9 0 0,0 2-45 0 0,0 2-257 0 0,0 5 264 0 0,0-1-63 0 0,-1-1-62 0 0,0 0-59 0 0,0-1-60 0 0,-2 1-56 0 0,0-2-57 0 0,-1 0-54 0 0,1-2 177 0 0,2 0-91 0 0,0 0-58 0 0,1 1-51 0 0,0-1-11 0 0,-1 0 41 0 0,1-2-59 0 0,-1 0-1 0 0,1 0 1 0 0,-1-1-1 0 0,0 1 1 0 0,0 0-1 0 0,0 0 1 0 0,1 0-1 0 0,-1-1 1 0 0,0 1-1 0 0,0 0 1 0 0,0-1 0 0 0,0 1-1 0 0,0-1 1 0 0,0 1-1 0 0,0-1 1 0 0,-1 1-24 0 0,-9 5 342 0 0,7-1-162 0 0,2 1-39 0 0,-2 1-18 0 0,-4 1 13 0 0,-3-3 2 0 0,9-4-109 0 0,0 0-1 0 0,-1 0 1 0 0,1 0 0 0 0,0 1-1 0 0,0-1 1 0 0,0 1-1 0 0,0-1 1 0 0,0 1 0 0 0,0 0-29 0 0,-5 5 93 0 0,4-3-45 0 0,0-1 0 0 0,-1 0 0 0 0,1 0 1 0 0,-1 0-1 0 0,1 0 0 0 0,-1 0-48 0 0,-7 2 143 0 0,-4 2 6 0 0,7-2-54 0 0,-1 0-1 0 0,1 0 0 0 0,-4 4-94 0 0,-4 5 171 0 0,5-5-45 0 0,-7 1 109 0 0,-3 2-30 0 0,-1-2-92 0 0,12-7-50 0 0,-3 3 35 0 0,5-2-31 0 0,-16 9 123 0 0,15-7-92 0 0,0 2 35 0 0,8-7-121 0 0,0 1 0 0 0,0-1 0 0 0,-1 0 1 0 0,1 0-1 0 0,0 0 0 0 0,-1 0 1 0 0,1 0-1 0 0,-1-1 0 0 0,1 1 0 0 0,-1 0 1 0 0,1-1-1 0 0,-1 1 0 0 0,0-1 1 0 0,1 1-1 0 0,-1-1 0 0 0,0 0 1 0 0,1 0-1 0 0,-2 0-12 0 0,3 0 4 0 0,-1 0 0 0 0,1 0 0 0 0,-1 0 0 0 0,1 0 0 0 0,-1 0 0 0 0,1 0 0 0 0,-1 0 0 0 0,1 0 0 0 0,-1 0 0 0 0,1 0 0 0 0,-1 0 1 0 0,1 0-1 0 0,-1 0 0 0 0,1 0 0 0 0,-1 0 0 0 0,1 1 0 0 0,-1-1 0 0 0,1 0 0 0 0,-1 0 0 0 0,1 1 0 0 0,-1-1 0 0 0,1 0 0 0 0,-1 1 0 0 0,1-1 0 0 0,0 0 0 0 0,-1 1 0 0 0,1-1 0 0 0,0 0 1 0 0,-1 1-1 0 0,1-1 0 0 0,0 1 0 0 0,0-1 0 0 0,-1 1 0 0 0,1-1 0 0 0,0 1 0 0 0,0-1 0 0 0,0 1 0 0 0,0-1 0 0 0,-1 1 0 0 0,1-1 0 0 0,0 1 0 0 0,0-1 0 0 0,0 1 0 0 0,0-1 0 0 0,0 1 0 0 0,0-1-3 0 0,0 1 0 0 0,1-1 1 0 0,-1 0-1 0 0,0 0 1 0 0,0 0-1 0 0,0 0 1 0 0,0 0-1 0 0,0 0 1 0 0,0 0-1 0 0,0 0 1 0 0,0 0-1 0 0,0 0 1 0 0,0 1 0 0 0,0-1-1 0 0,0 0 1 0 0,0 0-1 0 0,0 0 1 0 0,0 0-1 0 0,0 0 1 0 0,0 0-1 0 0,0 0 1 0 0,-1 0-1 0 0,1 0 1 0 0,0 0 0 0 0,0 1-1 0 0,0-1 1 0 0,0 0-1 0 0,0 0 1 0 0,0 0-1 0 0,0 0 1 0 0,0 0-1 0 0,0 0 1 0 0,0 0-1 0 0,0 0 1 0 0,0 0 0 0 0,0 0-1 0 0,0 0 1 0 0,0 0-1 0 0,-1 0 1 0 0,1 0-1 0 0,0 0 1 0 0,0 0-1 0 0,0 0 1 0 0,0 0-1 0 0,0 0 1 0 0,0 0 0 0 0,0 0-1 0 0,0 0 1 0 0,0 0-1 0 0,0 0 1 0 0,-1 0-1 0 0,1 0 1 0 0,0 0-1 0 0,0 0 1 0 0,0 0-1 0 0,0 0 1 0 0,0 0 0 0 0,0 0-2 0 0,-11 0 84 0 0,14 0-19 0 0,5 3-62 0 0,-3 7-3 0 0,-4-9 0 0 0,0-1 0 0 0,-1 0 0 0 0,1 1 0 0 0,0-1 0 0 0,0 0 0 0 0,0 1 0 0 0,-1-1 0 0 0,1 0 0 0 0,0 0 0 0 0,0 0 0 0 0,0 0 0 0 0,0 0 0 0 0,0 0 0 0 0,0 0 0 0 0,15 3 0 0 0,13 12 10 0 0,-25-8 19 0 0,-3-7-28 0 0,-1 1-1 0 0,0-1 1 0 0,0 1 0 0 0,1-1 0 0 0,-1 0-1 0 0,0 1 1 0 0,0-1 0 0 0,1 1 0 0 0,-1-1-1 0 0,1 0 1 0 0,-1 1 0 0 0,0-1 0 0 0,1 0 0 0 0,-1 0-1 0 0,1 1 1 0 0,-1-1 0 0 0,1 0 0 0 0,-1 0-1 0 0,0 0 1 0 0,1 1 0 0 0,-1-1 0 0 0,1 0 0 0 0,-1 0-1 0 0,1 0 1 0 0,-1 0 0 0 0,1 0 0 0 0,-1 0-1 0 0,1 0 1 0 0,-1 0 0 0 0,1 0 0 0 0,-1 0-1 0 0,1-1 1 0 0,1 2-1 0 0,0-1 1 0 0,0 0 0 0 0,0 1 0 0 0,0-1 0 0 0,0 1 0 0 0,-1-1 0 0 0,1 1 0 0 0,0 0 0 0 0,0 0 0 0 0,-1-1 0 0 0,1 2 0 0 0,0-1 0 0 0,-1 0 0 0 0,1 0 0 0 0,-1 0 0 0 0,0 1 0 0 0,2 0-1 0 0,-2 0 3 0 0,0-1-1 0 0,1 0 1 0 0,-1 1 0 0 0,1-1 0 0 0,-1 0 0 0 0,1 0-1 0 0,0 0 1 0 0,-1 0 0 0 0,1 0 0 0 0,0 0 0 0 0,0-1-1 0 0,-1 1 1 0 0,1 0 0 0 0,0-1 0 0 0,0 0 0 0 0,0 1 0 0 0,1-1-3 0 0,1 1 1 0 0,-1-1 1 0 0,1 1-1 0 0,-1 0 1 0 0,0 0 0 0 0,0 0-1 0 0,1 1 1 0 0,-1-1 0 0 0,0 1-1 0 0,0-1 1 0 0,0 1 0 0 0,-1 0-1 0 0,1 1-1 0 0,17 8 34 0 0,17 5-23 0 0,-11-11-11 0 0,11 11 0 0 0,0-3 38 0 0,-1 0 20 0 0,-32-12-49 0 0,-1 0 1 0 0,0 0-1 0 0,0-1 1 0 0,1 1-1 0 0,-1-1 1 0 0,0 0 0 0 0,1 0-1 0 0,-1 0-9 0 0,15 1 30 0 0,-3 5 55 0 0,-11-5-61 0 0,-1 1 0 0 0,0-1 0 0 0,0 0 0 0 0,1 0 0 0 0,-1-1-1 0 0,1 1 1 0 0,-1-1 0 0 0,2 0-24 0 0,27 0 276 0 0,-27 3-127 0 0,5 8 3 0 0,-7-9 0 0 0,-3-2-6 0 0,0 0-29 0 0,0 0-12 0 0,0 0-1 0 0,0 0 4 0 0,0 0 16 0 0,0 0 4 0 0,0 0 0 0 0,0 0 0 0 0,1 0-313 0 0,0 0 80 0 0,0 0 70 0 0,0 0 57 0 0,-1 0 46 0 0,1 0 35 0 0,1 0 526 0 0,-1 0-495 0 0,0 0-82 0 0,-1 0-72 0 0,0 0-47 0 0,1 0-52 0 0,-1 0-60 0 0,1 0-85 0 0,-1 0-83 0 0,1 0-92 0 0,-1 0-98 0 0,1 0-108 0 0,0 0-115 0 0,0 0-123 0 0,-1 0 392 0 0,1 0-32 0 0,-1 0-633 0 0,0 0-34 0 0,0 0-2496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26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56 5264 0 0,'0'0'116'0'0,"0"0"17"0"0,0 0 12 0 0,0 3-14 0 0,0 41 721 0 0,0-43-826 0 0,0 0 0 0 0,0-1-1 0 0,0 1 1 0 0,0 0 0 0 0,0 0-1 0 0,0-1 1 0 0,0 1 0 0 0,0 0-1 0 0,0-1 1 0 0,0 1 0 0 0,1-1 0 0 0,-1 1-1 0 0,0 0 1 0 0,1-1 0 0 0,-1 1-1 0 0,0 0 1 0 0,1-1 0 0 0,-1 1 0 0 0,1-1-1 0 0,-1 1 1 0 0,1-1 0 0 0,-1 1-1 0 0,1-1 1 0 0,-1 0 0 0 0,1 1-1 0 0,0-1-25 0 0,-1 1 24 0 0,1-1-1 0 0,-1 0 1 0 0,1 1-1 0 0,-1-1 1 0 0,1 1-1 0 0,-1-1 1 0 0,1 1-1 0 0,-1-1 1 0 0,1 1-1 0 0,-1-1 1 0 0,0 1-1 0 0,1-1 1 0 0,-1 1-1 0 0,0 0 1 0 0,1-1-1 0 0,-1 1 0 0 0,0 0 1 0 0,0-1-1 0 0,0 1 1 0 0,0 0-1 0 0,0-1 1 0 0,1 1-1 0 0,-1 0 1 0 0,0-1-1 0 0,0 1 1 0 0,-1 0-24 0 0,2 12 260 0 0,-1-3-73 0 0,0-6-127 0 0,1-1 1 0 0,-1 0-1 0 0,1 1 1 0 0,0-1-1 0 0,0 0 1 0 0,0 1-1 0 0,0-1-60 0 0,6 10 262 0 0,-5-6-87 0 0,-1 1-39 0 0,0 1-12 0 0,-2 3 20 0 0,0-3-15 0 0,2 0 36 0 0,0-1-38 0 0,1 0-13 0 0,2 2 9 0 0,1 5 46 0 0,-3-9-80 0 0,-1 1 0 0 0,-1 0 0 0 0,1 0-1 0 0,-1-1 1 0 0,-1 5-89 0 0,1-4 98 0 0,-1 1 0 0 0,1 0 0 0 0,1 0 0 0 0,0 0 0 0 0,1 3-98 0 0,2 6 152 0 0,-2-11-84 0 0,0 1 0 0 0,0-1 0 0 0,-1 1 0 0 0,0 0 0 0 0,-1 0 0 0 0,1-1-68 0 0,-1 27 302 0 0,0 45 474 0 0,1-67-667 0 0,6 2 12 0 0,-1-1 14 0 0,-4-1-2 0 0,-2 18 259 0 0,0-26-210 0 0,0-1-74 0 0,0 9-38 0 0,0-8-6 0 0,0-3 16 0 0,0 0 65 0 0,0 0 23 0 0,0 0 7 0 0,0 0-3 0 0,-3-3-18 0 0,-8-8-8 0 0,9 8-22 0 0,1 0-54 0 0,1-6-19 0 0,1 6-11 0 0,-1 1-26 0 0,0 1 0 0 0,-1-1 0 0 0,1 0 1 0 0,0 1-1 0 0,0-1 0 0 0,-1 1 0 0 0,1-1 0 0 0,-1 1 1 0 0,0-1-1 0 0,1 1 0 0 0,-1-1 0 0 0,0 1 1 0 0,-1-2-15 0 0,1 2 14 0 0,0-1 0 0 0,0 0 0 0 0,0 1 1 0 0,1-1-1 0 0,-1 0 0 0 0,0 0 1 0 0,1 0-1 0 0,-1 1 0 0 0,1-1 1 0 0,-1 0-1 0 0,1 0 0 0 0,0 0 1 0 0,0-2-15 0 0,-2-17 82 0 0,-4-1-49 0 0,4 14-32 0 0,0 0 0 0 0,1 0 0 0 0,0-1 1 0 0,-1-7-2 0 0,2-12 0 0 0,-1 10 0 0 0,1 0 0 0 0,1 1 0 0 0,2-10 0 0 0,23-83 0 0 0,-23 96 0 0 0,1 0 0 0 0,0 0 0 0 0,1 0 0 0 0,0 1 0 0 0,1-1 0 0 0,1 0 0 0 0,2-4-2 0 0,-2 3-1 0 0,0 0 1 0 0,1 1-1 0 0,1 0 0 0 0,0 1 1 0 0,0 0-1 0 0,12-12 3 0 0,-17 22-31 0 0,1-1-1 0 0,-1 1 0 0 0,0 0 1 0 0,1 1-1 0 0,0-1 1 0 0,0 1-1 0 0,0-1 0 0 0,1 1 32 0 0,14-7-105 0 0,-19 9 103 0 0,0-1 1 0 0,0 0 1 0 0,0 1-1 0 0,0-1 1 0 0,-1 1-1 0 0,1-1 1 0 0,0 1-1 0 0,0 0 1 0 0,0-1 0 0 0,0 1-1 0 0,0 0 1 0 0,0-1-1 0 0,0 1 1 0 0,0 0-1 0 0,0 0 1 0 0,0 0-1 0 0,0 0 1 0 0,0 0 0 0 0,0 0-1 0 0,-1 0 1 0 0,1 0-1 0 0,0 1 1 0 0,0-1-1 0 0,0 0 1 0 0,0 1-1 0 0,0-1 1 0 0,0 0 0 0 0,0 1-1 0 0,0-1 1 0 0,-1 1-1 0 0,1-1 1 0 0,1 2 0 0 0,-1-2 0 0 0,30 5 0 0 0,-27-2-7 0 0,0-1 0 0 0,-1 0 1 0 0,1 1-1 0 0,-1 0 1 0 0,0 0-1 0 0,0 0 1 0 0,0 0-1 0 0,0 0 1 0 0,0 1-1 0 0,-1-1 0 0 0,3 5 7 0 0,5 15 1 0 0,1-4-1 0 0,-8-14 0 0 0,0-1 0 0 0,-1 0 0 0 0,1 1 0 0 0,-1-1 0 0 0,1 3 0 0 0,2 19 0 0 0,1-10 0 0 0,-5-13 0 0 0,0 0 0 0 0,0 0 0 0 0,0 1 0 0 0,0-1 0 0 0,0 1 0 0 0,-1-1 0 0 0,1 0 0 0 0,-1 2 0 0 0,0 10 0 0 0,0-11 0 0 0,-1 0 0 0 0,2 0 0 0 0,-1 0 0 0 0,0 0 0 0 0,1 0 0 0 0,0 0 0 0 0,0 1 0 0 0,4 10 0 0 0,-3-11 1 0 0,-1-1 1 0 0,0 0 0 0 0,0 0 0 0 0,0 1 0 0 0,0-1 0 0 0,-1 1-1 0 0,1-1 1 0 0,-1 2-2 0 0,0 36 131 0 0,0-6-40 0 0,0 1-70 0 0,0-7-65 0 0,0 4-59 0 0,0-31 159 0 0,-3-4 12 0 0,2 1-65 0 0,0 0-1 0 0,1 0 1 0 0,-1 1-1 0 0,0-1 0 0 0,0 0 0 0 0,0 0 1 0 0,1 1-1 0 0,-1-1 0 0 0,1 0 1 0 0,-1 0-1 0 0,0 0 0 0 0,1 0 0 0 0,-1 0 1 0 0,1 0-1 0 0,0 0 0 0 0,-1 0 1 0 0,1 0-1 0 0,0 0 0 0 0,0 0 0 0 0,0 0 1 0 0,0 0-1 0 0,-1 0 0 0 0,1 0 0 0 0,1 0 1 0 0,-1 0-1 0 0,0-1 0 0 0,0 1 1 0 0,0 0-1 0 0,1 0-2 0 0,4-7 9 0 0,-4 6-5 0 0,0 1 0 0 0,-1 0 0 0 0,1-1 0 0 0,0 1 0 0 0,0-1 0 0 0,-1 0 0 0 0,1 1 0 0 0,-1-1-1 0 0,1 1 1 0 0,-1-1 0 0 0,0 0 0 0 0,1 1 0 0 0,-1-1 0 0 0,0 0-4 0 0,0-13 9 0 0,-1 8-8 0 0,1 0-1 0 0,0 0 0 0 0,1 0 0 0 0,0 0 1 0 0,0-3-1 0 0,5-5 0 0 0,-5 11 0 0 0,1 1 0 0 0,-1 0 0 0 0,0-1 0 0 0,0 1 0 0 0,-1-1 0 0 0,1 1 0 0 0,-1-1 0 0 0,1 1 0 0 0,-1-1 0 0 0,-1 1 0 0 0,1 0 0 0 0,1-1 0 0 0,-1 1 0 0 0,0 0 0 0 0,1 0 0 0 0,-1 0 0 0 0,1 0 0 0 0,0 0 0 0 0,0 0 0 0 0,0 1 0 0 0,0-1 0 0 0,1 0 0 0 0,-1 0 0 0 0,1 1 0 0 0,0-1 0 0 0,0 0 0 0 0,2-4 0 0 0,-1 0 0 0 0,1 0 0 0 0,-2 0 0 0 0,1-2 0 0 0,0 2 0 0 0,-1-1 0 0 0,1 1 0 0 0,1 0 0 0 0,0-1 0 0 0,1 1 0 0 0,1 0 0 0 0,0 0 0 0 0,0 1 0 0 0,5-4 0 0 0,2-3 0 0 0,3 0 0 0 0,0 10 0 0 0,-4 3-8 0 0,7 0-44 0 0,-3 3 40 0 0,0 10 22 0 0,3-1 34 0 0,-17-11-44 0 0,0-1-1 0 0,-1 1 1 0 0,1 0 0 0 0,0 0 0 0 0,-1 0 0 0 0,1 0-1 0 0,-1 0 1 0 0,1 0 0 0 0,-1 0 0 0 0,0 1-1 0 0,1-1 1 0 0,-1 0 0 0 0,0 1 0 0 0,0-1 0 0 0,0 1-1 0 0,0-1 1 0 0,1 2 0 0 0,3 24-66 0 0,10 3-65 0 0,-4-8 102 0 0,-6 5 39 0 0,1-12 21 0 0,-4-12-28 0 0,-1 1-1 0 0,0-1 1 0 0,0 0 0 0 0,0 1 0 0 0,-1-1 0 0 0,1 0 0 0 0,-1 1 0 0 0,1 1-3 0 0,-2-2 0 0 0,1-1 0 0 0,1 1 0 0 0,-1-1 0 0 0,0 1 0 0 0,1 0 0 0 0,-1-1 0 0 0,1 1 0 0 0,0-1 0 0 0,-1 1 0 0 0,1-1 0 0 0,1 0 0 0 0,-1 2 0 0 0,1-2-1 0 0,-1 1 1 0 0,0-1-1 0 0,0 1 0 0 0,0-1 0 0 0,-1 1 0 0 0,1-1 0 0 0,0 1 0 0 0,-1-1 0 0 0,0 1 0 0 0,0 0 0 0 0,1-1 0 0 0,-2 2 1 0 0,1 21-45 0 0,0-3 67 0 0,0 60 230 0 0,0-49-251 0 0,0-15-41 0 0,0 2-34 0 0,0-18-29 0 0,1-1-33 0 0,1 1-206 0 0,9 9-469 0 0,-9-9-56 0 0,-2-2-11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30.3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10016 0 0,'0'0'230'0'0,"0"0"30"0"0,0 0 18 0 0,0 0 30 0 0,0 0 118 0 0,0 0 57 0 0,0 0 12 0 0,0 0-11 0 0,0 0-50 0 0,0 0-18 0 0,0 0-6 0 0,0 0-176 0 0,0 0-108 0 0,0 0-41 0 0,0 0-12 0 0,0 0 5 0 0,0 0 2 0 0,0 0-12 0 0,0-2-15 0 0,0-9-58 0 0,0 8-73 0 0,0 3 17 0 0,0 0-69 0 0,0 0-78 0 0,0 0 59 0 0,0 0-35 0 0,0 0-38 0 0,0 0-35 0 0,0 0-353 0 0,0 0 81 0 0,0 0-49 0 0,0 0-683 0 0,0 0-540 0 0,0 0-1027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27.9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9504 0 0,'0'0'216'0'0,"0"2"32"0"0,0 17 192 0 0,0-9-382 0 0,0 6-36 0 0,0-4 18 0 0,0-2 77 0 0,0 1 67 0 0,0-1 58 0 0,0 1 90 0 0,0 0 51 0 0,0 7 345 0 0,0 25 1096 0 0,0-28-1313 0 0,0 1-57 0 0,0-1-115 0 0,0 1-76 0 0,0 1-92 0 0,0 2-105 0 0,3-7-14 0 0,8 2-28 0 0,-9-12-20 0 0,-2-1-68 0 0,0-1-25 0 0,0 0-34 0 0,0 0-194 0 0,0 0-438 0 0,0 0-47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28.8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8288 0 0,'-14'0'190'0'0,"12"0"28"0"0,2 0 7 0 0,-3 0-33 0 0,2 0-189 0 0,1 0-1 0 0,-1 0 1 0 0,0 0-1 0 0,1 0 1 0 0,-1 0 0 0 0,0 1-1 0 0,1-1 1 0 0,-1 0-1 0 0,0 0 1 0 0,1 0-1 0 0,-1 1 1 0 0,0-1 0 0 0,1 0-1 0 0,-1 1 1 0 0,1-1-3 0 0,-1 1 0 0 0,1-1 1 0 0,0 1 0 0 0,-1-1 0 0 0,1 1-1 0 0,0 0 1 0 0,0-1 0 0 0,-1 1-1 0 0,1 0 1 0 0,0-1 0 0 0,0 1 0 0 0,0 0-1 0 0,0-1 1 0 0,0 1 0 0 0,0 0-1 0 0,0-1 0 0 0,0 0 0 0 0,0 3 54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30.4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95 537 5072 0 0,'0'0'144'0'0,"0"-3"1"0"0,0-3-95 0 0,0 2 31 0 0,0 2 81 0 0,0 1 189 0 0,-2 1 320 0 0,2 0-542 0 0,-1 0-53 0 0,0 0-35 0 0,-2 1-55 0 0,1-1 35 0 0,1 0 50 0 0,-1 0 72 0 0,1 0 66 0 0,0 0 93 0 0,0 0 109 0 0,1-1-159 0 0,-1 1 33 0 0,2 1-50 0 0,-1 0-52 0 0,1 0-45 0 0,-2 0-38 0 0,1 2 22 0 0,-3 3-22 0 0,3-6 12 0 0,-1 1-81 0 0,0-1 1 0 0,1 0 0 0 0,-1 1 0 0 0,0-1-1 0 0,0 0 1 0 0,0 1 0 0 0,1-1 0 0 0,-1 0-1 0 0,0 0 1 0 0,0 0 0 0 0,0 0 0 0 0,0 0-1 0 0,0 0 1 0 0,1 0 0 0 0,-2 0-32 0 0,-13 2 360 0 0,5 6-186 0 0,6 2 43 0 0,3 14 270 0 0,1-3-108 0 0,-4-7-192 0 0,0-6-85 0 0,-1 2 52 0 0,-1 6 34 0 0,3-9-139 0 0,-4 17 156 0 0,4-10-57 0 0,3 4 38 0 0,0-6-102 0 0,0 4 41 0 0,0 0 38 0 0,0-2 41 0 0,2-9-12 0 0,9 8-32 0 0,-6 0-128 0 0,-4-12-31 0 0,-1-1 0 0 0,1 0 0 0 0,-1 1 0 0 0,1-1 0 0 0,0 0 0 0 0,-1 0 0 0 0,1 1 0 0 0,0-1 0 0 0,-1 0 0 0 0,1 0 0 0 0,0 0 0 0 0,-1 0 0 0 0,1 0 1 0 0,0 0-1 0 0,-1 0-1 0 0,0 0 0 0 0,12 0 121 0 0,-11 1-112 0 0,1-1 1 0 0,0 0-1 0 0,0 0 0 0 0,0 0 0 0 0,-1 0 0 0 0,1-1 1 0 0,0 1-1 0 0,0 0 0 0 0,0-1 0 0 0,-1 1 0 0 0,1-1 1 0 0,0 0-10 0 0,27-14 160 0 0,-24 1-72 0 0,0 8-50 0 0,0-1 1 0 0,0 0-1 0 0,0 1 1 0 0,1 0-1 0 0,0 1 1 0 0,4-4-39 0 0,8-8 73 0 0,9-13 21 0 0,-16 14-103 0 0,-1 2-50 0 0,9-11-103 0 0,-16 22 138 0 0,0 0-1 0 0,0 0 1 0 0,-1-1 0 0 0,1 1-1 0 0,-1-1 1 0 0,0 1 0 0 0,0-1-1 0 0,0 0 1 0 0,-1 0 0 0 0,1-2 24 0 0,4-23-232 0 0,4 8-31 0 0,-5-8-7 0 0,-1 14 148 0 0,4-15-184 0 0,-7 25 238 0 0,-1 0 1 0 0,1 0-1 0 0,-1 0 0 0 0,0 0 1 0 0,0 0-1 0 0,-1 0 0 0 0,1 0 0 0 0,-2-4 68 0 0,-9-23-358 0 0,7 15 163 0 0,-1-6-40 0 0,-4-3 54 0 0,2 9 83 0 0,-8-18-96 0 0,8 8 33 0 0,2-1 21 0 0,0-3 36 0 0,-3 1 57 0 0,-4 2 19 0 0,8 22 20 0 0,1 0 1 0 0,1 0 0 0 0,-1-1 0 0 0,1 1 0 0 0,1-1-1 0 0,-1 1 1 0 0,1-1 0 0 0,0 0 0 0 0,0-2 7 0 0,1 8 0 0 0,0-1 0 0 0,0 0 0 0 0,0 1 0 0 0,0-1 0 0 0,-1 0 0 0 0,1 1 0 0 0,0-1 0 0 0,-1 0 0 0 0,0 1 0 0 0,1-1 0 0 0,-1 1 0 0 0,0-1 0 0 0,0 1 0 0 0,0-1 0 0 0,0 0 0 0 0,-4-6 0 0 0,2-1 9 0 0,3 5 26 0 0,0 4-35 0 0,0-2 71 0 0,0 1 78 0 0,0 1 115 0 0,0 0 0 0 0,0 2-115 0 0,0 2-78 0 0,0 16-26 0 0,0 42-119 0 0,3-36 79 0 0,-1-14 1 0 0,5 20 73 0 0,0 0 209 0 0,6 15-288 0 0,-5-24 83 0 0,4 13 79 0 0,-3 0 42 0 0,-5-11-49 0 0,-2-8-8 0 0,1-1 1 0 0,1 1 0 0 0,1 2-148 0 0,6 9 185 0 0,-1-2 0 0 0,-2 2 37 0 0,-3 14 66 0 0,6-8 0 0 0,-6-2-22 0 0,6-1-88 0 0,-6-2-40 0 0,1-13-47 0 0,-5-13-72 0 0,0 0 1 0 0,0 1 0 0 0,0-1-1 0 0,0 0 1 0 0,0 1 0 0 0,-1-1 0 0 0,1 1-1 0 0,-1 1-19 0 0,0 63 192 0 0,0-23-142 0 0,0-30-50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32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7312 0 0,'0'0'209'0'0,"0"0"14"0"0,0 0-93 0 0,3 3-46 0 0,10 10-10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33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65 7424 0 0,'0'0'166'0'0,"0"0"29"0"0,0 0 12 0 0,-3 0-34 0 0,-5-2-140 0 0,-4-4-32 0 0,3 1 0 0 0,0 2 15 0 0,3 3 41 0 0,6 0-57 0 0,-7 0 144 0 0,-1 0 47 0 0,7 1-134 0 0,-1-2 0 0 0,0 1 1 0 0,1 0-1 0 0,-1 0 0 0 0,0 0 0 0 0,1-1 0 0 0,-1 1 0 0 0,1-1 0 0 0,-2 0-57 0 0,-5-4 236 0 0,-2 0 100 0 0,-3 2 67 0 0,6 3-204 0 0,4 1-138 0 0,1-1 0 0 0,0 0-1 0 0,0 0 1 0 0,0 0 0 0 0,0-1 0 0 0,-1 1-1 0 0,1 0 1 0 0,0-1 0 0 0,0 1 0 0 0,-1-1-61 0 0,-5-4 184 0 0,-2-1 76 0 0,-3 3 58 0 0,6 4-163 0 0,5-1-109 0 0,1 0 1 0 0,-1 0-1 0 0,0 0 0 0 0,1 0 0 0 0,-1 0 0 0 0,1 0 0 0 0,-1 0 0 0 0,0-1 0 0 0,1 1 0 0 0,-1-1 0 0 0,0 1 0 0 0,0-1-46 0 0,-1-3 129 0 0,-2-3 88 0 0,1 6-159 0 0,0 0 0 0 0,1 1 0 0 0,-1-1 0 0 0,0 1 1 0 0,0-1-1 0 0,1 1 0 0 0,-1 0 0 0 0,0 0-58 0 0,-6 1 139 0 0,1-1 43 0 0,-2 0 112 0 0,1 1 102 0 0,8-1-382 0 0,0 0 1 0 0,0 0-1 0 0,0 1 0 0 0,0-1 1 0 0,0 1-1 0 0,0 0 1 0 0,0 0-1 0 0,0-1 1 0 0,0 1-1 0 0,0 1 1 0 0,1-1-1 0 0,-1 0 1 0 0,0 0-1 0 0,0 1-14 0 0,-23 23 168 0 0,13-12-116 0 0,11-12-50 0 0,0 0-1 0 0,0 1 0 0 0,0 0 0 0 0,0-1 1 0 0,0 1-1 0 0,0 0 0 0 0,0-1 0 0 0,0 1 1 0 0,1 0-1 0 0,-1 0 0 0 0,1-1 1 0 0,-1 1-1 0 0,1 1-1 0 0,-2 30-3 0 0,2-30 3 0 0,0 76 0 0 0,0-77 0 0 0,0 0 0 0 0,1-1 0 0 0,-1 1 0 0 0,0 0 0 0 0,1-1 0 0 0,-1 1 0 0 0,1 0 0 0 0,0-1 0 0 0,0 1 0 0 0,-1 0 0 0 0,1-1 0 0 0,0 1 0 0 0,0-1 0 0 0,0 1 0 0 0,1-1 0 0 0,-1 0 0 0 0,0 0 0 0 0,0 1 0 0 0,1-1 0 0 0,11 15 0 0 0,-4 4-2 0 0,-8-15 3 0 0,1-1 0 0 0,-1 0 0 0 0,1 0 0 0 0,0-1-1 0 0,0 1 1 0 0,1 0 0 0 0,-1-1 0 0 0,1 1-1 0 0,-1-1 1 0 0,1 0 0 0 0,0 1 0 0 0,0-2 0 0 0,1 1-1 0 0,-1 0 1 0 0,2 1-1 0 0,27 11 70 0 0,-30-14-64 0 0,1 0 1 0 0,0 0-1 0 0,0-1 1 0 0,0 1-1 0 0,0-1 1 0 0,0 1 0 0 0,0-1-1 0 0,0 0 1 0 0,0-1-1 0 0,0 1 1 0 0,1 0-7 0 0,4-1 8 0 0,0 1-9 0 0,40-2-25 0 0,-45 2 28 0 0,1-1-1 0 0,0 0 0 0 0,0 0 1 0 0,0 0-1 0 0,0-1 0 0 0,-1 1 0 0 0,1-1 1 0 0,-1 0-1 0 0,3-1-1 0 0,15-9 82 0 0,-17 10-66 0 0,-1 1-1 0 0,1-1 1 0 0,-1 0 0 0 0,0-1 0 0 0,1 1-1 0 0,-1 0 1 0 0,0-1 0 0 0,-1 1 0 0 0,1-1-1 0 0,0 0 1 0 0,-1 0 0 0 0,1 0 0 0 0,-1-1-16 0 0,3-7 50 0 0,-5 10-45 0 0,0 0-1 0 0,1 0 1 0 0,-1-1-1 0 0,1 1 1 0 0,-1 0-1 0 0,1 0 1 0 0,-1 0-1 0 0,1 0 1 0 0,0 0-1 0 0,0 0 1 0 0,-1 0-1 0 0,1 1 1 0 0,0-1-1 0 0,0 0 1 0 0,0 0-1 0 0,0 1 1 0 0,0-1 0 0 0,0 0-5 0 0,0 1 2 0 0,0-1 0 0 0,0 1 1 0 0,0 0-1 0 0,0-1 0 0 0,0 1 1 0 0,-1-1-1 0 0,1 1 0 0 0,0-1 1 0 0,0 0-1 0 0,-1 1 1 0 0,1-1-1 0 0,0 0 0 0 0,-1 1 1 0 0,1-1-1 0 0,-1 0 0 0 0,1 0 1 0 0,-1 1-1 0 0,1-1 0 0 0,-1 0 1 0 0,0 0-1 0 0,1 0 1 0 0,-1 0-1 0 0,0 0 0 0 0,0 0 1 0 0,1 0-1 0 0,-1 0-2 0 0,3-9 31 0 0,4 4-12 0 0,-4 4-6 0 0,13-27 67 0 0,0-2-27 0 0,-13 17-57 0 0,-3 12-65 0 0,-2 10-33 0 0,3 7 76 0 0,0-7 22 0 0,-1-6 4 0 0,0 0 0 0 0,0 0 0 0 0,0 0 0 0 0,1-1 0 0 0,-1 1 0 0 0,1 0 0 0 0,-1-1 0 0 0,1 1 0 0 0,0 0 0 0 0,0-1 0 0 0,-1 1 0 0 0,1-1 0 0 0,0 1 0 0 0,1 0 0 0 0,-2-1 0 0 0,1 1 0 0 0,0-1 0 0 0,0 1 0 0 0,0 0 0 0 0,-1-1 0 0 0,1 1 0 0 0,-1 0 0 0 0,1-1 0 0 0,-1 1 0 0 0,0 0 0 0 0,0 0 0 0 0,0 0 0 0 0,0 16-26 0 0,0 2 82 0 0,0 3 92 0 0,0 8 178 0 0,0-29-184 0 0,0-2-4 0 0,3 3-2 0 0,8 8 0 0 0,-9-9-7 0 0,-2-2-29 0 0,0 0-18 0 0,0 0-2 0 0,0 0 0 0 0,0 0 0 0 0,0 0-36 0 0,0 0-138 0 0,0 0 58 0 0,0 0-21 0 0,0 0-26 0 0,0 0-46 0 0,0 0-21 0 0,0 0-45 0 0,0 0-54 0 0,0 0-59 0 0,0 0-63 0 0,0 0-60 0 0,0 0-52 0 0,0 0-47 0 0,0 0-157 0 0,0 0-45 0 0,0 0-191 0 0,0 0-510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32.1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33 9848 0 0,'0'0'222'0'0,"0"0"30"0"0,0 0 19 0 0,0 0 36 0 0,0 2 118 0 0,0 9 1 0 0,0 2 95 0 0,-1 26 793 0 0,1-26-920 0 0,0-1-59 0 0,0-2-116 0 0,1-1-68 0 0,0-1-81 0 0,1-2-93 0 0,4 7 190 0 0,-1-4-6 0 0,-3 6 35 0 0,-2-1-53 0 0,0 25 191 0 0,3-18-195 0 0,2-6-22 0 0,-3-12-92 0 0,-1 1 1 0 0,0-1 0 0 0,0 0 0 0 0,0 1 0 0 0,0-1 0 0 0,-1 0 0 0 0,0 1 0 0 0,1 1-26 0 0,-1 14 111 0 0,0 19 53 0 0,0 15-22 0 0,0-53-141 0 0,0 0 0 0 0,0 1 0 0 0,0-1 0 0 0,0 0 0 0 0,0 0-1 0 0,0 0 1 0 0,0 0 0 0 0,0 0 0 0 0,0 0 0 0 0,0 0 0 0 0,0 0 0 0 0,0 0 0 0 0,0 0 0 0 0,0 1 0 0 0,0-1 0 0 0,0 0 0 0 0,0 0 0 0 0,0 0 0 0 0,0 0 0 0 0,0 0-1 0 0,0 0 1 0 0,0 0 0 0 0,0 0 0 0 0,0 0 0 0 0,0 0 0 0 0,0 0 0 0 0,0 1 0 0 0,0-1 0 0 0,0 0 0 0 0,0 0 0 0 0,0 0 0 0 0,0 0 0 0 0,0 0 0 0 0,0 0 0 0 0,1 0 0 0 0,-1 0-1 0 0,0 0 1 0 0,0 0 0 0 0,0 0 0 0 0,0 0 0 0 0,0 0 0 0 0,0 0 0 0 0,0 0 0 0 0,0 0 0 0 0,0 0 0 0 0,0 0 0 0 0,0 0 0 0 0,1 0 0 0 0,-1 0 0 0 0,0 0 0 0 0,0 0-1 0 0,0 0 1 0 0,0 0 0 0 0,0 0 0 0 0,0 0 0 0 0,0 0 0 0 0,0 0-1 0 0,4 0-24 0 0,-1 0-98 0 0,-1 0-95 0 0,-1 0 57 0 0,0 0-39 0 0,0 0-44 0 0,-1 0-40 0 0,1 0-37 0 0,-1 0-34 0 0,0 0-232 0 0,0 0-57 0 0,1 0-763 0 0,-1 0-610 0 0,0 0-1157 0 0</inkml:trace>
  <inkml:trace contextRef="#ctx0" brushRef="#br0" timeOffset="420.72">412 17 8640 0 0,'0'0'197'0'0,"0"0"24"0"0,0 0 17 0 0,-2 0-38 0 0,-11 0-160 0 0,4-1-29 0 0,4-1 31 0 0,1-4 116 0 0,4 5-144 0 0,0 1-1 0 0,-1-1 1 0 0,1 1 0 0 0,0-1-1 0 0,0 1 1 0 0,-1 0 0 0 0,1-1 0 0 0,0 1-1 0 0,-1 0 1 0 0,1-1 0 0 0,-1 1-1 0 0,1 0 1 0 0,0-1 0 0 0,-1 1-1 0 0,1 0 1 0 0,-1 0 0 0 0,1-1-1 0 0,-1 1 1 0 0,1 0 0 0 0,-1 0-1 0 0,1 0 1 0 0,-1 0 0 0 0,1 0 0 0 0,-1 0-1 0 0,1-1 1 0 0,-1 1 0 0 0,1 0-1 0 0,-1 1 1 0 0,1-1 0 0 0,-1 0-1 0 0,1 0 1 0 0,-1 0-14 0 0,-7 0 245 0 0,-1 0 61 0 0,1 0 51 0 0,2 0 38 0 0,3 3-83 0 0,2-2-272 0 0,-9 7 170 0 0,3-6-83 0 0,1-1 24 0 0,-2 0 71 0 0,6-2-162 0 0,-2 1-6 0 0,0 6 33 0 0,-1 5 95 0 0,-6 4-147 0 0,8 1-35 0 0,3-15 0 0 0,0 0 0 0 0,0 0 0 0 0,0 0 0 0 0,0-1 0 0 0,0 1 0 0 0,0 0 0 0 0,1 0 0 0 0,-1 0 0 0 0,0 0 0 0 0,0-1 0 0 0,1 1 0 0 0,-1 0 0 0 0,0 0 0 0 0,1 0 0 0 0,15 4 0 0 0,13 9 0 0 0,2-1 0 0 0,-24-11 0 0 0,3 0 0 0 0,0 1 0 0 0,0 0 0 0 0,-1 0 0 0 0,8 5 0 0 0,12 8 0 0 0,-23-6 0 0 0,7-2 22 0 0,2 13 90 0 0,-1-10 16 0 0,-9 12-6 0 0,1-10-45 0 0,-5-11-66 0 0,0-1-1 0 0,0 1 1 0 0,0-1-1 0 0,-1 0 1 0 0,1 1-1 0 0,-1-1 1 0 0,1 1 0 0 0,-1-1-1 0 0,0 1 1 0 0,1 0-1 0 0,-1-1 1 0 0,0 1-1 0 0,0-1-10 0 0,0 28 157 0 0,0-10-19 0 0,0-3 27 0 0,0-1 66 0 0,0-14-216 0 0,0 0 0 0 0,0 0 1 0 0,0-1-1 0 0,0 1 0 0 0,0 0 0 0 0,-1 0 1 0 0,1 0-1 0 0,0-1 0 0 0,0 1 0 0 0,-1 0 0 0 0,1 0 1 0 0,0-1-1 0 0,-1 1 0 0 0,1 0 0 0 0,-1-1 1 0 0,1 1-1 0 0,-1-1 0 0 0,1 1 0 0 0,-1 0 0 0 0,0-1 1 0 0,1 1-1 0 0,-1-1 0 0 0,0 1 0 0 0,1-1 1 0 0,-1 0-1 0 0,0 1 0 0 0,1-1 0 0 0,-1 0 1 0 0,-1 1-16 0 0,1-1 20 0 0,0 1 1 0 0,0-1-1 0 0,0 1 1 0 0,0 0 0 0 0,0-1-1 0 0,0 1 1 0 0,0 0-1 0 0,0 0 1 0 0,0 0 0 0 0,0 0-1 0 0,0 0 1 0 0,0 0-1 0 0,1 0 1 0 0,-1 0 0 0 0,0 0-21 0 0,-4 9 195 0 0,4-7-152 0 0,0-1 0 0 0,0 0 0 0 0,0 0 1 0 0,0 0-1 0 0,-1 1 0 0 0,1-1 0 0 0,-1 0 0 0 0,1-1 1 0 0,-1 1-44 0 0,-11 14 265 0 0,4-3-122 0 0,8-13-135 0 0,0 1-1 0 0,0-1 1 0 0,0 1-1 0 0,0-1 1 0 0,-1 1-1 0 0,1-1 1 0 0,0 0-1 0 0,0 0 1 0 0,0 0-1 0 0,-1 0 1 0 0,1 0-1 0 0,0 0 1 0 0,0 0-1 0 0,0 0 1 0 0,-1 0-8 0 0,-5 0 23 0 0,5 0-17 0 0,0 0 1 0 0,0 1 0 0 0,0-1 0 0 0,-1 1 0 0 0,1 0 0 0 0,0-1 0 0 0,0 1 0 0 0,0 0 0 0 0,0 0 0 0 0,-2 2-7 0 0,3-3 3 0 0,0 1 0 0 0,-1 0 0 0 0,1 0 0 0 0,0 0 0 0 0,-1-1 0 0 0,1 1-1 0 0,-1 0 1 0 0,1-1 0 0 0,-1 0 0 0 0,1 1 0 0 0,-1-1 0 0 0,1 0 0 0 0,-1 0-1 0 0,0 0 1 0 0,1 0 0 0 0,-1 0 0 0 0,1 0 0 0 0,-1 0 0 0 0,0 0 0 0 0,1-1 0 0 0,-1 1-1 0 0,1 0 1 0 0,-1-1 0 0 0,0 0-3 0 0,-6-4 20 0 0,-4-1 9 0 0,-2 4-39 0 0,10 2-61 0 0,0 0 53 0 0,-8-2 110 0 0,7 1-92 0 0,2 0-40 0 0,0-1-44 0 0,-1 0-64 0 0,1 0-75 0 0,0-1-85 0 0,-1 0-99 0 0,3 2 49 0 0,-1-1-58 0 0,1 0-51 0 0,-1 1-45 0 0,0-1-153 0 0,0 0-44 0 0,0 0-185 0 0,-1-2-495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31.0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17 143 6968 0 0,'0'0'157'0'0,"0"0"23"0"0,0 0 11 0 0,0-3-31 0 0,0-10-128 0 0,-1 4-8 0 0,-1 5 64 0 0,-2 2 94 0 0,-2 1 210 0 0,6 1-392 0 0,-3 0 748 0 0,3 0 27 0 0,0 0-317 0 0,0 0-184 0 0,0 0-43 0 0,0 0 59 0 0,0 0 142 0 0,0 10 86 0 0,0 0-77 0 0,-1-2-164 0 0,1 0-40 0 0,0-1-39 0 0,0 1-38 0 0,1-1-38 0 0,-1 0-37 0 0,1-1-36 0 0,1 0-37 0 0,3 9 39 0 0,-3-12-50 0 0,-1 0-1 0 0,0 1 0 0 0,0-1 1 0 0,0 1-1 0 0,0-1 0 0 0,-1 1 1 0 0,1-1-1 0 0,-1 1 1 0 0,0 0-1 0 0,0 1-1 0 0,1 1 1 0 0,0-1 0 0 0,0 1 0 0 0,0-1-1 0 0,1 0 1 0 0,0 2 0 0 0,0-1 3 0 0,-1-1 0 0 0,1 0 1 0 0,-1 0-1 0 0,0 1 0 0 0,-1-1 0 0 0,1 2-3 0 0,-1 2 32 0 0,1-1 0 0 0,0 0 0 0 0,1 1 0 0 0,2 6-32 0 0,-2-7 28 0 0,0-1 1 0 0,-1 0 0 0 0,0 1 0 0 0,0 5-29 0 0,1 5 76 0 0,4-1-8 0 0,0-2-16 0 0,-5 5 14 0 0,-1-16-48 0 0,0-1-1 0 0,0 0 1 0 0,0 1 0 0 0,1-1 0 0 0,-1 0-1 0 0,1 1 1 0 0,0-1 0 0 0,0 0-18 0 0,2 6 44 0 0,-1 0 0 0 0,1 0 0 0 0,-1 0 1 0 0,0 5-45 0 0,-1 15 135 0 0,-1-25-116 0 0,1 0 1 0 0,-1 0 0 0 0,1 0 0 0 0,0 0 0 0 0,0 0 0 0 0,0 0 0 0 0,0-1-1 0 0,1 1 1 0 0,0 0 0 0 0,1 2-20 0 0,-2-3 20 0 0,0 0 0 0 0,0 0-1 0 0,-1 0 1 0 0,1 1 0 0 0,-1-1-1 0 0,0 0 1 0 0,0 0 0 0 0,0 1-1 0 0,0-1 1 0 0,-1 1-20 0 0,1 7 65 0 0,0 7 18 0 0,0-8-27 0 0,0 10 35 0 0,-2-9-37 0 0,1-11-53 0 0,1 1 1 0 0,0-1-1 0 0,0 0 1 0 0,-1 1-1 0 0,1-1 1 0 0,-1 0-1 0 0,1 1 1 0 0,0-1-1 0 0,-1 0 0 0 0,1 0 1 0 0,-1 1-1 0 0,1-1 1 0 0,-1 0-1 0 0,1 0 1 0 0,-1 0-1 0 0,1 0 1 0 0,0 0-1 0 0,-1 0 1 0 0,1 1-1 0 0,-1-1 1 0 0,1 0-1 0 0,-1 0 1 0 0,1 0-1 0 0,-1-1 1 0 0,1 1-2 0 0,0 0 1 0 0,-1 0 0 0 0,1 0 0 0 0,0 0 0 0 0,0 0 0 0 0,0 0-1 0 0,0 0 1 0 0,0 0 0 0 0,0 0 0 0 0,0 0 0 0 0,0 0 0 0 0,0 0 0 0 0,0 0 0 0 0,-1 0 0 0 0,1 0 0 0 0,0 0 0 0 0,0 0 0 0 0,0 0 0 0 0,0 0 0 0 0,0 0 0 0 0,0 0 0 0 0,0 0-1 0 0,0 0 1 0 0,0 0 0 0 0,0 0 0 0 0,0 1 0 0 0,-1-1 0 0 0,1 0 0 0 0,0 0 0 0 0,0 0 0 0 0,0 0 0 0 0,0 0 0 0 0,0 0 0 0 0,0 0 0 0 0,0 0 0 0 0,0 0 0 0 0,0 0-1 0 0,0 0 1 0 0,0 0 0 0 0,0 0 0 0 0,0 1 0 0 0,0-1 0 0 0,0 0 0 0 0,0 0 0 0 0,0 0 0 0 0,0 0 0 0 0,0 0 0 0 0,0 0 0 0 0,0 0 0 0 0,0 0 0 0 0,0 0 0 0 0,0 0 0 0 0,0 1-1 0 0,0-1 1 0 0,0 0 0 0 0,0 0 0 0 0,0 0 0 0 0,0 0-1 0 0,0 11-2 0 0,0-9-76 0 0,0-2 16 0 0,0 1-71 0 0,0 0-83 0 0,0-1 63 0 0,0 1-37 0 0,0 0-40 0 0,0 0-36 0 0,0 1-365 0 0,0 0 84 0 0,0-1-50 0 0,0 2-707 0 0,0-1-558 0 0,0-1-1061 0 0</inkml:trace>
  <inkml:trace contextRef="#ctx0" brushRef="#br0" timeOffset="357.4">1 159 7512 0 0,'0'0'166'0'0,"0"0"29"0"0,0-3 13 0 0,0-10-29 0 0,0 4-127 0 0,0 5 18 0 0,0 2 71 0 0,0 1 162 0 0,0 1 273 0 0,3 0 22 0 0,19 0 453 0 0,-9 0-644 0 0,-6 0-215 0 0,0 0-34 0 0,-1 0-40 0 0,-1 0-47 0 0,11 3 202 0 0,0 10 7 0 0,2 3-38 0 0,-12-12-180 0 0,34 22 312 0 0,-1 3-54 0 0,-3 3-74 0 0,-4 3-92 0 0,-27-28-142 0 0,0 0 0 0 0,1 0 0 0 0,0-1 0 0 0,1 0 0 0 0,0 0 0 0 0,-1 0 0 0 0,2-1-12 0 0,0 1 38 0 0,0 1 0 0 0,0 1 0 0 0,6 7-38 0 0,20 29 187 0 0,-25-32-128 0 0,-5-7-29 0 0,1-1 0 0 0,0 1 0 0 0,-1-1 1 0 0,2 0-1 0 0,2 2-30 0 0,18 16 141 0 0,21 36 199 0 0,-35-44-220 0 0,0 4 2 0 0,1 2 25 0 0,3-7 8 0 0,-11-9-114 0 0,-2-3-22 0 0,-1 0 0 0 0,0 1 0 0 0,0-1-1 0 0,0 1 1 0 0,0 0 0 0 0,0-1 0 0 0,-1 1 0 0 0,2 1-19 0 0,7 23 192 0 0,2-13-80 0 0,-2-3 3 0 0,-3 1 8 0 0,19 21 182 0 0,-23-27-263 0 0,1 2 53 0 0,3-3-36 0 0,-2-2-49 0 0,8 9 16 0 0,-10-5 48 0 0,-3 3-55 0 0,0-8-10 0 0,0 1 92 0 0,0-2-1 0 0,2 0-11 0 0,11 0 8 0 0,0 0 33 0 0,-10 0 19 0 0,-3 0 3 0 0,1 0-73 0 0,1-2-64 0 0,2-3-50 0 0,2-1-84 0 0,-4 4-34 0 0,-1 0 35 0 0,0-5-172 0 0,-1 5 133 0 0,-1-1-124 0 0,1 2 3 0 0,0 0-92 0 0,0-1-21 0 0,0 0-59 0 0,0 1-53 0 0,0-1-46 0 0,0 0-162 0 0,0 1-45 0 0,0-2-196 0 0,0 0-524 0 0</inkml:trace>
  <inkml:trace contextRef="#ctx0" brushRef="#br0" timeOffset="685.82">648 1 7800 0 0,'0'0'174'0'0,"0"0"29"0"0,0 0 13 0 0,0 3-31 0 0,0 11-2 0 0,0 2 56 0 0,0 39 707 0 0,0-32-582 0 0,0-12-213 0 0,0 1-32 0 0,0-1-41 0 0,0-1-46 0 0,2 7 165 0 0,4 1-35 0 0,-1-3-43 0 0,0 17 121 0 0,0-16-119 0 0,-3-10-59 0 0,0 1 1 0 0,-1 0 0 0 0,1-1 0 0 0,-1 1-1 0 0,-1 0 1 0 0,1 0-63 0 0,-1-1 66 0 0,0 1-1 0 0,1 0 1 0 0,1 0-1 0 0,-1-1 1 0 0,1 1 0 0 0,0-1-66 0 0,3 11 133 0 0,0 14 143 0 0,0-14-117 0 0,-3-11-73 0 0,-1 1 0 0 0,1-1 0 0 0,-1 1 0 0 0,0 0 0 0 0,0 0 1 0 0,-1-1-87 0 0,2 22 284 0 0,3-6-83 0 0,2 12 52 0 0,-5-7-43 0 0,-2-22-154 0 0,1 1 1 0 0,0-1-1 0 0,0 1 1 0 0,0-1 0 0 0,0 0-1 0 0,2 2-56 0 0,-1-2 58 0 0,-1 1-1 0 0,0-1 0 0 0,1 1 1 0 0,-2-1-1 0 0,1 0 1 0 0,0 3-58 0 0,-1 5 189 0 0,0 0-39 0 0,0 46 403 0 0,0-41-304 0 0,0 0 102 0 0,0-5-19 0 0,0-1 84 0 0,0 0 97 0 0,0 1 109 0 0,0-21-706 0 0,0 5 0 0 0,0-2-80 0 0,0 2-54 0 0,0-1-95 0 0,0 1-111 0 0,0 1 164 0 0,0 1-34 0 0,0-1-108 0 0,0 1-62 0 0,0-1-54 0 0,0 0-48 0 0,0 1-166 0 0,0-1-48 0 0,0-1-201 0 0,0 0-542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29.4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66 8088 0 0,'0'0'234'0'0,"-3"-2"-4"0"0,-13-14-168 0 0,1 0-101 0 0,12 13 57 0 0,0 0 37 0 0,-1-1 50 0 0,-2-2 62 0 0,-8-4 176 0 0,2 7-38 0 0,9 3 16 0 0,-1-1-121 0 0,-1 0-35 0 0,-3 2 80 0 0,-2 2-62 0 0,-3 4-15 0 0,6-3-44 0 0,-7 2 16 0 0,9 4-48 0 0,-5-5-10 0 0,4 9-2 0 0,-6 6 4 0 0,-2 4-8 0 0,5-1 26 0 0,8-19-82 0 0,-1 0 0 0 0,1 0 0 0 0,-1 0 0 0 0,1 0 0 0 0,0 0-1 0 0,1 1 1 0 0,-1-1 0 0 0,1 0 0 0 0,0 2-20 0 0,-1 3 51 0 0,0 0 0 0 0,0 0 0 0 0,-1-1 0 0 0,-2 8-51 0 0,2-11 24 0 0,1 0-1 0 0,-1 1 1 0 0,1-1-1 0 0,0 0 1 0 0,1 1-1 0 0,-1-1 1 0 0,1 1 0 0 0,0-1-1 0 0,1 1 1 0 0,-1-1-1 0 0,1 1 1 0 0,1 2-24 0 0,3 7 70 0 0,-3-12-55 0 0,-1 0 1 0 0,0 1-1 0 0,0-1 0 0 0,0 1 0 0 0,0-1 1 0 0,-1 1-1 0 0,0-1 0 0 0,1 1 1 0 0,-1 0-16 0 0,0 1 27 0 0,1 1 0 0 0,0 0 0 0 0,0 0 0 0 0,0 0 0 0 0,1-1 0 0 0,0 2-27 0 0,0-2 30 0 0,-1 0 0 0 0,1 0 0 0 0,-1 0 0 0 0,0 0 0 0 0,0 5-30 0 0,-2-9 10 0 0,1 1 1 0 0,1 0 0 0 0,-1 0-1 0 0,0-1 1 0 0,0 1-1 0 0,1 0 1 0 0,-1-1 0 0 0,1 1-1 0 0,-1-1 1 0 0,1 1 0 0 0,0-1-1 0 0,-1 1 1 0 0,1-1 0 0 0,0 1-1 0 0,1 0-10 0 0,3 6 51 0 0,0 3 36 0 0,1 1 8 0 0,-2-7-26 0 0,2 1 38 0 0,-5-5-91 0 0,0 1 0 0 0,0-1 0 0 0,1 1 0 0 0,-1-1 0 0 0,0 1 0 0 0,0-1 0 0 0,-1 1 0 0 0,1-1 0 0 0,0 1 0 0 0,0 0 0 0 0,-1-1 0 0 0,1 1 0 0 0,-1 0 0 0 0,1 0 0 0 0,-1 0-16 0 0,0 1 120 0 0,2 0 0 0 0,13 7 13 0 0,-3-7-1 0 0,-7-6 19 0 0,16-11 73 0 0,4-1-35 0 0,-13-1-122 0 0,-7 6-13 0 0,-4 8-43 0 0,0-1 1 0 0,0 1-1 0 0,0 0 1 0 0,0 0 0 0 0,1 0-1 0 0,-1 0 1 0 0,1 0 0 0 0,-1 0-1 0 0,1 0-11 0 0,4-4 25 0 0,-3 4-9 0 0,0-1 0 0 0,-1 0 0 0 0,1 0 0 0 0,-1 0 0 0 0,1 0 0 0 0,-1 0 0 0 0,0 0 0 0 0,0-1 0 0 0,-1 1 1 0 0,1-1-1 0 0,-1 1 0 0 0,1-4-16 0 0,3-5 29 0 0,1-1 0 0 0,0 1 1 0 0,6-9-30 0 0,1-3 65 0 0,-3-9-20 0 0,-4 11 5 0 0,10-25-34 0 0,-15 42-23 0 0,1 0 1 0 0,-2-1-1 0 0,1 1 1 0 0,-1 0 0 0 0,1 0-1 0 0,-1-1 1 0 0,-1 1-1 0 0,1-2 7 0 0,-1-10-26 0 0,1 1-42 0 0,0 3-20 0 0,0 11-5 0 0,0 2 5 0 0,0 2 20 0 0,-1 6 51 0 0,1-4 5 0 0,0-1 0 0 0,-1 1 0 0 0,2-1-1 0 0,-1 1 1 0 0,0 0 0 0 0,1-1 0 0 0,-1 1-1 0 0,1-1 1 0 0,0 2 12 0 0,4 3-34 0 0,-4-7 26 0 0,0 1 1 0 0,0-1-1 0 0,0 1 1 0 0,0-1-1 0 0,-1 1 1 0 0,1-1-1 0 0,0 1 0 0 0,-1-1 1 0 0,0 1-1 0 0,1 0 1 0 0,-1-1-1 0 0,0 1 1 0 0,0 0-1 0 0,1 0 8 0 0,-1 42-64 0 0,-1-41 60 0 0,1 0 1 0 0,1-1-1 0 0,-1 1 0 0 0,0 0 1 0 0,1 0-1 0 0,-1-1 0 0 0,1 1 0 0 0,0 0 1 0 0,0-1-1 0 0,0 1 0 0 0,0-1 0 0 0,1 1 4 0 0,-1-1-2 0 0,0 1-1 0 0,0-1 1 0 0,0 0-1 0 0,0 0 1 0 0,-1 1-1 0 0,1-1 1 0 0,-1 0 0 0 0,1 1-1 0 0,-1-1 1 0 0,0 1-1 0 0,0-1 1 0 0,0 1 2 0 0,1 4 0 0 0,-1 0 0 0 0,1 0 0 0 0,0 0 0 0 0,1-1 0 0 0,0 1 0 0 0,0 0 0 0 0,0-1 0 0 0,0 0 0 0 0,-1-3 0 0 0,0 1 0 0 0,-1-1 0 0 0,1 0 0 0 0,-1 0 0 0 0,0 0 0 0 0,0 0 0 0 0,-1 1 0 0 0,1-2 0 0 0,0-1 0 0 0,0 0 0 0 0,0 0 0 0 0,0 1 0 0 0,0-1 0 0 0,0 0 0 0 0,0 1 0 0 0,0-1 0 0 0,0 0 0 0 0,1 0 0 0 0,-1 1 0 0 0,0-1 0 0 0,1 0 0 0 0,-1 0 0 0 0,1 1 0 0 0,0-1 0 0 0,2 1 0 0 0,4 4 0 0 0,-2 15 0 0 0,2-16 0 0 0,-3-2 0 0 0,-4-3 0 0 0,1 1 0 0 0,-1 0 0 0 0,1 0 0 0 0,-1-1 0 0 0,0 1 0 0 0,0 0 0 0 0,0 0 0 0 0,1 0 0 0 0,-1 0 0 0 0,0 0 0 0 0,0-1 0 0 0,0 1 0 0 0,0 0 0 0 0,0 1 0 0 0,0 0 2 0 0,0-1-2 0 0,-1 0 0 0 0,1-1 0 0 0,0 1 0 0 0,1 0 1 0 0,-1 0-1 0 0,0-1 0 0 0,0 1 0 0 0,0 0 0 0 0,0-1 1 0 0,0 1-1 0 0,1 0 0 0 0,-1 0 0 0 0,0-1 0 0 0,1 1 1 0 0,-1-1-1 0 0,0 1 0 0 0,1 0 0 0 0,-1-1 0 0 0,1 1 1 0 0,-1-1-1 0 0,1 1 0 0 0,-1-1 0 0 0,1 1 0 0 0,0-1 1 0 0,-1 1-1 0 0,1-1 0 0 0,0 1 0 0 0,8 8 29 0 0,-7-8-87 0 0,7 1 89 0 0,-4-2-67 0 0,-1 0-90 0 0,-3-1 15 0 0,1 1-38 0 0,0 0-134 0 0,-1 0-101 0 0,0 0 63 0 0,0 0-50 0 0,-1 0-45 0 0,0 0-40 0 0,1 0-136 0 0,-1 0-39 0 0,0 0-164 0 0,0 0-439 0 0</inkml:trace>
  <inkml:trace contextRef="#ctx0" brushRef="#br0" timeOffset="385.5">553 129 6648 0 0,'0'0'149'0'0,"0"3"23"0"0,0 5-47 0 0,0 0-44 0 0,0 5 56 0 0,0-1-102 0 0,-1 10-39 0 0,3-14 34 0 0,0 0 37 0 0,0-2-13 0 0,0-1 33 0 0,0 1 38 0 0,0 1 38 0 0,-1-1 37 0 0,1 1 37 0 0,-1 1 37 0 0,0-1 38 0 0,-1 1 36 0 0,0-2-122 0 0,0-1-38 0 0,0 5 98 0 0,0-3-100 0 0,0 10 174 0 0,2-3 55 0 0,4-1 49 0 0,0-1-37 0 0,-4-1-55 0 0,-3-4-138 0 0,1-5-160 0 0,0 0 0 0 0,0 1 1 0 0,0-1-1 0 0,0 0 1 0 0,0 0-1 0 0,1 0 1 0 0,-1 0-1 0 0,1 0 1 0 0,-1 1-1 0 0,1 0-74 0 0,-1-3 4 0 0,6 11 303 0 0,9 16 538 0 0,-9-21-617 0 0,-5-4-16 0 0,0 0-48 0 0,0-1-43 0 0,-1 1-34 0 0,1 2 17 0 0,-2 1-52 0 0,0-3-9 0 0,1-1 40 0 0,1 7 129 0 0,1-3-39 0 0,3-3-43 0 0,0-2-45 0 0,-5 0-83 0 0,1 0 0 0 0,-1 0 1 0 0,0 0-1 0 0,0 0 0 0 0,0 0 1 0 0,0 0-1 0 0,0 0 0 0 0,0 0 1 0 0,0 0-1 0 0,0 0 0 0 0,0 0 1 0 0,0 0-1 0 0,1 0 0 0 0,-1 0 1 0 0,0 0-1 0 0,0 0 0 0 0,0 0 1 0 0,0 0-1 0 0,0 0 0 0 0,0 0 1 0 0,0 0-1 0 0,0 0 0 0 0,0 1 1 0 0,0-1-1 0 0,0 0 0 0 0,1 0 1 0 0,-1 0-1 0 0,0 0 0 0 0,0 0 1 0 0,0 0-1 0 0,0 0 0 0 0,0 0 1 0 0,0 0-1 0 0,0 0 0 0 0,0 0 1 0 0,0 0-1 0 0,0 0 0 0 0,0 0 1 0 0,0 1-1 0 0,0-1 0 0 0,0 0 1 0 0,0 0-1 0 0,0 0 0 0 0,0 0 1 0 0,0 0-1 0 0,0 0 0 0 0,0 0 1 0 0,0 0-1 0 0,0 0 0 0 0,0 0 1 0 0,0 1-1 0 0,0-1 0 0 0,0 0 1 0 0,0 0-1 0 0,0 0 0 0 0,0 0 1 0 0,0 0-3 0 0,0 11 115 0 0,0-9 10 0 0,0-2 57 0 0,0 0 30 0 0,0 0 4 0 0,0 0-5 0 0,0 0-23 0 0,0-2-11 0 0,0-7 36 0 0,0 0-67 0 0,-1 0-59 0 0,1 0-34 0 0,0 4-29 0 0,0-1-1 0 0,0 0 0 0 0,1 1 1 0 0,0-1-1 0 0,1-4-23 0 0,11-16 80 0 0,0-1-26 0 0,-10 14-45 0 0,-2 11-5 0 0,-1 0 0 0 0,0 0 0 0 0,1-1 0 0 0,0 1 0 0 0,0 0 0 0 0,0 0 0 0 0,0-1-1 0 0,0 1 1 0 0,0 0 0 0 0,0 0 0 0 0,1 0 0 0 0,-1 0 0 0 0,1 1 0 0 0,-1-1-4 0 0,7-6 9 0 0,-5 5-9 0 0,1 0 0 0 0,-1 0 1 0 0,0 0-1 0 0,0-1 0 0 0,0 0 0 0 0,-1 0 0 0 0,1-2 7 0 0,-1 2-14 0 0,1-1 1 0 0,-1 0-1 0 0,1 1 1 0 0,0 0-1 0 0,1-2 7 0 0,-2 5-3 0 0,-1-1 1 0 0,0 1-1 0 0,0 0 0 0 0,1 0 0 0 0,-1 0 0 0 0,0 0 0 0 0,1 1 1 0 0,-1-1-1 0 0,1 0 0 0 0,-1 0 0 0 0,1 1 0 0 0,-1-1 0 0 0,1 1 1 0 0,0 0-1 0 0,-1-1 0 0 0,1 1 0 0 0,0 0 0 0 0,-1 0 0 0 0,1 0 3 0 0,46 0-125 0 0,-46 0 122 0 0,0 0-1 0 0,0 0 1 0 0,0 1-1 0 0,0-1 1 0 0,0 1 0 0 0,0-1-1 0 0,0 1 1 0 0,0 0-1 0 0,-1 0 1 0 0,1 0-1 0 0,0 0 1 0 0,0 0 0 0 0,0 0-1 0 0,-1 0 1 0 0,1 0-1 0 0,-1 1 1 0 0,1-1-1 0 0,-1 1 4 0 0,4 4-3 0 0,0 0-1 0 0,0 1 1 0 0,-1 0-1 0 0,1 1 4 0 0,-1-2 0 0 0,-1-1 1 0 0,1 1-1 0 0,0-1 0 0 0,1 2 0 0 0,-1-3-8 0 0,-1 0 0 0 0,1 0-1 0 0,-2 1 1 0 0,1 0 0 0 0,0-1-1 0 0,-1 1 1 0 0,0 0 0 0 0,1 2 8 0 0,6 13 2 0 0,-4-12-2 0 0,-4-7 0 0 0,-1 1 0 0 0,1-1 0 0 0,0 0 0 0 0,0 1 0 0 0,0 0 0 0 0,-1-1 0 0 0,1 1 0 0 0,-1-1 0 0 0,1 1 0 0 0,-1-1 0 0 0,0 1 0 0 0,1 0 0 0 0,-1-1 0 0 0,0 1 0 0 0,0 13 0 0 0,-1-9 0 0 0,1 0 0 0 0,0 0 0 0 0,0 0 0 0 0,1 0 0 0 0,0 0 0 0 0,0 1 0 0 0,10 4 0 0 0,-10-9 0 0 0,-1 1 0 0 0,1 0 0 0 0,-1 0 0 0 0,1 0 0 0 0,-1 0 0 0 0,0-1 0 0 0,0 2 0 0 0,0-4 0 0 0,0 14 80 0 0,0-8-111 0 0,0-3-40 0 0,0 0-54 0 0,0 0-64 0 0,0 0-76 0 0,0 0-23 0 0,0-1-66 0 0,0 0-75 0 0,0 0-80 0 0,0 0-87 0 0,0 0-94 0 0,0-1-100 0 0,0 1-107 0 0,0 0-1257 0 0,0-2-1225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28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8232 0 0,'2'2'182'0'0,"13"8"44"0"0,-3-7-16 0 0,-7 0-12 0 0,8 8-158 0 0,0-6-40 0 0,-10 0 12 0 0,0 0 77 0 0,-1-3 18 0 0,2-1 37 0 0,3 2 125 0 0,1 2-18 0 0,-2 1 54 0 0,9 17 760 0 0,-10-15-710 0 0,0 0-35 0 0,3 2 23 0 0,-2-5-156 0 0,18 20 632 0 0,-10-8-339 0 0,-4-2-174 0 0,-6-8-196 0 0,-1 0-36 0 0,1 7 161 0 0,0-4-67 0 0,-1-2-49 0 0,6 8 104 0 0,0-3-36 0 0,-4-5-70 0 0,1 1-11 0 0,9 13 93 0 0,-7-6-31 0 0,-5-3-67 0 0,-3-11-79 0 0,1 1 0 0 0,-1-1 0 0 0,1 0 1 0 0,0 0-1 0 0,-1 1 0 0 0,1-1 0 0 0,0 0 0 0 0,0 0 0 0 0,1 0 0 0 0,-1 0 0 0 0,0 0 1 0 0,1 0-1 0 0,-1 0 0 0 0,1 0-22 0 0,3 3 74 0 0,-1 1 0 0 0,0-1 0 0 0,-1 1 0 0 0,1 0 0 0 0,-1 1 0 0 0,0-1-74 0 0,0 0 50 0 0,-1 0 0 0 0,-1 0 48 0 0,-1 0 39 0 0,0 0 34 0 0,-1 4 139 0 0,4 3 214 0 0,-2-10-484 0 0,1 0 32 0 0,0 1 116 0 0,4 7 336 0 0,-4-8-398 0 0,1-1-42 0 0,-1 1-57 0 0,2-2-91 0 0,-1 1-109 0 0,-1-2 39 0 0,0 0-35 0 0,-2 3-299 0 0,0-3 468 0 0,1 6-269 0 0,1-2 139 0 0,2-2 68 0 0,2-1 55 0 0,-3-1 60 0 0,-3 0-4 0 0,0 0 13 0 0,0 0 40 0 0,0 0 103 0 0,0 0 188 0 0,1-1-919 0 0,1 0 39 0 0,2 1-873 0 0,-2 0 728 0 0,0 0-57 0 0,-1 0 182 0 0,0-1-49 0 0,0-1-570 0 0,0 0-34 0 0,0-7-2439 0 0</inkml:trace>
  <inkml:trace contextRef="#ctx0" brushRef="#br0" timeOffset="293.97">443 1 7912 0 0,'-3'0'232'0'0,"2"0"-225"0"0,1 0 1 0 0,-1 0-1 0 0,0 0 1 0 0,0 0-1 0 0,1 1 1 0 0,-1-1-1 0 0,0 0 1 0 0,1 0-1 0 0,-1 1 1 0 0,0-1 0 0 0,1 1-1 0 0,-1-1 1 0 0,1 0-1 0 0,-1 1 1 0 0,0-1-1 0 0,1 1 1 0 0,-1 0-1 0 0,1-1 1 0 0,0 1-1 0 0,-1-1 1 0 0,1 1-1 0 0,-1 0 1 0 0,1-1-1 0 0,0 1 1 0 0,-1 0-1 0 0,1-1 1 0 0,0 1-8 0 0,-1 1 4 0 0,1-1 1 0 0,-1 0-1 0 0,0 0 0 0 0,1 1 1 0 0,-1-1-1 0 0,0 0 0 0 0,0 0 1 0 0,0 0-1 0 0,0 0 0 0 0,0 0 1 0 0,0 0-1 0 0,0 0 0 0 0,0 0 1 0 0,-1 0-5 0 0,-3 1-3 0 0,-3 3-11 0 0,5 1 56 0 0,1-1 5 0 0,-7 8 223 0 0,-4-1 74 0 0,9-8-173 0 0,-1 0-1 0 0,1 1 0 0 0,0-1 1 0 0,-2 4-171 0 0,2-2 71 0 0,1 0 41 0 0,-3 8 208 0 0,2-5 3 0 0,0-1 0 0 0,0 1 0 0 0,-3 2-323 0 0,-6 9 406 0 0,-19 34 655 0 0,23-37-786 0 0,0 0-57 0 0,-17 27 551 0 0,11-20-371 0 0,7-9-170 0 0,2-2-73 0 0,1-1-43 0 0,-1 6 179 0 0,-1 0-53 0 0,0 0-45 0 0,0 0-34 0 0,-14 36 258 0 0,19-36-244 0 0,2-17-160 0 0,0 1 0 0 0,0-1 0 0 0,0 1-1 0 0,0-1 1 0 0,0 1 0 0 0,-1-1 0 0 0,1 0-1 0 0,0 1 1 0 0,-1-1 0 0 0,0 1-13 0 0,-4 6 48 0 0,4-7-38 0 0,0 1 0 0 0,1-1 0 0 0,-1 1 0 0 0,0-1 0 0 0,0 1-1 0 0,1-1 1 0 0,-1 1 0 0 0,1-1 0 0 0,-1 1 0 0 0,1 0 0 0 0,-1-1 0 0 0,1 1 0 0 0,0 0 0 0 0,0 0-11 0 0,0-1 9 0 0,0 1-1 0 0,-1 0 1 0 0,1 0-1 0 0,-1 0 0 0 0,1 0 1 0 0,-1 0-1 0 0,1-1 1 0 0,-1 1-1 0 0,0 0 0 0 0,0-1 1 0 0,0 1-1 0 0,0-1 0 0 0,0 1 1 0 0,-1-1-1 0 0,1 1 1 0 0,0-1-1 0 0,-1 0 0 0 0,1 1-7 0 0,-12 14 49 0 0,11-3-19 0 0,2-10-124 0 0,0-3 58 0 0,0 0-21 0 0,0 0-26 0 0,0 0-45 0 0,0 0-22 0 0,0 0-46 0 0,0 0-52 0 0,0 0-59 0 0,0 0-64 0 0,0 0-60 0 0,0 0-51 0 0,0 0-47 0 0,0 0-157 0 0,0 0-46 0 0,0 0-190 0 0,0 0-509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26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95 316 6296 0 0,'0'0'184'0'0,"0"0"-48"0"0,0 0-12 0 0,0 0 37 0 0,0 0 131 0 0,-3 0 245 0 0,-7 0 21 0 0,7 0-34 0 0,3 0-359 0 0,0 3 42 0 0,0-2-188 0 0,0-1 1 0 0,0 1 0 0 0,0 0 0 0 0,-1 0-1 0 0,1-1 1 0 0,0 1 0 0 0,0 0 0 0 0,-1-1-1 0 0,1 1 1 0 0,0 0 0 0 0,-1-1 0 0 0,1 1-1 0 0,-1-1 1 0 0,1 1 0 0 0,-1-1 0 0 0,1 1-1 0 0,-1-1 1 0 0,1 1 0 0 0,-1-1 0 0 0,0 1-1 0 0,1-1 1 0 0,-1 1 0 0 0,0-1 0 0 0,1 0-1 0 0,-1 0 1 0 0,0 1 0 0 0,0-1-20 0 0,-8 5 189 0 0,2 4-34 0 0,2 1 30 0 0,1-2-35 0 0,-3 5 54 0 0,2 19 306 0 0,0-24-420 0 0,4-7-75 0 0,0 1 0 0 0,0-1 1 0 0,1 0-1 0 0,-1 1 1 0 0,0 0-1 0 0,0-1 0 0 0,1 1 1 0 0,-1-1-1 0 0,1 1 0 0 0,0 0 1 0 0,-1-1-1 0 0,1 1 1 0 0,0 0-1 0 0,0-1 0 0 0,0 2-15 0 0,1 6 51 0 0,-1 12 53 0 0,-4-6 12 0 0,0-7-58 0 0,2-7-46 0 0,2 0 0 0 0,-1 1 0 0 0,0-1-1 0 0,0 1 1 0 0,0-1 0 0 0,1 1 0 0 0,-1 0-1 0 0,1-1 1 0 0,-1 1 0 0 0,1-1 0 0 0,0 1-1 0 0,-1 0 1 0 0,1 0 0 0 0,0-1 0 0 0,0 2-12 0 0,0 18 88 0 0,0 4 59 0 0,0 50 426 0 0,0-72-509 0 0,0-3 5 0 0,0 0 22 0 0,0 0 5 0 0,0 0 0 0 0,0 0-6 0 0,6 8 13 0 0,-5-7-98 0 0,0-1-1 0 0,0 1 1 0 0,1 0-1 0 0,-1-1 1 0 0,0 1-1 0 0,0-1 1 0 0,0 1-1 0 0,0-1 1 0 0,0 0-1 0 0,0 1 1 0 0,1-1-1 0 0,-1 0 1 0 0,0 0-1 0 0,0 0 1 0 0,0 0-1 0 0,1 0 1 0 0,-1 0-1 0 0,0 0 1 0 0,0-1-1 0 0,0 1 1 0 0,1 0-5 0 0,5-5 38 0 0,5-6 66 0 0,-4 4-35 0 0,-4 3-56 0 0,3 1 28 0 0,11-6 40 0 0,-16 7-76 0 0,0 1-1 0 0,0 0 1 0 0,0-1-1 0 0,-1 1 0 0 0,1-1 1 0 0,-1 1-1 0 0,1-1 1 0 0,-1 0-1 0 0,1 0 1 0 0,-1 0-1 0 0,0 0 1 0 0,0 0-5 0 0,4-8 44 0 0,-4 8-38 0 0,0-1 0 0 0,0 1-1 0 0,0 0 1 0 0,0 0 0 0 0,1 0 0 0 0,-1 0-1 0 0,1 0 1 0 0,0 0 0 0 0,-1 0-6 0 0,1 0 7 0 0,0 0 0 0 0,-1 1 0 0 0,0-1 1 0 0,1 0-1 0 0,-1 0 0 0 0,0 0 1 0 0,0 0-1 0 0,0-1-7 0 0,0 0 5 0 0,0 0 0 0 0,0 0 0 0 0,-1 0 0 0 0,1 0 0 0 0,-1 0 0 0 0,0 0 0 0 0,0-3-5 0 0,0 4 5 0 0,0 0 0 0 0,0 0 1 0 0,1 0-1 0 0,-1 0 0 0 0,0 0 0 0 0,1 1 1 0 0,-1-1-1 0 0,1 0 0 0 0,0 0 0 0 0,0 0 0 0 0,0 1 1 0 0,0-1-1 0 0,1-1-5 0 0,-1 1 5 0 0,-1 1 0 0 0,1 0 0 0 0,0-1 0 0 0,0 1 0 0 0,-1-1 0 0 0,1 1 0 0 0,-1-1 0 0 0,1 0 0 0 0,-1 1 0 0 0,1-1 0 0 0,-1 1 0 0 0,0-1 0 0 0,0-1-5 0 0,0 1 1 0 0,0 0 0 0 0,0 1 1 0 0,1-1-1 0 0,-1 0 0 0 0,1 0 0 0 0,-1 1 0 0 0,1-1 0 0 0,-1 0 0 0 0,1 1 0 0 0,0-1 0 0 0,0 1 1 0 0,0-1-1 0 0,0 0-1 0 0,0 1 0 0 0,0-1 0 0 0,0 1-1 0 0,0-1 1 0 0,-1 1 0 0 0,1-1 0 0 0,0 0 0 0 0,-1 1 0 0 0,1-1 0 0 0,-1 0 0 0 0,0 0 0 0 0,1 0 0 0 0,-1 1 0 0 0,0-1 0 0 0,0-14 0 0 0,2 0 0 0 0,9 3 10 0 0,-9 11 12 0 0,-1 4-1 0 0,1 11-10 0 0,3-5-11 0 0,-4-6 0 0 0,0-1 0 0 0,0 0 0 0 0,0 1 0 0 0,-1-1 0 0 0,1 1 0 0 0,0-1 0 0 0,-1 1 0 0 0,1 0 0 0 0,-1-1 0 0 0,1 1 0 0 0,-1-1 0 0 0,0 1 0 0 0,0 0 0 0 0,0 0 0 0 0,0 108-72 0 0,0-107 72 0 0,0-1 0 0 0,1 1 0 0 0,-1-1 1 0 0,0 1-1 0 0,1-1 0 0 0,-1 1 0 0 0,1-1 1 0 0,0 1-1 0 0,0-1 0 0 0,0 1 0 0 0,1 1 0 0 0,-1-2-1 0 0,1 0 0 0 0,-1 1 0 0 0,0-1-1 0 0,-1 0 1 0 0,1 1 0 0 0,0-1 0 0 0,-1 1 0 0 0,1-1-1 0 0,-1 1 1 0 0,0 0 0 0 0,0 1 1 0 0,0 3-16 0 0,0-5 12 0 0,-1 1 1 0 0,1-1-1 0 0,0 0 0 0 0,1 0 0 0 0,-1 0 1 0 0,0 0-1 0 0,1 1 0 0 0,-1-1 0 0 0,1 0 1 0 0,0 1 3 0 0,4 5 0 0 0,-4-7 0 0 0,0 1 0 0 0,-1-1 0 0 0,1 0 0 0 0,0 1 0 0 0,0-1 0 0 0,-1 1 0 0 0,1 0 0 0 0,-1-1 0 0 0,1 1 0 0 0,-1-1 0 0 0,0 1 0 0 0,1 0 0 0 0,-1-1 0 0 0,0 1 0 0 0,0 30 0 0 0,0-19 14 0 0,0-10 58 0 0,0-3-28 0 0,0 0-73 0 0,0 0-56 0 0,0 0-99 0 0,0 0-10 0 0,0 0-4 0 0</inkml:trace>
  <inkml:trace contextRef="#ctx0" brushRef="#br0" timeOffset="349.46">442 1 7200 0 0,'0'0'165'0'0,"0"0"22"0"0,0 0 6 0 0,0 0 36 0 0,0 0 131 0 0,0 0 59 0 0,3 2 12 0 0,4 9-123 0 0,-6-8-220 0 0,0 0-1 0 0,0 0 1 0 0,0 0-1 0 0,0 1 1 0 0,-1-1-1 0 0,1 0 1 0 0,-1 1-1 0 0,0-1 1 0 0,0 2-88 0 0,1 6 224 0 0,6 2 31 0 0,-1-1-23 0 0,-4-1-49 0 0,-2-2-59 0 0,1-2-33 0 0,5 8 58 0 0,1 2 1 0 0,-6-9-59 0 0,-1 2 36 0 0,1-2-33 0 0,0-1-1 0 0,0 0 0 0 0,0 1 1 0 0,3 5-94 0 0,-2-5 102 0 0,0 0 0 0 0,0 1 0 0 0,-1-1 0 0 0,0 8-102 0 0,-1 73 638 0 0,0 96 607 0 0,0-4-72 0 0,-3-176-1083 0 0,-7 6-20 0 0,6-5 21 0 0,5 3-36 0 0,-1-8-43 0 0,0 1 76 0 0,0-2-6 0 0,0 0-2 0 0,0 0-26 0 0,0 0-106 0 0,0 0-48 0 0,0 0 66 0 0,0 0-20 0 0,0 0-27 0 0,0 0-44 0 0,0-1-21 0 0,0 1-43 0 0,0-1-52 0 0,0 1-57 0 0,0-1-61 0 0,0 0-57 0 0,0 0-51 0 0,0-1-44 0 0,0 1-152 0 0,0-1-45 0 0,0 0-182 0 0,0-2-494 0 0</inkml:trace>
  <inkml:trace contextRef="#ctx0" brushRef="#br0" timeOffset="587.47">332 427 7912 0 0,'0'0'232'0'0,"2"-3"-14"0"0,22-19-159 0 0,-15 17 43 0 0,-4 4-10 0 0,2-2 46 0 0,-2 0-26 0 0,2 0 52 0 0,-1 0 0 0 0,0-1 0 0 0,0 1 0 0 0,0-1 0 0 0,-1-1 0 0 0,1 1-164 0 0,0-1 139 0 0,-1 1 38 0 0,13-7 473 0 0,-6 5-250 0 0,-3 0-183 0 0,17-7 275 0 0,-7 5-251 0 0,-10 3-162 0 0,0 0-38 0 0,13-5 37 0 0,1 1 23 0 0,-5-1-85 0 0,9 4-6 0 0,-12 1 21 0 0,-12 3-30 0 0,1 1 1 0 0,-1 0-1 0 0,0 0 1 0 0,1 0-1 0 0,-1 0 1 0 0,1 1-1 0 0,-1-1 1 0 0,2 1-2 0 0,3 0-81 0 0,-1-1 47 0 0,0-1 41 0 0,6-3 69 0 0,-7 2-112 0 0,-3 2-22 0 0,0 0-35 0 0,1 0-42 0 0,0 0-47 0 0,1 1-55 0 0,1-1-61 0 0,-5 1 23 0 0,1 0-43 0 0,-1 0-38 0 0,1 0-34 0 0,0 0-116 0 0,0 0-33 0 0,4 0-1195 0 0</inkml:trace>
  <inkml:trace contextRef="#ctx0" brushRef="#br0" timeOffset="958.47">931 316 5792 0 0,'0'0'166'0'0,"0"3"-6"0"0,0 10-126 0 0,0-5-15 0 0,0-1 34 0 0,0 5 145 0 0,0-4 44 0 0,0-2 50 0 0,0 11 802 0 0,0-11-666 0 0,0 1-89 0 0,0-3-221 0 0,0 0-44 0 0,2 7 214 0 0,4 2 26 0 0,0-1-1 0 0,-4-1-28 0 0,0 1 38 0 0,3-3-47 0 0,1 4 28 0 0,-4-5-170 0 0,-1 3 65 0 0,-1 28 625 0 0,0-24-527 0 0,0-7-168 0 0,0-2-66 0 0,2 5 283 0 0,0-7-271 0 0,7 15 181 0 0,-7-10-129 0 0,-2 1 44 0 0,2 1 34 0 0,4 0-30 0 0,-2-3-42 0 0,-2-2 5 0 0,0 0 25 0 0,-2 2 55 0 0,0 18 185 0 0,0-23-202 0 0,0-3 6 0 0,0 0 1 0 0,0 0 0 0 0,0 0-6 0 0,0 0-22 0 0,0 0-11 0 0,0 0-1 0 0,0 0 3 0 0,0 0 10 0 0,3-3 3 0 0,-2 2-160 0 0,0-1 0 0 0,1 1-1 0 0,-1 0 1 0 0,0-1-1 0 0,0 1 1 0 0,0-1-1 0 0,0 1 1 0 0,-1-1-1 0 0,1 0 1 0 0,0 0 0 0 0,-1 1-1 0 0,1-1 1 0 0,-1 0-1 0 0,1 0 1 0 0,-1 0-24 0 0,-3-3 109 0 0,2 3-97 0 0,0 1-1 0 0,0-1 0 0 0,0 1 1 0 0,0-1-1 0 0,0 0 1 0 0,0 1-1 0 0,0-1 1 0 0,0 0-1 0 0,1 0 1 0 0,-1 1-1 0 0,1-1 0 0 0,-1 0 1 0 0,1-1-12 0 0,-2-16 84 0 0,2 5-66 0 0,0 11-20 0 0,0 1 5 0 0,0 1-1 0 0,0-1 0 0 0,0 1 0 0 0,-1-1 0 0 0,1 1 0 0 0,-1-1 0 0 0,1 1 1 0 0,-1-1-1 0 0,1 1 0 0 0,-1-1 0 0 0,0 1 0 0 0,0-1 0 0 0,0 1-2 0 0,-5-12 32 0 0,5 9-29 0 0,0-1-1 0 0,1 1 1 0 0,-1 0-1 0 0,1 0 0 0 0,0-4-2 0 0,0 4 0 0 0,1 0 0 0 0,-1 0 0 0 0,1 0 0 0 0,-1 1 0 0 0,1-1 0 0 0,0 0 0 0 0,1 0 0 0 0,-1 1 0 0 0,0-1 0 0 0,1 1 0 0 0,2-3 0 0 0,1-26 0 0 0,21 1 0 0 0,-21 20 1 0 0,-4 9 0 0 0,0-1 1 0 0,0 1-1 0 0,0 0 1 0 0,0 0 0 0 0,1 0-1 0 0,-1 0 1 0 0,1 0 0 0 0,0 0-1 0 0,-1 0-1 0 0,2-1 11 0 0,-1 1 0 0 0,0-1 0 0 0,0 0 0 0 0,-1 0 0 0 0,1 0 0 0 0,0-1-11 0 0,-1 2 6 0 0,0 0 1 0 0,-1 0 0 0 0,1 0 0 0 0,1 0-1 0 0,-1 1 1 0 0,0-1 0 0 0,0 0 0 0 0,0 1-1 0 0,1-1 1 0 0,-1 1 0 0 0,1-1 0 0 0,0 1-1 0 0,0-1-6 0 0,9-2 10 0 0,-10 3-15 0 0,0 1 0 0 0,0 0 0 0 0,0-1 1 0 0,1 1-1 0 0,-1-1 0 0 0,0 1 0 0 0,0-1 0 0 0,0 0 1 0 0,0 1-1 0 0,0-1 0 0 0,-1 0 0 0 0,1 0 0 0 0,0 0 0 0 0,0 0 1 0 0,0 1-1 0 0,-1-1 0 0 0,1 0 0 0 0,0-1 5 0 0,1-3-24 0 0,-1 4 19 0 0,-1 1 0 0 0,0-1-1 0 0,0 0 1 0 0,1 1-1 0 0,-1-1 1 0 0,0 0 0 0 0,1 1-1 0 0,-1-1 1 0 0,1 1 0 0 0,-1-1-1 0 0,1 1 1 0 0,-1-1 0 0 0,1 1-1 0 0,-1-1 1 0 0,1 1-1 0 0,-1 0 1 0 0,1-1 0 0 0,0 1-1 0 0,-1 0 1 0 0,1-1 0 0 0,-1 1-1 0 0,1 0 6 0 0,4-3-27 0 0,4-1-45 0 0,6-5-85 0 0,9-4-104 0 0,-16 11 168 0 0,-1 2-81 0 0,1-1-93 0 0,0-1-97 0 0,-4 0 160 0 0,0-1 8 0 0,0 0 38 0 0,-1 2 14 0 0,0-1-24 0 0,0 1-60 0 0,-1 1-20 0 0,1-1-63 0 0,0 1-70 0 0,0 0-82 0 0,-2 0 93 0 0,1 0-48 0 0,0 0-41 0 0,-1 0-36 0 0,1 0-141 0 0,0 0-36 0 0,4 0-1470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28.4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8752 0 0,'0'0'197'0'0,"0"0"24"0"0,0 0 19 0 0,0 2-29 0 0,3 9-116 0 0,2 0 106 0 0,1-1 111 0 0,-5-5-110 0 0,0 0 33 0 0,2 1 299 0 0,-2-4-463 0 0,1 0 0 0 0,-1 0 0 0 0,0 0 0 0 0,1 0 0 0 0,-1 0 0 0 0,0 0 0 0 0,0 1 0 0 0,0-1 0 0 0,-1 0 0 0 0,1 1 0 0 0,-1-1 0 0 0,1 1 0 0 0,-1-1 0 0 0,0 1 0 0 0,0-1 0 0 0,0 0 0 0 0,0 1 0 0 0,0 0-71 0 0,2 9 262 0 0,3-3-49 0 0,1 5 30 0 0,-1 12 171 0 0,2-10-63 0 0,-3-8-111 0 0,1 5 47 0 0,-4-11-248 0 0,2 6 111 0 0,-1 0-1 0 0,0-1 1 0 0,0 1 0 0 0,-1 1 0 0 0,1 7-150 0 0,-1-7 156 0 0,0-1-36 0 0,1-1-14 0 0,2 3 10 0 0,1 6 46 0 0,-3-8-64 0 0,-1 1 0 0 0,-1 0 0 0 0,1 0 0 0 0,-1 0 0 0 0,-1 2-98 0 0,0 17 194 0 0,5-1-47 0 0,1-12-72 0 0,1 3 17 0 0,-4-1 4 0 0,-2 9 53 0 0,0 13-10 0 0,0-12 16 0 0,0-5 77 0 0,0-11-65 0 0,0 1 40 0 0,0-10-85 0 0,0-4-29 0 0,0 1-88 0 0,0 0-1 0 0,0 0 1 0 0,0 0 0 0 0,0 1-1 0 0,0-1 1 0 0,0 0 0 0 0,0 0 0 0 0,0 0-1 0 0,1 1 1 0 0,-1-1 0 0 0,0 0-1 0 0,1 0 1 0 0,-1 1 0 0 0,0-1-1 0 0,1 0 1 0 0,-1 1 0 0 0,1-1-1 0 0,-1 1 1 0 0,1-1 0 0 0,0 0-5 0 0,4-5 45 0 0,2-7 44 0 0,3-2-71 0 0,6-12 44 0 0,-11 17-32 0 0,15-26 27 0 0,-17 30-56 0 0,1 1-1 0 0,-1 0 1 0 0,1 0 0 0 0,1 0 0 0 0,-1 0-1 0 0,1 1 1 0 0,0-1 0 0 0,0 1-1 0 0,1 0 0 0 0,19-16-17 0 0,-5-5-58 0 0,-20 24 70 0 0,2-1 0 0 0,-1 1-1 0 0,0-1 1 0 0,0 1 0 0 0,0 0-1 0 0,1 0 1 0 0,-1 0 0 0 0,0 0-1 0 0,1 0 1 0 0,-1 0 0 0 0,1 0-1 0 0,-1 0 1 0 0,1 0 0 0 0,0 1-1 0 0,-1-1 1 0 0,1 1-1 0 0,0-1 1 0 0,-1 1 0 0 0,1 0-1 0 0,0-1 1 0 0,0 1 0 0 0,0 0 5 0 0,11-2-31 0 0,-10 1 23 0 0,0 0-1 0 0,0-1 0 0 0,0 1 0 0 0,0-1 0 0 0,0 0 0 0 0,0 0 0 0 0,0 0 9 0 0,16-9-66 0 0,-17 10 55 0 0,0 0-1 0 0,0 1 1 0 0,1-1-1 0 0,-1 0 1 0 0,0 1-1 0 0,0 0 0 0 0,1-1 1 0 0,-1 1-1 0 0,1 0 12 0 0,-3 0-1 0 0,54 0-148 0 0,-16 0 127 0 0,-23 2-21 0 0,4 5 27 0 0,-9-3 15 0 0,17 8 0 0 0,-20-8-10 0 0,-2-2-2 0 0,-4-1 11 0 0,0-1-1 0 0,-1 0 1 0 0,1 0 0 0 0,0 1 0 0 0,-1-1 0 0 0,1 0 0 0 0,-1 1-1 0 0,1-1 1 0 0,0 1 0 0 0,-1-1 0 0 0,1 1 0 0 0,-1-1-1 0 0,0 1 1 0 0,1-1 0 0 0,-1 1 0 0 0,1-1 0 0 0,-1 1 0 0 0,0 0-1 0 0,1-1 1 0 0,-1 1 0 0 0,0-1 0 0 0,0 1 2 0 0,3 4 1 0 0,2 3-3 0 0,1 5 4 0 0,-4 1-55 0 0,-2-10 45 0 0,0-2 8 0 0,1 0 0 0 0,-1 1-1 0 0,0-1 1 0 0,-1 0 0 0 0,1 1-1 0 0,0-1 1 0 0,-1 0 0 0 0,1 1-1 0 0,-2 0 1 0 0,-13 26 0 0 0,-17-10 11 0 0,8-3 32 0 0,14-3-33 0 0,-14-8-10 0 0,11 1 0 0 0,12-5 0 0 0,-1 0 0 0 0,1 0 0 0 0,0 0 0 0 0,-1-1 0 0 0,1 1 0 0 0,-1-1 0 0 0,1 1 0 0 0,-1-1 0 0 0,0 1 0 0 0,1-1 0 0 0,-1 0 0 0 0,1 0 0 0 0,-1 0 0 0 0,0 0 0 0 0,0 0 0 0 0,1 1 0 0 0,-1-1 0 0 0,0 0 0 0 0,0 1 0 0 0,1-1 0 0 0,-1 1 0 0 0,0 0 0 0 0,1-1 0 0 0,-1 1 0 0 0,1 0 0 0 0,-1 0 0 0 0,0 0 0 0 0,1 0 0 0 0,-1 0 0 0 0,1 0 0 0 0,-1 0 0 0 0,1 0 0 0 0,-1-1 0 0 0,0 1 0 0 0,1-1 0 0 0,-1 1 0 0 0,0-1 0 0 0,0 0 0 0 0,0 1 0 0 0,1-1 0 0 0,-1 0 0 0 0,0 0 0 0 0,0 0 0 0 0,0 1 0 0 0,0-1 0 0 0,0 1 0 0 0,0-1 0 0 0,0 1 0 0 0,1 0 0 0 0,-1 0 0 0 0,0-1-1 0 0,-1 2 1 0 0,-4 1-19 0 0,2-10-87 0 0,3 5 67 0 0,-1 3 25 0 0,0-1-12 0 0,0-1-27 0 0,1 0-25 0 0,-1-2-42 0 0,-4-3-3 0 0,3 2-12 0 0,3 2-171 0 0,0 0 68 0 0,0 1 58 0 0,1-1 48 0 0,-1 0 24 0 0,1 0 42 0 0,1-3-53 0 0,-1 3 41 0 0,1 1-55 0 0,-1-14-648 0 0</inkml:trace>
  <inkml:trace contextRef="#ctx0" brushRef="#br0" timeOffset="462.1">836 395 7424 0 0,'0'0'166'0'0,"0"0"29"0"0,3 0 12 0 0,4 0-100 0 0,-2 0-51 0 0,20 0 4 0 0,-1 0 22 0 0,-19 0 83 0 0,1 1 36 0 0,5-1 209 0 0,-8 0-294 0 0,-1 0 1 0 0,0 0-1 0 0,1 0 1 0 0,-1 0-1 0 0,0 0 1 0 0,1-1-1 0 0,-1 1 1 0 0,0-1-1 0 0,2 0-116 0 0,20-11 881 0 0,-7 3-324 0 0,0 0-51 0 0,1 0-43 0 0,1 0-37 0 0,-6-1-142 0 0,-13 9-273 0 0,0 1-1 0 0,0 0 1 0 0,1 0-1 0 0,-1 0 1 0 0,0-1-1 0 0,0 1 1 0 0,1 0-1 0 0,-1 0 1 0 0,0 0-1 0 0,0-1 1 0 0,1 1-1 0 0,-1 0 1 0 0,0 0-1 0 0,1 0 1 0 0,-1 0-1 0 0,0 0 1 0 0,1 0-1 0 0,-1 0 1 0 0,0 0 0 0 0,1 0-1 0 0,-1 0 1 0 0,0 0-1 0 0,1 0 1 0 0,-1 0-1 0 0,0 0 1 0 0,1 0-11 0 0,1 0 36 0 0,1 0 0 0 0,-1 0 0 0 0,1 0 0 0 0,-1-1 1 0 0,1 1-1 0 0,-1-1 0 0 0,2 0-36 0 0,1-5 117 0 0,-2 2-61 0 0,10-1 78 0 0,-9 2-107 0 0,12-12 159 0 0,-10 9-133 0 0,-3 3-50 0 0,-1 1 61 0 0,-2-1 3 0 0,0-7-3 0 0,-2 4-11 0 0,-1 3-62 0 0,-3-2 39 0 0,-12-13 118 0 0,14 15-76 0 0,0 2-38 0 0,-3 2-5 0 0,7-1-18 0 0,-8 0 22 0 0,1 0 41 0 0,2-1 26 0 0,1 1 1 0 0,-1 0 0 0 0,1 1 0 0 0,-1-1 0 0 0,-2 1-101 0 0,2 1 101 0 0,-2 1-10 0 0,-11 6 7 0 0,16-8-98 0 0,0 0-1 0 0,0 0 1 0 0,1 0-1 0 0,-1 1 1 0 0,0-1-1 0 0,0 0 1 0 0,1 1-1 0 0,-1-1 1 0 0,1 1-1 0 0,-1 0 1 0 0,1 0 0 0 0,-4 8-45 0 0,4-7 41 0 0,0-1 0 0 0,0 0 0 0 0,0 0 0 0 0,-1 1 0 0 0,1-1 0 0 0,0 0 0 0 0,-1 0 0 0 0,0 0 1 0 0,0 0 3 0 0,-14 15 23 0 0,12-12 1 0 0,0-1 0 0 0,0 1 0 0 0,1-1 0 0 0,0 1 0 0 0,0 0 0 0 0,0 0 1 0 0,-1 5-25 0 0,-2 8 90 0 0,1-2-22 0 0,0 0 18 0 0,0 2 38 0 0,3-12-101 0 0,-1 1 28 0 0,1 0-1 0 0,0 1 1 0 0,0-1-1 0 0,1 1 1 0 0,0 2-51 0 0,3 11 12 0 0,9 0-13 0 0,-6 5 1 0 0,-3-21 4 0 0,0-1 0 0 0,0 0-1 0 0,0 0 1 0 0,0 1 0 0 0,1-2-1 0 0,0 1 1 0 0,0 0 0 0 0,0 0-1 0 0,0-1 1 0 0,1 0 0 0 0,-1 0-1 0 0,1 0 1 0 0,0 0 0 0 0,0 0-1 0 0,0-1 1 0 0,0 1-4 0 0,11 4 45 0 0,1 0-1 0 0,0 0 1 0 0,13 2-45 0 0,-15-4 26 0 0,-12-4-23 0 0,0-1-1 0 0,1 0 1 0 0,-1 1-1 0 0,0-1 1 0 0,1 0 0 0 0,-1 0-1 0 0,0 0 1 0 0,1 0-1 0 0,-1-1 1 0 0,0 1 0 0 0,0-1-1 0 0,1 1 1 0 0,-1-1-1 0 0,0 0 1 0 0,0 0-1 0 0,2 0-2 0 0,0-1 5 0 0,0 0-1 0 0,0 1 1 0 0,0 0-1 0 0,1 0 1 0 0,-1 0-1 0 0,0 0 1 0 0,1 1-1 0 0,0 0-4 0 0,7 0-12 0 0,11 0 33 0 0,-7-3-53 0 0,-3-2-72 0 0,2-3-108 0 0,-8 4 217 0 0,-2 2-53 0 0,-1 0-38 0 0,1 0-41 0 0,0 0-44 0 0,0 0-47 0 0,1 0-50 0 0,-1 0-54 0 0,0 1-56 0 0,0-1-59 0 0,0 0-63 0 0,-1 0-65 0 0,1 0-69 0 0,-1 0-72 0 0,-1-1-74 0 0,6-3-1117 0 0,1-3-1071 0 0</inkml:trace>
  <inkml:trace contextRef="#ctx0" brushRef="#br0" timeOffset="803.49">1531 237 7512 0 0,'2'3'166'0'0,"9"8"29"0"0,-9-8-14 0 0,-1 0-81 0 0,0 1-52 0 0,-2 1-34 0 0,0-2 30 0 0,0 6-9 0 0,2 1-40 0 0,4 0 26 0 0,4 8 46 0 0,-7-10 130 0 0,-1 0 34 0 0,-2 8 302 0 0,1-14-438 0 0,-1 1 0 0 0,1-1-1 0 0,0 1 1 0 0,0-1 0 0 0,0 1-1 0 0,0-1 1 0 0,1 0 0 0 0,-1 1 0 0 0,1-1-1 0 0,-1 1 1 0 0,1-1 0 0 0,0 0-95 0 0,9 12 546 0 0,-8-13-283 0 0,-1 1-60 0 0,0 0-52 0 0,-1-1-44 0 0,0 1-24 0 0,0 0-36 0 0,-1 3 17 0 0,1-3-10 0 0,0-1 48 0 0,0 12 415 0 0,0-10-77 0 0,0-3-31 0 0,0 0-7 0 0,0 0-2 0 0,0 0 0 0 0,0 0 0 0 0,0 0 0 0 0,0 0-6 0 0,0 0-22 0 0,0 0-11 0 0,0 0-1 0 0,0 0-21 0 0,-3-3-90 0 0,-7-7-38 0 0,7 6-37 0 0,2 1-77 0 0,1-1-50 0 0,1-1-27 0 0,-1 2 31 0 0,0-26 193 0 0,3 24-140 0 0,7-9-15 0 0,-7-1-74 0 0,-3 15-15 0 0,0-1 0 0 0,0 1 0 0 0,0-1 0 0 0,-1 1 0 0 0,1-1 0 0 0,0 1 0 0 0,0-1 0 0 0,0 1 0 0 0,1-1 0 0 0,-1 1 0 0 0,0-1 0 0 0,0 1 0 0 0,0-1 0 0 0,0 1 0 0 0,0-1 0 0 0,1 1 0 0 0,-1-1 0 0 0,0 1 0 0 0,0-1 0 0 0,1 1 0 0 0,-1 0 0 0 0,0-1 0 0 0,1 1 0 0 0,-1 0 0 0 0,0-1 0 0 0,1 1 0 0 0,-1 0 0 0 0,0-1 0 0 0,1 1 0 0 0,-1 0 0 0 0,1-1 0 0 0,0 1 0 0 0,5-4 0 0 0,10-25 0 0 0,-11 18 0 0 0,-5 10 0 0 0,0 0 0 0 0,1-1 0 0 0,-1 1 0 0 0,0 0 0 0 0,1 0 0 0 0,0 0 0 0 0,-1 0 0 0 0,1 0 0 0 0,0 0 0 0 0,-1 0 0 0 0,1 0 0 0 0,0 1 0 0 0,0-1 0 0 0,0 0 0 0 0,0 0 0 0 0,0 0 0 0 0,0 1 0 0 0,0-1 0 0 0,12-4 0 0 0,-7-6 0 0 0,23-5 0 0 0,-17 10 15 0 0,0 0-35 0 0,4-2-49 0 0,7-3-81 0 0,-8 8 9 0 0,-7 3 19 0 0,0-3-37 0 0,0-1-5 0 0,2-2-72 0 0,4 3-63 0 0,-9 3 174 0 0,2 1-58 0 0,0-1-88 0 0,1 0-51 0 0,0 0-113 0 0,4-3-270 0 0,4-10-188 0 0</inkml:trace>
  <inkml:trace contextRef="#ctx0" brushRef="#br0" timeOffset="1496.01">2351 143 6768 0 0,'0'0'149'0'0,"0"0"23"0"0,0 0 12 0 0,0-3-25 0 0,0 2-157 0 0,0 1 0 0 0,0-1 0 0 0,0 0 0 0 0,0 1 0 0 0,0-1 1 0 0,0 0-1 0 0,0 1 0 0 0,-1-1 0 0 0,1 0 0 0 0,0 1 0 0 0,0-1 0 0 0,-1 0 1 0 0,1 1-1 0 0,0-1 0 0 0,-1 1-2 0 0,-4-3 8 0 0,0 0 53 0 0,2-2 88 0 0,1 0 57 0 0,-9 0 251 0 0,6-6 14 0 0,-6 6-22 0 0,7-2-209 0 0,4 7-227 0 0,-1-1 1 0 0,1 1-1 0 0,0-1 0 0 0,0 1 1 0 0,-1 0-1 0 0,1-1 1 0 0,0 1-1 0 0,-1 0 1 0 0,1-1-1 0 0,0 1 0 0 0,-1 0 1 0 0,1-1-1 0 0,-1 1 1 0 0,1 0-1 0 0,0-1 1 0 0,-1 1-1 0 0,1 0 0 0 0,-1 0 1 0 0,1 0-1 0 0,-1 0 1 0 0,1-1-1 0 0,-1 1 1 0 0,1 0-1 0 0,-1 0 0 0 0,1 0 1 0 0,-1 0-1 0 0,1 0 1 0 0,-1 0-1 0 0,1 0 1 0 0,-1 0-1 0 0,1 0 0 0 0,-1 1-13 0 0,0-1 18 0 0,1 0-1 0 0,-1 0 1 0 0,0 0 0 0 0,0 0-1 0 0,1 0 1 0 0,-1 0-1 0 0,0-1 1 0 0,1 1-1 0 0,-1 0 1 0 0,0 0 0 0 0,1 0-1 0 0,-1-1 1 0 0,1 1-1 0 0,-1 0 1 0 0,0-1-1 0 0,1 1 1 0 0,-1 0 0 0 0,1-1-1 0 0,-1 1 1 0 0,1-1-1 0 0,-1 1 1 0 0,1-1-1 0 0,-1 1 1 0 0,1-1 0 0 0,0 0-1 0 0,-1 1-17 0 0,1-1 17 0 0,-1 1 0 0 0,1-1 0 0 0,0 0 0 0 0,-1 1 0 0 0,1-1 0 0 0,-1 1 0 0 0,1 0 0 0 0,-1-1 0 0 0,1 1 0 0 0,-1-1 0 0 0,0 1-1 0 0,1 0 1 0 0,-1-1 0 0 0,1 1 0 0 0,-1 0 0 0 0,0 0 0 0 0,1-1 0 0 0,-1 1 0 0 0,0 0 0 0 0,1 0 0 0 0,-1 0 0 0 0,0 0 0 0 0,1 0 0 0 0,-1 0 0 0 0,0 0 0 0 0,0 0-17 0 0,-6 0 224 0 0,1 0-45 0 0,-2 0 67 0 0,3 0-141 0 0,-8 0 108 0 0,3 0-93 0 0,-3 0 36 0 0,-4 0 67 0 0,12-1-195 0 0,3 2-12 0 0,-22 12 28 0 0,11-8-1 0 0,11-1-31 0 0,1-1-11 0 0,-15 6-3 0 0,1 2 2 0 0,1-6 0 0 0,14-4 0 0 0,0-1 0 0 0,-1 1 0 0 0,1 0 0 0 0,0 0 0 0 0,-1 0 0 0 0,1-1 0 0 0,0 1 0 0 0,0 0 0 0 0,0 0 0 0 0,0 0 0 0 0,0 0 0 0 0,0-1 0 0 0,0 1 0 0 0,0 1 0 0 0,1 25 0 0 0,-1-27 0 0 0,0 0 0 0 0,0 0 0 0 0,0 0 0 0 0,0 1 0 0 0,0-1 0 0 0,0 0 0 0 0,1 0 0 0 0,-1 0 0 0 0,0 1 0 0 0,0-1 0 0 0,0 0 0 0 0,0 0 0 0 0,0 0 0 0 0,0 0 0 0 0,0 0 0 0 0,0 1 0 0 0,1-1 0 0 0,-1 0 0 0 0,0 0 0 0 0,0 0 0 0 0,0 0 0 0 0,0 0 0 0 0,0 0 0 0 0,1 0 0 0 0,-1 1 0 0 0,0-1 0 0 0,0 0 0 0 0,0 0 0 0 0,0 0 0 0 0,1 0 0 0 0,-1 0 0 0 0,0 0 0 0 0,0 0 0 0 0,0 0 0 0 0,1 0 0 0 0,-1 0 0 0 0,7 3 0 0 0,-2 8 0 0 0,6-6 0 0 0,-6 5 0 0 0,8-4 0 0 0,19 20 0 0 0,-27-24 0 0 0,-5-1 0 0 0,1-1 0 0 0,0 0 0 0 0,-1 0 0 0 0,1 1 0 0 0,-1-1 0 0 0,1 0 0 0 0,0 1 0 0 0,-1-1 0 0 0,1 1 0 0 0,-1-1 0 0 0,1 1 0 0 0,-1-1 0 0 0,1 1 0 0 0,-1-1 0 0 0,0 1 0 0 0,1-1 0 0 0,-1 1 0 0 0,1 0 0 0 0,-1-1 0 0 0,0 1 0 0 0,0-1 0 0 0,1 1 0 0 0,1 4 0 0 0,24 27-60 0 0,-23-27 53 0 0,-3-4 7 0 0,0-1 0 0 0,0 1-1 0 0,1-1 1 0 0,-1 1 0 0 0,0 0 0 0 0,1-1-1 0 0,-1 1 1 0 0,1-1 0 0 0,-1 1 0 0 0,1-1 0 0 0,-1 1-1 0 0,0-1 1 0 0,1 1 0 0 0,0-1 0 0 0,-1 1 0 0 0,1-1-1 0 0,-1 0 1 0 0,1 1 0 0 0,0-1 0 0 0,-1 0-1 0 0,1 1 1 0 0,0-1 0 0 0,4 2 0 0 0,-4-1 0 0 0,0-1 0 0 0,0 1 0 0 0,-1 0 0 0 0,1-1 0 0 0,0 1 0 0 0,0-1 0 0 0,0 1 0 0 0,-1 0 0 0 0,1 0 0 0 0,0 0 0 0 0,-1-1 0 0 0,1 1 0 0 0,-1 0 0 0 0,1 0 0 0 0,-1 0 0 0 0,1 0 0 0 0,-1 0 0 0 0,0 0 0 0 0,1 0 0 0 0,-1 0 0 0 0,0 0 0 0 0,0 0 0 0 0,0 0 0 0 0,0 0 0 0 0,0 0 0 0 0,0 1 0 0 0,0 1 0 0 0,1-1 0 0 0,-1 0 0 0 0,0 1 0 0 0,1-1 0 0 0,0 0 0 0 0,-1 0 0 0 0,1 1 0 0 0,0-1 0 0 0,4 6 0 0 0,-4-7 0 0 0,0 1 0 0 0,0-1 0 0 0,0 1 0 0 0,-1-1 0 0 0,1 1 0 0 0,0-1 0 0 0,-1 1 0 0 0,1-1 0 0 0,-1 1 0 0 0,1 0 0 0 0,-1-1 0 0 0,0 1 0 0 0,0 0 0 0 0,0 0 0 0 0,0 5 0 0 0,0-5 0 0 0,0 0 0 0 0,0 0 0 0 0,0 0 0 0 0,0 1 0 0 0,0-1 0 0 0,0 0 0 0 0,1 0 0 0 0,-1 0 0 0 0,1 0 0 0 0,0 1 0 0 0,3 5 0 0 0,-3-7 0 0 0,0 0 0 0 0,0 1 0 0 0,0-1 0 0 0,0 1 0 0 0,0-1 0 0 0,-1 1 0 0 0,1-1 0 0 0,0 1 0 0 0,-1-1 0 0 0,1 1 0 0 0,-1 0 0 0 0,0-1 0 0 0,0 1 0 0 0,0-1 0 0 0,1 1 0 0 0,-1 0 0 0 0,-1-1 0 0 0,1 1 0 0 0,0 0 0 0 0,0-1 0 0 0,-1 1 0 0 0,1 0 0 0 0,-1-1 0 0 0,0 1 0 0 0,-9 14 0 0 0,7 0 0 0 0,4-10 0 0 0,-1-4 0 0 0,0 0 0 0 0,0-1 0 0 0,0 1 0 0 0,0 0 0 0 0,0-1 0 0 0,0 1 0 0 0,0 0 0 0 0,-1-1 0 0 0,1 1 0 0 0,-1 0 0 0 0,1-1 0 0 0,-1 2 0 0 0,-6 2 5 0 0,6-5-2 0 0,1 0-1 0 0,0 0 1 0 0,-1 0 0 0 0,1 1-1 0 0,0-1 1 0 0,-1 0 0 0 0,1 0 0 0 0,0 1-1 0 0,-1-1 1 0 0,1 0 0 0 0,0 1-1 0 0,-1-1 1 0 0,1 0 0 0 0,0 1 0 0 0,0-1-1 0 0,0 0 1 0 0,-1 1 0 0 0,1-1-1 0 0,0 1 1 0 0,0-1 0 0 0,0 0 0 0 0,0 1-1 0 0,0-1 1 0 0,-1 1 0 0 0,1-1-1 0 0,0 0 1 0 0,0 1 0 0 0,0-1 0 0 0,0 1-1 0 0,0-1 1 0 0,1 1-3 0 0,-1 1 95 0 0,-3 1 1 0 0,-8 8-2 0 0,9-9-4 0 0,-1-2-2 0 0,-7 0 0 0 0,10 0-87 0 0,-1 0 1 0 0,1 0-1 0 0,0 0 1 0 0,0 0-1 0 0,0 0 1 0 0,0 0-1 0 0,0 0 1 0 0,0 0-1 0 0,0 0 1 0 0,0 0-1 0 0,0 0 1 0 0,0 0-1 0 0,-1 0 1 0 0,1 0-1 0 0,0 0 1 0 0,0 0-1 0 0,0 0 1 0 0,0 0-1 0 0,0 0 1 0 0,0 0 0 0 0,0 0-1 0 0,0 0 1 0 0,0 0-1 0 0,0 0 1 0 0,0 0-1 0 0,-1 0 1 0 0,1 0-1 0 0,0 0 1 0 0,0 1-1 0 0,0-1 1 0 0,0 0-1 0 0,0 0 1 0 0,0 0-1 0 0,0 0 1 0 0,0 0-1 0 0,0 0 1 0 0,0 0-1 0 0,0 0 1 0 0,0 0-1 0 0,0 0 1 0 0,0 0-1 0 0,0 0 1 0 0,0 1 0 0 0,0-1-1 0 0,0 0 1 0 0,0 0-1 0 0,0 0 1 0 0,0 0-1 0 0,0 0 1 0 0,0 0-1 0 0,0 0 1 0 0,0 0-1 0 0,0 0 1 0 0,0 0-1 0 0,0 1 1 0 0,0-1-1 0 0,0 0-1 0 0,0 10 82 0 0,0-10-81 0 0,0 0 0 0 0,0 1 1 0 0,0-1-1 0 0,0 0 1 0 0,0 0-1 0 0,0 0 0 0 0,0 0 1 0 0,0 0-1 0 0,0 0 1 0 0,0 0-1 0 0,0 0 0 0 0,0 0 1 0 0,0 0-1 0 0,0 1 1 0 0,0-1-1 0 0,0 0 0 0 0,0 0 1 0 0,0 0-1 0 0,0 0 1 0 0,0 0-1 0 0,0 0 0 0 0,0 0 1 0 0,0 0-1 0 0,0 0 1 0 0,0 0-1 0 0,0 0 0 0 0,0 1 1 0 0,0-1-1 0 0,0 0 1 0 0,0 0-1 0 0,0 0 1 0 0,-1 0-1 0 0,1 0 0 0 0,0 0 1 0 0,0 0-1 0 0,0 0 1 0 0,0 0-1 0 0,0 0 0 0 0,0 0 1 0 0,0 0-1 0 0,0 0 1 0 0,0 0-1 0 0,0 0 0 0 0,0 0 1 0 0,-1 0-1 0 0,1 0 1 0 0,0 0-1 0 0,0 0 0 0 0,0 0 1 0 0,0 0-1 0 0,0 0 1 0 0,0 0-1 0 0,0 0 0 0 0,0 0 1 0 0,0 0-1 0 0,0 0 1 0 0,-1 0-2 0 0,-25 0 157 0 0,23 0-85 0 0,1 0 13 0 0,1 0-83 0 0,1 0 0 0 0,0 0 1 0 0,-1 0-1 0 0,1 0 0 0 0,-1 0 0 0 0,1 0 0 0 0,-1 0 0 0 0,1 0 0 0 0,0 0 0 0 0,-1 0 1 0 0,1 0-1 0 0,-1-1 0 0 0,1 1 0 0 0,0 0 0 0 0,-1 0 0 0 0,1 0 0 0 0,0-1 0 0 0,-1 1 1 0 0,1 0-1 0 0,0 0 0 0 0,-1-1 0 0 0,1 1 0 0 0,0 0 0 0 0,-1-1 0 0 0,1 1 0 0 0,0 0 1 0 0,0-1-1 0 0,-1 1 0 0 0,1 0 0 0 0,0-1 0 0 0,0 1-2 0 0,-5-7 14 0 0,4 6-10 0 0,1 1-1 0 0,-1 0 1 0 0,1-1-1 0 0,-1 1 1 0 0,0 0 0 0 0,1 0-1 0 0,-1 0 1 0 0,0-1-1 0 0,1 1 1 0 0,-1 0-1 0 0,0 0 1 0 0,1 0-1 0 0,-1 0 1 0 0,0 0 0 0 0,1 0-4 0 0,0 0 0 0 0,-6-2 53 0 0,-4-9-54 0 0,7 8-61 0 0,3 3-14 0 0,0 0 8 0 0,0 0-2 0 0,0 0-2 0 0,0 0 0 0 0,0 0-15 0 0,0 0-62 0 0,0 0-31 0 0,0 0 88 0 0,0 0-43 0 0,0 0-62 0 0,0 0-103 0 0,0 0-122 0 0,0 0-109 0 0,0 0 74 0 0,0 0-41 0 0,0 0-585 0 0,0 0-459 0 0,0 0-873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35.6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9440 0 0,'0'0'216'0'0,"0"0"32"0"0,0 0 9 0 0,-1 0-109 0 0,-1 0-77 0 0,-6 0 3 0 0,6 0-12 0 0,-1 0 87 0 0,3 0 171 0 0,0 0 281 0 0,-3 3 21 0 0,2-2-500 0 0,0 0-55 0 0,-2 3 32 0 0,1-1 40 0 0,-1-1 79 0 0,2-1-61 0 0,-1 0 39 0 0,8-3 126 0 0,-1 4-70 0 0,-2 2-58 0 0,-1 2-44 0 0,-2 23 274 0 0,0-24-260 0 0,3 1 92 0 0,7 8 11 0 0,-7-2-48 0 0,-1-7 7 0 0,-1-4-214 0 0,9 13 221 0 0,-8 3-34 0 0,-1-14-169 0 0,-1 0 1 0 0,0 0 0 0 0,1 0 0 0 0,-1 0 0 0 0,1 1-1 0 0,0-1 1 0 0,0 2-31 0 0,8 13 180 0 0,-6-4-12 0 0,-3 8-22 0 0,-1-14-78 0 0,3 9 80 0 0,4 1-33 0 0,-1-3-32 0 0,-2 0-3 0 0,-3 10 92 0 0,0-1 1 0 0,3-9-94 0 0,0 0-2 0 0,5 20 117 0 0,-7-21-95 0 0,0 4 34 0 0,-1-3-37 0 0,0 30 202 0 0,0-32-227 0 0,0-11-56 0 0,0 0-1 0 0,0-1 0 0 0,0 1 0 0 0,0 0 1 0 0,1-1-1 0 0,-1 1 0 0 0,0 0 1 0 0,1-1-1 0 0,0 1 0 0 0,-1-1 0 0 0,1 1 1 0 0,0-1-1 0 0,0 1 0 0 0,0-1-14 0 0,5 12 80 0 0,-3-1-57 0 0,-2 1 64 0 0,0 6 81 0 0,-2 13 152 0 0,0 16 74 0 0,1-35-382 0 0,0-11 47 0 0,0-2-31 0 0,0 0-77 0 0,0 0-35 0 0,0 0-130 0 0,0 0-11 0 0,0 0 52 0 0,0 0-47 0 0,0 0-138 0 0,0 0 17 0 0,0 0-38 0 0,0 0-995 0 0,0 0-59 0 0</inkml:trace>
  <inkml:trace contextRef="#ctx0" brushRef="#br0" timeOffset="723.61">426 126 7632 0 0,'0'0'166'0'0,"0"0"29"0"0,0 0 14 0 0,3 3-25 0 0,-2-2-144 0 0,1 1-8 0 0,3 4-61 0 0,-4-3 47 0 0,0-1 37 0 0,0 2 67 0 0,0 0 83 0 0,0 0 100 0 0,-1 1 122 0 0,0-1-24 0 0,0 0-68 0 0,1 0-61 0 0,-1 0-53 0 0,0 3 37 0 0,1 0-79 0 0,-3 15 223 0 0,1-17-284 0 0,-1-1 35 0 0,-3 4 25 0 0,0 2 60 0 0,2 1 66 0 0,0-6 64 0 0,-7 10 53 0 0,1 4-101 0 0,4-7-187 0 0,-1-1-33 0 0,-1-1-35 0 0,0-1-34 0 0,-6 7 57 0 0,10-11-66 0 0,3-4-16 0 0,0-1-1 0 0,0 1 0 0 0,-1 0 1 0 0,1-1-1 0 0,0 1 1 0 0,-1-1-1 0 0,1 1 0 0 0,-1 0 1 0 0,1-1-1 0 0,0 1 0 0 0,-1-1 1 0 0,1 1-1 0 0,-1-1 0 0 0,0 0 1 0 0,1 1-1 0 0,-1-1 0 0 0,1 1 1 0 0,-1-1-1 0 0,0 0 0 0 0,1 1 1 0 0,-1-1-1 0 0,0 0-5 0 0,-4 2 22 0 0,-26 25 142 0 0,18-22-63 0 0,7 6 10 0 0,-5-5-5 0 0,10-6-99 0 0,0 1 1 0 0,0-1-1 0 0,0 1 1 0 0,0-1-1 0 0,0 1 1 0 0,0-1-1 0 0,0 1 0 0 0,0 0 1 0 0,0 0-1 0 0,0-1 1 0 0,1 1-1 0 0,-1 0 1 0 0,0 0-1 0 0,0 0 0 0 0,1 0 1 0 0,-1 0-8 0 0,-1 4 31 0 0,1-4-23 0 0,1-1 0 0 0,0 1 0 0 0,0 0 0 0 0,-1-1 0 0 0,1 1 0 0 0,0-1 0 0 0,-1 1 0 0 0,1-1 0 0 0,-1 1 0 0 0,1 0 0 0 0,-1-1 0 0 0,1 0 0 0 0,-1 1 0 0 0,1-1 0 0 0,-1 1 0 0 0,1-1 0 0 0,-1 1 0 0 0,0-1 0 0 0,1 0-1 0 0,-1 0 1 0 0,1 1 0 0 0,-1-1-8 0 0,-4 2 33 0 0,-9 9 87 0 0,12-8-4 0 0,-1-3-16 0 0,3 0-95 0 0,-1 0 0 0 0,0 0 0 0 0,1 0 0 0 0,-1 0 0 0 0,1 0 1 0 0,-1 0-1 0 0,1 0 0 0 0,-1 0 0 0 0,0 1 0 0 0,1-1 1 0 0,-1 0-1 0 0,1 0 0 0 0,-1 1 0 0 0,1-1 0 0 0,-1 0 0 0 0,1 1 1 0 0,0-1-1 0 0,-1 0 0 0 0,1 1 0 0 0,-1-1 0 0 0,1 1 0 0 0,0-1 1 0 0,-1 1-1 0 0,1-1 0 0 0,0 1-5 0 0,-7 5 108 0 0,-3-4 21 0 0,8 1-55 0 0,-2 0-49 0 0,3-1-23 0 0,-3 1 28 0 0,-3 4 28 0 0,-4 4 41 0 0,9-8-33 0 0,2-3-2 0 0,0 0 1 0 0,0 0 10 0 0,0 0 24 0 0,0 0 33 0 0,0 0-9 0 0,-3 0-10 0 0,-7 0 2 0 0,7 0 12 0 0,3 0 7 0 0,0 0 2 0 0,0 0-1 0 0,0 0-7 0 0,0 0-7 0 0,0 0-1 0 0,0 0-8 0 0,0 0-33 0 0,0 0-14 0 0,0 0-1 0 0,0 0 6 0 0,0 0 20 0 0,0 0 1 0 0,0 0-16 0 0,0 0 10 0 0,0 0-14 0 0,0 0-2 0 0,0 2-14 0 0,0-1-55 0 0,0-1 0 0 0,0 1 1 0 0,0-1-1 0 0,0 1 0 0 0,0-1 1 0 0,0 0-1 0 0,0 1 1 0 0,0-1-1 0 0,0 1 0 0 0,0-1 1 0 0,0 1-1 0 0,0-1 0 0 0,1 0 1 0 0,-1 1-1 0 0,0-1 0 0 0,0 0 1 0 0,0 1-1 0 0,1-1 0 0 0,-1 0 1 0 0,0 1-1 0 0,0-1 0 0 0,1 0 1 0 0,-1 1-1 0 0,0-1 0 0 0,1 0 1 0 0,-1 0-1 0 0,0 1 0 0 0,1-1 1 0 0,-1 0-1 0 0,1 0 0 0 0,-1 0 1 0 0,7 5-2 0 0,-7-4 2 0 0,1-1 0 0 0,-1 1 0 0 0,0 0-1 0 0,1-1 1 0 0,-1 1 0 0 0,0 0-1 0 0,0-1 1 0 0,0 1 0 0 0,1 0 0 0 0,-1-1-1 0 0,0 1 1 0 0,0 0 0 0 0,0-1-1 0 0,0 1 1 0 0,0 0-1 0 0,0-1 0 0 0,0 0 1 0 0,0 0 0 0 0,0 0-1 0 0,0 0 1 0 0,0 0 0 0 0,0 0 0 0 0,-1 0-1 0 0,1 0 1 0 0,0 1 0 0 0,0-1 0 0 0,0 0-1 0 0,0 0 1 0 0,0 0 0 0 0,0 0 0 0 0,0 0-1 0 0,0 0 1 0 0,1 0 0 0 0,-1 0 0 0 0,0 0-1 0 0,0 0 1 0 0,0 0 0 0 0,0 1 0 0 0,0-1-1 0 0,0 0 1 0 0,0 0 0 0 0,0 0 0 0 0,0 0-1 0 0,0 0 1 0 0,0 0 0 0 0,0 0 0 0 0,0 0-1 0 0,0 0 1 0 0,0 0 0 0 0,0 0 0 0 0,0 0-1 0 0,0 0 1 0 0,1 0 0 0 0,-1 0 0 0 0,0 1-1 0 0,0-1 1 0 0,0 0 0 0 0,0 0 0 0 0,0 0-1 0 0,0 0 1 0 0,0 0 0 0 0,0 0 0 0 0,0 0-1 0 0,0 0 1 0 0,1 0 0 0 0,-1 0-1 0 0,0 0 1 0 0,0 0 0 0 0,0 0 0 0 0,0 0-1 0 0,0 0 1 0 0,0 0 0 0 0,0-1 0 0 0,0 1-1 0 0,2 1 6 0 0,-1-1 0 0 0,1 0 0 0 0,-1 0 0 0 0,1 1 1 0 0,-1-1-1 0 0,1 1 0 0 0,-1-1 0 0 0,1 1 0 0 0,-1 0 0 0 0,0-1 0 0 0,1 1 1 0 0,-1 0-1 0 0,1 0-6 0 0,4 5 5 0 0,-1-3 42 0 0,2-2-40 0 0,-1 0-8 0 0,17 13 1 0 0,-21-14 0 0 0,23-1 0 0 0,-21 1 0 0 0,0 1 0 0 0,0-1 0 0 0,0 1 0 0 0,0 0 0 0 0,0 0 0 0 0,-1 0 0 0 0,1 0 0 0 0,0 1 0 0 0,0 0 0 0 0,2 1 0 0 0,25 2 0 0 0,-17 1 0 0 0,-1-1 0 0 0,15 4 0 0 0,-7-2 0 0 0,-19-7 0 0 0,0 1 0 0 0,0-1 0 0 0,0 1 0 0 0,0 0 0 0 0,0 0 0 0 0,0 0 0 0 0,0 0 0 0 0,-1 0 0 0 0,1 0 0 0 0,-1 1 0 0 0,1-1 0 0 0,-1 0 0 0 0,1 1 0 0 0,-1-1 0 0 0,0 1 0 0 0,1 0 0 0 0,-1-1 0 0 0,0 1 0 0 0,1 0 0 0 0,0 0 0 0 0,-1-1 0 0 0,1 1 0 0 0,0-1 0 0 0,-1 0 0 0 0,1 1 0 0 0,0-1 0 0 0,0 0 0 0 0,1 0 0 0 0,16 13 0 0 0,10 1 11 0 0,18 4 53 0 0,-46-19-61 0 0,0 1-1 0 0,0 0 1 0 0,0-1 0 0 0,0 1 0 0 0,-1 0-1 0 0,1 0 1 0 0,0 0 0 0 0,0 0-1 0 0,-1-1 1 0 0,1 1 0 0 0,0 0 0 0 0,-1 0-1 0 0,1 0 1 0 0,-1 0 0 0 0,1 1-1 0 0,-1-1-2 0 0,7 10 10 0 0,6-6-10 0 0,2 3 68 0 0,5-2-51 0 0,-17-5 56 0 0,-3-2 94 0 0,0 1-37 0 0,-1 0 36 0 0,-1 0 42 0 0,1 0 46 0 0,-2 0-318 0 0,3-1-8 0 0,0 1 6 0 0,0 0-37 0 0,0 0-17 0 0,0-1-37 0 0,0 1-42 0 0,0-1-48 0 0,0 0-51 0 0,0 0-49 0 0,0 0-44 0 0,0 0-40 0 0,0-1-283 0 0,0 0-65 0 0,0 1-53 0 0,0-1-38 0 0,0 1-329 0 0,0 0-34 0 0,0 1-2583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38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95 9152 0 0,'0'0'208'0'0,"0"0"33"0"0,0-3 14 0 0,-1 3-241 0 0,1-1 0 0 0,0 0 0 0 0,0 0 1 0 0,1 1-1 0 0,-1-1 0 0 0,0 0 0 0 0,0 1 0 0 0,0-1 1 0 0,0 0-1 0 0,1 1 0 0 0,-1-1 0 0 0,0 1 1 0 0,0-1-1 0 0,1 0 0 0 0,-1 1-14 0 0,5-3 49 0 0,1 0 35 0 0,-4 1 30 0 0,0-1 92 0 0,-1 2 19 0 0,1 0 357 0 0,0 2-230 0 0,0 1-231 0 0,-1-1-52 0 0,2 2-75 0 0,0 0 587 0 0,0-3-139 0 0,7 3-130 0 0,0 2-71 0 0,-1 0-58 0 0,1 0 55 0 0,-1-1-53 0 0,3 6 21 0 0,-4-3-80 0 0,-5-3-63 0 0,0-1 1 0 0,0 0-1 0 0,0 0 1 0 0,1 0-1 0 0,0 0 1 0 0,0 0-64 0 0,6 1 168 0 0,-8-3-130 0 0,1 0 1 0 0,-1 0-1 0 0,0 1 0 0 0,0-1 1 0 0,0 0-1 0 0,0 1 0 0 0,0-1 1 0 0,0 1-1 0 0,0 0-38 0 0,20 18 352 0 0,-7-9-146 0 0,-3-2-67 0 0,0-2-39 0 0,5 7 80 0 0,6 11 24 0 0,1 0 57 0 0,-7-12 11 0 0,-6-9-55 0 0,-10-4-194 0 0,0 1-1 0 0,1-1 1 0 0,-1 1 0 0 0,0-1 0 0 0,0 1 0 0 0,0-1 0 0 0,0 1 0 0 0,0 0 0 0 0,0-1-1 0 0,0 1 1 0 0,0 0 0 0 0,-1 0 0 0 0,1-1 0 0 0,0 1 0 0 0,0 0 0 0 0,0 0 0 0 0,-1 0-1 0 0,1 1-22 0 0,2 6 126 0 0,-1-4-38 0 0,2 5 9 0 0,21 17-88 0 0,-6-7-18 0 0,-10-10 45 0 0,8 8 65 0 0,-14-14-37 0 0,-1-3-10 0 0,9 0-54 0 0,-11 0-1 0 0,0 0 0 0 0,0 0 1 0 0,0-1-1 0 0,0 1 0 0 0,0 0 0 0 0,0 0 1 0 0,0 0-1 0 0,1 0 0 0 0,-1 0 0 0 0,0 0 1 0 0,0 0-1 0 0,0 0 0 0 0,0 0 0 0 0,0 0 1 0 0,0 0-1 0 0,0 0 0 0 0,0 0 0 0 0,0 0 1 0 0,0 1-1 0 0,1-1 0 0 0,-1 0 0 0 0,0 0 1 0 0,0 0-1 0 0,0 0 0 0 0,0 0 0 0 0,0 0 1 0 0,0 0-1 0 0,0 0 0 0 0,0 0 0 0 0,0 0 1 0 0,0 0-1 0 0,0 0 0 0 0,0 0 0 0 0,0 0 1 0 0,0 0-1 0 0,1 0 0 0 0,-1 1 0 0 0,0-1 1 0 0,0 0-1 0 0,0 0 0 0 0,0 0 0 0 0,0 0 1 0 0,0 0-1 0 0,0 0 0 0 0,0 0 0 0 0,0 0 1 0 0,0 0-1 0 0,0 0 0 0 0,0 1 0 0 0,0-1 1 0 0,0 0-1 0 0,0 0 0 0 0,0 0 0 0 0,0 0 1 0 0,0 0-1 0 0,0 0 0 0 0,-1 0 1 0 0,1 7-23 0 0,0-3-23 0 0,0-2-49 0 0,0-2-108 0 0,0 0-170 0 0,0 0 203 0 0,0 0-40 0 0,0-1-74 0 0,0 0 94 0 0,0 1-38 0 0,0-1-41 0 0,0 0-39 0 0,0-1-409 0 0,0 0 102 0 0,0 0-53 0 0,0-1-781 0 0,0 1-613 0 0,0 2-1166 0 0</inkml:trace>
  <inkml:trace contextRef="#ctx0" brushRef="#br0" timeOffset="346.71">316 0 5792 0 0,'0'0'166'0'0,"-3"0"-6"0"0,-4 1-106 0 0,1 1 27 0 0,-3 4 197 0 0,0 1 58 0 0,-2 4 121 0 0,-6 7 277 0 0,0 0 52 0 0,11-11-550 0 0,1-1-46 0 0,-1 2-8 0 0,0 3 38 0 0,-7 7 160 0 0,8-11-207 0 0,-1-1 40 0 0,-4 8 152 0 0,6 0-101 0 0,-3 6-15 0 0,2-13-158 0 0,-1 2-2 0 0,0-1 8 0 0,2-1 9 0 0,0 1 26 0 0,0 3 53 0 0,2-7-115 0 0,0 0 1 0 0,0 1 0 0 0,0-1-1 0 0,0 0 1 0 0,-2 1-71 0 0,-3 4 154 0 0,-1 0 36 0 0,-3 7 112 0 0,7 0-58 0 0,1-3-71 0 0,-1-4-8 0 0,0 0-41 0 0,-1-1-38 0 0,0 0-34 0 0,-4 8-39 0 0,7 0-13 0 0,-1 0 0 0 0,-8-3-39 0 0,12-13-140 0 0,0 1 75 0 0,2 1 44 0 0,1-1 18 0 0,-2 0-32 0 0,-2 0 55 0 0,1 0 0 0 0,-1-1-1 0 0,1 1 1 0 0,-1 0 0 0 0,0 0-1 0 0,0 0 1 0 0,0-1 0 0 0,1 1-1 0 0,-1 0 1 0 0,0 0 0 0 0,0 0-1 0 0,0 0 1 0 0,0 0 0 0 0,0 0 19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40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2 6648 0 0,'0'0'149'0'0,"-3"0"23"0"0,3 0-147 0 0,-7-1 53 0 0,3 2 2 0 0,0 2 80 0 0,-7 10-128 0 0,6 0-32 0 0,0-10 10 0 0,-1-1 65 0 0,4 3 108 0 0,-1 1 71 0 0,-3-2 112 0 0,5-4-341 0 0,1 1-1 0 0,-1-1 1 0 0,1 0-1 0 0,-1 0 1 0 0,1 1-1 0 0,0-1 1 0 0,-1 0-1 0 0,1 1 1 0 0,0-1-1 0 0,-1 0 1 0 0,1 1-1 0 0,0-1 1 0 0,-1 1 0 0 0,1-1-1 0 0,0 0 1 0 0,0 1-1 0 0,-1-1 1 0 0,1 1-1 0 0,0-1 1 0 0,0 1-1 0 0,0-1 1 0 0,0 1-1 0 0,0-1 1 0 0,0 1-1 0 0,-1-1 1 0 0,1 1-1 0 0,0-1 1 0 0,1 1-1 0 0,-1-1 1 0 0,0 1 0 0 0,0-1-1 0 0,0 1-24 0 0,0 11 430 0 0,-1 0-79 0 0,1 3-42 0 0,0 0-68 0 0,0 2-20 0 0,4 4 30 0 0,2-8-44 0 0,-1-4 13 0 0,-3 6 54 0 0,-1-1-78 0 0,6 9 166 0 0,-1-1-22 0 0,-4-7-169 0 0,-2-5-3 0 0,1-2-43 0 0,2 0-15 0 0,1 2 10 0 0,1 1 15 0 0,-1-1 48 0 0,1 1 35 0 0,2 5 106 0 0,-5-1-33 0 0,-2-8-88 0 0,0 2-49 0 0,0 29 212 0 0,0-21-170 0 0,0-8-39 0 0,0-1 42 0 0,0 0 51 0 0,0-2 62 0 0,0-2 72 0 0,0-2 80 0 0,0-2 91 0 0,0-2 100 0 0,0-5-611 0 0,0-21 178 0 0,3 18-160 0 0,2 2-27 0 0,-4 7-28 0 0,0-1 0 0 0,-1 1 0 0 0,1-1 0 0 0,0 1 0 0 0,0-1 0 0 0,-1 1 0 0 0,1-1 0 0 0,-1 1 0 0 0,1-1 0 0 0,-1 0 0 0 0,0 1-1 0 0,1-1 1 0 0,-1 0 0 0 0,0 0-7 0 0,0-58 12 0 0,0 57-12 0 0,0-1 0 0 0,0 1 0 0 0,1 0 0 0 0,-1 0 0 0 0,1 0 0 0 0,0-1 0 0 0,0 1 0 0 0,0 0 0 0 0,0 0 0 0 0,2-2 0 0 0,1-5 0 0 0,7-25 2 0 0,-8 22-20 0 0,4-8-52 0 0,4-5-12 0 0,-5 11 19 0 0,5 4 9 0 0,0 0 11 0 0,0-15-23 0 0,-10 25 64 0 0,0-1 0 0 0,-1 1 0 0 0,1 0 1 0 0,0 0-1 0 0,0 0 0 0 0,0 0 0 0 0,0 0 0 0 0,1 0 1 0 0,-1 0-1 0 0,0 1 0 0 0,0-1 0 0 0,0 0 1 0 0,1 1-1 0 0,-1-1 0 0 0,0 0 0 0 0,1 1 2 0 0,11-6-51 0 0,0 1 36 0 0,16-6-50 0 0,-23 6 54 0 0,-5 5 11 0 0,0-1 0 0 0,-1 0 0 0 0,1 1 0 0 0,0-1-1 0 0,0 1 1 0 0,0-1 0 0 0,-1 1 0 0 0,1-1 0 0 0,0 1 0 0 0,0-1 0 0 0,0 1 0 0 0,0 0 0 0 0,0 0 0 0 0,0-1 0 0 0,0 1-1 0 0,0 0 1 0 0,0 0 0 0 0,0 0 0 0 0,0 0 0 0 0,0 0 0 0 0,-1 0 0 0 0,1 0 0 0 0,0 0 0 0 0,0 1 0 0 0,0-1 0 0 0,0 0-1 0 0,0 1 1 0 0,7 3 0 0 0,-6-3-4 0 0,-1 0 0 0 0,0 0 1 0 0,1 0-1 0 0,-1 0 0 0 0,1 0 0 0 0,-1-1 1 0 0,1 1-1 0 0,0-1 0 0 0,-1 1 0 0 0,1-1 0 0 0,0 0 1 0 0,-1 0-1 0 0,1 1 0 0 0,0-1 4 0 0,-2 0-1 0 0,1-1 0 0 0,-1 1-1 0 0,1 0 1 0 0,-1 0 0 0 0,1 0-1 0 0,-1 0 1 0 0,1 0 0 0 0,-1 0-1 0 0,1 0 1 0 0,-1 0 0 0 0,1 0-1 0 0,-1 1 1 0 0,1-1 0 0 0,-1 0 0 0 0,1 0-1 0 0,-1 0 1 0 0,0 0 0 0 0,1 1-1 0 0,-1-1 1 0 0,1 0 0 0 0,-1 1-1 0 0,1-1 1 0 0,-1 0 0 0 0,0 1 0 0 0,1-1-1 0 0,-1 0 1 0 0,0 1 0 0 0,1-1-1 0 0,-1 1 1 0 0,0-1 0 0 0,0 0-1 0 0,1 1 3 0 0,3 6-37 0 0,9-2 9 0 0,-10-3 19 0 0,0 0-1 0 0,0 0 1 0 0,0 1 0 0 0,-1-1-1 0 0,1 1 1 0 0,-1 0 0 0 0,0-1-1 0 0,0 1 1 0 0,0 0-1 0 0,0 0 1 0 0,0 1 0 0 0,-1-1-1 0 0,1 0 1 0 0,-1 0 0 0 0,1 4 8 0 0,11 19-35 0 0,-6-14-12 0 0,0 0 38 0 0,-4-8 23 0 0,-1 0 0 0 0,0 1 0 0 0,0 0 0 0 0,0-1 1 0 0,0 1-1 0 0,-1 0 0 0 0,0 0 0 0 0,0 0 0 0 0,0 0 0 0 0,-1 3-14 0 0,3 8 49 0 0,3-5-34 0 0,-5-10-15 0 0,-1 1 0 0 0,1-1 0 0 0,0 0 0 0 0,0 1 0 0 0,-1-1 0 0 0,1 1 0 0 0,-1 0 0 0 0,1-1 0 0 0,-1 1 0 0 0,0-1 0 0 0,1 1 0 0 0,-1 0 0 0 0,0 1 0 0 0,0 36-54 0 0,0-18 115 0 0,3-16-2 0 0,7 6-29 0 0,-7-9 49 0 0,-3-2 9 0 0,0 0-7 0 0,0 0-1 0 0,-3-2-13 0 0,-7-9-40 0 0,6 4 37 0 0,5-2-59 0 0,-1 7 6 0 0,0-23 56 0 0,0 12-42 0 0,0 4 3 0 0,0 7-27 0 0,0 0-1 0 0,0 1 1 0 0,1-1 0 0 0,-1 1 0 0 0,0-1 0 0 0,1 1 0 0 0,-1-1-1 0 0,1 1 1 0 0,-1-1 0 0 0,1 1 0 0 0,0-1 0 0 0,0 1 0 0 0,0 0-1 0 0,5-13-1 0 0,-3 1 1 0 0,-2 11-1 0 0,-1 0 0 0 0,1-1 1 0 0,-1 1-1 0 0,1 0 0 0 0,0 0 0 0 0,0-1 0 0 0,0 1 0 0 0,0 0 1 0 0,0 0-1 0 0,0 0 0 0 0,1 0 0 0 0,-1 0 0 0 0,1 1 0 0 0,0-1 1 0 0,5-6-24 0 0,-3 5 15 0 0,-1 0 0 0 0,0 0 0 0 0,0-1 1 0 0,0 1-1 0 0,0-1 0 0 0,-1 0 9 0 0,2-3-41 0 0,-3 4 28 0 0,0 1 0 0 0,0-1 0 0 0,1 0 0 0 0,-1 0-1 0 0,1 1 1 0 0,0-1 0 0 0,0 1 0 0 0,-1 0 0 0 0,2-1-1 0 0,-1 1 1 0 0,0 0 0 0 0,0 0 0 0 0,1 0 0 0 0,-1 1-1 0 0,2-2 14 0 0,7-2-47 0 0,7-5 12 0 0,-12 6-17 0 0,3 5 49 0 0,-6-1-6 0 0,-1 0 5 0 0,0 0 0 0 0,-1 0-1 0 0,1 1 1 0 0,0-1 0 0 0,0 1 0 0 0,-1-1 0 0 0,1 1 0 0 0,0-1 0 0 0,-1 1 0 0 0,1 0 0 0 0,-1 0 0 0 0,1 0-1 0 0,0 0 5 0 0,-1 0-4 0 0,1 0 0 0 0,-1 0 0 0 0,1 0 0 0 0,-1-1 0 0 0,1 1 0 0 0,0 0 0 0 0,-1-1 0 0 0,1 1 0 0 0,0-1-1 0 0,0 0 1 0 0,0 1 0 0 0,-1-1 0 0 0,1 0 4 0 0,0 0-3 0 0,0 0-1 0 0,0 0 1 0 0,0 1-1 0 0,0-1 1 0 0,0 1-1 0 0,0-1 1 0 0,0 1-1 0 0,0 0 1 0 0,0 0-1 0 0,0 0 1 0 0,0 0-1 0 0,0 0 1 0 0,-1 0 0 0 0,1 0-1 0 0,-1 0 1 0 0,1 1-1 0 0,-1-1 1 0 0,1 1 3 0 0,3 4-15 0 0,0 0 0 0 0,0 1 0 0 0,-1 0 0 0 0,1 1 15 0 0,-2-2-18 0 0,1-1 1 0 0,0 1-1 0 0,0-1 1 0 0,1 2 17 0 0,8 9-13 0 0,-1 11 65 0 0,-3-7-22 0 0,-4-12-29 0 0,-4-7 3 0 0,0 1-1 0 0,0-1 1 0 0,0 0 0 0 0,0 1 0 0 0,-1-1 0 0 0,1 1-1 0 0,0 0 1 0 0,-1-1 0 0 0,0 1 0 0 0,1-1-1 0 0,-1 1 1 0 0,0 0 0 0 0,0-1 0 0 0,0 1-4 0 0,0 30 10 0 0,0 15-10 0 0,0-38-76 0 0,0 0 15 0 0,0-3-17 0 0,0-1-26 0 0,0 0-46 0 0,0-1-18 0 0,1-1-48 0 0,0-1-51 0 0,0 0-61 0 0,0-1-11 0 0,0-1-63 0 0,1 1-54 0 0,-1 0-48 0 0,1-1-41 0 0,-1 1-34 0 0,2 0-654 0 0,-1 3-860 0 0,-2 5-1187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43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15120 0 0,'0'0'340'0'0,"0"0"50"0"0,0 0 25 0 0,0 0-174 0 0,0 0-115 0 0,0 0 103 0 0,0 0-55 0 0,0 0 184 0 0,0 0 331 0 0,0 0 30 0 0,0 0-295 0 0,2 0-174 0 0,2 0-40 0 0,0-1-45 0 0,0-1-50 0 0,0 0-55 0 0,-1 0-59 0 0,0 0-63 0 0,-1 0-69 0 0,1 0-72 0 0,-1-1-404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48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 10720 0 0,'0'0'314'0'0,"-3"2"-6"0"0,-2 4-230 0 0,2 2-46 0 0,7 3-7 0 0,1-2 41 0 0,-3 5 83 0 0,-3-6-62 0 0,0 14 103 0 0,5-8 33 0 0,1-6-97 0 0,1 3 107 0 0,-4-5-59 0 0,-2 1 53 0 0,0-1 0 0 0,0-4-155 0 0,0 0 1 0 0,0-1-1 0 0,0 1 0 0 0,0 0 1 0 0,0-1-1 0 0,0 1 1 0 0,0 0-1 0 0,1-1 0 0 0,-1 1 1 0 0,0-1-1 0 0,1 1 1 0 0,0 1-73 0 0,3-1 208 0 0,3 4 144 0 0,-7-4-272 0 0,1 1 0 0 0,-1-1 0 0 0,1 1 0 0 0,-1-1 0 0 0,0 1 0 0 0,0-1 0 0 0,0 2-80 0 0,0-4 21 0 0,0 0 1 0 0,0 1-1 0 0,0-1 1 0 0,0 0-1 0 0,0 1 1 0 0,0-1-1 0 0,0 0 1 0 0,0 1-1 0 0,0-1 1 0 0,0 0-1 0 0,0 1 1 0 0,0-1 0 0 0,0 0-1 0 0,1 1 1 0 0,-1-1-1 0 0,0 0 1 0 0,0 0-1 0 0,0 1 1 0 0,0-1-1 0 0,0 0 1 0 0,1 1-1 0 0,-1-1 1 0 0,0 0-1 0 0,0 0 1 0 0,1 0 0 0 0,-1 1-22 0 0,5 5 255 0 0,-4-4-164 0 0,0 0 0 0 0,0 0 0 0 0,0 0 1 0 0,0 0-1 0 0,0 1 0 0 0,-1-1 0 0 0,1 0 0 0 0,-1 0 1 0 0,0 0-1 0 0,1 1-91 0 0,-1 11 339 0 0,0-13-323 0 0,0-1-1 0 0,0 1 1 0 0,0-1 0 0 0,-1 1-1 0 0,1-1 1 0 0,0 1-1 0 0,0-1 1 0 0,0 1-1 0 0,0 0 1 0 0,0-1 0 0 0,1 1-1 0 0,-1-1 1 0 0,0 1-1 0 0,0-1 1 0 0,0 1 0 0 0,0-1-1 0 0,0 1 1 0 0,1-1-1 0 0,-1 0 1 0 0,0 1 0 0 0,1-1-1 0 0,-1 1 1 0 0,0-1-1 0 0,1 1 1 0 0,-1-1 0 0 0,0 0-1 0 0,1 1 1 0 0,-1-1-1 0 0,0 0 1 0 0,1 1 0 0 0,-1-1-1 0 0,1 0 1 0 0,-1 0-1 0 0,1 0 1 0 0,-1 1-1 0 0,1-1 1 0 0,-1 0 0 0 0,1 0-1 0 0,-1 0 1 0 0,1 0-1 0 0,-1 0 1 0 0,1 0 0 0 0,-1 0-1 0 0,1 0 1 0 0,-1 0-1 0 0,1 0-15 0 0,-1 0 6 0 0,0 0 0 0 0,0 0 0 0 0,0 0 0 0 0,1 0-1 0 0,-1 0 1 0 0,0 0 0 0 0,0 0 0 0 0,0 0 0 0 0,0 0-1 0 0,0 0 1 0 0,0 0 0 0 0,0 0 0 0 0,0 0 0 0 0,0 0-1 0 0,0 0 1 0 0,1 0 0 0 0,-1 0 0 0 0,0 0 0 0 0,0 0-1 0 0,0 0 1 0 0,0 0 0 0 0,0 0 0 0 0,0 0 0 0 0,0 0-1 0 0,0 0 1 0 0,0 0 0 0 0,0 0 0 0 0,0 0 0 0 0,1 1-1 0 0,-1-1 1 0 0,0 0 0 0 0,0 0 0 0 0,0 0 0 0 0,0 0-1 0 0,0 0 1 0 0,0 0 0 0 0,0 0 0 0 0,0 0 0 0 0,0 0-1 0 0,0 0 1 0 0,0 0 0 0 0,0 1 0 0 0,0-1 0 0 0,0 0-1 0 0,0 0 1 0 0,0 0 0 0 0,0 0 0 0 0,0 0 0 0 0,0 0-1 0 0,0 0 1 0 0,0 0 0 0 0,0 0 0 0 0,0 0 0 0 0,0 1-1 0 0,0-1 1 0 0,0 0 0 0 0,0 0-6 0 0,0 10 199 0 0,0 6 46 0 0,0-13-52 0 0,0-3 5 0 0,0 0 20 0 0,0 0 6 0 0,0 0 0 0 0,0 0-26 0 0,0 0-108 0 0,0 0-12 0 0,-3-3 50 0 0,-7-7 2 0 0,7 6-19 0 0,2 1-50 0 0,2-6-24 0 0,-1 6-11 0 0,-1-9-6 0 0,1 9-20 0 0,0 0 0 0 0,0 0 1 0 0,0 0-1 0 0,0-1 0 0 0,0 1 0 0 0,0 0 0 0 0,1 0 0 0 0,0 0 0 0 0,0 0 0 0 0,0-1 0 0 0,9-15 0 0 0,-5-7 0 0 0,-3 21 0 0 0,1-1 0 0 0,-1 1 0 0 0,1-1 0 0 0,-1 1 0 0 0,2 0 0 0 0,-1 0 0 0 0,0 1 0 0 0,4-5 0 0 0,15-10-25 0 0,1 5-47 0 0,-2 0-13 0 0,-17 12 74 0 0,-1 0 0 0 0,1 0 0 0 0,0 0 0 0 0,0 1 0 0 0,0-1 0 0 0,0 1 0 0 0,0 0 0 0 0,0 0 0 0 0,3 0 11 0 0,43 0-121 0 0,-31 1 78 0 0,-17 0 40 0 0,0 0-1 0 0,1 0 1 0 0,-1 0-1 0 0,1 0 1 0 0,-1 0-1 0 0,0 1 0 0 0,1-1 1 0 0,-1 1-1 0 0,0 0 1 0 0,0 0-1 0 0,1 0 1 0 0,-1 0-1 0 0,0 0 1 0 0,0 0-1 0 0,0 0 1 0 0,0 1-1 0 0,0-1 1 0 0,0 1-1 0 0,0 0 4 0 0,2 1-7 0 0,0 0-1 0 0,-1-1 0 0 0,1 1 0 0 0,1-1 1 0 0,-1 0-1 0 0,0 0 0 0 0,0 0 0 0 0,2 0 8 0 0,17 8-10 0 0,-16-4 10 0 0,0-1 0 0 0,-1 1 0 0 0,1 0 0 0 0,3 5 0 0 0,3 3 0 0 0,-9-9 0 0 0,0 1 0 0 0,0-1 0 0 0,0 1 0 0 0,-1 0 0 0 0,1 1 0 0 0,-1 0 0 0 0,0-2 0 0 0,0 7 0 0 0,-2-3 0 0 0,10 17 0 0 0,-10-22 0 0 0,0-1 0 0 0,0 1 0 0 0,0-1 0 0 0,-1 1 0 0 0,0-1-1 0 0,0 1 1 0 0,0 0 0 0 0,0-1 0 0 0,-1 2 0 0 0,1 3-11 0 0,0-8 11 0 0,0 0-1 0 0,0 0 0 0 0,0 0 0 0 0,0 0 0 0 0,0 1 0 0 0,0-1 1 0 0,0 0-1 0 0,0 0 0 0 0,0 0 0 0 0,0 0 0 0 0,0 0 0 0 0,0 0 0 0 0,0 0 1 0 0,0 0-1 0 0,0 0 0 0 0,0 1 0 0 0,0-1 0 0 0,0 0 0 0 0,0 0 1 0 0,0 0-1 0 0,0 0 0 0 0,0 0 0 0 0,0 0 0 0 0,0 0 0 0 0,0 0 1 0 0,0 0-1 0 0,0 0 0 0 0,0 0 0 0 0,0 0 0 0 0,0 0 0 0 0,0 1 0 0 0,1-1 1 0 0,-1 0-1 0 0,0 0 0 0 0,0 0 0 0 0,0 0 0 0 0,0 0 0 0 0,0 0 1 0 0,0 0-1 0 0,0 0 0 0 0,0 0 0 0 0,0 0 0 0 0,0 0 0 0 0,0 0 1 0 0,1 0-1 0 0,-1 0 0 0 0,0 0 0 0 0,0 0 0 0 0,0 0 0 0 0,0 0 0 0 0,0 0 1 0 0,0 0-1 0 0,0 0 0 0 0,0 0 0 0 0,0 0 0 0 0,0 0 0 0 0,1 0 1 0 0,1 0 23 0 0,0 1-39 0 0,2 1-117 0 0,0 3-165 0 0,2 3-309 0 0,-2 0 36 0 0,0-3 253 0 0,-3-4 84 0 0,0 0 48 0 0,-1-1-2 0 0,0 0-40 0 0,0 0-1 0 0,1 0-42 0 0,-1 0-46 0 0,0 0-53 0 0,0 0-58 0 0,0 0-52 0 0,0 0-47 0 0,0 0-41 0 0,0 0-160 0 0,0 0-41 0 0,0 0-193 0 0,0 0-524 0 0</inkml:trace>
  <inkml:trace contextRef="#ctx0" brushRef="#br0" timeOffset="460.47">800 48 8928 0 0,'0'0'200'0'0,"0"0"33"0"0,0 0 14 0 0,0 3-41 0 0,0-3-203 0 0,0 1-1 0 0,-1-1 1 0 0,1 1-1 0 0,0-1 0 0 0,0 1 1 0 0,0-1-1 0 0,0 1 0 0 0,0-1 1 0 0,0 1-1 0 0,-1-1 1 0 0,1 1-1 0 0,0-1 0 0 0,0 1 1 0 0,-1-1-1 0 0,1 1 0 0 0,0-1 1 0 0,-1 1-1 0 0,1-1-2 0 0,-9 6 9 0 0,7-6-10 0 0,1 1 0 0 0,0 0 1 0 0,0-1-1 0 0,0 1 0 0 0,-1 0 1 0 0,1 0-1 0 0,0 0 0 0 0,0 0 0 0 0,0 0 1 0 0,0 0-1 0 0,0 0 0 0 0,0 0 0 0 0,1 0 1 0 0,-1 1 0 0 0,-2 3 7 0 0,-1 2 88 0 0,-3-3 116 0 0,2-2-103 0 0,-3 4 90 0 0,0 1 36 0 0,3 0 14 0 0,0-1 0 0 0,1 1 1 0 0,-1 1-1 0 0,1-1 0 0 0,1 1-248 0 0,0-3 138 0 0,2-1 11 0 0,0 0 1 0 0,0 0-1 0 0,1 1 0 0 0,-1-1 1 0 0,1 0-1 0 0,0 1 1 0 0,0-1-1 0 0,0 0 1 0 0,1 4-150 0 0,0 9 429 0 0,-1 11 245 0 0,0-12-254 0 0,2-10-156 0 0,9 7-38 0 0,-3-2-44 0 0,-8-11-170 0 0,1 1 0 0 0,0-1 1 0 0,0 1-1 0 0,0-1 0 0 0,-1 1 1 0 0,1-1-1 0 0,0 0 0 0 0,0 1 0 0 0,0-1 1 0 0,0 0-1 0 0,0 0 0 0 0,0 0 1 0 0,0 0-13 0 0,11 3 90 0 0,-1 3 28 0 0,-11-5-106 0 0,1-1-1 0 0,0 1 1 0 0,0 0-1 0 0,-1-1 1 0 0,1 1-1 0 0,0-1 1 0 0,0 0-1 0 0,-1 1 1 0 0,1-1-1 0 0,0 0 1 0 0,0 1-1 0 0,0-1 1 0 0,0 0-1 0 0,0 0 1 0 0,0 0-1 0 0,-1 0 1 0 0,1 0-1 0 0,0 0 1 0 0,0 0-1 0 0,0 0 1 0 0,0 0-1 0 0,0 0 1 0 0,0 0 0 0 0,0-1-1 0 0,-1 1 1 0 0,2 0-12 0 0,34-18 447 0 0,-9 5-184 0 0,0-1-60 0 0,0-1-65 0 0,0-2-70 0 0,0 2-52 0 0,-22 11-16 0 0,-3 3 0 0 0,-1 0 0 0 0,1 0 0 0 0,0 0 0 0 0,-1 0 0 0 0,1-1 0 0 0,-1 1 0 0 0,0 0 0 0 0,1-2 0 0 0,15-29 0 0 0,-11 24 0 0 0,-1-1 2 0 0,-2-18-20 0 0,-3 27 17 0 0,0-1 0 0 0,0 1-1 0 0,-1 0 1 0 0,1 0 0 0 0,0 0-1 0 0,0 0 1 0 0,0 0 0 0 0,0 0-1 0 0,0 0 1 0 0,0 0 0 0 0,0 0-1 0 0,0 0 1 0 0,0-1 0 0 0,0 1-1 0 0,0 0 1 0 0,0 0 0 0 0,0 0-1 0 0,0 0 1 0 0,1 0 0 0 0,-1 0-1 0 0,0 0 1 0 0,0 0 0 0 0,0 0-1 0 0,0 0 1 0 0,0 0 0 0 0,0-1-1 0 0,0 1 1 0 0,0 0 0 0 0,0 0-1 0 0,0 0 1 0 0,0 0 0 0 0,0 0-1 0 0,0 0 1 0 0,0 0 0 0 0,0 0-1 0 0,0 0 1 0 0,1 0 0 0 0,-1 0-1 0 0,0 0 1 0 0,0 0 0 0 0,0 0-1 0 0,0 0 1 0 0,0 0 0 0 0,0 0-1 0 0,0 0 1 0 0,0 0 0 0 0,0 0-1 0 0,0 0 1 0 0,1 0 0 0 0,-1 0-1 0 0,0 0 1 0 0,0 0 0 0 0,0 0-1 0 0,0 0 1 0 0,0 0 0 0 0,0 0-1 0 0,0 0 2 0 0,1 0-5 0 0,0 0 0 0 0,-1 0 0 0 0,1 0 0 0 0,0 0 0 0 0,-1 0 0 0 0,1 0-1 0 0,0 0 1 0 0,-1 1 0 0 0,1-1 0 0 0,0 0 0 0 0,-1 0 0 0 0,1 1-1 0 0,0-1 1 0 0,-1 0 0 0 0,1 1 5 0 0,-1-1-5 0 0,1 1-1 0 0,-1 0 0 0 0,0 0 1 0 0,1-1-1 0 0,-1 1 0 0 0,0 0 1 0 0,0 0-1 0 0,0 0 1 0 0,0 0-1 0 0,1 0 0 0 0,-1-1 1 0 0,0 1-1 0 0,0 0 0 0 0,-1 1 6 0 0,1 17-71 0 0,0 25 62 0 0,0-43 9 0 0,1 1 0 0 0,-1 0 0 0 0,0-1 0 0 0,0 1 0 0 0,1 0 0 0 0,-1-1 0 0 0,1 1 0 0 0,-1-1 0 0 0,1 1 0 0 0,0-1 0 0 0,-1 1-1 0 0,1-1 1 0 0,1 2 0 0 0,-1-2-4 0 0,0 1 0 0 0,0-1 0 0 0,0 1 0 0 0,0 0 0 0 0,-1 0 0 0 0,1 0 0 0 0,0-1 0 0 0,-1 1 0 0 0,0 0 0 0 0,1 0 0 0 0,-1 0 0 0 0,0 0 0 0 0,0 2 4 0 0,1 3-2 0 0,0 0 0 0 0,1 0 1 0 0,0 0-1 0 0,0 0 0 0 0,0 0 0 0 0,4 6 2 0 0,7 24 0 0 0,-8-8 0 0 0,6-8 22 0 0,-5 0 58 0 0,-5-13-33 0 0,1-1 1 0 0,0 0-1 0 0,1 0 0 0 0,1 3-47 0 0,0-2 47 0 0,-1 0-1 0 0,0 0 1 0 0,-1 0-1 0 0,0 0 0 0 0,0 0 1 0 0,-1 2-47 0 0,5 16 151 0 0,3 3 94 0 0,-3-8-87 0 0,2 15 170 0 0,2 4 54 0 0,-3-18-200 0 0,0-7-16 0 0,-2-2-43 0 0,-1 1-16 0 0,1 6 11 0 0,-1 0 11 0 0,0-5-4 0 0,0 1 52 0 0,-4-1-67 0 0,-3 1-37 0 0,-4 5-10 0 0,3-10-7 0 0,-7 15 101 0 0,-8 4 20 0 0,15-23-131 0 0,-15 15 163 0 0,0-9-37 0 0,11-9-110 0 0,0-1 1 0 0,0-1-1 0 0,0 1 1 0 0,-5 0-63 0 0,1 0 44 0 0,-17 8 61 0 0,24-8-81 0 0,-1 0 0 0 0,0 0 1 0 0,0-1-1 0 0,0 0 0 0 0,-2 0-24 0 0,-5 0 40 0 0,0-1 0 0 0,0 0 0 0 0,0 0 0 0 0,0-1 0 0 0,0-1 0 0 0,0-1 0 0 0,-4 0-40 0 0,-14-9 80 0 0,15 9-56 0 0,8 1-43 0 0,0-1-38 0 0,-4-2-126 0 0,-7-2-240 0 0,11 4 186 0 0,-2-1-17 0 0,0 1 28 0 0,4 1 42 0 0,0-1-17 0 0,1 1-62 0 0,0-1-16 0 0,1 0-65 0 0,-1 0-77 0 0,1 0-86 0 0,1 1 37 0 0,-1-1-61 0 0,1 0-56 0 0,0 1-47 0 0,-1-1-195 0 0,1 0-50 0 0,-2 0-223 0 0,-2-2-603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47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11432 0 0,'0'0'256'0'0,"0"0"34"0"0,0 0 22 0 0,2 0-30 0 0,-1 0-271 0 0,0 0 1 0 0,0 0 0 0 0,-1 0-1 0 0,1 0 1 0 0,0 0-1 0 0,-1 0 1 0 0,1 0 0 0 0,0 0-1 0 0,-1 1 1 0 0,1-1 0 0 0,0 0-1 0 0,-1 0 1 0 0,1 1 0 0 0,-1-1-1 0 0,1 1-11 0 0,1 1 84 0 0,-1 0 0 0 0,0 0-1 0 0,1 0 1 0 0,-1 1-1 0 0,0-1 1 0 0,0 0 0 0 0,0 1-1 0 0,0 0-83 0 0,3 8 362 0 0,-1-5-147 0 0,0-2 34 0 0,8 1 318 0 0,-9-1-270 0 0,2 2-35 0 0,0 3 16 0 0,1 3 94 0 0,1 15 242 0 0,4-6-20 0 0,-5 5-97 0 0,1-11-189 0 0,-1-2-50 0 0,-3 9 69 0 0,1-1-23 0 0,3-1-38 0 0,-1-2-71 0 0,-3-1-65 0 0,-2-2 7 0 0,1-4-39 0 0,-1-7-65 0 0,1 0-1 0 0,-1 0 1 0 0,1-1-1 0 0,0 1 1 0 0,0 0-1 0 0,1-1 1 0 0,-1 1 0 0 0,1-1-1 0 0,1 4-32 0 0,-2-5 23 0 0,0 1 0 0 0,0-1 0 0 0,0 1-1 0 0,-1-1 1 0 0,0 1 0 0 0,1 0 0 0 0,-1-1 0 0 0,0 2-23 0 0,-1 22 114 0 0,0-16-84 0 0,1 20 44 0 0,0 6 25 0 0,0-35-322 0 0,0 0 71 0 0,0-1 63 0 0,0 1 56 0 0,0 0 80 0 0,0-1 96 0 0,0 3 550 0 0,0-3-586 0 0,0 1-43 0 0,0-1-55 0 0,0 1-73 0 0,0 0-84 0 0,0-1-98 0 0,0 1-69 0 0,0 0-98 0 0,0 0-109 0 0,0 0-118 0 0,0-1 273 0 0,0 1-34 0 0,0-1-34 0 0,0 1-35 0 0,0 0-38 0 0,0-1-37 0 0,0 1-39 0 0,0 0-41 0 0,0 0-597 0 0,0 2-34 0 0,0 6-2631 0 0</inkml:trace>
  <inkml:trace contextRef="#ctx0" brushRef="#br0" timeOffset="546.65">364 1 8464 0 0,'0'0'190'0'0,"0"0"28"0"0,0 0 10 0 0,0 3-26 0 0,-1 4-168 0 0,1 7-11 0 0,0-5 29 0 0,1-1 43 0 0,1-2 67 0 0,3 2 0 0 0,1 2 69 0 0,-4 4 60 0 0,-1-10-205 0 0,0 0 0 0 0,-1 0 0 0 0,1 0 1 0 0,1 0-1 0 0,-1 0 0 0 0,0 0 0 0 0,1 0 1 0 0,0 0-1 0 0,0 0 0 0 0,0-1 0 0 0,1 1 1 0 0,-1-1-1 0 0,2 2-86 0 0,8 14 420 0 0,-3 1-33 0 0,-6-8-173 0 0,0 3 33 0 0,1 2 42 0 0,-1-4-44 0 0,1-2 28 0 0,0 3 91 0 0,15 50 760 0 0,-15-50-918 0 0,0 0-38 0 0,-3-8-69 0 0,-1-1 0 0 0,1 1-1 0 0,-1-1 1 0 0,0 5-99 0 0,3 21 379 0 0,-2-28-335 0 0,0 1 1 0 0,0-1-1 0 0,1 0 1 0 0,0 0-1 0 0,-1 0 1 0 0,1 0 0 0 0,1 0-45 0 0,9 19 289 0 0,-8-3-60 0 0,-1 3-53 0 0,7 1 33 0 0,-6-6-75 0 0,-5 12 14 0 0,0-12-64 0 0,2 4 21 0 0,-2-15-76 0 0,-1-2-6 0 0,-9 9 20 0 0,9-10-110 0 0,2-3-14 0 0,0 0 19 0 0,0 0-28 0 0,-2 0-145 0 0,1 0 49 0 0,-1 0 43 0 0,1 0 36 0 0,-1 0-36 0 0,-2 0-19 0 0,3 0 28 0 0,-2 0-525 0 0,3 0-5 0 0</inkml:trace>
  <inkml:trace contextRef="#ctx0" brushRef="#br0" timeOffset="1107.08">222 395 8808 0 0,'0'0'197'0'0,"0"0"24"0"0,0 0 19 0 0,2 0-29 0 0,2 0-175 0 0,-1 1-35 0 0,-1-1 0 0 0,0 0-1 0 0,1 0 1 0 0,-1 0 0 0 0,0-1 0 0 0,1 1-1 0 0,-1 0 1 0 0,0-1 0 0 0,2 0-1 0 0,3-3 25 0 0,0 0 44 0 0,7-3 166 0 0,-9 4-94 0 0,1 1 1 0 0,-1 0-1 0 0,0 0 1 0 0,0 0 0 0 0,6 0-142 0 0,3 1 179 0 0,-9 1-94 0 0,0-1 0 0 0,0 1 0 0 0,0-1 0 0 0,0 0 1 0 0,3-1-86 0 0,3-2 194 0 0,-1 0 1 0 0,0-1 0 0 0,2-1-195 0 0,-3 1 163 0 0,1 1 1 0 0,-1 0-1 0 0,1 0 1 0 0,2 0-164 0 0,5 0 220 0 0,-1 1-55 0 0,3-1-18 0 0,8-1 19 0 0,7 4 29 0 0,-12 0-52 0 0,1-2 37 0 0,-19 2-151 0 0,15-4 103 0 0,-1 2-44 0 0,17-1-15 0 0,-26 3-62 0 0,0 1-1 0 0,-1-1 0 0 0,1-1 0 0 0,-1 0 1 0 0,2-1-11 0 0,-3 1 1 0 0,0 1 1 0 0,0-1 0 0 0,0 1 0 0 0,0 1-1 0 0,0-1-1 0 0,15 1-136 0 0,20 0-33 0 0,-27 0 36 0 0,-7 0 23 0 0,1 0-35 0 0,1 0-41 0 0,0 0-47 0 0,-7 0 158 0 0,-1 0-1 0 0,1 0 1 0 0,0 0 0 0 0,0 1-1 0 0,0-1 1 0 0,0 1-1 0 0,0 0 76 0 0,3 5-340 0 0,-4-2 136 0 0,3 0-73 0 0,1-1 53 0 0,1 0 17 0 0,2 6-38 0 0,-4 4-135 0 0,1-9 149 0 0,-1 0-21 0 0,-3 9 43 0 0,-3-3 138 0 0,1-7 62 0 0,0 1 0 0 0,0-1 0 0 0,0 1 0 0 0,0 0-1 0 0,0-1 1 0 0,1 1 0 0 0,-1 0 0 0 0,1-1 0 0 0,1 2 9 0 0,3 12-45 0 0,3 3 61 0 0,-1 0 96 0 0,-4-11-9 0 0,0-1 37 0 0,0 2 94 0 0,0-2-55 0 0,0 0-15 0 0,0 2 25 0 0,1 1 19 0 0,0 1 125 0 0,1-3-57 0 0,1 7 131 0 0,0 10 97 0 0,-1-13-178 0 0,11 16 570 0 0,-8-21-662 0 0,5 8 212 0 0,-11-11-329 0 0,-2-4-89 0 0,1-1 1 0 0,-1 1 0 0 0,0-1-1 0 0,0 1 1 0 0,1 0-1 0 0,-1-1 1 0 0,1 1-1 0 0,-1-1 1 0 0,0 1-1 0 0,1-1 1 0 0,-1 1-1 0 0,1-1 1 0 0,-1 1 0 0 0,1-1-1 0 0,0 1 1 0 0,-1-1-1 0 0,1 0 1 0 0,-1 1-1 0 0,1-1 1 0 0,0 0-1 0 0,-1 1 1 0 0,1-1-29 0 0,4 2 95 0 0,1 2 14 0 0,1 3 9 0 0,-7-7-118 0 0,3 3 156 0 0,-3-1-17 0 0,0 9-15 0 0,0-9-126 0 0,0-2-103 0 0,0 0-96 0 0,0 0 50 0 0,0 0-38 0 0,0 0-43 0 0,0 0-40 0 0,0 0-37 0 0,0 0-32 0 0,0 0-226 0 0,0 0-55 0 0,0 0-739 0 0,0 0-590 0 0,0 0-1118 0 0</inkml:trace>
  <inkml:trace contextRef="#ctx0" brushRef="#br0" timeOffset="1366.24">1042 174 11168 0 0,'0'-2'330'0'0,"0"2"-295"0"0,-1-10 179 0 0,5 4-29 0 0,6-4-163 0 0,-7 7 32 0 0,13 3 69 0 0,0 0-68 0 0,31 0-29 0 0,-23 0-40 0 0,-10 1-34 0 0,1 5-128 0 0,-5 0 48 0 0,6-3-126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46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16 8696 0 0,'-2'0'46'0'0,"-3"0"-11"0"0,2 0 16 0 0,1 0 52 0 0,-1 0 80 0 0,3-3 56 0 0,0 2-225 0 0,0 1-1 0 0,0-1 1 0 0,0 0 0 0 0,0 1-1 0 0,0-1 1 0 0,-1 0 0 0 0,1 1 0 0 0,0-1-1 0 0,0 0 1 0 0,0 1 0 0 0,-1-1-1 0 0,1 0 1 0 0,0 1 0 0 0,-1-1-1 0 0,1 1-13 0 0,0-1 2 0 0,-1 1 0 0 0,1 0-1 0 0,-1 0 1 0 0,1-1-1 0 0,-1 1 1 0 0,1 0 0 0 0,-1 0-1 0 0,1 0 1 0 0,-1 0-1 0 0,1 0 1 0 0,-1 0-1 0 0,1 0 1 0 0,-1-1 0 0 0,1 2-1 0 0,-1-1 1 0 0,1 0-1 0 0,-1 0 1 0 0,1 0 0 0 0,-1 0-1 0 0,1 0 1 0 0,-1 0-1 0 0,1 0 1 0 0,-1 1 0 0 0,1-1-1 0 0,-1 0 1 0 0,1 1-2 0 0,-8 4 36 0 0,-2 0 115 0 0,-6-2 126 0 0,13-3-219 0 0,-1-1 82 0 0,-4 1 214 0 0,-12 1 648 0 0,15 0-768 0 0,0 0-88 0 0,-3 4 51 0 0,-2 1 77 0 0,-3-4 65 0 0,1-2-31 0 0,9-1-222 0 0,-1 1 0 0 0,1 0 0 0 0,0 0 0 0 0,0 0 0 0 0,-1 0 0 0 0,1 1 0 0 0,0-1 0 0 0,0 1 0 0 0,0 0 0 0 0,-1 0-86 0 0,-33 18 839 0 0,24-13-595 0 0,0 1-41 0 0,0 3 39 0 0,10-7-16 0 0,3 3-65 0 0,-2-1-46 0 0,-4 0 22 0 0,6-5-129 0 0,-1 0-1 0 0,1 1 0 0 0,-1-1 1 0 0,1 1-1 0 0,-1-1 0 0 0,1 0 0 0 0,-1 1 1 0 0,1 0-1 0 0,-1-1 0 0 0,1 1 1 0 0,0-1-1 0 0,-1 1 0 0 0,1-1 0 0 0,0 1 1 0 0,-1 0-1 0 0,1-1 0 0 0,0 1 1 0 0,0 0-1 0 0,0-1 0 0 0,0 1 0 0 0,-1 0 1 0 0,1-1-1 0 0,0 1 0 0 0,0 0 1 0 0,0-1-1 0 0,1 1-7 0 0,-1 12 88 0 0,0-10-22 0 0,2 0-2 0 0,9 10-10 0 0,-9-8-50 0 0,-2-5-1 0 0,1 1-1 0 0,-1 0 1 0 0,0-1-1 0 0,0 1 1 0 0,1 0 0 0 0,-1-1-1 0 0,0 1 1 0 0,1-1-1 0 0,-1 1 1 0 0,1-1 0 0 0,-1 1-1 0 0,1-1 1 0 0,-1 1 0 0 0,1-1-1 0 0,-1 1 1 0 0,1-1-1 0 0,0 0 1 0 0,-1 1 0 0 0,1-1-1 0 0,-1 0 1 0 0,1 1-1 0 0,0-1-2 0 0,4 2 16 0 0,-1 1-6 0 0,1 0 1 0 0,-1 0-1 0 0,0 1 0 0 0,-1-1 0 0 0,1 1 1 0 0,-1 0-1 0 0,2 2-10 0 0,-2-2 10 0 0,0-1 1 0 0,1 1 0 0 0,-1 0 0 0 0,1-1-1 0 0,0 0 1 0 0,0 0 0 0 0,2 1-11 0 0,5 1 13 0 0,-9-4-7 0 0,0 0-1 0 0,0 0 1 0 0,1 0 0 0 0,-1 0-1 0 0,0 1 1 0 0,0-1 0 0 0,0 1-1 0 0,0 0 1 0 0,0 0-6 0 0,16 15 8 0 0,-11-12 7 0 0,-1 0-1 0 0,0 1 1 0 0,-1 0 0 0 0,1 1-1 0 0,-1-1 1 0 0,2 5-15 0 0,9 20 120 0 0,-13-22-114 0 0,-2 1 72 0 0,-2 21 335 0 0,1-20-268 0 0,0-6 37 0 0,0 0-51 0 0,0 1-25 0 0,-1 6 93 0 0,-1-9-81 0 0,-9 2 170 0 0,6 6-10 0 0,-3-6-92 0 0,-8 4 19 0 0,11-7-139 0 0,1 0-6 0 0,-1-1 15 0 0,-3-1 9 0 0,-6-1 69 0 0,2 2-226 0 0,-8-2-56 0 0,8-2 10 0 0,1-2-31 0 0,0-5-70 0 0,1 3 112 0 0,3 3-19 0 0,2 2 4 0 0,0-1-43 0 0,0 0-49 0 0,1 0-60 0 0,0-2-67 0 0,2 0-75 0 0,0-1-85 0 0,1-1-92 0 0,-1-8-779 0 0,-11-1-16 0 0</inkml:trace>
  <inkml:trace contextRef="#ctx0" brushRef="#br0" timeOffset="413.6">442 63 11256 0 0,'0'2'60'0'0,"0"4"-15"0"0,0-4 21 0 0,0 1 69 0 0,0 0 105 0 0,3-3 71 0 0,7 0-35 0 0,-7 0-208 0 0,0 5-40 0 0,10 21-17 0 0,-8-14-53 0 0,0-1 109 0 0,-1-1 72 0 0,1 1 64 0 0,1 0 51 0 0,0 0 39 0 0,4 11 99 0 0,-7-12-153 0 0,0-4-74 0 0,0 1 39 0 0,7 11 196 0 0,-4 8-42 0 0,0-12-127 0 0,-5-13-197 0 0,0 0 1 0 0,-1 1-1 0 0,1-1 0 0 0,0 1 1 0 0,-1-1-1 0 0,1 1 0 0 0,-1-1 0 0 0,1 1 1 0 0,-1-1-1 0 0,0 1 0 0 0,1-1 1 0 0,-1 1-1 0 0,0 0-34 0 0,1 9 156 0 0,6 1-11 0 0,-2-4-67 0 0,-1 1 18 0 0,-3-7-80 0 0,-1-1 0 0 0,1 1 0 0 0,-1-1 0 0 0,1 0 0 0 0,0 1 0 0 0,0-1 0 0 0,-1 0 0 0 0,1 1 0 0 0,0-1 0 0 0,0 0 0 0 0,1 0 0 0 0,-1 0 0 0 0,0 0 0 0 0,0 0 0 0 0,1 0-16 0 0,10 2 137 0 0,-6-1 29 0 0,-4 1-130 0 0,17 14 176 0 0,-9-12-96 0 0,2-2 93 0 0,-4-2-59 0 0,1-1 39 0 0,0 0-95 0 0,20-1 238 0 0,-27 0-311 0 0,0 1-1 0 0,0-1 1 0 0,0 0-1 0 0,0 0 1 0 0,0 0-1 0 0,0 0 1 0 0,0 0-1 0 0,0 0 1 0 0,-1 0-1 0 0,1-1 1 0 0,0 1-1 0 0,0-1-20 0 0,10-9 133 0 0,11-12 65 0 0,-13 9-153 0 0,-8 9-27 0 0,-1 5-15 0 0,-1-1-1 0 0,0 0 0 0 0,0 1 0 0 0,1-1 0 0 0,-1 0 0 0 0,0 1 0 0 0,1-1 1 0 0,-1 1-1 0 0,1-1 0 0 0,-1 1 0 0 0,1-1 0 0 0,-1 1 0 0 0,1-1 0 0 0,-1 1 0 0 0,1-1 1 0 0,-1 1-1 0 0,1 0 0 0 0,-1-1 0 0 0,1 1 0 0 0,0 0 0 0 0,-1 0 0 0 0,1-1-2 0 0,4-1-1 0 0,-3 1 1 0 0,0-1-1 0 0,-1 1 0 0 0,1 0 1 0 0,-1-1-1 0 0,1 1 0 0 0,-1-1 1 0 0,0 0-1 0 0,0 1 0 0 0,0-1 0 0 0,0 0 1 0 0,0 0-1 0 0,0 0 0 0 0,0-1 1 0 0,1 0-13 0 0,-1 0 0 0 0,1 0-1 0 0,0 0 1 0 0,0 0-1 0 0,0 1 1 0 0,1-2 13 0 0,-1 2-21 0 0,0-1 0 0 0,0 0-1 0 0,0 1 1 0 0,0-1 0 0 0,0 0 0 0 0,1-3 21 0 0,4-7-105 0 0,5-2-91 0 0,-7 8 94 0 0,3-7-130 0 0,0 0-25 0 0,-3 7 117 0 0,-3 5-4 0 0,-1 0 38 0 0,0-2-12 0 0,-2-4 27 0 0,1 8 56 0 0,0-2-191 0 0,0 2 2 0 0,0 0 14 0 0,0 0 55 0 0,0 2 26 0 0,0 8 22 0 0,0 0 37 0 0,0 12 30 0 0,0-4 85 0 0,0 1 54 0 0,0 7-39 0 0,0-23-60 0 0,0-1 1 0 0,0 0 0 0 0,1 0 0 0 0,-1 0 0 0 0,1 0 0 0 0,-1 0 0 0 0,1 0-1 0 0,-1 0 1 0 0,1 0 0 0 0,0 0 0 0 0,0 0 0 0 0,0-1 0 0 0,1 2-1 0 0,-1-2 1 0 0,0 0 1 0 0,-1 1-1 0 0,1-1 0 0 0,0 0 1 0 0,-1 1-1 0 0,1-1 1 0 0,-1 0-1 0 0,1 1 0 0 0,-1-1 1 0 0,0 1-1 0 0,1-1 1 0 0,-1 2-2 0 0,2 2 80 0 0,0-4-68 0 0,-1 1 1 0 0,0-1 0 0 0,0 0 0 0 0,0 1 0 0 0,0-1-1 0 0,0 1 1 0 0,0 0 0 0 0,0-1 0 0 0,0 1 0 0 0,-1 0-1 0 0,1-1 1 0 0,-1 1 0 0 0,1 0 0 0 0,-1 0 0 0 0,1 0-14 0 0,-1 1 97 0 0,2 0 0 0 0,7 3-58 0 0,6-1 104 0 0,4-3 7 0 0,-3-2-101 0 0,-12 0-47 0 0,3-1 53 0 0,-3-1-66 0 0,0 0-44 0 0,-1 0-56 0 0,-1 0-31 0 0,1 0-53 0 0,0-1-61 0 0,-1 1-66 0 0,0 0 12 0 0,0 0-50 0 0,0 0-55 0 0,0 1-56 0 0,0-1-62 0 0,1 0-65 0 0,-1 1-67 0 0,0 0-71 0 0,4-1-1259 0 0,4 1-1132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45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8656 0 0,'0'0'250'0'0,"0"0"4"0"0,0 0-189 0 0,0 3-37 0 0,0 1-21 0 0,0 8 25 0 0,3 1 38 0 0,1-5-20 0 0,8 18 122 0 0,-10-20-177 0 0,0 0 44 0 0,2 6 84 0 0,1 1 52 0 0,4 11 227 0 0,-5-12-182 0 0,-1-1 32 0 0,0-1-51 0 0,0 1-10 0 0,0 3 33 0 0,2 6 86 0 0,-1-7-25 0 0,7 8 259 0 0,-6 6 7 0 0,5-6-1 0 0,-4 5-4 0 0,4-5-2 0 0,-5 5 0 0 0,1-12-165 0 0,2-1-85 0 0,1 2-20 0 0,-8-13-235 0 0,0 0-1 0 0,0 0 1 0 0,-1 0 0 0 0,1 1 0 0 0,0-1-1 0 0,-1 0 1 0 0,1 0 0 0 0,-1 1-1 0 0,0 1-38 0 0,3 11 217 0 0,7-1 64 0 0,-8-12-124 0 0,-1 0-42 0 0,0 2 17 0 0,-2 3-18 0 0,1-6-74 0 0,0 1 216 0 0,0-2-100 0 0,0 0-41 0 0,0 0-10 0 0,0 0 5 0 0,0 0 22 0 0,-3 0 10 0 0,3 0-131 0 0,-1 0-1 0 0,0 0 0 0 0,0 0 1 0 0,1 0-1 0 0,-1-1 0 0 0,0 1 0 0 0,0 0 1 0 0,1-1-1 0 0,-1 1 0 0 0,0 0 1 0 0,1-1-1 0 0,-1 1 0 0 0,1-1 1 0 0,-1 1-1 0 0,0-1 0 0 0,1 1 0 0 0,-1-1 1 0 0,1 1-1 0 0,-1-1 0 0 0,1 0 1 0 0,0 1-1 0 0,-1-1-10 0 0,-9-21 117 0 0,3 6-93 0 0,-19-31 110 0 0,25 44-133 0 0,0 0 0 0 0,0 0-1 0 0,0 0 1 0 0,1 0 0 0 0,0 0 0 0 0,-1 0 0 0 0,1 0 0 0 0,0 0 0 0 0,0 0 0 0 0,1 0 0 0 0,-1 0-1 0 0,1-6 0 0 0,-1-3 0 0 0,-1 8 0 0 0,1 1 0 0 0,0 0 0 0 0,0 0 0 0 0,0 0 0 0 0,1 0 0 0 0,-1-1 0 0 0,1 1 0 0 0,0 0 0 0 0,-1 0 0 0 0,1 0 0 0 0,1 0 0 0 0,-1 0 0 0 0,0 1 0 0 0,1-1 0 0 0,-1 0 0 0 0,1 0 0 0 0,2-1 0 0 0,4-8-1 0 0,0 0-4 0 0,0 0 0 0 0,0-1 0 0 0,4-12 5 0 0,-10 19-20 0 0,-1 3 11 0 0,0 1 0 0 0,0 0-1 0 0,-1 0 1 0 0,1-1 0 0 0,1 1-1 0 0,-1 0 1 0 0,0 0 0 0 0,0 0-1 0 0,1 0 1 0 0,-1 0 0 0 0,1 0-1 0 0,0 1 1 0 0,-1-1 0 0 0,1 0 9 0 0,8-9-28 0 0,10-9-28 0 0,-2 6-22 0 0,-7 7 37 0 0,-5 4 3 0 0,0-1 1 0 0,0 0-1 0 0,0-1 0 0 0,3-3 38 0 0,-3 3-47 0 0,0 0 0 0 0,-1 0 0 0 0,1 1-1 0 0,1 0 1 0 0,-1 0 0 0 0,4-2 47 0 0,23-6-229 0 0,-19 9 134 0 0,6-2-97 0 0,-6-5-26 0 0,-9 5-23 0 0,0 1 89 0 0,0 2 63 0 0,6-2-52 0 0,-4 3-15 0 0,-3 1 23 0 0,1 0-51 0 0,-1 0-60 0 0,1 0-72 0 0,0 0-167 0 0,-1 0 192 0 0,-1 0-36 0 0,-2 0-53 0 0,1 0-52 0 0,0 0-46 0 0,-1 0-40 0 0,1 0-149 0 0,0 0-40 0 0,0 0-180 0 0,2 0-485 0 0</inkml:trace>
  <inkml:trace contextRef="#ctx0" brushRef="#br0" timeOffset="388.36">521 190 6768 0 0,'0'0'149'0'0,"0"3"23"0"0,0 0-110 0 0,0 13 123 0 0,3-9-89 0 0,7-2-64 0 0,-10-4-32 0 0,1 0 0 0 0,-1 0 0 0 0,1 0 0 0 0,-1-1 0 0 0,0 1 0 0 0,0 0 0 0 0,1 0 0 0 0,-1 0 0 0 0,0 0 0 0 0,0-1 0 0 0,0 1 0 0 0,0 0 0 0 0,0 0 0 0 0,0 1 0 0 0,0-2 3 0 0,0 1 1 0 0,0 0-1 0 0,0 0 1 0 0,0 0-1 0 0,0-1 1 0 0,0 1-1 0 0,0 0 1 0 0,0 0-1 0 0,0 0 0 0 0,1-1 1 0 0,-1 1-1 0 0,0 0 1 0 0,1 0-1 0 0,-1-1 1 0 0,1 1-4 0 0,-1 0 8 0 0,1-1 1 0 0,-1 0 0 0 0,1 1-1 0 0,-1-1 1 0 0,1 0 0 0 0,-1 0-1 0 0,1 1 1 0 0,-1-1 0 0 0,1 0-1 0 0,-1 0 1 0 0,1 0 0 0 0,-1 0-1 0 0,1 0 1 0 0,0 1 0 0 0,-1-1-1 0 0,1 0 1 0 0,-1-1 0 0 0,1 1-9 0 0,4 3 208 0 0,6 8 0 0 0,-8-9 14 0 0,0-1-89 0 0,0 0-65 0 0,3-2 23 0 0,-3 0 17 0 0,19 2 522 0 0,-16 0-425 0 0,1 0 1 0 0,0-1-1 0 0,-1 0 1 0 0,1-1-1 0 0,-1 0 1 0 0,1 1-1 0 0,-1-2 1 0 0,2 1-206 0 0,2-4 191 0 0,1 1-17 0 0,-4 1-23 0 0,1 2 14 0 0,0 0 47 0 0,1 1-61 0 0,-2-1-47 0 0,1-2-22 0 0,2-1-9 0 0,1-1 14 0 0,5-1 109 0 0,-1 0-67 0 0,1-2-42 0 0,7-4-44 0 0,4-3-22 0 0,-22 13-9 0 0,-4 1-10 0 0,-1 1 0 0 0,1 0 0 0 0,0 0 0 0 0,-1-1 0 0 0,1 1 0 0 0,0 0 0 0 0,-1-1 0 0 0,1 1 0 0 0,-1-1 0 0 0,1 1 0 0 0,-1-1 0 0 0,1 1 0 0 0,-1-1 0 0 0,1 1-1 0 0,-1-1 1 0 0,0 1 0 0 0,1-1 0 0 0,-1 0 0 0 0,0 1 0 0 0,1-1 0 0 0,-1 0 0 0 0,0 0-2 0 0,3-3-1 0 0,10-13 31 0 0,-1 1 14 0 0,-8 4-42 0 0,-4 9 56 0 0,0 1-3 0 0,0 1-54 0 0,0 1 0 0 0,0-1 1 0 0,0 1-1 0 0,0-1 0 0 0,0 1 1 0 0,0 0-1 0 0,0-1 0 0 0,0 1 0 0 0,-1-1 1 0 0,1 1-1 0 0,0 0 0 0 0,0-1 0 0 0,0 1 1 0 0,0-1-1 0 0,-1 1 0 0 0,1 0 1 0 0,0-1-1 0 0,0 1 0 0 0,0 0 0 0 0,-1-1 1 0 0,1 1-1 0 0,0 0 0 0 0,-1-1 0 0 0,1 1 1 0 0,0 0-1 0 0,-1 0 0 0 0,1-1 1 0 0,0 1-1 0 0,-1 0 0 0 0,1 0 0 0 0,-1 0-1 0 0,-6-5 38 0 0,3-2-23 0 0,4 7-15 0 0,0-1 0 0 0,-1 1 0 0 0,1-1 0 0 0,0 1 0 0 0,-1 0 0 0 0,1-1 0 0 0,0 1 0 0 0,-1 0 0 0 0,1-1 0 0 0,0 1 0 0 0,-1 0 0 0 0,1-1 0 0 0,0 1 0 0 0,-1 0 0 0 0,1-1 0 0 0,-1 1-1 0 0,1 0 1 0 0,-1 0 0 0 0,1 0 0 0 0,-1 0 0 0 0,1-1 0 0 0,-1 1 0 0 0,1 0 0 0 0,-1 0 0 0 0,1 0 0 0 0,-1 0 0 0 0,1 0 0 0 0,-1 0 0 0 0,1 0 0 0 0,-1 0 0 0 0,1 0 0 0 0,-1 1 0 0 0,-6-2 0 0 0,5 1 0 0 0,0 0 0 0 0,-1 0 0 0 0,1 0 0 0 0,0 0 0 0 0,0 0 0 0 0,0 1 0 0 0,0-1 0 0 0,0 1 0 0 0,-1-1 0 0 0,0 1 0 0 0,-13 8 0 0 0,10-5 0 0 0,-1 0 0 0 0,0 0 0 0 0,-7 2 0 0 0,2-3-3 0 0,9-3 4 0 0,1 1 1 0 0,0-1-1 0 0,-1 1 0 0 0,1-1 1 0 0,0 1-1 0 0,0 0 0 0 0,-1 0 1 0 0,1 0-1 0 0,0 0 0 0 0,0 1 1 0 0,0-1-1 0 0,1 1 0 0 0,-1-1 1 0 0,0 1-2 0 0,-18 18 103 0 0,-9 9-21 0 0,7-8-11 0 0,8-6 11 0 0,1-2 20 0 0,0-1 42 0 0,2 2-25 0 0,-2 6 12 0 0,6-9-61 0 0,-22 39 410 0 0,28-48-453 0 0,0 0 1 0 0,1 0 0 0 0,-1 0 0 0 0,1 1-1 0 0,0-1 1 0 0,-1 0 0 0 0,1 0-1 0 0,0 2-27 0 0,1 12 87 0 0,-1-6-83 0 0,0-9-1 0 0,0-1 0 0 0,0 1 0 0 0,0-1 0 0 0,0 1 0 0 0,0-1 0 0 0,0 1 1 0 0,0-1-1 0 0,0 1 0 0 0,0-1 0 0 0,0 1 0 0 0,0-1 0 0 0,0 1 0 0 0,0-1 1 0 0,0 1-1 0 0,1-1 0 0 0,-1 1 0 0 0,0-1 0 0 0,0 1 0 0 0,1-1 1 0 0,-1 0-1 0 0,0 1 0 0 0,0-1 0 0 0,1 1 0 0 0,-1-1 0 0 0,1 0 0 0 0,-1 1 1 0 0,0-1-1 0 0,1 0 0 0 0,-1 1 0 0 0,1-1 0 0 0,-1 0 0 0 0,1 0-3 0 0,5 5 44 0 0,1 6 6 0 0,-7-10-48 0 0,1 0 0 0 0,-1 0 0 0 0,1 0-1 0 0,-1 0 1 0 0,1 0 0 0 0,-1 0 0 0 0,1 0 0 0 0,0 0 0 0 0,-1 0 0 0 0,1 0-1 0 0,0-1 1 0 0,0 1 0 0 0,0 0 0 0 0,0 0 0 0 0,-1-1 0 0 0,2 1-2 0 0,13 2 58 0 0,-14-3-56 0 0,1 0 0 0 0,-1 0 1 0 0,1 0-1 0 0,-1 0 0 0 0,1 0 0 0 0,-1 0 0 0 0,1 1 0 0 0,-1-1 0 0 0,1 1 1 0 0,-1-1-3 0 0,15 13 0 0 0,-14-11 0 0 0,-1-1-1 0 0,1 1 1 0 0,-1-1 0 0 0,1 1 0 0 0,0-1-1 0 0,0 0 1 0 0,0 1 0 0 0,0-1 0 0 0,16 2-34 0 0,-6-3-34 0 0,7 0-71 0 0,8 3-116 0 0,-22-1 211 0 0,-2 0-18 0 0,0-1-22 0 0,-1 0-39 0 0,0 0-64 0 0,0 1-66 0 0,1-1-79 0 0,-1 0-88 0 0,1 0-100 0 0,1-1-111 0 0,-1 1-121 0 0,0-1 326 0 0,-1 0-34 0 0,9 0-1289 0 0,7 0-990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44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379 157 7136 0 0,'0'0'208'0'0,"0"3"-10"0"0,0 7-98 0 0,0-8-4 0 0,0-1 107 0 0,0 1 176 0 0,0 8-148 0 0,0 0 82 0 0,0 28 938 0 0,0-22-781 0 0,0-8-256 0 0,0 0-69 0 0,0 0 111 0 0,2-2-41 0 0,3 4 116 0 0,1 3-51 0 0,-3 6 44 0 0,-3 15 258 0 0,-1-17-313 0 0,2 0-35 0 0,1 3-15 0 0,2-5-48 0 0,1 6 72 0 0,-2-7-48 0 0,-2 1 21 0 0,-1 2 74 0 0,0-8-168 0 0,-1 12 93 0 0,5-4 15 0 0,0-8-134 0 0,-2-7-69 0 0,-1 0 0 0 0,0 1 0 0 0,0-1 0 0 0,0 1 0 0 0,0-1 0 0 0,0 1 0 0 0,-1 0-27 0 0,1-1 23 0 0,-1 0 0 0 0,0-1-1 0 0,0 1 1 0 0,0 0 0 0 0,-1-1 0 0 0,1 1-1 0 0,0-1 1 0 0,0 1 0 0 0,-1 0 0 0 0,1-1-23 0 0,-4 7 72 0 0,-5 14 55 0 0,9-21-115 0 0,0 0 0 0 0,0 0-1 0 0,0 0 1 0 0,0 0-1 0 0,0 0 1 0 0,0 0-1 0 0,0 0 1 0 0,0 0-1 0 0,0 0 1 0 0,1 0-1 0 0,-1 0 1 0 0,0 0-1 0 0,1 1-11 0 0,3 6 69 0 0,-2-7-54 0 0,-1 0 0 0 0,-1 1-1 0 0,1-1 1 0 0,0 1 0 0 0,0-1 0 0 0,0 1 0 0 0,-1-1-1 0 0,1 1 1 0 0,-1-1 0 0 0,1 1 0 0 0,-1 0 0 0 0,0-1-1 0 0,0 1 1 0 0,1-1 0 0 0,-1 1 0 0 0,0 0 0 0 0,0-1-1 0 0,-1 1 1 0 0,1 0 0 0 0,0-1 0 0 0,0 1 0 0 0,-1 0-1 0 0,1-1 1 0 0,-1 2-15 0 0,-4 5 54 0 0,5-8-52 0 0,-1 0 0 0 0,1 0 1 0 0,0 0-1 0 0,0 1 1 0 0,0-1-1 0 0,0 0 0 0 0,0 0 1 0 0,0 0-1 0 0,0 0 1 0 0,0 0-1 0 0,0 0 0 0 0,-1 0 1 0 0,1 1-1 0 0,0-1 1 0 0,0 0-1 0 0,0 0 0 0 0,0 0 1 0 0,0 0-1 0 0,0 0 1 0 0,0 1-1 0 0,0-1 0 0 0,0 0 1 0 0,0 0-1 0 0,0 0 1 0 0,0 0-1 0 0,0 1 0 0 0,0-1 1 0 0,0 0-1 0 0,0 0 1 0 0,0 0-1 0 0,0 0 0 0 0,0 0 1 0 0,1 0-1 0 0,-1 1 1 0 0,0-1-1 0 0,0 0 0 0 0,0 0 1 0 0,0 0-1 0 0,0 0 1 0 0,0 0-1 0 0,0 0 0 0 0,0 1 1 0 0,0-1-1 0 0,1 0 1 0 0,-1 0-1 0 0,0 0 0 0 0,0 0 1 0 0,0 0-1 0 0,0 0 1 0 0,0 0-1 0 0,1 0-2 0 0,3 4 49 0 0,-4-3-41 0 0,0-1-1 0 0,1 1 0 0 0,-1-1 0 0 0,0 1 0 0 0,0 0 0 0 0,1-1 0 0 0,-1 1 0 0 0,0 0 0 0 0,0-1 0 0 0,0 1 0 0 0,0 0 0 0 0,0-1 0 0 0,0 1 0 0 0,0 0 0 0 0,0-1-7 0 0,0 0 0 0 0,0 9 76 0 0,0-2-63 0 0,0-4 40 0 0,0-3 11 0 0,0 0-29 0 0,0 0-124 0 0,0 0-58 0 0,0 0 57 0 0,0-1-71 0 0,-1 0-85 0 0,0 1 73 0 0,1-1-39 0 0,-1 0-43 0 0,0 0-39 0 0,0 0-37 0 0,-1 0-33 0 0,0-1-236 0 0,0 1-55 0 0,-3-2-772 0 0,-1 1-609 0 0,-3 1-1158 0 0</inkml:trace>
  <inkml:trace contextRef="#ctx0" brushRef="#br0" timeOffset="648.61">32 188 9272 0 0,'-13'0'208'0'0,"10"0"33"0"0,3 0 14 0 0,-3 0-42 0 0,-7 0-142 0 0,8 0-12 0 0,4-2 19 0 0,10-7 64 0 0,10-1 23 0 0,23 0 129 0 0,-29 7-151 0 0,-8 2-93 0 0,20-5 181 0 0,-8 1 117 0 0,0 0 0 0 0,14-7-348 0 0,-17 5 111 0 0,-5 2 7 0 0,0 0 0 0 0,1 0-1 0 0,12-2-117 0 0,-5 4 97 0 0,-10 1-18 0 0,1 0 1 0 0,-1 0-1 0 0,1-1 1 0 0,6-3-80 0 0,7-2 108 0 0,17-1 101 0 0,17-6 53 0 0,-31 8-147 0 0,2 0-62 0 0,0 0-58 0 0,-2 2-52 0 0,-15 3 9 0 0,22-1-72 0 0,-29 3 96 0 0,1 0 0 0 0,-1 0 0 0 0,1-1 0 0 0,4-1 24 0 0,6-3-16 0 0,-13 4 15 0 0,0 0-1 0 0,-1 0 1 0 0,1 0 0 0 0,0 0 0 0 0,0 1 0 0 0,0-1-1 0 0,0 1 1 0 0,0-1 0 0 0,0 1 0 0 0,1 0 0 0 0,-1 1-1 0 0,0-1 1 0 0,2 1 1 0 0,10 4-37 0 0,-11-3 29 0 0,-1-1 0 0 0,0 0 1 0 0,1 0-1 0 0,-1 0 0 0 0,1 0 1 0 0,-1-1-1 0 0,1 1 0 0 0,-1-1 1 0 0,1 0 7 0 0,3 0-57 0 0,8 0-2 0 0,-5 0-57 0 0,-2 0-65 0 0,-3 0 48 0 0,0 0-33 0 0,4 1-14 0 0,2 5-48 0 0,2 1-47 0 0,-4-5 22 0 0,-9-2 246 0 0,0 0 1 0 0,0 0 0 0 0,0 0 0 0 0,1 0 0 0 0,-1 0 0 0 0,0-1-1 0 0,0 1 1 0 0,0 0 0 0 0,0 0 0 0 0,0 0 0 0 0,0 0 0 0 0,0 0-1 0 0,0 0 1 0 0,0 0 0 0 0,0 0 0 0 0,1 1 0 0 0,-1-1-1 0 0,0 0 1 0 0,0 0 0 0 0,0 0 0 0 0,0 0 0 0 0,0 0 0 0 0,0 0-1 0 0,0 0 1 0 0,0 0 0 0 0,0 0 0 0 0,0 0 0 0 0,0 0 0 0 0,0 0-1 0 0,1 0 1 0 0,-1 0 0 0 0,0 0 0 0 0,0 0 0 0 0,0 0-1 0 0,0 0 1 0 0,0 1 0 0 0,0-1 0 0 0,0 0 0 0 0,0 0 0 0 0,0 0-1 0 0,0 0 1 0 0,0 0 0 0 0,0 0 0 0 0,0 0 0 0 0,0 0 0 0 0,0 0-1 0 0,0 0 1 0 0,0 1 0 0 0,0-1 0 0 0,0 0 0 0 0,0 0 0 0 0,0 0-1 0 0,0 0 1 0 0,0 0 0 0 0,0 0 0 0 0,0 0 0 0 0,0 0 6 0 0,-1 4-300 0 0,4 1 209 0 0,8 15 58 0 0,-11-19 33 0 0,1 0 0 0 0,-1-1 0 0 0,0 1 0 0 0,0 0 0 0 0,0-1 0 0 0,1 1 0 0 0,-1 0 0 0 0,0-1 0 0 0,0 1 0 0 0,0 0 0 0 0,0 0 0 0 0,0-1 0 0 0,0 1 0 0 0,0 0 0 0 0,0 0 0 0 0,-1-1 0 0 0,1 1 0 0 0,0 0 0 0 0,0-1 0 0 0,-1 1 0 0 0,1 0 0 0 0,-7 14 0 0 0,7-15 0 0 0,0 0 0 0 0,0 0 0 0 0,0 0 0 0 0,0 0 0 0 0,0 0 0 0 0,0 0 0 0 0,0 0 0 0 0,0-1 0 0 0,0 1 0 0 0,0 0 0 0 0,0 0 0 0 0,0 0 0 0 0,1 0 0 0 0,-1 0 0 0 0,0 0 0 0 0,0 1 0 0 0,0-1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0,5 1 0 0 0,-4-1 0 0 0,-1 1 0 0 0,1 0 0 0 0,-1 0 0 0 0,1 0 0 0 0,-1 0 0 0 0,0 0 0 0 0,0 0 0 0 0,0 0 0 0 0,1 0 0 0 0,-1 0 0 0 0,0 0 0 0 0,0 0 0 0 0,0 0 0 0 0,0 1 0 0 0,-1-1 0 0 0,1 0 1 0 0,0 0-1 0 0,1 1 1 0 0,-1-1-1 0 0,0 0 1 0 0,0 1-1 0 0,0-1 1 0 0,1 0-1 0 0,-1 0 1 0 0,1 1 0 0 0,-1-1-1 0 0,1 0 1 0 0,-1 0-1 0 0,1 0 1 0 0,0 0-1 0 0,0 0 1 0 0,-1 0-1 0 0,1 0 1 0 0,0 0-1 0 0,0 0 1 0 0,0 0-1 0 0,0 0 1 0 0,0 0-1 0 0,0-1 1 0 0,1 1-1 0 0,11 8 82 0 0,-13-8-68 0 0,1 0 0 0 0,-1 0 0 0 0,1 0 0 0 0,-1 0 0 0 0,1 1 0 0 0,-1-1 0 0 0,0 0 0 0 0,0 0 0 0 0,1 0 0 0 0,-1 1 0 0 0,0-1 0 0 0,0 0 0 0 0,0 0 0 0 0,-1 0 0 0 0,1 1-14 0 0,0 5 47 0 0,2 7 78 0 0,4 3 5 0 0,-1-1-13 0 0,-3 4 37 0 0,-2-7-22 0 0,4 4 74 0 0,15 58 443 0 0,-12-45-426 0 0,-4 1 40 0 0,-4 11 79 0 0,0 0 69 0 0,5-12-35 0 0,1-14-185 0 0,-3-10-96 0 0,0 1 1 0 0,-1-1-1 0 0,0 1 1 0 0,0 0-1 0 0,0-1 1 0 0,-1 4-96 0 0,0 10 160 0 0,0 1 36 0 0,0 13 148 0 0,0-1 40 0 0,1-27-298 0 0,-1 0 1 0 0,1 0-1 0 0,0 0 1 0 0,1 0-1 0 0,-1-1 1 0 0,2 1-87 0 0,2 12 229 0 0,-3 0-51 0 0,-2-6 16 0 0,0 54 1037 0 0,0-63-948 0 0,0-3-58 0 0,0 0-29 0 0,-1-1-25 0 0,-1 1-92 0 0,-5 0-46 0 0,5 1 5 0 0,0-1 42 0 0,0 0 56 0 0,0 0 71 0 0,1 0-197 0 0,-1-1 0 0 0,1 1 0 0 0,0 0 0 0 0,0-1-1 0 0,0 1 1 0 0,1-1 0 0 0,-1 0 0 0 0,0 1-1 0 0,0-1 1 0 0,0 0 0 0 0,0 1 0 0 0,0-1 0 0 0,1 0-1 0 0,-1 0 1 0 0,0 0 0 0 0,0 0-10 0 0,0-1 6 0 0,0 1 1 0 0,0 0 0 0 0,1-1-1 0 0,-1 1 1 0 0,0-1 0 0 0,0 1-1 0 0,1-1 1 0 0,-1 1-1 0 0,1-1 1 0 0,-1 1 0 0 0,1-1-7 0 0,8-3 26 0 0,-3-11 38 0 0,-2 6-51 0 0,10-25 1 0 0,-3 20 29 0 0,-7 9-42 0 0,0 0 0 0 0,0 1 0 0 0,0 0 0 0 0,1 0 0 0 0,0 0 0 0 0,0 0 0 0 0,0 0 0 0 0,0 1 0 0 0,2-1-1 0 0,6-7 1 0 0,8-3-3 0 0,2 3-35 0 0,-16 10 16 0 0,-2 0 14 0 0,0 1 0 0 0,0 0 0 0 0,1 1 0 0 0,-1-1 0 0 0,0 1 0 0 0,1 0 0 0 0,-1 0 0 0 0,0 0 0 0 0,5 1 7 0 0,7 0-21 0 0,15-1 21 0 0,-15 3 0 0 0,-12-1 0 0 0,-1 0 0 0 0,0 1 0 0 0,0-1 0 0 0,0 1 0 0 0,0 0 0 0 0,2 3 0 0 0,-3-3 0 0 0,1 0 0 0 0,0 0 0 0 0,0-1 0 0 0,0 1 0 0 0,0 0 0 0 0,3 1 0 0 0,-1-2 2 0 0,-4-2-5 0 0,0 1 0 0 0,-1-1-1 0 0,1 0 1 0 0,0 0 0 0 0,-1 1 0 0 0,1-1 0 0 0,-1 0 0 0 0,1 1 0 0 0,-1-1-1 0 0,1 1 1 0 0,-1-1 0 0 0,1 1 0 0 0,-1-1 0 0 0,1 1 0 0 0,-1-1 0 0 0,1 1-1 0 0,-1 0 1 0 0,0-1 0 0 0,1 1 0 0 0,-1-1 0 0 0,0 1 0 0 0,0 0 3 0 0,3 4-26 0 0,-3-4 21 0 0,1 0-1 0 0,0 0 1 0 0,-1 0-1 0 0,1 0 1 0 0,0-1-1 0 0,0 1 1 0 0,0 0-1 0 0,0 0 1 0 0,-1-1-1 0 0,1 1 1 0 0,0 0-1 0 0,0-1 1 0 0,0 1-1 0 0,0-1 1 0 0,1 0 0 0 0,-1 1 5 0 0,10 5-62 0 0,-5 4 60 0 0,-1 1 33 0 0,-5-10-26 0 0,0 0 0 0 0,0 0 1 0 0,1 1-1 0 0,-1-1 1 0 0,0 0-1 0 0,1 0 1 0 0,-1 0-1 0 0,1 0 1 0 0,-1 0-1 0 0,1 0 0 0 0,-1 0 1 0 0,1 0-1 0 0,0 0 1 0 0,0 0-1 0 0,-1-1 1 0 0,1 1-1 0 0,0 0 0 0 0,0 0 1 0 0,0-1-1 0 0,0 1 1 0 0,0 0-1 0 0,0-1 1 0 0,0 1-1 0 0,0-1 1 0 0,0 1-1 0 0,0-1 0 0 0,0 0 1 0 0,0 1-1 0 0,0-1 1 0 0,1 0-6 0 0,-1 0-1 0 0,0 0 1 0 0,0 0-1 0 0,0 0 1 0 0,-1 0 0 0 0,1 0-1 0 0,0 0 1 0 0,0 1-1 0 0,-1-1 1 0 0,1 0-1 0 0,0 0 1 0 0,0 1 0 0 0,-1-1-1 0 0,1 0 1 0 0,0 1-1 0 0,0-1 1 0 0,-1 1-4 0 0,1-1 0 0 0,-1 1 0 0 0,0-1-1 0 0,1 1 1 0 0,-1-1 0 0 0,0 1 0 0 0,0-1-1 0 0,1 1 1 0 0,-1-1 0 0 0,0 1 0 0 0,0-1-1 0 0,0 1 1 0 0,0-1 0 0 0,0 1 0 0 0,0 0 0 0 0,0-1-1 0 0,0 1 1 0 0,0-1 4 0 0,0 3-81 0 0,3-3-26 0 0,2 1-27 0 0,3 6-91 0 0,-6-4 105 0 0,1-1-57 0 0,0 0-78 0 0,2-1-101 0 0,-9-1 105 0 0,-3 0-214 0 0,7 0 450 0 0,0 0 0 0 0,0 0 0 0 0,0 0 0 0 0,0 0 0 0 0,0 0 0 0 0,0 0 0 0 0,0 0 0 0 0,0 0 0 0 0,0 0 0 0 0,0 0-1 0 0,-1 0 1 0 0,1 0 0 0 0,0 0 0 0 0,0 0 0 0 0,0 0 0 0 0,0 0 0 0 0,0 0 0 0 0,0 0 0 0 0,0 0 0 0 0,0 0 0 0 0,0 0 0 0 0,0 0-1 0 0,0 0 1 0 0,-1 0 0 0 0,1 0 0 0 0,0 0 0 0 0,0-1 0 0 0,0 1 0 0 0,0 0 0 0 0,0 0 0 0 0,0 0 0 0 0,0 0 0 0 0,0 0-1 0 0,0 0 1 0 0,0 0 0 0 0,0 0 0 0 0,0 0 0 0 0,0 0 0 0 0,0 0 0 0 0,0 0 0 0 0,0-1 0 0 0,0 1 0 0 0,0 0 0 0 0,0 0 0 0 0,0 0-1 0 0,0 0 1 0 0,0 0 0 0 0,0 0 0 0 0,0 0 0 0 0,0 0 0 0 0,0 0 0 0 0,0 0 0 0 0,0-1 0 0 0,0 1 0 0 0,0 0 0 0 0,0 0-1 0 0,0 0 16 0 0,0-2-200 0 0,0 0 37 0 0,0 1-5 0 0,0 0-38 0 0,1 0-4 0 0,-1-1-39 0 0,1 1-45 0 0,-1 1-51 0 0,1-1-56 0 0,0 0-50 0 0,0 1-45 0 0,1 0-40 0 0,-1-1-152 0 0,1 1-39 0 0,0 0-183 0 0,2 0-497 0 0</inkml:trace>
  <inkml:trace contextRef="#ctx0" brushRef="#br0" timeOffset="1009.67">1578 725 7424 0 0,'0'0'166'0'0,"0"0"29"0"0,0 0 12 0 0,3 0-34 0 0,28 0-138 0 0,-16-1-9 0 0,-6-1 68 0 0,-6-1 51 0 0,-1-1 52 0 0,1 1 78 0 0,1 0 133 0 0,2-1-45 0 0,8-3 266 0 0,-9 5-381 0 0,3 0 174 0 0,-1 1-33 0 0,1 1-43 0 0,0-2-40 0 0,26-27 852 0 0,-12 19-738 0 0,1 1-8 0 0,-16 6-316 0 0,19-11 245 0 0,-14 2-172 0 0,-8 2-99 0 0,-3 8-67 0 0,-1 1-1 0 0,0 0 1 0 0,1 0-1 0 0,-1 0 1 0 0,1 0-1 0 0,-1 0 1 0 0,1 0-1 0 0,0 0 1 0 0,-1 0-1 0 0,1 0 1 0 0,0 0-1 0 0,0 0 1 0 0,0 0-1 0 0,0 1 1 0 0,-1-1 0 0 0,1 0-1 0 0,0 0 1 0 0,1 0-3 0 0,7-1 37 0 0,-9 2-36 0 0,0 0 0 0 0,0 0 0 0 0,1 0 0 0 0,-1 0 0 0 0,0 0 0 0 0,0 0 0 0 0,0 0 0 0 0,1 0 0 0 0,-1 0-1 0 0,0 0 1 0 0,0 0 0 0 0,1 0 0 0 0,-1 0 0 0 0,0-1 0 0 0,0 1 0 0 0,0 0 0 0 0,1 0 0 0 0,-1 0 0 0 0,0 0 0 0 0,0 0 0 0 0,0-1 0 0 0,0 1-1 0 0,1 0 1 0 0,-1 0 0 0 0,0 0 0 0 0,0-1 0 0 0,0 1 0 0 0,0 0 0 0 0,0 0 0 0 0,0 0 0 0 0,0-1 0 0 0,0 1 0 0 0,0 0 0 0 0,1 0-1 0 0,0-28 71 0 0,-1 26-67 0 0,-1-18 69 0 0,0 18-60 0 0,0 0-1 0 0,1 0 0 0 0,-1 0 1 0 0,0-1-1 0 0,0 1 1 0 0,0 0-1 0 0,-1 0 0 0 0,1 0 1 0 0,-1 1-1 0 0,1-1 0 0 0,-1 0 1 0 0,1 0-1 0 0,-2 0-12 0 0,-10-8 59 0 0,12 9-58 0 0,-1 1 0 0 0,0-1 0 0 0,1 1 0 0 0,-1-1 0 0 0,0 1 0 0 0,0 0 0 0 0,0-1 0 0 0,1 1 0 0 0,-1 0 1 0 0,0 0-1 0 0,0 1 0 0 0,0-1-1 0 0,-9 0 62 0 0,-2 3 7 0 0,-19 23 90 0 0,21-17-83 0 0,5 6-5 0 0,6-13-62 0 0,-1 0 1 0 0,0 0-1 0 0,1 0 0 0 0,-1 0 1 0 0,0 0-1 0 0,0 0 1 0 0,0 0-1 0 0,0 0 0 0 0,-1 0 1 0 0,1 0-1 0 0,-1-1 1 0 0,0 2-10 0 0,0-1 9 0 0,1 0 1 0 0,-1 0 0 0 0,0 0 0 0 0,1 0 0 0 0,0 0 0 0 0,0 1-1 0 0,0-1 1 0 0,0 0 0 0 0,0 1 0 0 0,0-1 0 0 0,0 0 0 0 0,1 1-1 0 0,-1 0-9 0 0,1-1 10 0 0,-1 1-1 0 0,0-1 0 0 0,1 0 0 0 0,-1 1 1 0 0,0-1-1 0 0,0 1 0 0 0,0-1 0 0 0,-1 0 1 0 0,1 0-1 0 0,-1 0 0 0 0,1 0 0 0 0,-1 0 1 0 0,0 0-10 0 0,1 0 6 0 0,0-1 1 0 0,-1 0 0 0 0,1 0 0 0 0,0 0 1 0 0,0 0-1 0 0,0 0 0 0 0,0 1 0 0 0,0-1 0 0 0,0 0 0 0 0,1 1 1 0 0,-1-1-1 0 0,0 1 0 0 0,1-1 0 0 0,-1 1 0 0 0,1-1 0 0 0,-1 1 1 0 0,1 0-1 0 0,0-1 0 0 0,0 1 0 0 0,-1-1 0 0 0,1 1 0 0 0,0 0 1 0 0,1-1-8 0 0,-5 22 87 0 0,-6-1 38 0 0,10-20-109 0 0,-1 0 0 0 0,0 0 0 0 0,0 0 0 0 0,1 0 0 0 0,-1 0 0 0 0,1 0 0 0 0,0 0 0 0 0,0 0 1 0 0,-1 0-1 0 0,1 0 0 0 0,1 0 0 0 0,-1 0 0 0 0,0 0 0 0 0,0 0 0 0 0,1 2-16 0 0,5 10 128 0 0,0-5 1 0 0,1 0 44 0 0,-3-5-112 0 0,0-1-21 0 0,0 1 1 0 0,0 0-1 0 0,-1 0 1 0 0,0 0-1 0 0,2 2-40 0 0,-5-5 8 0 0,0 0 0 0 0,0-1-1 0 0,1 1 1 0 0,-1 0 0 0 0,1 0-1 0 0,-1 0 1 0 0,0 0 0 0 0,1-1-1 0 0,0 1 1 0 0,-1 0 0 0 0,1 0-1 0 0,-1-1 1 0 0,1 1 0 0 0,0 0 0 0 0,0-1-1 0 0,-1 1 1 0 0,1-1 0 0 0,0 1-1 0 0,0-1 1 0 0,0 1 0 0 0,0-1-1 0 0,-1 0 1 0 0,1 1 0 0 0,0-1-1 0 0,0 0 1 0 0,0 0 0 0 0,0 0-1 0 0,0 0 1 0 0,0 0 0 0 0,0 0 0 0 0,0 0-1 0 0,0 0 1 0 0,0 0 0 0 0,0 0-1 0 0,0 0 1 0 0,0 0-8 0 0,6 0 31 0 0,-6 0-23 0 0,1 0-1 0 0,-1 0 1 0 0,1 0 0 0 0,0 0-1 0 0,-1 1 1 0 0,1-1-1 0 0,-1 1 1 0 0,1-1 0 0 0,-1 1-1 0 0,1 0 1 0 0,-1-1 0 0 0,0 1-1 0 0,1 0-7 0 0,11 6 42 0 0,6-4 30 0 0,1-5-79 0 0,1-2-63 0 0,-1-1-47 0 0,-8 2 21 0 0,-7 2-17 0 0,7-1 23 0 0,-9 2-29 0 0,1 0-68 0 0,-1 0-109 0 0,-1 0 99 0 0,0 0-37 0 0,0 0-41 0 0,0 0-43 0 0,1 0-274 0 0,-1 0 249 0 0,0 0-33 0 0,0 0-35 0 0,0 0-37 0 0,0 0-37 0 0,0 1-40 0 0,8-1-1577 0 0,9 0-1192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42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11256 0 0,'0'0'256'0'0,"3"3"34"0"0,13 14 198 0 0,-7-8-315 0 0,1 1-79 0 0,-5-6-101 0 0,-1 1-47 0 0,9 4 40 0 0,-4-5 40 0 0,-2 0 41 0 0,-1 0 62 0 0,0 1 78 0 0,-2 0 95 0 0,1 6 236 0 0,0-1 57 0 0,3 1-76 0 0,12 8 403 0 0,0 1-125 0 0,-1 0-123 0 0,1-1-121 0 0,-4-3-193 0 0,0 0-77 0 0,-7-3-80 0 0,2 10 151 0 0,3 5 90 0 0,-13-26-420 0 0,0-1 0 0 0,0 0 0 0 0,0 0 0 0 0,0 1 0 0 0,0-1 0 0 0,0 0 0 0 0,1 0 0 0 0,-1-1 0 0 0,0 1 0 0 0,1 0-24 0 0,11 5 211 0 0,-7 4-128 0 0,4-5-73 0 0,-5 9-10 0 0,6-1 16 0 0,-7-8 73 0 0,-4 1-52 0 0,1-1-12 0 0,10 0 40 0 0,-11-4-61 0 0,0-1 0 0 0,1 1 0 0 0,-1 0 0 0 0,0 0-1 0 0,1 0 1 0 0,-1-1 0 0 0,0 1 0 0 0,0 0 0 0 0,0 0-1 0 0,0 0 1 0 0,0 0 0 0 0,0-1 0 0 0,0 1 0 0 0,0 1-4 0 0,0 32-90 0 0,0-28 14 0 0,0-1-41 0 0,0-1-22 0 0,0 0-43 0 0,0 1-50 0 0,0 0-58 0 0,0-4 29 0 0,0-1 73 0 0,0 1 63 0 0,0-1 58 0 0,0 1 59 0 0,0 0 99 0 0,0 2 432 0 0,0-3-453 0 0,0 1-43 0 0,0-1-59 0 0,0 1-73 0 0,0 0-87 0 0,0-1-101 0 0,0 1-64 0 0,0-1-102 0 0,0 1-111 0 0,0 0-120 0 0,0-1 296 0 0,0 0-33 0 0,0 1-36 0 0,0-1-36 0 0,0 1-38 0 0,0-1-38 0 0,0 0-41 0 0,0 1-40 0 0,0-1-1433 0 0,0 0-1162 0 0</inkml:trace>
  <inkml:trace contextRef="#ctx0" brushRef="#br0" timeOffset="236.88">316 16 8288 0 0,'0'0'190'0'0,"0"0"28"0"0,0 0 7 0 0,3 3-33 0 0,1 1-159 0 0,3 9-25 0 0,-5-4 72 0 0,-2-7 54 0 0,-2 1 154 0 0,-4 4-47 0 0,2 0 63 0 0,3-3-148 0 0,0 0-1 0 0,1 0 0 0 0,-1-1 1 0 0,1 1-1 0 0,-1 0 1 0 0,1 0-1 0 0,0 0-155 0 0,0 4 229 0 0,-1 0-63 0 0,-2 0-26 0 0,-1 2 4 0 0,-1 1 22 0 0,1 2 111 0 0,-2 0 35 0 0,0 0-21 0 0,1 0-52 0 0,2-4-112 0 0,-1-1 0 0 0,-1 0 0 0 0,1-1 0 0 0,-1 1-1 0 0,-2 1-126 0 0,1 0 149 0 0,0 0 0 0 0,0 0 0 0 0,1 1 0 0 0,0-1 0 0 0,-2 7-149 0 0,6-12 39 0 0,-1 0 0 0 0,0 1 0 0 0,0-1 1 0 0,-1 0-1 0 0,0 1-39 0 0,-13 13 192 0 0,13-14-135 0 0,0 0 1 0 0,1 0-1 0 0,-1 0 1 0 0,1 0 0 0 0,0 0-1 0 0,0 0 1 0 0,0 1-1 0 0,0 0-57 0 0,-3 8 115 0 0,0-3-46 0 0,-11 8 104 0 0,9-10-134 0 0,1 0-35 0 0,3-3-40 0 0,0 1 98 0 0,1-4-67 0 0,0-1-89 0 0,0 0-4 0 0,0 0-42 0 0,0 0-32 0 0,-1 0-47 0 0,2 0-12 0 0,-1 0-38 0 0,-1 2-373 0 0,1-2 83 0 0,0 1-53 0 0,-1 1-728 0 0,3-3 1340 0 0,-2 2-1920 0 0,2-1-1101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27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5784 0 0,'0'0'132'0'0,"0"0"17"0"0,2 3 10 0 0,7 8-39 0 0,-8-10-116 0 0,0 1 0 0 0,-1-1 0 0 0,1 1 0 0 0,-1-1 0 0 0,1 1 0 0 0,-1-1 0 0 0,0 1 0 0 0,0-1 0 0 0,0 1 0 0 0,1 1-4 0 0,-1-2-1 0 0,0 1 0 0 0,0 0-1 0 0,0 0 1 0 0,1 0 0 0 0,-1-1 0 0 0,1 1 0 0 0,-1 0 0 0 0,1-1-1 0 0,0 1 1 0 0,-1 0 0 0 0,1-1 0 0 0,0 1 0 0 0,0-1 1 0 0,5 9 15 0 0,-4 4 45 0 0,-1 0 170 0 0,0-2-40 0 0,0-2-18 0 0,1 0 0 0 0,0 0 0 0 0,1-1 0 0 0,0 2-172 0 0,0-1 200 0 0,-2-3-52 0 0,-1 1-22 0 0,-1 1 8 0 0,0 1-2 0 0,1-3-7 0 0,1 1 21 0 0,2 2 51 0 0,-1-3-106 0 0,2 4 86 0 0,-1 1 61 0 0,0 3 66 0 0,-2 3 70 0 0,-1-18-375 0 0,0 5 14 0 0,0 1 53 0 0,0 1 46 0 0,0 0 37 0 0,0 7 223 0 0,0 19 606 0 0,0-24-734 0 0,0-1-65 0 0,0-5 134 0 0,0-3 6 0 0,0 0 1 0 0,0 0 0 0 0,0 0 0 0 0,0 0 0 0 0,0 0 0 0 0,0 0 0 0 0,0 0-22 0 0,7-1-111 0 0,-3-1-55 0 0,-1-1-27 0 0,-2-5-11 0 0,0-2-13 0 0,1 2 3 0 0,3 0-31 0 0,6-18 73 0 0,6-21-4 0 0,-6 22-66 0 0,2 0 0 0 0,0 1 0 0 0,9-13-56 0 0,-10 16 14 0 0,-10 15-14 0 0,1 1 0 0 0,0 0 0 0 0,0 0 0 0 0,0 0 0 0 0,1 0 0 0 0,0-1 0 0 0,41-28 0 0 0,-39 29-1 0 0,-1 1 0 0 0,1-1 1 0 0,0 1-1 0 0,5-2 1 0 0,0-1-9 0 0,13-8-45 0 0,-20 12 52 0 0,1 1 1 0 0,-1 0-1 0 0,1 0 0 0 0,0 0 0 0 0,0 1 1 0 0,-1-1-1 0 0,1 1 0 0 0,0 0 1 0 0,0 1-1 0 0,3-1 2 0 0,-7 1-4 0 0,1 0 1 0 0,0 0-1 0 0,0 0 1 0 0,-1 1-1 0 0,1-1 1 0 0,0 0-1 0 0,-1 1 1 0 0,1-1-1 0 0,-1 1 0 0 0,1-1 1 0 0,-1 1-1 0 0,1 0 1 0 0,-1 0-1 0 0,1 0 1 0 0,0 0 3 0 0,6 4 0 0 0,5 0-16 0 0,-8 6-48 0 0,9-3 34 0 0,-10-3 15 0 0,1 1-1 0 0,-1 0 1 0 0,0 0-1 0 0,3 6 16 0 0,-3-6 0 0 0,-1 0-1 0 0,0 0 1 0 0,-1 1-1 0 0,1 0 1 0 0,-1-1-1 0 0,0 1 1 0 0,-1 0-1 0 0,1 0 1 0 0,-1 4 0 0 0,-1 55 0 0 0,0-62 0 0 0,0 0 0 0 0,1 0 0 0 0,0 0 0 0 0,0 0 0 0 0,0-1 0 0 0,0 1 0 0 0,0 0 0 0 0,1 0 0 0 0,0-1 0 0 0,1 3 0 0 0,-2-3 0 0 0,0 0 0 0 0,0 0 0 0 0,-1 0 0 0 0,1 0 0 0 0,-1 0 0 0 0,0 0 0 0 0,0 0 0 0 0,0 0 0 0 0,0 0 0 0 0,0 0 0 0 0,-1 1 0 0 0,1 4 0 0 0,0 11 0 0 0,2-4 0 0 0,9 1 0 0 0,-9 0 0 0 0,-2-3-36 0 0,0-11-42 0 0,0-1-36 0 0,0-1-166 0 0,0 0 141 0 0,0 0-40 0 0,0 0-67 0 0,0 0 81 0 0,0 0-34 0 0,0 0-37 0 0,0 0-33 0 0,0 0-361 0 0,0 0 90 0 0,0 0-47 0 0,0 0-686 0 0,0 0-538 0 0,0 0-1023 0 0</inkml:trace>
  <inkml:trace contextRef="#ctx0" brushRef="#br0" timeOffset="298.02">774 0 7256 0 0,'0'0'165'0'0,"0"0"22"0"0,0 0 7 0 0,0 3-23 0 0,0 10-183 0 0,0-2 60 0 0,0 0 50 0 0,0-2 43 0 0,0 6 223 0 0,0 5 329 0 0,0-11-419 0 0,0 0-45 0 0,0 2-73 0 0,2 0 152 0 0,3-2-75 0 0,1 5 12 0 0,-1 12 125 0 0,5-5 62 0 0,2-1-72 0 0,-1-7-59 0 0,1 0 0 0 0,0 0 0 0 0,2-1-301 0 0,7 9 417 0 0,-9-12-166 0 0,9-2 69 0 0,3-6 0 0 0,-7-1-69 0 0,7-1 175 0 0,-15 1-303 0 0,12 1 111 0 0,-4-5 15 0 0,-9 1-167 0 0,6-1 75 0 0,21-9 266 0 0,-26 9-324 0 0,-2-1-34 0 0,9-7 96 0 0,5-7 37 0 0,-9 11-129 0 0,19-15 153 0 0,-13 6-139 0 0,-12 11-72 0 0,12-13 78 0 0,-13 13-87 0 0,10-26 69 0 0,-12 28-63 0 0,-3-1 13 0 0,0-17-9 0 0,0 15-33 0 0,1 6 12 0 0,-1-1-1 0 0,0 0 1 0 0,0 1 0 0 0,0-1 0 0 0,0 0 0 0 0,0 1-1 0 0,-1-1 1 0 0,1 0 0 0 0,0 1 0 0 0,-1-1 0 0 0,1 1-1 0 0,-2-2 10 0 0,1 1-68 0 0,0 1 33 0 0,-3 0 35 0 0,2 0-5 0 0,1 0-40 0 0,0 0-35 0 0,0 0-51 0 0,0-1-120 0 0,1-1-118 0 0,0 2 133 0 0,-1-1-38 0 0,1-1-40 0 0,0 1-44 0 0,0-11-805 0 0,0-3-11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8:40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160 442 5696 0 0,'0'0'132'0'0,"0"0"17"0"0,0 0 10 0 0,0-2-26 0 0,-2-11-106 0 0,-5 4-9 0 0,3 4 49 0 0,4 5-67 0 0,-1-1 199 0 0,0-1-38 0 0,0-1 63 0 0,0 1-127 0 0,1 1-36 0 0,1-4 47 0 0,0 4-27 0 0,-1 1-5 0 0,0-3 520 0 0,0 3-22 0 0,0 0-106 0 0,-3-3-48 0 0,-7-7-10 0 0,9 10-403 0 0,1 0 0 0 0,0 0 0 0 0,0-1 0 0 0,0 1 0 0 0,0 0 0 0 0,0 0 0 0 0,0 0 0 0 0,0 0 0 0 0,0 0 0 0 0,0 0 0 0 0,0 0 0 0 0,0 0 0 0 0,0-1 0 0 0,0 1 0 0 0,-1 0 0 0 0,1 0 0 0 0,0 0 0 0 0,0 0 0 0 0,0 0 1 0 0,0 0-1 0 0,0 0 0 0 0,0 0 0 0 0,0 0 0 0 0,-1 0 0 0 0,1 0 0 0 0,0 0 0 0 0,0 0 0 0 0,0 0 0 0 0,0 0 0 0 0,0 0 0 0 0,0 0 0 0 0,-1 0 0 0 0,1 0 0 0 0,0 0 0 0 0,0 0 0 0 0,0 0 0 0 0,0 0 0 0 0,0 0 0 0 0,0 0 0 0 0,0 0 0 0 0,-1 0 0 0 0,1 0 0 0 0,0 0 0 0 0,0 0 1 0 0,0 1-1 0 0,0-1 0 0 0,0 0 0 0 0,0 0 0 0 0,0 0 0 0 0,0 0 0 0 0,0 0 0 0 0,0 0 0 0 0,-1 0 0 0 0,1 0 0 0 0,0 1 0 0 0,0-1 0 0 0,0 0-7 0 0,-2 2 79 0 0,-1 1 41 0 0,-12 12 604 0 0,11-11-585 0 0,2-2-106 0 0,-1 1 140 0 0,-1 0-34 0 0,-1 3 49 0 0,0-1-89 0 0,-6 7 14 0 0,7-7-11 0 0,-9 28 320 0 0,3-10-184 0 0,-1-2-80 0 0,5-13-83 0 0,-1 3 69 0 0,4 6 34 0 0,3-13-150 0 0,0-1 0 0 0,0 0 0 0 0,-1 0 1 0 0,1 0-1 0 0,-1 0 0 0 0,0 0 0 0 0,-1 2-28 0 0,-6 13 166 0 0,7-16-134 0 0,1 0-1 0 0,-1 1 1 0 0,0-1 0 0 0,1 0 0 0 0,-1 1 0 0 0,1-1 0 0 0,0 0 0 0 0,0 2-32 0 0,1 21 217 0 0,0-9-83 0 0,-2-9-78 0 0,1-5-37 0 0,0 1-1 0 0,0-1 1 0 0,0 0-1 0 0,0 0 0 0 0,0 0 1 0 0,1 0-1 0 0,-1 1 0 0 0,1-1 1 0 0,-1 0-1 0 0,1 1-18 0 0,4 5 58 0 0,-4-6-43 0 0,0-1 1 0 0,0 1-1 0 0,0-1 0 0 0,0 1 0 0 0,0-1 0 0 0,-1 1 1 0 0,1-1-1 0 0,-1 1 0 0 0,1 0 0 0 0,-1-1 1 0 0,0 3-16 0 0,0-2 112 0 0,0-2 0 0 0,15 1 69 0 0,3-1-15 0 0,-1-2-59 0 0,-15 2-98 0 0,0-1-1 0 0,1 1 1 0 0,-1-1-1 0 0,0 0 1 0 0,0 0-1 0 0,0 1 1 0 0,0-2-1 0 0,0 1 1 0 0,0 0-1 0 0,0 0 1 0 0,0-1-1 0 0,0 1 1 0 0,0-1-9 0 0,0 0 4 0 0,-1 1 0 0 0,1-1 1 0 0,-1 1-1 0 0,1 0 0 0 0,0-1 0 0 0,-1 1 1 0 0,1 0-1 0 0,0 0 0 0 0,2 0-4 0 0,1-2 16 0 0,0 1-1 0 0,-1-1 1 0 0,1 0-1 0 0,-1-1 0 0 0,1 1 1 0 0,-1-1-1 0 0,0 1 1 0 0,0-1-1 0 0,0-2-15 0 0,9-5 47 0 0,11-13-28 0 0,-23 22-18 0 0,0 1-1 0 0,0-1 1 0 0,0 1 0 0 0,0-1-1 0 0,0 0 1 0 0,0 0 0 0 0,0 0 0 0 0,-1 1-1 0 0,1-1 1 0 0,0 0 0 0 0,-1 0 0 0 0,0 0-1 0 0,1 0 1 0 0,-1-1-1 0 0,0 1 5 0 0,0-1 0 0 0,0 1 0 0 0,1 0 0 0 0,-1 0-1 0 0,1-1 1 0 0,0 1 0 0 0,-1 0 0 0 0,1 0 0 0 0,0 0 0 0 0,0 0 0 0 0,1-2-5 0 0,8-18 0 0 0,1-4 0 0 0,-9 20 0 0 0,-1-1 0 0 0,-2-14 0 0 0,1 7-16 0 0,0 12-60 0 0,0 2 0 0 0,1 0 69 0 0,0 0-1 0 0,-1 1 1 0 0,1-1 0 0 0,0 0 0 0 0,-1 0 0 0 0,1 1 0 0 0,-1-1 0 0 0,1 1 0 0 0,0-1 0 0 0,-1 0 0 0 0,1 1 0 0 0,-1-1 0 0 0,1 1 0 0 0,-1-1 0 0 0,1 1 7 0 0,3 11-35 0 0,-2 14 29 0 0,-2-23-3 0 0,0 4-15 0 0,0-5 21 0 0,-1 1-1 0 0,1-1 0 0 0,0 0 1 0 0,1 0-1 0 0,-1 0 0 0 0,0 0 1 0 0,1 1-1 0 0,-1-1 0 0 0,1 0 1 0 0,0 1 3 0 0,4 5 0 0 0,-4-7 0 0 0,0 1 0 0 0,-1-1 0 0 0,1 0 0 0 0,0 1 0 0 0,0-1 0 0 0,-1 1 0 0 0,1 0 0 0 0,-1-1 0 0 0,1 1 0 0 0,-1-1 0 0 0,0 1 0 0 0,1 0 0 0 0,-1-1 0 0 0,0 1 0 0 0,-1 14 0 0 0,0-11 0 0 0,1-1 0 0 0,0 1 0 0 0,0-1 0 0 0,0 0 0 0 0,0 1 0 0 0,1-1 0 0 0,-1 0 0 0 0,1 1 0 0 0,2 2 0 0 0,1 1 0 0 0,-3-6 0 0 0,0-1 0 0 0,0 1 0 0 0,0-1 0 0 0,0 1 0 0 0,0-1 0 0 0,-1 1 0 0 0,1-1 0 0 0,-1 1 0 0 0,1-1 0 0 0,-1 1 0 0 0,0 0 0 0 0,0-1 0 0 0,1 1 0 0 0,-1 0 0 0 0,0 0-4 0 0,0 0 0 0 0,0 0 0 0 0,1 0 0 0 0,-1 0 0 0 0,1 0 0 0 0,-1 0 0 0 0,1-1 0 0 0,0 1 0 0 0,0 0 0 0 0,0 0 0 0 0,0 0 0 0 0,0 0 4 0 0,0-1-4 0 0,0 1 0 0 0,0-1-1 0 0,0 1 1 0 0,-1-1 0 0 0,1 0 0 0 0,-1 1-1 0 0,1 0 1 0 0,-1-1 0 0 0,1 1-1 0 0,-1-1 1 0 0,0 1 0 0 0,0 0 4 0 0,1 0-28 0 0,1-2-37 0 0,2 0-26 0 0,3 0-90 0 0,-7 0 175 0 0,0 0-1 0 0,0 0 1 0 0,0 0 0 0 0,0 0 0 0 0,0 0 0 0 0,0 0 0 0 0,0 0 0 0 0,0 0 0 0 0,0 0 0 0 0,0 0 0 0 0,1 0 0 0 0,-1 0 0 0 0,0 0 0 0 0,0 0 0 0 0,0 0 0 0 0,0 0 0 0 0,0 0 0 0 0,0 0 0 0 0,0 0 0 0 0,0 0 0 0 0,0 0 0 0 0,0 0 0 0 0,1 0 0 0 0,-1 0 0 0 0,0 0 0 0 0,0 0 0 0 0,0 1 0 0 0,0-1 0 0 0,0 0-1 0 0,0 0 1 0 0,0 0 0 0 0,0 0 0 0 0,0 0 0 0 0,0 0 0 0 0,0 0 0 0 0,0 0 0 0 0,0 0 0 0 0,0 0 0 0 0,0 0 0 0 0,0 0 0 0 0,0 1 0 0 0,0-1 0 0 0,0 0 0 0 0,0 0 0 0 0,0 0 0 0 0,0 0 0 0 0,0 0 0 0 0,0 0 0 0 0,0 0 0 0 0,0 0 0 0 0,0 0 0 0 0,0 0 0 0 0,0 1 0 0 0,0-1 0 0 0,0 0 0 0 0,0 0 0 0 0,0 0 6 0 0,0 4-169 0 0,0-3 68 0 0,1 0-36 0 0,-1 1-14 0 0,1-1-37 0 0,-1 0-44 0 0,1-1-49 0 0,0 1-53 0 0,0 0-48 0 0,0-1-44 0 0,0 1-38 0 0,1-1-135 0 0,-1 0-39 0 0,5 0-1404 0 0</inkml:trace>
  <inkml:trace contextRef="#ctx0" brushRef="#br0" timeOffset="300.35">602 1 9416 0 0,'0'0'208'0'0,"0"0"33"0"0,0 2 16 0 0,0 5-106 0 0,-2-3-78 0 0,-5 0-21 0 0,7-4-52 0 0,-1 1 0 0 0,1-1-1 0 0,-1 0 1 0 0,1 0 0 0 0,-1 1 0 0 0,1-1 0 0 0,0 0-1 0 0,-1 1 1 0 0,1-1 0 0 0,0 0 0 0 0,-1 1 0 0 0,1-1-1 0 0,0 1 1 0 0,-1-1 0 0 0,1 0 0 0 0,0 1 0 0 0,0-1-1 0 0,0 1 1 0 0,-1-1 0 0 0,1 1 0 0 0,0-1 0 0 0,0 1-1 0 0,0-1 1 0 0,0 1 0 0 0,0-1 0 0 0,0 1 0 0 0,0-1-1 0 0,0 1 1 0 0,0-1 0 0 0,0 1 0 0 0,0-1 0 0 0,0 1 0 0 0,0 12 58 0 0,0-1 94 0 0,0-2 57 0 0,0 17 340 0 0,0-7-301 0 0,3-3 18 0 0,2 1-33 0 0,1 2-33 0 0,-4 1-67 0 0,0 4 10 0 0,5 8 15 0 0,-3-15-54 0 0,3 13 205 0 0,2 18 227 0 0,-6-18-242 0 0,-1-4 9 0 0,4-5-76 0 0,-1-6-107 0 0,0 16 100 0 0,0-15-112 0 0,-3-11-48 0 0,0 1 1 0 0,-1 0-1 0 0,1 0 0 0 0,-2 0 1 0 0,1 2-61 0 0,1 10 150 0 0,5-3-48 0 0,-1-1-8 0 0,-5 1 40 0 0,2-2-12 0 0,2-4-49 0 0,-4-9-64 0 0,0 1 0 0 0,0-1 0 0 0,0 1 0 0 0,-1 0 0 0 0,1-1 0 0 0,0 1 0 0 0,-1 0 0 0 0,1-1 0 0 0,-1 1 0 0 0,0 0 0 0 0,1 0 0 0 0,-1-1 0 0 0,0 1-9 0 0,0 8 49 0 0,0 9 31 0 0,0-16-159 0 0,0-3-37 0 0,0 0 39 0 0,0 0-70 0 0,0 0-81 0 0,0 0 66 0 0,0 0-37 0 0,0 0-40 0 0,0 0-38 0 0,0 0-377 0 0,0 0 89 0 0,0 0-53 0 0,0 0-728 0 0,0 0-575 0 0,0 0-1092 0 0</inkml:trace>
  <inkml:trace contextRef="#ctx0" brushRef="#br0" timeOffset="705">350 458 7688 0 0,'0'0'166'0'0,"0"0"29"0"0,0 0 14 0 0,0 0 50 0 0,0 0-108 0 0,0 0 117 0 0,2-3 221 0 0,9-7 14 0 0,-10 9-319 0 0,1 0-36 0 0,0-1 56 0 0,1 1-84 0 0,1 1-87 0 0,0 0-19 0 0,-2 0 67 0 0,15-13 168 0 0,-1 0-6 0 0,-1 10-30 0 0,4 0-18 0 0,0-8-49 0 0,-4 1-46 0 0,-3 5 10 0 0,10-1 16 0 0,-3 1-55 0 0,1-3-39 0 0,-13 5-24 0 0,0 1-1 0 0,0-1 1 0 0,1 1 0 0 0,2 0-8 0 0,11-4 33 0 0,0-4-22 0 0,8 4-11 0 0,3-4 0 0 0,-3 4 10 0 0,-14 1 5 0 0,1-1-93 0 0,0 4-80 0 0,-11 2 114 0 0,1 0-33 0 0,3 0-177 0 0,1 0-127 0 0,-2 0-122 0 0,-1 0-22 0 0,0 0-83 0 0,-1 0-78 0 0,-1 0-77 0 0,4 0-621 0 0,1 0-780 0 0</inkml:trace>
  <inkml:trace contextRef="#ctx0" brushRef="#br0" timeOffset="1023.25">997 379 7800 0 0,'0'3'174'0'0,"0"9"-51"0"0,0 19 281 0 0,0-22-321 0 0,0-1-51 0 0,2 6-6 0 0,3-4 54 0 0,1 0 57 0 0,-4 4 60 0 0,-1 2 272 0 0,2-2-92 0 0,1-1-86 0 0,-1-2-80 0 0,0-5-123 0 0,-3-3-3 0 0,1-1 0 0 0,-1 1 0 0 0,1 0 0 0 0,-1 0 0 0 0,0-1-1 0 0,0 1 1 0 0,0 0 0 0 0,0 1-85 0 0,0-2 64 0 0,-1 0 0 0 0,1 0-1 0 0,0 0 1 0 0,0 0 0 0 0,0-1-1 0 0,1 1 1 0 0,-1 0 0 0 0,0 0-1 0 0,1 0 1 0 0,-1 0 0 0 0,2 1-64 0 0,3 6 241 0 0,3 6 170 0 0,0-1-23 0 0,-3-5-188 0 0,0 23 553 0 0,0-25-600 0 0,4 3 148 0 0,3 6 179 0 0,-10-11-360 0 0,-1 2-38 0 0,-1-5 197 0 0,0-2 1 0 0,0 3 0 0 0,0-3-152 0 0,0 0-67 0 0,0 1-72 0 0,0 4-183 0 0,0-4 195 0 0,-1 0 76 0 0,1 0 7 0 0,0-1 37 0 0,0 1 41 0 0,0-1 45 0 0,-1 1 50 0 0,1-1 55 0 0,0 0 59 0 0,0-1 63 0 0,-6-4-405 0 0,-11-13 53 0 0,7 8-40 0 0,1-6 9 0 0,3 5-4 0 0,1 3-37 0 0,4 7-5 0 0,0-1 1 0 0,1 1 0 0 0,-1-1 0 0 0,0 1-1 0 0,0-1 1 0 0,1 1 0 0 0,-1-1 0 0 0,1 1 0 0 0,-1-1-1 0 0,1 0 1 0 0,0 1 0 0 0,-1-1 0 0 0,1 0-1 0 0,0 0-5 0 0,0-74 16 0 0,0 74-16 0 0,0 1 0 0 0,0-1 0 0 0,0 0 0 0 0,1 1 0 0 0,-1-1 0 0 0,0 0 0 0 0,1 1 0 0 0,-1-1 0 0 0,1 1 0 0 0,-1-1 0 0 0,1 0 0 0 0,0 1 0 0 0,0 0 0 0 0,0-1 0 0 0,0 0 0 0 0,4-6 0 0 0,4-12 0 0 0,-7 15 0 0 0,0 0 0 0 0,0 0 0 0 0,1 0 0 0 0,0 1 0 0 0,-1-1 0 0 0,2 1 0 0 0,-1-1 0 0 0,1 0 0 0 0,-1 2 0 0 0,0 0 0 0 0,-1 0 0 0 0,0-1 0 0 0,0 1 0 0 0,0 0 0 0 0,0-2 0 0 0,0 1 0 0 0,0 1 0 0 0,0 0 0 0 0,0-1 0 0 0,0 1 0 0 0,1 0 0 0 0,0 0 0 0 0,44-45-10 0 0,-46 47 6 0 0,1 0 1 0 0,-1-1-1 0 0,0 1 1 0 0,0 0-1 0 0,1 0 1 0 0,-1 0-1 0 0,0 0 1 0 0,1 0-1 0 0,-1 0 0 0 0,1 0 1 0 0,-1 1-1 0 0,1-1 1 0 0,0 0-1 0 0,-1 1 1 0 0,1-1-1 0 0,0 1 1 0 0,-1 0-1 0 0,1 0 1 0 0,0-1-1 0 0,0 1 4 0 0,11-2-126 0 0,-7-1 17 0 0,-1 1-35 0 0,-1-1-35 0 0,2 0-37 0 0,0 1-41 0 0,1 2-41 0 0,-6 0 150 0 0,-1 0 33 0 0,1 0-28 0 0,0 0 99 0 0,0 0 44 0 0,0 0 91 0 0,1 0 154 0 0,-2 0-207 0 0,1 0-49 0 0,-1 0-50 0 0,1 0-57 0 0,0 0-68 0 0,0 0-77 0 0,-1 0-23 0 0,1 0-66 0 0,0 0-73 0 0,0 0-78 0 0,0 0-84 0 0,0 0-90 0 0,0 0-96 0 0,1 0-102 0 0,2 0-1082 0 0,5 0-1098 0 0</inkml:trace>
  <inkml:trace contextRef="#ctx0" brushRef="#br0" timeOffset="1198.78">1501 411 9416 0 0,'0'0'208'0'0,"0"2"33"0"0,0 40 204 0 0,0-32-386 0 0,0-1-36 0 0,3 4 25 0 0,2-2 100 0 0,1-1 106 0 0,-4 3 112 0 0,-2-3 253 0 0,0 14 649 0 0,3-13-485 0 0,3-7-374 0 0,-5-3-389 0 0,-1-1 0 0 0,1 0 0 0 0,-1 0 0 0 0,1 1 1 0 0,-1-1-1 0 0,0 0 0 0 0,1 0 0 0 0,-1 1 1 0 0,0-1-1 0 0,1 1 0 0 0,-1-1 0 0 0,0 0 1 0 0,1 1-1 0 0,-1-1 0 0 0,0 1 0 0 0,0-1 1 0 0,1 1-1 0 0,-1-1 0 0 0,0 0 0 0 0,0 1 1 0 0,0-1-1 0 0,0 1 0 0 0,0-1 0 0 0,0 1 1 0 0,0-1-1 0 0,0 1 0 0 0,0-1 0 0 0,0 1 0 0 0,0-1 1 0 0,0 1-1 0 0,0-1 0 0 0,0 1-20 0 0,0 11 378 0 0,0 0-87 0 0,0-1-77 0 0,0 18 272 0 0,0-16-247 0 0,3-8-158 0 0,7 5-38 0 0,-7-7-95 0 0,-3-3-60 0 0,0 0 34 0 0,0 0-73 0 0,0 0-84 0 0,0 0 68 0 0,0 0-38 0 0,0 0-41 0 0,0 0-40 0 0,0 0-388 0 0,0 0 90 0 0,1 0-53 0 0,0 0-752 0 0,4 0-593 0 0,4 0-1126 0 0</inkml:trace>
  <inkml:trace contextRef="#ctx0" brushRef="#br0" timeOffset="2015.16">1486 127 12752 0 0,'-1'0'-76'0'0,"0"0"38"0"0,-2 0 58 0 0,1 0 87 0 0,-1-1 63 0 0,-7 2 570 0 0,6-1-461 0 0,3 0-173 0 0,-1 1-35 0 0,1 0-42 0 0,0-1-49 0 0,1 1 20 0 0,-1-1 0 0 0,1 0 1 0 0,0 1-1 0 0,0-1 1 0 0,0 0-1 0 0,-1 0 0 0 0,1 1 1 0 0,0-1-1 0 0,0 0 0 0 0,0 1 1 0 0,0-1-1 0 0,0 0 1 0 0,0 1-1 0 0,0-1 0 0 0,0 1 1 0 0,0-1-1 0 0,0 0 1 0 0,0 1-1 0 0,0-1 0 0 0,0 0 1 0 0,0 1-1 0 0,0-1 0 0 0,0 0 1 0 0,0 1-1 0 0,0-1 1 0 0,1 0-1 0 0,-1 1 0 0 0,0-1 1 0 0,0 0-1 0 0,0 0 1 0 0,1 1-1 0 0,12 4 0 0 0,-5 0 0 0 0,-7-4 0 0 0,1 0 0 0 0,-1 0 0 0 0,1 0 0 0 0,-1 0 0 0 0,1-1 0 0 0,-1 1 0 0 0,1-1 0 0 0,-1 1 0 0 0,1-1 0 0 0,0 1 0 0 0,-1-1 0 0 0,1 0 0 0 0,0 0 0 0 0,-1 0 0 0 0,2 0 41 0 0,-1 0-35 0 0,-1 0-35 0 0,1 0-35 0 0,0 0-38 0 0,0 0-36 0 0,0 0-39 0 0,0 0-39 0 0,0 0-40 0 0,0 0-40 0 0,0 0-41 0 0,1 0-42 0 0,-1 0-43 0 0,0 0-43 0 0,1 0-44 0 0,0 0-44 0 0,7 0-1161 0 0,9 0-980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06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176 345 6832 0 0,'0'0'200'0'0,"0"0"-49"0"0,0 0-1 0 0,0 0 59 0 0,0 0 182 0 0,0 0 336 0 0,0 0 29 0 0,0 0-311 0 0,0 0-181 0 0,0 0-42 0 0,0 0 53 0 0,0 0 132 0 0,0 0-20 0 0,-2 0-18 0 0,-1 0-329 0 0,-2 0 132 0 0,-11 1 371 0 0,11 1-435 0 0,-9 8 156 0 0,12-7-95 0 0,-1-2-62 0 0,0 0-39 0 0,-1-1-36 0 0,0 0-7 0 0,2 1 28 0 0,-7 5 100 0 0,-5 8 127 0 0,6-6-155 0 0,1-1-38 0 0,-2 0-66 0 0,4-5 6 0 0,4-2-21 0 0,0 0 1 0 0,1 1-1 0 0,-1-1 1 0 0,1 0 0 0 0,-1 1-1 0 0,0-1 1 0 0,1 0-1 0 0,-1 1 1 0 0,1-1 0 0 0,-1 1-1 0 0,1-1 1 0 0,-1 1-1 0 0,1-1 1 0 0,-1 1 0 0 0,1-1-1 0 0,0 1 1 0 0,-1 0 0 0 0,1-1-1 0 0,0 1 1 0 0,-1-1-1 0 0,1 1 1 0 0,0 0-7 0 0,-3 4 18 0 0,-39 74 117 0 0,41-75-134 0 0,0 0 0 0 0,0 1 0 0 0,0-1 0 0 0,1 0 1 0 0,0 1-1 0 0,-1-1 0 0 0,2 0 0 0 0,-1 1 0 0 0,1 3-1 0 0,0 8 1 0 0,-1-9 0 0 0,-1-6-1 0 0,1-1 0 0 0,0 1 0 0 0,0 0 1 0 0,0 0-1 0 0,0 0 0 0 0,0 0 1 0 0,0 0-1 0 0,0 0 0 0 0,0 0 1 0 0,0 0-1 0 0,0 0 0 0 0,0 0 0 0 0,1 0 1 0 0,-1 0-1 0 0,0 0 0 0 0,1-1 1 0 0,-1 1-1 0 0,1 0 0 0 0,-1 0 1 0 0,1 0-1 0 0,-1-1 0 0 0,1 1 1 0 0,-1 0-1 0 0,1 0 0 0 0,0-1 0 0 0,0 1 1 0 0,-1-1-1 0 0,1 1 0 0 0,0-1 1 0 0,0 1-1 0 0,0-1 0 0 0,-1 1 1 0 0,1-1-1 0 0,0 0 0 0 0,0 1 1 0 0,0-1-1 0 0,28 16 70 0 0,-24-10-41 0 0,-5-5-28 0 0,0-1-1 0 0,0 1 1 0 0,1-1 0 0 0,-1 1 0 0 0,0-1-1 0 0,1 0 1 0 0,-1 1 0 0 0,0-1 0 0 0,1 1 0 0 0,-1-1-1 0 0,0 0 1 0 0,1 0 0 0 0,-1 1 0 0 0,1-1-1 0 0,-1 0 1 0 0,0 0 0 0 0,1 1 0 0 0,-1-1 0 0 0,1 0-1 0 0,-1 0 1 0 0,1 0 0 0 0,-1 0 0 0 0,1 0-1 0 0,-1 1 1 0 0,1-1 0 0 0,-1 0 0 0 0,1 0-1 0 0,-1 0 1 0 0,1-1 0 0 0,-1 1 0 0 0,1 0 0 0 0,0 0-1 0 0,28 1-1 0 0,22 0 13 0 0,-23-6 30 0 0,8-10-21 0 0,-11 1 18 0 0,-5 1-24 0 0,-9 9-24 0 0,-10 3 6 0 0,0 1-1 0 0,0 0 1 0 0,0-1 0 0 0,1 1 0 0 0,-1-1-1 0 0,0 1 1 0 0,0-1 0 0 0,0 0 0 0 0,0 1 0 0 0,0-1-1 0 0,-1 0 1 0 0,1 0 0 0 0,0 0 0 0 0,0 1 0 0 0,0-1-1 0 0,-1 0 1 0 0,1 0 0 0 0,0-1 3 0 0,5-11-38 0 0,-2 2-53 0 0,1 0-51 0 0,1-1-48 0 0,2-6-19 0 0,-7 15 174 0 0,0-1 0 0 0,0 1 1 0 0,0 0-1 0 0,-1-1 1 0 0,1 1-1 0 0,-1 0 1 0 0,0-4 34 0 0,1-11-147 0 0,-2-26-292 0 0,-1 27 308 0 0,-3 1 10 0 0,3 10 71 0 0,0-1 0 0 0,1 0 0 0 0,-1 1 0 0 0,1-1-1 0 0,1 0 1 0 0,-1 0 50 0 0,1 1-45 0 0,0 0-1 0 0,-1-1 1 0 0,0 1-1 0 0,-1 0 0 0 0,-1-5 46 0 0,-3-12-110 0 0,1-19-53 0 0,-1 18 69 0 0,4 18 59 0 0,1 0 0 0 0,-1-1 0 0 0,1 1 0 0 0,0 0 0 0 0,1-5 35 0 0,-1 2-42 0 0,0 1 1 0 0,0 0 0 0 0,0 0 0 0 0,-3-8 41 0 0,-2-6-65 0 0,4 1 39 0 0,2 11 20 0 0,1 8 2 0 0,-1 0-1 0 0,0 0 1 0 0,0 0 0 0 0,0 0-1 0 0,0 0 1 0 0,-1 0 0 0 0,1 0-1 0 0,-1 0 1 0 0,1 0 0 0 0,-1 0-1 0 0,0 0 5 0 0,-9-14-10 0 0,7 3 20 0 0,5 21 46 0 0,4 4-28 0 0,-1-3-5 0 0,4 10 30 0 0,-7-15-26 0 0,0 0 0 0 0,-1 1-1 0 0,0-1 1 0 0,1 0 0 0 0,-2 1-1 0 0,1-1 1 0 0,-1 1 0 0 0,1 1-27 0 0,1 13 113 0 0,4-1-21 0 0,-1-8-31 0 0,0 7 89 0 0,-1-2-35 0 0,4 24 110 0 0,-4-15-101 0 0,2 0 22 0 0,-1-4 23 0 0,-3 2 38 0 0,0-6-52 0 0,3 5 144 0 0,2 3 36 0 0,-5-6-162 0 0,0 6 32 0 0,7 7 48 0 0,-7-26-211 0 0,2 12 157 0 0,-5 4-27 0 0,1-12-90 0 0,-1 2 13 0 0,1-9-73 0 0,0 0 0 0 0,0 0 0 0 0,0 0 0 0 0,0 0 0 0 0,0 0 0 0 0,1 0 0 0 0,-1 0 0 0 0,0 0 0 0 0,1-1 0 0 0,-1 1 0 0 0,1 1-22 0 0,4 5 74 0 0,-4-7-58 0 0,0 0 1 0 0,0 1-1 0 0,0-1 0 0 0,0 1 0 0 0,-1-1 0 0 0,1 1 0 0 0,0-1 0 0 0,-1 1 0 0 0,0 0 1 0 0,1-1-1 0 0,-1 1 0 0 0,0 0 0 0 0,0-1 0 0 0,0 1-16 0 0,0 2-27 0 0,0 0 92 0 0,0 12 361 0 0,0-13-375 0 0,0-1-40 0 0,0 1 58 0 0,0-3-16 0 0,0 0-139 0 0,0 0 12 0 0,0 0-71 0 0,0 0-85 0 0,0 0 66 0 0,0 0-38 0 0,0 0-41 0 0,0 0-39 0 0,0 0-386 0 0,0 0 91 0 0,0 0-54 0 0,0 0-745 0 0,0 0-588 0 0,0 0-1116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06.9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8176 0 0,'2'3'182'0'0,"9"7"29"0"0,-9-4 13 0 0,-2 10-82 0 0,0-4-68 0 0,0-2-49 0 0,0 10-39 0 0,0-12 35 0 0,0-2 23 0 0,0 0 33 0 0,0 2 40 0 0,0 0 50 0 0,0 5 44 0 0,0 0 39 0 0,0 19 393 0 0,0-23-480 0 0,0-2-39 0 0,1 3 134 0 0,0-3-67 0 0,0-1-51 0 0,1-1-35 0 0,4 7 132 0 0,-3-5-97 0 0,-2 2 89 0 0,0-3-74 0 0,-1 0 33 0 0,4 19 330 0 0,-1-15-269 0 0,2 3 86 0 0,2 0 89 0 0,3 5 50 0 0,-5 6-24 0 0,2-19-215 0 0,-3-2-108 0 0,2 8 180 0 0,-5-10-287 0 0,-1 0 1 0 0,0 0-1 0 0,1 0 1 0 0,-1 0-1 0 0,1 0 1 0 0,0 0-1 0 0,-1 0 1 0 0,1 0 0 0 0,0 0-1 0 0,0 0 1 0 0,-1-1-1 0 0,1 1 1 0 0,0 0-1 0 0,0 0 1 0 0,0-1 0 0 0,0 1-21 0 0,13 6 288 0 0,4 2 32 0 0,-15-8-255 0 0,0 0 1 0 0,0-1 0 0 0,0 1 0 0 0,0-1 0 0 0,1 1 0 0 0,-1-1 0 0 0,0 0 0 0 0,0 0-1 0 0,1-1 1 0 0,-1 1-66 0 0,9-1 228 0 0,-1 0-24 0 0,2-5 26 0 0,-1-1-2 0 0,-1 6-25 0 0,-2 0-59 0 0,-2-2-39 0 0,1-2 1 0 0,-1-2-42 0 0,10-6 44 0 0,-6 8-39 0 0,-10 5-63 0 0,0-1 0 0 0,0 1 0 0 0,0 0 0 0 0,0-1 0 0 0,0 1 0 0 0,0-1 0 0 0,0 0 0 0 0,0 1 0 0 0,0-1 0 0 0,0 0 0 0 0,0 1 0 0 0,0-1 0 0 0,0 0 0 0 0,0 0 0 0 0,-1 0 0 0 0,1 0 0 0 0,0 0 0 0 0,0-1-6 0 0,3-8 19 0 0,-3 8-12 0 0,0-1-1 0 0,1 1 0 0 0,-1 0 1 0 0,0 0-1 0 0,0 0 0 0 0,1 0 1 0 0,0 0-1 0 0,-1 0 0 0 0,1 0-6 0 0,2-2 10 0 0,-1-1 0 0 0,0 1 0 0 0,0 0 0 0 0,0-1-1 0 0,-1 0 1 0 0,1 0 0 0 0,-1 0 0 0 0,0-1-10 0 0,7-14-3 0 0,2 1 14 0 0,-6-7 32 0 0,11-11-33 0 0,-6 11-10 0 0,-7 7 0 0 0,-3 19 0 0 0,0-1 0 0 0,0 0 0 0 0,0 0 0 0 0,0 0 0 0 0,0 0 0 0 0,0 0 0 0 0,0 1 0 0 0,0-1 0 0 0,1 0 0 0 0,-1 0 0 0 0,0 0 0 0 0,0 1 0 0 0,1-1 0 0 0,0-1 0 0 0,-1 2-1 0 0,1 0 0 0 0,-1-1 0 0 0,1 1 1 0 0,0 0-1 0 0,-1-1 0 0 0,1 1 0 0 0,0 0 0 0 0,-1 0 0 0 0,1 0 0 0 0,0 0 0 0 0,-1 0 0 0 0,1 0 0 0 0,0 0 0 0 0,-1 0 0 0 0,1 0 1 0 0,-1 0 0 0 0,3 0-70 0 0,-3 0 2 0 0,0 0 4 0 0,0 2-5 0 0,2 11-22 0 0,3-4 46 0 0,-4-8 42 0 0,0 0-1 0 0,0 1 0 0 0,0-1 1 0 0,0 1-1 0 0,-1-1 1 0 0,1 1-1 0 0,0-1 0 0 0,-1 1 1 0 0,0-1-1 0 0,1 1 0 0 0,-1 0 1 0 0,0-1-1 0 0,0 1 0 0 0,1 0 4 0 0,-2 10 0 0 0,1-9 0 0 0,-1 0 0 0 0,1 0 0 0 0,0 1 0 0 0,0-1 0 0 0,1 0 0 0 0,-1 0 0 0 0,0 0 0 0 0,1 1 0 0 0,0-1 0 0 0,0 0 0 0 0,4 5 0 0 0,-4-6 0 0 0,0-1 0 0 0,0 1 0 0 0,0-1 0 0 0,-1 0 0 0 0,1 1 0 0 0,0 0 0 0 0,-1-1 0 0 0,1 1 0 0 0,-1-1 0 0 0,1 1 0 0 0,-1 0 0 0 0,0-1 0 0 0,0 1 0 0 0,0 0 0 0 0,0 3-1 0 0,0-3 5 0 0,13 22-60 0 0,-7 8 45 0 0,7-16 11 0 0,0 0 0 0 0,-10-1 0 0 0,-3-14 0 0 0,-1 0 0 0 0,1 0 0 0 0,0 0 0 0 0,0 0 0 0 0,1-1 0 0 0,-1 1 0 0 0,0 0 0 0 0,0 0 0 0 0,0 0 0 0 0,0 0 0 0 0,1-1 0 0 0,-1 1 0 0 0,0 0 0 0 0,1 0 0 0 0,0 0-58 0 0,0 0 43 0 0,2 0 169 0 0,-1-1-165 0 0,0 0-49 0 0,1 0-47 0 0,1 0-61 0 0,1 0-73 0 0,1 0-83 0 0,-6 0 50 0 0,1 0-45 0 0,-1 0-42 0 0,1 0-38 0 0,-1 0-262 0 0,0 0-62 0 0,0 0-50 0 0,0 0-36 0 0,0 0-1451 0 0,0 0-1290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07.2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80 442 8352 0 0,'0'0'190'0'0,"2"-3"28"0"0,1 1-158 0 0,-2 1-43 0 0,0-1 3 0 0,3-1 60 0 0,2-4 63 0 0,6-4 97 0 0,-10 9-71 0 0,-2 1 195 0 0,-2 1 328 0 0,1 0-642 0 0,-1 0 54 0 0,1 0 49 0 0,0 0 38 0 0,-3 0 271 0 0,-4 0 762 0 0,6 0-894 0 0,0 0-59 0 0,0 0-76 0 0,0 0-106 0 0,2 0-92 0 0,-1 0-34 0 0,1 0-38 0 0,-1 0-40 0 0,-4 3 547 0 0,1 1-282 0 0,0-1-42 0 0,0 1-1 0 0,0 0 1 0 0,1 0-1 0 0,0 0 1 0 0,-1 2-108 0 0,-2 7 320 0 0,-7-5-11 0 0,12-7-289 0 0,0 1 0 0 0,0-1 1 0 0,0 1-1 0 0,0-1 0 0 0,0 1 0 0 0,0 0 0 0 0,0-1 1 0 0,1 1-1 0 0,-1 0 0 0 0,1 0 0 0 0,-1 0-20 0 0,-2 8 116 0 0,-2 2 59 0 0,0-4-62 0 0,4-7-89 0 0,0 0-1 0 0,0 1 1 0 0,0-1 0 0 0,0 1-1 0 0,1-1 1 0 0,-1 1-1 0 0,1 0 1 0 0,-1-1-1 0 0,1 1 1 0 0,-1 0 0 0 0,1-1-1 0 0,0 1 1 0 0,0 0-1 0 0,0-1 1 0 0,0 2-24 0 0,0 13 101 0 0,0 33 224 0 0,0-25-206 0 0,0-22-109 0 0,0 0-1 0 0,0 0 1 0 0,0-1-1 0 0,0 1 1 0 0,0 0 0 0 0,1-1-1 0 0,-1 1 1 0 0,1-1-1 0 0,-1 1 1 0 0,1 0-1 0 0,0-1 1 0 0,0 1 0 0 0,-1-1-1 0 0,1 1 1 0 0,1 0-10 0 0,3 6 37 0 0,0 2 18 0 0,-4-8-44 0 0,0 1 0 0 0,0-1 1 0 0,0 0-1 0 0,0 0 1 0 0,1 0-1 0 0,-1 0 1 0 0,1 0-1 0 0,-1 0 1 0 0,1 0-12 0 0,11 11 48 0 0,8 9-6 0 0,-7-12 25 0 0,10 2 36 0 0,-17-8-83 0 0,-2-3-4 0 0,-1 0 0 0 0,1 0 1 0 0,0 0-1 0 0,0-1 0 0 0,-1 0 0 0 0,1 0 1 0 0,0 0-1 0 0,0 0 0 0 0,2-1-16 0 0,4 0 14 0 0,70 1 172 0 0,-79 0-185 0 0,-1 0 0 0 0,1 0 0 0 0,0 0 0 0 0,-1-1 0 0 0,1 1 0 0 0,0-1 0 0 0,-1 1 0 0 0,1-1 0 0 0,-1 1 0 0 0,1-1 0 0 0,-1 0 0 0 0,1 0 0 0 0,-1 0 0 0 0,1 0-1 0 0,6-4-14 0 0,2 0-31 0 0,3-1-1 0 0,-5-1-28 0 0,0-1-103 0 0,-1 1-45 0 0,10-7-367 0 0,-12 12 393 0 0,-2 1-13 0 0,-1 1 22 0 0,0-1-57 0 0,0 0-69 0 0,0 1-80 0 0,-1-1 15 0 0,1 0-53 0 0,-1 0-46 0 0,1-1-42 0 0,0 1-149 0 0,0-1-40 0 0,0 0-182 0 0,1-2-487 0 0</inkml:trace>
  <inkml:trace contextRef="#ctx0" brushRef="#br0" timeOffset="250.65">648 16 9072 0 0,'16'-6'77'0'0,"-2"0"-32"0"0,-4 4 18 0 0,-1 1 32 0 0,2 0 58 0 0,-8 1 95 0 0,-1 3-36 0 0,9 10-169 0 0,-9-6-7 0 0,0 1 63 0 0,-2 2 85 0 0,-2 5 172 0 0,1 9 249 0 0,2-17-450 0 0,2 1-44 0 0,2 0 100 0 0,1 2 99 0 0,-4 3 87 0 0,-2-1-73 0 0,0 0-78 0 0,-1 4 26 0 0,2 11 79 0 0,2-15-170 0 0,1 3 9 0 0,-2-8-83 0 0,0 0 0 0 0,-1 0 1 0 0,1-1-1 0 0,-1 1 0 0 0,-1 0 0 0 0,1 0 0 0 0,-1 0 0 0 0,0 0 0 0 0,-1 0 1 0 0,-1 6-108 0 0,0-1 104 0 0,0-6-40 0 0,1 0 0 0 0,0 0 0 0 0,0 0 0 0 0,0 3-64 0 0,6 27 263 0 0,-1-15-89 0 0,-2 1 49 0 0,-2-4-36 0 0,-1-1-50 0 0,0-4 20 0 0,0 1 0 0 0,2 11-157 0 0,4-2 177 0 0,0-7-62 0 0,1 1 41 0 0,-4 0 27 0 0,-2-5-100 0 0,-1-5-32 0 0,1 0-1 0 0,0 0 1 0 0,1 0 0 0 0,-1-1 0 0 0,2 6-51 0 0,5 1 96 0 0,-6-12-82 0 0,-1 1 0 0 0,1-1 1 0 0,0 1-1 0 0,0-1 0 0 0,-1 1 1 0 0,1-1-1 0 0,-1 1 0 0 0,1 0 1 0 0,-1-1-1 0 0,0 1 0 0 0,0 0 1 0 0,1-1-1 0 0,-1 1 0 0 0,0 0-14 0 0,0 43 185 0 0,-1-45-180 0 0,1 1 1 0 0,0 0-1 0 0,1 0 0 0 0,-1-1 0 0 0,0 1 0 0 0,0 0 0 0 0,0 0 0 0 0,0-1 0 0 0,0 1 0 0 0,1 0 0 0 0,-1 0 0 0 0,0-1 0 0 0,1 1 0 0 0,-1-1 0 0 0,0 1 0 0 0,1 0 0 0 0,-1-1 0 0 0,1 1 0 0 0,-1-1 0 0 0,1 1 0 0 0,0-1 1 0 0,-1 1-1 0 0,1-1 0 0 0,-1 1 0 0 0,1-1-5 0 0,0 1 4 0 0,-1-1 0 0 0,1 0 0 0 0,-1 1 0 0 0,1-1 0 0 0,-1 0 0 0 0,0 1 0 0 0,1-1 0 0 0,-1 1 0 0 0,1-1 0 0 0,-1 0 0 0 0,0 1 1 0 0,1-1-1 0 0,-1 1 0 0 0,0-1 0 0 0,0 1 0 0 0,1 0 0 0 0,-1-1 0 0 0,0 1 0 0 0,0-1 0 0 0,0 1 0 0 0,0-1 0 0 0,0 1 0 0 0,0 0 0 0 0,0 0-4 0 0,0 1 64 0 0,0-2 0 0 0,0 0 0 0 0,0 0 0 0 0,-4 0-272 0 0,-2 0-211 0 0,3 0 106 0 0,-2-2-840 0 0,-8-9-60 0 0,-3 9-16 0 0</inkml:trace>
  <inkml:trace contextRef="#ctx0" brushRef="#br0" timeOffset="510.95">490 426 11744 0 0,'12'0'39'0'0,"1"0"101"0"0,0 0 63 0 0,19 0 351 0 0,-14 0-294 0 0,-7 0-180 0 0,0 0-79 0 0,17 0-14 0 0,1 0 74 0 0,7 0 77 0 0,8 0 128 0 0,-25-1-76 0 0,-2-5-32 0 0,2 0-50 0 0,-7 4-64 0 0,0 2-1 0 0,0-1 1 0 0,1 1 0 0 0,1 1-44 0 0,-2 0 33 0 0,0-1-1 0 0,0 0 1 0 0,0-1 0 0 0,1 0 0 0 0,3-1-33 0 0,0-3 10 0 0,-10 3-1 0 0,1 0 1 0 0,0 1-1 0 0,-1-1 0 0 0,1 1 0 0 0,0 1 0 0 0,0-1-9 0 0,24 1 11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04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7136 0 0,'0'0'165'0'0,"0"0"22"0"0,0 0 6 0 0,0 0 46 0 0,0 0-94 0 0,0 0 116 0 0,3 3 215 0 0,7 11 51 0 0,-7 1-71 0 0,-1-5-141 0 0,4 2 34 0 0,0 2 18 0 0,-4 0-39 0 0,-2-10-245 0 0,0 0 1 0 0,1 0-1 0 0,0 0 0 0 0,0 1 1 0 0,0-1-1 0 0,0 0 1 0 0,1 2-84 0 0,3 6 225 0 0,1 1 44 0 0,5 5 29 0 0,-8-5-159 0 0,2 3 54 0 0,5 3 33 0 0,-8-17-203 0 0,0 0 13 0 0,-1 1-1 0 0,1 0 1 0 0,0 0 0 0 0,-1 0-1 0 0,1 0 1 0 0,-1 2-36 0 0,1 5 112 0 0,-1 3 53 0 0,1 6 25 0 0,7 13 155 0 0,-2-7-120 0 0,-2-9-115 0 0,0 1 84 0 0,-1 16 164 0 0,-5-23-295 0 0,1 10 56 0 0,3-3 13 0 0,0-9-98 0 0,4 15 127 0 0,-4 9 116 0 0,-3 74 339 0 0,0-104-537 0 0,-2-4-12 0 0,0 0-62 0 0,-7-7-34 0 0,7 6-157 0 0,1-1 76 0 0,0 1 55 0 0,2-3-12 0 0,0 4-16 0 0,-1-2 59 0 0,0 1-123 0 0,0 0-74 0 0,0-1-93 0 0,0 1-96 0 0,0 0-98 0 0,0 0-100 0 0,-1 0-104 0 0,0 0-105 0 0,0 0-110 0 0,-3-3-977 0 0,-5-4-1077 0 0</inkml:trace>
  <inkml:trace contextRef="#ctx0" brushRef="#br0" timeOffset="288.27">0 80 6704 0 0,'0'-3'149'0'0,"0"-5"-34"0"0,0 6-27 0 0,0-1 65 0 0,3 3 6 0 0,10-3-127 0 0,3-10-32 0 0,-9 6 22 0 0,0 2 46 0 0,1 2 49 0 0,2 2 49 0 0,1-1 125 0 0,-1-2-47 0 0,3-3 24 0 0,13 2 128 0 0,-15-1-199 0 0,2 0 64 0 0,0 7-51 0 0,-3 4-80 0 0,9 2 95 0 0,-1-6 28 0 0,-12 0-233 0 0,0 0 0 0 0,1 1 1 0 0,-1-1-1 0 0,-1 1 0 0 0,1 0 1 0 0,0 0-1 0 0,0 1 0 0 0,-1 0 0 0 0,1 0 1 0 0,-1 0-1 0 0,0 1 0 0 0,0-1 1 0 0,2 3-21 0 0,0 0 27 0 0,1 1 0 0 0,-2 0 0 0 0,1 0 0 0 0,0 1-27 0 0,-4-4 7 0 0,0 1 0 0 0,0 0 1 0 0,0 0-1 0 0,0 0 0 0 0,-1 0 1 0 0,2 3-8 0 0,-2-2-1 0 0,1 0 1 0 0,-1-1-1 0 0,1 1 1 0 0,0-1-1 0 0,1 1 1 0 0,-2-3 1 0 0,0 0 0 0 0,0 0 0 0 0,0 0 0 0 0,-1 0 0 0 0,1 1 0 0 0,-1-1 0 0 0,0 0 0 0 0,0 1 0 0 0,0 0 0 0 0,0-1 0 0 0,-1 1 0 0 0,1-1 0 0 0,-1 4-1 0 0,1 2 17 0 0,-1 13 38 0 0,-4-8 32 0 0,-14 23 165 0 0,11-24-122 0 0,1 0 67 0 0,-2-4-21 0 0,-22 8 339 0 0,23-14-402 0 0,-6 2 159 0 0,11-1-171 0 0,-4 3 70 0 0,3-5-102 0 0,-6-1 0 0 0,4-1 6 0 0,-1 0 44 0 0,-2 0 69 0 0,2 0-203 0 0,0 0 66 0 0,-18 0 269 0 0,11 0-274 0 0,5 0-86 0 0,-1 0-62 0 0,-1 0-74 0 0,-1 0-87 0 0,10 0 65 0 0,1 0-34 0 0,-1 0-320 0 0,0 0 71 0 0,0 0-46 0 0,0 0-627 0 0,-4 0-503 0 0,-4 0-955 0 0</inkml:trace>
  <inkml:trace contextRef="#ctx0" brushRef="#br0" timeOffset="720.35">584 1 6704 0 0,'0'0'149'0'0,"0"0"23"0"0,0 0 12 0 0,3 2-25 0 0,1 2-132 0 0,0 0-26 0 0,0-1 0 0 0,-1 1 0 0 0,1 0 0 0 0,-1 0 0 0 0,1 2-1 0 0,1 5 40 0 0,-3-6 32 0 0,1 0 36 0 0,1 0 39 0 0,0 1 40 0 0,-1-3-23 0 0,0 1 0 0 0,0 0 0 0 0,-1 0-1 0 0,1 0 1 0 0,-1 0 0 0 0,0 1-1 0 0,0-1 1 0 0,0 2-164 0 0,3 6 324 0 0,-3-7-210 0 0,1 0-43 0 0,-1-2-8 0 0,5 8 234 0 0,7 12 472 0 0,-11-15-560 0 0,0 0-32 0 0,0 5 56 0 0,1 3 81 0 0,7 0 49 0 0,-1-5-65 0 0,2 10 284 0 0,-7-12-361 0 0,-3-3-99 0 0,0-2-71 0 0,-1 1 47 0 0,-1 1 65 0 0,0 3 140 0 0,0 6 194 0 0,1-11-370 0 0,1 0-34 0 0,-1-1-52 0 0,4 11 229 0 0,-5-13-256 0 0,0-1 0 0 0,0 1 0 0 0,0 0 1 0 0,0-1-1 0 0,-1 1 0 0 0,1 0 0 0 0,0 0 0 0 0,-1-1 1 0 0,1 1-1 0 0,0 0 0 0 0,-1-1 0 0 0,1 1 0 0 0,-1-1 1 0 0,1 1-1 0 0,-1-1 0 0 0,1 1 0 0 0,-1-1 1 0 0,1 1-15 0 0,-1 0 145 0 0,2-1-36 0 0,1 1 21 0 0,0-1-81 0 0,4 1 4 0 0,-6-1 7 0 0,3 0 227 0 0,-3 0 8 0 0,0 0 0 0 0,0 0-8 0 0,-3 0-40 0 0,-1 0-172 0 0,-2 0 54 0 0,-5-2 230 0 0,5-2-165 0 0,5 1-149 0 0,0-1-50 0 0,-1-2 106 0 0,-1 4-89 0 0,-15-16 187 0 0,12 9-147 0 0,1-2-4 0 0,-6-7 33 0 0,8 13-24 0 0,2-2-49 0 0,0 1-9 0 0,-4-2 1 0 0,4 7 0 0 0,0-1 0 0 0,0 1 0 0 0,1-1 0 0 0,-1 1 0 0 0,0-1 0 0 0,1 1 0 0 0,-1-1 0 0 0,1 1 0 0 0,-1-1 0 0 0,1 0 0 0 0,-1 1 0 0 0,1-1 0 0 0,0 0 0 0 0,0 1 0 0 0,0-11 0 0 0,-1 9 0 0 0,1-1 0 0 0,0 1 0 0 0,0 0 0 0 0,0 0 0 0 0,0 0 0 0 0,0-1 0 0 0,1 1 0 0 0,0 0 0 0 0,0 0 0 0 0,0-1 0 0 0,30-59 0 0 0,-30 61 0 0 0,1 1 0 0 0,-1-1 0 0 0,0 1 0 0 0,1-1 0 0 0,-1 1 0 0 0,1 0 0 0 0,0-1 0 0 0,-1 1 0 0 0,1 0 0 0 0,0 0 0 0 0,0 0 0 0 0,0 0 0 0 0,1 0 0 0 0,0 0 0 0 0,0-1 0 0 0,0 0 0 0 0,0 1 0 0 0,0-1 0 0 0,-1 0 0 0 0,2-1 0 0 0,25-24-54 0 0,-20 21 14 0 0,0 0-1 0 0,0 1 0 0 0,3-1 41 0 0,-1-2-15 0 0,16-8-36 0 0,-25 15 40 0 0,0 0-1 0 0,0 0 1 0 0,0 1 0 0 0,0-1 0 0 0,0 1 0 0 0,1-1 0 0 0,-1 1-1 0 0,1 0 12 0 0,0 0-223 0 0,-1 0 56 0 0,1 0 51 0 0,-1 0 43 0 0,2 0 32 0 0,0 0 78 0 0,7 0 257 0 0,-8 0-264 0 0,0 0-33 0 0,-1 0-47 0 0,1 0-56 0 0,-1 0-67 0 0,1 0-79 0 0,-1 0-47 0 0,1 0-79 0 0,-1 0-87 0 0,1 0-93 0 0,0 0-101 0 0,-1 0-110 0 0,1 0-116 0 0,0 0-125 0 0,1 0-1080 0 0,5 0-1181 0 0</inkml:trace>
  <inkml:trace contextRef="#ctx0" brushRef="#br0" timeOffset="1101.88">1247 16 4576 0 0,'10'0'67'0'0,"-8"0"-11"0"0,2 0 45 0 0,-4 3 27 0 0,0-2-121 0 0,0-1 0 0 0,0 1 0 0 0,0 0 0 0 0,0 0 0 0 0,-1-1 1 0 0,1 1-1 0 0,0 0 0 0 0,0-1 0 0 0,0 1 0 0 0,0 0 0 0 0,-1-1 0 0 0,1 1 0 0 0,0-1 0 0 0,-1 1 1 0 0,1 0-8 0 0,-7 1 38 0 0,3-2 30 0 0,4 0-68 0 0,-3 0 204 0 0,-1 0 35 0 0,-2 0 217 0 0,-9 0 690 0 0,11 0-830 0 0,0 0-39 0 0,0 0-75 0 0,2 0-53 0 0,-1 0-62 0 0,1 0-74 0 0,-3 3 397 0 0,-6 7-4 0 0,8-7-112 0 0,1-2-107 0 0,-1 0-67 0 0,-1-1-60 0 0,0 0-13 0 0,2 1 47 0 0,-6 4 163 0 0,-20 22 655 0 0,16-14-576 0 0,4-5-167 0 0,1-1-83 0 0,-1 1 65 0 0,2 1-35 0 0,-5 7 40 0 0,4-4-70 0 0,-2 3 49 0 0,7-12-100 0 0,1 0 0 0 0,0 0 0 0 0,0-1 0 0 0,1 1 1 0 0,-1 0-1 0 0,1 0 0 0 0,-1 0 0 0 0,1 0 0 0 0,0 0 0 0 0,0 0 0 0 0,0 2-35 0 0,0 10 52 0 0,0-5-28 0 0,-1-1-1 0 0,2 1 1 0 0,-1 0-1 0 0,1-1 1 0 0,1 2-24 0 0,2 0 6 0 0,1 0 82 0 0,-2-7-1 0 0,-1 0 0 0 0,1 1-1 0 0,0-1 1 0 0,0 0 0 0 0,3 3-87 0 0,11 7 232 0 0,-1-4-71 0 0,-4-2-85 0 0,11 4-34 0 0,11-2-43 0 0,-12-4 3 0 0,-19-4 5 0 0,1-2 0 0 0,-1 1 1 0 0,1 0-1 0 0,-1-1 0 0 0,1 0 1 0 0,-1 1-1 0 0,1-1 1 0 0,0-1-1 0 0,1 1-7 0 0,8-1 40 0 0,12 2 31 0 0,-14 0-37 0 0,0-1-1 0 0,0 0 1 0 0,0-1-1 0 0,-1 0 1 0 0,5-2-34 0 0,15-5 134 0 0,-23 6-89 0 0,-1 0 0 0 0,1-1 1 0 0,-1 0-1 0 0,0 0 0 0 0,0 0 0 0 0,0-1 1 0 0,0 0-1 0 0,0 0 0 0 0,3-4-45 0 0,-2 0 50 0 0,-4 5-30 0 0,0-1 0 0 0,1 1 0 0 0,-1 0 0 0 0,1 0 0 0 0,-1 1 0 0 0,1-1-20 0 0,-3 3 5 0 0,0-1 0 0 0,0 1 0 0 0,0 0 0 0 0,0-1 0 0 0,0 1 0 0 0,0-1 0 0 0,-1 1 0 0 0,1-1 0 0 0,0 1 0 0 0,0-1 0 0 0,-1 1 0 0 0,1-1 0 0 0,0 0 1 0 0,-1 0-1 0 0,1 1 0 0 0,-1-1 0 0 0,1 0 0 0 0,-1 0 0 0 0,1 0 0 0 0,-1 1 0 0 0,1-1 0 0 0,-1 0 0 0 0,0 0 0 0 0,1 0 0 0 0,-1 0 0 0 0,0 0 0 0 0,0 0 0 0 0,0 0 1 0 0,0 0-1 0 0,0 0 0 0 0,0 0 0 0 0,0 0 0 0 0,0 1 0 0 0,0-1 0 0 0,0 0 0 0 0,-1-1-5 0 0,1-4 15 0 0,0-1-6 0 0,1 4 0 0 0,-1 1 0 0 0,0 0 0 0 0,0 0 1 0 0,0 0-1 0 0,-1 0 0 0 0,1-1 0 0 0,0 1 1 0 0,-1 0-1 0 0,1 0 0 0 0,-1-1-9 0 0,-2-2 16 0 0,1 0-1 0 0,-1-1 0 0 0,0 1 0 0 0,1 0 0 0 0,-2 0 0 0 0,1 1 0 0 0,-1-1 0 0 0,1 0 0 0 0,-1 1 1 0 0,-1 0-1 0 0,1 0 0 0 0,-4-2-15 0 0,-11-7 16 0 0,-1 1 0 0 0,0 1 0 0 0,-1 0 0 0 0,0 2 0 0 0,-4-1-16 0 0,-54-21 0 0 0,76 30-3 0 0,-5-2-24 0 0,1 0-1 0 0,-1 1 1 0 0,0 1-1 0 0,0-1 0 0 0,0 1 1 0 0,0 1 27 0 0,3-3-72 0 0,-5-7-31 0 0,10 9 90 0 0,-3-1-88 0 0,3 2-98 0 0,0 0-180 0 0,0 0 196 0 0,0 0 79 0 0,0 0-36 0 0,1 0-11 0 0,-1 0-37 0 0,1 0-42 0 0,0 0-47 0 0,-1 0-52 0 0,1 0-46 0 0,1 0-43 0 0,-1 0-36 0 0,0 0-132 0 0,1 0-37 0 0,4 0-1372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09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7136 0 0,'0'0'165'0'0,"0"0"22"0"0,0 0 6 0 0,0 2-28 0 0,0 51 1530 0 0,0-30-999 0 0,0-14-474 0 0,2-2-61 0 0,0 0-27 0 0,2 2 1 0 0,0 0-2 0 0,-2-2-3 0 0,-1 0 27 0 0,0 2 59 0 0,1 2 65 0 0,2-1-63 0 0,3 3 14 0 0,-6-9-162 0 0,0 0 0 0 0,-1 0 1 0 0,1 1-1 0 0,-1-1 1 0 0,0 4-71 0 0,-1-4 70 0 0,1 0-1 0 0,1 1 1 0 0,-1-1 0 0 0,1 0 0 0 0,0 4-70 0 0,6 5 223 0 0,-3-4-22 0 0,-2 3 42 0 0,-2-5-94 0 0,0-5-101 0 0,0 0 0 0 0,0 0 0 0 0,0 1 0 0 0,0-1-1 0 0,0 0 1 0 0,0 0 0 0 0,1 0 0 0 0,-1 0 0 0 0,1 0 0 0 0,0 1-48 0 0,4 5 100 0 0,-4-6-85 0 0,0-1 1 0 0,0 1-1 0 0,-1-1 1 0 0,1 0-1 0 0,0 1 0 0 0,0 0 1 0 0,-1-1-1 0 0,1 1 1 0 0,-1-1-1 0 0,0 1 0 0 0,1 0 1 0 0,-1-1-1 0 0,0 1 1 0 0,0 0-16 0 0,0 9 83 0 0,0-8-57 0 0,0 1 1 0 0,0-1 0 0 0,0 1-1 0 0,0-1 1 0 0,0 1-1 0 0,1-1 1 0 0,1 4-27 0 0,5 1 200 0 0,-6-8-189 0 0,-1 1 0 0 0,1-1-1 0 0,-1 0 1 0 0,0 0 0 0 0,1 1 0 0 0,-1-1-1 0 0,0 0 1 0 0,0 0 0 0 0,1 1-1 0 0,-1-1 1 0 0,0 0 0 0 0,0 1-1 0 0,1-1 1 0 0,-1 0 0 0 0,0 1 0 0 0,0-1-1 0 0,0 1 1 0 0,1-1 0 0 0,-1 0-1 0 0,0 1 1 0 0,0-1 0 0 0,0 1-1 0 0,0-1 1 0 0,0 0 0 0 0,0 1-1 0 0,0-1 1 0 0,0 1 0 0 0,0-1-11 0 0,0 3 279 0 0,0-3-19 0 0,0 0-86 0 0,0 0-40 0 0,0 0-6 0 0,0 3-11 0 0,0 7-37 0 0,0-7 22 0 0,0-3 52 0 0,0 0-1 0 0,0 0-8 0 0,1-8 40 0 0,0 0-37 0 0,-1-3-9 0 0,-1-5 24 0 0,0-4 44 0 0,1 3-221 0 0,0-7-82 0 0,0-14-90 0 0,1 23 182 0 0,5-2 55 0 0,0 1 8 0 0,-3-15 47 0 0,-4 27-89 0 0,1 0-1 0 0,1 0 0 0 0,-1-1 1 0 0,1 1-1 0 0,0-4-16 0 0,1 4 4 0 0,0 0-1 0 0,0 0 1 0 0,0 0-1 0 0,0 0 0 0 0,2-2-3 0 0,-2 4 2 0 0,0-1-1 0 0,0 0 1 0 0,-1 0-1 0 0,1 0 0 0 0,-1 0 1 0 0,0 0-1 0 0,1-1-1 0 0,0-6 13 0 0,-2 8-10 0 0,0 0 1 0 0,1 0 0 0 0,-1 0 0 0 0,1 0 0 0 0,-1 0-1 0 0,1 0 1 0 0,0 0 0 0 0,0-1-4 0 0,20-18 10 0 0,-13 3-10 0 0,-8 16 0 0 0,1-1 0 0 0,0 1 0 0 0,-1 0 0 0 0,1 0 0 0 0,0 0 0 0 0,0 0 0 0 0,0 0 0 0 0,1 0 0 0 0,-1 0 0 0 0,0 0 0 0 0,1 0 0 0 0,0 0 0 0 0,5-5 0 0 0,-4 3 0 0 0,0 1 0 0 0,0 0 0 0 0,1 0 0 0 0,-1 0 0 0 0,1 0 0 0 0,0 0 0 0 0,28-12 0 0 0,-19 9 0 0 0,-9 0-5 0 0,0 1-38 0 0,6 3-42 0 0,-1 3-15 0 0,7 7-220 0 0,-13-6 282 0 0,1 0 48 0 0,9 4-47 0 0,-8 4-6 0 0,6-3 32 0 0,-10-7 10 0 0,0 0 1 0 0,0 1-1 0 0,0-1 1 0 0,0 1-1 0 0,0-1 0 0 0,0 1 1 0 0,0 0-1 0 0,0-1 0 0 0,0 1 1 0 0,0 0-1 0 0,0 0 0 0 0,0 0 1 0 0,-1-1-1 0 0,1 1 0 0 0,0 0 1 0 0,-1 1 0 0 0,6 11-43 0 0,4-8 32 0 0,-7 0 11 0 0,0 0 0 0 0,0 0 0 0 0,0 0 0 0 0,-1 1 0 0 0,0 0 0 0 0,1 6 0 0 0,-2-9 0 0 0,-1-1 0 0 0,0 0 0 0 0,1 1 0 0 0,0-1 0 0 0,0 0 0 0 0,0 0 0 0 0,0 1 0 0 0,0-1 0 0 0,0 0 0 0 0,0 0 0 0 0,1 0 0 0 0,-1-1 0 0 0,1 1 0 0 0,-1 0 0 0 0,2 1 0 0 0,-1 0-1 0 0,1 0 0 0 0,-1 1 1 0 0,0-1-1 0 0,0 0 0 0 0,0 2 1 0 0,0-2-8 0 0,0 1 0 0 0,0-1 0 0 0,0 0-1 0 0,0 1 1 0 0,1-1 0 0 0,0 1 8 0 0,-1-3-1 0 0,-1 1 1 0 0,1 0-1 0 0,-1 0 0 0 0,0 0 0 0 0,0 0 1 0 0,1 0-1 0 0,-1 0 0 0 0,0 0 0 0 0,-1 1 1 0 0,1-1-1 0 0,0 0 0 0 0,-1 0 0 0 0,1 1 1 0 0,-1-1 0 0 0,3 11-1 0 0,11 14 1 0 0,-12-24 0 0 0,0-1 0 0 0,0 1 0 0 0,-1 0 0 0 0,1 0 0 0 0,-1 0 0 0 0,0 0 0 0 0,0 0 0 0 0,0 1 0 0 0,0-1 0 0 0,-1 0 0 0 0,1 3 0 0 0,-1-4 0 0 0,0-1 0 0 0,1 1 0 0 0,-1 0 0 0 0,0-1 0 0 0,1 1 0 0 0,-1 0 0 0 0,1-1 0 0 0,-1 1 0 0 0,1-1 0 0 0,0 1 0 0 0,0-1 0 0 0,-1 1 0 0 0,1-1 0 0 0,1 0 0 0 0,2 8 0 0 0,-1 6 0 0 0,-3 17 0 0 0,0-19 11 0 0,0-10 44 0 0,0-3 17 0 0,0 0 6 0 0,0-5 3 0 0,0 0-35 0 0,0-14 1 0 0,3 13 6 0 0,0 2-43 0 0,0-1 0 0 0,1 1 0 0 0,-2-1 0 0 0,1 0 0 0 0,0 0 0 0 0,-1-1 0 0 0,0 1 1 0 0,-1 0-1 0 0,1-1 0 0 0,-1 1 0 0 0,0-1 0 0 0,0 0 0 0 0,0 0-10 0 0,-1 4 0 0 0,0 0 1 0 0,0 0-1 0 0,0 1 1 0 0,0-1-1 0 0,1 0 1 0 0,-1 0 0 0 0,1 0-1 0 0,-1 1 1 0 0,1-1-1 0 0,0 0 1 0 0,0 1-1 0 0,0-1 1 0 0,-1 1-1 0 0,2-1 1 0 0,-1 1-1 0 0,0-1 1 0 0,0 1-1 0 0,0 0 1 0 0,1-1 0 0 0,0 1-1 0 0,11-15-1 0 0,-9 6 1 0 0,-3 7 0 0 0,0 1 0 0 0,0 0 0 0 0,1-1 0 0 0,-1 1 0 0 0,0 0 0 0 0,1 0 0 0 0,-1 0 0 0 0,1 0 0 0 0,0 0 0 0 0,5-5 0 0 0,-4 3-2 0 0,0 1-1 0 0,1 0 1 0 0,-1 0 0 0 0,1 0-1 0 0,-1 0 1 0 0,1 0 2 0 0,28-12-74 0 0,-31 14 75 0 0,0 0-1 0 0,0 1 0 0 0,0 0 0 0 0,1-1 1 0 0,-1 1-1 0 0,0-1 0 0 0,0 1 0 0 0,0 0 1 0 0,0 0-1 0 0,1 0 0 0 0,-1 0 0 0 0,0 0 1 0 0,0 0-1 0 0,1 0 0 0 0,0 0 0 0 0,23 1-68 0 0,-20 2 15 0 0,11 6 41 0 0,-14-8 7 0 0,1 0-1 0 0,-1 0 1 0 0,0 0-1 0 0,0 1 1 0 0,0-1 0 0 0,0 0-1 0 0,0 1 1 0 0,0 0-1 0 0,0-1 1 0 0,-1 1-1 0 0,1 0 1 0 0,0 1 5 0 0,3 12-14 0 0,8 1 14 0 0,-11-14 0 0 0,0 1 0 0 0,0-1 0 0 0,-1 0 0 0 0,1 1 0 0 0,-1-1 0 0 0,0 1 0 0 0,0-1 0 0 0,0 1 0 0 0,0 0 0 0 0,0-1 0 0 0,0 1 0 0 0,-1 0 0 0 0,1 0 0 0 0,-1 0 0 0 0,0-1 0 0 0,0 1 0 0 0,0 0 0 0 0,0 0 0 0 0,-1 2 0 0 0,1 3 0 0 0,0-6 0 0 0,1 0 0 0 0,-1 0 0 0 0,0-1 0 0 0,1 1 0 0 0,-1 0 0 0 0,1-1 0 0 0,-1 1 0 0 0,1 0 0 0 0,0-1 0 0 0,0 2 0 0 0,4 9 0 0 0,-9-3 0 0 0,3-8 0 0 0,0-1 0 0 0,1 1 0 0 0,0-1 0 0 0,-1 1 0 0 0,1 0 0 0 0,-1-1 0 0 0,1 1 0 0 0,0 0 0 0 0,-1-1 0 0 0,1 1 0 0 0,0 0 0 0 0,0-1 0 0 0,0 1 0 0 0,-1 0 0 0 0,1-1 0 0 0,0 1 0 0 0,0 0 0 0 0,0 0 0 0 0,0-1 0 0 0,0 1 0 0 0,0 0 0 0 0,1 0 0 0 0,-1-1 0 0 0,0 1 0 0 0,0 0 0 0 0,0-1 0 0 0,1 1 0 0 0,-1 0 0 0 0,6 3 0 0 0,-5-4 0 0 0,-1 1 0 0 0,1-1 0 0 0,-1 0 0 0 0,1 0 0 0 0,-1 1 0 0 0,0-1 0 0 0,1 0 0 0 0,-1 1 0 0 0,1-1 0 0 0,-1 0 0 0 0,0 1 0 0 0,0-1 0 0 0,1 1 0 0 0,-1-1 0 0 0,0 0 0 0 0,0 1 0 0 0,1-1 0 0 0,-1 1 0 0 0,0-1 0 0 0,0 1 0 0 0,0-1 0 0 0,0 1 0 0 0,0-1 0 0 0,0 1 0 0 0,1-1 0 0 0,-1 1 0 0 0,0-1 0 0 0,-1 1 0 0 0,1-1 0 0 0,0 1 0 0 0,0-1 0 0 0,0 1 0 0 0,0 4-19 0 0,0 3 60 0 0,-1-7-28 0 0,1 0 0 0 0,0 0 0 0 0,0 0 1 0 0,0 1-1 0 0,1-1 0 0 0,-1 0 0 0 0,0 0 1 0 0,0 0-1 0 0,1 0 0 0 0,-1 0 0 0 0,0 1 1 0 0,1-1-1 0 0,0 0-13 0 0,0 1 78 0 0,1-1-76 0 0,0 0-78 0 0,-1-1-80 0 0,1 1-92 0 0,-1 0-89 0 0,0 0-92 0 0,0 0-96 0 0,0 1-96 0 0,-1 0-99 0 0,1 1-101 0 0,-1 0-105 0 0,0 4-1226 0 0,0 2-1230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11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 7920 0 0,'0'0'174'0'0,"0"0"29"0"0,0 0 13 0 0,0 3-31 0 0,2 7-149 0 0,8 5-34 0 0,14 9 11 0 0,-12-12 80 0 0,-7-7 146 0 0,1 0 0 0 0,1 0-1 0 0,-1-1 1 0 0,3 2-239 0 0,3 1 367 0 0,0 2 39 0 0,-1 2 56 0 0,0 2 72 0 0,4 8-7 0 0,-10-17-342 0 0,0 1-1 0 0,0 0 1 0 0,0-1 0 0 0,4 2-185 0 0,-4-2 226 0 0,0 0 1 0 0,0 0 0 0 0,-1 0-1 0 0,3 4-226 0 0,-2-4 225 0 0,-1 1 0 0 0,1-1 0 0 0,-1 0 0 0 0,5 2-225 0 0,-3-2 127 0 0,4 3 118 0 0,-5-1-39 0 0,1 1 38 0 0,1 4 104 0 0,14 15 219 0 0,-10-8-65 0 0,-2-10-291 0 0,-2-2-41 0 0,-3-1-15 0 0,0 0 18 0 0,1 3 56 0 0,9 11 316 0 0,-10-14-393 0 0,0-1 0 0 0,1 0 0 0 0,-1-1 0 0 0,1 1-1 0 0,3 2-151 0 0,-3-4 110 0 0,-4-2-83 0 0,-1 0 0 0 0,1 1-1 0 0,0-1 1 0 0,-1 0 0 0 0,1 1 0 0 0,0-1 0 0 0,-1 0 0 0 0,1 1 0 0 0,-1-1-1 0 0,1 1 1 0 0,-1-1 0 0 0,1 1 0 0 0,-1-1 0 0 0,1 1 0 0 0,-1-1 0 0 0,0 1-1 0 0,1-1 1 0 0,-1 1 0 0 0,0 0 0 0 0,1-1 0 0 0,-1 1 0 0 0,0 0-27 0 0,3 4 86 0 0,2 4 18 0 0,2-2-32 0 0,18 8 63 0 0,-18-12-97 0 0,-6-2-33 0 0,0-1 0 0 0,0 1 0 0 0,0 0-1 0 0,0-1 1 0 0,0 1 0 0 0,0 0-1 0 0,-1 0 1 0 0,1 0 0 0 0,0 0 0 0 0,-1 0-1 0 0,1 0 1 0 0,-1 0 0 0 0,1 0 0 0 0,-1 0-1 0 0,1 0 1 0 0,-1 0-5 0 0,7 10 68 0 0,3-5 4 0 0,-6 0-24 0 0,0-1-5 0 0,9-3 82 0 0,-11-2-110 0 0,-1 0 0 0 0,1 0-1 0 0,-1 1 1 0 0,1-1-1 0 0,-1 1 1 0 0,1-1 0 0 0,-1 1-1 0 0,1-1 1 0 0,-1 1-1 0 0,0 0 1 0 0,1 0 0 0 0,-1-1-1 0 0,1 2-14 0 0,1 0-7 0 0,0 1-45 0 0,-1 0-56 0 0,-2-3-11 0 0,0 0 10 0 0,0 0 34 0 0,0 0-33 0 0,0 0-38 0 0,0-1-36 0 0,-1 1-141 0 0,0-2-42 0 0,-10-9-973 0 0,8 6-64 0 0,3-8-5 0 0</inkml:trace>
  <inkml:trace contextRef="#ctx0" brushRef="#br0" timeOffset="274.91">411 1 11024 0 0,'-10'0'200'0'0,"2"3"39"0"0,2 2 37 0 0,-2 3 35 0 0,5-6-228 0 0,-10 12-5 0 0,2 0-50 0 0,8-5-12 0 0,2-4 43 0 0,1-1 15 0 0,0 0 37 0 0,-1 2 45 0 0,-1 1 54 0 0,-9 12 301 0 0,3-6-113 0 0,4-5-155 0 0,1-1 37 0 0,-3 15 290 0 0,1-3-115 0 0,-3 1-33 0 0,-6 6 165 0 0,-7 15 320 0 0,11-13-364 0 0,8-18-385 0 0,-3 11 74 0 0,-16 11 50 0 0,10-1-24 0 0,-10 1 12 0 0,13-12-44 0 0,4-6-26 0 0,-5 2 48 0 0,0-3-64 0 0,-6 11 147 0 0,8-12-182 0 0,-1-1-39 0 0,0 2-57 0 0,3-7-9 0 0,0 0 1 0 0,0 0-1 0 0,0-1 0 0 0,-6 5-44 0 0,-6 6 67 0 0,4 1-50 0 0,8-6-17 0 0,-6 7 11 0 0,9-13 32 0 0,2 6-49 0 0,0-8-631 0 0,0-1 77 0 0,0 0 65 0 0,0-1 52 0 0,0 1-38 0 0,0 0-751 0 0,0-1 666 0 0,0 0-69 0 0,0 0 278 0 0,0 0-34 0 0,0 0-845 0 0,0 0-35 0 0,0-1-2664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09.6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143 269 7856 0 0,'0'0'174'0'0,"0"0"29"0"0,-3 0 13 0 0,-10 0-31 0 0,12 0-182 0 0,0 0 0 0 0,0 0-1 0 0,0 0 1 0 0,0 0 0 0 0,1 0-1 0 0,-1 0 1 0 0,0 0 0 0 0,0 0-1 0 0,0 1 1 0 0,0-1 0 0 0,1 0-1 0 0,-1 1 1 0 0,0-1 0 0 0,0 1-3 0 0,-2 4 10 0 0,0 0 70 0 0,-3-2 145 0 0,-1-1 13 0 0,2 2-64 0 0,0-1 78 0 0,-7 13 790 0 0,7-8-652 0 0,3-4-218 0 0,-1 1-64 0 0,1 0-79 0 0,-11 11 292 0 0,0 0-11 0 0,10-1-53 0 0,1-3-132 0 0,-4 0-13 0 0,5-10-99 0 0,0-1 0 0 0,0 1 1 0 0,1-1-1 0 0,-1 1 0 0 0,0 0 0 0 0,0-1 0 0 0,1 1 0 0 0,-1 0 0 0 0,1-1 0 0 0,0 1 0 0 0,0 0 1 0 0,-1 0-1 0 0,1 0-13 0 0,0 0 19 0 0,0-1 1 0 0,0 1-1 0 0,0 0 1 0 0,-1 0-1 0 0,1-1 1 0 0,-1 1-1 0 0,1 0 1 0 0,-1 0-1 0 0,0-1 1 0 0,0 1-1 0 0,1-1 1 0 0,-1 1 0 0 0,-1-1-20 0 0,-3 10 188 0 0,3 2 75 0 0,2 3 73 0 0,0-2-112 0 0,0-1-90 0 0,0 22 92 0 0,0-18-91 0 0,-1-17-134 0 0,1 1 1 0 0,0-1-1 0 0,0 1 1 0 0,0-1-1 0 0,0 1 1 0 0,0-1 0 0 0,0 1-1 0 0,0-1 1 0 0,0 1-1 0 0,0-1 1 0 0,0 1-1 0 0,0-1 1 0 0,1 1-1 0 0,-1-1 1 0 0,0 1 0 0 0,0-1-1 0 0,0 1 1 0 0,1-1-1 0 0,-1 0 1 0 0,0 1-1 0 0,0-1 1 0 0,1 1 0 0 0,-1-1-1 0 0,0 0 1 0 0,1 1-1 0 0,-1-1 1 0 0,1 0-1 0 0,-1 1 1 0 0,0-1-1 0 0,1 0 1 0 0,-1 0 0 0 0,1 1-2 0 0,6 3 39 0 0,-3 3-19 0 0,0-2-6 0 0,0-4 62 0 0,5-1 85 0 0,-5 0-128 0 0,-2 1-17 0 0,0-1 0 0 0,1 0 0 0 0,-1 0-1 0 0,0 0 1 0 0,1-1 0 0 0,-1 1 0 0 0,0 0 0 0 0,1-1 0 0 0,1 0-16 0 0,4-4 42 0 0,-7 4-33 0 0,0 0 1 0 0,1 0-1 0 0,-1 0 1 0 0,1 0 0 0 0,-1 1-1 0 0,1-1 1 0 0,-1 1-1 0 0,1-1 1 0 0,0 1-1 0 0,-1-1 1 0 0,1 1-1 0 0,0 0 1 0 0,-1 0 0 0 0,1 0-10 0 0,14-3 88 0 0,2-10-2 0 0,9-3-4 0 0,-11 3-24 0 0,5-8-11 0 0,-8 8 8 0 0,-10 9-41 0 0,1-1 0 0 0,-1 1 1 0 0,0-1-1 0 0,-1 1 1 0 0,1-1-1 0 0,-1 0 0 0 0,0 0 1 0 0,1-1-15 0 0,6-14 9 0 0,-4 12 14 0 0,-4 6-20 0 0,0 1-1 0 0,0-1 1 0 0,-1 1-1 0 0,1-1 1 0 0,0 1 0 0 0,-1-1-1 0 0,1 1 1 0 0,0-1-1 0 0,-1 1 1 0 0,0-1 0 0 0,1 0-1 0 0,-1 1 1 0 0,0-1 0 0 0,0 0-3 0 0,0-4 0 0 0,0 4 0 0 0,-1 0 0 0 0,1 1 0 0 0,0-1 0 0 0,0 0 0 0 0,0 1 0 0 0,1-1 0 0 0,-1 0 0 0 0,0 1 0 0 0,0-1 0 0 0,1 1 0 0 0,-1-1 0 0 0,2-1 0 0 0,5 0 0 0 0,-7 3 0 0 0,0 0 0 0 0,0 0 0 0 0,0 0 0 0 0,1 0 0 0 0,-1 0 0 0 0,0 0 0 0 0,0 0 0 0 0,0 0 0 0 0,1 0 0 0 0,-1 0 0 0 0,0-1 0 0 0,0 1 0 0 0,0 0 0 0 0,0 0 0 0 0,1 0 0 0 0,-1 0 0 0 0,0 0 0 0 0,0 0 0 0 0,0 0 0 0 0,0-1 0 0 0,0 1 0 0 0,0 0 0 0 0,1 0 0 0 0,-1 0 0 0 0,0 0 0 0 0,0 0 0 0 0,0-1 0 0 0,0 1 0 0 0,0 0 0 0 0,0 0 0 0 0,0 0 0 0 0,0-1 0 0 0,0 1 0 0 0,0 0 0 0 0,0 0 0 0 0,0 0 0 0 0,2-27 0 0 0,-2 14-14 0 0,1 21-99 0 0,5 3 58 0 0,1 3 44 0 0,-5-3-32 0 0,-3 1 32 0 0,1 11-7 0 0,3-10-25 0 0,8 5 31 0 0,-6 11 12 0 0,-4-25 0 0 0,1 0 0 0 0,-1 0 0 0 0,1 0 0 0 0,0 0 0 0 0,0 0 0 0 0,1 1 0 0 0,3 3 0 0 0,-5-7 0 0 0,0 1 0 0 0,0-1 0 0 0,0 0 0 0 0,0 1 0 0 0,-1-1 0 0 0,1 1 0 0 0,0-1 0 0 0,0 1 0 0 0,-1-1 0 0 0,1 1 0 0 0,-1-1 0 0 0,0 1 0 0 0,1 0 0 0 0,-1-1 0 0 0,0 1 0 0 0,0 0 0 0 0,2 14 0 0 0,12 0 0 0 0,1 0 0 0 0,-9-11-32 0 0,-3-2-84 0 0,0 0-87 0 0,-2-2 55 0 0,0 0-37 0 0,-1-1-41 0 0,1 1-37 0 0,0 0-363 0 0,-1-1 82 0 0,0 0-53 0 0,0 0-709 0 0,0 0-564 0 0,0 0-1070 0 0</inkml:trace>
  <inkml:trace contextRef="#ctx0" brushRef="#br0" timeOffset="329.54">616 1 9384 0 0,'0'0'208'0'0,"0"0"33"0"0,0 0 16 0 0,2 2 33 0 0,7 10 33 0 0,-6-5-112 0 0,-1 3 44 0 0,-1 2 41 0 0,6 0 42 0 0,-6-10-299 0 0,-1-1 1 0 0,1 1-1 0 0,0-1 0 0 0,0 1 1 0 0,0 0-1 0 0,-1-1 1 0 0,1 1-1 0 0,-1 0 1 0 0,1-1-1 0 0,-1 1 1 0 0,0 0-1 0 0,0 0 1 0 0,0 0-40 0 0,1 6 144 0 0,0 0-37 0 0,6 10 84 0 0,-2-8-77 0 0,0 7 111 0 0,-2-6-107 0 0,7 11 83 0 0,-7-15-118 0 0,0 1 0 0 0,-1-1 1 0 0,0 0-1 0 0,1 4-83 0 0,2 10 211 0 0,6 3 55 0 0,-9 5-81 0 0,-3-22-112 0 0,2 1 0 0 0,-1 0 0 0 0,1-1 1 0 0,1 7-74 0 0,2 1 106 0 0,4 20 162 0 0,-7-21-127 0 0,-1 4 56 0 0,0-6-86 0 0,0-4-15 0 0,0 0 0 0 0,0 0 0 0 0,1 0 1 0 0,1 8-97 0 0,2 0 115 0 0,-2-10-57 0 0,0 0 0 0 0,0 0 0 0 0,-1 1-1 0 0,0-1 1 0 0,0 1 0 0 0,-1 5-58 0 0,-1-3 33 0 0,1 12 35 0 0,4-6 4 0 0,1-7-36 0 0,-4-7-32 0 0,0 1 1 0 0,0-1-1 0 0,-1 1 0 0 0,1-1 1 0 0,0 1-1 0 0,0 0 1 0 0,-1-1-1 0 0,1 1 1 0 0,-1-1-1 0 0,0 1 0 0 0,1 1-4 0 0,1 3 75 0 0,0-4-63 0 0,0 0-1 0 0,-1 0 1 0 0,0 0 0 0 0,0 0-1 0 0,0 0 1 0 0,1 1-1 0 0,-2-1 1 0 0,1 0 0 0 0,0 1-1 0 0,0-1 1 0 0,-1 1-1 0 0,0-1 1 0 0,1 1 0 0 0,-1-1-1 0 0,0 1 1 0 0,0-1-1 0 0,0 1-11 0 0,0-1 64 0 0,0 1-25 0 0,0 8-98 0 0,0-9-9 0 0,0-2 1 0 0,0 0-64 0 0,0 0-114 0 0,0 0-274 0 0,0 0-492 0 0,0-2-49 0 0,0-12-10 0 0</inkml:trace>
  <inkml:trace contextRef="#ctx0" brushRef="#br0" timeOffset="564.29">537 411 9184 0 0,'0'0'208'0'0,"0"0"33"0"0,0 0 14 0 0,3 0-42 0 0,0 0-187 0 0,3 0 98 0 0,7-1 294 0 0,-10 1-325 0 0,1-2-47 0 0,14-8 298 0 0,-5 6-182 0 0,2 0 61 0 0,4-7 38 0 0,-4 4-101 0 0,12-4 200 0 0,-5 4-108 0 0,-9 1-149 0 0,22-7 143 0 0,-22 10-129 0 0,0 0 1 0 0,-1-1 0 0 0,9-5-118 0 0,16-6 133 0 0,-1 2-83 0 0,-33 12-49 0 0,32-9 8 0 0,-1-1-54 0 0,-24 7-2 0 0,9-3-38 0 0,-4 5-27 0 0,1 2-16 0 0</inkml:trace>
  <inkml:trace contextRef="#ctx0" brushRef="#br0" timeOffset="949.8">1152 301 5792 0 0,'0'0'166'0'0,"3"2"-6"0"0,7 11-126 0 0,-7-5 6 0 0,-3 0 85 0 0,0 0 89 0 0,3 0 95 0 0,2 0 47 0 0,0 2 166 0 0,-3-4-211 0 0,-1 1 44 0 0,-1 8 314 0 0,2-3-111 0 0,3-2-104 0 0,4 1-97 0 0,0 0 69 0 0,-6-6-207 0 0,-1 0 0 0 0,1 0 0 0 0,-1 0 0 0 0,0 0 0 0 0,0 1-219 0 0,1 3 303 0 0,0 1-40 0 0,-1-2-80 0 0,1-1-51 0 0,-2-5-56 0 0,0 0 1 0 0,0 1-1 0 0,0-1 1 0 0,1 0 0 0 0,-1 0-1 0 0,1-1 1 0 0,-1 1-1 0 0,1 0 1 0 0,1 1-77 0 0,8 10 487 0 0,-6-2-166 0 0,-1 0-38 0 0,3 11 193 0 0,-5-15-336 0 0,0-1 0 0 0,0 1 1 0 0,1-1-1 0 0,-1 0 0 0 0,1 0 0 0 0,1 0 1 0 0,-1 0-1 0 0,1 0 0 0 0,2 2-140 0 0,-3-5 273 0 0,0-1 6 0 0,7 11 28 0 0,-7-6-174 0 0,-3-6-119 0 0,0-1 0 0 0,0 0 0 0 0,1 1 0 0 0,-1-1 0 0 0,0 1 0 0 0,0-1 0 0 0,0 1 0 0 0,1-1 0 0 0,-1 0 0 0 0,0 1 0 0 0,0-1 0 0 0,1 1 0 0 0,-1-1 0 0 0,0 0 1 0 0,1 1-1 0 0,-1-1 0 0 0,0 0 0 0 0,1 0 0 0 0,-1 1 0 0 0,1-1 0 0 0,-1 0 0 0 0,0 0 0 0 0,1 1 0 0 0,-1-1 0 0 0,1 0 0 0 0,-1 0 0 0 0,1 0 0 0 0,-1 0 0 0 0,1 0 0 0 0,-1 0 0 0 0,0 0 0 0 0,1 0 0 0 0,-1 0 0 0 0,1 0 0 0 0,-1 0 0 0 0,1 0-14 0 0,2 0 299 0 0,-3 0-88 0 0,0 0-34 0 0,0 0-8 0 0,0 0 15 0 0,0 0 68 0 0,0 0 32 0 0,0 0 4 0 0,0-9-45 0 0,0-1-110 0 0,0 1-78 0 0,0-15-46 0 0,0 13 31 0 0,-1 9-40 0 0,1 1 0 0 0,0-1 0 0 0,0 0 0 0 0,-1 0 0 0 0,1 0 0 0 0,-1 1 0 0 0,1-1 0 0 0,-1 0 0 0 0,0 1 0 0 0,1-1 0 0 0,-1 1 0 0 0,0-1 0 0 0,0 0 0 0 0,0 1 0 0 0,0-1 0 0 0,0 1 0 0 0,0-1 0 0 0,0 1 0 0 0,1-1 0 0 0,-1 0 0 0 0,0 1 0 0 0,1-1 0 0 0,0 0 0 0 0,-1 0 0 0 0,1 1 0 0 0,0-1 0 0 0,0 0 0 0 0,0 0 0 0 0,0 0 0 0 0,-1 0 0 0 0,1 1 0 0 0,0-1 0 0 0,-1 0 0 0 0,1 0 0 0 0,-1 1 0 0 0,0-1 0 0 0,1 0 0 0 0,-1 1 0 0 0,0-1 0 0 0,0 1 0 0 0,0-1 0 0 0,0 1 0 0 0,0-1 0 0 0,0 1 0 0 0,0-1 0 0 0,0 0 0 0 0,1 1 0 0 0,-1-1 0 0 0,1 0 0 0 0,-1 1 0 0 0,1-1 0 0 0,-1 0 0 0 0,1 0 0 0 0,0 0 0 0 0,0 0 0 0 0,0-61 0 0 0,0 62 0 0 0,0-1 0 0 0,0 0 0 0 0,1 0 0 0 0,-1 1 0 0 0,0-1 0 0 0,1 0 0 0 0,-1 1 0 0 0,1-1 0 0 0,0 1 0 0 0,0-1 0 0 0,-1 1 0 0 0,1-1 0 0 0,0 1 0 0 0,0-1 0 0 0,0 1 0 0 0,0 0 0 0 0,1-1 0 0 0,-1 1 0 0 0,0 0 0 0 0,1 0 0 0 0,14-18-16 0 0,-12 13-2 0 0,8-10-39 0 0,3 7-56 0 0,-2-1-83 0 0,3-9-182 0 0,-14 14 289 0 0,-1 4 66 0 0,-1 1 1 0 0,0-1 0 0 0,0 0-1 0 0,1 1 1 0 0,-1-1 0 0 0,0 1-1 0 0,1-1 1 0 0,-1 0 0 0 0,1 1-1 0 0,-1-1 1 0 0,1 1-1 0 0,-1-1 1 0 0,1 1 0 0 0,-1 0-1 0 0,1-1 1 0 0,-1 1 0 0 0,1-1-1 0 0,0 1 1 0 0,-1 0-1 0 0,1-1 1 0 0,-1 1 0 0 0,2 0 22 0 0,2-2-93 0 0,28-25-631 0 0,-12 17 244 0 0,-10 6 191 0 0,0 0-39 0 0,-1-1-36 0 0,1 1-44 0 0,0-1-48 0 0,0 0-50 0 0,6-8-222 0 0</inkml:trace>
  <inkml:trace contextRef="#ctx0" brushRef="#br0" timeOffset="1187.17">1768 348 11952 0 0,'0'3'266'0'0,"0"0"-186"0"0,1 0 36 0 0,4 8 363 0 0,-3-7-310 0 0,1 0-76 0 0,-1-1-103 0 0,0 5 83 0 0,-2 0-41 0 0,0-7-31 0 0,0 0-1 0 0,0 0 0 0 0,0-1 1 0 0,0 1-1 0 0,0 0 0 0 0,0 0 1 0 0,0 0-1 0 0,0 0 0 0 0,1-1 1 0 0,-1 1-1 0 0,0 0 1 0 0,1 0-1 0 0,-1 0 0 0 0,0-1 1 0 0,1 1-1 0 0,3 2 0 0 0,2 2 0 0 0,-4 0 56 0 0,-1 2 91 0 0,-1 21 502 0 0,0-26-595 0 0,0-1-25 0 0,0 0 0 0 0,0-1 0 0 0,0 1-1 0 0,0 0 1 0 0,0-1 0 0 0,0 1 0 0 0,0 0-1 0 0,0-1 1 0 0,1 1 0 0 0,-1 0 0 0 0,0-1 0 0 0,0 1-1 0 0,1 0 1 0 0,-1-1 0 0 0,0 1 0 0 0,1-1 0 0 0,-1 1-1 0 0,1 0 1 0 0,-1-1 0 0 0,1 1 0 0 0,-1-1-1 0 0,1 0 1 0 0,-1 1 0 0 0,1-1 0 0 0,-1 1 0 0 0,1-1-29 0 0,4 5 338 0 0,-2 6-63 0 0,-2-2-67 0 0,5-3 54 0 0,-2-3-108 0 0,-1 1 34 0 0,-1 8 150 0 0,1 0-213 0 0,7 2 10 0 0,-8-11-19 0 0,-2-3-24 0 0,0 0-37 0 0,0 0-114 0 0,0 0-49 0 0,0 0 72 0 0,0 0-22 0 0,0 0-27 0 0,0 0-46 0 0,0 0-22 0 0,0 0-47 0 0,0 0-53 0 0,0 0-60 0 0,0 0-65 0 0,0 0-59 0 0,0 0-54 0 0,0 0-46 0 0,0 0-160 0 0,0 0-46 0 0,0 0-193 0 0,0 0-518 0 0</inkml:trace>
  <inkml:trace contextRef="#ctx0" brushRef="#br0" timeOffset="1364.47">1641 64 8928 0 0,'0'0'200'0'0,"0"0"33"0"0,0 0 14 0 0,0 0-23 0 0,0 0-100 0 0,3 0-42 0 0,26 0 52 0 0,-13 0-122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13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1 110 6392 0 0,'0'0'141'0'0,"0"0"23"0"0,0 0 12 0 0,0 0-56 0 0,0 0-8 0 0,0 1 42 0 0,2 4 132 0 0,9 16 242 0 0,-8-14-55 0 0,-2 0-117 0 0,0-3-151 0 0,-2 1-43 0 0,0 3 71 0 0,0 4 73 0 0,2-7-177 0 0,1-1 38 0 0,9 15 289 0 0,-6 7-18 0 0,5-5-71 0 0,-4 0-105 0 0,-4-13-161 0 0,0-1 0 0 0,0 1 0 0 0,1-1 1 0 0,1 3-102 0 0,3 5 156 0 0,2 9 140 0 0,0 0-34 0 0,-3-9-160 0 0,0-3-38 0 0,-2-1 45 0 0,10 19 233 0 0,-6-17-220 0 0,1 9 3 0 0,-5-12-49 0 0,1 3 46 0 0,11 16 180 0 0,-11-26-218 0 0,1 0-45 0 0,-3 0 28 0 0,-2 1 50 0 0,-3 1 82 0 0,5-2-105 0 0,7 7-4 0 0,-7-7-5 0 0,0-3-10 0 0,3 0-31 0 0,-3 1-26 0 0,0-1 1 0 0,1 0-1 0 0,-1 0 1 0 0,0 0-1 0 0,0 0 1 0 0,0 0-1 0 0,1-1 1 0 0,-1 0-1 0 0,0 1 1 0 0,1-2-19 0 0,1-8 140 0 0,5 5 20 0 0,-4-6 7 0 0,4 6-27 0 0,-4-8-112 0 0,20-19-44 0 0,-20 19-41 0 0,-2 2 36 0 0,7-12 19 0 0,-9 19 7 0 0,0 1 0 0 0,-1-1 1 0 0,1 0-1 0 0,-1 1 0 0 0,0-1 1 0 0,0 0-1 0 0,0 0 0 0 0,0 0 1 0 0,0 0-1 0 0,-1-3-5 0 0,0 5 3 0 0,0 0 0 0 0,0 0 1 0 0,1 0-1 0 0,-1 0 0 0 0,1 0 0 0 0,-1 0 1 0 0,1 0-1 0 0,0 0 0 0 0,-1 1 0 0 0,1-1 1 0 0,0 0-1 0 0,0 0 0 0 0,1 1 0 0 0,-1-1 1 0 0,0 0-1 0 0,0 1 0 0 0,1-1 0 0 0,1 0-3 0 0,-2 1 4 0 0,0 0 0 0 0,0-1 0 0 0,1 1 0 0 0,-1-1 0 0 0,0 1 0 0 0,0 0-1 0 0,0-1 1 0 0,0 0 0 0 0,0 1 0 0 0,-1-1 0 0 0,1 1 0 0 0,0-1 0 0 0,-1 0-1 0 0,1 0 1 0 0,-1 1 0 0 0,0-1 0 0 0,0 0 0 0 0,1-1-4 0 0,-1 2 1 0 0,0-1-1 0 0,0 0 1 0 0,0 1 0 0 0,1-1 0 0 0,-1 0-1 0 0,0 1 1 0 0,1-1 0 0 0,0 1 0 0 0,-1-1-1 0 0,1 1 1 0 0,0-1 0 0 0,0 1-1 0 0,0-1 1 0 0,0 1-1 0 0,4-7 1 0 0,0-5-1 0 0,5 7 0 0 0,-4-4 0 0 0,-5 9 0 0 0,-1 1 1 0 0,1 0 0 0 0,0-1 0 0 0,0 1 0 0 0,0 0 0 0 0,0-1 0 0 0,0 1-1 0 0,0 0 1 0 0,0 0 0 0 0,0 0 0 0 0,0 0 0 0 0,0 0 0 0 0,-1 0 0 0 0,2 0-1 0 0,6 0-31 0 0,-1 0-90 0 0,-5 3-2 0 0,9 10 39 0 0,-9-8 84 0 0,-2-4 5 0 0,1-1 0 0 0,-1 1 0 0 0,0 0-1 0 0,1-1 1 0 0,-1 1 0 0 0,0-1 0 0 0,1 1 0 0 0,-1 0-1 0 0,0-1 1 0 0,1 1 0 0 0,-1-1 0 0 0,1 1 0 0 0,-1-1-1 0 0,1 0 1 0 0,0 1 0 0 0,-1-1 0 0 0,1 1 0 0 0,-1-1-1 0 0,1 0 1 0 0,0 0 0 0 0,-1 1 0 0 0,1-1-5 0 0,4 2 25 0 0,-3 0-10 0 0,0 0 0 0 0,0-1 0 0 0,0 1 0 0 0,0 0 0 0 0,-1 0 0 0 0,1 0 0 0 0,-1 0 0 0 0,1 1 0 0 0,-1-1 0 0 0,0 0 0 0 0,1 1-15 0 0,4 10 40 0 0,-3-6-45 0 0,2 6 5 0 0,2-8 0 0 0,-7-5 0 0 0,1 0 0 0 0,-1 0 0 0 0,1 1 0 0 0,-1-1 0 0 0,1 0 0 0 0,-1 1 0 0 0,0-1 0 0 0,1 0 0 0 0,-1 1 0 0 0,0-1 0 0 0,1 0 0 0 0,-1 1 0 0 0,0-1 0 0 0,0 1 0 0 0,1-1 0 0 0,-1 0 0 0 0,0 1 0 0 0,0-1 0 0 0,1 1 0 0 0,-1-1 0 0 0,0 1 0 0 0,0-1 0 0 0,0 1 0 0 0,0-1 0 0 0,0 1 0 0 0,0-1 0 0 0,0 1 0 0 0,0-1 0 0 0,0 1 0 0 0,0-1 0 0 0,0 1 0 0 0,0 0 0 0 0,2 14 0 0 0,-1-13 0 0 0,0-1 0 0 0,-1 0 0 0 0,1 0 0 0 0,0 0 0 0 0,0 0 0 0 0,0 0 0 0 0,0 0 0 0 0,0 0 0 0 0,0 0 0 0 0,0 0 0 0 0,0-1 0 0 0,1 2 0 0 0,10 4 18 0 0,-4 3-42 0 0,-5-7 78 0 0,1-1 35 0 0,4-1 60 0 0,2 0 32 0 0,-7 0 41 0 0,-3 0 8 0 0,0 0 1 0 0,0 0-7 0 0,0 0-7 0 0,-3 0-1 0 0,2 0-188 0 0,-1 0 0 0 0,1 0 0 0 0,-1-1-1 0 0,1 1 1 0 0,0 0 0 0 0,-1-1-1 0 0,1 1 1 0 0,-1-1 0 0 0,1 0-1 0 0,0 1 1 0 0,0-1 0 0 0,-1 0-28 0 0,-3-3 58 0 0,2 1-58 0 0,0-2 73 0 0,3-13-17 0 0,-1 5-35 0 0,0 11-21 0 0,1 0 0 0 0,0 0-1 0 0,0 0 1 0 0,0 0-1 0 0,0 0 1 0 0,0 0 0 0 0,0 0-1 0 0,1 0 1 0 0,-1 0 0 0 0,1 0-1 0 0,-1 0 1 0 0,1 0-1 0 0,1-2 1 0 0,3-4 1 0 0,-4 7 3 0 0,0-1-1 0 0,-1 1 1 0 0,1-1 0 0 0,0 1 0 0 0,0-1 0 0 0,-1 1-1 0 0,1-1 1 0 0,-1 1 0 0 0,1-1 0 0 0,-1 0-1 0 0,0 1 1 0 0,1-1 0 0 0,-1 0 0 0 0,0 1-4 0 0,-1-19 37 0 0,1-11 1 0 0,4 5-39 0 0,1 11 1 0 0,-3 12 0 0 0,-1-1 0 0 0,0 1 0 0 0,0 0 0 0 0,0-1 0 0 0,-1 1 0 0 0,1-1 0 0 0,-1 1 0 0 0,1-2 0 0 0,-2-10 0 0 0,1 13 0 0 0,0-1 0 0 0,-1 1 0 0 0,1 0 0 0 0,0-1 0 0 0,0 1 0 0 0,1-1 0 0 0,-1 1 0 0 0,0 0 0 0 0,1-1 0 0 0,-1 1 0 0 0,1 0 0 0 0,0-1 0 0 0,0 1 0 0 0,0 0 0 0 0,0 0 0 0 0,0 0 0 0 0,1 0 0 0 0,-1 0 0 0 0,0 0 0 0 0,1 0 0 0 0,0 0 0 0 0,-1 0 0 0 0,1 1 0 0 0,-1 0 0 0 0,0 0 0 0 0,1 0 0 0 0,-1-1 0 0 0,0 1 0 0 0,0 0 0 0 0,0-1 0 0 0,0 1 0 0 0,0-1 0 0 0,-1 1 0 0 0,1-1 0 0 0,0 1 0 0 0,-1-1 0 0 0,1 0 0 0 0,-1 1 0 0 0,1-1 0 0 0,-1 0 0 0 0,0 0 0 0 0,0 1 0 0 0,0-1 0 0 0,0 1 0 0 0,1-1 0 0 0,-1 1 0 0 0,0 0 0 0 0,0 0 0 0 0,1 0 0 0 0,-1 0 0 0 0,1 0 0 0 0,-1 0 0 0 0,1 0 0 0 0,0 0 0 0 0,-1 0 0 0 0,1 0 0 0 0,0 0 0 0 0,-1 0 0 0 0,1 1 0 0 0,0-1 0 0 0,0 0 0 0 0,0 0 0 0 0,0 1 0 0 0,0-1-1 0 0,0 0 1 0 0,0 1 0 0 0,0-1 0 0 0,0 1 0 0 0,0 0 0 0 0,0-1 0 0 0,0 1 0 0 0,0 0 0 0 0,0-1 0 0 0,1 1 0 0 0,1 0-10 0 0,-1-1 0 0 0,0 0 1 0 0,0 0-1 0 0,0 0 0 0 0,0 0 0 0 0,0 0 0 0 0,0-1 0 0 0,2 0 10 0 0,2-10-29 0 0,-5 11 26 0 0,-1 0-1 0 0,1 0 1 0 0,-1 0 0 0 0,1 0-1 0 0,-1 0 1 0 0,1 0 0 0 0,-1 0-1 0 0,1 0 1 0 0,0 1 0 0 0,0-1-1 0 0,-1 0 1 0 0,1 0 0 0 0,0 0-1 0 0,0 1 1 0 0,0-1 0 0 0,0 0 3 0 0,4-1-36 0 0,1-1 24 0 0,1 0-27 0 0,-2 0-80 0 0,0-1-83 0 0,-2 1 56 0 0,0 0-35 0 0,0 1 122 0 0,-1 0-17 0 0,-1 1-23 0 0,1 0-44 0 0,-1 0-16 0 0,1 0-44 0 0,0 0-47 0 0,0 0-55 0 0,-1 0 6 0 0,1 1-45 0 0,0-1-48 0 0,-1 1-52 0 0,1 0-54 0 0,0-1-57 0 0,0 1-63 0 0,0 0-63 0 0,5 0-1393 0 0,2 0-1173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13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11488 0 0,'0'3'264'0'0,"0"1"-154"0"0,1-2-54 0 0,-1 0 0 0 0,0 1 0 0 0,0-1 1 0 0,-1 0-1 0 0,1 1 0 0 0,0-1 0 0 0,-1 0 0 0 0,1 1 1 0 0,-1 1-57 0 0,-4 3 147 0 0,-1 4 7 0 0,3 5-82 0 0,3-7-155 0 0,0 0 43 0 0,0 0 38 0 0,0 0 37 0 0,0 9 132 0 0,0 1 107 0 0,0-3 46 0 0,0 2 50 0 0,0 39 978 0 0,0-32-814 0 0,3-13-379 0 0,8 2-14 0 0,-9-11-13 0 0,-2 4 10 0 0,0 1-42 0 0,0 0-56 0 0,0-2-68 0 0,0-4-118 0 0,0-1-202 0 0,0-1-360 0 0,0 0-40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25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428 365 6392 0 0,'0'0'141'0'0,"0"0"23"0"0,0 0 12 0 0,0-3-24 0 0,0-7-72 0 0,0 8 0 0 0,-3 1 91 0 0,-3 0 34 0 0,0-5-7 0 0,4 2-45 0 0,-3 1 97 0 0,0 2 0 0 0,-2 0 86 0 0,1 1-104 0 0,-2 0 58 0 0,-10-1 396 0 0,6 1-300 0 0,7 1-267 0 0,1-1-34 0 0,0 1-39 0 0,0 1-48 0 0,-4 3 116 0 0,-2 0 49 0 0,-6-2 44 0 0,7-4-115 0 0,-12 1 103 0 0,6 4 28 0 0,-7 5 67 0 0,0-5-87 0 0,7-2-76 0 0,5 3-43 0 0,-2 1-6 0 0,-14-1 44 0 0,-11 11 94 0 0,31-14-197 0 0,-24 8 101 0 0,29-9-109 0 0,-1 0 0 0 0,0-1 0 0 0,0 1 0 0 0,0 0 0 0 0,1 0 0 0 0,-1 1 0 0 0,1-1 0 0 0,-1 0 0 0 0,1 0 0 0 0,-1 1 0 0 0,1-1 0 0 0,0 1 0 0 0,-1 0-11 0 0,-3 8 48 0 0,4-7-39 0 0,0-1-1 0 0,0 0 0 0 0,0 0 1 0 0,0 0-1 0 0,-1 1 0 0 0,1-1 0 0 0,-1 0 1 0 0,0-1-1 0 0,1 1-8 0 0,-7 6 15 0 0,5-6 5 0 0,0 1-1 0 0,0 0 0 0 0,0 1 0 0 0,0-1 1 0 0,-1 3-20 0 0,3-4-1 0 0,1-1 1 0 0,-1 1-1 0 0,0-1 1 0 0,1 1-1 0 0,-1-1 1 0 0,1 1-1 0 0,0-1 1 0 0,-1 1 0 0 0,1-1-1 0 0,0 1 1 0 0,0 0 0 0 0,-1 9 0 0 0,1-7 0 0 0,0-1 0 0 0,0 0 0 0 0,0 0 0 0 0,0 1 0 0 0,0-1 0 0 0,0 0 0 0 0,1 0 0 0 0,0 0 0 0 0,-1 0 0 0 0,2 1 0 0 0,13 25 0 0 0,-1-24 16 0 0,-12-3-3 0 0,1 0 1 0 0,0 0-1 0 0,-1 0 1 0 0,1 0 0 0 0,-1 1-1 0 0,0-1 1 0 0,1 2-14 0 0,-1-2 6 0 0,0 1 1 0 0,0-1-1 0 0,1 0 1 0 0,-1 1-1 0 0,0-1 1 0 0,1 0-1 0 0,0-1 1 0 0,-1 1-1 0 0,1 0 1 0 0,3 0-7 0 0,20 4 64 0 0,-11-1-49 0 0,-12-3-15 0 0,1-1 0 0 0,-1 0 0 0 0,0 0 0 0 0,1 0 0 0 0,-1 0 0 0 0,1-1 0 0 0,-1 0 0 0 0,1 1 1 0 0,0-1-1 0 0,21 0-13 0 0,12 0 64 0 0,-29 0-29 0 0,0 0-1 0 0,0-1 1 0 0,0 0-1 0 0,0 0 1 0 0,0-1-1 0 0,-1 0 1 0 0,1 0-1 0 0,0-1 1 0 0,1-1-22 0 0,25-10 77 0 0,-26 12-60 0 0,1-1-1 0 0,-1-1 1 0 0,0 0 0 0 0,1-1-17 0 0,23-17 102 0 0,-13 7-25 0 0,-1 0 0 0 0,10-11-77 0 0,-20 18 32 0 0,-5 5-24 0 0,1 0 0 0 0,-1 0 0 0 0,0-1 0 0 0,0 1 0 0 0,-1-1 0 0 0,1 0-8 0 0,2-9 12 0 0,3 10 19 0 0,-8 3-30 0 0,0 0 0 0 0,0 0-1 0 0,0 0 1 0 0,1 0-1 0 0,-1 0 1 0 0,0-1-1 0 0,0 1 1 0 0,0 0 0 0 0,0 0-1 0 0,1 0 1 0 0,-1 0-1 0 0,0 0 1 0 0,0 0-1 0 0,0 0 1 0 0,0 0 0 0 0,1 0-1 0 0,-1 0 1 0 0,0-1-1 0 0,0 1 1 0 0,0 0-1 0 0,0 0 1 0 0,0 0 0 0 0,0 0-1 0 0,1 0 1 0 0,-1-1-1 0 0,0 1 1 0 0,0 0-1 0 0,0 0 1 0 0,0 0 0 0 0,0 0-1 0 0,0-1 1 0 0,0 1-1 0 0,0 0 1 0 0,0 0-1 0 0,0 0 1 0 0,0-1-1 0 0,2-25 72 0 0,-2 25-71 0 0,0 1 1 0 0,0-1 0 0 0,0 1 0 0 0,0-1 0 0 0,0 1-1 0 0,0-1 1 0 0,0 1 0 0 0,0-1 0 0 0,0 1-1 0 0,0-1 1 0 0,0 1 0 0 0,0-1 0 0 0,0 1 0 0 0,-1-1-1 0 0,1 1 1 0 0,0-1 0 0 0,0 1 0 0 0,0-1 0 0 0,-1 1-1 0 0,1 0 1 0 0,0-1 0 0 0,-1 1 0 0 0,1-1-1 0 0,0 1 1 0 0,-1 0 0 0 0,1-1 0 0 0,0 1 0 0 0,-1 0-1 0 0,1 0 1 0 0,-1-1 0 0 0,1 1 0 0 0,-1 0-2 0 0,-6-5 7 0 0,6 1-4 0 0,0 1-4 0 0,-15-6-17 0 0,8 5-18 0 0,-2-2-89 0 0,4 4 12 0 0,-1 1-45 0 0,0 1-20 0 0,-6-5-128 0 0,10 3 137 0 0,-1-1-99 0 0,3 1 88 0 0,0 1-37 0 0,-1 0-239 0 0,1 0-107 0 0,1 1 84 0 0,-1 0-40 0 0,-1 0-604 0 0,-2 0-471 0 0,-5 0-898 0 0</inkml:trace>
  <inkml:trace contextRef="#ctx0" brushRef="#br0" timeOffset="404.65">1217 49 7424 0 0,'-13'-13'166'0'0,"9"10"26"0"0,0 2-98 0 0,-4 2-8 0 0,8-1-56 0 0,-7 0 78 0 0,2-1-39 0 0,1-2-23 0 0,1-1-45 0 0,-3-2-34 0 0,-3 5 50 0 0,3 1-37 0 0,1-1 107 0 0,0 1 50 0 0,1-1 43 0 0,-8-2 516 0 0,7 1-440 0 0,1-1-82 0 0,2 1-134 0 0,0 1-38 0 0,0-1 242 0 0,1 1-58 0 0,-1 0-51 0 0,0 1-42 0 0,0 0-26 0 0,0 0-36 0 0,-3 0-15 0 0,4 1 16 0 0,0-1 45 0 0,-1 0-41 0 0,-32 2 776 0 0,27-1-644 0 0,0 1-49 0 0,1 2-66 0 0,1 0-84 0 0,0 0 157 0 0,-2-3-80 0 0,1-1-14 0 0,-3 5 9 0 0,8-4-32 0 0,-1 0 1 0 0,1 0-1 0 0,-1 0 0 0 0,1 0 0 0 0,-1-1 0 0 0,1 1 0 0 0,-1 0 0 0 0,0-1 0 0 0,1 1 1 0 0,-1-1-1 0 0,-1 0-9 0 0,-2 3 64 0 0,0 1-40 0 0,1 0-5 0 0,1-1-1 0 0,-1 1 1 0 0,1 0-1 0 0,-1 0 1 0 0,0 2-19 0 0,2-1 4 0 0,2-4 0 0 0,-1-1-1 0 0,1 1 0 0 0,0 0 0 0 0,0-1 1 0 0,-1 1-1 0 0,1-1 0 0 0,-1 1 1 0 0,1-1-1 0 0,0 1 0 0 0,-1 0 0 0 0,1-1 1 0 0,-1 1-1 0 0,1-1 0 0 0,-1 0 1 0 0,0 1-1 0 0,1-1 0 0 0,-1 1 0 0 0,1-1 1 0 0,-1 0-1 0 0,0 0 0 0 0,1 1 1 0 0,-1-1-4 0 0,-4 2 24 0 0,3 0-11 0 0,0 0-1 0 0,0-1 0 0 0,0 1 0 0 0,0 0 0 0 0,0 0 1 0 0,1 0-1 0 0,-1 0 0 0 0,1 1 0 0 0,-1-1 1 0 0,1 0-1 0 0,0 0 0 0 0,0 1 0 0 0,0-1 1 0 0,0 3-13 0 0,-1 0 23 0 0,0 1 0 0 0,1-1 0 0 0,-1 1 0 0 0,1 0 0 0 0,1 0 0 0 0,-1 0-23 0 0,0 12 72 0 0,-6-2-21 0 0,1 0 4 0 0,5 2 23 0 0,1 36 90 0 0,0-34-144 0 0,0 3 42 0 0,0 1-36 0 0,1-6 24 0 0,5-1-28 0 0,0-2-13 0 0,-1 14 40 0 0,5-8-26 0 0,-4 8 26 0 0,4 3-39 0 0,6 28-4 0 0,-15-57-3 0 0,0 1-1 0 0,0-1 0 0 0,-1 0 0 0 0,0 0 1 0 0,1 1-1 0 0,-1-1 0 0 0,0 0 1 0 0,0 1-7 0 0,1 14 3 0 0,10 3-3 0 0,-6 7 10 0 0,-1-12 13 0 0,-1-10-9 0 0,-2 1 0 0 0,1-1 0 0 0,-1 1 0 0 0,0 0 0 0 0,0-1 0 0 0,-1 3-14 0 0,0-8 2 0 0,0 0 0 0 0,0 0 0 0 0,0 0 0 0 0,0 1-1 0 0,0-1 1 0 0,1 0 0 0 0,-1 0 0 0 0,0 0 0 0 0,1 1 0 0 0,-1-1 0 0 0,1 0 0 0 0,-1 0 0 0 0,1 0 0 0 0,-1 0 0 0 0,1 0-1 0 0,0 1-1 0 0,0-1 6 0 0,0 0-1 0 0,0 1 1 0 0,0-1-1 0 0,0 1 0 0 0,-1-1 1 0 0,1 1-1 0 0,0-1 0 0 0,-1 1 1 0 0,1 1-6 0 0,1 21 92 0 0,-2-21-51 0 0,0-3-62 0 0,0 0-65 0 0,0 0-127 0 0,0 0-224 0 0,0 0-31 0 0</inkml:trace>
  <inkml:trace contextRef="#ctx0" brushRef="#br0" timeOffset="590.08">712 523 7224 0 0,'0'0'165'0'0,"0"0"22"0"0,3-3 7 0 0,5-4-73 0 0,2 3-56 0 0,16 2-45 0 0,-24 2-20 0 0,-1 0 0 0 0,1-1 0 0 0,0 1 0 0 0,-1 0 0 0 0,1-1 0 0 0,-1 1 0 0 0,1-1 0 0 0,-1 1 0 0 0,1-1 0 0 0,-1 1 0 0 0,1-1 0 0 0,-1 0 0 0 0,0 0 0 0 0,12-5 0 0 0,16 0 0 0 0,-25 5 0 0 0,9-2 0 0 0,-1 0 0 0 0,1 1 0 0 0,0 0 0 0 0,9 0 0 0 0,-15 2 0 0 0,1 0 0 0 0,0-1 0 0 0,-1 0 0 0 0,1-1 0 0 0,-1 1 0 0 0,0-2 0 0 0,1 1 0 0 0,5-4 0 0 0,27-7 0 0 0,-35 12 0 0 0,1 0 0 0 0,-1 1 0 0 0,1 0 0 0 0,3 0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13.8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8288 0 0,'-3'0'190'0'0,"-23"0"253"0"0,26 0-440 0 0,0 0 1 0 0,-1 0-1 0 0,1 0 1 0 0,0 0-1 0 0,0 0 0 0 0,0 0 1 0 0,0 0-1 0 0,0 0 0 0 0,0 0 1 0 0,0 0-1 0 0,0 0 0 0 0,0 0 1 0 0,0 0-1 0 0,-1 0 1 0 0,1 0-1 0 0,0 0 0 0 0,0 0 1 0 0,0 0-1 0 0,0 0 0 0 0,0 0 1 0 0,0 0-1 0 0,0 0 1 0 0,0 0-1 0 0,0 0 0 0 0,0 1 1 0 0,0-1-1 0 0,-1 0 0 0 0,1 0 1 0 0,0 0-1 0 0,0 0 0 0 0,0 0 1 0 0,0 0-1 0 0,0 0 1 0 0,0 0-1 0 0,0 0 0 0 0,0 0 1 0 0,0 0-1 0 0,0 0 0 0 0,0 0 1 0 0,0 1-1 0 0,0-1 1 0 0,0 0-1 0 0,0 0 0 0 0,0 0 1 0 0,0 0-1 0 0,0 0 0 0 0,0 0 1 0 0,0 0-1 0 0,0 0 0 0 0,0 0 1 0 0,0 0-1 0 0,0 1 1 0 0,0-1-1 0 0,0 0 0 0 0,0 0 1 0 0,0 0-1 0 0,0 0-3 0 0,0 11 75 0 0,0-9 103 0 0,0-2 32 0 0,0 0-2 0 0,0 0-22 0 0,0 0-82 0 0,0 0-93 0 0,0 0-67 0 0,0 0-63 0 0,0 0-90 0 0,0 0-105 0 0,0 0-94 0 0,0 0 51 0 0,0 0-35 0 0,0 0-468 0 0,0 0-372 0 0,0 0-706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14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 7920 0 0,'0'0'174'0'0,"0"0"29"0"0,0 0 13 0 0,3 3-31 0 0,7 10-147 0 0,-7-6-30 0 0,-2-4 21 0 0,1 0 35 0 0,3 0 154 0 0,0-1 81 0 0,-2 2 37 0 0,1 3-37 0 0,3 7 219 0 0,-5-10-313 0 0,2 4 150 0 0,-2-1-97 0 0,1 1-41 0 0,1 4 7 0 0,-1-2 14 0 0,0-1 34 0 0,-1-1-63 0 0,2 2 40 0 0,5 13 177 0 0,0 1-17 0 0,-2 0-91 0 0,0-1-83 0 0,2 0-56 0 0,0 1-7 0 0,-2 9 28 0 0,-1-1 17 0 0,3-10-10 0 0,-6-17-134 0 0,-1 1 0 0 0,0-1 0 0 0,0 1 0 0 0,0 0 0 0 0,0 3-73 0 0,-1 4 204 0 0,1 1-1 0 0,-2 0 1 0 0,0 3-204 0 0,1-8 84 0 0,0 2 43 0 0,3 1 276 0 0,0 1 1 0 0,5 9-404 0 0,-3-9 192 0 0,-2-1-74 0 0,-3-9-67 0 0,-1 0 0 0 0,1 0 0 0 0,-1 0 0 0 0,0 0-1 0 0,0 0 1 0 0,0 0 0 0 0,0 1-51 0 0,0-2 23 0 0,-1-1-1 0 0,1 0 0 0 0,0 1 0 0 0,0-1 0 0 0,0 0 0 0 0,0 1 0 0 0,0-1 0 0 0,1 0 1 0 0,-1 0-1 0 0,0 1 0 0 0,1-1 0 0 0,-1 0 0 0 0,0 0 0 0 0,1 1 0 0 0,0-1 0 0 0,-1 0-22 0 0,7 3 142 0 0,-2 0-23 0 0,-4 6-33 0 0,-1-6-20 0 0,0-1-51 0 0,0-1-44 0 0,0-1-40 0 0,0-1-161 0 0,1-2-82 0 0,-1-5-274 0 0,1 2 263 0 0,-1 1 156 0 0,1 3 132 0 0,-1 0 41 0 0,0 0-47 0 0,1 1-1 0 0,-1 0 1 0 0,0-1 0 0 0,1 1-1 0 0,-1-1 1 0 0,1 1 0 0 0,-1 0-1 0 0,0-1 1 0 0,1 1 0 0 0,-1 0-1 0 0,1 0 1 0 0,-1-1 0 0 0,1 1 0 0 0,-1 0-1 0 0,1 0 1 0 0,-1 0 0 0 0,1 0-1 0 0,-1-1 1 0 0,1 1 0 0 0,0 0-1 0 0,-1 0 1 0 0,1 0 0 0 0,-1 0-1 0 0,1 0 1 0 0,-1 0 0 0 0,1 1 41 0 0</inkml:trace>
  <inkml:trace contextRef="#ctx0" brushRef="#br0" timeOffset="321.26">332 0 7224 0 0,'0'0'209'0'0,"0"0"-52"0"0,0 0-13 0 0,0 0 48 0 0,0 0 158 0 0,0 0 296 0 0,0 0 24 0 0,2 3-17 0 0,6 8-220 0 0,-4 2 95 0 0,-3 20 598 0 0,-1-30-1036 0 0,1 6 139 0 0,2-3-37 0 0,1 1 2 0 0,4 2 51 0 0,5 8 169 0 0,-9-10-224 0 0,-2-1-43 0 0,2 6 56 0 0,5 10 81 0 0,-3-7-95 0 0,3 9 247 0 0,0 1-10 0 0,-5-18-324 0 0,-1 1-34 0 0,1 1 32 0 0,0 0-1 0 0,-1 1 1 0 0,0-1 0 0 0,-1 1-100 0 0,0 0 85 0 0,1-1 0 0 0,0 1 0 0 0,1-1 0 0 0,0 0-85 0 0,2 4 150 0 0,0 0 1 0 0,-1 1 0 0 0,0-1 0 0 0,2 11-151 0 0,-5-13 107 0 0,3 9 196 0 0,6 1 91 0 0,-4-8-194 0 0,8 26 365 0 0,-11-26-410 0 0,-1-4-76 0 0,2 3 118 0 0,0-2-42 0 0,-4-8-119 0 0,0 0-1 0 0,0 0 1 0 0,0 0-1 0 0,0 0 0 0 0,0 0 1 0 0,0 1-1 0 0,-1-1 0 0 0,1 0 1 0 0,-1 0-1 0 0,0 1 0 0 0,0 1-35 0 0,4 11 132 0 0,-3-13-89 0 0,1 1 1 0 0,-1-1-1 0 0,1 1 1 0 0,0-1-1 0 0,-1 0 1 0 0,1 0 0 0 0,1 1-44 0 0,3 3 102 0 0,-1-1-54 0 0,-2-1 45 0 0,-2 0-49 0 0,-2 3-9 0 0,1-7-22 0 0,0 9 72 0 0,0-2-66 0 0,0-7-17 0 0,0 0-1 0 0,0 0 1 0 0,0 0-1 0 0,0 1 0 0 0,0-1 1 0 0,0 0-1 0 0,0 0 1 0 0,0 0-1 0 0,0 0 0 0 0,0 0 1 0 0,0 0-1 0 0,0 0 1 0 0,0 0-1 0 0,0 0 0 0 0,0 0 1 0 0,0 1-1 0 0,0-1 1 0 0,0 0-1 0 0,0 0 0 0 0,0 0 1 0 0,0 0-1 0 0,0 0 1 0 0,0 0-1 0 0,0 0 0 0 0,0 0 1 0 0,0 0-1 0 0,0 0 1 0 0,0 0-1 0 0,0 1 1 0 0,0-1-1 0 0,0 0 0 0 0,1 0 1 0 0,-1 0-1 0 0,0 0 1 0 0,0 0-1 0 0,0 0 0 0 0,0 0 1 0 0,0 0-1 0 0,0 0 1 0 0,0 0-1 0 0,0 0 0 0 0,0 0 1 0 0,0 0-1 0 0,0 0 1 0 0,1 0-1 0 0,-1 0 0 0 0,0 0 1 0 0,0 0-1 0 0,0 0 1 0 0,0 0-1 0 0,0 0 0 0 0,0 0 1 0 0,0 0-1 0 0,0 0 1 0 0,0 0-1 0 0,0 0 0 0 0,1 0-1 0 0,4 1 46 0 0,0 1-36 0 0,-3 2-37 0 0,-1 2-42 0 0,-1-3-100 0 0,0-3 63 0 0,0 0 29 0 0,0 0-37 0 0,0 0-15 0 0,0 0-37 0 0,0 0-41 0 0,0 0-47 0 0,0 0-51 0 0,0 0-48 0 0,0 0-44 0 0,0 0-40 0 0,0 0-284 0 0,0 0-65 0 0,0 0-52 0 0,0 0-38 0 0,0 0-331 0 0,0 0-34 0 0,0 0-2599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16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48 2208 0 0,'0'0'65'0'0,"0"0"7"0"0,0 0 7 0 0,0 0 25 0 0,0 0 100 0 0,0 0 41 0 0,0 0 10 0 0,0 0 41 0 0,0 0-129 0 0,0 0 130 0 0,0-3 242 0 0,0 3-430 0 0,0-1-47 0 0,0 0-32 0 0,0-1-52 0 0,0 1 35 0 0,0 0 45 0 0,0 0 62 0 0,0 0 58 0 0,0-1 82 0 0,0 1 95 0 0,0-1 111 0 0,-3 2 44 0 0,1 0-754 0 0,0 0 104 0 0,1 0 93 0 0,-1-1 85 0 0,1 0 41 0 0,1 1 39 0 0,-2-2 219 0 0,1 1 110 0 0,0-1 78 0 0,0-5 1105 0 0,1 4-983 0 0,0 1-331 0 0,0 0-41 0 0,0 1-53 0 0,0-1-59 0 0,0 0-59 0 0,0 0-98 0 0,0 1-34 0 0,0-1 326 0 0,0 2-2 0 0,0 0 0 0 0,0 0-15 0 0,0 0-61 0 0,0 0-27 0 0,0 0-7 0 0,0 0-13 0 0,0 0-45 0 0,0 0-21 0 0,0 0-3 0 0,3 2-6 0 0,-2 0-86 0 0,1 0-1 0 0,-1 0 0 0 0,0 0 1 0 0,1 1-1 0 0,-1-1 1 0 0,0 0-1 0 0,0 0 1 0 0,-1 1-1 0 0,1-1 0 0 0,0 0 1 0 0,-1 1-1 0 0,1-1 1 0 0,-1 1-1 0 0,0-1 0 0 0,0 1 1 0 0,0-1-1 0 0,0 1 1 0 0,0 0-12 0 0,0-1 7 0 0,0-1 0 0 0,0 1 1 0 0,0-1-1 0 0,1 1 0 0 0,-1 0 1 0 0,0-1-1 0 0,1 1 0 0 0,0-1 1 0 0,-1 1-1 0 0,1-1 0 0 0,0 0 1 0 0,-1 1-1 0 0,1-1-7 0 0,6 12 57 0 0,-2 16 31 0 0,1-14-45 0 0,0 3 16 0 0,-5-1 11 0 0,1 5-24 0 0,5 11-22 0 0,-3-14-10 0 0,17 91 218 0 0,-19-104-213 0 0,0 0 0 0 0,0 0 0 0 0,0 0 0 0 0,1 0 0 0 0,1 1-19 0 0,8 22 81 0 0,-6-3-6 0 0,1 4 18 0 0,1-5 27 0 0,-5-14-79 0 0,3 8 32 0 0,1-4 25 0 0,-3-7-40 0 0,-3-6-45 0 0,0-1 1 0 0,0 0 0 0 0,0 1 0 0 0,0-1 0 0 0,0 1 0 0 0,-1-1 0 0 0,1 1-1 0 0,-1 0 1 0 0,1-1 0 0 0,-1 1 0 0 0,0-1 0 0 0,0 1 0 0 0,1 0 0 0 0,-1 0-14 0 0,0-2 7 0 0,0 1 0 0 0,0 0 1 0 0,0-1-1 0 0,0 1 0 0 0,0 0 1 0 0,0-1-1 0 0,0 1 0 0 0,0 0 1 0 0,0-1-1 0 0,0 1 1 0 0,1 0-1 0 0,-1-1 0 0 0,0 1 1 0 0,1 0-1 0 0,-1-1 0 0 0,0 1 1 0 0,1-1-1 0 0,-1 1 0 0 0,1-1 1 0 0,-1 1-1 0 0,1-1 1 0 0,-1 1-1 0 0,1-1 0 0 0,-1 1 1 0 0,1-1-1 0 0,0 0-7 0 0,-1 1 7 0 0,1-1 0 0 0,-1 1-1 0 0,1-1 1 0 0,-1 0 0 0 0,1 1 0 0 0,-1-1 0 0 0,1 1-1 0 0,-1-1 1 0 0,1 1 0 0 0,-1 0 0 0 0,0-1-1 0 0,1 1 1 0 0,-1-1 0 0 0,0 1 0 0 0,1 0 0 0 0,-1-1-1 0 0,0 1 1 0 0,0 0 0 0 0,0-1 0 0 0,0 1 0 0 0,1 0-1 0 0,-1-1 1 0 0,0 1 0 0 0,0 0 0 0 0,0-1 0 0 0,-1 1-7 0 0,1 12 112 0 0,0-10 0 0 0,0 0-4 0 0,0 3-77 0 0,0-3 97 0 0,0-8 262 0 0,0-3-139 0 0,1 2-161 0 0,0 1-92 0 0,0 1-91 0 0,25-43 227 0 0,-20 15-70 0 0,20 1-54 0 0,-21 20-10 0 0,-4 9 0 0 0,0 0 0 0 0,0 0 0 0 0,0-1 0 0 0,0 1 0 0 0,1 0 0 0 0,-1 0 0 0 0,1 0 0 0 0,-1 0 0 0 0,1 0 0 0 0,11-11 0 0 0,-9 8 0 0 0,0 0 0 0 0,1 1 0 0 0,-1 0 0 0 0,1-1 0 0 0,1 1 0 0 0,1 0 0 0 0,24-12 0 0 0,-21 13-2 0 0,16 3-62 0 0,-14 0 58 0 0,-11 0 4 0 0,1 0 0 0 0,0 1 0 0 0,-1-1-1 0 0,1 0 1 0 0,-1 1 0 0 0,1-1-1 0 0,0 1 1 0 0,-1-1 0 0 0,1 1-1 0 0,-1 0 1 0 0,1-1 0 0 0,-1 1-1 0 0,0 0 1 0 0,1 0 2 0 0,6 4-21 0 0,2 0 11 0 0,-7-4 9 0 0,-1 0-1 0 0,0 0 1 0 0,1 0-1 0 0,-1 1 1 0 0,0-1 0 0 0,0 1-1 0 0,0-1 1 0 0,0 1-1 0 0,0 0 2 0 0,11 13-48 0 0,-8 17-24 0 0,0-24 62 0 0,-4-7 10 0 0,0 1 0 0 0,0-1 0 0 0,0 1 0 0 0,-1-1 0 0 0,1 1-1 0 0,0-1 1 0 0,-1 1 0 0 0,1-1 0 0 0,-1 1 0 0 0,1 0 0 0 0,-1-1 0 0 0,0 1 0 0 0,0 0 0 0 0,0 0-1 0 0,1 14 1 0 0,0-12 0 0 0,-1 0 0 0 0,0 1 0 0 0,0-1 0 0 0,0 1 0 0 0,0-1 0 0 0,-1 0 0 0 0,1 1 0 0 0,-1-1 0 0 0,-1 4 0 0 0,-9 4 15 0 0,-5 7 34 0 0,14-14-50 0 0,2-4 3 0 0,-1 0 0 0 0,1-1 0 0 0,0 1 0 0 0,0-1 0 0 0,-1 1 0 0 0,1 0 0 0 0,-1-1 0 0 0,1 1-1 0 0,0-1 1 0 0,-1 1 0 0 0,1-1 0 0 0,-1 1 0 0 0,1-1 0 0 0,-1 1 0 0 0,1-1 0 0 0,-1 0 0 0 0,0 1 0 0 0,1-1 0 0 0,-1 0 0 0 0,0 1 0 0 0,1-1 0 0 0,-1 0-2 0 0,-4 3 12 0 0,-11 10 12 0 0,14-12-21 0 0,1 0 0 0 0,0 1 1 0 0,0-1-1 0 0,-1 0 0 0 0,1 0 0 0 0,0 0 0 0 0,-1 0 1 0 0,1 0-1 0 0,-1 0 0 0 0,0 0 0 0 0,1 0 1 0 0,-1-1-1 0 0,0 1 0 0 0,1-1 0 0 0,-1 1 0 0 0,0-1 1 0 0,0 0-1 0 0,1 0 0 0 0,-1 1-3 0 0,0-1 4 0 0,0 0 0 0 0,1 0-1 0 0,-1 0 1 0 0,0 1 0 0 0,1-1 0 0 0,-1 0 0 0 0,0 1-1 0 0,1 0 1 0 0,-1-1 0 0 0,1 1 0 0 0,-1 0-1 0 0,1 0 1 0 0,0 0 0 0 0,-1 0-4 0 0,-6 4 0 0 0,-24 11 60 0 0,31-16-57 0 0,-1 1-1 0 0,1-1 0 0 0,-1 0 1 0 0,0 1-1 0 0,1-1 0 0 0,-1 0 0 0 0,0 0 1 0 0,0 0-1 0 0,1 0 0 0 0,-1 0-2 0 0,2 0 0 0 0,-31 0 47 0 0,23 0-41 0 0,2 0-6 0 0,-2 0-137 0 0,1-2 83 0 0,6 2 54 0 0,0-1 1 0 0,0 1 0 0 0,1 0-1 0 0,-1-1 1 0 0,0 1-1 0 0,0-1 1 0 0,1 1-1 0 0,-1-1 1 0 0,0 1-1 0 0,1-1 1 0 0,-1 1 0 0 0,0-1-1 0 0,1 0 1 0 0,-1 1-1 0 0,1-1 1 0 0,-1 0-1 0 0,1 0 0 0 0,-2-3-32 0 0,1 0-41 0 0,0-1-57 0 0,1 0-70 0 0,0 2 21 0 0,0-1-42 0 0,0 0-45 0 0,0 1-50 0 0,0 0 62 0 0,2-13-1011 0 0,12 0-56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17.2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1 184 5784 0 0,'0'0'132'0'0,"0"0"17"0"0,0 0 10 0 0,2 0-26 0 0,1 0-141 0 0,-1 0 38 0 0,4 0 128 0 0,-1 0 115 0 0,1 0 95 0 0,1 0 217 0 0,14 0 1301 0 0,-11 0-1159 0 0,-6 0-452 0 0,0 0-42 0 0,0 0-47 0 0,1 0-56 0 0,-5 1-106 0 0,1-1 0 0 0,-1 0 1 0 0,1 0-1 0 0,-1 0 0 0 0,1 0 1 0 0,-1 0-1 0 0,1 0 0 0 0,-1 0 1 0 0,1 0-1 0 0,-1 0 0 0 0,1 0 1 0 0,-1 0-1 0 0,1-1 0 0 0,-1 1 1 0 0,0 0-1 0 0,1 0 0 0 0,-1 0 0 0 0,1-1 1 0 0,-1 1-1 0 0,1 0 0 0 0,-1 0 1 0 0,0-1-1 0 0,1 1 0 0 0,-1 0 1 0 0,0-1-1 0 0,1 1 0 0 0,-1-1 1 0 0,0 1-1 0 0,1 0 0 0 0,-1-1 1 0 0,0 1-1 0 0,1-1-24 0 0,3-6 330 0 0,4 2 50 0 0,9-3 56 0 0,-13 6-296 0 0,9-1 304 0 0,-10 3-118 0 0,-1-3-50 0 0,14-6 25 0 0,2-2-26 0 0,-10 2-181 0 0,-2-4 28 0 0,0 9-47 0 0,-5 4-71 0 0,-1-1 0 0 0,1 1 0 0 0,-1 0 0 0 0,0 0 0 0 0,1-1 0 0 0,-1 1 0 0 0,1 0 1 0 0,-1-1-1 0 0,0 1 0 0 0,1 0 0 0 0,-1-1 0 0 0,0 1 0 0 0,1-1 0 0 0,-1 1 1 0 0,0 0-1 0 0,0-1 0 0 0,0 1 0 0 0,1-1 0 0 0,-1 1 0 0 0,0-1 0 0 0,0 1 1 0 0,0-1-1 0 0,0 1 0 0 0,0-1 0 0 0,0 1 0 0 0,0-1 0 0 0,0 1 0 0 0,0-1 0 0 0,0 1 1 0 0,0-1-1 0 0,0 1 0 0 0,0-1-4 0 0,0-12 33 0 0,0 13-32 0 0,0 0 1 0 0,0-1-1 0 0,0 1 0 0 0,0 0 1 0 0,0 0-1 0 0,0 0 0 0 0,0 0 0 0 0,0 0 1 0 0,0 0-1 0 0,0 0 0 0 0,0 0 0 0 0,0 0 1 0 0,0 0-1 0 0,0-1 0 0 0,0 1 0 0 0,0 0 1 0 0,0 0-1 0 0,0 0 0 0 0,0 0 0 0 0,0 0 1 0 0,0 0-1 0 0,0 0 0 0 0,0 0 1 0 0,0 0-1 0 0,0 0 0 0 0,0 0 0 0 0,0-1 1 0 0,0 1-1 0 0,0 0 0 0 0,0 0 0 0 0,0 0 1 0 0,0 0-1 0 0,0 0 0 0 0,1 0 0 0 0,-1 0 1 0 0,0 0-1 0 0,0 0 0 0 0,0 0 0 0 0,0 0 1 0 0,0 0-1 0 0,0 0 0 0 0,0 0 1 0 0,0 0-1 0 0,0 0 0 0 0,0 0 0 0 0,0 0 1 0 0,1 0-1 0 0,-1 0 0 0 0,0 0 0 0 0,0 0 1 0 0,0 0-1 0 0,0 0 0 0 0,0 0 0 0 0,0 0 1 0 0,0 0-1 0 0,0 0 0 0 0,0 0-1 0 0,1 0 4 0 0,-1 0 0 0 0,1 0 0 0 0,-1 0 0 0 0,1 0 0 0 0,-1 0 0 0 0,1 0 0 0 0,-1 0 0 0 0,1 0 0 0 0,-1 0 1 0 0,1 0-1 0 0,-1 0 0 0 0,1-1 0 0 0,-1 1 0 0 0,1 0 0 0 0,-1 0 0 0 0,1-1 0 0 0,-1 1 0 0 0,0 0 0 0 0,1 0 0 0 0,-1-1 0 0 0,0 1 0 0 0,1-1 0 0 0,-1 1 0 0 0,0 0 0 0 0,1-1 0 0 0,-1 1 0 0 0,0-1 0 0 0,0 1 0 0 0,1 0 0 0 0,-1-1 0 0 0,0 1 0 0 0,0-1 0 0 0,0 1 0 0 0,0-1 0 0 0,1 1 0 0 0,-1-1 0 0 0,0 1 0 0 0,0-1 0 0 0,0 1 0 0 0,0-1 0 0 0,0 1 1 0 0,0-1-5 0 0,0-2 88 0 0,0 1 0 0 0,0 1-86 0 0,0 1 0 0 0,0 0 0 0 0,0 0 0 0 0,0-1 0 0 0,0 1 0 0 0,0 0 0 0 0,0 0 0 0 0,0-1 0 0 0,0 1 0 0 0,0 0 0 0 0,0-1 0 0 0,0 1 0 0 0,0 0 0 0 0,0 0 0 0 0,0-1 0 0 0,0 1 0 0 0,0 0 0 0 0,0 0 0 0 0,0-1 0 0 0,0 1 0 0 0,-1 0 0 0 0,1 0 0 0 0,0-1 0 0 0,0 1 0 0 0,0 0 0 0 0,0 0 0 0 0,-1-1 0 0 0,1 1 1 0 0,0 0-1 0 0,0 0 0 0 0,0 0 0 0 0,-1 0 0 0 0,1-1-2 0 0,-1 0 1 0 0,-1 1 0 0 0,1-1 1 0 0,0 0-1 0 0,0-1 1 0 0,0 1-1 0 0,0 0 0 0 0,0 0 1 0 0,0 0-1 0 0,0-1 1 0 0,0 1-1 0 0,0 0 0 0 0,0-1 1 0 0,1 1-1 0 0,-1-1 1 0 0,0 0-2 0 0,-1-3 0 0 0,-2 2 0 0 0,-19-8 0 0 0,18 8 0 0 0,-6-2 10 0 0,1 10 19 0 0,5-2-15 0 0,-11 3-3 0 0,0 7-11 0 0,10-8-2 0 0,3-1 1 0 0,0-1 1 0 0,0 0-1 0 0,0 1 0 0 0,0-1 0 0 0,0 2 1 0 0,-7 18-54 0 0,-1-4 42 0 0,8-15 12 0 0,1 0 0 0 0,-1 0 0 0 0,1 1 0 0 0,-1-1 0 0 0,1 3 0 0 0,0 10 0 0 0,2-13 0 0 0,0-1 0 0 0,0 0 0 0 0,0 1 0 0 0,0-1 0 0 0,-1 0 0 0 0,0 1 0 0 0,1-1 0 0 0,-2 0 0 0 0,-5 22 13 0 0,4-8 31 0 0,1 0 31 0 0,1 3 49 0 0,1 8 15 0 0,0 5 98 0 0,0-32-224 0 0,0 1 0 0 0,1 0 0 0 0,-1-1 0 0 0,0 1 0 0 0,1 0 0 0 0,-1-1 0 0 0,1 1 0 0 0,-1-1 0 0 0,1 1 0 0 0,0-1 0 0 0,0 1 0 0 0,-1-1 0 0 0,1 1 0 0 0,1-1-13 0 0,2 7 58 0 0,1 3 20 0 0,-4-9-65 0 0,0 0-1 0 0,0 1 0 0 0,0-1 1 0 0,1 0-1 0 0,-1 0 1 0 0,1 0-1 0 0,-1 0 1 0 0,1 0-1 0 0,0 0-12 0 0,4 4 45 0 0,1-1 0 0 0,0 0 0 0 0,0 0 0 0 0,1 0-45 0 0,2 0 13 0 0,-8-3-5 0 0,0 0-1 0 0,1 0 1 0 0,-1-1-1 0 0,1 0 0 0 0,-1 1 1 0 0,1-1-1 0 0,0 0 1 0 0,-1 0-1 0 0,1 0 0 0 0,0 0 1 0 0,1-1-8 0 0,16 1 73 0 0,-8-1-40 0 0,-4 1-24 0 0,0-1 0 0 0,1 0 0 0 0,-1-1 0 0 0,8-1-9 0 0,15-9 0 0 0,-26 10 52 0 0,-1 0-52 0 0,0 0-51 0 0,0 0-50 0 0,2 0-135 0 0,0-1-103 0 0,0 1-101 0 0,-1-1-101 0 0,1 0-97 0 0,1 1-96 0 0,-1-2-94 0 0,1 1-93 0 0,10-5-1176 0 0,11-2-1196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18.7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65 5672 0 0,'0'0'165'0'0,"0"-3"-10"0"0,0-1-38 0 0,-1 1-99 0 0,-4-2-198 0 0,3 4 163 0 0,0-1 67 0 0,0 0 97 0 0,1 1-29 0 0,0 0 35 0 0,1-2 111 0 0,-1 1 76 0 0,1-2 85 0 0,-1 1 93 0 0,2 2-480 0 0,-1 0 0 0 0,0 1 0 0 0,-1-1 0 0 0,1 1 0 0 0,0-1-1 0 0,0 0 1 0 0,0 1 0 0 0,0-1 0 0 0,0 1 0 0 0,0-1 0 0 0,-1 1 0 0 0,1-1 0 0 0,0 1-1 0 0,-1-1 1 0 0,1 1 0 0 0,0-1 0 0 0,-1 1-38 0 0,-3-3 276 0 0,-2 2-36 0 0,4 1 215 0 0,2-2-9 0 0,0-9-31 0 0,0 9-114 0 0,-3 2-49 0 0,-7 0-10 0 0,7 0-13 0 0,3 0-45 0 0,0 0-21 0 0,0 0-3 0 0,0 0-3 0 0,0 0-12 0 0,0 0-7 0 0,0 0-2 0 0,0 0 1 0 0,-3 0 6 0 0,0-1-93 0 0,1 1-29 0 0,0 0 1 0 0,0 0 0 0 0,1 0-1 0 0,-1 0 1 0 0,0 0-1 0 0,0 0 1 0 0,0 1 0 0 0,0-1-1 0 0,1 1 1 0 0,-1-1 0 0 0,-1 1-22 0 0,-2 6 99 0 0,5-7-93 0 0,0 1-1 0 0,0-1 1 0 0,0 1-1 0 0,-1-1 1 0 0,1 0-1 0 0,0 1 1 0 0,0-1 0 0 0,-1 0-1 0 0,1 1 1 0 0,0-1-1 0 0,-1 0 1 0 0,1 0-1 0 0,0 1 1 0 0,-1-1-1 0 0,1 0 1 0 0,0 0 0 0 0,-1 1-1 0 0,1-1 1 0 0,-1 0-1 0 0,1 0 1 0 0,0 0-1 0 0,-1 0 1 0 0,1 0 0 0 0,-1 0-1 0 0,1 1 1 0 0,0-1-1 0 0,-1 0 1 0 0,1 0-1 0 0,-1 0 1 0 0,1-1 0 0 0,-1 1-6 0 0,-1 0 128 0 0,-1 3 0 0 0,0 0-92 0 0,-16 15 323 0 0,15-15-329 0 0,1-1-47 0 0,-2 1 40 0 0,4-3-17 0 0,1 0-1 0 0,-1 0 0 0 0,1 1 1 0 0,-1-1-1 0 0,0 0 0 0 0,1 1 1 0 0,-1-1-1 0 0,1 1 0 0 0,-1-1 1 0 0,1 0-1 0 0,-1 1 0 0 0,1-1 1 0 0,-1 1-1 0 0,1 0 0 0 0,-1-1 1 0 0,1 1-1 0 0,0-1 0 0 0,-1 1 0 0 0,1-1 1 0 0,0 1-1 0 0,-1 0 0 0 0,1 0-5 0 0,-2 4 20 0 0,-11 11 83 0 0,0 0 12 0 0,10-1-101 0 0,1-4 34 0 0,-4 2-16 0 0,0-1-1 0 0,4-1 18 0 0,2 18-20 0 0,0 37 104 0 0,0-64-129 0 0,0 0 1 0 0,1 0-1 0 0,-1 0 0 0 0,0 0 1 0 0,1 0-1 0 0,0 0 0 0 0,-1 0 0 0 0,1-1 1 0 0,0 1-1 0 0,0 0 0 0 0,0 0 0 0 0,0 0-4 0 0,0-1 2 0 0,0 1-1 0 0,0-1 0 0 0,0 1 0 0 0,0-1 0 0 0,-1 1 1 0 0,1-1-1 0 0,-1 1 0 0 0,1-1 0 0 0,-1 1 0 0 0,0-1 0 0 0,1 1 1 0 0,-1 0-2 0 0,2 3 48 0 0,5 2-51 0 0,0 0 29 0 0,-1 0 0 0 0,1-1 1 0 0,0 0-1 0 0,4 3-26 0 0,2-4 43 0 0,-8 2-30 0 0,-5-7-11 0 0,0 1-1 0 0,0-1 1 0 0,1 1-1 0 0,-1-1 1 0 0,0 0 0 0 0,0 1-1 0 0,1-1 1 0 0,-1 1-1 0 0,0-1 1 0 0,1 0 0 0 0,-1 1-1 0 0,1-1 1 0 0,-1 0-1 0 0,0 0 1 0 0,1 1-1 0 0,-1-1 1 0 0,1 0 0 0 0,-1 0-1 0 0,1 0 1 0 0,-1 1-1 0 0,1-1 1 0 0,-1 0 0 0 0,1 0-1 0 0,-1 0 1 0 0,1 0-1 0 0,-1 0 1 0 0,1 0 0 0 0,-1 0-1 0 0,1 0 1 0 0,-1 0-1 0 0,1 0 1 0 0,0-1-2 0 0,15 2 28 0 0,-12 0-16 0 0,0-1 0 0 0,1 1 0 0 0,-1-1 0 0 0,1-1-1 0 0,-1 1 1 0 0,0 0 0 0 0,1-1 0 0 0,-1 0 0 0 0,4-1-12 0 0,31-18 86 0 0,-15 8 20 0 0,-23 12-101 0 0,0-1 0 0 0,0 0 1 0 0,0 1-1 0 0,-1-1 1 0 0,1 0-1 0 0,0 0 0 0 0,0 0 1 0 0,-1 1-1 0 0,1-1 1 0 0,0 0-1 0 0,-1 0 0 0 0,1 0 1 0 0,-1 0-1 0 0,1 0 1 0 0,-1 0-1 0 0,1-1-5 0 0,5-9 70 0 0,5 4-13 0 0,-10 7-56 0 0,0 0 1 0 0,1-1 0 0 0,-1 1 0 0 0,0-1-1 0 0,0 1 1 0 0,-1-1 0 0 0,1 0 0 0 0,0 1-1 0 0,0-1 1 0 0,0 0 0 0 0,0 0 0 0 0,0 1 0 0 0,-1-1-1 0 0,1 0 1 0 0,0 0 0 0 0,0 0-2 0 0,21-44 138 0 0,-13 26-41 0 0,-8 15-70 0 0,0 0 0 0 0,0 0 0 0 0,0-1 0 0 0,-1 1 0 0 0,1 0 0 0 0,-1-1 0 0 0,0 1 0 0 0,0 0 0 0 0,-1-4-27 0 0,0-9 21 0 0,1-62-4 0 0,0 108-154 0 0,2-23 73 0 0,0-4 58 0 0,0 0 0 0 0,0 1 0 0 0,-1-1 0 0 0,1 0 0 0 0,-1 1 1 0 0,0 0-1 0 0,1-1 0 0 0,-1 1 0 0 0,-1 0 0 0 0,1 0 1 0 0,0 0 5 0 0,10 24 10 0 0,-4-6 34 0 0,-2-6-39 0 0,-2-4-16 0 0,7 11-82 0 0,-9-20 83 0 0,1 0 1 0 0,-1 0-1 0 0,0 0 1 0 0,-1 0-1 0 0,1 0 1 0 0,0 1-1 0 0,-1-1 1 0 0,1 0-1 0 0,-1 0 1 0 0,1 1-1 0 0,-1 1 10 0 0,0-2 2 0 0,0 1 1 0 0,0 0-1 0 0,0-1 0 0 0,1 1 0 0 0,-1-1 0 0 0,1 1 0 0 0,0-1 1 0 0,-1 0-1 0 0,1 1 0 0 0,0-1 0 0 0,2 2-2 0 0,-2-1 8 0 0,0-1 1 0 0,0 0-1 0 0,0 1 0 0 0,0-1 0 0 0,0 1 1 0 0,-1-1-1 0 0,1 1 0 0 0,-1-1 0 0 0,0 1 1 0 0,1-1-1 0 0,-1 3-8 0 0,0-3 7 0 0,0 0 0 0 0,0 0 0 0 0,1 0 0 0 0,-1 0 0 0 0,1 0 0 0 0,-1 0 0 0 0,1-1 0 0 0,0 1 0 0 0,0 0 0 0 0,-1 0 0 0 0,2 0 0 0 0,-1 0-7 0 0,0-1 13 0 0,0 1 0 0 0,0-1 0 0 0,0 0 0 0 0,-1 1 1 0 0,1-1-1 0 0,-1 1 0 0 0,1 0 0 0 0,-1-1 0 0 0,1 1 0 0 0,-1-1 0 0 0,0 1 0 0 0,0 0-13 0 0,3 3 98 0 0,7 9 9 0 0,-7 1 2 0 0,-3-15-104 0 0,0 1 0 0 0,0-1 0 0 0,0 1 0 0 0,0-1 1 0 0,-1 1-1 0 0,1-1 0 0 0,0 1 0 0 0,0-1 0 0 0,0 1 1 0 0,1-1-1 0 0,-1 1 0 0 0,0-1 0 0 0,0 1 1 0 0,0-1-1 0 0,0 1 0 0 0,0-1 0 0 0,1 1 0 0 0,-1-1 1 0 0,0 1-1 0 0,0-1 0 0 0,1 1 0 0 0,-1-1 0 0 0,0 1 1 0 0,1-1-1 0 0,-1 0 0 0 0,0 1 0 0 0,1-1 1 0 0,-1 0-1 0 0,1 1 0 0 0,-1-1 0 0 0,0 0 0 0 0,1 0 1 0 0,-1 1-1 0 0,1-1 0 0 0,-1 0 0 0 0,1 0 1 0 0,-1 0-1 0 0,1 0 0 0 0,-1 1 0 0 0,1-1 0 0 0,-1 0 1 0 0,1 0-1 0 0,-1 0 0 0 0,1 0 0 0 0,-1 0 0 0 0,1 0-5 0 0,2 0 116 0 0,-3 0-16 0 0,0 0-4 0 0,0 0 0 0 0,0 0 16 0 0,0 0 66 0 0,0 0 22 0 0,0 0 6 0 0,0 0-103 0 0,0 0-100 0 0,0-2-203 0 0,0 1 57 0 0,0 0 49 0 0,0 0 40 0 0,0 0 33 0 0,0-1 77 0 0,0 1-56 0 0,0 1-48 0 0,0-1-71 0 0,0-1-102 0 0,0 1 66 0 0,0 0-35 0 0,0 0-37 0 0,0 0-41 0 0,0 0-43 0 0,0-1-47 0 0,0 1-31 0 0,0 0-56 0 0,0 0-48 0 0,0 0-43 0 0,0-1-156 0 0,0 1-42 0 0,0-2-188 0 0,0 0-507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22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64 113 4432 0 0,'0'0'99'0'0,"0"0"11"0"0,0 0 10 0 0,-3 0-14 0 0,-10-3-85 0 0,4-3-9 0 0,5 2 33 0 0,1 1 196 0 0,0 2-91 0 0,-1 1-44 0 0,-2 1 18 0 0,6-1-74 0 0,-2 0 168 0 0,0 0-62 0 0,1 0-54 0 0,-1 0-44 0 0,0 0-39 0 0,0 0-111 0 0,1 0 126 0 0,0 0 75 0 0,0 0 103 0 0,1 0-58 0 0,-1 0 35 0 0,0 0 39 0 0,1 0 43 0 0,-1 0 45 0 0,0 0 50 0 0,1-3-25 0 0,0-23 362 0 0,0 23-351 0 0,0 3 0 0 0,0 0 0 0 0,0 0 0 0 0,0 0-2 0 0,0 0-4 0 0,0 0-2 0 0,0 0 0 0 0,0 0-16 0 0,0 0-68 0 0,0 0-32 0 0,0 3-4 0 0,0 9-37 0 0,2-1-36 0 0,-1-9-130 0 0,-1 0 0 0 0,1 0 1 0 0,0 0-1 0 0,0 0 0 0 0,0 0 0 0 0,0 0 1 0 0,1 0-1 0 0,-1-1 0 0 0,0 1 0 0 0,2 1-21 0 0,2 2 64 0 0,-1 1 0 0 0,0-1 0 0 0,0 1 0 0 0,-1 0 0 0 0,0 1 0 0 0,0 0-64 0 0,0-2 32 0 0,6 18 98 0 0,1-1-50 0 0,8 12 116 0 0,-16-28-142 0 0,1 0 0 0 0,0 0 0 0 0,1 0-1 0 0,0 0 1 0 0,0 0 0 0 0,0-1 0 0 0,4 4-54 0 0,2 2 25 0 0,-6-6 43 0 0,-5 5-51 0 0,1-10-8 0 0,0 3 85 0 0,0-3-2 0 0,0 0-10 0 0,0 0 0 0 0,0 0 13 0 0,0 0 8 0 0,0 0 1 0 0,0 0 4 0 0,0 0 17 0 0,0 0 10 0 0,0 0 1 0 0,-1-10 81 0 0,0-4-62 0 0,1 0-44 0 0,1 0-52 0 0,2 3-63 0 0,2 3 24 0 0,-4 7-17 0 0,0-1-1 0 0,0 1 0 0 0,0-1 0 0 0,0 1 0 0 0,-1-1 1 0 0,1 1-1 0 0,0-1 0 0 0,-1 0 0 0 0,1 1 0 0 0,-1-1 1 0 0,0 0-1 0 0,0 1 0 0 0,1-1 0 0 0,-1 0 0 0 0,0 0-1 0 0,0-3-1 0 0,0 1 1 0 0,1 0-1 0 0,-1 0 1 0 0,1 0-1 0 0,1 0 1 0 0,-1 0-1 0 0,0 0 1 0 0,2-3-1 0 0,6-16 49 0 0,-7 18-48 0 0,0 0 1 0 0,1 1 0 0 0,-1 0-1 0 0,1-1 1 0 0,0 1-1 0 0,0 0 1 0 0,3-2-2 0 0,15-21-1 0 0,-16 20 0 0 0,0 1-1 0 0,0-1 0 0 0,1 1 0 0 0,0 0 1 0 0,0 0-1 0 0,1 1 0 0 0,0 0 0 0 0,0 0 1 0 0,4-2 0 0 0,-2 3-15 0 0,-1 0 0 0 0,1 0-1 0 0,0 1 1 0 0,0 1-1 0 0,0-1 1 0 0,0 1 16 0 0,19-5-48 0 0,-25 6 42 0 0,1 0 1 0 0,-1 0-1 0 0,1 1 1 0 0,-1-1 0 0 0,1 1-1 0 0,0 0 1 0 0,-1 0-1 0 0,1 0 1 0 0,1 1 5 0 0,8-1-18 0 0,2 0 9 0 0,-9 0 0 0 0,1-1 0 0 0,-1 2 0 0 0,1-1-1 0 0,-1 1 1 0 0,0 0 0 0 0,1 0 9 0 0,14 10-10 0 0,1-6 10 0 0,-18-4 0 0 0,0 0 0 0 0,0 0 0 0 0,0 0 0 0 0,0 1 0 0 0,0-1 0 0 0,0 1 0 0 0,0 0 0 0 0,-1 0 0 0 0,1 1 0 0 0,-1-1 0 0 0,1 1 0 0 0,-1-1 0 0 0,0 1 0 0 0,2 2 0 0 0,6 5-1 0 0,-5-4-1 0 0,0-1 0 0 0,-1 1 0 0 0,1 0 0 0 0,-1 0 0 0 0,1 3 2 0 0,2 2-23 0 0,13 22-7 0 0,-5-4 40 0 0,-1 19 108 0 0,-13-43-97 0 0,-1 1 0 0 0,0-1 0 0 0,-1 1 0 0 0,1-1 0 0 0,-1 1 0 0 0,0 0 0 0 0,-1-1 0 0 0,1 2-21 0 0,-1 5 31 0 0,1-7-28 0 0,0 14 84 0 0,-2-4 95 0 0,2-13-143 0 0,0 0-1 0 0,-1-1 0 0 0,1 1 0 0 0,-1 0 1 0 0,1 0-1 0 0,-1-1 0 0 0,0 1 1 0 0,0 0-1 0 0,0-1 0 0 0,0 1 0 0 0,0-1 1 0 0,0 1-1 0 0,-1 0-38 0 0,-1 0 342 0 0,3 1-10 0 0,0-1-216 0 0,0 0-45 0 0,-1 1-25 0 0,-2 6-35 0 0,2-6 38 0 0,-1 0 53 0 0,0-1 49 0 0,0 0 70 0 0,0 0 83 0 0,-1-1 96 0 0,-1 0-403 0 0,-3-2-80 0 0,5 1 36 0 0,0 0-201 0 0,2 0-22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31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1 192 7552 0 0,'0'0'222'0'0,"0"0"-62"0"0,0 0-13 0 0,0 0 49 0 0,0 0 161 0 0,0 0 298 0 0,0 0 17 0 0,0 0-16 0 0,0 0-95 0 0,0 0-45 0 0,0 2-10 0 0,-1-1-478 0 0,1-1 0 0 0,0 1 1 0 0,1 0-1 0 0,-1-1 0 0 0,0 1 1 0 0,0-1-1 0 0,0 1 1 0 0,0 0-1 0 0,0-1 0 0 0,0 1 1 0 0,1-1-1 0 0,-1 1 0 0 0,0-1 1 0 0,1 1-1 0 0,-1-1 1 0 0,0 1-1 0 0,1-1-28 0 0,-1 1 24 0 0,1-1-1 0 0,-1 0 1 0 0,1 1 0 0 0,-1-1-1 0 0,1 0 1 0 0,-1 0 0 0 0,1 1 0 0 0,-1-1-1 0 0,1 0 1 0 0,-1 0 0 0 0,1 0-1 0 0,0 0 1 0 0,-1 0 0 0 0,1 1 0 0 0,-1-1-1 0 0,1 0 1 0 0,0-1-24 0 0,1 1 369 0 0,1 3-7 0 0,9 16 78 0 0,-5-6-202 0 0,3 0-62 0 0,3 3 58 0 0,-8-3-5 0 0,6-8-12 0 0,-6 3-52 0 0,4 9 26 0 0,-7-13-129 0 0,3 43 562 0 0,0-39-525 0 0,-4-6-77 0 0,0-1 1 0 0,0 0-1 0 0,-1 1 0 0 0,1-1 0 0 0,0 1 0 0 0,-1-1 0 0 0,1 1 0 0 0,0 0 0 0 0,-1-1 0 0 0,0 1 0 0 0,1 0 1 0 0,-1-1-1 0 0,0 1 0 0 0,0 0-22 0 0,0 0 17 0 0,0 13 153 0 0,2 4 144 0 0,0-11-171 0 0,1 0-34 0 0,3 0-48 0 0,-3-5 99 0 0,-3-3 0 0 0,0 0 6 0 0,0 0 20 0 0,0 0 6 0 0,0 0 0 0 0,0 0 10 0 0,0 0 38 0 0,0 0 16 0 0,-3-3 6 0 0,0 0-177 0 0,-2-2 12 0 0,-3-3 45 0 0,-2-5-118 0 0,3-2 20 0 0,1-4-25 0 0,3 9-6 0 0,2 5 8 0 0,0 1-1 0 0,0-1 1 0 0,0 0-1 0 0,1 1 0 0 0,-1-5-20 0 0,3-21 69 0 0,-2 13-48 0 0,0-10 52 0 0,-1 20-61 0 0,1 1 1 0 0,0 0-1 0 0,0 0 1 0 0,0 0-1 0 0,1 0 1 0 0,0 0-1 0 0,1-3-12 0 0,9-12 16 0 0,-6 1-16 0 0,-4 15 0 0 0,0 0 0 0 0,0 1 0 0 0,0-1 0 0 0,1 1 0 0 0,0-1 0 0 0,0 1 0 0 0,1-2 0 0 0,6-7-5 0 0,16-27 13 0 0,-17 27-33 0 0,0-3-33 0 0,-6 13 57 0 0,0 0-1 0 0,0 0 0 0 0,1 0 0 0 0,-1 0 0 0 0,1 1 1 0 0,0-1-1 0 0,0 1 0 0 0,0 0 0 0 0,3-2 2 0 0,7-2 0 0 0,-9 0 0 0 0,-3 5 0 0 0,-1 1 0 0 0,0-1 0 0 0,0 1 0 0 0,1 0 0 0 0,-1-1 0 0 0,0 1 0 0 0,1-1 0 0 0,-1 1 0 0 0,0 0 0 0 0,1-1 0 0 0,-1 1 0 0 0,0 0 0 0 0,1-1 0 0 0,-1 1 0 0 0,1 0 0 0 0,-1 0 0 0 0,1 0 0 0 0,-1-1 0 0 0,1 1 0 0 0,-1 0 0 0 0,1 0 0 0 0,-1 0 0 0 0,1 0 0 0 0,-1 0 0 0 0,1 0 0 0 0,-1 0 0 0 0,1 0 0 0 0,-1 0 0 0 0,1 0 0 0 0,-1 0 0 0 0,0 0 0 0 0,1 0 0 0 0,2 0 0 0 0,-1-1 0 0 0,0 1 0 0 0,0-1 0 0 0,1 0 0 0 0,-1 0 0 0 0,0 0 0 0 0,0 0 0 0 0,2-1 0 0 0,-4 1 0 0 0,1 1 0 0 0,0-1 0 0 0,0 1 0 0 0,0-1 0 0 0,0 1 0 0 0,-1-1 0 0 0,1 1 0 0 0,0-1 0 0 0,0 1 0 0 0,0 0 0 0 0,0-1 0 0 0,0 1 0 0 0,0 0 0 0 0,0 0 0 0 0,0 0 0 0 0,0 0 0 0 0,0 0 0 0 0,0 0 0 0 0,0 0 0 0 0,0 0 0 0 0,0 0 0 0 0,0 0 0 0 0,1 1 0 0 0,3 10 0 0 0,9-6 0 0 0,24 16 1 0 0,-24-9-3 0 0,-3-1-7 0 0,2 5-34 0 0,-12-13 39 0 0,0-1 0 0 0,0 0-1 0 0,1 1 1 0 0,-1-1 0 0 0,1 0 0 0 0,0 0-1 0 0,0 0 1 0 0,0 0 0 0 0,0 0 0 0 0,0 0 4 0 0,0 0-5 0 0,0-1 1 0 0,0 1-1 0 0,0 0 0 0 0,0 0 1 0 0,-1 0-1 0 0,1 1 1 0 0,-1-1-1 0 0,1 0 1 0 0,-1 1-1 0 0,1 0 5 0 0,0 0-10 0 0,0 0-1 0 0,1 1 1 0 0,-1-1-1 0 0,1 0 1 0 0,0 0-1 0 0,3 1 11 0 0,-3-1 0 0 0,0 0-1 0 0,0 0 0 0 0,-1 0 1 0 0,1 0-1 0 0,0 0 0 0 0,1 3 1 0 0,11 25 0 0 0,-14-29 0 0 0,0 0 0 0 0,-1 0 0 0 0,1 0 0 0 0,-1 0 0 0 0,0 0 0 0 0,0-1 0 0 0,1 1 0 0 0,-1 0 0 0 0,0 0 0 0 0,-1 0 0 0 0,1 1 0 0 0,0-1 0 0 0,0 0 0 0 0,-1 0 0 0 0,1 0 0 0 0,1 0 0 0 0,-1 0 0 0 0,0-1 0 0 0,0 1 0 0 0,1 0 0 0 0,-1 0 0 0 0,1 0 0 0 0,0 1 0 0 0,4 5 0 0 0,1 1 0 0 0,-4 21 0 0 0,-2-3-5 0 0,0 7-66 0 0,0-34 71 0 0,0 0-1 0 0,0 0 1 0 0,0 0-1 0 0,0 0 1 0 0,0 0-1 0 0,0 0 1 0 0,0 0-1 0 0,0 0 1 0 0,0 0-1 0 0,0 0 1 0 0,0 1-1 0 0,0-1 1 0 0,0 0-1 0 0,0 0 1 0 0,0 0-1 0 0,0 0 1 0 0,0 0-1 0 0,0 0 1 0 0,0 0-1 0 0,0 0 1 0 0,0 0-1 0 0,0 0 1 0 0,0 1-1 0 0,0-1 1 0 0,0 0-1 0 0,0 0 0 0 0,0 0 1 0 0,0 0-1 0 0,-1 0 1 0 0,1 0-1 0 0,0 0 1 0 0,0 0-1 0 0,0 0 1 0 0,0 0-1 0 0,0 0 1 0 0,0 0-1 0 0,0 0 1 0 0,0 0-1 0 0,0 0 1 0 0,0 0-1 0 0,0 0 1 0 0,0 0-1 0 0,-1 0 1 0 0,1 0-1 0 0,0 0 1 0 0,0 0-1 0 0,0 0 1 0 0,0 0-1 0 0,0 0 1 0 0,0 0-1 0 0,0 0 1 0 0,0 0-1 0 0,0 0 1 0 0,0 0-1 0 0,-1 0 1 0 0,1 0-1 0 0,0 0 1 0 0,-10 0 77 0 0,7 0 14 0 0,3 0-36 0 0,0 0-85 0 0,0-7 101 0 0,0-3-37 0 0,3-4-27 0 0,2 6-7 0 0,-4 6 2 0 0,0 1 1 0 0,-1-1-1 0 0,1 1 0 0 0,0 0 1 0 0,0-1-1 0 0,-1 0 0 0 0,1 1 1 0 0,-1-1-1 0 0,1 1 0 0 0,-1-1 0 0 0,0 0 1 0 0,1 1-1 0 0,-1-1 0 0 0,0 0-2 0 0,0-3-64 0 0,0 0 0 0 0,0 0 0 0 0,1 0 0 0 0,0 0-1 0 0,1-3 65 0 0,0 3-63 0 0,0-1 0 0 0,1 0 0 0 0,0 1 0 0 0,0-1 0 0 0,1 1 0 0 0,0-2 63 0 0,2-1-70 0 0,-3 4 64 0 0,-1-1 0 0 0,0 1 0 0 0,0 0 0 0 0,-1-1 0 0 0,1 1 0 0 0,-1-1 1 0 0,0 0 5 0 0,1 0 0 0 0,-1-1 0 0 0,1 1 1 0 0,0 0-1 0 0,0-1 1 0 0,0 1-1 0 0,1 0 0 0 0,1-1 0 0 0,2-4-15 0 0,1 1 33 0 0,9-10 109 0 0,0-1 97 0 0,2 1 70 0 0,-11 12-172 0 0,6-5-8 0 0,-1 3-94 0 0,51-23-20 0 0,-59 31-7 0 0,0 0-1 0 0,0 0 1 0 0,1 0-1 0 0,-1 1 1 0 0,0-1-1 0 0,1 1 0 0 0,-1 0 1 0 0,1 1-1 0 0,3 0 8 0 0,8-1 4 0 0,-9 0-4 0 0,-5 0 0 0 0,0 0 0 0 0,0 0 0 0 0,1 0 0 0 0,-1 0 0 0 0,0 0 0 0 0,0 0 0 0 0,0 1 0 0 0,0-1 0 0 0,0 1 0 0 0,1 0 0 0 0,5 3-2 0 0,30 15-65 0 0,-21-10 72 0 0,15 17-5 0 0,-22-22 0 0 0,-9-3 0 0 0,0-1 0 0 0,0 0 0 0 0,0 1 0 0 0,1-1 0 0 0,-1 1 0 0 0,0-1 0 0 0,0 1 0 0 0,0-1 0 0 0,0 1 0 0 0,0 0 0 0 0,-1-1 0 0 0,1 1 0 0 0,0 0 0 0 0,0 0 0 0 0,0 0 0 0 0,-1 0 0 0 0,1 0 0 0 0,0-1 0 0 0,-1 1 0 0 0,1 1 0 0 0,-1-1 0 0 0,1 0 0 0 0,-1 0 0 0 0,1 0 0 0 0,-1 0 0 0 0,0 0 0 0 0,0 0 0 0 0,1 0 0 0 0,-1 1 0 0 0,0-1 0 0 0,0 0 0 0 0,0 0 0 0 0,0 1 0 0 0,0 0-2 0 0,0 0 0 0 0,0-1-1 0 0,0 1 1 0 0,1 0 0 0 0,-1 0-1 0 0,1-1 1 0 0,-1 1-1 0 0,1 0 1 0 0,0-1 0 0 0,-1 1-1 0 0,1 0 1 0 0,0-1 0 0 0,0 1 2 0 0,0-1-4 0 0,0 1 0 0 0,0-1 1 0 0,0 1-1 0 0,0-1 1 0 0,0 1-1 0 0,-1 0 1 0 0,1 0-1 0 0,-1-1 0 0 0,1 1 1 0 0,-1 0-1 0 0,0 0 1 0 0,0-1-1 0 0,0 1 4 0 0,0 0-5 0 0,0 0 0 0 0,1-1 1 0 0,-1 1-1 0 0,0-1 0 0 0,1 1 0 0 0,-1-1 0 0 0,1 1 1 0 0,-1-1-1 0 0,1 1 0 0 0,0-1 0 0 0,-1 1 0 0 0,1-1 0 0 0,0 0 5 0 0,5 13-4 0 0,-4-3 4 0 0,0 0 0 0 0,-1 1 0 0 0,-1-1 0 0 0,0 1 0 0 0,-1 9 0 0 0,0 8 0 0 0,1 46 15 0 0,0-46 73 0 0,0-13-3 0 0,0 4 35 0 0,0-18-44 0 0,0-2-4 0 0,0 0 0 0 0,-3 0-12 0 0,-7 0-32 0 0,7 0 52 0 0,1 0 12 0 0,1 0-309 0 0,1 0 84 0 0,-1 0 73 0 0,1 0 60 0 0,0 0 48 0 0,-1 0 35 0 0,-1 0 449 0 0,2 0-438 0 0,-1 0-88 0 0,1 0-59 0 0,-1 0-50 0 0,1 0-56 0 0,-1 0-65 0 0,1 0-94 0 0,-1 0-90 0 0,0 0-97 0 0,1 0-108 0 0,-1 0-114 0 0,0 0-124 0 0,1 0 377 0 0,-1 0-35 0 0,1 0-34 0 0,0 0-37 0 0,0 0-676 0 0,0 0-36 0 0,0 0-2713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38.2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7424 0 0,'0'0'166'0'0,"0"0"29"0"0,0 0 12 0 0,0 0-70 0 0,0 0-10 0 0,0 0 47 0 0,0 0 150 0 0,0 3 275 0 0,0 8-1 0 0,0 2-57 0 0,0 1-51 0 0,0 0-45 0 0,0 0-41 0 0,0 0-34 0 0,0 14 285 0 0,2-16-466 0 0,3-3-34 0 0,1 4 13 0 0,-4-8-100 0 0,-1 5-3 0 0,-1-5 18 0 0,0 1 34 0 0,0 2 62 0 0,0-5-143 0 0,0-1 1 0 0,0 1-1 0 0,0-1 1 0 0,1 1-1 0 0,-1-1 1 0 0,1 1 0 0 0,0 0-37 0 0,6 5 210 0 0,-7-8-199 0 0,1 0-1 0 0,-1 1 0 0 0,1-1 1 0 0,-1 0-1 0 0,0 1 1 0 0,1-1-1 0 0,-1 0 0 0 0,0 1 1 0 0,1-1-1 0 0,-1 1 1 0 0,0-1-1 0 0,1 0 0 0 0,-1 1 1 0 0,0-1-1 0 0,0 1 0 0 0,0-1 1 0 0,1 1-1 0 0,-1-1 1 0 0,0 1-1 0 0,0-1 0 0 0,0 1 1 0 0,0-1-1 0 0,0 1 1 0 0,0-1-1 0 0,0 1 0 0 0,0-1 1 0 0,0 1-1 0 0,0-1 1 0 0,0 1-11 0 0,0 2 45 0 0,1 30 491 0 0,3-20-306 0 0,4-1-57 0 0,-6-9 28 0 0,0 0-90 0 0,-2 1-56 0 0,-1 1-31 0 0,0-2 38 0 0,1 26 275 0 0,0-26-184 0 0,0-1-3 0 0,0 9-12 0 0,0-9-2 0 0,0-2 0 0 0,0 3 3 0 0,0-2-67 0 0,0-1-41 0 0,0 1-45 0 0,0 3-86 0 0,0-3 122 0 0,0 0 55 0 0,0-1 53 0 0,0 1 71 0 0,0 0 84 0 0,0-1 96 0 0,0 0-377 0 0,0-1-1 0 0,0 1 0 0 0,0-1 1 0 0,0 1-1 0 0,0-1 0 0 0,0 0 0 0 0,0 1 1 0 0,0-1-1 0 0,-1 1 0 0 0,1-1 1 0 0,0 1-1 0 0,0-1 0 0 0,-1 1 1 0 0,1-1-1 0 0,0 1 0 0 0,-1-1 0 0 0,1 1 1 0 0,0-1-1 0 0,-1 1 0 0 0,1 0 1 0 0,-1-1-1 0 0,1 1 0 0 0,-1 0 0 0 0,0-1-3 0 0,1 1 4 0 0,-1-1-1 0 0,0 1 0 0 0,1-1 0 0 0,-1 1 1 0 0,1-1-1 0 0,-1 1 0 0 0,1-1 0 0 0,-1 1 1 0 0,1-1-1 0 0,-1 0 0 0 0,1 1 0 0 0,0-1 1 0 0,-1 0-1 0 0,1 1 0 0 0,0-1 0 0 0,-1 0 1 0 0,1 1-1 0 0,0-1 0 0 0,0 0 0 0 0,0 0 0 0 0,0 1 1 0 0,0-1-1 0 0,0 0 0 0 0,0 0 0 0 0,0 1-3 0 0,0-34 122 0 0,0 20-132 0 0,0 12 13 0 0,0 1-1 0 0,0-1 1 0 0,0 0-1 0 0,1 0 1 0 0,-1 1-1 0 0,1-1 1 0 0,-1 0-1 0 0,1 0 1 0 0,0 1-1 0 0,0-1 1 0 0,-1 1-1 0 0,1-1 0 0 0,1 1-2 0 0,-1-1 3 0 0,0 1-1 0 0,-1-1 1 0 0,1 0-1 0 0,0 1 1 0 0,0-1-1 0 0,-1 0 1 0 0,1 1-1 0 0,-1-1 1 0 0,1 0-1 0 0,-1 0 1 0 0,0 1-1 0 0,0-1 0 0 0,0 0-2 0 0,1-5 0 0 0,-1 0 0 0 0,1 0 0 0 0,1 0 0 0 0,-1 0 0 0 0,1 1 0 0 0,0-1 0 0 0,1 0 0 0 0,-1 1 0 0 0,-1 3 0 0 0,-1 1 0 0 0,1-1 0 0 0,0 1 0 0 0,-1 0 0 0 0,1-1 0 0 0,1 1 0 0 0,-1 0 0 0 0,0-1 0 0 0,0 1 0 0 0,1 0 0 0 0,-1 0 0 0 0,1 0 0 0 0,0 0 0 0 0,0 0 0 0 0,1-1 0 0 0,-1 0 0 0 0,0 0 0 0 0,0 0 0 0 0,0 0 0 0 0,0-1 0 0 0,1 0 0 0 0,-2 0 0 0 0,1 1 0 0 0,0-1 0 0 0,0 1 0 0 0,1 0 0 0 0,-1 0 0 0 0,2-1 0 0 0,-1 0 2 0 0,0 0 0 0 0,0 0 0 0 0,-1 0 0 0 0,1 0 0 0 0,0-2-2 0 0,-1 3 5 0 0,-1 0-1 0 0,1 0 0 0 0,-1 0 0 0 0,1 1 0 0 0,0-1 0 0 0,0 1 0 0 0,0-1 1 0 0,0 1-1 0 0,1 0 0 0 0,-1 0 0 0 0,1 0 0 0 0,-1 0 0 0 0,2-1-4 0 0,7-1 0 0 0,-10 3 0 0 0,0 1 0 0 0,0 0 0 0 0,0-1 0 0 0,0 1 0 0 0,0-1 0 0 0,1 1 0 0 0,-1-1 0 0 0,-1 0 0 0 0,1 1 0 0 0,0-1 0 0 0,0 0 0 0 0,0 0 0 0 0,0 1 0 0 0,0-1 0 0 0,-1 0 0 0 0,1 0 0 0 0,0 0 0 0 0,0-1 0 0 0,1-3 0 0 0,-2 4 0 0 0,1 1 0 0 0,-1-1 0 0 0,0 0 0 0 0,1 1 0 0 0,-1-1 0 0 0,0 1 0 0 0,1-1 0 0 0,-1 1 0 0 0,0-1 0 0 0,1 0 0 0 0,-1 1 0 0 0,1-1 0 0 0,-1 1 0 0 0,1 0 0 0 0,0-1 0 0 0,-1 1 0 0 0,1-1 0 0 0,-1 1 0 0 0,1 0 0 0 0,0 0 0 0 0,-1-1 0 0 0,1 1 0 0 0,4-2 0 0 0,8-9-14 0 0,-6 4-48 0 0,5-2 50 0 0,4 7 12 0 0,78 2 0 0 0,-78 2-12 0 0,0 11-36 0 0,-11-8 47 0 0,1-1-1 0 0,-1 0 0 0 0,1 0 0 0 0,0-1 0 0 0,1 0 0 0 0,0 1 2 0 0,-2-2-1 0 0,8 4 1 0 0,-8 4 0 0 0,7-3 1 0 0,-11-7-2 0 0,0 0 0 0 0,0 1 0 0 0,0-1 0 0 0,0 1 0 0 0,0-1 0 0 0,0 1 0 0 0,0 0 0 0 0,0-1 0 0 0,-1 1 0 0 0,1 0 0 0 0,0 0 1 0 0,0 0-1 0 0,0-1 0 0 0,-1 1 0 0 0,1 0 0 0 0,0 1 1 0 0,1 13-56 0 0,-2-14 55 0 0,0 0 0 0 0,0 0 0 0 0,0 0 0 0 0,0-1-1 0 0,0 1 1 0 0,0 0 0 0 0,0 0 0 0 0,1 0 0 0 0,-1 0-1 0 0,0-1 1 0 0,0 1 0 0 0,1 0 0 0 0,-1 0 0 0 0,0-1-1 0 0,1 1 2 0 0,10 5 0 0 0,4 23 0 0 0,-13-24 0 0 0,-1 0 0 0 0,15 19 0 0 0,0 2 0 0 0,12 24 0 0 0,-27-44 0 0 0,0 1 7 0 0,3-2 40 0 0,-3-3-44 0 0,0-1 1 0 0,0 0-1 0 0,0 0 1 0 0,0 1 0 0 0,0-1-1 0 0,0 0 1 0 0,0 1-1 0 0,0-1 1 0 0,0 1-1 0 0,-1-1 1 0 0,1 1-1 0 0,-1 0 1 0 0,1-1 0 0 0,-1 1-1 0 0,0 0 1 0 0,1-1-1 0 0,-1 1 1 0 0,0 0-4 0 0,0-1 0 0 0,0 0 1 0 0,0-1-1 0 0,0 1 1 0 0,0 0-1 0 0,0 0 0 0 0,0-1 1 0 0,0 1-1 0 0,0 0 1 0 0,0-1-1 0 0,1 1 1 0 0,-1 0-1 0 0,0-1 1 0 0,0 1-1 0 0,1-1 0 0 0,-1 1 1 0 0,1 0-1 0 0,-1-1 1 0 0,0 1-1 0 0,1-1 1 0 0,-1 1-1 0 0,1-1 1 0 0,-1 1-1 0 0,1-1 0 0 0,-1 0 1 0 0,1 1-1 0 0,0-1 0 0 0,-1 1 0 0 0,1-1 0 0 0,-1 0 0 0 0,1 1 0 0 0,0-1 0 0 0,-1 1 0 0 0,1-1 0 0 0,-1 1 0 0 0,0-1 0 0 0,1 1 0 0 0,-1-1 0 0 0,1 1 0 0 0,-1 0 0 0 0,0-1 0 0 0,0 1 0 0 0,1-1 0 0 0,-1 1 0 0 0,0 0 0 0 0,0-1 0 0 0,0 1 0 0 0,1 0 0 0 0,-1-1 0 0 0,0 1 0 0 0,0 0 0 0 0,0-1-1 0 0,0 1 1 0 0,0 0 0 0 0,0 17 5 0 0,0 1 78 0 0,0 36 363 0 0,0-52-272 0 0,0-1 40 0 0,0 1-162 0 0,0-2-9 0 0,0 3 13 0 0,0 2 57 0 0,0 7 85 0 0,0-11-123 0 0,0-2-6 0 0,0 0-5 0 0,0 0 2 0 0,0 0-25 0 0,0 0-114 0 0,0 0 38 0 0,0 0-28 0 0,0 0-34 0 0,0 0-55 0 0,0 0-26 0 0,0 0-57 0 0,0 0-63 0 0,0 0-72 0 0,0 0-78 0 0,0 0-71 0 0,0 0-64 0 0,0 0-56 0 0,0 0-190 0 0,0 0-56 0 0,0 0-230 0 0,0 0-616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39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50 7688 0 0,'0'0'166'0'0,"0"0"29"0"0,0 0 14 0 0,3 2-25 0 0,10 9-146 0 0,-2-5 11 0 0,-6 0 80 0 0,-4 4 273 0 0,-1-10-370 0 0,0 1 0 0 0,0 0 1 0 0,0 0-1 0 0,0 0 0 0 0,0 0 1 0 0,0-1-1 0 0,0 1 0 0 0,0 0 0 0 0,0 0 1 0 0,0 0-1 0 0,1-1 0 0 0,-1 1 0 0 0,0 0 1 0 0,1 0-33 0 0,9 12 545 0 0,-9-11-335 0 0,0-1-40 0 0,1 2 68 0 0,-1 0-93 0 0,-1 1-89 0 0,0-1-19 0 0,0 0 68 0 0,11 10 283 0 0,-9-10-111 0 0,0-1-102 0 0,-2 1-62 0 0,0 1-59 0 0,0 0-13 0 0,1-2 45 0 0,4 6 78 0 0,2 4 106 0 0,-6 0-48 0 0,0-4-59 0 0,0 0-44 0 0,1-1-20 0 0,2 1 0 0 0,0 1 0 0 0,-2-2-1 0 0,0 0 21 0 0,-2 2 45 0 0,2 2 53 0 0,3 0 30 0 0,2 3 14 0 0,-5 0-32 0 0,-3-4-109 0 0,0 16 177 0 0,1-24-245 0 0,0 1 1 0 0,0 0-1 0 0,1-1 1 0 0,-1 1 0 0 0,1-1-1 0 0,-1 1 1 0 0,1-1 0 0 0,0 2-53 0 0,4 4 129 0 0,-4-6-106 0 0,0-1 0 0 0,0 0 0 0 0,0 1 0 0 0,0-1 0 0 0,-1 1 0 0 0,1-1 0 0 0,0 1 0 0 0,-1 0 0 0 0,1-1 0 0 0,-1 1 0 0 0,0-1 0 0 0,0 1 0 0 0,1 0 1 0 0,-1 0-24 0 0,0 1 17 0 0,0 2 46 0 0,0 11 257 0 0,0-11-231 0 0,0-3 97 0 0,0-2 6 0 0,0 0 0 0 0,0 0 6 0 0,0 0 23 0 0,0 0 16 0 0,0 0 3 0 0,0 0-29 0 0,0 0-116 0 0,0-2-37 0 0,0-9-35 0 0,0 11-22 0 0,0 0 0 0 0,0 0-1 0 0,0 0 1 0 0,0 0 0 0 0,0 0 0 0 0,0 0-1 0 0,0-1 1 0 0,0 1 0 0 0,0 0 0 0 0,0 0-1 0 0,0 0 1 0 0,0 0 0 0 0,0 0 0 0 0,0 0-1 0 0,0 0 1 0 0,0 0 0 0 0,0 0 0 0 0,0 0-1 0 0,0-1 1 0 0,0 1 0 0 0,0 0 0 0 0,0 0-1 0 0,0 0 1 0 0,0 0 0 0 0,-1 0 0 0 0,1 0-1 0 0,0 0 1 0 0,0 0 0 0 0,0 0 0 0 0,0 0-1 0 0,0 0 1 0 0,0 0 0 0 0,0 0 0 0 0,0 0-1 0 0,0-1 1 0 0,0 1 0 0 0,0 0 0 0 0,0 0-1 0 0,0 0 1 0 0,-1 0 0 0 0,1 0 0 0 0,0 0-1 0 0,0 0 1 0 0,0 0 0 0 0,0 0 0 0 0,0 0-1 0 0,0 0 1 0 0,0 0 0 0 0,0 0 0 0 0,0 0-1 0 0,0 0 1 0 0,-1 0 0 0 0,1 0 0 0 0,0 0-1 0 0,0 0 1 0 0,0 0 0 0 0,0 0-1 0 0,-1 0 2 0 0,0 0 0 0 0,1 0-1 0 0,-1 0 1 0 0,0-1 0 0 0,1 1 0 0 0,-1 0 0 0 0,0-1 0 0 0,1 1 0 0 0,-1-1 0 0 0,0 1-1 0 0,1-1 1 0 0,-1 1 0 0 0,1-1 0 0 0,-1 1 0 0 0,1-1 0 0 0,-1 0 0 0 0,1 1 0 0 0,-1-1-1 0 0,1 0 1 0 0,0 1 0 0 0,-1-1 0 0 0,1 0 0 0 0,0 1 0 0 0,0-1 0 0 0,-1 0 0 0 0,1 0-1 0 0,0 1 1 0 0,0-1 0 0 0,0 0 0 0 0,0 0 0 0 0,0 1 0 0 0,0-1 0 0 0,0 0-2 0 0,0-40 59 0 0,1 20-12 0 0,-2-3 1 0 0,0 12-44 0 0,1-1 0 0 0,0 0-1 0 0,0 1 1 0 0,2-1-1 0 0,0-5-3 0 0,4 2 0 0 0,-4 13 0 0 0,-1 0 0 0 0,0-1 0 0 0,0 1 0 0 0,0 0 0 0 0,-1-1 0 0 0,1 1 0 0 0,-1-1 0 0 0,1-1 0 0 0,-1 3 0 0 0,0-1 0 0 0,0 0 0 0 0,0 0 0 0 0,0 0 0 0 0,1 1 0 0 0,0-1 0 0 0,-1 0 0 0 0,1 0 0 0 0,0 1 0 0 0,0-1 0 0 0,1 1 0 0 0,-1-1 0 0 0,0 1 0 0 0,1-1 0 0 0,0 1 0 0 0,1-2 0 0 0,10-15 0 0 0,-9 8 0 0 0,-3 9 0 0 0,0 0 0 0 0,0-1 0 0 0,1 1 0 0 0,-1 0 0 0 0,0 0 0 0 0,1 0 0 0 0,-1 0 0 0 0,1 0 0 0 0,0 0 0 0 0,4-4 1 0 0,1-1-12 0 0,12-11-52 0 0,-12 9 52 0 0,-5 7 11 0 0,-1 1-1 0 0,1-1 1 0 0,-1 0 0 0 0,1 1 0 0 0,-1-1 0 0 0,1 0 0 0 0,0 1-1 0 0,0 0 1 0 0,0 0 0 0 0,0-1 0 0 0,0 1 0 0 0,0 0-1 0 0,0 0 1 0 0,0 1 0 0 0,1-1 0 0 0,-1 0 0 0 0,0 1 0 0 0,0-1-1 0 0,2 1 1 0 0,-2 0-2 0 0,-1 0 0 0 0,1 0-1 0 0,0-1 1 0 0,0 1-1 0 0,-1 0 1 0 0,1-1 0 0 0,0 0-1 0 0,0 1 1 0 0,-1-1 0 0 0,1 0-1 0 0,-1 0 1 0 0,1 0-1 0 0,-1 0 3 0 0,1 0-3 0 0,-1 0 0 0 0,1 0-1 0 0,0 0 1 0 0,-1 1 0 0 0,1-1-1 0 0,0 0 1 0 0,-1 1 0 0 0,1-1-1 0 0,0 1 1 0 0,0 0-1 0 0,-1 0 1 0 0,1-1 0 0 0,0 1 3 0 0,10 0-35 0 0,-9-1 33 0 0,0 1 0 0 0,1 0 0 0 0,-1 0 0 0 0,0 0 1 0 0,0 0-1 0 0,0 1 0 0 0,1-1 0 0 0,-1 1 0 0 0,0 0 0 0 0,0 0 2 0 0,1 1-1 0 0,0 0 0 0 0,-1-1 0 0 0,1 1 0 0 0,0-1 0 0 0,-1 1 0 0 0,1-1 0 0 0,0-1 0 0 0,0 1 0 0 0,0 0 0 0 0,3-1 1 0 0,-4 0-5 0 0,-1 0 0 0 0,0 0 0 0 0,1 1 0 0 0,-1-1 0 0 0,1 1 0 0 0,-1-1 0 0 0,0 1 0 0 0,0 0 0 0 0,1 0 0 0 0,-1 0 0 0 0,0 0 0 0 0,2 1 5 0 0,17 7-47 0 0,-16-6 46 0 0,0-1-1 0 0,0 1 1 0 0,0 0 0 0 0,-1 0-1 0 0,1 1 1 0 0,-1 0-1 0 0,1-1 1 0 0,2 4 1 0 0,27 22 0 0 0,-27-25 0 0 0,-5-2 0 0 0,0-1 0 0 0,0 0 0 0 0,-1 0 0 0 0,1 1 0 0 0,0 0 0 0 0,0-1 0 0 0,-1 1 0 0 0,1 0 0 0 0,-1 0 0 0 0,1-1 0 0 0,-1 1 0 0 0,0 0 0 0 0,0 0 0 0 0,1 3 0 0 0,0-3 0 0 0,0 1 0 0 0,0 0 0 0 0,0-1 0 0 0,0 1 0 0 0,1-1 0 0 0,-1 0 0 0 0,2 1 0 0 0,-2-1 0 0 0,1 0 0 0 0,-1 0 0 0 0,0 1 0 0 0,0-1 0 0 0,1 0 0 0 0,-2 1 0 0 0,1 0 0 0 0,0-1 0 0 0,0 1 0 0 0,0 2 0 0 0,4 22 0 0 0,0-14 0 0 0,-5-12 1 0 0,0 1 0 0 0,-1-1 1 0 0,1 0-1 0 0,0 1 0 0 0,-1-1 0 0 0,1 1 0 0 0,-1-1 0 0 0,1 1 0 0 0,-1 0 1 0 0,0-1-1 0 0,1 1 0 0 0,-1-1 0 0 0,0 1-1 0 0,-1 5 29 0 0,1-5-11 0 0,0 0-1 0 0,0 1 1 0 0,0-1-1 0 0,0 0 1 0 0,0 0-1 0 0,1 0 1 0 0,-1 0-1 0 0,1 0 1 0 0,-1 0-1 0 0,1 1-17 0 0,4 6 67 0 0,-4-8-51 0 0,0 0-1 0 0,0 1 1 0 0,0-1-1 0 0,0 1 1 0 0,-1-1 0 0 0,1 1-1 0 0,0-1 1 0 0,-1 1-1 0 0,0 0 1 0 0,1-1 0 0 0,-1 1-1 0 0,0-1 1 0 0,0 1-1 0 0,0 0-15 0 0,1 5 67 0 0,-1-5-47 0 0,0 0 1 0 0,0 1-1 0 0,0-1 1 0 0,0 0-1 0 0,0 0 1 0 0,-1 0 0 0 0,1 0-1 0 0,-1 0 1 0 0,1 1-1 0 0,-1 0-20 0 0,-4 5 62 0 0,4-7-48 0 0,0 0 0 0 0,0 1 0 0 0,0-1 0 0 0,1 1-1 0 0,-1-1 1 0 0,0 1 0 0 0,1-1 0 0 0,-1 1 0 0 0,1 0 0 0 0,-1-1 0 0 0,1 1 0 0 0,0 0 0 0 0,0-1-1 0 0,0 1-13 0 0,0 11 127 0 0,0-10-7 0 0,0-3-7 0 0,0 0-1 0 0,0 0-4 0 0,0 3-17 0 0,0-3-87 0 0,0 1 0 0 0,0-1 0 0 0,0 1-1 0 0,0-1 1 0 0,0 1 0 0 0,0-1 0 0 0,0 1 0 0 0,0-1 0 0 0,-1 0-1 0 0,1 1 1 0 0,0-1 0 0 0,0 1 0 0 0,0-1 0 0 0,0 1 0 0 0,-1-1 0 0 0,1 1-1 0 0,0-1 1 0 0,-1 0 0 0 0,1 1 0 0 0,0-1 0 0 0,-1 1 0 0 0,1-1-1 0 0,0 0 1 0 0,-1 1 0 0 0,1-1 0 0 0,0 0 0 0 0,-1 0 0 0 0,1 1-1 0 0,-1-1 1 0 0,1 0 0 0 0,-1 0 0 0 0,1 0 0 0 0,-1 0 0 0 0,1 1 0 0 0,-1-1-1 0 0,1 0 1 0 0,-1 0 0 0 0,1 0 0 0 0,-1 0 0 0 0,1 0 0 0 0,-1 0-1 0 0,1 0-3 0 0,-3 0 83 0 0,0 0-6 0 0,-7 0-45 0 0,10 0-30 0 0,0 0-1 0 0,0 0 0 0 0,-1 0 0 0 0,1 0 0 0 0,0 0 0 0 0,0 0 0 0 0,0 0 0 0 0,0 0 0 0 0,0 0 1 0 0,0 0-1 0 0,0 0 0 0 0,0 0 0 0 0,0 0 0 0 0,0 0 0 0 0,-1 0 0 0 0,1 0 0 0 0,0 0 1 0 0,0 0-1 0 0,0 0 0 0 0,0 0 0 0 0,0 0 0 0 0,0 0 0 0 0,0 0 0 0 0,0 0 0 0 0,0 0 1 0 0,0 0-1 0 0,0-1 0 0 0,-1 1 0 0 0,1 0 0 0 0,0 0 0 0 0,0 0 0 0 0,0 0 0 0 0,0 0 1 0 0,0 0-1 0 0,0 0 0 0 0,0 0 0 0 0,0 0 0 0 0,0 0 0 0 0,0 0 0 0 0,0 0 0 0 0,0-1 1 0 0,0 1-1 0 0,0 0 0 0 0,0 0 0 0 0,0 0 0 0 0,0 0 0 0 0,0 0 0 0 0,0 0 0 0 0,0 0 1 0 0,0 0-1 0 0,0 0 0 0 0,0 0 0 0 0,0-1 0 0 0,0 1 0 0 0,0 0 0 0 0,0 0 0 0 0,0 0-1 0 0,0-1 10 0 0,0-1-1 0 0,0 1 0 0 0,-1-1 0 0 0,1 1 0 0 0,-1-1 1 0 0,1 1-1 0 0,-1-1 0 0 0,1 1 0 0 0,-1-1 1 0 0,0 1-1 0 0,0 0 0 0 0,1 0 0 0 0,-2-1-9 0 0,-3-4 8 0 0,5 6-5 0 0,-1-1-1 0 0,1 1 1 0 0,0 0-1 0 0,0 0 1 0 0,0-1-1 0 0,-1 1 1 0 0,1 0-1 0 0,0 0 1 0 0,0-1-1 0 0,0 1 0 0 0,0 0 1 0 0,0-1-1 0 0,-1 1 1 0 0,1 0-1 0 0,0 0 1 0 0,0-1-1 0 0,0 1 1 0 0,0 0-1 0 0,0-1 1 0 0,0 1-1 0 0,0 0 1 0 0,0-1-1 0 0,0 1 0 0 0,0 0 1 0 0,0-1-1 0 0,0 1-2 0 0,0-57 32 0 0,0 40 6 0 0,1 10-37 0 0,-1 0 0 0 0,1 0 1 0 0,1 1-1 0 0,-1-1 1 0 0,1 0-1 0 0,0 0 0 0 0,0 1-1 0 0,1 0 1 0 0,-1-2-1 0 0,1 1 0 0 0,1 0 0 0 0,0 0 0 0 0,2-3 0 0 0,6-14 0 0 0,-11 20 0 0 0,0 0 0 0 0,1 1 0 0 0,-1-1 0 0 0,1 1 0 0 0,0-1 0 0 0,0 1 0 0 0,0 0 0 0 0,1 0 0 0 0,-1 0 0 0 0,1 0 0 0 0,-1 0 0 0 0,3-2 0 0 0,1 0 0 0 0,-3 2 1 0 0,0-1-1 0 0,-1 1 0 0 0,0-1 0 0 0,0 1 0 0 0,2-4 0 0 0,-2 3-3 0 0,0 0 0 0 0,0 0 0 0 0,1 0 0 0 0,-1 1 0 0 0,3-4 3 0 0,-3 6-5 0 0,-1 0 1 0 0,1 0-1 0 0,-1-1 0 0 0,1 1 1 0 0,-1 0-1 0 0,1 0 1 0 0,0 0-1 0 0,0 1 1 0 0,-1-1-1 0 0,1 0 5 0 0,10-1-9 0 0,-11 2 9 0 0,0-1 0 0 0,0 1-1 0 0,0 0 1 0 0,0 0 0 0 0,-1 0 0 0 0,1-1 0 0 0,0 1 0 0 0,0 0 0 0 0,0-1 0 0 0,0 1 0 0 0,0-1 0 0 0,-1 1 0 0 0,1-1-1 0 0,0 0 1 0 0,0 1 0 0 0,-1-1 0 0 0,1 0 0 0 0,0 1 0 0 0,-1-1 0 0 0,1 0 0 0 0,-1 0 0 0 0,1 1 0 0 0,-1-1 0 0 0,1 0 0 0 0,-1 0-1 0 0,0 0 1 0 0,1 0 0 0 0,0 0-1 0 0,0-1 0 0 0,0 1 0 0 0,0 0 0 0 0,0 0 0 0 0,0 0 0 0 0,0 0-1 0 0,0 0 1 0 0,1 0 0 0 0,-1 0 0 0 0,0 0 0 0 0,1 0 0 0 0,-1 1 0 0 0,1-1 0 0 0,-1 0-1 0 0,1 1 1 0 0,-1 0 0 0 0,1-1 0 0 0,-1 1 0 0 0,1 0 0 0 0,-1 0 0 0 0,2-1 1 0 0,7 1-16 0 0,1-1 0 0 0,-1 2 0 0 0,2-1 16 0 0,7 1 7 0 0,-18-1-9 0 0,1 0 0 0 0,0 0-1 0 0,-1 1 1 0 0,1-1 0 0 0,0 0-1 0 0,-1 1 1 0 0,1 0 0 0 0,-1-1 0 0 0,1 1-1 0 0,-1 0 1 0 0,1-1 0 0 0,-1 1-1 0 0,1 0 1 0 0,-1 0 2 0 0,7 4-21 0 0,3 0 11 0 0,-10-5 9 0 0,1 0 1 0 0,-1 1-1 0 0,0-1 0 0 0,0 1 1 0 0,0-1-1 0 0,0 1 0 0 0,0 0 1 0 0,0-1-1 0 0,0 1 1 0 0,0 0-1 0 0,0-1 0 0 0,0 1 1 0 0,-1 0-1 0 0,1 0 1 0 0,0 0-1 0 0,0 0 0 0 0,-1 0 1 0 0,1 1 0 0 0,2 3-12 0 0,-3-5 10 0 0,0 1 0 0 0,0 0 0 0 0,1-1 0 0 0,-1 1 0 0 0,0-1 0 0 0,1 1 0 0 0,-1 0 0 0 0,0-1 0 0 0,1 1 0 0 0,-1-1 0 0 0,1 1 0 0 0,-1-1 0 0 0,1 1 0 0 0,-1-1 1 0 0,1 0-1 0 0,0 1 0 0 0,-1-1 0 0 0,1 0 0 0 0,-1 1 0 0 0,1-1 0 0 0,0 0 0 0 0,0 1 2 0 0,4 1 1 0 0,-3 0-1 0 0,1-1 0 0 0,-1 1 0 0 0,0 0 0 0 0,1 0 0 0 0,-1 0 0 0 0,0 0 0 0 0,0 0 0 0 0,0 0 0 0 0,-1 1 0 0 0,1-1 0 0 0,0 1 0 0 0,-1-1 0 0 0,1 1 0 0 0,13 36 0 0 0,-14-34 0 0 0,1 2 0 0 0,-1 0 0 0 0,0 0 0 0 0,0 0 0 0 0,-1 1 0 0 0,0-1 0 0 0,0 0 0 0 0,-1 5 0 0 0,0 5 0 0 0,1-16 0 0 0,0 1 0 0 0,0 0 0 0 0,0 0 0 0 0,1 0 0 0 0,-1 0 0 0 0,1 0 0 0 0,-1 0 0 0 0,1 0 0 0 0,0 0 0 0 0,-1-1 0 0 0,1 1 0 0 0,0 0 0 0 0,1 1 0 0 0,-1-2 0 0 0,0 1 0 0 0,0-1 0 0 0,0 0 0 0 0,0 1 0 0 0,-1-1 0 0 0,1 1 0 0 0,-1 0 0 0 0,1-1 0 0 0,-1 1 0 0 0,0-1 0 0 0,1 1 0 0 0,-1 0 0 0 0,0 0 0 0 0,2 14 0 0 0,9 3 12 0 0,-10-16 0 0 0,0 1 0 0 0,-1 0 0 0 0,0 0-1 0 0,1 0 1 0 0,-1 3-12 0 0,0-7 0 0 0,0 7 23 0 0,0 1 6 0 0,0 9 54 0 0,0-15 2 0 0,0-2-10 0 0,0 0 15 0 0,0 0-26 0 0,0 0-133 0 0,0 0-54 0 0,2 3-6 0 0,-1-2 63 0 0,1 1 9 0 0,5 3 82 0 0,-5-4-67 0 0,1 0-62 0 0,0 0-115 0 0,-1 0 60 0 0,0-1-39 0 0,0 1-42 0 0,1-1-47 0 0,-1 0-50 0 0,1 0-55 0 0,10 0-675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41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 9328 0 0,'0'0'208'0'0,"0"0"33"0"0,0 0 15 0 0,0 0-108 0 0,0 2-77 0 0,0 1-70 0 0,0 1 72 0 0,-1 3 168 0 0,2 14 498 0 0,0-16-576 0 0,1 0-80 0 0,3 3 123 0 0,-4-7-167 0 0,0 1 1 0 0,-1-1-1 0 0,1 1 0 0 0,0-1 1 0 0,0 1-1 0 0,-1-1 0 0 0,1 1 1 0 0,-1-1-1 0 0,1 1 1 0 0,-1 0-1 0 0,0-1 0 0 0,1 1 1 0 0,-1 0-1 0 0,0 0-39 0 0,0 4 239 0 0,0-1-35 0 0,-1 7 118 0 0,0 5-5 0 0,2 12 74 0 0,3-17-181 0 0,-1-2-113 0 0,3 10 66 0 0,0-5 14 0 0,-1-7-90 0 0,-4-7-68 0 0,0 1 0 0 0,0-1 0 0 0,0 1 0 0 0,0-1 0 0 0,-1 1 1 0 0,1-1-1 0 0,-1 1 0 0 0,1-1 0 0 0,-1 1 0 0 0,1 0 0 0 0,-1-1 0 0 0,0 1 0 0 0,0-1 1 0 0,0 1-20 0 0,0 0 21 0 0,1 0 0 0 0,-1-1 1 0 0,0 1-1 0 0,0-1 0 0 0,1 1 1 0 0,-1-1-1 0 0,1 1 0 0 0,-1-1 0 0 0,1 1 1 0 0,0-1-1 0 0,-1 1 0 0 0,1-1 1 0 0,0 0-22 0 0,6 13 181 0 0,-2 12 114 0 0,1-13-97 0 0,-5-12-167 0 0,0 1-1 0 0,0-1 1 0 0,-1 1 0 0 0,1-1-1 0 0,0 1 1 0 0,-1-1-1 0 0,1 1 1 0 0,-1-1 0 0 0,0 1-1 0 0,1-1 1 0 0,-1 1-1 0 0,0-1 1 0 0,0 1-31 0 0,3 13 196 0 0,10 1 211 0 0,-6-8-220 0 0,-1 0-45 0 0,-4-1-11 0 0,0 1 94 0 0,-3 19 652 0 0,0-21-685 0 0,1 0-50 0 0,0-1-69 0 0,1-1-88 0 0,-4-1 140 0 0,-8 8 3 0 0,9-9 0 0 0,2-2 7 0 0,-3 0 29 0 0,2 0-158 0 0,-4 1 93 0 0,-12-3 260 0 0,14 1-304 0 0,-2-10-13 0 0,1 10-26 0 0,1-1 0 0 0,-6-13 23 0 0,4 7-19 0 0,4 6-17 0 0,0 1-1 0 0,0 0 0 0 0,0-1 0 0 0,0 1 0 0 0,1-1 1 0 0,-1 1-1 0 0,1-1 0 0 0,-1 0 0 0 0,1 1 0 0 0,-1-1 1 0 0,1 0-1 0 0,0 1 0 0 0,0-1 0 0 0,0 0 0 0 0,0 0-2 0 0,-1-10 1 0 0,0-18 5 0 0,5 8 41 0 0,1 12-39 0 0,-4 7-8 0 0,1 0 1 0 0,-1 0-1 0 0,0 0 0 0 0,0-1 0 0 0,0 1 1 0 0,-1 0-1 0 0,1 0 0 0 0,-1-1 0 0 0,0-1 0 0 0,1 1 0 0 0,-1 1 0 0 0,0 0 0 0 0,1 0 0 0 0,0-1 0 0 0,-1 1 0 0 0,1 0 0 0 0,0 0 0 0 0,1 0 0 0 0,0-2 0 0 0,3-6 0 0 0,0-4 0 0 0,-5 11 0 0 0,2 0 0 0 0,-1 0 0 0 0,0 0 0 0 0,1 0 0 0 0,0 0 0 0 0,0 1 0 0 0,0-1 0 0 0,0 1 0 0 0,1 0 0 0 0,-1-1 0 0 0,1 1 0 0 0,0 0 0 0 0,1-1 0 0 0,75-75 0 0 0,-76 76 3 0 0,1 0-1 0 0,0 0 0 0 0,0 1 0 0 0,0-1 0 0 0,0 1 1 0 0,1-1-3 0 0,17-9 53 0 0,-15 8-50 0 0,0 0 1 0 0,1 1-1 0 0,0 0 0 0 0,1 0-3 0 0,-2 1 3 0 0,-1-1 0 0 0,1 1-1 0 0,-1-1 1 0 0,2-2-3 0 0,19-11 42 0 0,-15 9-73 0 0,-1 1-49 0 0,4 3-8 0 0,6 3 23 0 0,-12 1 43 0 0,3-2 11 0 0,-3 1 4 0 0,20 14 64 0 0,-17-10-47 0 0,-3 1-10 0 0,17 20 0 0 0,-15-12-10 0 0,-8-7-20 0 0,1-1 0 0 0,-1 1 0 0 0,0 0 0 0 0,-1 0 0 0 0,1 2 30 0 0,2 16-53 0 0,2-19 47 0 0,-3-2 17 0 0,1 12 67 0 0,-2-4-45 0 0,10 23 76 0 0,-8-26-98 0 0,-4-7-11 0 0,0 1 0 0 0,0-1 0 0 0,-1 1 0 0 0,1-1 0 0 0,0 1 0 0 0,0-1 1 0 0,-1 1-1 0 0,1-1 0 0 0,-1 1 0 0 0,0 0 0 0 0,1-1 0 0 0,-1 1 0 0 0,0 0 0 0 0,0 0 0 0 0,0 1 1 0 0,0 0-1 0 0,1 1 0 0 0,-1-1 1 0 0,1 0-1 0 0,0 0 1 0 0,0 0-1 0 0,0 1 0 0 0,0-1 1 0 0,2 2-1 0 0,1 5 12 0 0,5 14 97 0 0,-7-20-88 0 0,-1 0-1 0 0,1 0 0 0 0,-1 0 1 0 0,0 0-1 0 0,0 0 1 0 0,0 0-1 0 0,-1 0 0 0 0,1 3-20 0 0,-1-5 11 0 0,0 0-1 0 0,0 0 1 0 0,0-1-1 0 0,0 1 0 0 0,0 0 1 0 0,1-1-1 0 0,-1 1 1 0 0,1-1-1 0 0,-1 1 1 0 0,1 0-1 0 0,0-1 0 0 0,0 1 1 0 0,-1-1-1 0 0,2 1-10 0 0,4 10 78 0 0,-3 9 26 0 0,-3 5 78 0 0,-1-15-48 0 0,4-6 105 0 0,7 10 50 0 0,-7-3-29 0 0,-3-12-255 0 0,0 0-1 0 0,0 0 1 0 0,0 0-1 0 0,0 0 1 0 0,0 0-1 0 0,0 0 1 0 0,0 0-1 0 0,0 0 1 0 0,0 0-1 0 0,0 1 1 0 0,0-1-1 0 0,0 0 1 0 0,0 0-1 0 0,0 0 1 0 0,0 0-1 0 0,0 0 1 0 0,0 0-1 0 0,0 0 1 0 0,0 0-1 0 0,0 0 1 0 0,0 0-1 0 0,0 0 1 0 0,0 1-1 0 0,0-1 1 0 0,0 0-1 0 0,0 0 1 0 0,0 0-1 0 0,0 0 1 0 0,0 0-1 0 0,0 0 1 0 0,0 0-1 0 0,0 0 1 0 0,0 0-1 0 0,-1 0 1 0 0,1 0-1 0 0,0 0 1 0 0,0 0-1 0 0,0 0 1 0 0,0 0-1 0 0,0 0 1 0 0,0 0-1 0 0,0 0 0 0 0,0 0 1 0 0,0 0-1 0 0,0 0 1 0 0,0 0-1 0 0,-1 0 1 0 0,1 0-1 0 0,0 0 1 0 0,0 0-1 0 0,0 0 1 0 0,0 0-1 0 0,0 0 1 0 0,0 0-1 0 0,0 0 1 0 0,0 0-1 0 0,0 0-4 0 0,-11 0 156 0 0,8 0-41 0 0,3 3-27 0 0,0 0-38 0 0,0 4 21 0 0,0-4 33 0 0,0-3 0 0 0,0 0 0 0 0,0 0-5 0 0,0 0-23 0 0,0 0-11 0 0,0 0-1 0 0,-2 0-10 0 0,-5 0-56 0 0,3 0-39 0 0,2 0-75 0 0,2 0-53 0 0,-3-3-247 0 0,0 0 245 0 0,2 2 75 0 0,0 0-34 0 0,-1 0-92 0 0,1-1-83 0 0,0 1-98 0 0,-1 0-114 0 0,2 0 12 0 0,-1 1-76 0 0,1-1-66 0 0,-1 1-60 0 0,1 0-206 0 0,0-1-58 0 0,0 1-251 0 0,0 0-673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35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9328 0 0,'2'3'208'0'0,"2"1"-128"0"0,2 3 49 0 0,-4-2-51 0 0,2 3 44 0 0,1 1 10 0 0,1 3 43 0 0,-4-7-143 0 0,-1-3-31 0 0,3 6 29 0 0,4 8 48 0 0,1 2 531 0 0,-2-4-81 0 0,-6-12-438 0 0,-1-1 0 0 0,1 1 0 0 0,-1 0-1 0 0,1 0 1 0 0,-1 0 0 0 0,0 0 0 0 0,0 0 0 0 0,0 0-1 0 0,0-1 1 0 0,0 1 0 0 0,0 1-90 0 0,-1 9 444 0 0,4 0-85 0 0,-3-12-356 0 0,5 9 241 0 0,9 16 443 0 0,-10-19-506 0 0,0-1-40 0 0,-2-2 46 0 0,-1-1-70 0 0,0 1-46 0 0,-1 1-46 0 0,0 0-8 0 0,1-2 35 0 0,4 7 46 0 0,-4-8-74 0 0,0 0 1 0 0,0 1-1 0 0,0-1 0 0 0,-1 1 1 0 0,1 0-1 0 0,0-1 0 0 0,-1 1 1 0 0,1-1-1 0 0,-1 1 0 0 0,1 0 1 0 0,-1 1-25 0 0,0 0 93 0 0,3-1-28 0 0,7 9-39 0 0,-7-9 32 0 0,-3-2-49 0 0,0 0-96 0 0,0 0-123 0 0,0 0-11 0 0,0 0-36 0 0,0 0-711 0 0,0 0-66 0 0,0 0-12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40.3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64 5584 0 0,'0'0'165'0'0,"0"0"-38"0"0,0 0 10 0 0,0 0 66 0 0,0 0 189 0 0,0 0 346 0 0,0 0 29 0 0,0 0-10 0 0,0 0-73 0 0,0 0-38 0 0,0 0-6 0 0,0 0-32 0 0,0 0-134 0 0,0 0-55 0 0,3 0-16 0 0,-1 0-333 0 0,2 0 37 0 0,4 0 133 0 0,12 0 395 0 0,-16 0-482 0 0,0 0-46 0 0,1 2 198 0 0,1 3-129 0 0,22 11 467 0 0,-18-11-411 0 0,-9-4-228 0 0,4 1 95 0 0,2 2 120 0 0,-3 3-84 0 0,-2-2-107 0 0,-2-4-23 0 0,1 0 0 0 0,0-1 0 0 0,-1 1 1 0 0,1 0-1 0 0,-1 0 0 0 0,1-1 0 0 0,0 1 0 0 0,-1 0 0 0 0,1-1 1 0 0,0 1-1 0 0,0 0 0 0 0,0-1 0 0 0,-1 0 0 0 0,1 1 1 0 0,0-1-1 0 0,0 1 0 0 0,0-1-5 0 0,15 10 79 0 0,-4 6-24 0 0,-3-3 6 0 0,1 0 41 0 0,-2-6-27 0 0,-4-4-34 0 0,-1 1-1 0 0,0-1 0 0 0,0 0 1 0 0,0 1-1 0 0,0 0 0 0 0,-1 0-40 0 0,3 6 114 0 0,-4-8-79 0 0,0 1 0 0 0,0-1 0 0 0,0 0 0 0 0,1 0 0 0 0,-1 0 0 0 0,1 0 0 0 0,-1 0 0 0 0,1 0-1 0 0,0 0-34 0 0,3 4 141 0 0,-1 0 0 0 0,0 0 0 0 0,1 1 0 0 0,-2-1 0 0 0,2 3-141 0 0,0 1 131 0 0,0-1-33 0 0,1-1-43 0 0,-1-1-54 0 0,8 3 84 0 0,-10 1-49 0 0,-2-10-32 0 0,-1 0 0 0 0,0 0 0 0 0,0-1 0 0 0,0 1 1 0 0,1 0-1 0 0,-1 0 0 0 0,0 0 0 0 0,1 0 1 0 0,-1 0-1 0 0,1-1 0 0 0,-1 1 0 0 0,1 0 0 0 0,0 0 1 0 0,-1-1-1 0 0,1 1 0 0 0,0 0 0 0 0,-1-1 1 0 0,1 1-1 0 0,0-1 0 0 0,0 1 0 0 0,-1-1 1 0 0,1 1-1 0 0,0-1 0 0 0,0 1 0 0 0,0-1 0 0 0,0 0-4 0 0,0 1 8 0 0,1 0 0 0 0,-1 0 0 0 0,0 1 0 0 0,0-1 0 0 0,1 0 0 0 0,-1 1 0 0 0,0-1 0 0 0,0 0 0 0 0,0 1 0 0 0,0-1 0 0 0,-1 1 0 0 0,1 0 0 0 0,0-1 0 0 0,0 2-8 0 0,-1-1 8 0 0,1-1-1 0 0,0 1 1 0 0,-1-1-1 0 0,1 1 1 0 0,0-1-1 0 0,0 0 0 0 0,0 1 1 0 0,0-1-1 0 0,0 0 1 0 0,0 0-1 0 0,0 0 1 0 0,1 1-1 0 0,-1-1 0 0 0,1 0-7 0 0,1 0 38 0 0,0-1-54 0 0,1 0 8 0 0,-1 1 64 0 0,0 0 59 0 0,0 2 82 0 0,7 7-171 0 0,-7-7 49 0 0,-3-3-6 0 0,0 0 1 0 0,0 0 15 0 0,0 0-42 0 0,0 0-110 0 0,0 0-14 0 0,-1-1 23 0 0,-1-1-19 0 0,0 0 59 0 0,-1-1-96 0 0,0 0-8 0 0,1 0-37 0 0,-1 0-36 0 0,0 0-37 0 0,0 1-35 0 0,0-1-35 0 0,1 1-34 0 0,0 0-34 0 0,1 1 87 0 0,1 0-40 0 0,-1 1-425 0 0,1-1 110 0 0,-1 0-54 0 0,1 0-805 0 0,0-4-629 0 0,0-4-1198 0 0</inkml:trace>
  <inkml:trace contextRef="#ctx0" brushRef="#br0" timeOffset="325.95">284 1 6592 0 0,'0'0'149'0'0,"0"0"23"0"0,0 0 11 0 0,0 0-58 0 0,0 0 4 0 0,0 0 60 0 0,0 0 173 0 0,0 0 315 0 0,0 0 26 0 0,0 0-31 0 0,0 0-399 0 0,0 0-37 0 0,0 0 196 0 0,-2 0-14 0 0,-5 1-234 0 0,3 1-39 0 0,3 7 49 0 0,1-8-186 0 0,0 0-1 0 0,0 0 1 0 0,0 0 0 0 0,0-1 0 0 0,0 1 0 0 0,0 0 0 0 0,0 0-1 0 0,0 0 1 0 0,0 0 0 0 0,0-1 0 0 0,-1 1 0 0 0,1 0 0 0 0,0 0-1 0 0,-1 0 1 0 0,1-1 0 0 0,0 1 0 0 0,-1 0 0 0 0,1-1 0 0 0,-1 1-8 0 0,-10 5 94 0 0,6 7-6 0 0,-21 18 74 0 0,21-20-108 0 0,4-9-42 0 0,0 0 0 0 0,0 1 1 0 0,0-1-1 0 0,-1 0 1 0 0,1 0-1 0 0,-1 0 0 0 0,1 0 1 0 0,-1 0-1 0 0,0 0-12 0 0,0 1 28 0 0,-1 0 0 0 0,1 0 0 0 0,0 0 0 0 0,0 1 0 0 0,0-1 0 0 0,-1 2-28 0 0,2-2 29 0 0,-1 1 1 0 0,0-1 0 0 0,0 0 0 0 0,0 0 0 0 0,-1 0 0 0 0,0 1-30 0 0,0 0 36 0 0,0 0 0 0 0,0 0 0 0 0,1 0 0 0 0,-1 0 0 0 0,1 0 0 0 0,0 0-1 0 0,1 0 1 0 0,-1 2-36 0 0,-9 17 129 0 0,7-18-74 0 0,0 0 0 0 0,0-1-1 0 0,0 1 1 0 0,-3 1-55 0 0,4-3 39 0 0,0-1-1 0 0,0 1 1 0 0,0 0-1 0 0,1 0 1 0 0,-1 1-1 0 0,1-1 1 0 0,-1 1-39 0 0,-2 8 144 0 0,1-1-53 0 0,-5 10 57 0 0,-3 1 58 0 0,2-5-6 0 0,1-6-94 0 0,7-9-88 0 0,1-1 0 0 0,-1 0 0 0 0,1 0 0 0 0,0 1 1 0 0,0-1-1 0 0,0 1 0 0 0,0-1 0 0 0,0 1 0 0 0,0 0 1 0 0,0-1-1 0 0,0 1 0 0 0,1 0 0 0 0,-1-1 0 0 0,1 1 0 0 0,-1 0 1 0 0,1 0-1 0 0,0 0-18 0 0,-3 4 103 0 0,2-5-95 0 0,0 0 0 0 0,0 0 0 0 0,-1 0 0 0 0,1 1 1 0 0,0-1-1 0 0,1 1 0 0 0,-1-1 0 0 0,0 0 1 0 0,0 1-1 0 0,1 0 0 0 0,-1-1 0 0 0,1 1 0 0 0,-1-1 1 0 0,1 1-1 0 0,-1 0 0 0 0,1-1 0 0 0,0 1 1 0 0,0 0-9 0 0,0-1 4 0 0,0 0 0 0 0,0 0 0 0 0,0 0 1 0 0,0 0-1 0 0,0 0 0 0 0,0-1 1 0 0,0 1-1 0 0,0 0 0 0 0,-1 0 0 0 0,1 0 1 0 0,0 0-1 0 0,-1-1 0 0 0,1 1 1 0 0,-1 1-5 0 0,1-2 1 0 0,-1 0 1 0 0,1 1-1 0 0,-1-1 1 0 0,0 0-1 0 0,1 0 1 0 0,-1 1-1 0 0,0-1 1 0 0,1 0-1 0 0,-1 0 1 0 0,0 0-1 0 0,1 0 1 0 0,-1 0-1 0 0,0 0 1 0 0,1 0-1 0 0,-1 0-1 0 0,-2 0 32 0 0,3 0-80 0 0,0 0-44 0 0,0 0 25 0 0,0 0-68 0 0,0 0-80 0 0,0 0 63 0 0,0 0-36 0 0,0 0-38 0 0,0 0-36 0 0,0 0-358 0 0,0 0 83 0 0,0 0-49 0 0,0 0-692 0 0,0 0-548 0 0,0 0-1040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45.4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9384 0 0,'26'0'208'0'0,"-26"0"-204"0"0,0-1 1 0 0,0 1-1 0 0,0 0 1 0 0,1 0-1 0 0,-1 0 1 0 0,0 0-1 0 0,0 0 0 0 0,0 0 1 0 0,0 0-1 0 0,0 0 1 0 0,0 0-1 0 0,1 0 1 0 0,-1 0-1 0 0,0 0 1 0 0,0 0-1 0 0,0 0 1 0 0,0 0-1 0 0,0 0 1 0 0,1 0-1 0 0,-1 0 1 0 0,0 0-1 0 0,0 0 0 0 0,0 0 1 0 0,0 0-1 0 0,0 0 1 0 0,0 0-1 0 0,1 0 1 0 0,-1 0-1 0 0,0 0 1 0 0,0 0-1 0 0,0 0 1 0 0,0 0-1 0 0,0 1 1 0 0,0-1-1 0 0,0 0 1 0 0,1 0-1 0 0,-1 0 1 0 0,0 0-1 0 0,0 0 0 0 0,0 0 1 0 0,0 0-1 0 0,0 1 1 0 0,0-1-1 0 0,0 0 1 0 0,0 0-1 0 0,0 0 1 0 0,0 0-1 0 0,0 0 1 0 0,0 0-1 0 0,0 1 1 0 0,0-1-1 0 0,0 0 1 0 0,0 0-1 0 0,0 0-4 0 0,0 21 445 0 0,0-16-386 0 0,0-2-36 0 0,0 13 24 0 0,0-6 82 0 0,0-3 143 0 0,0 2 256 0 0,0-1-326 0 0,0-5-6 0 0,0 0-44 0 0,-3 6 175 0 0,-1-4-102 0 0,0-1-11 0 0,1 0 25 0 0,-1 0 70 0 0,-3 5 11 0 0,7-9-312 0 0,0 0 0 0 0,0 0 1 0 0,0 0-1 0 0,0 1 0 0 0,0-1 1 0 0,0 0-1 0 0,0 0 0 0 0,0 0 1 0 0,0 1-1 0 0,0-1 0 0 0,0 0 1 0 0,0 0-1 0 0,0 0 0 0 0,1 1 1 0 0,-1-1-1 0 0,0 0 0 0 0,0 0 1 0 0,0 0-1 0 0,0 0 0 0 0,0 0 1 0 0,1 1-1 0 0,-1-1 0 0 0,0 0 1 0 0,0 0-1 0 0,0 0 0 0 0,0 0 1 0 0,1 0-1 0 0,-1 0 0 0 0,0 0 1 0 0,0 0-1 0 0,0 0 0 0 0,1 0 1 0 0,-1 1-1 0 0,0-1 0 0 0,0 0 1 0 0,0 0-1 0 0,1 0 0 0 0,-1 0 1 0 0,0 0-1 0 0,0-1 0 0 0,0 1 1 0 0,1 0-1 0 0,-1 0 0 0 0,0 0 1 0 0,0 0-1 0 0,0 0 0 0 0,1 0 1 0 0,-1 0-9 0 0,0 0 5 0 0,0 0 1 0 0,0 0 0 0 0,0 0 0 0 0,0 0 0 0 0,0 0 0 0 0,0 0 0 0 0,1 0 0 0 0,-1 0-1 0 0,0 0 1 0 0,0 0 0 0 0,0 0 0 0 0,0 0 0 0 0,0 0 0 0 0,0 0 0 0 0,0 0 0 0 0,0 0-1 0 0,0 0 1 0 0,0 0 0 0 0,1 0 0 0 0,-1 0 0 0 0,0 0 0 0 0,0 0 0 0 0,0 0-1 0 0,0 0 1 0 0,0 0 0 0 0,0 0 0 0 0,0 0 0 0 0,0 0 0 0 0,0 0 0 0 0,0 0 0 0 0,0 0-1 0 0,0 0 1 0 0,0 0 0 0 0,0 1 0 0 0,0-1 0 0 0,1 0 0 0 0,-1 0 0 0 0,0 0 0 0 0,0 0-1 0 0,0 0 1 0 0,0 0 0 0 0,0 0 0 0 0,0 0 0 0 0,0 0 0 0 0,0 0 0 0 0,0 0 0 0 0,0 1-1 0 0,0-1 1 0 0,0 0 0 0 0,0 0 0 0 0,0 0 0 0 0,0 0 0 0 0,0 0 0 0 0,0 0-1 0 0,0 0 1 0 0,0 0 0 0 0,-1 0-6 0 0,1 2 80 0 0,0 2-55 0 0,0-2 52 0 0,0-1-3 0 0,0 0 35 0 0,0 1 38 0 0,0 0 47 0 0,3-2 0 0 0,-2 0-187 0 0,0 0 0 0 0,-1 0 0 0 0,1 0 0 0 0,0 0 0 0 0,-1 0 0 0 0,1 0 0 0 0,0 0 0 0 0,-1 0 0 0 0,1 0 0 0 0,0 1 0 0 0,-1-1 0 0 0,1 0 0 0 0,-1 1 1 0 0,1-1-1 0 0,0 0-7 0 0,4 11 73 0 0,-4-11-68 0 0,0 1 0 0 0,-1-1 0 0 0,1 0 0 0 0,0 1 0 0 0,0-1 0 0 0,0 0 0 0 0,0 1 0 0 0,0-1 0 0 0,0 0 0 0 0,0 0 0 0 0,0 0 0 0 0,0 0 0 0 0,0 0 0 0 0,0 0-5 0 0,7 0-38 0 0,-1-1-105 0 0,-7 1 17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46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12032 0 0,'13'0'273'0'0,"-11"0"40"0"0,-2 0 21 0 0,0 0-143 0 0,0 0-92 0 0,1 0-28 0 0,1 0-43 0 0,5 0 15 0 0,-2 0-34 0 0,0 0-34 0 0,-2 0-35 0 0,1 0-37 0 0,-2 0-35 0 0,0 0-37 0 0,0 0-38 0 0,0 0-37 0 0,-1 0-39 0 0,1 0-38 0 0,-1 0-41 0 0,1 0-39 0 0,0 0-41 0 0,0 0-41 0 0,1 0-42 0 0,3 0-1091 0 0,4 0-914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46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13616 0 0,'0'0'306'0'0,"0"0"46"0"0,0 0 23 0 0,0 0-157 0 0,0 0-104 0 0,2 0 71 0 0,-1 0-115 0 0,0 0-38 0 0,3 0-17 0 0,-2 0 93 0 0,-1 0 6 0 0,0 0 49 0 0,1 0 60 0 0,0 0 67 0 0,-2 0-676 0 0,0 0-61 0 0,0 0-55 0 0,0 0-48 0 0,0 0-163 0 0,0 0-48 0 0,0 0-197 0 0,0 0-530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45.8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10080 0 0,'0'0'230'0'0,"0"0"30"0"0,3 0 18 0 0,1-1-182 0 0,8 1 42 0 0,1 3-92 0 0,3 10-46 0 0,-11-7 31 0 0,-1 0 53 0 0,2 6 199 0 0,-4-8-169 0 0,0-1 0 0 0,0 0 0 0 0,0 1-1 0 0,0-1 1 0 0,1 0 0 0 0,0 1-114 0 0,5 3 277 0 0,-5-4-132 0 0,1 0-1 0 0,-1 1 0 0 0,0-1 0 0 0,0 1 0 0 0,-1-1 1 0 0,1 1-145 0 0,2 7 364 0 0,-1-3-59 0 0,5 5 82 0 0,10 4 221 0 0,-7-6-275 0 0,-1 1-36 0 0,0 0-42 0 0,0 2-46 0 0,-5-3-82 0 0,4 6 79 0 0,-8-15-164 0 0,0 1 0 0 0,0-1 0 0 0,0 0 0 0 0,1 0 0 0 0,-1 0 0 0 0,3 1-42 0 0,2 2 55 0 0,8 7 73 0 0,-6 3 8 0 0,-5-10-91 0 0,0 0-1 0 0,0 1 1 0 0,0-2 0 0 0,0 1-1 0 0,1 0 1 0 0,0-1 0 0 0,4 3-45 0 0,-5-4 32 0 0,1 1 0 0 0,-1 0 0 0 0,1 0 0 0 0,-1 1 0 0 0,-1-1 0 0 0,1 1 0 0 0,2 4-32 0 0,6 15 123 0 0,-8-17-104 0 0,-2-3 14 0 0,-1 0-35 0 0,1 0-29 0 0,0-2 44 0 0,0-1 29 0 0,1 0 37 0 0,1-1 47 0 0,1 0 56 0 0,-5 0-177 0 0,1 0-1 0 0,0 0 1 0 0,-1 0-1 0 0,1 0 1 0 0,0 0-1 0 0,0 0 1 0 0,-1 0-1 0 0,1 1 0 0 0,0-1 1 0 0,-1 0-1 0 0,1 0 1 0 0,-1 1-1 0 0,1-1 1 0 0,0 0-1 0 0,-1 1-4 0 0,4 2-156 0 0,0-1 84 0 0,2 0 68 0 0,-6-2 10 0 0,1 0 0 0 0,-1 0 0 0 0,1 0 0 0 0,0-1 0 0 0,-1 1 0 0 0,1 0 0 0 0,0 0 1 0 0,-1 0-1 0 0,1 0 0 0 0,0-1 0 0 0,-1 1 0 0 0,1 0 0 0 0,-1-1 0 0 0,1 1 0 0 0,-1 0 1 0 0,1-1-7 0 0,1-1-24 0 0,0-1-45 0 0,0 0-59 0 0,0 0-74 0 0,-1 0-85 0 0,0 0-100 0 0,-1-1-112 0 0,0 2 203 0 0,0 1-34 0 0,0-1-241 0 0,0 1-108 0 0,0-1-89 0 0,0 0-73 0 0,0 0-285 0 0,0-3-647 0 0</inkml:trace>
  <inkml:trace contextRef="#ctx0" brushRef="#br0" timeOffset="265.58">442 0 8896 0 0,'0'3'264'0'0,"-2"5"-54"0"0,-5-4-89 0 0,0-1-103 0 0,-2 4 6 0 0,5 0 28 0 0,-1 3 156 0 0,4-8-143 0 0,0 1 0 0 0,0-1 0 0 0,0 0 0 0 0,0 0 0 0 0,-1 0 0 0 0,1 0 0 0 0,-1 0 0 0 0,1 0 0 0 0,-1 0-65 0 0,0 0 73 0 0,0 0 0 0 0,0-1-1 0 0,1 1 1 0 0,-1 0 0 0 0,1 0-1 0 0,0 0 1 0 0,-1 2-73 0 0,0 3 211 0 0,1 1 37 0 0,1-7-174 0 0,0 1 0 0 0,-1 0 0 0 0,1-1 0 0 0,0 1 0 0 0,-1 0 0 0 0,1-1-1 0 0,-1 1 1 0 0,0-1 0 0 0,0 2-74 0 0,-11 15 551 0 0,-4-2-112 0 0,0-2-106 0 0,4-3-103 0 0,-10 11 341 0 0,-1-1 23 0 0,3 4-34 0 0,3-2-282 0 0,3-4 493 0 0,-18 16-771 0 0,18-23 151 0 0,9-8-94 0 0,1 0 0 0 0,-1 1 0 0 0,1 0 0 0 0,0 0 0 0 0,0 0 0 0 0,-1 2-57 0 0,0 3 98 0 0,0 1-22 0 0,-4-1-44 0 0,-4 4-10 0 0,9-9 29 0 0,4 1-40 0 0,-1-2-13 0 0,-9 2 2 0 0,7-3-39 0 0,1 1 84 0 0,0-2-18 0 0,2-1-40 0 0,-1 0-29 0 0,-1 0-39 0 0,1-1-22 0 0,0 1-37 0 0,-1-1-43 0 0,0 0-47 0 0,1 0-21 0 0,0 0-41 0 0,1 0-38 0 0,0 0-35 0 0,-1 0-240 0 0,1 0-58 0 0,0 0-44 0 0,0 0-34 0 0,0 0-1330 0 0,0 0-1184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9:43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2 253 6992 0 0,'0'10'56'0'0,"-1"3"34"0"0,1 43 350 0 0,1-39-338 0 0,1-5-62 0 0,5 4-58 0 0,-3-8 33 0 0,1 5 58 0 0,0-3 47 0 0,-1 0 22 0 0,-2-1 8 0 0,0-1 27 0 0,-2 2 61 0 0,3 12 179 0 0,2-10-171 0 0,3 1 36 0 0,-6-9-209 0 0,1 1-1 0 0,-1-1 1 0 0,-1 0-1 0 0,1 1 1 0 0,0-1-1 0 0,-1 1 1 0 0,0 0-1 0 0,0-1 1 0 0,-1 1-1 0 0,1 0 1 0 0,-1 3-73 0 0,2 5 299 0 0,2-1-68 0 0,2-2-55 0 0,0 0-41 0 0,5 8 85 0 0,-6 19 335 0 0,6-8-267 0 0,-11-27-273 0 0,6 22 285 0 0,-2-14-108 0 0,1 1 38 0 0,-1 0 85 0 0,-3 1-52 0 0,-2 2-65 0 0,1-2-80 0 0,-1-5-90 0 0,1-2-41 0 0,0-3 105 0 0,0-2 88 0 0,0 0 14 0 0,0 0-2 0 0,0 0 8 0 0,0 0 33 0 0,0 0 14 0 0,-3-2 1 0 0,2 1-225 0 0,0 0 1 0 0,0-1 0 0 0,0 1 0 0 0,0 0 0 0 0,0-1 0 0 0,0 1-1 0 0,0-1 1 0 0,0 1 0 0 0,0-1 0 0 0,1 1 0 0 0,-1-1 0 0 0,1 1 0 0 0,-1-1-1 0 0,1 0 1 0 0,0 1 0 0 0,-1-1 0 0 0,1 0 0 0 0,0 0-24 0 0,0 0 19 0 0,0 1 0 0 0,0-1 0 0 0,0 0 0 0 0,-1 1 0 0 0,1-1 0 0 0,0 1 0 0 0,-1-1 0 0 0,0 1 0 0 0,1-1 0 0 0,-1 1 0 0 0,0-1 1 0 0,0 1-1 0 0,0-2-19 0 0,0 2 18 0 0,0-1 1 0 0,0 0-1 0 0,0 1 1 0 0,0-1-1 0 0,0 0 1 0 0,1 0 0 0 0,-1 0-1 0 0,1 0 1 0 0,-1 0-1 0 0,1 1 1 0 0,0-1 0 0 0,-1 0-1 0 0,1-2-18 0 0,0-41 101 0 0,0-2-46 0 0,0 21-19 0 0,-1 17-25 0 0,0 0 1 0 0,1 0 0 0 0,1 0 0 0 0,0 0 0 0 0,0 0 0 0 0,1-3-12 0 0,9-9 10 0 0,-6 0-10 0 0,-3 13 0 0 0,0 1 0 0 0,0-1 0 0 0,1 1 0 0 0,1-3 0 0 0,1 0 0 0 0,3-7-2 0 0,1 0 0 0 0,0 1 1 0 0,1 0-1 0 0,1 0 0 0 0,0 1 1 0 0,5-4 1 0 0,-14 18-4 0 0,-1-1 0 0 0,1 1 0 0 0,0-1 0 0 0,0 1 0 0 0,0 0 0 0 0,0 0 0 0 0,0 0 0 0 0,1 0 0 0 0,-1 0 0 0 0,0 0 0 0 0,0 0 1 0 0,1 1-1 0 0,-1-1 0 0 0,1 1 4 0 0,10-3-15 0 0,-6 0-18 0 0,0 0-1 0 0,0-1 1 0 0,6-3 33 0 0,3-3-60 0 0,-16 10 60 0 0,1 0-1 0 0,0 0 1 0 0,0-1-1 0 0,0 1 0 0 0,0 0 1 0 0,0 0-1 0 0,0 0 0 0 0,0 0 1 0 0,0 0-1 0 0,0 0 0 0 0,0 0 1 0 0,0 0-1 0 0,0 1 0 0 0,0-1 1 0 0,0 0-1 0 0,0 0 0 0 0,-1 1 1 0 0,1-1-1 0 0,0 1 0 0 0,0-1 1 0 0,0 1-1 0 0,0-1 0 0 0,-1 1 1 0 0,1-1-1 0 0,0 1 1 0 0,0 0-1 0 0,-1-1 1 0 0,7 5-10 0 0,16 6-49 0 0,-14-6 58 0 0,-4-3 2 0 0,-5-2-3 0 0,1 1 0 0 0,0-1 0 0 0,-1 0-1 0 0,1 0 1 0 0,-1 1 0 0 0,1-1 0 0 0,0 1 0 0 0,-1-1-1 0 0,1 0 1 0 0,-1 1 0 0 0,1-1 0 0 0,-1 1 0 0 0,1-1 0 0 0,-1 1-1 0 0,0 0 1 0 0,1-1 0 0 0,-1 1 0 0 0,0-1 0 0 0,1 1 0 0 0,-1 0-1 0 0,0-1 1 0 0,1 1 2 0 0,1 4-13 0 0,0-1 11 0 0,0-1 0 0 0,1 0 0 0 0,-1 0 0 0 0,1 0 0 0 0,0 0 0 0 0,0 0 1 0 0,0 0 1 0 0,2 1 0 0 0,-1 0 0 0 0,1 1 0 0 0,-1-1 1 0 0,2 4-1 0 0,-4-4 0 0 0,0 1 0 0 0,0-1 0 0 0,0 0 0 0 0,-1 1 0 0 0,1 0 0 0 0,-1-1 0 0 0,0 3 0 0 0,4 13 0 0 0,6 1 0 0 0,-8-8-1 0 0,-2-9 0 0 0,0 0 0 0 0,1 0-1 0 0,-1 0 1 0 0,1-1 0 0 0,-1 1-1 0 0,1 0 1 0 0,0-1 0 0 0,1 1 1 0 0,-1 1-7 0 0,0-1 0 0 0,0 0 0 0 0,0 1 0 0 0,0-1 0 0 0,-1 1 0 0 0,0-1 0 0 0,0 3 7 0 0,4 13-4 0 0,6 1 4 0 0,-6 6 0 0 0,2-14 0 0 0,-6-12 0 0 0,-1 0 0 0 0,1 1 0 0 0,0-1 0 0 0,0 1 0 0 0,-1-1 0 0 0,1 1 0 0 0,-1-1 0 0 0,0 1 0 0 0,1-1 0 0 0,-1 1 0 0 0,0 0 0 0 0,0-1 0 0 0,0 1 0 0 0,0 9 3 0 0,0-8 5 0 0,0 1 0 0 0,0-1 0 0 0,0 1 0 0 0,0-1 0 0 0,1 1 0 0 0,-1-1 1 0 0,2 4-9 0 0,5 1 18 0 0,-6-8-16 0 0,-1 0 1 0 0,1 0-1 0 0,-1 1 0 0 0,0-1 0 0 0,1 0 0 0 0,-1 1 0 0 0,1-1 1 0 0,-1 1-1 0 0,0-1 0 0 0,0 0 0 0 0,1 1 0 0 0,-1-1 0 0 0,0 1 0 0 0,0-1 1 0 0,1 1-1 0 0,-1-1 0 0 0,0 1 0 0 0,0-1 0 0 0,0 1 0 0 0,0-1 1 0 0,0 1-1 0 0,0-1 0 0 0,1 1 0 0 0,-1-1 0 0 0,-1 1 0 0 0,1-1 1 0 0,0 1-1 0 0,0-1 0 0 0,0 1-2 0 0,0 5 30 0 0,0 2 68 0 0,-1 2 97 0 0,-4-4-39 0 0,-2-5-129 0 0,4-1 103 0 0,3 0 4 0 0,0 0-4 0 0,0 0-28 0 0,0 0-7 0 0,0 0-6 0 0,0-2-3 0 0,0-18 73 0 0,0 0-62 0 0,0-11-31 0 0,0-38 20 0 0,1 62-75 0 0,0-1 0 0 0,0 0 0 0 0,1 0-1 0 0,0 1 1 0 0,0-1 0 0 0,1 0-11 0 0,4-16 20 0 0,-3 14-11 0 0,0 1 1 0 0,0 0-1 0 0,1 0 0 0 0,1 0 1 0 0,0 0-1 0 0,1 0-9 0 0,1-4-3 0 0,-2 6 18 0 0,-1 0-1 0 0,1 0 0 0 0,1 1 1 0 0,3-4-15 0 0,4-3 6 0 0,-13 12-5 0 0,1-1-1 0 0,0 1 0 0 0,0-1 1 0 0,0 1-1 0 0,0 0 0 0 0,0 0 0 0 0,0 0 1 0 0,0 0-1 0 0,0 0 0 0 0,0 0 0 0 0,0 0 1 0 0,1 1-1 0 0,0-1 0 0 0,30 0-26 0 0,-16 2-48 0 0,-16-1 64 0 0,1 0-1 0 0,0 0 1 0 0,0 0-1 0 0,-1 1 1 0 0,1-1-1 0 0,0 1 1 0 0,0-1-1 0 0,-1 1 1 0 0,1 0-1 0 0,-1 0 1 0 0,1 0-1 0 0,-1 0 1 0 0,1 0-1 0 0,-1 0 1 0 0,1 0-1 0 0,-1 0 1 0 0,0 0-1 0 0,0 1 1 0 0,1-1 10 0 0,14 12-87 0 0,-11-10 80 0 0,-1 0 1 0 0,0 1 0 0 0,0-1-1 0 0,0 1 1 0 0,0-1-1 0 0,0 1 1 0 0,-1 1 0 0 0,1-1-1 0 0,0 2 7 0 0,19 21-40 0 0,-20-24 37 0 0,-1 1 0 0 0,1-1 0 0 0,-1 0 0 0 0,0 1 0 0 0,0 0-1 0 0,0-1 1 0 0,0 1 0 0 0,-1 0 0 0 0,0 0 0 0 0,0 0 0 0 0,1 2 3 0 0,9 27-38 0 0,-6-25 39 0 0,1 2 24 0 0,-4 6 44 0 0,-2-5-36 0 0,-1 20 74 0 0,5-12-96 0 0,1-11-49 0 0,-4-7 28 0 0,0 1 0 0 0,0-1 0 0 0,0 0 0 0 0,-1 1-1 0 0,1-1 1 0 0,0 1 0 0 0,-1 0 0 0 0,1-1 0 0 0,-1 1-1 0 0,1-1 1 0 0,-1 1 0 0 0,0 0 0 0 0,0-1 0 0 0,0 1 10 0 0,1 10-56 0 0,0-2 38 0 0,3 3 47 0 0,3-3 42 0 0,-4-5 20 0 0,0 8-23 0 0,0-7-95 0 0,-1-4-22 0 0,-1-1-34 0 0,0 1-18 0 0,0-1-33 0 0,0 0-39 0 0,0 0-43 0 0,-1-1 216 0 0,1 0-262 0 0,-1 1-44 0 0,1-1-40 0 0,-1 1-36 0 0,1-1-252 0 0,0 0-60 0 0,-1 0-48 0 0,1 0-34 0 0,4 0-1397 0 0,4 0-1243 0 0</inkml:trace>
  <inkml:trace contextRef="#ctx0" brushRef="#br0" timeOffset="491.59">1311 379 6824 0 0,'0'0'149'0'0,"0"0"23"0"0,-2 0 13 0 0,-6 3-55 0 0,3 1-73 0 0,5-3-56 0 0,-1 0-1 0 0,1-1 0 0 0,-1 1 1 0 0,1 0-1 0 0,-1-1 1 0 0,1 1-1 0 0,-1-1 1 0 0,1 1-1 0 0,-1-1 0 0 0,1 0 1 0 0,-1 1-1 0 0,0-1 1 0 0,1 1-1 0 0,-1-1 1 0 0,0 0-1 0 0,0 0 0 0 0,1 1 1 0 0,-1-1-1 0 0,0 0 1 0 0,1 0-1 0 0,-1 0 0 0 0,0 0 1 0 0,0 0-1 0 0,1 0 1 0 0,-1 0-1 0 0,-21 0 6 0 0,15 0 73 0 0,4 0 60 0 0,0 3 158 0 0,0 0-227 0 0,-1 1 99 0 0,1 0 16 0 0,-1 0 32 0 0,-10 10 583 0 0,8-9-488 0 0,1 0-61 0 0,0-2-102 0 0,0-1-36 0 0,4-2-86 0 0,1 1 0 0 0,-1-1 0 0 0,0 0 0 0 0,1 0 0 0 0,-1 1 0 0 0,0-1 0 0 0,1 1 0 0 0,-1-1 0 0 0,1 0 0 0 0,-1 1 0 0 0,1-1-1 0 0,-1 1 1 0 0,1-1 0 0 0,-1 1 0 0 0,1 0 0 0 0,0-1 0 0 0,-1 1 0 0 0,1-1 0 0 0,0 1 0 0 0,-1 0 0 0 0,1-1 0 0 0,0 1-27 0 0,-3 4 108 0 0,3-4-81 0 0,-1 0 0 0 0,0 0 0 0 0,0 0 0 0 0,1 0 0 0 0,-1 0 0 0 0,0 0-1 0 0,0 0 1 0 0,0 0 0 0 0,0 0 0 0 0,0-1 0 0 0,0 1 0 0 0,0 0 0 0 0,0-1 0 0 0,-1 1 0 0 0,1-1-27 0 0,-8 6 231 0 0,8-5-220 0 0,1 0 1 0 0,-1-1-1 0 0,1 1 1 0 0,-1-1-1 0 0,1 1 1 0 0,0 0-1 0 0,0-1 1 0 0,-1 1-1 0 0,1 0 1 0 0,0 0-1 0 0,0-1 1 0 0,0 1-1 0 0,-1 0 1 0 0,1 0-1 0 0,0-1 1 0 0,0 1-1 0 0,0 0-11 0 0,0 0 20 0 0,0 1 0 0 0,0 0 0 0 0,0-1 0 0 0,0 1 0 0 0,-1-1 0 0 0,1 1 0 0 0,-1-1 0 0 0,1 1 0 0 0,-1-1-1 0 0,0 1 1 0 0,0-1 0 0 0,1 0 0 0 0,-1 1-20 0 0,-6 11 111 0 0,5-1-53 0 0,1 0 0 0 0,0-1 0 0 0,0 1 0 0 0,2 0 0 0 0,0 8-58 0 0,0 9 46 0 0,-1-27-44 0 0,0 0 1 0 0,0 0 0 0 0,1 0-1 0 0,-1 0 1 0 0,1-1 0 0 0,-1 1-1 0 0,1 0 1 0 0,0 0 0 0 0,0 0-1 0 0,0 0 1 0 0,0-1 0 0 0,0 2-3 0 0,0-2 3 0 0,0 0 1 0 0,0 1-1 0 0,0-1 1 0 0,-1 1-1 0 0,1-1 1 0 0,-1 1 0 0 0,1-1-1 0 0,-1 1 1 0 0,1-1-1 0 0,-1 1 1 0 0,0 0-1 0 0,0-1-3 0 0,0-1 1 0 0,0 1 0 0 0,0-1 0 0 0,0 0-1 0 0,0 0 1 0 0,0 0 0 0 0,0 0 0 0 0,0 0-1 0 0,0 0 1 0 0,0 0 0 0 0,0 0 0 0 0,0 0-1 0 0,0 0 1 0 0,0 1 0 0 0,0-1 0 0 0,0 0-1 0 0,0 0 1 0 0,0 0 0 0 0,0 0 0 0 0,0 0-1 0 0,0 0 1 0 0,0 0 0 0 0,0 0 0 0 0,0 0-1 0 0,1 0 1 0 0,-1 0 0 0 0,0 1 0 0 0,0-1-1 0 0,0 0 1 0 0,0 0 0 0 0,0 0 0 0 0,0 0-1 0 0,0 0 1 0 0,0 0 0 0 0,0 0-1 0 0,0 0 1 0 0,0 0 0 0 0,0 0 0 0 0,0 0-1 0 0,1 0 1 0 0,-1 0 0 0 0,0 0 0 0 0,0 0-1 0 0,0 0 1 0 0,0 0 0 0 0,0 0 0 0 0,0 0-1 0 0,0 0 1 0 0,0 0 0 0 0,0 0 0 0 0,0 0-1 0 0,1 0 1 0 0,-1 0 0 0 0,0 0 0 0 0,0 0-1 0 0,0 0 1 0 0,0 0 0 0 0,0 0-1 0 0,21 0 56 0 0,34 0 192 0 0,-54 0-242 0 0,0 0 0 0 0,0 0 0 0 0,0 0 0 0 0,-1 0 0 0 0,1 0 0 0 0,0-1 0 0 0,0 1 0 0 0,-1 0 0 0 0,1 0 0 0 0,0-1 0 0 0,0 1 0 0 0,-1 0 0 0 0,1-1 0 0 0,0 1 0 0 0,-1-1 0 0 0,1 1 0 0 0,0-1 0 0 0,-1 1 0 0 0,1-1 0 0 0,-1 0 0 0 0,1 1 0 0 0,-1-1 0 0 0,1 0 0 0 0,-1 1 0 0 0,0-1 0 0 0,1 0 0 0 0,-1 1 0 0 0,0-1 0 0 0,1-1-6 0 0,-1 1 7 0 0,1 0 1 0 0,-1 0-1 0 0,1 0 0 0 0,0 0 0 0 0,-1 0 1 0 0,1 0-1 0 0,0 0 0 0 0,0 0 0 0 0,0 0 0 0 0,0 0 1 0 0,0 0-1 0 0,0 0 0 0 0,0 1 0 0 0,0-1 1 0 0,0 0-8 0 0,9-4 63 0 0,-7 4-54 0 0,-1 0 1 0 0,0 0-1 0 0,0 0 1 0 0,0 0 0 0 0,1-1-1 0 0,-1 1 1 0 0,0-1-1 0 0,-1 1 1 0 0,1-1-10 0 0,10-9 34 0 0,11-12 104 0 0,-17 16-117 0 0,-2 0-33 0 0,1-3 42 0 0,-4 8-26 0 0,0-1 0 0 0,0 1 0 0 0,0 0-1 0 0,0 0 1 0 0,1 0 0 0 0,-1 0 0 0 0,1 0-1 0 0,0 0 1 0 0,0 0-4 0 0,1-3 15 0 0,1 0 0 0 0,-1 0 0 0 0,1 0 0 0 0,-1 0 0 0 0,-1 0 0 0 0,1-1 1 0 0,-1 0-16 0 0,0 1 22 0 0,0 0 0 0 0,1 1 1 0 0,-1-1-1 0 0,1 1 1 0 0,0 0-1 0 0,2-3-22 0 0,-1 1 82 0 0,-3-1-53 0 0,-1 1-6 0 0,11-10 41 0 0,-8 3-26 0 0,-1 8-96 0 0,9-6-10 0 0,-9 9 4 0 0,-2 4 0 0 0,0 2 40 0 0,1 15-123 0 0,1-13 126 0 0,3 2-10 0 0,-4-6 25 0 0,0-1 0 0 0,0 1-1 0 0,0-1 1 0 0,-1 1 0 0 0,1-1 0 0 0,0 1 0 0 0,-1-1-1 0 0,1 1 1 0 0,-1-1 0 0 0,1 1 0 0 0,-1 0 0 0 0,0-1-1 0 0,0 1 1 0 0,0 0 6 0 0,0 10-1 0 0,-1-8 25 0 0,1 0 0 0 0,0 0-1 0 0,0 0 1 0 0,0 0-1 0 0,1 0 1 0 0,-1 0 0 0 0,1 0-1 0 0,1 2-23 0 0,1 4 16 0 0,2 4 45 0 0,-2-2-62 0 0,-2-1-64 0 0,0 2-87 0 0,-1-3 102 0 0,0 28 11 0 0,1-21 53 0 0,-1-15-4 0 0,0 0-1 0 0,1-1 0 0 0,-1 1 0 0 0,0 0 0 0 0,1 0 0 0 0,0 0 0 0 0,-1-1 1 0 0,1 1-1 0 0,0 0 0 0 0,0-1 0 0 0,0 1 0 0 0,0 0 0 0 0,0-1 0 0 0,0 1 1 0 0,1-1-10 0 0,1 2 80 0 0,-3-3 0 0 0,0 0 0 0 0,0 0 0 0 0,0 3 0 0 0,0 3-44 0 0,0-2-46 0 0,0-2-45 0 0,0-1-87 0 0,2-1-154 0 0,12-3-21 0 0,1-10-3 0 0</inkml:trace>
  <inkml:trace contextRef="#ctx0" brushRef="#br0" timeOffset="858.74">1832 1 8696 0 0,'0'0'197'0'0,"0"0"24"0"0,0 0 18 0 0,2 2-34 0 0,9 11-163 0 0,-5-1-12 0 0,-1-2 61 0 0,0 0 69 0 0,-5-8-114 0 0,1 0 0 0 0,0 1 0 0 0,-1-1 0 0 0,1 0 0 0 0,-1 1 0 0 0,0-1 0 0 0,0 0 0 0 0,0 1 0 0 0,0-1 0 0 0,0 0 0 0 0,-1 1-46 0 0,1-1 33 0 0,0-1 0 0 0,0 1 0 0 0,0-1 0 0 0,0 1 0 0 0,0 0 0 0 0,1-1 0 0 0,-1 1-1 0 0,0-1 1 0 0,1 1 0 0 0,-1 0 0 0 0,1-1-33 0 0,4 7 146 0 0,1 2 74 0 0,-4 7 65 0 0,0-3-110 0 0,4 8 146 0 0,0 1-10 0 0,-4-9-161 0 0,-2-2 11 0 0,0-1-34 0 0,0 4 33 0 0,0 21 151 0 0,0-24-176 0 0,0 2 46 0 0,1-6-86 0 0,-1 0 1 0 0,2 0-1 0 0,-1 0 1 0 0,3 5-96 0 0,-2-6 96 0 0,0 1 0 0 0,-1 0 0 0 0,1 0 0 0 0,-1 5-96 0 0,-1 2 178 0 0,0-2-45 0 0,0 38 286 0 0,0-40-291 0 0,1-3-36 0 0,6 8 65 0 0,-3-7-75 0 0,-2-3 2 0 0,-1 1 14 0 0,-1 2 37 0 0,0 2 34 0 0,0-2-47 0 0,0 16 121 0 0,3-8-39 0 0,7-3 6 0 0,-9-14-199 0 0,1 4 163 0 0,-1-1-78 0 0,0 1-50 0 0,-2 1-28 0 0,0-2 31 0 0,1 35 237 0 0,0-32-236 0 0,0-3 15 0 0,0-3-1 0 0,0 0 0 0 0,0 0-29 0 0,0 0-124 0 0,0 0-58 0 0,0 0 56 0 0,0 0-73 0 0,0 0-87 0 0,0 0 74 0 0,0 0-40 0 0,0 0-43 0 0,0 0-41 0 0,0 0-37 0 0,0 0-34 0 0,0 0-242 0 0,0 0-56 0 0,0 0-791 0 0,0 0-623 0 0,0 0-1186 0 0</inkml:trace>
  <inkml:trace contextRef="#ctx0" brushRef="#br0" timeOffset="1121.95">1674 379 10088 0 0,'0'0'298'0'0,"0"0"-4"0"0,0 0-232 0 0,3 0-23 0 0,1 0-30 0 0,-2 1-9 0 0,0-1 0 0 0,1 0 1 0 0,-1 0-1 0 0,0 0 0 0 0,1-1 0 0 0,-1 1 0 0 0,0-1 0 0 0,1 1 1 0 0,1-1-1 0 0,4-4 0 0 0,-7 4 0 0 0,0 0 0 0 0,1 0 0 0 0,-1 0 0 0 0,1 0 0 0 0,-1 1 0 0 0,1-1 0 0 0,-1 0 0 0 0,1 1 0 0 0,0 0 0 0 0,-1-1 0 0 0,1 1 0 0 0,0 0 0 0 0,-1 0 0 0 0,1 0 0 0 0,5 0 16 0 0,6 0 88 0 0,-1-3 101 0 0,6-8 142 0 0,8 6 5 0 0,-5-5-15 0 0,6 4-60 0 0,-6-4-21 0 0,8 5-6 0 0,-14-1-130 0 0,-12 5-92 0 0,0-1 0 0 0,0 1 0 0 0,0 0 0 0 0,0 0 1 0 0,1 1-1 0 0,-1-1 0 0 0,0 1 0 0 0,0 0 0 0 0,4-1-28 0 0,0 1 41 0 0,1-1 0 0 0,-1 0 1 0 0,0-1-1 0 0,7-1-41 0 0,-6 1 29 0 0,0 0 1 0 0,0 0-1 0 0,0 1 1 0 0,9 0-30 0 0,-8 1-137 0 0,0 0 81 0 0,0 0 56 0 0,12 0 62 0 0,-9 0-89 0 0,-4 0-49 0 0,0 0-66 0 0,-2 0-36 0 0,0 0-64 0 0,0 0-74 0 0,0 0-83 0 0,0 0-92 0 0,0 0-100 0 0,0 0-109 0 0,-1 0-119 0 0,4 0-770 0 0,1 0-902 0 0</inkml:trace>
  <inkml:trace contextRef="#ctx0" brushRef="#br0" timeOffset="1454.75">2368 316 5960 0 0,'0'0'132'0'0,"0"3"17"0"0,-1 1-95 0 0,1-4-46 0 0,2 1 16 0 0,1 5 33 0 0,6 12 105 0 0,3 4-125 0 0,-7-13 16 0 0,-4-4 62 0 0,0 0 12 0 0,-1 1 52 0 0,2 8 259 0 0,4-4-74 0 0,-1-2-103 0 0,0 1 94 0 0,-1 0-64 0 0,3 4 119 0 0,-2 19 614 0 0,-1-24-789 0 0,2 2 113 0 0,0 6 83 0 0,-4-10-341 0 0,2 5 129 0 0,-1 2 82 0 0,0 2 84 0 0,-2 0 90 0 0,1-3-195 0 0,4 0 13 0 0,0 1-20 0 0,-4-2-27 0 0,-2 3 43 0 0,2-2-54 0 0,2-2-47 0 0,3-2-38 0 0,-5-5 100 0 0,-2-3-6 0 0,0 0-16 0 0,0 0-4 0 0,0 0 0 0 0,0 3 5 0 0,0-2-243 0 0,0 1 64 0 0,0-1 54 0 0,0 0 46 0 0,0 0 81 0 0,0 0 40 0 0,0 0 651 0 0,0-1-488 0 0,0-1-82 0 0,0 0-185 0 0,0 0-71 0 0,0 0-81 0 0,0 0-67 0 0,0-1-75 0 0,0 1-84 0 0,-2-5 288 0 0,-7-7-24 0 0,8 9-26 0 0,0 0 0 0 0,0 0 0 0 0,0 0-1 0 0,0 0 1 0 0,0-3-27 0 0,1-26 139 0 0,1 11-78 0 0,0-6-63 0 0,-2 21 2 0 0,1 5 0 0 0,0-1 0 0 0,0 1 0 0 0,0 0 0 0 0,0 0 0 0 0,0 0 0 0 0,1 0 0 0 0,-1 0 0 0 0,1-1 0 0 0,-1 1 0 0 0,1-1 0 0 0,15-28-14 0 0,-3 15-45 0 0,-4 8 47 0 0,-6 5 17 0 0,0 0 0 0 0,-1 0 0 0 0,1 0 0 0 0,0-1 0 0 0,-1 1 0 0 0,0-1 1 0 0,0 0-1 0 0,0 0 0 0 0,0 1 0 0 0,-1-2-5 0 0,1 2-10 0 0,0 1 0 0 0,0-1 0 0 0,-1 1 0 0 0,1-1 0 0 0,1 1-1 0 0,-1 0 1 0 0,0 0 0 0 0,1 0 0 0 0,-1 0 0 0 0,1 1 0 0 0,-1-1 0 0 0,1 1 0 0 0,0-1 0 0 0,-1 1 0 0 0,2 0 10 0 0,3-3-31 0 0,-6 4 26 0 0,0-1 0 0 0,1 0-1 0 0,-1 0 1 0 0,0 1 0 0 0,0-1-1 0 0,0 0 1 0 0,0 0 0 0 0,0 0-1 0 0,0 0 1 0 0,-1-1 0 0 0,1 1-1 0 0,0-1 6 0 0,0 1-3 0 0,-1 0-1 0 0,0 1 0 0 0,1-1 0 0 0,-1 0 1 0 0,1 0-1 0 0,-1 0 0 0 0,1 0 1 0 0,-1 1-1 0 0,1-1 0 0 0,-1 0 0 0 0,1 1 1 0 0,0-1-1 0 0,0 0 0 0 0,-1 1 0 0 0,1-1 1 0 0,0 1-1 0 0,0-1 0 0 0,0 1 0 0 0,-1-1 1 0 0,1 1-1 0 0,0 0 0 0 0,0-1 1 0 0,0 1-1 0 0,0 0 0 0 0,0 0 0 0 0,0 0 1 0 0,0 0 3 0 0,11-3-28 0 0,1-4-27 0 0,-4 3-66 0 0,-4 2 16 0 0,2 2-38 0 0,-1-1 10 0 0,1-2-93 0 0,-6 1 102 0 0,0 0-59 0 0,0 1-53 0 0,0-1-79 0 0,1 1-95 0 0,0 0-109 0 0,0 0-123 0 0,-1 0 269 0 0,1 1-35 0 0,0-1-39 0 0,0 1-40 0 0,0 0-42 0 0,0 0-44 0 0,9 0-1517 0 0,7 0-1182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34.6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9328 0 0,'0'0'208'0'0,"0"0"33"0"0,0 0 15 0 0,0-1-108 0 0,0-1-77 0 0,0-2-37 0 0,3-2-24 0 0,3 3 3 0 0,-2 3 34 0 0,2 0 250 0 0,0 0-90 0 0,-1 0-61 0 0,7-1 112 0 0,-6-1-98 0 0,2-3 24 0 0,2 0 65 0 0,3 2 44 0 0,-9 3-315 0 0,-1 0 45 0 0,1 0 39 0 0,-1 0 33 0 0,4 0 151 0 0,11 0 629 0 0,-10 0-569 0 0,-3 0-178 0 0,0 0-73 0 0,0 0-90 0 0,0 0-106 0 0,-2 0-35 0 0,1 0-69 0 0,-1 0-77 0 0,1 0-81 0 0,-1 0-88 0 0,1 0-94 0 0,-1 0-101 0 0,1 0-107 0 0,-4 0-884 0 0,0 0-959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34.9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6952 0 0,'0'0'201'0'0,"-3"2"-4"0"0,1 0-173 0 0,-3 4 24 0 0,2-3 16 0 0,1-1 90 0 0,1-1 176 0 0,1-1 293 0 0,0 0 17 0 0,3 2-17 0 0,7 9-101 0 0,-7-9-46 0 0,-3-2-10 0 0,2 3-26 0 0,3 0-395 0 0,-1 0 53 0 0,2 0 72 0 0,4-1 150 0 0,9 0 214 0 0,-12-2-402 0 0,1 0-42 0 0,-6 0-74 0 0,26 0 300 0 0,-9 0-139 0 0,-3 0-72 0 0,0 0-55 0 0,-13 0-54 0 0,0 0-27 0 0,-1 0-26 0 0,0 0-39 0 0,0-1-20 0 0,0 1-39 0 0,0-1-44 0 0,0 0-50 0 0,1 1-53 0 0,-1-1-49 0 0,1-1-44 0 0,0 1-39 0 0,0 0-130 0 0,1-1-38 0 0,0 0-157 0 0,3-2-420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35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474 1 7568 0 0,'0'0'166'0'0,"0"0"29"0"0,0 0 14 0 0,3 0-25 0 0,7 0-74 0 0,-8 0 7 0 0,-1 0 134 0 0,-1 0 221 0 0,0 0 9 0 0,0 0 3 0 0,0 0-11 0 0,0 0-7 0 0,0 0-2 0 0,0 0-42 0 0,0 0-303 0 0,0 0 10 0 0,0 0 41 0 0,0 0-12 0 0,-3 2-8 0 0,-7 9-20 0 0,4-7 15 0 0,-1-4-91 0 0,1 1-11 0 0,-31 20 227 0 0,-7 3-1 0 0,12-11-155 0 0,16-12-100 0 0,2-1 7 0 0,0 4 35 0 0,-53 28 95 0 0,13-6-57 0 0,38-15-36 0 0,7-1-43 0 0,8-9-15 0 0,0 0-1 0 0,0 0 1 0 0,0 0 0 0 0,1 0 0 0 0,-1 0-1 0 0,0-1 1 0 0,0 1 0 0 0,0 0-1 0 0,-1 0 1 0 0,1-1 0 0 0,0 1 0 0 0,0 0-1 0 0,0-1 1 0 0,0 1 0 0 0,-1-1-1 0 0,1 0 1 0 0,0 1 0 0 0,0-1 0 0 0,-1 0-1 0 0,1 0 1 0 0,0 0 0 0 0,-1 0 0 0 0,0 0 0 0 0,1 0 0 0 0,0 0 0 0 0,1 0 0 0 0,-1 0 0 0 0,0 0 0 0 0,0 0 0 0 0,0 0 0 0 0,0 0 0 0 0,0 1 0 0 0,1-1 0 0 0,-1 0 0 0 0,0 0 0 0 0,0 1 0 0 0,0-1 0 0 0,0 1 0 0 0,-6 10 10 0 0,7-10-8 0 0,0 0 1 0 0,-1 0 0 0 0,1 0-1 0 0,-1 0 1 0 0,1 0 0 0 0,-1 0 0 0 0,0 0-1 0 0,1 0 1 0 0,-1 0 0 0 0,0 0-1 0 0,0 0 1 0 0,1-1 0 0 0,-1 1-1 0 0,0 0 1 0 0,0-1 0 0 0,0 1-3 0 0,-1 0 1 0 0,1-1 0 0 0,-1 1 0 0 0,1 0 0 0 0,0 0 0 0 0,-1 0 0 0 0,1 0-1 0 0,0 0 1 0 0,0 0 0 0 0,0 0 0 0 0,0 0 0 0 0,0 0 0 0 0,-1 1-1 0 0,1 9-1 0 0,0-1 2 0 0,-12 9-1 0 0,11-15 0 0 0,-1 0 0 0 0,2 0 0 0 0,-1 0 0 0 0,0 0 0 0 0,1 1 0 0 0,-1-1 0 0 0,1 0 0 0 0,1 1 0 0 0,-1-1 0 0 0,0 1 0 0 0,1 0 0 0 0,0 3 0 0 0,0-6 0 0 0,0 0 0 0 0,0 0 0 0 0,-1-1 0 0 0,1 1 0 0 0,-1 0 0 0 0,1-1 0 0 0,-1 1 0 0 0,0 0 0 0 0,0-1 0 0 0,0 2 0 0 0,-3 9 0 0 0,8-1-1 0 0,-3-9 2 0 0,-1-1 1 0 0,1 1-1 0 0,0 0 1 0 0,0-1 0 0 0,-1 1-1 0 0,1 0 1 0 0,-1 0-1 0 0,1 0 1 0 0,-1 0-1 0 0,0-1 1 0 0,0 3-2 0 0,0 11 37 0 0,-1-4-6 0 0,1 0-1 0 0,1 0 1 0 0,0 0 0 0 0,1 6-31 0 0,2 0 16 0 0,-1-11-16 0 0,-2 1 0 0 0,1-1 0 0 0,-1 1 0 0 0,0 0 0 0 0,0-1 0 0 0,-1 1 0 0 0,-1 19 4 0 0,0-15 8 0 0,1 0 0 0 0,0 0 0 0 0,1-1 0 0 0,0 1 0 0 0,2 4-12 0 0,0-4 21 0 0,1 10 22 0 0,-11 13 21 0 0,2 13-10 0 0,5-31-51 0 0,0 0 0 0 0,2 1 1 0 0,1 8-4 0 0,0-12 0 0 0,1 11 10 0 0,-8 6 21 0 0,2-20-25 0 0,0-1-1 0 0,1 1 1 0 0,0-1 0 0 0,1 1-6 0 0,0 18-8 0 0,1-6-14 0 0,-1 0 0 0 0,-1-1 0 0 0,-2 7 22 0 0,-2-4-10 0 0,3-14 30 0 0,0 1 0 0 0,0 0 0 0 0,1-1 0 0 0,0 3-20 0 0,1 66 134 0 0,0-70-110 0 0,-1 0-1 0 0,0 0 0 0 0,-1-1 1 0 0,0 1-1 0 0,0 0 1 0 0,-1-1-1 0 0,-2 5-23 0 0,-7 27 87 0 0,9-9 0 0 0,3 34 322 0 0,0 2 89 0 0,0 14 181 0 0,0 34 409 0 0,-2-96-966 0 0,-4-3-48 0 0,0-1-20 0 0,4 4 33 0 0,2-4-36 0 0,0 40 287 0 0,0-36-247 0 0,3-2 7 0 0,2-7-69 0 0,-4-8-28 0 0,0-1 0 0 0,0 1 0 0 0,0-1 0 0 0,-1 1 0 0 0,1-1 0 0 0,0 1-1 0 0,-1-1 1 0 0,1 1 0 0 0,-1-1 0 0 0,0 1 0 0 0,0 0 0 0 0,1-1 0 0 0,-1 2-1 0 0,0 64 149 0 0,0-26-2 0 0,-3-36-78 0 0,2-4-62 0 0,-1 1-1 0 0,1-1 1 0 0,0 1-1 0 0,0-1 0 0 0,0 1 1 0 0,0-1-1 0 0,0 1 1 0 0,0-1-1 0 0,1 1 0 0 0,-1 0 1 0 0,1 0-1 0 0,-1-1 1 0 0,1 1-1 0 0,-1 0 0 0 0,1 0-6 0 0,0 1 156 0 0,0-3 16 0 0,0 3-4 0 0,0-3-157 0 0,0 1-1 0 0,0 0 0 0 0,0 0 1 0 0,0-1-1 0 0,0 1 0 0 0,0 0 1 0 0,0-1-1 0 0,0 1 0 0 0,1 0 0 0 0,-1-1 1 0 0,0 1-1 0 0,0-1 0 0 0,1 1 1 0 0,-1 0-1 0 0,1-1-10 0 0,-1 1 7 0 0,1-1-1 0 0,-1 0 1 0 0,1 1-1 0 0,0-1 0 0 0,-1 0 1 0 0,1 0-1 0 0,0 1 1 0 0,-1-1-1 0 0,1 0 1 0 0,0 0-1 0 0,-1 0 1 0 0,1 0-1 0 0,0 0 1 0 0,-1 0-1 0 0,1 0-6 0 0,2 0 68 0 0,-3 0-4 0 0,2-3-10 0 0,11-7-44 0 0,3 7-10 0 0,-11 3 0 0 0,-1 1 0 0 0,1-1 0 0 0,0-1 0 0 0,-1 1 0 0 0,1-1 0 0 0,-1 1 0 0 0,1-2 0 0 0,-1 1 0 0 0,1 0 0 0 0,-1-1 0 0 0,1 0 0 0 0,-1 0 0 0 0,0 0 0 0 0,-2 1-1 0 0,-1 1-1 0 0,0-1 0 0 0,1 1 1 0 0,-1 0-1 0 0,0 0 0 0 0,1-1 0 0 0,-1 1 1 0 0,1 0-1 0 0,-1 0 0 0 0,1 0 2 0 0,16-2-67 0 0,-7-3 38 0 0,-8 4 20 0 0,0-1 0 0 0,0 1 0 0 0,0 0-1 0 0,0 0 1 0 0,0 0 0 0 0,0 1 0 0 0,1-1 0 0 0,-1 1-1 0 0,0 0 1 0 0,3 0 9 0 0,52 0-11 0 0,-57 0 11 0 0,1 0 0 0 0,0-1 0 0 0,-1 1 0 0 0,1 0 0 0 0,0 0 0 0 0,-1-1 0 0 0,1 1 0 0 0,0-1 0 0 0,-1 1 0 0 0,1-1 0 0 0,-1 0 0 0 0,1 1 0 0 0,-1-1 0 0 0,1 0 0 0 0,10-6 0 0 0,6 6 0 0 0,-15 1 0 0 0,1 0 0 0 0,-1 0 0 0 0,0 0 0 0 0,0-1 0 0 0,1 1 0 0 0,-1-1 0 0 0,0 0 0 0 0,1 0 0 0 0,2-1-4 0 0,24-7 5 0 0,-6 7-88 0 0,-13 2 93 0 0,-1 0-39 0 0,1 0-38 0 0,0 0-38 0 0,0 0-37 0 0,0 0-36 0 0,1 0-34 0 0,-1 0-34 0 0,10 0-347 0 0,0 0-122 0 0,-1 0-115 0 0,-1 0-107 0 0,-18 0 664 0 0,0 0-35 0 0,1 0-405 0 0,-1 0 109 0 0,0-1-48 0 0,3-1-759 0 0,5-2-591 0 0,8-5-1124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36.2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8864 0 0,'0'0'200'0'0,"0"0"33"0"0,0 0 14 0 0,3 3-41 0 0,7 7-92 0 0,-8-8 2 0 0,-1-1 134 0 0,4-1 217 0 0,-3 0-481 0 0,0 0 39 0 0,3 0 119 0 0,2 0 126 0 0,13 0 495 0 0,-14 0-550 0 0,9-3 197 0 0,-1-7 58 0 0,-11 7-184 0 0,0 2-110 0 0,0 0-74 0 0,1 1-77 0 0,-1 0-16 0 0,0-1 58 0 0,15-9 132 0 0,8 5-9 0 0,1-9 38 0 0,-1 1-102 0 0,-9 12-82 0 0,-15 1-35 0 0,0 0 0 0 0,1 1-1 0 0,-1-2 1 0 0,1 1 0 0 0,-1 0 0 0 0,0 0-1 0 0,1-1 1 0 0,-1 0 0 0 0,0 1 0 0 0,3-2-9 0 0,3-3 10 0 0,-7 4-9 0 0,0 0 0 0 0,1 0 0 0 0,-1 1 0 0 0,1-1 0 0 0,-1 0 0 0 0,1 0 0 0 0,-1 1 0 0 0,1-1 0 0 0,0 1 0 0 0,-1 0 0 0 0,1-1 0 0 0,0 1 0 0 0,-1 0 0 0 0,1 0-1 0 0,0 0 48 0 0,0 0-35 0 0,0 0-36 0 0,0 0-38 0 0,0 0-37 0 0,0 0-40 0 0,0 0-40 0 0,0 0-40 0 0,0 0-41 0 0,0 0-43 0 0,0 0-43 0 0,-1 0-43 0 0,1 0-46 0 0,0 0-45 0 0,-1 0-47 0 0,0 0-46 0 0,1 0-1197 0 0,-1 0-1010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36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16 10984 0 0,'0'0'14'0'0,"-1"0"0"0"0,1 0 0 0 0,-1 1-1 0 0,1-1 1 0 0,-1 0 0 0 0,1 0 0 0 0,-1 0 0 0 0,1 0 0 0 0,-1-1 0 0 0,1 1 0 0 0,-1 0 0 0 0,1 0 0 0 0,-1 0 0 0 0,1 0 0 0 0,0 0 0 0 0,-1-1 0 0 0,1 1 0 0 0,-1 0 0 0 0,1 0 0 0 0,-1-1 0 0 0,1 1 0 0 0,0 0 0 0 0,-1 0 0 0 0,1-1 0 0 0,-1 1 0 0 0,1-1 0 0 0,0 1 0 0 0,0 0-1 0 0,-1-1 1 0 0,1 1 0 0 0,0-1 0 0 0,-1 0-14 0 0,-3-5 198 0 0,0 4-159 0 0,2 1-101 0 0,-1 1-77 0 0,1 0-105 0 0,2 0 244 0 0,-1 0-363 0 0,0 0-107 0 0,1 0 59 0 0,0 0-41 0 0,0 0-538 0 0,0 0-433 0 0,0 0-818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36.5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7792 0 0,'0'-12'275'0'0,"0"8"-157"0"0,0 0 38 0 0,0 1 14 0 0,0 0 46 0 0,0 0 54 0 0,0 0 63 0 0,2 3 225 0 0,9 0-9 0 0,-8 0-45 0 0,-1-2-21 0 0,9-9-3 0 0,-9 9-10 0 0,-2 2-38 0 0,0 0-16 0 0,0 0-6 0 0,0 0-38 0 0,3 0-150 0 0,8 0-59 0 0,-9 0-16 0 0,1 2-6 0 0,7 9-10 0 0,-7-9-38 0 0,-2 1-33 0 0,0 4-3 0 0,0-1-11 0 0,12 18 122 0 0,0-1-48 0 0,-13-21-113 0 0,1-1 0 0 0,-1 0 1 0 0,1 1-1 0 0,-1-1 0 0 0,0 1 1 0 0,1-1-1 0 0,-1 0 0 0 0,0 1 1 0 0,0-1-1 0 0,0 1-7 0 0,2 17 73 0 0,24 54 189 0 0,-24-68-235 0 0,-1-1 1 0 0,-1 0-1 0 0,1 1 1 0 0,-1-1-1 0 0,1 1 1 0 0,-1 0 0 0 0,-1 3-28 0 0,1-5 12 0 0,0 0 0 0 0,0 0 1 0 0,0-1-1 0 0,0 1 1 0 0,1 0-1 0 0,-1 0 1 0 0,1 0-13 0 0,4 13 66 0 0,-3-13-49 0 0,-1 0-1 0 0,0 1 0 0 0,0-1 0 0 0,0 0 0 0 0,0 1 0 0 0,-1-1 0 0 0,1 1 1 0 0,-1 1-17 0 0,-1 10 99 0 0,1-12-72 0 0,-1 0 0 0 0,1 0 1 0 0,0 0-1 0 0,0 0 0 0 0,1 0 0 0 0,-1 0 1 0 0,0-1-1 0 0,1 1 0 0 0,0 0 0 0 0,0 3-27 0 0,4 2 62 0 0,-4-7-47 0 0,0 0-1 0 0,0 1 1 0 0,0-1-1 0 0,0 1 1 0 0,-1-1-1 0 0,1 1 1 0 0,0-1 0 0 0,-1 1-1 0 0,1 0 1 0 0,-1-1-1 0 0,0 1 1 0 0,0 0-1 0 0,1-1 1 0 0,-1 1-15 0 0,0 0-35 0 0,0 1 35 0 0,0 2 80 0 0,0 1 74 0 0,0 9 291 0 0,0-11-337 0 0,0 0-38 0 0,0 1-52 0 0,0-2-93 0 0,0 1 42 0 0,0-2-24 0 0,0 0-29 0 0,0-1-48 0 0,0 1-23 0 0,0-1-49 0 0,0 0-55 0 0,0 0-62 0 0,0-1-67 0 0,0 1-63 0 0,0-1-55 0 0,0 1-49 0 0,0-1-165 0 0,0 0-48 0 0,0 0-200 0 0,0 0-537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37.6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4864 0 0,'0'0'141'0'0,"0"-1"-29"0"0,0-1 11 0 0,0-2 61 0 0,0-2 173 0 0,-1 6-345 0 0,1-1 0 0 0,0 1-1 0 0,0 0 1 0 0,0 0 0 0 0,0 0 0 0 0,0 0 0 0 0,0 0-1 0 0,0 0 1 0 0,0 0 0 0 0,0 0 0 0 0,0 0-1 0 0,0 0 1 0 0,0-1 0 0 0,0 1 0 0 0,0 0-1 0 0,0 0 1 0 0,0 0 0 0 0,0 0 0 0 0,0 0-1 0 0,0 0 1 0 0,0 0 0 0 0,1 0 0 0 0,-1 0 0 0 0,0 0-1 0 0,0 0 1 0 0,0-1 0 0 0,0 1 0 0 0,0 0-1 0 0,0 0 1 0 0,0 0 0 0 0,0 0 0 0 0,0 0-1 0 0,0 0 1 0 0,0 0 0 0 0,0 0 0 0 0,0 0-1 0 0,0 0 1 0 0,1 0 0 0 0,-1 0 0 0 0,0 0 0 0 0,0 0-1 0 0,0 0 1 0 0,0 0 0 0 0,0 0 0 0 0,0 0-1 0 0,0 0 1 0 0,0 0 0 0 0,0 0 0 0 0,0 0-1 0 0,1 0 1 0 0,-1 0 0 0 0,0 0 0 0 0,0 0 0 0 0,0 0-1 0 0,0 0 1 0 0,0 0 0 0 0,0 0-12 0 0,1 0 24 0 0,-1 0 0 0 0,0 0 1 0 0,1 0-1 0 0,-1 0 0 0 0,1 0 1 0 0,-1 0-1 0 0,0 0 0 0 0,1 0 1 0 0,-1 0-1 0 0,1 0 0 0 0,-1 0 1 0 0,0 0-1 0 0,1 0 0 0 0,-1 0 1 0 0,1-1-1 0 0,-1 1 0 0 0,0 0 0 0 0,1 0 1 0 0,-1 0-1 0 0,0-1 0 0 0,1 1 1 0 0,-1 0-1 0 0,0 0 0 0 0,1-1 1 0 0,-1 1-1 0 0,0 0 0 0 0,0-1 1 0 0,1 1-1 0 0,-1 0 0 0 0,0-1 1 0 0,0 1-1 0 0,1-1 0 0 0,-1 1 0 0 0,0 0 1 0 0,0-1-1 0 0,0 1 0 0 0,0-1 1 0 0,0 1-1 0 0,0 0 0 0 0,0-1 1 0 0,0 1-1 0 0,0-1 0 0 0,0 1 1 0 0,0 0-1 0 0,0-1 0 0 0,0 1 1 0 0,0-1-1 0 0,0 1 0 0 0,0-1-24 0 0,0-7 415 0 0,4 0-47 0 0,1 4-87 0 0,1 2-39 0 0,-5 1-207 0 0,0 1 1 0 0,0-1 0 0 0,0 1 0 0 0,0-1-1 0 0,0 1 1 0 0,0-1 0 0 0,0 0-1 0 0,0 1 1 0 0,0-1 0 0 0,0 0-1 0 0,0 0 1 0 0,-1 1 0 0 0,1-1-1 0 0,0 0 1 0 0,-1 0 0 0 0,1 0-36 0 0,2-6 238 0 0,2 0 133 0 0,6 5-75 0 0,-11 2-282 0 0,1 0 0 0 0,-1 0 0 0 0,1 0 0 0 0,-1 0 0 0 0,1 0 0 0 0,-1 0-1 0 0,1 0 1 0 0,-1 0 0 0 0,1 0 0 0 0,-1 0 0 0 0,1 0 0 0 0,-1 0 0 0 0,1 0 0 0 0,-1 0 0 0 0,0-1 0 0 0,1 1 0 0 0,-1 0 0 0 0,1 0 0 0 0,-1-1 0 0 0,1 1-1 0 0,-1 0 1 0 0,0 0 0 0 0,1-1 0 0 0,-1 1 0 0 0,1 0 0 0 0,-1-1 0 0 0,0 1 0 0 0,0-1 0 0 0,1 1 0 0 0,-1 0 0 0 0,0-1 0 0 0,1 0-14 0 0,3-5 209 0 0,0 3-47 0 0,3-1-34 0 0,7-3 58 0 0,-10 5-124 0 0,27-3 328 0 0,-22 0-298 0 0,-8 4-73 0 0,0 0 0 0 0,1 0 0 0 0,-1 0 0 0 0,1 0 0 0 0,-1 1 0 0 0,1-1 0 0 0,-1 0 0 0 0,1 1 0 0 0,0 0 0 0 0,-1-1 0 0 0,1 1 0 0 0,-1 0 0 0 0,1 0 0 0 0,0 0-19 0 0,36 0 386 0 0,-13 0-173 0 0,-23 0-198 0 0,1 0 1 0 0,-1 0-1 0 0,0 1 0 0 0,0 0 1 0 0,0-1-1 0 0,0 1 0 0 0,0 0 1 0 0,0 0-1 0 0,0 0 0 0 0,0 0 1 0 0,0 0-1 0 0,0 1 0 0 0,0-1 1 0 0,0 1-1 0 0,-1-1 0 0 0,1 1 1 0 0,0 0-16 0 0,7 11 54 0 0,-4 0-44 0 0,1-8 13 0 0,-5-4-22 0 0,0-1 1 0 0,0 1-1 0 0,-1-1 1 0 0,1 1 0 0 0,0 0-1 0 0,-1 0 1 0 0,1-1 0 0 0,-1 1-1 0 0,1 0 1 0 0,-1 0 0 0 0,1 0-1 0 0,-1-1 1 0 0,1 1-1 0 0,-1 0 1 0 0,0 0 0 0 0,0 0-1 0 0,1 0 1 0 0,-1 0 0 0 0,0 0-2 0 0,3 8 6 0 0,7 24 53 0 0,-9-31-53 0 0,-1 0-1 0 0,1 1 1 0 0,-1-1 0 0 0,0 1 0 0 0,0-1-1 0 0,0 0 1 0 0,0 1 0 0 0,-1-1 0 0 0,1 0-1 0 0,-1 1 1 0 0,1-1 0 0 0,-1 0 0 0 0,-1 3-6 0 0,-2 3 38 0 0,3-7-28 0 0,0 0-1 0 0,0 1 1 0 0,0-1-1 0 0,0 1 1 0 0,0-1 0 0 0,1 1-1 0 0,-1-1 1 0 0,1 1-1 0 0,-1 0 1 0 0,1-1-1 0 0,0 1 1 0 0,-1-1-1 0 0,1 1 1 0 0,0 0-10 0 0,-2 14 78 0 0,-4 2-18 0 0,1-7-26 0 0,2-2 4 0 0,3-7-34 0 0,-1 0 0 0 0,1-1-1 0 0,-1 1 1 0 0,1-1 0 0 0,-1 1 0 0 0,0-1-1 0 0,0 1 1 0 0,0-1 0 0 0,0 0 0 0 0,-1 2-4 0 0,-7 7 82 0 0,-1 7-16 0 0,4-6-46 0 0,-7 5 60 0 0,-1-4-9 0 0,13-12-68 0 0,0 1 1 0 0,0-1-1 0 0,0 1 1 0 0,-1-1-1 0 0,1 1 1 0 0,0-1-1 0 0,0 0 0 0 0,0 1 1 0 0,-1-1-1 0 0,1 0 1 0 0,-1 0-4 0 0,2 0 1 0 0,0 0 0 0 0,0 0 0 0 0,0 0 1 0 0,0 0-1 0 0,0 0 0 0 0,0 0 0 0 0,0 0 0 0 0,0 0 0 0 0,-1 0 1 0 0,1 0-1 0 0,0 0 0 0 0,0 0 0 0 0,0 0 0 0 0,0 0 0 0 0,0 0 1 0 0,0 0-1 0 0,0 0 0 0 0,0 0 0 0 0,0 0 0 0 0,0 0 0 0 0,-1 0 1 0 0,1 0-1 0 0,0 0 0 0 0,0 0 0 0 0,0 0 0 0 0,0 0 0 0 0,0 0 1 0 0,0 0-1 0 0,0 0 0 0 0,0 0 0 0 0,0 1 0 0 0,0-1 1 0 0,0 0-1 0 0,0 0 0 0 0,0 0 0 0 0,0 0 0 0 0,0 0 0 0 0,-1 0 1 0 0,1 0-1 0 0,0 0 0 0 0,0 0 0 0 0,0 0 0 0 0,0 0 0 0 0,0 1 1 0 0,0-1-1 0 0,0 0 0 0 0,0 0 0 0 0,0 0 0 0 0,0 0 0 0 0,0 0 1 0 0,0 0-1 0 0,0 0 0 0 0,0 0 0 0 0,0 0 0 0 0,0 0 0 0 0,1 1 1 0 0,-1-1-2 0 0,-2 8 56 0 0,1-7-55 0 0,1-1 1 0 0,0 0-1 0 0,-1 1 1 0 0,1-1 0 0 0,-1 0-1 0 0,1 1 1 0 0,-1-1-1 0 0,1 0 1 0 0,0 1-1 0 0,-1-1 1 0 0,1 0 0 0 0,-1 0-1 0 0,1 0 1 0 0,-1 1-1 0 0,1-1 1 0 0,-1 0-1 0 0,0 0 1 0 0,1 0 0 0 0,-1 0-1 0 0,1 0 1 0 0,-1 0-1 0 0,0 0-1 0 0,-1 0 54 0 0,2 0 11 0 0,2 0-6 0 0,-1 0-59 0 0,0 0 1 0 0,-1 0-1 0 0,1 0 1 0 0,-1 0 0 0 0,1 0-1 0 0,0-1 1 0 0,-1 1 0 0 0,1 0-1 0 0,-1 0 1 0 0,1 0-1 0 0,-1-1 1 0 0,1 1 0 0 0,-1 0-1 0 0,1-1 1 0 0,-1 1 0 0 0,1 0-1 0 0,-1-1 1 0 0,1 1-1 0 0,-1-1 1 0 0,0 1 0 0 0,1 0-1 0 0,-1-1 1 0 0,0 1 0 0 0,1-1-1 0 0,-1 0-1 0 0,1 0 1 0 0,-1 1 0 0 0,1-1 0 0 0,-1 1 0 0 0,1-1 0 0 0,-1 1 0 0 0,1-1 0 0 0,-1 1-1 0 0,1-1 1 0 0,-1 1 0 0 0,1-1 0 0 0,0 1 0 0 0,-1 0 0 0 0,1-1 0 0 0,0 1 0 0 0,0 0 0 0 0,-1 0-1 0 0,1-1 1 0 0,0 1 0 0 0,-1 0 0 0 0,1 0 0 0 0,0 0 0 0 0,0 0 0 0 0,-1 0 0 0 0,1 0 0 0 0,1 0 0 0 0,0 0 0 0 0,0-1 0 0 0,0 1 0 0 0,0 0 0 0 0,0-1 0 0 0,0 0 0 0 0,-1 1 0 0 0,1-1 0 0 0,0 0 0 0 0,-1 0 0 0 0,1 0 0 0 0,0 0 0 0 0,-1 0 0 0 0,1 0 0 0 0,-1-1 0 0 0,1 1 0 0 0,0-2 0 0 0,-1 2 0 0 0,1-1 0 0 0,-1 1 0 0 0,0 0 0 0 0,1 0 0 0 0,-1-1 0 0 0,1 1 0 0 0,0 0 0 0 0,-1 0 0 0 0,1 1 0 0 0,0-1 0 0 0,0 0 0 0 0,-1 1 0 0 0,1-1 0 0 0,0 1 0 0 0,0-1 0 0 0,0 1 0 0 0,1-1 0 0 0,17 1-11 0 0,-13-1 2 0 0,0 1 1 0 0,0 0-1 0 0,0 0 0 0 0,0 1 0 0 0,0 0 0 0 0,5 1 9 0 0,-4 5 2 0 0,-8-6-2 0 0,0-1-1 0 0,1 1 1 0 0,-1-1-1 0 0,0 1 1 0 0,1-1-1 0 0,-1 0 1 0 0,0 1-1 0 0,1-1 1 0 0,-1 0-1 0 0,1 1 1 0 0,-1-1 0 0 0,1 0-1 0 0,-1 0 1 0 0,0 1-1 0 0,1-1 1 0 0,-1 0-1 0 0,1 0 1 0 0,-1 0-1 0 0,1 0 1 0 0,-1 0 0 0 0,1 1-1 0 0,-1-1 1 0 0,1 0-1 0 0,-1 0 1 0 0,1 0-1 0 0,-1 0 1 0 0,1-1-1 0 0,0 1 1 0 0,-1 0 0 0 0,15 4-41 0 0,1 8 28 0 0,0 1 14 0 0,-9-10-1 0 0,-6-3-2 0 0,-1 0 1 0 0,1 1 0 0 0,-1-1-1 0 0,1 0 1 0 0,-1 0-1 0 0,1 0 1 0 0,-1 1 0 0 0,1-1-1 0 0,-1 0 1 0 0,0 1-1 0 0,1-1 1 0 0,-1 0 0 0 0,1 1-1 0 0,-1-1 1 0 0,0 0-1 0 0,1 1 1 0 0,-1-1-1 0 0,0 1 1 0 0,0-1 0 0 0,1 1-1 0 0,-1-1 1 0 0,0 1-1 0 0,0-1 1 0 0,0 1 0 0 0,1-1-1 0 0,-1 1 1 0 0,0-1-1 0 0,0 1 1 0 0,0-1 0 0 0,0 1-1 0 0,0-1 1 0 0,0 1-1 0 0,0-1 1 0 0,0 1-1 0 0,0-1 1 0 0,0 1 0 0 0,-1-1-1 0 0,1 1 2 0 0,0 1-1 0 0,1 0 0 0 0,-1 0-1 0 0,1 0 1 0 0,-1 1-1 0 0,1-1 1 0 0,0 0 0 0 0,0 0-1 0 0,0 0 1 0 0,0 0 0 0 0,1 2 1 0 0,-1-2 2 0 0,0 0-1 0 0,0 0 1 0 0,0 0 0 0 0,0 0 0 0 0,0 0 0 0 0,0 1 0 0 0,-1-1-1 0 0,1 2-1 0 0,-1-3 5 0 0,0 0 0 0 0,0 1 0 0 0,0-1-1 0 0,0 1 1 0 0,0-1 0 0 0,-1 0 0 0 0,1 0-1 0 0,0 1 1 0 0,-1-1 0 0 0,1 0 0 0 0,-2 2-5 0 0,-2 5 31 0 0,3-7-23 0 0,0 0 0 0 0,0 1 0 0 0,0-1 0 0 0,0 1 0 0 0,0-1 0 0 0,1 1 0 0 0,-1 0 0 0 0,1-1 0 0 0,-1 1 0 0 0,1-1 0 0 0,0 1 0 0 0,-1 0 0 0 0,1-1 1 0 0,0 1-9 0 0,0 0 19 0 0,0 0 0 0 0,0 0 0 0 0,-1 0 0 0 0,1 0 1 0 0,-1 0-1 0 0,1 0 0 0 0,-1 0 0 0 0,0 0 0 0 0,0 0 1 0 0,1 0-1 0 0,-2 0 0 0 0,1-1 0 0 0,0 1 1 0 0,0 0-1 0 0,0-1 0 0 0,-1 1 0 0 0,1-1 0 0 0,-1 1-19 0 0,-4 3 92 0 0,0 0-1 0 0,-1 0 1 0 0,0-1 0 0 0,-1 1-92 0 0,2-2 104 0 0,1 1 0 0 0,-1 0 0 0 0,1 0 0 0 0,-2 1-104 0 0,-5 8 185 0 0,-9 9 87 0 0,7-12-140 0 0,-5-1 29 0 0,6-2-64 0 0,-2-5 20 0 0,-1 1-52 0 0,8 2-55 0 0,7-4-5 0 0,-1 0 1 0 0,1 0 0 0 0,-1-1 0 0 0,1 1 0 0 0,-1 0-1 0 0,1 0 1 0 0,-1-1 0 0 0,1 1 0 0 0,-1-1-1 0 0,0 0 1 0 0,1 1 0 0 0,-1-1 0 0 0,0 0-1 0 0,0 0-5 0 0,-8 0 30 0 0,7 1-17 0 0,-1-1 1 0 0,0 0-1 0 0,0 0 0 0 0,1 0 1 0 0,-1 0-1 0 0,0-1 0 0 0,1 0 1 0 0,-1 1-1 0 0,0-2-13 0 0,-12-8 10 0 0,11 8-45 0 0,1 1-94 0 0,2 1-97 0 0,1 0 61 0 0,0 0-42 0 0,1 0 207 0 0,-1 0-251 0 0,1 0-42 0 0,-1 0-39 0 0,1 0-34 0 0,0 0-240 0 0,0 0-57 0 0,-1 0-783 0 0,1 0-617 0 0,0 0-1170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33.4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268 32 9560 0 0,'0'0'216'0'0,"0"0"32"0"0,0 0 10 0 0,1 0-107 0 0,1 0-78 0 0,2 0-37 0 0,3-3-26 0 0,-5-3 7 0 0,-2 2 46 0 0,0 4-63 0 0,0-2 129 0 0,0 1 150 0 0,0 1 242 0 0,0 0 14 0 0,0 0-11 0 0,0 0-51 0 0,0 0-22 0 0,0-3-3 0 0,0-7-23 0 0,0 7-96 0 0,0 3-45 0 0,0 0-10 0 0,0 0-21 0 0,0 0-77 0 0,0 0-31 0 0,0 0-7 0 0,0 0-9 0 0,-2 3-26 0 0,-12 7-9 0 0,13-9-88 0 0,1-1 0 0 0,-1 0 0 0 0,0 1 0 0 0,0-1 0 0 0,0 0 0 0 0,0 1 0 0 0,0-1 0 0 0,1 1 0 0 0,-1-1 0 0 0,0 1 0 0 0,0 0 0 0 0,1-1 0 0 0,-1 1 0 0 0,1 0 0 0 0,-1 0 0 0 0,0-1 0 0 0,1 1 0 0 0,-1 0 0 0 0,1 0 0 0 0,0 0 0 0 0,-1-1 0 0 0,1 1 0 0 0,0 0 0 0 0,-1 0 0 0 0,1 0 0 0 0,0 0 0 0 0,0 0 0 0 0,0 0 0 0 0,0 0 0 0 0,0 0 0 0 0,0 0 0 0 0,0 0 0 0 0,0 0 0 0 0,0 0 0 0 0,0 0 0 0 0,1 0-6 0 0,-1 6 15 0 0,-1-6-9 0 0,1 1-1 0 0,0 0 1 0 0,0 0 0 0 0,-1 0 0 0 0,0 0 0 0 0,1 0-1 0 0,-1-1 1 0 0,0 1 0 0 0,0 0 0 0 0,1 0-1 0 0,-1-1 1 0 0,-1 1 0 0 0,1-1 0 0 0,0 1 0 0 0,0-1-1 0 0,-1 1 1 0 0,0 0-6 0 0,0-1 5 0 0,1 1 0 0 0,0-1 0 0 0,-1 1 0 0 0,1-1 0 0 0,0 1 0 0 0,0-1 0 0 0,0 1 0 0 0,0 0 0 0 0,0-1 1 0 0,0 1-1 0 0,1 0 0 0 0,-1 0 0 0 0,1-1 0 0 0,-1 1 0 0 0,1 0 0 0 0,-1 0 0 0 0,1 2-5 0 0,-2 12 48 0 0,-5 2-28 0 0,3-8-8 0 0,-11 42 82 0 0,10-33-52 0 0,0 1 0 0 0,-4 5-42 0 0,5-15 28 0 0,1 1-1 0 0,1-1 1 0 0,-1 4-28 0 0,-4 17 69 0 0,-3 1 3 0 0,5-1 0 0 0,-22 77 232 0 0,19-73-182 0 0,0 2 30 0 0,6-11-15 0 0,2-23-113 0 0,0 0 1 0 0,0 0-1 0 0,0 0 0 0 0,-1 0 0 0 0,1 1 0 0 0,-1-1 0 0 0,0 0 1 0 0,0 1-25 0 0,-11 16 171 0 0,10-16-144 0 0,0-1 0 0 0,0 0 0 0 0,0 1 0 0 0,0-1 0 0 0,1 1 0 0 0,0-1 0 0 0,-1 2-27 0 0,0 11 130 0 0,0 0-15 0 0,-4 2-26 0 0,1-7-36 0 0,-4 12 65 0 0,8-20-106 0 0,-1 1-1 0 0,1 0 0 0 0,-1 0 0 0 0,1 0 0 0 0,1 0 1 0 0,-1 0-1 0 0,0 0 0 0 0,1 0 0 0 0,0 4-11 0 0,0-7 3 0 0,0 1 1 0 0,-1 0-1 0 0,1-1 0 0 0,0 1 1 0 0,-1 0-1 0 0,1 0 0 0 0,-1-1 1 0 0,1 1-1 0 0,-1-1 0 0 0,0 1 1 0 0,0-1-1 0 0,0 1 0 0 0,1-1 1 0 0,-1 1-1 0 0,-1-1 0 0 0,1 0 1 0 0,0 1-1 0 0,0-1 0 0 0,0 0 1 0 0,-1 0-4 0 0,-11 15 66 0 0,10-7-43 0 0,3-5-84 0 0,0-2-100 0 0,0-1-214 0 0,0-1-376 0 0,0 0 437 0 0,0-1 13 0 0,0 0-51 0 0,0 1 131 0 0,0-1-35 0 0,0 0-38 0 0,0 0-35 0 0,0-1-425 0 0,0 0 117 0 0,0 0-49 0 0,0-3-790 0 0,0-1-611 0 0,0-4-1168 0 0</inkml:trace>
  <inkml:trace contextRef="#ctx0" brushRef="#br0" timeOffset="592.09">253 0 7744 0 0,'0'0'174'0'0,"0"0"29"0"0,0 0 12 0 0,0 0-73 0 0,0 0-11 0 0,0 0 49 0 0,2 0 155 0 0,25 0 926 0 0,-25 0-641 0 0,-2 0-111 0 0,3 0-49 0 0,23 0 415 0 0,-23 0-546 0 0,-3 0-45 0 0,0 0-10 0 0,2 3-10 0 0,9 7-32 0 0,-9-7-10 0 0,-2-3-4 0 0,3 3-5 0 0,7 11 3 0 0,-7-2-29 0 0,-3-9 13 0 0,0-1-6 0 0,0 6-77 0 0,-1-4-75 0 0,1-1 0 0 0,0 1 0 0 0,0-1 0 0 0,0 1-1 0 0,1-1 1 0 0,-1 1 0 0 0,1 0 0 0 0,-1-1 0 0 0,2 2-42 0 0,3 3 76 0 0,-4-7-64 0 0,0 1 1 0 0,0-1 0 0 0,-1 1 0 0 0,1-1-1 0 0,0 1 1 0 0,0-1 0 0 0,-1 1 0 0 0,1-1-1 0 0,-1 1 1 0 0,0 0 0 0 0,1-1 0 0 0,-1 1-1 0 0,0 0 1 0 0,0-1-13 0 0,0 14 85 0 0,0 11 18 0 0,3-6-42 0 0,3-8-11 0 0,-5-10-42 0 0,0-1 0 0 0,-1 1 0 0 0,1-1 0 0 0,0 1 0 0 0,0-1-1 0 0,-1 1 1 0 0,1 0 0 0 0,-1-1 0 0 0,0 1 0 0 0,1 0 0 0 0,-1-1 0 0 0,0 1 0 0 0,0 0-1 0 0,0 0-7 0 0,0 1 11 0 0,0 0 0 0 0,0 0-1 0 0,0 0 1 0 0,1 0-1 0 0,-1 0 1 0 0,1 0 0 0 0,0 0-1 0 0,0 0 1 0 0,0 0-1 0 0,1 0 1 0 0,-1-1-1 0 0,0 1 1 0 0,1 0 0 0 0,0-1-1 0 0,1 2-10 0 0,-2-2 7 0 0,1 1 3 0 0,0 0 0 0 0,-1 0 0 0 0,1 0 0 0 0,-1 0 1 0 0,1 0-1 0 0,-1 1-10 0 0,2 19 77 0 0,-3-18-63 0 0,1 0-1 0 0,-1 0 1 0 0,1-1-1 0 0,0 1 1 0 0,0 0-1 0 0,0-1 1 0 0,0 1-1 0 0,1-1 1 0 0,0 0-1 0 0,0 1 0 0 0,2 2-13 0 0,-1-2 24 0 0,-1-1 0 0 0,1 0 0 0 0,-1 1 0 0 0,0 0 0 0 0,0 0 0 0 0,0 1-24 0 0,-1-1 26 0 0,1 0 0 0 0,0 0 0 0 0,0 0 0 0 0,0-1 0 0 0,1 1 0 0 0,1 1-26 0 0,4 8 56 0 0,2 14 89 0 0,3 6 14 0 0,-9-27-125 0 0,6 15 62 0 0,-8-4 36 0 0,1-4 1 0 0,8 1 22 0 0,-9-14-135 0 0,-1 1-1 0 0,1-1 1 0 0,-1 1-1 0 0,1 0 0 0 0,-1 0 1 0 0,0 0-1 0 0,1 0 1 0 0,-1 0-1 0 0,0 0 0 0 0,0 1-19 0 0,0 14 102 0 0,-1-15-85 0 0,0 1 1 0 0,0-1 0 0 0,0 0-1 0 0,0 1 1 0 0,0-1-1 0 0,1 1 1 0 0,-1-1 0 0 0,1 0-1 0 0,0 1 1 0 0,0 1-18 0 0,25 27 194 0 0,-10 1 62 0 0,-10-19-94 0 0,4-8 4 0 0,-5 6-26 0 0,2-7-110 0 0,-7-3-28 0 0,1-1 0 0 0,-1 0 0 0 0,1 0 0 0 0,-1 1 0 0 0,0-1-1 0 0,1 0 1 0 0,-1 0 0 0 0,1 1 0 0 0,-1-1 0 0 0,0 1-1 0 0,1-1 1 0 0,-1 0 0 0 0,0 1 0 0 0,0-1 0 0 0,1 1-1 0 0,-1-1 1 0 0,0 1 0 0 0,0-1 0 0 0,0 0 0 0 0,1 1-1 0 0,-1-1 1 0 0,0 1 0 0 0,0-1 0 0 0,0 1 0 0 0,0-1 0 0 0,0 1-1 0 0,0-1 1 0 0,0 1 0 0 0,0-1 0 0 0,0 1 0 0 0,0-1-1 0 0,-1 1-1 0 0,1 0 2 0 0,0 0 0 0 0,0 0 0 0 0,0 0 0 0 0,0 0 0 0 0,0-1 0 0 0,0 1 0 0 0,1 0 0 0 0,-1 0 0 0 0,0 0 0 0 0,0 0 0 0 0,1-1 0 0 0,-1 1 0 0 0,0 0 0 0 0,1 0-2 0 0,6 2 39 0 0,-3-3 24 0 0,-2 0-21 0 0,-2 3 12 0 0,0-3-54 0 0,0 1 1 0 0,0 0 0 0 0,0-1 0 0 0,0 1-1 0 0,0 0 1 0 0,0-1 0 0 0,0 1-1 0 0,0 0 1 0 0,-1-1 0 0 0,1 1 0 0 0,0 0-1 0 0,0-1 1 0 0,-1 1 0 0 0,1 0-1 0 0,0-1 0 0 0,-8 5 0 0 0,16 9 0 0 0,-6-1 11 0 0,-2-8 32 0 0,0 6-22 0 0,0-9-11 0 0,0-2-52 0 0,0 0-110 0 0,0 0-81 0 0,0 0-334 0 0,0 0 315 0 0,0 0-21 0 0,0 0-70 0 0,0 0 121 0 0,0 0-41 0 0,0 0-43 0 0,0 0-41 0 0,0 0-38 0 0,0 0-33 0 0,0 0-265 0 0,-1 0-57 0 0,0 0-858 0 0,-4 0-670 0 0,-4 0-1276 0 0</inkml:trace>
  <inkml:trace contextRef="#ctx0" brushRef="#br0" timeOffset="878.59">221 521 9728 0 0,'0'0'222'0'0,"0"0"30"0"0,0 0 18 0 0,0 0 10 0 0,0 0 34 0 0,0 0 20 0 0,0 0 2 0 0,3 0-7 0 0,5 0-125 0 0,-5 1-129 0 0,1-1 0 0 0,-1 0 0 0 0,1 0 0 0 0,-1 0 0 0 0,1 0 0 0 0,-1-1 0 0 0,1 0 0 0 0,-1 1 0 0 0,2-2-75 0 0,14-8 260 0 0,7 4-119 0 0,-13 0-82 0 0,-11 5-52 0 0,-1 0 1 0 0,0 1 0 0 0,1-1-1 0 0,-1 0 1 0 0,1 1 0 0 0,-1-1-1 0 0,1 1 1 0 0,-1-1 0 0 0,1 1-1 0 0,-1 0 1 0 0,1-1 0 0 0,0 1 0 0 0,-1 0-8 0 0,15-2 55 0 0,2-4-37 0 0,-7 1-3 0 0,13-4 59 0 0,-21 8-64 0 0,1-1 1 0 0,0 1 0 0 0,0-1 0 0 0,0 1-1 0 0,0 0 1 0 0,1 1 0 0 0,-1-1 0 0 0,3 1-11 0 0,1-1-58 0 0,-1 1 46 0 0,-5-1 37 0 0,1 1-1 0 0,-1-1 1 0 0,1 0-1 0 0,-1 0 1 0 0,0 0-1 0 0,1 0 1 0 0,0 0-25 0 0,3-2-16 0 0,-3 1-35 0 0,0 1-37 0 0,1 0-43 0 0,0 1-51 0 0,1-1-55 0 0,1 1-64 0 0,-5 0-2 0 0,1 0-49 0 0,0 0-45 0 0,-1 0-38 0 0,1 0-130 0 0,0 0-39 0 0,0 0-157 0 0,2 0-422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39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474 300 4952 0 0,'0'0'108'0'0,"0"0"17"0"0,0 0 11 0 0,0 0-5 0 0,0 0-49 0 0,0 0-11 0 0,0 0-12 0 0,0 0-119 0 0,0 0-16 0 0,0 0-1 0 0,0 0-15 0 0,0 0 60 0 0,0 0 54 0 0,0 0 52 0 0,0 0 107 0 0,0 0 184 0 0,-2 3 19 0 0,-9 7 21 0 0,8-7 65 0 0,3-3 30 0 0,-2 0 4 0 0,-2 0-368 0 0,1 1 41 0 0,-7 3 499 0 0,6-1-435 0 0,1 0-87 0 0,2-2-127 0 0,-1 0-40 0 0,1 0 229 0 0,-1 0-49 0 0,0 0-44 0 0,1 0-35 0 0,-3-1 17 0 0,-1-1-57 0 0,3 1-7 0 0,1 0 38 0 0,-4-1 64 0 0,-1 1 49 0 0,-10 0 376 0 0,9 0-350 0 0,-1 1-40 0 0,0 1-101 0 0,1 1-4 0 0,-4 1 59 0 0,-2-1 41 0 0,-1-1 50 0 0,-4-1 55 0 0,8-1-168 0 0,-10-1 100 0 0,3 5 14 0 0,6 0-119 0 0,-7 3 72 0 0,-1-5 45 0 0,1-2-51 0 0,-28-1 133 0 0,21 5-211 0 0,13 2-37 0 0,0 0 16 0 0,-4-5 48 0 0,4-1-76 0 0,-31 0 120 0 0,43 0-164 0 0,0 0 1 0 0,0 0 0 0 0,0 0 0 0 0,0 0 0 0 0,0 0 0 0 0,0 0 0 0 0,0 0 0 0 0,0 0 0 0 0,-1 0 0 0 0,1 0 0 0 0,0 0 0 0 0,0 0 0 0 0,0 0 0 0 0,0 0 0 0 0,0 0 0 0 0,0 0-1 0 0,0 0 1 0 0,0 0 0 0 0,0 0 0 0 0,0 0 0 0 0,-1 0 0 0 0,1 0 0 0 0,0 0 0 0 0,0 0 0 0 0,0 0 0 0 0,0 0 0 0 0,0 0 0 0 0,0 0 0 0 0,0 0 0 0 0,0 0 0 0 0,0-1-1 0 0,0 1 1 0 0,0 0 0 0 0,0 0 0 0 0,0 0 0 0 0,0 0 0 0 0,0 0 0 0 0,0 0 0 0 0,-1 0 0 0 0,1 0 0 0 0,0 0 0 0 0,0 0 0 0 0,0 0 0 0 0,0-1 0 0 0,0 1 0 0 0,0 0 0 0 0,0 0-1 0 0,0 0 1 0 0,0 0 0 0 0,0 0 0 0 0,0 0 0 0 0,0 0 0 0 0,0 0 0 0 0,0 0 0 0 0,1 0 0 0 0,-1-1 0 0 0,0 1-1 0 0,0 0 0 0 0,0-1 1 0 0,0 1 0 0 0,0-1-1 0 0,0 1 1 0 0,0-1-1 0 0,0 1 1 0 0,0-1-1 0 0,0 1 1 0 0,-1-1-1 0 0,1 1 1 0 0,0-1-1 0 0,0 1 1 0 0,0 0-1 0 0,-1-1 1 0 0,1 1 0 0 0,0-1-1 0 0,0 1 1 0 0,-1-1-1 0 0,1 1 1 0 0,0 0-1 0 0,-1-1 1 0 0,1 1-1 0 0,0 0 1 0 0,-1-1-1 0 0,1 1 1 0 0,-1 0-1 0 0,1-1 1 0 0,0 1 0 0 0,-1 0-1 0 0,1 0 1 0 0,-1 0-1 0 0,1 0 1 0 0,-1-1-1 0 0,1 1 1 0 0,-1 0-1 0 0,1 0 1 0 0,-1 0-1 0 0,1 0 1 0 0,-1 0-1 0 0,1 0 1 0 0,-1 0 0 0 0,0 0-1 0 0,1 0 1 0 0,0 0 0 0 0,0 0 0 0 0,0 0 0 0 0,0 0 0 0 0,0 0 0 0 0,0 0 0 0 0,0 0 1 0 0,0 0-1 0 0,0 0 0 0 0,0 0 0 0 0,0 0 0 0 0,-1 0 0 0 0,1 0 0 0 0,0 0 0 0 0,0 0 1 0 0,0 0-1 0 0,0 0 0 0 0,0 0 0 0 0,0 0 0 0 0,0 0 0 0 0,0 0 0 0 0,0 0 0 0 0,0 0 1 0 0,-1 0-1 0 0,1 0 0 0 0,0 0 0 0 0,0 0 0 0 0,0 0 0 0 0,0 0 0 0 0,0 0 0 0 0,0 0 0 0 0,0 0 1 0 0,0 0-1 0 0,0-1 0 0 0,0 1 0 0 0,0 0 0 0 0,0 0 0 0 0,0 0 0 0 0,0 0 0 0 0,0 0 1 0 0,0 0-1 0 0,0 0 0 0 0,0 0 0 0 0,0 0 0 0 0,0 0 0 0 0,0-1 0 0 0,0 1 0 0 0,0 0 1 0 0,0 0-1 0 0,0 0 0 0 0,0 0 0 0 0,0 0 0 0 0,0 0 0 0 0,0 0 0 0 0,0 0 0 0 0,0 0 1 0 0,0 0-2 0 0,0-2 13 0 0,0 1 0 0 0,0 0 0 0 0,0 0 1 0 0,0 0-1 0 0,0 0 0 0 0,1 0 1 0 0,-1 0-1 0 0,0-1 0 0 0,1 1 1 0 0,-1 0-1 0 0,1 0 0 0 0,0-1-13 0 0,13-14 167 0 0,-11 12-164 0 0,0 0-1 0 0,0 0 0 0 0,0-1 1 0 0,-1 1-1 0 0,1-1 1 0 0,0-3-3 0 0,-1 2 0 0 0,1 1-1 0 0,0-1 1 0 0,-1 1 0 0 0,2 0 0 0 0,-1 0 0 0 0,1 0 0 0 0,0 0 0 0 0,4-3 0 0 0,-5 5 0 0 0,0 0 0 0 0,1 0 0 0 0,-1 0 0 0 0,-1-1 0 0 0,1 0 0 0 0,0 0 0 0 0,-1-1 3 0 0,8-13 54 0 0,-7 12-14 0 0,0 0-1 0 0,0 0 1 0 0,1 1-1 0 0,0 0 1 0 0,1-2-43 0 0,8-3 159 0 0,-10-1-88 0 0,2 0-25 0 0,6 4-109 0 0,-6 3 9 0 0,0 0-1 0 0,0 0 1 0 0,0 0-1 0 0,0 0 1 0 0,-1-1-1 0 0,0 0 1 0 0,0 0-1 0 0,3-5 55 0 0,4-12-32 0 0,-8 17 35 0 0,2 3 0 0 0,8-3-3 0 0,-13 4-1 0 0,1 0 0 0 0,-1 1 0 0 0,0-1 0 0 0,1 0 1 0 0,-1 0-1 0 0,0 0 0 0 0,0 1 0 0 0,0-1 1 0 0,1 0-1 0 0,-1 0 0 0 0,0 0 0 0 0,0 0 1 0 0,0 0-1 0 0,0 0 1 0 0,-1 0-3 0 0,1 0 0 0 0,0 0 0 0 0,0 0 0 0 0,0 1 0 0 0,0-1 0 0 0,1 0 0 0 0,-1 0-1 0 0,0 0 1 0 0,0 0 0 0 0,0 1 0 0 0,1-1 0 0 0,-1 0 0 0 0,0 0 0 0 0,1 0 3 0 0,10-5-10 0 0,-11 6 9 0 0,0-1 0 0 0,1 1 0 0 0,-1-1 0 0 0,0 0 0 0 0,0 1 0 0 0,1-1 0 0 0,-1 0 0 0 0,0 1 1 0 0,0-1-1 0 0,0 0 0 0 0,0 1 0 0 0,0-1 0 0 0,0 0 0 0 0,0 1 0 0 0,0-1 1 0 0,0 1 0 0 0,0-3-64 0 0,3 6 8 0 0,7 10 46 0 0,-7-9 10 0 0,-3 2 0 0 0,0 16 0 0 0,0 22 0 0 0,0-42 0 0 0,0 0 0 0 0,0 0 0 0 0,1 0 0 0 0,-1 0 0 0 0,0 0 0 0 0,1 0 0 0 0,-1 0 0 0 0,1 0 0 0 0,0-1 0 0 0,0 1 0 0 0,-1 0 0 0 0,1 0 0 0 0,1 1 0 0 0,-1-2 0 0 0,0 0 0 0 0,0 1 0 0 0,0-1 0 0 0,0 1 0 0 0,-1-1 0 0 0,1 1 0 0 0,-1-1 0 0 0,1 1 0 0 0,-1 0 0 0 0,0-1 0 0 0,1 1 0 0 0,-1-1 0 0 0,0 2 0 0 0,0 52 5 0 0,0-31 50 0 0,0-21-51 0 0,0-1 0 0 0,0 0 0 0 0,-1 1 0 0 0,1-1 1 0 0,0 1-1 0 0,-1-1 0 0 0,0 0 0 0 0,1 1 1 0 0,-1-1-1 0 0,0 0 0 0 0,0 0 0 0 0,-1 1-4 0 0,1-1 8 0 0,0 1 0 0 0,0-1 0 0 0,0 1 0 0 0,0-1 0 0 0,0 1 0 0 0,0 0-1 0 0,1 0 1 0 0,-1-1 0 0 0,1 1 0 0 0,0 0 0 0 0,0 0 0 0 0,0 0-8 0 0,0 43 115 0 0,0 0 65 0 0,0-14-2 0 0,0-1 56 0 0,0 0 68 0 0,0-1 77 0 0,3-25-230 0 0,7 5-12 0 0,-7-7-1 0 0,-3-3-4 0 0,0 0-17 0 0,0 0-10 0 0,-1 2 8 0 0,1 9-45 0 0,1-8 26 0 0,-2-4-278 0 0,-1 0 47 0 0,-2 1-176 0 0,2 0 162 0 0,0 0-59 0 0,1 0-86 0 0,0-1-111 0 0,0 0 14 0 0,0 0-59 0 0,1 0-52 0 0,0 0-47 0 0,-1-1-161 0 0,1 0-45 0 0,0 0-196 0 0,0-1-525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39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7136 0 0,'0'0'208'0'0,"0"0"-56"0"0,0 0-15 0 0,0 0 43 0 0,0 0 144 0 0,0 0 268 0 0,0 0 16 0 0,0 0-16 0 0,0 0-93 0 0,0 0-41 0 0,0 0-8 0 0,0 0 4 0 0,2-3 29 0 0,9-7 12 0 0,-10 8-253 0 0,1 1-55 0 0,0 0-48 0 0,0 1-40 0 0,0 0-24 0 0,0 0-35 0 0,3 1 4 0 0,-4-1-5 0 0,0 0 42 0 0,6 0 58 0 0,3 1-4 0 0,5-5 21 0 0,-7 0-80 0 0,-7 3-59 0 0,1 0-1 0 0,-1 0 1 0 0,0 0-1 0 0,1 0 1 0 0,-1 0-1 0 0,1 1 1 0 0,0-1-1 0 0,-1 1 1 0 0,1-1-1 0 0,-1 1 1 0 0,1 0 0 0 0,0-1-1 0 0,-1 1 1 0 0,1 0-17 0 0,30 0 271 0 0,-1 0-100 0 0,1 0-102 0 0,0 0-108 0 0,-28 0-39 0 0,-1-1 39 0 0,-2 1 39 0 0,-1 0 0 0 0,1 0-1 0 0,-1-1 1 0 0,1 1 0 0 0,-1 0-1 0 0,1-1 1 0 0,0 1 0 0 0,-1-1 0 0 0,1 1-1 0 0,-1 0 1 0 0,0-1 0 0 0,1 1 0 0 0,-1-1-1 0 0,1 0 1 0 0,-1 0 0 0 0,2-2-81 0 0,0 2-4 0 0,-1 0-38 0 0,1 0-46 0 0,1 0-52 0 0,0 1-58 0 0,0-1-66 0 0,-1 1 18 0 0,-1 0-50 0 0,1 0-45 0 0,-1 0-38 0 0,1 0-137 0 0,0 0-39 0 0,0 0-164 0 0,2 0-441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40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16 128 6016 0 0,'0'0'133'0'0,"0"0"23"0"0,0 0 11 0 0,0 0-53 0 0,0 0 2 0 0,0 0 54 0 0,0-3 152 0 0,0-7 280 0 0,0 7 26 0 0,3 0-30 0 0,8-10-139 0 0,-6 0-62 0 0,5 8-11 0 0,-4-6-25 0 0,4 6-96 0 0,-5-5-45 0 0,6 3-21 0 0,-9 7-185 0 0,-1-1-1 0 0,0 1 0 0 0,0-1 0 0 0,0 1 0 0 0,0-1 0 0 0,0 1 0 0 0,0-1 1 0 0,-1 0-1 0 0,1 1 0 0 0,0-1 0 0 0,0 0 0 0 0,0 0 0 0 0,-1 0 0 0 0,1 0 1 0 0,0 1-1 0 0,0-2-13 0 0,2-5 76 0 0,-3 7-70 0 0,0-1 0 0 0,0 1 1 0 0,0-1-1 0 0,0 1 0 0 0,1-1 0 0 0,-1 1 0 0 0,0-1 1 0 0,0 1-1 0 0,1 0 0 0 0,-1-1 0 0 0,0 1 0 0 0,1-1 1 0 0,-1 1-1 0 0,0 0 0 0 0,1-1 0 0 0,-1 1 0 0 0,1 0 1 0 0,-1-1-1 0 0,1 1 0 0 0,-1 0 0 0 0,0 0 0 0 0,1 0 1 0 0,-1-1-1 0 0,1 1 0 0 0,-1 0 0 0 0,1 0 0 0 0,-1 0 1 0 0,1 0-1 0 0,-1 0 0 0 0,1 0 0 0 0,-1 0 0 0 0,1 0 1 0 0,0 0-1 0 0,-1 0 0 0 0,1 0 0 0 0,-1 0 0 0 0,1 0 1 0 0,-1 0-7 0 0,1 0 9 0 0,0 0 0 0 0,-1 0 0 0 0,1 0 0 0 0,0 0 0 0 0,0 0 0 0 0,-1 0 0 0 0,1 0 0 0 0,0 0 0 0 0,-1-1 0 0 0,1 1 0 0 0,0 0 0 0 0,-1 0 0 0 0,1-1 0 0 0,0 1 0 0 0,-1-1 0 0 0,1 1 0 0 0,0 0 0 0 0,-1-1 0 0 0,1 1 0 0 0,-1-1 0 0 0,1 0 1 0 0,-1 1-1 0 0,1-1 0 0 0,-1 1 0 0 0,1-1-9 0 0,-1 0 6 0 0,0 1 0 0 0,0-1 0 0 0,1 1 0 0 0,-1-1 0 0 0,1 1 0 0 0,-1 0 1 0 0,0-1-1 0 0,1 1 0 0 0,-1-1 0 0 0,1 1 0 0 0,-1 0 0 0 0,1-1 0 0 0,-1 1 1 0 0,1 0-1 0 0,-1 0 0 0 0,1-1 0 0 0,-1 1 0 0 0,1 0 0 0 0,0 0 0 0 0,-1 0 1 0 0,1 0-1 0 0,-1 0 0 0 0,1 0 0 0 0,0 0-6 0 0,2 0 75 0 0,-1-2 15 0 0,5 3-68 0 0,-3-1 7 0 0,1 1 54 0 0,6-1-3 0 0,-9 0 0 0 0,1 2-14 0 0,7 9-42 0 0,-6-6 21 0 0,-4 1-33 0 0,2-1-5 0 0,4-1 16 0 0,-5-4-22 0 0,-1 0 0 0 0,0 1 0 0 0,1-1 0 0 0,-1 0 0 0 0,1 0 0 0 0,-1 1 0 0 0,0-1 0 0 0,1 0 0 0 0,-1 1 0 0 0,0-1 0 0 0,1 1 0 0 0,-1-1-1 0 0,0 0 1 0 0,1 1 0 0 0,-1-1 0 0 0,0 1 0 0 0,0-1 0 0 0,0 1 0 0 0,1-1 0 0 0,-1 1 0 0 0,0-1 0 0 0,0 1 0 0 0,0-1 0 0 0,0 1 0 0 0,0-1 0 0 0,0 1 0 0 0,0-1 0 0 0,0 1 0 0 0,0-1 0 0 0,0 1 0 0 0,0-1 0 0 0,0 1-1 0 0,0 94 117 0 0,0-94-114 0 0,-1 1 1 0 0,1 0-1 0 0,0 0 0 0 0,0 0 1 0 0,-1-1-1 0 0,1 1 0 0 0,-1 0 1 0 0,0-1-1 0 0,1 1 0 0 0,-1 0 1 0 0,0-1-1 0 0,0 1 1 0 0,0-1-4 0 0,0 1 2 0 0,0-1 0 0 0,0 1 1 0 0,0-1-1 0 0,0 1 0 0 0,1 0 1 0 0,-1-1-1 0 0,1 1 1 0 0,-1 0-1 0 0,1 0 0 0 0,-1-1 1 0 0,1 1-1 0 0,0 0 1 0 0,0 0-3 0 0,0 5 11 0 0,-1 0 0 0 0,0 0 1 0 0,0 0-1 0 0,-1 0 0 0 0,0-1 1 0 0,0 1-1 0 0,0-1-11 0 0,0 0-7 0 0,-8 15 7 0 0,9-18 0 0 0,0-1 0 0 0,0 0 0 0 0,0 0 0 0 0,0 0 0 0 0,0 1 0 0 0,0-1 0 0 0,1 0 0 0 0,-1 1 0 0 0,1-1 0 0 0,0 0 0 0 0,-1 1 0 0 0,1 1 0 0 0,1-2 0 0 0,-1 1 0 0 0,0-1 0 0 0,0 1 0 0 0,-1-1 0 0 0,1 0 0 0 0,0 1 0 0 0,-1-1 0 0 0,0 0 0 0 0,1 1 0 0 0,-1-1 0 0 0,0 0 0 0 0,0 0 0 0 0,0 0 0 0 0,0 1 0 0 0,-1-1 0 0 0,1 0 0 0 0,-1-1 0 0 0,1 1 0 0 0,-1 1 0 0 0,0-1 0 0 0,0 0-1 0 0,1 0 1 0 0,-1 0 0 0 0,1 0 0 0 0,-1 0 0 0 0,1 0 0 0 0,0 0 0 0 0,0 1 0 0 0,0-1 0 0 0,1 1 0 0 0,-1-1 0 0 0,0 1 0 0 0,1-1 0 0 0,-1 1 1 0 0,1-1 0 0 0,-1 1 0 0 0,0-1 0 0 0,0 1 0 0 0,0-1 0 0 0,0 0 0 0 0,0 0 0 0 0,0 1 0 0 0,0-1 0 0 0,-1 0 0 0 0,1 0 0 0 0,-1 0 0 0 0,0 0-1 0 0,-1 1 12 0 0,0 1 1 0 0,0 0-1 0 0,0 0 1 0 0,1 0 0 0 0,-1 0-1 0 0,1 2-12 0 0,-11 15 65 0 0,5-2-46 0 0,-1 2 29 0 0,4-14-27 0 0,0 0-1 0 0,-1 0 1 0 0,0 0-1 0 0,-2 1-20 0 0,7-7 1 0 0,-1 0 0 0 0,1 1 1 0 0,0-1-1 0 0,0 1 0 0 0,-1-1 0 0 0,1 0 1 0 0,0 1-1 0 0,0 0 0 0 0,1-1 0 0 0,-1 1 1 0 0,0 0-1 0 0,0-1 0 0 0,1 1 0 0 0,-1 0 1 0 0,1 0-1 0 0,0-1 0 0 0,-1 2-1 0 0,-1 2 43 0 0,-9 6-22 0 0,9-9 33 0 0,2-2 10 0 0,0 0 0 0 0,0 0 5 0 0,0 0 23 0 0,0 0 11 0 0,0 0 1 0 0,0 0-4 0 0,0 0-18 0 0,0 0-8 0 0,2 0-2 0 0,34 0 235 0 0,-13 0-70 0 0,-4 0-5 0 0,2 0 39 0 0,6 0 128 0 0,-21 0-369 0 0,0-1 0 0 0,0 0 0 0 0,-1 0 0 0 0,1-1 0 0 0,3-1-30 0 0,-4 1 10 0 0,0 1 1 0 0,1 0-1 0 0,-1-1 0 0 0,1 2 1 0 0,3-1-11 0 0,18 1 104 0 0,-19 1-76 0 0,-1-1 0 0 0,1 0 0 0 0,0 0 0 0 0,-1-1 0 0 0,0 0 0 0 0,3-1-28 0 0,5-4 48 0 0,2 0 17 0 0,-2 5 8 0 0,-1-1-15 0 0,3-4-16 0 0,-1 1-19 0 0,3 4-10 0 0,-2 0 18 0 0,-5-3 26 0 0,-4 0-22 0 0,-7 3-29 0 0,0 0 1 0 0,1 0-1 0 0,-1 0 0 0 0,1 0 1 0 0,-1 0-1 0 0,1 1 0 0 0,-1-1 0 0 0,1 1 1 0 0,0-1-1 0 0,-1 1 0 0 0,1 0 0 0 0,0-1 1 0 0,-1 1-1 0 0,1 0-6 0 0,0 0 4 0 0,0 0 1 0 0,-1 0 0 0 0,1 0-1 0 0,0-1 1 0 0,0 1-1 0 0,-1-1 1 0 0,1 1-1 0 0,0-1 1 0 0,-1 0-1 0 0,1 0 1 0 0,0 0 0 0 0,-1 0-1 0 0,1 0-4 0 0,10-5 12 0 0,-1 4-63 0 0,-7 3-28 0 0,0-1 69 0 0,5 0 30 0 0,-6 0-71 0 0,0 0-63 0 0,-1-1-44 0 0,0 1-69 0 0,1-1-82 0 0,-1 0-94 0 0,0 0 32 0 0,-1 0-59 0 0,1 0-52 0 0,-1 0-46 0 0,1-1-157 0 0,0 0-45 0 0,0 0-190 0 0,2-1-508 0 0,-4 3 1428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41.4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7632 0 0,'0'0'166'0'0,"0"0"29"0"0,0 0 14 0 0,0 0-68 0 0,0 0-19 0 0,0 0 35 0 0,0 0 125 0 0,0 0 232 0 0,2 0 20 0 0,9 0-16 0 0,-11 0-510 0 0,0 0 0 0 0,0 0 0 0 0,0 0 0 0 0,0 0 0 0 0,0 0-1 0 0,1 0 1 0 0,-1 0 0 0 0,0 0 0 0 0,0 0 0 0 0,0 0 0 0 0,0 0-1 0 0,0 0 1 0 0,0 0 0 0 0,0 0 0 0 0,0 0 0 0 0,0 0 0 0 0,0 0-1 0 0,1 0 1 0 0,-1 0 0 0 0,0 0 0 0 0,0 0 0 0 0,0 0 0 0 0,0 0-1 0 0,0 0 1 0 0,0 0 0 0 0,0 0 0 0 0,0 0 0 0 0,0 0 0 0 0,0 0-1 0 0,0 0 1 0 0,0-1 0 0 0,0 1 0 0 0,1 0 0 0 0,-1 0 0 0 0,0 0-1 0 0,0 0 1 0 0,0 0 0 0 0,0 0 0 0 0,0 0 0 0 0,0 0 0 0 0,0 0-1 0 0,0 0 1 0 0,0 0 0 0 0,0-1 0 0 0,0 1 0 0 0,0 0 0 0 0,0 0-1 0 0,0 0 1 0 0,0 0 0 0 0,0 0 0 0 0,0 0 0 0 0,0 0 0 0 0,0 0-1 0 0,0 0 1 0 0,0 0 0 0 0,0-1 0 0 0,0 1-8 0 0,0 0 14 0 0,-1 0 1 0 0,1-1-1 0 0,0 1 1 0 0,0-1-1 0 0,0 1 1 0 0,0-1-1 0 0,0 1 1 0 0,0 0-1 0 0,0-1 1 0 0,0 1-1 0 0,1-1 1 0 0,-1 1-1 0 0,0 0 1 0 0,0-1-1 0 0,0 1 1 0 0,0-1-1 0 0,0 1 1 0 0,1 0-1 0 0,-1-1 1 0 0,0 1-1 0 0,0 0 0 0 0,1-1 1 0 0,-1 1-1 0 0,0 0 1 0 0,1 0-1 0 0,-1-1 1 0 0,0 1-1 0 0,1 0 1 0 0,-1 0-1 0 0,0-1 1 0 0,1 1-1 0 0,-1 0 1 0 0,0 0-1 0 0,1 0 1 0 0,-1 0-1 0 0,1-1 1 0 0,-1 1-1 0 0,0 0 1 0 0,1 0-1 0 0,-1 0 1 0 0,1 0-1 0 0,-1 0 1 0 0,1 0-1 0 0,-1 0 0 0 0,0 0 1 0 0,1 0-1 0 0,-1 1 1 0 0,1-1-1 0 0,-1 0-14 0 0,1 0 28 0 0,0 0 0 0 0,0 0 0 0 0,0 0-1 0 0,0 0 1 0 0,-1 0 0 0 0,1 0-1 0 0,0 0 1 0 0,0 0 0 0 0,0 0 0 0 0,0-1-1 0 0,-1 1 1 0 0,1 0 0 0 0,0 0-1 0 0,0-1 1 0 0,-1 1 0 0 0,1-1 0 0 0,0 1-1 0 0,0-1 1 0 0,0 1-28 0 0,3-7 270 0 0,-4 7-253 0 0,0-1 1 0 0,1 1 0 0 0,-1-1-1 0 0,0 1 1 0 0,0-1-1 0 0,1 1 1 0 0,-1 0-1 0 0,0-1 1 0 0,1 1-1 0 0,-1 0 1 0 0,1-1-1 0 0,-1 1 1 0 0,0 0-1 0 0,1-1 1 0 0,-1 1-1 0 0,1 0 1 0 0,-1 0-1 0 0,1 0 1 0 0,-1-1-1 0 0,1 1 1 0 0,-1 0-1 0 0,1 0 1 0 0,-1 0-1 0 0,1 0 1 0 0,-1 0-1 0 0,1 0 1 0 0,-1 0 0 0 0,1 0-1 0 0,-1 0 1 0 0,1 0-1 0 0,-1 0 1 0 0,1 0-18 0 0,12-2 352 0 0,-2-3-82 0 0,-1-1-66 0 0,3 4-48 0 0,-11 2-143 0 0,0-1-1 0 0,0 1 1 0 0,-1 0-1 0 0,1 0 1 0 0,0-1-1 0 0,0 1 1 0 0,-1-1-1 0 0,1 0 0 0 0,0 1 1 0 0,-1-1-1 0 0,1 0 1 0 0,-1 0-1 0 0,1 0-12 0 0,-1 0 11 0 0,1 0 0 0 0,-1 0 0 0 0,1 0 0 0 0,0 0 0 0 0,-1 1 0 0 0,1-1 0 0 0,0 0 0 0 0,0 1 0 0 0,-1 0 1 0 0,1-1-1 0 0,0 1 0 0 0,0 0 0 0 0,0 0-11 0 0,8 0 68 0 0,-7 1-48 0 0,-1-1 0 0 0,1 0 0 0 0,0 0 0 0 0,0 0 0 0 0,0 0 0 0 0,0 0 0 0 0,-1-1 0 0 0,1 1 0 0 0,0-1 0 0 0,0 0 0 0 0,0 0-20 0 0,2-5 61 0 0,-5 5-58 0 0,0 1 1 0 0,0-1-1 0 0,1 1 0 0 0,-1-1 0 0 0,0 1 1 0 0,1 0-1 0 0,-1-1 0 0 0,0 1 1 0 0,1 0-1 0 0,-1-1 0 0 0,0 1 0 0 0,1 0 1 0 0,-1-1-1 0 0,1 1 0 0 0,-1 0 1 0 0,0 0-1 0 0,1-1 0 0 0,-1 1 0 0 0,1 0 1 0 0,-1 0-1 0 0,1 0 0 0 0,-1 0 1 0 0,1 0-1 0 0,-1 0 0 0 0,1 0 1 0 0,-1 0-1 0 0,1 0 0 0 0,-1 0 0 0 0,1 0 1 0 0,-1 0-1 0 0,1 0 0 0 0,0 0-3 0 0,21 0 90 0 0,3 0 3 0 0,-24 0-90 0 0,-1 0 0 0 0,1 0 0 0 0,0 0 0 0 0,0 0 0 0 0,-1 0 0 0 0,1 0 0 0 0,0 0 0 0 0,-1 1 0 0 0,1-1 0 0 0,0 0 0 0 0,-1 0 0 0 0,1 1 0 0 0,0-1 0 0 0,-1 0 0 0 0,1 1 0 0 0,-1-1 0 0 0,1 1 0 0 0,0-1 0 0 0,-1 1-3 0 0,3 2 53 0 0,-1 0 25 0 0,1-1 45 0 0,1 0 56 0 0,3-1 70 0 0,-7 1-36 0 0,1 7-173 0 0,6 3-38 0 0,-2-4-1 0 0,0 6-1 0 0,2-10 0 0 0,-7-4 0 0 0,0 0 0 0 0,1 1 0 0 0,-1-1 0 0 0,1 0 0 0 0,-1 0 0 0 0,1 1 0 0 0,-1-1 0 0 0,0 0 0 0 0,1 1 0 0 0,-1-1 0 0 0,0 1 0 0 0,1-1 0 0 0,-1 0 0 0 0,0 1 0 0 0,0-1 0 0 0,1 1 0 0 0,-1-1 0 0 0,0 1 0 0 0,0-1 0 0 0,0 1 0 0 0,0-1 0 0 0,0 1 0 0 0,1-1 0 0 0,-1 1 0 0 0,0-1 0 0 0,0 1 0 0 0,0-1 0 0 0,0 1 0 0 0,0-1 0 0 0,-1 1 0 0 0,1-1 0 0 0,0 1 0 0 0,0 15 0 0 0,3 0 0 0 0,23 31 0 0 0,-25-45 0 0 0,0 0 0 0 0,-1 1 0 0 0,1-1 0 0 0,0 0 0 0 0,-1 1 0 0 0,0-1 0 0 0,0 0 0 0 0,0 1 0 0 0,0-1 0 0 0,0 3 0 0 0,1 12 0 0 0,10 4 0 0 0,-6 8 16 0 0,1-14 16 0 0,-5-12-20 0 0,0 0-1 0 0,0 0 0 0 0,0 0 0 0 0,0 0 0 0 0,0 0 0 0 0,-1 1 1 0 0,1-1-1 0 0,-1 0 0 0 0,0 3-11 0 0,0 25 32 0 0,0 41 147 0 0,2-52-92 0 0,4-2-17 0 0,-1-3-20 0 0,-1 15 40 0 0,-4-1-34 0 0,-1-12-27 0 0,1 94 137 0 0,0 0-72 0 0,0 80 21 0 0,1-174-95 0 0,0 1 1 0 0,4 15-21 0 0,-1-14 17 0 0,-2-1-1 0 0,1 19-16 0 0,-5 18 0 0 0,1-25 0 0 0,1 0 0 0 0,1-1 0 0 0,3 16 0 0 0,1-21 0 0 0,-2-8-5 0 0,-1-1 1 0 0,0 1-1 0 0,0 8 5 0 0,-3-9-39 0 0,1 2 40 0 0,-1 22 109 0 0,1-27-13 0 0,1 1-1 0 0,0-1 0 0 0,1 3-96 0 0,3 8 156 0 0,1 6 32 0 0,-4-2-53 0 0,0-6-69 0 0,4 3-32 0 0,-1-1-21 0 0,-3-13 1 0 0,-2 0-1 0 0,1-1 1 0 0,-2 9-14 0 0,1 19 73 0 0,4-13 58 0 0,0-7-34 0 0,-2-11-49 0 0,0 1 0 0 0,0-1 0 0 0,-1 1 0 0 0,0 0 0 0 0,0-1-1 0 0,-1 1-47 0 0,0 8 162 0 0,0-1-74 0 0,0 10-56 0 0,0 14-93 0 0,0-21 69 0 0,0 0 67 0 0,0 0 97 0 0,0-1 89 0 0,0-8-84 0 0,0-1 33 0 0,0 1 37 0 0,0 0 39 0 0,0 0 43 0 0,0 0 45 0 0,-3-5-238 0 0,2-2-98 0 0,-7 5 11 0 0,6-3 17 0 0,0 0 55 0 0,-1-3 21 0 0,-26 0 198 0 0,15 0-222 0 0,-6 0-49 0 0,-9 0-100 0 0,-34 0 31 0 0,61 0 0 0 0,-1 0 0 0 0,1 0 0 0 0,-1 1 0 0 0,1-1 0 0 0,-1 1 0 0 0,1-1 0 0 0,-1 1 0 0 0,1 0 0 0 0,-1 0 0 0 0,1 0 0 0 0,-2 1 0 0 0,2-1 0 0 0,-1 1 0 0 0,1-1 0 0 0,0-1 0 0 0,-1 1 0 0 0,1 0 0 0 0,-1 0 0 0 0,1-1 0 0 0,-1 1 0 0 0,1-1 0 0 0,-1 0 0 0 0,-2 0 0 0 0,-153 0 0 0 0,157 0 0 0 0,-1 0 0 0 0,0 0 0 0 0,1 1 0 0 0,-1-1 0 0 0,1 0 0 0 0,-1 1 0 0 0,0-1 0 0 0,1 1 0 0 0,-1 0 0 0 0,1 0 0 0 0,-1-1 0 0 0,1 1 0 0 0,0 0 0 0 0,-1 0 0 0 0,-6 4 0 0 0,-8-2 0 0 0,0-3 0 0 0,3 0-16 0 0,11 0-73 0 0,2 1-107 0 0,0-1 46 0 0,0 1 41 0 0,0-1 37 0 0,0 2 25 0 0,0-2 96 0 0,0 1 64 0 0,0 1 235 0 0,0-1-202 0 0,0-1-126 0 0,0 0-51 0 0,0 1-62 0 0,0-1-75 0 0,0 1-3 0 0,0-1-48 0 0,0 0-52 0 0,0 1-55 0 0,0-1-61 0 0,0 1-64 0 0,0-1-68 0 0,0 1-73 0 0,0-1-73 0 0,0 1-81 0 0,0 0-83 0 0,0 0-89 0 0,0-1-375 0 0,0 0-36 0 0,0 0-2787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43.4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6568 0 0,'0'0'190'0'0,"0"0"-46"0"0,2 0-1 0 0,3 0 62 0 0,0 0 38 0 0,12 0 596 0 0,-12-2-107 0 0,9-9 32 0 0,1 9-156 0 0,-7 1-298 0 0,-1-1-41 0 0,-1-2 12 0 0,2-3 95 0 0,-7 6-97 0 0,1 0-66 0 0,0 0-57 0 0,0 1-49 0 0,0-1-29 0 0,0 1-41 0 0,3 1-11 0 0,-4 0 13 0 0,0-1 52 0 0,27 0 601 0 0,-18 0-492 0 0,-1 0-34 0 0,-1 0-59 0 0,0 0-37 0 0,0 0-41 0 0,0 0-49 0 0,-2-1-3 0 0,-1 1 33 0 0,4-5 105 0 0,-5 2-83 0 0,0 1-38 0 0,4-1-94 0 0,2 2-92 0 0,-3 0 49 0 0,0 1-35 0 0,-6 0-27 0 0,0 0-34 0 0,0 0-332 0 0,-1 0 76 0 0,0 1-49 0 0,0 1-645 0 0,0 2-514 0 0,0 5-976 0 0</inkml:trace>
  <inkml:trace contextRef="#ctx0" brushRef="#br0" timeOffset="290.22">16 252 6768 0 0,'0'0'149'0'0,"0"0"23"0"0,0 0 12 0 0,0 3-25 0 0,1 1-357 0 0,2-1 107 0 0,0-1 94 0 0,2 0 82 0 0,1 0 69 0 0,1-1 59 0 0,0 0 46 0 0,0-1 34 0 0,20 0 782 0 0,-17-1-651 0 0,-1-1-42 0 0,-5 1-241 0 0,-1 1-41 0 0,10-7 271 0 0,-1 2 34 0 0,0 3-85 0 0,0 3-94 0 0,-5-1-72 0 0,0 0 0 0 0,0 0 0 0 0,-1 0 0 0 0,1-1 0 0 0,5-1-154 0 0,4-4 285 0 0,-4 2-73 0 0,7 1 47 0 0,-4 1 8 0 0,-5-3-51 0 0,2-1-43 0 0,-8 4-213 0 0,1 2 55 0 0,10 0 161 0 0,-9 0-133 0 0,1 0-59 0 0,-2 0-44 0 0,-1 0-48 0 0,1-1-25 0 0,-1 1-46 0 0,0-1-51 0 0,0-1-54 0 0,-1 1-22 0 0,-1 0-49 0 0,1 0-45 0 0,0 0-39 0 0,0-1-131 0 0,1 1-39 0 0,1-2-159 0 0,1 0-425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42.2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90 7856 0 0,'0'3'174'0'0,"0"14"-51"0"0,0 30 281 0 0,0-33-321 0 0,0-3-51 0 0,-2 10 18 0 0,-4-7 104 0 0,1 1 131 0 0,3-1 18 0 0,0 0 0 0 0,1 0-1 0 0,0 0 1 0 0,2 0 0 0 0,0 6-303 0 0,0 17 522 0 0,-1 3 39 0 0,0 0-106 0 0,0 17 63 0 0,0 33 219 0 0,0-52-389 0 0,3-21-158 0 0,3-7-46 0 0,-5-8-126 0 0,-1-1 0 0 0,1 1 1 0 0,0-1-1 0 0,0 1 1 0 0,-1-1-1 0 0,1 1 0 0 0,-1-1 1 0 0,1 1-1 0 0,-1-1 1 0 0,1 1-1 0 0,-1 0 0 0 0,0-1 1 0 0,0 2-19 0 0,0 6 53 0 0,0 19 280 0 0,0-20-255 0 0,0-6-11 0 0,0-2-3 0 0,0 0 0 0 0,0 0 0 0 0,0 0 0 0 0,0-2 0 0 0,-2-9-57 0 0,-3 2-126 0 0,2 4 1 0 0,0-1-37 0 0,1 0-33 0 0,1-2-34 0 0,1 3 14 0 0,-1 0-48 0 0,1 0-44 0 0,-2 1-40 0 0,0-4-445 0 0,-2 1-115 0 0,2 2 120 0 0,0-1-38 0 0,0-2-875 0 0,1-2-952 0 0</inkml:trace>
  <inkml:trace contextRef="#ctx0" brushRef="#br0" timeOffset="434.85">1 90 6120 0 0,'0'-13'176'0'0,"0"13"-173"0"0,0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0,1 0 0 0 0,-1 0 0 0 0,0 0 0 0 0,0 0 0 0 0,0 0 0 0 0,0 0 0 0 0,0 0 0 0 0,0-1 0 0 0,0 1 0 0 0,0 0 1 0 0,0 0-1 0 0,0 0 0 0 0,0 0 0 0 0,1 0 0 0 0,-1 0 0 0 0,0 0 0 0 0,0 0 0 0 0,0 0 0 0 0,0 0 0 0 0,0 0 0 0 0,0 0 0 0 0,0 0 0 0 0,0 0 0 0 0,0 0 0 0 0,0 0 0 0 0,0 0 0 0 0,1 0 0 0 0,-1 1-3 0 0,13-4 36 0 0,-4-4-16 0 0,0 1 72 0 0,2 0 90 0 0,2-1 210 0 0,-13 7-392 0 0,10-3 748 0 0,-3 2-522 0 0,2 0 60 0 0,22-10 826 0 0,-17 5-676 0 0,-7 3-242 0 0,0 1-38 0 0,0-1-47 0 0,-2 1-54 0 0,9-1 339 0 0,-1 2-75 0 0,0 1-74 0 0,-1 1-72 0 0,-1-1-54 0 0,3-2 78 0 0,-5-2-40 0 0,3 0 31 0 0,3 9 43 0 0,4 6-109 0 0,-6-3-99 0 0,-3-4 22 0 0,-9-4-41 0 0,0 1-1 0 0,1-1 0 0 0,-1 1 1 0 0,0-1-1 0 0,0 1 0 0 0,0 0 0 0 0,0-1 1 0 0,0 1-1 0 0,0 0 0 0 0,0 0 0 0 0,0 0 1 0 0,0 0-1 0 0,0-1 0 0 0,0 1 1 0 0,0 0-1 0 0,0 1 0 0 0,-1-1 0 0 0,1 1-3 0 0,1 12 56 0 0,-1-12-50 0 0,-1 0 1 0 0,0 0 0 0 0,1 1-1 0 0,-1-1 1 0 0,1 0 0 0 0,0 0 0 0 0,0 0-1 0 0,0 0 1 0 0,0 0 0 0 0,1 2-7 0 0,-1-2 6 0 0,0 0 0 0 0,0 0 0 0 0,0 0 0 0 0,0 0 0 0 0,0 1 0 0 0,0-1 0 0 0,-1 0 0 0 0,1 2-6 0 0,-1-3 0 0 0,0 1 0 0 0,0-1-1 0 0,0 0 1 0 0,0 1 0 0 0,0-1-1 0 0,-1 0 1 0 0,1 1 0 0 0,0-1-1 0 0,-1 0 1 0 0,1 0 0 0 0,-1 2 0 0 0,-4 5 0 0 0,-6 18 0 0 0,8-17-9 0 0,-4 11 48 0 0,4-11 4 0 0,0 0-1 0 0,-1 0 0 0 0,0 0 1 0 0,-1 0-43 0 0,-21 33 217 0 0,15-23-150 0 0,1-1-42 0 0,0-7-15 0 0,-7-2 61 0 0,14-7-58 0 0,0-1 0 0 0,0 1 1 0 0,1-1-1 0 0,-1 1 0 0 0,1 0 0 0 0,-3 2-13 0 0,3-2 7 0 0,0 1 0 0 0,0 0 1 0 0,0 0-1 0 0,0 0 0 0 0,1 0 0 0 0,-1 1-7 0 0,1-2 6 0 0,0 0-1 0 0,0 0 0 0 0,0 0 0 0 0,0-1 0 0 0,0 1 0 0 0,0 0 0 0 0,0-1 0 0 0,-1 1 0 0 0,1 0 0 0 0,-1-1 0 0 0,1 0 0 0 0,-1 1 0 0 0,0-1-5 0 0,-7 4 53 0 0,3-1-39 0 0,0 3-53 0 0,5-5 49 0 0,0-2 37 0 0,-1 1 52 0 0,-2-1 69 0 0,31 0-98 0 0,-5 0-52 0 0,-11 0 17 0 0,-9 0-34 0 0,0 0 0 0 0,0 0 0 0 0,-1 1 0 0 0,1-1 0 0 0,0 0 0 0 0,0 1 0 0 0,-1 0 0 0 0,1-1 0 0 0,0 1 0 0 0,-1 0 0 0 0,1 0 0 0 0,-1 0 0 0 0,1 0-1 0 0,-1 0-2 0 0,1 0 1 0 0,-1 0 0 0 0,1-1 0 0 0,0 1-1 0 0,-1 0 1 0 0,1 0 0 0 0,0-1-1 0 0,-1 1 1 0 0,1-1 0 0 0,0 0-1 0 0,0 0 1 0 0,0 1 0 0 0,0-1 1 0 0,-1 0-5 0 0,1 0-1 0 0,-1 0 1 0 0,1 0 0 0 0,-1 1-1 0 0,1-1 1 0 0,0 0 0 0 0,-1 1-1 0 0,0-1 1 0 0,1 1 0 0 0,-1 0-1 0 0,1 0 1 0 0,-1-1 0 0 0,0 1 5 0 0,13 6-20 0 0,-1-4-12 0 0,-11-3 27 0 0,0 1 1 0 0,1-1-1 0 0,-1 1 0 0 0,0 0 1 0 0,0-1-1 0 0,1 1 1 0 0,-1 0-1 0 0,0 1 1 0 0,0-1-1 0 0,0 0 0 0 0,0 0 1 0 0,0 1-1 0 0,-1-1 1 0 0,1 1 4 0 0,17 16-71 0 0,-10-10 88 0 0,-1 0 1 0 0,0 0-1 0 0,0 1 0 0 0,4 6-17 0 0,3 14 59 0 0,-6-7-49 0 0,-5-10-31 0 0,2 1-33 0 0,-1-5 40 0 0,-4-6 14 0 0,0-1 0 0 0,-1 0-1 0 0,1 1 1 0 0,0-1 0 0 0,0 1 0 0 0,-1-1 0 0 0,1 1 0 0 0,-1 0-1 0 0,1-1 1 0 0,-1 1 0 0 0,0 0 0 0 0,1-1 0 0 0,-1 1 0 0 0,0 0 0 0 0,-3 14 10 0 0,-2-8 15 0 0,0 2 47 0 0,2 0 71 0 0,0-4 56 0 0,-7 7 8 0 0,8-8-151 0 0,1-5-43 0 0,1 1-1 0 0,0 0 1 0 0,0-1 0 0 0,-1 1 0 0 0,1 0-1 0 0,0-1 1 0 0,-1 1 0 0 0,1-1-1 0 0,-1 1 1 0 0,1-1 0 0 0,-1 1 0 0 0,1-1-1 0 0,-1 1 1 0 0,1-1 0 0 0,-1 1 0 0 0,1-1-1 0 0,-1 0 1 0 0,0 1 0 0 0,1-1 0 0 0,-1 0-1 0 0,0 1 1 0 0,0-1-13 0 0,-3 2 46 0 0,-10 5 87 0 0,-23 10 230 0 0,24-13-288 0 0,0-3-48 0 0,12-1-20 0 0,-1 0 0 0 0,0 0 1 0 0,0 0-1 0 0,1 1 0 0 0,-1-1 1 0 0,0 0-1 0 0,1 1 1 0 0,-1-1-1 0 0,1 1 0 0 0,-1 0 1 0 0,1-1-1 0 0,-1 1 1 0 0,1 0-1 0 0,-1 0-7 0 0,-11 5 45 0 0,9-5-34 0 0,0 0 1 0 0,0 0 0 0 0,-1-1 0 0 0,1 0-1 0 0,-3 0-11 0 0,2 0 3 0 0,1 0 0 0 0,0 0-1 0 0,-1 0 1 0 0,1 1 0 0 0,-3 1-3 0 0,-6 4-1 0 0,12-5 2 0 0,-1 0 0 0 0,1-1 0 0 0,-1 1-1 0 0,1 0 1 0 0,-1-1 0 0 0,0 1 0 0 0,1-1 0 0 0,-1 1-1 0 0,1-1 1 0 0,-1 0 0 0 0,0 1 0 0 0,0-1-1 0 0,1 0 1 0 0,-1 0-1 0 0,-4-1 10 0 0,1 1 0 0 0,-1-1-1 0 0,1-1 1 0 0,0 1 0 0 0,-4-2-10 0 0,3 1 1 0 0,1 1 0 0 0,-1-1 0 0 0,0 1 0 0 0,1 0 0 0 0,-5 0-1 0 0,-35 1-23 0 0,40 0-102 0 0,0 0-74 0 0,-16 0-22 0 0,16 0 75 0 0,5 0 17 0 0,0 0-43 0 0,0 0-144 0 0,0 0-268 0 0,0 0-21 0 0,0 0-3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45.0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585 0 7024 0 0,'0'0'157'0'0,"0"0"23"0"0,0 0 12 0 0,-3 0 47 0 0,-5 2 37 0 0,4 3 44 0 0,3-4-288 0 0,1 0-1 0 0,-1-1 0 0 0,1 1 0 0 0,-1-1 0 0 0,1 1 0 0 0,-1-1 1 0 0,1 1-1 0 0,-1-1 0 0 0,1 1 0 0 0,-1-1 0 0 0,0 1 0 0 0,1-1 1 0 0,-1 0-1 0 0,0 1 0 0 0,1-1 0 0 0,-1 0 0 0 0,0 0 0 0 0,1 1 1 0 0,-1-1-1 0 0,0 0 0 0 0,0 0 0 0 0,1 0 0 0 0,-1 0 1 0 0,0 0-1 0 0,0 0-31 0 0,-6 0 227 0 0,-5 0 128 0 0,0 3-37 0 0,4 1-130 0 0,-2 2 72 0 0,-4-3 64 0 0,5-3-143 0 0,2 1-49 0 0,1 1-23 0 0,-3 2-11 0 0,-7 3 63 0 0,8-6-64 0 0,-3-1 43 0 0,4 1-66 0 0,0 0-1 0 0,0 0 1 0 0,1 0-1 0 0,-1 1 1 0 0,-2 1-74 0 0,-8 2 111 0 0,-15 0 41 0 0,16-1-89 0 0,9-1-35 0 0,1-2 1 0 0,-1 1 0 0 0,1-1-1 0 0,-1 0 1 0 0,0 0 0 0 0,0-1-29 0 0,-17 3 97 0 0,2 3 39 0 0,5-2-13 0 0,15-3-111 0 0,-26 6 261 0 0,11 1-26 0 0,5-5-56 0 0,0-3-88 0 0,2-1-68 0 0,-4 4-28 0 0,-2 7-9 0 0,-7 3 61 0 0,21-12-42 0 0,0 0 0 0 0,0 0-1 0 0,0-1 1 0 0,-1 1-1 0 0,1 0 1 0 0,0-1 0 0 0,0 1-1 0 0,-2-1-16 0 0,4 0 2 0 0,0 0-1 0 0,0 0 0 0 0,0 0 0 0 0,0 0 1 0 0,-1 0-1 0 0,1 0 0 0 0,0 0 1 0 0,0 0-1 0 0,0 0 0 0 0,0 0 0 0 0,0 0 1 0 0,0 0-1 0 0,0 0 0 0 0,0 0 1 0 0,0 0-1 0 0,0 0 0 0 0,-1 0 0 0 0,1 0 1 0 0,0 0-1 0 0,0 0 0 0 0,0 0 1 0 0,0 0-1 0 0,0 0 0 0 0,0 0 0 0 0,0 0 1 0 0,0 0-1 0 0,0 0 0 0 0,0 0 1 0 0,0 0-1 0 0,0 1 0 0 0,-1-1 0 0 0,1 0 1 0 0,0 0-1 0 0,0 0 0 0 0,0 0 1 0 0,0 0-1 0 0,0 0 0 0 0,0 0 0 0 0,0 0 1 0 0,0 0-1 0 0,0 0 0 0 0,0 0 1 0 0,0 0-1 0 0,0 1 0 0 0,0-1 0 0 0,0 0 1 0 0,0 0-1 0 0,0 0 0 0 0,0 0 1 0 0,0 0-1 0 0,0 0 0 0 0,0 0 0 0 0,0 0 1 0 0,0 0-1 0 0,0 0 0 0 0,0 1 1 0 0,0-1-2 0 0,0 0 3 0 0,0 1 0 0 0,1-1 0 0 0,-1 0 0 0 0,0 1 0 0 0,0-1 0 0 0,0 1 0 0 0,0-1 0 0 0,-1 1 0 0 0,1-1 0 0 0,0 1 0 0 0,0-1 0 0 0,0 0 1 0 0,0 1-1 0 0,0-1 0 0 0,-1 1 0 0 0,1-1 0 0 0,0 1 0 0 0,0-1 0 0 0,0 0 0 0 0,-1 1 0 0 0,1-1 0 0 0,0 0 0 0 0,-1 1 0 0 0,1-1 0 0 0,0 0 0 0 0,-1 0 1 0 0,1 1-1 0 0,0-1 0 0 0,-1 0 0 0 0,1 0 0 0 0,-1 1 0 0 0,1-1-3 0 0,-4 1 69 0 0,-1-1 52 0 0,2 2-61 0 0,-1 2-51 0 0,3-4-8 0 0,1 1-1 0 0,-1-1 0 0 0,1 0 1 0 0,-1 1-1 0 0,1-1 0 0 0,-1 1 0 0 0,1-1 1 0 0,0 1-1 0 0,-1-1 0 0 0,1 1 1 0 0,0-1-1 0 0,-1 1 0 0 0,1-1 0 0 0,0 1 1 0 0,0 0-1 0 0,-1-1 0 0 0,1 1 0 0 0,-2 31-2 0 0,2 16 2 0 0,0-48 0 0 0,0 1 0 0 0,0 0 0 0 0,0-1 0 0 0,0 1 0 0 0,0 0 0 0 0,0-1 0 0 0,0 1 0 0 0,-1 0 0 0 0,1-1 0 0 0,0 1 0 0 0,0 0 0 0 0,-1-1 0 0 0,1 1 0 0 0,0-1 0 0 0,-1 1 0 0 0,1 0 0 0 0,0-1 0 0 0,-1 1 0 0 0,1-1 0 0 0,-1 1 0 0 0,1-1 0 0 0,-1 1 0 0 0,1-1 0 0 0,-1 0 0 0 0,1 1 0 0 0,-1-1 0 0 0,0 1 0 0 0,1-1 0 0 0,-1 0 0 0 0,1 1 0 0 0,-1-1 0 0 0,1 1 0 0 0,-1-1 0 0 0,1 1 0 0 0,-1-1 0 0 0,1 1 0 0 0,-1-1 0 0 0,1 1 0 0 0,0 0 0 0 0,-1-1 0 0 0,1 1 0 0 0,0-1 0 0 0,0 1 0 0 0,-1 0 0 0 0,1-1 0 0 0,0 1 0 0 0,0 0 0 0 0,0-1 0 0 0,0 1 0 0 0,0 0 0 0 0,0 0 0 0 0,0-1 0 0 0,0 1 0 0 0,0 81 50 0 0,0 0 89 0 0,0-13 29 0 0,0 0 33 0 0,0 156 538 0 0,0-129-463 0 0,0 3-72 0 0,0-50-144 0 0,0 0-32 0 0,0-40 11 0 0,1-1 0 0 0,0 0-1 0 0,1-1 1 0 0,0 1 0 0 0,0 1-39 0 0,0-1 36 0 0,0-1 0 0 0,-1 0 0 0 0,1 1 0 0 0,-2 0 0 0 0,1 0-36 0 0,-1 69 259 0 0,0-41-110 0 0,0-28-117 0 0,1-1-1 0 0,0 1 0 0 0,1-1 0 0 0,1 6-31 0 0,0-5 22 0 0,-2 0 1 0 0,1 1-1 0 0,-1-1 0 0 0,1 8-22 0 0,-3-1 9 0 0,1-7 10 0 0,0 0 0 0 0,0 0-1 0 0,1-1 1 0 0,0 1-1 0 0,0 1-18 0 0,5 7 39 0 0,-5-14-27 0 0,0 2-1 0 0,0-1 0 0 0,0 0 0 0 0,0 0 1 0 0,0 0-1 0 0,-1 0 0 0 0,1 1 0 0 0,-1-1 0 0 0,0 3-11 0 0,0 115 210 0 0,0-68-68 0 0,1-49-126 0 0,-1 1 0 0 0,1-1-1 0 0,0 1 1 0 0,1-1-1 0 0,0 4-15 0 0,0-5 10 0 0,-1 0-1 0 0,0 0 1 0 0,0 0-1 0 0,0 0 1 0 0,-1 0-1 0 0,1 0 1 0 0,-1 1-1 0 0,0-1 1 0 0,0 0-1 0 0,0 0 1 0 0,0 0-1 0 0,-1 3-9 0 0,-4 10 45 0 0,3-13-35 0 0,1 0 1 0 0,0 1-1 0 0,0-1 1 0 0,0 0-1 0 0,0 1 1 0 0,1-1-1 0 0,0 1 0 0 0,-1 1-10 0 0,1-1 14 0 0,0 202 623 0 0,0-169-551 0 0,0-24-58 0 0,0-2-14 0 0,0 19 49 0 0,0 38-2 0 0,0-47-7 0 0,0-1 43 0 0,0-17-32 0 0,0-3 8 0 0,0 0-1 0 0,0 0 0 0 0,3 2 0 0 0,7 9 0 0 0,-7-9 0 0 0,-3-2 0 0 0,0 3-1 0 0,0 5-26 0 0,0-3 39 0 0,3-5-20 0 0,-3 0-64 0 0,0 0 5 0 0,1 0-1 0 0,0 0 0 0 0,-1 0 0 0 0,1 0 1 0 0,0 0-1 0 0,0 0 0 0 0,-1 1 1 0 0,1-1-1 0 0,0 0 0 0 0,-1 0 0 0 0,1 0 1 0 0,-1 1-1 0 0,1-1 0 0 0,0 0 0 0 0,-1 1-4 0 0,5 9 64 0 0,-4-9-59 0 0,0-1 0 0 0,0 0-1 0 0,0 1 1 0 0,-1-1-1 0 0,1 0 1 0 0,0 1-1 0 0,0-1 1 0 0,0 0 0 0 0,0 0-1 0 0,-1 0 1 0 0,1 0-1 0 0,0 0 1 0 0,0 0-1 0 0,1 0-4 0 0,27 0 57 0 0,16 0-46 0 0,-25 0 39 0 0,-18 0-49 0 0,-1 0-1 0 0,1 0 1 0 0,0-1 0 0 0,-1 1 0 0 0,1 0 0 0 0,-1-1 0 0 0,1 1-1 0 0,-1-1 1 0 0,1 0 0 0 0,-1 1 0 0 0,1-1 0 0 0,-1 0 0 0 0,0 0-1 0 0,12-5-1 0 0,12 2-1 0 0,22 5 59 0 0,-29-1-48 0 0,-16 0-9 0 0,-1 0 0 0 0,1 0 0 0 0,0 0 0 0 0,-1 0 0 0 0,1-1 0 0 0,0 1 0 0 0,-1-1 0 0 0,1 1 0 0 0,-1-1 0 0 0,1 1 0 0 0,0-1 0 0 0,-1 0 0 0 0,0 0 0 0 0,1 0 0 0 0,11-5 0 0 0,-9 5 0 0 0,1 0 0 0 0,-1 1 0 0 0,1-1 0 0 0,-1 1 0 0 0,1 0 0 0 0,1 0 0 0 0,5 0 0 0 0,-9 0 0 0 0,0 0 0 0 0,-1 0 0 0 0,1 0 0 0 0,-1-1 0 0 0,1 1 0 0 0,-1 0 0 0 0,1-1 0 0 0,-1 1 0 0 0,1-1 0 0 0,-1 0 0 0 0,1 0 0 0 0,-1 1 0 0 0,0-1 0 0 0,13-6 0 0 0,-3 5 0 0 0,1 1 0 0 0,0 0 0 0 0,0 0 0 0 0,0 1 0 0 0,7 2 0 0 0,10-1 0 0 0,-27-1 0 0 0,0-1 0 0 0,0 1 0 0 0,0 0 0 0 0,-1-1 0 0 0,1 1 0 0 0,0-1 0 0 0,-1 1 0 0 0,1-1 0 0 0,0 0 0 0 0,-1 1 0 0 0,1-1 0 0 0,-1 0 0 0 0,1 0 0 0 0,0 0 0 0 0,-1 0 0 0 0,1 0 0 0 0,-1 0 0 0 0,1 0 0 0 0,-1 1 0 0 0,1-1 0 0 0,0 0 0 0 0,0 1 0 0 0,-1 0 0 0 0,1-1 0 0 0,0 1 0 0 0,0 0 0 0 0,0 0 0 0 0,20-2-228 0 0,-18 1 132 0 0,0 0-51 0 0,0-1-95 0 0,0 0-103 0 0,-2 1 127 0 0,-1-1-34 0 0,1 1-35 0 0,-1 0-40 0 0,0 0-121 0 0,0 0-67 0 0,-1 1-61 0 0,0 0-54 0 0,1-1-184 0 0,-1 1-53 0 0,0 0-224 0 0,0 0-601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36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7920 0 0,'0'0'174'0'0,"0"0"29"0"0,0 0 13 0 0,0 0 44 0 0,0 0-109 0 0,0 0 117 0 0,0 0 221 0 0,0 3 14 0 0,0 7 88 0 0,0 0-115 0 0,0 1-96 0 0,0-1-78 0 0,0 0-82 0 0,0 0-36 0 0,0 23 334 0 0,0-19-253 0 0,2-1 23 0 0,3-4-66 0 0,-4-7-189 0 0,0 0 1 0 0,0-1 0 0 0,0 1-1 0 0,0 0 1 0 0,0 0 0 0 0,-1 0-1 0 0,1-1 1 0 0,-1 1 0 0 0,1 0-1 0 0,-1 0 1 0 0,0 0 0 0 0,0 0 0 0 0,0 2-34 0 0,1-1 36 0 0,-1 1 1 0 0,0-1-1 0 0,1 1 1 0 0,0-1 0 0 0,0 0-1 0 0,0 1 1 0 0,0-1-1 0 0,1 1-36 0 0,4 12 152 0 0,-3-3-50 0 0,2 2 46 0 0,5 4 43 0 0,-5-10-99 0 0,0-1 1 0 0,0 1-1 0 0,-1 0 1 0 0,0 0 0 0 0,2 8-93 0 0,-3-4 95 0 0,-3-11-76 0 0,0 1 1 0 0,1-1-1 0 0,-1 0 1 0 0,1 1-1 0 0,0-1 1 0 0,-1 0-1 0 0,1 0 1 0 0,0 0-1 0 0,0 1 1 0 0,1-1-1 0 0,-1-1 1 0 0,0 1-1 0 0,1 0 1 0 0,-1 0 0 0 0,1 0-20 0 0,11 11 116 0 0,-9-8-68 0 0,0 0 1 0 0,1 0 0 0 0,0-1 0 0 0,-1 0 0 0 0,2 0 0 0 0,1 1-49 0 0,-4-3 31 0 0,25 12 173 0 0,-24-13-169 0 0,1 0 1 0 0,-1 0-1 0 0,0 0 1 0 0,1-1 0 0 0,-1 0-1 0 0,0 0 1 0 0,1 0-1 0 0,-1 0 1 0 0,4-1-36 0 0,8 0 111 0 0,-14 1-99 0 0,0 0-1 0 0,-1 0 0 0 0,1 0 0 0 0,0-1 1 0 0,-1 1-1 0 0,1-1 0 0 0,-1 1 0 0 0,1-1 1 0 0,0 1-1 0 0,-1-1 0 0 0,0 0 0 0 0,1 0 1 0 0,-1 0-1 0 0,1 0-11 0 0,6-4 46 0 0,3 0 14 0 0,-10 5-55 0 0,0 0 1 0 0,0-1-1 0 0,0 1 1 0 0,0 0-1 0 0,0-1 0 0 0,0 0 1 0 0,0 1-1 0 0,0-1 0 0 0,0 0 1 0 0,0 1-1 0 0,0-1 0 0 0,0 0 1 0 0,0 0-1 0 0,0 0 0 0 0,-1 0 1 0 0,1 0-1 0 0,0 0 0 0 0,0 0-5 0 0,1-4 19 0 0,-2 4-14 0 0,1 0-1 0 0,-1 1 1 0 0,0-1-1 0 0,1 1 1 0 0,-1-1 0 0 0,0 0-1 0 0,1 1 1 0 0,-1-1-1 0 0,0 1 1 0 0,1-1-1 0 0,-1 1 1 0 0,1-1 0 0 0,-1 1-1 0 0,1-1 1 0 0,0 1-1 0 0,-1 0 1 0 0,1-1 0 0 0,-1 1-1 0 0,1 0 1 0 0,0-1-1 0 0,-1 1 1 0 0,1 0-5 0 0,4-3 12 0 0,-2 1-10 0 0,-1 0-1 0 0,1 0 0 0 0,-1 0 0 0 0,0 0 0 0 0,0 0 0 0 0,0-1 0 0 0,0 1 0 0 0,0-1 0 0 0,-1 0 0 0 0,1 1 0 0 0,1-4-1 0 0,3-5 0 0 0,0 3 0 0 0,-5 7 3 0 0,0-1 0 0 0,0 1 0 0 0,0 0 1 0 0,0-1-1 0 0,-1 1 0 0 0,1-1 0 0 0,0 1 0 0 0,-1-1 0 0 0,1 1 1 0 0,-1-1-1 0 0,1 1 0 0 0,-1-1 0 0 0,0 0 0 0 0,1 1 0 0 0,-1-1 1 0 0,0 0-1 0 0,0-1-3 0 0,2-13 5 0 0,3 1-49 0 0,1-1-37 0 0,-1-10-27 0 0,1 13 41 0 0,-1 3-10 0 0,-3-1-39 0 0,1-4-46 0 0,7 1-26 0 0,-7 10 26 0 0,-2 0 87 0 0,-2-4 24 0 0,1 8 29 0 0,0-3-107 0 0,0 3 1 0 0,0 0-3 0 0,2 3-10 0 0,9 7-3 0 0,-8-7 0 0 0,-1 0 24 0 0,4 5 86 0 0,0 1 1 0 0,-1 0 0 0 0,0 0-1 0 0,-1 0 34 0 0,-3-9 0 0 0,11 35-59 0 0,-9-25 52 0 0,2 5 4 0 0,-4-11-1 0 0,0 0 0 0 0,1 0 0 0 0,-1 0 0 0 0,1 0 1 0 0,0 0-1 0 0,0-1 0 0 0,0 1 0 0 0,0-1 0 0 0,0 1 0 0 0,1-1 0 0 0,0 0 0 0 0,-1 0 0 0 0,3 1 4 0 0,-3-1-2 0 0,1 0 0 0 0,-1 0 0 0 0,0 0 1 0 0,0 0-1 0 0,0 1 0 0 0,0 0 2 0 0,0 0 0 0 0,0-1 0 0 0,0 1 0 0 0,0-1 0 0 0,0 0 0 0 0,1 0 1 0 0,0 1-1 0 0,4 4 0 0 0,-4-5 0 0 0,1 1 0 0 0,-1-1 0 0 0,0 0 0 0 0,1 0 0 0 0,0-1 0 0 0,0 1 0 0 0,27 13 53 0 0,-20-13-21 0 0,0-3 35 0 0,7-9 145 0 0,-16 8-181 0 0,-1 0 1 0 0,1 0-1 0 0,0 1 1 0 0,-1-1 0 0 0,1 0-1 0 0,0 0 1 0 0,0 1-1 0 0,0-1 1 0 0,0 1 0 0 0,1 0-32 0 0,2-3 210 0 0,-1-1-123 0 0,-1 0-16 0 0,1 0 1 0 0,0 1 0 0 0,0-1 0 0 0,0 1 0 0 0,2-1-72 0 0,1 0 110 0 0,7-3 82 0 0,-12 6-165 0 0,0 0-1 0 0,0 0 1 0 0,0-1-1 0 0,-1 1 1 0 0,1-1-1 0 0,0 1 1 0 0,0-1 0 0 0,-1 0-1 0 0,1 0 1 0 0,-1 1-1 0 0,1-1 1 0 0,-1 0-1 0 0,1-1-26 0 0,10-23 339 0 0,1 1-53 0 0,-2 2-79 0 0,0 2-55 0 0,-10 19-144 0 0,0 0-1 0 0,-1 0 1 0 0,1 0-1 0 0,0 0 1 0 0,-1 0-1 0 0,0 0 1 0 0,1 0-1 0 0,-1 0 1 0 0,0 0-1 0 0,0 0 1 0 0,0 0-1 0 0,0 0 1 0 0,0 0-1 0 0,-1 0 1 0 0,1 0-1 0 0,-1-2-7 0 0,-1-2 2 0 0,-1 1 0 0 0,1-1 0 0 0,-1 0 0 0 0,-3-3-2 0 0,-5-12-72 0 0,10 19 54 0 0,0-1-1 0 0,0 1 1 0 0,1 0 0 0 0,-1 0 0 0 0,1-1-1 0 0,-1 1 1 0 0,1 0 0 0 0,0-1 18 0 0,0 1-18 0 0,0 0 0 0 0,0 1 0 0 0,-1-1 0 0 0,1 0 0 0 0,0 1-1 0 0,-1-1 1 0 0,1 0 0 0 0,-1 1 0 0 0,0-1 0 0 0,0 1 0 0 0,1-1 0 0 0,-1 1 0 0 0,0 0 0 0 0,0-1 18 0 0,-2-2-90 0 0,1 0-39 0 0,-3-5-479 0 0,-1-4-376 0 0,1 3 187 0 0,2-5-619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49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474 237 4112 0 0,'0'0'119'0'0,"0"0"-20"0"0,0 0 16 0 0,0 0 59 0 0,0 0 164 0 0,0 0 301 0 0,0 0 29 0 0,0 0-39 0 0,-1 0-429 0 0,-1 0 52 0 0,-35 0 669 0 0,17 0-506 0 0,1 0-40 0 0,8 2-167 0 0,-2 4 28 0 0,1 0-16 0 0,0-4-39 0 0,-3-1 59 0 0,0 1-50 0 0,2 2-47 0 0,2 0-40 0 0,5-2-62 0 0,3-1 10 0 0,-1-1-1 0 0,1 1 1 0 0,-1-1-1 0 0,1 1 1 0 0,0-1-1 0 0,-1 0 1 0 0,1 0-1 0 0,-4-1-50 0 0,5 1 33 0 0,-1-1 0 0 0,1 1 1 0 0,-1 0-1 0 0,1 0 0 0 0,-1 0 0 0 0,1 0 1 0 0,0 1-1 0 0,-1-1 0 0 0,1 1 0 0 0,-1-1 1 0 0,1 1-1 0 0,-1 0-33 0 0,-12 6 115 0 0,12-6-90 0 0,-1 0 0 0 0,1 0 0 0 0,-1 0 0 0 0,1 0-1 0 0,-1-1 1 0 0,0 1 0 0 0,-2-1-25 0 0,-11 0 106 0 0,10 0-51 0 0,5 0-38 0 0,0 0 0 0 0,0 0-1 0 0,-1 0 1 0 0,1 0 0 0 0,0 0 0 0 0,0 0 0 0 0,0 1 0 0 0,0-1 0 0 0,0 1 0 0 0,-1 0-17 0 0,-11 5 79 0 0,12-4-65 0 0,-1-1 0 0 0,1 0-1 0 0,-1-1 1 0 0,0 1 0 0 0,1 0-1 0 0,-1-1 1 0 0,0 0-1 0 0,-1 1-13 0 0,-6-1 80 0 0,-5 0 50 0 0,-10 0-1 0 0,15 0-47 0 0,-2 0 94 0 0,6 0-37 0 0,-1 0 42 0 0,4 0-62 0 0,6-3 1 0 0,7-10-10 0 0,-7-2-32 0 0,0 4-23 0 0,8 3-15 0 0,-10 8-38 0 0,0-1 1 0 0,0 1 0 0 0,0-1 0 0 0,0 0 0 0 0,0 1 0 0 0,0-1-1 0 0,0 0 1 0 0,0 0 0 0 0,0 0 0 0 0,0 0 0 0 0,0 0-1 0 0,0 0 1 0 0,0 0 0 0 0,-1 0 0 0 0,1 0-3 0 0,4-9 10 0 0,-4 7-10 0 0,0 1 0 0 0,0 0 0 0 0,0-1 0 0 0,0 1 0 0 0,1 0 0 0 0,-1 0 0 0 0,1 0 1 0 0,0 0-1 0 0,-1 0 0 0 0,7-5 1 0 0,4-6 39 0 0,0 4 43 0 0,1 1 10 0 0,-2-3-25 0 0,-3 2-25 0 0,7-2 37 0 0,1-10-64 0 0,0 10-16 0 0,0-10 0 0 0,-3 11 0 0 0,-10-1-1 0 0,-3 11-1 0 0,0-1 0 0 0,0 0 0 0 0,1 0 0 0 0,-1 0 0 0 0,0 0 0 0 0,1 0 0 0 0,-1 0 0 0 0,0 0 0 0 0,1 1-1 0 0,-1-1 1 0 0,1 0 0 0 0,-1 0 0 0 0,1 1 0 0 0,0-1 0 0 0,-1 0 0 0 0,1 1 0 0 0,0-1 0 0 0,-1 0 0 0 0,1 1 0 0 0,0-1 0 0 0,0 1 0 0 0,0-1 0 0 0,-1 1 0 0 0,1 0 0 0 0,0-1 0 0 0,0 1 2 0 0,0-1-1 0 0,1 1 0 0 0,-1-1 1 0 0,0 0-1 0 0,0 0 0 0 0,0 0 0 0 0,0 0 0 0 0,0 0 0 0 0,0 0 0 0 0,0 0 0 0 0,-1 0 0 0 0,1 0 1 0 0,0-1 0 0 0,0 0 0 0 0,-1 1 0 0 0,1-1-1 0 0,0 1 1 0 0,-1 0 0 0 0,1-1 0 0 0,0 1 0 0 0,0 0 0 0 0,0-1 0 0 0,0 1 0 0 0,0 0 0 0 0,0 0 0 0 0,0 0 0 0 0,1 0 0 0 0,-1 0 0 0 0,1-1 0 0 0,-2 2 1 0 0,1 0-1 0 0,-1 0 0 0 0,0 0 1 0 0,0-1-1 0 0,0 1 0 0 0,1 0 1 0 0,-1 0-1 0 0,0 0 1 0 0,0-1-1 0 0,0 1 0 0 0,1 0 1 0 0,-1 0-1 0 0,0-1 0 0 0,0 1 1 0 0,0 0-1 0 0,0 0 1 0 0,0-1-1 0 0,0 1 0 0 0,0 0 1 0 0,0 0-1 0 0,0-1 0 0 0,0 1 1 0 0,0 0-1 0 0,0 0 1 0 0,0-1-1 0 0,0 1 0 0 0,0 0 1 0 0,0-1-1 0 0,0 1 0 0 0,0 0 1 0 0,0 0-1 0 0,0-1 1 0 0,0 1-1 0 0,0 0 0 0 0,0 0 1 0 0,0 0 0 0 0,0 0 0 0 0,0 0 0 0 0,0-1 0 0 0,0 1-1 0 0,0 0 1 0 0,0 0 0 0 0,0 0 0 0 0,0 0 0 0 0,0 0 0 0 0,0 0 0 0 0,0 0-1 0 0,0 0 1 0 0,0 0 0 0 0,0 0 0 0 0,0-1 0 0 0,0 1 0 0 0,0 0-1 0 0,0 0 1 0 0,0 0 0 0 0,0 0 0 0 0,0 0 0 0 0,0 0 0 0 0,0 0-1 0 0,0 0 1 0 0,0 0 0 0 0,0 0 0 0 0,0 0 0 0 0,0 0 0 0 0,0 0 0 0 0,0-1-1 0 0,0 1 1 0 0,0 0 0 0 0,1 0 0 0 0,-1 0 0 0 0,0 0 0 0 0,0 0-1 0 0,0 0 1 0 0,0 0 0 0 0,0 0 0 0 0,0 0 0 0 0,0 0 0 0 0,0 0-1 0 0,0 0 1 0 0,0 0 0 0 0,0 0 0 0 0,1 0 0 0 0,-1 0 0 0 0,0 0 0 0 0,0 0-1 0 0,0 0 1 0 0,0 0 0 0 0,0 0 0 0 0,0 0 0 0 0,0 0 0 0 0,0 0-1 0 0,11 0-3 0 0,-11 0 2 0 0,0 0 0 0 0,0 0 0 0 0,0 0 0 0 0,0 0 0 0 0,0 0 0 0 0,0 0 0 0 0,1 0 0 0 0,-1 0 0 0 0,0 0 0 0 0,0 0 0 0 0,0 0 0 0 0,0 0 0 0 0,0 0-1 0 0,0 0 1 0 0,0 0 0 0 0,0 0 0 0 0,0 0 0 0 0,0 0 0 0 0,1 0 0 0 0,-1 0 0 0 0,0 0 0 0 0,0 0 0 0 0,0 0 0 0 0,0 0 0 0 0,0 0 0 0 0,0 1 0 0 0,0-1 0 0 0,0 0 0 0 0,0 0 0 0 0,0 0 0 0 0,0 0 0 0 0,0 0 0 0 0,0 0 0 0 0,0 0 0 0 0,1 0 0 0 0,-1 0 0 0 0,0 0 0 0 0,0 0 0 0 0,0 0 0 0 0,0 0 0 0 0,0 1 0 0 0,0-1 0 0 0,0 0 0 0 0,0 0 0 0 0,0 0 0 0 0,0 0 0 0 0,0 0-1 0 0,0 0 1 0 0,0 0 0 0 0,0 0 0 0 0,0 0 0 0 0,0 0 0 0 0,0 1 0 0 0,0-1 0 0 0,0 0 0 0 0,0 0 0 0 0,0 0 1 0 0,0 45-14 0 0,-1-38 14 0 0,1-5 0 0 0,0 0 0 0 0,0 0 0 0 0,0 0 0 0 0,0 1 0 0 0,0-1 0 0 0,1 0 0 0 0,-1 0 0 0 0,0 0 0 0 0,1 0 0 0 0,0 1 0 0 0,10 13 14 0 0,-11-14-8 0 0,1-1 0 0 0,-1 1 0 0 0,1-1 0 0 0,-1 1 0 0 0,0 0-1 0 0,0 0 1 0 0,0-1 0 0 0,0 1 0 0 0,0 0 0 0 0,0-1-6 0 0,3 28 0 0 0,11 10-61 0 0,-8-26 77 0 0,0-2 40 0 0,-5-9-50 0 0,-1-1 1 0 0,1 0 0 0 0,-1 1 0 0 0,0-1 0 0 0,1 1 0 0 0,-1-1 0 0 0,0 0 0 0 0,0 1 0 0 0,0-1 0 0 0,0 1-7 0 0,2 17 79 0 0,3-7-20 0 0,4 12 118 0 0,-1 0 14 0 0,-3-11-106 0 0,-2 4 77 0 0,-3 4-2 0 0,-1-11-74 0 0,1 2 54 0 0,0-1-39 0 0,0 13 114 0 0,1-12-88 0 0,1-2-45 0 0,4 3-10 0 0,-5-11-67 0 0,0 0-1 0 0,0 0 1 0 0,0 1-1 0 0,0-1 1 0 0,-1 0-1 0 0,1 1 1 0 0,-1-1-1 0 0,1 0 1 0 0,-1 1-1 0 0,0-1 1 0 0,0 1 0 0 0,0 0-5 0 0,0 35 159 0 0,0-26-65 0 0,0-2 35 0 0,3-5 8 0 0,7 6-1 0 0,-7-9 0 0 0,-3-2 0 0 0,0 0 0 0 0,0 0 8 0 0,0 0 34 0 0,0 0 12 0 0,0 0 2 0 0,0 0-112 0 0,0 0-133 0 0,0 0-26 0 0,0 0-34 0 0,0 0-105 0 0,0 0-39 0 0,0 0-708 0 0,0 0-53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50.5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395 1 7688 0 0,'0'0'166'0'0,"0"0"29"0"0,0 0 14 0 0,-3 0-25 0 0,-4 0-209 0 0,0 0 82 0 0,-1 0 52 0 0,-2 0 72 0 0,-3 3 143 0 0,-5 8-30 0 0,15-9-248 0 0,0 1 0 0 0,-1-1 0 0 0,1 0 1 0 0,-1 0-1 0 0,0-1 0 0 0,0 1 0 0 0,0-1-46 0 0,-15 0 172 0 0,2 0 10 0 0,6 3 7 0 0,-8 6 75 0 0,-7-5 8 0 0,10 2-29 0 0,7-3-70 0 0,-3 1 35 0 0,2-1-76 0 0,-9 3 92 0 0,3-5 36 0 0,0 0-90 0 0,1 4-62 0 0,-1 0-22 0 0,0-4 46 0 0,-13-2 204 0 0,24 3-143 0 0,-5 7 6 0 0,6-7-31 0 0,0-2-94 0 0,-4-2-51 0 0,8 1-4 0 0,-3 0 54 0 0,6 2 2 0 0,7 12-59 0 0,-7-1-30 0 0,0-8-39 0 0,-2-4 54 0 0,0 0-1 0 0,0 0 1 0 0,0 1 0 0 0,0-1-1 0 0,0 0 1 0 0,0 0 0 0 0,0 1-1 0 0,-1-1 1 0 0,1 1 0 0 0,0-1-1 0 0,-1 1 1 0 0,1-1 0 0 0,-1 2-1 0 0,2 33 38 0 0,-2-16-34 0 0,0 25 10 0 0,0-42 56 0 0,-1 1 18 0 0,1 4-64 0 0,1-5-3 0 0,-1 6 22 0 0,0 20 202 0 0,-3-19-233 0 0,-7 3 55 0 0,7-11 10 0 0,6 1-10 0 0,7 8-3 0 0,-3-8 27 0 0,2-3-67 0 0,-6-1-9 0 0,-2 1-9 0 0,1 0 0 0 0,0 0-1 0 0,-1-1 1 0 0,1 1 0 0 0,0 0 0 0 0,0-1-1 0 0,-1 1 1 0 0,1-1 0 0 0,-1 0 0 0 0,1 0-1 0 0,-1 0 1 0 0,1 1 0 0 0,-1-1 0 0 0,1-1-6 0 0,5-2 13 0 0,25-12-3 0 0,-19 11 33 0 0,-9-2-33 0 0,-4 7-10 0 0,1 0 0 0 0,-1-1 0 0 0,0 1 0 0 0,0-1 0 0 0,1 1 0 0 0,-1-1 0 0 0,0 1 0 0 0,1 0 0 0 0,-1-1 0 0 0,0 1 0 0 0,1 0 0 0 0,-1-1 0 0 0,1 1 0 0 0,-1 0 0 0 0,0 0 0 0 0,1-1 0 0 0,-1 1 0 0 0,1 0 0 0 0,-1 0 0 0 0,1 0 0 0 0,-1 0 0 0 0,1 0 0 0 0,-1-1 0 0 0,1 1 0 0 0,-1 0 0 0 0,1 0 0 0 0,-1 0 1 0 0,1 0-1 0 0,-1 0 0 0 0,1 1 0 0 0,-1-1 0 0 0,1 0 0 0 0,1 0 0 0 0,0 0 0 0 0,-1-1 0 0 0,1 1 0 0 0,-1 0 0 0 0,1-1 0 0 0,0 1 0 0 0,-1-1 0 0 0,1 1 0 0 0,-1-1 0 0 0,1 0 0 0 0,-1 1 0 0 0,1-1 0 0 0,-1 0 0 0 0,1 0 0 0 0,6-4 0 0 0,23-11 0 0 0,-29 15 0 0 0,-1 1 0 0 0,1-1 0 0 0,0 1 0 0 0,-1 0 0 0 0,1-1 0 0 0,-1 1 0 0 0,1 0 0 0 0,0 0 0 0 0,-1 0 0 0 0,1 0 0 0 0,0 0 0 0 0,-1 0 0 0 0,1 1 0 0 0,0-1 0 0 0,-1 1 0 0 0,1-1 0 0 0,-1 1 0 0 0,1-1 0 0 0,-1 1 0 0 0,1 0 0 0 0,-1 0 0 0 0,1-1 0 0 0,-1 1 0 0 0,1 1 0 0 0,6 2 0 0 0,23 12 0 0 0,-26-13 0 0 0,-4-3 0 0 0,-1 0 0 0 0,1 0 0 0 0,0 1 0 0 0,-1-1 0 0 0,1 0 0 0 0,0 1 0 0 0,-1-1 0 0 0,1 0 0 0 0,-1 1 0 0 0,1-1 0 0 0,-1 1 0 0 0,1-1 0 0 0,-1 1 0 0 0,1-1 0 0 0,-1 1 0 0 0,0 0 0 0 0,1-1 0 0 0,-1 1 0 0 0,0-1 0 0 0,1 1 0 0 0,-1 0 0 0 0,0 0 0 0 0,3 4 0 0 0,-3-4 0 0 0,1 0 0 0 0,-1-1 0 0 0,1 1 0 0 0,0 0 0 0 0,0 0 0 0 0,0 0 0 0 0,-1 0 0 0 0,1-1 0 0 0,0 1 0 0 0,0 0 0 0 0,0-1 0 0 0,0 1 0 0 0,0-1 0 0 0,0 1 0 0 0,0-1 0 0 0,1 1 0 0 0,9 5 0 0 0,-10-4 0 0 0,1 0 0 0 0,-1 0 0 0 0,1 1 0 0 0,-1-1 0 0 0,0 0 0 0 0,0 1 0 0 0,0-1 0 0 0,-1 1 0 0 0,1 0 0 0 0,0-1 0 0 0,0 0 0 0 0,0 1 0 0 0,0-1 0 0 0,0 0 0 0 0,1 1 0 0 0,-1-1 0 0 0,1 0 0 0 0,4 3 0 0 0,-5-5 0 0 0,-1 0 0 0 0,1 0 0 0 0,-1 0 0 0 0,1 1 0 0 0,-1-1 0 0 0,0 0 0 0 0,1 1 0 0 0,-1-1 0 0 0,1 0 0 0 0,-1 1 0 0 0,0-1 0 0 0,0 1 0 0 0,1-1 0 0 0,-1 0 0 0 0,0 1 0 0 0,0-1 0 0 0,1 1 0 0 0,-1-1 0 0 0,0 1 0 0 0,0-1 0 0 0,0 1 0 0 0,0-1 0 0 0,0 1 0 0 0,1-1 0 0 0,-1 1 0 0 0,0-1 0 0 0,0 1 0 0 0,0-1 0 0 0,-1 1 0 0 0,1-1 0 0 0,0 1 0 0 0,0 0 0 0 0,0 0 0 0 0,0 0 0 0 0,0 0 0 0 0,0 0 0 0 0,0 0 0 0 0,0 0 0 0 0,0 1 0 0 0,1-1 0 0 0,-1 0 0 0 0,0 0 0 0 0,1 0 0 0 0,-1 0 0 0 0,1 0 0 0 0,-1 0 0 0 0,1 0 0 0 0,-1 0 0 0 0,1 0 0 0 0,0 0 0 0 0,6 12 0 0 0,-6-9 0 0 0,0 1 0 0 0,-1 0 0 0 0,1 0 0 0 0,-1 0 0 0 0,0 2 0 0 0,0-1 0 0 0,0-4 0 0 0,0-1 0 0 0,1 1 0 0 0,-1 0 0 0 0,0-1 0 0 0,-1 1 0 0 0,1 0 0 0 0,0-1 0 0 0,0 1 0 0 0,-1 0 0 0 0,1-1 0 0 0,-1 1 0 0 0,0 1 0 0 0,-5 1 0 0 0,5-4 0 0 0,1 0 0 0 0,-1 1 0 0 0,1-1 0 0 0,-1 0 0 0 0,1 0 0 0 0,0 1 0 0 0,-1-1 0 0 0,1 0 0 0 0,0 1 0 0 0,-1-1 0 0 0,1 1 0 0 0,0-1 0 0 0,-1 0 0 0 0,1 1 0 0 0,0-1 0 0 0,0 1 0 0 0,-1-1 0 0 0,1 1 0 0 0,0-1 0 0 0,0 1 0 0 0,0-1 0 0 0,0 1 0 0 0,0-1 0 0 0,0 1 0 0 0,0-1 0 0 0,0 1 0 0 0,0-1 0 0 0,0 1 0 0 0,0-1 0 0 0,0 1 0 0 0,0-1 0 0 0,0 1 0 0 0,-2 11-17 0 0,-3-1 38 0 0,2-7 3 0 0,1-1 0 0 0,-1 0 0 0 0,0 0 1 0 0,0 0-1 0 0,0 0 0 0 0,-1-1 0 0 0,1 1 1 0 0,-3 1-25 0 0,-16 8 128 0 0,8-6-74 0 0,4-2-41 0 0,1-1-41 0 0,-13 7 87 0 0,7-3-28 0 0,2-5 36 0 0,11-2-48 0 0,0 0 0 0 0,0 0 0 0 0,0 1 0 0 0,0-1-1 0 0,0 1 1 0 0,0 0 0 0 0,0-1 0 0 0,1 1 0 0 0,-1 0 0 0 0,0 0-1 0 0,0 0 1 0 0,0 1-19 0 0,1-1 21 0 0,-1 0 1 0 0,0 0-1 0 0,0 0 0 0 0,1 0 1 0 0,-1-1-1 0 0,0 1 0 0 0,0 0 0 0 0,0-1 1 0 0,0 1-1 0 0,0-1-21 0 0,0 0 16 0 0,1 0 0 0 0,-1 0 0 0 0,1 0-1 0 0,-1-1 1 0 0,1 1 0 0 0,0 0 0 0 0,-1-1 0 0 0,1 1 0 0 0,-1-1 0 0 0,1 1 0 0 0,-1-1-16 0 0,-14-10 0 0 0,0 9 0 0 0,10 2 0 0 0,4 0 0 0 0,1 0 0 0 0,-1 0 0 0 0,0 0 0 0 0,1 0 0 0 0,-1 0 0 0 0,0 0 0 0 0,1 0 0 0 0,-1 0 0 0 0,1-1 0 0 0,-1 1 0 0 0,0-1 0 0 0,-1 0 0 0 0,2-3-33 0 0,0 1-86 0 0,1 0-88 0 0,0 1 55 0 0,0 1-37 0 0,0-1-42 0 0,0 1-38 0 0,0-2-372 0 0,0 1 83 0 0,0 0-54 0 0,0-1-727 0 0,0 1-582 0 0,0 1-1104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51.8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0 110 5696 0 0,'0'0'132'0'0,"3"-2"17"0"0,15-9 52 0 0,-7 6-110 0 0,5-8-64 0 0,-6 5 40 0 0,-2 3 54 0 0,0 1 38 0 0,11-8 319 0 0,-18 11-297 0 0,0-1-34 0 0,2 1 61 0 0,0 0-75 0 0,1 1-68 0 0,0 0-15 0 0,-2 0 51 0 0,-2 0-97 0 0,11-6 257 0 0,16-10 443 0 0,-20 11-503 0 0,-5 3 160 0 0,1 2-96 0 0,9 0-54 0 0,19 1 163 0 0,-14-5-195 0 0,-10-1-126 0 0,-6 5-46 0 0,-1-1 0 0 0,1 0-1 0 0,0 1 1 0 0,0-1 0 0 0,-1 1-1 0 0,1-1 1 0 0,0 1 0 0 0,0-1-1 0 0,0 1 1 0 0,0-1 0 0 0,0 1 0 0 0,0 0-1 0 0,0 0 1 0 0,-1-1 0 0 0,1 1-1 0 0,0 0 1 0 0,0 0 0 0 0,0 0-1 0 0,0 0 1 0 0,0 0 0 0 0,0 0-1 0 0,0 0 1 0 0,0 0 0 0 0,0 1-1 0 0,0-1 1 0 0,0 0 0 0 0,0 1-7 0 0,7 3 53 0 0,-7-3-45 0 0,1 0 0 0 0,-1 0 0 0 0,1 0 0 0 0,-1 0 0 0 0,1 0 0 0 0,-1-1 0 0 0,1 1 0 0 0,-1-1 0 0 0,1 1 0 0 0,0-1 0 0 0,-1 0 0 0 0,1 0 0 0 0,0 1 0 0 0,-1-1-8 0 0,1 0 4 0 0,0 0 0 0 0,-1 0 0 0 0,1 0 0 0 0,0 1 0 0 0,-1-1 0 0 0,1 1 0 0 0,0-1-1 0 0,-1 1 1 0 0,1-1 0 0 0,-1 1 0 0 0,1 0 0 0 0,-1 0 0 0 0,0 0 0 0 0,1 0-4 0 0,6 4 29 0 0,0-2-17 0 0,-5-2-11 0 0,-1 0 0 0 0,0 0-1 0 0,1 0 1 0 0,-1 1 0 0 0,0-1 0 0 0,0 1 0 0 0,1 0-1 0 0,-2-2 0 0 0,-1 1 0 0 0,1 0 0 0 0,-1-1 0 0 0,0 1-1 0 0,1-1 1 0 0,-1 1 0 0 0,0-1 0 0 0,1 1 0 0 0,-1 0 0 0 0,0-1 0 0 0,0 1 0 0 0,0 0 0 0 0,0-1-1 0 0,1 1 1 0 0,-1 0 0 0 0,0-1 0 0 0,0 1 0 0 0,0 0 0 0 0,0-1 0 0 0,0 1 0 0 0,-1 0 0 0 0,1-1-1 0 0,0 1 1 0 0,0 0 0 0 0,0-1 0 0 0,0 1 0 0 0,-1 0 0 0 0,1-1 0 0 0,0 1 0 0 0,-1 0 0 0 0,-4 6-3 0 0,5-7 4 0 0,-1 1 0 0 0,0 0 0 0 0,1 0-1 0 0,-1-1 1 0 0,1 1 0 0 0,-1 0-1 0 0,1 0 1 0 0,-1 0 0 0 0,1-1 0 0 0,-1 1-1 0 0,1 0 1 0 0,0 0 0 0 0,-1 0 0 0 0,1 0-1 0 0,0 0 1 0 0,0 0 0 0 0,0 0-1 0 0,0 0 1 0 0,0 0 0 0 0,0 0 0 0 0,0 0-1 0 0,0 0 1 0 0,0 0 0 0 0,0 0 0 0 0,1 0-1 0 0,-1 0 1 0 0,0 0-1 0 0,5 5 31 0 0,-4-5-27 0 0,-1 0 1 0 0,1-1 0 0 0,0 1-1 0 0,-1 0 1 0 0,1 0 0 0 0,-1-1 0 0 0,1 1-1 0 0,-1 0 1 0 0,1 0 0 0 0,-1 0-1 0 0,0 0 1 0 0,1 0 0 0 0,-1 0-1 0 0,0 0 1 0 0,0 0 0 0 0,0 0-1 0 0,0 0 1 0 0,0 0 0 0 0,0-1 0 0 0,0 1-1 0 0,0 0 1 0 0,0 0 0 0 0,0 0-1 0 0,0 0 1 0 0,0 0 0 0 0,-1 0-1 0 0,1 0-4 0 0,-2 3 17 0 0,-1-1-1 0 0,1 0 1 0 0,-1 0-1 0 0,0 0 1 0 0,0 0-1 0 0,-2 2-16 0 0,2-3 24 0 0,0 1 0 0 0,0 0 0 0 0,0 0 0 0 0,0 0 0 0 0,1 0 0 0 0,-2 3-24 0 0,-12 26 239 0 0,14-27-205 0 0,-2 2 30 0 0,-3-3-41 0 0,2-2-24 0 0,0 0 5 0 0,1 1-12 0 0,-3 5 26 0 0,-9 8 40 0 0,2-4 31 0 0,13-11-78 0 0,0-1 1 0 0,-1 1-1 0 0,1-1 1 0 0,-1 1-1 0 0,1-1 1 0 0,0 0 0 0 0,-1 1-1 0 0,1-1 1 0 0,-1 0-1 0 0,1 0 1 0 0,-1 0-12 0 0,1 0 8 0 0,0 0 0 0 0,0 0 0 0 0,0 0 0 0 0,0 0 0 0 0,0 0 0 0 0,1 0 0 0 0,-1 0 0 0 0,0 0 0 0 0,0 1 0 0 0,0-1 0 0 0,0 0 0 0 0,1 1 0 0 0,-1-1 0 0 0,-1 1-8 0 0,-3 9 105 0 0,1-7-57 0 0,-10-2-31 0 0,4-2 43 0 0,-4 1 75 0 0,27 0-114 0 0,3-3 22 0 0,31-23-32 0 0,-43 24-11 0 0,2 1 0 0 0,16 1 0 0 0,-19 0 0 0 0,1 1 0 0 0,-1-1 0 0 0,0 1 0 0 0,0-1 0 0 0,1 1 0 0 0,-1 0 0 0 0,0 0 0 0 0,0 1 0 0 0,2 0 0 0 0,6 2 0 0 0,14 5 0 0 0,-20-5 0 0 0,-1 2 0 0 0,4 2 0 0 0,-5-5 0 0 0,0 0 0 0 0,0 0 0 0 0,0 0 0 0 0,-1 1 0 0 0,0-1 0 0 0,1 1 0 0 0,-1 0 0 0 0,-1-1 0 0 0,1 1 0 0 0,0 1 0 0 0,2 3 0 0 0,-3-7 0 0 0,0 0 0 0 0,0 1 0 0 0,0-1 0 0 0,0 1 0 0 0,0-1 0 0 0,-1 1 0 0 0,1-1 0 0 0,0 1 0 0 0,-1-1 0 0 0,1 1 0 0 0,-1 0 0 0 0,0-1 0 0 0,0 1 0 0 0,0-1 0 0 0,1 1 0 0 0,-1 0 0 0 0,-1-1 0 0 0,1 1 0 0 0,0 0 0 0 0,0-1 0 0 0,-1 1 0 0 0,1 0 0 0 0,-1-1 0 0 0,0 2 0 0 0,0 0-1 0 0,-2 0 1 0 0,1 0 0 0 0,0-1 0 0 0,-1 1-1 0 0,1 0 1 0 0,-1-1 0 0 0,-1 2 0 0 0,1-2 2 0 0,0 1 0 0 0,0 0 1 0 0,0 0-1 0 0,1 0 0 0 0,-3 4-2 0 0,4-6 5 0 0,0 1 1 0 0,1-1-1 0 0,-1 1 0 0 0,1-1 0 0 0,-1 1 0 0 0,1-1 1 0 0,-1 1-1 0 0,1-1 0 0 0,0 1 0 0 0,0-1 0 0 0,0 2-5 0 0,-4 12 51 0 0,-8 1 162 0 0,-1 0 49 0 0,8-3-6 0 0,-1-10-134 0 0,1-1-31 0 0,-1 9-47 0 0,6-11-44 0 0,0 1 0 0 0,-1 0 0 0 0,1 0 0 0 0,0 0 0 0 0,-1 0 0 0 0,1 0 0 0 0,-1 0 0 0 0,1 0 0 0 0,-1-1-1 0 0,0 1 1 0 0,1 0 0 0 0,-1-1 0 0 0,0 1 0 0 0,0 0 0 0 0,1-1 0 0 0,-1 1 0 0 0,0-1 0 0 0,0 1 0 0 0,0-1 0 0 0,0 1 0 0 0,0-1 0 0 0,0 1 0 0 0,-12 2 2 0 0,-6 2-4 0 0,4 8 66 0 0,14-12-57 0 0,-1 0 1 0 0,1 0-1 0 0,0 0 1 0 0,0 0-1 0 0,-1 0 1 0 0,1 0-1 0 0,-1 0 1 0 0,1 0 0 0 0,-1 0-1 0 0,1-1 1 0 0,-1 1-1 0 0,1-1 1 0 0,-1 1-1 0 0,0-1 1 0 0,1 0-1 0 0,-1 1 1 0 0,0-1 0 0 0,0 0-8 0 0,-13 3 56 0 0,1 7-30 0 0,7-6 26 0 0,-2-5-49 0 0,6 1 6 0 0,-44 0 55 0 0,36-3-33 0 0,6-3-51 0 0,4 6 15 0 0,1-1 0 0 0,0 1 0 0 0,-1-1 0 0 0,1 1 0 0 0,0-1 0 0 0,-1 1 0 0 0,1-1 0 0 0,-1 1 0 0 0,1 0 0 0 0,-1-1 1 0 0,1 1-1 0 0,-1 0 0 0 0,1-1 0 0 0,-1 1 0 0 0,1 0 0 0 0,-1 0 0 0 0,1-1 0 0 0,-1 1 0 0 0,1 0 0 0 0,-1 0 0 0 0,0 0 0 0 0,1 0 0 0 0,-1 0 0 0 0,0 0 5 0 0,-1 0-65 0 0,2 0-62 0 0,0 0-73 0 0,0 0 58 0 0,0 0-33 0 0,0 0-35 0 0,0 0-34 0 0,0 0-332 0 0,0 0 78 0 0,0 0-47 0 0,0 0-642 0 0,0 0-509 0 0,0 0-965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52.4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5784 0 0,'0'0'132'0'0,"0"0"17"0"0,0 0 10 0 0,0 0-50 0 0,0 0 2 0 0,0 0 51 0 0,0 0 148 0 0,0 0 272 0 0,3-3 24 0 0,4-2-326 0 0,0 1 46 0 0,4 1 109 0 0,6 2 260 0 0,-12-2-135 0 0,8-7-19 0 0,1 5-80 0 0,-9-6-39 0 0,8 6-6 0 0,-4-1-189 0 0,-1-2-38 0 0,7-4 136 0 0,-2 9-68 0 0,-8 0 17 0 0,3-2-109 0 0,2-1-39 0 0,14-4 29 0 0,-11 5-107 0 0,-8 2 42 0 0,-2 3-17 0 0,7 0-97 0 0,16 0 93 0 0,-17 0-99 0 0,-1 0-61 0 0,2 0-108 0 0,-5 0 53 0 0,-1 0-37 0 0,1 0-41 0 0,0 0-42 0 0,0 0-48 0 0,0 0-51 0 0,-3 0 56 0 0,-1 0-44 0 0,1 0-40 0 0,-1 0-34 0 0,1 0-125 0 0,0 0-35 0 0,4 0-1292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53.2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7632 0 0,'0'0'166'0'0,"0"0"29"0"0,0 0 14 0 0,0 0 13 0 0,0 0 3 0 0,0 0 6 0 0,0 0 1 0 0,0 3 1 0 0,0-3-219 0 0,0 1 0 0 0,0-1 0 0 0,0 1 0 0 0,0 0 0 0 0,0-1 0 0 0,0 1 0 0 0,0-1 1 0 0,0 1-1 0 0,1-1 0 0 0,-1 1 0 0 0,0-1 0 0 0,0 1 0 0 0,1-1 0 0 0,-1 1 0 0 0,0-1 0 0 0,1 1 0 0 0,-1-1 0 0 0,1 1 0 0 0,-1-1 0 0 0,0 0 0 0 0,1 1 0 0 0,-1-1 0 0 0,1 0 0 0 0,0 1-14 0 0,-1-1 16 0 0,1 1-1 0 0,0-1 0 0 0,-1 1 0 0 0,1-1 1 0 0,-1 1-1 0 0,1-1 0 0 0,-1 1 0 0 0,1-1 1 0 0,-1 1-1 0 0,1 0 0 0 0,-1-1 0 0 0,0 1 1 0 0,1 0-1 0 0,-1-1 0 0 0,0 1 0 0 0,1 0 1 0 0,-1-1-1 0 0,0 1 0 0 0,0 0 0 0 0,0 0 1 0 0,0-1-1 0 0,0 1 0 0 0,0 0 0 0 0,0 0 1 0 0,0 0-16 0 0,0 15 244 0 0,-1-12-190 0 0,0 0 1 0 0,1 1 0 0 0,0-1-1 0 0,0 1 1 0 0,1-1 0 0 0,-1 0-1 0 0,1 1 1 0 0,0-1 0 0 0,1 4-55 0 0,3 0 74 0 0,-4-7-58 0 0,0 0 0 0 0,0 1 0 0 0,0-1-1 0 0,-1 1 1 0 0,1-1 0 0 0,0 1 0 0 0,-1-1-1 0 0,1 1 1 0 0,-1 0 0 0 0,1-1-1 0 0,-1 1 1 0 0,0 0 0 0 0,0-1 0 0 0,0 1-1 0 0,0 1-15 0 0,0 30 205 0 0,0 2 42 0 0,0 2 40 0 0,0 0 40 0 0,2-23-210 0 0,3 2 42 0 0,-3-13-120 0 0,-1 0 0 0 0,0 0 0 0 0,0 0 0 0 0,-1 0 0 0 0,1 0 0 0 0,0 0 0 0 0,-1 1 0 0 0,0-1 0 0 0,0 0 0 0 0,0 0 0 0 0,0 0 0 0 0,-1 3-39 0 0,-2 3 91 0 0,3-8-75 0 0,-1 0 1 0 0,1 0-1 0 0,0-1 1 0 0,-1 1-1 0 0,1 0 1 0 0,0 0-1 0 0,0 0 1 0 0,0 0-1 0 0,0 0 1 0 0,0 0-1 0 0,-1 0 1 0 0,2 0-1 0 0,-1 0 1 0 0,0 0-1 0 0,0 0 0 0 0,0 0 1 0 0,0 0-1 0 0,1-1 1 0 0,-1 1-1 0 0,0 0 1 0 0,1 0-1 0 0,-1 0 1 0 0,1 0-1 0 0,-1 0 1 0 0,1-1-1 0 0,-1 1 1 0 0,1 0-17 0 0,-1 0 5 0 0,4 13 221 0 0,-5 8-31 0 0,1-14-101 0 0,-1 8 124 0 0,1-13-166 0 0,0 0 0 0 0,-1 0-1 0 0,1 0 1 0 0,0-1 0 0 0,1 1 0 0 0,-1 0-1 0 0,0 0 1 0 0,1 0 0 0 0,0 0 0 0 0,1 2-52 0 0,-1-2 30 0 0,4 11 177 0 0,-5-13-196 0 0,0-1 0 0 0,0 1 1 0 0,0 0-1 0 0,-1 0 0 0 0,1-1 0 0 0,0 1 1 0 0,0 0-1 0 0,-1-1 0 0 0,1 1 0 0 0,0 0 1 0 0,-1-1-1 0 0,1 1 0 0 0,-1-1 1 0 0,1 1-1 0 0,-1 0 0 0 0,1-1 0 0 0,-1 1 1 0 0,1-1-12 0 0,-3 3 204 0 0,3-3-51 0 0,0 0-22 0 0,-1 6 5 0 0,0 0-53 0 0,-2 0-31 0 0,-5 5 3 0 0,5-9 16 0 0,3-2-75 0 0,0 0-97 0 0,0 0-97 0 0,0 0 49 0 0,0 0-39 0 0,0 0-43 0 0,0 0-40 0 0,0 0-37 0 0,0 0-34 0 0,1 0-225 0 0,-1-1-55 0 0,2 0-740 0 0,2-3-411 0 0,1-1-73 0 0,-1 1 451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53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 7312 0 0,'13'0'165'0'0,"-10"0"22"0"0,-3 0 9 0 0,0 0-60 0 0,0 0-11 0 0,0 0 42 0 0,0 0 139 0 0,3 0 262 0 0,7 0 22 0 0,-7 0-20 0 0,-1 0-88 0 0,10 1-57 0 0,19-1 357 0 0,-13-4-333 0 0,-10-1-288 0 0,2 0 61 0 0,3 2 55 0 0,2 3 18 0 0,-4 0-151 0 0,-1 0-37 0 0,1 0-15 0 0,3-3 4 0 0,-1-3 27 0 0,-12 5-105 0 0,1 0-1 0 0,-1 1 1 0 0,1-1 0 0 0,-1 0 0 0 0,1 1 0 0 0,-1-1 0 0 0,1 1 0 0 0,-1-1-1 0 0,1 1 1 0 0,-1 0 0 0 0,1-1 0 0 0,-1 1 0 0 0,1 0-18 0 0,14 1 111 0 0,-11 0-90 0 0,-1-1 1 0 0,0 0-1 0 0,1 0 1 0 0,-1 0-1 0 0,0 0 1 0 0,1-1-1 0 0,-1 1 0 0 0,0-1 1 0 0,4-1-22 0 0,5-9-47 0 0,-4 7-147 0 0,-6 4 74 0 0,-1 1-106 0 0,-1-1 59 0 0,0 0-44 0 0,-1 1-3 0 0,1-1-105 0 0,-1 0-50 0 0,1 0-45 0 0,-1 0-40 0 0,0 0-135 0 0,1 0-38 0 0,-1 0-163 0 0,0 0-438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54.3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64 6896 0 0,'0'-27'200'0'0,"0"27"-197"0"0,0 0 1 0 0,0 0-1 0 0,0 0 1 0 0,0 0 0 0 0,1 0-1 0 0,-1 0 1 0 0,0-1-1 0 0,0 1 1 0 0,0 0-1 0 0,0 0 1 0 0,0 0-1 0 0,0 0 1 0 0,0 0 0 0 0,0 0-1 0 0,0-1 1 0 0,0 1-1 0 0,0 0 1 0 0,0 0-1 0 0,0 0 1 0 0,0 0-1 0 0,0 0 1 0 0,0-1 0 0 0,0 1-1 0 0,0 0 1 0 0,0 0-1 0 0,0 0 1 0 0,0 0-1 0 0,-1 0 1 0 0,1 0-1 0 0,0-1 1 0 0,0 1 0 0 0,0 0-1 0 0,0 0 1 0 0,0 0-1 0 0,0 0 1 0 0,0 0-1 0 0,0 0 1 0 0,0 0-1 0 0,-1 0 1 0 0,1 0 0 0 0,0-1-1 0 0,0 1 1 0 0,0 0-1 0 0,0 0 1 0 0,0 0-1 0 0,0 0 1 0 0,-1 0-1 0 0,1 0 1 0 0,0 0 0 0 0,0 0-1 0 0,0 0 1 0 0,0 0-1 0 0,0 0 1 0 0,-1 0-4 0 0,-6 0 40 0 0,10 0-29 0 0,1 0 28 0 0,-2 0 43 0 0,-1 0 92 0 0,-1 0 144 0 0,0 0 2 0 0,0 0 5 0 0,0 0 22 0 0,3-2 6 0 0,7-12 6 0 0,-7 8-209 0 0,1-1 92 0 0,5 5-64 0 0,-6 2 10 0 0,-1 0-10 0 0,8 0-28 0 0,3 0 56 0 0,22 0 558 0 0,-32 0-467 0 0,-1 0-129 0 0,15 0-55 0 0,18 0 19 0 0,-26 0-90 0 0,7 2-26 0 0,-4 7-16 0 0,-8-6 0 0 0,0 1 0 0 0,0-1 0 0 0,0 0 0 0 0,0-1 0 0 0,1 1 0 0 0,-1-1 0 0 0,2 1 0 0 0,-5-3 0 0 0,0 1 0 0 0,0 0 0 0 0,0-1 0 0 0,-1 1 0 0 0,1 0 0 0 0,0 0 0 0 0,0 0 0 0 0,0 0 0 0 0,-1-1 0 0 0,1 1 0 0 0,-1 0 0 0 0,1 0 0 0 0,-1 0 0 0 0,1 0 0 0 0,-1 0 0 0 0,1 1 0 0 0,5 9 0 0 0,5-6 0 0 0,5 24 0 0 0,-14-13 0 0 0,-1-4 0 0 0,-1-9 0 0 0,0 0 0 0 0,1 0 0 0 0,-1 1 0 0 0,0-1 0 0 0,-1 0 0 0 0,1 0 0 0 0,-1 0 0 0 0,1 1 0 0 0,-1-1 0 0 0,0 0 0 0 0,-1 1 0 0 0,0-1 0 0 0,0 1 0 0 0,1 0 0 0 0,-1-1 0 0 0,1 1 0 0 0,0 0 0 0 0,0 0 0 0 0,0 0 0 0 0,1 0 0 0 0,-1 3 0 0 0,1-4 0 0 0,0 1 0 0 0,-1-1 0 0 0,0 0 0 0 0,0 1 0 0 0,0-1 0 0 0,0 0 0 0 0,0 0 0 0 0,-1 0 0 0 0,1 0 0 0 0,-1 0 0 0 0,0 0 0 0 0,0 0 0 0 0,-1 0 0 0 0,-7 16 0 0 0,7-11 9 0 0,1-1 0 0 0,-1 0 0 0 0,0 0 0 0 0,0 0 1 0 0,-1 0-1 0 0,0-1 0 0 0,-4 6-9 0 0,3-4 0 0 0,4-6 0 0 0,-24 32 4 0 0,1-7 45 0 0,1-1-38 0 0,12-8 1 0 0,2-10 9 0 0,7-7-17 0 0,0 1 1 0 0,0 0-1 0 0,0-1 1 0 0,1 1-1 0 0,-1 0 1 0 0,0 0-1 0 0,1 0 1 0 0,-1 0-1 0 0,1 0 1 0 0,0 1-1 0 0,-1 0-4 0 0,-20 31 54 0 0,15-23-54 0 0,5-8-2 0 0,0 1 0 0 0,-1-1 1 0 0,0 0-1 0 0,0 0 0 0 0,0 0 1 0 0,0 0-1 0 0,0 0 1 0 0,-1 0-1 0 0,-1 0 2 0 0,0 0-16 0 0,-3 2-31 0 0,5 1 43 0 0,0-1 16 0 0,-12 23 168 0 0,1-22-80 0 0,1 4 76 0 0,11-7 31 0 0,2-3 8 0 0,0 0-97 0 0,2 0-71 0 0,-1 0-47 0 0,-1 0 0 0 0,1 0 0 0 0,-1 0 0 0 0,1 0 1 0 0,-1 0-1 0 0,1 0 0 0 0,-1 0 0 0 0,1 0 0 0 0,-1 0 0 0 0,1 0 0 0 0,-1 0 0 0 0,1 1 1 0 0,-1-1-1 0 0,1 0 0 0 0,-1 0 0 0 0,0 1 0 0 0,1-1 0 0 0,-1 0 0 0 0,1 0 0 0 0,-1 1 1 0 0,0-1-1 0 0,1 1 0 0 0,-1-1 0 0 0,0 0 0 0 0,1 1 0 0 0,-1-1 0 0 0,0 1 0 0 0,0-1 0 0 0,1 7 53 0 0,-1-4 63 0 0,3-3 11 0 0,28 0 107 0 0,46 0 252 0 0,-75 0-475 0 0,0-1 1 0 0,-1 1 0 0 0,1 0 0 0 0,0 0 0 0 0,0-1 0 0 0,-1 1-1 0 0,1-1 1 0 0,0 0 0 0 0,-1 1 0 0 0,1-1 0 0 0,-1 0 0 0 0,1 0 0 0 0,0 0-12 0 0,-1 0 5 0 0,1 0 0 0 0,-1 0-1 0 0,1 0 1 0 0,-1 0 0 0 0,1 1 0 0 0,0-1 0 0 0,-1 0 0 0 0,1 1 0 0 0,0 0 0 0 0,0-1 0 0 0,0 1 0 0 0,-1 0 0 0 0,1 0-5 0 0,54 0 81 0 0,-35 0-16 0 0,-20 0-57 0 0,1 0 1 0 0,0 0 0 0 0,0-1-1 0 0,0 1 1 0 0,0 0-1 0 0,0-1 1 0 0,0 1 0 0 0,0-1-1 0 0,-1 0 1 0 0,1 0 0 0 0,0 0-1 0 0,0 1 1 0 0,1-3-9 0 0,-2 3 6 0 0,1-1 0 0 0,-1 0 1 0 0,0 0-1 0 0,1 0 0 0 0,-1 1 0 0 0,1-1 1 0 0,0 1-1 0 0,-1-1 0 0 0,1 1 0 0 0,-1 0 0 0 0,1-1 1 0 0,0 1-1 0 0,0 0-6 0 0,62 0 11 0 0,-57 0-443 0 0,-1 0 48 0 0,1 0-270 0 0,-4 0 214 0 0,-1 0-517 0 0,-2 0 584 0 0,1 0-76 0 0,1 0-72 0 0,1 0-1329 0 0,-3 0-1058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55.0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63 7616 0 0,'-3'0'222'0'0,"-5"-2"-90"0"0,5-2-47 0 0,-2-3-52 0 0,5 7-33 0 0,-1-1 0 0 0,0 1 0 0 0,0 0 0 0 0,0-1 0 0 0,1 1 0 0 0,-1 0 0 0 0,0 0 0 0 0,0-1 0 0 0,0 1 0 0 0,0 0 0 0 0,0 0 0 0 0,1 0 0 0 0,-1 0 0 0 0,-1 0 0 0 0,-3 0 25 0 0,0 0 47 0 0,-5 0 181 0 0,3 0 15 0 0,-11 0 425 0 0,12 0-475 0 0,0 0-32 0 0,0 0-68 0 0,-2 1 36 0 0,1 1-43 0 0,-7 9 109 0 0,11-9-52 0 0,-1-1-75 0 0,1 0-53 0 0,-3-2-7 0 0,4 0 27 0 0,0 1-35 0 0,0 0 1 0 0,1 1 0 0 0,-1-1 0 0 0,0 0 0 0 0,1 1-1 0 0,-1-1 1 0 0,1 1 0 0 0,-1-1 0 0 0,1 1 0 0 0,-1 0-1 0 0,1 0 1 0 0,-1-1 0 0 0,1 1 0 0 0,-1 0-26 0 0,-6 4 119 0 0,-2 0 48 0 0,-1 0 9 0 0,1 4-47 0 0,7-7-101 0 0,0 1 1 0 0,-1-1-1 0 0,1 1 1 0 0,0-1-1 0 0,-1 0 1 0 0,-1 0-29 0 0,2 0 18 0 0,0-1 0 0 0,-1 1 0 0 0,1 0 0 0 0,0 1 1 0 0,0-1-1 0 0,-1 1-18 0 0,-7 8 39 0 0,7-7-28 0 0,0-1 1 0 0,0 1-1 0 0,1 0 1 0 0,-1 0-1 0 0,1 0 1 0 0,0 1-1 0 0,0-1 1 0 0,0 1-1 0 0,1 0 1 0 0,0-1-1 0 0,-2 5-11 0 0,-3 11 49 0 0,3-9-2 0 0,-1 2-1 0 0,2-1 1 0 0,0 0 0 0 0,0 1 0 0 0,-1 11-47 0 0,4 4 93 0 0,0 23 46 0 0,0-49-131 0 0,0 0-1 0 0,0-1 1 0 0,1 1 0 0 0,-1 0 0 0 0,0-1 0 0 0,1 1 0 0 0,-1 0 0 0 0,1-1 0 0 0,-1 1 0 0 0,1-1 0 0 0,0 1 0 0 0,-1-1-1 0 0,1 1 1 0 0,0-1-8 0 0,6 12 58 0 0,-6-7-36 0 0,0-4-13 0 0,-1-1 1 0 0,0 1-1 0 0,1 0 1 0 0,0 0-1 0 0,-1 0 1 0 0,1-1-1 0 0,0 1 1 0 0,0 0-1 0 0,0 0 1 0 0,0-1-1 0 0,0 1 0 0 0,0-1 1 0 0,0 1-1 0 0,0-1 1 0 0,1 0-1 0 0,-1 1 1 0 0,1-1-1 0 0,-1 0 1 0 0,1 0-1 0 0,-1 0 1 0 0,1 0-1 0 0,0 0 0 0 0,0 0 1 0 0,1 0-10 0 0,12 5 127 0 0,3 5 0 0 0,-14-8-88 0 0,1-1 0 0 0,-1 0 0 0 0,0 1 0 0 0,1-1 0 0 0,0 0-39 0 0,6 0 102 0 0,2-1 34 0 0,3-1-22 0 0,-6 1-23 0 0,0-1 1 0 0,1 0-1 0 0,-1-1 0 0 0,0 0 0 0 0,0 0 1 0 0,-1-1-1 0 0,1 0 0 0 0,0-1 1 0 0,8-4-92 0 0,9-2 205 0 0,-1 4-37 0 0,-6 1-51 0 0,-17 3-103 0 0,-1 1 0 0 0,0-1-1 0 0,0 0 1 0 0,0 0 0 0 0,0-1 0 0 0,0 1-1 0 0,0 0 1 0 0,0-1 0 0 0,1 0-14 0 0,2-2 20 0 0,81-54 178 0 0,-78 54-178 0 0,16-13 50 0 0,-3-9 0 0 0,-7 13-36 0 0,-10 10-28 0 0,0 0-1 0 0,-1-1 1 0 0,1 0 0 0 0,-1 1-1 0 0,0-1 1 0 0,0 0 0 0 0,-1 0 0 0 0,3-4-6 0 0,24-39 90 0 0,-29 45-85 0 0,1 0 0 0 0,0 0 0 0 0,-1 1 0 0 0,1-1 0 0 0,-1 0 0 0 0,0 0-1 0 0,1 0 1 0 0,-1 0 0 0 0,0-1-5 0 0,-4-25 10 0 0,3 25-10 0 0,-9-29 0 0 0,9 30 0 0 0,0-1 0 0 0,0 1 0 0 0,-1 0 0 0 0,1-1 0 0 0,0 1 0 0 0,-1 0 0 0 0,0 0 0 0 0,0 0 0 0 0,1 0 0 0 0,-1 0 0 0 0,0 0 0 0 0,-1 0 0 0 0,-8-5-2 0 0,-9-6 2 0 0,6 2-46 0 0,-9-8-266 0 0,-14-1-102 0 0,19 11 212 0 0,-1 1-7 0 0,-1 2 49 0 0,-20-5-47 0 0,24 8 152 0 0,-10 0-22 0 0,-2 3-71 0 0,20 1 83 0 0,1-1-1 0 0,0 0 0 0 0,0 0 1 0 0,0-1-1 0 0,0 0 0 0 0,-4-1 66 0 0,6 0-56 0 0,2 0-12 0 0,1 1-21 0 0,0 0-43 0 0,-1-2-161 0 0,1 3 93 0 0,1-1-40 0 0,-1 0-68 0 0,1 0-47 0 0,-1 1-41 0 0,0 0-38 0 0,0-1-127 0 0,1 1-36 0 0,-5 0-1320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4:35:55.9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64 7456 0 0,'0'0'166'0'0,"0"0"29"0"0,3-3 12 0 0,10-8-34 0 0,0 6-138 0 0,-8-1-49 0 0,0 0 24 0 0,4 5 72 0 0,-8 1-31 0 0,1 0 0 0 0,0 0 0 0 0,-1-1 0 0 0,1 1 0 0 0,0 0 0 0 0,-1-1 0 0 0,1 1 0 0 0,-1-1-1 0 0,1 0 1 0 0,-1 1 0 0 0,1-1 0 0 0,-1 0 0 0 0,1 0 0 0 0,-1 0 0 0 0,0 0 0 0 0,1 0-1 0 0,-1 0 1 0 0,1-1-51 0 0,-2 2 21 0 0,0-1-1 0 0,0 1 1 0 0,0 0-1 0 0,1 0 1 0 0,-1 0-1 0 0,0-1 1 0 0,0 1-1 0 0,1 0 1 0 0,-1 0 0 0 0,0 0-1 0 0,1 0 1 0 0,-1-1-1 0 0,0 1 1 0 0,0 0-1 0 0,1 0 1 0 0,-1 0-1 0 0,0 0 1 0 0,1 0-1 0 0,-1 0 1 0 0,0 0-1 0 0,1 0 1 0 0,-1 0-1 0 0,0 0 1 0 0,1 0-1 0 0,-1 0 1 0 0,0 0-21 0 0,6 1 167 0 0,15-1 215 0 0,-6-3-41 0 0,-6-2-179 0 0,1-1 59 0 0,3 3 50 0 0,27 3 423 0 0,-13 0-276 0 0,-4 0-116 0 0,-3 0-54 0 0,-18 0-230 0 0,0 1-1 0 0,-1-1 0 0 0,1 0 1 0 0,-1 0-1 0 0,1 1 0 0 0,-1-1 1 0 0,1 0-1 0 0,-1 1 0 0 0,1 0 1 0 0,0 0-18 0 0,9 8 125 0 0,-8-7-8 0 0,-3 1-11 0 0,0-3-102 0 0,0 1 0 0 0,0-1 1 0 0,0 1-1 0 0,0-1 0 0 0,0 0 1 0 0,0 1-1 0 0,0-1 1 0 0,0 1-1 0 0,0-1 0 0 0,0 0 1 0 0,0 1-1 0 0,1-1 0 0 0,-1 1 1 0 0,0-1-1 0 0,0 0 1 0 0,0 1-1 0 0,1-1 0 0 0,-1 1 1 0 0,0-1-1 0 0,0 0 0 0 0,1 0 1 0 0,-1 1-1 0 0,0-1 0 0 0,1 0 1 0 0,-1 1-1 0 0,0-1 1 0 0,1 0-1 0 0,-1 0 0 0 0,0 0 1 0 0,1 1-1 0 0,-1-1-4 0 0,7 5 70 0 0,-2 8 19 0 0,6 0-7 0 0,-8-10-2 0 0,-3-1-14 0 0,0 11-39 0 0,2 3 40 0 0,3-8-30 0 0,-4-6-34 0 0,0-1 0 0 0,0 0 0 0 0,0 1 0 0 0,-1-1 0 0 0,1 1 0 0 0,0-1 0 0 0,-1 1 0 0 0,1 0 0 0 0,-1-1 0 0 0,1 1 0 0 0,-1-1 1 0 0,0 1-1 0 0,0 0 0 0 0,0 0-3 0 0,0 9 5 0 0,0 15 59 0 0,3-16-61 0 0,2-2-3 0 0,-4-7 0 0 0,0 1 0 0 0,0-1 0 0 0,0 1 0 0 0,-1-1 0 0 0,1 1 0 0 0,0-1 0 0 0,-1 1 0 0 0,1-1 0 0 0,-1 1 0 0 0,0 0 0 0 0,1-1 0 0 0,-1 1 0 0 0,0 0 0 0 0,0 0 0 0 0,0 155 0 0 0,1-149-1 0 0,-1 0 1 0 0,1 0-1 0 0,1-1 1 0 0,0 1 0 0 0,0 1 0 0 0,0-2 5 0 0,0 1-1 0 0,-1-1 1 0 0,1 1 0 0 0,-2 0 0 0 0,1 1-5 0 0,-1 9 58 0 0,-1-3 3 0 0,2 0 0 0 0,0-1 1 0 0,1 3-62 0 0,3 7 66 0 0,-3-14-21 0 0,0-1 0 0 0,0 1-1 0 0,-1 0 1 0 0,0 8-45 0 0,-1 18 55 0 0,0 18-19 0 0,1-24 18 0 0,6 8-18 0 0,-1-4 3 0 0,-5-7 18 0 0,-1 43 100 0 0,0-1-85 0 0,0 158-38 0 0,0-178 4 0 0,0-1 36 0 0,0 1 48 0 0,0-1 58 0 0,0 1 72 0 0,0-1 81 0 0,1-33-178 0 0,0-3-36 0 0,2 0-11 0 0,1 4 13 0 0,2 8 70 0 0,-5-3 20 0 0,2 10 84 0 0,3-4-81 0 0,-2-9-86 0 0,1 9 51 0 0,1 4-19 0 0,-1 0-19 0 0,0-4 4 0 0,9 18 39 0 0,-1-1-34 0 0,-9-21-65 0 0,0 4 0 0 0,2 8 24 0 0,1-7 9 0 0,-2-12-32 0 0,1 1 46 0 0,-4 0 39 0 0,-2-11-110 0 0,1 0 0 0 0,0-1 0 0 0,0 1 0 0 0,1-1 0 0 0,1 4-61 0 0,3 14 155 0 0,-4-9-115 0 0,-2 55 180 0 0,0-48-107 0 0,0-1 46 0 0,0-17-55 0 0,0-3 0 0 0,0 0-2 0 0,0 0-13 0 0,0 0-8 0 0,0 0-1 0 0,0 0 0 0 0,0 0 0 0 0,0 0 14 0 0,-3 3 54 0 0,0 1-83 0 0,2-4-59 0 0,1 1-1 0 0,0-1 1 0 0,-1 1 0 0 0,1-1-1 0 0,-1 1 1 0 0,1-1-1 0 0,-1 0 1 0 0,1 1 0 0 0,-1-1-1 0 0,1 1 1 0 0,-1-1-1 0 0,1 0 1 0 0,-1 0-1 0 0,1 1 1 0 0,-1-1 0 0 0,1 0-1 0 0,-1 0-5 0 0,-11 2 121 0 0,3-1-20 0 0,-3-1 35 0 0,-51 0-136 0 0,62 0 0 0 0,-1 0 0 0 0,0 0 0 0 0,1 0 0 0 0,-1 1 0 0 0,1-1 0 0 0,-1 0 0 0 0,1 1 0 0 0,-1 0 0 0 0,1-1 0 0 0,-1 1 0 0 0,1 0 0 0 0,0 0 0 0 0,-1-1 0 0 0,-11 7 0 0 0,-4-6 0 0 0,13-1 0 0 0,1 0 0 0 0,0 0 0 0 0,-1 1 0 0 0,1-1 0 0 0,0 1 0 0 0,0-1 0 0 0,-1 1 0 0 0,1 0 0 0 0,-17 6 0 0 0,8-2 0 0 0,0-1 0 0 0,0 0 0 0 0,-1-1 0 0 0,1 0 0 0 0,-12 0 0 0 0,20-3 0 0 0,1 0 0 0 0,0 0 0 0 0,-1 1 0 0 0,1-1 0 0 0,0 1 0 0 0,0 0 0 0 0,0 0 0 0 0,0 0 0 0 0,-3 2 0 0 0,-9 2 0 0 0,-14 0 0 0 0,14 1 0 0 0,11-5 0 0 0,1 1 0 0 0,0-1 0 0 0,-1 0 0 0 0,1 0 0 0 0,-1-1 0 0 0,1 1 0 0 0,-1-1 0 0 0,1 1 0 0 0,-1-1 0 0 0,0 0 0 0 0,1 0 0 0 0,-1 0 0 0 0,1 1 0 0 0,-1-1 0 0 0,1 1 0 0 0,-1 0 0 0 0,1 0 0 0 0,-1 1 0 0 0,1-1 0 0 0,-12 5 0 0 0,-12-1-12 0 0,6 6-36 0 0,-5-6 36 0 0,13 1 12 0 0,12-5 0 0 0,-1 0 0 0 0,1 0 0 0 0,-1-1 0 0 0,1 1 0 0 0,-1 0 0 0 0,1-1 0 0 0,-1 1 0 0 0,1-1 0 0 0,-1 0 0 0 0,1 1 0 0 0,-1-1 0 0 0,1 0 0 0 0,-1 0 0 0 0,-8 0 1 0 0,-14-1-25 0 0,13 5-55 0 0,6 2 11 0 0,5-5 64 0 0,0-1 0 0 0,0 1 1 0 0,0-1-1 0 0,0 0 0 0 0,-1 1 0 0 0,1-1 0 0 0,0 0 1 0 0,0 1-1 0 0,-1-1 0 0 0,1 0 0 0 0,0 1 0 0 0,-1-1 1 0 0,1 0-1 0 0,0 0 0 0 0,-1 1 0 0 0,1-1 0 0 0,-1 0 1 0 0,1 0-1 0 0,0 0 0 0 0,-1 0 0 0 0,1 1 0 0 0,-1-1 1 0 0,1 0-1 0 0,0 0 0 0 0,-1 0 0 0 0,1 0 0 0 0,-1 0 1 0 0,1 0-1 0 0,0 0 0 0 0,-1 0 0 0 0,0 0 4 0 0,-1 0-89 0 0,2 0-79 0 0,0 0 30 0 0,0 0-35 0 0,0 0-136 0 0,0 0-40 0 0,0 0-934 0 0,0 0-56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0:57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9416 0 0,'0'0'208'0'0,"0"0"33"0"0,0 0 16 0 0,0 0-82 0 0,0 2-14 0 0,0 3 57 0 0,0 1 182 0 0,0-3 336 0 0,2-3 28 0 0,8 0-301 0 0,1 0-63 0 0,-1 0-54 0 0,0 0-44 0 0,10 0 159 0 0,27 0 481 0 0,-40 0-820 0 0,-5 0-82 0 0,1 0-1 0 0,-1 0 0 0 0,0 0 1 0 0,0 0-1 0 0,0 0 1 0 0,0 0-1 0 0,0-1 0 0 0,1 1 1 0 0,-1-1-1 0 0,1 0-39 0 0,5-4 119 0 0,-7 4-103 0 0,0 0 1 0 0,1 0-1 0 0,-1 0 1 0 0,1 1-1 0 0,-1-1 1 0 0,1 0-1 0 0,0 1 1 0 0,-1-1-1 0 0,1 1 1 0 0,-1-1-1 0 0,1 1 1 0 0,0 0-1 0 0,-1 0 0 0 0,1 0-16 0 0,3 0-127 0 0,0 0 54 0 0,0 0 47 0 0,0 0 40 0 0,4 0 94 0 0,15 0 420 0 0,-14 0-382 0 0,-4 0-133 0 0,1 0-86 0 0,-1 0-106 0 0,-3 0 43 0 0,0 0-34 0 0,2 0-138 0 0,-1 0-82 0 0,0 0-90 0 0,1 0-98 0 0,-1 0-104 0 0,1 0-113 0 0,-1 0-119 0 0,1 0-127 0 0,-3 0-840 0 0,-2 0-1062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07.1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8464 0 0,'0'0'190'0'0,"0"0"28"0"0,0 3 10 0 0,0 10-26 0 0,2 2-160 0 0,3-6-55 0 0,2 3 20 0 0,-5-1 81 0 0,-2-9-34 0 0,0-1-1 0 0,0 1 0 0 0,0 0 1 0 0,1-1-1 0 0,-1 1 0 0 0,0 0 1 0 0,1-1-1 0 0,0 1 0 0 0,-1-1 1 0 0,1 1-1 0 0,0-1 0 0 0,0 1 1 0 0,0-1-1 0 0,0 0 0 0 0,0 1 1 0 0,0-1-1 0 0,0 0 0 0 0,1 1-53 0 0,-1 0 273 0 0,0-1-62 0 0,0 1-55 0 0,-1 0-44 0 0,1 0-27 0 0,-1 0-38 0 0,-1 3 13 0 0,0-4-10 0 0,1 0 50 0 0,0 22 485 0 0,0 31 850 0 0,0-23-954 0 0,0-29-516 0 0,0-1-37 0 0,0-1-125 0 0,0 0 92 0 0,0 0-44 0 0,0 0-63 0 0,0 0-109 0 0,0 0-127 0 0,0 0-114 0 0,0 0 78 0 0,0 0-42 0 0,0 0-619 0 0,0 0-487 0 0,0 0-925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36.9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1 505 10592 0 0,'0'0'241'0'0,"0"3"38"0"0,0 16 124 0 0,0-12-261 0 0,0-4-78 0 0,2-1-36 0 0,2 1-14 0 0,-3-1-30 0 0,2 5 40 0 0,5 10 82 0 0,-6-12 2 0 0,1-1 39 0 0,0 1 71 0 0,0 0 50 0 0,-2 0 49 0 0,0 0 48 0 0,2 0 488 0 0,4 6-248 0 0,-3 2-58 0 0,-2-4-229 0 0,-2 1-48 0 0,3-5 117 0 0,2 1-196 0 0,0 6 19 0 0,-2 17 115 0 0,-1-16-250 0 0,9 0-50 0 0,-11-12-48 0 0,1-1 0 0 0,-1 1 0 0 0,0-1 0 0 0,1 1 0 0 0,-1-1 0 0 0,0 1 0 0 0,1-1 0 0 0,-1 1 1 0 0,0 0-1 0 0,0-1 0 0 0,0 1 0 0 0,1-1 0 0 0,-1 1 0 0 0,0 0 0 0 0,0-1 0 0 0,0 1 0 0 0,0-1 0 0 0,0 1 0 0 0,0 0 0 0 0,0-1 0 0 0,0 1 0 0 0,-1-1 0 0 0,1 1 0 0 0,0 0 0 0 0,0-1 0 0 0,0 1 23 0 0,-1-1-63 0 0,1 3-757 0 0,0-3 470 0 0,0 0 192 0 0,0 0-36 0 0,0 0-2 0 0,0 0-35 0 0,0 0-41 0 0,0 0-47 0 0,0 0-49 0 0,0 0-46 0 0,0 0-41 0 0,0 0-35 0 0,0 0-140 0 0,0 0-34 0 0,0 0-1453 0 0</inkml:trace>
  <inkml:trace contextRef="#ctx0" brushRef="#br0" timeOffset="315.63">537 142 10248 0 0,'0'0'230'0'0,"0"0"30"0"0,0 0 20 0 0,0 0-25 0 0,0 1-191 0 0,3 1-36 0 0,3 5 0 0 0,-2-1 40 0 0,1 5 255 0 0,1 0 67 0 0,12 28 1038 0 0,-11-22-899 0 0,-4-9-313 0 0,0 0-48 0 0,0-1-57 0 0,-1 0-67 0 0,1 2 156 0 0,-2-1-42 0 0,-1 5 70 0 0,2 4 44 0 0,8 4 117 0 0,-5 8-18 0 0,-1-14-211 0 0,4 20 271 0 0,-7-21-249 0 0,0 4 42 0 0,-1-10-131 0 0,1 0-1 0 0,0 0 1 0 0,1 0 0 0 0,1 4-93 0 0,0-4 86 0 0,-1 0 1 0 0,-1 0-1 0 0,0 0 1 0 0,0 5-87 0 0,-1 0 110 0 0,0-3-39 0 0,0 14 57 0 0,2-5-8 0 0,5-3-31 0 0,-1-1-24 0 0,-5 1 11 0 0,-1 17 29 0 0,0-5-36 0 0,0 51-13 0 0,0-77-271 0 0,0-2-95 0 0,-2 0-422 0 0,0 0 555 0 0,0 0 29 0 0,1 0-10 0 0,-1 0-42 0 0,1 0-6 0 0,0 0-42 0 0,0 0-49 0 0,0 0-54 0 0,0 0-59 0 0,1 0-54 0 0,-1 0-48 0 0,1 0-42 0 0,0 0-159 0 0,0 0-42 0 0,-1 0-191 0 0,1 0-517 0 0</inkml:trace>
  <inkml:trace contextRef="#ctx0" brushRef="#br0" timeOffset="590.43">379 505 9616 0 0,'0'0'216'0'0,"0"0"32"0"0,0 0 12 0 0,0 0-106 0 0,0-2-79 0 0,0 1-72 0 0,0 0 0 0 0,0 1 0 0 0,1-1-1 0 0,-1 0 1 0 0,0 1 0 0 0,0-1 0 0 0,0 0 0 0 0,1 1 0 0 0,-1-1 0 0 0,0 1 0 0 0,1-1-1 0 0,-1 1 1 0 0,0-1 0 0 0,1 0 0 0 0,-1 1 0 0 0,1 0 0 0 0,-1-1 0 0 0,1 1-1 0 0,-1-1 1 0 0,1 1 0 0 0,-1-1-3 0 0,10-4 106 0 0,-3 1 34 0 0,-2-1 79 0 0,-3 4-12 0 0,-1 0-39 0 0,2 0 69 0 0,0 0-86 0 0,2 1-75 0 0,-1 0-15 0 0,-1-1 58 0 0,26-10 358 0 0,-17 9-349 0 0,-8 1-83 0 0,0 0 0 0 0,-1 0 0 0 0,1 0 1 0 0,0 0-1 0 0,0-1 0 0 0,-1 0 0 0 0,1 0 1 0 0,-1 0-1 0 0,2-1-45 0 0,-2 1 31 0 0,1 0-1 0 0,-1 0 1 0 0,1 1 0 0 0,0-1 0 0 0,-1 1-1 0 0,3-1-30 0 0,22-3 144 0 0,-21 4-108 0 0,0 0 0 0 0,1-1 0 0 0,-1 0-1 0 0,0 0 1 0 0,0 0 0 0 0,3-2-36 0 0,-2 0 28 0 0,-1 1 0 0 0,1 0 1 0 0,0 1-1 0 0,0 0 0 0 0,1 0 1 0 0,1 0-29 0 0,1 1 32 0 0,0-2 0 0 0,0 0 0 0 0,-1 0 0 0 0,2-1-32 0 0,16-5 8 0 0,0 2 0 0 0,20-3-8 0 0,-31 7 2 0 0,-4 0-164 0 0,-1 1 80 0 0,26-6 26 0 0,-22 4-37 0 0,-7 2-29 0 0,0 0-69 0 0,-1 0-32 0 0,0 0-69 0 0,-1 0-77 0 0,1 0-88 0 0,0 0-94 0 0,0 0-107 0 0,0 0-113 0 0,0 0-124 0 0,5-2-631 0 0,6-5-858 0 0</inkml:trace>
  <inkml:trace contextRef="#ctx0" brushRef="#br0" timeOffset="904.31">1152 332 6648 0 0,'0'0'149'0'0,"0"0"23"0"0,0 2 12 0 0,1 2-79 0 0,-1-4-77 0 0,-14 25 30 0 0,11-17-29 0 0,2 1 52 0 0,0 2 63 0 0,2 7 125 0 0,0 2 25 0 0,-1-10-120 0 0,-1 2 33 0 0,1 2 51 0 0,1-1 48 0 0,2-2 44 0 0,2-3-150 0 0,1 2 81 0 0,-4 4 70 0 0,0-3-64 0 0,4 2 5 0 0,0-1-38 0 0,-4-1-33 0 0,-2-4-80 0 0,0-4-93 0 0,-1-1-1 0 0,1 0 0 0 0,0 0 0 0 0,1 0 0 0 0,-1 0 1 0 0,0 0-1 0 0,0 1 0 0 0,1-1 0 0 0,0 0 1 0 0,0 1-48 0 0,4 5 162 0 0,0 2 58 0 0,-2 1 58 0 0,-3-9 58 0 0,0-2-12 0 0,0 0-50 0 0,0 0-18 0 0,0 0-6 0 0,2 3-17 0 0,9 8-60 0 0,-8-9-21 0 0,-3-2-6 0 0,0 0 4 0 0,0 0 29 0 0,0 0 12 0 0,0 0 1 0 0,0 0-11 0 0,0-2-42 0 0,0-5-60 0 0,1 5-57 0 0,-1 1 0 0 0,0 0 0 0 0,1 0 0 0 0,0 0 0 0 0,-1-1 0 0 0,1 1 0 0 0,-1 0 0 0 0,1 0 0 0 0,0 0 0 0 0,0 0 0 0 0,0 0-22 0 0,2-2 39 0 0,1 0-38 0 0,1 1 24 0 0,-4 2-20 0 0,0-1 0 0 0,-1 1 1 0 0,1 0-1 0 0,0 0 0 0 0,-1-1 0 0 0,1 1 0 0 0,-1-1 1 0 0,1 1-1 0 0,-1 0 0 0 0,1-1 0 0 0,-1 1 0 0 0,1-1 0 0 0,-1 1 1 0 0,1-1-1 0 0,-1 0 0 0 0,1 1 0 0 0,-1-1 0 0 0,0 1 0 0 0,1-1 1 0 0,-1 0-1 0 0,0 1 0 0 0,0-1-5 0 0,3-4 20 0 0,23-27 112 0 0,-23 25-123 0 0,-2 5-4 0 0,1-1 0 0 0,-1 0 0 0 0,0 0 1 0 0,1 1-1 0 0,0-1 0 0 0,-1 1 0 0 0,1-1 0 0 0,0 1 0 0 0,0-1 0 0 0,0 1 1 0 0,1 0-1 0 0,-1 0 0 0 0,0 0 0 0 0,1 1 0 0 0,0-1-5 0 0,4-2 24 0 0,20-8 5 0 0,-22 11-31 0 0,-1 0-1 0 0,0 1 0 0 0,0-1 0 0 0,1 1 0 0 0,2 0 3 0 0,59 0-74 0 0,-62 0 74 0 0,-3 0-1 0 0,0 0 1 0 0,0 0-1 0 0,0 0 1 0 0,0 0 0 0 0,0 0-1 0 0,0 0 1 0 0,0 0 0 0 0,0 0-1 0 0,0 0 1 0 0,0 0-1 0 0,0 1 1 0 0,0-1 0 0 0,0 0-1 0 0,0 1 1 0 0,0-1 0 0 0,0 1-1 0 0,0-1 1 0 0,0 1-1 0 0,-1-1 1 0 0,1 1 0 0 0,0-1-1 0 0,0 1 1 0 0,-1 0 0 0 0,1 0-1 0 0,0-1 1 0 0,-1 1-1 0 0,1 0 1 0 0,-1 0 0 0 0,1 0-1 0 0,-1 0 1 0 0,1 0 0 0 0,-1-1-1 0 0,1 2 1 0 0,0-1-5 0 0,0 1 1 0 0,0-1-1 0 0,0 0 0 0 0,0 1 0 0 0,0-1 0 0 0,1 0 1 0 0,-1 0-1 0 0,0 0 0 0 0,1 0 0 0 0,-1 0 1 0 0,1-1-1 0 0,-1 1 0 0 0,1 0 0 0 0,1 0 5 0 0,-2-1-5 0 0,1 1 1 0 0,0 0-1 0 0,-1-1 0 0 0,1 1 1 0 0,-1 0-1 0 0,0 0 0 0 0,1 0 0 0 0,-1 0 1 0 0,0 0-1 0 0,1 0 0 0 0,-1 0 0 0 0,0 1 1 0 0,0-1-1 0 0,1 2 5 0 0,23 48-20 0 0,-14-29 36 0 0,0-1 45 0 0,-10-19-56 0 0,-1-1 0 0 0,1 0 0 0 0,0 1 0 0 0,-1-1 0 0 0,0 1 0 0 0,1-1 0 0 0,-1 1-1 0 0,0-1 1 0 0,0 1 0 0 0,0-1 0 0 0,0 1 0 0 0,0-1 0 0 0,0 1 0 0 0,0-1 0 0 0,0 2-5 0 0,-1-1 8 0 0,1 1 0 0 0,0 0 1 0 0,0-1-1 0 0,0 1 0 0 0,0-1 0 0 0,0 1 1 0 0,0-1-1 0 0,1 3-8 0 0,11 24 94 0 0,-11-27-85 0 0,-1 1 0 0 0,1-1 1 0 0,-1 0-1 0 0,1 0 0 0 0,-1 1 1 0 0,0-1-1 0 0,0 1 0 0 0,0-1 1 0 0,0 2-10 0 0,-1 0 9 0 0,1-1 55 0 0,0-3-38 0 0,-3 0-161 0 0,1 0 50 0 0,-6 0-91 0 0,7 0 108 0 0,0 0-10 0 0,1 0-21 0 0,-1 0-44 0 0,1 1-16 0 0,-1-1-44 0 0,1 1-50 0 0,-1-1-55 0 0,0 1-61 0 0,0 0-56 0 0,0 0-50 0 0,0 0-43 0 0,-1 1-152 0 0,0 0-43 0 0,0 0-185 0 0,-1 1-494 0 0</inkml:trace>
  <inkml:trace contextRef="#ctx0" brushRef="#br0" timeOffset="1235.73">300 0 12624 0 0,'0'0'368'0'0,"0"0"-128"0"0,-2 0-108 0 0,-9 0 53 0 0,9 0-89 0 0,2 0 89 0 0,0 0 163 0 0,0 0 18 0 0,-2 0-192 0 0,0 0-37 0 0,0 0 42 0 0,0 0-86 0 0,-2 0-11 0 0,2 0 5 0 0,0 0 297 0 0,2 0 0 0 0,0 0-24 0 0,0 0-101 0 0,0 0-40 0 0,0 0-10 0 0,0 0-22 0 0,0 0-83 0 0,0 3-27 0 0,0 3-44 0 0,0-2 30 0 0,0-1 67 0 0,0-3 146 0 0,0 0 233 0 0,0 0 16 0 0,0 0-346 0 0,0 1-95 0 0,0-1-52 0 0,0 2-48 0 0,0-1 4 0 0,0 0-74 0 0,0 1-62 0 0,0 0-52 0 0,0 1-308 0 0,0 6-893 0 0,0-6 1022 0 0,0-1 72 0 0,0-1 170 0 0,0 0 41 0 0,0 0 46 0 0,0-1 53 0 0,0 3-1344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0:57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7688 0 0,'2'2'166'0'0,"2"1"-103"0"0,-2 0-39 0 0,0-1 33 0 0,1 1 41 0 0,0-1 64 0 0,5 0 13 0 0,-1-1-128 0 0,2 4 15 0 0,-4-2 33 0 0,0 0 47 0 0,0-1 47 0 0,0-2 51 0 0,-2 0 556 0 0,0 2-298 0 0,0 0-115 0 0,0 0-97 0 0,-1 0-79 0 0,1 1 0 0 0,6 1 96 0 0,-4-3-164 0 0,1-1 64 0 0,2 0-53 0 0,0 0 98 0 0,3 0 110 0 0,16 0 578 0 0,-17 0-645 0 0,-2 0-108 0 0,-1 0-48 0 0,0 0-58 0 0,-1 0-69 0 0,5-2 176 0 0,2-4 44 0 0,-1 0 23 0 0,-1 4-26 0 0,-10 2-210 0 0,0 0 0 0 0,-1 1 1 0 0,1-1-1 0 0,-1 0 0 0 0,1 0 1 0 0,-1 0-1 0 0,1 0 0 0 0,0 0 1 0 0,-1-1-1 0 0,1 1 0 0 0,-1 0 1 0 0,1 0-1 0 0,-1 0 0 0 0,1 0 1 0 0,-1-1-1 0 0,1 1 0 0 0,-1 0 1 0 0,1 0-1 0 0,-1-1 0 0 0,1 1 1 0 0,-1-1-1 0 0,1 1 0 0 0,-1 0 1 0 0,1-1-1 0 0,-1 1 0 0 0,0-1 1 0 0,1 1-1 0 0,-1-1 0 0 0,0 1-15 0 0,1-7 153 0 0,0 5-85 0 0,1 1-40 0 0,1 1-59 0 0,7 0 104 0 0,-7 0-89 0 0,0 0-54 0 0,-1 0-23 0 0,0 0-44 0 0,0 0-52 0 0,-1 0-57 0 0,0 0 9 0 0,-1 0-40 0 0,1 0-36 0 0,-1 0-33 0 0,1 0-227 0 0,-1 0-54 0 0,0 0-744 0 0,0 0-590 0 0,0 0-1118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0:56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1 9152 0 0,'0'0'208'0'0,"0"0"33"0"0,0 0 14 0 0,0 2 38 0 0,0 4 468 0 0,0 1-118 0 0,0 1-108 0 0,1 0-96 0 0,-1-1-132 0 0,0 1-56 0 0,0 0-50 0 0,1-1-42 0 0,-1 4 4 0 0,0 0-52 0 0,-3 19 117 0 0,1-20-79 0 0,-8 11 71 0 0,4 8 17 0 0,-4 3 10 0 0,5-1 1 0 0,-6 3-6 0 0,6 11-22 0 0,0-20-113 0 0,-3 14 101 0 0,-1-1-3 0 0,4-14-102 0 0,0 14 49 0 0,2-16-35 0 0,-1 0 1 0 0,-2 4-118 0 0,-6 12 143 0 0,6-23-24 0 0,2 1 1 0 0,-3 12-120 0 0,3-2 99 0 0,2-10-12 0 0,-1 1 1 0 0,-1-1-1 0 0,-1 4-87 0 0,-2 3 160 0 0,2 0-1 0 0,-2 18-159 0 0,4-16 227 0 0,-7 18-227 0 0,-2-1 398 0 0,-7 11-398 0 0,7-19 182 0 0,11-26-129 0 0,0 0-1 0 0,0 0 1 0 0,0 1-1 0 0,1 3-52 0 0,-2 15 144 0 0,-5 6 14 0 0,3-14-76 0 0,2-12-49 0 0,-2 16 93 0 0,1-9 24 0 0,-1 0 0 0 0,0 0 0 0 0,-2 3-150 0 0,-6 4 159 0 0,10-18-126 0 0,0 0-1 0 0,1 1 1 0 0,-1-1-1 0 0,0 0 1 0 0,1 1-1 0 0,0-1 1 0 0,0 1-1 0 0,0-1-32 0 0,-1 29 190 0 0,2-28-176 0 0,-3 11 49 0 0,-7-1-30 0 0,6-8 41 0 0,5 3-60 0 0,-1-8-6 0 0,0 1 67 0 0,0-2-6 0 0,0-2-31 0 0,1-13-269 0 0,0 5 44 0 0,-1 9 140 0 0,1-1 0 0 0,-1 1 1 0 0,1-1-1 0 0,-1 1 0 0 0,1-1 0 0 0,0 1 1 0 0,0-1-1 0 0,0 1 0 0 0,0-2 47 0 0,4-6-328 0 0,-3-2 25 0 0,-2 1-9 0 0,0-11-550 0 0,1 15 539 0 0,1 1-41 0 0,0 0 20 0 0,1-1-45 0 0,0 0-55 0 0,1-1-60 0 0,-1 4 228 0 0,-1-1-1 0 0,0 0 1 0 0,0 1 0 0 0,-1-1 0 0 0,1 0 0 0 0,0-3 276 0 0,-1 2-416 0 0,-1-1 0 0 0,1 1 0 0 0,-1-1 0 0 0,0-3 416 0 0</inkml:trace>
  <inkml:trace contextRef="#ctx0" brushRef="#br0" timeOffset="499.13">206 111 6592 0 0,'0'0'149'0'0,"0"0"23"0"0,0 0 11 0 0,3 0-30 0 0,3 0-102 0 0,-2 0 30 0 0,-2 0 84 0 0,-1 0 190 0 0,-1 0 322 0 0,0 0 26 0 0,0 0-18 0 0,2 0-105 0 0,0 0-540 0 0,1 0 38 0 0,3-1 170 0 0,2 1 134 0 0,13-1 635 0 0,-14 2-715 0 0,1 0-73 0 0,-5 0-163 0 0,0 1-40 0 0,5 3 102 0 0,-1-1-44 0 0,-2-2 21 0 0,1-1 45 0 0,2 0 81 0 0,-5 0-187 0 0,0 0 0 0 0,0 0 0 0 0,-1 0 1 0 0,1 0-1 0 0,0 0 0 0 0,-1 1 1 0 0,1 0-1 0 0,-1-1 0 0 0,1 1 0 0 0,-1 0 1 0 0,0 0-1 0 0,0 0 0 0 0,0 0 0 0 0,2 3-43 0 0,7 6 165 0 0,0-3-48 0 0,-5-5-55 0 0,-5-3-57 0 0,-1 0-1 0 0,1 0 1 0 0,-1 0 0 0 0,1 0 0 0 0,-1 1 0 0 0,1-1 0 0 0,-1 0 0 0 0,1 0 0 0 0,-1 1 0 0 0,1-1 0 0 0,-1 0 0 0 0,0 1 0 0 0,1-1-1 0 0,-1 0 1 0 0,0 1 0 0 0,1-1 0 0 0,-1 1 0 0 0,0-1 0 0 0,1 1 0 0 0,-1-1 0 0 0,0 0 0 0 0,0 1 0 0 0,0-1 0 0 0,1 1 0 0 0,-1-1 0 0 0,0 1-1 0 0,0-1 1 0 0,0 1 0 0 0,0-1 0 0 0,0 1 0 0 0,0-1 0 0 0,0 1 0 0 0,0-1 0 0 0,0 1 0 0 0,0-1 0 0 0,0 1 0 0 0,0-1 0 0 0,-1 1-6 0 0,1 1 15 0 0,1-1 1 0 0,-1 1-1 0 0,0 0 1 0 0,0-1 0 0 0,1 1-1 0 0,-1-1 1 0 0,1 1 0 0 0,-1 0-1 0 0,1-1 1 0 0,0 1-1 0 0,0-1 1 0 0,0 1 0 0 0,-1-1-1 0 0,2 0-15 0 0,3 8 70 0 0,10 22 251 0 0,-14-29-296 0 0,0 0 0 0 0,-1 0 1 0 0,1-1-1 0 0,-1 1 0 0 0,0 0 1 0 0,0 0-1 0 0,0 0 0 0 0,0 0 0 0 0,0 0 1 0 0,0 0-1 0 0,0 1-25 0 0,0-1 24 0 0,-1 0 1 0 0,1 0-1 0 0,0 0 1 0 0,0-1-1 0 0,1 1 0 0 0,-1 0 1 0 0,0 0-1 0 0,0 0 1 0 0,1 0-1 0 0,0 0 1 0 0,0 0-25 0 0,9 17 162 0 0,-5 7-8 0 0,6-5-2 0 0,-5 0-35 0 0,-5-13-70 0 0,1-1-1 0 0,0 1 1 0 0,1-1-1 0 0,1 3-46 0 0,0-1 58 0 0,0 0-1 0 0,-1 1 0 0 0,0-1 1 0 0,-1 1-58 0 0,0 0 57 0 0,1-1 0 0 0,0 1 0 0 0,1-1 0 0 0,0 0-57 0 0,0 0 60 0 0,-1 1 0 0 0,1-1 0 0 0,-2 1 0 0 0,1 0-60 0 0,-1 0 59 0 0,1-1 1 0 0,0 1 0 0 0,0-1-1 0 0,1 0-59 0 0,-1-4 26 0 0,26 58 275 0 0,-16-23-148 0 0,-11-28-99 0 0,0-4-9 0 0,-1 0-1 0 0,1-1 0 0 0,0 1 1 0 0,1-1-1 0 0,0 1 0 0 0,0-1-44 0 0,8 17 113 0 0,2 8 14 0 0,0 0 1 0 0,-2-9-16 0 0,-9-17-76 0 0,1 0 1 0 0,-1 0-1 0 0,0 1 0 0 0,-1-1 0 0 0,0 1 0 0 0,1 5-36 0 0,-1-5 48 0 0,0 1 1 0 0,1-1-1 0 0,2 7-48 0 0,-3-10 25 0 0,1-1 1 0 0,0 1-1 0 0,0 0 0 0 0,0-1 0 0 0,2 3-25 0 0,8 10 78 0 0,-5-7-16 0 0,0 0-1 0 0,0 0 1 0 0,-1 1-1 0 0,0 0-61 0 0,15 27 363 0 0,20 26-363 0 0,-24-39 91 0 0,11 10 115 0 0,-23-23-136 0 0,-4-9-55 0 0,0 0-1 0 0,0 0 0 0 0,1 1 0 0 0,-1-1 1 0 0,0 0-1 0 0,1 0 0 0 0,-1 0 1 0 0,1 0-1 0 0,0 0-14 0 0,6 6 56 0 0,-5-6-29 0 0,-1 0 0 0 0,1 0 0 0 0,-1 1 1 0 0,0 0-1 0 0,0-1 0 0 0,0 1 0 0 0,1 1-27 0 0,-2-2 8 0 0,-1-1-1 0 0,1 1 0 0 0,0 0 0 0 0,-1 0 1 0 0,1 0-1 0 0,-1 0 0 0 0,0 0 0 0 0,0 0 0 0 0,0-1 1 0 0,0 2-8 0 0,0 2 25 0 0,0 1 38 0 0,0 14 211 0 0,0-9-180 0 0,0-11-93 0 0,0 0 1 0 0,0 0-1 0 0,0 0 0 0 0,0 0 1 0 0,0 0-1 0 0,0 0 1 0 0,0 0-1 0 0,0 1 1 0 0,0-1-1 0 0,0 0 1 0 0,0 0-1 0 0,0 0 1 0 0,0 0-1 0 0,0 0 0 0 0,0 0 1 0 0,0 0-1 0 0,0 0 1 0 0,0 0-1 0 0,0 0 1 0 0,0 1-1 0 0,0-1 1 0 0,0 0-1 0 0,0 0 1 0 0,1 0-1 0 0,-1 0 0 0 0,0 0 1 0 0,0 0-1 0 0,0 0 1 0 0,0 0-1 0 0,0 0 1 0 0,0 0-1 0 0,0 0 1 0 0,0 0-1 0 0,0 0 0 0 0,0 0 1 0 0,0 0-1 0 0,0 0 1 0 0,0 1-1 0 0,0-1 1 0 0,1 0-1 0 0,-1 0 1 0 0,0 0-1 0 0,0 0 1 0 0,0 0-1 0 0,0 0 0 0 0,0 0 1 0 0,0 0-1 0 0,0 0 1 0 0,0 0-1 0 0,0 0 1 0 0,0 0-1 0 0,1 0 1 0 0,-1 0-1 0 0,0 0 0 0 0,0 0 1 0 0,0-1-1 0 0,0 1-1 0 0,11 0 83 0 0,-13 0-11 0 0,-2 0-44 0 0,-1 0-19 0 0,2 0 69 0 0,3 0 4 0 0,-2 0-2 0 0,-8 0-6 0 0,2 0-69 0 0,3 0-55 0 0,1 0-69 0 0,4 0 113 0 0,0 0 1 0 0,0 1 0 0 0,0-1 0 0 0,0 0 0 0 0,0 0 0 0 0,0 0-1 0 0,0 0 1 0 0,0 0 0 0 0,0 0 0 0 0,0 0 0 0 0,0 0-1 0 0,-1 0 1 0 0,1 0 0 0 0,0 0 0 0 0,0 0 0 0 0,0 0-1 0 0,0 0 1 0 0,0 0 0 0 0,0 0 0 0 0,0-1 0 0 0,0 1-1 0 0,0 0 1 0 0,0 0 0 0 0,-1 0 0 0 0,1 0 0 0 0,0 0-1 0 0,0 0 1 0 0,0 0 0 0 0,0 0 0 0 0,0 0 0 0 0,0 0-1 0 0,0 0 1 0 0,0 0 0 0 0,0 0 0 0 0,0 0 0 0 0,0 0 0 0 0,0 0-1 0 0,0-1 1 0 0,0 1 0 0 0,0 0 0 0 0,0 0 0 0 0,0 0-1 0 0,0 0 1 0 0,0 0 0 0 0,0 0 0 0 0,0 0 0 0 0,0 0-1 0 0,0 0 1 0 0,0 0 0 0 0,0-1 0 0 0,0 1 0 0 0,0 0-1 0 0,0 0 1 0 0,0 0 0 0 0,0 0 0 0 0,0 0 0 0 0,0 0 5 0 0,0-1-14 0 0,0 1 1 0 0,0 0-1 0 0,0-1 1 0 0,0 1-1 0 0,0-1 1 0 0,0 1 0 0 0,0-1-1 0 0,0 1 1 0 0,0 0-1 0 0,0-1 1 0 0,0 1-1 0 0,-1-1 1 0 0,1 1 0 0 0,0 0-1 0 0,0-1 1 0 0,0 1-1 0 0,-1 0 1 0 0,1-1-1 0 0,0 1 1 0 0,0-1-1 0 0,-1 1 1 0 0,1 0 0 0 0,0 0-1 0 0,-1-1 1 0 0,1 1-1 0 0,0 0 1 0 0,-1 0-1 0 0,1-1 1 0 0,0 1-1 0 0,-1 0 1 0 0,1 0 13 0 0,-4-2-146 0 0,1-1-41 0 0,1 0-21 0 0,1 0-42 0 0,-2-4-193 0 0,3 5 276 0 0,-1 1 63 0 0,0 0 48 0 0,0-2-25 0 0,0 2 20 0 0,-1 0-99 0 0,1 0 31 0 0,0-1-43 0 0,-1 1-60 0 0,1-1-60 0 0,-1 1-69 0 0,0-2-76 0 0,-11-10-722 0 0</inkml:trace>
  <inkml:trace contextRef="#ctx0" brushRef="#br0" timeOffset="748.71">127 789 9192 0 0,'0'0'266'0'0,"0"0"1"0"0,0 0-199 0 0,3 0-40 0 0,-1 0-15 0 0,29 0 248 0 0,-25-3-93 0 0,-4 0-5 0 0,1 0-24 0 0,0-1 34 0 0,1 2 33 0 0,1 1-38 0 0,4 0 29 0 0,0 1-44 0 0,6-1 127 0 0,1-5 67 0 0,-4 2-63 0 0,8 1 79 0 0,-10 2-112 0 0,-2 0-61 0 0,0-1-25 0 0,2-3 10 0 0,1 1 5 0 0,12-4 159 0 0,-2 2-99 0 0,-2 1-79 0 0,23-6 155 0 0,-34 9-252 0 0,-3 1-28 0 0,1 0 1 0 0,0 1-1 0 0,-1 0 1 0 0,5 0-37 0 0,-5 0 25 0 0,1 0 0 0 0,-1-1-1 0 0,1 1 1 0 0,3-2-25 0 0,-5 1 53 0 0,0 0-34 0 0,0 0-37 0 0,0-1-40 0 0,2 1-92 0 0,-1-1-89 0 0,1 1-95 0 0,-1-1-102 0 0,2 1-111 0 0,-1 1-116 0 0,1-1-124 0 0,-3 1 345 0 0,0 0-34 0 0,13 0-1357 0 0,10 0-1046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0:54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8752 0 0,'0'0'197'0'0,"0"0"24"0"0,0 0 19 0 0,0 0-76 0 0,0 0-16 0 0,0 0 50 0 0,0 0 164 0 0,0 0 304 0 0,0 0 26 0 0,0 0-30 0 0,0 0-139 0 0,0 0-62 0 0,0 0-11 0 0,0 0-14 0 0,0 0-52 0 0,0 0-28 0 0,3 2-4 0 0,7 9-18 0 0,-7-8-72 0 0,-2-2-81 0 0,-1 0-83 0 0,0 1-57 0 0,0 3-11 0 0,-1-1 45 0 0,1-1 13 0 0,0-1 49 0 0,0 25 276 0 0,0-1-104 0 0,0 58 399 0 0,0-82-689 0 0,0 53 236 0 0,0-2-60 0 0,0 118 282 0 0,0-97-221 0 0,0-48-147 0 0,-2-9 4 0 0,-4 6 117 0 0,0-1-17 0 0,4-5-123 0 0,2 25-107 0 0,0-2 71 0 0,0-1 64 0 0,0-1 57 0 0,0 0 52 0 0,0 0 45 0 0,0 1 40 0 0,0 2 32 0 0,0-39-324 0 0,0 0 0 0 0,-1 0 0 0 0,1 0 0 0 0,-1 0 0 0 0,1 0 0 0 0,-1 0 0 0 0,0-1 1 0 0,1 1-1 0 0,-1 0 0 0 0,-1 1-20 0 0,-1 4 88 0 0,11-1 54 0 0,-7-3-161 0 0,0 1 74 0 0,0 3 67 0 0,-1 11 239 0 0,-1-13-263 0 0,1-2-52 0 0,0-1-35 0 0,0-2-9 0 0,0 0-1 0 0,0 0 0 0 0,0 0 0 0 0,0 0 1 0 0,0 0-1 0 0,0 0 0 0 0,0 0 0 0 0,0 0 1 0 0,0 0-1 0 0,0 0 0 0 0,0 1 0 0 0,0-1 1 0 0,0 0-1 0 0,0 0 0 0 0,0 0 1 0 0,0 0-1 0 0,0 0 0 0 0,0 0 0 0 0,0 0 1 0 0,0 0-1 0 0,0 0 0 0 0,0 0 0 0 0,0 1 1 0 0,0-1-1 0 0,0 0 0 0 0,0 0 0 0 0,0 0 1 0 0,0 0-1 0 0,0 0 0 0 0,0 0 0 0 0,0 0 1 0 0,0 0-1 0 0,0 0 0 0 0,0 0 1 0 0,-1 0-1 0 0,1 0 0 0 0,0 0 0 0 0,0 0 1 0 0,0 0-1 0 0,0 0 0 0 0,0 0 0 0 0,0 0 1 0 0,0 0-1 0 0,0 0 0 0 0,0 0 0 0 0,0 0 1 0 0,-1 0-1 0 0,1 0 0 0 0,0 0 0 0 0,0 0 1 0 0,0 0-1 0 0,0 0 0 0 0,0 0 1 0 0,0 0-1 0 0,0 0 0 0 0,0 0 0 0 0,0 0-1 0 0,-9 2 51 0 0,9-1-50 0 0,-1-1 1 0 0,1 0-1 0 0,-1 1 1 0 0,1-1-1 0 0,0 0 1 0 0,-1 1-1 0 0,1-1 1 0 0,0 1-1 0 0,0-1 0 0 0,-1 1 1 0 0,1-1-1 0 0,0 1 1 0 0,0-1-1 0 0,0 1 1 0 0,0-1-1 0 0,0 1 1 0 0,-1-1-1 0 0,1 1 1 0 0,0-1-1 0 0,0 1 1 0 0,0-1-1 0 0,0 1-1 0 0,0 2 53 0 0,0-3 11 0 0,0 0 0 0 0,3 0-10 0 0,10 0-44 0 0,23 0 48 0 0,-9 0-52 0 0,-25 0-6 0 0,0 0 0 0 0,-1 0 0 0 0,1-1 0 0 0,-1 1 0 0 0,1 0 0 0 0,-1-1 0 0 0,1 1 0 0 0,-1-1 0 0 0,1 1 0 0 0,-1-1 0 0 0,1 0 0 0 0,-1 0 0 0 0,0 0 0 0 0,13-5 0 0 0,3 4 0 0 0,-14 2 0 0 0,1 1 0 0 0,-1-2 0 0 0,0 1 0 0 0,0 0 0 0 0,1-1 0 0 0,-1 1 0 0 0,0-1 0 0 0,1 0 0 0 0,41-12 0 0 0,15-1 0 0 0,-35 9 0 0 0,-5 1 0 0 0,-1 0 0 0 0,0 2 0 0 0,1 0 0 0 0,8 1 0 0 0,-17 0 0 0 0,0 1 0 0 0,-1-2 0 0 0,0 0 0 0 0,1 0 0 0 0,-1-1 0 0 0,1 0 0 0 0,-7 2-6 0 0,-1 0-1 0 0,1 0 0 0 0,-1 0 0 0 0,1 1 0 0 0,0 0 1 0 0,-1 0-1 0 0,1 0 0 0 0,0 0 0 0 0,1 0 7 0 0,4 1-51 0 0,14-1-178 0 0,2 0-15 0 0,-14-1 67 0 0,2-4-3 0 0,-9 2 76 0 0,1 1-50 0 0,-1-1-76 0 0,1 2-102 0 0,-3 0 121 0 0,1 1-34 0 0,2 3-958 0 0,8 10-48 0 0</inkml:trace>
  <inkml:trace contextRef="#ctx0" brushRef="#br0" timeOffset="544.79">868 711 9152 0 0,'0'0'208'0'0,"0"0"33"0"0,3 0 14 0 0,1 0-63 0 0,21 0-128 0 0,-18 0-75 0 0,8 0 11 0 0,-6-3 105 0 0,-1-2 88 0 0,-3 2-20 0 0,0 0 39 0 0,1 2 36 0 0,2 0 33 0 0,12 1 526 0 0,-12 0-494 0 0,2 0-34 0 0,-1 0-107 0 0,-8 0-163 0 0,-1 0 1 0 0,1 0 0 0 0,-1 0-1 0 0,1 0 1 0 0,-1 0 0 0 0,1 0 0 0 0,-1 0-1 0 0,1 0 1 0 0,-1 0 0 0 0,1 0-1 0 0,-1 0 1 0 0,1 0 0 0 0,-1 0 0 0 0,1 0-1 0 0,-1 0 1 0 0,0-1 0 0 0,1 1-1 0 0,-1 0 1 0 0,1 0 0 0 0,-1-1 0 0 0,1 1-1 0 0,-1 0 1 0 0,0-1 0 0 0,1 1-1 0 0,-1 0 1 0 0,0-1 0 0 0,1 1-1 0 0,-1-1 1 0 0,0 1 0 0 0,0 0 0 0 0,1-1-1 0 0,-1 0-9 0 0,5-5 140 0 0,5 1 62 0 0,-6-2-90 0 0,0 2-14 0 0,1 4 3 0 0,3 0 68 0 0,3 1-27 0 0,-11 0-140 0 0,0 0 0 0 0,0 0 0 0 0,0 1 0 0 0,0-1-1 0 0,0 0 1 0 0,0 0 0 0 0,0 0 0 0 0,0 0 0 0 0,0 0 0 0 0,0 0 0 0 0,1 0-1 0 0,-1 0 1 0 0,0 0 0 0 0,0 0 0 0 0,0 0 0 0 0,0 0 0 0 0,0 0-1 0 0,0 0 1 0 0,0-1 0 0 0,0 1 0 0 0,0 0 0 0 0,0 0 0 0 0,1 0 0 0 0,-1 0-1 0 0,0 0 1 0 0,0 0 0 0 0,0 0 0 0 0,0 0 0 0 0,0 0 0 0 0,0 0 0 0 0,0 0-1 0 0,0 0 1 0 0,0 0 0 0 0,0 0 0 0 0,0 0 0 0 0,0 0 0 0 0,0-1-1 0 0,0 1 1 0 0,0 0 0 0 0,0 0 0 0 0,0 0 0 0 0,0 0 0 0 0,0 0 0 0 0,0 0-1 0 0,0 0 1 0 0,0 0 0 0 0,0 0 0 0 0,0 0 0 0 0,0-1 0 0 0,0 1-1 0 0,0 0 1 0 0,0 0 0 0 0,0 0 0 0 0,0 0 0 0 0,0 0 0 0 0,0 0 0 0 0,0 0-2 0 0,0-1 4 0 0,0 1-1 0 0,0-1 1 0 0,0 1 0 0 0,0 0 0 0 0,0-1 0 0 0,0 1 0 0 0,0-1 0 0 0,0 1 0 0 0,0 0 0 0 0,0-1 0 0 0,1 1 0 0 0,-1-1 0 0 0,0 1 0 0 0,0 0 0 0 0,0-1 0 0 0,1 1 0 0 0,-1-1 0 0 0,0 1-1 0 0,0 0 1 0 0,1-1 0 0 0,-1 1 0 0 0,0 0 0 0 0,0 0 0 0 0,1-1 0 0 0,-1 1 0 0 0,0 0 0 0 0,1 0 0 0 0,-1-1 0 0 0,1 1 0 0 0,-1 0 0 0 0,1 0-4 0 0,5-5 62 0 0,-5 4-57 0 0,-1 0 0 0 0,1 1 0 0 0,-1-1 1 0 0,0 0-1 0 0,0 0 0 0 0,1 0 0 0 0,-1 1 0 0 0,0-1 1 0 0,0 0-1 0 0,0 0 0 0 0,0 0 0 0 0,0 0 1 0 0,0 0-1 0 0,0 0-5 0 0,-3-15 15 0 0,-7 3-3 0 0,10 13-11 0 0,-1-1 1 0 0,1 1 0 0 0,0 0-1 0 0,-1-1 1 0 0,1 1 0 0 0,0 0-1 0 0,-1-1 1 0 0,1 1 0 0 0,0 0-1 0 0,-1 0 1 0 0,1-1 0 0 0,0 1-1 0 0,-1 0 1 0 0,1 0 0 0 0,-1 0-1 0 0,1 0 1 0 0,0 0 0 0 0,-1-1-1 0 0,1 1 1 0 0,-1 0 0 0 0,1 0-1 0 0,-1 0 1 0 0,1 0 0 0 0,-1 0 0 0 0,1 0-1 0 0,0 1 1 0 0,-1-1-2 0 0,-4-1 15 0 0,0-10-5 0 0,-8 6 33 0 0,0-4-32 0 0,10 6-11 0 0,-1-1 0 0 0,0 1 0 0 0,-1 0 0 0 0,1 1 0 0 0,0-1 0 0 0,-1 1 0 0 0,-1-1 0 0 0,-41-23 0 0 0,43 25-10 0 0,0 0 1 0 0,0 0 0 0 0,0 1 0 0 0,0 0 0 0 0,-1-1-1 0 0,1 1 1 0 0,0 1 0 0 0,-1-1 9 0 0,-2 0 20 0 0,2 3 23 0 0,-8 10-32 0 0,-10 8-11 0 0,21-17-1 0 0,-7 18 12 0 0,4-13 10 0 0,4-8-18 0 0,0 0 1 0 0,0 1-1 0 0,0-1 0 0 0,0 1 0 0 0,1-1 0 0 0,-1 1 0 0 0,1-1 0 0 0,-1 1 0 0 0,1 0 0 0 0,-1-1 0 0 0,1 1 0 0 0,0-1 0 0 0,0 1 0 0 0,0 0-3 0 0,0 19 41 0 0,0 43 277 0 0,0-41-239 0 0,1-5 35 0 0,6 1-10 0 0,-2-9-42 0 0,4 16 154 0 0,-4-15-70 0 0,0-1-1 0 0,0 1 1 0 0,1-1 0 0 0,1 0 0 0 0,1 1-146 0 0,12 13 278 0 0,-6-8-86 0 0,-12-11-140 0 0,-2-4-40 0 0,0-1 1 0 0,1 1 0 0 0,-1 0-1 0 0,0-1 1 0 0,1 1 0 0 0,-1-1-1 0 0,0 1 1 0 0,1-1 0 0 0,-1 1-1 0 0,1 0 1 0 0,-1-1-1 0 0,1 1 1 0 0,-1-1 0 0 0,1 0-1 0 0,-1 1 1 0 0,1-1 0 0 0,0 1-1 0 0,-1-1 1 0 0,1 0 0 0 0,-1 0-1 0 0,1 1 1 0 0,0-1-13 0 0,4 2 48 0 0,13 9 109 0 0,9-6-12 0 0,-14 2-50 0 0,-12-6-81 0 0,1-1 1 0 0,-1 1-1 0 0,0 0 1 0 0,1-1-1 0 0,-1 1 0 0 0,1 0 1 0 0,-1-1-1 0 0,1 0 0 0 0,0 1 1 0 0,-1-1-1 0 0,1 0 0 0 0,-1 0 1 0 0,1 0-15 0 0,23 0 165 0 0,-2 0-38 0 0,0 0-44 0 0,3 0-48 0 0,-17-1-17 0 0,0-1 0 0 0,-1 0 0 0 0,1 0 0 0 0,0-1 0 0 0,-1 0 0 0 0,5-3-18 0 0,12-4 16 0 0,11-5-16 0 0,-23 11-6 0 0,-5 3-37 0 0,0-2-50 0 0,0-1-66 0 0,0-3-82 0 0,-6 5 114 0 0,1 0 33 0 0,8-10-213 0 0,-7 9 118 0 0,-2 1 53 0 0,0 0-36 0 0,0 0-40 0 0,0 0-49 0 0,0 0-52 0 0,0 0-60 0 0,-1 0-23 0 0,1 1-55 0 0,-1-1-49 0 0,1 0-43 0 0,0 0-156 0 0,0 1-43 0 0,0-2-189 0 0,1 0-512 0 0</inkml:trace>
  <inkml:trace contextRef="#ctx0" brushRef="#br0" timeOffset="904.67">1499 174 7400 0 0,'0'0'216'0'0,"0"0"-56"0"0,0 0-8 0 0,0 0 54 0 0,0-2 174 0 0,0-9 318 0 0,0 9 26 0 0,0 2 9 0 0,0 0 23 0 0,0 0 11 0 0,0 0 1 0 0,0 0-325 0 0,0 0-198 0 0,0 0-68 0 0,0 0-1 0 0,3 0 36 0 0,6 1-98 0 0,-8-1-102 0 0,-1 0 0 0 0,1 1 0 0 0,0-1-1 0 0,0 0 1 0 0,0 1 0 0 0,0-1 0 0 0,-1 1 0 0 0,1 0 0 0 0,0-1 0 0 0,0 1 0 0 0,-1-1 0 0 0,1 1 0 0 0,0 0 0 0 0,-1 0 0 0 0,1-1 0 0 0,-1 1 0 0 0,1 0-1 0 0,-1 0 1 0 0,1 0-12 0 0,3 8 127 0 0,0 0 26 0 0,1-1-27 0 0,1 2 54 0 0,-3 4 49 0 0,-3-4-77 0 0,2-1-41 0 0,2 0-19 0 0,4 1 5 0 0,1 5 23 0 0,-4-3 12 0 0,1 17 76 0 0,4 3 21 0 0,-5-1 89 0 0,6 1 40 0 0,-7-14-154 0 0,3 9 118 0 0,0-9-159 0 0,0-3-84 0 0,-1 1-35 0 0,7 32 4 0 0,-10-32-18 0 0,-2-11-19 0 0,0 1 0 0 0,0-1 0 0 0,-1 1 0 0 0,0 3-11 0 0,0-3 34 0 0,0-1-1 0 0,0 1 1 0 0,1 0 0 0 0,1 3-34 0 0,2 7 82 0 0,-2-9-42 0 0,0-1 0 0 0,0 1 0 0 0,-1 0 0 0 0,0-1-1 0 0,-1 1 1 0 0,1 0-40 0 0,-1 0 44 0 0,1-1-1 0 0,0 1 0 0 0,0 0 1 0 0,0-1-1 0 0,1 1 0 0 0,0 0-43 0 0,3 9 102 0 0,0 13 104 0 0,1-13-61 0 0,-5-13-112 0 0,1 0-1 0 0,-1 0 1 0 0,0 1 0 0 0,-1-1-1 0 0,1 0 1 0 0,0 1-1 0 0,-1-1 1 0 0,0 2-33 0 0,2 9 109 0 0,5-1 4 0 0,-3-6-53 0 0,-2-3-26 0 0,12 24 186 0 0,-9 4-2 0 0,0-24-168 0 0,-4-7-39 0 0,0 0 0 0 0,0 1 0 0 0,0-1 0 0 0,0 1 0 0 0,-1-1 0 0 0,1 1 0 0 0,0-1 0 0 0,-1 1-1 0 0,1 0 1 0 0,-1-1 0 0 0,0 1 0 0 0,0 0 0 0 0,1-1 0 0 0,-1 1-11 0 0,0 1 59 0 0,-1-1-43 0 0,1 0-37 0 0,0 0-33 0 0,-1 0-136 0 0,-1-2-79 0 0,-2-3-604 0 0,1 1 586 0 0,2 0 190 0 0,-1 1 46 0 0,0-2-1121 0 0</inkml:trace>
  <inkml:trace contextRef="#ctx0" brushRef="#br0" timeOffset="1161.75">1452 600 10752 0 0,'-13'0'314'0'0,"10"0"-6"0"0,3 0-134 0 0,0 0-61 0 0,0 0 116 0 0,0 0 211 0 0,3 0 22 0 0,1 0-285 0 0,-2 1-91 0 0,0-1 0 0 0,1 0 0 0 0,-1 0 1 0 0,0 0-1 0 0,1-1 0 0 0,-1 1 0 0 0,0-1 1 0 0,1 1-1 0 0,1-1-86 0 0,33-17 1055 0 0,-24 13-792 0 0,-6 3-173 0 0,-1 0-35 0 0,11-2 163 0 0,-9 3-121 0 0,0-1 0 0 0,-1 0-1 0 0,1-1 1 0 0,-1 0 0 0 0,1 0-97 0 0,13-7 202 0 0,-2 3-41 0 0,0 1 34 0 0,-1 2 1 0 0,4-1-196 0 0,-8 3 74 0 0,14-5 86 0 0,-1-2 0 0 0,9-4-160 0 0,12-4 120 0 0,-3 5-91 0 0,-35 10-60 0 0,4-1 46 0 0,-1 1 10 0 0,-5 0-46 0 0,-1 1-41 0 0,-1-1-58 0 0,-1 1-34 0 0,0-1-59 0 0,1 0-67 0 0,-1 0-77 0 0,-1 1-23 0 0,-1-1-61 0 0,1 1-54 0 0,0-1-48 0 0,0 0-162 0 0,0 0-47 0 0,0 0-196 0 0,3-1-525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03.8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6448 0 0,'0'0'141'0'0,"0"0"23"0"0,0 0 13 0 0,0 0 43 0 0,0 0 132 0 0,0 0 58 0 0,0 0 7 0 0,0 0-5 0 0,0 0-43 0 0,0 0-17 0 0,0 0-6 0 0,0 0-14 0 0,0 0-51 0 0,0 0-22 0 0,0 0-3 0 0,0 0-11 0 0,0 0-44 0 0,0 3-17 0 0,0 3-91 0 0,7 5 38 0 0,-3-6-37 0 0,0 2 70 0 0,-2 4 71 0 0,-3 5-49 0 0,-1 4-16 0 0,2-19-162 0 0,0 0-1 0 0,0-1 1 0 0,0 1-1 0 0,0 0 1 0 0,1 0-1 0 0,-1 0 1 0 0,0 0-1 0 0,0 0 1 0 0,0-1-1 0 0,1 1 1 0 0,-1 0-1 0 0,1 0 1 0 0,-1 0-1 0 0,0-1 1 0 0,1 1-8 0 0,6 4 72 0 0,-7-5-67 0 0,0 0-1 0 0,1 0 1 0 0,-1 1-1 0 0,1-1 1 0 0,-1 0-1 0 0,1 1 1 0 0,-1-1-1 0 0,0 0 1 0 0,1 1-1 0 0,-1-1 1 0 0,0 0-1 0 0,1 1 1 0 0,-1-1-1 0 0,0 1 0 0 0,0-1 1 0 0,1 1-1 0 0,-1-1 1 0 0,0 0-1 0 0,0 1 1 0 0,0-1-1 0 0,0 1 1 0 0,0-1-1 0 0,1 1 1 0 0,-1-1-1 0 0,0 1 1 0 0,0-1-1 0 0,0 1 1 0 0,0-1-1 0 0,0 1 1 0 0,-1-1-1 0 0,1 1 1 0 0,0 0-5 0 0,0 8 76 0 0,0 15 183 0 0,0-10-178 0 0,0-12-69 0 0,0 0 0 0 0,1-1 0 0 0,-1 1-1 0 0,0 0 1 0 0,1 0 0 0 0,-1-1 0 0 0,1 1 0 0 0,0 0 0 0 0,-1-1 0 0 0,1 1 0 0 0,0 0 0 0 0,0-1 0 0 0,0 1-12 0 0,0-1 13 0 0,0 1-1 0 0,0-1 0 0 0,0 1 1 0 0,0 0-1 0 0,-1-1 0 0 0,1 1 1 0 0,-1 0-1 0 0,1-1 0 0 0,-1 1 1 0 0,0 0-1 0 0,1 0 0 0 0,-1-1 1 0 0,0 1-13 0 0,0 9 109 0 0,-1 12 205 0 0,2-15-238 0 0,2-2-42 0 0,2 2 39 0 0,-1-2-24 0 0,-2 0 16 0 0,-1 0 31 0 0,0 2 52 0 0,-1 2-114 0 0,0 1 94 0 0,0 5 157 0 0,0 10 281 0 0,0-15-350 0 0,0-9-87 0 0,0-2-7 0 0,0 3-2 0 0,0 7-10 0 0,0-7-36 0 0,0-3-5 0 0,0 0 17 0 0,0 0-11 0 0,0 0-7 0 0,0 0 9 0 0,0 0-33 0 0,0 0-138 0 0,0 0-14 0 0,0 0-19 0 0,0 0-121 0 0,0 0-52 0 0,0 0-10 0 0,0 0-9 0 0,2 0-26 0 0,9 0-9 0 0,-9 0-4 0 0,1 0 4 0 0,8 0 30 0 0,-9 0 18 0 0,-2 0 158 0 0,0 0 59 0 0,0 0-34 0 0,0 0-12 0 0,0 0-35 0 0,0 0-39 0 0,0 0-44 0 0,0 0-48 0 0,0 0-45 0 0,0 0-39 0 0,0 0-34 0 0,0 0-123 0 0,0 0-34 0 0,0 0-1272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04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6880 0 0,'0'0'157'0'0,"0"0"23"0"0,0 0 11 0 0,0 0 42 0 0,0 0-89 0 0,0 0 119 0 0,0 0 219 0 0,0 3 20 0 0,0 9 63 0 0,0 1-55 0 0,0 0-51 0 0,0 1-48 0 0,0-1-43 0 0,0 0-41 0 0,0 14 223 0 0,0-3-155 0 0,0 0-70 0 0,0 3-18 0 0,0 36 344 0 0,0-41-383 0 0,2-11-116 0 0,4 2 19 0 0,0-1-2 0 0,-4 0-21 0 0,-3-1 13 0 0,1-8-115 0 0,0 1 0 0 0,0-1 0 0 0,0 0 1 0 0,0 0-1 0 0,0 1 0 0 0,0-1 1 0 0,1 0-1 0 0,0 0 0 0 0,-1 0 1 0 0,2 1-47 0 0,2 4 100 0 0,2 2 40 0 0,-3 3 36 0 0,-3-5 12 0 0,0-1-49 0 0,0 4 31 0 0,0 12 47 0 0,0-16-133 0 0,0 1 35 0 0,0-8-389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07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64 8480 0 0,'-13'13'248'0'0,"10"-11"-6"0"0,3-2-126 0 0,0 0 24 0 0,0 0 27 0 0,0 0 8 0 0,0 0-57 0 0,0 0-2 0 0,0 0 50 0 0,5 0 150 0 0,7-1-31 0 0,8-5 271 0 0,4-1 69 0 0,-9 6-307 0 0,-4 0-79 0 0,-3 0-67 0 0,-1-1-32 0 0,1-2-8 0 0,1 0-11 0 0,-2 2 0 0 0,1 0 28 0 0,3 2 61 0 0,0-1-35 0 0,0-1-50 0 0,0-3-50 0 0,3-3-50 0 0,7-1-25 0 0,3 0 0 0 0,-20 7 0 0 0,0 0 0 0 0,0 0 0 0 0,1 0 0 0 0,-1 1 0 0 0,0-1 0 0 0,1 1 0 0 0,0 0 0 0 0,-1 1 0 0 0,1-1 0 0 0,-1 1 0 0 0,1 0 0 0 0,0 0 0 0 0,0 1 0 0 0,11 1 0 0 0,-3 9 10 0 0,-10-4 83 0 0,-3 2-50 0 0,-1-7-15 0 0,2 7 56 0 0,-1 16 141 0 0,-1-18-192 0 0,-1-3-47 0 0,-9 1 73 0 0,6 8-31 0 0,-8 3 25 0 0,0 0-39 0 0,10-11-13 0 0,3-5 1 0 0,0 1 0 0 0,0 0 0 0 0,-1-1 0 0 0,1 1 1 0 0,0 0-1 0 0,-1-1 0 0 0,1 1 0 0 0,-1-1 0 0 0,1 1 1 0 0,0-1-1 0 0,-1 1 0 0 0,1-1 0 0 0,-1 1 0 0 0,0-1 1 0 0,1 1-1 0 0,-1-1 0 0 0,1 0 0 0 0,-1 1 0 0 0,0-1 0 0 0,1 0 1 0 0,-1 0-1 0 0,0 1-2 0 0,-4 1 19 0 0,4-1-8 0 0,-1 1 0 0 0,0-1 0 0 0,1 0 1 0 0,-1 1-1 0 0,1-1 0 0 0,0 1 1 0 0,-1 0-1 0 0,1-1 0 0 0,0 1 0 0 0,0 0 1 0 0,0 0-1 0 0,0 0 0 0 0,0 1-11 0 0,0 0 19 0 0,-1 0 0 0 0,1 0 0 0 0,-1 0 0 0 0,0 0 0 0 0,0-1 0 0 0,-1 2-19 0 0,-3 2 37 0 0,-13 13 192 0 0,15-13-191 0 0,-1 5 37 0 0,4-9-58 0 0,0 0-1 0 0,0 1 1 0 0,0-1-1 0 0,-1 0 1 0 0,1 0-1 0 0,0 0 1 0 0,-1 0-1 0 0,0 0 1 0 0,0 0-17 0 0,0 0 24 0 0,0 1 1 0 0,0 0 0 0 0,0-1-1 0 0,0 1 1 0 0,0 0 0 0 0,0 3-25 0 0,-6 7 110 0 0,-4 2 80 0 0,8-11-146 0 0,0-1-8 0 0,0 1 0 0 0,1 0 0 0 0,-1 0 0 0 0,1 0 0 0 0,-1 2-36 0 0,1-1 30 0 0,3-5-23 0 0,0 1 0 0 0,0 0 1 0 0,0-1-1 0 0,-1 1 1 0 0,1 0-1 0 0,-1-1 1 0 0,1 1-1 0 0,0-1 1 0 0,-1 1-1 0 0,1-1 1 0 0,-1 1-1 0 0,1-1 0 0 0,-1 1 1 0 0,1-1-1 0 0,-1 1 1 0 0,1-1-1 0 0,-1 0 1 0 0,0 1-1 0 0,1-1 1 0 0,-1 0-1 0 0,0 1 0 0 0,0-1-7 0 0,-4 2 31 0 0,-8 9 81 0 0,11-9 0 0 0,2-2-1 0 0,0 0-1 0 0,-3 3-12 0 0,-7 10-2 0 0,7-6-56 0 0,2-7-35 0 0,1 1-1 0 0,0-1 0 0 0,0 1 0 0 0,0-1 0 0 0,0 1 0 0 0,0-1 0 0 0,-1 0 0 0 0,1 1 0 0 0,0-1 0 0 0,0 1 0 0 0,-1-1 0 0 0,1 0 0 0 0,0 1 0 0 0,-1-1 1 0 0,1 0-1 0 0,0 1 0 0 0,-1-1 0 0 0,1 0 0 0 0,0 0 0 0 0,-1 1 0 0 0,1-1 0 0 0,-1 0 0 0 0,1 0 0 0 0,-1 1 0 0 0,1-1 0 0 0,0 0 0 0 0,-1 0 1 0 0,1 0-1 0 0,-1 0 0 0 0,1 0 0 0 0,-1 0 0 0 0,1 0 0 0 0,-1 0 0 0 0,1 0 0 0 0,-1 0 0 0 0,1 0-4 0 0,-3 0 69 0 0,3 0 1 0 0,0 0 15 0 0,0 0-16 0 0,0 3-15 0 0,0-3-53 0 0,0 1 1 0 0,0 0-1 0 0,0-1 1 0 0,0 1-1 0 0,0 0 1 0 0,0-1-1 0 0,1 1 1 0 0,-1 0-1 0 0,0-1 1 0 0,0 1-1 0 0,0 0 1 0 0,1-1-1 0 0,-1 1 1 0 0,0 0-1 0 0,1-1-1 0 0,9 3 53 0 0,3-3 39 0 0,-10 0-46 0 0,2 2 95 0 0,2 4 17 0 0,2-2-78 0 0,1-2-62 0 0,1 0-47 0 0,36-2-259 0 0,-34 0 246 0 0,-2 0 49 0 0,-9 0-6 0 0,-1 0-1 0 0,1 0 0 0 0,0 0 0 0 0,-1 1 0 0 0,1-1 1 0 0,0 0-1 0 0,-1 1 0 0 0,1 0 0 0 0,-1-1 0 0 0,1 1 0 0 0,-1 0 1 0 0,1 0-1 0 0,-1 0 0 0 0,1 0 0 0 0,6 4 15 0 0,5 0 70 0 0,-9 1-21 0 0,-4-5-60 0 0,1-1 0 0 0,-1 1 0 0 0,0-1 0 0 0,0 1 0 0 0,1-1 0 0 0,-1 0 0 0 0,0 1 0 0 0,1-1 0 0 0,-1 1 0 0 0,0-1 0 0 0,1 0 1 0 0,-1 0-1 0 0,1 1 0 0 0,-1-1 0 0 0,1 0 0 0 0,-1 0 0 0 0,0 1 0 0 0,1-1 0 0 0,-1 0 0 0 0,1 0 0 0 0,-1 0 0 0 0,1 0 0 0 0,-1 0 0 0 0,1 1 0 0 0,-1-1 0 0 0,1 0 0 0 0,-1 0 0 0 0,1 0 0 0 0,-1-1 0 0 0,1 1 0 0 0,-1 0 0 0 0,1 0-4 0 0,13 3 74 0 0,-3 3-55 0 0,-1-1-52 0 0,0-3-55 0 0,-5 0-18 0 0,8 12 24 0 0,1-1 82 0 0,-11-6 101 0 0,-3 2-77 0 0,-1-7-5 0 0,1 28 173 0 0,0 1 56 0 0,-2-26-136 0 0,-4 3-28 0 0,0 1 0 0 0,1 0 0 0 0,0 0-1 0 0,0 0-83 0 0,5-8 1 0 0,-5 10 71 0 0,2-1-41 0 0,3-8-30 0 0,-1 0 0 0 0,1 0 0 0 0,-1 0 0 0 0,0-1-1 0 0,0 1 1 0 0,0 0 0 0 0,1-1 0 0 0,-1 1 0 0 0,-1-1 0 0 0,1 1-1 0 0,0 0 0 0 0,-12 8 11 0 0,9 3 14 0 0,3-11-23 0 0,1 0 0 0 0,-1 1 1 0 0,1-1-1 0 0,-1 0 1 0 0,0 0-1 0 0,0 1 0 0 0,0-1 1 0 0,-1 0-1 0 0,1 0 1 0 0,0 0-1 0 0,-1 0 0 0 0,-1 1-2 0 0,-8 8 19 0 0,5-6 8 0 0,0 0 0 0 0,1 1 1 0 0,0 0-1 0 0,0 0 0 0 0,-1 3-27 0 0,3-4 6 0 0,3-5-4 0 0,0 1 1 0 0,-1 0 0 0 0,1-1-1 0 0,0 1 1 0 0,0-1 0 0 0,-1 1-1 0 0,1 0 1 0 0,-1-1 0 0 0,1 1-1 0 0,-1-1 1 0 0,1 1 0 0 0,-1-1-1 0 0,1 1 1 0 0,-1-1 0 0 0,1 0-1 0 0,-1 1 1 0 0,1-1 0 0 0,-1 0-1 0 0,0 1 1 0 0,1-1 0 0 0,-1 0-1 0 0,0 1-2 0 0,-4 1 16 0 0,5-2-16 0 0,-9 5 27 0 0,0-1 1 0 0,0 2-1 0 0,0-1 0 0 0,0 1-27 0 0,3-2 78 0 0,-3-5-73 0 0,6 1 8 0 0,-3 0 16 0 0,4 0-14 0 0,0 1 0 0 0,1-1 0 0 0,-1 0 0 0 0,0 0 0 0 0,1 0 0 0 0,-1-1 0 0 0,0 1 0 0 0,1 0 0 0 0,-1-1 0 0 0,1 1-1 0 0,-1-1 1 0 0,-1 0-15 0 0,-1-5 84 0 0,3 5-78 0 0,1 1-1 0 0,0-1 1 0 0,0 1 0 0 0,-1 0-1 0 0,1-1 1 0 0,0 1 0 0 0,0-1-1 0 0,-1 1 1 0 0,1 0 0 0 0,-1-1-1 0 0,1 1 1 0 0,0 0-1 0 0,-1-1 1 0 0,1 1 0 0 0,-1 0-1 0 0,1 0 1 0 0,-1 0 0 0 0,1-1-1 0 0,0 1 1 0 0,-1 0-1 0 0,1 0 1 0 0,-1 0 0 0 0,1 0-1 0 0,-1 0 1 0 0,1 0 0 0 0,-1 0-1 0 0,1 0 1 0 0,-1 0 0 0 0,1 0-1 0 0,-1 0 1 0 0,1 0-1 0 0,-1 0-5 0 0,-10-2 103 0 0,2-10-72 0 0,2 0-15 0 0,0 4 24 0 0,0 1-44 0 0,3 1-44 0 0,2-1-67 0 0,-1 1-101 0 0,-1 3 50 0 0,-3-2-133 0 0,7 3 198 0 0,-1 1 34 0 0,0-5-60 0 0,1 2 44 0 0,-1 1-100 0 0,1-1-77 0 0,0 2 83 0 0,0 0-36 0 0,0 1-41 0 0,0-1-44 0 0,0 0-49 0 0,0 0-51 0 0,1-1-223 0 0,-1 0-109 0 0,0 1-119 0 0,0 0 377 0 0,0 1-33 0 0,0-6-1757 0 0,0-2-1276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08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33 7640 0 0,'0'0'224'0'0,"0"0"21"0"0,3-2-36 0 0,-2 1-179 0 0,0 0-12 0 0,0-1 1 0 0,0 1-1 0 0,0 0 0 0 0,0 1 1 0 0,1-1-1 0 0,-1 0 0 0 0,0 0 0 0 0,1 0 1 0 0,0 0-19 0 0,6-1 139 0 0,-4 2-26 0 0,1 0 38 0 0,-3-1-105 0 0,-1 1 0 0 0,1 0 0 0 0,-1 0 0 0 0,1-1 1 0 0,-1 1-1 0 0,0-1 0 0 0,1 1 0 0 0,-1-1 0 0 0,0 1 1 0 0,1-1-1 0 0,0-1-46 0 0,7-5 304 0 0,-8 6-84 0 0,1 0-50 0 0,0 0-44 0 0,-1 1-36 0 0,3 0 16 0 0,2 0-59 0 0,-5 1-8 0 0,0-1 39 0 0,18 0 310 0 0,0 0-67 0 0,0 0-60 0 0,0 0-51 0 0,7 0 14 0 0,1 0-60 0 0,59 0 228 0 0,-51 0-148 0 0,-33 0-155 0 0,-2 0 106 0 0,0 0 42 0 0,3 2 10 0 0,8 9-25 0 0,-9-8-104 0 0,-2-3-44 0 0,0 0-8 0 0,3 0 12 0 0,-1 0-35 0 0,3 0 35 0 0,-2 0 21 0 0,0 0 92 0 0,-3 2 40 0 0,0 9-1 0 0,0-9-4 0 0,0-2-2 0 0,0 3 0 0 0,0 14 15 0 0,0 2-61 0 0,0 4-19 0 0,0 10 30 0 0,0-31-188 0 0,0 0 0 0 0,0-1 0 0 0,1 1-1 0 0,-1 0 1 0 0,1 0 0 0 0,-1-1 0 0 0,1 1 0 0 0,-1 0 0 0 0,1-1 0 0 0,0 1 0 0 0,0 0 0 0 0,0-1-1 0 0,0 1 0 0 0,0-1 0 0 0,0 1 0 0 0,0-1 0 0 0,0 1 0 0 0,-1-1 0 0 0,1 1 0 0 0,0 0 0 0 0,-1 0 0 0 0,1-1 0 0 0,-1 1 0 0 0,0 0 0 0 0,1 0 0 0 0,-1-1 0 0 0,0 1-1 0 0,0 32 19 0 0,0 45 103 0 0,0-74-112 0 0,1 0-1 0 0,-1 0 0 0 0,1-1 1 0 0,1 1-1 0 0,-1 0 0 0 0,1 0-8 0 0,0 1 10 0 0,0 0-1 0 0,-1 0 1 0 0,0 0-1 0 0,0 0 0 0 0,0 0 1 0 0,0 3-10 0 0,-1 44 43 0 0,0 84 132 0 0,1-108-113 0 0,2 0 0 0 0,6 24-62 0 0,-4-25 68 0 0,0-1 38 0 0,1 2 37 0 0,8 42 245 0 0,-10-27-199 0 0,-2-17-103 0 0,5 6-28 0 0,-3-14-38 0 0,1 5-6 0 0,-3-13 21 0 0,0 1-1 0 0,1-1 0 0 0,3 10-34 0 0,1-1 120 0 0,-1 1-1 0 0,0-1 1 0 0,-2 1-1 0 0,0 9-119 0 0,4 15 162 0 0,2-8-22 0 0,-5 5-11 0 0,1-19-47 0 0,-4-17-52 0 0,0 1 0 0 0,-1-1 0 0 0,0 0 0 0 0,0 1 0 0 0,-1-1 0 0 0,1 2-30 0 0,2 27 130 0 0,6 2 37 0 0,-8-33-150 0 0,0 6 40 0 0,1 0 0 0 0,-2 0 0 0 0,1 0 0 0 0,-1 0-1 0 0,-1 1-56 0 0,1 14 69 0 0,2-3-48 0 0,4-3-9 0 0,0-2 14 0 0,-5-1 26 0 0,0-8-36 0 0,-1-1-1 0 0,2 1 0 0 0,-1-1 1 0 0,3 6-16 0 0,-2-5 16 0 0,0 0 1 0 0,-1 1 0 0 0,1-1-1 0 0,-1 8-16 0 0,-1 149 263 0 0,0-96-102 0 0,0-67-152 0 0,0 0-1 0 0,0-1 0 0 0,0 1 1 0 0,0 0-1 0 0,1-1 0 0 0,-1 1 0 0 0,1 0 1 0 0,-1-1-1 0 0,1 1 0 0 0,-1-1 1 0 0,1 1-1 0 0,0-1 0 0 0,0 1 0 0 0,0 0-8 0 0,5 10 59 0 0,-3 6-1 0 0,-3-15-44 0 0,0 0 0 0 0,0-1 0 0 0,-1 1-1 0 0,1-1 1 0 0,0 1 0 0 0,-1-1 0 0 0,0 0 0 0 0,0 1 0 0 0,0-1 0 0 0,0 0 0 0 0,0 1 0 0 0,0-1 0 0 0,0 0 0 0 0,-1 0 0 0 0,0 2-14 0 0,-2 2 122 0 0,5 4-60 0 0,-1-10-48 0 0,0 5 145 0 0,0-1-108 0 0,0 7-130 0 0,0-9 107 0 0,0 0 49 0 0,0 0 65 0 0,0 1 80 0 0,0-1 95 0 0,0 1 109 0 0,-3 0-371 0 0,-7 10-45 0 0,7-6-10 0 0,3-7 0 0 0,-1 1 0 0 0,1-1 0 0 0,0 1 0 0 0,0-1 0 0 0,0 1 0 0 0,-1-1 0 0 0,1 0 0 0 0,0 1 0 0 0,0-1 0 0 0,-1 1 0 0 0,1-1 0 0 0,0 0 0 0 0,-1 1 0 0 0,1-1 0 0 0,0 1 0 0 0,-1-1 0 0 0,1 0 0 0 0,-1 0 0 0 0,1 1 0 0 0,-1-1 0 0 0,1 0 0 0 0,-1 0 0 0 0,1 1 0 0 0,-1-1 0 0 0,1 0 0 0 0,-1 0 0 0 0,1 0 0 0 0,-1 0 0 0 0,1 0 0 0 0,-1 0 0 0 0,1 0 0 0 0,-1 0 0 0 0,1 0 0 0 0,-1 0 0 0 0,1 0 0 0 0,-1 0 0 0 0,1 0 0 0 0,-1 0 0 0 0,1-1 0 0 0,-1 1 0 0 0,1 0 0 0 0,-1 0 0 0 0,1 0 0 0 0,-1 0 0 0 0,1 0 0 0 0,-1 0 0 0 0,1 0 0 0 0,-1 0 0 0 0,1 0 0 0 0,-1 0 0 0 0,1 0 0 0 0,-1 1 0 0 0,1-1 0 0 0,0 0 0 0 0,-1 0 0 0 0,1 0 0 0 0,-1 1 0 0 0,1-1 0 0 0,-1 0 0 0 0,1 0 0 0 0,0 1 0 0 0,-1-1 0 0 0,1 0 0 0 0,-1 1 0 0 0,1-1 0 0 0,0 1 0 0 0,0-1 0 0 0,-1 0 0 0 0,1 1 0 0 0,0-1 0 0 0,-1 1 0 0 0,-3 6 0 0 0,-9-2 0 0 0,-36 19 14 0 0,35-17 26 0 0,-34 20-30 0 0,46-26-10 0 0,0-1 0 0 0,0 1 0 0 0,-1 0 0 0 0,1-1 0 0 0,0 1 0 0 0,-1-1 0 0 0,1 0 0 0 0,-1 0 0 0 0,1 0 0 0 0,-3 0 0 0 0,-11 1 0 0 0,-5 10 0 0 0,-6-6 0 0 0,12 0 0 0 0,12-3 0 0 0,-1-1 0 0 0,1 0 0 0 0,0 0 0 0 0,-1 0 0 0 0,1 0 0 0 0,-1-1 0 0 0,1 1 0 0 0,-2-1 0 0 0,2 0 0 0 0,-1 0 0 0 0,1 0 0 0 0,0 1 0 0 0,0-1 0 0 0,-1 1 0 0 0,1 0 0 0 0,0 0 0 0 0,0 0 0 0 0,-3 2 0 0 0,-9 2 0 0 0,-5-3-2 0 0,17-3 3 0 0,0 1 1 0 0,-1 0 0 0 0,1 1-1 0 0,0-1 1 0 0,-1 1 0 0 0,1-1-1 0 0,0 1 1 0 0,-1 0-2 0 0,-15 6 28 0 0,7-2-4 0 0,0-1 1 0 0,-1 0 0 0 0,1-1 0 0 0,-1 0 0 0 0,-11 0-25 0 0,22-3 4 0 0,0 0 0 0 0,0 0 1 0 0,0 1-1 0 0,0-1 0 0 0,0 0 0 0 0,0 1 0 0 0,1 0 0 0 0,-1-1 1 0 0,0 1-1 0 0,0 0 0 0 0,0 0 0 0 0,1 0 0 0 0,-2 1-4 0 0,1-1 4 0 0,1-1 0 0 0,-1 1 0 0 0,1 0 0 0 0,0 0 0 0 0,-1-1 0 0 0,0 1 1 0 0,1-1-1 0 0,-1 1 0 0 0,1-1 0 0 0,-1 1 0 0 0,0-1 0 0 0,1 0 0 0 0,-2 0-4 0 0,-2 0 3 0 0,-1 0 1 0 0,1 0 0 0 0,0 0 0 0 0,-1 1-1 0 0,1 0 1 0 0,0 0 0 0 0,-3 1-4 0 0,-10 6 44 0 0,14-6-33 0 0,-2-1-7 0 0,-16-1-7 0 0,-9 0 3 0 0,12-1-49 0 0,9 0-75 0 0,10 1 115 0 0,0-1 0 0 0,-1 1 0 0 0,1 0 0 0 0,0 0 0 0 0,0 0 0 0 0,0 0 0 0 0,-1 0 0 0 0,1 0 0 0 0,0 0 1 0 0,0-1-1 0 0,0 1 0 0 0,0 0 0 0 0,-1 0 0 0 0,1 0 0 0 0,0 0 0 0 0,0-1 0 0 0,0 1 0 0 0,0 0 0 0 0,0 0 0 0 0,0 0 0 0 0,0-1 0 0 0,0 1 0 0 0,-1 0 1 0 0,1 0-1 0 0,0-1 0 0 0,0 1 0 0 0,0 0 0 0 0,0 0 0 0 0,0 0 0 0 0,0-1 0 0 0,0 1 0 0 0,0 0 0 0 0,0 0 0 0 0,0-1 0 0 0,1 1 0 0 0,-1 0 1 0 0,0 0-1 0 0,0 0 9 0 0,0-4-113 0 0,0 2 33 0 0,0 2-1 0 0,0-1-18 0 0,0 1-40 0 0,-1 0-13 0 0,1 0-40 0 0,-1 0-45 0 0,1 0-51 0 0,-1 0-55 0 0,0 0-51 0 0,0 0-48 0 0,-1 0-43 0 0,1 0-313 0 0,-1 0-72 0 0,0 0-55 0 0,1 0-40 0 0,0 0-365 0 0,0 0-35 0 0,0 0-2856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09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1 4520 0 0,'0'0'99'0'0,"0"0"11"0"0,0 0 12 0 0,-3 0-12 0 0,-7 0-31 0 0,8 0 12 0 0,1 0 105 0 0,-2 0 174 0 0,3 0-371 0 0,-2 0 35 0 0,-1 0 114 0 0,-2 0 70 0 0,-6 0 348 0 0,8 0-435 0 0,1 0-44 0 0,2 0-80 0 0,0 0 0 0 0,0 0 1 0 0,0 0-1 0 0,0 0 0 0 0,0 0 1 0 0,-1 0-1 0 0,1 0 0 0 0,0 0 1 0 0,0 0-1 0 0,0 0 0 0 0,0 0 1 0 0,0 0-1 0 0,0 0 0 0 0,0 0 1 0 0,0 0-1 0 0,0 0 0 0 0,0 0 1 0 0,-1 0-1 0 0,1 0 0 0 0,0 0 1 0 0,0 0-1 0 0,0 0 0 0 0,0 0 1 0 0,0 0-1 0 0,0 0 0 0 0,0 0 0 0 0,0 0 1 0 0,0 0-1 0 0,0 0 0 0 0,0 0 1 0 0,0 0-1 0 0,0 0 0 0 0,-1 1 1 0 0,1-1-1 0 0,0 0 0 0 0,0 0 1 0 0,0 0-1 0 0,0 0 0 0 0,0 0 1 0 0,0 0-1 0 0,0 0 0 0 0,0 0 1 0 0,0 0-1 0 0,0 0 0 0 0,0 0 1 0 0,0 1-1 0 0,0-1 0 0 0,0 0 1 0 0,0 0-1 0 0,0 0 0 0 0,0 0 1 0 0,0 0-1 0 0,0 0 0 0 0,0 0 0 0 0,0 0 1 0 0,0 0-1 0 0,0 1-7 0 0,0 2 147 0 0,-3 4 124 0 0,0-5-104 0 0,-1-2 68 0 0,1 1-76 0 0,1-1 34 0 0,-1 2 120 0 0,-10 9-7 0 0,6-8-174 0 0,0 1 55 0 0,5 7-72 0 0,2-9-95 0 0,0 0-1 0 0,0-1 1 0 0,-1 1-1 0 0,1 0 1 0 0,0 0-1 0 0,-1-1 1 0 0,0 1-1 0 0,1 0 1 0 0,-1-1-1 0 0,0 1 1 0 0,0-1-1 0 0,0 1 1 0 0,0-1-1 0 0,0 1-19 0 0,-3 5 37 0 0,-17 40 374 0 0,10-18-204 0 0,8-12 28 0 0,3-4-63 0 0,-2 4 52 0 0,-4-1 20 0 0,1-1 0 0 0,3 2-68 0 0,2 6-33 0 0,0-1-48 0 0,0 77 138 0 0,1-92-212 0 0,1-3 36 0 0,4 2 144 0 0,-6-6-179 0 0,1 0-1 0 0,-1 1 0 0 0,1-1 1 0 0,-1 0-1 0 0,0 1 0 0 0,1-1 1 0 0,-1 1-1 0 0,1-1 0 0 0,-1 1 1 0 0,0-1-1 0 0,1 0 0 0 0,-1 1 1 0 0,0-1-1 0 0,1 1 0 0 0,-1 0 1 0 0,0-1-1 0 0,0 1 1 0 0,0-1-1 0 0,0 1 0 0 0,1-1 1 0 0,-1 1-1 0 0,0 0 0 0 0,0-1 1 0 0,0 1-22 0 0,2 4 385 0 0,9 6-22 0 0,-8-8-117 0 0,-1-3-48 0 0,7 0-66 0 0,-6 0-92 0 0,0 0 0 0 0,0 0 0 0 0,1 0 0 0 0,-1 0 0 0 0,0-1 0 0 0,0 1 0 0 0,0-1 0 0 0,0 1 0 0 0,0-1 0 0 0,-1 0-1 0 0,2-1-39 0 0,13-11 269 0 0,-8 5-170 0 0,-3 3-75 0 0,-1 0 0 0 0,0 0 0 0 0,0-1-1 0 0,0 0 1 0 0,2-3-24 0 0,-2-2 16 0 0,-4 9-10 0 0,0 0-1 0 0,0-1 1 0 0,0 1 0 0 0,1 0-1 0 0,-1 0 1 0 0,1 0 0 0 0,-1 0-1 0 0,1 0 1 0 0,0 0-6 0 0,3-4 6 0 0,-2 4-6 0 0,0-1 1 0 0,0 0-1 0 0,-1 0 0 0 0,1 0 1 0 0,-1 0-1 0 0,0 0 1 0 0,0 0-1 0 0,0-1 0 0 0,0 1 1 0 0,-1-1-1 0 0,1 1 1 0 0,0-4-1 0 0,2-4-3 0 0,3-7-30 0 0,-5 2-82 0 0,-2 15 100 0 0,0-1 0 0 0,0 1 0 0 0,1-1 0 0 0,-1 0 0 0 0,0 1 0 0 0,1-1 0 0 0,-1 1 0 0 0,1-1 0 0 0,0 1 0 0 0,-1-1 0 0 0,1 1 0 0 0,0 0 0 0 0,0-1 15 0 0,5-11-94 0 0,-3-2 16 0 0,-3-15-149 0 0,0 1-5 0 0,2 14 145 0 0,4-2-25 0 0,-4 14 93 0 0,-1 0 0 0 0,0 0 0 0 0,0-1-1 0 0,0 1 1 0 0,0 0 0 0 0,-1-1 0 0 0,1-1 19 0 0,-1 5-3 0 0,-1-1 0 0 0,1 1 1 0 0,0 0-1 0 0,0-1 0 0 0,0 1 0 0 0,0 0 0 0 0,0-1 0 0 0,0 1 0 0 0,0 0 1 0 0,0-1-1 0 0,1 1 0 0 0,-1 0 0 0 0,0 0 0 0 0,0-1 0 0 0,0 1 0 0 0,0 0 0 0 0,0-1 1 0 0,0 1-1 0 0,1 0 0 0 0,-1 0 0 0 0,0-1 0 0 0,0 1 0 0 0,0 0 0 0 0,1 0 0 0 0,-1-1 1 0 0,0 1 2 0 0,11-13-72 0 0,-9 0-4 0 0,-2 10-16 0 0,0 3 1 0 0,3 0 20 0 0,-2 0 70 0 0,-1 0 0 0 0,1 0 0 0 0,-1 0 0 0 0,1 0 0 0 0,-1 0 0 0 0,1 0 0 0 0,-1 0 0 0 0,1 0 0 0 0,-1 1 0 0 0,0-1 0 0 0,1 0 0 0 0,-1 0 0 0 0,1 0 0 0 0,-1 1 0 0 0,1-1 0 0 0,-1 0-1 0 0,1 0 1 0 0,-1 1 0 0 0,0-1 0 0 0,1 0 0 0 0,-1 1 0 0 0,0-1 0 0 0,1 1 0 0 0,-1-1 0 0 0,0 0 0 0 0,1 1 0 0 0,-1-1 0 0 0,0 1 0 0 0,0-1 0 0 0,0 1 0 0 0,1-1 0 0 0,-1 1 0 0 0,0-1 1 0 0,0 21-24 0 0,0-18 23 0 0,-1 0 0 0 0,1 0-1 0 0,0-1 1 0 0,0 1 0 0 0,0 0 0 0 0,1 0-1 0 0,-1 0 1 0 0,1 0 0 0 0,-1-1 0 0 0,2 3 1 0 0,7 18 22 0 0,-5-1 44 0 0,-2-4 12 0 0,5 1-17 0 0,-3-9-24 0 0,2 9 39 0 0,0-1-22 0 0,-2-7-24 0 0,1 25 114 0 0,-2-25-115 0 0,3 8 26 0 0,1-4 30 0 0,14 25 157 0 0,-10-20-157 0 0,-1-1-48 0 0,-7-3-16 0 0,-3-8-452 0 0,0 0-107 0 0,0-3 75 0 0,0-1-749 0 0,0-3 613 0 0,0 0 256 0 0,0 1-41 0 0,0 0-1391 0 0,0-2-1018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10.0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 7688 0 0,'-1'0'74'0'0,"-7"0"-118"0"0,7 1 63 0 0,0-1 36 0 0,0 0 32 0 0,0 0 46 0 0,1 1 52 0 0,0-1 60 0 0,11 14-207 0 0,-9-7-17 0 0,-2 1 45 0 0,0 0 54 0 0,3-3 53 0 0,3 0 84 0 0,-5-5-240 0 0,-1 0 0 0 0,1 1 0 0 0,-1-1 0 0 0,0 0 0 0 0,1 0 1 0 0,-1 1-1 0 0,1-1 0 0 0,-1 0 0 0 0,0 1 0 0 0,1-1 0 0 0,-1 0 0 0 0,0 1 0 0 0,1-1 0 0 0,-1 1 0 0 0,0-1 0 0 0,0 1 0 0 0,1-1 1 0 0,-1 1-1 0 0,0-1 0 0 0,0 1 0 0 0,0-1 0 0 0,0 0 0 0 0,0 1 0 0 0,0-1 0 0 0,0 1 0 0 0,0-1 0 0 0,0 1 0 0 0,0-1 0 0 0,0 1 1 0 0,0-1-1 0 0,0 1 0 0 0,0 0-17 0 0,2 10 286 0 0,4 1 91 0 0,-1-4-140 0 0,2 6 220 0 0,-1-3-92 0 0,-3-4-167 0 0,-1 8 276 0 0,-2-13-436 0 0,0-1-1 0 0,0 1 1 0 0,1-1-1 0 0,-1 1 1 0 0,0-1 0 0 0,0 1-1 0 0,1-1 1 0 0,-1 1 0 0 0,0-1-1 0 0,1 1-37 0 0,4 6 155 0 0,2 4 101 0 0,-6-1-45 0 0,0-5-77 0 0,0-1-37 0 0,5 7 88 0 0,-2-5-34 0 0,-2-1 16 0 0,0 0 37 0 0,-2 2 74 0 0,0 8 76 0 0,0 10 132 0 0,0-23-222 0 0,0-3-10 0 0,0 0-39 0 0,0 0-20 0 0,0 0-3 0 0,0 0-13 0 0,0 0-51 0 0,0 0-28 0 0,0 0-4 0 0,0 0-4 0 0,0 0-17 0 0,0 0-10 0 0,0-3-1 0 0,-1-10 1 0 0,1 8-43 0 0,-1 0 0 0 0,1 0 0 0 0,0 0 0 0 0,0 1 0 0 0,1-1 0 0 0,0 0 0 0 0,-1 1-1 0 0,3-5-21 0 0,21-33 18 0 0,-22 38-18 0 0,1 0 0 0 0,0 1-1 0 0,0-1 1 0 0,1 1 0 0 0,-1 0 0 0 0,0 0 0 0 0,1 0 0 0 0,0 0-1 0 0,3-2 1 0 0,3 1 0 0 0,-7 3 0 0 0,-1 0 0 0 0,0 0 0 0 0,1-1 0 0 0,-1 1 0 0 0,0 0 0 0 0,0-1 0 0 0,0 1 0 0 0,0-1 0 0 0,0 0 0 0 0,-1 0 0 0 0,1 1 0 0 0,0-1 0 0 0,0 1 0 0 0,0-1 0 0 0,0 1 0 0 0,0 0 0 0 0,0 0 0 0 0,0 0 0 0 0,0 0 0 0 0,0 0 0 0 0,0 1 0 0 0,1-1 0 0 0,-1 1 0 0 0,0-1 0 0 0,1 1 0 0 0,-1 0 0 0 0,0 0 0 0 0,1 0 0 0 0,-1 0 0 0 0,0 0 0 0 0,1 0 0 0 0,15 3 0 0 0,9 10-12 0 0,-6 3-38 0 0,-18-12 48 0 0,1-1 0 0 0,-1 1 1 0 0,0 0-1 0 0,0-1 0 0 0,0 1 0 0 0,-1 1 0 0 0,0-1 0 0 0,1 0 1 0 0,-1 0-1 0 0,-1 1 0 0 0,1 1 2 0 0,1 4-16 0 0,10 24-22 0 0,-6-21 38 0 0,-4-7 0 0 0,0-1 0 0 0,0 1 0 0 0,0 0 0 0 0,-1 0 0 0 0,0 0 0 0 0,0 0 0 0 0,-1 0 0 0 0,0 0 0 0 0,1 5 0 0 0,-2-9 0 0 0,0 0 0 0 0,0 0 0 0 0,0-1 0 0 0,1 1 0 0 0,-1 0 0 0 0,1 0 0 0 0,-1 0 0 0 0,1 0 0 0 0,0 0 0 0 0,-1-1 0 0 0,1 1-1 0 0,0 0 1 0 0,1 1 0 0 0,-1-2 1 0 0,0 1 0 0 0,0-1 0 0 0,0 1 0 0 0,0-1 0 0 0,-1 1 0 0 0,1-1 0 0 0,-1 1 0 0 0,1-1 0 0 0,-1 1 0 0 0,0-1 0 0 0,1 1 0 0 0,-1 0 0 0 0,0 1-1 0 0,0 4 24 0 0,-1-5-21 0 0,1 0 1 0 0,0 0 0 0 0,0 0-1 0 0,0 1 1 0 0,0-1 0 0 0,1 0-1 0 0,-1 0 1 0 0,1 0 0 0 0,-1 0-1 0 0,1 1-3 0 0,10 10 11 0 0,-8-10 17 0 0,-4 1-130 0 0,2 5 20 0 0,-1-6-45 0 0,0-3 35 0 0,0 0-18 0 0,0 0-63 0 0,2 2-170 0 0,3 2 99 0 0,4-1-156 0 0,-6-4 166 0 0,-1 0 61 0 0,0 0-42 0 0,1 0-50 0 0,-1 0-56 0 0,1-1-48 0 0,-1 2 7 0 0,-1-1-48 0 0,1 1-42 0 0,-1-1-38 0 0,1 1-140 0 0,0 0-36 0 0,4 0-1464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10.6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127 537 6992 0 0,'0'0'157'0'0,"0"0"23"0"0,0 0 12 0 0,-3 0-27 0 0,-21 2 231 0 0,24-2-385 0 0,0 0 1 0 0,0 0-1 0 0,-1 0 0 0 0,1 0 0 0 0,0 0 0 0 0,0 0 1 0 0,0 0-1 0 0,0 0 0 0 0,-1 1 0 0 0,1-1 0 0 0,0 0 1 0 0,0 0-1 0 0,0 0 0 0 0,0 0 0 0 0,-1 0 1 0 0,1 0-1 0 0,0 1 0 0 0,0-1 0 0 0,0 0 0 0 0,0 0 1 0 0,0 0-1 0 0,0 0 0 0 0,0 1 0 0 0,-1-1 0 0 0,1 0 1 0 0,0 0-1 0 0,0 0 0 0 0,0 1 0 0 0,0-1 1 0 0,0 0-1 0 0,0 0 0 0 0,0 1-11 0 0,-3 5 345 0 0,-4-1 54 0 0,2 0 44 0 0,4 1-189 0 0,0-4-110 0 0,-1 1 12 0 0,-2 2-67 0 0,1 0-1 0 0,0 0 1 0 0,0 0 0 0 0,0 0-1 0 0,1 0 1 0 0,-2 5-89 0 0,-1 1 165 0 0,0-1 49 0 0,-1 3 35 0 0,1 1-40 0 0,-3 13 125 0 0,1-5-94 0 0,4-8-107 0 0,2 2-42 0 0,0 4-26 0 0,-5-5-16 0 0,0 3 16 0 0,5-1 9 0 0,1 75 106 0 0,1-81-94 0 0,6 2-16 0 0,-1-1 52 0 0,-4 0 55 0 0,0-12 38 0 0,24 0 301 0 0,-23 0-244 0 0,0 0 33 0 0,18-3 158 0 0,-10-2-203 0 0,2-5-28 0 0,-6 4-169 0 0,1-2-42 0 0,0 1-8 0 0,-5 4-1 0 0,1-1-1 0 0,-1 1 1 0 0,0 0-1 0 0,0-1 1 0 0,-1 1-1 0 0,1-2-11 0 0,2-5 18 0 0,-4 8-9 0 0,0-1 1 0 0,0 1 0 0 0,0 0-1 0 0,0 0 1 0 0,1 0-1 0 0,-1 0 1 0 0,1 0 0 0 0,0 0-1 0 0,-1 0-9 0 0,7-5 34 0 0,-6 5-29 0 0,1 0 0 0 0,-1 0 1 0 0,0 0-1 0 0,0-1 0 0 0,0 1 0 0 0,0 0 0 0 0,-1-1 0 0 0,1 0 0 0 0,-1 1 1 0 0,1-2-6 0 0,4-23 36 0 0,-4 21-111 0 0,1 0 0 0 0,0 0 0 0 0,0 0-1 0 0,1 1 1 0 0,1-3 75 0 0,12-20-337 0 0,-12 12 131 0 0,-3-3-35 0 0,0 3 33 0 0,4-7-55 0 0,0-1 12 0 0,-3 7 52 0 0,-4 2-1 0 0,-1-3-42 0 0,-1 8 158 0 0,-5-25-188 0 0,5 7 19 0 0,4 10 85 0 0,-1-7 17 0 0,-3-8 35 0 0,-2 9 47 0 0,2 14 35 0 0,1-1 0 0 0,1 0 0 0 0,-1 1 0 0 0,2-3 34 0 0,-3-20-82 0 0,-2 8 37 0 0,2 16 35 0 0,1 0 0 0 0,1 0 0 0 0,0-1-1 0 0,0 1 1 0 0,1-3 10 0 0,0 8-3 0 0,0-53-115 0 0,0 31 92 0 0,0 7 48 0 0,0-1 46 0 0,0 16-52 0 0,-1 0 0 0 0,1 0 0 0 0,-1 0 0 0 0,0 0 0 0 0,0 0 0 0 0,0 0 0 0 0,-1 1 0 0 0,1-1 0 0 0,-1 0 0 0 0,-1-2-16 0 0,1 1 36 0 0,1 1 1 0 0,0-1-1 0 0,1 0 0 0 0,-1 1 0 0 0,1-1 1 0 0,0 0-1 0 0,0 0 0 0 0,1 0 1 0 0,-1 0-37 0 0,1-7 105 0 0,-1 9-6 0 0,0 3-3 0 0,0 0 0 0 0,0 0-6 0 0,0 0-20 0 0,0 0-1 0 0,3 0 20 0 0,0 0-34 0 0,4 0 54 0 0,-7 0-106 0 0,0 0 0 0 0,0 0 0 0 0,0 0 0 0 0,1 0 0 0 0,-1 0 1 0 0,0 0-1 0 0,0 0 0 0 0,0 0 0 0 0,0 0 0 0 0,0 0 0 0 0,0 0 0 0 0,0 0 0 0 0,0 0 0 0 0,0 0 0 0 0,1 0 0 0 0,-1 0 0 0 0,0 0 0 0 0,0 0 0 0 0,0 0 0 0 0,0 0 0 0 0,0 0 0 0 0,0 0 0 0 0,0 0 0 0 0,0 0 0 0 0,0 0 0 0 0,0 0 0 0 0,0 0 0 0 0,0 0 0 0 0,1 0 0 0 0,-1 0 1 0 0,0 0-1 0 0,0 0 0 0 0,0 1 0 0 0,0-1 0 0 0,0 0 0 0 0,0 0 0 0 0,0 0 0 0 0,0 0 0 0 0,0 0 0 0 0,0 0 0 0 0,0 0 0 0 0,0 0 0 0 0,0 0 0 0 0,0 0 0 0 0,0 0 0 0 0,0 1 0 0 0,0-1 0 0 0,0 0 0 0 0,0 0 0 0 0,0 0 0 0 0,0 0 0 0 0,0 0 0 0 0,0 0 0 0 0,0 0 1 0 0,0 0-1 0 0,0 0 0 0 0,0 1-3 0 0,-1 11 176 0 0,0 13 22 0 0,2-12-150 0 0,2-3-41 0 0,8 8 46 0 0,-6 9-14 0 0,6-6 84 0 0,-6 10 9 0 0,7 18 22 0 0,-5-18 6 0 0,0 0 107 0 0,-1 11 80 0 0,4-8 6 0 0,-5-2-26 0 0,-4-29-301 0 0,6 27 137 0 0,-5-21-117 0 0,0 0 0 0 0,-1 0 1 0 0,-1 7-47 0 0,0 2 67 0 0,0 11 45 0 0,3-10-6 0 0,1-5 13 0 0,-2-9-55 0 0,-1 1 0 0 0,1-1-1 0 0,-1 1 1 0 0,0 0 0 0 0,-1-1 0 0 0,1 1 0 0 0,-1 0-1 0 0,0 0 1 0 0,-1 5-64 0 0,-5 13 262 0 0,4-18-161 0 0,0 0 1 0 0,1 0-1 0 0,0 0 1 0 0,0 1-1 0 0,0 4-101 0 0,1 61 558 0 0,0-23-106 0 0,0-29-217 0 0,0 1 37 0 0,0 0 46 0 0,0 1 50 0 0,1-22-365 0 0,-1 1 1 0 0,0-1-1 0 0,0 1 0 0 0,0-1 0 0 0,0 1 1 0 0,0-1-1 0 0,0 1 0 0 0,0-1 1 0 0,0 1-1 0 0,0-1 0 0 0,0 1 0 0 0,0-1 1 0 0,0 1-1 0 0,0-1 0 0 0,-1 1 0 0 0,1-1 1 0 0,0 1-1 0 0,0-1 0 0 0,0 1 1 0 0,-1-1-1 0 0,1 1 0 0 0,0-1 0 0 0,-1 0 1 0 0,1 1-1 0 0,0-1 0 0 0,-1 0 0 0 0,1 1 1 0 0,-1-1-1 0 0,1 0 0 0 0,0 1 1 0 0,-1-1-1 0 0,1 0 0 0 0,-1 0 0 0 0,1 1 1 0 0,-1-1-1 0 0,1 0 0 0 0,-1 0 1 0 0,1 0-1 0 0,-1 0 0 0 0,1 0 0 0 0,-1 1 1 0 0,1-1-1 0 0,-1 0 0 0 0,1 0 0 0 0,-1-1 1 0 0,0 1-4 0 0,-1 0 100 0 0,2 0 10 0 0,0 0 2 0 0,0 0-8 0 0,0 0-32 0 0,0 0-2 0 0,0 0 15 0 0,-1 0-52 0 0,-1 0-46 0 0,2 0-80 0 0,0 0 35 0 0,0 1 22 0 0,-1-1 89 0 0,-3 0 167 0 0,2 0-203 0 0,1 0-69 0 0,-1 0-85 0 0,2 0 21 0 0,-1 0-34 0 0,1 0-37 0 0,-1 0-41 0 0,1 0-43 0 0,-1 0-47 0 0,1 0-51 0 0,0-1-53 0 0,0 1-35 0 0,0 0-70 0 0,0 0-62 0 0,0 0-53 0 0,0 0-190 0 0,0 0-52 0 0,0 0-229 0 0,0 0-614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35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9096 0 0,'0'0'200'0'0,"0"0"33"0"0,2 3 16 0 0,11 7-31 0 0,-6-7-182 0 0,0 0-28 0 0,-2 7-8 0 0,8-5 0 0 0,-8-2 24 0 0,-1 0 43 0 0,5 5 176 0 0,3 3 181 0 0,4 7 307 0 0,-7-9-361 0 0,-1 0-92 0 0,-2-3-4 0 0,0 0-44 0 0,5 6 122 0 0,-2-2-106 0 0,10 15 204 0 0,-13-17-278 0 0,0 1 45 0 0,2 2 61 0 0,-2-3-68 0 0,2-1-24 0 0,2 1 9 0 0,0 1-20 0 0,-3-2-26 0 0,0 1 17 0 0,0 3 55 0 0,12 15 183 0 0,7-5-11 0 0,-11-2-113 0 0,-12-13-197 0 0,1-1 0 0 0,1 1-1 0 0,-1-1 1 0 0,2 1-83 0 0,33 34 345 0 0,12 10-21 0 0,-27-25-224 0 0,-1-3-61 0 0,-18-19 36 0 0,5-3-11 0 0,-10 0-65 0 0,0 0 1 0 0,1-1-1 0 0,-1 1 1 0 0,0 0-1 0 0,0 0 1 0 0,0 0 0 0 0,0 0-1 0 0,0 0 1 0 0,0 0-1 0 0,0 0 1 0 0,0 0-1 0 0,0 0 1 0 0,0 0-1 0 0,1 0 1 0 0,-1 0-1 0 0,0 0 1 0 0,0 0-1 0 0,0 0 1 0 0,0 0-1 0 0,0 1 1 0 0,0-1-1 0 0,0 0 1 0 0,0 0 0 0 0,0 0-1 0 0,0 0 1 0 0,0 0-1 0 0,1 0 1 0 0,-1 0-1 0 0,0 0 1 0 0,0 0-1 0 0,0 0 1 0 0,0 0-1 0 0,0 0 1 0 0,0 0-1 0 0,0 0 1 0 0,0 0-1 0 0,0 1 1 0 0,0-1 0 0 0,0 0-1 0 0,0 0 1 0 0,0 0-1 0 0,0 0 1 0 0,0 0-1 0 0,0 0 1 0 0,0 0-1 0 0,0 0 1 0 0,0 0-1 0 0,0 0 1 0 0,0 0-1 0 0,0 1 1 0 0,0-1-1 0 0,0 0 1 0 0,0 0-1 0 0,0 0 1 0 0,0 0 0 0 0,0 0-1 0 0,0 0 1 0 0,0 4 19 0 0,0-2-61 0 0,1 0-49 0 0,0-1-35 0 0,5-4-484 0 0,-3 0 441 0 0,-1 1 134 0 0,1 1 44 0 0,-2 1-229 0 0,-1-1 85 0 0,1 1 71 0 0,0 0 58 0 0,0-1 80 0 0,1 1 228 0 0,-1 0-246 0 0,0 0-81 0 0,-1 0-31 0 0,1 0-37 0 0,-1 0-42 0 0,1 0-48 0 0,-1 0-52 0 0,1 0-56 0 0,-1 0-62 0 0,1 0-67 0 0,0 0-71 0 0,-1 0-77 0 0,1 0 81 0 0,-1 0-50 0 0,1 0-51 0 0,0 0-54 0 0,-1 0-1354 0 0,0 0-1124 0 0</inkml:trace>
  <inkml:trace contextRef="#ctx0" brushRef="#br0" timeOffset="252.14">663 0 7688 0 0,'0'0'166'0'0,"0"0"29"0"0,-2 3 14 0 0,-21 21-83 0 0,19-15-51 0 0,-1 3-54 0 0,-1-5 13 0 0,-1-3 72 0 0,-1-1 40 0 0,0 4 54 0 0,-6 11 239 0 0,-7 19 344 0 0,3-6-180 0 0,5-12-281 0 0,4-8-157 0 0,-1 0 80 0 0,2-2 70 0 0,1 0 0 0 0,0 0 0 0 0,-2 3-315 0 0,-1 8 348 0 0,1 1-82 0 0,-3 1 57 0 0,-1-2 279 0 0,0-1 0 0 0,-10 12-602 0 0,1-7 464 0 0,9-9-111 0 0,4-2-90 0 0,-6 6 86 0 0,-11 2 116 0 0,13-4-178 0 0,12-14-237 0 0,-1 0-1 0 0,0 0 0 0 0,0 0 0 0 0,0-1 0 0 0,0 1 0 0 0,-1 0 0 0 0,1-1 1 0 0,-1 0-1 0 0,-2 2-49 0 0,-6 3 101 0 0,-10 7 108 0 0,18-12-170 0 0,0 0 1 0 0,0 0-1 0 0,1 0 1 0 0,-1 1-1 0 0,1-1 1 0 0,0 1-1 0 0,-1-1 1 0 0,1 1-1 0 0,-1 2-39 0 0,1 0 38 0 0,2-4-32 0 0,-1 0 0 0 0,1-1 0 0 0,0 1 0 0 0,-1 0 0 0 0,1-1 0 0 0,0 1 0 0 0,-1-1 0 0 0,1 1 0 0 0,0-1-1 0 0,-1 1 1 0 0,1-1 0 0 0,-1 1 0 0 0,1-1 0 0 0,-1 1 0 0 0,0-1 0 0 0,1 1 0 0 0,-1-1 0 0 0,1 0 0 0 0,-1 1 0 0 0,0-1 0 0 0,1 0 0 0 0,-1 0-6 0 0,-4 3 19 0 0,-24 13 100 0 0,24-6-109 0 0,-2-7-46 0 0,0-3-98 0 0,4 0 12 0 0,0 0-34 0 0,0 0-65 0 0,-1 0-159 0 0,2 0-774 0 0,2 0-42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01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555 0 4536 0 0,'0'0'133'0'0,"0"0"59"0"0,0 0-67 0 0,-3 0 104 0 0,1 0-147 0 0,-1 0 55 0 0,-9 0 572 0 0,9 0-552 0 0,-1 0 8 0 0,3 0-128 0 0,0 0-41 0 0,-2 0 376 0 0,3 0-20 0 0,-2 0-6 0 0,-11 0 12 0 0,-1 0 56 0 0,9 3 30 0 0,-5 8 4 0 0,8-10-242 0 0,0 0-49 0 0,1 0-42 0 0,-1-1-34 0 0,-2 1 7 0 0,-1-2-63 0 0,3 0 6 0 0,1 1 39 0 0,-14 3 223 0 0,1 7 33 0 0,12-8-161 0 0,0-1-45 0 0,-2 0 14 0 0,-3-2-36 0 0,7 1-58 0 0,-9 0 163 0 0,4 0-87 0 0,0 0-57 0 0,-2 0-9 0 0,4 0 5 0 0,-3 0 177 0 0,1 3-32 0 0,3-2-184 0 0,1-1 0 0 0,-1 1 0 0 0,0 0 1 0 0,1 0-1 0 0,-1-1 0 0 0,0 1 0 0 0,0-1 1 0 0,1 0-1 0 0,-1 0 0 0 0,0 1 0 0 0,0-1 1 0 0,0 0-17 0 0,-17-6 181 0 0,17 5-152 0 0,0 0 0 0 0,0 0 0 0 0,0 1 0 0 0,-1-1 0 0 0,1 1 0 0 0,0 0 0 0 0,0-1 0 0 0,-1 1 0 0 0,1 0 0 0 0,0 0 0 0 0,0 1 0 0 0,-1-1 0 0 0,1 0 0 0 0,0 1 0 0 0,0-1 0 0 0,0 1 0 0 0,0 0 0 0 0,0 0 0 0 0,-1 0-29 0 0,-12 6 202 0 0,11-5-155 0 0,-13 2 180 0 0,-13-4 31 0 0,14-1-111 0 0,14 1-124 0 0,0 0 0 0 0,1 0-1 0 0,-1 1 1 0 0,0-1 0 0 0,0 0 0 0 0,1 1 0 0 0,-1-1 0 0 0,1 1 0 0 0,-1 0 0 0 0,0 0 0 0 0,1 0 0 0 0,-1-1 0 0 0,1 1 0 0 0,-1 1-23 0 0,-5 2 31 0 0,5-3-11 0 0,-1 0 0 0 0,1 0 1 0 0,-1-1-1 0 0,0 1 0 0 0,0-1 1 0 0,1 1-1 0 0,-1-1 1 0 0,0 0-1 0 0,1 0 0 0 0,-2 0-20 0 0,-10-1 112 0 0,5 0-5 0 0,2 1 39 0 0,2 2-46 0 0,-6 9-70 0 0,6-9 13 0 0,-8-2-32 0 0,12 0-11 0 0,0 0 0 0 0,0 0 0 0 0,0 0 0 0 0,0 0 0 0 0,0 0 0 0 0,1 0 0 0 0,-1 1 0 0 0,0-1 0 0 0,0 0 0 0 0,0 0 0 0 0,0 0 0 0 0,1 1 0 0 0,-1-1 0 0 0,-1 1 0 0 0,-3 9 16 0 0,5-9-11 0 0,-1-1 0 0 0,0 1 0 0 0,1-1 0 0 0,-1 0 0 0 0,1 0 0 0 0,-1 1 0 0 0,0-1 0 0 0,1 0 0 0 0,-1 0 0 0 0,0 0 0 0 0,0 0 0 0 0,1 0 0 0 0,-1 0 0 0 0,0 0 1 0 0,1 0-6 0 0,0 0 0 0 0,-3 0 74 0 0,0 0-8 0 0,3 0-66 0 0,0 0 3 0 0,-1 0 1 0 0,0 0-1 0 0,1 0 1 0 0,-1 0-1 0 0,0 0 1 0 0,1 0-1 0 0,-1 1 1 0 0,0-1 0 0 0,1 0-1 0 0,-1 0 1 0 0,0 0-1 0 0,1 1 1 0 0,-1-1-1 0 0,1 0 1 0 0,-1 1-4 0 0,0-1 1 0 0,1 1-1 0 0,0 0 1 0 0,-1 0 0 0 0,1 0 0 0 0,0-1-1 0 0,0 1 1 0 0,-1 0 0 0 0,1 0 0 0 0,0 0-1 0 0,0 0 1 0 0,0 0 0 0 0,0-1 0 0 0,0 1 0 0 0,0 1-1 0 0,1 3 0 0 0,-2-3 0 0 0,-12 22 0 0 0,11-20 3 0 0,1 2-6 0 0,1 16 56 0 0,1-12-40 0 0,-1-7-7 0 0,1 0-1 0 0,-1 0 1 0 0,0-1-1 0 0,0 1 1 0 0,0 0 0 0 0,-1 0-1 0 0,1 0 1 0 0,0 0-1 0 0,-1-1 1 0 0,0 1 0 0 0,0 1-6 0 0,-6 0 2 0 0,7-4 0 0 0,-1 1 0 0 0,1-1-1 0 0,0 0 1 0 0,-1 0-1 0 0,1 1 1 0 0,-1-1-1 0 0,1 0 1 0 0,0 1 0 0 0,-1-1-1 0 0,1 0 1 0 0,0 1-1 0 0,-1-1 1 0 0,1 1 0 0 0,0-1-1 0 0,0 0 1 0 0,-1 1-1 0 0,1-1 1 0 0,0 1-1 0 0,0-1 1 0 0,0 1 0 0 0,-1-1-1 0 0,1 1 1 0 0,0-1-1 0 0,0 1 1 0 0,0-1-1 0 0,0 1 1 0 0,0-1 0 0 0,0 1-1 0 0,0-1 1 0 0,0 1-1 0 0,0-1 1 0 0,1 1-2 0 0,-1 4 8 0 0,0 2 0 0 0,0 13 51 0 0,0 122 417 0 0,0 2-110 0 0,0-1-95 0 0,0-4-78 0 0,0-137-189 0 0,0 0 1 0 0,0 1-1 0 0,0-1 0 0 0,0 1 1 0 0,1-1-1 0 0,0 0 0 0 0,-1 1 0 0 0,1-1 1 0 0,0 0-1 0 0,0 1 0 0 0,0-1 0 0 0,0 0-4 0 0,1 1 6 0 0,-1-1-1 0 0,0 1 0 0 0,0-1 0 0 0,0 1 0 0 0,0 0 0 0 0,-1-1 1 0 0,1 1-1 0 0,-1 0 0 0 0,0-1 0 0 0,1 1 0 0 0,-1 0 0 0 0,-1 0-5 0 0,1 52 243 0 0,0-17-127 0 0,0-6-70 0 0,0 1-63 0 0,0-29 32 0 0,0 0 0 0 0,1 0 0 0 0,-1 0 0 0 0,1 0 0 0 0,0 2-15 0 0,3 2 28 0 0,0 5 13 0 0,-9 14 23 0 0,9-14-26 0 0,0-5-22 0 0,-4-3-8 0 0,1 0 1 0 0,-1 0 0 0 0,0 0-1 0 0,0 0 1 0 0,0 0 0 0 0,-1 0-1 0 0,1 0 1 0 0,-1 0 0 0 0,-1 0-1 0 0,1 0 1 0 0,-1-1-1 0 0,-1 5-8 0 0,1-4 1 0 0,-2 13 45 0 0,5 2-24 0 0,-1-10-13 0 0,0 200 268 0 0,0-202-277 0 0,-1 0 0 0 0,-1 0 0 0 0,0 0 0 0 0,0 0 0 0 0,-3 8 0 0 0,4-14 0 0 0,1-1 0 0 0,-1 0 0 0 0,1 1 0 0 0,0-1 0 0 0,-1 0 0 0 0,1 1 0 0 0,0-1 0 0 0,0 1 0 0 0,0-1 0 0 0,0 0 0 0 0,0 1 0 0 0,0-1 0 0 0,0 1 0 0 0,0-1 0 0 0,0 0 0 0 0,1 1 0 0 0,-1-1 0 0 0,1 0 0 0 0,-1 1 0 0 0,1-1 0 0 0,-1 0 0 0 0,1 0 0 0 0,0 0 0 0 0,0 1 0 0 0,-1-1 0 0 0,2 0 0 0 0,-1 0 0 0 0,-1 0 0 0 0,1 0 0 0 0,0 1 0 0 0,0-1 0 0 0,-1 0 0 0 0,1 0 0 0 0,-1 0 0 0 0,1 1 0 0 0,-1-1 0 0 0,1 0 0 0 0,-1 1 0 0 0,0-1 0 0 0,0 1 0 0 0,1-1 0 0 0,-1 0 0 0 0,0 1 0 0 0,0-1 0 0 0,0 0 0 0 0,-1 1 0 0 0,1-1 0 0 0,0 1 0 0 0,-1-1 0 0 0,1 0 0 0 0,0 1 0 0 0,-1-1 0 0 0,-3 9-5 0 0,-6 22 26 0 0,10-30-16 0 0,-1 1-1 0 0,1-1 1 0 0,0 0-1 0 0,0 1 1 0 0,0-1-1 0 0,0 0 1 0 0,0 1-1 0 0,0-1 1 0 0,1 0 0 0 0,-1 1-1 0 0,1-1 1 0 0,0 0-1 0 0,0 3-4 0 0,9 18 46 0 0,-9-17-45 0 0,0 0 1 0 0,0 0-1 0 0,0 0 1 0 0,-1 1-1 0 0,-1 2-1 0 0,1 277 438 0 0,0-268-404 0 0,0 29 53 0 0,3-22-59 0 0,4-12 0 0 0,-7-12-25 0 0,1 1 0 0 0,0-1 0 0 0,0 0 0 0 0,-1 1 0 0 0,1-1 0 0 0,0 1 0 0 0,-1-1 0 0 0,0 1 0 0 0,1-1 0 0 0,-1 1 0 0 0,0 0 0 0 0,0-1 0 0 0,0 1-3 0 0,0 94 169 0 0,0-65-68 0 0,0 1 40 0 0,0-4 16 0 0,0 2 43 0 0,0 2 49 0 0,0 3 56 0 0,0 12-294 0 0,0-15 42 0 0,0-28-36 0 0,0-2-50 0 0,0 1 50 0 0,0 6 49 0 0,0 7 67 0 0,0-6-69 0 0,0-7 0 0 0,0-3 6 0 0,0 0 15 0 0,0 0-16 0 0,0 0-5 0 0,0 0 0 0 0,0 0 0 0 0,0 0 4 0 0,0 0 16 0 0,0 0 4 0 0,0 0 0 0 0,0 0 8 0 0,0 0 35 0 0,0 0 18 0 0,0 0 3 0 0,3 0-25 0 0,2 0-108 0 0,0 0-38 0 0,-2 0-102 0 0,-3 0-3 0 0,0 0 40 0 0,0 0 125 0 0,3 0 58 0 0,2 0-53 0 0,9 0 106 0 0,-3 0-138 0 0,6 0-44 0 0,-8 1-35 0 0,8-1-198 0 0,-4-5 163 0 0,8-4 88 0 0,-19 8 15 0 0,-1 1-1 0 0,0-1 1 0 0,1 1-1 0 0,-1 0 1 0 0,1-1-1 0 0,-1 1 1 0 0,0 0-1 0 0,1 0 1 0 0,-1 0-1 0 0,1 0-2 0 0,17-2 103 0 0,-7-3-46 0 0,12-4 81 0 0,1 1-15 0 0,-13 3-94 0 0,-8 4-42 0 0,-1 0 0 0 0,0 1 0 0 0,0-1 0 0 0,1 1 0 0 0,-1-1 0 0 0,0 1 0 0 0,1 0 0 0 0,0 1 13 0 0,15-3-85 0 0,13-8-57 0 0,-1 4 22 0 0,1-4 96 0 0,28-6-29 0 0,-56 15 52 0 0,-1 0-1 0 0,0 0 1 0 0,0 1-1 0 0,1-1 1 0 0,-1 1 0 0 0,1 0-1 0 0,-1 0 1 0 0,1 0 1 0 0,15-1 0 0 0,18-11 0 0 0,-27 8 0 0 0,0 1 0 0 0,0 0 0 0 0,0 1 0 0 0,0 0 0 0 0,0 0 0 0 0,1 1 0 0 0,-9 1 0 0 0,0 0 0 0 0,-1 0 0 0 0,1 0 0 0 0,0-1 0 0 0,-1 1 0 0 0,1 0 0 0 0,0-1 0 0 0,-1 1 0 0 0,1-1 0 0 0,-1 0 0 0 0,1 1 0 0 0,-1-1 0 0 0,1 0 0 0 0,-1 0 0 0 0,12-5 0 0 0,4 4 5 0 0,-4 2 25 0 0,4-4 63 0 0,-6 0-38 0 0,7-3 34 0 0,-5 5 23 0 0,-7 0-5 0 0,-3-2-93 0 0,-3 3-14 0 0,1 1 1 0 0,-1-1-1 0 0,0 1 1 0 0,1-1-1 0 0,-1 1 1 0 0,1-1-1 0 0,-1 1 1 0 0,1-1-1 0 0,-1 1 1 0 0,1 0-1 0 0,-1-1 0 0 0,1 1 1 0 0,-1 0-1 0 0,1 0 1 0 0,0-1-1 0 0,-1 1 1 0 0,1 0-1 0 0,31-3-1 0 0,-16 3 12 0 0,-3 0 5 0 0,-10 0-133 0 0,-3 0-17 0 0,0 0-35 0 0,0 0 51 0 0,0 0-105 0 0,0-2-189 0 0,0 0 414 0 0,0 1-47 0 0,0-1-47 0 0,0 1-49 0 0,1 0-49 0 0,-1 0-51 0 0,1 0-51 0 0,0 0-53 0 0,0 0-53 0 0,0 0-54 0 0,0 1-55 0 0,1-1-57 0 0,-1 1-57 0 0,1 0-58 0 0,0 0-59 0 0,1 0-60 0 0,3 0-1675 0 0,3 0-1398 0 0</inkml:trace>
  <inkml:trace contextRef="#ctx0" brushRef="#br0" timeOffset="1009.39">1281 300 4864 0 0,'0'0'141'0'0,"-3"0"54"0"0,-8 0 139 0 0,9 0 61 0 0,2 0 12 0 0,-3 3-11 0 0,-7 7-51 0 0,8-8-163 0 0,0-1-49 0 0,-2 0 18 0 0,-4-2-21 0 0,8 1-83 0 0,-3 0 262 0 0,1 0-44 0 0,-9 0-17 0 0,9 0-6 0 0,2 0-17 0 0,-3 3-62 0 0,-10 7-31 0 0,0-5-4 0 0,8 2-46 0 0,2-2-10 0 0,-2-4-5 0 0,-3 0 40 0 0,7-2-103 0 0,1 1 0 0 0,-1 0 0 0 0,1 0 0 0 0,-1 0 0 0 0,1 0 0 0 0,0 0 0 0 0,-1 0 0 0 0,1 1 0 0 0,-1-1 0 0 0,1 0 0 0 0,0 0 0 0 0,-1 0 0 0 0,1 0 0 0 0,-1 0 0 0 0,1 1 0 0 0,0-1 0 0 0,-1 0 0 0 0,1 0 0 0 0,0 1 0 0 0,-1-1 1 0 0,1 0-1 0 0,0 0 0 0 0,-1 1 0 0 0,1-1 0 0 0,0 0 0 0 0,0 1 0 0 0,-1-1 0 0 0,1 0 0 0 0,0 1 0 0 0,0-1 0 0 0,0 1-4 0 0,-5 6 71 0 0,-6-2 45 0 0,6 8 4 0 0,2-9-100 0 0,-5 5 82 0 0,-2 2 46 0 0,5-3-100 0 0,-1 5 26 0 0,0-9-27 0 0,5-4-44 0 0,1 1 0 0 0,0-1 0 0 0,-1 0 0 0 0,1 0 0 0 0,-1 1 1 0 0,1-1-1 0 0,0 0 0 0 0,-1 1 0 0 0,1-1 0 0 0,-1 0 0 0 0,1 1 1 0 0,0-1-1 0 0,0 1 0 0 0,-1-1 0 0 0,1 1 0 0 0,0-1 0 0 0,0 0 0 0 0,-1 1 1 0 0,1-1-1 0 0,0 1 0 0 0,0-1 0 0 0,0 1 0 0 0,0-1 0 0 0,0 1 1 0 0,0-1-1 0 0,0 1 0 0 0,0-1 0 0 0,0 1 0 0 0,0-1 0 0 0,0 1 1 0 0,0-1-1 0 0,0 1-3 0 0,0 1 18 0 0,0 0 0 0 0,0-1 0 0 0,0 1 0 0 0,-1 0 0 0 0,1 0 1 0 0,-1-1-1 0 0,1 1 0 0 0,-1 0 0 0 0,0-1 0 0 0,0 1 0 0 0,1-1 0 0 0,-1 1 1 0 0,0-1-1 0 0,0 1-18 0 0,-4 5 30 0 0,4-3-6 0 0,0 0 0 0 0,0 0 1 0 0,0 1-1 0 0,1-1 0 0 0,-1 1 0 0 0,1-1 1 0 0,0 0-1 0 0,1 1 0 0 0,0 3-24 0 0,0 8 70 0 0,-2-9-41 0 0,1-5-19 0 0,0 0 0 0 0,0 0 0 0 0,0 1 0 0 0,0-1-1 0 0,0 0 1 0 0,1 0 0 0 0,-1 0 0 0 0,0 0 0 0 0,1 0 0 0 0,0 1-10 0 0,4 5 30 0 0,-4-6-23 0 0,0-1 0 0 0,0 1 0 0 0,0-1 0 0 0,-1 1 0 0 0,1-1 0 0 0,0 1 0 0 0,-1-1 0 0 0,1 1 0 0 0,-1-1 0 0 0,1 1 0 0 0,-1 0 0 0 0,0-1 0 0 0,0 1 0 0 0,0 0-7 0 0,0 0 4 0 0,0-1 0 0 0,1 1 0 0 0,-1-1 0 0 0,0 1 0 0 0,1-1 0 0 0,-1 1 0 0 0,1-1 0 0 0,-1 1 0 0 0,1-1 1 0 0,-1 1-1 0 0,1-1 0 0 0,0 0 0 0 0,0 1 0 0 0,0-1 0 0 0,0 0 0 0 0,0 0 0 0 0,0 0 0 0 0,0 1 0 0 0,1-1-4 0 0,0 1 7 0 0,0 0 0 0 0,-1-1-1 0 0,1 1 1 0 0,-1 0-1 0 0,0 0 1 0 0,1 0 0 0 0,-1 0-1 0 0,0 0 1 0 0,0 0 0 0 0,0 1-7 0 0,2 10 14 0 0,3 6 23 0 0,4-6 24 0 0,84 81 499 0 0,-83-85-503 0 0,-9-8-51 0 0,-1 0 0 0 0,1-1 0 0 0,-1 1 0 0 0,1 0 0 0 0,0-1 0 0 0,-1 0 0 0 0,1 1 0 0 0,-1-1-1 0 0,1 0 1 0 0,0 0 0 0 0,-1 0 0 0 0,1 0 0 0 0,0 0-6 0 0,11 1 71 0 0,6 3 64 0 0,-14-2-109 0 0,8 2 59 0 0,-9-3-47 0 0,0 0 0 0 0,0 0 0 0 0,0 0 0 0 0,0 0-1 0 0,0 0 1 0 0,0-1 0 0 0,0 0 0 0 0,0 0 0 0 0,1 0-1 0 0,-1 0 1 0 0,0-1 0 0 0,3 0-38 0 0,8-6 216 0 0,-6 3-54 0 0,3-1 36 0 0,13-8 97 0 0,-15 6-147 0 0,0 1 37 0 0,1 2 40 0 0,-3 0-22 0 0,-6 3-174 0 0,-1 0 0 0 0,0 0 1 0 0,1 0-1 0 0,-1 0 0 0 0,0 0 0 0 0,0-1 0 0 0,0 1 0 0 0,0 0 1 0 0,1-2-30 0 0,5-8 150 0 0,-4 5-26 0 0,1-1-1 0 0,0 2 1 0 0,1-1 0 0 0,3-4-124 0 0,-6 9 12 0 0,7-9 35 0 0,-9 8-48 0 0,1 1 0 0 0,0-1 0 0 0,0 1 0 0 0,-1-1 1 0 0,1 1-1 0 0,-1-1 0 0 0,0 1 0 0 0,1-1 0 0 0,-1 0 0 0 0,0 1 1 0 0,0-1-1 0 0,0 0 0 0 0,0 0 1 0 0,0-2-5 0 0,1 0-1 0 0,-1 0 1 0 0,1 0 0 0 0,0 0-1 0 0,0 1 1 0 0,0-1 0 0 0,0 0-1 0 0,1 0 1 0 0,0 1 0 0 0,1-3 5 0 0,-2 3 0 0 0,0 0 0 0 0,0 0 0 0 0,-1 0 0 0 0,1 0 0 0 0,-1 0 0 0 0,0 0 0 0 0,0 0 0 0 0,0 0 0 0 0,0 0 0 0 0,0 0 0 0 0,-1-1 0 0 0,1-4 0 0 0,0-37 12 0 0,0 21 85 0 0,0 22-86 0 0,0-1 1 0 0,0 0-1 0 0,-1 1 1 0 0,1-1 0 0 0,-1 1-1 0 0,1-1 1 0 0,-1 0-1 0 0,0 1 1 0 0,0-1-1 0 0,0 1 1 0 0,-1-1-12 0 0,-1-2 26 0 0,-1 0 1 0 0,0 0 0 0 0,0 0-1 0 0,0 1 1 0 0,-1-1-27 0 0,-74-74 15 0 0,68 67-15 0 0,8 8 0 0 0,0 1 0 0 0,0-1 0 0 0,0 1 0 0 0,0 0 0 0 0,-1 0 0 0 0,1 0 0 0 0,-1 1 0 0 0,0-1 0 0 0,0 1 0 0 0,-1-1 0 0 0,-21-2 0 0 0,-26-21 0 0 0,40 23 8 0 0,2 2-32 0 0,1 1-24 0 0,0 0-33 0 0,-6 0-149 0 0,8 0 62 0 0,-1 1-41 0 0,-3-1-235 0 0,7 0 171 0 0,-1 0-37 0 0,3 0-183 0 0</inkml:trace>
  <inkml:trace contextRef="#ctx0" brushRef="#br0" timeOffset="4039.19">1565 1673 6536 0 0,'0'0'141'0'0,"0"0"23"0"0,0 0 13 0 0,0 0 30 0 0,0 0 76 0 0,0 0 33 0 0,0 0 4 0 0,0 0 17 0 0,0 2 74 0 0,-1 2-242 0 0,-1 2 70 0 0,0-4-123 0 0,-1-1 57 0 0,-2-1 85 0 0,-1 1 111 0 0,-2 1-156 0 0,4 3-37 0 0,3-5-162 0 0,1 1 0 0 0,0 0 0 0 0,-1-1 0 0 0,1 1 0 0 0,-1-1 1 0 0,1 1-1 0 0,-1-1 0 0 0,0 1 0 0 0,1-1 0 0 0,-1 1 0 0 0,0-1 0 0 0,1 0 1 0 0,-1 1-1 0 0,0-1 0 0 0,1 0 0 0 0,-1 1 0 0 0,0-1 0 0 0,1 0 0 0 0,-1 0 1 0 0,0 0-1 0 0,0 0 0 0 0,1 0 0 0 0,-1 0 0 0 0,0 0 0 0 0,0 0-14 0 0,-11 2 181 0 0,-4 5 24 0 0,7-2-80 0 0,-4 0 38 0 0,3-2-72 0 0,-9 3 73 0 0,4 0 30 0 0,7-1-116 0 0,-19 6 129 0 0,19-8-171 0 0,-40 14 213 0 0,31-8-172 0 0,9-4 8 0 0,-1 0 0 0 0,1-1 0 0 0,-8 3-85 0 0,-6 1 101 0 0,3-5-3 0 0,18-4-89 0 0,0 1 1 0 0,-1 1 0 0 0,1-1 0 0 0,-1 0 0 0 0,1 0-1 0 0,0 0 1 0 0,-1 1 0 0 0,1-1 0 0 0,0 1 0 0 0,-1-1-10 0 0,-27 16 189 0 0,24-9-135 0 0,5-7-51 0 0,0 1 1 0 0,-1-1-1 0 0,1 0 0 0 0,0 1 0 0 0,0-1 0 0 0,-1 1 0 0 0,1-1 0 0 0,0 0 0 0 0,-1 1 1 0 0,1-1-1 0 0,0 0 0 0 0,-1 1 0 0 0,1-1 0 0 0,-1 0 0 0 0,1 0 0 0 0,-1 1 1 0 0,1-1-1 0 0,-1 0 0 0 0,1 0 0 0 0,0 0 0 0 0,-1 1 0 0 0,1-1 0 0 0,-1 0 0 0 0,1 0 1 0 0,-1 0-1 0 0,1 0 0 0 0,-1 0 0 0 0,1 0 0 0 0,-1 0 0 0 0,1 0 0 0 0,-1 0 1 0 0,0-1-4 0 0,-3 1 57 0 0,-8 0-78 0 0,6 0 78 0 0,2 0 104 0 0,1 0-26 0 0,1 0 44 0 0,2-2-75 0 0,0 0-83 0 0,0 0 0 0 0,1 0 0 0 0,-1 1 0 0 0,1-1 0 0 0,-1 0 0 0 0,1 0 1 0 0,0 1-1 0 0,-1-1 0 0 0,1 1 0 0 0,0-1 0 0 0,1-1-21 0 0,3-4 24 0 0,-4 5-13 0 0,-1 0 1 0 0,1-1 0 0 0,-1 1 0 0 0,1 0-1 0 0,-1 0 1 0 0,0 0 0 0 0,0-1 0 0 0,1 1 0 0 0,-2 0-1 0 0,1 0 1 0 0,0-3-12 0 0,-2-12 64 0 0,6 0-33 0 0,22-15 114 0 0,-21 22-98 0 0,-4 7-36 0 0,0 1-1 0 0,0 0 1 0 0,0 0 0 0 0,1-1-1 0 0,-1 1 1 0 0,1 0-1 0 0,-1 0 1 0 0,1 1 0 0 0,0-1-11 0 0,0-1 9 0 0,0 1 1 0 0,-1 0-1 0 0,1 0 1 0 0,0-1-1 0 0,-1 1 0 0 0,0-1 1 0 0,1 1-1 0 0,-1-1 1 0 0,0 0-1 0 0,0 0 1 0 0,0 1-1 0 0,-1-2-9 0 0,2 0 5 0 0,-1 0 0 0 0,0-1 0 0 0,1 1 1 0 0,0 0-1 0 0,0 0 0 0 0,2-3-5 0 0,6-7 0 0 0,0 0 0 0 0,0 1 0 0 0,8-7 0 0 0,-17 18 0 0 0,1 1 0 0 0,0-1 0 0 0,-1-1 0 0 0,0 1 0 0 0,1 0 0 0 0,-1 0 0 0 0,0 0 0 0 0,0-1 0 0 0,0 1 0 0 0,0-1 0 0 0,-1 1 0 0 0,1 0 0 0 0,-1-1 0 0 0,1 0 0 0 0,-1 1 0 0 0,1-1 0 0 0,0 1 0 0 0,0 0 0 0 0,0-1 0 0 0,0 1 0 0 0,0 0 0 0 0,0-1 0 0 0,1 1 0 0 0,-1 0 0 0 0,1 0 0 0 0,-1 0 0 0 0,1 0 0 0 0,11-14 0 0 0,-7 3 0 0 0,4 8 0 0 0,-10 5 2 0 0,0-1 0 0 0,1 1 1 0 0,-1 0-1 0 0,0-1 0 0 0,0 1 1 0 0,0 0-1 0 0,1 0 0 0 0,-1-1 1 0 0,0 1-1 0 0,0 0 0 0 0,1 0 1 0 0,-1-1-1 0 0,0 1 0 0 0,0 0 1 0 0,1 0-1 0 0,-1 0 0 0 0,0 0 1 0 0,1-1-1 0 0,-1 1 0 0 0,0 0 1 0 0,1 0-1 0 0,-1 0 0 0 0,0 0 1 0 0,1 0-1 0 0,-1 0 1 0 0,0 0-1 0 0,1 0 0 0 0,-1 0 1 0 0,1 0-1 0 0,-1 0 0 0 0,0 0 1 0 0,1 0-1 0 0,-1 0 0 0 0,0 0 1 0 0,1 1-1 0 0,-1-1 0 0 0,0 0 1 0 0,1 0-1 0 0,-1 0 0 0 0,0 0 1 0 0,0 1-1 0 0,1-1 0 0 0,-1 0 1 0 0,0 0-1 0 0,0 0 0 0 0,1 1 1 0 0,-1-1-1 0 0,0 0 0 0 0,0 1 1 0 0,1-1-1 0 0,-1 0 1 0 0,0 0-1 0 0,0 1-2 0 0,3 15 189 0 0,-3-14-6 0 0,0 1-30 0 0,0 1-131 0 0,0-2-21 0 0,0 1 0 0 0,0-1 0 0 0,0 0 0 0 0,0 1 0 0 0,0-1 0 0 0,1 0 0 0 0,-1 1 0 0 0,1-1 0 0 0,0 2-1 0 0,3 2-1 0 0,4 6 17 0 0,-8-12-14 0 0,0 1-1 0 0,0-1 1 0 0,0 1-1 0 0,0-1 0 0 0,1 0 1 0 0,-1 1-1 0 0,0-1 1 0 0,0 0-1 0 0,0 1 0 0 0,0-1 1 0 0,0 1-1 0 0,0-1 0 0 0,0 1 1 0 0,0-1-1 0 0,0 0 1 0 0,0 1-1 0 0,0-1 0 0 0,0 0 1 0 0,-1 1-1 0 0,1-1 1 0 0,0 1-1 0 0,0-1 0 0 0,0 0 1 0 0,0 1-1 0 0,-1-1 0 0 0,1 0 1 0 0,0 1-2 0 0,-6 2 10 0 0,5-3-10 0 0,1 1 0 0 0,0-1 0 0 0,-1 0 0 0 0,1 0 0 0 0,0 0 0 0 0,-1 0 0 0 0,1 0 0 0 0,0 1 0 0 0,-1-1 0 0 0,1 0 0 0 0,0 0 0 0 0,-1 1 0 0 0,1-1 0 0 0,0 0 0 0 0,0 0 0 0 0,-1 1 0 0 0,1-1 0 0 0,0 0 0 0 0,0 1 0 0 0,0-1 0 0 0,-1 0 0 0 0,1 1 0 0 0,0-1 0 0 0,0 0 0 0 0,0 1 0 0 0,0-1 0 0 0,0 0 0 0 0,0 1 0 0 0,0-1 0 0 0,0 1 0 0 0,0-1 0 0 0,0 0 0 0 0,0 1 0 0 0,0-1 0 0 0,0 1 0 0 0,0-1 0 0 0,0 0 0 0 0,0 1 0 0 0,0-1 0 0 0,0 0 0 0 0,0 1 0 0 0,0-1 0 0 0,1 0 0 0 0,-1 1 0 0 0,0-1 0 0 0,0 0 0 0 0,1 1 0 0 0,-1-1 0 0 0,0 0 1 0 0,5 8-2 0 0,-4-6-3 0 0,0-1 1 0 0,0 1-1 0 0,0-1 0 0 0,-1 0 0 0 0,1 1 0 0 0,0 0 1 0 0,-1-1-1 0 0,1 1 0 0 0,-1-1 0 0 0,1 1 1 0 0,-1 0-1 0 0,0-1 0 0 0,0 1 0 0 0,0 0 4 0 0,0 13 10 0 0,1 19 117 0 0,1-23-100 0 0,4 5 28 0 0,-5-13-35 0 0,0 0 0 0 0,0 1-1 0 0,0-1 1 0 0,0 0-1 0 0,0 1 1 0 0,-1-1 0 0 0,1 1-1 0 0,-1 1-19 0 0,0 10 108 0 0,0-11-80 0 0,-1 0-1 0 0,2 0 1 0 0,-1-1 0 0 0,0 1-1 0 0,1 0 1 0 0,0 0-1 0 0,0 1-27 0 0,4 10 103 0 0,-3-12-80 0 0,-1 1-1 0 0,0-1 0 0 0,0 1 1 0 0,0-1-1 0 0,0 0 0 0 0,-1 1 1 0 0,1 0-1 0 0,-1-1 1 0 0,0 1-24 0 0,0 50 266 0 0,0-27-74 0 0,0-23-167 0 0,0-1-1 0 0,0 0 0 0 0,1 0 0 0 0,-1 0 0 0 0,1 0 0 0 0,0 0 1 0 0,1 2-24 0 0,6 13 141 0 0,-4-3-8 0 0,-5 6-20 0 0,1-12-67 0 0,-1 1 6 0 0,1-8-43 0 0,0 0 1 0 0,0 0-1 0 0,0 0 1 0 0,0 0-1 0 0,0 0 1 0 0,0 0-1 0 0,1 0 1 0 0,-1 0-1 0 0,1 0 1 0 0,-1 0-1 0 0,1 0-9 0 0,4 6 31 0 0,-4-7-24 0 0,0 1 0 0 0,0-1 0 0 0,0 1 0 0 0,0-1 0 0 0,-1 1 0 0 0,1-1 0 0 0,-1 1 0 0 0,1-1 0 0 0,-1 1 0 0 0,1 0 0 0 0,-1-1 0 0 0,0 1-1 0 0,0 0 1 0 0,0 0-7 0 0,0 27 128 0 0,0-27-64 0 0,0-2 6 0 0,0 3 22 0 0,0-1-8 0 0,0-1-71 0 0,0 1-64 0 0,0-1-56 0 0,0 0-84 0 0,0 0-58 0 0,-1-1-104 0 0,1 0-241 0 0,0-1-9 0 0,0 0 235 0 0,1 0 102 0 0,-1 0 51 0 0,1-1 84 0 0,-1 1 54 0 0,1-1 59 0 0,0 0 69 0 0,12-14-1289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13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8032 0 0,'0'0'182'0'0,"0"0"29"0"0,0 0 12 0 0,3 0 25 0 0,2 0-68 0 0,10 0 138 0 0,-10 0-195 0 0,0 0 35 0 0,3 0 155 0 0,-3 0-107 0 0,-1 0 40 0 0,3 0-86 0 0,0-1-43 0 0,-1-1-20 0 0,2-2-5 0 0,1 0-4 0 0,-2 1-1 0 0,1 2 21 0 0,1 1 47 0 0,11 0 128 0 0,-3 0-106 0 0,5 0-59 0 0,26 0-22 0 0,-42-3-65 0 0,-3-1-65 0 0,0 2-68 0 0,-1-1-67 0 0,0 1-103 0 0,0 1-119 0 0,-2 0-107 0 0,1 1 68 0 0,0 0-39 0 0,0 0-554 0 0,4 0-432 0 0,4 0-823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13.7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5400 0 0,'0'3'158'0'0,"0"-2"-147"0"0,0-1-1 0 0,0 1 0 0 0,0 0 0 0 0,0-1 1 0 0,0 1-1 0 0,0 0 0 0 0,0-1 0 0 0,-1 1 0 0 0,1 0 1 0 0,0-1-1 0 0,0 1 0 0 0,-1 0 0 0 0,1-1 1 0 0,0 1-1 0 0,-1 0-10 0 0,-9 4 32 0 0,7 1-14 0 0,3-2 48 0 0,0-2 70 0 0,0-1 158 0 0,0-1 265 0 0,0 0 17 0 0,0 0 5 0 0,-3 0-3 0 0,-7 0-2 0 0,7 0 0 0 0,3 0-27 0 0,0 0-113 0 0,0 0-55 0 0,0 0-11 0 0,0 0-9 0 0,0 0-28 0 0,0 0-11 0 0,0 0-2 0 0,0 0 16 0 0,0 3 65 0 0,0 7 23 0 0,0-7 7 0 0,0-3-7 0 0,3 0-32 0 0,11 0 14 0 0,1 0-102 0 0,3 0-36 0 0,11 0 26 0 0,-27 0-283 0 0,0-1 1 0 0,0 1 0 0 0,-1 0 0 0 0,1 0 0 0 0,0-1 0 0 0,0 1-1 0 0,-1-1 1 0 0,1 0 0 0 0,0 1 0 0 0,-1-1 0 0 0,1 0 0 0 0,-1 0-1 0 0,1 0-11 0 0,-1 0 10 0 0,1 0-1 0 0,-1 0 0 0 0,1 0 0 0 0,0 0 0 0 0,-1 1 0 0 0,1-1 1 0 0,0 1-1 0 0,-1-1 0 0 0,1 1 0 0 0,0-1 0 0 0,0 1 1 0 0,0 0-1 0 0,0 0-9 0 0,76 0 14 0 0,-72-1-14 0 0,-5 2 0 0 0,24 12 0 0 0,-21-11 1 0 0,2-1 1 0 0,16-1 17 0 0,-20 0-56 0 0,4 0 28 0 0,-4 0-38 0 0,0 0-68 0 0,1 0-94 0 0,-3 0-75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12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12 7112 0 0,'0'0'157'0'0,"0"0"23"0"0,0 0 13 0 0,-3 0-22 0 0,-3 0-118 0 0,2 0 25 0 0,1 0 78 0 0,3 0 181 0 0,0-3 308 0 0,0 2-598 0 0,0-1 33 0 0,-1-1 175 0 0,0 1 103 0 0,0 2 83 0 0,0 0 163 0 0,-3 3 920 0 0,2 0-803 0 0,1-1-407 0 0,0 0-40 0 0,0 1 11 0 0,0 0-108 0 0,0 0-126 0 0,1 0-102 0 0,-1-1-112 0 0,1 1-124 0 0,-3-1 437 0 0,2 0-137 0 0,0 0-1 0 0,-1 0 0 0 0,1-1 0 0 0,0 1 1 0 0,0 0-1 0 0,0 0 0 0 0,0 0 0 0 0,0 0 1 0 0,1 0-1 0 0,-1 0 0 0 0,1 1 1 0 0,-1-1-1 0 0,1 0 0 0 0,0 1-12 0 0,-1 37 218 0 0,1-18-44 0 0,0 65 437 0 0,0 163 850 0 0,0-146-760 0 0,0-96-635 0 0,-1 0 0 0 0,0 0 0 0 0,0-1-1 0 0,-1 1 1 0 0,-1 1-66 0 0,1-2 69 0 0,0 1-1 0 0,1-1 1 0 0,0 1 0 0 0,0 0-1 0 0,1 1-68 0 0,0 10 202 0 0,0 0-45 0 0,0 47 220 0 0,0-38-187 0 0,0-11-45 0 0,0 0 35 0 0,0 1 61 0 0,0 0 60 0 0,0-1 70 0 0,0 1 81 0 0,-3-18-372 0 0,3 0-79 0 0,-1 0-1 0 0,1 0 1 0 0,-1 0-1 0 0,1 0 1 0 0,-1 0-1 0 0,1 0 1 0 0,0 0-1 0 0,-1 0 1 0 0,1-1-1 0 0,-1 1 1 0 0,1 0 0 0 0,0 0-1 0 0,-1 0 1 0 0,1 0-1 0 0,-1 0 1 0 0,1-1-1 0 0,0 1 1 0 0,-1 0-1 0 0,1 0 1 0 0,0-1-1 0 0,-1 1 1 0 0,1 0-1 0 0,0-1 1 0 0,-1 1-1 0 0,1 0 1 0 0,0-1-1 0 0,0 1 1 0 0,0 0-1 0 0,-1-1 1 0 0,1 1-1 0 0,0-1 0 0 0,-5-6-13 0 0,-5 2-40 0 0,7 0 33 0 0,0 0-42 0 0,-3 0-140 0 0,5 5 184 0 0,1 0 0 0 0,-1 0 0 0 0,1-1 0 0 0,0 1-1 0 0,-1 0 1 0 0,1-1 0 0 0,-1 1 0 0 0,1 0 0 0 0,0-1 0 0 0,-1 1 0 0 0,1 0 0 0 0,0-1 0 0 0,0 1 0 0 0,-1-1 0 0 0,1 1 0 0 0,0-1-1 0 0,0 1 1 0 0,-1 0 0 0 0,1-1 0 0 0,0 1 0 0 0,0-1 0 0 0,0 1 0 0 0,0-1 0 0 0,0 1 0 0 0,0-1 0 0 0,0 1 0 0 0,0-1-1 0 0,0 1 1 0 0,0-1 0 0 0,0 1 0 0 0,0-1 0 0 0,0 0 18 0 0,0-7-218 0 0,0-1-37 0 0,0 4 54 0 0,0-1-34 0 0,0-4-247 0 0,0 6 190 0 0,0-1-38 0 0,0-3-316 0 0,0 4 273 0 0,0 0-35 0 0,0 0-39 0 0,0 0-40 0 0,0 0-43 0 0,0 0-44 0 0,0 3 178 0 0,0-1-44 0 0,0 1-37 0 0,0-1-34 0 0,0 0-140 0 0,0 0-34 0 0,0-3-1483 0 0</inkml:trace>
  <inkml:trace contextRef="#ctx0" brushRef="#br0" timeOffset="779.48">113 107 6880 0 0,'0'0'157'0'0,"0"0"23"0"0,0 0 11 0 0,0 0 31 0 0,3 0 130 0 0,0 0-234 0 0,1 0 0 0 0,-1-1 0 0 0,1 1-1 0 0,-1-1 1 0 0,0 1 0 0 0,1-1 0 0 0,-1 0-118 0 0,5-3 222 0 0,-1-1-57 0 0,-4 2 27 0 0,1 2-90 0 0,0 1-59 0 0,1 1-35 0 0,-3-1 42 0 0,5 0 19 0 0,-5 0-47 0 0,1 1 1 0 0,-1-1 0 0 0,0 0 0 0 0,0-1 0 0 0,0 1 0 0 0,0 0 0 0 0,1 0 0 0 0,-1-1-1 0 0,0 0 1 0 0,1 0-23 0 0,5-4 83 0 0,2 0 42 0 0,3 2 37 0 0,3 2 11 0 0,0-6-60 0 0,-7 3-46 0 0,-3 2 10 0 0,2 1 18 0 0,0 0 38 0 0,4-1 78 0 0,-3-2-34 0 0,5-3 17 0 0,6 4 10 0 0,-8 3-140 0 0,1 0-34 0 0,2 1-44 0 0,-13-1 10 0 0,-1 0 0 0 0,1 0 0 0 0,0 0 1 0 0,-1 1-1 0 0,1-1 0 0 0,0 1 1 0 0,-1-1-1 0 0,1 1 0 0 0,-1-1 0 0 0,1 1 1 0 0,-1 0-1 0 0,1 0 0 0 0,-1 0 0 0 0,1 0 4 0 0,6 4-7 0 0,2-2 13 0 0,-8-2-3 0 0,-1-1 0 0 0,0 0-1 0 0,1 1 1 0 0,-1-1 0 0 0,0 1 0 0 0,0-1 0 0 0,0 1-1 0 0,0 0 1 0 0,0-1 0 0 0,1 1 0 0 0,-1 0 0 0 0,0 0-1 0 0,-1 0 1 0 0,1 0 0 0 0,0 0 0 0 0,0 0 0 0 0,0 0-1 0 0,0 0 1 0 0,-1 0 0 0 0,1 0 0 0 0,-1 0 0 0 0,1 0-1 0 0,0 1-2 0 0,13 30 37 0 0,-14-27-16 0 0,2 1-13 0 0,0-2-2 0 0,0 0 0 0 0,0 1 0 0 0,0-1 0 0 0,-1 1 0 0 0,1 1-6 0 0,0 29 87 0 0,-2-18 17 0 0,0 13 20 0 0,0-14-23 0 0,-2 0 61 0 0,-4-1-40 0 0,0 1 15 0 0,4 0 52 0 0,2-13-156 0 0,0 0 1 0 0,-1 0 0 0 0,1 0 0 0 0,-1-1 0 0 0,1 1 0 0 0,-1 0 0 0 0,0 0-34 0 0,-2 2 68 0 0,1 0 0 0 0,0 0 0 0 0,-1-1 0 0 0,0 1 0 0 0,0-1 1 0 0,-1 1-69 0 0,-9 9 345 0 0,0 0-1 0 0,-9 7-344 0 0,-1 0 279 0 0,-2 4 13 0 0,3-3-112 0 0,20-20-169 0 0,0 0 0 0 0,0-1 1 0 0,0 1-1 0 0,0-1 0 0 0,0 1 0 0 0,-1-1 0 0 0,1 0 0 0 0,0 0 0 0 0,-1 0 0 0 0,1 0 0 0 0,-1-1 0 0 0,1 1 0 0 0,-1-1-11 0 0,0 1 10 0 0,1-1 0 0 0,-1 1 0 0 0,1 0-1 0 0,0 0 1 0 0,-1 0 0 0 0,1 0 0 0 0,0 0-1 0 0,0 0 1 0 0,0 1 0 0 0,0-1-1 0 0,0 1 1 0 0,0-1 0 0 0,0 1-10 0 0,-4 4 32 0 0,-13 12 132 0 0,12-13-141 0 0,-4 0 24 0 0,-7 6-12 0 0,12-8 14 0 0,-3-4-39 0 0,9 1-5 0 0,-6 0 38 0 0,-4 0-22 0 0,7 0 33 0 0,6-2 10 0 0,10-9-11 0 0,34-10-42 0 0,-19 8-11 0 0,-20 12 0 0 0,1-1 0 0 0,4-4 0 0 0,-11 5 0 0 0,-1 0 0 0 0,0 0 0 0 0,1 1 0 0 0,-1-1 0 0 0,1 0 0 0 0,-1 1 0 0 0,1-1 0 0 0,-1 1 0 0 0,1 0 0 0 0,-1-1 0 0 0,1 1 0 0 0,0 0 0 0 0,-1 0 0 0 0,110 0 0 0 0,-110 0 0 0 0,1 0 0 0 0,0 1 0 0 0,-1-1 0 0 0,1 0 0 0 0,0 1 0 0 0,-1-1 0 0 0,1 1 0 0 0,-1-1 0 0 0,1 1 0 0 0,-1 0 0 0 0,1-1 0 0 0,-1 1 0 0 0,1 0 0 0 0,-1 0 0 0 0,7 4 0 0 0,3 0 0 0 0,-9-4 0 0 0,0 0 0 0 0,0 0 0 0 0,1 0 0 0 0,-1 1 0 0 0,0-1 0 0 0,0 1 0 0 0,0-1 0 0 0,0 1 0 0 0,0 0 0 0 0,1 0 0 0 0,0 1 0 0 0,0-1 0 0 0,0 0 0 0 0,1 0 0 0 0,-1 0 0 0 0,2 1 0 0 0,-2-2 0 0 0,1 1 0 0 0,-1 0 0 0 0,0 0 0 0 0,0 1 0 0 0,0-1 0 0 0,1 1 0 0 0,17 14 0 0 0,-18-16 0 0 0,0 1 0 0 0,0 0 0 0 0,-1 0 0 0 0,1 0 0 0 0,-1 1 0 0 0,0-1 0 0 0,1 1 0 0 0,3 12-1 0 0,-6-14 2 0 0,1 0 0 0 0,-1 0-1 0 0,0-1 1 0 0,0 1 0 0 0,1 0-1 0 0,-1 0 1 0 0,1 0 0 0 0,-1 0-1 0 0,1 0 1 0 0,-1-1 0 0 0,1 1-1 0 0,-1 0 1 0 0,1-1 0 0 0,0 1-1 0 0,-1 0 1 0 0,1-1 0 0 0,0 1-1 0 0,0-1 1 0 0,0 1 0 0 0,-1-1-1 0 0,1 1 1 0 0,0-1 0 0 0,0 1 0 0 0,0-1-1 0 0,2 3 18 0 0,0-1 0 0 0,0 1 1 0 0,-1 0-1 0 0,0 0 0 0 0,1 1 1 0 0,-1-1-1 0 0,0 0 0 0 0,0 1 1 0 0,-1-1-1 0 0,2 4-18 0 0,0 0 25 0 0,2 3 15 0 0,6 11-28 0 0,-10-17-26 0 0,0 0 1 0 0,0 0 0 0 0,0 0 0 0 0,-1 0 0 0 0,1 0 0 0 0,-1 0 0 0 0,0 0 0 0 0,0 0-1 0 0,-1 0 1 0 0,1 2 13 0 0,-1 14-22 0 0,1 54 176 0 0,0-62-51 0 0,0 4 24 0 0,-1-14-106 0 0,1 0 0 0 0,0 1 0 0 0,0-1 0 0 0,-1 0 0 0 0,1 1 0 0 0,-1-1 0 0 0,0 0 0 0 0,0 0-1 0 0,0 1 1 0 0,0-1 0 0 0,0 0-21 0 0,-7 11 119 0 0,1-1-37 0 0,1 2 39 0 0,2-5-12 0 0,0-1-1 0 0,0 1 0 0 0,-3 2-108 0 0,0 0 70 0 0,-6 9 61 0 0,2-6-12 0 0,8-11-79 0 0,1 0 0 0 0,-1 0 0 0 0,1 0 0 0 0,0 0 0 0 0,0 1 0 0 0,0 0-40 0 0,0 0 40 0 0,0-1 0 0 0,0 1 0 0 0,0-1 0 0 0,0 0 0 0 0,-1 0 0 0 0,0 1-40 0 0,-8 7 109 0 0,8-7-76 0 0,-1 0-1 0 0,0 0 0 0 0,0 0 1 0 0,0-1-1 0 0,0 0 0 0 0,0 0 0 0 0,-1 0 1 0 0,1 0-1 0 0,-1-1 0 0 0,0 1 0 0 0,-4 0-32 0 0,-1 1 39 0 0,7-2-31 0 0,0-1-1 0 0,0 1 1 0 0,0-1 0 0 0,-1 0 0 0 0,1-1-1 0 0,0 1 1 0 0,0 0 0 0 0,-1-1-1 0 0,-1 0-7 0 0,-11 2 44 0 0,0 4-27 0 0,0 0-3 0 0,1-4 25 0 0,-99-2 99 0 0,90-4-143 0 0,-16-11 57 0 0,15 5-35 0 0,-20-8 48 0 0,11 5-58 0 0,10 5-7 0 0,20 6 0 0 0,-18-10 0 0 0,6 2 0 0 0,15 9-8 0 0,0 1 0 0 0,0-1-1 0 0,0 1 1 0 0,0-1 0 0 0,0 0-1 0 0,0 1 1 0 0,0-1 0 0 0,0 0-1 0 0,0 0 1 0 0,0 0 0 0 0,0 0-1 0 0,0 0 1 0 0,0 0 0 0 0,1 0-1 0 0,-1 0 1 0 0,0 0 0 0 0,1 0-1 0 0,-1-1 9 0 0,1 1-12 0 0,0 0 0 0 0,0 0 0 0 0,0 0 0 0 0,0 0 0 0 0,0 0 0 0 0,0 1 0 0 0,0-1-1 0 0,0 0 1 0 0,0 0 0 0 0,0 0 0 0 0,0 0 0 0 0,1 0 0 0 0,-1 0 12 0 0,1-1-35 0 0,-1-2-187 0 0,0 0 37 0 0,7-13-523 0 0,-4 13 421 0 0,0 1-93 0 0,-1 0 32 0 0,1 1-76 0 0,-1 0-91 0 0,0 0-101 0 0,0 0 101 0 0,0 1-64 0 0,-1-1-69 0 0,1 1-73 0 0,0-1-1385 0 0,-2 1-1185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16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1 144 5584 0 0,'0'-13'165'0'0,"0"13"-162"0"0,0 0 0 0 0,0 0-1 0 0,0 0 1 0 0,0 0 0 0 0,0 0-1 0 0,0 0 1 0 0,0-1 0 0 0,0 1 0 0 0,0 0-1 0 0,0 0 1 0 0,0 0 0 0 0,0 0-1 0 0,0 0 1 0 0,0 0 0 0 0,0 0 0 0 0,0 0-1 0 0,0 0 1 0 0,0 0 0 0 0,0-1-1 0 0,0 1 1 0 0,0 0 0 0 0,0 0 0 0 0,0 0-1 0 0,0 0 1 0 0,0 0 0 0 0,0 0-1 0 0,0 0 1 0 0,1 0 0 0 0,-1 0 0 0 0,0 0-1 0 0,0 0 1 0 0,0 0 0 0 0,0 0-1 0 0,0-1 1 0 0,0 1 0 0 0,0 0 0 0 0,0 0-1 0 0,0 0 1 0 0,0 0 0 0 0,0 0-1 0 0,0 0 1 0 0,1 0 0 0 0,-1 0 0 0 0,0 0-1 0 0,0 0 1 0 0,0 0 0 0 0,0 0-1 0 0,0 0 1 0 0,0 0 0 0 0,0 0 0 0 0,0 0-1 0 0,0 0 1 0 0,0 0 0 0 0,1 0-1 0 0,-1 0 1 0 0,0 0 0 0 0,0 0-3 0 0,0 0 0 0 0,1 1 2 0 0,-1-1 0 0 0,1 0 0 0 0,0 0 0 0 0,-1-1 0 0 0,1 1 1 0 0,0 0-1 0 0,-1 0 0 0 0,1 0 0 0 0,0 0 0 0 0,-1-1 0 0 0,1 1 0 0 0,0 0 1 0 0,-1 0-1 0 0,1-1 0 0 0,-1 1-2 0 0,6-11 0 0 0,0 7 38 0 0,-1 0 69 0 0,-3-3 72 0 0,-2 4 162 0 0,2 0 10 0 0,9-7-9 0 0,-8 7-132 0 0,-1 2-72 0 0,1 0-46 0 0,0 2-43 0 0,0-1-18 0 0,-1-2 43 0 0,-2 2-55 0 0,0-1 0 0 0,1 1 0 0 0,-1-1 1 0 0,0 0-1 0 0,1 1 0 0 0,-1-1 0 0 0,0 0 0 0 0,0 1 1 0 0,0-1-1 0 0,0 0 0 0 0,0 1 0 0 0,0-1 0 0 0,0 0 1 0 0,0 1-1 0 0,0-1-19 0 0,0 1 0 0 0,0 0 5 0 0,0 0 0 0 0,0 0-1 0 0,0 0 1 0 0,0 0 0 0 0,0 0 0 0 0,0-1 0 0 0,0 1 0 0 0,0 0 0 0 0,0 0 0 0 0,0 0 0 0 0,0 0-1 0 0,0 0 1 0 0,0 0 0 0 0,0 0 0 0 0,0 0 0 0 0,0 0 0 0 0,0 0 0 0 0,0-1 0 0 0,0 1 0 0 0,0 0-1 0 0,0 0 1 0 0,0 0 0 0 0,0 0 0 0 0,0 0 0 0 0,0 0 0 0 0,0 0 0 0 0,1 0 0 0 0,-1 0 0 0 0,0 0-1 0 0,0 0 1 0 0,0 0 0 0 0,0-1 0 0 0,0 1 0 0 0,0 0 0 0 0,0 0 0 0 0,0 0 0 0 0,0 0 0 0 0,0 0-1 0 0,0 0 1 0 0,0 0 0 0 0,1 0 0 0 0,-1 0 0 0 0,0 0 0 0 0,0 0 0 0 0,0 0 0 0 0,0 0 0 0 0,0 0-1 0 0,0 0 1 0 0,0 0 0 0 0,0 0 0 0 0,0 0 0 0 0,0 0 0 0 0,1 0 0 0 0,-1 0 0 0 0,0 0 0 0 0,0 0-1 0 0,0 0-4 0 0,12-3 226 0 0,2-7 12 0 0,-10 8-49 0 0,-1 1-85 0 0,1 0-52 0 0,1 2-27 0 0,-2 0 36 0 0,7-3 89 0 0,1-3-29 0 0,-3 0-23 0 0,-1 3 11 0 0,0 0 25 0 0,2 2 50 0 0,-9 0-184 0 0,3 0 24 0 0,-1 0 0 0 0,1 0-1 0 0,-1 0 1 0 0,1-1 0 0 0,-1 1 0 0 0,1-1 0 0 0,0 0-24 0 0,5-6 131 0 0,-8 6-125 0 0,1 1 0 0 0,-1 0 0 0 0,0-1 1 0 0,1 1-1 0 0,-1-1 0 0 0,0 1 0 0 0,1 0 1 0 0,-1-1-1 0 0,0 1 0 0 0,1 0 0 0 0,-1-1 1 0 0,1 1-1 0 0,-1 0 0 0 0,1 0 0 0 0,-1-1 0 0 0,1 1 1 0 0,-1 0-1 0 0,1 0 0 0 0,-1 0 0 0 0,1 0 1 0 0,-1 0-1 0 0,1 0 0 0 0,-1 0 0 0 0,1 0 1 0 0,-1 0-1 0 0,1 0 0 0 0,-1 0 0 0 0,1 0 1 0 0,-1 0-7 0 0,13 1 118 0 0,-9-1-89 0 0,0 0 0 0 0,0 0 0 0 0,0 0 1 0 0,0 0-1 0 0,0-1 0 0 0,-1 1 0 0 0,1-1 1 0 0,2-1-30 0 0,3-2 36 0 0,-5 2-17 0 0,0 1 1 0 0,0-1 0 0 0,-1 1-1 0 0,1 0 1 0 0,0 0-1 0 0,2-1-19 0 0,-4 2 13 0 0,0 0 0 0 0,-1 0 0 0 0,1 0 0 0 0,0 0 0 0 0,-1 0 0 0 0,1 0 0 0 0,0 1 0 0 0,-1-1 0 0 0,1 1 0 0 0,0-1 0 0 0,-1 1 0 0 0,2 0-13 0 0,10 9 27 0 0,-7-6 83 0 0,3-5-43 0 0,-8 1-52 0 0,-1 0-13 0 0,0 0 0 0 0,0 0 0 0 0,0 0 0 0 0,0 0-1 0 0,0 0 1 0 0,0 0 0 0 0,0 0 0 0 0,0 0 0 0 0,0 0 0 0 0,1 0 0 0 0,-1 0 0 0 0,0 0 0 0 0,0 0 0 0 0,0 0 0 0 0,0 0 0 0 0,0 0 0 0 0,0 0 0 0 0,0 0 0 0 0,0 0 0 0 0,0 0 0 0 0,0 0 0 0 0,1 0 0 0 0,-1 0 0 0 0,0 0 0 0 0,0 0 0 0 0,0 0 0 0 0,0 0 0 0 0,0 0 0 0 0,0 0 0 0 0,0 0 0 0 0,0 1 0 0 0,0-1-1 0 0,0 0 1 0 0,0 0 0 0 0,0 0 0 0 0,0 0 0 0 0,0 0 0 0 0,0 0 0 0 0,0 0 0 0 0,0 0 0 0 0,0 0 0 0 0,0 0 0 0 0,1 0 0 0 0,-1 1 0 0 0,0-1 0 0 0,0 0 0 0 0,0 0 0 0 0,0 0 0 0 0,0 0 0 0 0,0 0 0 0 0,-1 0 0 0 0,1 0 0 0 0,0 0 0 0 0,0 0 0 0 0,0 0 0 0 0,0 0 0 0 0,0 1-2 0 0,-1 2 38 0 0,2-2-32 0 0,3 6 49 0 0,5 11 51 0 0,-7-14-104 0 0,-1 1 0 0 0,0 0 0 0 0,-1-1 0 0 0,1 1 0 0 0,-1 0 0 0 0,0 0 0 0 0,0-1-1 0 0,0 1 1 0 0,-1 3-2 0 0,0 2 2 0 0,2 6-18 0 0,-1-14-8 0 0,0 1 0 0 0,1 0 0 0 0,-1 0 0 0 0,0 0 1 0 0,-1 0-1 0 0,1 0 0 0 0,0 0 0 0 0,-1 0 0 0 0,0 0 0 0 0,-1 2 24 0 0,-2 3-50 0 0,-3 4 1 0 0,5 0 59 0 0,2-11-2 0 0,0 1 0 0 0,0 0 1 0 0,0-1-1 0 0,-1 1 1 0 0,1-1-1 0 0,-1 1 0 0 0,1 0 1 0 0,-1-1-1 0 0,1 1 1 0 0,-1-1-1 0 0,0 1 0 0 0,0-1 1 0 0,0 1-1 0 0,0-1-8 0 0,-4 7 35 0 0,-3 11 28 0 0,0 6-31 0 0,3-8-2 0 0,4-15-27 0 0,0 0 0 0 0,0 0 0 0 0,0 0 0 0 0,-1 0 0 0 0,1 0 1 0 0,-1 0-1 0 0,1 0 0 0 0,-1 0 0 0 0,-1 1-3 0 0,-8 10 47 0 0,6-3-4 0 0,4-8-34 0 0,0 1 1 0 0,0-1-1 0 0,0 0 1 0 0,-1 0-1 0 0,1 0 0 0 0,0 1 1 0 0,-1-2-1 0 0,0 1 1 0 0,0 0-10 0 0,-1 2 12 0 0,1 0 0 0 0,-1 0 0 0 0,0 0 0 0 0,1 0 0 0 0,0 0 0 0 0,0 0 0 0 0,0 0 0 0 0,0 2-12 0 0,-8 17 32 0 0,-2-3-4 0 0,10-16-14 0 0,0 1 0 0 0,-1-1 1 0 0,1 0-1 0 0,-1 0 0 0 0,0-1 0 0 0,0 1 1 0 0,-1 0-15 0 0,0 1 28 0 0,1 0 1 0 0,0 0-1 0 0,0 0 1 0 0,0 0-1 0 0,0 0 1 0 0,-1 5-29 0 0,-5 11 85 0 0,-7 8 43 0 0,5-23-78 0 0,10-5-48 0 0,0-1-1 0 0,0 0 1 0 0,0 1-1 0 0,0-1 1 0 0,0 1-1 0 0,0 0 1 0 0,0-1-1 0 0,0 1 1 0 0,0 0-1 0 0,1 0 1 0 0,-1-1-1 0 0,0 1 1 0 0,0 0-1 0 0,1 0 1 0 0,-1 0-1 0 0,0 0-1 0 0,-2 12 54 0 0,1-7 15 0 0,-9 4 23 0 0,9-7 11 0 0,-1-3 1 0 0,-8 0 0 0 0,9 0 0 0 0,2 0 0 0 0,0 0 0 0 0,0 0-6 0 0,0 0-22 0 0,0 0-10 0 0,0 0-2 0 0,0 0 1 0 0,0 0 8 0 0,0 0 9 0 0,0 0-14 0 0,0 0-4 0 0,2 0-11 0 0,34-2-1 0 0,-19-5 33 0 0,-9 3-57 0 0,8 1 26 0 0,-16 3-53 0 0,1 0 0 0 0,0 0 0 0 0,0 0 0 0 0,0 0 0 0 0,0 0 0 0 0,-1 0 0 0 0,1 0 0 0 0,0 0 0 0 0,0 0 0 0 0,0-1 0 0 0,0 1 0 0 0,-1 0 0 0 0,1-1 1 0 0,0 1-1 0 0,0-1-1 0 0,1-2 0 0 0,4-4 0 0 0,-4 6 1 0 0,1 0 1 0 0,-1 1-1 0 0,1 0 1 0 0,-1-1-1 0 0,1 1 1 0 0,-1 0-1 0 0,2 0-1 0 0,6 3 43 0 0,8 4-23 0 0,-12-5 1 0 0,0-1-1 0 0,0 0 1 0 0,0 0-1 0 0,0 0 1 0 0,4-1-21 0 0,32 0 119 0 0,-3 0-45 0 0,101 0 10 0 0,-127 0 104 0 0,-10 0 43 0 0,-3 0-182 0 0,0 0-116 0 0,0 0-102 0 0,0 0 35 0 0,0 0-40 0 0,0 0-42 0 0,0 0-40 0 0,0 0-37 0 0,0 0-33 0 0,0 0-217 0 0,0 0-55 0 0,0 0-715 0 0,0 0-571 0 0,0 0-1080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19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0 4432 0 0,'0'0'99'0'0,"0"0"11"0"0,3 0 10 0 0,5 0-40 0 0,10 0 24 0 0,-16 0-11 0 0,-1 0 108 0 0,-1 0 176 0 0,0 0 8 0 0,0 0-5 0 0,0 0-43 0 0,0 0-17 0 0,-3 0-6 0 0,-13 0 239 0 0,-25 0 794 0 0,16 0-587 0 0,10 0-391 0 0,1 0-54 0 0,0 0-65 0 0,0 0-78 0 0,-1 3-21 0 0,1 7 20 0 0,11-7-48 0 0,-1-2-58 0 0,-5-2-37 0 0,7 1 0 0 0,1 0-24 0 0,0 0-1 0 0,0 0 1 0 0,1 0 0 0 0,-1 0 0 0 0,0 0 0 0 0,1 0 0 0 0,-1 0 0 0 0,0 0 0 0 0,1 1 0 0 0,-1-1-1 0 0,0 0 1 0 0,1 0 0 0 0,-1 1 0 0 0,1-1 0 0 0,-1 0 0 0 0,0 1 0 0 0,1-1 0 0 0,-1 1 0 0 0,1-1-1 0 0,-1 1 1 0 0,1-1 0 0 0,-1 1 0 0 0,1-1 0 0 0,0 1 0 0 0,-1-1 0 0 0,1 1-4 0 0,-1-1 3 0 0,1 1 0 0 0,0 0 1 0 0,-1-1-1 0 0,1 1 0 0 0,-1-1 0 0 0,1 1 0 0 0,-1-1 1 0 0,1 1-1 0 0,-1-1 0 0 0,1 0 0 0 0,-1 1 1 0 0,0-1-1 0 0,1 0 0 0 0,-1 1 0 0 0,1-1 1 0 0,-1 0-1 0 0,0 0 0 0 0,1 1 0 0 0,-1-1 1 0 0,0 0-1 0 0,1 0 0 0 0,-1 0 0 0 0,0 0 0 0 0,0 0 1 0 0,1 0-1 0 0,-1 0-3 0 0,-1 0 8 0 0,1 0-1 0 0,-1 0 1 0 0,1 0 0 0 0,-1 0-1 0 0,1 1 1 0 0,-1-1-1 0 0,1 1 1 0 0,-1-1 0 0 0,1 1-1 0 0,-1-1 1 0 0,1 1 0 0 0,0 0-1 0 0,-1 0 1 0 0,1 0 0 0 0,0 0-8 0 0,-5 4 8 0 0,1-2 56 0 0,-8-1-48 0 0,-1 9-6 0 0,11-6 35 0 0,4 0-37 0 0,0 0 3 0 0,-5 1 39 0 0,-6 7-38 0 0,9-12-12 0 0,1 0 0 0 0,-1 0 0 0 0,1 0 0 0 0,-1 0 0 0 0,1 0 0 0 0,0 0 0 0 0,-1 0 0 0 0,1 0 0 0 0,0 0 0 0 0,0 0 0 0 0,0 0 0 0 0,0 0 0 0 0,0 1 0 0 0,0-1 0 0 0,0 0 1 0 0,0 1-2 0 0,1 26-10 0 0,-1-18-5 0 0,-1-7 12 0 0,1 0 1 0 0,0 0-1 0 0,0 0 1 0 0,0 0 0 0 0,0-1-1 0 0,0 1 1 0 0,0 0 0 0 0,1 0-1 0 0,0-1 1 0 0,-1 1 0 0 0,2 1 3 0 0,4 0 0 0 0,-5-3 0 0 0,-1-1 0 0 0,1 0 0 0 0,-1 0 0 0 0,0 1 0 0 0,1-1 0 0 0,-1 0 0 0 0,1 0 0 0 0,-1 1 0 0 0,0-1 0 0 0,1 1 0 0 0,-1-1 0 0 0,0 0 0 0 0,1 1 0 0 0,-1-1 0 0 0,0 1 0 0 0,0-1 0 0 0,0 1 0 0 0,1-1 0 0 0,-1 0 0 0 0,0 1 0 0 0,0-1 0 0 0,0 1 0 0 0,0-1 0 0 0,0 1 0 0 0,0-1 0 0 0,0 1 0 0 0,0-1 0 0 0,0 1 0 0 0,0-1 0 0 0,0 1 0 0 0,0-1 0 0 0,0 1 0 0 0,2 15 0 0 0,12 0 10 0 0,1-3 33 0 0,-1-8-32 0 0,-9 6-22 0 0,24 5-42 0 0,2-1-1 0 0,-29-14 53 0 0,0 0 0 0 0,0-1 0 0 0,0 1-1 0 0,-1-1 1 0 0,1 0 0 0 0,0 0 0 0 0,0 1 0 0 0,0-1-1 0 0,0 0 1 0 0,0-1 0 0 0,1 1 1 0 0,-1 0 0 0 0,0 0 0 0 0,0-1 1 0 0,0 1-1 0 0,-1 0 0 0 0,1 1 0 0 0,0-1 1 0 0,0 0-1 0 0,0 1 0 0 0,0-1 0 0 0,0 1 1 0 0,1 0-1 0 0,0 1 0 0 0,1-1 0 0 0,-1 1 0 0 0,1 0 0 0 0,0-1 0 0 0,0 0 0 0 0,-1 0 0 0 0,1 0 0 0 0,0 0 0 0 0,0-1 0 0 0,3 1 0 0 0,-5-1 0 0 0,0 0 0 0 0,-1 0 0 0 0,1 0 0 0 0,0 0 0 0 0,-1 1 0 0 0,1-1 0 0 0,0 0 0 0 0,-1 1 0 0 0,1-1 0 0 0,-1 1 0 0 0,1 0 0 0 0,0 0 0 0 0,-1-1 0 0 0,0 1 0 0 0,2 1 0 0 0,4 3 0 0 0,25 11 0 0 0,0-11 0 0 0,-1 21 0 0 0,1-10 10 0 0,-19-11 33 0 0,-8 6-22 0 0,8-6 35 0 0,0 6 23 0 0,-9-6 25 0 0,-3 2-64 0 0,0-1-9 0 0,9 7 55 0 0,-7-10-4 0 0,-5 2 32 0 0,3 10-59 0 0,0-8 31 0 0,-1-4-3 0 0,0 1 35 0 0,0 2-75 0 0,1-3-20 0 0,-1 1 0 0 0,0-1-1 0 0,0 0 1 0 0,0 0 0 0 0,0 0 0 0 0,-1 1 0 0 0,1-1 0 0 0,-1 0 0 0 0,0 0 0 0 0,0 1-23 0 0,-9 1 104 0 0,3 6-7 0 0,7-10-91 0 0,-1 1 1 0 0,1-1-1 0 0,-1 0 0 0 0,1 0 1 0 0,-1 0-1 0 0,1 0 0 0 0,-1-1 1 0 0,0 1-1 0 0,1 0 0 0 0,-1 0 1 0 0,0 0-1 0 0,0 0 0 0 0,0-1 1 0 0,1 1-1 0 0,-1 0 0 0 0,-1 0-6 0 0,-4 0 34 0 0,0-1 9 0 0,-3 4 58 0 0,-12 9-13 0 0,11 3 0 0 0,2-12-50 0 0,0 1 0 0 0,-1-1 0 0 0,1-1 0 0 0,-1 1 0 0 0,0-1 0 0 0,-2 0-38 0 0,2 0 21 0 0,-28 12-6 0 0,11-9-15 0 0,12 0 0 0 0,13-5 0 0 0,0 0 0 0 0,-1 0 0 0 0,1-1 0 0 0,-1 1 0 0 0,1 0 0 0 0,-1-1 0 0 0,1 1 0 0 0,-1-1 0 0 0,1 0 0 0 0,-1 1 0 0 0,1-1 0 0 0,-1 0 0 0 0,0 0 0 0 0,-10 0 5 0 0,-47 0-15 0 0,17 0 79 0 0,42 0-66 0 0,-1 0 0 0 0,1 0 0 0 0,-1 0 0 0 0,1 0 0 0 0,-1 0 0 0 0,1 0 0 0 0,-1 0 0 0 0,1 0 0 0 0,-1 0 0 0 0,1-1 0 0 0,-1 1 0 0 0,1 0 0 0 0,0 0 0 0 0,-1 0 0 0 0,1-1 0 0 0,-1 1 0 0 0,1 0 0 0 0,-1 0 0 0 0,1-1 1 0 0,0 1-1 0 0,-1 0 0 0 0,1-1 0 0 0,0 1 0 0 0,-1 0 0 0 0,1-1 0 0 0,0 1 0 0 0,0-1 0 0 0,-1 1 0 0 0,1-1 0 0 0,0 1 0 0 0,0-1 0 0 0,0 1 0 0 0,-1 0 0 0 0,1-1 0 0 0,0 1 0 0 0,0-1 0 0 0,0 1 0 0 0,0-1 0 0 0,0 1 0 0 0,0-1 1 0 0,0 1-1 0 0,0-1-3 0 0,-2-5 53 0 0,-9-7-42 0 0,8-2-11 0 0,3-4 0 0 0,0 15 0 0 0,0 0 0 0 0,1 0 0 0 0,-1 1 0 0 0,1-1 0 0 0,0-3 0 0 0,5-6-1 0 0,-5 11 2 0 0,0 1 1 0 0,0 0-1 0 0,0-1 0 0 0,-1 1 0 0 0,1-1 1 0 0,-1 1-1 0 0,1-1 0 0 0,-1 1 1 0 0,1-1-1 0 0,-1 0 0 0 0,0 1 0 0 0,0-1 1 0 0,0 1-2 0 0,3-21 67 0 0,-1 19-62 0 0,-1 0-1 0 0,1 0 1 0 0,0 0 0 0 0,0 0 0 0 0,0 0-1 0 0,0-1-4 0 0,11-15 65 0 0,-8 8-50 0 0,-4 9-15 0 0,0 0 0 0 0,0-1 0 0 0,0 1 0 0 0,0 0 0 0 0,1 0 0 0 0,-1 0 0 0 0,1 0 0 0 0,0 0 1 0 0,0 0-1 0 0,2-3 0 0 0,0 0 0 0 0,0 0 0 0 0,0 0 0 0 0,0-1 0 0 0,-1 0 0 0 0,7-9 22 0 0,4-1 46 0 0,17-21 70 0 0,-15 13-89 0 0,-14 22-48 0 0,1-1 1 0 0,-1 0-1 0 0,0 1 1 0 0,1-1-1 0 0,0 1 0 0 0,0 0 1 0 0,-1 0-1 0 0,1 0 1 0 0,3-2-2 0 0,7-5-2 0 0,-2-7 2 0 0,12-2 0 0 0,12-27 0 0 0,-22 33-2 0 0,-8 8 4 0 0,-1-1 0 0 0,1 1 0 0 0,-1-1 0 0 0,0 0 0 0 0,0 0 0 0 0,1-2-2 0 0,0-4 20 0 0,-5 10-18 0 0,1 0 0 0 0,-1 0 0 0 0,0 0 0 0 0,1-1 0 0 0,-1 1-1 0 0,1 0 1 0 0,0 0 0 0 0,-1 0 0 0 0,1 0 0 0 0,0 1 0 0 0,0-1 0 0 0,-1 0-1 0 0,1 0 1 0 0,0 0 0 0 0,0 0 0 0 0,0 1 0 0 0,0-1 0 0 0,1 0-2 0 0,7-2 6 0 0,-9 3-5 0 0,0 0 0 0 0,0 0 0 0 0,1 0 0 0 0,-1 0-1 0 0,0 0 1 0 0,0 0 0 0 0,1 0 0 0 0,-1 0 0 0 0,0 0-1 0 0,0 0 1 0 0,1 0 0 0 0,-1-1 0 0 0,0 1 0 0 0,0 0-1 0 0,1 0 1 0 0,-1 0 0 0 0,0 0 0 0 0,0-1 0 0 0,0 1-1 0 0,0 0 1 0 0,1 0 0 0 0,-1 0 0 0 0,0-1 0 0 0,0 1-1 0 0,0 0 1 0 0,0 0-1 0 0,13-25 24 0 0,-11 22-22 0 0,3-10 9 0 0,-5 12-11 0 0,1 1 1 0 0,0 0 0 0 0,-1-1-1 0 0,1 1 1 0 0,0 0 0 0 0,-1 0 0 0 0,1 0-1 0 0,0-1 1 0 0,-1 1 0 0 0,1 0-1 0 0,0 0 1 0 0,-1 0 0 0 0,1 0-1 0 0,0 0 1 0 0,-1 0-1 0 0,0 0 1 0 0,1 0 0 0 0,-1 0-1 0 0,0 0 1 0 0,0 0 0 0 0,0 0 0 0 0,0 0-1 0 0,0 0 1 0 0,0 0 0 0 0,0 0 0 0 0,0 0-1 0 0,0 0 1 0 0,0 0 0 0 0,1 0 0 0 0,-1 0-1 0 0,0 0 1 0 0,0 0 0 0 0,0 0 0 0 0,0 0-1 0 0,0 0 1 0 0,0 0 0 0 0,0 0 0 0 0,0 0-1 0 0,0 0 1 0 0,0 0 0 0 0,0 0 0 0 0,1 0-1 0 0,-1 0 1 0 0,0 0 0 0 0,0 0 0 0 0,0 0-1 0 0,0 0 1 0 0,0 0 0 0 0,0 0 0 0 0,0-1-1 0 0,0 1 1 0 0,0 0 0 0 0,0 0 0 0 0,0 0-1 0 0,0 0 1 0 0,0 0 0 0 0,0 0 0 0 0,0 0-1 0 0,0 0 1 0 0,0 0 0 0 0,0 0 0 0 0,0-1-1 0 0,0 1 1 0 0,0 0 0 0 0,0 0 0 0 0,0 0-1 0 0,0 0 1 0 0,0 0 0 0 0,0 0 0 0 0,0 0-1 0 0,0 0 1 0 0,0 0 0 0 0,0-1-1 0 0,0-9 21 0 0,0 10-20 0 0,0 0 0 0 0,0 0 0 0 0,0 0 0 0 0,0 0 0 0 0,0 0 0 0 0,0-1 0 0 0,0 1 0 0 0,0 0 0 0 0,0 0 0 0 0,0 0-1 0 0,0 0 1 0 0,0 0 0 0 0,0 0 0 0 0,0 0 0 0 0,0 0 0 0 0,0 0 0 0 0,0 0 0 0 0,0-1 0 0 0,0 1 0 0 0,0 0 0 0 0,0 0 0 0 0,0 0 0 0 0,0 0 0 0 0,0 0 0 0 0,0 0 0 0 0,0 0-1 0 0,0 0 1 0 0,0 0 0 0 0,0 0 0 0 0,0 0 0 0 0,0 0 0 0 0,-1-1 0 0 0,1 1 0 0 0,0 0 0 0 0,0 0 0 0 0,0 0 0 0 0,0 0 0 0 0,0 0 0 0 0,0 0 0 0 0,0 0 0 0 0,0 0-1 0 0,0 0 1 0 0,0 0 0 0 0,0 0 0 0 0,-1 0 0 0 0,1 0 0 0 0,0 0 0 0 0,0 0 0 0 0,0 0 0 0 0,0 0 0 0 0,0 0 0 0 0,0 0 0 0 0,0 0 0 0 0,0 0 0 0 0,0 0 0 0 0,0 0 0 0 0,-1 0-1 0 0,-9 0 64 0 0,7 0-27 0 0,0 0-147 0 0,1 0 34 0 0,-6 0-145 0 0,5 0-121 0 0,3 0 176 0 0,0 0 67 0 0,0 0-38 0 0,0 0-11 0 0,0 0-39 0 0,0 0-43 0 0,0 0-49 0 0,0 0-52 0 0,0 0-48 0 0,0 0-44 0 0,0 0-38 0 0,0 0-134 0 0,0 0-38 0 0,0 0-1395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21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81 5472 0 0,'0'0'124'0'0,"0"0"17"0"0,0 0 10 0 0,2 0-25 0 0,1 1-148 0 0,1-1 53 0 0,-1 0 46 0 0,1 0 38 0 0,1 0 76 0 0,0 1 37 0 0,13-1 617 0 0,-11-1-521 0 0,-1 0-71 0 0,-3 0-169 0 0,0 0-34 0 0,5-4 188 0 0,4-2 143 0 0,0 6-72 0 0,3 0 130 0 0,0-2-106 0 0,-2-1-95 0 0,-2 1-82 0 0,-5 1-100 0 0,31-4 588 0 0,-27 2-513 0 0,9-3 77 0 0,-3 5 17 0 0,-1 0-25 0 0,1-4-59 0 0,0 0-6 0 0,0 4 55 0 0,0 3-2 0 0,-12 0-139 0 0,0-1-1 0 0,1 0 1 0 0,-1 1 0 0 0,1-2 0 0 0,-1 1 0 0 0,0 0-1 0 0,1-1 1 0 0,-1 0 0 0 0,4-1-49 0 0,-2-2 40 0 0,14-6 2 0 0,-20 10-40 0 0,1 0 0 0 0,0 0 1 0 0,0-1-1 0 0,-1 1 0 0 0,1 0 0 0 0,0 0 1 0 0,0 0-1 0 0,-1 0 0 0 0,1 0 1 0 0,0 0-1 0 0,0 0 0 0 0,-1 0 0 0 0,1 0 1 0 0,0 0-1 0 0,0 1 0 0 0,-1-1 0 0 0,1 0 1 0 0,0 0-1 0 0,0 1 0 0 0,-1-1 1 0 0,1 0-1 0 0,0 1 0 0 0,-1-1 0 0 0,1 1 1 0 0,-1-1-3 0 0,3 3 57 0 0,-2 1-85 0 0,0-1-32 0 0,2-1 86 0 0,1-1 46 0 0,1-1 57 0 0,3 0 70 0 0,2 0 84 0 0,-13 3-125 0 0,-8 8 2 0 0,9-9-15 0 0,2 1-70 0 0,0 2-60 0 0,0-2-1 0 0,1 1-1 0 0,-1 0 1 0 0,0 0-1 0 0,0-1 1 0 0,-1 1-1 0 0,1 0 1 0 0,-1-1-1 0 0,0 1 1 0 0,0 0-14 0 0,-5 0 13 0 0,5-4-11 0 0,1 1-1 0 0,-1-1 1 0 0,1 0-1 0 0,-1 0 1 0 0,1 1 0 0 0,0-1-1 0 0,-1 0 1 0 0,1 1-1 0 0,0-1 1 0 0,-1 0 0 0 0,1 1-1 0 0,0-1 1 0 0,-1 1-1 0 0,1-1 1 0 0,0 1-1 0 0,0-1 1 0 0,-1 0 0 0 0,1 1-1 0 0,0-1 1 0 0,0 1-1 0 0,0-1 1 0 0,0 1 0 0 0,0-1-1 0 0,0 1 1 0 0,0-1-1 0 0,0 1 1 0 0,0-1 0 0 0,0 1-1 0 0,0-1 1 0 0,0 1-1 0 0,0-1 1 0 0,0 1-2 0 0,0 6 10 0 0,1-5-10 0 0,-1 1 0 0 0,0-1 0 0 0,0 0 0 0 0,0 0 0 0 0,-1 0 0 0 0,1 0 0 0 0,0 1 0 0 0,-1-1 1 0 0,0 0-1 0 0,0 1 0 0 0,-3 5 0 0 0,3-7 0 0 0,0 1 0 0 0,0-1 0 0 0,0 0 0 0 0,0 1 0 0 0,0-1 0 0 0,1 1 0 0 0,-1 0 0 0 0,1-1 0 0 0,-1 1 0 0 0,1-1 0 0 0,0 1 0 0 0,-1 0 0 0 0,1-1 0 0 0,0 1 0 0 0,1 5 0 0 0,-1-4 0 0 0,0-1 0 0 0,0 0 0 0 0,0 0 0 0 0,0 0 0 0 0,0 0 0 0 0,-1 1 0 0 0,1-1 0 0 0,-1 0 0 0 0,1 0 0 0 0,-1 1 0 0 0,-2 1 4 0 0,1 0 0 0 0,1 0 0 0 0,-1 1 0 0 0,1-1 0 0 0,-1 1 0 0 0,1-1 0 0 0,0 1 0 0 0,1-1 0 0 0,-1 1 1 0 0,1 0-1 0 0,0-1 0 0 0,0 1 0 0 0,0 0-4 0 0,1 10 29 0 0,-1-8 1 0 0,0 0 0 0 0,0 0 0 0 0,-1 0 0 0 0,1 0 0 0 0,-2 3-30 0 0,-5 4 66 0 0,7-13-54 0 0,-1 0 0 0 0,0 1 0 0 0,0-1 0 0 0,1 1 0 0 0,-1-1 1 0 0,0 1-1 0 0,1-1 0 0 0,0 1 0 0 0,-1-1 0 0 0,1 1 0 0 0,0-1 0 0 0,0 1 1 0 0,0 0-13 0 0,0 29 258 0 0,0 1 117 0 0,0-32-363 0 0,0 1 0 0 0,0 0-1 0 0,0 0 1 0 0,0-1 0 0 0,0 1 0 0 0,0 0 0 0 0,-1-1-1 0 0,1 1 1 0 0,0 0 0 0 0,0-1 0 0 0,0 1 0 0 0,-1-1 0 0 0,1 1-1 0 0,0 0 1 0 0,-1-1 0 0 0,1 1 0 0 0,0-1 0 0 0,-1 1 0 0 0,1-1-1 0 0,-1 1 1 0 0,1-1 0 0 0,-1 1 0 0 0,1-1 0 0 0,-1 1-1 0 0,1-1 1 0 0,-1 1-12 0 0,-5 4 130 0 0,4 5-43 0 0,2-6-71 0 0,0-1 91 0 0,0 1 87 0 0,0 6 340 0 0,0-7-388 0 0,0-2-74 0 0,0 1-46 0 0,0-1-56 0 0,0 0-66 0 0,0 2 193 0 0,0-3-1 0 0,0 0-1 0 0,0 0-7 0 0,0 0 1 0 0,0 0 31 0 0,0 0 10 0 0,0 0 4 0 0,0 0-62 0 0,0 0-56 0 0,0 0-38 0 0,0 0-54 0 0,0 0-48 0 0,0 0 40 0 0,0 0 125 0 0,0 2 58 0 0,0 7 55 0 0,0-11-129 0 0,0-1-48 0 0,0-1-33 0 0,0 2-79 0 0,0 2-8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22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1 6768 0 0,'0'0'149'0'0,"0"0"23"0"0,0 0 12 0 0,0 0 36 0 0,0 2 124 0 0,0 40 860 0 0,-2-36-831 0 0,-9 4-11 0 0,8-7-2 0 0,3-1-11 0 0,0 25 244 0 0,0-27-588 0 0,0 0 0 0 0,1 0 0 0 0,-1 0 0 0 0,0 0 0 0 0,0 0 0 0 0,0 0 0 0 0,0 0 0 0 0,0 0 0 0 0,0 1 0 0 0,0-1 0 0 0,0 0 0 0 0,0 0-1 0 0,0 0 1 0 0,0 0 0 0 0,0 0 0 0 0,0 0 0 0 0,0 0 0 0 0,0 0 0 0 0,0 0 0 0 0,-1 0 0 0 0,1 1 0 0 0,0-1 0 0 0,0 0 0 0 0,0 0 0 0 0,0 0 0 0 0,0 0 0 0 0,0 0 0 0 0,0 0-1 0 0,0 0 1 0 0,0 0 0 0 0,0 0 0 0 0,0 0 0 0 0,0 0 0 0 0,0 0 0 0 0,0 0 0 0 0,0 0 0 0 0,-1 0 0 0 0,1 0 0 0 0,0 0 0 0 0,0 1 0 0 0,0-1 0 0 0,0 0 0 0 0,0 0-1 0 0,0 0 1 0 0,0 0 0 0 0,0 0 0 0 0,0 0 0 0 0,0 0 0 0 0,-1 0 0 0 0,1 0 0 0 0,0 0 0 0 0,0 0 0 0 0,0 0 0 0 0,0-1 0 0 0,0 1 0 0 0,0 0 0 0 0,0 0-5 0 0,-1 0 11 0 0,1 0 1 0 0,-1 0-1 0 0,1 0 1 0 0,-1 0-1 0 0,1 0 1 0 0,-1 0-1 0 0,1 0 1 0 0,0 1-1 0 0,-1-1 1 0 0,1 0-1 0 0,-1 0 1 0 0,1 0-1 0 0,-1 0 1 0 0,1 1-1 0 0,0-1 1 0 0,-1 0-1 0 0,1 0 1 0 0,-1 1 0 0 0,1-1-1 0 0,0 0 1 0 0,-1 1-1 0 0,1-1 1 0 0,0 0-1 0 0,-1 1 1 0 0,1-1-1 0 0,0 0 1 0 0,0 1-1 0 0,-1-1 1 0 0,1 1-1 0 0,0-1-11 0 0,-1 19 282 0 0,1-13-213 0 0,-2 3 59 0 0,-4-3 17 0 0,3-3-54 0 0,0 1 35 0 0,1 8 128 0 0,2-9-196 0 0,0-1-34 0 0,0 0 1 0 0,0 0 0 0 0,0 0-1 0 0,0 0 1 0 0,0-1 0 0 0,0 1-1 0 0,0 0 1 0 0,-1 0 0 0 0,1 0-1 0 0,-1-1 1 0 0,0 2-25 0 0,-5 2 90 0 0,5-5-85 0 0,1 0 0 0 0,-1 0 1 0 0,1 1-1 0 0,-1-1 1 0 0,1 0-1 0 0,0 1 0 0 0,-1-1 1 0 0,1 0-1 0 0,0 1 0 0 0,-1-1 1 0 0,1 0-1 0 0,0 1 0 0 0,-1-1 1 0 0,1 1-1 0 0,0-1 1 0 0,0 1-1 0 0,-1-1 0 0 0,1 0 1 0 0,0 1-1 0 0,0-1 0 0 0,0 1 1 0 0,0-1-1 0 0,0 1 0 0 0,0-1 1 0 0,0 1-1 0 0,0-1 0 0 0,0 1 1 0 0,0-1-1 0 0,0 1 1 0 0,0-1-1 0 0,0 1 0 0 0,0 0-5 0 0,0 0 13 0 0,0 1-1 0 0,0 0 1 0 0,-1-1-1 0 0,1 1 1 0 0,0-1-1 0 0,-1 1 1 0 0,1-1-1 0 0,-1 1 1 0 0,1-1-1 0 0,-1 1 1 0 0,0-1-1 0 0,0 0 1 0 0,0 1-13 0 0,-5 11 77 0 0,3 2-17 0 0,3-10-24 0 0,0 9 94 0 0,0 26 32 0 0,0 3-70 0 0,0 90 38 0 0,0-131-130 0 0,1-1 0 0 0,-1 1 0 0 0,0 0 0 0 0,0 0 0 0 0,1-1 0 0 0,-1 1 0 0 0,1 0 0 0 0,0-1 0 0 0,-1 1 0 0 0,1 0 0 0 0,0-1 0 0 0,0 1 0 0 0,0-1 0 0 0,0 1 0 0 0,0-1 0 0 0,0 1 0 0 0,0 0 0 0 0,0-1 0 0 0,-1 1 0 0 0,1 0 0 0 0,-1-1 0 0 0,1 1 0 0 0,-1 0 0 0 0,1 0 0 0 0,-1-1 0 0 0,0 1 0 0 0,0 0 0 0 0,0 0 0 0 0,0-1 0 0 0,0 1 0 0 0,1 0 0 0 0,-1-1 0 0 0,0 1 0 0 0,1 0 0 0 0,0-1 0 0 0,-1 1 0 0 0,1-1 0 0 0,0 1 0 0 0,-1-1 0 0 0,1 1 0 0 0,0-1 0 0 0,0 1 0 0 0,4 6 0 0 0,0 3 8 0 0,1 1 35 0 0,4-1 72 0 0,-2-3-86 0 0,15 16 134 0 0,-21-23-149 0 0,0 1 0 0 0,-1-1 1 0 0,1 0-1 0 0,0 0 1 0 0,0 0-1 0 0,0 0 1 0 0,0 0-1 0 0,-1 0 0 0 0,2-1 1 0 0,-1 1-1 0 0,0-1 1 0 0,0 1-1 0 0,0-1 1 0 0,1 1-15 0 0,-1-1 10 0 0,-1 0 0 0 0,1 0 1 0 0,0 0-1 0 0,0 1 1 0 0,-1-1-1 0 0,1 1 1 0 0,0-1-1 0 0,-1 1 1 0 0,1 0-1 0 0,0-1 1 0 0,-1 1-1 0 0,1 0 1 0 0,-1 0-11 0 0,1 0 11 0 0,-1 0 1 0 0,1 0 0 0 0,0 0-1 0 0,-1 0 1 0 0,1 0 0 0 0,0-1-1 0 0,-1 1 1 0 0,1-1 0 0 0,0 1 0 0 0,0-1-1 0 0,-1 0 1 0 0,1 0 0 0 0,0 0-12 0 0,31 0 276 0 0,-25 0-253 0 0,-2 0-36 0 0,-4 0 19 0 0,0 0-1 0 0,0 0 1 0 0,0 0 0 0 0,-1-1-1 0 0,1 1 1 0 0,0-1-1 0 0,-1 1 1 0 0,1-1 0 0 0,0 0-1 0 0,-1 0 1 0 0,1 0-1 0 0,-1 1 1 0 0,1-2-6 0 0,11-4 40 0 0,-2 5 27 0 0,-10 0-59 0 0,1 1 1 0 0,0 0-1 0 0,0 0 0 0 0,0-1 1 0 0,-1 1-1 0 0,1-1 0 0 0,0 1 1 0 0,-1-1-1 0 0,1 0 0 0 0,-1 0 0 0 0,1 0 1 0 0,-1 0-1 0 0,1 0 0 0 0,-1 0 1 0 0,1 0-1 0 0,-1 0 0 0 0,0 0 0 0 0,0-1 1 0 0,1 1-9 0 0,14-12 60 0 0,-11 10-55 0 0,-4 3-3 0 0,-1 0 0 0 0,1 0 0 0 0,0-1 0 0 0,-1 1 1 0 0,1 0-1 0 0,-1-1 0 0 0,1 1 0 0 0,0-1 0 0 0,-1 1 0 0 0,1-1 0 0 0,-1 1 1 0 0,1-1-1 0 0,-1 1 0 0 0,0-1 0 0 0,1 1 0 0 0,-1-1 0 0 0,1 1 0 0 0,-1-1 1 0 0,0 0-1 0 0,0 1 0 0 0,1-1 0 0 0,-1 0-2 0 0,2-4 13 0 0,-1 4-12 0 0,0 0 1 0 0,-1 0-1 0 0,1 0 1 0 0,0 1 0 0 0,0-1-1 0 0,-1 0 1 0 0,1 0-1 0 0,0 1 1 0 0,0-1-1 0 0,0 0 1 0 0,0 1-1 0 0,0-1 1 0 0,0 1-1 0 0,0-1 1 0 0,0 1-1 0 0,1-1-1 0 0,9-5 40 0 0,-6-5-16 0 0,8 6 29 0 0,0-6-26 0 0,-9 5 37 0 0,-5-3-59 0 0,1 6 6 0 0,0-23 102 0 0,0-11-69 0 0,0 37-42 0 0,0-1-1 0 0,0 1 1 0 0,0-1-1 0 0,0 1 1 0 0,0-1 0 0 0,0 1-1 0 0,0-1 1 0 0,0 1-1 0 0,0-1 1 0 0,0 1-1 0 0,0-1 1 0 0,0 1 0 0 0,0-1-1 0 0,0 1 1 0 0,0-1-1 0 0,-1 1 1 0 0,1-1 0 0 0,0 1-1 0 0,0-1 1 0 0,-1 1-1 0 0,1 0 1 0 0,0-1-1 0 0,-1 1 1 0 0,1-1 0 0 0,0 1-1 0 0,-1 0 1 0 0,1-1-1 0 0,-1 1 1 0 0,1 0-1 0 0,0 0 1 0 0,-1-1 0 0 0,0 1-2 0 0,-5-4 3 0 0,4 0-3 0 0,1 1 0 0 0,-15-6 70 0 0,-13-7 6 0 0,24 6-33 0 0,4 9-42 0 0,1 1-1 0 0,-1-1 1 0 0,0 1 0 0 0,0 0 0 0 0,0-1-1 0 0,1 1 1 0 0,-1 0 0 0 0,0 0 0 0 0,0 0-1 0 0,0 0 1 0 0,0 0 0 0 0,1 0 0 0 0,-1 0-1 0 0,-1 0 0 0 0,0 0 1 0 0,0 0-1 0 0,1 0 0 0 0,-1 1 0 0 0,0-1 1 0 0,0 1-1 0 0,1-1 0 0 0,-1 1 0 0 0,0-1 1 0 0,1 1-1 0 0,-1 0 0 0 0,1 0 0 0 0,-1 0 1 0 0,1 0-1 0 0,-1 0 0 0 0,1 0 0 0 0,0 1 1 0 0,-1-1-1 0 0,1 1 0 0 0,-17 11-13 0 0,0-10-32 0 0,18-3 44 0 0,-1 0 0 0 0,1 0 0 0 0,0 0 0 0 0,-1 0 0 0 0,1 0 0 0 0,-1 0 0 0 0,1 0-1 0 0,0 0 1 0 0,-1 1 0 0 0,1-1 0 0 0,-1 0 0 0 0,1 0 0 0 0,-1 0 0 0 0,1 0 0 0 0,0 0 0 0 0,-1 1 0 0 0,1-1 0 0 0,0 0-1 0 0,-1 0 1 0 0,1 1 0 0 0,0-1 0 0 0,-1 0 0 0 0,1 1 0 0 0,0-1 0 0 0,0 0 0 0 0,-1 1 0 0 0,1-1 0 0 0,0 0 0 0 0,0 1 0 0 0,0-1-1 0 0,-1 1 2 0 0,-3 6-30 0 0,-8-1 19 0 0,11-6 11 0 0,0 1 0 0 0,0-1 0 0 0,0 1 0 0 0,0-1 0 0 0,0 1 0 0 0,0-1 0 0 0,0 1 0 0 0,0 0 0 0 0,1 0 0 0 0,-1-1 0 0 0,0 1 0 0 0,0 0 0 0 0,0 0 0 0 0,1 0 0 0 0,-1 0 1 0 0,0 0-1 0 0,-4 12-1 0 0,-6-8 1 0 0,6 9 0 0 0,-7 2-31 0 0,-1 0-20 0 0,9-1 62 0 0,6-10-11 0 0,-3-4 3 0 0,-2 4-15 0 0,-8 15-51 0 0,9-4 63 0 0,2-11-172 0 0,0-1 67 0 0,0-1 55 0 0,0 0 48 0 0,0 1 99 0 0,0 1 304 0 0,0-4-331 0 0,0-1-69 0 0,0 0-43 0 0,0 0-39 0 0,0 0-45 0 0,0 1-48 0 0,0-1-74 0 0,0 0-70 0 0,0 1-75 0 0,0-1-83 0 0,0 1-89 0 0,0 0-96 0 0,0 0-101 0 0,0 1-110 0 0,0-2-1090 0 0,0 0-1118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24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126 111 4480 0 0,'0'0'132'0'0,"3"0"-9"0"0,-2 0-122 0 0,-1 0 1 0 0,1 0 0 0 0,0 0-1 0 0,-1 0 1 0 0,1 0 0 0 0,0 0-1 0 0,-1 0 1 0 0,1-1 0 0 0,0 1-1 0 0,-1 0 1 0 0,1 0 0 0 0,0-1-1 0 0,-1 1 1 0 0,1 0 0 0 0,-1-1-2 0 0,5-5 48 0 0,-1 1 88 0 0,3 3 96 0 0,-4 2 218 0 0,-3 0 20 0 0,0 0-12 0 0,0 0-54 0 0,2-2-20 0 0,13-9 19 0 0,-1 8-62 0 0,-6 3-232 0 0,-1-3 39 0 0,10-10 403 0 0,-10 6-300 0 0,2 2-68 0 0,22-1 425 0 0,-23 1-463 0 0,2 0 62 0 0,4 2 35 0 0,-2 4-56 0 0,-9-1-139 0 0,0 0 1 0 0,0 1 0 0 0,0-1-1 0 0,1-1 1 0 0,-1 1-1 0 0,0 0 1 0 0,0-1-1 0 0,0 0 1 0 0,1 1 0 0 0,-1-1-48 0 0,6-4 105 0 0,1-1 33 0 0,0 3 35 0 0,-5 1 35 0 0,-4 1-166 0 0,2-2 17 0 0,5-2-12 0 0,-5 3-3 0 0,0 1 38 0 0,3 0 128 0 0,-2 1-53 0 0,0 0 42 0 0,6 0-70 0 0,-7 0-26 0 0,-3 0-9 0 0,3 0-4 0 0,7 0-6 0 0,-7 0-11 0 0,-3 0 18 0 0,0 5-35 0 0,1 14 65 0 0,-1-19-118 0 0,1 1-1 0 0,-1-1 1 0 0,0 1-1 0 0,0-1 1 0 0,0 0-1 0 0,1 1 1 0 0,-1-1-1 0 0,0 1 1 0 0,1-1-1 0 0,-1 0 1 0 0,0 1-1 0 0,1-1 1 0 0,-1 0-1 0 0,0 0 1 0 0,1 1-1 0 0,-1-1 1 0 0,1 0 0 0 0,-1 0-1 0 0,1 0 1 0 0,-1 1-1 0 0,0-1 1 0 0,1 0-1 0 0,-1 0 1 0 0,1 0-1 0 0,-1 0 1 0 0,1 0-1 0 0,-1 0 1 0 0,1 0-1 0 0,-1 0 1 0 0,1 0-3 0 0,2 0 67 0 0,-3 13 35 0 0,0 22 83 0 0,0-22-80 0 0,-3-8-1 0 0,2-4-92 0 0,0 1 0 0 0,-1-1 0 0 0,1 1 0 0 0,0-1 0 0 0,0 1 1 0 0,0 0-1 0 0,1 0 0 0 0,-1-1 0 0 0,0 1 0 0 0,1 0 0 0 0,-1 0 1 0 0,1 0-1 0 0,-1 0-12 0 0,0 31 157 0 0,1-30-144 0 0,0 50 128 0 0,0 65 24 0 0,0-114-155 0 0,0-1-1 0 0,0 0 0 0 0,1 0 1 0 0,-1 1-1 0 0,1-1 0 0 0,0 0 1 0 0,0 0-1 0 0,0 0 1 0 0,1 3-10 0 0,4 9 22 0 0,-4 0-18 0 0,-2 9 54 0 0,0-18-38 0 0,0-1-1 0 0,0 1 1 0 0,1-1-1 0 0,-1 0 1 0 0,2 5-20 0 0,4 6 10 0 0,-5-13-10 0 0,1 0 0 0 0,-1 1 0 0 0,0-1 0 0 0,0 0 0 0 0,-1 1 0 0 0,1-1 0 0 0,-1 1 0 0 0,0 0 1 0 0,0-1-1 0 0,0 12 0 0 0,0-8 11 0 0,-1-1 1 0 0,2 1-1 0 0,-1-1 0 0 0,1 1 0 0 0,0-1 1 0 0,0 1-12 0 0,5 8 55 0 0,-5-12-42 0 0,0 1 0 0 0,0-1 0 0 0,0 0 0 0 0,0 1 0 0 0,0-1 0 0 0,-1 1 0 0 0,1-1 0 0 0,-1 1 0 0 0,0 0-13 0 0,0 1 21 0 0,1 1 1 0 0,0-1 0 0 0,0 1 0 0 0,0-1 0 0 0,1 0 0 0 0,0 2-22 0 0,0-1 21 0 0,-1-1 0 0 0,1 0-1 0 0,-1 1 1 0 0,0-1 0 0 0,-1 0 0 0 0,1 3-21 0 0,-1-1 24 0 0,1 0 0 0 0,0 0 0 0 0,0 1 1 0 0,1-1-1 0 0,0 0 0 0 0,2 5-24 0 0,-2-7 15 0 0,2 15 64 0 0,-4 6-1 0 0,-1-23-66 0 0,1 1 1 0 0,0-1-1 0 0,0 1 0 0 0,0-1 1 0 0,0 1-1 0 0,0-1 0 0 0,1 0 1 0 0,0 3-13 0 0,5 10 61 0 0,-5-13-47 0 0,1 0 0 0 0,-1 0 0 0 0,0 1 1 0 0,0-1-1 0 0,-1 1 0 0 0,1-1 0 0 0,-1 0 0 0 0,0 2-14 0 0,0 63 225 0 0,0 87 365 0 0,0-59-289 0 0,1-93-289 0 0,-1 0-1 0 0,0 0 1 0 0,1 0 0 0 0,-1 1-1 0 0,1-1 1 0 0,0 0 0 0 0,0 0-1 0 0,1 0 1 0 0,-1 0-12 0 0,5 13 36 0 0,-5-10-16 0 0,0-1-1 0 0,-1 1 1 0 0,1 0-1 0 0,-1-1 0 0 0,-1 3-19 0 0,1 3 47 0 0,3 2 6 0 0,2-3-35 0 0,-4-8-18 0 0,0-1 0 0 0,0 1 0 0 0,0 0 1 0 0,-1-1-1 0 0,1 1 0 0 0,0 0 0 0 0,-1 0 0 0 0,1 0 0 0 0,-1 0 0 0 0,1 0 0 0 0,-1 0 0 0 0,0-1 0 0 0,0 3 0 0 0,0 86 12 0 0,0-89-7 0 0,0 1 1 0 0,0 0-1 0 0,1 0 0 0 0,-1 0 0 0 0,0 0 0 0 0,1 0 0 0 0,0-1 0 0 0,-1 1 0 0 0,1 0 0 0 0,0 0 0 0 0,1 1-5 0 0,2 8 15 0 0,-10 5 28 0 0,14 2-22 0 0,-7-14-12 0 0,0 0-1 0 0,-1 1 1 0 0,1-1-1 0 0,-1 0 1 0 0,0 4-9 0 0,-1 4 8 0 0,1-10-8 0 0,-1 1 1 0 0,1 0-1 0 0,0 0 0 0 0,0 0 0 0 0,0 0 0 0 0,1 0 1 0 0,-1 0-1 0 0,1 0 0 0 0,-1-1 0 0 0,1 1 0 0 0,0 1 0 0 0,5 4 1 0 0,0 1 15 0 0,-4 22 31 0 0,-3-30-47 0 0,1 1 0 0 0,0-1 0 0 0,0 1 0 0 0,1-1 0 0 0,-1 1 0 0 0,0-1 0 0 0,0 1 0 0 0,1-1 0 0 0,-1 0 0 0 0,1 1 0 0 0,-1-1 0 0 0,1 1 0 0 0,-1-1 0 0 0,1 0 0 0 0,0 1 0 0 0,0-1 0 0 0,11 22 0 0 0,-1-7 0 0 0,-9-1 0 0 0,-2-12 8 0 0,1-1 0 0 0,-1 0 0 0 0,1 1 0 0 0,0-1 0 0 0,-1 0 0 0 0,1 0-1 0 0,0 1 1 0 0,0-1 0 0 0,2 2-8 0 0,-1 0 7 0 0,-8 2 57 0 0,10 1-25 0 0,-3-6-35 0 0,0 1 1 0 0,-1 0-1 0 0,1 0 0 0 0,0 0 1 0 0,0-1-1 0 0,-1 1 0 0 0,1 0 1 0 0,-1 0-1 0 0,1 0 0 0 0,-1 2-4 0 0,0 9 78 0 0,0 21 79 0 0,0-13-30 0 0,0-11-62 0 0,0 6 44 0 0,0 0-45 0 0,0-3 0 0 0,0-2 6 0 0,0-3-77 0 0,0-3 31 0 0,0 6 59 0 0,0 7 89 0 0,0-15-164 0 0,0-1-7 0 0,-1 0 0 0 0,1 0 1 0 0,0-1-1 0 0,0 1 0 0 0,1 0 1 0 0,-1 0-1 0 0,0 0 0 0 0,0 0 1 0 0,1-1-1 0 0,-1 1 0 0 0,2 1-1 0 0,8 2 48 0 0,-9-4-47 0 0,-1 0 0 0 0,0 0 0 0 0,1-1 0 0 0,-1 1 0 0 0,0 0 0 0 0,0 0-1 0 0,1 0 1 0 0,-1-1 0 0 0,0 1 0 0 0,0 0 0 0 0,0 0 0 0 0,0 0 0 0 0,0 0-1 0 0,0 0 0 0 0,0 5 1 0 0,0 0 6 0 0,0 11 60 0 0,-3-11-24 0 0,-7 4-22 0 0,7-5 34 0 0,3 6 21 0 0,0-8 17 0 0,0-3-17 0 0,0 0-11 0 0,0 0-1 0 0,-3 0 0 0 0,3-1-61 0 0,-1 1 0 0 0,1 0-1 0 0,0 0 1 0 0,-1 0 0 0 0,1 0 0 0 0,-1 0-1 0 0,1 0 1 0 0,0 1 0 0 0,-1-1-1 0 0,1 0 1 0 0,-1 0 0 0 0,1 0-1 0 0,-1 0 1 0 0,1 0 0 0 0,0 1-1 0 0,-1-1 1 0 0,1 0 0 0 0,0 0 0 0 0,-1 1-1 0 0,1-1 1 0 0,0 0 0 0 0,-1 0-1 0 0,1 1 1 0 0,0-1 0 0 0,0 0-1 0 0,-1 1 1 0 0,1-1 0 0 0,0 0-1 0 0,0 1 1 0 0,0-1 0 0 0,-1 1-3 0 0,-3 6 44 0 0,3-7-39 0 0,0 0 0 0 0,0 1 0 0 0,0-1 0 0 0,1 0 0 0 0,-1 1 0 0 0,0-1 0 0 0,0 0 0 0 0,0 0 0 0 0,0 0 0 0 0,1 0 0 0 0,-1 1 0 0 0,0-1 0 0 0,0-1 0 0 0,-1 1-5 0 0,-13 0 87 0 0,8-1-46 0 0,5 2-24 0 0,-21 12 36 0 0,21-12-47 0 0,0 0-1 0 0,1-1 0 0 0,-1 1 0 0 0,0-1 0 0 0,0 0 0 0 0,0 1 0 0 0,0-1 0 0 0,0 0 1 0 0,0 0-1 0 0,0-1 0 0 0,-1 1-5 0 0,2 0 0 0 0,-1 0 0 0 0,0 0 1 0 0,0-1-1 0 0,0 2 0 0 0,0-1 1 0 0,0 0-1 0 0,0 0 0 0 0,0 1 1 0 0,0-1-1 0 0,1 1 0 0 0,-2 0 0 0 0,-5 4 1 0 0,6-4-1 0 0,1 0 1 0 0,0-1 0 0 0,-1 1 0 0 0,1 0-1 0 0,-1 0 1 0 0,0-1 0 0 0,1 1 0 0 0,-1-1-1 0 0,1 1 1 0 0,-1-1 0 0 0,0 0 0 0 0,1 1-1 0 0,-1-1 1 0 0,0 0-1 0 0,-24 0 52 0 0,-8 0-51 0 0,32 0-1 0 0,0 0 0 0 0,0 0 0 0 0,0 0 0 0 0,1 0 0 0 0,-1 1 0 0 0,0-1 0 0 0,0 1 0 0 0,1-1 0 0 0,-1 1 0 0 0,0 0 0 0 0,1-1 0 0 0,-1 1 0 0 0,1 0 0 0 0,-2 1 0 0 0,2-1 0 0 0,-1 0 0 0 0,1 0 0 0 0,-1-1 0 0 0,1 1 0 0 0,-1 0 0 0 0,0 0 0 0 0,0-1 0 0 0,1 1 0 0 0,-1-1 0 0 0,0 0 0 0 0,0 0 0 0 0,0 1 0 0 0,1-1 0 0 0,-2 0 0 0 0,-34 0 6 0 0,0 0 42 0 0,33-1-47 0 0,-1 1-1 0 0,1 0 1 0 0,-1 0 0 0 0,1 0 0 0 0,-1 1 0 0 0,0-1-1 0 0,1 1 1 0 0,-1 0 0 0 0,1 1 0 0 0,0-1 0 0 0,-1 1 0 0 0,1 0-1 0 0,-3 2 0 0 0,4-3 1 0 0,0 0-1 0 0,0-1 0 0 0,0 1 1 0 0,0-1-1 0 0,0 1 0 0 0,0-1 0 0 0,0 0 1 0 0,0 0-1 0 0,0 0 0 0 0,0 0 1 0 0,0-1-1 0 0,-6 0 8 0 0,-18 4 49 0 0,-2 5-51 0 0,22-5 3 0 0,-11-1 37 0 0,16-2-45 0 0,1 0 1 0 0,-1 0-1 0 0,1 0 1 0 0,0 0-1 0 0,-1 0 1 0 0,1 1-1 0 0,-1-1 0 0 0,1 0 1 0 0,0 1-1 0 0,-1 0-1 0 0,-6 4 1 0 0,6-4 3 0 0,1 0 0 0 0,0 0 1 0 0,-1-1-1 0 0,1 1 0 0 0,-1 0 0 0 0,1-1 1 0 0,-1 1-1 0 0,0-1 0 0 0,1 1 0 0 0,-1-1 1 0 0,0 1-1 0 0,1-1 0 0 0,-1 0 0 0 0,0 0-4 0 0,-3 0 9 0 0,-2 0-4 0 0,-15 0 47 0 0,9 0-42 0 0,12 0-10 0 0,0 0 0 0 0,0 0 0 0 0,0 0 0 0 0,1 0 0 0 0,-1 0 0 0 0,0 0 0 0 0,0 0 0 0 0,0 0 0 0 0,0-1 0 0 0,1 1 0 0 0,-1 0 0 0 0,0-1 0 0 0,0 1 0 0 0,0-1 0 0 0,0 1 1 0 0,1-1 0 0 0,0 1 0 0 0,-1-1-1 0 0,1 0 1 0 0,0 1 0 0 0,0-1-1 0 0,-1 0 1 0 0,1 1 0 0 0,0-1-1 0 0,0 0 1 0 0,0 1 0 0 0,0-1 0 0 0,0 0-1 0 0,0 1 1 0 0,0-1-1 0 0,0 1 0 0 0,0-11 67 0 0,0 4-107 0 0,0-12-70 0 0,0 18 105 0 0,0 1 0 0 0,0-1 0 0 0,0 0 0 0 0,0 1 0 0 0,1-1 1 0 0,-1 0-1 0 0,0 1 0 0 0,0-1 0 0 0,1 1 0 0 0,-1-1 0 0 0,0 0 0 0 0,1 1 0 0 0,-1-1 0 0 0,0 1 0 0 0,1-1 0 0 0,-1 1 0 0 0,1-1 0 0 0,-1 1 0 0 0,1-1 0 0 0,-1 1 0 0 0,1 0 0 0 0,-1-1 0 0 0,1 1 5 0 0,4-5-110 0 0,-2-3-88 0 0,-3 8 192 0 0,0 0 1 0 0,0-1 0 0 0,0 1-1 0 0,0 0 1 0 0,0 0-1 0 0,0 0 1 0 0,0 0 0 0 0,0 0-1 0 0,0 0 1 0 0,0 0 0 0 0,0 0-1 0 0,0 0 1 0 0,0 0-1 0 0,0-1 1 0 0,0 1 0 0 0,0 0-1 0 0,0 0 1 0 0,0 0-1 0 0,0 0 1 0 0,0 0 0 0 0,0 0-1 0 0,0 0 1 0 0,0 0 0 0 0,0 0-1 0 0,0 0 1 0 0,0 0-1 0 0,0-1 1 0 0,0 1 0 0 0,0 0-1 0 0,0 0 1 0 0,0 0 0 0 0,0 0-1 0 0,0 0 1 0 0,1 0-1 0 0,-1 0 1 0 0,0 0 0 0 0,0 0-1 0 0,0 0 1 0 0,0 0-1 0 0,0 0 1 0 0,0 0 0 0 0,0 0-1 0 0,0 0 1 0 0,0 0 0 0 0,0 0-1 0 0,1 0 1 0 0,-1 0-1 0 0,0 0 1 0 0,0 0 0 0 0,0 0-1 0 0,0 0 1 0 0,0 0 0 0 0,0 0-1 0 0,0 0 1 0 0,0 0-1 0 0,0 0 1 0 0,1 0 5 0 0,-1 0-13 0 0,0 0-1 0 0,1 0 1 0 0,-1 0-1 0 0,1 0 1 0 0,-1 0-1 0 0,0 0 1 0 0,1 0 0 0 0,-1 0-1 0 0,1 0 1 0 0,-1 0-1 0 0,1 0 1 0 0,-1 0-1 0 0,0-1 1 0 0,1 1 0 0 0,-1 0-1 0 0,0 0 1 0 0,1 0-1 0 0,-1-1 1 0 0,0 1-1 0 0,1 0 1 0 0,-1-1-1 0 0,0 1 1 0 0,1 0 0 0 0,-1 0-1 0 0,0-1 1 0 0,0 1-1 0 0,1 0 1 0 0,-1-1-1 0 0,0 1 1 0 0,0-1 0 0 0,1 1 12 0 0,3-7-262 0 0,3 4-19 0 0,-1 1 29 0 0,8-9-357 0 0,-13 10 464 0 0,0 0 16 0 0,-1 1-13 0 0,1 0-46 0 0,-1 0-9 0 0,1 0-46 0 0,-1 0-51 0 0,1 0-58 0 0,0 0-61 0 0,0 0-58 0 0,0 0-52 0 0,0 0-44 0 0,1 0-164 0 0,-1 0-45 0 0,2 0-197 0 0,0 0-536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24.5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10032 0 0,'0'0'297'0'0,"0"0"-9"0"0,0 0-119 0 0,0 0-47 0 0,2 0 126 0 0,9 0 230 0 0,-9 0 24 0 0,-2 0 19 0 0,0 0 72 0 0,0 0 30 0 0,0 2 8 0 0,0-1-719 0 0,0 0 89 0 0,0-1 52 0 0,0 1 33 0 0,0 1 274 0 0,0-1-249 0 0,0 0-79 0 0,0-1-58 0 0,0 1-35 0 0,0-1-26 0 0,0 1-34 0 0,0 0-39 0 0,0-1-41 0 0,0 1-44 0 0,0 0-49 0 0,0 0-51 0 0,0-1-54 0 0,0 0-1786 0 0,0 0-1254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33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63 237 7112 0 0,'0'0'157'0'0,"0"0"23"0"0,0 0 13 0 0,-2 0-22 0 0,-5 0-121 0 0,3 0 17 0 0,1 0 140 0 0,1 0-44 0 0,-1 0 57 0 0,0 0-96 0 0,0 0 15 0 0,1 0-24 0 0,0 0 451 0 0,2 0-18 0 0,-3 0-86 0 0,-3 1-387 0 0,3 1 86 0 0,1 1 109 0 0,1 5 196 0 0,1-3-234 0 0,-1 0-44 0 0,0-1-97 0 0,-1 0-36 0 0,-3 4 75 0 0,0 2 47 0 0,2 4 40 0 0,3-4-57 0 0,0 0-43 0 0,0 14 134 0 0,1-13-113 0 0,0-3-37 0 0,1-1-17 0 0,2 1 1 0 0,2 8 81 0 0,-5-8-68 0 0,0 3 38 0 0,-1 28 258 0 0,0 61 628 0 0,0-96-832 0 0,1-1-112 0 0,0 0-79 0 0,3 2-145 0 0,-2-4 126 0 0,0 0 54 0 0,-1 0 55 0 0,0 1 67 0 0,0-1 80 0 0,0 0 95 0 0,0 1 107 0 0,-1 0 121 0 0,1 0-229 0 0,-1-1 34 0 0,0-2-358 0 0,0 1 0 0 0,-1 0 0 0 0,1-1 1 0 0,0 1-1 0 0,0-1 0 0 0,1 1 0 0 0,-1-1 0 0 0,0 1 0 0 0,0 0 0 0 0,0-1 0 0 0,0 1 0 0 0,0-1 0 0 0,0 1 0 0 0,0 0 1 0 0,1-1-1 0 0,-1 1 0 0 0,0 0 0 0 0,0-1 0 0 0,1 1 0 0 0,-1 0 0 0 0,0-1 0 0 0,1 1 0 0 0,-1 0 0 0 0,0-1 1 0 0,0 1-1 0 0,1 0 0 0 0,-1 0 0 0 0,1-1 0 0 0,-1 1 0 0 0,0 0 0 0 0,1 0-6 0 0,6-5 100 0 0,-2-8 34 0 0,8-7-42 0 0,0-5-30 0 0,3-12 56 0 0,-11 17-108 0 0,-4 15-10 0 0,0 1 0 0 0,0-1 0 0 0,1 1 0 0 0,0-1 0 0 0,-1 1 0 0 0,1-1 0 0 0,2 0 0 0 0,-3 2 0 0 0,10-13 0 0 0,0 0 0 0 0,1 0 0 0 0,0 1 0 0 0,4-1 0 0 0,2-7 0 0 0,-17 21 0 0 0,1-1 0 0 0,-1 1 0 0 0,1 0 0 0 0,0 0 0 0 0,0 0 0 0 0,0 0 0 0 0,0 0 0 0 0,1 0 0 0 0,-1 0 0 0 0,0 0 0 0 0,1 1 0 0 0,-1 0 0 0 0,1-1 0 0 0,44-24-10 0 0,-45 25 4 0 0,0 0 1 0 0,0 1 0 0 0,0-1-1 0 0,0 0 1 0 0,-1 1-1 0 0,1 0 1 0 0,0-1 0 0 0,0 1-1 0 0,2 0 6 0 0,-1 0 0 0 0,-1 1 0 0 0,1-1-1 0 0,0 0 1 0 0,0 1 0 0 0,-1 0-1 0 0,1 0 1 0 0,0 0 0 0 0,-1 0-1 0 0,1 0 1 0 0,-1 0 0 0 0,0 1-1 0 0,1-1 1 0 0,-1 1 0 0 0,0-1-1 0 0,2 3 1 0 0,12 9-14 0 0,-11-10-3 0 0,-4-3 14 0 0,-1 0 0 0 0,1 0 0 0 0,0 0 0 0 0,-1 1 0 0 0,1-1 0 0 0,0 1 1 0 0,-1-1-1 0 0,1 0 0 0 0,-1 1 0 0 0,1-1 0 0 0,-1 1 0 0 0,1-1 0 0 0,-1 1 1 0 0,1-1-1 0 0,-1 1 0 0 0,0-1 0 0 0,1 1 0 0 0,-1 0 0 0 0,0-1 0 0 0,1 1 1 0 0,-1 0-1 0 0,0 0 3 0 0,3 4-4 0 0,-1-2-4 0 0,0 0-1 0 0,1 0 1 0 0,-1 1 0 0 0,1-1 0 0 0,0-1 0 0 0,3 3 8 0 0,-3-2-3 0 0,0 0 0 0 0,0-1 0 0 0,-1 1 1 0 0,1 1-1 0 0,0-1 0 0 0,1 3 3 0 0,7 27-61 0 0,-10-29 61 0 0,0 0 0 0 0,0 0 1 0 0,1 0-1 0 0,-1-1 0 0 0,1 1 0 0 0,0 0 0 0 0,0-1 0 0 0,0 1 0 0 0,0-1 0 0 0,1 1 0 0 0,1 1 0 0 0,-3-4 0 0 0,1 1 0 0 0,0 0 0 0 0,-1 0 0 0 0,0 0 0 0 0,1 0 0 0 0,-1 0 0 0 0,0 0 0 0 0,0 1 0 0 0,0-1 0 0 0,-1 0 0 0 0,1 0 0 0 0,0 1 0 0 0,-1-1 0 0 0,0 0 0 0 0,1 1 0 0 0,-1-1 0 0 0,0 1 0 0 0,0-1 0 0 0,0 1 0 0 0,0-1 0 0 0,0 0 0 0 0,0 0 0 0 0,0-1 0 0 0,0 1 0 0 0,0 0 0 0 0,1-1 0 0 0,-1 1 0 0 0,1-1 0 0 0,-1 1 0 0 0,1 0 0 0 0,0-1 0 0 0,-1 1 0 0 0,1-1 0 0 0,0 0 0 0 0,1 2 0 0 0,3 5 0 0 0,0 5 0 0 0,2-9 0 0 0,-7-4 0 0 0,0 1 0 0 0,1-1 0 0 0,-1 0 0 0 0,1 0 0 0 0,-1 1 0 0 0,1-1 0 0 0,-1 0 0 0 0,0 1 0 0 0,1-1 0 0 0,-1 0 0 0 0,0 1 0 0 0,1-1 0 0 0,-1 1 0 0 0,0-1 0 0 0,0 0 0 0 0,1 1 0 0 0,-1-1 0 0 0,0 1 0 0 0,0-1 0 0 0,0 1 0 0 0,0-1 0 0 0,0 1 0 0 0,1-1 0 0 0,-1 1 0 0 0,0-1 0 0 0,0 1 0 0 0,0-1 0 0 0,0 1 0 0 0,0-1 0 0 0,-1 1 0 0 0,1-1 0 0 0,0 1 0 0 0,0 28 11 0 0,0-26 42 0 0,0-3 11 0 0,0-3-10 0 0,0-57 20 0 0,1 56-74 0 0,-1 1 0 0 0,1-1 0 0 0,0 1 0 0 0,0 0 0 0 0,0 0 0 0 0,1-1 0 0 0,-1 1 0 0 0,1 0 1 0 0,0 0-1 0 0,0 0 0 0 0,0 1 0 0 0,0-1 0 0 0,9-17-17 0 0,-6 5-43 0 0,-4 11 46 0 0,0 0-1 0 0,0 0 1 0 0,1 0 0 0 0,-1 0-1 0 0,1 1 1 0 0,0-1-1 0 0,0 0 1 0 0,1 1-1 0 0,-1 0 1 0 0,1-1-1 0 0,-1 1 1 0 0,1 0-1 0 0,1-1 15 0 0,4-3-38 0 0,-5 3 31 0 0,0 1 0 0 0,0 0 0 0 0,0 0 0 0 0,1 0 0 0 0,0 0 0 0 0,0 0 7 0 0,6-1 0 0 0,-7 3 0 0 0,-1 0 0 0 0,0 0 0 0 0,0-1 0 0 0,0 1 0 0 0,1 0 0 0 0,-1-1 0 0 0,0 1 0 0 0,-1-1 0 0 0,1 0 0 0 0,8-6 3 0 0,0 3-33 0 0,-5 4-3 0 0,-1 0 1 0 0,1 1 0 0 0,-1-1 0 0 0,1 1-1 0 0,0 0 1 0 0,2 0 32 0 0,1 0-43 0 0,6 3-21 0 0,-4 3 41 0 0,-2-2 22 0 0,-1 0 0 0 0,-3-2-9 0 0,0-1 1 0 0,-1 1-1 0 0,1 1 1 0 0,0-1-1 0 0,-1 1 1 0 0,1-1-1 0 0,-1 1 10 0 0,6 10-4 0 0,9 21 4 0 0,-14-27 0 0 0,-1 0 0 0 0,0 0 0 0 0,0 0 0 0 0,0 2 0 0 0,-1-2 0 0 0,1 0 0 0 0,0 0 0 0 0,0 0 0 0 0,2 1 0 0 0,-3-5 0 0 0,-1-1 0 0 0,1 1 0 0 0,0 0 0 0 0,-1-1 0 0 0,0 1 0 0 0,1 0 0 0 0,-1 0 0 0 0,0 0 0 0 0,-1 0 0 0 0,1 0 0 0 0,0 0 0 0 0,-1 0 0 0 0,0 0 0 0 0,0 0 0 0 0,0 2 0 0 0,0-2 0 0 0,0-1 0 0 0,1 1 0 0 0,-1 0 0 0 0,0 0 0 0 0,1 0 0 0 0,-1-1 0 0 0,1 1 0 0 0,0 0 0 0 0,0-1 0 0 0,0 1 0 0 0,0 0 0 0 0,1-1 0 0 0,-1 0 0 0 0,1 1 0 0 0,-1-1 0 0 0,3 2 0 0 0,8 15 0 0 0,-11-16 3 0 0,0-1 0 0 0,0 0-1 0 0,-1 1 1 0 0,1-1 0 0 0,-1 0-1 0 0,1 1 1 0 0,-1-1-1 0 0,0 1 1 0 0,0-1 0 0 0,-1 2-3 0 0,3 13 27 0 0,1-10-24 0 0,0 0 0 0 0,0 0 0 0 0,1-1 0 0 0,0 1 0 0 0,0-1 0 0 0,1 0 1 0 0,0 0-1 0 0,0-1 0 0 0,1 1-3 0 0,-3-3-7 0 0,0 0-51 0 0,-1 0-51 0 0,1 0-49 0 0,0 0-166 0 0,1 1-102 0 0,-1-1-97 0 0,-1-1-91 0 0,1 1-86 0 0,0-1-82 0 0,-1-1-77 0 0,1 1-72 0 0,3 0-1150 0 0,4-2-1180 0 0,-10 0 3261 0 0</inkml:trace>
  <inkml:trace contextRef="#ctx0" brushRef="#br0" timeOffset="464.05">1278 285 5640 0 0,'0'0'124'0'0,"-3"0"17"0"0,3 0-137 0 0,0 0 0 0 0,-1-1 1 0 0,1 1-1 0 0,0 0 0 0 0,-1 0 0 0 0,1 0 0 0 0,0 0 0 0 0,-1 0 1 0 0,1 0-1 0 0,0 0 0 0 0,-1 0 0 0 0,1 0 0 0 0,-1 0 0 0 0,1 1 1 0 0,0-1-1 0 0,-1 0 0 0 0,1 0 0 0 0,0 0 0 0 0,0 0 0 0 0,-1 0 0 0 0,1 1 1 0 0,0-1-1 0 0,-1 0 0 0 0,1 0 0 0 0,0 1 0 0 0,0-1 0 0 0,-1 0 1 0 0,1 0-1 0 0,0 1 0 0 0,0-1 0 0 0,0 0 0 0 0,-1 1 0 0 0,1-1 1 0 0,0 0-1 0 0,0 1 0 0 0,0-1 0 0 0,0 0-4 0 0,0 1 5 0 0,-1-1 1 0 0,1 0-1 0 0,0 1 1 0 0,0-1-1 0 0,0 1 1 0 0,0-1-1 0 0,-1 0 1 0 0,1 1-1 0 0,0-1 0 0 0,0 0 1 0 0,-1 1-1 0 0,1-1 1 0 0,0 0-1 0 0,0 0 1 0 0,-1 1-1 0 0,1-1 1 0 0,-1 0-1 0 0,1 0 0 0 0,0 1 1 0 0,-1-1-1 0 0,1 0-5 0 0,-3 1 8 0 0,-1 0-1 0 0,1-1 0 0 0,0 1 0 0 0,0-1 0 0 0,-1 1 1 0 0,1-1-1 0 0,-2 0-7 0 0,-2-1 21 0 0,1 1 38 0 0,-1 0 39 0 0,2 1 40 0 0,1 1 44 0 0,-1 5 194 0 0,5-7-353 0 0,0 1 1 0 0,-1-1 0 0 0,1 1-1 0 0,0-1 1 0 0,0 0 0 0 0,0 1-1 0 0,-1-1 1 0 0,1 0 0 0 0,0 1-1 0 0,-1-1 1 0 0,1 0 0 0 0,0 0-1 0 0,-1 1 1 0 0,1-1 0 0 0,0 0-1 0 0,-1 0 1 0 0,1 1 0 0 0,0-1 0 0 0,-1 0-1 0 0,1 0 1 0 0,-1 0 0 0 0,1 0-1 0 0,0 0 1 0 0,-1 0 0 0 0,1 0-1 0 0,-1 0 1 0 0,1 0 0 0 0,-1 0-1 0 0,1 0 1 0 0,0 0 0 0 0,-1 0-24 0 0,-4 3 548 0 0,2 0-473 0 0,-2 1 67 0 0,-3 3 169 0 0,-11 13 542 0 0,15-14-644 0 0,1-1-63 0 0,-2 4 84 0 0,1 0-16 0 0,-6 7 48 0 0,1 5-1 0 0,5-10-105 0 0,-1 1 77 0 0,-8 12 67 0 0,0 0-56 0 0,12-22-220 0 0,0 0 0 0 0,1 1 0 0 0,-1-1 1 0 0,1 0-1 0 0,0 1 0 0 0,-1-1 1 0 0,1 0-1 0 0,0 1 0 0 0,1 1-24 0 0,-1 0 34 0 0,0-2 42 0 0,0-2-4 0 0,0 0 4 0 0,0 3 16 0 0,0-1-73 0 0,0-1 1 0 0,0 1-1 0 0,1-1 1 0 0,-1 1 0 0 0,1-1-1 0 0,-1 0 1 0 0,1 1-1 0 0,-1-1 1 0 0,1 1 0 0 0,0-1-1 0 0,0 0 1 0 0,-1 1-1 0 0,2-1-19 0 0,3 5 62 0 0,-2-3 135 0 0,0-2-75 0 0,1-1-38 0 0,2-1 13 0 0,-6 1-56 0 0,5 0 231 0 0,0 0-89 0 0,-1 0-80 0 0,0 1-37 0 0,6-3 54 0 0,-7 0-29 0 0,3-8 105 0 0,4 3-13 0 0,4 0-45 0 0,-9 5-91 0 0,5-3 34 0 0,-8 5-74 0 0,-1 0-1 0 0,0-1 0 0 0,0 1 0 0 0,0-1 0 0 0,0 1 0 0 0,0-1 0 0 0,0 1 0 0 0,0-1 0 0 0,0 0 0 0 0,0 1 0 0 0,0-1 0 0 0,0 0 0 0 0,0 0 0 0 0,-1 0 0 0 0,1 0 0 0 0,0 0 0 0 0,-1 0 0 0 0,1 0-6 0 0,4-10 50 0 0,-4 9-41 0 0,0 0 1 0 0,0-1-1 0 0,1 1 0 0 0,-1 0 0 0 0,0 0 1 0 0,1 0-1 0 0,-1 0 0 0 0,1 0 1 0 0,0 0-10 0 0,0-1 2 0 0,1 0 1 0 0,-1 0-1 0 0,0 0 1 0 0,0-1-1 0 0,0 1 1 0 0,1-2-3 0 0,-2 2-1 0 0,1 0 1 0 0,0-1-1 0 0,0 1 1 0 0,1 0-1 0 0,-1 0 1 0 0,1-1 0 0 0,1 0 6 0 0,-1-1 0 0 0,0 1 0 0 0,0-1 1 0 0,0 1-1 0 0,0-1 0 0 0,-1 0 1 0 0,0 0-1 0 0,1-1-6 0 0,6-14 14 0 0,6-12-14 0 0,-14 31 0 0 0,0 0 0 0 0,0 0 0 0 0,-1-1 0 0 0,1 1 0 0 0,0 0 0 0 0,0 0 0 0 0,0 0 0 0 0,0 0 0 0 0,0 1 0 0 0,0-1 0 0 0,1 0 0 0 0,0 0 0 0 0,11-2-15 0 0,-8 6-54 0 0,1 5 38 0 0,0 1 1 0 0,-1 0 0 0 0,0 0 0 0 0,-1 0 30 0 0,-4-8-1 0 0,5 30-63 0 0,3-16 52 0 0,6 10 45 0 0,-1-1 4 0 0,-5-9-41 0 0,-3-2 4 0 0,5-8 0 0 0,-4 9 0 0 0,7 1 0 0 0,0-1-11 0 0,-11-12-17 0 0,-1-2-39 0 0,2 0-106 0 0,0 0 41 0 0,10 0-318 0 0,-8 0 236 0 0,-1 0-101 0 0,-2 0 83 0 0,1 0-50 0 0,-1 0-54 0 0,0 0-63 0 0,1 0-67 0 0,-1 0-75 0 0,0 0-81 0 0,1 0-88 0 0,3 0-980 0 0,4 0-954 0 0</inkml:trace>
  <inkml:trace contextRef="#ctx0" brushRef="#br0" timeOffset="784.95">1941 1 8320 0 0,'0'0'190'0'0,"0"0"28"0"0,0 0 7 0 0,0 2-33 0 0,0 3-251 0 0,-1-1 63 0 0,1 1 54 0 0,0 1 47 0 0,0 4 164 0 0,-1-1 15 0 0,1 12 432 0 0,1-9-349 0 0,0-7-245 0 0,-1 0-36 0 0,1-1-42 0 0,0 0-49 0 0,5 8 317 0 0,-1-2 1 0 0,-3 5 70 0 0,-2-8-261 0 0,0 1 41 0 0,0 22 490 0 0,0-16-398 0 0,1-5-113 0 0,1-1-47 0 0,4 7 112 0 0,-3-5-61 0 0,0-2-13 0 0,-2-1 15 0 0,-1 3 44 0 0,0 25 280 0 0,0 22 152 0 0,2-40-438 0 0,4 7 146 0 0,0-3-68 0 0,-4-7-162 0 0,-2 5 103 0 0,0 6 18 0 0,3-6-100 0 0,3-6-38 0 0,-5-11-75 0 0,0-1 1 0 0,-1 0-1 0 0,1 1 1 0 0,0-1-1 0 0,-1 1 0 0 0,1-1 1 0 0,-1 1-1 0 0,1-1 1 0 0,-1 1-1 0 0,0 0 1 0 0,1-1-1 0 0,-1 1 0 0 0,0-1-10 0 0,0 47 192 0 0,0-35-181 0 0,0-11 44 0 0,0-2-26 0 0,0 0-46 0 0,0 0-50 0 0,0 0-100 0 0,0 0-174 0 0,0 0 181 0 0,0 0-42 0 0,0 0-71 0 0,0 0 89 0 0,0 0-37 0 0,0 0-39 0 0,0 0-38 0 0,0 0-397 0 0,0 0 99 0 0,0 0-52 0 0,0 0-756 0 0,0 0-593 0 0,0 0-1127 0 0</inkml:trace>
  <inkml:trace contextRef="#ctx0" brushRef="#br0" timeOffset="1345.61">1720 348 8232 0 0,'0'0'182'0'0,"0"0"29"0"0,0 0 14 0 0,2 0-27 0 0,11-3-158 0 0,1-4-9 0 0,4-2 86 0 0,-14 7-75 0 0,0 0-1 0 0,1 0 0 0 0,-1 1 0 0 0,0-1 1 0 0,1 1-1 0 0,-1 0 0 0 0,1 0 0 0 0,0 1 1 0 0,0-1-42 0 0,9-1 200 0 0,-4-3-37 0 0,3-1-26 0 0,15 1-19 0 0,20-11-4 0 0,-17 3-78 0 0,-21 9-16 0 0,-1 0 0 0 0,0 1 0 0 0,1 1 0 0 0,0-1-20 0 0,-1 1 20 0 0,1-1 0 0 0,-1 0 0 0 0,1-1 0 0 0,-1 0-20 0 0,-3 2 7 0 0,1-1 0 0 0,-1 1-1 0 0,1 0 1 0 0,0 0 0 0 0,0 0 0 0 0,0 1 0 0 0,-1 0 0 0 0,1 1 0 0 0,0 0 0 0 0,2 0-7 0 0,-1-1 3 0 0,1 1-1 0 0,-1-1 1 0 0,0-1 0 0 0,0 0-1 0 0,3-1-2 0 0,-4 1 0 0 0,0 1-1 0 0,0-1 1 0 0,0 1-1 0 0,1 0 1 0 0,2 1 0 0 0,18 0-45 0 0,38 0-190 0 0,-62 0 214 0 0,-1 0 0 0 0,0 0 0 0 0,1 1 0 0 0,-1-1 0 0 0,0 1 0 0 0,1 0 0 0 0,2 1 21 0 0,12 6-159 0 0,-17-7 141 0 0,0-1-1 0 0,1 0 0 0 0,-1 1 1 0 0,0-1-1 0 0,1 0 0 0 0,-1 1 1 0 0,0-1-1 0 0,1 0 0 0 0,-1 0 0 0 0,2 0 19 0 0,15 2-179 0 0,5 9 7 0 0,-16-8 79 0 0,-3 0 38 0 0,2 4 15 0 0,-2-2 8 0 0,10 11-64 0 0,-9-3 16 0 0,-1-11 69 0 0,2 4 22 0 0,0 18 65 0 0,7 2 47 0 0,-6-13-1 0 0,-1 0 67 0 0,-1 14 125 0 0,1-15-116 0 0,-1-2 3 0 0,-3 4 54 0 0,0-1-116 0 0,1 0 74 0 0,2-1 24 0 0,7 14 372 0 0,-5-13-313 0 0,-6-12-242 0 0,0 1 0 0 0,-1 0 0 0 0,1 0 0 0 0,-1 0 0 0 0,0 0 0 0 0,0 0 0 0 0,1 0 0 0 0,-1 0 0 0 0,0 0 0 0 0,-1 0 0 0 0,1 1-54 0 0,0 7 210 0 0,0-10-210 0 0,0 3 58 0 0,0-1 0 0 0,0 1 0 0 0,0 0 1 0 0,0 0-1 0 0,1 0 0 0 0,-1 0 1 0 0,1 0-59 0 0,7 6 356 0 0,-7-9-341 0 0,-1 0 0 0 0,0 0 0 0 0,1 1-1 0 0,-1-1 1 0 0,0 0 0 0 0,1 0 0 0 0,-1 1 0 0 0,0-1 0 0 0,1 0 0 0 0,-1 1 0 0 0,0-1 0 0 0,0 0 0 0 0,0 1 0 0 0,1-1 0 0 0,-1 0 0 0 0,0 1 0 0 0,0-1 0 0 0,0 1 0 0 0,0-1 0 0 0,1 0 0 0 0,-1 1 0 0 0,0-1-1 0 0,0 1 1 0 0,0-1 0 0 0,0 0 0 0 0,0 1 0 0 0,0-1 0 0 0,0 1-15 0 0,0 1 362 0 0,2 1-2 0 0,9 8-10 0 0,-9-9-39 0 0,-2-2-20 0 0,0 0-3 0 0,0 0-19 0 0,0 0-79 0 0,0 0-35 0 0,0 0-10 0 0,0 0-9 0 0,0 0-32 0 0,0-14 53 0 0,0 0-71 0 0,0-6-49 0 0,0-26-45 0 0,0 44 8 0 0,1 0 0 0 0,-1 1 0 0 0,0-1 0 0 0,0 0 0 0 0,1 1 0 0 0,-1-1 0 0 0,1 1 0 0 0,-1-1 0 0 0,1 1 0 0 0,0-1 0 0 0,-1 1 0 0 0,1-1 0 0 0,1 0 0 0 0,-1 0 0 0 0,0 1 0 0 0,0-1 0 0 0,0 0 0 0 0,0 0 0 0 0,-1 1 0 0 0,1-1 0 0 0,0 0 0 0 0,-1 0 0 0 0,0 0 0 0 0,1 0 0 0 0,-1 0 0 0 0,0 0 0 0 0,0-1 0 0 0,0-12 4 0 0,-1-10-57 0 0,1 19 25 0 0,0 1-1 0 0,1 0 1 0 0,-1-1-1 0 0,1 1 0 0 0,1-2 29 0 0,6-11-114 0 0,1 2-91 0 0,-4 8 42 0 0,-1 0-45 0 0,1-2-107 0 0,-1 1 37 0 0,6-3-80 0 0,2-2-57 0 0,2 0-105 0 0,-12 11 347 0 0,1 0 0 0 0,0 1 0 0 0,0-1 0 0 0,0 1 0 0 0,4-2 173 0 0,-2 2-224 0 0,-2 1 14 0 0,-1 1 34 0 0,0-1-45 0 0,0 0-53 0 0,0 1-63 0 0,-1-1 17 0 0,1 0-40 0 0,1-2-467 0 0,1 0-307 0 0,1-3-725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30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1 8520 0 0,'0'0'190'0'0,"0"0"28"0"0,0 0 11 0 0,0 3-21 0 0,1 1-174 0 0,-2 13-16 0 0,-1-9 38 0 0,-3-1 73 0 0,-1 3 135 0 0,4 7 95 0 0,2-9-229 0 0,0 2 52 0 0,1 22 428 0 0,-1-18-372 0 0,-2 0-45 0 0,1-8-138 0 0,0-1-34 0 0,-4 10 159 0 0,3-11-139 0 0,1-1 0 0 0,0 0 0 0 0,0 1 0 0 0,0-1 0 0 0,0 1 1 0 0,1-1-1 0 0,-1 1 0 0 0,1-1 0 0 0,0 1-41 0 0,0 4 115 0 0,-1 0 0 0 0,0 0 1 0 0,-1-1-1 0 0,0 1 0 0 0,0 1-115 0 0,0-2 124 0 0,0 1 0 0 0,1-1 0 0 0,-1 1 0 0 0,2 0 0 0 0,-1 1-124 0 0,1 9 228 0 0,0 7-31 0 0,-2 8-64 0 0,-3-10-65 0 0,2-12-35 0 0,1-1 0 0 0,0 1 0 0 0,1 0 0 0 0,0 2-33 0 0,1 1 51 0 0,-1 0 0 0 0,-1 0-1 0 0,0 0 1 0 0,-1 0-51 0 0,0-3 67 0 0,1 1-1 0 0,1-1 1 0 0,0 11-67 0 0,-1 6 125 0 0,-5 5 13 0 0,2-15-62 0 0,-1 13 96 0 0,-2 10 50 0 0,4-3-44 0 0,4-31-129 0 0,-1 0 0 0 0,1-1 1 0 0,-1 1-1 0 0,-1 0 1 0 0,1-1-1 0 0,-2 4-49 0 0,-2 6 105 0 0,2-4-29 0 0,-2 6 80 0 0,-5 2 43 0 0,5-13-109 0 0,2 1 0 0 0,-1 0 0 0 0,-1 7-90 0 0,-5 12 129 0 0,8-18-106 0 0,-7 12 84 0 0,2-5-51 0 0,4-4-43 0 0,2-9-7 0 0,1-1 0 0 0,-1 0 0 0 0,1 1-1 0 0,-1-1 1 0 0,0 0 0 0 0,0 0 0 0 0,0 1 0 0 0,0-1-1 0 0,0 0 1 0 0,0 0 0 0 0,-1 0 0 0 0,1-1 0 0 0,-1 1-1 0 0,0 0-5 0 0,-1 2 15 0 0,0 1 0 0 0,-1-1 0 0 0,1 0 0 0 0,1 1 0 0 0,-1 0 0 0 0,1 0 0 0 0,0 0 0 0 0,-1 1-15 0 0,-6 14 46 0 0,6-14-38 0 0,-1 2 1 0 0,-5 10 38 0 0,-1-5-26 0 0,7-11-9 0 0,3-1-49 0 0,0-1-66 0 0,0 0-140 0 0,0-3-105 0 0,0 1 107 0 0,0 0 76 0 0,0-1-153 0 0,0 1 190 0 0,0 1-39 0 0,0 0-97 0 0,0-1-92 0 0,0 0-19 0 0,0 1-52 0 0,0-1-48 0 0,0 1-40 0 0,0-1-150 0 0,0 0-40 0 0,0 0-181 0 0,0-2-486 0 0</inkml:trace>
  <inkml:trace contextRef="#ctx0" brushRef="#br0" timeOffset="501.01">284 127 8088 0 0,'0'0'182'0'0,"0"0"29"0"0,0 0 12 0 0,-2 0-37 0 0,-4 0-129 0 0,4-2 25 0 0,4-3 82 0 0,4-1 189 0 0,-6 5 5 0 0,0 1-90 0 0,-1 0-76 0 0,-1-1-62 0 0,0 1-7 0 0,-3-1-46 0 0,4 1-16 0 0,1 0 88 0 0,-3 0 509 0 0,3 0-440 0 0,0 0 66 0 0,0 0 146 0 0,0 0-12 0 0,3 0-26 0 0,8 0-102 0 0,-11 0-285 0 0,0 0-1 0 0,0 1 0 0 0,0-1 0 0 0,0 0 1 0 0,0 0-1 0 0,0 0 0 0 0,0 0 0 0 0,0 0 1 0 0,0 0-1 0 0,1 0 0 0 0,-1 0 1 0 0,0 0-1 0 0,0 0 0 0 0,0 0 0 0 0,0 0 1 0 0,0 0-1 0 0,0 0 0 0 0,0 0 1 0 0,0 0-1 0 0,0-1 0 0 0,0 1 0 0 0,1 0 1 0 0,-1 0-1 0 0,0 0 0 0 0,0 0 1 0 0,0 0-1 0 0,0 0 0 0 0,0 0 0 0 0,0 0 1 0 0,0 0-1 0 0,0 0 0 0 0,0 0 0 0 0,0 0 1 0 0,0 0-1 0 0,0 0 0 0 0,0 0 1 0 0,0-1-1 0 0,0 1 0 0 0,0 0 0 0 0,0 0 1 0 0,0 0-1 0 0,0 0 0 0 0,0 0 1 0 0,1 0-1 0 0,-1 0 0 0 0,0 0 0 0 0,0 0 1 0 0,0 0-1 0 0,0 0 0 0 0,-1-1 1 0 0,1 1-1 0 0,0 0 0 0 0,0 0 0 0 0,0 0 1 0 0,0 0-1 0 0,0 0 0 0 0,0 0-4 0 0,0-11 234 0 0,0 9-12 0 0,0 2-39 0 0,3 2-20 0 0,11 8 7 0 0,-2-7-20 0 0,-7 0 10 0 0,-2-1-144 0 0,2 3 77 0 0,10 11 215 0 0,-11-10-245 0 0,1 7 95 0 0,6-8-4 0 0,2 20 106 0 0,-11-21-214 0 0,3 7 66 0 0,-4-9-87 0 0,0 0 1 0 0,0 1-1 0 0,0-1 1 0 0,1 0-1 0 0,-1 0 1 0 0,1 0-1 0 0,-1 0 1 0 0,1 0-1 0 0,0 0-25 0 0,-1 0 20 0 0,1-1-1 0 0,-1 1 0 0 0,1 0 0 0 0,-1 0 0 0 0,0 0 0 0 0,0 0 0 0 0,0 0 0 0 0,0 1 0 0 0,0-1 0 0 0,0 0 0 0 0,0 0 0 0 0,-1 1 0 0 0,1-1 0 0 0,-1 1-19 0 0,3 10 79 0 0,8 8 62 0 0,-6 0-41 0 0,-3-14-60 0 0,0 1-1 0 0,0-1 0 0 0,1 0 0 0 0,1 3-39 0 0,-1-3 38 0 0,0 0 1 0 0,-1 0-1 0 0,0 1 0 0 0,1 2-38 0 0,2 12 86 0 0,6 1 19 0 0,-7-2-47 0 0,-2-10-19 0 0,0 0-1 0 0,1 0 1 0 0,0-1-1 0 0,1 2-38 0 0,1 4 89 0 0,0-1 0 0 0,1 12-89 0 0,-3-9 101 0 0,1-1 0 0 0,5 11-101 0 0,9 14 159 0 0,-11-29-97 0 0,-2 0 1 0 0,0 0-1 0 0,0 0 0 0 0,0 4-62 0 0,-3-5 49 0 0,-1-4-10 0 0,1 0 0 0 0,0-1 1 0 0,0 1-1 0 0,1-1 0 0 0,-1 1 0 0 0,2 0-39 0 0,11 23 116 0 0,-11-21-76 0 0,-1 1 0 0 0,0-1 0 0 0,1 4-40 0 0,-1 2 49 0 0,-3-11-30 0 0,1-1 0 0 0,0 1 0 0 0,1 0 1 0 0,-1 0-1 0 0,1 0 0 0 0,0-1 0 0 0,0 1 0 0 0,0 0 1 0 0,0-1-20 0 0,8 10 65 0 0,-7-10-49 0 0,0-1-1 0 0,-1 1 0 0 0,0-1 0 0 0,0 1 0 0 0,0 0 0 0 0,0 0 0 0 0,-1 0 0 0 0,1 2-15 0 0,4 23 88 0 0,4-8 4 0 0,-5 3 18 0 0,3-17-13 0 0,-8-6-92 0 0,1-1 0 0 0,-1 0 0 0 0,0 0 0 0 0,1 1-1 0 0,-1-1 1 0 0,0 0 0 0 0,1 1 0 0 0,-1-1 0 0 0,0 1 0 0 0,1-1 0 0 0,-1 1 0 0 0,0-1-1 0 0,1 0 1 0 0,-1 1 0 0 0,0-1 0 0 0,0 1 0 0 0,0-1 0 0 0,0 1 0 0 0,1-1 0 0 0,-1 1-1 0 0,0-1 1 0 0,0 1 0 0 0,0-1 0 0 0,0 1 0 0 0,0-1 0 0 0,0 1 0 0 0,0-1 0 0 0,0 1-1 0 0,-1 0-4 0 0,2 0 14 0 0,-1 1-1 0 0,0 0 0 0 0,0-1 1 0 0,0 1-1 0 0,1-1 0 0 0,-1 1 1 0 0,1 0-1 0 0,0-1 0 0 0,-1 1 1 0 0,1-1-1 0 0,0 1 0 0 0,0-1 1 0 0,0 1-1 0 0,0-1-13 0 0,4 7 63 0 0,0 3 35 0 0,5 7 74 0 0,-7-15-73 0 0,-2 0-44 0 0,-1 3-22 0 0,-1-2 4 0 0,1-2 35 0 0,0 0-175 0 0,1 0 55 0 0,-1 0 47 0 0,0-1 38 0 0,2 5 416 0 0,-1-5-406 0 0,-1-1-57 0 0,1 1-53 0 0,0-1-61 0 0,0 1-71 0 0,0-1-80 0 0,1 0-91 0 0,0 0-100 0 0,0 0-111 0 0,0 0-120 0 0,-2 0 386 0 0,0 0-43 0 0,0 0-39 0 0,0 0-37 0 0,-1 0-272 0 0,1-1-59 0 0,-1 1-46 0 0,0-1-34 0 0,-3-4-1501 0 0,-5-4-1320 0 0</inkml:trace>
  <inkml:trace contextRef="#ctx0" brushRef="#br0" timeOffset="784.23">111 806 8536 0 0,'0'0'249'0'0,"0"0"-1"0"0,0 0-183 0 0,2 0-38 0 0,2 0-18 0 0,-1 0-9 0 0,-1 0 0 0 0,0 0 1 0 0,1 0-1 0 0,-1 0 0 0 0,0 0 0 0 0,1-1 0 0 0,-1 1 1 0 0,0-1-1 0 0,2 0 0 0 0,2-3 4 0 0,7-3 72 0 0,-1 4 84 0 0,-4 1-10 0 0,0-1 37 0 0,1-1 35 0 0,1-2 36 0 0,3-3 38 0 0,32-19 769 0 0,-36 23-885 0 0,0 2-46 0 0,9-1 139 0 0,-10 3-135 0 0,-1-1 0 0 0,1 0 0 0 0,-1-1 0 0 0,0 0 1 0 0,1 0-139 0 0,9-4 260 0 0,0 1-68 0 0,5 0-33 0 0,10-1-13 0 0,7-1-15 0 0,-36 7-119 0 0,27-6 59 0 0,-21 5-64 0 0,0 0 0 0 0,0 1 0 0 0,7 1-7 0 0,-4-1-43 0 0,12-3 132 0 0,-17 2-123 0 0,-1 0-80 0 0,-2 1-5 0 0,0 0-44 0 0,0 0-53 0 0,1-1-56 0 0,-2 2-30 0 0,0-1-50 0 0,0 1-45 0 0,0-1-39 0 0,1 1-132 0 0,0 0-38 0 0,0 0-159 0 0,3 0-425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9:28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64 6648 0 0,'0'0'149'0'0,"0"0"23"0"0,0 0 12 0 0,0 0-48 0 0,0 0 21 0 0,0 0 88 0 0,-3 3 237 0 0,-7 7 437 0 0,7-7 38 0 0,3-3-22 0 0,0 0-134 0 0,0 0-58 0 0,0 0-9 0 0,0 0-42 0 0,0 0-461 0 0,0 0 72 0 0,0 0 159 0 0,0 0-12 0 0,0 0-191 0 0,0 0-114 0 0,0 0-38 0 0,0 3 4 0 0,0 23 139 0 0,0-24-130 0 0,0-2 31 0 0,0 3 11 0 0,0 8 4 0 0,0-11-162 0 0,0 0-1 0 0,0 0 0 0 0,0 0 0 0 0,0 0 0 0 0,0 0 0 0 0,0 0 0 0 0,0 0 0 0 0,0 0 0 0 0,0 0 1 0 0,0 1-1 0 0,0-1 0 0 0,0 0 0 0 0,0 0 0 0 0,0 0 0 0 0,0 0 0 0 0,0 0 0 0 0,0 0 0 0 0,0 0 1 0 0,0 0-1 0 0,0 0 0 0 0,0 0 0 0 0,0 0 0 0 0,0 1 0 0 0,0-1 0 0 0,0 0 0 0 0,0 0 0 0 0,0 0 1 0 0,0 0-1 0 0,0 0 0 0 0,0 0 0 0 0,1 0 0 0 0,-1 0 0 0 0,0 0 0 0 0,0 0 0 0 0,0 0 0 0 0,0 0 1 0 0,0 0-1 0 0,0 0 0 0 0,0 0 0 0 0,0 0 0 0 0,0 0 0 0 0,0 0 0 0 0,0 0 0 0 0,1 0 0 0 0,-1 0 1 0 0,0 0-1 0 0,0 0 0 0 0,0 0 0 0 0,0 0 0 0 0,0 0 0 0 0,0 0 0 0 0,0 0 0 0 0,0 0 0 0 0,0 0 1 0 0,0 0-1 0 0,1 0 0 0 0,-1 0-3 0 0,14 1 224 0 0,0 2-42 0 0,0 1-43 0 0,-2 0-38 0 0,-8-3-77 0 0,4 2 81 0 0,0-2-39 0 0,1-1-24 0 0,3 0-26 0 0,1-1-13 0 0,12 2-3 0 0,-14 0 0 0 0,0-1 0 0 0,0 0 0 0 0,0-1 0 0 0,-1 0 0 0 0,5-2 0 0 0,17-7 12 0 0,-1 5 50 0 0,1-6 16 0 0,-15 7-34 0 0,-5 1 6 0 0,1 0 0 0 0,11-5-50 0 0,-6 1 27 0 0,2-1 24 0 0,-1 0 1 0 0,0-1 0 0 0,10-7-52 0 0,-25 14 9 0 0,0-1 1 0 0,1 1 0 0 0,0-1 0 0 0,-1 2-1 0 0,1-1 1 0 0,2 0-10 0 0,-2 0 11 0 0,0 0-1 0 0,-1 1 1 0 0,1-2 0 0 0,0 1 0 0 0,-1 0-1 0 0,2-2-10 0 0,1-1 16 0 0,-6 4-12 0 0,0 0 0 0 0,0 0 0 0 0,1 0 1 0 0,-1 0-1 0 0,0 1 0 0 0,1-1 0 0 0,-1 0 0 0 0,0 1 0 0 0,1-1 0 0 0,0 1-4 0 0,5-1 9 0 0,1 0-1 0 0,-1 0 1 0 0,1 1-1 0 0,1 0-8 0 0,4 0 53 0 0,-11 0-15 0 0,-2 0-113 0 0,0 3-48 0 0,0-2 160 0 0,0 0-45 0 0,0 1-44 0 0,0-1-47 0 0,0 1-46 0 0,0 0-48 0 0,0 0-48 0 0,0 0-50 0 0,0 0-51 0 0,0 0-51 0 0,0 0-52 0 0,0-1-54 0 0,0 1-53 0 0,0 0-56 0 0,0-1-56 0 0,0 0-56 0 0,0 1-1510 0 0,0-1-1268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9:30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6296 0 0,'0'0'184'0'0,"0"0"-43"0"0,0 0-2 0 0,0 0 55 0 0,0 0 168 0 0,3-3 310 0 0,-1 1-648 0 0,0 0 33 0 0,2 0 143 0 0,2-1 164 0 0,-1 2-27 0 0,0-1 36 0 0,6 1 409 0 0,-3 1-293 0 0,0 0-135 0 0,-1 0-77 0 0,-5 0-218 0 0,10 0 415 0 0,3 1-46 0 0,-13-1-371 0 0,0 0 0 0 0,0 0 0 0 0,0 0 0 0 0,0-1 0 0 0,0 1 0 0 0,0-1 0 0 0,0 1-1 0 0,0-1 1 0 0,0 0-57 0 0,8-4 186 0 0,-2 2-38 0 0,-4 2-93 0 0,-1 0 1 0 0,1 0 0 0 0,-1 0 0 0 0,1 1-1 0 0,-1 0 1 0 0,1-1 0 0 0,0 1-56 0 0,15 0 218 0 0,-9 1-138 0 0,10-1 70 0 0,-3-4 16 0 0,-11 2-128 0 0,1 0 7 0 0,0 0 0 0 0,-1 0 0 0 0,1 0-1 0 0,0 1 1 0 0,0 0 0 0 0,0 1 0 0 0,0-1-45 0 0,-5 1-151 0 0,0 0 50 0 0,0 0 45 0 0,0 0 39 0 0,1 0 60 0 0,-1 0 69 0 0,5 0 406 0 0,-3 0-385 0 0,-2 0-121 0 0,0 0-50 0 0,0 0-60 0 0,1 0-70 0 0,-1 0-48 0 0,1 0-70 0 0,1 0-77 0 0,-1 0-83 0 0,1 0-90 0 0,0 0-97 0 0,1 0-104 0 0,0 0-110 0 0,-5 0-913 0 0,0 0-1005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9:30.8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0 7976 0 0,'0'0'174'0'0,"0"3"29"0"0,0 7 14 0 0,0-10-213 0 0,0 1-1 0 0,0-1 0 0 0,0 0 1 0 0,0 0-1 0 0,0 0 0 0 0,0 0 1 0 0,0 0-1 0 0,0 0 1 0 0,0 0-1 0 0,0 0 0 0 0,0 0 1 0 0,0 0-1 0 0,0 1 0 0 0,0-1 1 0 0,0 0-1 0 0,0 0 0 0 0,0 0 1 0 0,0 0-1 0 0,0 0 0 0 0,0 0 1 0 0,0 0-1 0 0,0 0 0 0 0,0 0 1 0 0,-1 0-1 0 0,1 0 0 0 0,0 1 1 0 0,0-1-1 0 0,0 0 0 0 0,0 0 1 0 0,0 0-1 0 0,0 0 0 0 0,0 0 1 0 0,0 0-1 0 0,0 0 0 0 0,0 0 1 0 0,0 0-1 0 0,0 0 1 0 0,0 0-1 0 0,-1 0 0 0 0,1 0 1 0 0,0 0-1 0 0,0 0 0 0 0,0 0 1 0 0,0 0-1 0 0,0 0 0 0 0,0 0 1 0 0,0 0-1 0 0,0 0 0 0 0,0 0 1 0 0,0 0-1 0 0,-1 0 0 0 0,1 0 1 0 0,0 0-1 0 0,0 0 0 0 0,0 0 1 0 0,0 0-1 0 0,0 0-3 0 0,-8 0 67 0 0,5 0-10 0 0,1 0 81 0 0,2 0 159 0 0,-2 0-36 0 0,1 0-56 0 0,-1 0-49 0 0,1 0-43 0 0,0 0-27 0 0,0 0-32 0 0,-3 0 69 0 0,3 0 7 0 0,1 0-120 0 0,-1 0-1 0 0,1 0 1 0 0,0 0 0 0 0,0 0 0 0 0,0 0 0 0 0,0 0-1 0 0,0 0 1 0 0,0 0 0 0 0,0 0 0 0 0,0 0 0 0 0,0 0 0 0 0,0 0-1 0 0,-1 0 1 0 0,1 0 0 0 0,0 0 0 0 0,0 0 0 0 0,0 0 0 0 0,0 0-1 0 0,0 0 1 0 0,0 0 0 0 0,0 0 0 0 0,0 0 0 0 0,0 0-1 0 0,0 0 1 0 0,0 0 0 0 0,-1 0 0 0 0,1 0 0 0 0,0 0 0 0 0,0 0-1 0 0,0 0 1 0 0,0 1 0 0 0,0-1 0 0 0,0 0 0 0 0,0 0 0 0 0,0 0-1 0 0,0 0 1 0 0,0 0 0 0 0,0 0 0 0 0,0 0 0 0 0,0 0-1 0 0,0 0 1 0 0,0 0 0 0 0,0 0 0 0 0,0 1 0 0 0,0-1 0 0 0,0 0-1 0 0,0 0 1 0 0,0 0 0 0 0,0 0 0 0 0,0 0 0 0 0,0 0 0 0 0,0 0-1 0 0,0 0 1 0 0,0 0 0 0 0,0 0 0 0 0,0 1 0 0 0,0-1-10 0 0,0 10 494 0 0,0-7-22 0 0,0-3-6 0 0,0 0-22 0 0,0 0-84 0 0,0 0-38 0 0,0 0-8 0 0,0 0 12 0 0,3 0 62 0 0,-2 0-330 0 0,1 0 33 0 0,3 0 126 0 0,5 0 370 0 0,-6 0-423 0 0,-1 1-59 0 0,1 0-100 0 0,2 4 112 0 0,6 2 31 0 0,-12-7-142 0 0,0 0-1 0 0,1 1 1 0 0,-1-1 0 0 0,0 0-1 0 0,1 0 1 0 0,-1 0-1 0 0,1 0 1 0 0,-1 0 0 0 0,0 0-1 0 0,1 0 1 0 0,-1 0 0 0 0,1 0-1 0 0,-1 0 1 0 0,0 0 0 0 0,1 0-1 0 0,-1 0 1 0 0,1 0-1 0 0,-1 0 1 0 0,0 0 0 0 0,1 0-1 0 0,-1-1 1 0 0,1 1 0 0 0,-1 0-1 0 0,0 0 1 0 0,1 0 0 0 0,-1-1-1 0 0,0 1-5 0 0,3-4 61 0 0,2-3 40 0 0,0 6-108 0 0,0 0 45 0 0,10-1 148 0 0,0 2 70 0 0,23 1 442 0 0,-23 0-448 0 0,-2-1-88 0 0,7 0-69 0 0,2 0-26 0 0,-22 0-64 0 0,0 0-1 0 0,1 0 0 0 0,-1 0 1 0 0,0 0-1 0 0,1 0 0 0 0,-1 0 1 0 0,0 0-1 0 0,0 0 0 0 0,1 0 1 0 0,-1 0-1 0 0,0 0 0 0 0,1 0 0 0 0,-1 0 1 0 0,0 0-1 0 0,1-1 0 0 0,-1 1 1 0 0,0 0-1 0 0,1 0 0 0 0,-1 0 1 0 0,0 0-1 0 0,0-1 0 0 0,1 1 1 0 0,-1 0-1 0 0,0 0 0 0 0,0-1 0 0 0,0 1-2 0 0,2-1 4 0 0,-1 0 0 0 0,0 0 0 0 0,0 0-1 0 0,0 0 1 0 0,1 0 0 0 0,-1 0 0 0 0,0 0-1 0 0,1 0 1 0 0,-1 1 0 0 0,1-1 0 0 0,-1 1-1 0 0,1-1 1 0 0,0 0-4 0 0,35 0 86 0 0,-17 1-49 0 0,-4 0-37 0 0,-11 0-38 0 0,-3 0-14 0 0,-1 0-34 0 0,1 0-18 0 0,-1 0-34 0 0,0 0-39 0 0,0 0-45 0 0,-1 0-47 0 0,1 0-45 0 0,-1 0-41 0 0,1 0-38 0 0,-1 0-257 0 0,0 0-63 0 0,0 0-47 0 0,0 0-36 0 0,0 0-1431 0 0,0 0-1270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9:29.2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17 8176 0 0,'0'0'182'0'0,"0"0"29"0"0,0 0 13 0 0,-2 0-32 0 0,-5 0-132 0 0,3 0 28 0 0,2 0 90 0 0,1 0 204 0 0,1 0 345 0 0,0-3 29 0 0,0 3-625 0 0,0-1-34 0 0,0 1 14 0 0,0-1-87 0 0,0 0-46 0 0,0 0-156 0 0,0 0 158 0 0,0 0 47 0 0,0 1 32 0 0,0-1 39 0 0,0 0 46 0 0,0 1 28 0 0,0-1 46 0 0,0 1 50 0 0,0-1 54 0 0,0 0 59 0 0,0 1 64 0 0,0-1 68 0 0,0 0 73 0 0,3 1-348 0 0,8 0 29 0 0,-9 0 12 0 0,-2 0 1 0 0,1 6-88 0 0,0-1-57 0 0,2 2-17 0 0,0-1-67 0 0,3 6-12 0 0,-4-1 57 0 0,-2 56 373 0 0,0-42-359 0 0,2-8-33 0 0,4 1-20 0 0,-1-3-18 0 0,-3 5 12 0 0,-2-4 4 0 0,3-2 11 0 0,0-4-6 0 0,0 1-1 0 0,-1-1 0 0 0,0 0 0 0 0,0 1 0 0 0,-1 9-59 0 0,-1 16 172 0 0,1-29-120 0 0,-1 1 0 0 0,1-1-1 0 0,1 0 1 0 0,-1 0-1 0 0,2 3-51 0 0,-1-2 61 0 0,0 0-1 0 0,0 0 1 0 0,-1 0-1 0 0,0 0 0 0 0,-1 3-60 0 0,0 6 84 0 0,-1 12 53 0 0,5 1 40 0 0,-3-26-156 0 0,6 26 137 0 0,-5-21-97 0 0,-1 0 0 0 0,0 0 0 0 0,0 7-61 0 0,-2 24 212 0 0,0-27-100 0 0,0 1 1 0 0,1-1 0 0 0,1 0 0 0 0,0 1 0 0 0,3 8-113 0 0,1-10 93 0 0,2 8 57 0 0,-9-2 19 0 0,0-13-140 0 0,0 2 5 0 0,0 0 0 0 0,0-1 0 0 0,0 1 1 0 0,1 0-1 0 0,0 0 0 0 0,0 0 0 0 0,1 0-34 0 0,0-1 31 0 0,0-4-21 0 0,-1 0-1 0 0,1-1 1 0 0,0 1-1 0 0,0 0 0 0 0,0-1 1 0 0,1 1-1 0 0,-1 0 1 0 0,0-1-1 0 0,1 1 1 0 0,-1 0-1 0 0,1-1 0 0 0,0 2-9 0 0,2-1 38 0 0,1-1-26 0 0,-4-1-11 0 0,0 0 0 0 0,0 0 0 0 0,0 0 0 0 0,1 0 0 0 0,-1 0 0 0 0,0 1 0 0 0,0-1 0 0 0,0 0 0 0 0,1 0 0 0 0,-1 0-1 0 0,0 0 1 0 0,0 0 0 0 0,0 0 0 0 0,0 0 0 0 0,1 0 0 0 0,-1 1 0 0 0,0-1 0 0 0,0 0 0 0 0,0 0 0 0 0,0 0 0 0 0,0 0-1 0 0,1 0 1 0 0,-1 1 0 0 0,0-1 0 0 0,0 0 0 0 0,0 0 0 0 0,0 0 0 0 0,0 1 0 0 0,0-1 0 0 0,0 0 0 0 0,0 0 0 0 0,0 0-1 0 0,1 9 95 0 0,0 7 105 0 0,-1-18-183 0 0,-1 0-67 0 0,1 0-63 0 0,0 0-61 0 0,-1 0-56 0 0,0 0-54 0 0,0 0-51 0 0,0 1-47 0 0,0-1-45 0 0,0 0-40 0 0,0 1-38 0 0,0-1-35 0 0,-1 0-630 0 0,0-1-99 0 0,0 2 30 0 0,2 0-35 0 0,-1 1-2666 0 0</inkml:trace>
  <inkml:trace contextRef="#ctx0" brushRef="#br0" timeOffset="733.66">16 111 7848 0 0,'0'0'232'0'0,"0"0"-68"0"0,0-2-27 0 0,0-2 33 0 0,0-3 127 0 0,0 7-288 0 0,0 0 1 0 0,0 0-1 0 0,0 0 0 0 0,0 0 1 0 0,0 0-1 0 0,0 0 1 0 0,0 0-1 0 0,0-1 0 0 0,0 1 1 0 0,0 0-1 0 0,0 0 1 0 0,0 0-1 0 0,0 0 0 0 0,0 0 1 0 0,0 0-1 0 0,0 0 1 0 0,0 0-1 0 0,0 0 0 0 0,0 0 1 0 0,0-1-1 0 0,0 1 1 0 0,0 0-1 0 0,0 0 0 0 0,0 0 1 0 0,0 0-1 0 0,0 0 1 0 0,0 0-1 0 0,0 0 0 0 0,1 0 1 0 0,-1 0-1 0 0,0 0 1 0 0,0 0-1 0 0,0 0 0 0 0,0 0 1 0 0,0 0-1 0 0,0-1 1 0 0,0 1-1 0 0,0 0 0 0 0,0 0 1 0 0,0 0-1 0 0,0 0 1 0 0,0 0-1 0 0,1 0 0 0 0,-1 0 1 0 0,0 0-1 0 0,0 0 1 0 0,0 0-1 0 0,0 0 0 0 0,0 0 1 0 0,0 0-1 0 0,0 0 1 0 0,0 0-1 0 0,0 0 0 0 0,0 0 1 0 0,1 0-1 0 0,-1 0 1 0 0,0 1-10 0 0,10-1 545 0 0,-10 0-536 0 0,0 0 1 0 0,1 0-1 0 0,-1 0 0 0 0,0 0 0 0 0,0 0 1 0 0,0 0-1 0 0,0 0 0 0 0,0 0 0 0 0,0 0 1 0 0,0 0-1 0 0,0 0 0 0 0,0 0 0 0 0,0 0 1 0 0,1 0-1 0 0,-1 0 0 0 0,0 0 0 0 0,0 0 1 0 0,0 0-1 0 0,0 0 0 0 0,0 0 1 0 0,0 0-1 0 0,0 0 0 0 0,0-1 0 0 0,0 1 1 0 0,0 0-1 0 0,0 0 0 0 0,1 0 0 0 0,-1 0 1 0 0,0 0-1 0 0,0 0 0 0 0,0 0 0 0 0,0 0 1 0 0,0 0-1 0 0,0 0 0 0 0,0 0 0 0 0,0 0 1 0 0,0 0-1 0 0,0 0 0 0 0,0-1 1 0 0,0 1-1 0 0,0 0 0 0 0,0 0 0 0 0,0 0 1 0 0,0 0-1 0 0,0 0 0 0 0,0 0 0 0 0,0 0 1 0 0,0 0-1 0 0,0 0 0 0 0,0 0 0 0 0,0-1 1 0 0,0 1-1 0 0,0 0 0 0 0,0 0 0 0 0,0 0 1 0 0,0 0-1 0 0,0 0-9 0 0,0-1 16 0 0,0 1 1 0 0,0-1-1 0 0,0 1 0 0 0,0 0 1 0 0,0-1-1 0 0,0 1 0 0 0,0-1 0 0 0,0 1 1 0 0,0-1-1 0 0,0 1 0 0 0,0-1 1 0 0,1 1-1 0 0,-1-1 0 0 0,0 1 1 0 0,0-1-1 0 0,0 1 0 0 0,1 0 1 0 0,-1-1-1 0 0,0 1 0 0 0,1 0 0 0 0,-1-1 1 0 0,0 1-1 0 0,1-1-16 0 0,8 0 338 0 0,-9 2-313 0 0,1-1 1 0 0,0 0-1 0 0,0 0 1 0 0,0 0 0 0 0,0 0-1 0 0,0 0 1 0 0,-1 0-1 0 0,1-1 1 0 0,0 1-1 0 0,0 0 1 0 0,0 0 0 0 0,-1-1-1 0 0,1 1 1 0 0,0 0-1 0 0,0-1 1 0 0,-1 1-1 0 0,1-1 1 0 0,0 1 0 0 0,0-1-26 0 0,4-9 346 0 0,3 4-162 0 0,9-2-22 0 0,-13 6-112 0 0,12-1 107 0 0,-16 4-146 0 0,1-1 0 0 0,0 0 1 0 0,0 0-1 0 0,0 0 0 0 0,0 0 1 0 0,0-1-1 0 0,-1 1 0 0 0,1 0 1 0 0,0 0-1 0 0,0 0 1 0 0,0-1-1 0 0,-1 1 0 0 0,1 0 1 0 0,0-1-1 0 0,0 1-11 0 0,1-4 67 0 0,4-3 53 0 0,9 6-1 0 0,0 0 10 0 0,-3-2 7 0 0,3-4 10 0 0,-12 6-118 0 0,0-1 1 0 0,1 1-1 0 0,-1 1 0 0 0,1-1 0 0 0,-1 0 0 0 0,1 1 0 0 0,-1 0 0 0 0,2 0-28 0 0,14 0 133 0 0,57 0 245 0 0,8 0-88 0 0,-76 0-271 0 0,-1 0 0 0 0,1 0 0 0 0,6 2-19 0 0,10 9 27 0 0,-8-10 16 0 0,-13-1-34 0 0,-1 0 0 0 0,0 0 0 0 0,1 0 0 0 0,-1 0 0 0 0,1 0 0 0 0,-1 1 0 0 0,0-1 0 0 0,1 1 0 0 0,-1-1 0 0 0,2 2-9 0 0,2 2 16 0 0,-1 0 0 0 0,0 0 0 0 0,0 0 0 0 0,-1 0 1 0 0,1 1-1 0 0,0 2-16 0 0,8 6 26 0 0,-11-10-13 0 0,1 0 0 0 0,-1 0 0 0 0,0 0 1 0 0,0 1-1 0 0,0-1 0 0 0,1 2-13 0 0,-2-2 12 0 0,1 1-1 0 0,0-1 0 0 0,0 0 0 0 0,0 0 0 0 0,1 0 0 0 0,0 1-11 0 0,-1-2 5 0 0,-1-1-1 0 0,1 1 1 0 0,-1 0-1 0 0,1 0 0 0 0,-1 0 1 0 0,0 0-1 0 0,0 0 1 0 0,0 0-1 0 0,0 0 1 0 0,0 1-1 0 0,-1-1 1 0 0,1 0-1 0 0,0 0 0 0 0,-1 1 1 0 0,0-1-1 0 0,0 0 1 0 0,1 1-1 0 0,-1-1 1 0 0,-1 0-1 0 0,1 1 1 0 0,0-1-5 0 0,0 1-1 0 0,0 0 0 0 0,1-1 0 0 0,-1 1 0 0 0,1 0 0 0 0,0-1 0 0 0,-1 1 0 0 0,1-1 0 0 0,0 1 1 0 0,1-1-1 0 0,-1 1 1 0 0,0-2-3 0 0,0 1 0 0 0,0-1 1 0 0,-1 1-1 0 0,1-1 1 0 0,-1 1-1 0 0,1-1 0 0 0,-1 1 1 0 0,1 0-1 0 0,-1-1 1 0 0,0 1-1 0 0,0 0 0 0 0,1-1 1 0 0,-1 1-1 0 0,-1 0 0 0 0,1-1 1 0 0,0 1-1 0 0,0 0 1 0 0,-1 1 2 0 0,-9 18 78 0 0,6-8-15 0 0,3-9-35 0 0,0 0 0 0 0,0 0 1 0 0,-1 0-1 0 0,1-1 1 0 0,-1 1-1 0 0,0 0 0 0 0,0-1 1 0 0,-1 1-29 0 0,-12 23 142 0 0,-1 3 22 0 0,-3-8 2 0 0,9-11-103 0 0,-9 9 58 0 0,1-6-12 0 0,-8 4-69 0 0,4 9 13 0 0,16-22-40 0 0,-2 1 1 0 0,1-1-1 0 0,-1 0 0 0 0,0 0-13 0 0,1 0 30 0 0,-1-1 0 0 0,1 2 0 0 0,0-1 1 0 0,0 1-31 0 0,-14 18 95 0 0,3-17-26 0 0,15-6-59 0 0,1-1 0 0 0,0 1 0 0 0,0 0 0 0 0,0 0 0 0 0,0-1 0 0 0,-1 2 0 0 0,1-1 0 0 0,0 0 1 0 0,1 0-1 0 0,-1 1 0 0 0,0-1 0 0 0,0 1-10 0 0,-1 1 27 0 0,-1 0 0 0 0,0-1 0 0 0,1 1 0 0 0,-1-1 0 0 0,-4 2-27 0 0,-11 8 107 0 0,14-8-35 0 0,-2-4-60 0 0,1 1-2 0 0,-1 4 25 0 0,1-2-31 0 0,4-7 70 0 0,1-5 106 0 0,1 8-179 0 0,0 0-1 0 0,1 1 1 0 0,-1-1-1 0 0,0 0 1 0 0,0 0-1 0 0,0 1 1 0 0,1-1-1 0 0,-1 0 1 0 0,0 1-1 0 0,1-1 1 0 0,-1 0-1 0 0,1 1 1 0 0,-1-1-1 0 0,1 1 1 0 0,-1-1-1 0 0,1 1 1 0 0,-1-1-1 0 0,1 1 1 0 0,-1-1-1 0 0,1 1 1 0 0,0 0-1 0 0,-1-1 1 0 0,1 1-1 0 0,0 0 1 0 0,-1-1-1 0 0,1 1 1 0 0,0 0-1 0 0,0-1 0 0 0,1 1 1 0 0,-1-1 0 0 0,0 0 0 0 0,0 0-1 0 0,0 1 1 0 0,1-1 0 0 0,-1 0 0 0 0,0 0-1 0 0,0 0 1 0 0,0 0 0 0 0,-1 0 0 0 0,1 0-1 0 0,0-1 1 0 0,0 1-1 0 0,2-4 12 0 0,-3 4-10 0 0,0 1 0 0 0,0-1 0 0 0,1 0 0 0 0,-1 1 0 0 0,0-1 0 0 0,1 0 0 0 0,-1 1 0 0 0,0-1 0 0 0,1 1 0 0 0,-1-1 0 0 0,1 1 0 0 0,-1-1-1 0 0,1 1 1 0 0,-1-1 0 0 0,1 1 0 0 0,0 0 0 0 0,-1-1 0 0 0,1 1 0 0 0,-1 0 0 0 0,1-1 0 0 0,0 1 0 0 0,0 0-2 0 0,4-3-2 0 0,26-23 2 0 0,-6 14 0 0 0,26-7 0 0 0,-45 17-9 0 0,-1 1-1 0 0,1 0 1 0 0,0 1-1 0 0,-1-1 1 0 0,1 1-1 0 0,-1 0 0 0 0,1 1 1 0 0,1-1 9 0 0,4 1 4 0 0,20-2-4 0 0,-23 0 0 0 0,0 1 0 0 0,1 0 0 0 0,-1 0 0 0 0,0 1 0 0 0,1 0 0 0 0,5 2 0 0 0,23 12 0 0 0,-28-12 0 0 0,4 1 0 0 0,1 1 0 0 0,-1 0 0 0 0,12 7 0 0 0,-16-5 0 0 0,0 1 0 0 0,-1-1 0 0 0,1 1 0 0 0,4 7 0 0 0,4 3 0 0 0,-15-16 0 0 0,-1-1 0 0 0,0 0 0 0 0,0 0 0 0 0,0 0 0 0 0,1 0 0 0 0,-1 1 0 0 0,0-1 0 0 0,-1 0 0 0 0,1 1 0 0 0,0-1 0 0 0,0 1 0 0 0,-1-1 0 0 0,1 1 0 0 0,0-1 0 0 0,-1 1 0 0 0,0-1 0 0 0,1 1 0 0 0,-1-1 0 0 0,0 1 0 0 0,0 0 0 0 0,0-1 0 0 0,0 1 0 0 0,0 0 0 0 0,1 3 0 0 0,-1 1 0 0 0,1 0-1 0 0,1-1 1 0 0,-1 1-1 0 0,2 2 1 0 0,-1-2 7 0 0,-1-1-1 0 0,1 1 0 0 0,-1-1 0 0 0,0 1 1 0 0,0 3-7 0 0,-1-7 16 0 0,0 0 0 0 0,0 0 0 0 0,0-1 1 0 0,1 1-1 0 0,-1 0 0 0 0,1 0 0 0 0,-1-1 0 0 0,1 1 1 0 0,0 0-1 0 0,-1 0 0 0 0,2 0-16 0 0,-2-1 12 0 0,1 0-1 0 0,0 1 1 0 0,-1-1 0 0 0,1 0-1 0 0,-1 0 1 0 0,0 0 0 0 0,1 1-1 0 0,-1-1 1 0 0,0 0 0 0 0,0 0-1 0 0,0 1-11 0 0,-4 18 116 0 0,3-17-100 0 0,0-1 0 0 0,0 1 0 0 0,1 0 0 0 0,-1 0 0 0 0,1-1 0 0 0,-1 1 0 0 0,1 0 0 0 0,0 0 0 0 0,0 0 0 0 0,0-1 0 0 0,1 1 0 0 0,-1 2-16 0 0,4 3 42 0 0,0 5 12 0 0,-5-3-16 0 0,-2-1 0 0 0,1 1 0 0 0,-1-1 0 0 0,-5 9-38 0 0,2 0 34 0 0,3 0-12 0 0,3-17-18 0 0,0 1 1 0 0,0-1-1 0 0,0 0 0 0 0,0 1 0 0 0,0-1 0 0 0,0 1 0 0 0,-1-1 0 0 0,1 0 1 0 0,-1 1-1 0 0,0 0-4 0 0,-27 42 84 0 0,24-39-49 0 0,0 0 0 0 0,-1 0 0 0 0,1 0 0 0 0,-1-1 0 0 0,0 0 0 0 0,0 0 0 0 0,0-1 0 0 0,0 1 0 0 0,-3 0-35 0 0,-3 3 51 0 0,-10 6 93 0 0,17-11-104 0 0,-1 0 0 0 0,1 0 0 0 0,0 1 0 0 0,0 0 0 0 0,1 0 0 0 0,-2 1-40 0 0,-15 12 175 0 0,-3-6-52 0 0,15-8-86 0 0,0-1-1 0 0,-1 0 0 0 0,1 0 1 0 0,-1-1-1 0 0,-3 0-36 0 0,3 1 26 0 0,6 0-20 0 0,0-1-1 0 0,0 0 1 0 0,0 0-1 0 0,0 0 0 0 0,0 0 1 0 0,0 0-1 0 0,0-1 1 0 0,0 1-1 0 0,1-1 0 0 0,-1 0 1 0 0,-1 0-6 0 0,-14-7 48 0 0,15 7-43 0 0,0 0-1 0 0,0 0 1 0 0,0 0-1 0 0,0 1 1 0 0,0-1-1 0 0,0 1 1 0 0,-3 0-5 0 0,-10-3 49 0 0,14 2-47 0 0,0 0 0 0 0,0 0 1 0 0,1 0-1 0 0,-1 0 0 0 0,1-1 0 0 0,-1 1 0 0 0,1 0 0 0 0,-1-2-2 0 0,0 2 1 0 0,1-1 1 0 0,-1 1-1 0 0,1-1 0 0 0,-1 1 0 0 0,0 0 0 0 0,0-1 0 0 0,1 1 0 0 0,-1 0 0 0 0,0 0 0 0 0,0 1 0 0 0,0-1-1 0 0,-11-2 24 0 0,11 2-22 0 0,-1 1 1 0 0,1-1 0 0 0,0 1-1 0 0,-1-1 1 0 0,1 0 0 0 0,0 0-1 0 0,0 0 1 0 0,0 0-1 0 0,0 0 1 0 0,0 0 0 0 0,0-1-1 0 0,0 1 1 0 0,0-1-1 0 0,0 0-2 0 0,-11-10 2 0 0,-5-5-16 0 0,4-1-40 0 0,10 9 24 0 0,0 1-74 0 0,0 1-58 0 0,1-1-44 0 0,2 6 74 0 0,0 0 42 0 0,0-7-92 0 0,1 5 69 0 0,0 1-82 0 0,0 1 54 0 0,0 0-37 0 0,0 0-39 0 0,0 0-46 0 0,0 1-51 0 0,0-1-57 0 0,0 0-57 0 0,0 1-62 0 0,0-1-55 0 0,0 1-48 0 0,0-1-172 0 0,0 0-47 0 0,0 0-209 0 0,0-2-560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15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631 0 5496 0 0,'0'0'124'0'0,"0"0"17"0"0,0 0 11 0 0,0 0-44 0 0,0 0 1 0 0,0 0 51 0 0,0 0 147 0 0,0 0 274 0 0,0 0 25 0 0,0 0-36 0 0,0 1-387 0 0,0 1 48 0 0,0-2-217 0 0,0 1 0 0 0,0-1 1 0 0,0 1-1 0 0,0-1 0 0 0,0 1 0 0 0,0-1 1 0 0,0 0-1 0 0,0 1 0 0 0,0-1 1 0 0,0 1-1 0 0,-1-1 0 0 0,1 0 1 0 0,0 1-1 0 0,0-1 0 0 0,0 1 0 0 0,0-1 1 0 0,-1 0-1 0 0,1 1 0 0 0,0-1 1 0 0,0 0-1 0 0,-1 1 0 0 0,1-1 0 0 0,0 0 1 0 0,-1 0-1 0 0,1 1 0 0 0,0-1 1 0 0,-1 0-1 0 0,1 0 0 0 0,-1 1 1 0 0,1-1-1 0 0,-1 0-14 0 0,-5 5 229 0 0,-1 6 71 0 0,7-10-282 0 0,-1 0-1 0 0,1 0 1 0 0,-1 0 0 0 0,1 0-1 0 0,-1 0 1 0 0,1 0 0 0 0,-1 0-1 0 0,0 0 1 0 0,1 0 0 0 0,-1 0-1 0 0,0-1 1 0 0,0 1-1 0 0,0 0 1 0 0,1 0 0 0 0,-1-1-1 0 0,-1 1-17 0 0,-11 4 248 0 0,9 2-90 0 0,3-7-148 0 0,1 1 1 0 0,0-1-1 0 0,0 1 1 0 0,-1-1-1 0 0,1 0 0 0 0,0 1 1 0 0,0-1-1 0 0,-1 1 0 0 0,1-1 1 0 0,-1 0-1 0 0,1 1 0 0 0,0-1 1 0 0,-1 0-1 0 0,1 0 1 0 0,-1 1-1 0 0,1-1 0 0 0,-1 0 1 0 0,1 0-1 0 0,0 0 0 0 0,-1 1 1 0 0,1-1-1 0 0,-1 0 0 0 0,1 0 1 0 0,-1 0-1 0 0,1 0 1 0 0,-1 0-1 0 0,1 0 0 0 0,-1 0 1 0 0,1 0-1 0 0,-1 0 0 0 0,1 0 1 0 0,-1-1-11 0 0,-6 1 126 0 0,4 0-81 0 0,1 0 1 0 0,0 0 0 0 0,0 0 0 0 0,0 0 0 0 0,0 0-1 0 0,0 1 1 0 0,-1-1 0 0 0,1 0 0 0 0,0 1 0 0 0,-1 0-46 0 0,-5 4 145 0 0,-2 1 62 0 0,-3-4 35 0 0,1 0-65 0 0,3 3-48 0 0,-5 1 3 0 0,-2-4-10 0 0,-1-2 13 0 0,6 4 6 0 0,3 1-50 0 0,7-4-71 0 0,-1-1 0 0 0,1 1-1 0 0,-1 0 1 0 0,1 0-1 0 0,-1 0 1 0 0,1-1 0 0 0,-1 1-1 0 0,0-1 1 0 0,1 1 0 0 0,-1-1-1 0 0,0 0 1 0 0,1 1-1 0 0,-1-1 1 0 0,0 0 0 0 0,0 0-20 0 0,-10 0 86 0 0,3-1-13 0 0,1 1 1 0 0,0 0 0 0 0,0 1 0 0 0,-8 1-74 0 0,-1 3 93 0 0,11-3-43 0 0,-1 0 1 0 0,0 0 0 0 0,0-1 0 0 0,0 0 0 0 0,-2 0-51 0 0,-9 0 139 0 0,1 5-25 0 0,2 0-31 0 0,-4-5 19 0 0,2-1 12 0 0,5 4 6 0 0,4 1-40 0 0,7-4-62 0 0,0 0-1 0 0,-1 0 1 0 0,1 0 0 0 0,-1-1-1 0 0,1 1 1 0 0,-1 0 0 0 0,0-1-1 0 0,1 1 1 0 0,-1-1 0 0 0,1 0 0 0 0,-1 1-1 0 0,0-1 1 0 0,1 0 0 0 0,-1 0-18 0 0,-11-1 104 0 0,-3 1 4 0 0,3 5-23 0 0,-8 4 52 0 0,5-6-61 0 0,15-3-72 0 0,0 0 0 0 0,0 0 0 0 0,0 0 0 0 0,1 0 0 0 0,-1 0 0 0 0,0 0 0 0 0,0 0-1 0 0,0 0 1 0 0,0 0 0 0 0,1 1 0 0 0,-1-1 0 0 0,0 0 0 0 0,0 1 0 0 0,0 0-4 0 0,-5 9 11 0 0,-4-5 9 0 0,9-3-37 0 0,0 2 63 0 0,1 12 249 0 0,2-11-247 0 0,4-1-33 0 0,-5-4-15 0 0,-1 0 1 0 0,1 1-1 0 0,-1-1 0 0 0,1 0 1 0 0,-1 1-1 0 0,0-1 0 0 0,1 0 1 0 0,-1 1-1 0 0,1-1 0 0 0,-1 0 1 0 0,0 1-1 0 0,0-1 0 0 0,1 0 1 0 0,-1 1-1 0 0,0-1 1 0 0,0 1-1 0 0,1-1 0 0 0,-1 1 1 0 0,0-1-1 0 0,0 1 0 0 0,0-1 1 0 0,0 1-1 0 0,0-1 0 0 0,1 1 1 0 0,-1-1-1 0 0,0 1 0 0 0,0-1 1 0 0,0 1-1 0 0,-1-1 0 0 0,1 1 1 0 0,0-1-1 0 0,0 1 0 0 0,0 30 74 0 0,0-1-72 0 0,0 72-199 0 0,0-57 164 0 0,0-41 33 0 0,0 0 0 0 0,0-1 0 0 0,1 1 0 0 0,-1 0 0 0 0,2 3 0 0 0,1 1 0 0 0,2 5 0 0 0,-10 10 6 0 0,4-16 6 0 0,-1-1 0 0 0,1 1-1 0 0,0 0 1 0 0,0 6-12 0 0,1 5 8 0 0,-1-8 6 0 0,1 1 0 0 0,0-1 0 0 0,1 1 0 0 0,2 8-14 0 0,1-1 9 0 0,3 15 24 0 0,-5-8 26 0 0,-2 20 28 0 0,0 23-24 0 0,-1-55-29 0 0,0 0 0 0 0,-1 0 1 0 0,-1 0-1 0 0,-2 8-34 0 0,4-17 7 0 0,-1 6 14 0 0,0 0-1 0 0,1 0 1 0 0,1 0 0 0 0,-1 0 0 0 0,2 0 0 0 0,0 5-21 0 0,0 20 66 0 0,-1 67 154 0 0,0-51-68 0 0,0 1 38 0 0,0-46-158 0 0,-1 1 0 0 0,0-1 0 0 0,0 0-1 0 0,0 1 1 0 0,-2 3-32 0 0,-3 14 79 0 0,3 2 44 0 0,1 1-1 0 0,2-1 0 0 0,1 17-122 0 0,0 6 121 0 0,0-41-93 0 0,0 0 0 0 0,0 1 0 0 0,0-1-1 0 0,4 8-27 0 0,-3-9 13 0 0,-1 0-1 0 0,1 1 0 0 0,-1-1 0 0 0,0 7-12 0 0,-1 1 53 0 0,0-11-39 0 0,0 0-1 0 0,0 0 1 0 0,0 0-1 0 0,0 0 0 0 0,1 0 1 0 0,0-1-1 0 0,0 2-13 0 0,4 11 53 0 0,-3-13-40 0 0,-1 0 0 0 0,0 0 0 0 0,0 1 0 0 0,0-1 0 0 0,0 1 0 0 0,-1-1 0 0 0,1 0 0 0 0,-1 2-13 0 0,0 113 516 0 0,0-49-82 0 0,-3-58-320 0 0,1-7-85 0 0,0 1-1 0 0,0 0 1 0 0,1-1-1 0 0,-1 1 1 0 0,1 1-29 0 0,-1 8 106 0 0,1 3 68 0 0,1-10-119 0 0,0 1 9 0 0,0 6 56 0 0,-3 1-67 0 0,-7-1-29 0 0,7-9 19 0 0,1 25 20 0 0,1-29-62 0 0,1-1 0 0 0,0 1 0 0 0,0 0 0 0 0,-1-1 0 0 0,1 1 0 0 0,0-1 0 0 0,-1 1 0 0 0,1 0 0 0 0,-1-1 0 0 0,1 1 0 0 0,-1-1 0 0 0,1 1 0 0 0,-1-1 0 0 0,1 1 0 0 0,-1-1-1 0 0,-3 3 7 0 0,0 4 68 0 0,5 2-56 0 0,0-6-6 0 0,-4 13-3 0 0,-8-3-24 0 0,11-13 13 0 0,0 0 0 0 0,0 0 0 0 0,0 0 0 0 0,0 0 0 0 0,0 0 0 0 0,0 0 0 0 0,0 0-1 0 0,-1 0 1 0 0,1 0 0 0 0,0 0 0 0 0,0 0 0 0 0,0 0 0 0 0,0 1 0 0 0,0-1 0 0 0,0 0 0 0 0,0 0 0 0 0,0 0 0 0 0,0 0 0 0 0,0 0 0 0 0,0 0 0 0 0,0 0 0 0 0,0 1 0 0 0,-1-1 0 0 0,1 0 0 0 0,0 0 0 0 0,0 0 0 0 0,0 0 0 0 0,0 0 0 0 0,0 0 0 0 0,0 0 0 0 0,0 1 0 0 0,0-1 0 0 0,0 0 0 0 0,0 0 0 0 0,1 0 0 0 0,-1 0 0 0 0,0 0 0 0 0,0 0 0 0 0,0 1 0 0 0,0-1 0 0 0,0 0-1 0 0,0 0 1 0 0,0 0 0 0 0,0 0 0 0 0,0 0 0 0 0,0 0 0 0 0,0 0 0 0 0,0 0 0 0 0,0 0 0 0 0,1 1 0 0 0,-1-1 0 0 0,0 0 0 0 0,0 0 0 0 0,0 0 0 0 0,0 0 0 0 0,0 0 0 0 0,0 0 1 0 0,11 13-15 0 0,-8 0 26 0 0,-3-8 32 0 0,0 6-22 0 0,0-8 34 0 0,2-1 14 0 0,11 9-14 0 0,-12-11-55 0 0,0 1 1 0 0,0-1 0 0 0,0 1-1 0 0,0-1 1 0 0,0 1 0 0 0,0-1-1 0 0,0 0 1 0 0,0 0 0 0 0,1 1-1 0 0,-1-1 1 0 0,0 0 0 0 0,0 0 0 0 0,0 0-1 0 0,0 0 1 0 0,0 0 0 0 0,1-1-1 0 0,27 0-1 0 0,-22 2 1 0 0,-5-1 0 0 0,0 0 0 0 0,0 0 0 0 0,0 0 0 0 0,1 0 0 0 0,-1 0 0 0 0,0-1 0 0 0,0 1 0 0 0,0-1 0 0 0,0 1 0 0 0,1-1 0 0 0,13-10 0 0 0,0 9 0 0 0,-5 2 0 0 0,-7 1 0 0 0,-1-1 0 0 0,0 0 0 0 0,0 0 0 0 0,1 0 0 0 0,-1 0 0 0 0,0-1 0 0 0,0 1 0 0 0,0-1 0 0 0,0 0 0 0 0,1 0 0 0 0,14-10 0 0 0,9 6 0 0 0,-15-1 0 0 0,-10 5 0 0 0,-1 0 0 0 0,1 0 0 0 0,-1 1 0 0 0,1-1 0 0 0,-1 0 0 0 0,1 1 0 0 0,0-1 0 0 0,-1 1 0 0 0,1 0 0 0 0,0-1 0 0 0,-1 1 0 0 0,1 0 0 0 0,0 0 0 0 0,0 0 0 0 0,5 0 0 0 0,1-1 0 0 0,-1 0 0 0 0,0-1 0 0 0,7-1 0 0 0,-6 0 0 0 0,0 1 0 0 0,0 1 0 0 0,0 0 0 0 0,9-1 0 0 0,203 2 0 0 0,-206 0 14 0 0,-2 0 92 0 0,7 0-18 0 0,-14 3-50 0 0,9 7-92 0 0,1-7 38 0 0,-1-3-25 0 0,-12 0-163 0 0,-2 0-31 0 0,0 0 3 0 0,1 0 60 0 0,1 0-41 0 0,6 0-489 0 0,-1 1 191 0 0,-1-1 124 0 0,-1 0 12 0 0,-1 0-63 0 0,0-1 13 0 0,0 1-66 0 0,-1-1-74 0 0,0-1-83 0 0,-1 2 232 0 0,0-1-46 0 0,-1-1-40 0 0,1 1-36 0 0,0 0-147 0 0,0-1-36 0 0,3-4-1563 0 0</inkml:trace>
  <inkml:trace contextRef="#ctx0" brushRef="#br0" timeOffset="69318.43">315 553 6160 0 0,'13'0'133'0'0,"-10"0"23"0"0,-3 0 13 0 0,3 0-18 0 0,3 0-101 0 0,-2 0 29 0 0,-2 0 82 0 0,-1 0 185 0 0,-1 0 317 0 0,2-3 29 0 0,5-2-362 0 0,9-2 328 0 0,-9 6-399 0 0,0 1 43 0 0,2 0 65 0 0,-1 0 83 0 0,-1 0-76 0 0,20 0 383 0 0,-13 0-426 0 0,0 0-34 0 0,0 0-34 0 0,0 0-37 0 0,-1 0-38 0 0,1 0-38 0 0,0 2 39 0 0,-4 4-88 0 0,-8-5-91 0 0,-1 0 0 0 0,1 0 1 0 0,-1-1-1 0 0,1 1 0 0 0,-1 0 0 0 0,1-1 0 0 0,0 1 0 0 0,0-1 1 0 0,-1 1-1 0 0,1-1 0 0 0,0 0 0 0 0,0 0 0 0 0,0 1-10 0 0,18-1-39 0 0,-1 0 69 0 0,47 0 259 0 0,-38 0-223 0 0,-12 0-85 0 0,1 0-59 0 0,0 0-88 0 0,0 0-102 0 0,0 0-119 0 0,-9 0 144 0 0,1 0-36 0 0,-9 0-36 0 0,1 0-49 0 0,-1 0-43 0 0,1 0-39 0 0,-1 0-130 0 0,0 0-38 0 0,0 0-1360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9:37.2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5384 0 0,'0'0'116'0'0,"0"0"17"0"0,0 0 12 0 0,0 0 51 0 0,0 0-69 0 0,0 0 108 0 0,0 0 198 0 0,0 0 14 0 0,0 0-38 0 0,0 0-293 0 0,0 0 15 0 0,0 0 43 0 0,0 0-12 0 0,2 0-10 0 0,9 0-35 0 0,-8 0-18 0 0,-3 0-3 0 0,0 0 30 0 0,2 0 129 0 0,14 0 163 0 0,0 0-94 0 0,1 0-82 0 0,0 0-67 0 0,-1 0-65 0 0,0 0-33 0 0,60 0 124 0 0,-73 0-192 0 0,-1 0 0 0 0,1 0 0 0 0,0 0 0 0 0,0-1 0 0 0,0 1 1 0 0,0-1-1 0 0,0 0-9 0 0,8-9 64 0 0,-9 9-187 0 0,1 0 55 0 0,0 0 44 0 0,0 1 39 0 0,4-1 91 0 0,12 1 254 0 0,-12 0-306 0 0,-1 0-64 0 0,-2 0-36 0 0,0 0-34 0 0,0 0-41 0 0,0 1-43 0 0,-1-1-21 0 0,0 0-41 0 0,0 0-45 0 0,0 0-46 0 0,0 0-51 0 0,0 0-54 0 0,0 0-56 0 0,-1 0-60 0 0,5 0-768 0 0,2 0-746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1:06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427 48 7584 0 0,'-13'0'222'0'0,"10"0"49"0"0,3 0 94 0 0,0 0 34 0 0,0 0 8 0 0,0 0 19 0 0,0 0 80 0 0,3-2 35 0 0,7-9 10 0 0,-7 8-10 0 0,2 3-44 0 0,2 1-329 0 0,4 0 32 0 0,-2-1-32 0 0,-1-2 15 0 0,2 0 52 0 0,-8 1-191 0 0,25-7 334 0 0,-13 5-239 0 0,1 2-44 0 0,3-1 35 0 0,-2-4-42 0 0,0 0-14 0 0,2 4 31 0 0,103 2 126 0 0,-119 0-230 0 0,-1 0 0 0 0,1 0 0 0 0,-1 0 0 0 0,1 0 0 0 0,0 0 0 0 0,-1 1 0 0 0,1-1 0 0 0,-1 0 0 0 0,1 1 0 0 0,-1 0 1 0 0,1-1-1 0 0,-1 1 0 0 0,1 0 0 0 0,-1 0 0 0 0,0-1 0 0 0,1 1 0 0 0,-1 0 0 0 0,0 0 0 0 0,0 1 0 0 0,1-1-1 0 0,-1 0 3 0 0,-1-1-3 0 0,0 0 1 0 0,0 0 0 0 0,0 0 0 0 0,0 1 0 0 0,0-1 0 0 0,0 0-1 0 0,0 0 1 0 0,0 0 0 0 0,0 0 0 0 0,0 0 0 0 0,0 0 0 0 0,0 0-1 0 0,0 0 1 0 0,1 0 0 0 0,-1 1 0 0 0,0-1 0 0 0,0 0 0 0 0,0 0 0 0 0,0 0-1 0 0,0 0 1 0 0,0 0 0 0 0,0 0 0 0 0,1 0 0 0 0,-1 0 0 0 0,0 0-1 0 0,0 0 1 0 0,0 0 0 0 0,0 0 0 0 0,0 0 0 0 0,0 0 0 0 0,0 0-1 0 0,1 0 1 0 0,-1 0 0 0 0,0 0 0 0 0,0 0 0 0 0,0 0 0 0 0,0 0 0 0 0,0 0-1 0 0,0 0 1 0 0,0 0 0 0 0,1 0 0 0 0,-1 0 0 0 0,0-1 0 0 0,0 1-1 0 0,0 0 1 0 0,0 0 0 0 0,0 0 0 0 0,0 0 0 0 0,0 0 0 0 0,0 0-1 0 0,0 0 1 0 0,0 0 0 0 0,1 0 0 0 0,-1-1 0 0 0,0 1 0 0 0,0 0 0 0 0,0 0-1 0 0,13-10 12 0 0,3 7-12 0 0,-3 3 10 0 0,-11 0 44 0 0,-2 0 12 0 0,0 0 12 0 0,0 0 16 0 0,0 0 64 0 0,0 0 30 0 0,0 0 4 0 0,0 0-11 0 0,0 0-45 0 0,0 3-21 0 0,0 41 109 0 0,0-12-171 0 0,-2-16-42 0 0,-3-8-11 0 0,4-7 0 0 0,0 0 0 0 0,0 1 0 0 0,0-1 0 0 0,1 1 0 0 0,-1-1 0 0 0,0 1 0 0 0,1-1 0 0 0,-1 1 0 0 0,1 0 0 0 0,-1-1 0 0 0,1 1 0 0 0,0 0 0 0 0,0-1 0 0 0,0 1 0 0 0,0 58 27 0 0,0-1 81 0 0,0 0 70 0 0,0 2 62 0 0,-1-55-198 0 0,1-1 1 0 0,-1 0-1 0 0,0 0 0 0 0,-1 0 1 0 0,-1 5-43 0 0,1-5 42 0 0,1 1-1 0 0,-1 0 1 0 0,1-1 0 0 0,0 1 0 0 0,0 0-1 0 0,1 1-41 0 0,0 7 71 0 0,0 2 33 0 0,0 0 32 0 0,0 1 33 0 0,-2-6-56 0 0,-4 1 14 0 0,5-10-109 0 0,0-1 0 0 0,0 1 0 0 0,0 0 0 0 0,1-1 0 0 0,-1 1-1 0 0,0 0 1 0 0,1-1 0 0 0,-1 1 0 0 0,1 0 0 0 0,0 0 0 0 0,-1-1 0 0 0,1 1-1 0 0,0 0-17 0 0,0 27 304 0 0,0-26-152 0 0,0-1 0 0 0,0 9 0 0 0,0-9 0 0 0,0-2-9 0 0,0 0-38 0 0,0 0-10 0 0,0 0-6 0 0,0 0-3 0 0,0 3-24 0 0,0 8-39 0 0,0-9 30 0 0,0-2-10 0 0,0 0-86 0 0,0 0-21 0 0,0 0-6 0 0,0 0-72 0 0,0 0-124 0 0,0 0 0 0 0,0 0-34 0 0,0 0-798 0 0,0 0-56 0 0</inkml:trace>
  <inkml:trace contextRef="#ctx0" brushRef="#br0" timeOffset="80233.56">1 474 7688 0 0,'0'0'166'0'0,"0"0"29"0"0,3 0 14 0 0,4-2-89 0 0,-3-2-46 0 0,0-3-46 0 0,3 5-11 0 0,-1 1 46 0 0,-4 1-11 0 0,0 0 0 0 0,-1 0 0 0 0,1 0 0 0 0,0-1 0 0 0,-1 1 0 0 0,1 0 0 0 0,0-1 0 0 0,-1 0 0 0 0,1 1 0 0 0,-1-1 1 0 0,1 0-1 0 0,-1 0 0 0 0,1 0 0 0 0,-1 0 0 0 0,0 0 0 0 0,0 0 0 0 0,1 0 0 0 0,-1-1-52 0 0,2 0 543 0 0,0 2-31 0 0,4 0-335 0 0,0 0 38 0 0,30 0 930 0 0,-23 0-831 0 0,-7 0-200 0 0,0 0-47 0 0,1 0-58 0 0,-1 0-64 0 0,-3-1 65 0 0,-4 1-10 0 0,8 5 14 0 0,9 4 29 0 0,-13-7-37 0 0,2-1-2 0 0,16-2-3 0 0,9 1-16 0 0,-23 0-22 0 0,-1-3-40 0 0,0 0-54 0 0,0-4-116 0 0,-5 6-15 0 0,0-1 70 0 0,0 2 58 0 0,0-1 46 0 0,0 1 29 0 0,3 1-12 0 0,-4 0 4 0 0,-1-1-3 0 0,3 0-416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9:44.8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7024 0 0,'0'0'157'0'0,"0"0"23"0"0,0 0 12 0 0,0 0-62 0 0,0 0-12 0 0,0 0 42 0 0,0 0 136 0 0,0 0 249 0 0,0 0 21 0 0,0 0-9 0 0,0 0-45 0 0,3-3-21 0 0,3-2-237 0 0,22-10 651 0 0,-18 9-564 0 0,-9 6-336 0 0,0-1 70 0 0,1 1 0 0 0,0-1 0 0 0,0 1 0 0 0,0-1 0 0 0,-1 1 0 0 0,1 0 0 0 0,0 0 1 0 0,0 0-1 0 0,0 0 0 0 0,0 0 0 0 0,1 0-75 0 0,10 0 384 0 0,1-2-37 0 0,-9 0-275 0 0,25-7 237 0 0,-5 7-48 0 0,-18 2-185 0 0,6 0 22 0 0,-1-3-51 0 0,-4-2-37 0 0,-7 4-6 0 0,0 0 1 0 0,1 0 0 0 0,-1 1 0 0 0,1-1 0 0 0,-1 0 0 0 0,1 0-1 0 0,-1 1 1 0 0,1-1 0 0 0,0 1 0 0 0,-1 0 0 0 0,1-1 0 0 0,0 1-1 0 0,-1 0 1 0 0,1 0-5 0 0,32 0 84 0 0,-21 0-90 0 0,-12 0 4 0 0,0 0 1 0 0,0 0 0 0 0,0 0-1 0 0,-1 0 1 0 0,1 0 0 0 0,0 0-1 0 0,0 0 1 0 0,0 0 0 0 0,-1 1-1 0 0,1-1 1 0 0,0 0 0 0 0,0 1-1 0 0,-1-1 1 0 0,1 0 0 0 0,0 1 1 0 0,0 0-6 0 0,-1-1 0 0 0,0 0 0 0 0,1 1 1 0 0,-1-1-1 0 0,0 1 0 0 0,0-1 0 0 0,1 1 0 0 0,-1-1 1 0 0,0 1-1 0 0,0 0 0 0 0,0-1 0 0 0,0 1 0 0 0,0-1 1 0 0,0 1-1 0 0,0-1 0 0 0,0 1 0 0 0,0-1 1 0 0,0 1 5 0 0,0-1-3 0 0,0 0-1 0 0,0 0 1 0 0,0 0 0 0 0,0 0 0 0 0,0 1 0 0 0,0-1 0 0 0,0 0 0 0 0,0 0 0 0 0,0 0 0 0 0,0 0 0 0 0,0 0 0 0 0,0 0 0 0 0,0 0 0 0 0,0 0 0 0 0,0 0 0 0 0,0 0 0 0 0,0 1 0 0 0,0-1 0 0 0,0 0 0 0 0,0 0 0 0 0,0 0 0 0 0,0 0 0 0 0,0 0 0 0 0,0 0 0 0 0,0 0-1 0 0,0 0 1 0 0,0 0 0 0 0,1 0 0 0 0,-1 0 0 0 0,0 0 0 0 0,0 0 0 0 0,0 1 0 0 0,0-1 0 0 0,0 0 0 0 0,0 0 0 0 0,0 0 0 0 0,0 0 0 0 0,0 0 0 0 0,0 0 0 0 0,0 0 0 0 0,0 0 0 0 0,1 0 0 0 0,-1 0 0 0 0,0 0 0 0 0,0 0 0 0 0,0 0 0 0 0,0 0 0 0 0,0 0 0 0 0,0 0-1 0 0,0 0 1 0 0,0 0 0 0 0,0 0 0 0 0,0 0 0 0 0,1 0 0 0 0,-1 0 0 0 0,0 0 0 0 0,0 0 3 0 0,2 0-50 0 0,0 0-12 0 0,-1 0-21 0 0,1 0-39 0 0,-1 0-16 0 0,1 0-40 0 0,-1 0-45 0 0,1 0-51 0 0,0 0-55 0 0,-1 0-50 0 0,1 0-45 0 0,-1 0-40 0 0,1 0-137 0 0,0 0-39 0 0,0 0-165 0 0,2 0-445 0 0</inkml:trace>
  <inkml:trace contextRef="#ctx0" brushRef="#br0" timeOffset="302.96">126 253 5072 0 0,'-13'0'144'0'0,"13"0"-142"0"0,0 0 1 0 0,0 0-1 0 0,0 0 1 0 0,0 0 0 0 0,0 0-1 0 0,0 0 1 0 0,0 0-1 0 0,0 0 1 0 0,0 0-1 0 0,-1 0 1 0 0,1 0-1 0 0,0 0 1 0 0,0 0 0 0 0,0 0-1 0 0,0 0 1 0 0,0 0-1 0 0,0 0 1 0 0,0 0-1 0 0,0 0 1 0 0,0 0-1 0 0,0 0 1 0 0,-1 0-1 0 0,1 0 1 0 0,0 0 0 0 0,0 0-1 0 0,0 1 1 0 0,0-1-1 0 0,0 0 1 0 0,0 0-1 0 0,0 0 1 0 0,0 0-1 0 0,0 0 1 0 0,0 0 0 0 0,0 0-1 0 0,0 0 1 0 0,0 0-1 0 0,0 0 1 0 0,0 0-1 0 0,0 0 1 0 0,0 0-1 0 0,0 1 1 0 0,-1-1-1 0 0,1 0 1 0 0,0 0 0 0 0,0 0-1 0 0,0 0 1 0 0,0 0-1 0 0,0 0 1 0 0,0 0-1 0 0,0 0 1 0 0,0 0-1 0 0,1 0 1 0 0,-1 1 0 0 0,0-1-1 0 0,0 0 1 0 0,0 0-1 0 0,0 0-2 0 0,0 11 141 0 0,0-4-34 0 0,0-2 147 0 0,0-2-112 0 0,0 0 529 0 0,0-3 29 0 0,-3 0-18 0 0,-7 0-90 0 0,7 0-42 0 0,3 0-6 0 0,0 0 0 0 0,0 0-2 0 0,0 0-4 0 0,0 0-2 0 0,3 0-15 0 0,7 0-62 0 0,-7 0-31 0 0,-1 0-4 0 0,5 0-172 0 0,3 0-37 0 0,1 0 4 0 0,3 0 69 0 0,-11 0-30 0 0,0 0-12 0 0,-1 0-220 0 0,3 0 91 0 0,11-1 253 0 0,-10-1-297 0 0,7-8 101 0 0,-10 7-77 0 0,-1 2-37 0 0,5 0-7 0 0,-1 0-13 0 0,2-3 13 0 0,-6 3-42 0 0,-1 0 0 0 0,0 0-1 0 0,1 0 1 0 0,-1 0 0 0 0,1 0 0 0 0,-1 1 0 0 0,1-1 0 0 0,0 1 0 0 0,-1-1-1 0 0,1 1 1 0 0,-1 0 0 0 0,1 0 0 0 0,0-1 0 0 0,0 1-11 0 0,5 0 17 0 0,0-1 0 0 0,0 0 0 0 0,-1 0 1 0 0,1 0-1 0 0,0-1 0 0 0,0 0 0 0 0,-1-1-17 0 0,0 1 0 0 0,-4 1 5 0 0,-1 1 0 0 0,1-1 0 0 0,-1 1 0 0 0,1-1 0 0 0,0 1 0 0 0,-1 0 0 0 0,1 0 0 0 0,0-1 0 0 0,-1 1-1 0 0,1 0 1 0 0,0 0 0 0 0,0 1-5 0 0,26 0 18 0 0,-19-1-2 0 0,7 0-22 0 0,-3 1-45 0 0,-11-1 35 0 0,0 1-1 0 0,0-1 1 0 0,-1 1 0 0 0,1-1 0 0 0,0 1 0 0 0,-1 0-1 0 0,1 0 1 0 0,-1 0 0 0 0,1 0 0 0 0,-1 0 0 0 0,1 0-1 0 0,-1 0 1 0 0,1 1 16 0 0,-1-1-49 0 0,0 0-16 0 0,-1-1-24 0 0,1 0-44 0 0,-1 0-19 0 0,1 0-44 0 0,-1 0-51 0 0,1 0-56 0 0,0 0-62 0 0,0 0-56 0 0,0 0-51 0 0,0 0-44 0 0,1 0-153 0 0,-1 0-43 0 0,2 0-185 0 0,0 0-495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9:43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48 5904 0 0,'0'0'169'0'0,"0"0"-64"0"0,0 0 37 0 0,0 0 52 0 0,0 0 37 0 0,0 0 272 0 0,0 0 10 0 0,0 3-5 0 0,0-2-475 0 0,0 1 57 0 0,0 0 48 0 0,0-1 40 0 0,-2 3 260 0 0,-1 2 739 0 0,2-4-860 0 0,-1 0-58 0 0,1 0-78 0 0,0-1-105 0 0,0 0-86 0 0,1 0-34 0 0,-1-1-39 0 0,0 1-40 0 0,0 1 357 0 0,0 0-62 0 0,0 0-54 0 0,0 0-41 0 0,1 0-26 0 0,1 2-1 0 0,0-3 2 0 0,-1 0 4 0 0,0 4 194 0 0,0-2-110 0 0,0-1-72 0 0,0 2-24 0 0,0-3 18 0 0,2 5 188 0 0,7 9-17 0 0,-7-12-186 0 0,-2 0 0 0 0,1 1-1 0 0,0-1 1 0 0,-1 1-1 0 0,0 0 1 0 0,0 2-47 0 0,3 8 205 0 0,1-4-36 0 0,3 3 0 0 0,-2 13 88 0 0,5-5-62 0 0,-4 10-31 0 0,-2-12-95 0 0,-1-9-8 0 0,-1 0 0 0 0,-1 0 1 0 0,1 0-1 0 0,-1 8-61 0 0,0 6 97 0 0,5 6-7 0 0,1 1-5 0 0,-5-3 1 0 0,-2-19-41 0 0,1 0 0 0 0,0-1 1 0 0,2 8-46 0 0,4 14 169 0 0,-6-26-144 0 0,0 3 45 0 0,0 0 0 0 0,0 0 0 0 0,-1 1-1 0 0,0-1 1 0 0,-1 4-70 0 0,1-4 70 0 0,0 1 1 0 0,0-1-1 0 0,0 0 0 0 0,1 0 0 0 0,1 5-70 0 0,2 2 90 0 0,3 22 116 0 0,-5-22-107 0 0,-2 3 35 0 0,0 8 4 0 0,0 2 48 0 0,0 1 61 0 0,0 0 73 0 0,-2-17-236 0 0,-4 2-2 0 0,5-12-71 0 0,0 1-1 0 0,0-1 1 0 0,1 1-1 0 0,-1-1 0 0 0,0 1 1 0 0,0 0-1 0 0,1-1 1 0 0,0 1-1 0 0,-1 0 0 0 0,1 0 1 0 0,0 0-1 0 0,-1-1 0 0 0,1 1-10 0 0,0 4 21 0 0,0 4 45 0 0,0 1 33 0 0,0 12 171 0 0,0-22-267 0 0,0 0-1 0 0,0-1 0 0 0,0 1 0 0 0,0 0 0 0 0,0-1 0 0 0,0 1 0 0 0,-1-1 0 0 0,1 1 0 0 0,0 0 1 0 0,0-1-1 0 0,-1 1 0 0 0,1-1 0 0 0,0 1 0 0 0,-1-1 0 0 0,1 1 0 0 0,-1-1 0 0 0,1 1 0 0 0,-1-1 0 0 0,1 1 1 0 0,-1-1-1 0 0,1 1 0 0 0,-1-1 0 0 0,0 0-2 0 0,1 1 2 0 0,-1-1 0 0 0,1 0-1 0 0,-1 1 1 0 0,1-1 0 0 0,-1 1 0 0 0,1-1 0 0 0,-1 1 0 0 0,1-1-1 0 0,0 1 1 0 0,-1-1 0 0 0,1 1 0 0 0,-1-1 0 0 0,1 1 0 0 0,0 0-1 0 0,0-1 1 0 0,-1 1 0 0 0,1-1 0 0 0,0 1 0 0 0,0 0 0 0 0,0-1-1 0 0,0 1 1 0 0,0 0 0 0 0,0 0-2 0 0,0 1 56 0 0,0-2 21 0 0,0 0 1 0 0,0 0-41 0 0,0 0-116 0 0,0-2-11 0 0,0 1 79 0 0,0 1 0 0 0,0-1 1 0 0,0 1-1 0 0,0-1 0 0 0,-1 1 1 0 0,1-1-1 0 0,0 1 0 0 0,0-1 1 0 0,0 1-1 0 0,0-1 1 0 0,0 1-1 0 0,-1-1 0 0 0,1 1 1 0 0,0-1-1 0 0,0 1 0 0 0,-1-1 1 0 0,1 1-1 0 0,0 0 0 0 0,-1-1 1 0 0,1 1 10 0 0,-3-2-150 0 0,1 1 29 0 0,1-1-41 0 0,-1 1-50 0 0,1-1-59 0 0,0-1-66 0 0,0 0-75 0 0,0 0-85 0 0,1-2-91 0 0,0-8-450 0 0</inkml:trace>
  <inkml:trace contextRef="#ctx0" brushRef="#br0" timeOffset="712.81">2 143 5040 0 0,'0'0'108'0'0,"0"0"17"0"0,0 0 13 0 0,0-3-15 0 0,0 2-121 0 0,0 1 0 0 0,0-1 0 0 0,0 0-1 0 0,0 0 1 0 0,0 1 0 0 0,0-1-1 0 0,0 0 1 0 0,0 1 0 0 0,0-1-1 0 0,1 0 1 0 0,-1 1 0 0 0,0-1-1 0 0,1 1 1 0 0,-1-1 0 0 0,0 0-2 0 0,6-1 11 0 0,-1-1 66 0 0,-3-2 111 0 0,1 0 77 0 0,8-1 331 0 0,-8 1-284 0 0,0-1-39 0 0,1-2 70 0 0,4 1-46 0 0,24 2 795 0 0,-19-6-640 0 0,-12 9-386 0 0,1 0 0 0 0,0 1-1 0 0,0-1 1 0 0,0 1-1 0 0,0-1 1 0 0,0 1 0 0 0,0 0-1 0 0,0-1 1 0 0,2 1-66 0 0,22-5 451 0 0,-5-4-31 0 0,5 5-4 0 0,-10-1-146 0 0,-4 1-83 0 0,10 2-20 0 0,-14 3-116 0 0,0-1 0 0 0,0 0 0 0 0,-1 0 1 0 0,1-1-1 0 0,1-1-51 0 0,-2 1 47 0 0,1 1 1 0 0,-1-1-1 0 0,1 1 1 0 0,0 0-1 0 0,1 1-47 0 0,68 0 343 0 0,-41 0-142 0 0,-32 0-188 0 0,0 0-1 0 0,0 1 1 0 0,0 0-1 0 0,-1 0 1 0 0,1 0 0 0 0,0 0-1 0 0,0 0 1 0 0,-1 1 0 0 0,1 0-13 0 0,32 19 49 0 0,-25-14-12 0 0,-9-6-25 0 0,0 0 1 0 0,0 0-1 0 0,1 0 1 0 0,-1 1 0 0 0,0-1-1 0 0,-1 0 1 0 0,1 1 0 0 0,0 0-1 0 0,0 0-12 0 0,4 22 66 0 0,0-11-25 0 0,-5-12-34 0 0,0 1 1 0 0,-1-1-1 0 0,1 1 0 0 0,0-1 0 0 0,-1 0 0 0 0,1 1 0 0 0,-1 0 0 0 0,1-1 0 0 0,-1 1 0 0 0,0-1 0 0 0,0 1 0 0 0,1-1 0 0 0,-1 1-7 0 0,0 54 241 0 0,0-17-107 0 0,-1-29-103 0 0,0 1 0 0 0,0-1 1 0 0,-1 1-1 0 0,-1-1 1 0 0,0 0-1 0 0,0 0 0 0 0,-1 0 1 0 0,-3 7-32 0 0,-7 10 97 0 0,-1-1 1 0 0,-10 14-98 0 0,10-13 71 0 0,-2 3 14 0 0,1-11 5 0 0,-6 5 17 0 0,1-2-44 0 0,-1-5 15 0 0,10-9-46 0 0,0 0 29 0 0,0 0-1 0 0,-1 0 1 0 0,-12 5-61 0 0,7-8 57 0 0,14-4-45 0 0,1 1 0 0 0,-1-1 0 0 0,0 0 0 0 0,0 1 0 0 0,1 0 1 0 0,-4 2-13 0 0,-1 2 22 0 0,7-5-16 0 0,-1 0 0 0 0,1 0 0 0 0,0 0 0 0 0,-1 0 0 0 0,1-1 0 0 0,-1 1-1 0 0,1 0 1 0 0,-1 0 0 0 0,1-1 0 0 0,-1 1 0 0 0,0-1 0 0 0,1 0 0 0 0,-1 1 0 0 0,0-1 0 0 0,1 0 0 0 0,-1 0-6 0 0,0 0 1 0 0,0 0-1 0 0,1 0 1 0 0,-1 1 0 0 0,0-1 0 0 0,1 0-1 0 0,-1 1 1 0 0,0-1 0 0 0,1 1 0 0 0,-1 0-1 0 0,1-1 1 0 0,-1 1 0 0 0,1 0 0 0 0,0 0-1 0 0,-1 0 0 0 0,-6 4 1 0 0,-5-2 15 0 0,10-3 61 0 0,3 0 6 0 0,0-10 56 0 0,0-9-6 0 0,3 13-37 0 0,7-7-16 0 0,-4 0-64 0 0,4 8-16 0 0,-2-8 0 0 0,-4 9-7 0 0,1 0 1 0 0,-1 1 0 0 0,1 0 0 0 0,0-1 0 0 0,3 0 6 0 0,6-3-53 0 0,2 2-41 0 0,2-6 12 0 0,-13 8 57 0 0,-1 0 1 0 0,0 1 0 0 0,1-1-1 0 0,-1 1 1 0 0,3-1 24 0 0,19-2-18 0 0,-5-5 18 0 0,8 4 0 0 0,-22 5 0 0 0,44-10 0 0 0,-46 10 0 0 0,0 0 0 0 0,0 1 0 0 0,0 0 0 0 0,0 0 0 0 0,0 0 0 0 0,0 1 0 0 0,0-1 0 0 0,0 1 0 0 0,0 1 0 0 0,11 3 0 0 0,-13-3 0 0 0,0-1 0 0 0,0 0 0 0 0,1 0 0 0 0,-1 0 0 0 0,0 0 0 0 0,1-1 0 0 0,-1 1 0 0 0,2-1 0 0 0,-3 0 0 0 0,0 0 0 0 0,-1 0 0 0 0,1 0 0 0 0,0 0 0 0 0,-1 1 0 0 0,1-1 0 0 0,0 0 0 0 0,-1 1 0 0 0,1 0 0 0 0,-1-1 0 0 0,1 1 0 0 0,-1 0 0 0 0,1 0 0 0 0,-1 0 0 0 0,2 0 0 0 0,4 4 0 0 0,4 0 0 0 0,-9-4 0 0 0,0 0 0 0 0,1 0 0 0 0,-1 0 0 0 0,0 0 0 0 0,0 1 0 0 0,0-1 0 0 0,0 1 0 0 0,0 0 0 0 0,0-1 0 0 0,61 63 0 0 0,-57-61 0 0 0,-2 2-1 0 0,4 21 12 0 0,-4-17-4 0 0,1 6 42 0 0,0 2 36 0 0,-4-14-67 0 0,-1-1 0 0 0,0 0 0 0 0,0 1 0 0 0,1-1 0 0 0,-1 0 0 0 0,-1 1 0 0 0,1-1 0 0 0,0 1 0 0 0,-1-1 0 0 0,1 0 0 0 0,-1 1 0 0 0,1-1 0 0 0,-2 2-18 0 0,-3 4 39 0 0,4-7-32 0 0,0 1 0 0 0,0-1 0 0 0,0 0 0 0 0,1 1 0 0 0,-1 0-1 0 0,0-1 1 0 0,1 1 0 0 0,-1-1 0 0 0,1 1 0 0 0,-1 0 0 0 0,1-1 0 0 0,0 1 0 0 0,0 0 0 0 0,0-1 0 0 0,0 2-7 0 0,0 3 10 0 0,-1 17 53 0 0,1-21-52 0 0,-1 0-1 0 0,1 0 0 0 0,-1 1 0 0 0,1-1 0 0 0,-1 0 0 0 0,0 0 0 0 0,0 0 1 0 0,0 0-1 0 0,0 0 0 0 0,0 0 0 0 0,0 0 0 0 0,-1 0 0 0 0,1 0 1 0 0,-2 1-11 0 0,1-2 10 0 0,1 1 0 0 0,-1 0 0 0 0,1 1 0 0 0,-1-1 0 0 0,1 0 0 0 0,0 0 1 0 0,0 0-1 0 0,0 1 0 0 0,0-1 0 0 0,0 1 0 0 0,0-1 0 0 0,1 0 0 0 0,-1 1-10 0 0,1 0 11 0 0,-1-1-1 0 0,1 1 0 0 0,-1-1 0 0 0,0 0 1 0 0,0 1-1 0 0,0-1 0 0 0,0 0 1 0 0,-1 1-1 0 0,1-1 0 0 0,0 0 0 0 0,-1 0 1 0 0,0 0-1 0 0,1 0-10 0 0,-50 48 325 0 0,29-28-141 0 0,0 0 65 0 0,5-10-80 0 0,1-6-43 0 0,11-5-97 0 0,1 1 1 0 0,0-1-1 0 0,-1 1 0 0 0,1 0 1 0 0,0 0-1 0 0,-3 2-29 0 0,5-3 6 0 0,-2 3 16 0 0,-1-1 0 0 0,0 1 1 0 0,0-1-1 0 0,-1-1 0 0 0,1 1 0 0 0,-1-1 0 0 0,1 0 0 0 0,-1 0 1 0 0,1 0-1 0 0,-1-1 0 0 0,0 0 0 0 0,-4 0-22 0 0,5-1 14 0 0,1 1-1 0 0,-1-1 0 0 0,0 0 1 0 0,1 1-1 0 0,-1 0 1 0 0,1 0-1 0 0,-1 0 1 0 0,1 1-1 0 0,0 0 1 0 0,-1-1-1 0 0,1 1 0 0 0,-3 2-13 0 0,5-2 11 0 0,-1 0 0 0 0,1 0 0 0 0,-1-1 0 0 0,0 1 0 0 0,0-1 0 0 0,0 1 0 0 0,0-1 0 0 0,0 0 0 0 0,0 0 0 0 0,0-1-1 0 0,0 1 1 0 0,0-1 0 0 0,0 1 0 0 0,0-1 0 0 0,0 0 0 0 0,-1 0 0 0 0,-2-1-11 0 0,-6 1 38 0 0,-64 0 156 0 0,47 0-196 0 0,28 0 4 0 0,-1 0 0 0 0,1 0 0 0 0,0 0 0 0 0,-1 0 0 0 0,1 0 0 0 0,0 0 0 0 0,0 0 0 0 0,-1 0 0 0 0,1-1-1 0 0,0 1 1 0 0,0 0 0 0 0,-1-1 0 0 0,1 1 0 0 0,0-1 0 0 0,0 0 0 0 0,0 1 0 0 0,0-1 0 0 0,0 0 0 0 0,0 0 0 0 0,0 1-1 0 0,0-1 1 0 0,0 0 0 0 0,0 0 0 0 0,0 0 0 0 0,0 0 0 0 0,1 0 0 0 0,-1-1 0 0 0,0 1-2 0 0,-1-4 4 0 0,2 5-1 0 0,-1-1 0 0 0,1 0 0 0 0,0 1 0 0 0,0-1 0 0 0,-1 1 0 0 0,1-1 0 0 0,0 0 0 0 0,-1 1 0 0 0,1-1 1 0 0,-1 1-1 0 0,1-1 0 0 0,-1 1 0 0 0,1-1 0 0 0,-1 1 0 0 0,1-1 0 0 0,-1 1 0 0 0,0 0 0 0 0,1-1 0 0 0,-1 1 0 0 0,1 0 1 0 0,-1 0-1 0 0,0-1-3 0 0,-4-1 18 0 0,1-1 5 0 0,0 0-1 0 0,0 0 0 0 0,1 0 0 0 0,0 0 0 0 0,-2-2-22 0 0,1 1 6 0 0,2 2-33 0 0,-1-2-68 0 0,2 1 42 0 0,2-6 15 0 0,-1 6 8 0 0,1-4-21 0 0,1 1-73 0 0,1 0-63 0 0,0 2-53 0 0,2-4-228 0 0,-1-3-259 0 0,-1 6 309 0 0,-1 0 33 0 0,7-6-314 0 0,7-5-451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31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443 33 6880 0 0,'0'-27'157'0'0,"0"22"23"0"0,0 5 11 0 0,0 0-66 0 0,0 0-12 0 0,0 0 40 0 0,0 0 129 0 0,0 0 239 0 0,0 0 21 0 0,0 0-226 0 0,0 0-136 0 0,0 0-41 0 0,-2 0 15 0 0,-3 1-73 0 0,-12 7 352 0 0,14-6-376 0 0,-1 0-55 0 0,-1 1 42 0 0,4-3-34 0 0,1 0 0 0 0,-1 0 0 0 0,0 1 0 0 0,1-1 0 0 0,-1 0 0 0 0,1 1 0 0 0,-1-1 0 0 0,0 0 0 0 0,1 1 0 0 0,-1-1 0 0 0,1 1-1 0 0,-1-1 1 0 0,1 1 0 0 0,-1-1 0 0 0,1 1 0 0 0,0 0 0 0 0,-1-1 0 0 0,1 1 0 0 0,0-1 0 0 0,-1 1 0 0 0,1 0 0 0 0,0 0-10 0 0,-3 4 39 0 0,-11 20 204 0 0,8-16-81 0 0,1-2 0 0 0,-2 1 0 0 0,-5 6-162 0 0,10-13 25 0 0,1 1 0 0 0,-1 0 0 0 0,1 0-1 0 0,0 0 1 0 0,0 0 0 0 0,-1 0 0 0 0,1 0 0 0 0,1 0 0 0 0,-1 0-1 0 0,0 1 1 0 0,1-1 0 0 0,-1 0-25 0 0,-6 16 155 0 0,-14 3 28 0 0,12-1-55 0 0,8-16-89 0 0,0 0 0 0 0,-1 1 0 0 0,0-1 0 0 0,0 0 0 0 0,-2 3-39 0 0,-20 26 217 0 0,6-8 0 0 0,7-4 70 0 0,-1-5-115 0 0,4-7-44 0 0,2 1 0 0 0,-1 0 0 0 0,-2 5-128 0 0,-5 14 89 0 0,0 2-41 0 0,-9 17 6 0 0,7-17 11 0 0,3-6 31 0 0,-2-2 57 0 0,13-19-117 0 0,0 0-1 0 0,0 0 1 0 0,0 0-1 0 0,0 0 0 0 0,1 0 1 0 0,-2 4-36 0 0,3-5 16 0 0,-1 0 0 0 0,0 0 1 0 0,0-1-1 0 0,0 1 0 0 0,0 0 1 0 0,0-1-1 0 0,-1 1 0 0 0,1-1 0 0 0,-1 0 1 0 0,0 1-1 0 0,0-1 0 0 0,0 1-16 0 0,0-2 8 0 0,1 0 0 0 0,0 0 1 0 0,0 0-1 0 0,0 0 1 0 0,0 1-1 0 0,0-1 1 0 0,0 0-1 0 0,0 0 0 0 0,0 1 1 0 0,0-1-1 0 0,0 1 1 0 0,1-1-1 0 0,-1 1 1 0 0,1-1-1 0 0,-1 1 0 0 0,1-1 1 0 0,-1 1-1 0 0,1 0 1 0 0,0-1-1 0 0,0 1 1 0 0,0-1-1 0 0,0 1 1 0 0,0 0-9 0 0,0-2 0 0 0,0 3 13 0 0,0-1-1 0 0,0 1 1 0 0,0 0 0 0 0,-1 0 0 0 0,1 0 0 0 0,-1 0 0 0 0,0 0-13 0 0,-9 8 59 0 0,5 10-34 0 0,-2-15 13 0 0,3-4-17 0 0,-1 8-6 0 0,-6-4-15 0 0,11-6-2 0 0,0 1 0 0 0,-1-1 0 0 0,1 1 1 0 0,0 0-1 0 0,-1-1 0 0 0,1 1 1 0 0,0 0-1 0 0,0-1 0 0 0,0 1 1 0 0,0 0-1 0 0,0-1 0 0 0,0 1 1 0 0,0 0-1 0 0,0-1 0 0 0,0 1 2 0 0,0 2-140 0 0,0-3-82 0 0,0 0-30 0 0,0 0 81 0 0,0 0 6 0 0,-1-1-138 0 0,1 0 59 0 0,0 0 52 0 0,0-1 45 0 0,0 1 20 0 0,0 0 42 0 0,0-4-40 0 0,1 3 10 0 0,-1 0-47 0 0,0-14-698 0 0</inkml:trace>
  <inkml:trace contextRef="#ctx0" brushRef="#br0" timeOffset="318.78">349 64 6272 0 0,'13'0'141'0'0,"-13"0"-138"0"0,0 0 0 0 0,0 0 0 0 0,0 0 0 0 0,0 0 0 0 0,0 0-1 0 0,0 0 1 0 0,1 0 0 0 0,-1 0 0 0 0,0 0 0 0 0,0 0 0 0 0,0 0 0 0 0,0 0 0 0 0,0 0-1 0 0,0 0 1 0 0,0 0 0 0 0,0 0 0 0 0,0 0 0 0 0,0 0 0 0 0,1 0 0 0 0,-1 0 0 0 0,0 0-1 0 0,0 0 1 0 0,0 0 0 0 0,0 0 0 0 0,0 0 0 0 0,0 0 0 0 0,0 0 0 0 0,0 0 0 0 0,0 0-1 0 0,0 0 1 0 0,0 0 0 0 0,0 0 0 0 0,0 0 0 0 0,0 0 0 0 0,1-1 0 0 0,-1 1 0 0 0,0 0-1 0 0,0 0 1 0 0,0 0 0 0 0,0 0 0 0 0,0 0 0 0 0,0 0 0 0 0,0 0 0 0 0,0 0 0 0 0,0 0-1 0 0,0 0 1 0 0,0-1 0 0 0,0 1 0 0 0,0 0 0 0 0,0 0 0 0 0,0 0 0 0 0,0 0 0 0 0,0 0 0 0 0,0 0-1 0 0,0 0 1 0 0,0 0 0 0 0,0 0-3 0 0,2-14 175 0 0,-1 13-163 0 0,0 0 0 0 0,-1 0 0 0 0,1 0 1 0 0,0 0-1 0 0,0 0 0 0 0,0 0 0 0 0,0 0 1 0 0,0 0-1 0 0,0 0 0 0 0,0 0 0 0 0,0 0 0 0 0,1 0-12 0 0,14-1 37 0 0,-15 2-37 0 0,0 0-1 0 0,-1 0 1 0 0,1 0-1 0 0,0 0 1 0 0,0 0-1 0 0,0 0 1 0 0,0 0-1 0 0,-1-1 1 0 0,1 1-1 0 0,0 0 1 0 0,0 0-1 0 0,0-1 1 0 0,-1 1-1 0 0,1 0 1 0 0,0-1 0 0 0,2-4 12 0 0,-1 0 74 0 0,27-11 1084 0 0,-21 13-792 0 0,-7 3-282 0 0,1 0 1 0 0,-1 0-1 0 0,1 0 0 0 0,-1 0 1 0 0,0 0-1 0 0,1 0 0 0 0,-1 0 1 0 0,1 0-1 0 0,-1 1 1 0 0,2 0-97 0 0,2 1 294 0 0,1 1-50 0 0,-1 0-104 0 0,-2-1-120 0 0,1-1-74 0 0,9 5 310 0 0,-11-3-163 0 0,4 4 58 0 0,4-4-43 0 0,1 2 46 0 0,-3 5 14 0 0,-6-6-124 0 0,1-1 1 0 0,-1 1-1 0 0,1-1 1 0 0,0 0-1 0 0,0 0 1 0 0,0 0 0 0 0,1-1-1 0 0,-1 1 1 0 0,1-1-1 0 0,1 1-44 0 0,18 14 196 0 0,-8 4-14 0 0,-7-9-59 0 0,3 0 35 0 0,1 2 35 0 0,9 16 174 0 0,-14-20-227 0 0,0 2 41 0 0,2 1-8 0 0,6 11 147 0 0,-8-12-173 0 0,1-1-33 0 0,0 2-44 0 0,3 7 45 0 0,-2 7-2 0 0,-8-20-68 0 0,2 0 0 0 0,-1 0 1 0 0,4 7-46 0 0,7 20 198 0 0,0 20 144 0 0,-5-16-93 0 0,-3-21-156 0 0,-3-11-50 0 0,0 1 0 0 0,-1-1-1 0 0,0 1 1 0 0,0 0 0 0 0,0-1 0 0 0,-1 1-43 0 0,1-1 43 0 0,-1 0 0 0 0,1 0 0 0 0,0 0 0 0 0,1 0 0 0 0,0-1 0 0 0,0 1-43 0 0,4 16 127 0 0,-5-8-84 0 0,-1-13-36 0 0,0 1 0 0 0,0 0 1 0 0,0-1-1 0 0,1 1 0 0 0,-1 0 1 0 0,0-1-1 0 0,1 1 1 0 0,-1 0-1 0 0,1-1 0 0 0,0 1 1 0 0,-1-1-1 0 0,1 1 1 0 0,0-1-1 0 0,0 1-7 0 0,5 10 45 0 0,-5-10-40 0 0,-1 0 1 0 0,1-1 0 0 0,-1 1 0 0 0,1 0 0 0 0,-1 0 0 0 0,0 0 0 0 0,0-1 0 0 0,0 1-1 0 0,0 0 1 0 0,0 1-6 0 0,0 11 67 0 0,0-10-45 0 0,0 1-52 0 0,0 0 50 0 0,0 6 54 0 0,0 8 77 0 0,0-17-187 0 0,0 2 131 0 0,0-2-128 0 0,0-1-25 0 0,0 0-34 0 0,0 1-42 0 0,0-1-48 0 0,0-1 18 0 0,-3 0-160 0 0,3 0 324 0 0,0 0-41 0 0,-1 0 0 0 0,0 0 1 0 0,0 0-1 0 0,1 0 0 0 0,-1 0 0 0 0,0 0 0 0 0,1 0 0 0 0,-1 0 0 0 0,0 0 0 0 0,1-1 0 0 0,-1 1 1 0 0,0 0-1 0 0,1-1 0 0 0,-1 1 0 0 0,1 0 41 0 0,-1-1-46 0 0,1 0 1 0 0,-1 0-1 0 0,1 1 1 0 0,0-1-1 0 0,0 0 1 0 0,-1 0-1 0 0,1 0 1 0 0,0 1-1 0 0,0-1 1 0 0,0 0-1 0 0,0 0 1 0 0,0 0-1 0 0,0 0 1 0 0,0 0 45 0 0</inkml:trace>
  <inkml:trace contextRef="#ctx0" brushRef="#br0" timeOffset="559.73">175 490 8752 0 0,'0'0'197'0'0,"0"0"24"0"0,0 0 19 0 0,3 0-29 0 0,9 0-112 0 0,2 1 36 0 0,45-1 487 0 0,-36-3-433 0 0,-8-1-110 0 0,35-8 88 0 0,-9 0-79 0 0,-27 7-44 0 0,1 1 0 0 0,7-2-44 0 0,86-9 69 0 0,-89 13-96 0 0,-6 1-96 0 0,-3 1-97 0 0,-5 0 59 0 0,1 0-40 0 0,-6 0 201 0 0,5 0-244 0 0,1 0-41 0 0,6 0-386 0 0,3 0-273 0 0,7 0-625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9:42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1 6336 0 0,'0'0'141'0'0,"0"0"23"0"0,0 0 11 0 0,0 0 42 0 0,0 0-79 0 0,0 0 116 0 0,0 0 217 0 0,0 0 10 0 0,0 0-20 0 0,0 0-105 0 0,0 0-48 0 0,0 0-10 0 0,0 0-25 0 0,0 0-94 0 0,0 0-41 0 0,0 2-8 0 0,0 7 12 0 0,0 3 60 0 0,0 1 48 0 0,0 1 38 0 0,0-13-265 0 0,-1 1-1 0 0,1 0 0 0 0,0-1 0 0 0,-1 1 0 0 0,0 0 1 0 0,1-1-1 0 0,-1 1 0 0 0,0-1 0 0 0,1 1 0 0 0,-1-1 1 0 0,-1 2-23 0 0,-3 5 81 0 0,-1 4 35 0 0,-4 5 81 0 0,10-16-192 0 0,-1-1 0 0 0,1 0-1 0 0,0 0 1 0 0,0 1 0 0 0,-1-1 0 0 0,1 0-1 0 0,0 0 1 0 0,0 1 0 0 0,0-1 0 0 0,0 0-1 0 0,0 0 1 0 0,-1 1 0 0 0,1-1 0 0 0,0 0 0 0 0,0 1-1 0 0,0-1 1 0 0,0 0 0 0 0,0 1 0 0 0,0-1-1 0 0,0 0 1 0 0,0 1 0 0 0,0-1 0 0 0,0 0-1 0 0,0 1 1 0 0,0-1 0 0 0,0 0-5 0 0,0 3 12 0 0,0-1-1 0 0,0 0 1 0 0,0 1 0 0 0,0-1-1 0 0,-1 0 1 0 0,1 1 0 0 0,-1-1 0 0 0,0 0-1 0 0,1 1 1 0 0,-1-1 0 0 0,0 0-1 0 0,0 0 1 0 0,-1 0 0 0 0,1 0 0 0 0,0 0-1 0 0,-1 0 1 0 0,1 0 0 0 0,-2 0-12 0 0,-9 16 108 0 0,2 11 9 0 0,-2 3 10 0 0,9-24-86 0 0,0 0 0 0 0,0 0-1 0 0,0 0 1 0 0,0 6-41 0 0,2-12 5 0 0,-3 12 58 0 0,-2 1 0 0 0,0-1 0 0 0,-6 11-63 0 0,5-13 41 0 0,1 0-1 0 0,1 0 1 0 0,1 1 0 0 0,-3 9-41 0 0,4-10 29 0 0,2-4-4 0 0,-1 0-1 0 0,0-1 0 0 0,0 1 1 0 0,0-1-1 0 0,-1 1 1 0 0,-1 0-25 0 0,1-1 23 0 0,0 0 0 0 0,1 1 1 0 0,-1-1-1 0 0,2 1 1 0 0,-1-1-1 0 0,0 4-23 0 0,1-3 27 0 0,0-1 0 0 0,-1 1 1 0 0,0 0-1 0 0,0-1 0 0 0,-1 0 1 0 0,-1 3-28 0 0,0-1 41 0 0,0 0 1 0 0,1 1-1 0 0,0-1 1 0 0,1 1-42 0 0,0 0 36 0 0,-1 0 0 0 0,0-1 0 0 0,-1 0 0 0 0,0 1-36 0 0,-1 3 54 0 0,0 0-1 0 0,0 0 0 0 0,0 10-53 0 0,-4 7 87 0 0,8-27-68 0 0,0 0-1 0 0,1 0 1 0 0,-1 1-1 0 0,1-1 1 0 0,-1 0 0 0 0,1 1-1 0 0,0-1 1 0 0,1 1-19 0 0,-3 13 78 0 0,-4-4 0 0 0,5-11-66 0 0,0-1 0 0 0,0 0 0 0 0,0 1 0 0 0,1-1 0 0 0,-1 1 0 0 0,1-1 0 0 0,-1 1-1 0 0,1-1 1 0 0,-1 1 0 0 0,1-1 0 0 0,0 1 0 0 0,0 0 0 0 0,0-1-12 0 0,0 47 231 0 0,0-48-227 0 0,0 1-1 0 0,0-1 1 0 0,0 1 0 0 0,0 0 0 0 0,0-1 0 0 0,0 1 0 0 0,0 0 0 0 0,0-1 0 0 0,0 1 0 0 0,-1-1 0 0 0,1 1 0 0 0,0 0 0 0 0,0-1 0 0 0,-1 1 0 0 0,1-1 0 0 0,0 1 0 0 0,-1-1 0 0 0,1 1 0 0 0,0-1 0 0 0,-1 1 0 0 0,1-1 0 0 0,-1 1 0 0 0,1-1-1 0 0,-1 1 1 0 0,1-1 0 0 0,-1 0 0 0 0,0 1-4 0 0,-4 4 89 0 0,2 9 92 0 0,3-14-125 0 0,0 1-37 0 0,1 4-106 0 0,-1-3 108 0 0,0 0 54 0 0,-1 0 70 0 0,0 0 87 0 0,-1 0 107 0 0,-8 8-334 0 0,7-7-60 0 0,3-3-15 0 0,0 0-2 0 0,0 0 10 0 0,0 0-32 0 0,0-2-154 0 0,0 1 52 0 0,0-1 45 0 0,0 1 38 0 0,0-1-37 0 0,0-2-20 0 0,0 3 31 0 0,-2-5-548 0 0,-12-7-7 0 0</inkml:trace>
  <inkml:trace contextRef="#ctx0" brushRef="#br0" timeOffset="587.39">348 16 6704 0 0,'0'0'149'0'0,"0"0"23"0"0,0 0 12 0 0,0 0 47 0 0,0 0-89 0 0,0 0 116 0 0,0 0 214 0 0,2 0 9 0 0,0 0-467 0 0,0 1 98 0 0,-1-1 87 0 0,1 0 71 0 0,0 1 51 0 0,-1-1 42 0 0,6 4 1511 0 0,-5-3-1377 0 0,0 0-103 0 0,-2 0-244 0 0,1 0-42 0 0,0-1-47 0 0,0 1-52 0 0,0 0-56 0 0,-1-1-63 0 0,1 1-66 0 0,-1 0-72 0 0,3 1 482 0 0,-2 4-81 0 0,0-1-43 0 0,1 0-24 0 0,2 2-15 0 0,2 6 42 0 0,-5-6-34 0 0,0 0 40 0 0,-1-3-90 0 0,-1-2-16 0 0,1 1 0 0 0,0-1 0 0 0,0 0 0 0 0,1 1 0 0 0,-1-1 0 0 0,0 1 1 0 0,1-1-1 0 0,-1 0 0 0 0,2 2-13 0 0,2 4 32 0 0,7 18 61 0 0,-6-15-83 0 0,2 7 13 0 0,-6 1 45 0 0,0-11-40 0 0,0 0 0 0 0,1 0 0 0 0,0 0 0 0 0,0-1 0 0 0,1 4-28 0 0,5 15 58 0 0,5 13 40 0 0,0 1 37 0 0,-8-9-24 0 0,6 1 1 0 0,-7-15-49 0 0,-3-9-26 0 0,1 0 0 0 0,0-1 1 0 0,1 1-1 0 0,0-1 0 0 0,0 1-37 0 0,2 3 74 0 0,0 1 0 0 0,-1 0 0 0 0,-1 0 0 0 0,2 6-74 0 0,7 30 245 0 0,31 104 309 0 0,-40-135-455 0 0,-3-4-36 0 0,2 5 16 0 0,8 3 48 0 0,-4 5 1 0 0,9 11 122 0 0,-10-26-205 0 0,2 7 23 0 0,-5-5 16 0 0,0-8 12 0 0,7 10 6 0 0,-8-12-68 0 0,0 0-1 0 0,0 1 1 0 0,-1-1-1 0 0,1 1 1 0 0,-1-1-1 0 0,0 1 0 0 0,0-1-33 0 0,3 3 120 0 0,7 7-20 0 0,-7 2-62 0 0,-3-11-24 0 0,0-1 46 0 0,0 14 410 0 0,0-14-416 0 0,0-1-68 0 0,0-2-36 0 0,0 3 114 0 0,0-3-22 0 0,0 0-97 0 0,0 0-65 0 0,0 0-95 0 0,0 0-38 0 0,0 0-10 0 0,0 0 93 0 0,0 0 22 0 0,0 0-47 0 0,0 0-158 0 0,0 0-295 0 0,0 0-21 0 0</inkml:trace>
  <inkml:trace contextRef="#ctx0" brushRef="#br0" timeOffset="899.1">142 584 6192 0 0,'0'0'133'0'0,"0"0"23"0"0,0 0 13 0 0,0 0-50 0 0,0 0-7 0 0,0 0 42 0 0,0 0 133 0 0,0 0 249 0 0,0 0 22 0 0,0 0-32 0 0,3 0-139 0 0,9-3-81 0 0,2-7 33 0 0,-11 8-17 0 0,5 4 95 0 0,-1-2-115 0 0,2-3-53 0 0,4-3-13 0 0,0-1 2 0 0,4 6-110 0 0,-15 1-112 0 0,0 1 0 0 0,1-1 1 0 0,-1-1-1 0 0,1 1 1 0 0,-1 0-1 0 0,0 0 1 0 0,1-1-1 0 0,-1 0 1 0 0,0 1-1 0 0,3-2-16 0 0,3-3 46 0 0,-7 4-36 0 0,0 0-1 0 0,1 0 1 0 0,-1 1-1 0 0,1-1 1 0 0,-1 0 0 0 0,1 0-1 0 0,-1 1 1 0 0,1-1-1 0 0,0 1 1 0 0,-1 0-1 0 0,1-1 1 0 0,0 1 0 0 0,-1 0-1 0 0,1 0 1 0 0,1 0-10 0 0,5-1 29 0 0,0 0 0 0 0,0 0 0 0 0,0-1 1 0 0,0 0-1 0 0,3-2-29 0 0,14-3 58 0 0,54-20 6 0 0,-47 22-54 0 0,-16 0 13 0 0,-10 3-15 0 0,1 1-1 0 0,-1-1 1 0 0,1 1 0 0 0,-1 0 0 0 0,1 0 0 0 0,3 1-8 0 0,2-1-20 0 0,16-3 136 0 0,-18 2-140 0 0,-4 1-26 0 0,-1 0-33 0 0,1-1-39 0 0,0 1-45 0 0,-2 0 41 0 0,2-1-271 0 0,0 2-113 0 0,-2-1 67 0 0,1 1-43 0 0,2 0-580 0 0,2 0-464 0 0,1 0-882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04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7920 0 0,'0'0'174'0'0,"0"0"29"0"0,0 0 13 0 0,0 3-31 0 0,2 3-248 0 0,2-2 51 0 0,0-2 46 0 0,1 0 43 0 0,2-2 92 0 0,1 0 93 0 0,1 0 110 0 0,-5 0-140 0 0,1 0 32 0 0,-1 0 55 0 0,1-1 42 0 0,-1 1 43 0 0,1 0 47 0 0,-1 0-193 0 0,-2 1-142 0 0,1-1-1 0 0,-1 0 0 0 0,0 0 0 0 0,1 0 0 0 0,-1-1 0 0 0,0 1 0 0 0,1-1 0 0 0,-1 1 0 0 0,2-1-115 0 0,4-4 300 0 0,2-1 124 0 0,3 3 62 0 0,-2 2-186 0 0,2-5-10 0 0,0-1-39 0 0,-2 6-20 0 0,-3 1-73 0 0,-2 0-40 0 0,27 0 26 0 0,-31 0-318 0 0,0 0 70 0 0,0 0 61 0 0,0 0 51 0 0,1 0 117 0 0,7 0 360 0 0,-7 0-390 0 0,0 0-72 0 0,-1 0-55 0 0,-1 0-41 0 0,1 0-47 0 0,0 0-52 0 0,0 0-76 0 0,-1 0-74 0 0,1 0-81 0 0,0 0-87 0 0,0 0-94 0 0,-1 0-102 0 0,1 0-108 0 0,-1 0-116 0 0,-1 0-956 0 0,0 0-1061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04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7512 0 0,'0'0'166'0'0,"0"0"29"0"0,0 0 13 0 0,0 0 40 0 0,0 0 140 0 0,0 0 57 0 0,0 0 17 0 0,3 0 10 0 0,5 2-152 0 0,0 2-43 0 0,5 1 158 0 0,-8-6-247 0 0,1-2-25 0 0,-3 1-82 0 0,0 0 36 0 0,3 1 130 0 0,-1 0 70 0 0,-2 0-112 0 0,0 1 35 0 0,21 0 463 0 0,1 0-103 0 0,0 0-109 0 0,1 0-112 0 0,0 0-117 0 0,0 0-121 0 0,-2 0-125 0 0,-12 0-57 0 0,0 0-32 0 0,6 0-3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02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443 205 6768 0 0,'0'0'149'0'0,"0"0"23"0"0,0 0 12 0 0,-3 3-25 0 0,-4 4-113 0 0,1-3 16 0 0,0-2 61 0 0,-1-2 143 0 0,7 0-266 0 0,-2 0 503 0 0,2 0 10 0 0,0 3 3 0 0,0-3-492 0 0,0 1 0 0 0,0-1 0 0 0,0 1 0 0 0,0-1-1 0 0,0 1 1 0 0,0-1 0 0 0,0 1 0 0 0,-1-1 0 0 0,1 1 0 0 0,0-1 0 0 0,0 1 0 0 0,0-1-1 0 0,0 1 1 0 0,-1-1 0 0 0,1 1 0 0 0,0-1 0 0 0,0 0 0 0 0,-1 1 0 0 0,1-1-1 0 0,0 0 1 0 0,-1 1 0 0 0,1-1 0 0 0,0 1 0 0 0,-1-1 0 0 0,1 0 0 0 0,-1 0 0 0 0,1 1-1 0 0,0-1 1 0 0,-1 0 0 0 0,1 0 0 0 0,-1 0 0 0 0,1 1 0 0 0,-1-1 0 0 0,1 0 0 0 0,-1 0-1 0 0,1 0 1 0 0,-1 0 0 0 0,1 0 0 0 0,-1 0 0 0 0,1 0 0 0 0,-1 0 0 0 0,0 0-24 0 0,-1 0 496 0 0,-1 3-18 0 0,-7 11-45 0 0,7-2-82 0 0,0-7 19 0 0,-1-1-230 0 0,2-2-82 0 0,-1 0 0 0 0,1 1 0 0 0,-1-1 0 0 0,1 1 0 0 0,0-1 0 0 0,0 1 0 0 0,0 0 0 0 0,1 0 0 0 0,-2 2-58 0 0,0 8 140 0 0,-1 2 52 0 0,-7 1 46 0 0,0-4-57 0 0,3 0-54 0 0,-1 2-26 0 0,-2 9 6 0 0,2-5-9 0 0,5-8-39 0 0,1-1-1 0 0,0 0 1 0 0,0 1 0 0 0,1 0-59 0 0,-5 14 148 0 0,-2-1 36 0 0,-11 13 147 0 0,3-3-33 0 0,6-12-130 0 0,4-3-65 0 0,1 0-46 0 0,6-15-49 0 0,-3 9 21 0 0,0-1 0 0 0,0 0 0 0 0,-1 0 1 0 0,0 0-1 0 0,-1 0 0 0 0,0 0 0 0 0,-2 0-29 0 0,5-7 20 0 0,0-1-1 0 0,0 1 1 0 0,0 0-1 0 0,0-1 1 0 0,1 1 0 0 0,0 0-1 0 0,-1 0 1 0 0,1 1-20 0 0,-2 8 53 0 0,-8 8 58 0 0,8-8-54 0 0,-1 2 65 0 0,0-7-22 0 0,-3 0 36 0 0,-3 5 92 0 0,4 6 45 0 0,0-1-7 0 0,-4-5-53 0 0,0-2-97 0 0,10-9-107 0 0,-1-1-1 0 0,0 0 1 0 0,1 0-1 0 0,-1 1 1 0 0,0-1 0 0 0,1 0-1 0 0,0 1 1 0 0,-1-1 0 0 0,1 1-1 0 0,0-1 1 0 0,0 1-1 0 0,-1-1 1 0 0,1 2-9 0 0,0-1 8 0 0,0 0 0 0 0,0 0-1 0 0,-1 0 1 0 0,1-1 0 0 0,-1 1-1 0 0,1 0 1 0 0,-1 0 0 0 0,0 0 0 0 0,0-1-1 0 0,0 1 1 0 0,0 0 0 0 0,0-1 0 0 0,0 1-1 0 0,0-1 1 0 0,0 1 0 0 0,-1-1-1 0 0,0 1-7 0 0,0 0 5 0 0,1-1 0 0 0,0 0-1 0 0,-1 1 1 0 0,1-1-1 0 0,0 1 1 0 0,0 0 0 0 0,0-1-1 0 0,0 1 1 0 0,0 0-1 0 0,0-1 1 0 0,1 1 0 0 0,-1 0-1 0 0,0 0 1 0 0,1 0-1 0 0,0 0 1 0 0,-1-1-1 0 0,1 3-4 0 0,0-2 10 0 0,0 0-1 0 0,-1 0 1 0 0,1 0-1 0 0,-1 0 0 0 0,1 0 1 0 0,-1 0-1 0 0,1 0 0 0 0,-1-1 1 0 0,0 1-1 0 0,0 0 1 0 0,0 0-1 0 0,-1 0-9 0 0,1-1 4 0 0,1 1-1 0 0,-1-1 1 0 0,0 1 0 0 0,0-1 0 0 0,1 1-1 0 0,-1-1 1 0 0,1 1 0 0 0,-1-1 0 0 0,1 1-1 0 0,0-1 1 0 0,-1 1 0 0 0,1 0-4 0 0,-2 3 53 0 0,-9 6-26 0 0,7-6 34 0 0,5 5-51 0 0,-1-10-4 0 0,0 3 47 0 0,0-3-15 0 0,0 0-105 0 0,0 0-14 0 0,0 0 26 0 0,0 0-12 0 0,0 0-40 0 0,0 0-107 0 0,0 0-195 0 0,0 0 222 0 0,0 0-36 0 0,0 0-72 0 0,0 0 99 0 0,0 0-39 0 0,0 0-41 0 0,0 0-39 0 0,0 0-418 0 0,0 0 106 0 0,0 0-54 0 0,0 0-795 0 0,0 0-623 0 0,0 0-1187 0 0</inkml:trace>
  <inkml:trace contextRef="#ctx0" brushRef="#br0" timeOffset="590.22">412 205 8840 0 0,'0'0'197'0'0,"0"0"24"0"0,0 0 19 0 0,0 0 48 0 0,0 0 148 0 0,0 0 63 0 0,0 0 12 0 0,0 0-214 0 0,0 0-128 0 0,0 0-38 0 0,0 0 16 0 0,0 0 50 0 0,0 0-18 0 0,0 0 26 0 0,0 0 124 0 0,0 0 58 0 0,2 3 12 0 0,4 2-215 0 0,6 8 75 0 0,-10-12-241 0 0,-1 1-1 0 0,0-1 0 0 0,0 1 1 0 0,0-1-1 0 0,0 1 0 0 0,-1 0 1 0 0,1-1-1 0 0,0 1 0 0 0,-1 0 1 0 0,1-1-1 0 0,-1 1 1 0 0,1 0-1 0 0,-1 0 0 0 0,0-1 1 0 0,0 2-18 0 0,0 10 126 0 0,0-10 1 0 0,3-1 21 0 0,0 3-77 0 0,1 0-1 0 0,-1-1 1 0 0,0 2 0 0 0,-1-1-1 0 0,1 0 1 0 0,1 5-71 0 0,5 11 165 0 0,0-5-60 0 0,-5-10-37 0 0,0 1 0 0 0,0 0-1 0 0,2 7-67 0 0,-3-1 39 0 0,-3-11-31 0 0,1 0-1 0 0,-1 1 0 0 0,1-1 0 0 0,-1 0 1 0 0,1 0-1 0 0,0 0 0 0 0,0 1 1 0 0,0-1-1 0 0,1 0 0 0 0,-1 0 1 0 0,0 0-1 0 0,1 0 0 0 0,-1-1 1 0 0,1 1-8 0 0,0 1 10 0 0,0 0 0 0 0,0 0 1 0 0,0 0-1 0 0,0 0 1 0 0,0 0-1 0 0,-1 0 1 0 0,1 0-1 0 0,-1 1 1 0 0,0-1-1 0 0,0 0 1 0 0,0 1-1 0 0,0 1-10 0 0,-1 0 15 0 0,1-1-1 0 0,0 0 0 0 0,1 0 0 0 0,-1 0 0 0 0,1-1 1 0 0,0 1-1 0 0,1 2-14 0 0,-1-2 25 0 0,1 0 1 0 0,-1 1 0 0 0,0-1-1 0 0,0 1 1 0 0,0 0 0 0 0,0 2-26 0 0,0-2 27 0 0,-1-1 1 0 0,1 1 0 0 0,0 0-1 0 0,1-1 1 0 0,-1 1 0 0 0,2 1-28 0 0,4 9 78 0 0,2 12 126 0 0,-2-6-51 0 0,-2-8-86 0 0,14 21 155 0 0,-3-7-19 0 0,-10-12-100 0 0,-1-1 45 0 0,-1-1-38 0 0,3 0-13 0 0,3 4 2 0 0,-6-10-66 0 0,8 8 74 0 0,-11-14-92 0 0,-1 1 0 0 0,1 0 0 0 0,0 0 0 0 0,-1-1 0 0 0,1 1 0 0 0,-1 0 0 0 0,0 0 0 0 0,0 0 0 0 0,0 0 0 0 0,0 1-15 0 0,3 10 62 0 0,-4-10-50 0 0,0-1 1 0 0,1 0 0 0 0,0 1-1 0 0,-1-1 1 0 0,1 0 0 0 0,0 0-1 0 0,0 0 1 0 0,0 0 0 0 0,0 0-1 0 0,1 0 1 0 0,-1 0 0 0 0,0 0-1 0 0,1 0 1 0 0,0 0-13 0 0,0 1 26 0 0,1 0 1 0 0,-1 0-1 0 0,0 0 0 0 0,0 1 0 0 0,0-1 0 0 0,1 2-26 0 0,-2-2 26 0 0,1 1 0 0 0,0-1 0 0 0,0 0 0 0 0,1 0 0 0 0,-1 0 0 0 0,1 1-26 0 0,-1-3 11 0 0,-1 1-1 0 0,0-1 1 0 0,1 0-1 0 0,-1 0 0 0 0,0 1 1 0 0,0-1-1 0 0,0 0 1 0 0,0 1-1 0 0,0-1 0 0 0,-1 1 1 0 0,1 0-1 0 0,0-1 1 0 0,-1 1-1 0 0,1-1 0 0 0,-1 1 1 0 0,1 0-1 0 0,-1-1 1 0 0,0 1-1 0 0,0 0 0 0 0,0 0-10 0 0,0 0 12 0 0,0-1-1 0 0,1 1 0 0 0,-1 0 0 0 0,0-1 1 0 0,1 1-1 0 0,-1-1 0 0 0,1 1 0 0 0,-1 0 0 0 0,1-1 1 0 0,0 1-1 0 0,0-1 0 0 0,-1 0 0 0 0,1 1 0 0 0,0-1-11 0 0,4 7 45 0 0,1 6 15 0 0,4-9-35 0 0,-9-4-20 0 0,-1-1 1 0 0,0 1-1 0 0,1 0 0 0 0,-1 0 1 0 0,0 0-1 0 0,0-1 0 0 0,1 1 1 0 0,-1 0-1 0 0,0 0 0 0 0,0 0 1 0 0,0 0-1 0 0,0 0 0 0 0,0-1 1 0 0,0 2-6 0 0,0 11 94 0 0,0-10 1 0 0,0-3-7 0 0,2 4-20 0 0,-3-1-45 0 0,0 3-40 0 0,1 10-36 0 0,0-14-44 0 0,0-2-118 0 0,0 0-207 0 0,-2 0-266 0 0,1 0 99 0 0,-1 0 84 0 0,1 0 71 0 0,0 0 62 0 0,0 0 39 0 0,-1 0-645 0 0,1 0 523 0 0,0 0-86 0 0,0 0 228 0 0,1 0-34 0 0,-2 0-1878 0 0,1 0-1256 0 0</inkml:trace>
  <inkml:trace contextRef="#ctx0" brushRef="#br0" timeOffset="881.57">159 695 7368 0 0,'0'0'165'0'0,"0"0"22"0"0,0 0 10 0 0,3 0-16 0 0,3-1-148 0 0,7-6-24 0 0,-6 4 23 0 0,0 0 58 0 0,-2 1 18 0 0,1 2 48 0 0,2 0 34 0 0,-6 0-124 0 0,0 0 0 0 0,0 0 0 0 0,0 0 0 0 0,0 0 0 0 0,1 0 0 0 0,-1 0 0 0 0,0-1 0 0 0,0 1 0 0 0,0-1 0 0 0,1 0-66 0 0,11-6 364 0 0,23-10 688 0 0,-24 13-774 0 0,2 3-92 0 0,44 1 619 0 0,-20 0-357 0 0,-7 0-180 0 0,-16 0-183 0 0,0 0-37 0 0,10 0-64 0 0,-12 0-42 0 0,-1 0-37 0 0,0 0-40 0 0,0 0-41 0 0,1 0-45 0 0,-1 0-47 0 0,-11 0-16 0 0,-1 0-45 0 0,1 0-40 0 0,-1 0-36 0 0,1 0-121 0 0,0 0-34 0 0,4 0-1244 0 0</inkml:trace>
  <inkml:trace contextRef="#ctx0" brushRef="#br0" timeOffset="1542.12">869 79 6072 0 0,'0'0'133'0'0,"0"0"23"0"0,0 0 12 0 0,0 0-49 0 0,0 0 3 0 0,0 0 57 0 0,0 0 164 0 0,0-2 297 0 0,0 1-597 0 0,0 0 0 0 0,0 1 1 0 0,0-1-1 0 0,0 0 0 0 0,1 1 0 0 0,-1-1 1 0 0,0 0-1 0 0,0 1 0 0 0,1-1 0 0 0,-1 1 1 0 0,0-1-1 0 0,1 0 0 0 0,-1 1 1 0 0,0-1-1 0 0,1 1 0 0 0,-1-1 0 0 0,1 1 1 0 0,-1-1-1 0 0,1 1 0 0 0,-1 0 0 0 0,1-1 1 0 0,-1 1-1 0 0,1-1-43 0 0,4-4 433 0 0,-3 2-255 0 0,-1-2-35 0 0,1 0 237 0 0,0 4-367 0 0,0-1 50 0 0,2-3 125 0 0,9-7 366 0 0,-10 8-431 0 0,0 2-57 0 0,0-1 119 0 0,-1 2-62 0 0,1 0-41 0 0,0 2-37 0 0,0-1-15 0 0,-1-2 37 0 0,-2 2-51 0 0,0-1 1 0 0,1 1-1 0 0,-1-1 1 0 0,0 0-1 0 0,0 1 1 0 0,1-1-1 0 0,-1 0 1 0 0,0 1-1 0 0,0-1 1 0 0,0 0 0 0 0,0 1-1 0 0,0-1 1 0 0,0 0-1 0 0,0 1 1 0 0,0-1-17 0 0,0 1 0 0 0,0 0 3 0 0,0 0 0 0 0,0 0 0 0 0,0 0 0 0 0,0 0 1 0 0,0 0-1 0 0,0-1 0 0 0,0 1 0 0 0,0 0 0 0 0,0 0 0 0 0,0 0 1 0 0,0 0-1 0 0,0 0 0 0 0,0 0 0 0 0,0 0 0 0 0,0 0 1 0 0,0 0-1 0 0,0-1 0 0 0,0 1 0 0 0,0 0 0 0 0,0 0 0 0 0,0 0 1 0 0,0 0-1 0 0,0 0 0 0 0,0 0 0 0 0,0 0 0 0 0,0 0 1 0 0,0 0-1 0 0,0 0 0 0 0,1 0 0 0 0,-1 0 0 0 0,0 0 0 0 0,0-1 1 0 0,0 1-1 0 0,0 0 0 0 0,0 0 0 0 0,0 0 0 0 0,0 0 1 0 0,0 0-1 0 0,0 0 0 0 0,0 0 0 0 0,0 0 0 0 0,1 0 0 0 0,-1 0 1 0 0,0 0-1 0 0,0 0 0 0 0,0 0 0 0 0,0 0 0 0 0,0 0 1 0 0,0 0-1 0 0,0 0 0 0 0,0 0 0 0 0,0 0 0 0 0,0 0 0 0 0,1 0 1 0 0,-1 0-1 0 0,0 0 0 0 0,0 0-3 0 0,31 0 358 0 0,-8 0-162 0 0,-4 0-80 0 0,-3 0-61 0 0,-16 0-54 0 0,0 0 0 0 0,0 0 0 0 0,1 0-1 0 0,-1 0 1 0 0,0 0 0 0 0,0 0 0 0 0,0 0-1 0 0,0 0 1 0 0,0 0 0 0 0,0 0 0 0 0,0 0-1 0 0,0 0 1 0 0,0 0 0 0 0,0 0 0 0 0,1 0-1 0 0,-1 0 1 0 0,0 0 0 0 0,0 0 0 0 0,0 0-1 0 0,0 0 1 0 0,0 0 0 0 0,0 0 0 0 0,0 0-1 0 0,0 0 1 0 0,0 0 0 0 0,0 1-1 0 0,0-1 1 0 0,0 0 0 0 0,1 0 0 0 0,-1 0-1 0 0,0 0 1 0 0,0 0 0 0 0,0 0 0 0 0,0 0-1 0 0,0 0 1 0 0,0 0 0 0 0,0 0 0 0 0,0 0-1 0 0,0 0 1 0 0,0 0 0 0 0,0 1 0 0 0,0-1-1 0 0,0 0 1 0 0,0 0 0 0 0,0 0 0 0 0,0 0-1 0 0,0 0 1 0 0,0 0 0 0 0,0 0 0 0 0,0 0-1 0 0,0 0 1 0 0,0 1 0 0 0,0-1 0 0 0,0 0-1 0 0,0 0 1 0 0,0 0 0 0 0,0 0-1 0 0,0 0 1 0 0,0 1 0 0 0,0-1 1 0 0,0 1-1 0 0,0-1 0 0 0,0 1 0 0 0,0-1 0 0 0,0 1 1 0 0,0-1-1 0 0,0 1 0 0 0,0-1 0 0 0,1 1 0 0 0,-1-1 1 0 0,0 0-1 0 0,0 1 0 0 0,1-1 0 0 0,-1 1 0 0 0,0-1 1 0 0,0 0-1 0 0,1 1 0 0 0,-1-1 0 0 0,0 0 0 0 0,1 1 1 0 0,-1-1-1 0 0,0 0 0 0 0,1 1 0 0 0,-1-1 0 0 0,1 0 1 0 0,-1 0-1 0 0,1 1 0 0 0,-1-1-1 0 0,17 1 45 0 0,-12-1-41 0 0,-5 0-3 0 0,0 0 0 0 0,0 0 0 0 0,0 0-1 0 0,0 0 1 0 0,0 0 0 0 0,0 0 0 0 0,0 0-1 0 0,0 0 1 0 0,1 0 0 0 0,-1 0 0 0 0,0 0-1 0 0,0 0 1 0 0,0 0 0 0 0,0 0 0 0 0,0 0-1 0 0,0 0 1 0 0,0 0 0 0 0,0 0 0 0 0,0 0-1 0 0,0 0 1 0 0,1 0 0 0 0,-1 0-1 0 0,0 0 1 0 0,0 0 0 0 0,0 0 0 0 0,0 0-1 0 0,0 0 1 0 0,0 0 0 0 0,0 0 0 0 0,0 1-1 0 0,0-1 1 0 0,0 0 0 0 0,0 0 0 0 0,0 0-1 0 0,0 0 1 0 0,0 0 0 0 0,0 0 0 0 0,1 0-1 0 0,-1 0 1 0 0,0 0 0 0 0,0 0 0 0 0,0 0-1 0 0,0 1 1 0 0,0-1 0 0 0,0 0 0 0 0,0 0-1 0 0,0 0 1 0 0,0 0 0 0 0,0 0 0 0 0,0 0-1 0 0,0 0 1 0 0,0 0 0 0 0,0 0 0 0 0,0 0-1 0 0,0 1 1 0 0,-1-1 0 0 0,1 0-1 0 0,0 8 13 0 0,0 13 38 0 0,0 1-111 0 0,0-8 76 0 0,0 13 199 0 0,1-27-213 0 0,-1 1 1 0 0,0-1 0 0 0,0 1-1 0 0,0-1 1 0 0,0 1 0 0 0,0-1-1 0 0,0 1 1 0 0,0-1 0 0 0,0 1-1 0 0,0-1 1 0 0,0 1 0 0 0,-1-1-1 0 0,1 1 1 0 0,0-1 0 0 0,0 1-1 0 0,0-1 1 0 0,0 1 0 0 0,-1-1 0 0 0,1 0-1 0 0,0 1 1 0 0,-1-1 0 0 0,1 1-1 0 0,0-1 1 0 0,-1 0 0 0 0,1 1-1 0 0,0-1 1 0 0,-1 0 0 0 0,1 1-1 0 0,0-1 1 0 0,-1 0 0 0 0,1 0-1 0 0,-1 1-2 0 0,-6 3 11 0 0,-9 25-11 0 0,13-22 0 0 0,2-4 0 0 0,0 0 0 0 0,0-1 0 0 0,-1 1 0 0 0,1 0 0 0 0,-1-1 0 0 0,0 1 0 0 0,0-1 0 0 0,0 1 0 0 0,0-1 0 0 0,0 0 0 0 0,0 0 0 0 0,0 0 0 0 0,-1 0 0 0 0,1 0 0 0 0,-2 0 0 0 0,-1 0-1 0 0,5-2 1 0 0,-1 1 0 0 0,0-1 1 0 0,1 0-1 0 0,-1 1 0 0 0,1-1 0 0 0,-1 0 0 0 0,0 1 1 0 0,1-1-1 0 0,-1 0 0 0 0,1 1 0 0 0,-1-1 0 0 0,1 1 1 0 0,-1-1-1 0 0,1 1 0 0 0,-1 0 0 0 0,1-1 0 0 0,0 1 1 0 0,-1-1-1 0 0,1 1 0 0 0,0 0 0 0 0,0-1 0 0 0,-1 1 0 0 0,-1 4 7 0 0,-3 4 16 0 0,4-8-19 0 0,0 1 0 0 0,0-1 0 0 0,0 0 1 0 0,0 1-1 0 0,1 0 0 0 0,-1-1 1 0 0,0 1-1 0 0,1-1 0 0 0,0 1 0 0 0,-1 0 1 0 0,1 1-5 0 0,-3 2 74 0 0,0-2-42 0 0,2-1-7 0 0,-11 22-12 0 0,12-22-12 0 0,-1-1 0 0 0,0 0 0 0 0,0 0 0 0 0,0 0 0 0 0,1 0 0 0 0,-1 0 0 0 0,0 0 0 0 0,0 0 0 0 0,-1 0 0 0 0,1 0 0 0 0,0-1 0 0 0,-1 1-1 0 0,-11 2 60 0 0,10-3 12 0 0,3 3 0 0 0,0 7 2 0 0,0-7 12 0 0,0-3 2 0 0,0 0 0 0 0,0 0 0 0 0,0 0 0 0 0,0 0 0 0 0,3 0 0 0 0,-1 0-74 0 0,0-1 1 0 0,-1 1-1 0 0,1-1 1 0 0,0 1-1 0 0,0-1 1 0 0,-1 1 0 0 0,1-1-1 0 0,0 0 1 0 0,-1 0-1 0 0,1 0 1 0 0,-1 0-1 0 0,1 0 1 0 0,-1 0 0 0 0,0 0-1 0 0,1-1-14 0 0,2-1 139 0 0,0 2-72 0 0,4 2-8 0 0,-8-1-38 0 0,9 0 78 0 0,-1 0-51 0 0,14 0-61 0 0,-11 0 23 0 0,-10 0-10 0 0,0 0 0 0 0,0 0 0 0 0,-1 0 0 0 0,1 0 0 0 0,0 0 0 0 0,0 0 0 0 0,0 0 0 0 0,0 0 0 0 0,0 0 0 0 0,-1-1 0 0 0,1 1 0 0 0,0 0 0 0 0,0-1 0 0 0,0 0 0 0 0,1-2 0 0 0,4-4 0 0 0,-3 6 0 0 0,1 0 0 0 0,-1 1 0 0 0,1-1 0 0 0,-1 1 0 0 0,1 0 0 0 0,-1 0 0 0 0,4 0 0 0 0,4 0 0 0 0,-9 0 3 0 0,0 0 0 0 0,0 0 0 0 0,-1 0 0 0 0,1-1 0 0 0,0 1 0 0 0,0-1 0 0 0,-1 1 0 0 0,1-1 0 0 0,0 0 0 0 0,-1 0 0 0 0,1 0 0 0 0,-1 1 0 0 0,1-2-3 0 0,-1 1 4 0 0,1 0 0 0 0,-1 1 0 0 0,1-1-1 0 0,0 0 1 0 0,-1 0 0 0 0,1 1 0 0 0,0-1 0 0 0,-1 1 0 0 0,1-1 0 0 0,0 1 0 0 0,0 0 0 0 0,0 0 0 0 0,0 0-4 0 0,13 2 28 0 0,-11 0-77 0 0,0 1 60 0 0,3 1 18 0 0,-4-2-61 0 0,0-1-41 0 0,-1-1-25 0 0,1 1-42 0 0,0-1-49 0 0,0 0-55 0 0,-2 0 21 0 0,1 0-37 0 0,1 0-355 0 0,0 1 81 0 0,-1-1-49 0 0,3 2-690 0 0,1 2-544 0 0,3 5-1035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07.2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33 334 6648 0 0,'0'0'149'0'0,"0"0"23"0"0,0 0 12 0 0,0 0-60 0 0,0 0-12 0 0,0 0 39 0 0,0 0 126 0 0,0 0 236 0 0,0 0 21 0 0,0 0 19 0 0,0 0 75 0 0,0 0 39 0 0,0 0 5 0 0,0 0-11 0 0,0 0-42 0 0,3 0-13 0 0,-3 0-576 0 0,1 0 0 0 0,-1 0 0 0 0,1 0 0 0 0,-1 0 0 0 0,1 0 0 0 0,-1 0 0 0 0,1-1 0 0 0,-1 1 0 0 0,1 0 0 0 0,-1 0 0 0 0,1 0 0 0 0,-1 0 0 0 0,1 0 0 0 0,-1-1 0 0 0,1 1 0 0 0,-1 0 0 0 0,0 0 0 0 0,1-1 0 0 0,-1 1 0 0 0,0 0 0 0 0,1-1 0 0 0,-1 1 0 0 0,0-1-1 0 0,1 1 1 0 0,-1 0 0 0 0,0-1 0 0 0,1 1 0 0 0,-1-1-30 0 0,1-6 332 0 0,2 2 108 0 0,7-9-34 0 0,-7-1-61 0 0,-3 15-331 0 0,0-1 0 0 0,-1 1 1 0 0,1-1-1 0 0,0 1 1 0 0,0-1-1 0 0,0 1 0 0 0,0-1 1 0 0,0 1-1 0 0,0-1 1 0 0,1 1-1 0 0,-1-1 0 0 0,0 1 1 0 0,0-1-1 0 0,0 1 1 0 0,0-1-1 0 0,0 1 1 0 0,1-1-1 0 0,-1 1 0 0 0,0 0 1 0 0,0-1-1 0 0,1 1 1 0 0,-1-1-1 0 0,0 1 0 0 0,1 0 1 0 0,-1-1-1 0 0,0 1 1 0 0,1 0-1 0 0,-1-1 0 0 0,1 1 1 0 0,-1 0-1 0 0,1 0 1 0 0,-1-1-15 0 0,7-3 183 0 0,-2-4 21 0 0,4-9 32 0 0,-7 13-161 0 0,3-28 405 0 0,3 19-316 0 0,0 0-40 0 0,2-3 28 0 0,-2 6 54 0 0,-7 9-200 0 0,2-2 24 0 0,0 0 0 0 0,0 0 0 0 0,-1 0 0 0 0,1-1-1 0 0,1-3-29 0 0,6-11 143 0 0,-8 14-117 0 0,0 1 0 0 0,0 0 0 0 0,1 1 0 0 0,-1-1 0 0 0,1 0 0 0 0,-1 1 0 0 0,1-1 0 0 0,0 1 0 0 0,2-1-26 0 0,-1 0 27 0 0,1-1 0 0 0,0 2 0 0 0,0-1 0 0 0,0 1-1 0 0,2-1-26 0 0,14-6 116 0 0,-3-1-42 0 0,6-3-6 0 0,13-2-54 0 0,-8 9-14 0 0,-14 2 0 0 0,-8 2 0 0 0,-1 0 0 0 0,0 1 0 0 0,1-1 0 0 0,-1 1 0 0 0,0 1 0 0 0,7-1 0 0 0,-5 1 0 0 0,-5-1 0 0 0,0 1 0 0 0,0 0 0 0 0,0 0 0 0 0,0 0 0 0 0,0 0 0 0 0,0 0 0 0 0,0 1 0 0 0,0-1 0 0 0,0 1 0 0 0,0 0 0 0 0,0 0 0 0 0,16 9 0 0 0,4-4 0 0 0,-15 1 0 0 0,-8-7 0 0 0,1 1 0 0 0,-1-1 0 0 0,0 1 0 0 0,1-1 0 0 0,-1 0 0 0 0,0 1 0 0 0,1-1 0 0 0,-1 0 0 0 0,0 1 0 0 0,1-1 0 0 0,-1 0 0 0 0,1 1 0 0 0,-1-1 0 0 0,1 0 0 0 0,-1 0 0 0 0,1 0 0 0 0,-1 1 0 0 0,1-1 0 0 0,-1 0 0 0 0,1 0 0 0 0,-1 0 0 0 0,1 0 0 0 0,-1 0 0 0 0,1 0 0 0 0,-1 0 0 0 0,1 0 0 0 0,-1 0 0 0 0,1 0 0 0 0,-1 0 0 0 0,1 0 0 0 0,0 0 0 0 0,0 0 0 0 0,0 0 0 0 0,-1 0 0 0 0,1 0 0 0 0,0 0 0 0 0,0 1 0 0 0,-1-1 0 0 0,1 0 0 0 0,0 1 0 0 0,0-1 0 0 0,-1 0 0 0 0,1 1 0 0 0,0-1 0 0 0,-1 1 0 0 0,1-1 0 0 0,0 1 0 0 0,-1-1 0 0 0,1 1 0 0 0,-1-1 0 0 0,1 1 0 0 0,-1 0 0 0 0,1-1 0 0 0,-1 1 0 0 0,0 0 0 0 0,1 0 0 0 0,-1-1 0 0 0,0 1 0 0 0,1 0 0 0 0,-1 1 0 0 0,1-1 0 0 0,-1 0 0 0 0,1 0 0 0 0,0 0 0 0 0,-1 0 0 0 0,1 0 0 0 0,0 0 0 0 0,0 0 0 0 0,0 0 0 0 0,0 0 0 0 0,0 0 0 0 0,0 0 0 0 0,0-1 0 0 0,0 1 0 0 0,0 0 0 0 0,0-1 1 0 0,0 0-1 0 0,0 1 0 0 0,0-1 0 0 0,0 1 1 0 0,-1-1-1 0 0,1 1 0 0 0,0-1 0 0 0,0 1 1 0 0,0-1-1 0 0,0 1 0 0 0,-1 0 0 0 0,1 0 1 0 0,0-1-1 0 0,-1 1 0 0 0,1 0 0 0 0,-1 0 0 0 0,1 0 1 0 0,-1 0-1 0 0,1 0 0 0 0,0 13 31 0 0,-1-7-13 0 0,0-5-17 0 0,0-1 0 0 0,0 1 0 0 0,1 0 0 0 0,-1 0 0 0 0,1-1 0 0 0,0 1 0 0 0,-1 0 0 0 0,1-1 0 0 0,0 1 0 0 0,0-1 0 0 0,1 2-1 0 0,-2-2 0 0 0,1 0 1 0 0,0 0-1 0 0,-1-1 1 0 0,1 1-1 0 0,0 0 0 0 0,-1 0 1 0 0,0 0-1 0 0,1 0 1 0 0,-1 0-1 0 0,1 1 1 0 0,-1-1-1 0 0,0 0 0 0 0,0 0 1 0 0,0 0-1 0 0,0 0 1 0 0,0 0-1 0 0,0 0 1 0 0,0 0-1 0 0,0 0 0 0 0,0 1 1 0 0,0-1-1 0 0,0 0 1 0 0,-1 0-1 0 0,1 0 0 0 0,-10 22 46 0 0,9-16-45 0 0,0-1 1 0 0,0 0-1 0 0,1 0 1 0 0,-1 0-1 0 0,2 3-1 0 0,-2-4 2 0 0,1-1-1 0 0,-1 0 0 0 0,0 0 1 0 0,0 0-1 0 0,0 0 0 0 0,0 0 0 0 0,-1 0 1 0 0,0 0-1 0 0,0 0 0 0 0,-2 3-1 0 0,1-2 10 0 0,1 1 1 0 0,-1-1-1 0 0,1 0 0 0 0,-1 5-10 0 0,0 2 8 0 0,2-8-8 0 0,0 0 0 0 0,0 0 0 0 0,0-1 1 0 0,0 1-1 0 0,-1 0 0 0 0,1-1 1 0 0,-1 1-1 0 0,0-1 0 0 0,-2 2 0 0 0,-6 13 11 0 0,1 1-1 0 0,0 0 1 0 0,-3 12-11 0 0,5-13 22 0 0,4-11-20 0 0,0 0-1 0 0,-1-1 1 0 0,0 0 0 0 0,0 0 0 0 0,0 0 0 0 0,-1 0-2 0 0,-13 19-1 0 0,-3 17 1 0 0,4-18-19 0 0,2-4-94 0 0,9-9 7 0 0,0 2-42 0 0,1-2 57 0 0,1 0-33 0 0,-2 7-109 0 0,-14 25-374 0 0,5-18 315 0 0,9-17 291 0 0,0-1 36 0 0,-8 11 149 0 0,4-4 26 0 0,1 2 37 0 0,4-7-35 0 0,-1 0 0 0 0,1-1 1 0 0,-4 4-213 0 0,-1 2 190 0 0,0 0-45 0 0,-2 14-14 0 0,10-23-126 0 0,1 0 1 0 0,-1 0-1 0 0,-1 0 1 0 0,1-1-1 0 0,-1 1 1 0 0,0 0-1 0 0,0-1 0 0 0,-3 3-5 0 0,-8 6 0 0 0,11-9 0 0 0,-1-1 0 0 0,0 0 0 0 0,1 1 0 0 0,0 0 0 0 0,0 0 0 0 0,0 0 0 0 0,0 0 0 0 0,-1 3 0 0 0,-14 31 1 0 0,5-11 5 0 0,-1 0 1 0 0,-4 5-7 0 0,15-28 10 0 0,1 0 1 0 0,0 0 0 0 0,0 0-1 0 0,0 0 1 0 0,1 0 0 0 0,-1 4-11 0 0,1-5 5 0 0,0 0 1 0 0,0 0 0 0 0,0-1 0 0 0,0 1 0 0 0,0 0-1 0 0,0-1 1 0 0,-1 1 0 0 0,1-1 0 0 0,-1 1-1 0 0,0-1 1 0 0,0 0 0 0 0,0 1-6 0 0,-2 2 17 0 0,-1 1 0 0 0,1-1 0 0 0,1 1 0 0 0,-1 0 0 0 0,1 0 0 0 0,0 1-17 0 0,0-1 5 0 0,1 10 45 0 0,2-16-49 0 0,0 1 1 0 0,0 0 0 0 0,0 0 0 0 0,0 0 0 0 0,0 0 0 0 0,0 0 0 0 0,0-1 0 0 0,-1 1 0 0 0,1 0 0 0 0,0 0 0 0 0,0 0 0 0 0,-1-1 0 0 0,1 1-1 0 0,-1 0 1 0 0,1 0-2 0 0,-1-1 4 0 0,1 1 0 0 0,-1-1 0 0 0,0 0 0 0 0,1 1 0 0 0,-1-1 0 0 0,1 0 0 0 0,-1 0 0 0 0,0 0 0 0 0,1 0 0 0 0,-1 1-1 0 0,0-1 1 0 0,0 0 0 0 0,1 0 0 0 0,-1 0 0 0 0,0 0-4 0 0,1 0 1 0 0,0-1 0 0 0,0 1 0 0 0,0 0 0 0 0,0 0 0 0 0,0 0 0 0 0,0 0 0 0 0,0 0 0 0 0,0 0 0 0 0,0 0 0 0 0,-1 0 0 0 0,1 0 0 0 0,0 0 0 0 0,0 0-1 0 0,0 0 1 0 0,0 0 0 0 0,0 0 0 0 0,0 0 0 0 0,0 0 0 0 0,0 0 0 0 0,0 0 0 0 0,0 1 0 0 0,-1-1 0 0 0,1 0 0 0 0,0 0 0 0 0,0 0 0 0 0,0 0 0 0 0,0 0 0 0 0,0 0 0 0 0,0 0 0 0 0,0 0 0 0 0,0 0 0 0 0,0 0 0 0 0,0 0 0 0 0,0 0 0 0 0,0 0 0 0 0,0 0 0 0 0,0 0 0 0 0,0 1-1 0 0,0-1 1 0 0,0 0 0 0 0,0 0 0 0 0,0 0 0 0 0,0 0 0 0 0,-1 0 0 0 0,1 0 0 0 0,0 0 0 0 0,0 0 0 0 0,0 0 0 0 0,0 0 0 0 0,1 1 0 0 0,-1-1 0 0 0,0 0 0 0 0,0 0 0 0 0,0 0 0 0 0,0 0 0 0 0,0 0 0 0 0,0 0-1 0 0,0 1 66 0 0,0-1-43 0 0,0 2-52 0 0,0 1-111 0 0,0-2 151 0 0,0 0 59 0 0,0 0 56 0 0,0-1 74 0 0,0 1 87 0 0,0 0 101 0 0,-1-4-364 0 0,1-1-6 0 0,6 1 20 0 0,4-3 45 0 0,6-7 10 0 0,0 0-15 0 0,11 0-59 0 0,-7 5-9 0 0,-4-1 30 0 0,-9 4-35 0 0,0 2-1 0 0,0-1 0 0 0,6-2-4 0 0,14 1 0 0 0,-6-5 0 0 0,8 4 11 0 0,-14 1 10 0 0,-12 3-17 0 0,0 1-1 0 0,0 0 1 0 0,0 0-1 0 0,0 0 1 0 0,0 0 0 0 0,1 1-1 0 0,-1 0 1 0 0,0-1-1 0 0,4 1-3 0 0,0 0 0 0 0,0-1 0 0 0,1 0 0 0 0,-1-1 0 0 0,7-1 0 0 0,-6 0 0 0 0,0 1 0 0 0,0 1 0 0 0,0 0 0 0 0,9-1 0 0 0,-2 3 0 0 0,-7-1 0 0 0,-1 0 0 0 0,1 0 0 0 0,0-1 0 0 0,-1 0 0 0 0,3 0 0 0 0,5-5 0 0 0,-12 5 0 0 0,0 0 0 0 0,0-1 0 0 0,0 1 0 0 0,0 1 0 0 0,0-1 0 0 0,1 0 0 0 0,-1 1 0 0 0,0 0 0 0 0,4 0 0 0 0,69 0 0 0 0,-74 0 3 0 0,-1 0-1 0 0,1 0 1 0 0,0 0-1 0 0,0 1 0 0 0,0-1 1 0 0,-1 1-1 0 0,1-1 0 0 0,0 1 1 0 0,-1 0-1 0 0,1-1 1 0 0,-1 1-1 0 0,1 0 0 0 0,0 0-2 0 0,-1 0 4 0 0,1 0-1 0 0,-1 0 0 0 0,1 0 1 0 0,-1 0-1 0 0,1 0 1 0 0,0-1-1 0 0,-1 1 0 0 0,1-1 1 0 0,0 1-1 0 0,0-1 0 0 0,-1 0 1 0 0,1 0-1 0 0,0 0-3 0 0,-2 0-228 0 0,1 0 63 0 0,-1 0 57 0 0,0 0 51 0 0,1 0 45 0 0,-1 0 40 0 0,1 0 121 0 0,0 0 67 0 0,2 0 358 0 0,-2 0-436 0 0,-1-1-44 0 0,1 1-55 0 0,0 0-91 0 0,0 0-109 0 0,0 0 33 0 0,-1 0-34 0 0,1 0-192 0 0,-1 0-114 0 0,1 0-125 0 0,-1 1 246 0 0,0-1-36 0 0,1 0-37 0 0,-1 0-38 0 0,0 0-40 0 0,0 0-42 0 0,1 0-41 0 0,-1 0-45 0 0,0 0-46 0 0,0 0-46 0 0,0 0-498 0 0,0 0-33 0 0,0 0-2611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09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48 11576 0 0,'-5'0'57'0'0,"2"1"99"0"0,0-1 119 0 0,2 0 204 0 0,2 0-259 0 0,1 0-43 0 0,-1 0-95 0 0,0-1-36 0 0,1 1-40 0 0,-1-1-33 0 0,1 0-39 0 0,0 1-41 0 0,6-5 183 0 0,2-1 64 0 0,1 3 51 0 0,-6 1 48 0 0,10-7-19 0 0,-12 8-181 0 0,1 0 0 0 0,-1 0 0 0 0,1 0 0 0 0,-1 1 0 0 0,1 0 0 0 0,2 0-39 0 0,8-2 156 0 0,-1-5 9 0 0,-1 1 4 0 0,-1 5-3 0 0,2 1 13 0 0,0 0 70 0 0,0 0 42 0 0,19 0 446 0 0,-13 0-334 0 0,-9 0-237 0 0,0 0-37 0 0,-1 0-46 0 0,1 0-53 0 0,-9 0-28 0 0,1 0 1 0 0,0 0-1 0 0,-1 1 0 0 0,1-1 1 0 0,-1 1-1 0 0,1-1 1 0 0,-1 1-1 0 0,1 0 0 0 0,-1-1 1 0 0,1 1-1 0 0,-1 0 1 0 0,0 0-3 0 0,11 5-10 0 0,1-3-39 0 0,-5-3-63 0 0,-2 0-50 0 0,-4 0-226 0 0,-2 0-25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09.5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16 9728 0 0,'0'0'222'0'0,"0"0"30"0"0,-3 0 18 0 0,1-1-202 0 0,-2 2 11 0 0,0 4-12 0 0,-1 6 49 0 0,0-5-21 0 0,-1 1 108 0 0,6-7-203 0 0,-3 2 372 0 0,3-2 4 0 0,0 0 10 0 0,0 0 45 0 0,0 0 17 0 0,0 0 7 0 0,0 0 18 0 0,0 0 72 0 0,0 0 30 0 0,3 0 8 0 0,1 0-267 0 0,3 0 83 0 0,-1 0-79 0 0,0 0-67 0 0,0 0-54 0 0,0-1-13 0 0,11-6 207 0 0,-11 2-194 0 0,-4 4-56 0 0,-1 0-34 0 0,3 0 28 0 0,0 0-74 0 0,1 2-41 0 0,-3 0 53 0 0,5-1 36 0 0,-5 0-76 0 0,1 0 0 0 0,-1 0 0 0 0,0 0 1 0 0,0 0-1 0 0,0 0 0 0 0,0 0 0 0 0,1-1 0 0 0,-1 1 1 0 0,0-1-1 0 0,1 0-35 0 0,5-4 77 0 0,-7 4-65 0 0,1 0 0 0 0,-1 0-1 0 0,0 1 1 0 0,1-1 0 0 0,0 0 0 0 0,-1 0 0 0 0,1 1-1 0 0,-1-1 1 0 0,1 1 0 0 0,-1 0 0 0 0,1-1 0 0 0,0 1 0 0 0,-1 0-1 0 0,1 0-11 0 0,20 0 133 0 0,4 0-6 0 0,-7 0-54 0 0,41 0 18 0 0,-58 0-76 0 0,1 0 0 0 0,-1 0-1 0 0,0 0 1 0 0,1 0 0 0 0,-1 0-1 0 0,1 0 1 0 0,-1-1 0 0 0,1 1-1 0 0,-1-1 1 0 0,0 0 0 0 0,1 0-1 0 0,-1 0 1 0 0,0 0 0 0 0,0 0-1 0 0,1 0 1 0 0,-1-1 0 0 0,0 1-1 0 0,0-1-14 0 0,1-1 41 0 0,-3 3-52 0 0,0 0-50 0 0,3 0-96 0 0,-1 0 53 0 0,7 0-34 0 0,-6 0 65 0 0,0 0-40 0 0,-1 0-1 0 0,0 0-34 0 0,0 0-38 0 0,0 0-45 0 0,1 0-84 0 0,-1 0-69 0 0,0 0-76 0 0,1 0-84 0 0,-1 0-91 0 0,-1 0-99 0 0,1 0-105 0 0,0 0-114 0 0,0 0-1360 0 0,-2 0-1310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08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7744 0 0,'0'0'174'0'0,"0"0"29"0"0,0 0 12 0 0,0 0 41 0 0,0 0-62 0 0,0 0 37 0 0,0 0 272 0 0,0 0 10 0 0,0 0-17 0 0,0 0-95 0 0,0 0-45 0 0,0 0-10 0 0,0 0-22 0 0,0 0-86 0 0,0 0-40 0 0,0 0-6 0 0,0 0 16 0 0,0 0 68 0 0,3 3 32 0 0,0 0-248 0 0,1 1 37 0 0,23 23 593 0 0,-21-22-587 0 0,-1-2-47 0 0,2 0 21 0 0,-7-3-68 0 0,1 0 0 0 0,-1 0-1 0 0,0 0 1 0 0,1 0 0 0 0,-1 1-1 0 0,1-1 1 0 0,-1 0 0 0 0,1 0-1 0 0,-1 1 1 0 0,0-1 0 0 0,1 0-1 0 0,-1 1 1 0 0,0-1 0 0 0,1 0-1 0 0,-1 1 1 0 0,0-1 0 0 0,1 1-1 0 0,-1-1 1 0 0,0 0-9 0 0,1 10 82 0 0,-1-8-77 0 0,1-1 0 0 0,-1 1-1 0 0,0 0 1 0 0,0-1-1 0 0,1 1 1 0 0,-1 0 0 0 0,1-1-1 0 0,-1 1 1 0 0,1-1 0 0 0,0 1-1 0 0,0-1 1 0 0,0 1 0 0 0,0-1-1 0 0,0 1-4 0 0,4 6 25 0 0,-1 0-14 0 0,3 6-6 0 0,-3-5 33 0 0,-3-8-16 0 0,-1 1-1 0 0,1-1 1 0 0,-1 1 0 0 0,1-1-1 0 0,-1 0 1 0 0,0 1-1 0 0,0-1 1 0 0,0 1 0 0 0,0-1-1 0 0,0 1-21 0 0,3 16 246 0 0,1-7-145 0 0,3 7 73 0 0,-5 1 25 0 0,-2-7-134 0 0,-1-8-47 0 0,1 1-1 0 0,0-1 0 0 0,0 0 1 0 0,0 0-1 0 0,1 1 0 0 0,0-1 1 0 0,-1 0-1 0 0,2 0 0 0 0,-1 1 1 0 0,0-1-1 0 0,1 0 0 0 0,0 0 1 0 0,0-1-1 0 0,0 1 1 0 0,1 1-18 0 0,1 4 38 0 0,1 1 0 0 0,-1 0 0 0 0,-1 1 0 0 0,0-1 0 0 0,0 1 0 0 0,-1 2-38 0 0,2 5 60 0 0,-1 13 41 0 0,-3-27-76 0 0,0 0 0 0 0,0 0 1 0 0,0 1-1 0 0,1-1 0 0 0,1 4-25 0 0,3 7 134 0 0,-3-12-99 0 0,-1 1-1 0 0,0-1 1 0 0,0 1 0 0 0,0-1-1 0 0,0 1 1 0 0,-1-1 0 0 0,1 1-1 0 0,-1-1 1 0 0,0 1-35 0 0,0 48 491 0 0,0 89 1125 0 0,0-63-991 0 0,0-68-640 0 0,0-7-108 0 0,0-3-7 0 0,0 0-9 0 0,0 0-70 0 0,0 0-30 0 0,0 0-8 0 0,0 0 88 0 0,0 0 21 0 0,0-1-125 0 0,0-1 68 0 0,0 1 61 0 0,0 0 49 0 0,0 0 25 0 0,0-1 97 0 0,0 1-85 0 0,0 0-76 0 0,0 0-108 0 0,0 0 68 0 0,0 0-39 0 0,0 0-40 0 0,0 0-45 0 0,0-1-48 0 0,0 1-52 0 0,0 0-10 0 0,0 0-55 0 0,0 0-49 0 0,0-1-43 0 0,0 1-158 0 0,0-1-41 0 0,0 0-191 0 0,0-2-513 0 0</inkml:trace>
  <inkml:trace contextRef="#ctx0" brushRef="#br0" timeOffset="706.75">16 190 8664 0 0,'0'0'197'0'0,"0"0"24"0"0,0 0 18 0 0,0-3-34 0 0,0-10-163 0 0,1 3-26 0 0,1 4 42 0 0,3-2 104 0 0,0-2 139 0 0,-2-1 107 0 0,-1 6 95 0 0,6-3-180 0 0,4-5 107 0 0,7-7 208 0 0,-5 6-132 0 0,-2 3 16 0 0,-5 6-215 0 0,0 0 35 0 0,15-9-16 0 0,14-4 310 0 0,-13 9-265 0 0,-8 5-164 0 0,-2 2-72 0 0,-1 1-46 0 0,2 1 121 0 0,-4 0-64 0 0,-2 0-50 0 0,29 0 189 0 0,-34 0-277 0 0,1 1 1 0 0,-1-1-1 0 0,0 1 1 0 0,1 0-1 0 0,-1 0 0 0 0,1 0 1 0 0,-1 0-1 0 0,1 1-8 0 0,12 3 18 0 0,-3-1 11 0 0,-11-4-26 0 0,1 0 0 0 0,-1 1 0 0 0,0 0 1 0 0,0-1-1 0 0,1 1 0 0 0,-1 0 0 0 0,0 0 0 0 0,0 0 1 0 0,0 0-1 0 0,0 1 0 0 0,0-1 0 0 0,0 0 0 0 0,0 1 0 0 0,0 0-3 0 0,0 0 0 0 0,1 0 0 0 0,0 0 0 0 0,0 0 0 0 0,0 0 0 0 0,0-1 0 0 0,1 1 0 0 0,-2-1 1 0 0,0 0 0 0 0,0 0 0 0 0,0 0-1 0 0,-1 0 1 0 0,1 0 0 0 0,0 0 0 0 0,-1 1 0 0 0,1-1 0 0 0,-1 0 0 0 0,1 1-1 0 0,-1-1 1 0 0,1 1 0 0 0,-1 0-1 0 0,4 9 33 0 0,-4-9-23 0 0,0 0-1 0 0,0 1 0 0 0,0-1 1 0 0,1 0-1 0 0,-1 0 0 0 0,1 0 1 0 0,-1 0-1 0 0,1 0 0 0 0,0 0-9 0 0,2 3 32 0 0,0 1 0 0 0,0 0 0 0 0,0 0 0 0 0,0 0 0 0 0,-1 0 0 0 0,0 1-32 0 0,0-2 32 0 0,-2-1 0 0 0,0 1 0 0 0,0-1 0 0 0,0 0-1 0 0,-1 1 1 0 0,0-1 0 0 0,1 0 0 0 0,-2 1-1 0 0,1-1 1 0 0,-1 4-32 0 0,0 8 130 0 0,1 5 9 0 0,0 3-14 0 0,-2-6 1 0 0,-4-4-71 0 0,-4 7-20 0 0,6-10-7 0 0,0-1 0 0 0,0 1 0 0 0,-1-1 0 0 0,-1 0 0 0 0,0 1-28 0 0,-25 31 23 0 0,15-24 26 0 0,-1 4-21 0 0,16-20-23 0 0,-1 1 1 0 0,0 0-1 0 0,0-1 0 0 0,0 1 1 0 0,-1-1-1 0 0,1 0 1 0 0,-1 1-6 0 0,-16 5 15 0 0,17-8-11 0 0,0 1 0 0 0,0-1 0 0 0,0 1 0 0 0,-1 0 0 0 0,1 0 0 0 0,0 0 0 0 0,0 0 0 0 0,0 1 0 0 0,0-1 1 0 0,0 0-1 0 0,1 1 0 0 0,-1-1-4 0 0,-11 15 10 0 0,12-15-10 0 0,1 0 0 0 0,0 0 0 0 0,-1 0 0 0 0,1-1 0 0 0,-1 1 0 0 0,1 0 0 0 0,-1 0 0 0 0,1 0 0 0 0,-1-1 0 0 0,1 1 0 0 0,-1 0 0 0 0,0-1 0 0 0,0 1 0 0 0,1-1 0 0 0,-1 1 0 0 0,0-1 0 0 0,0 1 0 0 0,0-1 0 0 0,1 1 0 0 0,-1-1 0 0 0,0 0 0 0 0,0 1 0 0 0,0-1 0 0 0,0 0 0 0 0,0 0 0 0 0,0 0 0 0 0,-9 4 0 0 0,6-1 0 0 0,2 1 0 0 0,-13 4 0 0 0,14-8 0 0 0,1 1 0 0 0,-1-1 0 0 0,1 0 0 0 0,0 0 0 0 0,-1 0 0 0 0,1 0 0 0 0,0 1 0 0 0,-1-1 0 0 0,1 0 0 0 0,-1 0 0 0 0,1 1 0 0 0,0-1 0 0 0,0 0 0 0 0,-1 0 0 0 0,1 1 0 0 0,0-1 0 0 0,-1 0 0 0 0,1 1 0 0 0,0-1 0 0 0,0 1 0 0 0,0-1 0 0 0,-1 0 0 0 0,1 1 0 0 0,0-1 0 0 0,0 1 0 0 0,0-1 0 0 0,0 0 0 0 0,0 1 0 0 0,0-1 0 0 0,0 1 0 0 0,0-1 0 0 0,0 1 0 0 0,1-1 0 0 0,1 1 0 0 0,-1-1 0 0 0,1 0 0 0 0,-1 1 0 0 0,1-1 0 0 0,-1 0 0 0 0,1 0 0 0 0,-1 0 0 0 0,1 0 0 0 0,-1 0 0 0 0,1-1 0 0 0,-1 1 0 0 0,0 0 0 0 0,1-1 0 0 0,0 1 0 0 0,13-5 0 0 0,-9 3 0 0 0,0 1 0 0 0,1-1 0 0 0,-1 1 0 0 0,1 0 0 0 0,-1 0 0 0 0,6 1 0 0 0,62 0 0 0 0,-65 0 0 0 0,0 0 0 0 0,0 1 0 0 0,0 0 0 0 0,0 0 0 0 0,-1 1 0 0 0,1 0 0 0 0,8 4 0 0 0,20-1 0 0 0,-5 8-18 0 0,14 6-36 0 0,-32-13 54 0 0,-1 1 0 0 0,-1 1 0 0 0,11 8 0 0 0,-11-9 0 0 0,-7-3 4 0 0,-1-1-1 0 0,1 1 1 0 0,-1 0-1 0 0,0 1 0 0 0,0-1 1 0 0,-1 0-1 0 0,1 1 1 0 0,-1 0-1 0 0,2 3-3 0 0,-1-1 8 0 0,0-1 1 0 0,1 0-1 0 0,0 0 0 0 0,2 2-8 0 0,-6-6 5 0 0,1 0-1 0 0,-1-1 1 0 0,1 1-1 0 0,-1 0 1 0 0,0 0-1 0 0,0 0 1 0 0,1 3-5 0 0,4 15 83 0 0,-6-8 5 0 0,1-1 1 0 0,-2 1-1 0 0,1 0-88 0 0,-1 16 176 0 0,1-18-95 0 0,1 10 105 0 0,-5-2 41 0 0,-14 26 261 0 0,7-23-315 0 0,2-8-109 0 0,0-2-72 0 0,-14 7 66 0 0,3-4 12 0 0,2 7 45 0 0,14-15-90 0 0,-8 9 67 0 0,-6-2 29 0 0,7-4-71 0 0,8-7-37 0 0,0 0-1 0 0,1 1 0 0 0,-1-1 1 0 0,0 0-1 0 0,-1-1 0 0 0,1 1 1 0 0,0 0-1 0 0,0-1 0 0 0,-1 0 1 0 0,-1 1-13 0 0,-6 2 9 0 0,-7 3 13 0 0,-1-5 31 0 0,-86-2 116 0 0,102 0-167 0 0,0 0-1 0 0,-1-1 0 0 0,1 1 1 0 0,0-1-1 0 0,0 1 1 0 0,-1-1-1 0 0,1 0 1 0 0,0 0-1 0 0,-3-2-1 0 0,-9-2 0 0 0,-14-1 0 0 0,8-4 0 0 0,-5 5 0 0 0,-8-11 0 0 0,24 9-9 0 0,4 1-27 0 0,0 0-37 0 0,-1-1-85 0 0,4 3-100 0 0,2 1 115 0 0,1-3-122 0 0,0 4 155 0 0,1 1-35 0 0,-1-1-79 0 0,0 1-79 0 0,0 0-7 0 0,0-1-48 0 0,0 0-43 0 0,0 1-39 0 0,1-1-283 0 0,-1-1-65 0 0,1 1-51 0 0,0-1-36 0 0,3-3-1567 0 0,5-3-1385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16.5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8840 0 0,'0'0'197'0'0,"0"0"24"0"0,0 0 19 0 0,3 0-29 0 0,8 0-96 0 0,-9 0 1 0 0,-2-3 133 0 0,0 3-227 0 0,0-1 0 0 0,0 1 0 0 0,0-1 1 0 0,0 1-1 0 0,0-1 0 0 0,0 1 0 0 0,0-1 0 0 0,0 1 0 0 0,0-1 1 0 0,1 1-1 0 0,-1 0 0 0 0,0-1 0 0 0,0 1 0 0 0,0-1 0 0 0,1 1 1 0 0,-1-1-1 0 0,0 1 0 0 0,0 0 0 0 0,1-1 0 0 0,-1 1 0 0 0,0-1 1 0 0,1 1-1 0 0,-1 0 0 0 0,1-1 0 0 0,-1 1 0 0 0,0 0 0 0 0,1 0 0 0 0,-1-1 1 0 0,1 1-1 0 0,-1 0 0 0 0,1 0 0 0 0,-1 0 0 0 0,1-1 0 0 0,-1 1 1 0 0,0 0-1 0 0,1 0 0 0 0,-1 0 0 0 0,1 0 0 0 0,-1 0 0 0 0,1 0 1 0 0,-1 0-1 0 0,1 0-22 0 0,2 0 461 0 0,0 0-45 0 0,1 0-265 0 0,-2 1-80 0 0,0-1 0 0 0,1 0-1 0 0,-1 0 1 0 0,0 0-1 0 0,1-1 1 0 0,-1 1-1 0 0,0-1 1 0 0,1 1 0 0 0,1-1-71 0 0,4-4 186 0 0,-7 4-156 0 0,0 0 1 0 0,1 0-1 0 0,-1 0 0 0 0,1 0 0 0 0,-1 1 1 0 0,1-1-1 0 0,-1 0 0 0 0,1 1 1 0 0,0 0-1 0 0,-1-1 0 0 0,1 1 1 0 0,0 0-1 0 0,-1 0 0 0 0,1-1-30 0 0,13 1 168 0 0,15 0 56 0 0,-12 0-52 0 0,-2-1-51 0 0,0-5-39 0 0,-1-1-7 0 0,1 6 33 0 0,0 1-23 0 0,0 0-42 0 0,29 0-7 0 0,-43 0-136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16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9416 0 0,'0'0'208'0'0,"0"0"33"0"0,0 0 16 0 0,1 1-87 0 0,1 1-28 0 0,-1-1-96 0 0,4 3 137 0 0,1 1 44 0 0,2-3 50 0 0,1-4 54 0 0,-6 0-159 0 0,2-1-35 0 0,-2 0-47 0 0,0 2-1 0 0,0 0 26 0 0,0 0 54 0 0,0 0 25 0 0,1 0 58 0 0,1 1 66 0 0,0 0 77 0 0,-1 0-252 0 0,2 0 48 0 0,1 0 45 0 0,0 0 40 0 0,2 0 37 0 0,-1 0 34 0 0,9 0 432 0 0,-11-1-563 0 0,-1 0-41 0 0,4-4 87 0 0,5-1 0 0 0,2 5-23 0 0,-2 1-34 0 0,0-4 80 0 0,-4-1-185 0 0,-2 1-36 0 0,-5 3-50 0 0,0 0 0 0 0,0 1 0 0 0,0-1 0 0 0,1 0 0 0 0,-1 1 1 0 0,0 0-1 0 0,2-1-14 0 0,16-1 74 0 0,8-11-2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40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6824 0 0,'0'0'149'0'0,"0"0"23"0"0,0 0 13 0 0,0 2-21 0 0,1 17 126 0 0,1-8-54 0 0,-2-11-209 0 0,0 1-1 0 0,1 0 1 0 0,-1 0-1 0 0,0-1 0 0 0,1 1 1 0 0,-1-1-1 0 0,0 1 0 0 0,1 0 1 0 0,-1-1-1 0 0,1 1 1 0 0,-1-1-1 0 0,1 1 0 0 0,-1-1 1 0 0,1 1-1 0 0,0-1-26 0 0,2 3 162 0 0,-1-1 115 0 0,-1 0-63 0 0,0-1-55 0 0,-1 1-46 0 0,0 0-25 0 0,0 0-39 0 0,-1 3 20 0 0,1-3-13 0 0,0-1 51 0 0,0 6 152 0 0,0-5-173 0 0,-1 0 0 0 0,1 0 1 0 0,0 0-1 0 0,1 1 0 0 0,-1-1 1 0 0,0 0-1 0 0,1 0 0 0 0,-1 0 0 0 0,1 0 1 0 0,0 1-87 0 0,2 4 218 0 0,0-1-43 0 0,-2-3-86 0 0,0 0 1 0 0,0 0 0 0 0,0 0 0 0 0,0 0 0 0 0,-1 0 0 0 0,1 1 0 0 0,-1 1-90 0 0,1 6 263 0 0,-1 4 98 0 0,-1-5-159 0 0,0 1 10 0 0,2-2-31 0 0,0-1 15 0 0,1 1 55 0 0,9 20 238 0 0,-6 0-129 0 0,1-14-154 0 0,-2-2-36 0 0,-1 9 45 0 0,-3-10-102 0 0,-1 9 94 0 0,5-7 6 0 0,2 0-48 0 0,-5-11-128 0 0,1 0 1 0 0,-1 0-1 0 0,0 1 1 0 0,-1-1-1 0 0,1 0 1 0 0,-1 1-1 0 0,1-1-37 0 0,-1 8 111 0 0,0 2 43 0 0,0-13-143 0 0,0 1 1 0 0,0 0-1 0 0,0-1 0 0 0,0 1 1 0 0,0 0-1 0 0,0-1 0 0 0,0 1 1 0 0,1 0-1 0 0,-1-1 0 0 0,0 1 1 0 0,0 0-1 0 0,1-1 0 0 0,-1 1 1 0 0,0-1-1 0 0,0 1 0 0 0,1 0 1 0 0,-1-1-1 0 0,1 1 0 0 0,-1-1 1 0 0,1 1-1 0 0,-1-1 0 0 0,1 1 1 0 0,-1-1-1 0 0,1 0 0 0 0,-1 1 1 0 0,1-1-12 0 0,0 1 11 0 0,-1-1-1 0 0,1 0 1 0 0,-1 1 0 0 0,1-1 0 0 0,-1 1-1 0 0,1-1 1 0 0,-1 1 0 0 0,1-1 0 0 0,-1 1-1 0 0,1-1 1 0 0,-1 1 0 0 0,0 0 0 0 0,1-1-1 0 0,-1 1 1 0 0,0-1 0 0 0,0 1 0 0 0,0 0-1 0 0,1-1 1 0 0,-1 1 0 0 0,0 0 0 0 0,0-1-1 0 0,0 1 1 0 0,0 0 0 0 0,0 0 0 0 0,0-1 0 0 0,0 1-12 0 0,0 12 183 0 0,0-10-12 0 0,0-3-2 0 0,0 0 0 0 0,0 0 2 0 0,0 0 4 0 0,0 0 2 0 0,0 0 0 0 0,0 0-2 0 0,0-3-13 0 0,0 1-147 0 0,0-3 75 0 0,-1-11 200 0 0,-1 10-238 0 0,-3-2-8 0 0,4 7-40 0 0,0 0 1 0 0,1-1 0 0 0,-1 1 0 0 0,0-1-1 0 0,0 1 1 0 0,1-1 0 0 0,-1 1-1 0 0,1-1 1 0 0,-1 0 0 0 0,1 1-1 0 0,0-1 1 0 0,-1 0 0 0 0,1 1-1 0 0,0-1-3 0 0,0-14 58 0 0,0 0-35 0 0,0-1-3 0 0,0 0 26 0 0,0 10-35 0 0,-1-1 0 0 0,0 1 0 0 0,-1-1 0 0 0,-1-5-11 0 0,0 5 11 0 0,1 0 0 0 0,1 0 0 0 0,0-1 0 0 0,-1-7-11 0 0,2-60 64 0 0,0 73-59 0 0,0 0-1 0 0,0 0 1 0 0,1 1-1 0 0,-1-1 1 0 0,1 0-1 0 0,-1 1 1 0 0,1-1-1 0 0,0 0 1 0 0,0 1-1 0 0,0-1 1 0 0,0 1 0 0 0,1-1-5 0 0,-1 1-6 0 0,0-1 1 0 0,0 1 0 0 0,0 0 0 0 0,0 0 0 0 0,-1-1 0 0 0,1 1 0 0 0,-1 0 0 0 0,1-1 0 0 0,-1 1 0 0 0,0-1 0 0 0,0 1-1 0 0,0-1 6 0 0,0 1-4 0 0,0 1-1 0 0,1-1 1 0 0,-1 0-1 0 0,0 1 0 0 0,1-1 1 0 0,-1 0-1 0 0,1 1 1 0 0,-1-1-1 0 0,1 1 0 0 0,0-1 1 0 0,-1 1-1 0 0,1-1 1 0 0,0 1-1 0 0,0 0 5 0 0,4-8-34 0 0,1-6 4 0 0,7-1-28 0 0,2 0-8 0 0,1 3 2 0 0,-14 12 57 0 0,1 1-1 0 0,-1-1 1 0 0,0 1-1 0 0,1-1 1 0 0,-1 1-1 0 0,0 0 1 0 0,1 0 0 0 0,-1 0-1 0 0,2 0 8 0 0,0 0-7 0 0,1 3-36 0 0,-3-2 40 0 0,-1 0-1 0 0,0 1 0 0 0,0-1 1 0 0,1 0-1 0 0,-1 0 1 0 0,0 0-1 0 0,1-1 1 0 0,-1 1-1 0 0,1 0 1 0 0,-1-1-1 0 0,1 1 0 0 0,0 0 1 0 0,-1-1-1 0 0,1 0 1 0 0,0 1-1 0 0,-1-1 1 0 0,1 0-1 0 0,0 0 4 0 0,-1 0-2 0 0,0 0 0 0 0,0 0 0 0 0,0 0 0 0 0,-1 0 0 0 0,1 1 0 0 0,0-1 1 0 0,0 0-1 0 0,-1 0 0 0 0,1 1 0 0 0,0-1 0 0 0,0 0 0 0 0,-1 1 0 0 0,1-1 0 0 0,0 1 0 0 0,-1-1 0 0 0,1 1 0 0 0,0-1 0 0 0,-1 1 0 0 0,1-1 0 0 0,-1 1 0 0 0,1-1 0 0 0,-1 1 0 0 0,1 0 1 0 0,-1-1-1 0 0,0 1 0 0 0,1 0 0 0 0,-1 0 0 0 0,0-1 0 0 0,1 2 2 0 0,-1-1-2 0 0,1 0 0 0 0,-1 0 0 0 0,1 0 0 0 0,0 0 0 0 0,-1 0 0 0 0,1 1 0 0 0,0-1 0 0 0,0-1 0 0 0,0 1 0 0 0,0 0 1 0 0,0 0-1 0 0,0 0 0 0 0,0 0 0 0 0,0-1 0 0 0,0 1 2 0 0,12 4-43 0 0,-8 6 32 0 0,6-5 11 0 0,-9-5 0 0 0,-1-1 0 0 0,0 1 0 0 0,0-1 0 0 0,0 1 0 0 0,0-1 0 0 0,0 1 0 0 0,0-1 0 0 0,-1 1 0 0 0,1 0 0 0 0,0 0 0 0 0,0-1 0 0 0,0 1 0 0 0,-1 0 0 0 0,1 0 0 0 0,0 0 0 0 0,0 0 0 0 0,14 31-10 0 0,-9-19-33 0 0,0-9 33 0 0,-5-3 10 0 0,-1-1 0 0 0,1 0 0 0 0,-1 0 0 0 0,0 1 0 0 0,1-1 0 0 0,-1 0 0 0 0,1 0 0 0 0,-1 1 0 0 0,0-1 0 0 0,1 1 0 0 0,-1-1 0 0 0,0 0 0 0 0,0 1 0 0 0,1-1 0 0 0,-1 1 0 0 0,0-1 0 0 0,0 1 0 0 0,1-1 0 0 0,-1 0 0 0 0,0 1 0 0 0,0-1 0 0 0,0 1 0 0 0,0-1 0 0 0,0 1 0 0 0,0-1-1 0 0,0 1 1 0 0,0-1 0 0 0,0 1 0 0 0,0-1 0 0 0,0 1 0 0 0,0-1 0 0 0,0 1 0 0 0,2 15 0 0 0,12 0 0 0 0,-1 0 0 0 0,-11-1 0 0 0,-2 17 0 0 0,0-19 11 0 0,0-10 42 0 0,0-6 1 0 0,3-10-44 0 0,23-34 54 0 0,-23 31-64 0 0,-3 15 0 0 0,0 0 0 0 0,-1 1 0 0 0,1-1 0 0 0,1 0 0 0 0,-1 0 0 0 0,0 0 0 0 0,0 0 0 0 0,0 0 0 0 0,0 1 0 0 0,1-1 0 0 0,-1 0 0 0 0,0 0 0 0 0,1 0 0 0 0,-1 1 0 0 0,1-1 0 0 0,10-6 0 0 0,-10 7 0 0 0,0-1 0 0 0,0 1 0 0 0,0 0 0 0 0,0-1 0 0 0,0 0 0 0 0,0 1 0 0 0,0-1 0 0 0,0 1 0 0 0,0-1 0 0 0,-1 0 0 0 0,1 0 0 0 0,0 0 0 0 0,0 0 0 0 0,-1 1 0 0 0,1-1 0 0 0,0-1 0 0 0,1-3 0 0 0,-2 5 0 0 0,1-1 0 0 0,-1 0-1 0 0,0 1 1 0 0,1-1 0 0 0,-1 1 0 0 0,0-1 0 0 0,1 0-1 0 0,-1 1 1 0 0,0-1 0 0 0,1 1 0 0 0,-1-1 0 0 0,1 1-1 0 0,-1-1 1 0 0,1 1 0 0 0,0 0 0 0 0,-1-1 0 0 0,1 1-1 0 0,-1-1 1 0 0,1 1 0 0 0,0 0 0 0 0,-1 0 0 0 0,1-1 0 0 0,4-1-6 0 0,11-11-48 0 0,-14 11 48 0 0,-1 1-1 0 0,1-1 1 0 0,0 1 0 0 0,0-1-1 0 0,-1 1 1 0 0,1 0-1 0 0,0 0 1 0 0,1 0 6 0 0,0 0-2 0 0,0 0 1 0 0,1 0-1 0 0,-1 1 1 0 0,1-1-1 0 0,-1 1 1 0 0,0 0-1 0 0,1 0 0 0 0,-1 0 2 0 0,13 3 0 0 0,3 7-31 0 0,-10-5-5 0 0,-1 1 0 0 0,0 0 0 0 0,-1 0-1 0 0,5 5 37 0 0,-6-5-10 0 0,-3-3 8 0 0,0 0-1 0 0,0 0 1 0 0,-1 0-1 0 0,1 0 1 0 0,-1 0-1 0 0,0 1 1 0 0,1 1 2 0 0,4 12-49 0 0,-3-9 46 0 0,0 0 0 0 0,0 0 0 0 0,1-1 0 0 0,1 1 3 0 0,-2-2 0 0 0,0 1 0 0 0,0-1 0 0 0,0 1 0 0 0,-1 2 0 0 0,13 38 0 0 0,0-10 0 0 0,-13-32 0 0 0,0 0 0 0 0,-1 1 0 0 0,0-1 0 0 0,0 1 0 0 0,0 0 0 0 0,-1 0 0 0 0,0-1 0 0 0,0 1 0 0 0,0 5 0 0 0,2 4 0 0 0,2-7 1 0 0,-4-6 3 0 0,0-1 0 0 0,0 1 1 0 0,0-1-1 0 0,-1 0 0 0 0,1 1 0 0 0,0 0 1 0 0,-1-1-1 0 0,1 1 0 0 0,-1-1 0 0 0,1 1 1 0 0,-1 0-1 0 0,0-1 0 0 0,0 1 0 0 0,0 0-4 0 0,0 6 19 0 0,0 10 100 0 0,0-13-111 0 0,0 9-18 0 0,0-12-86 0 0,0-2-2 0 0,0 0 5 0 0,0 0 23 0 0,0 0-35 0 0,0 0-40 0 0,0 0-36 0 0,0 0-144 0 0,0 0-42 0 0,0 0-155 0 0,0 0-303 0 0,0 0-591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14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33 7024 0 0,'0'0'157'0'0,"0"0"23"0"0,0 0 12 0 0,-3 0-27 0 0,-3 0-116 0 0,1 0 17 0 0,3 0 66 0 0,2 0 152 0 0,0 0 253 0 0,0 0 21 0 0,0 0-25 0 0,0 0-112 0 0,0 0-49 0 0,0 0-10 0 0,0 0-8 0 0,0 2-22 0 0,0 2-220 0 0,-1-3-63 0 0,1 1-1 0 0,0 0 0 0 0,0 0 0 0 0,0 0 0 0 0,0 0 0 0 0,1-1 0 0 0,-1 1 0 0 0,0 0 0 0 0,1 0 1 0 0,-1 0-1 0 0,1 1-48 0 0,6 1 208 0 0,-7-4-194 0 0,1 0-1 0 0,-1 1 1 0 0,1-1-1 0 0,-1 0 1 0 0,1 0-1 0 0,-1 1 1 0 0,0-1-1 0 0,1 0 1 0 0,-1 1-1 0 0,0-1 1 0 0,1 1-1 0 0,-1-1 1 0 0,0 0-1 0 0,1 1 0 0 0,-1-1 1 0 0,0 1-1 0 0,0-1 1 0 0,0 1-1 0 0,1-1 1 0 0,-1 1-1 0 0,0-1 1 0 0,0 1-1 0 0,0-1 1 0 0,0 1-1 0 0,0-1 1 0 0,0 1-1 0 0,0-1 1 0 0,0 1-1 0 0,0-1 1 0 0,0 1-1 0 0,0-1 1 0 0,0 1-14 0 0,0 3 91 0 0,0 0 0 0 0,0-1 0 0 0,0 1 0 0 0,1 0 0 0 0,0 0 0 0 0,-1-1 0 0 0,2 1-91 0 0,1 4 174 0 0,3-1-33 0 0,-6-7-131 0 0,0 0 1 0 0,1 0 0 0 0,-1 1-1 0 0,0-1 1 0 0,0 0 0 0 0,0 0-1 0 0,1 1 1 0 0,-1-1 0 0 0,0 0-1 0 0,0 0 1 0 0,0 1 0 0 0,0-1-1 0 0,0 0 1 0 0,0 1 0 0 0,1-1-1 0 0,-1 0 1 0 0,0 1 0 0 0,0-1-1 0 0,0 0 1 0 0,0 1 0 0 0,0-1-1 0 0,0 0 1 0 0,0 1 0 0 0,0-1-1 0 0,0 0 1 0 0,-1 1-11 0 0,1 10 143 0 0,0 36 415 0 0,0 0-67 0 0,0 1-58 0 0,0 0-51 0 0,0 42 227 0 0,0 168 817 0 0,0-203-1089 0 0,0 1 38 0 0,0-53-347 0 0,0-3-25 0 0,4 8 39 0 0,6 9 45 0 0,-8-3-7 0 0,-2-12-1 0 0,0-2-46 0 0,0 0-46 0 0,0 0-66 0 0,0 0-50 0 0,0 0-190 0 0,0 0 160 0 0,0 0-55 0 0,0 0-83 0 0,0 0 95 0 0,0 0-42 0 0,0 0-44 0 0,0 0-42 0 0,0 0-39 0 0,0 0-35 0 0,0 0-260 0 0,0-1-58 0 0,0 1-46 0 0,0-1-33 0 0,0-4-1433 0 0,0-4-1265 0 0</inkml:trace>
  <inkml:trace contextRef="#ctx0" brushRef="#br0" timeOffset="716.39">48 112 6416 0 0,'0'0'184'0'0,"0"-3"-6"0"0,3-10-140 0 0,-2 10-36 0 0,4-7 43 0 0,1 1 59 0 0,1 2 64 0 0,0 4 66 0 0,-7 3-224 0 0,0 0 1 0 0,0 0-1 0 0,0 0 1 0 0,1 0-1 0 0,-1 0 0 0 0,0 0 1 0 0,0 0-1 0 0,0 0 1 0 0,0 0-1 0 0,0 0 0 0 0,0 0 1 0 0,0 0-1 0 0,0 0 1 0 0,0 0-1 0 0,0 0 0 0 0,1 0 1 0 0,-1 0-1 0 0,0 0 0 0 0,0 0 1 0 0,0 0-1 0 0,0 0 1 0 0,0 0-1 0 0,0 0 0 0 0,0 0 1 0 0,0 0-1 0 0,0 0 1 0 0,0 0-1 0 0,0 0 0 0 0,0 0 1 0 0,1 0-1 0 0,-1 0 0 0 0,0 0 1 0 0,0 0-1 0 0,0-1 1 0 0,0 1-1 0 0,0 0 0 0 0,0 0 1 0 0,0 0-1 0 0,0 0 1 0 0,0 0-1 0 0,0 0 0 0 0,0 0 1 0 0,0 0-1 0 0,0 0 0 0 0,0 0 1 0 0,0 0-1 0 0,0-1 1 0 0,0 1-1 0 0,0 0 0 0 0,0 0 1 0 0,0 0-1 0 0,0 0 1 0 0,0 0-1 0 0,0 0 0 0 0,0 0 1 0 0,0 0-1 0 0,0 0-10 0 0,1-8 372 0 0,2 1-55 0 0,6-5 198 0 0,-8 11-319 0 0,1 0-35 0 0,0-1 73 0 0,1 2-78 0 0,0 0-75 0 0,0 0-30 0 0,-1-1 71 0 0,4-10 329 0 0,-2 2-195 0 0,4 3-48 0 0,-3 4-118 0 0,1 0 33 0 0,27 2 622 0 0,-22 1-568 0 0,0-1-67 0 0,3 0-18 0 0,35 0 259 0 0,-26 0-228 0 0,-3 0-63 0 0,0 0-68 0 0,-17 0 16 0 0,1 1 1 0 0,-1-1 0 0 0,1 1-1 0 0,-1-1 1 0 0,1 1 0 0 0,-1 0-1 0 0,0 1 1 0 0,2 0-9 0 0,10 3 11 0 0,12 0-1 0 0,9 11 56 0 0,-11-3-12 0 0,-18-9-21 0 0,0 0 1 0 0,0-1-1 0 0,0 1 1 0 0,4 0-34 0 0,-6-2 16 0 0,0 0 1 0 0,0 1-1 0 0,0 0 1 0 0,0 0-1 0 0,1 1-16 0 0,-3-2 14 0 0,0 0 0 0 0,0 0 0 0 0,-1 1 0 0 0,1-1 0 0 0,0 1 0 0 0,-1 0 0 0 0,0 0 0 0 0,0 0 0 0 0,1 2-14 0 0,2 5 48 0 0,-4-8-36 0 0,0 1-1 0 0,0-1 0 0 0,0 0 1 0 0,1 0-1 0 0,-1 0 0 0 0,1 0 1 0 0,-1 0-1 0 0,1 0 0 0 0,0 0-11 0 0,-1 0 14 0 0,1-1 0 0 0,-1 1 0 0 0,0-1 0 0 0,1 1 0 0 0,-1 0 0 0 0,0 0 0 0 0,0-1 0 0 0,0 1 0 0 0,0 0 0 0 0,-1 0 0 0 0,1 0 0 0 0,0 2-14 0 0,1 26 233 0 0,-2-19-168 0 0,0-3-22 0 0,1 14 49 0 0,-5-8 13 0 0,0-6-50 0 0,-8 19 126 0 0,0-4-89 0 0,-17 17 97 0 0,10-14-82 0 0,17-23-92 0 0,-1 0 1 0 0,1 0 0 0 0,0-1 0 0 0,-1 1 0 0 0,0-1-1 0 0,1 1 1 0 0,-2 0-16 0 0,-3 1 26 0 0,0 0 0 0 0,0 0 0 0 0,-1-1 0 0 0,-1 1-26 0 0,-11 5 58 0 0,-59 38 174 0 0,43-27-148 0 0,-18 8 23 0 0,18-15-74 0 0,22-10-7 0 0,12-3-18 0 0,0 0 0 0 0,-1 1 0 0 0,1-1 0 0 0,0 1 0 0 0,0-1 0 0 0,-1 1 0 0 0,1 0 0 0 0,0 0-1 0 0,0 0 1 0 0,0 1 0 0 0,0-1 0 0 0,0 0 0 0 0,0 1 0 0 0,1-1 0 0 0,-2 1-8 0 0,2 0 7 0 0,0-1 0 0 0,0 0 0 0 0,0 0 0 0 0,0 1 1 0 0,-1-1-1 0 0,1 0 0 0 0,-1 0 0 0 0,1 0 0 0 0,-1-1 0 0 0,1 1 0 0 0,-1 0 0 0 0,1 0 1 0 0,-1-1-1 0 0,0 1 0 0 0,1-1 0 0 0,-1 0 0 0 0,0 1 0 0 0,1-1 0 0 0,-1 0 1 0 0,0 0-8 0 0,1 0 3 0 0,1 0 0 0 0,-1 0 0 0 0,1 0 0 0 0,-1 0 0 0 0,1 0 0 0 0,-1 0 0 0 0,1 0 0 0 0,-1 0 0 0 0,1 0 0 0 0,-1 0 0 0 0,1 0 0 0 0,-1 0 0 0 0,1 0 0 0 0,-1 0 0 0 0,1 0 0 0 0,0 1 0 0 0,-1-1 0 0 0,1 0 0 0 0,-1 0 0 0 0,1 1 0 0 0,-1-1 0 0 0,1 0 0 0 0,0 1 0 0 0,-1-1 0 0 0,1 0 0 0 0,0 1 0 0 0,-1-1 0 0 0,1 0 0 0 0,0 1 0 0 0,0-1 0 0 0,-1 1 0 0 0,1 0-3 0 0,-5 5 36 0 0,5-5-35 0 0,-1-1 1 0 0,1 0-1 0 0,-1 1 1 0 0,0-1 0 0 0,1 0-1 0 0,-1 0 1 0 0,0 0-1 0 0,1 1 1 0 0,-1-1 0 0 0,0 0-1 0 0,1 0 1 0 0,-1 0-1 0 0,0 0 1 0 0,1 0 0 0 0,-1 0-2 0 0,1 0 0 0 0,-3 0 58 0 0,6 0-3 0 0,-2 0-54 0 0,-1 0-1 0 0,1 0 1 0 0,0 0 0 0 0,-1 0-1 0 0,1 0 1 0 0,0 0 0 0 0,-1-1 0 0 0,1 1-1 0 0,0 0 1 0 0,-1 0 0 0 0,1 0-1 0 0,0-1 1 0 0,-1 1 0 0 0,1 0 0 0 0,-1-1-1 0 0,6-9 0 0 0,-1 6 0 0 0,0 2 0 0 0,0-1 0 0 0,0 0 0 0 0,0 1 0 0 0,1 0 0 0 0,0 1-2 0 0,-1 0 1 0 0,1 0 0 0 0,-1 1 0 0 0,1 0 0 0 0,3 0 1 0 0,-3 1-9 0 0,-1-1-1 0 0,1-1 0 0 0,-1 1 1 0 0,1-1-1 0 0,3 0 10 0 0,6-5-10 0 0,-12 5 10 0 0,1-1 0 0 0,-1 1 0 0 0,0 0 0 0 0,1 0 0 0 0,-1 1 0 0 0,1-1 0 0 0,-1 1 0 0 0,1 0 0 0 0,0-1 0 0 0,1 2 0 0 0,0-1 0 0 0,0 1 0 0 0,1 0 0 0 0,-1 0 0 0 0,0 1 0 0 0,1 0 0 0 0,0 0 0 0 0,-1-1 0 0 0,1 1 0 0 0,-1-1 0 0 0,1 0 0 0 0,0 0 0 0 0,2-1 0 0 0,17-1 0 0 0,-16 1 0 0 0,0-1 0 0 0,1 1 0 0 0,-1 1 0 0 0,0-1 0 0 0,0 2 0 0 0,3 0 0 0 0,3 4 0 0 0,-11-5 0 0 0,-1 0 0 0 0,0 0 0 0 0,0 0 0 0 0,1 0 0 0 0,-1 0 0 0 0,1-1 0 0 0,-1 1 0 0 0,2-1 0 0 0,-2 0 0 0 0,1 0 0 0 0,-1 0 0 0 0,0 1 0 0 0,0-1 0 0 0,0 1 0 0 0,1 0 0 0 0,-1 0 0 0 0,0 0 0 0 0,0 0 0 0 0,2 2 0 0 0,5 1 0 0 0,8 2 0 0 0,-14-5 0 0 0,0 0 0 0 0,0 0 0 0 0,0 1 0 0 0,-1 0 0 0 0,1-1 0 0 0,3 4 0 0 0,-3-3 0 0 0,-1 0 0 0 0,2 0 0 0 0,-1 0 0 0 0,0 0 0 0 0,0-1 0 0 0,4 1 0 0 0,-5-1 0 0 0,0 0 0 0 0,-1 0 0 0 0,1 0 0 0 0,0 0 0 0 0,-1 0 0 0 0,1 0 0 0 0,0 1 0 0 0,-1-1 0 0 0,0 1 0 0 0,1 0 0 0 0,-1 0 0 0 0,0 0 0 0 0,26 25-3 0 0,-7-5 27 0 0,-6-8 49 0 0,-14-12-63 0 0,1 0-1 0 0,-1 0 0 0 0,1 0 1 0 0,-1 0-1 0 0,0 0 0 0 0,0 0 1 0 0,0 0-1 0 0,0 0 0 0 0,0 0 1 0 0,0 0-1 0 0,-1 1 0 0 0,1-1 1 0 0,-1 0-1 0 0,1 1-9 0 0,2 10 38 0 0,3 0 17 0 0,-5-12-43 0 0,0 1 0 0 0,0-1 0 0 0,0 1-1 0 0,-1-1 1 0 0,1 1 0 0 0,-1-1 0 0 0,1 1 0 0 0,-1-1-1 0 0,1 1 1 0 0,-1-1 0 0 0,0 1 0 0 0,0-1-1 0 0,0 1-11 0 0,0 0 16 0 0,1 0 0 0 0,-1-1 0 0 0,0 1-1 0 0,1 0 1 0 0,-1 0 0 0 0,1-1 0 0 0,0 1-1 0 0,0 0 1 0 0,-1-1 0 0 0,1 1 0 0 0,1 0-16 0 0,5 13 121 0 0,-9-4-4 0 0,-5 4 64 0 0,-1 1 32 0 0,-8 17 240 0 0,5-15-341 0 0,9-6-80 0 0,1-11-29 0 0,1-1 1 0 0,0 1 0 0 0,0 0 0 0 0,0 0-1 0 0,0 0 1 0 0,-1 0 0 0 0,1 0 0 0 0,-1 0 0 0 0,1 0-1 0 0,0 0 1 0 0,-1-1 0 0 0,1 1 0 0 0,-1 0-1 0 0,0 0 1 0 0,1-1 0 0 0,-1 1 0 0 0,0 0-1 0 0,1-1 1 0 0,-1 1 0 0 0,0-1 0 0 0,0 1 0 0 0,1-1-1 0 0,-1 1 1 0 0,0-1 0 0 0,0 1 0 0 0,0-1-1 0 0,0 1-3 0 0,-33 27 136 0 0,-40 20 82 0 0,68-44-193 0 0,-1-1 1 0 0,0 0 0 0 0,0 0-1 0 0,0 0 1 0 0,0 0 0 0 0,0-1 0 0 0,-3 0-26 0 0,-11 4 58 0 0,8-2-12 0 0,-8 3-10 0 0,15-5-34 0 0,-1-1-1 0 0,1 1 1 0 0,-1-1 0 0 0,1-1 0 0 0,-1 1-1 0 0,-1-1-1 0 0,1 1 11 0 0,1-1 0 0 0,-1 1 0 0 0,1 0 0 0 0,0 1 0 0 0,-6 2-11 0 0,5-2 2 0 0,1 0 1 0 0,-1-1 0 0 0,0 1 0 0 0,-6-1-3 0 0,10-1 7 0 0,-1 0 0 0 0,1 0 0 0 0,-1 0-1 0 0,1-1 1 0 0,-1 1 0 0 0,1-1 0 0 0,-2-1-7 0 0,-4-1 1 0 0,0 1 1 0 0,0-1-1 0 0,0 1 1 0 0,-1 1-1 0 0,1 0 1 0 0,0 0-1 0 0,-4 1-1 0 0,6 0 0 0 0,5 1-1 0 0,0-1 0 0 0,0 0 0 0 0,0 0 0 0 0,-1 0 0 0 0,1-1 0 0 0,0 1 0 0 0,0 0 0 0 0,0-1 0 0 0,0 1 0 0 0,-1-2 1 0 0,-1 0-11 0 0,-3-1-22 0 0,0-1-34 0 0,0 1-46 0 0,3 0-61 0 0,-1-8-204 0 0,3 10 365 0 0,0-1-79 0 0,0 1-82 0 0,1 0-83 0 0,-1 1-61 0 0,1-1-78 0 0,0 0-78 0 0,0 0-81 0 0,0 0-83 0 0,1-1-85 0 0,0 0-85 0 0,-1-1-89 0 0,1 1-1262 0 0,0 2-1222 0 0</inkml:trace>
  <inkml:trace contextRef="#ctx0" brushRef="#br0" timeOffset="1228.68">1105 64 9504 0 0,'0'0'216'0'0,"0"0"32"0"0,0 0 9 0 0,0 0 40 0 0,0 0 147 0 0,0 0 62 0 0,0 0 7 0 0,0 0-29 0 0,3 3-145 0 0,1 2-299 0 0,-1 0 87 0 0,-2-2-34 0 0,0 0 0 0 0,0 0-1 0 0,0-1 1 0 0,-1 1 0 0 0,1 0-1 0 0,-1 0 1 0 0,1 0-93 0 0,-1 9 198 0 0,2 3-4 0 0,4 0-55 0 0,0 2-1 0 0,-4 1 58 0 0,-2-3-87 0 0,0 29 214 0 0,-3-27-228 0 0,2-13-76 0 0,-7 33 143 0 0,4-1-58 0 0,5 3 9 0 0,0 4-9 0 0,-6-10-2 0 0,-21 107 294 0 0,25-129-351 0 0,0 0 1 0 0,0 0 0 0 0,2 0-1 0 0,-1 3-45 0 0,1 19 141 0 0,-5 5 71 0 0,-3-5-52 0 0,-1 2 48 0 0,-21 82 581 0 0,15-71-508 0 0,10-29-155 0 0,5 4-17 0 0,-1-12-54 0 0,-1 5 47 0 0,-6 0-7 0 0,6-13-86 0 0,0 0 1 0 0,0 1-1 0 0,1-1 1 0 0,-1 1-1 0 0,0-1 1 0 0,1 1-1 0 0,-1-1 1 0 0,1 1-1 0 0,-1 0 1 0 0,1-1-1 0 0,0 1 1 0 0,0-1-1 0 0,0 2-9 0 0,0 8 55 0 0,0 7 48 0 0,-3-13-47 0 0,-8 6-35 0 0,10-11 36 0 0,0-3-35 0 0,1-7-54 0 0,1-1-155 0 0,6-2-152 0 0,-2 5 123 0 0,-4 6 189 0 0,0 1-36 0 0,1-3-164 0 0,-1 1-108 0 0,1-1-104 0 0,0 1-96 0 0,-1 0-85 0 0,1-1-76 0 0,-1 1-66 0 0,0 0-57 0 0,1-1-45 0 0,0-6-1279 0 0,-2-9-1210 0 0</inkml:trace>
  <inkml:trace contextRef="#ctx0" brushRef="#br0" timeOffset="1603.83">1121 64 7688 0 0,'0'0'166'0'0,"0"0"29"0"0,0 0 14 0 0,0-2-25 0 0,0-2-138 0 0,0-21-54 0 0,1 17 48 0 0,1 3 82 0 0,2 2 89 0 0,2 3 93 0 0,-6 0-291 0 0,0 0 0 0 0,0 0 0 0 0,0 0 0 0 0,1 0-1 0 0,-1 0 1 0 0,0 0 0 0 0,0 0 0 0 0,0 0 0 0 0,0 0 0 0 0,0 0 0 0 0,0 0 0 0 0,0 0 0 0 0,0 0-1 0 0,0 0 1 0 0,0 0 0 0 0,1 0 0 0 0,-1 0 0 0 0,0 0 0 0 0,0 0 0 0 0,0 0 0 0 0,0 0 0 0 0,0 0-1 0 0,0 0 1 0 0,0 0 0 0 0,0 0 0 0 0,0 0 0 0 0,0 0 0 0 0,0 0 0 0 0,0-1 0 0 0,1 1 0 0 0,-1 0-1 0 0,0 0 1 0 0,0 0 0 0 0,0 0 0 0 0,0 0 0 0 0,0 0 0 0 0,0 0 0 0 0,0 0 0 0 0,0 0 0 0 0,0 0-1 0 0,0 0 1 0 0,0 0 0 0 0,0-1 0 0 0,0 1 0 0 0,0 0 0 0 0,0 0 0 0 0,0 0 0 0 0,0 0 0 0 0,0 0-1 0 0,0 0 1 0 0,0 0 0 0 0,0 0 0 0 0,0 0 0 0 0,0 0 0 0 0,0-1 0 0 0,0 1 0 0 0,0 0-13 0 0,0-10 764 0 0,0 7-315 0 0,0 3-185 0 0,2 0-88 0 0,5 0 279 0 0,-1 0-60 0 0,0 1-56 0 0,-1 0-52 0 0,0 2-50 0 0,1 0-45 0 0,0 1-42 0 0,1 2-38 0 0,14 8 259 0 0,3 2 41 0 0,-11-1-187 0 0,-9-7-105 0 0,0-3-34 0 0,0 0-18 0 0,2 1-11 0 0,4 4 19 0 0,-2 4 43 0 0,0-1 14 0 0,0 0-1 0 0,5 6-132 0 0,-3-6 164 0 0,-1 1 1 0 0,4 8-165 0 0,-4-6 92 0 0,6 8 96 0 0,8 15 123 0 0,-15-24-113 0 0,-2 0 0 0 0,4 10-198 0 0,0 17 294 0 0,-2-13-136 0 0,11 18 136 0 0,-1 1-28 0 0,-15-39-188 0 0,0 1 0 0 0,1-1 0 0 0,4 8-78 0 0,19 19 205 0 0,-21-25-102 0 0,-1 0 0 0 0,5 11-103 0 0,0 13 179 0 0,-8-20-112 0 0,4 12 57 0 0,-3-22-95 0 0,-1 0 1 0 0,1-1-1 0 0,0 1 0 0 0,0-1 1 0 0,1 1-30 0 0,-1-1 27 0 0,0-1-1 0 0,-1 1 1 0 0,1 0 0 0 0,-1 0 0 0 0,0 0 0 0 0,0 0 0 0 0,0 0-1 0 0,1 3-26 0 0,1 11 102 0 0,-4-13-70 0 0,1 0-1 0 0,1 0 0 0 0,-1 0 0 0 0,0-1 1 0 0,1 1-1 0 0,0-1 0 0 0,0 1 0 0 0,1 0-31 0 0,9 14 154 0 0,3 6 8 0 0,5 9 50 0 0,-6-18-73 0 0,-12-15-124 0 0,-1 1-1 0 0,1 0 1 0 0,-1 0 0 0 0,1-1-1 0 0,-1 1 1 0 0,1 0 0 0 0,-1 0-1 0 0,0 0 1 0 0,0 0 0 0 0,0 1-15 0 0,3 11 51 0 0,-4-12-38 0 0,1 1 0 0 0,-1-1 0 0 0,1 0 0 0 0,0 1 0 0 0,-1-1 0 0 0,1 0 0 0 0,0 0 0 0 0,1 0 0 0 0,-1 0 0 0 0,0 1 0 0 0,2 0-13 0 0,1 3 85 0 0,-3 1-73 0 0,-1-1-13 0 0,11 7 12 0 0,-9-10 44 0 0,-2-3 14 0 0,0 0-4 0 0,0 0-1 0 0,0 0-41 0 0,0 0-55 0 0,0 0-94 0 0,0 0-69 0 0,-2-3-279 0 0,1 3 316 0 0,1-1 34 0 0,0 1-32 0 0,-1-1 108 0 0,1 1 48 0 0,-1-1 104 0 0,0 0 245 0 0,0 0-274 0 0,1 1-59 0 0,-1-1-63 0 0,1 1-70 0 0,-1-1-82 0 0,0 0-95 0 0,1 1-34 0 0,-1-1-83 0 0,0 0-90 0 0,0 0-99 0 0,0 0-105 0 0,0 0-114 0 0,-1 0-120 0 0,2 0 421 0 0,-1 0-32 0 0,-2-2-1423 0 0,-1-1 341 0 0,-2-2-860 0 0</inkml:trace>
  <inkml:trace contextRef="#ctx0" brushRef="#br0" timeOffset="1868.9">1089 632 9312 0 0,'0'0'268'0'0,"0"0"4"0"0,1 0-203 0 0,1 0-41 0 0,0 0-49 0 0,1 0 47 0 0,1-2 135 0 0,0 1 70 0 0,4-5 380 0 0,-4 4-402 0 0,-2 1-154 0 0,0 0-42 0 0,0 0 83 0 0,0 1-1 0 0,-1-1 1 0 0,1 1-1 0 0,0-1 0 0 0,0 1 1 0 0,0 0-1 0 0,0 0 1 0 0,0 0-1 0 0,0 0 0 0 0,0 0 1 0 0,1 0-96 0 0,9 1 514 0 0,-1-4-36 0 0,21-24 742 0 0,-27 25-1004 0 0,0 0-36 0 0,4-2 98 0 0,-3 0-131 0 0,0-2-34 0 0,10-5 131 0 0,0 7-62 0 0,-3 1-54 0 0,8-8 110 0 0,8 6-106 0 0,3-6-48 0 0,-1 6-11 0 0,1-5-13 0 0,-1 4-48 0 0,1-4-12 0 0,-25 8-11 0 0,-3 2-29 0 0,0-1-31 0 0,0 1-45 0 0,-1-1-24 0 0,0 1-47 0 0,0-1-52 0 0,0 1-60 0 0,1-1-65 0 0,-1 0-58 0 0,0 0-54 0 0,0-1-46 0 0,1 1-157 0 0,0-1-45 0 0,0 0-190 0 0,3-2-505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19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1 113 7920 0 0,'0'0'174'0'0,"0"0"29"0"0,0 0 13 0 0,0-3 47 0 0,0-2-57 0 0,6-2 156 0 0,-2 4-119 0 0,-2 1-81 0 0,-1 0 39 0 0,1-3 141 0 0,-2-2 103 0 0,0 6-413 0 0,0 0-1 0 0,0 1 1 0 0,1-1-1 0 0,-1 0 1 0 0,0 1 0 0 0,0-1-1 0 0,0 1 1 0 0,1-1-1 0 0,-1 0 1 0 0,0 1 0 0 0,0-1-1 0 0,1 1 1 0 0,-1-1-1 0 0,1 1 1 0 0,-1-1 0 0 0,0 0-1 0 0,1 1 1 0 0,-1 0-1 0 0,1-1 1 0 0,-1 1 0 0 0,1-1-1 0 0,-1 1 1 0 0,1 0-32 0 0,0-1 31 0 0,-1 1 0 0 0,1-1 0 0 0,-1 1 0 0 0,1 0 0 0 0,-1-1 0 0 0,1 1 0 0 0,-1-1-1 0 0,1 1 1 0 0,-1-1 0 0 0,1 1 0 0 0,-1-1 0 0 0,0 1 0 0 0,1-1 0 0 0,-1 0 0 0 0,0 1 0 0 0,0-1 0 0 0,0 1 0 0 0,1-1 0 0 0,-1 0 0 0 0,0 1 0 0 0,0-1 0 0 0,0 0 0 0 0,0 0-31 0 0,0 1 8 0 0,0 0-1 0 0,0 0 1 0 0,0 0 0 0 0,0 0 0 0 0,0 0 0 0 0,0 0 0 0 0,0 0 0 0 0,0 0 0 0 0,0 0 0 0 0,0 0 0 0 0,0-1 0 0 0,0 1 0 0 0,0 0 0 0 0,0 0 0 0 0,0 0 0 0 0,0 0-1 0 0,0 0 1 0 0,0 0 0 0 0,0 0 0 0 0,0 0 0 0 0,0 0 0 0 0,0 0 0 0 0,0-1 0 0 0,0 1 0 0 0,0 0 0 0 0,0 0 0 0 0,0 0 0 0 0,0 0 0 0 0,0 0 0 0 0,1 0-1 0 0,-1 0 1 0 0,0 0 0 0 0,0 0 0 0 0,0 0 0 0 0,0 0 0 0 0,0 0 0 0 0,0 0 0 0 0,0 0 0 0 0,0 0 0 0 0,0 0 0 0 0,0 0 0 0 0,0 0 0 0 0,1 0 0 0 0,-1 0-1 0 0,0 0 1 0 0,0 0 0 0 0,0 0 0 0 0,0 0 0 0 0,0 0 0 0 0,0 0 0 0 0,0 0 0 0 0,0 0 0 0 0,0 0 0 0 0,0 0 0 0 0,1 0 0 0 0,-1 0 0 0 0,0 0-8 0 0,0 0 15 0 0,1 0 0 0 0,-1 0 0 0 0,0 0 1 0 0,1 0-1 0 0,-1 0 0 0 0,1 0 0 0 0,-1 0 1 0 0,1 0-1 0 0,-1 0 0 0 0,0 0 0 0 0,1-1 1 0 0,-1 1-1 0 0,1 0 0 0 0,-1 0 1 0 0,0 0-1 0 0,1 0 0 0 0,-1-1 0 0 0,0 1 1 0 0,1 0-1 0 0,-1-1 0 0 0,0 1 0 0 0,1 0 1 0 0,-1 0-1 0 0,0-1 0 0 0,0 1 0 0 0,1 0 1 0 0,-1-1-1 0 0,0 1 0 0 0,0-1 0 0 0,0 1 1 0 0,1-1-16 0 0,4-5 233 0 0,5-1 82 0 0,4 0-75 0 0,-10 5-152 0 0,8-3 100 0 0,5-6 101 0 0,-13 9-101 0 0,-1 0-84 0 0,1 2-53 0 0,1 1-30 0 0,-2-1 34 0 0,13 0 90 0 0,-12-1-112 0 0,1 1-1 0 0,-1-1 1 0 0,0 1-1 0 0,1 0 0 0 0,-1 1 1 0 0,0-1-1 0 0,1 1 1 0 0,-1 0-1 0 0,4 1-32 0 0,8 11 28 0 0,8 11 28 0 0,-22-21-57 0 0,1 2 10 0 0,2 26 45 0 0,0-22-54 0 0,-5-9 1 0 0,0 0-1 0 0,0 0 1 0 0,0 0 0 0 0,0 0-1 0 0,0 0 1 0 0,1 1 0 0 0,-1-1 0 0 0,0 0-1 0 0,0 0 1 0 0,0 0 0 0 0,0 0 0 0 0,0 0-1 0 0,0 0 1 0 0,0 1 0 0 0,0-1-1 0 0,0 0 1 0 0,0 0 0 0 0,0 0 0 0 0,0 0-1 0 0,0 0 1 0 0,0 1 0 0 0,0-1 0 0 0,0 0-1 0 0,0 0 1 0 0,0 0 0 0 0,0 0-1 0 0,0 0 1 0 0,0 1 0 0 0,0-1 0 0 0,0 0-1 0 0,0 0 1 0 0,0 0 0 0 0,0 0-1 0 0,0 0 1 0 0,0 1 0 0 0,0-1 0 0 0,0 0-1 0 0,-1 0 1 0 0,1 0 0 0 0,0 0 0 0 0,0 0-1 0 0,0 0 1 0 0,0 0 0 0 0,0 1-1 0 0,0-1 1 0 0,0 0 0 0 0,-1 0 0 0 0,1 0-1 0 0,0 0 1 0 0,0 0 0 0 0,0 0-1 0 0,-4 4 23 0 0,3-2-17 0 0,0 1 1 0 0,0 0-1 0 0,1 0 1 0 0,-1-1 0 0 0,1 1-1 0 0,0 0 1 0 0,0 0-1 0 0,0 0 1 0 0,0 0 0 0 0,0-1-1 0 0,1 2-6 0 0,-1 6 14 0 0,0 3 18 0 0,1-11-31 0 0,-1 1 1 0 0,0-1-1 0 0,0 0 1 0 0,0 1 0 0 0,0-1-1 0 0,0 1 1 0 0,0-1-1 0 0,-1 1 1 0 0,1-1-1 0 0,-1 1 1 0 0,0-1-1 0 0,0 0 1 0 0,0 1-1 0 0,0-1 1 0 0,0 0-1 0 0,0 0 1 0 0,-1 0 0 0 0,1 0-1 0 0,-1 0 1 0 0,1 0-1 0 0,-2 1-1 0 0,1-1 9 0 0,-1 1 1 0 0,1 1-1 0 0,0-1 0 0 0,0 0 0 0 0,0 1 1 0 0,0 0-10 0 0,0 0 13 0 0,0-1 0 0 0,0 1 0 0 0,0-1 0 0 0,0 0 0 0 0,-1 0 0 0 0,0 1-13 0 0,-2 1 17 0 0,0 1 0 0 0,1-1 1 0 0,0 1-1 0 0,-3 5-17 0 0,0 1 37 0 0,5-9-21 0 0,0 1 0 0 0,0 0 0 0 0,0 0-1 0 0,0 1 1 0 0,1-1 0 0 0,-2 4-16 0 0,3-5 8 0 0,-1 0 1 0 0,0-1 0 0 0,0 1-1 0 0,0 0 1 0 0,0-1-1 0 0,-1 1 1 0 0,1-1-1 0 0,-1 1 1 0 0,1-1-1 0 0,-1 0 1 0 0,0 1 0 0 0,0-1-9 0 0,-11 11 54 0 0,8-9-39 0 0,0 0 0 0 0,0 1 0 0 0,1-1 0 0 0,0 1 0 0 0,0 1 0 0 0,-1 1-15 0 0,0 3 48 0 0,4-8-37 0 0,0 1 0 0 0,0-1 0 0 0,0 0 0 0 0,0 0 0 0 0,-1 0 0 0 0,1 0 0 0 0,-1 0 0 0 0,1 0 0 0 0,-1 0-11 0 0,-7 6 52 0 0,6-5-35 0 0,0-1 0 0 0,1 1 0 0 0,-1 0 0 0 0,1 0 0 0 0,-1 0-1 0 0,0 1-16 0 0,0 5 77 0 0,2 1 45 0 0,-2-10-12 0 0,0 0-47 0 0,-4 3-32 0 0,5 0 36 0 0,2 1 81 0 0,-1-2-31 0 0,1 1 35 0 0,3-3-88 0 0,0 0-57 0 0,-1 1-1 0 0,0-1-1 0 0,0 0 0 0 0,0 0 1 0 0,0 0-1 0 0,-1 0 0 0 0,1-1 1 0 0,0 1-1 0 0,0 0 0 0 0,0-1 0 0 0,-1 1 1 0 0,2-1-6 0 0,2-6 16 0 0,-5 7-13 0 0,0-1 0 0 0,0 1 1 0 0,1-1-1 0 0,-1 1 1 0 0,0 0-1 0 0,0-1 1 0 0,1 1-1 0 0,-1-1 1 0 0,1 1-1 0 0,-1 0 1 0 0,0-1-1 0 0,1 1 1 0 0,-1 0-1 0 0,1 0 1 0 0,-1-1-1 0 0,0 1 0 0 0,1 0 1 0 0,-1 0-1 0 0,1 0 1 0 0,-1-1-1 0 0,1 1 1 0 0,-1 0-1 0 0,1 0 1 0 0,-1 0-1 0 0,1 0 1 0 0,-1 0-1 0 0,1 0 1 0 0,-1 0-1 0 0,1 0 1 0 0,-1 0-1 0 0,1 0 0 0 0,0 1-3 0 0,10-1 78 0 0,-7 0-58 0 0,-1 1-1 0 0,0-1 1 0 0,0 0 0 0 0,0 0 0 0 0,1 0 0 0 0,-1-1 0 0 0,0 1 0 0 0,0-1 0 0 0,0 0-1 0 0,1 0-19 0 0,4-4 13 0 0,2-1-41 0 0,6 4-57 0 0,2 2 3 0 0,10 1 8 0 0,-9-1 61 0 0,-5-2 38 0 0,-3 0 39 0 0,2-4-2 0 0,-12 5-55 0 0,0 0 1 0 0,1 0-1 0 0,-1 0 1 0 0,1 1-1 0 0,-1-1 1 0 0,1 1-1 0 0,-1-1 1 0 0,1 1-1 0 0,-1 0 1 0 0,1-1-1 0 0,0 1 1 0 0,-1 0-1 0 0,1 0-7 0 0,36 0 12 0 0,-13 0-84 0 0,-9-3 57 0 0,-8-2 12 0 0,4-1 0 0 0,-7 5-37 0 0,1 0-38 0 0,-3 1-51 0 0,-1 0 34 0 0,8 0-229 0 0,-6 0 156 0 0,-1 0-88 0 0,0 0 3 0 0,0 0-72 0 0,0 0-83 0 0,0 0-95 0 0,11 0-439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19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11056 0 0,'0'0'248'0'0,"3"0"34"0"0,2-1-130 0 0,7-4 282 0 0,-8 2-329 0 0,0 1-66 0 0,0 0-94 0 0,11-1 66 0 0,-4 2 9 0 0,-3-1 56 0 0,2-2 89 0 0,1-1 30 0 0,-3 3 17 0 0,-1 1 41 0 0,2 0 92 0 0,-3 1-35 0 0,0-2-43 0 0,0 0 12 0 0,4-2 87 0 0,1-2 28 0 0,0 2-100 0 0,1-1-81 0 0,12-3 264 0 0,-9 2-186 0 0,-6 3-127 0 0,-2 0-58 0 0,-1 1-38 0 0,12 0 169 0 0,-16 2-220 0 0,-1 0 0 0 0,1 0 0 0 0,-1 0 0 0 0,0 0 0 0 0,1 0-1 0 0,-1-1 1 0 0,1 1 0 0 0,-1-1 0 0 0,0 1 0 0 0,1-1-17 0 0,14-9 146 0 0,0 7-26 0 0,-9 3-82 0 0,-3 0-49 0 0,4 0-42 0 0,7 0-58 0 0,-14 0 171 0 0,1 0-61 0 0,-1 0-59 0 0,1 0-58 0 0,0 0-53 0 0,0 0-53 0 0,0 0-49 0 0,0 0-48 0 0,1 0-45 0 0,-2 0-42 0 0,1 0-41 0 0,0 0-37 0 0,0 0-36 0 0,-1 0-33 0 0,0 0-645 0 0,1 0-844 0 0,-1 0-1160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20.3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10280 0 0,'0'0'230'0'0,"0"0"30"0"0,0 0 20 0 0,0 0-25 0 0,1 0-191 0 0,1 2-36 0 0,4 5-1 0 0,-2-3 37 0 0,-1-1 239 0 0,-2-1-98 0 0,0 1-56 0 0,-1 0-47 0 0,-1-1-15 0 0,3 0 44 0 0,-1 0 4 0 0,2-2 33 0 0,2 1 167 0 0,11 0 508 0 0,-11-1-624 0 0,0-1-42 0 0,0 1-41 0 0,-1 0-104 0 0,6 0 153 0 0,-1 0 72 0 0,3 0 90 0 0,16 0 531 0 0,-19 0-599 0 0,-2 0-97 0 0,-1 0-35 0 0,0 0-44 0 0,-1 0-53 0 0,9-2 195 0 0,0-4 16 0 0,-3 0-26 0 0,0 4-27 0 0,-2 1-134 0 0,1-3 151 0 0,-6 2-153 0 0,1-1-57 0 0,-2 1-55 0 0,0 1-40 0 0,0 0-48 0 0,1 0-53 0 0,0 1-61 0 0,1 0-67 0 0,-4 0 39 0 0,0 0-44 0 0,0 0-39 0 0,0 0-36 0 0,1 0-254 0 0,0 0-60 0 0,-1 0-46 0 0,1 0-34 0 0,0 0-1406 0 0,-2 0-1247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18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1 206 7800 0 0,'0'0'174'0'0,"0"-2"29"0"0,0-13 4 0 0,0-22 170 0 0,0 24-174 0 0,0-1 113 0 0,0 7-108 0 0,0 0 41 0 0,0-1 82 0 0,0 0 63 0 0,0 0 69 0 0,0 1 78 0 0,0-1 83 0 0,0 1 92 0 0,0 0 97 0 0,0 0 105 0 0,0 5-715 0 0,0 2-31 0 0,0 0-4 0 0,0 0-6 0 0,0 0-22 0 0,0 0-10 0 0,0 0-2 0 0,0 0 1 0 0,0 0 6 0 0,0 0 1 0 0,0 0 0 0 0,0 0-2 0 0,0 0-4 0 0,0 0-3 0 0,0 2 1 0 0,0 2-79 0 0,0-1-29 0 0,0-1-1 0 0,0 0 0 0 0,0 1 0 0 0,0-1 0 0 0,0 0 0 0 0,0 1 0 0 0,1-1 1 0 0,-1 0-1 0 0,2 2-19 0 0,3 4 41 0 0,-4-6-33 0 0,0-1 1 0 0,-1 0 0 0 0,1 1-1 0 0,0-1 1 0 0,0 1 0 0 0,-1-1 0 0 0,1 1-1 0 0,-1 0 1 0 0,1-1 0 0 0,-1 1-1 0 0,0-1 1 0 0,1 1 0 0 0,-1 0-1 0 0,0 0-8 0 0,0-1 11 0 0,0 1 0 0 0,0-1 0 0 0,0 1 0 0 0,1 0 0 0 0,-1-1 0 0 0,1 1 0 0 0,-1-1 0 0 0,1 1 0 0 0,-1-1 0 0 0,1 1 0 0 0,0-1 0 0 0,0 0-1 0 0,0 1-10 0 0,5 11 110 0 0,-5-9-71 0 0,0 0-1 0 0,-1 0 0 0 0,1 1 1 0 0,-1-1-1 0 0,0 4-38 0 0,2 23 188 0 0,9 1-14 0 0,-6-1-78 0 0,6 4-40 0 0,-8-16-46 0 0,3 15 26 0 0,3-8 28 0 0,-5-15-21 0 0,-1 1 0 0 0,0 0 0 0 0,-1 1 0 0 0,1 5-43 0 0,0 8 64 0 0,8 21 56 0 0,-4 0 6 0 0,0-2 31 0 0,0-8 16 0 0,-5-27-129 0 0,2 8 59 0 0,-1 0 0 0 0,-1 0-1 0 0,0 7-102 0 0,0 2 134 0 0,4 5 1 0 0,0-2-5 0 0,-4-6-1 0 0,-3-5-20 0 0,2 24 225 0 0,1-29-233 0 0,5 0 20 0 0,-6-13-102 0 0,0 0-1 0 0,-1 1 0 0 0,1-1 0 0 0,0 1 0 0 0,-1-1 0 0 0,1 1 1 0 0,-1-1-1 0 0,1 1 0 0 0,-1-1 0 0 0,0 1 0 0 0,0-1 1 0 0,1 1-1 0 0,-1 0-18 0 0,0 42 338 0 0,0-41-240 0 0,0-3-24 0 0,0 0 25 0 0,0 0 60 0 0,0 0 2 0 0,0 0-8 0 0,0 1-78 0 0,0 1-75 0 0,0-1-81 0 0,0 0 93 0 0,0 1 32 0 0,0-1-44 0 0,0 0-40 0 0,0 1-53 0 0,0-1-37 0 0,0 0-56 0 0,0 0-66 0 0,0 1-74 0 0,-1-2 41 0 0,-1 0-2 0 0,0 0 37 0 0,0 0 62 0 0,0-1 27 0 0,-1 0-159 0 0,2 0 176 0 0,0 0-19 0 0,1 0-44 0 0,-1 0-54 0 0,1-1-66 0 0,-1 0-77 0 0,1-1-89 0 0,0 1-98 0 0,0-2-110 0 0,0-9-835 0 0</inkml:trace>
  <inkml:trace contextRef="#ctx0" brushRef="#br0" timeOffset="668.33">33 159 7312 0 0,'0'0'165'0'0,"0"0"22"0"0,0 0 9 0 0,0-3-20 0 0,0-23-70 0 0,0 24 9 0 0,0 2 132 0 0,0-3 218 0 0,0 2-445 0 0,0 1 0 0 0,-1 0 0 0 0,1-1 1 0 0,0 1-1 0 0,1-1 0 0 0,-1 1 0 0 0,0-1 0 0 0,0 1 0 0 0,0 0 0 0 0,0-1 0 0 0,0 1 1 0 0,0-1-1 0 0,0 1 0 0 0,1 0 0 0 0,-1-1 0 0 0,0 1 0 0 0,0 0 0 0 0,0-1 1 0 0,1 1-1 0 0,-1 0 0 0 0,0-1 0 0 0,1 1 0 0 0,-1 0 0 0 0,0-1 0 0 0,1 1 0 0 0,-1 0 1 0 0,0 0-1 0 0,1-1 0 0 0,-1 1 0 0 0,0 0 0 0 0,1 0-20 0 0,6-5 324 0 0,-2-5 103 0 0,3 4-102 0 0,9-2 53 0 0,-13 6-257 0 0,6-3 150 0 0,-1 1-58 0 0,4-6 29 0 0,0 0-4 0 0,7 3 23 0 0,-2 1-35 0 0,-4-2-24 0 0,-10 6-149 0 0,-1 0 0 0 0,0 0-1 0 0,1 1 1 0 0,-1-1 0 0 0,1 1 0 0 0,3-1-53 0 0,-1 1 89 0 0,-1 0 1 0 0,1 0-1 0 0,0 0 1 0 0,4 1-90 0 0,-3 0 100 0 0,0-1 0 0 0,1 0 0 0 0,-1 0 0 0 0,0-1 0 0 0,3-1-100 0 0,-3 1 85 0 0,1 0 0 0 0,0 1 0 0 0,0 0 0 0 0,1 0 0 0 0,2 0-85 0 0,2 1 45 0 0,2 0 43 0 0,55-1 421 0 0,-44 5-376 0 0,5 6-33 0 0,-18-7-61 0 0,-10-3-29 0 0,-1 1 1 0 0,0-1-1 0 0,1 1 0 0 0,-1-1 0 0 0,0 1 1 0 0,0 0-1 0 0,1 0 0 0 0,-1 0 0 0 0,0 0 1 0 0,0 0-1 0 0,0 0 0 0 0,0 1 0 0 0,0-1 1 0 0,-1 1-1 0 0,1 0-10 0 0,14 11 103 0 0,0-3 2 0 0,-3 7-17 0 0,6 6 13 0 0,-18-21-95 0 0,1 0 1 0 0,0 1-1 0 0,0-1 0 0 0,-1 1 1 0 0,0-1-1 0 0,1 1 0 0 0,-1 0 0 0 0,0 0 1 0 0,0-1-1 0 0,-1 1 0 0 0,1 0 0 0 0,0 0 1 0 0,-1 0-1 0 0,0 0 0 0 0,0 0 0 0 0,0-1 1 0 0,0 1-1 0 0,0 0 0 0 0,-1 1-6 0 0,1 4 0 0 0,0 4 24 0 0,-1 39 121 0 0,0-47-132 0 0,1 1-1 0 0,-1-1 1 0 0,0 1 0 0 0,0-1-1 0 0,-1 0 1 0 0,1 0-1 0 0,-1 0 1 0 0,0 0-1 0 0,-1 3-11 0 0,0-4 14 0 0,1 1 0 0 0,0 0 0 0 0,0 0 0 0 0,1-1 0 0 0,-1 1 0 0 0,0 3-15 0 0,-5 14 45 0 0,5-18-36 0 0,0 0-1 0 0,0 0 0 0 0,-1 0 0 0 0,1 0 0 0 0,0-1 0 0 0,-4 3-8 0 0,1 0 20 0 0,0 0 0 0 0,1 0 0 0 0,-1 1-1 0 0,0 1-19 0 0,-6 14 43 0 0,9-15-37 0 0,-1-1-1 0 0,0 0 0 0 0,0 0 1 0 0,-1 0-1 0 0,1 0 0 0 0,-2 1-5 0 0,-24 15 43 0 0,19-13-39 0 0,-21 14 80 0 0,-20 21-84 0 0,35-29 43 0 0,-3 0-18 0 0,14-11-12 0 0,0 0 0 0 0,0 0 0 0 0,0 1 0 0 0,0 0 0 0 0,0 1-13 0 0,-3 4 10 0 0,6-8-5 0 0,1 1 0 0 0,0 0 0 0 0,-1 0 0 0 0,0-1 1 0 0,1 1-1 0 0,-1-1 0 0 0,0 1 0 0 0,0-1 0 0 0,0 0 0 0 0,0 1 0 0 0,0-1 0 0 0,0 0 0 0 0,0-1 0 0 0,0 1 0 0 0,0 0 1 0 0,-1-1-1 0 0,1 1 0 0 0,0-1 0 0 0,-2 1-5 0 0,3-2-7 0 0,4-1 1 0 0,10-6-1 0 0,-5 4 7 0 0,-2 0-1 0 0,1 0 0 0 0,5-5 1 0 0,-8 5-3 0 0,0 1 0 0 0,1-1 0 0 0,-1 1 0 0 0,1 0 0 0 0,0 0 0 0 0,0 0 0 0 0,0 0 0 0 0,5-1 3 0 0,6-1-24 0 0,-1 1 1 0 0,8-1 23 0 0,2-1 7 0 0,-9 2-7 0 0,-9 2-9 0 0,-1 0 0 0 0,1 0 1 0 0,0 1-1 0 0,-1 0 0 0 0,1 0 0 0 0,0 1 9 0 0,5 1-8 0 0,-8-1 7 0 0,0 1 1 0 0,-1-1 0 0 0,1 0 0 0 0,0-1-1 0 0,-1 1 1 0 0,1 0 0 0 0,-1-1 0 0 0,1 0-1 0 0,1 0 1 0 0,4-3 0 0 0,-6 3 0 0 0,1-1 0 0 0,-1 1 0 0 0,1 0 0 0 0,-1 0 0 0 0,1 0 0 0 0,-1 1 0 0 0,1-1 0 0 0,0 1 0 0 0,-1 0 0 0 0,1 0 0 0 0,0 0 0 0 0,-1 0 0 0 0,2 1 0 0 0,11 5 0 0 0,-13-5 0 0 0,0 0 0 0 0,0 0 0 0 0,0 0 0 0 0,0 0 0 0 0,0 0 0 0 0,0-1 0 0 0,1 1 0 0 0,-1-1 0 0 0,3 0 0 0 0,-3 0 0 0 0,1 0 0 0 0,-1 0 0 0 0,0 1 0 0 0,0-1 0 0 0,0 1 0 0 0,0 0 0 0 0,0-1 0 0 0,0 1 0 0 0,-1 1 0 0 0,1-1 0 0 0,0 0 0 0 0,0 1 0 0 0,-1-1 0 0 0,1 1 0 0 0,1 1 0 0 0,3 1 0 0 0,0-1 0 0 0,0 0 0 0 0,0 0-1 0 0,2 0 1 0 0,-2-1 5 0 0,0 1-1 0 0,0 0 0 0 0,0 0 0 0 0,1 1-4 0 0,2 3 53 0 0,-1 1 0 0 0,-1-1 0 0 0,0 2 0 0 0,5 5-53 0 0,5 5 176 0 0,-9-9-61 0 0,-4 0 33 0 0,-3 20 197 0 0,-2-11-211 0 0,0 35 354 0 0,0-38-387 0 0,0-14-68 0 0,0 1 0 0 0,-1-1 0 0 0,1 1-1 0 0,-1-1 1 0 0,1 0 0 0 0,-1 1 0 0 0,0-1 0 0 0,0 0 0 0 0,0 1-33 0 0,-11 17 197 0 0,1-1-33 0 0,4-2 46 0 0,-3-3-51 0 0,-3 2-22 0 0,-8 4-1 0 0,9-8-66 0 0,11-12-64 0 0,-11 13 101 0 0,0-1-39 0 0,5-6-46 0 0,-1 1 0 0 0,0-1 0 0 0,0 0 0 0 0,0-1 0 0 0,0 0-1 0 0,-2 1-21 0 0,0-1 6 0 0,3-1 5 0 0,0-1 0 0 0,0 1 1 0 0,0-1-1 0 0,0 0 0 0 0,0-1 0 0 0,-1 0 0 0 0,1 0 0 0 0,-1-1 1 0 0,0 0-1 0 0,-3 0-11 0 0,4-1 12 0 0,1 1 1 0 0,0 0 0 0 0,-1 0-1 0 0,1 0 1 0 0,-4 2-13 0 0,-14 3 14 0 0,-8-4 18 0 0,25-2-26 0 0,-1 0-1 0 0,0 0 0 0 0,1 1 0 0 0,-7 2-5 0 0,-1 1-2 0 0,8-2 9 0 0,1 0 0 0 0,0-1-1 0 0,-1 0 1 0 0,1 0 0 0 0,-1 0 0 0 0,1 0-1 0 0,-1-1 1 0 0,1 0 0 0 0,-1-1 0 0 0,1 1-1 0 0,-3-2-6 0 0,-44-16 1 0 0,30 10-43 0 0,6 1-179 0 0,12 4 151 0 0,1 1 0 0 0,0-1-1 0 0,0 0 1 0 0,0-1 0 0 0,0 1 0 0 0,0-1 70 0 0,-5-6-205 0 0,-2-1-108 0 0,6 5 41 0 0,2 1-84 0 0,0 0-86 0 0,0 0-87 0 0,1 0 60 0 0,0-1-54 0 0,-12-9-988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6:50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6648 0 0,'39'0'149'0'0,"-31"0"23"0"0,-8 0 12 0 0,3 0-25 0 0,3 0-110 0 0,-1 0 24 0 0,-1 0 252 0 0,0 0-55 0 0,0 0-46 0 0,0 0-40 0 0,2 0 93 0 0,8 0 210 0 0,-10 0-301 0 0,0 0 52 0 0,1 0 82 0 0,0 0 97 0 0,0 0 119 0 0,-2 0-216 0 0,0 0 38 0 0,5 0-93 0 0,-2 2-33 0 0,4 4 157 0 0,-2-1-117 0 0,6 1 220 0 0,3 3 142 0 0,-1 0-73 0 0,-1 2-87 0 0,2 4-99 0 0,3 4 153 0 0,2 2-73 0 0,-1 2-85 0 0,-4-1-83 0 0,-5 0-82 0 0,-5-7-23 0 0,3-4-36 0 0,2 0-30 0 0,-2 16 100 0 0,1-16-101 0 0,0 0 9 0 0,-4 3-5 0 0,5 9-8 0 0,-2-10 65 0 0,1 0 0 0 0,11 9-176 0 0,-19-19 19 0 0,0 1 73 0 0,-2 0-48 0 0,-2 4-9 0 0,1-8-22 0 0,0 0-11 0 0,-1 0-1 0 0,1 0 0 0 0,0 0 1 0 0,0 0-1 0 0,0 0 0 0 0,0 0 0 0 0,0 0 1 0 0,0 0-1 0 0,0 1 0 0 0,0-1 1 0 0,0 0-1 0 0,0 0 0 0 0,0 0 0 0 0,0 0 1 0 0,0 0-1 0 0,0 0 0 0 0,0 0 1 0 0,0 0-1 0 0,0 0 0 0 0,0 0 0 0 0,1 1 1 0 0,-1-1-1 0 0,0 0 0 0 0,0 0 1 0 0,0 0-1 0 0,0 0 0 0 0,0 0 0 0 0,0 0 1 0 0,0 0-1 0 0,0 0 0 0 0,0 0 1 0 0,0 0-1 0 0,0 0 0 0 0,0 0 0 0 0,0 0 1 0 0,0 0-1 0 0,0 0 0 0 0,1 0 1 0 0,-1 1-1 0 0,0-1 0 0 0,0 0 0 0 0,0 0 1 0 0,0 0-1 0 0,0 0 0 0 0,0 0 1 0 0,0 0-1 0 0,0 0 0 0 0,0 0 0 0 0,0 0 1 0 0,1 0-1 0 0,-1 0 0 0 0,0 0 1 0 0,0 0-1 0 0,0 0 0 0 0,0-1 1 0 0,0 1-1 0 0,0 0-1 0 0,13 3 14 0 0,0 8-3 0 0,-10-9 6 0 0,-3-2-35 0 0,0 0-46 0 0,0 0-94 0 0,0 0-168 0 0,0-2-316 0 0,0 1 90 0 0,0 0 76 0 0,0-1 62 0 0,0 1 56 0 0,0 0 36 0 0,0-2-643 0 0,0 2 517 0 0,0-1-83 0 0,0 0-109 0 0,0-4-1543 0 0,0-3-1235 0 0</inkml:trace>
  <inkml:trace contextRef="#ctx0" brushRef="#br0" timeOffset="274.31">536 0 7072 0 0,'0'3'202'0'0,"1"21"470"0"0,-1-15-280 0 0,0-4-85 0 0,-1-3-175 0 0,-1 0-76 0 0,-5 3 239 0 0,7-5-277 0 0,-1 0 0 0 0,1 0 0 0 0,-1 0 0 0 0,1 1 1 0 0,0-1-1 0 0,-1 0 0 0 0,1 1 0 0 0,0-1 1 0 0,-1 0-1 0 0,1 1 0 0 0,0-1 0 0 0,-1 1 0 0 0,1-1 1 0 0,0 0-1 0 0,-1 1 0 0 0,1-1 0 0 0,0 1 0 0 0,0-1 1 0 0,0 1-1 0 0,0-1 0 0 0,-1 1 0 0 0,1-1 0 0 0,0 1 1 0 0,0-1-1 0 0,0 1 0 0 0,0-1 0 0 0,0 1 1 0 0,0-1-1 0 0,0 1 0 0 0,0-1 0 0 0,0 1 0 0 0,1 0-18 0 0,-4 12 353 0 0,-3-3-72 0 0,2-2-81 0 0,-1 2 79 0 0,1-1-46 0 0,-6 4 55 0 0,3-7-112 0 0,4-4-117 0 0,1 0-1 0 0,0 1 0 0 0,0-1 1 0 0,0 0-1 0 0,0 0 0 0 0,0 1 1 0 0,0-1-1 0 0,1 1 0 0 0,-1 0 1 0 0,0 1-59 0 0,0 5 132 0 0,-4 8 108 0 0,5-15-208 0 0,-1 0 1 0 0,1-1-1 0 0,-1 1 1 0 0,0-1-1 0 0,1 1 1 0 0,-1-1 0 0 0,0 0-1 0 0,-1 1-32 0 0,-10 7 193 0 0,0 5 54 0 0,8-7-157 0 0,-4 7 100 0 0,-13 20 321 0 0,11-13-261 0 0,9-16-190 0 0,-1-1 0 0 0,0 0 0 0 0,1 0-1 0 0,-1 0 1 0 0,-1 0 0 0 0,1-1 0 0 0,0 1 0 0 0,-1-1 0 0 0,0 0 0 0 0,0 0 0 0 0,0 0 0 0 0,-2 1-60 0 0,-3 2 164 0 0,2 1-39 0 0,1 2-11 0 0,-2 4 14 0 0,-2 3 36 0 0,0-4-5 0 0,3-5-46 0 0,4-3-57 0 0,0-1 0 0 0,-1 0 0 0 0,1 0-1 0 0,-1 0 1 0 0,1 0 0 0 0,-1 0-56 0 0,-7 1 101 0 0,9-3-85 0 0,0 0-1 0 0,-1 0 1 0 0,1 1 0 0 0,0-1-1 0 0,0 0 1 0 0,0 1-1 0 0,0-1 1 0 0,0 1 0 0 0,0 0-16 0 0,-11 11 95 0 0,7-9 14 0 0,1-4-69 0 0,0 1-19 0 0,5 0-247 0 0,-1-1 100 0 0,1 1 83 0 0,0-1 70 0 0,0 1 85 0 0,-1 0 392 0 0,1 0-340 0 0,0 0-115 0 0,0 0-73 0 0,0-1-40 0 0,0 0-46 0 0,0 1-53 0 0,0 0-57 0 0,0-1-64 0 0,0 1-69 0 0,0-1-74 0 0,0 1-81 0 0,0-1-85 0 0,0 1 110 0 0,0-1-49 0 0,0 1-51 0 0,0-1-54 0 0,0 0-1402 0 0,0 0-1171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7:24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17 5008 0 0,'-4'0'75'0'0,"2"0"-6"0"0,7 0 43 0 0,-1 0-3 0 0,2 0 72 0 0,-1 0 96 0 0,-2 0-94 0 0,-1 0 35 0 0,4 0 431 0 0,2 0-87 0 0,-1 0-77 0 0,1 0-68 0 0,1 0 8 0 0,0 0-67 0 0,2 0 9 0 0,4 0 114 0 0,-12 0-139 0 0,-1 0-74 0 0,3 0-197 0 0,1 0 35 0 0,30 1 529 0 0,-28-3-542 0 0,-2 0-40 0 0,10-8 75 0 0,-1 7-8 0 0,-4 3-64 0 0,2 0-23 0 0,-3 0 11 0 0,6 0 35 0 0,-12 0-70 0 0,1 0-4 0 0,18 0-55 0 0,-23 0-84 0 0,1 0 36 0 0,-1 0-4 0 0,1 0 110 0 0,0 0 63 0 0,-1 0 34 0 0,2 0 175 0 0,-2 0-229 0 0,1 0-44 0 0,-1 0-44 0 0,1 0-46 0 0,-1 0-56 0 0,1 0-61 0 0,-1 0-20 0 0,1 0-54 0 0,0 0-56 0 0,-1 0-63 0 0,1 0-66 0 0,0 0-70 0 0,-1 0-76 0 0,1 0-80 0 0,-1 0-694 0 0,0 0-780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7:25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3664 0 0,'-1'0'7'0'0,"0"0"1"0"0,0 0-1 0 0,0 0 0 0 0,0 0 1 0 0,0 0-1 0 0,1 0 0 0 0,-1 0 1 0 0,0 0-1 0 0,0 1 0 0 0,0-1 1 0 0,0 0-1 0 0,1 1 0 0 0,-1-1 1 0 0,-1 1-8 0 0,0 5 86 0 0,2-4 10 0 0,0-4 45 0 0,0-4 132 0 0,0 3 239 0 0,0 3 21 0 0,0 3-21 0 0,0-3-347 0 0,0 0-90 0 0,0 1-65 0 0,-1-1-35 0 0,1 3-137 0 0,0-1 136 0 0,0-1 79 0 0,0 0 15 0 0,0 0 35 0 0,0 0 22 0 0,0-1 35 0 0,0 1 38 0 0,0-1 41 0 0,0 1 46 0 0,0-1 47 0 0,1 1 52 0 0,-1-1 56 0 0,1 0-217 0 0,-1 1-49 0 0,2-1-43 0 0,-1 0-36 0 0,2 0 23 0 0,3-1-71 0 0,-5 1-8 0 0,1 0 51 0 0,5 0 107 0 0,1 0 105 0 0,1-1 209 0 0,-5-2-273 0 0,-2-1-39 0 0,-1-4-27 0 0,-1 8 52 0 0,0 0-12 0 0,3 0-52 0 0,32 0 151 0 0,-12 0-138 0 0,-21 0-79 0 0,-2 0-4 0 0,3 0-17 0 0,10 0-58 0 0,-7 0-41 0 0,-3 0-66 0 0,-1 0-69 0 0,0 0-104 0 0,-1 0-124 0 0,0 0-108 0 0,0 0 64 0 0,-1 0-41 0 0,0 0-561 0 0,0 0-445 0 0,0 0-844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7:04.2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379 111 8752 0 0,'0'0'197'0'0,"0"-3"24"0"0,0-7 19 0 0,0 10-236 0 0,0 0 0 0 0,0 0-1 0 0,0 0 1 0 0,0 0 0 0 0,0 0 0 0 0,0-1-1 0 0,0 1 1 0 0,0 0 0 0 0,0 0-1 0 0,0 0 1 0 0,0 0 0 0 0,0 0-1 0 0,0 0 1 0 0,0 0 0 0 0,0 0 0 0 0,0 0-1 0 0,0 0 1 0 0,0-1 0 0 0,0 1-1 0 0,0 0 1 0 0,0 0 0 0 0,0 0-1 0 0,0 0 1 0 0,0 0 0 0 0,0 0-1 0 0,0 0 1 0 0,0 0 0 0 0,0 0 0 0 0,0 0-1 0 0,1 0 1 0 0,-1 0 0 0 0,0-1-1 0 0,0 1 1 0 0,0 0 0 0 0,0 0-1 0 0,0 0 1 0 0,0 0 0 0 0,0 0 0 0 0,0 0-1 0 0,0 0 1 0 0,0 0 0 0 0,0 0-1 0 0,0 0 1 0 0,1 0 0 0 0,-1 0-1 0 0,0 0 1 0 0,0 0 0 0 0,0 0-1 0 0,0 0 1 0 0,0 0 0 0 0,0 0 0 0 0,0 0-1 0 0,0 0 1 0 0,0 0 0 0 0,0 0-1 0 0,1 0 1 0 0,-1 0-4 0 0,4 0 33 0 0,2-2-23 0 0,-3-5 8 0 0,-3 3 49 0 0,0 4-67 0 0,0-2 139 0 0,3 2 159 0 0,7 0 268 0 0,-7 0 11 0 0,-3 0-12 0 0,0 0-73 0 0,0 0-38 0 0,0 0-6 0 0,0 0-189 0 0,0 0-114 0 0,0 0-38 0 0,0 2 4 0 0,0-1-102 0 0,0 0-1 0 0,0-1 0 0 0,0 1 1 0 0,0-1-1 0 0,0 1 1 0 0,0 0-1 0 0,1-1 0 0 0,-1 1 1 0 0,0 0-1 0 0,0-1 1 0 0,1 1-1 0 0,-1-1 0 0 0,0 1 1 0 0,1-1-1 0 0,-1 1 1 0 0,1-1-1 0 0,-1 1 0 0 0,1-1 1 0 0,-1 1-1 0 0,1-1 1 0 0,-1 1-1 0 0,1-1 0 0 0,0 0-8 0 0,-1 1 8 0 0,1-1-1 0 0,-1 0 1 0 0,1 1 0 0 0,-1-1-1 0 0,1 1 1 0 0,-1-1-1 0 0,1 1 1 0 0,-1-1-1 0 0,0 1 1 0 0,1-1-1 0 0,-1 1 1 0 0,1-1-1 0 0,-1 1 1 0 0,0 0 0 0 0,0-1-1 0 0,1 1 1 0 0,-1-1-1 0 0,0 1 1 0 0,0 0-1 0 0,0-1 1 0 0,0 1-1 0 0,0 0 1 0 0,0-1-8 0 0,3 6 140 0 0,3 2-55 0 0,0 8 88 0 0,-5 17 130 0 0,-1-30-281 0 0,0 31 319 0 0,0-28-305 0 0,0-1-36 0 0,0-3 9 0 0,0 0 1 0 0,0-1-1 0 0,1 1 0 0 0,-1 0 1 0 0,0 0-1 0 0,1 0 0 0 0,-1-1 1 0 0,1 1-1 0 0,-1 0 0 0 0,1-1 1 0 0,0 1-1 0 0,0 0 1 0 0,0-1-1 0 0,0 1-9 0 0,0 0 8 0 0,0-1-1 0 0,0 1 1 0 0,0-1 0 0 0,0 1-1 0 0,-1 0 1 0 0,1-1 0 0 0,-1 1-1 0 0,1 0 1 0 0,-1 0 0 0 0,1 0-1 0 0,-1-1 1 0 0,0 1 0 0 0,0 0 0 0 0,0 1-8 0 0,0 17 59 0 0,0 33 170 0 0,2-36-137 0 0,4 1-15 0 0,-1-3-14 0 0,-1 16 83 0 0,-4 20 202 0 0,-1-22-173 0 0,0-17-121 0 0,1 9 28 0 0,3-5 0 0 0,2-5-42 0 0,2 7 27 0 0,-5 1 30 0 0,-2-8-40 0 0,0 1 33 0 0,0 51 458 0 0,0-39-440 0 0,0-20-91 0 0,0 0 0 0 0,1 0 0 0 0,-1 0 0 0 0,1 0 0 0 0,0 0 0 0 0,1 0 0 0 0,-1-1 0 0 0,1 1 0 0 0,-1 0-1 0 0,3 2-16 0 0,-3-2 26 0 0,0 0 0 0 0,0 1 0 0 0,0-1 0 0 0,-1 0 0 0 0,0 1 0 0 0,0-1 0 0 0,0 0 0 0 0,0 1 0 0 0,-1 3-26 0 0,0 8 86 0 0,1-2-23 0 0,0 10 117 0 0,0-17-127 0 0,0-5 23 0 0,0-2 16 0 0,0 0-1 0 0,0 0-22 0 0,0 0-41 0 0,0 0-41 0 0,0 0-42 0 0,0-2-83 0 0,0-1 45 0 0,0-6-24 0 0,0 7 52 0 0,0-1-39 0 0,0-2-141 0 0,0 3 68 0 0,0 0-42 0 0,0 0-81 0 0,0-1-67 0 0,0 1-74 0 0,0-1-81 0 0,0 1-87 0 0,0 0-96 0 0,0-1-102 0 0,0 1-110 0 0,0-4-1307 0 0,0-4-1261 0 0</inkml:trace>
  <inkml:trace contextRef="#ctx0" brushRef="#br0" timeOffset="514.12">0 158 5640 0 0,'0'3'43'0'0,"0"2"-50"0"0,0-2 51 0 0,0-1 72 0 0,0 1 106 0 0,3-3-84 0 0,3-1-107 0 0,-2-1 80 0 0,-2-2 95 0 0,-1-2 112 0 0,-1 3 384 0 0,2 3-358 0 0,-1 0-75 0 0,1 0-65 0 0,-1 0-57 0 0,1 0 13 0 0,2 0-25 0 0,-4 0-71 0 0,1 0 43 0 0,2 0 437 0 0,-3 0-61 0 0,0 0-16 0 0,0 0-9 0 0,3-2-22 0 0,11-8 18 0 0,-2 7-58 0 0,-9 3-3 0 0,-1 0-129 0 0,10-3-71 0 0,2-7 13 0 0,-11 7-12 0 0,2 3 12 0 0,-2 0-175 0 0,0-1 1 0 0,0 1 0 0 0,0 0-1 0 0,0-1 1 0 0,0 0 0 0 0,0 0-1 0 0,0 0-31 0 0,15-7 195 0 0,-1 3 22 0 0,6 6-36 0 0,1 1-51 0 0,-6-6-2 0 0,-13 3-102 0 0,2-2 12 0 0,0 1 0 0 0,0 0 0 0 0,0 1 0 0 0,0-1 0 0 0,0 1 0 0 0,6 0-38 0 0,3 2 52 0 0,-7-1-13 0 0,0 0 1 0 0,0 0-1 0 0,0-1 1 0 0,5-1-40 0 0,28-8 97 0 0,27-5 26 0 0,-27 11-95 0 0,-36 4-16 0 0,1-1 1 0 0,-1 0 0 0 0,0 0-1 0 0,1 0 1 0 0,-1 0 0 0 0,1-2-13 0 0,16-2 16 0 0,19-1 32 0 0,-19 1-35 0 0,-12 3 0 0 0,0 0 0 0 0,-1 0 0 0 0,1 1 0 0 0,2 0-13 0 0,-5 1 2 0 0,0-1 0 0 0,0 0 1 0 0,0 0-1 0 0,0-1 0 0 0,3-1-2 0 0,-4 1 0 0 0,1 0 0 0 0,-1 1 0 0 0,0 0 0 0 0,0 0 0 0 0,3 0 0 0 0,5 2-1 0 0,-8-1-1 0 0,-1 0-1 0 0,1 0 1 0 0,-1 0 0 0 0,1-1-1 0 0,-1 0 1 0 0,1 0 2 0 0,6-6-43 0 0,-12 7 34 0 0,1-1 1 0 0,-1 0-1 0 0,0 0 1 0 0,1 1-1 0 0,-1-1 1 0 0,1 0-1 0 0,-1 1 1 0 0,1 0-1 0 0,0-1 1 0 0,-1 1-1 0 0,1 0 1 0 0,-1 0 0 0 0,1 0 8 0 0,0 0-157 0 0,1 0 43 0 0,1 0-3 0 0,1 0 104 0 0,7 0 161 0 0,-7 0-150 0 0,-2 0-63 0 0,0 0-70 0 0,1 0-87 0 0,-1 0-102 0 0,-1 0 20 0 0,1 0-66 0 0,-1 0-74 0 0,1 0-79 0 0,-1 0-84 0 0,0 0-92 0 0,1 0-96 0 0,-1 0-104 0 0,-2 0-768 0 0,0 0-936 0 0</inkml:trace>
  <inkml:trace contextRef="#ctx0" brushRef="#br0" timeOffset="1193.82">111 995 5840 0 0,'0'0'132'0'0,"0"0"17"0"0,0 0 11 0 0,3 0-21 0 0,7 0-47 0 0,-8 0 12 0 0,-1 0 120 0 0,-1 0 201 0 0,-3 0 14 0 0,2 0-338 0 0,-3 0-11 0 0,2 0 19 0 0,0 0-18 0 0,1 0 33 0 0,0 0 40 0 0,-1 0 46 0 0,2 0 245 0 0,0 0 1 0 0,0 0-34 0 0,0 0-140 0 0,0 0-68 0 0,0 0-12 0 0,0 0-1 0 0,0 0 6 0 0,0 0 1 0 0,0 0 0 0 0,0 0-6 0 0,0 0-22 0 0,0 0-10 0 0,0 0-2 0 0,0 0-6 0 0,3 0-22 0 0,7 0-10 0 0,-7 0-2 0 0,-3 0 18 0 0,2 0 78 0 0,31 0 353 0 0,3 0-109 0 0,-18 0-284 0 0,0 0-37 0 0,-1 0-43 0 0,-2 0-44 0 0,2-2 34 0 0,1-4-18 0 0,-3 0-20 0 0,-10 5-29 0 0,1 1 1 0 0,0-1-1 0 0,-1 1 1 0 0,4 0-28 0 0,-3 0 26 0 0,0 0 1 0 0,-1-1-1 0 0,1 1 1 0 0,3-2-27 0 0,8-2 52 0 0,-11 2-26 0 0,1 0 0 0 0,-1 0 0 0 0,1 1 0 0 0,0 0 0 0 0,-1 0 0 0 0,1 1-26 0 0,9 0 50 0 0,-7 1-12 0 0,0-1-1 0 0,0-1 0 0 0,0 0 1 0 0,5-1-38 0 0,2-1 35 0 0,26-5 71 0 0,-5 6 25 0 0,26 2-47 0 0,-19 0 2 0 0,-42 0-85 0 0,0 0 0 0 0,-1 1 0 0 0,1-1-1 0 0,0 0 1 0 0,-1 0 0 0 0,1 1 0 0 0,-1-1 0 0 0,1 1-1 0 0,-1 0 1 0 0,1-1 0 0 0,-1 1 0 0 0,1 0 0 0 0,0 1-1 0 0,12 4 9 0 0,-1-4 38 0 0,-11-2-55 0 0,0 0 21 0 0,0 0 1 0 0,0-1 0 0 0,0 1-1 0 0,0 1 1 0 0,1-1-1 0 0,-1 0 1 0 0,0 0 0 0 0,0 1-1 0 0,0-1 1 0 0,2 2-14 0 0,-4-2 1 0 0,0 1 1 0 0,1-1-1 0 0,-1 1 1 0 0,0 0-1 0 0,0-1 1 0 0,1 1-1 0 0,-1 0 1 0 0,0-1-1 0 0,0 1 1 0 0,0 0-1 0 0,0-1 1 0 0,0 1-1 0 0,0 0 1 0 0,0-1 0 0 0,0 1-2 0 0,0 2 58 0 0,0-3 9 0 0,0 0-20 0 0,0 0-69 0 0,0 0-56 0 0,0 0-36 0 0,0 0-114 0 0,0 0-204 0 0,0 0 327 0 0,0 0 6 0 0,0 0-14 0 0,0 0-39 0 0,0 0-11 0 0,0 0-40 0 0,0 0-44 0 0,0 0-51 0 0,0 0-54 0 0,0 0-50 0 0,0 0-45 0 0,0 0-39 0 0,0 0-142 0 0,0 0-38 0 0,0 0-170 0 0,0 0-461 0 0</inkml:trace>
  <inkml:trace contextRef="#ctx0" brushRef="#br0" timeOffset="19886.62">1121 947 3936 0 0,'0'0'111'0'0,"0"3"2"0"0,0 0-113 0 0,1 1 94 0 0,0-1 57 0 0,3 5 395 0 0,-2-5-344 0 0,-1-1-114 0 0,1 0-35 0 0,-1 0-46 0 0,0 0-52 0 0,1 11 391 0 0,-2-10-122 0 0,0-1-52 0 0,2 5-69 0 0,3-2 0 0 0,-1-2-25 0 0,-1 2 45 0 0,-1 0-2 0 0,-2 2 41 0 0,0 3 22 0 0,0-7 10 0 0,0 0 45 0 0,0-3-224 0 0,0 1 0 0 0,0-1 1 0 0,0 1-1 0 0,0-1 0 0 0,0 1 0 0 0,1 0 0 0 0,-1-1 1 0 0,0 1-1 0 0,0-1 0 0 0,0 1 0 0 0,1-1 0 0 0,-1 1 0 0 0,0-1 1 0 0,1 1-1 0 0,-1-1 0 0 0,0 1 0 0 0,1-1 0 0 0,-1 1 1 0 0,1-1-1 0 0,-1 0 0 0 0,0 1 0 0 0,1-1 0 0 0,-1 0 0 0 0,1 1-15 0 0,0-1 17 0 0,0 1-1 0 0,-1-1 1 0 0,1 1-1 0 0,-1-1 0 0 0,1 1 1 0 0,-1-1-1 0 0,1 1 0 0 0,-1-1 1 0 0,1 1-1 0 0,-1 0 0 0 0,1-1 1 0 0,-1 1-1 0 0,0 0 0 0 0,1-1 1 0 0,-1 1-1 0 0,0 0 1 0 0,0-1-1 0 0,1 1 0 0 0,-1 0 1 0 0,0 0-1 0 0,0-1 0 0 0,0 1 1 0 0,0 0-1 0 0,0 0 0 0 0,0-1-16 0 0,0 1 9 0 0,0-1 0 0 0,-1 1 0 0 0,1-1 0 0 0,0 1 0 0 0,0 0 0 0 0,0-1 0 0 0,0 1 0 0 0,0-1 0 0 0,0 1-1 0 0,0-1 1 0 0,0 1 0 0 0,1-1 0 0 0,-1 1 0 0 0,0-1 0 0 0,0 1 0 0 0,0-1 0 0 0,0 1 0 0 0,1-1-1 0 0,-1 1 1 0 0,0-1 0 0 0,0 0 0 0 0,1 1 0 0 0,-1-1 0 0 0,0 1 0 0 0,1-1 0 0 0,-1 0 0 0 0,1 1 0 0 0,-1-1-1 0 0,0 0 1 0 0,1 1 0 0 0,-1-1 0 0 0,1 0 0 0 0,-1 0 0 0 0,1 1 0 0 0,-1-1 0 0 0,1 0 0 0 0,-1 0 0 0 0,1 0-1 0 0,-1 0 1 0 0,1 0 0 0 0,-1 0 0 0 0,1 0 0 0 0,-1 0 0 0 0,1 0 0 0 0,-1 0 0 0 0,1 0-9 0 0,2 0 192 0 0,-3 0-4 0 0,0 0-18 0 0,0 0-8 0 0,0 1-274 0 0,0 1 60 0 0,0 0 54 0 0,0 1 47 0 0,0 1 65 0 0,0-1 50 0 0,0 2 84 0 0,0 0 192 0 0,0-2 101 0 0,0-5-54 0 0,0-2-292 0 0,0-2-50 0 0,0-2-59 0 0,0-2-72 0 0,0 6 10 0 0,-1 2-12 0 0,1 1-1 0 0,0-1 1 0 0,0 0-1 0 0,0 0 1 0 0,0 0-1 0 0,1 0 1 0 0,-1 1-1 0 0,0-1 1 0 0,1 0-1 0 0,-1 0 1 0 0,1-1-12 0 0,6-1 48 0 0,-2 0-21 0 0,-4-6-37 0 0,-1 3-23 0 0,0-9-105 0 0,0 7 118 0 0,3-6 23 0 0,8-1 50 0 0,-3 0-72 0 0,-5 15-3 0 0,1-1 3 0 0,2-8 5 0 0,4 5 27 0 0,-6-2 27 0 0,0 2 12 0 0,9 3 65 0 0,-11 2-128 0 0,0 0 0 0 0,0 0 0 0 0,-1-1 0 0 0,1 1 0 0 0,0-1 0 0 0,-1 0 0 0 0,1 1 0 0 0,0-1 0 0 0,-1 0 0 0 0,1 0 0 0 0,-1 0 0 0 0,1 0 0 0 0,-1-1 0 0 0,1 1 0 0 0,-1-1 11 0 0,6-1-55 0 0,2 3 85 0 0,-6 1-18 0 0,60-1 264 0 0,-47-2-287 0 0,-2 2 11 0 0,-4 2-45 0 0,-2 2-18 0 0,0 3-36 0 0,2 1-45 0 0,3 4-52 0 0,3 4 159 0 0,-3 0-6 0 0,3 15 33 0 0,-14-15 3 0 0,-2-15 10 0 0,0 1 1 0 0,0-1-1 0 0,0 1 1 0 0,0-1-1 0 0,1 1 1 0 0,-1-1-1 0 0,0 1 1 0 0,1-1-1 0 0,-1 0 1 0 0,1 1-4 0 0,-1-1 17 0 0,6 9 32 0 0,-3-7 26 0 0,1-1 82 0 0,-4 0-3 0 0,0 11-15 0 0,0 1-49 0 0,0-12-23 0 0,0 1-3 0 0,0 7 5 0 0,0-7 22 0 0,0 0 5 0 0,0 7 0 0 0,0-7-6 0 0,0-3-20 0 0,0 0-6 0 0,0 0 0 0 0,0 0-39 0 0,0 0-76 0 0,0 0-37 0 0,0 0-126 0 0,0 0-12 0 0,0 0-4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7:28.2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411 128 3368 0 0,'0'0'100'0'0,"3"0"-4"0"0,-3 0-95 0 0,1 0 0 0 0,-1 0 0 0 0,1 0 0 0 0,-1 0 0 0 0,1 0-1 0 0,-1 0 1 0 0,1 0 0 0 0,-1-1 0 0 0,0 1 0 0 0,1 0 0 0 0,-1 0 0 0 0,1 0 0 0 0,-1 0 0 0 0,1-1 0 0 0,-1 1 0 0 0,1 0 0 0 0,-1 0-1 0 0,0-1 1 0 0,1 1 0 0 0,-1 0 0 0 0,1-1 0 0 0,-1 1 0 0 0,0 0 0 0 0,0-1 0 0 0,1 1 0 0 0,-1-1 0 0 0,0 1 0 0 0,1-1-1 0 0,0-6 74 0 0,-1 5 56 0 0,0 2 151 0 0,0 0 256 0 0,2-3 27 0 0,9-7 0 0 0,-9 8-263 0 0,-1 0-79 0 0,-1 0-65 0 0,0 0-54 0 0,0-1-32 0 0,-2-2 4 0 0,1 3-12 0 0,1 1 37 0 0,-11-12 444 0 0,9 10-10 0 0,2 1-38 0 0,0-4-288 0 0,-2-10 406 0 0,2 15-592 0 0,0 1-1 0 0,-1-1 1 0 0,1 1-1 0 0,0-1 1 0 0,-1 1 0 0 0,1-1-1 0 0,-1 1 1 0 0,1 0 0 0 0,-1-1-1 0 0,1 1 1 0 0,-1 0-1 0 0,1-1 1 0 0,-1 1 0 0 0,1 0-1 0 0,-1 0 1 0 0,1-1 0 0 0,-1 1-1 0 0,0 0 1 0 0,1 0-1 0 0,-1 0 1 0 0,1 0 0 0 0,-1 0-1 0 0,0 0 1 0 0,1 0-1 0 0,-1 0 1 0 0,1 0 0 0 0,-1 0-22 0 0,-5-1 146 0 0,-7-3 400 0 0,9 1-348 0 0,1 0-89 0 0,0 1-96 0 0,0-1 213 0 0,1 2-84 0 0,-1 0-53 0 0,-2 1-51 0 0,2 0-10 0 0,1 0 38 0 0,-6-5 68 0 0,1 0-45 0 0,1 3 25 0 0,0 1 50 0 0,-2 0 87 0 0,4 1-183 0 0,2 0-44 0 0,0 0 0 0 0,-1 0-1 0 0,1 0 1 0 0,0 0 0 0 0,-1 0-1 0 0,1 1 1 0 0,0-1 0 0 0,-1 1-1 0 0,0 0-23 0 0,-5 4 53 0 0,6-4-42 0 0,1 0-1 0 0,-1 0 0 0 0,1 0 0 0 0,-1-1 1 0 0,1 1-1 0 0,-1 0 0 0 0,1-1 0 0 0,-1 1 0 0 0,1-1 1 0 0,-1 1-1 0 0,0-1 0 0 0,1 0 0 0 0,-1 0 1 0 0,0 0-1 0 0,-1 0-10 0 0,-5 0 14 0 0,5-1-12 0 0,0 1-1 0 0,0 0 0 0 0,0-1 1 0 0,0 2-1 0 0,0-1 0 0 0,0 0 1 0 0,0 0-1 0 0,0 1 1 0 0,0 0-1 0 0,0 0 0 0 0,0 0-1 0 0,-3 2 9 0 0,0-1-2 0 0,-1 2 1 0 0,1-1-1 0 0,1 1 1 0 0,-1 0-1 0 0,0 0 1 0 0,0 1-8 0 0,2-1 0 0 0,-1-1 0 0 0,-17 8 0 0 0,18-9 0 0 0,1 1 1 0 0,0-1-1 0 0,0 1 1 0 0,0 0-1 0 0,0 0 1 0 0,-2 2-1 0 0,2-2-3 0 0,1 0 0 0 0,-1 0 1 0 0,0 0-1 0 0,0 0 0 0 0,-1-1 0 0 0,-2 2 3 0 0,-4 1-38 0 0,8-5 36 0 0,1 0 1 0 0,0 1-1 0 0,0-1 0 0 0,0 1 1 0 0,0-1-1 0 0,0 1 1 0 0,0-1-1 0 0,0 1 1 0 0,0 0-1 0 0,0 0 1 0 0,0-1-1 0 0,0 1 0 0 0,0 0 1 0 0,1 0-1 0 0,-1 0 1 0 0,0 0-1 0 0,1 0 1 0 0,-1 1 1 0 0,-4 8 0 0 0,4-8 0 0 0,0 1 0 0 0,0-1 0 0 0,-1 0 0 0 0,1 0 0 0 0,0 0 0 0 0,-1 0 0 0 0,1 0 0 0 0,-1 0 0 0 0,0 0 0 0 0,1-1 0 0 0,-1 0 0 0 0,1 1 0 0 0,0-1 0 0 0,0 0 0 0 0,0 0 0 0 0,0 1 0 0 0,0-1 0 0 0,0 1 0 0 0,0-1 0 0 0,0 1 0 0 0,0-1 0 0 0,1 1 0 0 0,-1-1 0 0 0,1 1 0 0 0,-1 0 0 0 0,1 0 0 0 0,0-1 0 0 0,0 1 0 0 0,-1 0 0 0 0,1 0 0 0 0,0-2 0 0 0,0 1 0 0 0,0 0 0 0 0,0-1 0 0 0,0 1 0 0 0,0 0 0 0 0,0-1 0 0 0,0 1 0 0 0,0 0 0 0 0,0-1 0 0 0,0 1 0 0 0,-1 0 0 0 0,1-1 0 0 0,0 1 0 0 0,-1 0 0 0 0,1-1 0 0 0,0 1 0 0 0,-1-1 0 0 0,1 1 0 0 0,-1-1 0 0 0,1 1 0 0 0,-1-1 0 0 0,1 1 0 0 0,-1-1 0 0 0,1 1 0 0 0,-1-1 0 0 0,0 0 0 0 0,1 1 0 0 0,-1-1 0 0 0,1 1 0 0 0,-1-1 0 0 0,1 0 0 0 0,-1 1 0 0 0,1-1 0 0 0,-1 1 0 0 0,1-1 0 0 0,-1 1 0 0 0,1 0 0 0 0,0-1 0 0 0,-1 1 0 0 0,1-1 0 0 0,0 1 0 0 0,-1 0 0 0 0,1-1 0 0 0,0 1 0 0 0,0 0 0 0 0,0-1 0 0 0,0 1 0 0 0,-1 0 0 0 0,1-1 0 0 0,0 1 0 0 0,0 0 0 0 0,0-1 0 0 0,1 1 0 0 0,-1 0 0 0 0,0 0 0 0 0,0 0 0 0 0,0 0 0 0 0,0 0 0 0 0,0-1 0 0 0,0 1 0 0 0,-1 0 0 0 0,1 0 0 0 0,0 0 0 0 0,0 0 0 0 0,-1-1 0 0 0,1 1 0 0 0,0 0 0 0 0,-1 0 0 0 0,0 0-1 0 0,-4 4 6 0 0,6-3 11 0 0,1 9 17 0 0,-6 3-22 0 0,3-13-12 0 0,0 0 1 0 0,0 1-1 0 0,1-1 0 0 0,-1 0 1 0 0,0 1-1 0 0,1-1 1 0 0,0 1-1 0 0,-1-1 0 0 0,1 1 1 0 0,0-1-1 0 0,0 0 0 0 0,-1 1 1 0 0,1-1-1 0 0,1 1 1 0 0,-1-1-1 0 0,0 1 0 0 0,0-1 1 0 0,0 1-1 0 0,1-1 1 0 0,-1 1-1 0 0,1-1 0 0 0,-1 1 1 0 0,5 6-25 0 0,-4-6 22 0 0,0-1 0 0 0,0 0 0 0 0,0 1 0 0 0,0-1 0 0 0,-1 1 0 0 0,1-1 0 0 0,0 1 0 0 0,-1 0 0 0 0,1-1 1 0 0,-1 1-1 0 0,0-1 0 0 0,0 1 0 0 0,0 0 0 0 0,1 0 3 0 0,-1 42 0 0 0,-1-42 0 0 0,1 0 0 0 0,1-1 0 0 0,-1 1 0 0 0,0 0 0 0 0,0-1 0 0 0,1 1 0 0 0,-1 0 0 0 0,1-1 0 0 0,-1 1 0 0 0,1 0 0 0 0,0-1 0 0 0,-1 1 0 0 0,1-1 0 0 0,0 0 0 0 0,1 2 0 0 0,3 5 0 0 0,-1 1-11 0 0,0 0 0 0 0,-1 1 0 0 0,2 5 11 0 0,0 2-21 0 0,-4-15 20 0 0,0 0-1 0 0,0 1 1 0 0,0-1-1 0 0,1 0 1 0 0,-1 0 0 0 0,1-1-1 0 0,-1 1 1 0 0,1 0-1 0 0,1 1 2 0 0,8 10 3 0 0,-6-2-3 0 0,-4-9 0 0 0,0 0 0 0 0,0 0 0 0 0,0 1 0 0 0,0-1 0 0 0,1 0 0 0 0,-1 0 0 0 0,1 0 0 0 0,0 0 0 0 0,-1 0 0 0 0,94 92 0 0 0,-90-89-1 0 0,0-1-1 0 0,0 0 1 0 0,0 0 0 0 0,1 0 0 0 0,0-1 1 0 0,-1 0 6 0 0,1 1-1 0 0,-1 0 0 0 0,0 0 1 0 0,0 0-1 0 0,0 1-5 0 0,13 13 96 0 0,20 19 63 0 0,-15-13-22 0 0,-4-7-44 0 0,-11-9-41 0 0,1 0-1 0 0,-1 0 0 0 0,-1 1 1 0 0,5 6-52 0 0,2 7 57 0 0,17 33 162 0 0,-15-24-127 0 0,-12-14-49 0 0,-5 13 108 0 0,0-14-57 0 0,1-7-50 0 0,1-5-12 0 0,-1 1 0 0 0,-1 0-1 0 0,1-1 1 0 0,0 1 0 0 0,-1-1-1 0 0,-1 3-31 0 0,1-5 10 0 0,1 0-1 0 0,-1 0 1 0 0,0 0-1 0 0,0 0 1 0 0,-1 0-1 0 0,1 0 1 0 0,0 0-1 0 0,-1-1 1 0 0,0 2-10 0 0,-1 0 17 0 0,0 0 0 0 0,1 0 0 0 0,0 1 0 0 0,0-1 0 0 0,0 0 0 0 0,0 2-17 0 0,0-1 10 0 0,0-1 0 0 0,0 0-1 0 0,0 1 1 0 0,0-1-1 0 0,-1 0 1 0 0,0 1-10 0 0,0-1 13 0 0,1 0 0 0 0,0 0 0 0 0,-1 0 0 0 0,1 0 1 0 0,1 1-1 0 0,-2 0-13 0 0,2 0 13 0 0,-1-1 1 0 0,0 1-1 0 0,0-1 1 0 0,-1 0-1 0 0,1 0 1 0 0,-2 1-14 0 0,-38 28 82 0 0,34-19-55 0 0,-20 3 104 0 0,17-12-88 0 0,9-3-34 0 0,0 0 1 0 0,-1 0-1 0 0,1 1 0 0 0,0-1 1 0 0,0 0-1 0 0,0 1 1 0 0,0-1-1 0 0,0 1 1 0 0,0 0-10 0 0,0 0 3 0 0,-1 0 1 0 0,1-1-1 0 0,-1 1 1 0 0,1-1-1 0 0,-1 1 1 0 0,0-1-1 0 0,1 0 1 0 0,-1 0-1 0 0,0 0 1 0 0,0 0-1 0 0,0-1 1 0 0,0 1-1 0 0,1-1 1 0 0,-1 0-1 0 0,0 0 1 0 0,0 0-1 0 0,0 0 1 0 0,-2 0-4 0 0,-2 0 1 0 0,6 0-1 0 0,0-1 0 0 0,-1 1 0 0 0,1 0 0 0 0,0 1 0 0 0,-1-1 0 0 0,1 0 0 0 0,0 0 0 0 0,0 0 0 0 0,-1 1 0 0 0,1-1 0 0 0,0 1 0 0 0,-1-1 0 0 0,1 1 0 0 0,0 0 0 0 0,0-1 0 0 0,0 1 0 0 0,-1 0 0 0 0,-10 5 0 0 0,-18-3 0 0 0,-18-3 96 0 0,48 1-92 0 0,-1-1 1 0 0,0 0-1 0 0,0 0 1 0 0,0 0-1 0 0,0 0 1 0 0,0-1 0 0 0,1 1-1 0 0,-1 0 1 0 0,0 0-1 0 0,0 0 1 0 0,0-1-1 0 0,0 1 1 0 0,1 0 0 0 0,-2-1-5 0 0,-2-6 18 0 0,4 7-18 0 0,-1-1 0 0 0,1 1 0 0 0,0 0-1 0 0,0-1 1 0 0,-1 1 0 0 0,1-1 0 0 0,0 1 0 0 0,-1 0 0 0 0,1-1 0 0 0,0 1 0 0 0,-1 0 0 0 0,1-1 0 0 0,-1 1 0 0 0,1 0 0 0 0,0 0 0 0 0,-1-1 0 0 0,1 1-1 0 0,-1 0 1 0 0,1 0 0 0 0,-1 0 0 0 0,1-1 0 0 0,-1 1 0 0 0,1 0 0 0 0,-1 0 0 0 0,1 0 0 0 0,-1 0 0 0 0,1 0 0 0 0,-1 0 0 0 0,1 0 0 0 0,-1 0 0 0 0,1 0 0 0 0,-1 1 0 0 0,0-1 0 0 0,1 0 0 0 0,-1 0 1 0 0,0 0-1 0 0,1 0 0 0 0,-1 0 1 0 0,0 0-1 0 0,1 0 0 0 0,-1 0 1 0 0,0-1-1 0 0,1 1 1 0 0,-1 0-1 0 0,0 0 0 0 0,1 0 1 0 0,-1-1-1 0 0,1 1 0 0 0,-1 0 1 0 0,0-1-1 0 0,1 1 0 0 0,-1-1 1 0 0,1 1-1 0 0,-1-10 17 0 0,1 10-15 0 0,0-1-1 0 0,0 0 0 0 0,0 0 1 0 0,0 0-1 0 0,0 1 1 0 0,0-1-1 0 0,0 0 1 0 0,0 0-1 0 0,-1 1 1 0 0,1-1-1 0 0,0 0 0 0 0,0 0 1 0 0,-1 1-1 0 0,1-1 1 0 0,0 0-1 0 0,-1 0 1 0 0,1 1-1 0 0,0-1 0 0 0,-1 0 1 0 0,0 1-2 0 0,-9-5 27 0 0,4-6 31 0 0,-1-7-24 0 0,11 6 0 0 0,-3 10-31 0 0,0 1-1 0 0,0-1 1 0 0,-1 0-1 0 0,1 1 1 0 0,0-1-1 0 0,-1 0 1 0 0,0 1-1 0 0,1-1 1 0 0,-1 0 0 0 0,0-1-3 0 0,0-17 28 0 0,-1 12 9 0 0,1 0 1 0 0,0-1-1 0 0,1 1 1 0 0,0 0 0 0 0,1-7-38 0 0,4 2 44 0 0,-5 12-37 0 0,0-1-1 0 0,0 1 0 0 0,0-1 0 0 0,-1 1 0 0 0,1-1 1 0 0,-1 1-1 0 0,1-1 0 0 0,-1 0 0 0 0,1 1 1 0 0,-1-1-1 0 0,0 0 0 0 0,0 1 0 0 0,0-1 1 0 0,0 0-7 0 0,0-1 4 0 0,0 0 0 0 0,0 0 0 0 0,1 0 1 0 0,-1-1-1 0 0,1 1 0 0 0,-1 0 1 0 0,2-2-5 0 0,-1 3 6 0 0,0 0 0 0 0,0 0 0 0 0,0 0 0 0 0,0 0 0 0 0,1 0 0 0 0,-1 1 0 0 0,0-1 0 0 0,2-1-6 0 0,0 0 11 0 0,0-1-1 0 0,-1 0 0 0 0,1 0 1 0 0,-1 0-1 0 0,0 0 0 0 0,0 0 1 0 0,0-1-1 0 0,0-1-10 0 0,8-16 11 0 0,4 0-11 0 0,4-4 11 0 0,-2 8 31 0 0,-14 15-40 0 0,1 0-1 0 0,-1 0 1 0 0,0 0 0 0 0,0 0 0 0 0,0-1 0 0 0,0 0-2 0 0,0 0 1 0 0,0 1 1 0 0,0-1 0 0 0,0 1 0 0 0,0 0-1 0 0,1 0 1 0 0,0-1-2 0 0,12-16 46 0 0,-4-2-37 0 0,-8 16-10 0 0,2-7 1 0 0,6 8 0 0 0,5-24 0 0 0,-15 23-1 0 0,-1-1 8 0 0,4 2 40 0 0,7-8-36 0 0,-9-3-11 0 0,-2 8-4 0 0,0 0-44 0 0,0 0-49 0 0,0 3-53 0 0,3 0-195 0 0,0 1 183 0 0,0 1-32 0 0,-1 1-63 0 0,-1 1 85 0 0,0 0-33 0 0,0 0-36 0 0,0 1-33 0 0,-1-1-367 0 0,1 0 94 0 0,-1 1-48 0 0,0-2-693 0 0,0-2-545 0 0,0-5-1034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45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33 9072 0 0,'0'0'266'0'0,"0"0"1"0"0,0 0-199 0 0,0 3-40 0 0,-1 5 3 0 0,-5 4-59 0 0,-1 1 27 0 0,5-4 77 0 0,2 0 66 0 0,3 0 94 0 0,2-1-7 0 0,1 2 119 0 0,-4 6 95 0 0,-2-6-241 0 0,-1 1 10 0 0,1-2-37 0 0,1-1 10 0 0,2 2 48 0 0,0 0-43 0 0,0 1-13 0 0,0-3-18 0 0,0 0 23 0 0,1-1 62 0 0,1 1-18 0 0,0 2 72 0 0,-2 4 40 0 0,-2-3-67 0 0,6 1 32 0 0,-1 1-6 0 0,-4-2-37 0 0,-1-2-37 0 0,5-3 15 0 0,-2-3-84 0 0,-1 2 69 0 0,-2-1-17 0 0,-1 3 59 0 0,0-4 130 0 0,0-1-42 0 0,0-1-40 0 0,0 0-36 0 0,0 0-36 0 0,0-1-32 0 0,0-1 117 0 0,0-1-107 0 0,0-2-91 0 0,-1 0-74 0 0,1-1-57 0 0,0-2-51 0 0,1-10-141 0 0,0 8 145 0 0,0 3 100 0 0,0 1 104 0 0,25-72-154 0 0,-23 66 0 0 0,-2 7 0 0 0,0 0 0 0 0,0 0 0 0 0,0 0 0 0 0,0 1 0 0 0,1-1 0 0 0,-1 0 0 0 0,1 1 0 0 0,0 0 0 0 0,2-2 0 0 0,43-69 0 0 0,-42 67 0 0 0,1 0 0 0 0,0 0 0 0 0,0 1 0 0 0,5-4 0 0 0,2-3 0 0 0,-7 8 0 0 0,-1 1 0 0 0,1 0 0 0 0,0 1 0 0 0,0-1 0 0 0,0 1 0 0 0,1 0 0 0 0,-1 0 0 0 0,7 0-11 0 0,-11 3 3 0 0,1 0 0 0 0,-1 0 1 0 0,0 1-1 0 0,0 0 1 0 0,0-1-1 0 0,0 1 1 0 0,0 0-1 0 0,0 0 1 0 0,0 0-1 0 0,0 0 1 0 0,1 1 7 0 0,5 3-4 0 0,2-1-26 0 0,-7-3 27 0 0,-1 0 1 0 0,0 0-1 0 0,0 1 0 0 0,1-1 1 0 0,-1 0-1 0 0,0 1 1 0 0,0-1-1 0 0,0 1 0 0 0,0 0 3 0 0,13 14-3 0 0,1 2-1 0 0,-2 0 1 0 0,4 6 3 0 0,-16-20-9 0 0,0 0 1 0 0,0 0-1 0 0,0 0 1 0 0,0 0-1 0 0,-1 0 1 0 0,2 5 8 0 0,-3-7-5 0 0,1 1 0 0 0,0 0 1 0 0,0 0-1 0 0,0-1 1 0 0,0 1-1 0 0,0-1 0 0 0,1 1 1 0 0,0-1-1 0 0,-1 1 0 0 0,1-1 1 0 0,0 0-1 0 0,0 1 5 0 0,0-1-1 0 0,0 0 1 0 0,-1-1-1 0 0,1 1 0 0 0,0 1 0 0 0,-1-1 0 0 0,0 0 0 0 0,0 0 1 0 0,1 0-1 0 0,-1 1 0 0 0,-1-1 0 0 0,1 1 0 0 0,0-1 1 0 0,0 1 0 0 0,0 0-1 0 0,9 23 12 0 0,2 1 42 0 0,-8-19-53 0 0,1 5-14 0 0,6-8-45 0 0,-11-4 58 0 0,1-1 0 0 0,-1 1 0 0 0,0 0 0 0 0,1 0 0 0 0,-1 0 0 0 0,0 0 0 0 0,0-1 0 0 0,0 1 0 0 0,0 0 0 0 0,1 0 0 0 0,-1 0 0 0 0,0 0-1 0 0,0-1 1 0 0,-1 2 1 0 0,1 11 14 0 0,0-7 39 0 0,0 20-29 0 0,0-26-23 0 0,0 0 0 0 0,0 0-1 0 0,0 0 1 0 0,0 0 0 0 0,0 0 0 0 0,0 0-1 0 0,0 0 1 0 0,0 1 0 0 0,0-1 0 0 0,0 0-1 0 0,0 0 1 0 0,0 0 0 0 0,0 0 0 0 0,0 0-1 0 0,0 0 1 0 0,0 0 0 0 0,0 0 0 0 0,0 0-1 0 0,0 0 1 0 0,0 1 0 0 0,0-1 0 0 0,0 0-1 0 0,0 0 1 0 0,0 0 0 0 0,0 0 0 0 0,1 0-1 0 0,-1 0 1 0 0,0 0 0 0 0,0 0 0 0 0,0 0-1 0 0,0 0 1 0 0,0 0 0 0 0,0 0 0 0 0,0 0-1 0 0,0 0 1 0 0,0 0 0 0 0,0 1 0 0 0,0-1-1 0 0,0 0 1 0 0,0 0 0 0 0,1 0 0 0 0,-1 0-1 0 0,0 0 1 0 0,0 0 0 0 0,0 0 0 0 0,0 0-1 0 0,0 0 1 0 0,0 0 0 0 0,0 0-1 0 0,0 0 1 0 0,0 0 0 0 0,0 0 0 0 0,1 0-1 0 0,-1 0 1 0 0,0 0 0 0 0,0 0 0 0 0,0-1-1 0 0,10 1 21 0 0,-7 0-5 0 0,-3 0-36 0 0,0 4-189 0 0,0-2 82 0 0,0 0 51 0 0,0 2-18 0 0,0-2 24 0 0,0 0-93 0 0,1-2-48 0 0,-1 0-80 0 0,1 0 95 0 0,0 0-40 0 0,0 0-43 0 0,0 0-41 0 0,0 0-37 0 0,0 0-34 0 0,1 0-251 0 0,-1 0-55 0 0,2 0-817 0 0,-1 0-640 0 0,-1 0-1217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7:32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5208 0 0,'0'0'116'0'0,"0"0"17"0"0,2-3 11 0 0,4-2-64 0 0,-1 0 35 0 0,-5 5 127 0 0,-1-1-69 0 0,-1 0-14 0 0,1 0-83 0 0,-2-1 1 0 0,2 1 48 0 0,9-9 356 0 0,-5 7-26 0 0,-3 3-134 0 0,0 0-58 0 0,0 0-9 0 0,0 0-35 0 0,0 0-163 0 0,0 0-40 0 0,0 0-65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7:32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7424 0 0,'0'0'166'0'0,"0"0"29"0"0,0 0 12 0 0,2 0-34 0 0,9 0-97 0 0,-9 0 132 0 0,-2 0 47 0 0,0 0 1 0 0,0 0-27 0 0,0 0-110 0 0,0 0-45 0 0,0 0-8 0 0,3 0-13 0 0,1 0-74 0 0,-2 0-84 0 0,1 0-81 0 0,-2 0 50 0 0,-1 0-35 0 0,1 0-36 0 0,0 0-34 0 0,0 0-328 0 0,-1 0-230 0 0,0 0-531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7:31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5584 0 0,'3'0'28'0'0,"1"0"47"0"0,8 0 311 0 0,-8 0-248 0 0,0 0-75 0 0,-3 0-76 0 0,0 0-36 0 0,1 0 133 0 0,-2 3 96 0 0,0 7 153 0 0,0-7 10 0 0,0-3 5 0 0,0 0 17 0 0,0 0 10 0 0,0 0 1 0 0,3 2-10 0 0,7 9-39 0 0,-7-8-20 0 0,-3-1-3 0 0,0 2-198 0 0,0-3-63 0 0,0 1 0 0 0,-1 0 1 0 0,1 0-1 0 0,1 0 0 0 0,-1 0 1 0 0,0-1-1 0 0,0 1 0 0 0,1 0 1 0 0,-1 0-1 0 0,1 0 0 0 0,0 1-43 0 0,5 1 179 0 0,-5-4-168 0 0,-1 0 1 0 0,1 1-1 0 0,-1-1 1 0 0,0 0-1 0 0,1 0 1 0 0,-1 1-1 0 0,1-1 1 0 0,-1 0-1 0 0,0 1 1 0 0,1-1-1 0 0,-1 1 0 0 0,0-1 1 0 0,1 0-1 0 0,-1 1 1 0 0,0-1-1 0 0,0 1 1 0 0,1-1-1 0 0,-1 1 1 0 0,0-1-1 0 0,0 1 1 0 0,0-1-1 0 0,0 1 1 0 0,0-1-1 0 0,0 1 0 0 0,0-1 1 0 0,0 1-1 0 0,0-1 1 0 0,0 1-1 0 0,0-1 1 0 0,0 1-1 0 0,0-1 1 0 0,0 1-12 0 0,0 7 102 0 0,0 0 55 0 0,0 24 623 0 0,0-25-608 0 0,0 4 14 0 0,0-6-141 0 0,0 0-41 0 0,0-2 118 0 0,0-1-5 0 0,0 0-158 0 0,0 0 42 0 0,0 1 69 0 0,0 6 177 0 0,0-7-219 0 0,0 1-54 0 0,0-1-56 0 0,0 0-69 0 0,0 1-82 0 0,0-2-93 0 0,0-1-270 0 0</inkml:trace>
  <inkml:trace contextRef="#ctx0" brushRef="#br0" timeOffset="822.64">316 0 5008 0 0,'14'2'186'0'0,"-8"1"-23"0"0,-1 1 29 0 0,2 3 77 0 0,-4-5-166 0 0,-1 1-75 0 0,1 0 92 0 0,13 13 502 0 0,-13-13-521 0 0,-1-1-37 0 0,-1 0 112 0 0,1 0-48 0 0,-1 2 20 0 0,-3 3-22 0 0,2-6-80 0 0,0 3 124 0 0,1-1-34 0 0,-1 2 53 0 0,2 0-67 0 0,2-1-25 0 0,-1 0-22 0 0,0 0 63 0 0,0 1 7 0 0,0 0 55 0 0,7 16 100 0 0,-7-14-98 0 0,-1-1-76 0 0,-2 1-43 0 0,-1 2-20 0 0,0-1 43 0 0,0 4 31 0 0,1-9-95 0 0,0 0 1 0 0,0 0-1 0 0,0 0 0 0 0,0 1 0 0 0,0-1 1 0 0,0 0-1 0 0,1 0 0 0 0,0 0 0 0 0,-1 1 1 0 0,2-1-43 0 0,2 5 92 0 0,-3-6-72 0 0,0-1 1 0 0,0 0-1 0 0,0 1 1 0 0,0-1-1 0 0,0 1 1 0 0,-1-1-1 0 0,1 1 1 0 0,-1 0-1 0 0,1-1 0 0 0,-1 1 1 0 0,0-1-1 0 0,1 1 1 0 0,-1 0-1 0 0,0 0-20 0 0,0 7 123 0 0,0 15 275 0 0,0-17-312 0 0,0 0-46 0 0,-2 4 86 0 0,-4 1-23 0 0,2-5-20 0 0,2-1 9 0 0,0 0 18 0 0,2 2 40 0 0,0 35 314 0 0,0-26-320 0 0,0-16-136 0 0,0 0 0 0 0,0 0 1 0 0,0-1-1 0 0,0 1 0 0 0,0 0 0 0 0,0-1 1 0 0,0 1-1 0 0,0 0 0 0 0,-1-1 1 0 0,1 1-1 0 0,0 0 0 0 0,0-1 0 0 0,-1 1 1 0 0,1-1-1 0 0,0 1 0 0 0,-1 0 0 0 0,1-1 1 0 0,-1 1-1 0 0,1-1 0 0 0,-1 1 0 0 0,1-1 1 0 0,-1 1-1 0 0,1-1 0 0 0,-1 0 0 0 0,1 1 1 0 0,-1-1-9 0 0,1 1 8 0 0,-1-1 0 0 0,0 0 0 0 0,1 1 1 0 0,-1-1-1 0 0,1 1 0 0 0,-1-1 0 0 0,1 1 1 0 0,-1-1-1 0 0,1 1 0 0 0,0-1 0 0 0,-1 1 1 0 0,1 0-1 0 0,0-1 0 0 0,-1 1 0 0 0,1-1 1 0 0,0 1-1 0 0,0 0 0 0 0,-1-1 0 0 0,1 1 1 0 0,0 0-1 0 0,0-1 0 0 0,0 1 0 0 0,0 0 1 0 0,0-1-1 0 0,0 1 0 0 0,0 0-8 0 0,0 0 9 0 0,0 0 0 0 0,0-1-1 0 0,0 1 1 0 0,0 0 0 0 0,0-1-1 0 0,0 1 1 0 0,0 0 0 0 0,0 0 0 0 0,-1-1-1 0 0,1 1 1 0 0,0 0 0 0 0,-1-1-1 0 0,1 1 1 0 0,0 0 0 0 0,-1-1-1 0 0,1 1 1 0 0,-1 0 0 0 0,1-1-1 0 0,-1 1 1 0 0,1-1 0 0 0,-1 1 0 0 0,1-1-1 0 0,-1 1 1 0 0,0-1 0 0 0,1 1-9 0 0,-1-1 8 0 0,1 0 0 0 0,-1 0 0 0 0,1 1 0 0 0,-1-1 0 0 0,1 1 0 0 0,-1-1 0 0 0,1 0 0 0 0,0 1 0 0 0,-1-1 0 0 0,1 1 0 0 0,0-1 0 0 0,-1 1 0 0 0,1-1 0 0 0,0 1 0 0 0,-1-1 0 0 0,1 1 0 0 0,0-1 0 0 0,0 1 0 0 0,0 0 0 0 0,0-1 0 0 0,0 1 0 0 0,-1-1 0 0 0,1 1 0 0 0,0 0-8 0 0,-2 4 128 0 0,-9 6-35 0 0,9-9-18 0 0,-1-2-3 0 0,-7 0 1 0 0,4 3-8 0 0,-4 7-38 0 0,3-6 37 0 0,-2-4-60 0 0,6-1 5 0 0,3 1-7 0 0,-1 0-1 0 0,1 0 0 0 0,-1 0 1 0 0,1 0-1 0 0,-1-1 1 0 0,1 1-1 0 0,-1 0 0 0 0,1 0 1 0 0,-1 0-1 0 0,1 1 1 0 0,-1-1-1 0 0,1 0 0 0 0,-1 0 1 0 0,1 0-1 0 0,-1 0 1 0 0,1 0-1 0 0,-1 1 0 0 0,1-1 1 0 0,-1 0-1 0 0,1 0 0 0 0,-1 1 1 0 0,1-1-1 0 0,0 0 1 0 0,-1 1-1 0 0,1-1 0 0 0,-1 0 1 0 0,1 1-1 0 0,0-1 1 0 0,0 1-1 0 0,-1-1 0 0 0,1 0 1 0 0,0 1-1 0 0,-1-1 1 0 0,1 1-1 0 0,0-1 0 0 0,0 1 1 0 0,0-1-1 0 0,0 1 1 0 0,0-1-1 0 0,-1 1 0 0 0,1-1 1 0 0,0 1-1 0 0,0-1 0 0 0,0 1 1 0 0,0-1-1 0 0,1 1-1 0 0,-2 1 24 0 0,-1-4 11 0 0,1 1-23 0 0,0 0-6 0 0,0 0 0 0 0,0 0 0 0 0,0 0 1 0 0,0 0-1 0 0,-1 0 0 0 0,1 1 0 0 0,0-1 0 0 0,0 0 1 0 0,-1 1-1 0 0,1-1 0 0 0,0 0 0 0 0,-2 1-6 0 0,-11-2 85 0 0,14 2-85 0 0,0 0 1 0 0,-1 0-1 0 0,1 0 1 0 0,-1 0 0 0 0,1 0-1 0 0,-1 0 1 0 0,1 0 0 0 0,0 0-1 0 0,-1 0 1 0 0,1 0-1 0 0,-1 0 1 0 0,1 0 0 0 0,0-1-1 0 0,-1 1 1 0 0,1 0-1 0 0,-1 0 1 0 0,1 0 0 0 0,0-1-1 0 0,-1 1 1 0 0,1 0 0 0 0,0 0-1 0 0,-1-1 1 0 0,1 1-1 0 0,0 0 1 0 0,0-1 0 0 0,-1 1-1 0 0,1 0 1 0 0,0-1-1 0 0,0 1 1 0 0,0-1 0 0 0,-1 1-1 0 0,-3-7-3 0 0,-7 2 3 0 0,6-8-38 0 0,0 5-43 0 0,-1 2-38 0 0,6 6 119 0 0,0 0-11 0 0,0 0 0 0 0,0 0-1 0 0,-1 0 1 0 0,1-1 0 0 0,0 1 0 0 0,0 0-1 0 0,0 0 1 0 0,-1-1 0 0 0,1 1-1 0 0,0 0 1 0 0,0-1 0 0 0,0 1 0 0 0,0 0-1 0 0,0-1 1 0 0,0 1 0 0 0,0 0-1 0 0,-1-1 1 0 0,1 1 0 0 0,0 0 0 0 0,0 0-1 0 0,0-1 1 0 0,0 1 0 0 0,0 0-1 0 0,1-1 1 0 0,-1 1 0 0 0,0 0 11 0 0,0-2-158 0 0,0 2 55 0 0,0-1 49 0 0,0 0 39 0 0,0-1 71 0 0,0-1 227 0 0,0 2-240 0 0,0-1-57 0 0,0 1-109 0 0,0 0 9 0 0,0-1-42 0 0,0 1-62 0 0,0 0-59 0 0,0-1-63 0 0,0 1-70 0 0,0-1-75 0 0,0 0-80 0 0,0 0-86 0 0,0 0-92 0 0,0-3-882 0 0,0-4-919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8:04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0 9904 0 0,'0'0'222'0'0,"0"0"30"0"0,0 0 20 0 0,0 1-112 0 0,0 1-82 0 0,0 42 851 0 0,0 4-61 0 0,0 2-61 0 0,0-3-59 0 0,0-39-615 0 0,1-1 0 0 0,0 0 1 0 0,1 1-1 0 0,1 5-133 0 0,-1-5 120 0 0,0 0-1 0 0,0 1 1 0 0,-1-1 0 0 0,0 8-120 0 0,-1 8 188 0 0,0 34 178 0 0,0-29-159 0 0,1-22-150 0 0,0 1 1 0 0,0 0-1 0 0,0 0 0 0 0,1-1 1 0 0,0 2-58 0 0,0-2 50 0 0,0 1 0 0 0,0 0 1 0 0,-1-1-1 0 0,0 1 0 0 0,-1 1-50 0 0,0 6 82 0 0,-1-7-41 0 0,1 0-1 0 0,1 0 1 0 0,-1-1 0 0 0,1 1 0 0 0,1 1-41 0 0,3 7 54 0 0,-4-12-42 0 0,0-1 0 0 0,0 0 0 0 0,0 0 0 0 0,0 1 0 0 0,0-1 0 0 0,-1 0 0 0 0,0 1 0 0 0,1-1 0 0 0,-1 1 0 0 0,0-1 0 0 0,-1 0 0 0 0,1 1 1 0 0,-1-1-14 0 0,-4 13 53 0 0,-1 1 23 0 0,4 0 22 0 0,3-7-50 0 0,-1 10 43 0 0,-4-2 13 0 0,0-8-53 0 0,-3 9 34 0 0,5-4 22 0 0,2-13-89 0 0,0 0-1 0 0,0 0 0 0 0,-1 0 0 0 0,1 0 0 0 0,-1 0 0 0 0,1 0 0 0 0,-1 0 1 0 0,0 0-1 0 0,0-1 0 0 0,0 1 0 0 0,0 0 0 0 0,0 0-16 0 0,-2 2 39 0 0,-1 0-1 0 0,1 0 1 0 0,-1 0-1 0 0,-3 3-38 0 0,-19 11 113 0 0,5-7-46 0 0,-1-3 34 0 0,-4 6-24 0 0,8-5-15 0 0,15-8-51 0 0,0 0-1 0 0,0 0 1 0 0,0-1-1 0 0,0 1 0 0 0,-1-1 1 0 0,1 0-1 0 0,0 0 1 0 0,0 0-1 0 0,0 0 0 0 0,-1-1-10 0 0,-8 1 19 0 0,10 0-15 0 0,1 0 0 0 0,-1 0 0 0 0,1-1 0 0 0,-1 1-1 0 0,1 0 1 0 0,-1-1 0 0 0,1 1 0 0 0,-1-1 0 0 0,1 0 0 0 0,-1 1 0 0 0,1-1 0 0 0,-1 0-1 0 0,1 0-3 0 0,-12-5 14 0 0,0 3 5 0 0,-6-3-38 0 0,6-4-72 0 0,-7-10-99 0 0,12 12 75 0 0,-2-2-76 0 0,1 1-98 0 0,1 1-49 0 0,0 0-109 0 0,4 4 178 0 0,0 0-35 0 0,0 0-35 0 0,0 0-40 0 0,-12-11-887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8:04.7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10304 0 0,'4'-4'52'0'0,"0"0"45"0"0,9-9 337 0 0,-9 9-287 0 0,-2 2-97 0 0,0 0-38 0 0,0-1 141 0 0,0 1-60 0 0,-2-1-43 0 0,0 0-52 0 0,0 0-25 0 0,1 1 48 0 0,-1 2-20 0 0,1 0 1 0 0,0-1 0 0 0,-1 1 0 0 0,1 0 0 0 0,0 0-1 0 0,-1-1 1 0 0,1 1 0 0 0,0 0 0 0 0,-1 0-1 0 0,1 0 1 0 0,0 0 0 0 0,-1 0 0 0 0,1 0 0 0 0,0 0-1 0 0,-1 0-1 0 0,3 0 131 0 0,-3 0 14 0 0,3 0-7 0 0,-2 0-181 0 0,1 0 54 0 0,6 0 180 0 0,-5 0-143 0 0,0 0-58 0 0,-1 0-41 0 0,0 0-61 0 0,1 0-72 0 0,-1 0-82 0 0,1 0-97 0 0,-3 0 100 0 0,0 0-41 0 0,0 0-413 0 0,0 0-288 0 0,0 0-663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8:05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12672 0 0,'0'0'289'0'0,"0"0"40"0"0,0 0 21 0 0,0 0-150 0 0,0 0-96 0 0,0 0-42 0 0,3 0-23 0 0,3 0-14 0 0,-2 0 29 0 0,-2 0 56 0 0,-1 0 130 0 0,-1 0 223 0 0,0 0 17 0 0,0 0-200 0 0,0 0-125 0 0,0 0-45 0 0,0 0-3 0 0,0 0 13 0 0,3 0-21 0 0,0 0-100 0 0,0 0-102 0 0,-1 0-100 0 0,-1 0 51 0 0,0 0-41 0 0,0 0-44 0 0,-1 0-41 0 0,1 0-37 0 0,-1 0-35 0 0,1 0-230 0 0,-1 0-55 0 0,0 0-756 0 0,0 0-594 0 0,0 0-1128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8:27.1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287 63 6072 0 0,'0'0'133'0'0,"0"0"23"0"0,0 0 12 0 0,0-2-23 0 0,0-5-96 0 0,0 3 30 0 0,-1-3 409 0 0,0 2-99 0 0,-1 2-149 0 0,1 1-37 0 0,-3-1 131 0 0,-2-2 146 0 0,5-1-82 0 0,1 5-388 0 0,0 1 0 0 0,0 0 0 0 0,0 0 0 0 0,0 0 0 0 0,0 0 0 0 0,0 0 0 0 0,0 0 0 0 0,0 0 0 0 0,0 0 0 0 0,0 0-1 0 0,0 0 1 0 0,0-1 0 0 0,0 1 0 0 0,0 0 0 0 0,0 0 0 0 0,0 0 0 0 0,0 0 0 0 0,0 0 0 0 0,0 0 0 0 0,0 0 0 0 0,0 0 0 0 0,0 0-1 0 0,0 0 1 0 0,0 0 0 0 0,0-1 0 0 0,0 1 0 0 0,0 0 0 0 0,0 0 0 0 0,0 0 0 0 0,0 0 0 0 0,0 0 0 0 0,0 0 0 0 0,-1 0 0 0 0,1 0-1 0 0,0 0 1 0 0,0 0 0 0 0,0 0 0 0 0,0 0 0 0 0,0 0 0 0 0,0 0 0 0 0,0 0 0 0 0,0 0 0 0 0,0 0 0 0 0,0 0 0 0 0,0 0 0 0 0,-1 0 0 0 0,1 0-1 0 0,0 0 1 0 0,0 0 0 0 0,0 0 0 0 0,0 0 0 0 0,0 0 0 0 0,0 0 0 0 0,0 0 0 0 0,0 0 0 0 0,0 0 0 0 0,-1 0-10 0 0,-2 0 143 0 0,0-1-39 0 0,0-2 145 0 0,2 1-91 0 0,1 0-17 0 0,-1 0 45 0 0,1-1 56 0 0,-2 0 64 0 0,0 6 109 0 0,-12 7-12 0 0,-1-7-58 0 0,7-2-142 0 0,3 3-41 0 0,-3 7 63 0 0,-3 4-65 0 0,-10 12 65 0 0,2 2-53 0 0,-7 10-7 0 0,14-23-115 0 0,6-9-22 0 0,1-1 0 0 0,0 1 0 0 0,0-1-1 0 0,1 2 1 0 0,0-1 0 0 0,0 0-1 0 0,0 1 1 0 0,1-1 0 0 0,1 1 0 0 0,-1 2-28 0 0,1 5 41 0 0,-4 12 38 0 0,-15 10 41 0 0,19-32-104 0 0,1 0-1 0 0,0 0 1 0 0,0 0 0 0 0,0 0 0 0 0,1 0-16 0 0,-2 10 35 0 0,0-7-15 0 0,0 0 1 0 0,-1-1-1 0 0,1 1 0 0 0,-2 0-20 0 0,1 1 31 0 0,-1 1 0 0 0,1 0 0 0 0,0 3-31 0 0,0 15 80 0 0,1-1 0 0 0,1 1 1 0 0,3 14-81 0 0,-1 2 95 0 0,-1-42-90 0 0,-1 6 22 0 0,1 0 1 0 0,0 1 0 0 0,1-1-1 0 0,-1 0 1 0 0,2 0-1 0 0,-1 0 1 0 0,1 0 0 0 0,0 0-1 0 0,1-1 1 0 0,3 8-28 0 0,3 5 72 0 0,-6-12-39 0 0,0-1 0 0 0,1 0-1 0 0,0 0 1 0 0,1 2-33 0 0,-3-6 19 0 0,0 0 1 0 0,1-1 0 0 0,-1 1-1 0 0,1-1 1 0 0,0 1-1 0 0,0-1 1 0 0,1 1-20 0 0,22 15 140 0 0,-5 6 11 0 0,-19-23-138 0 0,0 0 0 0 0,0 0 0 0 0,0-1 0 0 0,0 1 0 0 0,0 0 0 0 0,0-1 0 0 0,0 1 0 0 0,1-1-13 0 0,7 2 48 0 0,16 7 68 0 0,-1 3-37 0 0,-14-6-52 0 0,0-1 0 0 0,1 0 0 0 0,-1-1 0 0 0,9 2-27 0 0,-11-3 17 0 0,2 0 10 0 0,-1-1 0 0 0,0 0-1 0 0,1 0 1 0 0,-1-1 0 0 0,2-1-27 0 0,16 1 68 0 0,4 0 8 0 0,-12-1-94 0 0,-5-1-77 0 0,-2-2-100 0 0,8-8-219 0 0,-17 10 325 0 0,0 1 0 0 0,1-1 0 0 0,-1 1 0 0 0,0-1 1 0 0,4 2 88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8:29.2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5784 0 0,'0'0'132'0'0,"3"2"17"0"0,7 9 10 0 0,-6-3-58 0 0,-5 0-50 0 0,1-6-43 0 0,0 27-30 0 0,0-21 56 0 0,0 0 52 0 0,0-6 75 0 0,2 4 185 0 0,9 15 317 0 0,-9-18-293 0 0,-1 1-69 0 0,0-1-61 0 0,-1 0-53 0 0,1 0-19 0 0,-1 1-49 0 0,-2 4 93 0 0,2-3-59 0 0,0-2 15 0 0,-1 14 377 0 0,0 13 323 0 0,5-13-325 0 0,1-9-326 0 0,1 2 86 0 0,-4 3 75 0 0,-1-7-194 0 0,0-1-48 0 0,1 0-19 0 0,2 2 12 0 0,0 0 28 0 0,-2-1 6 0 0,0 1 33 0 0,-2 0 74 0 0,3 5-12 0 0,7 2-16 0 0,-7-11-46 0 0,-3-3-4 0 0,0 0-8 0 0,3 0-35 0 0,-3 0-143 0 0,1 0 0 0 0,-1 0 0 0 0,1 0 1 0 0,-1 0-1 0 0,1 0 0 0 0,-1 0 0 0 0,1 0 0 0 0,-1 0 0 0 0,0 0 0 0 0,1 0 1 0 0,-1 1-1 0 0,1-1 0 0 0,-1 0 0 0 0,1 0 0 0 0,-1 0 0 0 0,1 1 1 0 0,-1-1-1 0 0,0 0 0 0 0,1 1 0 0 0,-1-1 0 0 0,1 0 0 0 0,-1 1 1 0 0,0-1-1 0 0,1 0 0 0 0,-1 1 0 0 0,0-1 0 0 0,0 1 0 0 0,1-1 0 0 0,-1 0 1 0 0,0 1-1 0 0,0-1 0 0 0,0 1 0 0 0,0-1 0 0 0,1 1 0 0 0,-1-1 1 0 0,0 1-1 0 0,0-1 0 0 0,0 1 0 0 0,0-1 0 0 0,0 1 0 0 0,0-1 1 0 0,0 1-7 0 0,0 2 126 0 0,0-3-6 0 0,0 0-6 0 0,0 0-2 0 0,0 0-3 0 0,0 0-10 0 0,0-3-3 0 0,0 2-90 0 0,0 1 0 0 0,0-1 1 0 0,0 0-1 0 0,0 1 1 0 0,0-1-1 0 0,0 0 0 0 0,0 1 1 0 0,0-1-1 0 0,0 0 1 0 0,1 1-1 0 0,-1-1 0 0 0,0 0 1 0 0,1 1-1 0 0,-1-1 1 0 0,0 1-7 0 0,11-6 94 0 0,-10 3-78 0 0,0 0-1 0 0,-1 0 1 0 0,1 0 0 0 0,-1-1-1 0 0,1 1 1 0 0,-1 0 0 0 0,0 0-1 0 0,0-1 1 0 0,-1 1-1 0 0,1 0-15 0 0,-1-6 14 0 0,1 7-14 0 0,0 0 0 0 0,0 0 0 0 0,0 1 0 0 0,-1-1 0 0 0,1 0 0 0 0,-1 0 0 0 0,1 1 0 0 0,-1-1 1 0 0,0 0-1 0 0,1 1 0 0 0,-1-1 0 0 0,0 1 0 0 0,0-1 0 0 0,0 1 4 0 0,0-1 0 0 0,0 0 0 0 0,0 1 0 0 0,0-1 0 0 0,0 1 0 0 0,1-1 0 0 0,-1 0 0 0 0,1 0 0 0 0,-1 1 0 0 0,1-1 0 0 0,0 0 0 0 0,0 0 0 0 0,0 0-4 0 0,0-48 21 0 0,0 17 30 0 0,0 22-48 0 0,2-5-4 0 0,11 0 1 0 0,1 0 0 0 0,-5 1 0 0 0,-5 13 0 0 0,1 1 0 0 0,3-4 0 0 0,-7 4-4 0 0,1 0 0 0 0,-1 0 1 0 0,1 0-1 0 0,-1 1 0 0 0,1-1 0 0 0,-1 0 1 0 0,1 1-1 0 0,-1-1 0 0 0,1 1 0 0 0,0 0 0 0 0,-1-1 1 0 0,1 1-1 0 0,0 0 0 0 0,0 0 4 0 0,-1 0-3 0 0,1 0-1 0 0,0-1 0 0 0,-1 1 1 0 0,1 0-1 0 0,0-1 0 0 0,-1 1 1 0 0,1-1-1 0 0,-1 1 0 0 0,1-1 1 0 0,-1 0-1 0 0,1 1 1 0 0,-1-1-1 0 0,1 0 0 0 0,-1 0 4 0 0,7-4-26 0 0,2 0 1 0 0,-2 1-43 0 0,6-3-126 0 0,-10 5 78 0 0,7 1-18 0 0,-7 1 36 0 0,0 0-74 0 0,0-1-105 0 0,-2 1 90 0 0,0-1-38 0 0,0 0-83 0 0,0-1-55 0 0,0 1-49 0 0,0-1-42 0 0,2 0-560 0 0,0-1-98 0 0,2 1-770 0 0,4 2-1066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8:30.9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175 427 6216 0 0,'0'0'133'0'0,"0"0"23"0"0,0 0 15 0 0,0 0 38 0 0,-2 3 95 0 0,1-2-255 0 0,-2 1 38 0 0,-4 4 53 0 0,3-5-58 0 0,1 1 21 0 0,-1-2 41 0 0,-1 1 50 0 0,0-1 62 0 0,4 0-237 0 0,1 0-1 0 0,-1 0 1 0 0,0 0 0 0 0,1 0 0 0 0,-1 1-1 0 0,0-1 1 0 0,1 0 0 0 0,-1 0 0 0 0,1 1 0 0 0,-1-1-1 0 0,0 0 1 0 0,1 1 0 0 0,-1-1 0 0 0,1 0 0 0 0,-1 1-1 0 0,1-1 1 0 0,-1 1 0 0 0,1-1 0 0 0,-1 1 0 0 0,1-1-1 0 0,0 1 1 0 0,-1-1 0 0 0,1 1-19 0 0,0 0 17 0 0,-1-1 0 0 0,1 1 1 0 0,-1-1-1 0 0,1 1 0 0 0,0-1 0 0 0,-1 1 0 0 0,1-1 1 0 0,-1 0-1 0 0,1 1 0 0 0,-1-1 0 0 0,0 1 0 0 0,1-1 1 0 0,-1 0-1 0 0,1 1 0 0 0,-1-1 0 0 0,0 0 0 0 0,1 0 1 0 0,-1 0-1 0 0,1 1 0 0 0,-1-1 0 0 0,0 0 1 0 0,1 0-1 0 0,-1 0-17 0 0,-5 2 248 0 0,-7 9-67 0 0,8-9-139 0 0,5-1-32 0 0,-1-1 0 0 0,0 0 0 0 0,1 0 0 0 0,-1 1 0 0 0,1-1 0 0 0,-1 0 0 0 0,0 1 0 0 0,1-1-1 0 0,-1 1 1 0 0,1-1 0 0 0,-1 1 0 0 0,1-1 0 0 0,-1 1 0 0 0,1-1 0 0 0,0 1 0 0 0,-1-1 0 0 0,1 1-1 0 0,-1 0 1 0 0,1-1 0 0 0,0 1 0 0 0,0-1 0 0 0,-1 1-10 0 0,-1 4 39 0 0,-8 10 92 0 0,-11 5 116 0 0,2-3-63 0 0,11-6-134 0 0,-8 21 43 0 0,15-30-88 0 0,1 0 0 0 0,-1 0 0 0 0,1 0 1 0 0,-1 0-1 0 0,1 0 0 0 0,0 0 0 0 0,-1 0 0 0 0,1 0 0 0 0,0 1 0 0 0,0-1-5 0 0,1 9 56 0 0,0 5 108 0 0,-1-16-161 0 0,0 1 1 0 0,-1-1 0 0 0,1 1-1 0 0,0-1 1 0 0,1 1 0 0 0,-1-1 0 0 0,0 0-1 0 0,0 1 1 0 0,0-1 0 0 0,0 1-1 0 0,0-1 1 0 0,0 0 0 0 0,0 1-1 0 0,1-1 1 0 0,-1 1 0 0 0,0-1 0 0 0,0 0-1 0 0,0 1 1 0 0,1-1 0 0 0,-1 0-1 0 0,0 1 1 0 0,1-1 0 0 0,-1 0-1 0 0,0 0 1 0 0,1 1 0 0 0,-1-1-1 0 0,0 0 1 0 0,1 0 0 0 0,-1 1 0 0 0,0-1-1 0 0,1 0-3 0 0,6 5 58 0 0,-2 5 10 0 0,6-4-4 0 0,-5 4-4 0 0,3 5 8 0 0,-1-12-3 0 0,3-5 42 0 0,-3-3-21 0 0,2-1 44 0 0,6 4 34 0 0,-7 2-97 0 0,12 1 36 0 0,-6-5-81 0 0,-7-1-22 0 0,-7 4 1 0 0,0 0-1 0 0,1 0 1 0 0,-1 1 0 0 0,1-1 0 0 0,-1 0-1 0 0,1 0 1 0 0,-1 1 0 0 0,1-1 0 0 0,0 1-1 0 0,-1 0 1 0 0,1-1 0 0 0,0 1 0 0 0,-1 0-1 0 0,1 0 0 0 0,0 0 4 0 0,0 0-1 0 0,-1 0 0 0 0,1-1 1 0 0,-1 1-1 0 0,1 0 0 0 0,0-1 1 0 0,-1 0-1 0 0,1 1 0 0 0,-1-1 0 0 0,1 0 1 0 0,-1 1-1 0 0,1-1 0 0 0,-1 0 1 0 0,1 0-4 0 0,6-4 7 0 0,12-4-59 0 0,0 0-73 0 0,-17 8 99 0 0,0-1 0 0 0,-1 1-1 0 0,1-1 1 0 0,0 0 0 0 0,0 0 0 0 0,-1 0-1 0 0,1 0 1 0 0,-1 0 0 0 0,0-1 0 0 0,0 1-1 0 0,0-1 1 0 0,0 1 0 0 0,0-1 0 0 0,0 0 26 0 0,3-10-290 0 0,6 7-40 0 0,-4-4-129 0 0,-1-4 45 0 0,-3 9 249 0 0,1-4-205 0 0,1 0 60 0 0,1-4-162 0 0,-3 6 154 0 0,-2-1 65 0 0,-1-1 12 0 0,0-3-49 0 0,-1 3 34 0 0,1 1-28 0 0,1 1 56 0 0,1-1-31 0 0,1 1 68 0 0,1-6-110 0 0,-4 6 148 0 0,-4-21-527 0 0,2 22 472 0 0,1 0 0 0 0,0 0 0 0 0,0 0 0 0 0,0-5 208 0 0,1-14-478 0 0,0-34-703 0 0,0 34 709 0 0,0 0 68 0 0,0 0 98 0 0,0 12 199 0 0,0 1 35 0 0,0-4 39 0 0,0-1 79 0 0,0 1 87 0 0,0-1 98 0 0,0 4 41 0 0,0-1 78 0 0,0 0 84 0 0,0 0 89 0 0,0 1 94 0 0,0-1 99 0 0,0 0 103 0 0,0 0 110 0 0,0 12-660 0 0,0 1 65 0 0,0 1 156 0 0,0 0-18 0 0,0 0-38 0 0,0 0-137 0 0,0 0-60 0 0,0 0-11 0 0,0 0-18 0 0,0 0-70 0 0,-2-1-49 0 0,0 1-41 0 0,-6 4-14 0 0,7-4-7 0 0,-3 10 68 0 0,5 14 104 0 0,-1-13-85 0 0,0 17 169 0 0,0 36 242 0 0,2-47-313 0 0,4 0-40 0 0,-1-1-51 0 0,0 15 89 0 0,-6 13 4 0 0,0-9 1 0 0,0-9-41 0 0,0-15-76 0 0,1 0 0 0 0,0-1 0 0 0,1 1 0 0 0,0 0 0 0 0,2 4-98 0 0,1 1 116 0 0,-2-9-58 0 0,0-1 0 0 0,0 1-1 0 0,-1-1 1 0 0,0 1 0 0 0,-1 0-1 0 0,1 0-57 0 0,-1 14 168 0 0,0 42 512 0 0,0-37-449 0 0,1-15-107 0 0,5 1-9 0 0,1 1 44 0 0,-5 1 44 0 0,-2-12-252 0 0,0-1 41 0 0,0 2 60 0 0,0 5 136 0 0,0-5-183 0 0,0-1-55 0 0,0 1-57 0 0,0-1-72 0 0,0 1-83 0 0,0-1-97 0 0,0-2-230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8:31.7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48 7368 0 0,'19'0'201'0'0,"6"0"147"0"0,-22 0-107 0 0,-3 0 102 0 0,0 0 45 0 0,0 0 11 0 0,0-3-6 0 0,0 3-369 0 0,0-1-1 0 0,0 0 1 0 0,0 1-1 0 0,0-1 1 0 0,-1 0 0 0 0,1 1-1 0 0,0-1 1 0 0,0 1-1 0 0,-1-1 1 0 0,1 0 0 0 0,0 1-1 0 0,0-1 1 0 0,-1 1 0 0 0,1-1-1 0 0,-1 1 1 0 0,1-1-1 0 0,-1 1 1 0 0,1-1 0 0 0,-1 1-1 0 0,1-1 1 0 0,-1 1-1 0 0,1 0 1 0 0,-1-1-24 0 0,1 1 23 0 0,-1-1 0 0 0,0 1 0 0 0,1 0 0 0 0,-1-1 0 0 0,1 1 0 0 0,-1-1 0 0 0,1 1 0 0 0,0-1-1 0 0,-1 1 1 0 0,1-1 0 0 0,-1 1 0 0 0,1-1 0 0 0,0 1 0 0 0,0-1 0 0 0,-1 0 0 0 0,1 1 0 0 0,0-1 0 0 0,0 0 0 0 0,0 1 0 0 0,-1-1 0 0 0,1 1 0 0 0,0-1 0 0 0,0 0-23 0 0,0-1 174 0 0,-2 4-8 0 0,-1 1-84 0 0,-1 1 58 0 0,-8 7 242 0 0,8-8-273 0 0,1 0-33 0 0,0-1-61 0 0,-8 3 153 0 0,3-1-46 0 0,-5 6 1 0 0,-4 14 126 0 0,0 1-54 0 0,4-14-150 0 0,8-8-25 0 0,4-3-18 0 0,1 0 1 0 0,-1 0-1 0 0,0 1 1 0 0,1-1-1 0 0,-1 0 1 0 0,0 1-1 0 0,1-1 0 0 0,-1 0 1 0 0,1 1-1 0 0,-1-1 1 0 0,1 1-1 0 0,-1-1 1 0 0,1 1-1 0 0,-1-1 0 0 0,1 1 1 0 0,0 0-1 0 0,-1-1 1 0 0,1 1-1 0 0,0-1 1 0 0,-1 1-1 0 0,1 0 1 0 0,0 0-3 0 0,-3 4 8 0 0,-1 3 24 0 0,2-7-22 0 0,2 0-1 0 0,-1 1 1 0 0,0-1-1 0 0,0 1 1 0 0,0-1-1 0 0,1 1 1 0 0,-1-1 0 0 0,1 1-1 0 0,-1 0 1 0 0,1-1-1 0 0,0 1 1 0 0,-1 0 0 0 0,1-1-1 0 0,0 1-9 0 0,0 36 192 0 0,0-13-132 0 0,3-9-6 0 0,-3-15-51 0 0,1 0 0 0 0,0 0 1 0 0,-1 0-1 0 0,1 0 0 0 0,0-1 1 0 0,0 1-1 0 0,0 0 0 0 0,0 0 1 0 0,0-1-1 0 0,-1 1 0 0 0,1 0 1 0 0,0-1-1 0 0,0 1 0 0 0,1-1 1 0 0,-1 0-1 0 0,0 1-3 0 0,10 5 24 0 0,-6 1 12 0 0,-5-7-35 0 0,0 1 0 0 0,0-1 1 0 0,0 1-1 0 0,1-1 1 0 0,-1 1-1 0 0,0-1 0 0 0,1 0 1 0 0,-1 1-1 0 0,0-1 0 0 0,1 0 1 0 0,-1 1-1 0 0,1-1 1 0 0,-1 0-1 0 0,0 1 0 0 0,1-1 1 0 0,-1 0-1 0 0,1 0 1 0 0,-1 0-1 0 0,1 1 0 0 0,-1-1 1 0 0,1 0-1 0 0,-1 0 0 0 0,1 0 1 0 0,-1 0-1 0 0,1 0 1 0 0,-1 0-1 0 0,1 0 0 0 0,-1 0 1 0 0,1 0-1 0 0,-1 0 1 0 0,1 0-1 0 0,0 0-1 0 0,18 0 85 0 0,12 0 23 0 0,-5-3-42 0 0,-19 0-39 0 0,0 0 0 0 0,0-1 0 0 0,6-3-27 0 0,3-2 49 0 0,-11 6-43 0 0,-5 3-3 0 0,1 0-1 0 0,0 0 1 0 0,-1-1 0 0 0,1 1-1 0 0,0 0 1 0 0,-1-1 0 0 0,1 1-1 0 0,-1-1 1 0 0,1 1-1 0 0,-1 0 1 0 0,1-1 0 0 0,-1 1-1 0 0,1-1 1 0 0,-1 0 0 0 0,1 1-1 0 0,-1-1 1 0 0,0 1 0 0 0,1-1-1 0 0,-1 0 1 0 0,0 1 0 0 0,0-1-1 0 0,1 0-2 0 0,1-4 16 0 0,24-26 51 0 0,-24 27-60 0 0,0-1 0 0 0,0 1 1 0 0,-1 0-1 0 0,1 0 0 0 0,-1-1 1 0 0,0-1-8 0 0,0 2 5 0 0,0-1 0 0 0,0 1 0 0 0,0 0 0 0 0,1-1 0 0 0,0 1 1 0 0,0-1-6 0 0,3-3 0 0 0,-4 6 1 0 0,0 1-1 0 0,0 0 1 0 0,0-1 0 0 0,0 1-1 0 0,0-1 1 0 0,-1 0 0 0 0,1 1-1 0 0,-1-1 1 0 0,1 1 0 0 0,-1-1-1 0 0,0 0 1 0 0,1 1 0 0 0,-1-1 0 0 0,0 0-1 0 0,0-1 0 0 0,0-1 6 0 0,0 0-1 0 0,1 0 0 0 0,0 1 1 0 0,-1-1-1 0 0,1 0 0 0 0,1 0 1 0 0,-1 0-1 0 0,1 1 0 0 0,-1-1 1 0 0,3-2-6 0 0,-3 3 0 0 0,-1 1 0 0 0,1 0 0 0 0,0 0 0 0 0,-1-1 0 0 0,1 1 0 0 0,-1-1 0 0 0,0 1 0 0 0,0 0 0 0 0,0-1 0 0 0,0-1 0 0 0,1-13 0 0 0,0 15-2 0 0,-1 1 0 0 0,1-1 1 0 0,0 1-1 0 0,0-1 0 0 0,0 1 1 0 0,0-1-1 0 0,0 1 1 0 0,0 0-1 0 0,2-2 2 0 0,-1 1-72 0 0,-2 2-9 0 0,0 2-2 0 0,0 20-10 0 0,0 1 33 0 0,0 12 20 0 0,0 3 40 0 0,0-30 4 0 0,2 1-4 0 0,-1 0 0 0 0,2 0 0 0 0,-1 0 0 0 0,1 0 0 0 0,0-1 0 0 0,1 1 0 0 0,0-1 0 0 0,3 4 0 0 0,-2-2 0 0 0,22 22-11 0 0,-25-27-26 0 0,7 12-56 0 0,-6-12 9 0 0,1 0-62 0 0,-1-1-38 0 0,1-1-70 0 0,0 0-82 0 0,1 0-94 0 0,-4-3 134 0 0,1 1-46 0 0,0-1-38 0 0,-1 1-36 0 0,1-1-121 0 0,0 0-35 0 0,4 0-1265 0 0,-6 0 1824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50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9152 0 0,'0'0'208'0'0,"0"0"33"0"0,0 0 14 0 0,0 0-26 0 0,0 0-110 0 0,0 0-45 0 0,0 0-8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8:32.2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17 8408 0 0,'3'0'190'0'0,"-1"0"-135"0"0,2 0-12 0 0,-3 0 6 0 0,2 0 59 0 0,0 0 81 0 0,-3 2 9 0 0,0 2-167 0 0,0 14-15 0 0,-3-11 30 0 0,-3 6 156 0 0,-19 23 585 0 0,12-22-507 0 0,5-4-97 0 0,0 4 160 0 0,0 1 0 0 0,0-6-158 0 0,5-6-84 0 0,0 1 1 0 0,1 0-1 0 0,-1-1 1 0 0,1 1 0 0 0,-2 4-102 0 0,-2 2 181 0 0,0-1-46 0 0,4-6 59 0 0,1 0-87 0 0,0 1-54 0 0,2 1-31 0 0,0-2 35 0 0,0 8 263 0 0,2-3-111 0 0,2-2-87 0 0,1-2-65 0 0,-3-4-55 0 0,0 1 0 0 0,0 0-1 0 0,0-1 1 0 0,0 1 0 0 0,0-1 0 0 0,0 0-1 0 0,1 0-1 0 0,8 0 30 0 0,1-1 75 0 0,-10 2-96 0 0,0-1 0 0 0,0 0 0 0 0,0-1 0 0 0,0 1 0 0 0,-1-1 0 0 0,1 1 1 0 0,1-1-10 0 0,7-10 53 0 0,3 10-43 0 0,-12 1-9 0 0,1 0 0 0 0,-1 0 0 0 0,0 0 0 0 0,1 0 0 0 0,-1 0 1 0 0,0 0-1 0 0,0-1 0 0 0,1 1 0 0 0,-1-1 0 0 0,0 0 1 0 0,1 0-2 0 0,2-1 12 0 0,-2-1 2 0 0,20-21 30 0 0,-15 17-22 0 0,-5 4-17 0 0,1 0 0 0 0,-1-1 1 0 0,0 1-1 0 0,0-1 0 0 0,-1 1 1 0 0,1-1-6 0 0,8-20 1 0 0,-1 0 51 0 0,1 6-41 0 0,-6-6-11 0 0,5 14 0 0 0,-7-2 0 0 0,-3 11 0 0 0,0 0 0 0 0,0 0 0 0 0,0 0 0 0 0,0 0 0 0 0,1 0 0 0 0,-1 0 0 0 0,0 0 0 0 0,0 0 0 0 0,1 0 0 0 0,-1 0 0 0 0,1 0 0 0 0,-1 0 0 0 0,1 0 0 0 0,4-6 0 0 0,0 1 0 0 0,0 0 0 0 0,1 0 0 0 0,1-1 0 0 0,-6 5-1 0 0,0 1 0 0 0,0 0 1 0 0,1-1-1 0 0,-1 1 0 0 0,1 0 1 0 0,-1 0-1 0 0,1 0 1 0 0,-1 0-1 0 0,1 0 0 0 0,-1 1 1 0 0,1-1-1 0 0,0 0 0 0 0,0 1 1 0 0,-1-1-1 0 0,1 1 1 0 0,0-1-1 0 0,1 1 1 0 0,-3 0-1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1 0 0 0,0-1 0 0 0,0 0 1 0 0,0 0-1 0 0,0 0 0 0 0,0 0 0 0 0,0 0 0 0 0,0 0 0 0 0,0 0 0 0 0,0 0 0 0 0,0 0 0 0 0,0 0 0 0 0,0 0 0 0 0,0 1 0 0 0,0-1 0 0 0,0 0 0 0 0,0 0 0 0 0,0 0 0 0 0,0 0 0 0 0,0 0 0 0 0,0 0 0 0 0,0 0 0 0 0,0 0 0 0 0,0 0 0 0 0,0 0 0 0 0,0 1 0 0 0,0-1 1 0 0,0 0-2 0 0,0 1-1 0 0,0-1 1 0 0,0 0 0 0 0,0 1-1 0 0,0-1 1 0 0,0 1-1 0 0,0-1 1 0 0,0 0 0 0 0,0 1-1 0 0,0-1 1 0 0,0 1 0 0 0,1-1-1 0 0,-1 0 1 0 0,0 1 0 0 0,0-1-1 0 0,0 1 1 0 0,1-1 0 0 0,-1 0-1 0 0,0 1 1 0 0,0-1 0 0 0,1 0-1 0 0,-1 1 1 0 0,0-1 0 0 0,1 0-1 0 0,-1 0 1 0 0,0 1-1 0 0,1-1 1 0 0,-1 0 0 0 0,0 0-1 0 0,1 0 1 0 0,-1 1 2 0 0,7 3-18 0 0,7 21-54 0 0,-12-21 67 0 0,3 28-59 0 0,0-24 43 0 0,-4-7 19 0 0,0 1-1 0 0,0-1 1 0 0,0 1 0 0 0,0-1-1 0 0,-1 1 1 0 0,1-1 0 0 0,0 1-1 0 0,-1-1 1 0 0,0 1 0 0 0,1 0 0 0 0,-1-1-1 0 0,0 1 1 0 0,0 0 0 0 0,0-1 2 0 0,0 2 0 0 0,1 0 0 0 0,-1-1 0 0 0,0 1 0 0 0,0-1 0 0 0,1 1 0 0 0,0-1 0 0 0,-1 1 0 0 0,1-1 0 0 0,0 1 0 0 0,0-1 0 0 0,1 2 0 0 0,0-2 0 0 0,-1 1 0 0 0,0-1 0 0 0,0 0 0 0 0,0 1 0 0 0,-1-1 0 0 0,1 1 0 0 0,-1-1 0 0 0,1 1 0 0 0,-1-1 0 0 0,0 1 0 0 0,0 2 0 0 0,0 39 0 0 0,0-41 0 0 0,0 0 0 0 0,0-1 0 0 0,0 1 0 0 0,1-1 0 0 0,-1 1 0 0 0,1 0 0 0 0,-1-1 0 0 0,1 1 0 0 0,0-1 0 0 0,0 1 0 0 0,0-1 0 0 0,1 1 0 0 0,-1 0 0 0 0,1-1 0 0 0,-1 1 0 0 0,0-1 0 0 0,-1 1 0 0 0,1-1 0 0 0,0 1 0 0 0,-1-1 0 0 0,1 1 0 0 0,-1-1 0 0 0,0 1 0 0 0,0 0 0 0 0,0 1 0 0 0,0 7 0 0 0,-1-4 0 0 0,1 0 0 0 0,0 0 0 0 0,1 0 0 0 0,0 0 0 0 0,1 5 0 0 0,3 3 3 0 0,-3-12 4 0 0,-1 0 1 0 0,0 1-1 0 0,0-1 0 0 0,0 0 1 0 0,0 1-1 0 0,-1-1 0 0 0,1 1 1 0 0,-1 0-1 0 0,0-1-7 0 0,1 10 35 0 0,-1 8 38 0 0,-4-5 14 0 0,0-5-43 0 0,-3 7 48 0 0,5 1 72 0 0,2-8-72 0 0,1-4-25 0 0,-1 0 0 0 0,0 0 0 0 0,-1 0 0 0 0,0 0 1 0 0,-1 5-68 0 0,-4 3 172 0 0,-3 6 72 0 0,-1-2-109 0 0,-4-1 48 0 0,-7 9 97 0 0,3-1-88 0 0,-6-8-6 0 0,13-5-2 0 0,-15-7-13 0 0,20-5-141 0 0,1 1 0 0 0,0 1 0 0 0,-1-1-1 0 0,-3 3-29 0 0,-18 7 93 0 0,6-8 11 0 0,2-2-28 0 0,3 4-48 0 0,14-5-25 0 0,-1 0 0 0 0,1 0 0 0 0,0 0-1 0 0,-1-1 1 0 0,1 1 0 0 0,0 0 0 0 0,-1-1 0 0 0,1 0 0 0 0,-1 0 0 0 0,1 1-1 0 0,-1-1 1 0 0,1-1 0 0 0,-1 1 0 0 0,1 0 0 0 0,0-1 0 0 0,-1 1-3 0 0,-10-7 10 0 0,11 6-10 0 0,1 1 0 0 0,0-1 0 0 0,-1 0 0 0 0,1 0 0 0 0,-1 1 0 0 0,1-1 0 0 0,-1 1 0 0 0,1-1 0 0 0,-1 1 0 0 0,1 0 0 0 0,-1 0 0 0 0,0 0 0 0 0,1 0 0 0 0,-15 0 0 0 0,15 0 0 0 0,0 0 0 0 0,0 0 0 0 0,1 0 0 0 0,-1 0 0 0 0,0 0 0 0 0,0 0 0 0 0,0-1 0 0 0,0 1 0 0 0,0 0 0 0 0,1 0 0 0 0,-1-1 0 0 0,0 1 0 0 0,0 0 0 0 0,0-1 0 0 0,-2-3-5 0 0,-1-3-35 0 0,-3-7-128 0 0,5 10 67 0 0,0-2 35 0 0,1 0-64 0 0,1 0-85 0 0,1 1-108 0 0,0 2 37 0 0,1-1-64 0 0,-1 1-70 0 0,1 0-78 0 0,0 0-90 0 0,0-1-92 0 0,-1 1-100 0 0,1-1-105 0 0,0-7-1034 0 0,-2-7-1082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8:33.3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49 442 5640 0 0,'10'0'44'0'0,"9"0"-25"0"0,-10 0 29 0 0,0 0 61 0 0,5 0 89 0 0,-12 0 4 0 0,-2 0 151 0 0,-2 0 60 0 0,-9 0 17 0 0,11 0-423 0 0,0 0 0 0 0,0 0 1 0 0,0 0-1 0 0,0 0 0 0 0,0 0 0 0 0,0 0 1 0 0,0 0-1 0 0,-1 0 0 0 0,1 0 0 0 0,0 0 1 0 0,0 0-1 0 0,0 0 0 0 0,0 0 0 0 0,0 0 1 0 0,0 0-1 0 0,0 0 0 0 0,0 0 0 0 0,0 0 1 0 0,0 0-1 0 0,-1 0 0 0 0,1 0 0 0 0,0 0 1 0 0,0 0-1 0 0,0 0 0 0 0,0 0 0 0 0,0 0 1 0 0,0 0-1 0 0,0 0 0 0 0,0 0 0 0 0,0 0 1 0 0,0 0-1 0 0,0 0 0 0 0,0 1 0 0 0,0-1 1 0 0,0 0-1 0 0,0 0 0 0 0,0 0 0 0 0,-1 0 1 0 0,1 0-1 0 0,0 0 0 0 0,0 0 0 0 0,0 0 1 0 0,0 0-1 0 0,0 0 0 0 0,0 1 0 0 0,0-1 1 0 0,0 0-1 0 0,0 0 0 0 0,0 0 0 0 0,0 0 1 0 0,0 0-1 0 0,0 0 0 0 0,0 0 0 0 0,0 0 1 0 0,0 0-1 0 0,1 0 0 0 0,-1 1-7 0 0,-1 1 63 0 0,0 1-1 0 0,1-1 1 0 0,-1 0-1 0 0,0 1 1 0 0,0-1 0 0 0,0 0-1 0 0,-1 1 1 0 0,1-1-1 0 0,0 0 1 0 0,-1 0 0 0 0,1 0-1 0 0,-1 0 1 0 0,0 0-1 0 0,0 0 1 0 0,0-1 0 0 0,0 1-1 0 0,0 0-62 0 0,-10 9 284 0 0,4 0-84 0 0,-6 20 499 0 0,11-22-449 0 0,0-1 0 0 0,-1 0 0 0 0,0-1 0 0 0,-1 1 0 0 0,1-1 0 0 0,-6 7-250 0 0,8-12 171 0 0,1-1-41 0 0,0 3 29 0 0,1 0-91 0 0,0 1-59 0 0,1-3 66 0 0,2 13 122 0 0,-3-14-183 0 0,1 0 0 0 0,-1 0 1 0 0,1 0-1 0 0,-1 0 0 0 0,1 0 1 0 0,0 0-1 0 0,-1 0 0 0 0,1 0 1 0 0,0 0-1 0 0,0 0 0 0 0,0-1 1 0 0,0 1-1 0 0,0 0 0 0 0,0-1 1 0 0,1 1-15 0 0,11 5 194 0 0,-8 0-72 0 0,-5-5-115 0 0,0-1 0 0 0,0 1 0 0 0,0-1-1 0 0,1 0 1 0 0,-1 1 0 0 0,0-1 0 0 0,0 0 0 0 0,1 1-1 0 0,-1-1 1 0 0,0 0 0 0 0,0 1 0 0 0,1-1 0 0 0,-1 0 0 0 0,0 0-1 0 0,1 1 1 0 0,-1-1 0 0 0,1 0 0 0 0,-1 0 0 0 0,0 0 0 0 0,1 1-1 0 0,-1-1 1 0 0,1 0 0 0 0,-1 0 0 0 0,0 0 0 0 0,1 0-1 0 0,-1 0 1 0 0,1 0 0 0 0,-1 0 0 0 0,1 0 0 0 0,-1 0 0 0 0,1 0-7 0 0,4 2 160 0 0,-4 0-146 0 0,0-1 1 0 0,0 0 0 0 0,0 0 0 0 0,1 0-1 0 0,-1 0 1 0 0,0-1 0 0 0,1 1 0 0 0,-1 0 0 0 0,1 0-1 0 0,-1-1 1 0 0,1 1 0 0 0,0-1-15 0 0,14 2 120 0 0,0-1 7 0 0,-12-2-113 0 0,0 1 1 0 0,0-1 0 0 0,0 0 0 0 0,1 0 0 0 0,-1-1-1 0 0,0 1 1 0 0,-1-1 0 0 0,1 1 0 0 0,2-3-15 0 0,0 4 8 0 0,1-1 5 0 0,-2-3 67 0 0,8-6-21 0 0,-8 7-53 0 0,-4 3-6 0 0,0 0 0 0 0,-1 0 0 0 0,1-1 1 0 0,0 1-1 0 0,-1 0 0 0 0,1-1 0 0 0,-1 1 0 0 0,1-1 1 0 0,-1 1-1 0 0,1 0 0 0 0,-1-1 0 0 0,1 1 0 0 0,-1-1 1 0 0,1 0-1 0 0,-1 1 0 0 0,1-1 0 0 0,-1 1 0 0 0,0-1 0 0 0,1 0 1 0 0,-1 1-1 0 0,0-1 0 0 0,0 0 0 0 0,3-4 1 0 0,9-11 27 0 0,1 0 17 0 0,-9 1-54 0 0,-4-31 62 0 0,0 26-74 0 0,0 9-30 0 0,0 0-40 0 0,0 0-50 0 0,0-1-56 0 0,2 10 86 0 0,9-9 6 0 0,-8 9 1 0 0,-3 2 0 0 0,0 0 6 0 0,0 5-7 0 0,0 3 42 0 0,2-3 3 0 0,-1-4 60 0 0,1 0-1 0 0,-1 1 0 0 0,0-1 1 0 0,0 0-1 0 0,0 1 1 0 0,0-1-1 0 0,0 1 1 0 0,-1-1-1 0 0,1 1 0 0 0,0-1 1 0 0,-1 1-1 0 0,1-1 1 0 0,-1 1-1 0 0,1 0 0 0 0,-1-1 1 0 0,0 1-1 0 0,0 0 1 0 0,0 0 0 0 0,0 0-3 0 0,1 0 0 0 0,-1-1 1 0 0,0 1-1 0 0,0 0 0 0 0,1 0 1 0 0,-1-1-1 0 0,1 1 0 0 0,0 0 1 0 0,-1-1-1 0 0,1 1 0 0 0,0 0 1 0 0,0-1-1 0 0,0 1 3 0 0,0-1-1 0 0,0 1-1 0 0,0-1 1 0 0,0 1-1 0 0,0-1 1 0 0,-1 1-1 0 0,1 0 1 0 0,0 0-1 0 0,-1-1 1 0 0,0 1 0 0 0,1 0-1 0 0,-1 0 1 0 0,0-1-1 0 0,0 1 2 0 0,0 0 4 0 0,0 0 1 0 0,1 0-1 0 0,-1 0 0 0 0,0-1 0 0 0,1 1 0 0 0,-1 0 0 0 0,1-1 0 0 0,-1 1 1 0 0,1 0-1 0 0,0-1 0 0 0,0 1 0 0 0,0-1 0 0 0,0 1-4 0 0,0 0 6 0 0,0-1-1 0 0,0 1 1 0 0,0-1 0 0 0,-1 1-1 0 0,1-1 1 0 0,0 1-1 0 0,-1 0 1 0 0,1 0 0 0 0,-1-1-1 0 0,0 1 1 0 0,1 0-1 0 0,-1 0 1 0 0,0 0-6 0 0,0-1 1 0 0,0 1 0 0 0,0 0 0 0 0,1-1 0 0 0,-1 1 0 0 0,0 0 0 0 0,1-1 0 0 0,-1 1 0 0 0,1-1 0 0 0,0 1 0 0 0,-1-1 0 0 0,1 1 0 0 0,0-1 0 0 0,0 1 0 0 0,0-1-1 0 0,4 7 1 0 0,0 8-16 0 0,8 0-44 0 0,3 0 45 0 0,-3-1 14 0 0,-7-1 0 0 0,-6-14 0 0 0,1 0 1 0 0,-1 1 0 0 0,1-1-1 0 0,0 0 1 0 0,-1 0 0 0 0,1 1 0 0 0,0-1-1 0 0,-1 0 1 0 0,1 0 0 0 0,0 0-1 0 0,-1 0 1 0 0,1 0 0 0 0,0 0 0 0 0,-1 0-1 0 0,1 0 0 0 0,-1 0 0 0 0,5 0 30 0 0,2 0-419 0 0,-2 0 46 0 0,1 0-233 0 0,-3 0 255 0 0,-1 0-491 0 0,-1 0 437 0 0,0 0-5 0 0,1 0-66 0 0,0 0-1116 0 0,-2 0-882 0 0</inkml:trace>
  <inkml:trace contextRef="#ctx0" brushRef="#br0" timeOffset="271.44">538 0 7224 0 0,'0'5'58'0'0,"-1"0"43"0"0,-4 7 348 0 0,2-8-292 0 0,1-3-99 0 0,0 1-37 0 0,1 0 178 0 0,0-1-46 0 0,0 1-38 0 0,0 0-34 0 0,1 2 19 0 0,1 1-48 0 0,-1-4-10 0 0,1 1 36 0 0,-1 21 157 0 0,0-1 63 0 0,0 1 54 0 0,0-1 46 0 0,0 3 91 0 0,0-1 35 0 0,0 54 1287 0 0,0-44-1062 0 0,0 6 59 0 0,0-9-283 0 0,0 1-110 0 0,0-16-255 0 0,0 0-37 0 0,0 1-39 0 0,0 0-43 0 0,0 7-62 0 0,0 0-101 0 0,0 2-111 0 0,0 0-120 0 0,0-13 129 0 0,0 0-34 0 0,0 1-34 0 0,0 0-35 0 0,0 0-37 0 0,0 0-37 0 0,0 0-40 0 0,0 1-39 0 0,0-9-1590 0 0,0 3-1180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8:32.6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80 7920 0 0,'15'0'72'0'0,"1"0"49"0"0,0 0 51 0 0,-2 0 56 0 0,-12 0 31 0 0,-2 0 151 0 0,0 0 64 0 0,0 0 7 0 0,-2 2-25 0 0,-14 8-90 0 0,-2 0-46 0 0,10-1-151 0 0,3 2 5 0 0,4-9-134 0 0,0 0 0 0 0,0 1 1 0 0,0-1-1 0 0,-1 0 0 0 0,1 0 0 0 0,-1 0 0 0 0,1 0 0 0 0,-1 0 1 0 0,0 0-41 0 0,-11 10 230 0 0,8-8-130 0 0,0 1-1 0 0,1-1 1 0 0,0 1-1 0 0,-1 0 1 0 0,2 0 0 0 0,-2 2-100 0 0,-7 15 307 0 0,2 0-46 0 0,0-3-49 0 0,9-15-182 0 0,0-1 0 0 0,0 1 1 0 0,1 0-1 0 0,0-1 0 0 0,-1 1 1 0 0,1 0-1 0 0,0 0 0 0 0,1-1 1 0 0,-1 1-31 0 0,0 7 72 0 0,0-11-67 0 0,0 1 0 0 0,0-1 0 0 0,0 1 0 0 0,0-1 0 0 0,0 1 1 0 0,0-1-1 0 0,0 1 0 0 0,0-1 0 0 0,0 1 0 0 0,0-1 0 0 0,0 1 0 0 0,0-1 0 0 0,0 0 0 0 0,1 1 0 0 0,-1-1 1 0 0,0 1-1 0 0,0-1 0 0 0,1 1 0 0 0,-1-1 0 0 0,0 1 0 0 0,0-1 0 0 0,1 0 0 0 0,-1 1 0 0 0,0-1 0 0 0,1 0 1 0 0,-1 1-1 0 0,1-1 0 0 0,-1 0 0 0 0,0 1 0 0 0,1-1 0 0 0,-1 0 0 0 0,1 1-5 0 0,6 3 85 0 0,-3 3 2 0 0,-4-7-81 0 0,0 0-1 0 0,1 1 1 0 0,-1-1-1 0 0,0 1 1 0 0,1-1-1 0 0,-1 1 1 0 0,0-1-1 0 0,0 0 1 0 0,1 1-1 0 0,-1-1 1 0 0,1 0-1 0 0,-1 1 1 0 0,0-1-1 0 0,1 0 0 0 0,-1 0 1 0 0,1 1-1 0 0,-1-1 1 0 0,1 0-1 0 0,-1 0 1 0 0,1 0-1 0 0,-1 0 1 0 0,1 0-1 0 0,-1 1 1 0 0,1-1-1 0 0,-1 0 1 0 0,1 0-1 0 0,-1 0 1 0 0,1 0-1 0 0,-1 0 1 0 0,1-1-1 0 0,-1 1 1 0 0,1 0-6 0 0,15 1 98 0 0,-12 0-74 0 0,1-1-1 0 0,-1 0 1 0 0,1 0-1 0 0,-1 0 1 0 0,0 0 0 0 0,1-1-1 0 0,-1 1 1 0 0,0-1-1 0 0,4-1-23 0 0,11-9 55 0 0,4 6-28 0 0,-17-2 16 0 0,-4 3-12 0 0,11-1 28 0 0,-9 2-49 0 0,1-1-1 0 0,-2 1 1 0 0,1-1 0 0 0,0 0-1 0 0,-1 0 1 0 0,0 0 0 0 0,1 0-1 0 0,-2-1 1 0 0,1 0 0 0 0,0 1-1 0 0,-1-1 1 0 0,1-2-10 0 0,-1 2 12 0 0,-1 1-11 0 0,0-1 0 0 0,0 0 0 0 0,0 1 0 0 0,-1-1 0 0 0,1 0 1 0 0,-1 0-1 0 0,0 1 0 0 0,-1-1 0 0 0,0-3-1 0 0,1-2 1 0 0,0 0-5 0 0,0-3-80 0 0,-3 2-96 0 0,-6-11-131 0 0,-2-11-21 0 0,5 12 65 0 0,3 11 23 0 0,3 1-41 0 0,0 8 219 0 0,0 0 1 0 0,0-1-1 0 0,0 1 0 0 0,0-1 1 0 0,0 1-1 0 0,-1-1 1 0 0,1 1-1 0 0,0 0 1 0 0,-1-1-1 0 0,0 0 66 0 0,-2-2-217 0 0,1 0 16 0 0,1 3 34 0 0,-1-1-42 0 0,1 0-49 0 0,0 0-58 0 0,0 0 17 0 0,1 0-38 0 0,-1-1-435 0 0,0 0-285 0 0,1-3-675 0 0</inkml:trace>
  <inkml:trace contextRef="#ctx0" brushRef="#br0" timeOffset="326.05">254 80 7632 0 0,'55'29'166'0'0,"-37"-16"-52"0"0,-15-11-60 0 0,0 1 1 0 0,-1 0 0 0 0,1 0-1 0 0,-1 1 1 0 0,0-1 0 0 0,0 0-1 0 0,2 4-54 0 0,3 5 114 0 0,2 0-98 0 0,-5-8-18 0 0,-1 0 1 0 0,0 1 0 0 0,0-1 0 0 0,0 1-1 0 0,1 2 2 0 0,2 6 46 0 0,-3-7 11 0 0,0 2 151 0 0,-3 0 73 0 0,2 7 354 0 0,3-7-320 0 0,1 2 134 0 0,-3 4 96 0 0,-3-13-700 0 0,0 0 39 0 0,0 0 37 0 0,0 0 36 0 0,0 1 56 0 0,0 1 117 0 0,0-2-1 0 0,0 1 33 0 0,0 1 248 0 0,0 0 204 0 0,0 2 455 0 0,0-3-142 0 0,0 0-340 0 0,0-2-140 0 0,0 0-54 0 0,0-1-4 0 0,0 0-245 0 0,0 0-39 0 0,0-1-43 0 0,0 0-46 0 0,0 0-52 0 0,0 0-53 0 0,0 1 98 0 0,0 0 1 0 0,0 1-1 0 0,0-1 1 0 0,0 0-1 0 0,0 0 1 0 0,0 1 0 0 0,-1-1-1 0 0,1 0 1 0 0,0 1-1 0 0,0-1 1 0 0,0 0 0 0 0,-1 1-1 0 0,1-1 1 0 0,0 1-1 0 0,-1-1 1 0 0,1 0-1 0 0,0 1 1 0 0,-1-1 0 0 0,1 1-1 0 0,-1-1 1 0 0,1 1-1 0 0,-1-1 1 0 0,1 1 0 0 0,-1 0-1 0 0,0-1 1 0 0,1 1-10 0 0,-6-5 95 0 0,4-6-50 0 0,2-52 29 0 0,0 61-74 0 0,0 1 0 0 0,0-1 0 0 0,0 1 0 0 0,1-1 0 0 0,-1 0 0 0 0,1 1 0 0 0,-1-1 0 0 0,1 1 0 0 0,-1-1 0 0 0,1 1 0 0 0,0 0 0 0 0,0-1 0 0 0,0 1 0 0 0,5-12 0 0 0,-2 0 1 0 0,-4 9 5 0 0,2 0 1 0 0,-1 0 0 0 0,0 0-1 0 0,1 0 1 0 0,0 1 0 0 0,0-1-1 0 0,0 0 1 0 0,0 0-7 0 0,14-25 10 0 0,-15 27-10 0 0,1-1-1 0 0,-1 1 0 0 0,0-1 0 0 0,1 1 0 0 0,-1-1 0 0 0,1 1 0 0 0,0 0 0 0 0,1-2 1 0 0,14-7-58 0 0,-17 11 58 0 0,9-4-54 0 0,0-1 1 0 0,0 0-1 0 0,0-1 1 0 0,-1 0 53 0 0,-6 8-71 0 0,1 5 68 0 0,-2-5-9 0 0,12 3-41 0 0,-11-4 44 0 0,1 0-1 0 0,-1 1 1 0 0,0 0 0 0 0,1-1 0 0 0,-1 1-1 0 0,0 0 1 0 0,0 0 0 0 0,0 0-1 0 0,0 1 10 0 0,1 2-8 0 0,1 0 0 0 0,-2 0-1 0 0,1 1 1 0 0,0-1-1 0 0,0 5 9 0 0,7 12-39 0 0,-5-14 38 0 0,-4-7 0 0 0,0 1 1 0 0,0-1-1 0 0,-1 1 0 0 0,1-1 0 0 0,0 1 0 0 0,-1-1 0 0 0,1 1 1 0 0,-1-1-1 0 0,1 1 0 0 0,-1 0 0 0 0,1-1 0 0 0,-1 1 0 0 0,0 0 1 0 0,0 0 0 0 0,0 5-24 0 0,-1-5 21 0 0,1 0-1 0 0,0 0 0 0 0,0 0 1 0 0,0 0-1 0 0,1 1 0 0 0,-1-1 1 0 0,0 0-1 0 0,1 0 0 0 0,0 0 1 0 0,0 1 3 0 0,9 13 0 0 0,-7 0 0 0 0,-4-11 0 0 0,2-3 0 0 0,12 22 0 0 0,-11-11-12 0 0,-2-10-54 0 0,0-3-26 0 0,1 1 33 0 0,1 1-22 0 0,3 2-64 0 0,2 0-66 0 0,0 0-68 0 0,0-3-66 0 0,-4-1-229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8:31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6968 0 0,'42'13'157'0'0,"-27"-8"-35"0"0,-11 0 7 0 0,0 1-9 0 0,7 1 4 0 0,-2-3-73 0 0,-2 4-34 0 0,-3 2-17 0 0,-3-8 0 0 0,0 1 0 0 0,0-1 0 0 0,1 0 0 0 0,-1 0 0 0 0,0 0 0 0 0,1 0 0 0 0,-1 0 0 0 0,1 0 0 0 0,0 0 0 0 0,4 6 62 0 0,0 0 102 0 0,-1 0 43 0 0,4 10 344 0 0,-6-13-382 0 0,2 27 1062 0 0,0-23-922 0 0,3 6 254 0 0,1-1-6 0 0,-4-5-258 0 0,-3-1 33 0 0,0 1-72 0 0,-2 3-17 0 0,-1 6 37 0 0,0-2-5 0 0,1-11-216 0 0,0-4-14 0 0,0 3 13 0 0,0 5 60 0 0,0 7 92 0 0,0-13-227 0 0,0 0-82 0 0,0-1-80 0 0,0-1 47 0 0,0 0-32 0 0,0 0-36 0 0,0-1-33 0 0,0 1-322 0 0,0 0 72 0 0,0-1-46 0 0,0 0-628 0 0,0 0-500 0 0,0 0-946 0 0</inkml:trace>
  <inkml:trace contextRef="#ctx0" brushRef="#br0" timeOffset="158.25">95 48 7256 0 0,'0'0'165'0'0,"6"-3"22"0"0,15-7 7 0 0,-14 4-23 0 0,11-11-70 0 0,-13 11-31 0 0,-1 3-6 0 0,-2 0 136 0 0,1 3 0 0 0,5 0-70 0 0,13 0 4 0 0,-17 0-88 0 0,0 0-90 0 0,0 0-95 0 0,0 0-99 0 0,0 0-102 0 0,0 0-106 0 0,0 0-110 0 0,-1 0-114 0 0,4 0-411 0 0,2 0-619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8:29.6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191 316 7312 0 0,'29'0'352'0'0,"-29"0"-349"0"0,0 0 1 0 0,0 0-1 0 0,0 0 1 0 0,0 0-1 0 0,0 0 0 0 0,1 0 1 0 0,-1 0-1 0 0,0 0 1 0 0,0 0-1 0 0,0 0 1 0 0,0 0-1 0 0,0 0 0 0 0,0 0 1 0 0,0 0-1 0 0,0 0 1 0 0,0 0-1 0 0,0 0 1 0 0,1 0-1 0 0,-1 0 1 0 0,0 0-1 0 0,0 0 0 0 0,0 0 1 0 0,0 0-1 0 0,0 0 1 0 0,0 0-1 0 0,0 0 1 0 0,0 0-1 0 0,0 0 0 0 0,0-1 1 0 0,0 1-1 0 0,0 0 1 0 0,1 0-1 0 0,-1 0 1 0 0,0 0-1 0 0,0 0 1 0 0,0 0-1 0 0,0 0 0 0 0,0 0 1 0 0,0 0-1 0 0,0 0 1 0 0,0 0-1 0 0,0 0 1 0 0,0-1-1 0 0,0 1 0 0 0,0 0 1 0 0,0 0-1 0 0,0 0 1 0 0,0 0-1 0 0,0 0 1 0 0,0 0-1 0 0,0 0 1 0 0,0 0-1 0 0,0 0 0 0 0,0 0 1 0 0,0-1-1 0 0,0 1 1 0 0,0 0-4 0 0,0 0 0 0 0,0 0 11 0 0,0-1 1 0 0,0 0 0 0 0,0 0 0 0 0,0 1-1 0 0,0-1 1 0 0,0 0 0 0 0,0 1 0 0 0,0-1-1 0 0,0 0 1 0 0,1 1 0 0 0,-1-1 0 0 0,0 0-1 0 0,1 1 1 0 0,-1-1 0 0 0,0 1-12 0 0,11-6 36 0 0,-10 5-68 0 0,0-1 116 0 0,-1 0 56 0 0,0-1 47 0 0,1-5 561 0 0,-1 5-459 0 0,0 0-78 0 0,0 1-151 0 0,-1 1-38 0 0,1 1-50 0 0,0-1-65 0 0,0-1 363 0 0,0 2-50 0 0,-2 0-10 0 0,1 0-199 0 0,1 0 1 0 0,-1 0-1 0 0,0 0 1 0 0,1-1-1 0 0,-1 1 1 0 0,1 0 0 0 0,-1 0-1 0 0,1 0 1 0 0,-1 0-1 0 0,0 0 1 0 0,1-1-1 0 0,-1 1 1 0 0,1 0-1 0 0,-1-1 1 0 0,1 1 0 0 0,-1 0-1 0 0,1-1-11 0 0,-1 1 9 0 0,1-1 0 0 0,0 1 0 0 0,-1-1 0 0 0,1 1 0 0 0,0-1 0 0 0,0 1 0 0 0,-1-1 0 0 0,1 1 0 0 0,0-1 0 0 0,0 1 0 0 0,0-1 0 0 0,0 0 0 0 0,0 1 0 0 0,0-1 0 0 0,0 1 0 0 0,0-1 0 0 0,0 0-9 0 0,0 1 2 0 0,0 0 1 0 0,0 0-1 0 0,0 0 0 0 0,0 0 0 0 0,0 0 1 0 0,0 0-1 0 0,0 0 0 0 0,0 0 1 0 0,0 0-1 0 0,0-1 0 0 0,0 1 1 0 0,0 0-1 0 0,0 0 0 0 0,0 0 0 0 0,0 0 1 0 0,0 0-1 0 0,0 0 0 0 0,0 0 1 0 0,0 0-1 0 0,0 0 0 0 0,0 0 0 0 0,0-1 1 0 0,0 1-1 0 0,0 0 0 0 0,0 0 1 0 0,-1 0-1 0 0,1 0 0 0 0,0 0 0 0 0,0 0 1 0 0,0 0-1 0 0,0 0 0 0 0,0 0 1 0 0,0 0-1 0 0,0 0 0 0 0,0 0 1 0 0,0 0-1 0 0,0 0 0 0 0,0 0 0 0 0,0 0 1 0 0,-1 0-1 0 0,1 0 0 0 0,0 0 1 0 0,0 0-1 0 0,0-1 0 0 0,0 1 0 0 0,0 0 1 0 0,0 0-1 0 0,0 0 0 0 0,0 0 1 0 0,0 1-1 0 0,0-1 0 0 0,-1 0 0 0 0,1 0 1 0 0,0 0-1 0 0,0 0 0 0 0,0 0 1 0 0,0 0-3 0 0,-2 0 17 0 0,1-1 0 0 0,-1 1 1 0 0,0-1-1 0 0,1 1 1 0 0,-1-1-1 0 0,0 1 0 0 0,1-1 1 0 0,-1 0-1 0 0,1 0 0 0 0,-1 1 1 0 0,0-2-18 0 0,-7-3 65 0 0,-2-1 28 0 0,-7-4 70 0 0,18 10-158 0 0,0-1-1 0 0,0 1 1 0 0,-1 0 0 0 0,1 0 0 0 0,0-1 0 0 0,0 1 0 0 0,-1 0 0 0 0,1 0 0 0 0,0 0 0 0 0,-1 0 0 0 0,1-1 0 0 0,0 1 0 0 0,0 0 0 0 0,-1 0-1 0 0,1 0 1 0 0,0 0 0 0 0,-1 0 0 0 0,1 0 0 0 0,0 0 0 0 0,-1 0 0 0 0,1 0 0 0 0,0 0 0 0 0,-1 0 0 0 0,1 0 0 0 0,0 0 0 0 0,-1 0-5 0 0,-4 0 17 0 0,-3 0 43 0 0,-6 0 111 0 0,-26 0 299 0 0,28 0-381 0 0,2 0-58 0 0,1 1 8 0 0,8-1-37 0 0,0 0 0 0 0,0 0 0 0 0,0 1 0 0 0,0-1 0 0 0,0 0 0 0 0,0 1 0 0 0,0-1-1 0 0,0 1 1 0 0,0 0 0 0 0,0-1 0 0 0,0 1 0 0 0,0 0 0 0 0,0 0-2 0 0,-10 9 84 0 0,11-9-76 0 0,-11 12 51 0 0,9 3-48 0 0,2 15-11 0 0,-1-29 0 0 0,1-1 0 0 0,0 1 0 0 0,0-1 0 0 0,0 1 0 0 0,1-1 0 0 0,-1 1 0 0 0,0-1 0 0 0,1 0 0 0 0,-1 1 0 0 0,1-1 0 0 0,-1 1 0 0 0,1-1 0 0 0,-1 0 0 0 0,1 1 0 0 0,0-1 0 0 0,0 1 0 0 0,11 20 0 0 0,-10-18 0 0 0,1-1 0 0 0,0 1 0 0 0,0-1 0 0 0,0 0 0 0 0,0 0 0 0 0,0 0 0 0 0,1-1 0 0 0,-1 1 0 0 0,1-1 0 0 0,-1 0 0 0 0,1 0 0 0 0,0 0 0 0 0,0 0 0 0 0,0-1 0 0 0,2 1 0 0 0,14 7 0 0 0,-4 2 14 0 0,-3-3 51 0 0,-2 2-17 0 0,-1 1 3 0 0,3-3 19 0 0,-9-6-54 0 0,15 7 76 0 0,0 4 40 0 0,-17-12-113 0 0,-1 0-1 0 0,1 0 1 0 0,-1 0 0 0 0,1 1-1 0 0,-1-1 1 0 0,1 1 0 0 0,-1-1 0 0 0,0 1-1 0 0,0-1 1 0 0,0 1 0 0 0,0 0 0 0 0,0 0-1 0 0,0-1 1 0 0,0 1 0 0 0,-1 0-1 0 0,1 0 1 0 0,-1 0 0 0 0,1 0 0 0 0,-1 2-19 0 0,0-2 180 0 0,3-2 4 0 0,-2 0-178 0 0,-1 0 1 0 0,0 0 0 0 0,1 0 0 0 0,-1 0 0 0 0,1 0 0 0 0,-1 0-1 0 0,1 0 1 0 0,-1 0 0 0 0,1 0 0 0 0,-1 0 0 0 0,1 0-1 0 0,-1 0 1 0 0,1 1 0 0 0,-1-1 0 0 0,1 0 0 0 0,-1 0 0 0 0,1 1-1 0 0,-1-1 1 0 0,0 0 0 0 0,1 0 0 0 0,-1 1 0 0 0,0-1-1 0 0,1 0 1 0 0,-1 1 0 0 0,0-1 0 0 0,1 0 0 0 0,-1 1-7 0 0,0 0 9 0 0,0-1-1 0 0,0 1 1 0 0,0 0 0 0 0,0-1 0 0 0,0 1 0 0 0,0 0 0 0 0,0-1 0 0 0,0 1-1 0 0,0 0 1 0 0,-1-1 0 0 0,1 1 0 0 0,0 0 0 0 0,0-1 0 0 0,-1 1 0 0 0,1-1-1 0 0,0 1 1 0 0,-1 0-9 0 0,-14 17 202 0 0,4-6-16 0 0,7-9-98 0 0,-10 7 97 0 0,2-7-20 0 0,6 0-19 0 0,5-2-140 0 0,-1 1-1 0 0,0-1 1 0 0,-1 1 0 0 0,1-1-1 0 0,0 0 1 0 0,0 0 0 0 0,0 0-1 0 0,-1 0 1 0 0,1-1 0 0 0,-1 1-1 0 0,1 0 1 0 0,0-1-1 0 0,-1 0 1 0 0,1 0 0 0 0,-1 1-1 0 0,1-1 1 0 0,-1-1 0 0 0,0 1-6 0 0,1 0 2 0 0,0 0 0 0 0,1 0 0 0 0,-1 1 1 0 0,1-1-1 0 0,-1 0 0 0 0,0 1 0 0 0,1-1 1 0 0,-1 1-1 0 0,1-1 0 0 0,-1 1 1 0 0,1 0-1 0 0,-1 0 0 0 0,0 0-2 0 0,1 1 3 0 0,-1-1-1 0 0,0 0 1 0 0,0-1 0 0 0,1 1-1 0 0,-1 0 1 0 0,0 0 0 0 0,0-1-1 0 0,0 1 1 0 0,0-1 0 0 0,0 0-1 0 0,0 1 1 0 0,1-1 0 0 0,-3 0-3 0 0,-22 0 0 0 0,26 0 0 0 0,-2 0 0 0 0,0 0 0 0 0,0 0 0 0 0,1 0 0 0 0,-1 0 0 0 0,0-1 0 0 0,1 1 0 0 0,-1 0 0 0 0,0-1 0 0 0,1 1 0 0 0,-1-1 0 0 0,-6-4-1 0 0,7 4-1 0 0,-1 0 1 0 0,1 0-1 0 0,-1 1 0 0 0,1-1 1 0 0,-1 0-1 0 0,1 1 0 0 0,-1-1 1 0 0,1 0-1 0 0,-1 1 0 0 0,0 0 1 0 0,1-1-1 0 0,-1 1 0 0 0,0 0 1 0 0,1 0 1 0 0,-4 0-168 0 0,1-2 110 0 0,3 2 61 0 0,1-1 0 0 0,-1 1 1 0 0,1 0-1 0 0,-1-1 1 0 0,1 1-1 0 0,-1 0 1 0 0,1-1-1 0 0,0 1 1 0 0,-1-1-1 0 0,1 1 0 0 0,0-1 1 0 0,-1 1-1 0 0,1-1 1 0 0,0 1-1 0 0,0-1 1 0 0,-1 0-1 0 0,1 0-3 0 0,-1-2-23 0 0,1 0-50 0 0,0 0-67 0 0,0-1-85 0 0,0 1 18 0 0,0 1-50 0 0,0-1-56 0 0,0 0-61 0 0,0 0-171 0 0,1 0-108 0 0,-1 0-116 0 0,0 0-127 0 0,0-4-873 0 0,0-2-1003 0 0</inkml:trace>
  <inkml:trace contextRef="#ctx0" brushRef="#br0" timeOffset="310.98">522 0 6240 0 0,'0'0'182'0'0,"3"0"-8"0"0,23 3-86 0 0,-23 0 7 0 0,-3 1 51 0 0,0-1-18 0 0,0 0 317 0 0,3 0 17 0 0,7 7 10 0 0,-9-8-268 0 0,0-1-38 0 0,1 2 70 0 0,-1 0-84 0 0,-1 1-75 0 0,0-1-15 0 0,0 0 58 0 0,5 3 104 0 0,2 5 138 0 0,-7-10-338 0 0,0 0 1 0 0,0 0-1 0 0,1-1 1 0 0,-1 1-1 0 0,0 0 1 0 0,0-1-1 0 0,0 1 1 0 0,0 0-1 0 0,0 0 1 0 0,0-1-1 0 0,0 1 1 0 0,-1 0-1 0 0,1-1 1 0 0,0 1-1 0 0,0 0 1 0 0,0-1-1 0 0,-1 1 1 0 0,1 0-25 0 0,-5 6 203 0 0,-2 7 173 0 0,8-3-71 0 0,10 2 56 0 0,-9-11-308 0 0,0-1 0 0 0,0 1-1 0 0,-1 0 1 0 0,1 0 0 0 0,-1 0 0 0 0,0 0-1 0 0,1 0 1 0 0,-1 0 0 0 0,1 2-53 0 0,0 9 176 0 0,-2 11 183 0 0,1 0-9 0 0,1-11-191 0 0,8 8 158 0 0,-4 8-80 0 0,-3-15-146 0 0,5 22 133 0 0,-7-22-113 0 0,0 3 39 0 0,9 41 160 0 0,-14-45-221 0 0,0-5-34 0 0,4-6-45 0 0,0-1 0 0 0,-1 1 0 0 0,1-1 0 0 0,0 1 0 0 0,0 0 0 0 0,0 0 0 0 0,0-1 0 0 0,0 1 0 0 0,0 0 0 0 0,1-1 0 0 0,-1 1 0 0 0,0-1 0 0 0,1 1 0 0 0,0 0 0 0 0,-1-1 0 0 0,1 1 0 0 0,0-1 0 0 0,0 2-10 0 0,1-1 22 0 0,-1 1 0 0 0,0-1 0 0 0,0 1 0 0 0,0-1 0 0 0,0 1 0 0 0,-1-1 0 0 0,1 1 0 0 0,-1 0 0 0 0,0-1 0 0 0,1 1-22 0 0,-1 29 246 0 0,0-3-76 0 0,2-24-98 0 0,1-3-52 0 0,0 2-4 0 0,-4 0 17 0 0,-4 2 39 0 0,5-6-66 0 0,0 1-1 0 0,-1 0 1 0 0,1-1 0 0 0,0 1-1 0 0,-1 0 1 0 0,1-1 0 0 0,0 1-1 0 0,0 0 1 0 0,0-1 0 0 0,0 1-1 0 0,0 0 1 0 0,0-1 0 0 0,0 1-1 0 0,0 0 1 0 0,0-1-6 0 0,-1 3 33 0 0,-1-3-44 0 0,1 0-110 0 0,0 0 92 0 0,0 0 68 0 0,-1 0 128 0 0,1 0-157 0 0,0 0-53 0 0,0 0-67 0 0,0 0-102 0 0,0 0-116 0 0,0 0 113 0 0,1 0-36 0 0,-1 0-40 0 0,0 0-41 0 0,1 0-17 0 0,0 0-52 0 0,0 0-47 0 0,0 0-40 0 0,0 0-144 0 0,0 0-40 0 0,0 0-174 0 0,0 0-466 0 0</inkml:trace>
  <inkml:trace contextRef="#ctx0" brushRef="#br0" timeOffset="613.16">444 347 8752 0 0,'3'0'10'0'0,"2"0"68"0"0,11 0 364 0 0,-9 0-314 0 0,9-2 83 0 0,-11-1-200 0 0,0 1 1 0 0,0 0-1 0 0,0 0 0 0 0,0 0 1 0 0,0 1-1 0 0,0-1 0 0 0,1 1-11 0 0,9 2 105 0 0,-6-1 13 0 0,2-2 45 0 0,0-3 70 0 0,4-3 215 0 0,1-1 3 0 0,-5 5-213 0 0,6 2 38 0 0,-1 2-6 0 0,-2-4 8 0 0,-3 0-116 0 0,-1 0-11 0 0,-2 1-20 0 0,0 2 9 0 0,2 0 41 0 0,55 1 253 0 0,-36 0-290 0 0,2 0-80 0 0,-17 0-84 0 0,0 0-45 0 0,-10 0 82 0 0,0 1-71 0 0,0 0-65 0 0,-1-1-62 0 0,-1 1-57 0 0,1 1-52 0 0,-1-1-49 0 0,0 0-44 0 0,1 1-110 0 0,0-1-45 0 0,0 1-41 0 0,1-1-33 0 0,6 1-1026 0 0,9-1-933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8:16.7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160 34 7200 0 0,'27'-14'165'0'0,"-22"12"22"0"0,-5 2 6 0 0,0 0 18 0 0,0 0 51 0 0,0 0 24 0 0,0 0 2 0 0,0 0-27 0 0,3 0-110 0 0,1 0-117 0 0,13 0 174 0 0,-12 0-189 0 0,-2 0-116 0 0</inkml:trace>
  <inkml:trace contextRef="#ctx0" brushRef="#br0" timeOffset="11376.47">224 65 4896 0 0,'13'0'108'0'0,"-11"0"17"0"0,-2 0 10 0 0,3 0-22 0 0,3 0-75 0 0,-2 0 23 0 0,-1 0 62 0 0,-3 0 144 0 0,0 0 245 0 0,0-3 22 0 0,0 0-355 0 0,1 0-35 0 0,5-2 180 0 0,-2 1-71 0 0,-1 0-18 0 0,-2-1 29 0 0,0-2 81 0 0,-1 6-323 0 0,0 1 0 0 0,0-1 0 0 0,0 1 0 0 0,0-1 0 0 0,0 0-1 0 0,0 1 1 0 0,0-1 0 0 0,0 1 0 0 0,1-1 0 0 0,-1 1 0 0 0,0-1 0 0 0,0 0 0 0 0,1 1 0 0 0,-1-1 0 0 0,0 1 0 0 0,1-1 0 0 0,-1 1-22 0 0,1 0 18 0 0,-1-1 0 0 0,0 1-1 0 0,1 0 1 0 0,-1-1 0 0 0,1 1-1 0 0,0 0 1 0 0,-1 0 0 0 0,1-1 0 0 0,-1 1-1 0 0,1 0 1 0 0,-1 0 0 0 0,1 0-1 0 0,0 0 1 0 0,-1 0 0 0 0,1 0 0 0 0,-1 0-1 0 0,1 0-17 0 0,2 0 262 0 0,-3 0-6 0 0,0-3-16 0 0,0 3-187 0 0,1-6-34 0 0,-1 3 30 0 0,-1 1 68 0 0,1 0 101 0 0,-2 1-117 0 0,0 1-46 0 0,-7 1-5 0 0,6-1 21 0 0,3 0 25 0 0,0 0 28 0 0,0 0 11 0 0,0 0 1 0 0,0 0-11 0 0,-3 0-44 0 0,-23 0 1 0 0,23 0 6 0 0,3 0 49 0 0,-2 0 14 0 0,-9 0 1 0 0,9 0 4 0 0,2 0 17 0 0,-3 0 10 0 0,2 0-171 0 0,1 0 0 0 0,-1 0 0 0 0,0 0-1 0 0,1 0 1 0 0,-1 1 0 0 0,0-1 0 0 0,1 0 0 0 0,-1 0 0 0 0,1 0 0 0 0,-1 1 0 0 0,0-1 0 0 0,1 0 0 0 0,-1 1 0 0 0,1-1 0 0 0,-1 1 0 0 0,1-1 0 0 0,-1 1 0 0 0,1-1 0 0 0,-1 1 0 0 0,1-1 0 0 0,0 1 0 0 0,-1-1 0 0 0,1 1-12 0 0,-1-1 11 0 0,1 1 0 0 0,0 0 0 0 0,-1-1 0 0 0,1 1 0 0 0,-1-1-1 0 0,1 1 1 0 0,-1-1 0 0 0,1 0 0 0 0,-1 1 0 0 0,1-1 0 0 0,-1 1 0 0 0,1-1 0 0 0,-1 0 0 0 0,1 0 0 0 0,-1 1 0 0 0,0-1 0 0 0,1 0 0 0 0,-1 0 0 0 0,0 0-1 0 0,1 1 1 0 0,-1-1 0 0 0,0 0 0 0 0,1 0-11 0 0,-3 0 154 0 0,3 0-2 0 0,-3 0 6 0 0,-7 0 30 0 0,7 0 18 0 0,3 0 2 0 0,0 0-8 0 0,-2 0-35 0 0,-3 0-87 0 0,-11 1 43 0 0,11-1-32 0 0,2-1 52 0 0,0 3-25 0 0,-7 9-10 0 0,7-8-2 0 0,3-3-7 0 0,-3 2-26 0 0,2 0-66 0 0,-1-1 1 0 0,1 0 0 0 0,-1 0 0 0 0,0 0-1 0 0,0 0 1 0 0,0 0 0 0 0,1 0 0 0 0,-1 0 0 0 0,0-1-1 0 0,0 1 1 0 0,0-1 0 0 0,0 1 0 0 0,0-1 0 0 0,0 0-6 0 0,-13 1 83 0 0,10 2 33 0 0,4-2-100 0 0,-1 0 0 0 0,1 1 0 0 0,0-1 0 0 0,-1 0 0 0 0,1 0 0 0 0,-1 0 0 0 0,0 0 0 0 0,1-1 0 0 0,-1 1 0 0 0,0 0 0 0 0,1-1 0 0 0,-1 1 0 0 0,0-1 0 0 0,0 1 0 0 0,0-1-16 0 0,-1 0 86 0 0,0 0-130 0 0,-7 0-22 0 0,7 0 27 0 0,3 0 98 0 0,0 0 9 0 0,-2 3-15 0 0,-9 7-61 0 0,8-7-79 0 0,3-3 35 0 0,0 0 110 0 0,0 0 10 0 0,0 2-15 0 0,0 9-57 0 0,0-2-74 0 0,0-7 83 0 0,0 37 59 0 0,0-37-64 0 0,0 0 0 0 0,0-1 0 0 0,-1 1 0 0 0,1 0 0 0 0,-1-1 0 0 0,1 1 0 0 0,-1 0 0 0 0,0-1 0 0 0,0 1 0 0 0,0-1 0 0 0,-1 2 0 0 0,2-2 0 0 0,-1 0 0 0 0,0 0 0 0 0,1 0 0 0 0,-1-1 0 0 0,1 1 0 0 0,-1 0 0 0 0,1 0 0 0 0,-1 1 0 0 0,1-1 0 0 0,0 0 0 0 0,-1 0 0 0 0,1 0 0 0 0,0 0 0 0 0,0 0 0 0 0,0 0 0 0 0,0 0 0 0 0,0 0 0 0 0,0 0 0 0 0,0 1 0 0 0,0-1 0 0 0,0 0 0 0 0,1 0 0 0 0,-1 0 0 0 0,0 0 0 0 0,1 0 0 0 0,0 0 0 0 0,-1 0 0 0 0,1 0 0 0 0,-1 0 0 0 0,1-1 0 0 0,-1 1 0 0 0,1 0 0 0 0,-1 0 0 0 0,0 0 0 0 0,1 0 0 0 0,-1 0 0 0 0,0 0 0 0 0,0 0 0 0 0,0 0 0 0 0,0 0 0 0 0,0 0 0 0 0,0 0 0 0 0,0 0 0 0 0,0 0 0 0 0,0-1 0 0 0,0 1 0 0 0,0 0 0 0 0,-1 0 0 0 0,1 0 0 0 0,0 0 0 0 0,-1 0 0 0 0,1 0 0 0 0,0 0 0 0 0,-1 0 0 0 0,1-1 0 0 0,-1 1 0 0 0,0 1 0 0 0,0-1 0 0 0,0 2 0 0 0,0 0 0 0 0,1 0 0 0 0,-1 0 0 0 0,0 0 0 0 0,1 0 0 0 0,0 0 0 0 0,0 0 0 0 0,0 0 0 0 0,0 0 0 0 0,0 0 0 0 0,1 0 0 0 0,-1 0 0 0 0,1 0 0 0 0,0 0 0 0 0,0 0 0 0 0,0 0 0 0 0,0 0 0 0 0,0 0 0 0 0,1 0 0 0 0,-1 1 0 0 0,1 0 0 0 0,-1 0 0 0 0,1 1 0 0 0,-1-1 0 0 0,-1 0 0 0 0,1 1 0 0 0,-1 0 0 0 0,0 6-1 0 0,0-7 0 0 0,0 1-1 0 0,0-1 0 0 0,0 1 0 0 0,1-1 1 0 0,0 1-1 0 0,0 1 2 0 0,5 9-30 0 0,-5-11 29 0 0,0-1 0 0 0,1 0 0 0 0,-1 1 0 0 0,-1-1 0 0 0,1 1 0 0 0,0-1 0 0 0,-1 1 0 0 0,0-1 0 0 0,0 1 1 0 0,0 15 41 0 0,-1-11-9 0 0,1 1 0 0 0,0 0 0 0 0,1 0 0 0 0,0 0 1 0 0,1 4-33 0 0,8 8 64 0 0,-6-8-34 0 0,-3-9-18 0 0,0 0 0 0 0,0 0 0 0 0,1 0 1 0 0,-1 0-1 0 0,1 0 0 0 0,0-1 0 0 0,0 1 1 0 0,1 0-13 0 0,9 19 61 0 0,-9-13-15 0 0,-2 1 32 0 0,0 5 34 0 0,5 0-34 0 0,1 0 2 0 0,-6 0 32 0 0,-1-15-97 0 0,1 1 0 0 0,-1 0 0 0 0,0 0 0 0 0,0-1-1 0 0,1 1 1 0 0,-1 0 0 0 0,1 0 0 0 0,0-1-1 0 0,-1 1 1 0 0,1 0 0 0 0,0-1 0 0 0,0 1-1 0 0,0-1-14 0 0,0 1 15 0 0,0-1 0 0 0,0 1 0 0 0,0-1 0 0 0,0 1-1 0 0,-1 0 1 0 0,1-1 0 0 0,0 1 0 0 0,-1 0-1 0 0,0 0 1 0 0,1-1 0 0 0,-1 1 0 0 0,0 0-1 0 0,0 0-14 0 0,1 12 110 0 0,1 0-34 0 0,8 16 34 0 0,-8-27-16 0 0,-1 1-44 0 0,0 1-35 0 0,0 6-76 0 0,-2-9 86 0 0,1 1 52 0 0,-1-1 33 0 0,1 0 53 0 0,0 0 61 0 0,0 1 71 0 0,-3-6-231 0 0,-7-8-28 0 0,6 6-142 0 0,4 0 47 0 0,-2 0 3 0 0,-4 0-42 0 0,1 0-34 0 0,3-4-21 0 0,2 3-150 0 0,0-11-208 0 0,0 12 285 0 0,0 0-86 0 0,0 2 19 0 0,0 0-70 0 0,0 0-83 0 0,0 1-94 0 0,0 1 146 0 0,0 0-52 0 0,0 1-47 0 0,0-1-40 0 0,0 1-153 0 0,0 0-40 0 0,0 0-184 0 0,0 0-499 0 0</inkml:trace>
  <inkml:trace contextRef="#ctx0" brushRef="#br0" timeOffset="11646.56">34 302 7432 0 0,'0'0'216'0'0,"3"0"-11"0"0,5 0-164 0 0,13 0 15 0 0,-5 1 249 0 0,4 0 85 0 0,-17-1-318 0 0,-1 0-1 0 0,1 0 0 0 0,0-1 0 0 0,-1 1 0 0 0,1-1 1 0 0,0 1-1 0 0,-1-1 0 0 0,1 0 0 0 0,0 0-71 0 0,4-2 193 0 0,-1 0-36 0 0,12-2 256 0 0,-9 4-205 0 0,1 0 74 0 0,3 1 107 0 0,49 0 664 0 0,-41 0-778 0 0,0 0-106 0 0,-4 0-140 0 0,-8 0-61 0 0,-1 0-35 0 0,1 0-38 0 0,0 0-41 0 0,0 0-43 0 0,0 0-48 0 0,-8 0-37 0 0,1 0-45 0 0,-1 0-40 0 0,1 0-35 0 0,0 0-118 0 0,0 0-35 0 0,3 0-1214 0 0</inkml:trace>
  <inkml:trace contextRef="#ctx0" brushRef="#br0" timeOffset="11881.68">539 318 5696 0 0,'0'0'132'0'0,"0"0"17"0"0,3 2 10 0 0,11 13 190 0 0,-6-6-73 0 0,-3 0 237 0 0,-4-4-234 0 0,2 2 77 0 0,-1-3-97 0 0,5 10 415 0 0,-3-7-286 0 0,-1-3 42 0 0,1-2-150 0 0,3 4 149 0 0,-7-4-337 0 0,1 1 1 0 0,-1-1-1 0 0,1 0 1 0 0,-1 1-1 0 0,0 0 0 0 0,0-1 1 0 0,0 2-93 0 0,0-4 0 0 0,3 10 638 0 0,7 11-28 0 0,-7-10-102 0 0,-3-8-437 0 0,0 0 0 0 0,1 0 0 0 0,-1-1 0 0 0,1 1 0 0 0,0 0 0 0 0,0 0 0 0 0,0 1-71 0 0,7 14 427 0 0,-5-10-161 0 0,-2 1-53 0 0,0 3-10 0 0,-2 6 41 0 0,0-2-4 0 0,1 3-9 0 0,0 7-28 0 0,0-24-107 0 0,0 1-16 0 0,0 5-62 0 0,0 10 50 0 0,0-15-42 0 0,0-3-49 0 0,0 0-54 0 0,0 0-107 0 0,0 0-192 0 0,0 0 280 0 0,0 0 5 0 0,0 0-15 0 0,0 0-39 0 0,0 0-11 0 0,0 0-38 0 0,0 0-44 0 0,0 0-48 0 0,0 0-54 0 0,0 0-48 0 0,0 0-45 0 0,0 0-37 0 0,0 0-137 0 0,0 0-38 0 0,0 0-1420 0 0</inkml:trace>
  <inkml:trace contextRef="#ctx0" brushRef="#br0" timeOffset="12130.63">602 191 5784 0 0,'13'0'132'0'0,"-10"0"17"0"0,-3 0 10 0 0,3 0-26 0 0,12 0-146 0 0,1 0 92 0 0,-13 0-111 0 0,1 0-94 0 0,-1 0 17 0 0,0 0-38 0 0,-3 0-152 0 0,0 0-85 0 0,0 0-158 0 0,0 0-362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06:48.619"/>
    </inkml:context>
    <inkml:brush xml:id="br0">
      <inkml:brushProperty name="width" value="0.1" units="cm"/>
      <inkml:brushProperty name="height" value="0.1" units="cm"/>
      <inkml:brushProperty name="color" value="#FFC114"/>
    </inkml:brush>
    <inkml:brush xml:id="br1">
      <inkml:brushProperty name="width" value="0.1" units="cm"/>
      <inkml:brushProperty name="height" value="0.1" units="cm"/>
      <inkml:brushProperty name="color" value="#FFFFFF"/>
    </inkml:brush>
    <inkml:brush xml:id="br2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18869 2554 7488 0 0,'-13'0'166'0'0,"10"0"29"0"0,3 2 12 0 0,3 12-34 0 0,2-6-141 0 0,1 4-26 0 0,-4-1 68 0 0,-2-9-27 0 0,0 0 0 0 0,0-1 0 0 0,0 1-1 0 0,1-1 1 0 0,-1 1 0 0 0,1 0 0 0 0,-1-1 0 0 0,1 1 0 0 0,0-1-1 0 0,-1 1 1 0 0,1-1 0 0 0,0 1 0 0 0,0-1 0 0 0,0 1-47 0 0,4 6 245 0 0,4 12 430 0 0,1 2 26 0 0,5-1-95 0 0,-6-10-327 0 0,-4 0-42 0 0,-3 9 141 0 0,1-10-14 0 0,10 11-38 0 0,-4-13-96 0 0,-8-8-218 0 0,-1 0 1 0 0,1 0-1 0 0,-1 1 1 0 0,1-1-1 0 0,-1 0 1 0 0,0 1-1 0 0,1-1 1 0 0,-1 0 0 0 0,0 1-1 0 0,1-1 1 0 0,-1 0-1 0 0,0 1 1 0 0,0-1-1 0 0,1 1 1 0 0,-1-1 0 0 0,0 1-1 0 0,0-1 1 0 0,0 0-1 0 0,1 1 1 0 0,-1-1-1 0 0,0 1 1 0 0,0-1 0 0 0,0 1-1 0 0,0-1 1 0 0,0 1-1 0 0,0-1 1 0 0,0 1-1 0 0,0-1 1 0 0,0 1-1 0 0,0-1 1 0 0,0 1 0 0 0,-1 0-13 0 0,1 5 99 0 0,2 12 254 0 0,-2-17-341 0 0,0-1-1 0 0,0 0 0 0 0,1 1 1 0 0,-1-1-1 0 0,0 1 0 0 0,0-1 1 0 0,1 0-1 0 0,-1 1 0 0 0,0-1 1 0 0,1 0-1 0 0,-1 1 0 0 0,0-1 0 0 0,1 0 1 0 0,-1 0-1 0 0,1 1 0 0 0,-1-1 1 0 0,0 0-1 0 0,1 0 0 0 0,-1 1 1 0 0,1-1-1 0 0,-1 0 0 0 0,1 0 0 0 0,-1 0 1 0 0,1 0-1 0 0,-1 0 0 0 0,1 0 1 0 0,-1 0-1 0 0,0 0 0 0 0,1 0 1 0 0,0 0-12 0 0,1 0 249 0 0,-2 0-29 0 0,0 0-17 0 0,0 0-3 0 0,0 0 2 0 0,0 0 12 0 0,0 0 2 0 0,0 0 0 0 0,0 0-10 0 0,0 0-39 0 0,0 0-20 0 0,0 0-4 0 0,0-3-23 0 0,0-1-102 0 0,0 2-16 0 0,0 0 0 0 0,0-1 0 0 0,0 1 0 0 0,0 0 0 0 0,0-1 0 0 0,1 1-1 0 0,-1 0 1 0 0,1-1 0 0 0,0 0-2 0 0,4-6 21 0 0,-4 8-17 0 0,0 0-1 0 0,0-1 0 0 0,-1 1 0 0 0,1-1 0 0 0,0 1 0 0 0,0-1 0 0 0,-1 1 1 0 0,1-1-1 0 0,-1 0 0 0 0,0 1 0 0 0,1-1 0 0 0,-1 1 0 0 0,0-1 0 0 0,0 0-3 0 0,0-23 75 0 0,0 5-36 0 0,0 17-33 0 0,0 0 1 0 0,0 0-1 0 0,1-1 1 0 0,-1 1-1 0 0,1 0 1 0 0,0 0 0 0 0,0 0-1 0 0,0 0 1 0 0,0 0-1 0 0,2-3-6 0 0,1-4 25 0 0,0-2-19 0 0,1 1-1 0 0,-1 0 0 0 0,3-3-5 0 0,-6 12 0 0 0,1-1 0 0 0,-1 1 0 0 0,1-1 0 0 0,0 1-1 0 0,0 0 1 0 0,0-1 0 0 0,0 1-1 0 0,0 0 1 0 0,0 0 0 0 0,1 1 0 0 0,0-2 0 0 0,7-2-29 0 0,-1 3-38 0 0,-3 0-9 0 0,-5 0 70 0 0,0 1 1 0 0,1 0-1 0 0,-1 0 0 0 0,1 0 1 0 0,0 0-1 0 0,-1 0 1 0 0,1 0-1 0 0,0 1 0 0 0,0-1 1 0 0,-1 0-1 0 0,1 1 1 0 0,0-1-1 0 0,0 1 1 0 0,0 0-1 0 0,0-1 6 0 0,15 1-79 0 0,-1 2 6 0 0,0 11 10 0 0,0 1 49 0 0,-6-10 9 0 0,-8-4 2 0 0,-1 1 0 0 0,0-1 0 0 0,0 1 0 0 0,0-1 0 0 0,0 1 0 0 0,0-1 0 0 0,0 1-1 0 0,0 0 1 0 0,0-1 0 0 0,0 1 0 0 0,0 0 0 0 0,0 0 0 0 0,0-1 0 0 0,-1 1 0 0 0,1 0 0 0 0,0 0 0 0 0,-1 0-1 0 0,1 1 5 0 0,18 32-14 0 0,-9-11 5 0 0,-8-19 1 0 0,0 1 0 0 0,-1-1 0 0 0,2 0 0 0 0,-1 0 0 0 0,0 0 0 0 0,1 0 0 0 0,0 0 1 0 0,0 1 6 0 0,1-2-1 0 0,-1 1 1 0 0,0 0 0 0 0,-1 0 0 0 0,1 0 0 0 0,0 3 0 0 0,-2-4 1 0 0,1-1 0 0 0,-1 1 0 0 0,1 0-1 0 0,0 0 1 0 0,0-1 0 0 0,0 1 0 0 0,0-1 0 0 0,0 1 0 0 0,1-1 0 0 0,-1 0-1 0 0,1 0 1 0 0,-1 0 0 0 0,2 0-1 0 0,5 4 36 0 0,-10-2-19 0 0,-5 5-16 0 0,6-9-1 0 0,0 0 1 0 0,0 1 0 0 0,0-1-1 0 0,-1 1 1 0 0,1-1 0 0 0,0 1-1 0 0,0-1 1 0 0,0 1 0 0 0,0-1-1 0 0,0 0 1 0 0,0 1 0 0 0,0-1-1 0 0,0 1 1 0 0,0-1 0 0 0,0 1-1 0 0,0-1 1 0 0,0 1 0 0 0,1-1-1 0 0,-1 1 1 0 0,0-1 0 0 0,0 1-1 0 0,0-1 1 0 0,1 0 0 0 0,-1 1-1 0 0,0-1 1 0 0,0 1 0 0 0,1-1-1 0 0,-1 0 1 0 0,0 1 0 0 0,1-1-1 0 0,13 9 41 0 0,-4-3-25 0 0,-8-3 58 0 0,-2-3 44 0 0,0 0-5 0 0,0 3-8 0 0,0-3-100 0 0,0 1-1 0 0,1-1 1 0 0,-1 0-1 0 0,0 1 0 0 0,0-1 1 0 0,0 1-1 0 0,0-1 1 0 0,-1 1-1 0 0,1-1 0 0 0,0 1 1 0 0,0-1-1 0 0,0 0 1 0 0,0 1-1 0 0,0-1 0 0 0,0 1 1 0 0,-1-1-1 0 0,1 0 1 0 0,0 1-1 0 0,0-1 0 0 0,-1 1 1 0 0,1-1-1 0 0,0 0 0 0 0,-1 1 1 0 0,1-1-1 0 0,0 0 1 0 0,-1 0-1 0 0,1 1 0 0 0,0-1 1 0 0,-1 0-1 0 0,1 0 1 0 0,-1 1-1 0 0,1-1-4 0 0,-4 1 61 0 0,-1-1 33 0 0,5-3 2 0 0,0 3-92 0 0,0-1 0 0 0,0 1 0 0 0,0-1 0 0 0,0 1 0 0 0,0-1-1 0 0,0 1 1 0 0,0-1 0 0 0,-1 1 0 0 0,1-1 0 0 0,0 1-1 0 0,0-1 1 0 0,0 1 0 0 0,0-1 0 0 0,-1 1 0 0 0,1 0-1 0 0,0-1 1 0 0,0 1 0 0 0,-1-1 0 0 0,1 1 0 0 0,0 0-1 0 0,-1-1 1 0 0,1 1 0 0 0,0 0 0 0 0,-1-1 0 0 0,1 1-1 0 0,-1 0 1 0 0,1-1 0 0 0,0 1 0 0 0,-1 0 0 0 0,1 0 0 0 0,-1 0-1 0 0,1-1 1 0 0,-1 1 0 0 0,1 0 0 0 0,-1 0 0 0 0,1 0-1 0 0,-1 0 1 0 0,1 0 0 0 0,-1 0 0 0 0,1 0 0 0 0,-1 0-1 0 0,0 0-3 0 0,1 0 1 0 0,0 0 0 0 0,0 0 0 0 0,0 0 0 0 0,0 0 0 0 0,0 0 0 0 0,0 0 0 0 0,0 0 0 0 0,0 0 0 0 0,0 0 0 0 0,0 0 0 0 0,-1 0 0 0 0,1 0 0 0 0,0 0 0 0 0,0 0 0 0 0,0 0-1 0 0,0 0 1 0 0,0 0 0 0 0,0 0 0 0 0,0 0 0 0 0,0 0 0 0 0,0 0 0 0 0,0 0 0 0 0,-1 0 0 0 0,1 0 0 0 0,0 0 0 0 0,0 0 0 0 0,0 0 0 0 0,0 0 0 0 0,0 0 0 0 0,0 0-1 0 0,0 0 1 0 0,0 0 0 0 0,0-1 0 0 0,0 1 0 0 0,0 0 0 0 0,0 0 0 0 0,0 0 0 0 0,0 0 0 0 0,0 0 0 0 0,0 0 0 0 0,0 0 0 0 0,0 0 0 0 0,0 0 0 0 0,0 0 0 0 0,0-1 0 0 0,0 1-1 0 0,0 0 1 0 0,0 0 0 0 0,0 0 0 0 0,0 0 0 0 0,0 0 0 0 0,0 0 0 0 0,0 0 0 0 0,0 0 0 0 0,0 0 0 0 0,0 0 0 0 0,0-1-1 0 0,-1-6 13 0 0,1-20 75 0 0,3 17-83 0 0,2 2-4 0 0,-4 7 2 0 0,0-1 1 0 0,0 1-1 0 0,0-1 1 0 0,0 1-1 0 0,-1-1 1 0 0,1 1 0 0 0,0-1-1 0 0,-1 0 1 0 0,1 1-1 0 0,-1-1 1 0 0,0 0-1 0 0,0 1 1 0 0,1-1-1 0 0,-1 0 1 0 0,0 0-4 0 0,-1 0 2 0 0,1 0-1 0 0,1 0 1 0 0,-1 0 0 0 0,0 0-1 0 0,0 1 1 0 0,1-1 0 0 0,-1 0 0 0 0,1 0-1 0 0,-1 1 1 0 0,1-1 0 0 0,0 0 0 0 0,0 1-1 0 0,0-1 1 0 0,0 0-2 0 0,1-1 8 0 0,1 1 1 0 0,-1-1-1 0 0,1 1 1 0 0,0 0-1 0 0,0-1 0 0 0,2 0-8 0 0,-3 2 6 0 0,0-1-1 0 0,0 1 0 0 0,-1-1 0 0 0,1 1 0 0 0,-1-1 0 0 0,0 1 0 0 0,1-1 0 0 0,-1 0 1 0 0,0 0-1 0 0,0 1 0 0 0,0-1 0 0 0,0 0 0 0 0,0-1-5 0 0,0 1 6 0 0,-1 0 0 0 0,1 0 0 0 0,0 1 0 0 0,1-1 0 0 0,-1 0 0 0 0,0 0 0 0 0,0 0 0 0 0,1 1 0 0 0,-1-1 0 0 0,1 1 0 0 0,-1-1 0 0 0,1 1-1 0 0,0 0-5 0 0,7-6 13 0 0,-3 3-13 0 0,-1 0 1 0 0,0 1 0 0 0,1-1 0 0 0,0 1-1 0 0,5-1 0 0 0,15-2 0 0 0,-13 0-3 0 0,-4 1-20 0 0,3 3-37 0 0,27 2-207 0 0,-28 0 216 0 0,-3 0 34 0 0,-8 0 19 0 0,1 0 0 0 0,-1 0 0 0 0,0 0 0 0 0,1 0 0 0 0,-1 0 0 0 0,0 0 0 0 0,1 0 0 0 0,-1 0 0 0 0,0 0 0 0 0,0 0 0 0 0,1 0 0 0 0,-1 0 0 0 0,0 0 0 0 0,1 0 0 0 0,-1 1 0 0 0,0-1 0 0 0,1 0 0 0 0,-1 0 0 0 0,0 0 0 0 0,0 0 0 0 0,1 1 0 0 0,-1-1 0 0 0,0 0 0 0 0,0 0 0 0 0,1 1 0 0 0,-1-1-2 0 0,13 14 115 0 0,3 4 33 0 0,-4-6-100 0 0,-2-4-73 0 0,-1-2-85 0 0,2-2-44 0 0,-9-3 117 0 0,0 0 0 0 0,1 0 0 0 0,-1 1 0 0 0,0-1 0 0 0,0 0 0 0 0,0 1 0 0 0,0 0 0 0 0,0-1 0 0 0,0 1 37 0 0,3 3-80 0 0,3 3-18 0 0,0 0 44 0 0,5 9 45 0 0,-11-14 23 0 0,-1-1 0 0 0,1 1 0 0 0,-1 0 0 0 0,1 0 1 0 0,-1 0-1 0 0,0 0 0 0 0,0 0 0 0 0,-1 0 0 0 0,1 0 0 0 0,0 0 0 0 0,-1 0 0 0 0,0 3-14 0 0,0-4 14 0 0,1 0 0 0 0,-1 0 0 0 0,0 0 0 0 0,1-1 0 0 0,-1 1 0 0 0,1 0 0 0 0,0 0 0 0 0,-1 0 0 0 0,1-1 0 0 0,0 1 0 0 0,0 0 0 0 0,0-1 0 0 0,0 1 0 0 0,1-1 0 0 0,-1 1 0 0 0,0-1 0 0 0,2 2-14 0 0,8 10 142 0 0,-10-12-125 0 0,-1 1 0 0 0,1-1 1 0 0,-1 0-1 0 0,1 1 0 0 0,-1-1 0 0 0,1 1 0 0 0,-1-1 0 0 0,0 1 0 0 0,1-1 0 0 0,-1 1 0 0 0,0 0-17 0 0,0 7 99 0 0,0 1-70 0 0,0 2-62 0 0,0 2-94 0 0,0-12-2 0 0,0-1 12 0 0,-1 1 54 0 0,1 6 9 0 0,0-5-8 0 0,1-1-15 0 0,-1-2-45 0 0,0 0 72 0 0,0 0-17 0 0,0 0-26 0 0,0 1-45 0 0,0-1-21 0 0,0 1-46 0 0,0-1-53 0 0,0 1-59 0 0,0 0-65 0 0,0 0-59 0 0,0 0-54 0 0,0 0-45 0 0,0 1-161 0 0,0-1-45 0 0,0 2-194 0 0,0 0-519 0 0</inkml:trace>
  <inkml:trace contextRef="#ctx0" brushRef="#br0" timeOffset="1515.98">22087 2601 5344 0 0,'-26'13'157'0'0,"25"-12"-326"0"0,1-1 100 0 0,1 1 87 0 0,0-1 76 0 0,1 0 65 0 0,-1 0 54 0 0,4 1 326 0 0,3-1 490 0 0,-5 0-631 0 0,-1 0-45 0 0,-1 0-225 0 0,0 0-42 0 0,1 0 824 0 0,1 3-72 0 0,7 7-34 0 0,-7-7-4 0 0,-3-3-26 0 0,3 2-106 0 0,0 2-451 0 0,2 1 86 0 0,9 7 712 0 0,-7-7-634 0 0,-1-3-135 0 0,-2-1-169 0 0,-1-1-37 0 0,-3 0-28 0 0,0 0-1 0 0,0 0 1 0 0,1 0 0 0 0,-1 0 0 0 0,0 0 0 0 0,0 1 0 0 0,0-1-1 0 0,1 0 1 0 0,-1 0 0 0 0,0 0 0 0 0,0 0 0 0 0,0 0-1 0 0,1 0 1 0 0,-1 0 0 0 0,0 0 0 0 0,0 1 0 0 0,0-1-1 0 0,1 0 1 0 0,-1 0 0 0 0,0 0 0 0 0,0 0 0 0 0,0 1-1 0 0,0-1 1 0 0,0 0 0 0 0,0 0 0 0 0,0 0 0 0 0,1 1 0 0 0,-1-1-1 0 0,0 0 1 0 0,0 0 0 0 0,0 0 0 0 0,0 1 0 0 0,0-1-1 0 0,0 0 1 0 0,0 1-12 0 0,14 22 413 0 0,-2-7-54 0 0,-7-8-112 0 0,6 13-58 0 0,-8-15-49 0 0,0-1-57 0 0,0-2-36 0 0,1 0-32 0 0,1 1 24 0 0,20 19-7 0 0,-23-20-36 0 0,0 3 5 0 0,4 7-1 0 0,-2-12 0 0 0,-1 0 0 0 0,5 15 0 0 0,3-3-40 0 0,-9-10-46 0 0,-1-3-37 0 0,-1 0-166 0 0,0 0 146 0 0,0 0-47 0 0,0 0-76 0 0,0 0 85 0 0,0 0-36 0 0,0 0-41 0 0,0 0-38 0 0,0 0-396 0 0,0 0 98 0 0,0 0-52 0 0,0 0-758 0 0,0 0-594 0 0,0 0-1130 0 0</inkml:trace>
  <inkml:trace contextRef="#ctx0" brushRef="#br0" timeOffset="2485.38">22182 2286 13072 0 0,'-13'-13'382'0'0,"10"10"-135"0"0,3 3-112 0 0,0 0-50 0 0,0 0-14 0 0,0 0 26 0 0,0 0 6 0 0,0 0 1 0 0,0 0 21 0 0,3 3 90 0 0,-2-2-152 0 0,3 3-13 0 0,-1-1 63 0 0,-1-1 4 0 0,1 1 56 0 0,-3-3 79 0 0,0 0-52 0 0,0 0-28 0 0,0 0-4 0 0,2 2 1 0 0,9 9 6 0 0,-8-9 1 0 0,-3-2-1 0 0,0 0-17 0 0,0 0-76 0 0,0 3-28 0 0,0 0-48 0 0,0-1 0 0 0,0 0 0 0 0,0 0-1 0 0,0 0 1 0 0,0 0 0 0 0,0-1 0 0 0,0 1 0 0 0,0 0 0 0 0,-1 0 0 0 0,1 0 0 0 0,-1-1-1 0 0,0 2-5 0 0,0-2 0 0 0,1-1-1 0 0,-1 0 1 0 0,1 1-1 0 0,-1-1 0 0 0,0 0 1 0 0,1 0-1 0 0,-1 1 1 0 0,0-1-1 0 0,1 0 0 0 0,-1 0 1 0 0,0 0-1 0 0,1 0 0 0 0,-1 0 1 0 0,0 0-1 0 0,0 0 1 0 0,-4 3-104 0 0,-8 10-11 0 0</inkml:trace>
  <inkml:trace contextRef="#ctx0" brushRef="#br0" timeOffset="456.39">20336 2601 7312 0 0,'0'0'165'0'0,"-3"-2"22"0"0,1-1-141 0 0,1 2-25 0 0,-1-1 22 0 0,-6-6 55 0 0,-8-7 102 0 0,8 6-185 0 0,3 4 42 0 0,4 4 130 0 0,-1 0-41 0 0,-2 0 46 0 0,1 1-83 0 0,-3 0-34 0 0,5 1-26 0 0,0-1 33 0 0,-5 0 37 0 0,0 0 61 0 0,-5 0 223 0 0,-16 0 679 0 0,20 0-810 0 0,1 0-72 0 0,-2 1-11 0 0,2 0-35 0 0,-4 5 74 0 0,2-1-93 0 0,-2 0 43 0 0,8-4-141 0 0,-1 0 0 0 0,1 0 0 0 0,0 0-1 0 0,0 0 1 0 0,0 1 0 0 0,0-1 0 0 0,0 1 0 0 0,0 0 0 0 0,0-1-37 0 0,-11 9 168 0 0,0-7-67 0 0,12-2-91 0 0,-1-1 1 0 0,1 0 0 0 0,0 1-1 0 0,-1-1 1 0 0,1 1 0 0 0,-1-1 0 0 0,1 1-1 0 0,0 0 1 0 0,0 0 0 0 0,-1 0-1 0 0,1 0-10 0 0,-7 13 116 0 0,6-10-90 0 0,0 1-1 0 0,-1 0 0 0 0,1-1 0 0 0,-1 0 1 0 0,0 1-1 0 0,0-1 0 0 0,-1 1-25 0 0,-29 29 276 0 0,27-28-223 0 0,-1 2 30 0 0,0 4-19 0 0,6 4 48 0 0,0-1 57 0 0,1-14-149 0 0,1 2 2 0 0,-1-1 1 0 0,-1 1 0 0 0,1 0 0 0 0,0-1 0 0 0,-1 1 0 0 0,1-1 0 0 0,-1 1-23 0 0,-4 5 111 0 0,4-4-2 0 0,9 5-17 0 0,-8-8-87 0 0,13 15 151 0 0,-10-4-21 0 0,0-6 9 0 0,11 4 9 0 0,1-7-18 0 0,-13-3-118 0 0,-1 0 0 0 0,1 1 1 0 0,0-1-1 0 0,0 1 1 0 0,-1-1-1 0 0,1 1 1 0 0,0 0-1 0 0,-1-1 1 0 0,1 1-1 0 0,-1 0 0 0 0,2 1-17 0 0,12 5 128 0 0,-4-9-13 0 0,-3-3-42 0 0,-7 4-56 0 0,1 0 0 0 0,-1 0-1 0 0,1 0 1 0 0,-1 1 0 0 0,1-1 0 0 0,-1 0 0 0 0,1 1 0 0 0,0-1-1 0 0,-1 1 1 0 0,1-1 0 0 0,-1 1 0 0 0,1 0 0 0 0,0 0 0 0 0,0 0 0 0 0,0 0-17 0 0,3 0 35 0 0,-1-1 0 0 0,0 1 0 0 0,0-1 0 0 0,0 0 0 0 0,0 0 0 0 0,0 0 0 0 0,0-1 0 0 0,3-1-35 0 0,16-6 148 0 0,-15 6-120 0 0,-1-1 1 0 0,1 0-1 0 0,-1 0 1 0 0,1-2-29 0 0,-2 2 23 0 0,1-1 1 0 0,0 1-1 0 0,0 0 0 0 0,2 0-23 0 0,-5 3 8 0 0,0-1 0 0 0,0 1 0 0 0,0-1 0 0 0,0 0 0 0 0,-1-1 0 0 0,1 1 0 0 0,-1-1 0 0 0,0 1 0 0 0,1-1 0 0 0,-1 0 0 0 0,0 0 0 0 0,-1 0 0 0 0,1-1 0 0 0,0 1-1 0 0,-1-1 1 0 0,0 1 0 0 0,0-1 0 0 0,0 0 0 0 0,0 0 0 0 0,0-3-8 0 0,-1 5 2 0 0,-1 1 0 0 0,0 1 0 0 0,0-1 0 0 0,0 0 0 0 0,0 1 0 0 0,0-1 0 0 0,1 0 0 0 0,-1 1 0 0 0,0-1 0 0 0,0 0 0 0 0,1 1 0 0 0,-1-1 0 0 0,0 0 0 0 0,1 1 0 0 0,-1-1 0 0 0,0 1 0 0 0,1-1 0 0 0,-1 0 0 0 0,1 1 0 0 0,-1-1 0 0 0,1 1 0 0 0,0 0 0 0 0,-1-1 0 0 0,1 1 1 0 0,-1-1-1 0 0,1 1 0 0 0,0 0 0 0 0,0-1-2 0 0,6-2 23 0 0,-2 1-12 0 0,-3 0-12 0 0,4-5 18 0 0,9-8 36 0 0,-12 12-122 0 0,-3 3-26 0 0,2-1 17 0 0,0 1 35 0 0,7 4 8 0 0,-8-3 34 0 0,-1 1 0 0 0,1-1 0 0 0,-1 1 0 0 0,1-1 0 0 0,-1 1 0 0 0,0-1 1 0 0,1 1-1 0 0,-1-1 0 0 0,0 1 0 0 0,0-1 0 0 0,0 1 0 0 0,0-1 0 0 0,-1 2 1 0 0,1 6-11 0 0,0 31-46 0 0,0 60 54 0 0,0-97-1 0 0,0 0-1 0 0,1 1 1 0 0,-1-1-1 0 0,1 0 1 0 0,0 0-1 0 0,0 1 1 0 0,0-1-1 0 0,0 0 0 0 0,2 2 5 0 0,1 6-19 0 0,-4-11 19 0 0,0 1-1 0 0,0 0 1 0 0,1 0-1 0 0,-1 0 0 0 0,0 0 1 0 0,1 0-1 0 0,-1 0 0 0 0,0 0 1 0 0,1 0-1 0 0,-1-1 1 0 0,1 1-1 0 0,0 0 0 0 0,-1 0 1 0 0,1-1-1 0 0,-1 1 0 0 0,1 0 1 0 0,0-1-1 0 0,0 1 1 0 0,0 0 0 0 0,5 4 0 0 0,-6-5 0 0 0,1 1 0 0 0,-1 0 0 0 0,0 0 0 0 0,1-1 0 0 0,-1 1 0 0 0,0 0 0 0 0,0 0 0 0 0,1 0 0 0 0,-1 0 0 0 0,0-1 0 0 0,0 1 0 0 0,0 0 0 0 0,0 0 0 0 0,0 0 0 0 0,0 0-1 0 0,2 14 2 0 0,9-1-15 0 0,-9-12-59 0 0,-2 2 54 0 0,1-1-54 0 0,-1-1-58 0 0,1 0-64 0 0,0-1-65 0 0,0 0-72 0 0,0 0-75 0 0,1-1-78 0 0,-1 1-76 0 0,1 0-84 0 0,0 0-89 0 0,-1 1-93 0 0,1 2-1115 0 0,-1 5-1104 0 0</inkml:trace>
  <inkml:trace contextRef="#ctx0" brushRef="#br0" timeOffset="745.28">20778 2380 9384 0 0,'0'0'9'0'0,"-1"-1"1"0"0,1 1 0 0 0,0-1 0 0 0,0 1 0 0 0,0-1-1 0 0,0 1 1 0 0,0-1 0 0 0,0 1 0 0 0,0-1-1 0 0,0 1 1 0 0,0-1 0 0 0,0 1 0 0 0,0-1-1 0 0,1 1 1 0 0,-1-1 0 0 0,0 1 0 0 0,0-1 0 0 0,0 1-1 0 0,1-1 1 0 0,-1 1 0 0 0,0-1 0 0 0,1 1-1 0 0,-1 0 1 0 0,0-1 0 0 0,1 1 0 0 0,-1-1-1 0 0,0 1 1 0 0,1 0 0 0 0,-1 0 0 0 0,1-1 0 0 0,-1 1-1 0 0,1 0 1 0 0,-1-1 0 0 0,1 1 0 0 0,-1 0-1 0 0,0 0 1 0 0,1 0 0 0 0,-1 0 0 0 0,1 0-1 0 0,0-1 1 0 0,-1 1 0 0 0,1 0 0 0 0,-1 0 0 0 0,1 0-1 0 0,-1 0 1 0 0,1 1-10 0 0,2-1 257 0 0,-3 0-106 0 0,2 0-78 0 0,-2 0-73 0 0,1-1 6 0 0,0 1 0 0 0,-1 0-1 0 0,1 0 1 0 0,0 1-1 0 0,-1-1 1 0 0,1 0 0 0 0,0 0-1 0 0,-1 0 1 0 0,1 0-1 0 0,0 1 1 0 0,-1-1 0 0 0,1 0-1 0 0,-1 0 1 0 0,1 1-1 0 0,0-1-5 0 0,14 29 418 0 0,-9-18-255 0 0,1 3 34 0 0,-4-7-91 0 0,-2-5-61 0 0,0-1-1 0 0,-1 1 1 0 0,1 0-1 0 0,-1 0 1 0 0,0 0-1 0 0,0 0 0 0 0,1 0 1 0 0,-1 0-1 0 0,0 0 1 0 0,-1 0-1 0 0,1 1-44 0 0,0 7 182 0 0,3 14 117 0 0,9 11 105 0 0,1 2 18 0 0,-10-10-108 0 0,1 0-5 0 0,8 10 94 0 0,-9-31-321 0 0,0 1 0 0 0,-1-1 0 0 0,0 1 0 0 0,0 0 0 0 0,-1 0 0 0 0,1 0 0 0 0,-2 0 0 0 0,1 2-82 0 0,-1-4 68 0 0,0 0 0 0 0,1 0 1 0 0,0 0-1 0 0,0 0 0 0 0,1 3-68 0 0,9 22 281 0 0,-8-24-223 0 0,-1 1 0 0 0,1 0 0 0 0,-1 0 0 0 0,0-1 0 0 0,-1 1 0 0 0,0 0 0 0 0,0 0 0 0 0,0 2-58 0 0,-1-3 54 0 0,1 0-1 0 0,-1 0 1 0 0,2-1-1 0 0,-1 1 1 0 0,1 0 0 0 0,0 0-54 0 0,4 15 157 0 0,-5-7-103 0 0,-1-12-42 0 0,0 0 0 0 0,1 0 0 0 0,-1 0 0 0 0,0 0 0 0 0,1 0-1 0 0,-1 0 1 0 0,1-1 0 0 0,-1 1 0 0 0,1 0 0 0 0,0 0 0 0 0,0 0-1 0 0,0-1 1 0 0,1 2-12 0 0,-1-1 10 0 0,0-1 1 0 0,-1 1-1 0 0,1-1 0 0 0,0 0 0 0 0,-1 1 1 0 0,1 0-1 0 0,0-1 0 0 0,-1 1 0 0 0,0-1 0 0 0,1 1 1 0 0,-1 0-1 0 0,0-1 0 0 0,0 2-10 0 0,0 1 30 0 0,0-3-35 0 0,0 1 3 0 0,0 3 43 0 0,0 3 39 0 0,0 6 59 0 0,0-7-153 0 0,0-3-71 0 0,0-3-16 0 0,0 0-34 0 0,0-1-205 0 0,-3 0-469 0 0,3 0 809 0 0,0 0-58 0 0,-1 0 0 0 0,0 0 1 0 0,1 0-1 0 0,-1 0 0 0 0,0 0 0 0 0,1 0 0 0 0,-1 0 1 0 0,0 0-1 0 0,1 0 0 0 0,-1-1 0 0 0,0 1 1 0 0,1 0-1 0 0,-1-1 0 0 0,1 1 0 0 0,-1 0 58 0 0,0-1-63 0 0,1 0 1 0 0,0 0-1 0 0,-1 1 0 0 0,1-1 0 0 0,0 0 1 0 0,0 0-1 0 0,-1 0 0 0 0,1 1 0 0 0,0-1 1 0 0,0 0-1 0 0,0 0 0 0 0,0 0 0 0 0,0 0 1 0 0,0 0 62 0 0</inkml:trace>
  <inkml:trace contextRef="#ctx0" brushRef="#br0" timeOffset="1251.93">20588 2633 10856 0 0,'3'0'241'0'0,"2"0"112"0"0,1 0-90 0 0,-1 0-78 0 0,1 0-67 0 0,0 0-48 0 0,1 0-52 0 0,14 0-109 0 0,-12 0 84 0 0,-3 0 41 0 0,-1 0 40 0 0,11-2 223 0 0,2-5 20 0 0,-7 3-124 0 0,3-1 129 0 0,-3 2-80 0 0,2 0-29 0 0,4-1 19 0 0,-2 0-56 0 0,-3 2-30 0 0,22-9 200 0 0,8 6-8 0 0,-18-1-122 0 0,-18 4-146 0 0,0 0 0 0 0,0 1-1 0 0,0 0 1 0 0,1 0 0 0 0,4 1-70 0 0,4 0 107 0 0,-6 0-27 0 0,0 0 0 0 0,0 0 0 0 0,1-1 0 0 0,3-1-80 0 0,5-3 85 0 0,16-2 42 0 0,-31 7-119 0 0,0-1 0 0 0,0 1 0 0 0,1 1 0 0 0,-1-1 1 0 0,0 0-1 0 0,3 1-8 0 0,10 4 10 0 0,-10-3-1 0 0,1 0 0 0 0,0 0 0 0 0,-1-1 0 0 0,1 0 0 0 0,0-1 0 0 0,0 1-9 0 0,0-1 2 0 0,0 1-1 0 0,0 0 1 0 0,1 0 0 0 0,-1 1-1 0 0,0 0 1 0 0,5 2-2 0 0,-7-2 1 0 0,-2-1-1 0 0,0 0 0 0 0,1-1 0 0 0,-1 1 0 0 0,0-1 0 0 0,1 1 0 0 0,-1-1 0 0 0,0 0 0 0 0,1-1 0 0 0,13 3 0 0 0,-6 2-8 0 0,-1 2-43 0 0,8 6-140 0 0,-9-5 38 0 0,2 0-57 0 0,-1-2-45 0 0,8 5-263 0 0,-7 0 214 0 0,2 2-149 0 0,-8-8 232 0 0,0 0 1 0 0,-1 1 0 0 0,0 0 0 0 0,1 0 0 0 0,-1 0 0 0 0,0 2 220 0 0,0 0-291 0 0,-1-1 61 0 0,0 0 48 0 0,0 0 36 0 0,0 0-7 0 0,2 8-203 0 0,-1-12 229 0 0,3 3-84 0 0,-5 8 18 0 0,-1-5 92 0 0,-1-3 26 0 0,2-2 41 0 0,-1-2 33 0 0,1 1 1 0 0,-1-1-1 0 0,0 0 0 0 0,0 1 0 0 0,0-1 1 0 0,0 0-1 0 0,0 1 0 0 0,-1-1 0 0 0,1 1 1 0 0,0-1-1 0 0,-1 1 0 0 0,1 0 0 0 0,-1-1 1 0 0,1 1-1 0 0,-1-1 0 0 0,0 1 0 0 0,0 0 1 0 0,0 0 0 0 0,0 0 6 0 0,1 0-1 0 0,-1 0 1 0 0,0 0 0 0 0,1 0 0 0 0,-1 0 0 0 0,1 0 0 0 0,0 0-1 0 0,-1 0 1 0 0,1-1 0 0 0,0 1 0 0 0,0 0 0 0 0,1 0-6 0 0,-1 0 10 0 0,0-1 0 0 0,0 0 1 0 0,-1 1-1 0 0,1-1 0 0 0,0 1 0 0 0,-1-1 1 0 0,1 1-1 0 0,-1-1 0 0 0,0 1 0 0 0,1 0 1 0 0,-1-1-1 0 0,0 1-10 0 0,3 3 136 0 0,-2-4-104 0 0,1 2 7 0 0,3 3-9 0 0,-3-1 41 0 0,-1-2 14 0 0,0 1 48 0 0,0 1 57 0 0,-1 0 70 0 0,3 7 90 0 0,7 2 51 0 0,-7-11-25 0 0,-3-3 0 0 0,-1 0-200 0 0,1 1-38 0 0,0 1 43 0 0,0 2-89 0 0,1 2-18 0 0,-1-6 9 0 0,0 2 251 0 0,0-2-12 0 0,0 0-2 0 0,0 0-16 0 0,0 0-70 0 0,0 0-36 0 0,0 0-6 0 0,0 0-2 0 0,0 0-6 0 0,0 0-7 0 0,0 0-1 0 0,0 0-10 0 0,0-2-46 0 0,0-2-82 0 0,0 2-20 0 0,0-1-1 0 0,0 1 0 0 0,0-1 1 0 0,0 1-1 0 0,0 0 0 0 0,-1-1 1 0 0,1 1-1 0 0,-1 0 0 0 0,0-2-17 0 0,-4-4 46 0 0,4 7-38 0 0,0-1 1 0 0,0 1-1 0 0,1-1 0 0 0,-1 1 0 0 0,0-1 0 0 0,0 1 0 0 0,1-1 1 0 0,-1 1-1 0 0,1-1 0 0 0,0 0 0 0 0,-1 1 0 0 0,1-1 0 0 0,0 0 0 0 0,0 0-8 0 0,0-5 30 0 0,0 5-25 0 0,1 0 0 0 0,-1 0 0 0 0,0 0 0 0 0,-1-1 0 0 0,1 1 0 0 0,0 0 0 0 0,-1 0 0 0 0,1 0 0 0 0,-1 0 0 0 0,0-1-5 0 0,-2-3 23 0 0,-5-13 27 0 0,8 18-50 0 0,-1-1 1 0 0,1 1 0 0 0,0-1-1 0 0,0 1 1 0 0,0 0 0 0 0,0-1-1 0 0,0 1 1 0 0,0-1-1 0 0,0 1 1 0 0,1-1 0 0 0,-1 1-1 0 0,1-2 0 0 0,5-10 4 0 0,-5 12 0 0 0,0-1-1 0 0,0 1 1 0 0,-1-1 0 0 0,1 1 0 0 0,0-1 0 0 0,-1 1 0 0 0,1-1 0 0 0,-1 1-1 0 0,0-1 1 0 0,1 1 0 0 0,-1-1 0 0 0,0 1 0 0 0,0-1-4 0 0,0-43 10 0 0,0 43-10 0 0,0 1 0 0 0,0-1 0 0 0,0 0 0 0 0,1 0 0 0 0,-1 0 0 0 0,0 1 0 0 0,1-1 0 0 0,0 0 0 0 0,-1 0 0 0 0,1 1 0 0 0,0-1 0 0 0,0 1 0 0 0,0-1 0 0 0,0 1 0 0 0,0-1 0 0 0,0 1 0 0 0,0-1 0 0 0,1 1 0 0 0,-1 0 0 0 0,1-1 0 0 0,11-14 0 0 0,-9 5 0 0 0,-3 10 0 0 0,-1 0 0 0 0,0 0 0 0 0,1 0 0 0 0,-1 0 0 0 0,1 0 0 0 0,0 0 0 0 0,-1 0 0 0 0,1 0 0 0 0,0 0 0 0 0,-1 0 0 0 0,1 0 0 0 0,0 0 0 0 0,0 0 0 0 0,0 0 0 0 0,0 1 0 0 0,0-1 0 0 0,0 0 0 0 0,0 0 0 0 0,13-6 10 0 0,11-5-74 0 0,-1 0-98 0 0,-8 9 34 0 0,0 1-34 0 0,-8-3 42 0 0,2-1-84 0 0,3 3-71 0 0,-1 2 34 0 0,0-5-22 0 0,-6 2 107 0 0,1 1-56 0 0,-2 2 24 0 0,1 1-48 0 0,10 0-429 0 0,-1 0-20 0 0</inkml:trace>
  <inkml:trace contextRef="#ctx0" brushRef="#br0" timeOffset="74354.85">21156 4053 8576 0 0,'0'0'197'0'0,"0"0"24"0"0,0 0 17 0 0,0 2 40 0 0,0-1-287 0 0,0 1 41 0 0,0 1 136 0 0,0 1 60 0 0,0 0 55 0 0,0 11 776 0 0,0-9-673 0 0,0-3-235 0 0,0-1-39 0 0,0 1-48 0 0,0-1-56 0 0,0-1 19 0 0,0-1 1 0 0,0 1-1 0 0,0 0 1 0 0,0-1 0 0 0,0 1-1 0 0,0 0 1 0 0,1-1-1 0 0,-1 1 1 0 0,0 0 0 0 0,0-1-1 0 0,0 1 1 0 0,1 0-1 0 0,-1-1 1 0 0,0 1-1 0 0,1-1 1 0 0,-1 1 0 0 0,1 0-1 0 0,-1-1 1 0 0,0 1-1 0 0,1-1 1 0 0,-1 1 0 0 0,1-1-1 0 0,-1 1 1 0 0,1-1-1 0 0,0 0 1 0 0,-1 1-28 0 0,1-1 26 0 0,-1 0 1 0 0,1 1-1 0 0,0-1 1 0 0,-1 1-1 0 0,1-1 0 0 0,-1 1 1 0 0,1-1-1 0 0,-1 1 1 0 0,0-1-1 0 0,1 1 0 0 0,-1-1 1 0 0,0 1-1 0 0,1 0 1 0 0,-1-1-1 0 0,0 1 1 0 0,1 0-1 0 0,-1-1 0 0 0,0 1 1 0 0,0 0-1 0 0,0-1 1 0 0,0 1-1 0 0,0 0 0 0 0,0-1 1 0 0,0 1-1 0 0,0 0 1 0 0,0 0-27 0 0,-1 14 363 0 0,-2 0-92 0 0,0-2-73 0 0,-1-2-57 0 0,2-5-78 0 0,-3 18 367 0 0,6 12 68 0 0,0-15-189 0 0,-2-10-181 0 0,-5 1-27 0 0,2-4-28 0 0,1-2 5 0 0,2 0 17 0 0,1 1 34 0 0,-3 6-26 0 0,-8 1 0 0 0,9-12-7 0 0,2 1-16 0 0,0-1-140 0 0,0-1 41 0 0,0-1 36 0 0,0 1 154 0 0,0 0-178 0 0,0 1-58 0 0,0 1-57 0 0,0 1-73 0 0,0 1-86 0 0,0 2-99 0 0,0-8 132 0 0,0 0-39 0 0,0-1-391 0 0,0 0 92 0 0,0 1-53 0 0,0-2-755 0 0,0 1-594 0 0,0 1-1130 0 0</inkml:trace>
  <inkml:trace contextRef="#ctx0" brushRef="#br0" timeOffset="74534.63">21030 3895 8464 0 0,'0'0'190'0'0,"0"0"28"0"0,0 0 10 0 0,0 0 1 0 0,0-3-58 0 0,0-7-31 0 0,0 8-113 0 0,1 1-71 0 0,0 1-63 0 0,0 0-88 0 0,1 0-102 0 0,0 0-92 0 0,0 0 48 0 0,0 0-35 0 0,3 0-449 0 0,1 0-358 0 0,4 0-679 0 0</inkml:trace>
  <inkml:trace contextRef="#ctx0" brushRef="#br0" timeOffset="74818.27">21709 3926 10912 0 0,'0'0'248'0'0,"0"0"34"0"0,0 0 20 0 0,0 0-38 0 0,0 0-199 0 0,2 0-37 0 0,41 0-12 0 0,-31 0 48 0 0,-7 0 49 0 0,1-2 131 0 0,4-3-56 0 0,4 1 118 0 0,2 1 113 0 0,2 2 110 0 0,-7 1-313 0 0,0 0-71 0 0,11-3 56 0 0,-6-3-38 0 0,-1 1-1 0 0,2 3-33 0 0,-7 2-118 0 0,0 0 51 0 0,22 0 288 0 0,-20 0-229 0 0,-4 0-85 0 0,-1 0-38 0 0,1 0-53 0 0,0 0-66 0 0,0 0-77 0 0,-1 0-89 0 0,-6 0 58 0 0,0 0-38 0 0,-1 0-368 0 0,1 0 82 0 0,-1 0-52 0 0,0 0-717 0 0,0 0-567 0 0,0 0-1076 0 0</inkml:trace>
  <inkml:trace contextRef="#ctx0" brushRef="#br0" timeOffset="75108.64">21709 4242 7800 0 0,'0'0'174'0'0,"0"0"29"0"0,2 0 13 0 0,5 0-69 0 0,-3 0-7 0 0,-2 0 54 0 0,-2 0 170 0 0,0 0 319 0 0,0 0 21 0 0,3 0-19 0 0,1 0-453 0 0,-2 0-134 0 0,1-1 0 0 0,-1 1 0 0 0,0 0-1 0 0,1 1 1 0 0,-1-1 0 0 0,0 0 0 0 0,1 1 0 0 0,-1-1-1 0 0,2 2-97 0 0,3 2 226 0 0,4 3 137 0 0,-11-7-339 0 0,1 0 0 0 0,0 1 0 0 0,0-1-1 0 0,-1 0 1 0 0,1 0 0 0 0,0 0 0 0 0,-1 0 0 0 0,1 0 0 0 0,0 0 0 0 0,0 0 0 0 0,-1 0 0 0 0,1 0-1 0 0,0 0 1 0 0,-1-1 0 0 0,1 1 0 0 0,0 0 0 0 0,-1 0 0 0 0,1-1-24 0 0,7-3 181 0 0,-1 1-44 0 0,14-2 187 0 0,-10 4-154 0 0,-3 1-35 0 0,1 0 37 0 0,2 0 53 0 0,3 0-31 0 0,5-3-17 0 0,-3-2-18 0 0,-13 3-123 0 0,0 1-1 0 0,1 0 1 0 0,-1 0-1 0 0,0 0 1 0 0,1 0-1 0 0,-1 1 1 0 0,1-1 0 0 0,1 1-36 0 0,5 0 108 0 0,2 1 7 0 0,0-4-62 0 0,-9 1-46 0 0,1 0 1 0 0,0 0 0 0 0,0 1 0 0 0,-1-1 0 0 0,1 1 0 0 0,0 0 0 0 0,0 0 0 0 0,0 1-1 0 0,2-1-7 0 0,17 0 6 0 0,-19 1-92 0 0,0 0 53 0 0,9 0 72 0 0,-7 0-64 0 0,-3 0-32 0 0,0 0-44 0 0,0 0-68 0 0,0 0-75 0 0,0 0-88 0 0,0 0-100 0 0,-3 0 82 0 0,1 0-55 0 0,-1 0-48 0 0,1 0-42 0 0,-1 0-146 0 0,0 0-43 0 0,0 0-176 0 0,0 0-476 0 0</inkml:trace>
  <inkml:trace contextRef="#ctx0" brushRef="#br0" timeOffset="75355.98">21835 3706 8656 0 0,'0'0'250'0'0,"0"0"4"0"0,0 0-132 0 0,0 0 40 0 0,0 0 35 0 0,0 2 10 0 0,0 22 457 0 0,0 0-83 0 0,0 0-75 0 0,0 1-67 0 0,0 5 12 0 0,0 1-71 0 0,0 15 89 0 0,0 0-81 0 0,-1-39-302 0 0,1 1 0 0 0,-1-1 0 0 0,-1 0 0 0 0,1 0 0 0 0,-2 3-86 0 0,1-2 93 0 0,0 0 1 0 0,1 0-1 0 0,-1 0 1 0 0,2 0 0 0 0,-1 3-94 0 0,2 7 126 0 0,-1 16 128 0 0,-4-9-34 0 0,0-9-73 0 0,2-10-73 0 0,0 1 0 0 0,0-1 0 0 0,1 1 0 0 0,0-1 0 0 0,1 1 1 0 0,-1 3-75 0 0,1 6 86 0 0,0 2 44 0 0,0 3 56 0 0,0 69 664 0 0,0-68-679 0 0,0-2-59 0 0,2-9-16 0 0,4 1 1 0 0,0 1 5 0 0,-4 1 1 0 0,-2-4-77 0 0,0-7 49 0 0,0-3-85 0 0,0 0-33 0 0,0 0-34 0 0,0 0-19 0 0,0 0-33 0 0,0 0-39 0 0,0 0-44 0 0,0 0-46 0 0,0 0-44 0 0,0 0-42 0 0,0 0-36 0 0,0 0-250 0 0,0 0-61 0 0,0 0-48 0 0,0 0-35 0 0,0 0-1393 0 0,0 0-1239 0 0</inkml:trace>
  <inkml:trace contextRef="#ctx0" brushRef="#br0" timeOffset="73800.97">20257 3974 7200 0 0,'0'0'165'0'0,"0"-3"22"0"0,0-4-55 0 0,0 3-49 0 0,0-1 60 0 0,-2-8-109 0 0,-5 4-17 0 0,3 5 47 0 0,4 4-64 0 0,-3-3 301 0 0,2 1-97 0 0,0-1-59 0 0,2 0-48 0 0,-1 0-17 0 0,-1 1 46 0 0,-10-3 432 0 0,6-2-179 0 0,2 3-73 0 0,-5 2-54 0 0,3-1 97 0 0,-5-7-11 0 0,8 8-187 0 0,0 1-36 0 0,-1 0 27 0 0,-1 1-81 0 0,-1 1-50 0 0,2-1 57 0 0,-6 0 81 0 0,-20-1 350 0 0,16 2-321 0 0,6 0-102 0 0,2 1-62 0 0,-11 11 79 0 0,1 0-74 0 0,9-12-19 0 0,2 1 0 0 0,-5 13 0 0 0,7-11 0 0 0,0-1 0 0 0,0-1 0 0 0,0 1 0 0 0,-1 0 0 0 0,1 0 0 0 0,-1-1 0 0 0,-1 1 0 0 0,2-1 0 0 0,0-1 0 0 0,0 1 0 0 0,1-1 0 0 0,-1 1 0 0 0,0 0 0 0 0,1 0 0 0 0,-1 0 0 0 0,1 0 0 0 0,-1 0 0 0 0,1 0 0 0 0,0 0 0 0 0,0 0 0 0 0,0 0 0 0 0,0 1 0 0 0,0-1 0 0 0,1 0 0 0 0,-1 0 0 0 0,1 1 0 0 0,-1 0 0 0 0,1-1 4 0 0,0 0 1 0 0,0 0-1 0 0,0 1 1 0 0,-1-1 0 0 0,0 0-1 0 0,1 0 1 0 0,-1 1 0 0 0,0-1-1 0 0,0 0 1 0 0,0 0-1 0 0,-1 2-4 0 0,-8 17 67 0 0,-3 6 77 0 0,5-10-14 0 0,10-7-13 0 0,-1-8-95 0 0,0 0 1 0 0,0 0 0 0 0,0 0 0 0 0,-1 0 0 0 0,1 0-1 0 0,-1 0 1 0 0,1 1 0 0 0,-1-1 0 0 0,0 0 0 0 0,0 2-23 0 0,-1 6 71 0 0,1 10 82 0 0,4-2 31 0 0,3 9 19 0 0,4 13 55 0 0,-1-18-130 0 0,2 1 22 0 0,-6-2-39 0 0,-5-17-87 0 0,0 1 0 0 0,1-1 0 0 0,-1 1 0 0 0,1-1 0 0 0,0 0 0 0 0,0 0 0 0 0,1 1-24 0 0,7 10 81 0 0,-6-11-53 0 0,-1 1 0 0 0,0 0 0 0 0,0 0 0 0 0,-1 0 1 0 0,2 3-29 0 0,5 13 124 0 0,-2-5-47 0 0,-2 10-6 0 0,1-12-33 0 0,-5-13-35 0 0,0 0 0 0 0,0 1 1 0 0,0-1-1 0 0,-1 1 0 0 0,1-1 0 0 0,-1 1 0 0 0,1-1 1 0 0,-1 1-1 0 0,1-1 0 0 0,-1 1 0 0 0,0-1 0 0 0,0 1 1 0 0,0 0-4 0 0,3 13 76 0 0,2-7-37 0 0,1 2-15 0 0,-4 17 65 0 0,-2-24-64 0 0,0-3-64 0 0,0 0-34 0 0,-3-3-119 0 0,1 0 113 0 0,-1 1-37 0 0,2 0-51 0 0,-1 1-86 0 0,1 0-3 0 0,0 0-69 0 0,0 0-20 0 0,0 0-53 0 0,1 1-47 0 0,0-1-41 0 0,-1 1-144 0 0,1 0-41 0 0,0 0-173 0 0,0 0-466 0 0</inkml:trace>
  <inkml:trace contextRef="#ctx0" brushRef="#br0" timeOffset="74005.82">19879 4321 7632 0 0,'0'0'166'0'0,"0"0"29"0"0,2 0 14 0 0,2 0-130 0 0,8 0 40 0 0,-2-3-95 0 0,-4-7-24 0 0,0 7 13 0 0,-2 3 35 0 0,-4 0-48 0 0,7 0 315 0 0,-1-1-92 0 0,-1-1-47 0 0,1-2-25 0 0,1 0-28 0 0,-1 2 4 0 0,20-3 262 0 0,-2-6-77 0 0,15 6-31 0 0,23-10 193 0 0,-36 9-324 0 0,-3 1-74 0 0,-15 3-73 0 0,16-3 141 0 0,-15 3-119 0 0,-3 1-45 0 0,-1 0-34 0 0,0 0-41 0 0,0 0-50 0 0,-1 0-18 0 0,0 0-43 0 0,1 0-49 0 0,-1 0-51 0 0,0 0-58 0 0,1 0-60 0 0,-1 0-66 0 0,1 0-69 0 0,8-4-839 0 0,6-4-801 0 0</inkml:trace>
  <inkml:trace contextRef="#ctx0" brushRef="#br0" timeOffset="73243.39">19579 4258 8088 0 0,'0'0'182'0'0,"0"0"29"0"0,0 0 12 0 0,0 0-76 0 0,0 2-13 0 0,0 0-59 0 0,0 0 0 0 0,1-1 0 0 0,-1 1 0 0 0,1 0 0 0 0,-1-1 0 0 0,1 1 0 0 0,-1 0 0 0 0,1-1 0 0 0,0 1 0 0 0,0-1 0 0 0,1 2-75 0 0,3 5 319 0 0,4 11 457 0 0,0-1-71 0 0,-2-5-203 0 0,-1 0-40 0 0,-5-11-388 0 0,0 0 0 0 0,-1 0 0 0 0,1-1 0 0 0,-1 1-1 0 0,0 0 1 0 0,0 0 0 0 0,1 0 0 0 0,-1-1 0 0 0,0 1-1 0 0,0 0 1 0 0,-1 1-74 0 0,1 10 404 0 0,3-1-72 0 0,2-4-143 0 0,0 2 69 0 0,-2 3 61 0 0,-2-2-58 0 0,6 2 13 0 0,-1-1-20 0 0,-4 0-29 0 0,-2-4-25 0 0,0 0-37 0 0,0 7 77 0 0,0 4-65 0 0,0 7-8 0 0,0-24-95 0 0,0-2 0 0 0,0 0-40 0 0,0 0-82 0 0,0 0-37 0 0,0 0-128 0 0,0 0 102 0 0,0 0-59 0 0,0 0-79 0 0,0 0 77 0 0,0 0-38 0 0,0 0-41 0 0,0 0-37 0 0,0 0-395 0 0,0 0 96 0 0,0 0-53 0 0,0 0-756 0 0,0 0-595 0 0,0 0-1130 0 0</inkml:trace>
  <inkml:trace contextRef="#ctx0" brushRef="#br0" timeOffset="73519.31">19563 4132 8176 0 0,'0'0'182'0'0,"0"0"29"0"0,0 0 13 0 0,0 0-21 0 0,3 2-122 0 0,-3-2-81 0 0,3 4-20 0 0,1-1-80 0 0,-1-1-78 0 0,0 0-116 0 0,0-1-135 0 0,0 0-116 0 0,1-1-221 0 0,2 0-507 0 0</inkml:trace>
  <inkml:trace contextRef="#ctx0" brushRef="#br0" timeOffset="-4120.82">12069 2254 7368 0 0,'0'0'165'0'0,"0"0"22"0"0,0 0 10 0 0,-2 0-16 0 0,-9 0-73 0 0,9 0 7 0 0,1 0 132 0 0,1 0 218 0 0,0 0 14 0 0,0 0-205 0 0,0 0-131 0 0,1 0-81 0 0,-1 0-102 0 0,1 0-72 0 0,0 0-91 0 0,1 0-105 0 0,0 0-92 0 0,0 0 49 0 0,1 0-35 0 0,1 0-463 0 0,2 0-370 0 0,4 0-704 0 0</inkml:trace>
  <inkml:trace contextRef="#ctx0" brushRef="#br0" timeOffset="-3589.25">13868 2680 5528 0 0,'-4'-4'5'0'0,"0"0"45"0"0,-12-12 231 0 0,11 11-200 0 0,4 5-74 0 0,1-1-1 0 0,-1 1 1 0 0,1-1-1 0 0,-1 1 1 0 0,1 0-1 0 0,-1-1 1 0 0,1 1-1 0 0,-1 0 1 0 0,1 0-1 0 0,-1-1 1 0 0,1 1-1 0 0,-1 0 1 0 0,0 0-1 0 0,1 0 1 0 0,-1 0-1 0 0,1 0 1 0 0,-1-1-1 0 0,0 1 1 0 0,1 0-1 0 0,-1 1 1 0 0,0-1-7 0 0,-5-1 22 0 0,-17-12-45 0 0,10 6 46 0 0,2 1 66 0 0,2 3 149 0 0,-1 3 90 0 0,-3-3 165 0 0,5-1-163 0 0,-7-5 279 0 0,0 1-28 0 0,6 3-301 0 0,-2 2 155 0 0,-2 2-63 0 0,-1 1-66 0 0,2 1-66 0 0,2-1-41 0 0,-10-1 324 0 0,-5 0 87 0 0,23 2-540 0 0,0-1-1 0 0,-1 0 0 0 0,1 0 0 0 0,0 1 1 0 0,0-1-1 0 0,0 1 0 0 0,-1 0 1 0 0,0 0-70 0 0,-2 1 68 0 0,-20 12 163 0 0,22-13-212 0 0,0 1-1 0 0,1 0 1 0 0,-1 0-1 0 0,0 0 0 0 0,0 1 1 0 0,1-1-1 0 0,0 0 1 0 0,-1 1-1 0 0,1 0 1 0 0,0 0-1 0 0,-1 1-18 0 0,-10 22 106 0 0,-8 8-62 0 0,19-30-34 0 0,0-1 0 0 0,0 1 0 0 0,0 0 0 0 0,0-1 0 0 0,1 1 1 0 0,0 0-1 0 0,0 0 0 0 0,-1 1-10 0 0,-1 8 11 0 0,-13 23 59 0 0,14-30-57 0 0,-7 24 28 0 0,7-5 39 0 0,1-13-57 0 0,1-9-13 0 0,0 0 0 0 0,0 0 0 0 0,0 0 0 0 0,0 1 0 0 0,0-1 0 0 0,0 0-1 0 0,1 0 1 0 0,0 0 0 0 0,-1 1 0 0 0,2-1-10 0 0,1 4 21 0 0,-2-3-11 0 0,1-1 0 0 0,-1 1-1 0 0,1-1 1 0 0,0 1-1 0 0,0-1 1 0 0,1 0 0 0 0,-1 0-1 0 0,1 0 1 0 0,-1 0 0 0 0,4 2-10 0 0,-2-3 18 0 0,-3-2-15 0 0,0 1-1 0 0,-1-1 1 0 0,1 0-1 0 0,0 1 1 0 0,-1-1-1 0 0,1 0 0 0 0,-1 1 1 0 0,1-1-1 0 0,0 1 1 0 0,-1-1-1 0 0,1 0 0 0 0,-1 1 1 0 0,0 0-1 0 0,1-1 1 0 0,-1 1-1 0 0,1-1 0 0 0,-1 1 1 0 0,0-1-1 0 0,1 1 1 0 0,-1 0-1 0 0,0-1 1 0 0,1 1-3 0 0,1 4 8 0 0,3 2-6 0 0,2-2 49 0 0,7 0 76 0 0,-12-5-101 0 0,0 0-1 0 0,1 1 0 0 0,-1-1 1 0 0,0 0-1 0 0,1 0 1 0 0,-1 0-1 0 0,0 0 0 0 0,1-1 1 0 0,-1 1-1 0 0,0 0 0 0 0,0-1 1 0 0,1 0-1 0 0,-1 1 1 0 0,0-2-26 0 0,3 0 40 0 0,3-1 31 0 0,-1-1 0 0 0,0-1 0 0 0,0 1 0 0 0,0-1-1 0 0,0 0-70 0 0,6-11 126 0 0,-8 5-37 0 0,-5 10-81 0 0,0 0 0 0 0,1-1 1 0 0,-1 1-1 0 0,0 0 0 0 0,1 0 1 0 0,0 0-1 0 0,-1 0 0 0 0,1 0 0 0 0,0 0 1 0 0,-1 0-1 0 0,1 0 0 0 0,0 0 1 0 0,0 1-1 0 0,0-1 0 0 0,0 0 1 0 0,0 0-1 0 0,0 1 0 0 0,0-1-8 0 0,3-1 23 0 0,-1-1 0 0 0,1 1 0 0 0,-1 0 0 0 0,0-1 0 0 0,0 0 0 0 0,0 0 0 0 0,-1 0 0 0 0,1 0-1 0 0,-1 0 1 0 0,2-3-23 0 0,9-15 139 0 0,-3 0 67 0 0,-6 14-114 0 0,-4 5-68 0 0,1 1 0 0 0,0-1 1 0 0,-1 0-1 0 0,1 0 1 0 0,-1 0-1 0 0,0 0 1 0 0,0 0-1 0 0,0 0 0 0 0,0 0 1 0 0,0 0-1 0 0,0-1-24 0 0,-1-7 69 0 0,1 7-65 0 0,0 0 1 0 0,0 1-1 0 0,1-1 0 0 0,-1 0 1 0 0,0 0-1 0 0,1 0 1 0 0,0-1-5 0 0,10-6 0 0 0,-11 7 0 0 0,1 0 0 0 0,-1 1 0 0 0,1-1 0 0 0,-1 0 0 0 0,0 0 0 0 0,0 0 0 0 0,0-1 0 0 0,0 0-28 0 0,0-1 86 0 0,0 1-83 0 0,0-3-78 0 0,0-4-113 0 0,0 15 154 0 0,0 11-240 0 0,1-10 252 0 0,1 0 70 0 0,3 2-31 0 0,-4-5 5 0 0,0-1 1 0 0,0 1 0 0 0,-1-1-1 0 0,1 1 1 0 0,0-1-1 0 0,-1 1 1 0 0,1-1 0 0 0,0 1-1 0 0,-1 0 1 0 0,0-1-1 0 0,1 1 1 0 0,-1 0-1 0 0,0-1 1 0 0,0 1 0 0 0,0 1 5 0 0,-1 5-12 0 0,1-5 11 0 0,0 0 1 0 0,-1 0 0 0 0,1 0-1 0 0,0 0 1 0 0,0 0-1 0 0,1 0 1 0 0,-1 0 0 0 0,1 0-1 0 0,0 0 1 0 0,-1 0 0 0 0,2 1 0 0 0,8 14 0 0 0,-5 8 0 0 0,-2-19 0 0 0,0-1 0 0 0,0 1 0 0 0,1-1 0 0 0,0 0 0 0 0,0 0 0 0 0,-1-2 0 0 0,0 0 0 0 0,-1 0 0 0 0,1 0 0 0 0,-1 0 0 0 0,0 0 0 0 0,0 0 0 0 0,-1 1 0 0 0,1-1 0 0 0,-1 1 0 0 0,0-1 0 0 0,0 1 0 0 0,0 3 0 0 0,2 8 0 0 0,10 0 0 0 0,-10-12 1 0 0,0-1 0 0 0,-1 1 0 0 0,1 0 0 0 0,-1 0 1 0 0,2 3-2 0 0,8 12 67 0 0,-10-17-71 0 0,-2-2-94 0 0,0 0-90 0 0,0 0 47 0 0,0 0-37 0 0,0 0-41 0 0,0 0-37 0 0,1 1-358 0 0,-1-1 79 0 0,0 0-53 0 0,2 2-698 0 0,2 2-368 0 0,4 4-943 0 0,-7-7 2114 0 0</inkml:trace>
  <inkml:trace contextRef="#ctx0" brushRef="#br0" timeOffset="-2918.86">14940 2554 5672 0 0,'0'-3'124'0'0,"0"-7"17"0"0,0 10-138 0 0,0 0 0 0 0,0-1-1 0 0,0 1 1 0 0,0 0 0 0 0,0 0-1 0 0,0 0 1 0 0,0 0 0 0 0,0 0-1 0 0,0 0 1 0 0,0 0 0 0 0,0 0-1 0 0,0 0 1 0 0,0 0 0 0 0,0-1 0 0 0,0 1-1 0 0,0 0 1 0 0,0 0 0 0 0,0 0-1 0 0,0 0 1 0 0,0 0 0 0 0,0 0-1 0 0,0 0 1 0 0,1 0 0 0 0,-1 0-1 0 0,0 0 1 0 0,0 0 0 0 0,0 0-1 0 0,0-1 1 0 0,0 1 0 0 0,0 0 0 0 0,0 0-1 0 0,0 0 1 0 0,0 0 0 0 0,0 0-1 0 0,0 0 1 0 0,0 0 0 0 0,0 0-1 0 0,0 0 1 0 0,1 0 0 0 0,-1 0-1 0 0,0 0 1 0 0,0 0 0 0 0,0 0 0 0 0,0 0-1 0 0,0 0 1 0 0,0 0 0 0 0,0 0-1 0 0,0 0 1 0 0,0 0 0 0 0,0 0-1 0 0,1 0 1 0 0,-1 0 0 0 0,0 0-1 0 0,0 0 1 0 0,0 0 0 0 0,0 0-1 0 0,0 0-2 0 0,1 0 10 0 0,-1 0-1 0 0,1 0 0 0 0,0 0 0 0 0,0 0 0 0 0,-1 0 0 0 0,1 0 1 0 0,0 0-1 0 0,-1 0 0 0 0,1-1 0 0 0,0 1 0 0 0,-1 0 0 0 0,1 0 1 0 0,-1-1-1 0 0,1 1 0 0 0,0-1-9 0 0,-1 1 2 0 0,0-1 0 0 0,1 0 0 0 0,-1 0 0 0 0,0 1 0 0 0,1-1 0 0 0,-1 0 0 0 0,0 0 0 0 0,0 0 0 0 0,0 0 0 0 0,0 1 0 0 0,0-1 0 0 0,0 0 0 0 0,0 0 0 0 0,0-1-2 0 0,0-18 245 0 0,0 15 48 0 0,0 1-134 0 0,0 2 610 0 0,-2-1 30 0 0,-9-7-27 0 0,8 7-145 0 0,1 0-69 0 0,-9-7-12 0 0,9 8-263 0 0,0 1-80 0 0,0 0-65 0 0,0 1-53 0 0,0 0-35 0 0,-2 1-24 0 0,3-1 24 0 0,1 0 12 0 0,-16 0 386 0 0,1 0-97 0 0,0 0-83 0 0,1 0-69 0 0,1 0-68 0 0,1 0-36 0 0,-48 0 172 0 0,58 0-266 0 0,1 0 0 0 0,-1 1 0 0 0,0-1 0 0 0,1 0 1 0 0,-1 1-1 0 0,0-1 0 0 0,1 1 0 0 0,-1-1 1 0 0,1 1-1 0 0,-1 0 0 0 0,1 0 0 0 0,-1-1 0 0 0,1 1 1 0 0,-1 0-2 0 0,-6 4 9 0 0,-7 1 34 0 0,-1 7-32 0 0,0 0-11 0 0,3-8 0 0 0,8 6 0 0 0,-8-6 0 0 0,1 4-9 0 0,5-2-36 0 0,-3 6 35 0 0,7-9 6 0 0,3 2 7 0 0,0 15-56 0 0,0-19 52 0 0,0 0 0 0 0,0 0 0 0 0,1-1-1 0 0,-1 1 1 0 0,1 0 0 0 0,-1 0 0 0 0,1-1 0 0 0,0 1-1 0 0,-1 0 1 0 0,1-1 0 0 0,0 1 0 0 0,0-1 0 0 0,0 1-1 0 0,0-1 1 0 0,0 0 0 0 0,1 1 0 0 0,-1-1 0 0 0,0 0-1 0 0,1 0 2 0 0,11 16-41 0 0,-8-7 31 0 0,-4-8 12 0 0,0 1 0 0 0,0-1-1 0 0,0 0 1 0 0,0 0 0 0 0,1 0 0 0 0,-1 0-1 0 0,1 0 1 0 0,-1 0 0 0 0,1 0-2 0 0,6 6 33 0 0,-5-5-11 0 0,0 1 0 0 0,0-1 0 0 0,1 0 1 0 0,-1 0-1 0 0,1-1 0 0 0,0 1-22 0 0,6 2 46 0 0,1 0-47 0 0,2 6-48 0 0,13 13-59 0 0,-5-14-10 0 0,6 11 18 0 0,-6-10 80 0 0,8 15 19 0 0,8 6 17 0 0,-34-30-7 0 0,0 0 0 0 0,0 0 1 0 0,0 0-1 0 0,1 0 0 0 0,-1-1 0 0 0,1 1-9 0 0,10 4 43 0 0,-8-3-7 0 0,-1 0 1 0 0,0 0-1 0 0,-1 1 1 0 0,1 0-1 0 0,0 0 1 0 0,-1 0-1 0 0,3 4-36 0 0,4 3 24 0 0,2 5-14 0 0,-5-3 37 0 0,-1-8-41 0 0,-7-5-6 0 0,0 0 0 0 0,0 0 0 0 0,1 0 0 0 0,-1 0 0 0 0,0 0 0 0 0,0 0 0 0 0,0 0 0 0 0,0 0 0 0 0,0 1 0 0 0,1-1 0 0 0,-1 0 0 0 0,0 0 0 0 0,0 0 0 0 0,0 0 0 0 0,0 0 0 0 0,0 0 0 0 0,0 1 0 0 0,0-1 0 0 0,1 0 0 0 0,-1 0 0 0 0,0 0 0 0 0,0 0 0 0 0,0 0 0 0 0,0 1 0 0 0,0-1-1 0 0,0 0 1 0 0,0 0 0 0 0,0 0 0 0 0,0 0 0 0 0,0 1 0 0 0,0-1 0 0 0,0 0 0 0 0,0 0 0 0 0,0 0 0 0 0,0 9 26 0 0,0 7 32 0 0,-2-13 37 0 0,-12 7 14 0 0,1-7-7 0 0,8-1 22 0 0,3 0-105 0 0,0-1 1 0 0,0 1-1 0 0,0-1 1 0 0,0 0-1 0 0,-1 0 1 0 0,1 0 0 0 0,0 0-1 0 0,-1 0 1 0 0,1 0-1 0 0,-1-1 1 0 0,1 1 0 0 0,-1-1-1 0 0,1 0 1 0 0,-1 0-1 0 0,0 0-19 0 0,-15 1 76 0 0,16-1-72 0 0,-26 0 102 0 0,-8 1-12 0 0,31-1-87 0 0,0 0 0 0 0,1-1 0 0 0,-1 1 0 0 0,0-1 0 0 0,-1-1-7 0 0,0 0-4 0 0,-2-1 9 0 0,-12-8-53 0 0,15 9-5 0 0,-9-5-153 0 0,4 0-124 0 0,8 4 172 0 0,1 0-47 0 0,0 1 54 0 0,1 1-42 0 0,-1-1-50 0 0,0 0-55 0 0,0 1-28 0 0,0-1-47 0 0,0 1-42 0 0,0-1-37 0 0,-1 0-132 0 0,1 0-36 0 0,-5-4-1366 0 0,6 6 1986 0 0</inkml:trace>
  <inkml:trace contextRef="#ctx0" brushRef="#br0" timeOffset="-2339.27">15729 2601 5192 0 0,'0'0'151'0'0,"0"-2"-5"0"0,0 1-144 0 0,0 0 0 0 0,0 0 0 0 0,0 1 0 0 0,0-1 0 0 0,0 0 0 0 0,0 1 0 0 0,0-1 1 0 0,0 0-1 0 0,0 1 0 0 0,-1-1 0 0 0,1 0 0 0 0,0 1 0 0 0,-1-1 0 0 0,1 1 0 0 0,0-1-2 0 0,-7-1 19 0 0,1 1 51 0 0,4 1-11 0 0,0 0-1 0 0,1 0 1 0 0,-1 0 0 0 0,0-1-1 0 0,1 1 1 0 0,-1 0 0 0 0,0-1-1 0 0,1 0 1 0 0,-1 1 0 0 0,1-1-1 0 0,-1 0 1 0 0,1 0 0 0 0,-1 0-1 0 0,1 0 1 0 0,0 0 0 0 0,0 0-1 0 0,-1 0 1 0 0,1-1-59 0 0,-1 1 302 0 0,0 0-69 0 0,1 0-60 0 0,-1 1-50 0 0,0-1-28 0 0,0 1-42 0 0,-3 1 15 0 0,3 0-12 0 0,1-1 54 0 0,-7 0 76 0 0,0 0 59 0 0,-23 0 874 0 0,23 0-864 0 0,-4 0 52 0 0,6 0-205 0 0,0 0-44 0 0,-9 3 138 0 0,1 7 26 0 0,12-8-70 0 0,-1 0-55 0 0,0-2-35 0 0,-1 0-31 0 0,0 0-6 0 0,2 1 24 0 0,-1 1-15 0 0,1-1-1 0 0,-1 1 1 0 0,1 0 0 0 0,0 0 0 0 0,0 0 0 0 0,-1 1 0 0 0,1-1 0 0 0,1 0 0 0 0,-1 1 0 0 0,0-1 0 0 0,1 1 0 0 0,-1 0-1 0 0,1-1 1 0 0,0 1 0 0 0,-1 1-34 0 0,-1 3 90 0 0,2-6-80 0 0,1-1 0 0 0,-1 1 0 0 0,1 0 0 0 0,-1 0 0 0 0,0 0 0 0 0,1-1 0 0 0,-1 1 0 0 0,0 0 0 0 0,1-1 0 0 0,-1 1 0 0 0,0-1 0 0 0,0 1-1 0 0,0-1 1 0 0,0 1 0 0 0,1-1 0 0 0,-1 0 0 0 0,-1 1-10 0 0,-13 9 185 0 0,9-3-119 0 0,1 1 0 0 0,-1 0 0 0 0,2 0 0 0 0,-1 1 0 0 0,1 0 0 0 0,-1 3-66 0 0,-5 14 108 0 0,1-3 22 0 0,8-19-113 0 0,-1 0 1 0 0,1 0 0 0 0,-1 0 0 0 0,1 0-1 0 0,0 0 1 0 0,1 0 0 0 0,-1 0 0 0 0,1 4-18 0 0,0 19 101 0 0,0 27 24 0 0,2-38-98 0 0,12 0 42 0 0,-13-15-60 0 0,1 1-1 0 0,-1-1 1 0 0,1 0-1 0 0,0 1 1 0 0,0-1-1 0 0,0 0 1 0 0,-1 0-1 0 0,1 0 1 0 0,2 0-9 0 0,12 2 122 0 0,3-2 33 0 0,-10-2-87 0 0,-3 2-29 0 0,-5-1-30 0 0,0 0 0 0 0,0 0 0 0 0,0 0 0 0 0,0 0 1 0 0,0 0-1 0 0,0 0 0 0 0,0 0 0 0 0,0 0 0 0 0,0 0 0 0 0,0 0 1 0 0,0 0-1 0 0,0 0 0 0 0,-1-1 0 0 0,1 1 0 0 0,0 0 0 0 0,0-1 1 0 0,0 1-1 0 0,0-1 0 0 0,0 1 0 0 0,-1-1 0 0 0,1 1 0 0 0,0-1 1 0 0,0 1-1 0 0,-1-1 0 0 0,1 0 0 0 0,-1 1 0 0 0,1-1 1 0 0,0 0-1 0 0,-1 0 0 0 0,1 0 0 0 0,-1 1 0 0 0,0-1 0 0 0,1 0 1 0 0,-1 0-1 0 0,0 0 0 0 0,1 0-9 0 0,1-2 26 0 0,0 0 0 0 0,0 0 0 0 0,0 0 0 0 0,0 1 0 0 0,1-1 0 0 0,-1 1 0 0 0,1 0 0 0 0,0-1 0 0 0,-1 1-1 0 0,1 1 1 0 0,0-1 0 0 0,0 0 0 0 0,1 0-26 0 0,17-11 133 0 0,-18 11-122 0 0,0-1-1 0 0,-1 1 0 0 0,1-1 0 0 0,-1 1 1 0 0,1-1-1 0 0,0-2-10 0 0,8-12 14 0 0,15-28 83 0 0,-18 31-101 0 0,-8 12 4 0 0,1 1 0 0 0,-1 0 0 0 0,1-1 0 0 0,-1 1 0 0 0,0 0 0 0 0,0-1 0 0 0,1 1 0 0 0,-1-1 0 0 0,0 1 0 0 0,0-1 0 0 0,2-16-15 0 0,2 7-10 0 0,3-7-30 0 0,-5 2-10 0 0,-2 14 56 0 0,0 0 1 0 0,1 0 0 0 0,-1 1 0 0 0,0-1 0 0 0,1 0 0 0 0,-1 0 0 0 0,1 1-1 0 0,0-1 1 0 0,-1 0 0 0 0,1 1 0 0 0,0-1 0 0 0,0 1 0 0 0,0-1 8 0 0,0 1-4 0 0,0-1-1 0 0,0 1 1 0 0,0-1 0 0 0,0 0-1 0 0,-1 1 1 0 0,1-1 0 0 0,-1 0 0 0 0,1 1-1 0 0,-1-1 1 0 0,1 0 0 0 0,-1 0 0 0 0,0 0-1 0 0,0 1 5 0 0,0-3-62 0 0,0 0 144 0 0,0 3-95 0 0,0-1-37 0 0,0-1-35 0 0,0-1-46 0 0,0-1-55 0 0,0-1-63 0 0,0 30 87 0 0,0 0 41 0 0,0 26-23 0 0,0-5 95 0 0,0 61 26 0 0,0-98 43 0 0,-1 0-1 0 0,0 0 1 0 0,-1-1 0 0 0,1 1-1 0 0,-2 0-19 0 0,1 0 28 0 0,0 0-1 0 0,1-1 0 0 0,0 1 0 0 0,0 0 1 0 0,0 1-28 0 0,2 27 232 0 0,0-22-97 0 0,0 0 1 0 0,-1 0-1 0 0,-1 0 0 0 0,0 0 1 0 0,-2 6-136 0 0,-3-5 83 0 0,0 3 7 0 0,4-1 10 0 0,2-3-28 0 0,0 43 173 0 0,0-23-48 0 0,0-31-128 0 0,0-3-70 0 0,0 0-93 0 0,0 0-89 0 0,0 0 44 0 0,0 0-36 0 0,0 0-40 0 0,0 0-38 0 0,0 0-353 0 0,0 0 78 0 0,0 0-52 0 0,0 0-691 0 0,0 0-549 0 0,0 0-1040 0 0</inkml:trace>
  <inkml:trace contextRef="#ctx0" brushRef="#br0" timeOffset="-2027.84">15998 2617 7688 0 0,'0'0'166'0'0,"0"0"29"0"0,0 0 14 0 0,2 3 47 0 0,4 4-8 0 0,0 3 39 0 0,4 12 370 0 0,0-1-18 0 0,-2-3-184 0 0,-7-15-379 0 0,0 0-1 0 0,0 1 0 0 0,0-1 1 0 0,-1 0-1 0 0,1 1 0 0 0,-1-1 1 0 0,0 3-76 0 0,4 23 458 0 0,0-11-180 0 0,1-1-62 0 0,-2-2-55 0 0,-1 1-33 0 0,9 16 92 0 0,-6-3-17 0 0,6-8-5 0 0,-8-9-106 0 0,-2-8-55 0 0,0 0 0 0 0,0 0-1 0 0,1 0 1 0 0,0 0 0 0 0,-1 0-1 0 0,1-1 1 0 0,0 1 0 0 0,1 0-37 0 0,4 6 79 0 0,7 11 80 0 0,-6-7-15 0 0,-6-9-94 0 0,-2-5-38 0 0,1 1 0 0 0,-1 0 0 0 0,0-1 0 0 0,1 1 0 0 0,-1-1 0 0 0,0 1 0 0 0,1 0 0 0 0,-1-1 0 0 0,1 1 0 0 0,-1-1 0 0 0,0 1 0 0 0,1-1 0 0 0,0 1 0 0 0,-1-1 0 0 0,1 0 0 0 0,-1 1 0 0 0,1-1 0 0 0,-1 0 0 0 0,1 1 0 0 0,0-1 0 0 0,-1 0 0 0 0,1 1-12 0 0,4 1 48 0 0,3 3 44 0 0,-1-1-39 0 0,-1-1 32 0 0,0-2 48 0 0,1-1 80 0 0,5 1 6 0 0,19 0 206 0 0,-13-5-91 0 0,13-23 271 0 0,-26 25-521 0 0,2-2 106 0 0,-3-3-60 0 0,-1 2-99 0 0,26-29 174 0 0,-27 31-190 0 0,0-1-1 0 0,0 1 0 0 0,0 0 0 0 0,-1-1 0 0 0,1 1 0 0 0,-1-1 0 0 0,1-1-14 0 0,0-11 68 0 0,-2 14-61 0 0,0 1 0 0 0,0-1-1 0 0,0 1 1 0 0,0-1 0 0 0,1 0-1 0 0,-1 1 1 0 0,1-1 0 0 0,-1 1 0 0 0,1 0-1 0 0,0-1 1 0 0,0 1 0 0 0,-1-1 0 0 0,1 1-7 0 0,6-12 41 0 0,-6-4-3 0 0,-1 15-36 0 0,0-1 1 0 0,0 1 0 0 0,0-1-1 0 0,0 1 1 0 0,0 0 0 0 0,1-1-1 0 0,-1 1 1 0 0,1 0 0 0 0,-1-1-1 0 0,2-1-2 0 0,-1 2 0 0 0,0 1 0 0 0,-1-1 0 0 0,1 1-1 0 0,0-1 1 0 0,-1 0 0 0 0,1 0-1 0 0,-1 1 1 0 0,0-1 0 0 0,1 0-1 0 0,-1 0 1 0 0,0 0 0 0 0,0 0-1 0 0,0 1 1 0 0,0-1 0 0 0,-1 0 0 0 0,1 0-1 0 0,0 1 1 0 0,-1-1 0 0 0,1 0-1 0 0,-2-1 1 0 0,0-6-8 0 0,0-8-32 0 0,5 7-29 0 0,0 3-29 0 0,0-1-46 0 0,1 2 3 0 0,-3 3-2 0 0,1-8-109 0 0,-2 8 140 0 0,0 0-40 0 0,0-1-84 0 0,0 0-86 0 0,0 0-109 0 0,0 3 170 0 0,0-1-35 0 0,-1-1-308 0 0,1 0-123 0 0,0 1 313 0 0,0 1-36 0 0,0-1-37 0 0,0 1-39 0 0,0-5-1419 0 0,0-4-1094 0 0</inkml:trace>
  <inkml:trace contextRef="#ctx0" brushRef="#br0" timeOffset="-1546.41">16928 2680 6392 0 0,'0'0'141'0'0,"0"0"23"0"0,0 0 12 0 0,0 0-51 0 0,-2 0 7 0 0,-6 0 230 0 0,-3 1 99 0 0,8-1-328 0 0,1 0-1 0 0,-1 0 0 0 0,1 0 1 0 0,-1 0-1 0 0,1-1 1 0 0,-1 1-1 0 0,1-1 1 0 0,-1 1-1 0 0,0-2-132 0 0,-5-2 344 0 0,7 3-287 0 0,-1 0-1 0 0,1 0 0 0 0,-1 0 1 0 0,1 0-1 0 0,-1 0 0 0 0,1 1 1 0 0,-1-1-1 0 0,1 1 0 0 0,-1-1 1 0 0,0 1-1 0 0,1 0 0 0 0,-1-1 1 0 0,0 1-1 0 0,1 0 0 0 0,-2 0-56 0 0,-2 0 94 0 0,-3 0-4 0 0,3 0 8 0 0,-1 0 89 0 0,1 0-45 0 0,0 0 41 0 0,-6 0-13 0 0,-3 0 69 0 0,-3 0 67 0 0,1 0 65 0 0,4 2-115 0 0,3 3-49 0 0,-4 1-8 0 0,0-2-91 0 0,10-4-91 0 0,1 0 0 0 0,0 1 0 0 0,-1 0 0 0 0,1-1 0 0 0,0 1 0 0 0,0 0 0 0 0,0 0 0 0 0,-1 0 0 0 0,1 0 0 0 0,0 1 0 0 0,1-1 0 0 0,-1 0 0 0 0,0 1 0 0 0,0 0-17 0 0,-11 10 114 0 0,-9 9 50 0 0,12-7-91 0 0,5-3-27 0 0,5-9-37 0 0,-2 0 1 0 0,1 0-1 0 0,0 1 0 0 0,0-1 1 0 0,-1 0-1 0 0,1 0 1 0 0,-1 0-1 0 0,1 0 1 0 0,-1 0-10 0 0,-6 5 31 0 0,5-4-9 0 0,-1 0-1 0 0,1 1 1 0 0,0-1 0 0 0,0 1-1 0 0,1-1 1 0 0,-1 1-22 0 0,-13 28 207 0 0,13-22-133 0 0,2 13 9 0 0,2-15-27 0 0,-1 1 43 0 0,1-7-86 0 0,-1-1 1 0 0,0 1 0 0 0,1 0 0 0 0,-1-1 0 0 0,1 1 0 0 0,-1-1 0 0 0,1 1 0 0 0,0-1 0 0 0,0 1 0 0 0,0-1 0 0 0,1 2-14 0 0,3 6 37 0 0,-3-4-29 0 0,-2-5-5 0 0,0 1-1 0 0,1 0 0 0 0,-1-1 0 0 0,0 1 1 0 0,1-1-1 0 0,-1 1 0 0 0,0 0 0 0 0,1-1 1 0 0,-1 1-1 0 0,1-1 0 0 0,-1 1 0 0 0,1-1 1 0 0,-1 1-1 0 0,1-1 0 0 0,-1 1 0 0 0,1-1 1 0 0,0 0-1 0 0,-1 1 0 0 0,1-1 0 0 0,-1 0 1 0 0,1 0-1 0 0,0 1-2 0 0,4 1 13 0 0,19 11 4 0 0,-12-6 12 0 0,-1-1 36 0 0,-9-5-56 0 0,0 0 1 0 0,0-1 0 0 0,0 1 0 0 0,0-1 0 0 0,-1 1 0 0 0,1-1-1 0 0,0 0 1 0 0,0 0 0 0 0,1 0-10 0 0,22-4 68 0 0,-12-2-23 0 0,-12 5-36 0 0,0 0 0 0 0,1 1 0 0 0,-1-1-1 0 0,1 0 1 0 0,0 1 0 0 0,-1-1 0 0 0,1 1 0 0 0,-1-1 0 0 0,1 1 0 0 0,0 0-1 0 0,-1-1 1 0 0,1 1 0 0 0,0 0 0 0 0,0 0-9 0 0,0 0 11 0 0,1 1 0 0 0,-1-1-1 0 0,0-1 1 0 0,1 1 0 0 0,-1 0 0 0 0,1-1 0 0 0,-1 1 0 0 0,0-1 0 0 0,1 1 0 0 0,-1-1 0 0 0,0 0-1 0 0,0 0 1 0 0,0 0 0 0 0,0 0 0 0 0,0-1 0 0 0,0 1 0 0 0,0-1 0 0 0,0 1 0 0 0,1-2-11 0 0,15-12 97 0 0,-14 13-80 0 0,0-1 0 0 0,0 1 0 0 0,0 0 0 0 0,0 0 0 0 0,2 0-17 0 0,19-9 102 0 0,-23 10-94 0 0,0 0 0 0 0,0-1 0 0 0,0 1 0 0 0,-1 0 0 0 0,1-1 0 0 0,0 0 0 0 0,-1 1 0 0 0,1-1 0 0 0,-1 0 0 0 0,1 0 0 0 0,-1 0 0 0 0,0 0 0 0 0,1-1-8 0 0,2-8 13 0 0,3-1-13 0 0,3 1 59 0 0,-8 9-57 0 0,-1 0 0 0 0,1-1 0 0 0,0 1 0 0 0,-1-1 0 0 0,0 1 0 0 0,1-1 0 0 0,-1 1 0 0 0,0-1 0 0 0,0 0 0 0 0,0 0 0 0 0,-1 0-2 0 0,11-24 43 0 0,-7 7-1 0 0,-5-10 125 0 0,1 17-77 0 0,0 11-38 0 0,0 2-139 0 0,0 0-13 0 0,0 0 12 0 0,-3 2 20 0 0,-8 11 41 0 0,9 3-39 0 0,1-3 9 0 0,1-9 46 0 0,0 0 0 0 0,0 0-1 0 0,0 0 1 0 0,0-1 0 0 0,0 1 0 0 0,1 0-1 0 0,0 0 1 0 0,0 2 11 0 0,4 5-11 0 0,-4-8 5 0 0,1 0 0 0 0,-1 0 1 0 0,0 0-1 0 0,0 0 1 0 0,0 0-1 0 0,-1 0 1 0 0,1 0-1 0 0,-1 1 1 0 0,0-1-1 0 0,1 2 6 0 0,-2 6-4 0 0,0-6-3 0 0,1-1-1 0 0,-1 1 0 0 0,1 0 0 0 0,1 0 0 0 0,-1 0 0 0 0,0-1 0 0 0,1 1 0 0 0,0 0 1 0 0,1 2 7 0 0,9 6 0 0 0,-9-11 0 0 0,0-1 0 0 0,-1 1 0 0 0,1 0 0 0 0,-1 0 0 0 0,1 0 0 0 0,-1 0 0 0 0,0 0 0 0 0,1 0 0 0 0,-1 2 0 0 0,5 20 0 0 0,0-19 0 0 0,-2-2 0 0 0,1 10 0 0 0,9 3 0 0 0,1-3 0 0 0,17 3-22 0 0,-29-15-73 0 0,0-1 53 0 0,8-2 82 0 0,-8 1-53 0 0,1-1-83 0 0,-2 1 0 0 0,0-1-40 0 0,0 1-70 0 0,0 0-67 0 0,0 0-73 0 0,0 0-84 0 0,1 0-92 0 0,-1 0-100 0 0,0 1-109 0 0,0-1-117 0 0,0 1-993 0 0,-2 0-1048 0 0</inkml:trace>
  <inkml:trace contextRef="#ctx0" brushRef="#br0" timeOffset="-1222.54">17212 2649 7856 0 0,'0'0'174'0'0,"0"0"29"0"0,3 2 13 0 0,6 6-123 0 0,10 10 4 0 0,-5 1-64 0 0,-9-9-51 0 0,-2-2 6 0 0,0-3 32 0 0,0-1 28 0 0,1 0 36 0 0,1 1 124 0 0,-1-1-62 0 0,6 9 183 0 0,-7-7-121 0 0,-1-2-57 0 0,0 0 42 0 0,0 0 49 0 0,1 1 57 0 0,-1-1-56 0 0,0 0 33 0 0,7 11 315 0 0,0-1-151 0 0,-1-1 82 0 0,-3-3-63 0 0,-1-1-70 0 0,5 4 105 0 0,4 4 185 0 0,-10-5-170 0 0,0-7-3 0 0,7 5-8 0 0,-7-7-21 0 0,-3-3-80 0 0,0 3-40 0 0,0 7-5 0 0,0-7-16 0 0,0-3-66 0 0,0 0-29 0 0,0 0-8 0 0,0 0-7 0 0,0 0-28 0 0,0-3-7 0 0,0 3-180 0 0,0-1 0 0 0,0 0 0 0 0,0 1-1 0 0,0-1 1 0 0,0 1 0 0 0,-1-1 0 0 0,1 0 0 0 0,0 1-1 0 0,0-1 1 0 0,0 1 0 0 0,-1-1 0 0 0,1 1 0 0 0,0-1 0 0 0,-1 1-1 0 0,1-1 1 0 0,0 1 0 0 0,-1-1 0 0 0,1 1 0 0 0,-1 0-1 0 0,1-1 1 0 0,0 1 0 0 0,-1 0 0 0 0,1-1 0 0 0,-1 1-11 0 0,-5-6 122 0 0,3-5-43 0 0,3 4-42 0 0,1 5-26 0 0,-1 0 0 0 0,0 0 0 0 0,0-1 0 0 0,0 1 1 0 0,-1 0-1 0 0,1 0 0 0 0,0 0 0 0 0,-1 0 0 0 0,0 0 0 0 0,0-1-11 0 0,-3-5 34 0 0,3 6-31 0 0,0 1 0 0 0,0-1-1 0 0,0 1 1 0 0,0-1 0 0 0,0 1 0 0 0,1-1-1 0 0,-1 1 1 0 0,1-1 0 0 0,-1 1-1 0 0,1-1 1 0 0,0 0 0 0 0,-1 1 0 0 0,1-1-1 0 0,0 0-2 0 0,0-63 73 0 0,0 35-74 0 0,0 28 1 0 0,0-1 0 0 0,1 0 0 0 0,-1 0 0 0 0,1 1 0 0 0,-1-1 0 0 0,1 0 0 0 0,0 0 0 0 0,0 1 0 0 0,0-1 0 0 0,0 1 0 0 0,0-1 0 0 0,1 1 0 0 0,-1 0 0 0 0,1-1 0 0 0,0 1 0 0 0,0 0 0 0 0,10-18 0 0 0,-7 10-3 0 0,-4 8-3 0 0,0-1 1 0 0,0 1-1 0 0,0 0 1 0 0,1 0-1 0 0,-1 0 1 0 0,0 0-1 0 0,1 0 1 0 0,0 0-1 0 0,0 0 6 0 0,16-15-34 0 0,24-14-136 0 0,-24 16 73 0 0,-2 2-16 0 0,0 10-8 0 0,-14 3 97 0 0,0 0-1 0 0,-1-1 0 0 0,1 1 0 0 0,0 0 0 0 0,0-1 1 0 0,-1 1-1 0 0,1-1 0 0 0,0 0 0 0 0,-1 1 0 0 0,1-1 1 0 0,0 0-1 0 0,-1 0 0 0 0,1 0 25 0 0,10-5-197 0 0,-1 4 24 0 0,-7 2 123 0 0,0 0-34 0 0,0 0-35 0 0,0 0-36 0 0,0 0-37 0 0,0 0-38 0 0,-1 0-41 0 0,-1 0-41 0 0,4 3-977 0 0,-3 0 770 0 0,-1-1 307 0 0,0-1-33 0 0,-1 0 10 0 0,1 0-33 0 0,-1 0-39 0 0,1 0-42 0 0,-1 0-46 0 0,1 0-42 0 0,-1-1-39 0 0,1 0-32 0 0,2 1-819 0 0,1-1-828 0 0</inkml:trace>
  <inkml:trace contextRef="#ctx0" brushRef="#br0" timeOffset="-864.49">17749 2791 6704 0 0,'0'0'149'0'0,"5"0"23"0"0,-3-1-146 0 0,1 1 1 0 0,0 1-1 0 0,-1-1 0 0 0,1 0 1 0 0,-1 1-1 0 0,0-1 0 0 0,2 1-26 0 0,4 6 124 0 0,-4-2-74 0 0,5-4-33 0 0,-7-1-19 0 0,0 1 0 0 0,0-1 0 0 0,0 0 0 0 0,0 1 0 0 0,0-1 0 0 0,0 1 0 0 0,0 0 0 0 0,-1-1 0 0 0,1 1 0 0 0,0 0 0 0 0,0 0 0 0 0,0 1 2 0 0,7 3 27 0 0,2-3 66 0 0,-9-2 63 0 0,-2 0 178 0 0,3 0 300 0 0,5 0-191 0 0,15 1 463 0 0,-9-5-367 0 0,-5 0-265 0 0,0 0-36 0 0,1 1 10 0 0,6 1 84 0 0,-6 1-53 0 0,-2-1-48 0 0,0-3-2 0 0,1-3 54 0 0,6-5 159 0 0,-4 9-140 0 0,-1-2 16 0 0,1-2-70 0 0,2-3-21 0 0,0 2-78 0 0,3-3 21 0 0,-8-1 64 0 0,3 7-30 0 0,-10 5-194 0 0,0 1-1 0 0,0 0 1 0 0,0-1-1 0 0,0 1 1 0 0,0-1-1 0 0,0 0 1 0 0,0 1-1 0 0,0-1 1 0 0,0 0 0 0 0,0 1-1 0 0,-1-1 1 0 0,1 0-1 0 0,0 0 1 0 0,0 0-1 0 0,-1 0 1 0 0,1 0-10 0 0,4-10 84 0 0,6-7 51 0 0,-9 15-49 0 0,0-1-38 0 0,-3-5-18 0 0,1 7-4 0 0,0-1-20 0 0,-1-11 73 0 0,0-5 101 0 0,-4 3-3 0 0,-2 7-105 0 0,5 6 72 0 0,-1 3-3 0 0,-6 0 1 0 0,-2 0 8 0 0,0 1-47 0 0,9-1-90 0 0,0 1 0 0 0,0-1 0 0 0,0 1 0 0 0,0 0 0 0 0,0-1 0 0 0,0 1 0 0 0,0 0 0 0 0,0 0 0 0 0,0 0 0 0 0,0 0 0 0 0,1 1 0 0 0,-1-1 0 0 0,0 0 0 0 0,0 2-13 0 0,-22 20 126 0 0,13-14-77 0 0,1 1 0 0 0,0 0 0 0 0,0 1-1 0 0,-4 8-48 0 0,7-8 14 0 0,3-5 6 0 0,0 0 1 0 0,0 0 0 0 0,0 0-1 0 0,-5 3-20 0 0,8-7 5 0 0,-1 0-1 0 0,0 0 1 0 0,1 0-1 0 0,0 0 0 0 0,-1 0 1 0 0,1 0-1 0 0,0 0 0 0 0,0 0 1 0 0,0 0-1 0 0,1 1 0 0 0,-1-1 1 0 0,0 0-1 0 0,1 1 0 0 0,0-1 1 0 0,-1 1-1 0 0,1-1 0 0 0,0 0 1 0 0,0 1-1 0 0,0 0-4 0 0,1-1 3 0 0,-2-1 1 0 0,1 1-1 0 0,0 0 0 0 0,0 0 1 0 0,0-1-1 0 0,-1 1 0 0 0,1-1 1 0 0,-1 1-1 0 0,1 0 0 0 0,-1-1 1 0 0,0 1-1 0 0,0-1 0 0 0,1 1 0 0 0,-2-1-3 0 0,-4 12 34 0 0,3 1-22 0 0,3-10-3 0 0,-1 0 1 0 0,1 0-1 0 0,0 0 1 0 0,0 0-1 0 0,0 0 1 0 0,0 0-1 0 0,1 0 1 0 0,0 0-1 0 0,0 0 1 0 0,0 2-10 0 0,2-1 18 0 0,-1 0 6 0 0,0 0 0 0 0,0 0 0 0 0,1-1 0 0 0,0 1 0 0 0,0-1 0 0 0,0 0 0 0 0,0 1 0 0 0,1-2 0 0 0,-1 1 0 0 0,1 0 0 0 0,0-1 0 0 0,2 2-24 0 0,26 11 178 0 0,-18-13-89 0 0,8-3-9 0 0,-14-1-43 0 0,25 1 73 0 0,-1 0-37 0 0,15 0-20 0 0,-1 0-45 0 0,-43 0-19 0 0,0 0-1 0 0,1 0 0 0 0,-1-1 0 0 0,0 1 0 0 0,0-1 0 0 0,0 0 1 0 0,0 0-1 0 0,1 0 12 0 0,0-1-66 0 0,0 1-52 0 0,-2-1 6 0 0,1 1-33 0 0,0 0-38 0 0,-1 0-41 0 0,1 0-124 0 0,0 1-67 0 0,-1-1-60 0 0,1 0-53 0 0,-1 1-45 0 0,1-1-38 0 0,2 0-694 0 0,6-3-914 0 0,7-5-1264 0 0</inkml:trace>
  <inkml:trace contextRef="#ctx0" brushRef="#br0" timeOffset="-4812.49">12117 2538 7632 0 0,'0'0'166'0'0,"-3"3"29"0"0,-8 10 14 0 0,9 3-25 0 0,2-15-180 0 0,0 1 0 0 0,0 0 0 0 0,1-1 0 0 0,-1 1 0 0 0,0-1 0 0 0,1 1 0 0 0,0 0 0 0 0,-1-1 0 0 0,1 1 0 0 0,0 0-4 0 0,0-1 0 0 0,0 1 0 0 0,-1-1-1 0 0,1 0 1 0 0,-1 1 0 0 0,1-1 0 0 0,-1 0-1 0 0,1 1 1 0 0,-1-1 0 0 0,0 1 0 0 0,0 0 0 0 0,-1 5-26 0 0,-2 2 58 0 0,0 1 74 0 0,0 1 92 0 0,3 1 109 0 0,1-5-107 0 0,0 0 33 0 0,4 3-2 0 0,-1 1-21 0 0,-1-3-23 0 0,-2 0 23 0 0,0 2 64 0 0,-1-1-141 0 0,0 1 65 0 0,0 29 632 0 0,0-23-521 0 0,0-7-175 0 0,0-2-52 0 0,1 6 187 0 0,6 1 24 0 0,-1-2-24 0 0,-5-1-28 0 0,0-4-82 0 0,1-1-38 0 0,3 4 36 0 0,-4-8-139 0 0,0-1-1 0 0,0 1 0 0 0,0-1 1 0 0,0 1-1 0 0,-1 0 0 0 0,1-1 0 0 0,-1 1 1 0 0,1 0-1 0 0,-1 0 0 0 0,1-1 1 0 0,-1 1-1 0 0,0 0 0 0 0,0 0-17 0 0,0 4 48 0 0,1 12 209 0 0,3-12-152 0 0,4-5-67 0 0,-8-1-36 0 0,0 0-1 0 0,0 0 1 0 0,1 0-1 0 0,-1 0 1 0 0,0 0 0 0 0,0 0-1 0 0,0 0 1 0 0,0 0-1 0 0,0 0 1 0 0,0 0-1 0 0,0 0 1 0 0,0 0 0 0 0,0 0-1 0 0,0 0 1 0 0,1 0-1 0 0,-1 0 1 0 0,0 0-1 0 0,0 0 1 0 0,0 0 0 0 0,0 0-1 0 0,0 0 1 0 0,0 0-1 0 0,0 1 1 0 0,0-1-1 0 0,0 0 1 0 0,0 0 0 0 0,0 0-1 0 0,0 0 1 0 0,1 0-1 0 0,-1 0 1 0 0,0 0-1 0 0,0 0 1 0 0,0 0 0 0 0,0 0-1 0 0,0 0 1 0 0,0 0-1 0 0,0 0 1 0 0,0 0-1 0 0,0 1 1 0 0,0-1-1 0 0,0 0 1 0 0,0 0 0 0 0,0 0-1 0 0,0 0 1 0 0,0 0-1 0 0,0 0 1 0 0,0 0-1 0 0,0 0 1 0 0,0 0 0 0 0,0 0-1 0 0,0 1 1 0 0,0-1-1 0 0,0 0 1 0 0,0 0-1 0 0,0 0 1 0 0,0 0 0 0 0,0 0-2 0 0,0 11 84 0 0,0-6-16 0 0,0-1-77 0 0,0-2-89 0 0,0 1-89 0 0,0-2 47 0 0,0-1-36 0 0,0 1-39 0 0,0 0-37 0 0,0-1-351 0 0,0 1 78 0 0,0-1-50 0 0,0 0-680 0 0,0 0-534 0 0,0 0-1011 0 0</inkml:trace>
  <inkml:trace contextRef="#ctx0" brushRef="#br0" timeOffset="-4398.43">12542 2570 5192 0 0,'0'0'151'0'0,"0"0"-37"0"0,0 0-2 0 0,0 0 42 0 0,0 0 133 0 0,0-3 249 0 0,0 0-383 0 0,0-1 97 0 0,-1 1 57 0 0,-3-4 462 0 0,3 5-566 0 0,-1 0-34 0 0,1 1-46 0 0,-1-1-62 0 0,0 1-73 0 0,0 0-87 0 0,-6-2 374 0 0,-17 2 433 0 0,17 1-521 0 0,0 1-36 0 0,0-1-45 0 0,2 0-67 0 0,-11-1 170 0 0,2 0-96 0 0,12 1-92 0 0,0 0 0 0 0,0 0 0 0 0,0 0 0 0 0,0 1 0 0 0,0-1 0 0 0,0 0 0 0 0,0 1 1 0 0,0 0-1 0 0,-2 1-21 0 0,-5 4 50 0 0,-2 1-10 0 0,-13 6 38 0 0,12-8-12 0 0,8 6-52 0 0,-6-6-14 0 0,9-3 0 0 0,1 4 0 0 0,2 15 0 0 0,-1 11 0 0 0,2-17-19 0 0,1-8-16 0 0,11 19-98 0 0,-2-14 82 0 0,-1-7 40 0 0,-9-4 11 0 0,0 0 0 0 0,0 0 0 0 0,1 0 0 0 0,-1 0 0 0 0,0 1 0 0 0,0-1 1 0 0,0 1-1 0 0,0-1 0 0 0,0 1 0 0 0,1 1-6 0 0,1 0 0 0 0,0 0 1 0 0,0-1-1 0 0,0 1 0 0 0,0-1 1 0 0,0 0-1 0 0,1-1 0 0 0,1 1 6 0 0,16 9-4 0 0,15 21 142 0 0,-10-13-49 0 0,-9-4 25 0 0,-3-2 54 0 0,1 3 91 0 0,-3-1-80 0 0,-7-1 12 0 0,0-10-66 0 0,-5-4-117 0 0,-1 0 0 0 0,1 1 0 0 0,-1-1 0 0 0,0 0 0 0 0,1 0 0 0 0,-1 1 0 0 0,1-1 0 0 0,-1 0 0 0 0,0 1 0 0 0,1-1 0 0 0,-1 1 0 0 0,0-1 0 0 0,0 0 0 0 0,1 1 1 0 0,-1-1-1 0 0,0 1 0 0 0,0-1 0 0 0,1 1 0 0 0,-1-1 0 0 0,0 1 0 0 0,0-1 0 0 0,0 1 0 0 0,0-1 0 0 0,0 1 0 0 0,0-1 0 0 0,0 1 0 0 0,0-1 0 0 0,0 1 0 0 0,0-1 0 0 0,0 1 0 0 0,0-1 0 0 0,0 1-8 0 0,0 6 99 0 0,0 9 268 0 0,0-12-296 0 0,0-2-54 0 0,-3 3 168 0 0,-7 6 7 0 0,7-8-54 0 0,2-1-47 0 0,0 1-29 0 0,1 0-28 0 0,1-1-10 0 0,-3 0 26 0 0,-8 5 127 0 0,-4 0-76 0 0,9-5-70 0 0,-10 1 63 0 0,14-3-87 0 0,0-1-1 0 0,0 1 0 0 0,1 0 0 0 0,-1 0 0 0 0,0 1 0 0 0,0-1 0 0 0,0 0 1 0 0,0 0-1 0 0,0 0 0 0 0,1 0 0 0 0,-1 1 0 0 0,0-1 0 0 0,0 0 0 0 0,1 1 1 0 0,-1-1-7 0 0,-4 7 53 0 0,5-7-52 0 0,0 1 0 0 0,-1-1 0 0 0,1 1 0 0 0,0-1 0 0 0,0 1 0 0 0,-1-1 0 0 0,1 0 1 0 0,0 1-1 0 0,-1-1 0 0 0,1 0 0 0 0,0 1 0 0 0,-1-1 0 0 0,1 0 0 0 0,-1 1 0 0 0,1-1 0 0 0,-1 0 0 0 0,1 0 0 0 0,-1 0 0 0 0,1 1 1 0 0,0-1-1 0 0,-1 0 0 0 0,1 0 0 0 0,-1 0 0 0 0,1 0 0 0 0,-1 0 0 0 0,1 0 0 0 0,-1 0 0 0 0,1 0 0 0 0,-1 0 0 0 0,1 0 1 0 0,-1 0-1 0 0,0 0-1 0 0,-5 0-140 0 0,0 0 102 0 0,1 0 75 0 0,-6 0 134 0 0,8 0-164 0 0,1 0-49 0 0,-1 0-52 0 0,0 0-66 0 0,0 0-76 0 0,1 0 14 0 0,0 0-50 0 0,0 0-53 0 0,-1 0-58 0 0,0 0-62 0 0,0 0-67 0 0,0 0-70 0 0,0 0-76 0 0,-3 0-1003 0 0,-4 0-944 0 0</inkml:trace>
  <inkml:trace contextRef="#ctx0" brushRef="#br0" timeOffset="67081.8">11422 4463 8032 0 0,'0'0'182'0'0,"0"0"29"0"0,0 0 12 0 0,0 0 25 0 0,0 0 101 0 0,0 0 47 0 0,0 2 11 0 0,0 1-291 0 0,0 1 83 0 0,0 1 102 0 0,0 9 489 0 0,0-9-548 0 0,0-1-83 0 0,1 0-52 0 0,0-1-65 0 0,0 0-78 0 0,13 25 466 0 0,0-1-101 0 0,-1 0-65 0 0,-4-7-53 0 0,-1 1 1 0 0,-1 0 0 0 0,2 9-212 0 0,-7-18 73 0 0,3 5 77 0 0,6 4 41 0 0,-6-13-112 0 0,0 1 1 0 0,0-1 0 0 0,-1 1-1 0 0,0 0 1 0 0,2 8-80 0 0,-3-5 67 0 0,3 9 97 0 0,3-4-25 0 0,-4-10-77 0 0,-1 0 0 0 0,-1 0 0 0 0,1 0 1 0 0,0 4-63 0 0,2 9 446 0 0,5 22-446 0 0,2 10 389 0 0,-2-31-219 0 0,-6 5-18 0 0,1-11-50 0 0,-5-11-79 0 0,0-1 1 0 0,1 0-1 0 0,-1 1 1 0 0,-1-1-1 0 0,1 0 1 0 0,0 1-1 0 0,-1-1 1 0 0,0 2-24 0 0,0 31 275 0 0,0-9-119 0 0,0-25-139 0 0,0 0 0 0 0,0-1 0 0 0,0 1 0 0 0,0 0-1 0 0,-1-1 1 0 0,1 1 0 0 0,0 0 0 0 0,-1-1-1 0 0,1 1 1 0 0,-1 0 0 0 0,0-1 0 0 0,0 1-1 0 0,1-1 1 0 0,-1 0 0 0 0,-1 2-17 0 0,-3 5 95 0 0,2-2 2 0 0,1-1-36 0 0,-1 2 24 0 0,0-2 1 0 0,-1-1 32 0 0,-2 3 60 0 0,2-3-125 0 0,0-1-25 0 0,0 1 1 0 0,1 0-1 0 0,-1 0 1 0 0,1 0-1 0 0,-1 2-28 0 0,1-1 20 0 0,3-5-16 0 0,0 1 1 0 0,0 0-1 0 0,-1-1 1 0 0,1 1 0 0 0,0-1-1 0 0,-1 1 1 0 0,1 0-1 0 0,0-1 1 0 0,-1 1 0 0 0,1-1-1 0 0,-1 1 1 0 0,1-1-1 0 0,-1 1 1 0 0,1-1 0 0 0,-1 0-1 0 0,0 1 1 0 0,1-1-1 0 0,-1 0 1 0 0,1 1 0 0 0,-1-1-1 0 0,0 0 1 0 0,0 1-5 0 0,-4 1 12 0 0,-11 11 29 0 0,15-12-36 0 0,0 0 0 0 0,0 1 0 0 0,-1-1 0 0 0,1 0 0 0 0,-1 1-1 0 0,1-1 1 0 0,-1 0 0 0 0,0 0 0 0 0,1-1 0 0 0,-1 1 0 0 0,0 0 0 0 0,1 0 0 0 0,-1-1 0 0 0,0 1 0 0 0,0-1 0 0 0,0 1 0 0 0,0-1 0 0 0,0 0-5 0 0,2 0 0 0 0,-1 0 0 0 0,1 0 1 0 0,-1 0-1 0 0,1-1 0 0 0,-1 1 1 0 0,1 0-1 0 0,-1 0 0 0 0,1 1 1 0 0,-1-1-1 0 0,1 0 0 0 0,-1 0 1 0 0,1 0-1 0 0,-1 0 0 0 0,1 0 1 0 0,-1 0-1 0 0,1 1 0 0 0,-1-1 1 0 0,1 0-1 0 0,-1 0 0 0 0,1 1 1 0 0,0-1-1 0 0,-1 0 0 0 0,1 1 1 0 0,-1-1-1 0 0,1 0 0 0 0,0 1 1 0 0,-1-1-1 0 0,1 0 0 0 0,0 1 1 0 0,0-1-1 0 0,-1 1 0 0 0,1 0 0 0 0,-4 5 0 0 0,3-5 0 0 0,0-1 0 0 0,0 0 0 0 0,1 1 0 0 0,-1-1 0 0 0,0 0 0 0 0,0 0 0 0 0,0 1 0 0 0,0-1 0 0 0,1 0 0 0 0,-1 0 0 0 0,0 0 0 0 0,0 0 0 0 0,0 0 0 0 0,-1 0 0 0 0,1 0-199 0 0,0 0 62 0 0,0 0 57 0 0,0 0 49 0 0,-1 0 46 0 0,1 0 43 0 0,-1 0 109 0 0,-2 0 327 0 0,2 0-382 0 0,1 0-50 0 0,0 0-60 0 0,-1 0-66 0 0,1 0-75 0 0,0 0-90 0 0,-1 0-60 0 0,1 0-88 0 0,0 0-99 0 0,-1 0-105 0 0,0 0-115 0 0,1 0-124 0 0,0 0 361 0 0,0 0-34 0 0,0 0-35 0 0,0 0-37 0 0,-3 0-1631 0 0,-5 0-1250 0 0</inkml:trace>
  <inkml:trace contextRef="#ctx0" brushRef="#br0" timeOffset="67409.27">11375 4084 12464 0 0,'0'-2'281'0'0,"0"-2"-163"0"0,0 1-57 0 0,-1 1 0 0 0,1-1-1 0 0,1 1 1 0 0,-1 0-1 0 0,0-1 1 0 0,0 1 0 0 0,1 0-1 0 0,-1 0 1 0 0,2-2-61 0 0,2-3 149 0 0,0 0 6 0 0,-6 5-89 0 0,-2-3-25 0 0,12-19-29 0 0,-5 8 26 0 0,-3 14 25 0 0,0 2 73 0 0,0 0 124 0 0,0 0 11 0 0,0 0-19 0 0,0 0-84 0 0,0 0-38 0 0,0 0-8 0 0,0 0-34 0 0,0 0-135 0 0,2 2-60 0 0,2 1 43 0 0,-2 0-52 0 0,1-1-63 0 0,-2 0-102 0 0,0-1 149 0 0,0-1-95 0 0,-1 1-36 0 0,1 0-359 0 0,-1-1 84 0 0,1 0-49 0 0,-1 0-694 0 0,0 0-549 0 0,0 0-1040 0 0</inkml:trace>
  <inkml:trace contextRef="#ctx0" brushRef="#br0" timeOffset="68004.75">12732 4400 6072 0 0,'0'0'133'0'0,"0"0"23"0"0,0 2 12 0 0,0 2-118 0 0,0-4-48 0 0,0 1 1 0 0,0-1-1 0 0,0 0 1 0 0,1 0-1 0 0,-1 0 0 0 0,0 1 1 0 0,0-1-1 0 0,0 0 1 0 0,0 0-1 0 0,0 1 1 0 0,0-1-1 0 0,0 0 1 0 0,0 0-1 0 0,0 0 1 0 0,-1 1-1 0 0,1-1 0 0 0,0 0 1 0 0,0 0-1 0 0,0 0 1 0 0,0 1-1 0 0,0-1 1 0 0,0 0-1 0 0,0 0 1 0 0,0 0-1 0 0,-1 1 1 0 0,1-1-1 0 0,0 0 1 0 0,0 0-1 0 0,0 0 0 0 0,0 0 1 0 0,0 1-1 0 0,-1-1 1 0 0,1 0-1 0 0,0 0 1 0 0,0 0-1 0 0,0 0 1 0 0,-1 0-1 0 0,1 0-2 0 0,-29 2 32 0 0,23-2-15 0 0,-7 0 109 0 0,7 1-15 0 0,2 1 35 0 0,0 5 133 0 0,4-7-260 0 0,-1 1 0 0 0,1-1 0 0 0,0 0-1 0 0,0 1 1 0 0,-1-1 0 0 0,1 1 0 0 0,0-1-1 0 0,-1 0 1 0 0,1 1 0 0 0,0-1 0 0 0,-1 0 0 0 0,1 1-1 0 0,-1-1 1 0 0,1 0 0 0 0,0 0 0 0 0,-1 1-1 0 0,1-1 1 0 0,-1 0 0 0 0,1 0 0 0 0,-1 0-1 0 0,1 0 1 0 0,-1 1 0 0 0,1-1 0 0 0,-1 0-1 0 0,1 0 1 0 0,-1 0 0 0 0,1 0 0 0 0,-1 0-1 0 0,1 0 1 0 0,-1 0 0 0 0,1-1 0 0 0,-1 1-19 0 0,-1 0 55 0 0,0 1 0 0 0,0-1 0 0 0,0 0 0 0 0,1 1 0 0 0,-1-1 0 0 0,0 1 0 0 0,0-1 0 0 0,1 1 0 0 0,-1 0 0 0 0,0 0 1 0 0,1 0-1 0 0,-1 0 0 0 0,0 0 0 0 0,0 1-55 0 0,-9 9 357 0 0,0 1-39 0 0,-4 3 23 0 0,8-8-217 0 0,-1-2-37 0 0,3-3-15 0 0,4-2-54 0 0,1 1-1 0 0,-1-1 1 0 0,0 0-1 0 0,1 0 1 0 0,-1 1-1 0 0,1-1 1 0 0,-1 1 0 0 0,1-1-1 0 0,-1 0 1 0 0,0 1-1 0 0,1-1 1 0 0,0 1 0 0 0,-1-1-1 0 0,1 1 1 0 0,-1-1-1 0 0,1 1 1 0 0,0 0-1 0 0,-1-1 1 0 0,1 1 0 0 0,0 0-1 0 0,-1-1 1 0 0,1 1-18 0 0,-2 4 71 0 0,-9 14 205 0 0,6 7 50 0 0,0-15-145 0 0,-3 4 166 0 0,-1 0-10 0 0,5-4-172 0 0,2-6-109 0 0,1 0 1 0 0,1 0-1 0 0,-1 0 1 0 0,1-1-1 0 0,0 3-56 0 0,0 30 384 0 0,1-13-56 0 0,-1-15-190 0 0,1-8-122 0 0,-1 0 0 0 0,0 0 0 0 0,0 0 0 0 0,1 0 0 0 0,-1 0 0 0 0,1 0 0 0 0,-1 0 0 0 0,1 0 0 0 0,-1 0-1 0 0,1 0 1 0 0,0 0 0 0 0,-1 0 0 0 0,1 0-16 0 0,4 4 125 0 0,1 1 70 0 0,-6-5-168 0 0,17 15 102 0 0,2-4-46 0 0,-5-10-20 0 0,-3-2 32 0 0,-3-1 18 0 0,2 1 54 0 0,-6 0-116 0 0,-1 0-26 0 0,-1 0-1 0 0,0 0 1 0 0,1 0-1 0 0,-1 0 1 0 0,0 0-1 0 0,1-1 1 0 0,-1 1-1 0 0,0-1 1 0 0,2 0-25 0 0,0-1 40 0 0,21-12 192 0 0,-20 4-108 0 0,2 5-73 0 0,7-1-24 0 0,-11 5-20 0 0,-1 1 0 0 0,1-1 0 0 0,-1 0 1 0 0,0-1-1 0 0,1 1 0 0 0,-1 0 0 0 0,0-1 1 0 0,0 1-8 0 0,14-28 65 0 0,0-3-54 0 0,-15 30-11 0 0,-1 0 0 0 0,1 0 0 0 0,-1 0 0 0 0,1 0 0 0 0,-1 1 0 0 0,0-1 0 0 0,0 0 0 0 0,0 0 0 0 0,0 0 0 0 0,0 0 0 0 0,0-1 0 0 0,0-7 0 0 0,3-13-9 0 0,7 1-36 0 0,-6 7 9 0 0,-6-9-83 0 0,1-1-7 0 0,5 10 73 0 0,6 2 29 0 0,-7 11-36 0 0,-3 2-16 0 0,0 0-15 0 0,0 0 3 0 0,0 2 20 0 0,-1 23 6 0 0,1-23 60 0 0,0 0 0 0 0,0 0 0 0 0,0 0-1 0 0,0-1 1 0 0,0 1 0 0 0,1 0 0 0 0,-1 0 0 0 0,1-1 0 0 0,-1 1 0 0 0,1 0 0 0 0,0 1 2 0 0,12 25 0 0 0,0 4 0 0 0,-12-13 0 0 0,-1-16 0 0 0,0-1 0 0 0,0 0 0 0 0,0 1 0 0 0,0-1 0 0 0,0 1 0 0 0,1-1 0 0 0,-1 0 0 0 0,1 1 0 0 0,0-1 0 0 0,0 2 0 0 0,26 44 0 0 0,-22-35 0 0 0,1-9 0 0 0,-5-4 0 0 0,-1 1 0 0 0,1-1 0 0 0,-1 0 0 0 0,1 0 0 0 0,-1 1 0 0 0,0-1 0 0 0,1 0 0 0 0,-1 1 0 0 0,0-1 0 0 0,1 0 0 0 0,-1 1 0 0 0,0-1 0 0 0,1 1 0 0 0,-1-1 0 0 0,0 1 0 0 0,0-1 0 0 0,1 0 0 0 0,-1 1 0 0 0,0-1 0 0 0,0 1 0 0 0,0-1 0 0 0,0 1 0 0 0,0-1 0 0 0,0 1 0 0 0,0-1 0 0 0,1 1 0 0 0,-1-1 0 0 0,-1 1 0 0 0,1-1 0 0 0,0 1 0 0 0,0-1 0 0 0,0 1 0 0 0,3 15-11 0 0,7-3-42 0 0,-2-5-8 0 0,-3-3 33 0 0,-2-2-26 0 0,-1-1-74 0 0,-1-1-145 0 0,-1-1-242 0 0,0 0-18 0 0,0 0-3 0 0</inkml:trace>
  <inkml:trace contextRef="#ctx0" brushRef="#br0" timeOffset="68380.67">13000 4542 6000 0 0,'0'2'174'0'0,"2"6"-68"0"0,2-5-37 0 0,3 2-42 0 0,9 24-27 0 0,-11-19 57 0 0,-3-4 44 0 0,1-1 54 0 0,0 0 57 0 0,2 1 59 0 0,-1-3-66 0 0,-1 1 66 0 0,0 0 25 0 0,6 8 615 0 0,-6-7-546 0 0,0-1-51 0 0,-1 0-85 0 0,1-1-113 0 0,-2-1-109 0 0,0-1-39 0 0,12 7 820 0 0,-10-5-509 0 0,-1 1-37 0 0,0 1 11 0 0,2 4 82 0 0,1 5 233 0 0,0-7-86 0 0,0-4-200 0 0,1 0-59 0 0,-5-3-194 0 0,0 1 1 0 0,0-1 0 0 0,0 1 0 0 0,0-1 0 0 0,0 1 0 0 0,0-1 0 0 0,0 1 0 0 0,0 0-1 0 0,0 0 1 0 0,0-1 0 0 0,0 1 0 0 0,-1 0 0 0 0,1 0 0 0 0,0 0 0 0 0,0 0 0 0 0,-1 0-30 0 0,3 6 186 0 0,-3-7-167 0 0,1 1 0 0 0,-1-1 0 0 0,0 0 0 0 0,0 1 0 0 0,0-1 0 0 0,0 1 0 0 0,1-1 0 0 0,-1 1 0 0 0,0-1 0 0 0,0 0 0 0 0,1 1-1 0 0,-1-1 1 0 0,0 0 0 0 0,1 1 0 0 0,-1-1 0 0 0,0 0 0 0 0,1 1 0 0 0,-1-1 0 0 0,0 0 0 0 0,1 1 0 0 0,-1-1 0 0 0,1 0 0 0 0,-1 0 0 0 0,0 0-1 0 0,1 0 1 0 0,-1 1 0 0 0,1-1 0 0 0,-1 0 0 0 0,1 0 0 0 0,-1 0 0 0 0,1 0 0 0 0,-1 0 0 0 0,1 0 0 0 0,-1 0 0 0 0,1 0 0 0 0,-1 0-19 0 0,0 0 5 0 0,0 0 1 0 0,0 0 0 0 0,0 0 0 0 0,1 0 0 0 0,-1 0 0 0 0,0 0 0 0 0,0 0 0 0 0,0 0 0 0 0,0 0 0 0 0,0 0 0 0 0,0 0 0 0 0,0 0-1 0 0,0 0 1 0 0,0 0 0 0 0,0 0 0 0 0,1 0 0 0 0,-1 0 0 0 0,0 0 0 0 0,0 0 0 0 0,0 0 0 0 0,0 0 0 0 0,0 0 0 0 0,0 0 0 0 0,0 0-1 0 0,0 0 1 0 0,0 0 0 0 0,0 0 0 0 0,0 0 0 0 0,0 0 0 0 0,1 0 0 0 0,-1 0 0 0 0,0 0 0 0 0,0 0 0 0 0,0 0 0 0 0,0 1 0 0 0,0-1 0 0 0,0 0-1 0 0,0 0 1 0 0,0 0 0 0 0,0 0 0 0 0,0 0 0 0 0,0 0 0 0 0,0 0 0 0 0,0 0 0 0 0,0 0 0 0 0,0 0 0 0 0,0 1 0 0 0,0-1 0 0 0,0 0-1 0 0,0 0 1 0 0,0 0 0 0 0,0 0 0 0 0,0 0 0 0 0,0 0 0 0 0,0 0 0 0 0,0 0 0 0 0,0 0-6 0 0,0 2 69 0 0,0 2-3 0 0,0-2 9 0 0,0 0 68 0 0,0 2 107 0 0,2-4 18 0 0,9 0-118 0 0,-8 0-48 0 0,-3 0-8 0 0,0 0 8 0 0,0 0 47 0 0,-3-3 19 0 0,-8-8 6 0 0,9 8-44 0 0,1 0-64 0 0,0-1-43 0 0,2-1-32 0 0,0 2 29 0 0,-1-60 124 0 0,2 47-134 0 0,12 0-10 0 0,-12 14 0 0 0,0-1 0 0 0,0 0 0 0 0,0 0 1 0 0,0 1-1 0 0,-1-2 0 0 0,2 0 0 0 0,-3 2-1 0 0,1 1 1 0 0,-1-1-1 0 0,1 1 1 0 0,-1 0-1 0 0,1-1 1 0 0,0 1 0 0 0,0 0-1 0 0,-1 0 1 0 0,1-1-1 0 0,0 1 1 0 0,0 0 0 0 0,0 0-1 0 0,1 0 1 0 0,-1 0-1 0 0,0 0 1 0 0,0 1-1 0 0,0-1 1 0 0,1 0 0 0 0,-1 0-1 0 0,0 1 1 0 0,1-1-1 0 0,-1 1 1 0 0,1-1 0 0 0,-1 1-1 0 0,1 0 1 0 0,-1-1-1 0 0,1 1 1 0 0,-1 0-1 0 0,1 0 1 0 0,0 0-4 0 0,-1 0 0 0 0,1 0-1 0 0,0-1 1 0 0,0 1-1 0 0,0-1 1 0 0,-1 1 0 0 0,1-1-1 0 0,0 1 1 0 0,-1-1-1 0 0,1 0 1 0 0,-1 0 0 0 0,1 0-1 0 0,0 0 5 0 0,-1 0-1 0 0,1 0 0 0 0,-1 0 0 0 0,1 0 0 0 0,-1 1 0 0 0,1-1-1 0 0,0 0 1 0 0,-1 1 0 0 0,1-1 0 0 0,0 1 0 0 0,0 0 0 0 0,-1-1 0 0 0,1 1-1 0 0,0 0 2 0 0,14 3-48 0 0,-8 2 38 0 0,-7-4 10 0 0,1 0 0 0 0,-1 0 0 0 0,1-1 0 0 0,-1 1 0 0 0,1 0-1 0 0,-1 0 1 0 0,1-1 0 0 0,-1 1 0 0 0,1-1 0 0 0,0 0 0 0 0,-1 1 0 0 0,1-1 0 0 0,0 0-1 0 0,0 0 1 0 0,0 0-2 0 0,-1 0-1 0 0,1 1 0 0 0,0-1 0 0 0,0 1 1 0 0,0-1-1 0 0,0 1 0 0 0,0-1 0 0 0,0 1 1 0 0,0 0-1 0 0,-1 0 0 0 0,1 0 0 0 0,0 0 1 0 0,-1 0-1 0 0,1 1 3 0 0,22 22-48 0 0,-12-12 17 0 0,-10-8 29 0 0,1-1 0 0 0,0 0 0 0 0,-1 1 1 0 0,0 0-1 0 0,0-1 0 0 0,1 2 2 0 0,-2-2 0 0 0,1 1 0 0 0,0-1 0 0 0,0 0 0 0 0,0 0 0 0 0,0-1 0 0 0,1 2 0 0 0,0-1 0 0 0,-1 0 0 0 0,1 0 0 0 0,-1 0 0 0 0,0 0 0 0 0,0 1 0 0 0,0 0 0 0 0,0 0 2 0 0,0-1 0 0 0,0 1-1 0 0,0-1 1 0 0,0 0 0 0 0,0 0 0 0 0,2 1-2 0 0,-1 0 20 0 0,0 0-1 0 0,0 0 0 0 0,0 0 1 0 0,-1 0-1 0 0,1 0 1 0 0,-1 1-1 0 0,1 4-19 0 0,2 2 7 0 0,1 0-44 0 0,1 0-59 0 0,3 0-76 0 0,-5-6 99 0 0,0 0-48 0 0,-3-3-37 0 0,-1-1-153 0 0,-1-1-284 0 0,0 0-19 0 0</inkml:trace>
  <inkml:trace contextRef="#ctx0" brushRef="#br0" timeOffset="68846.42">13789 4510 5384 0 0,'0'0'116'0'0,"-3"0"17"0"0,2 0-95 0 0,-15 0 163 0 0,7 3-137 0 0,7 1-73 0 0,1-1 11 0 0,-15 6 51 0 0,9-3 46 0 0,3 3 52 0 0,-3 2 130 0 0,1-7-84 0 0,5-4-184 0 0,1 1-1 0 0,-1-1 1 0 0,1 0-1 0 0,-1 0 1 0 0,1 1-1 0 0,0-1 1 0 0,-1 0-1 0 0,1 1 1 0 0,-1-1-1 0 0,1 0 1 0 0,0 1-1 0 0,0-1 1 0 0,-1 1-1 0 0,1-1 1 0 0,0 1-1 0 0,0-1 1 0 0,-1 0-1 0 0,1 1 1 0 0,0-1-1 0 0,0 1 1 0 0,0-1-1 0 0,0 1 1 0 0,0-1-1 0 0,-1 1 1 0 0,1-1-1 0 0,0 1 1 0 0,0-1-1 0 0,0 1 1 0 0,1-1-1 0 0,-1 1 1 0 0,0-1-1 0 0,0 1-12 0 0,-2 10 182 0 0,-4 2 10 0 0,0-1-9 0 0,4 0-18 0 0,2-5-59 0 0,1-5-73 0 0,-1 0 1 0 0,0 0-1 0 0,0 0 0 0 0,0 0 0 0 0,-1 1 1 0 0,1-1-1 0 0,0 0 0 0 0,-1 0 0 0 0,1 0 0 0 0,-1 1-33 0 0,-2 2 56 0 0,2-5-44 0 0,1 1 0 0 0,-1 0 1 0 0,1 0-1 0 0,-1 0 0 0 0,1 0 0 0 0,-1 0 0 0 0,1 0 0 0 0,-1 0 0 0 0,1 1 0 0 0,0-1 1 0 0,0 0-1 0 0,0 1-12 0 0,5 24 200 0 0,-5-25-187 0 0,0 0-1 0 0,-1 0 1 0 0,1 0 0 0 0,0 0 0 0 0,-1 1-1 0 0,1-1 1 0 0,0 0 0 0 0,-1 0 0 0 0,1 0 0 0 0,-1 0-1 0 0,0 0-12 0 0,-4 9 125 0 0,5-10-114 0 0,0 1-1 0 0,0 0 1 0 0,0-1-1 0 0,0 1 1 0 0,0 0 0 0 0,0 0-1 0 0,0-1 1 0 0,0 1-1 0 0,0 0 1 0 0,1-1-1 0 0,-1 1 1 0 0,0 0 0 0 0,0-1-1 0 0,0 1 1 0 0,1 0-11 0 0,3 7 110 0 0,9 17 237 0 0,2-8-16 0 0,-5-4-231 0 0,-8-8-75 0 0,-1-4-18 0 0,-1-1-1 0 0,0 1 1 0 0,0 0-1 0 0,1-1 0 0 0,-1 1 1 0 0,0-1-1 0 0,1 1 1 0 0,-1 0-1 0 0,1-1 0 0 0,-1 1 1 0 0,1-1-1 0 0,-1 1 0 0 0,1-1 1 0 0,-1 1-1 0 0,1-1 1 0 0,-1 0-1 0 0,1 1 0 0 0,0-1 1 0 0,-1 0-1 0 0,1 1 1 0 0,0-1-1 0 0,0 0-6 0 0,3 3 26 0 0,4 2 23 0 0,5 1 24 0 0,3-4 77 0 0,-10-2-122 0 0,3 0 5 0 0,-2 0 15 0 0,3 0 36 0 0,-8 0-72 0 0,1 0 1 0 0,-1 0-1 0 0,0-1 0 0 0,1 1 1 0 0,-1 0-1 0 0,0-1 1 0 0,1 1-1 0 0,-1-1 0 0 0,0 0 1 0 0,0 0-1 0 0,0 0 0 0 0,1 0 1 0 0,-1 0-1 0 0,0 0 1 0 0,0-1-1 0 0,-1 1 0 0 0,1-1 1 0 0,1 0-13 0 0,8-7 73 0 0,2 2-41 0 0,-10 5-29 0 0,1 1 0 0 0,-1-1 0 0 0,0-1 0 0 0,0 1-1 0 0,0 0 1 0 0,1-2-3 0 0,4-3 21 0 0,6-8 8 0 0,-7 6-47 0 0,9-23-274 0 0,-12 18 126 0 0,-5-8 14 0 0,1 14 66 0 0,-1-8-140 0 0,1 2 47 0 0,-1 9 112 0 0,1 0 0 0 0,-1-1 0 0 0,0 1-1 0 0,-1 0 1 0 0,1 0 0 0 0,-1 0-1 0 0,0 0 1 0 0,0 0 0 0 0,-1-1 67 0 0,-10-26-335 0 0,3 3 119 0 0,6 22 168 0 0,0 0 0 0 0,0 1 0 0 0,-1-1 0 0 0,0 0 48 0 0,-15-23-156 0 0,3 2 47 0 0,7 10 46 0 0,-9-18-54 0 0,2-14 8 0 0,3 10 22 0 0,-10-18 15 0 0,0 0 48 0 0,6-5-12 0 0,16 57 41 0 0,-2-5 46 0 0,1-2 48 0 0,0-1 48 0 0,2-2 44 0 0,1 14-160 0 0,0 0 0 0 0,0 1 0 0 0,-1-1-1 0 0,1 0 1 0 0,0 1 0 0 0,-1-1 0 0 0,1 0 0 0 0,-1 1-1 0 0,0-1 1 0 0,1 1 0 0 0,-1-1 0 0 0,0 1 0 0 0,0 0-1 0 0,0-1 1 0 0,0 1 0 0 0,0 0 0 0 0,0-1 0 0 0,-1 1-31 0 0,-1-2 373 0 0,3 3 10 0 0,0 0-30 0 0,0 5-162 0 0,0 0-53 0 0,-1 8 19 0 0,1-12-141 0 0,0 1 0 0 0,0-1 0 0 0,0 1-1 0 0,0 0 1 0 0,0-1 0 0 0,0 1 0 0 0,1-1 0 0 0,-1 1 0 0 0,0 0-1 0 0,1-1 1 0 0,-1 1 0 0 0,1-1 0 0 0,0 1-16 0 0,5 3 28 0 0,-5-5-25 0 0,0 1 0 0 0,-1-1 1 0 0,1 1-1 0 0,0 0 0 0 0,-1-1 0 0 0,1 1 0 0 0,-1 0 0 0 0,1 0 0 0 0,0-1 0 0 0,-1 1 0 0 0,0 0 0 0 0,1 0 0 0 0,-1 0 0 0 0,1 0 0 0 0,-1 0 0 0 0,0 0 1 0 0,0 0-1 0 0,0-1 0 0 0,1 2-3 0 0,15 52 39 0 0,-11-35 27 0 0,0 0 62 0 0,-3-9-57 0 0,4 11 69 0 0,17 14 68 0 0,-16-23-138 0 0,-1 0 0 0 0,-1 1 0 0 0,0 0 0 0 0,-1 1-70 0 0,2 4 128 0 0,1 0 0 0 0,3 5-128 0 0,-7-16 39 0 0,0-1 1 0 0,-1 1 0 0 0,0 0 0 0 0,-1-1-1 0 0,1 6-39 0 0,6 19 116 0 0,13 4 18 0 0,-15-14-49 0 0,-4-11-44 0 0,1-1 4 0 0,0-1 0 0 0,1 1 1 0 0,0-1-1 0 0,3 5-45 0 0,-2-5 28 0 0,-1 1 1 0 0,0-1-1 0 0,-1 1 1 0 0,2 5-29 0 0,-3-7 8 0 0,0 3 15 0 0,1 0-1 0 0,0-1 1 0 0,1 1 0 0 0,3 7-23 0 0,-4-12 31 0 0,5 9 131 0 0,-5-9-142 0 0,0 1-70 0 0,-1-3-18 0 0,0 0-34 0 0,-1 0-39 0 0,1 0-44 0 0,-1 0-49 0 0,1-1-54 0 0,-2 0 7 0 0,1-1-47 0 0,-1 1-40 0 0,1 0-36 0 0,-1-1-121 0 0,0 1-36 0 0,0 4-1245 0 0</inkml:trace>
  <inkml:trace contextRef="#ctx0" brushRef="#br0" timeOffset="69883.02">15982 3832 6120 0 0,'0'0'176'0'0,"-3"-3"-4"0"0,-10-7-83 0 0,11 9-33 0 0,-2 1-39 0 0,0 0 20 0 0,1-1 59 0 0,0 0 58 0 0,1-2 90 0 0,1 2-187 0 0,-2-1 33 0 0,-4-4 23 0 0,3 5-32 0 0,1 0 31 0 0,-1 0 55 0 0,-1 0 67 0 0,0 1 83 0 0,1 0-108 0 0,0-1-55 0 0,-1-1-17 0 0,-1-2 26 0 0,2 2-29 0 0,0 0-17 0 0,-2-1 161 0 0,-1 2 62 0 0,4 1-123 0 0,-1-1 36 0 0,0 1 39 0 0,-1 0-34 0 0,-3 0 171 0 0,-1 0-102 0 0,-1 0-82 0 0,-1 0-32 0 0,-21 0 204 0 0,19 0-183 0 0,-3 2-109 0 0,0 4-45 0 0,0 1-18 0 0,1-6 34 0 0,13-1-84 0 0,0 0 1 0 0,1 1-1 0 0,-1-1 1 0 0,0 0-1 0 0,1 1 1 0 0,-1-1-1 0 0,0 1 1 0 0,1-1-1 0 0,-1 1 1 0 0,1 0-1 0 0,-1 0 1 0 0,1-1-1 0 0,0 1 1 0 0,-1 0-13 0 0,-6 4 66 0 0,-16 6 152 0 0,1-1-41 0 0,14-2-185 0 0,4 1-49 0 0,5-9 49 0 0,-1 1 0 0 0,1 0 0 0 0,0-1 0 0 0,-1 1 0 0 0,1 0 0 0 0,0-1-1 0 0,-1 1 1 0 0,1 0 0 0 0,-1-1 0 0 0,1 1 0 0 0,-1-1 0 0 0,1 1 0 0 0,-1-1-1 0 0,1 1 1 0 0,-1-1 0 0 0,1 1 0 0 0,-1-1 0 0 0,0 0 0 0 0,1 1 0 0 0,-1-1-1 0 0,0 0 1 0 0,1 1 0 0 0,-1-1 0 0 0,0 0 0 0 0,1 0 0 0 0,-1 0 0 0 0,0 0 8 0 0,-5 3-91 0 0,2 2 112 0 0,-14 12 242 0 0,14-13-216 0 0,2 0 47 0 0,0-1-48 0 0,3 6-52 0 0,0-6 16 0 0,-1 28-10 0 0,0-14-32 0 0,0-15 15 0 0,1 0 0 0 0,-1 0 1 0 0,0-1-1 0 0,1 1 0 0 0,-1 0 0 0 0,1 0 1 0 0,0-1-1 0 0,-1 1 0 0 0,1 0 1 0 0,0-1-1 0 0,1 2 17 0 0,5 6-55 0 0,2 2-17 0 0,-2 1 74 0 0,-5-8 19 0 0,0-1 0 0 0,0 0 0 0 0,0 1 0 0 0,0-1 0 0 0,0 0 0 0 0,2 1-21 0 0,3 4 53 0 0,-2-4-12 0 0,-1 1-1 0 0,1-1 0 0 0,0 1 1 0 0,3 0-41 0 0,18 14 61 0 0,-5 7-36 0 0,-1-11 19 0 0,-15-12-32 0 0,1 1 0 0 0,-1 1 0 0 0,1-1 0 0 0,0 2-12 0 0,38 38 156 0 0,-15-14-66 0 0,-13-15-36 0 0,16 19 52 0 0,-11-5-18 0 0,5-8 0 0 0,-17-10-24 0 0,-1-1 1 0 0,-1 1 0 0 0,6 11-65 0 0,0-2 70 0 0,-11-16-53 0 0,0-1 0 0 0,0 1 0 0 0,0-1 0 0 0,0 1 0 0 0,-1 0 0 0 0,1 0 0 0 0,-1 0 0 0 0,0 1-17 0 0,2 7 57 0 0,3 4 57 0 0,-5-13-84 0 0,1 0 0 0 0,-1 0 0 0 0,0 1 0 0 0,0-1 0 0 0,-1 1 0 0 0,1-1 0 0 0,-1 1 0 0 0,0-1 0 0 0,1 1-30 0 0,-2 1 43 0 0,1-1 0 0 0,1 0 0 0 0,-1 1 0 0 0,1-1 0 0 0,0 3-43 0 0,3 1 79 0 0,0 5 22 0 0,-8 3-68 0 0,3-13-31 0 0,0 0-1 0 0,0 0 1 0 0,0 1 0 0 0,0-1-1 0 0,0 0 1 0 0,1 0 0 0 0,0 1-1 0 0,0 2-1 0 0,0 5 20 0 0,0-4-11 0 0,0 0 0 0 0,0 0 0 0 0,0 0-1 0 0,-1 0 1 0 0,-1 4-9 0 0,-9 11 54 0 0,8-10-24 0 0,3-9-23 0 0,-1-1 0 0 0,1 0 0 0 0,-1 1 0 0 0,1-1 0 0 0,-1 0 0 0 0,0 0 0 0 0,0 1 0 0 0,0-1 0 0 0,-1 0 0 0 0,1 0 0 0 0,0 0 0 0 0,-1-1 0 0 0,1 1 0 0 0,-1 0-7 0 0,-14 15 248 0 0,-15 20-248 0 0,15-15 80 0 0,6-11-27 0 0,-7-1 72 0 0,14-8-99 0 0,1-1 1 0 0,-1 1-1 0 0,0-1 0 0 0,1 1 0 0 0,-1 0 0 0 0,-1 2-26 0 0,-13 10 116 0 0,0-4-35 0 0,6-3-43 0 0,8-5-32 0 0,1 0 1 0 0,-1 0-1 0 0,1-1 0 0 0,-1 1 1 0 0,0-1-1 0 0,0 0 0 0 0,0 0 1 0 0,0 0-1 0 0,0 0 0 0 0,0 0 1 0 0,0-1-1 0 0,0 1 0 0 0,0-1 1 0 0,0 0-1 0 0,-2 0-6 0 0,4 0 3 0 0,-1 0 1 0 0,0 0-1 0 0,1 0 0 0 0,-1 0 1 0 0,0 1-1 0 0,1-1 1 0 0,-1 1-1 0 0,0-1 0 0 0,1 1 1 0 0,-1-1-1 0 0,1 1 1 0 0,-1 0-1 0 0,1 0 0 0 0,-1 0-3 0 0,-10 5 34 0 0,5-5-31 0 0,0 0 0 0 0,0 0 0 0 0,0-1-1 0 0,0 0 1 0 0,-4 0-3 0 0,-4 0 10 0 0,-3-3 33 0 0,-6-7-21 0 0,15 6 29 0 0,3 4-40 0 0,0-2-13 0 0,5 2 3 0 0,0-1 0 0 0,0 0 0 0 0,0 1 0 0 0,1-1 0 0 0,-1 0 0 0 0,0 0-1 0 0,0 1 1 0 0,0-1 0 0 0,1 0 0 0 0,-1 0 0 0 0,1 0 0 0 0,-1 0 0 0 0,1 0-1 0 0,-1 0 1 0 0,1 0 0 0 0,-1-1-1 0 0,-5-9 40 0 0,-5 5-29 0 0,10 5-11 0 0,-1 1 0 0 0,1-1 0 0 0,0 1 0 0 0,0-1 0 0 0,0 1 0 0 0,0-1 0 0 0,0 1 0 0 0,1-1 0 0 0,-1 0 0 0 0,0 0 0 0 0,0 1 0 0 0,0-1 0 0 0,1 0 0 0 0,-1 0 0 0 0,0 0-1 0 0,0 0 1 0 0,1-1 0 0 0,-1 0 0 0 0,1 0 0 0 0,-1 0 0 0 0,1 0 0 0 0,0 0 0 0 0,-1 1 0 0 0,1-1 0 0 0,0 0 0 0 0,0 0 0 0 0,0 0 0 0 0,1-1 0 0 0,-1 1 0 0 0,0 0 0 0 0,0 0 0 0 0,0 0 0 0 0,0 0 0 0 0,0 0 0 0 0,0 1 0 0 0,0-1 0 0 0,-1 0 0 0 0,1 0 0 0 0,-1 0 0 0 0,0-1 0 0 0,-3-4-5 0 0,-4-7 71 0 0,8 12-55 0 0,0 1 0 0 0,-1 0-1 0 0,1 0 1 0 0,0-1 0 0 0,-1 1-1 0 0,1 0 1 0 0,0-1 0 0 0,0 1 0 0 0,0 0-1 0 0,0-1 1 0 0,0 1 0 0 0,1 0-1 0 0,-1 0 1 0 0,0-1 0 0 0,1 1-1 0 0,-1 0 1 0 0,0-1 0 0 0,1 1-1 0 0,0 0-10 0 0,3-7 61 0 0,-3 7-48 0 0,0-1-1 0 0,0 1 1 0 0,0-1-1 0 0,0 1 0 0 0,0-1 1 0 0,-1 1-1 0 0,1-1 1 0 0,-1 1-1 0 0,1-1 1 0 0,-1 0-1 0 0,0 1 0 0 0,1-1 1 0 0,-1 0-1 0 0,0 0-12 0 0,0 1 2 0 0,0-1-1 0 0,0 1 1 0 0,0-1 0 0 0,1 1 0 0 0,-1-1-1 0 0,1 0 1 0 0,-1 1 0 0 0,1-1-1 0 0,-1 1 1 0 0,1 0 0 0 0,0-1-1 0 0,0 1 1 0 0,-1-1-2 0 0,7-11-1 0 0,-4 0 1 0 0,-3 11 0 0 0,1 0 0 0 0,-1-1 0 0 0,1 1 0 0 0,0 0 0 0 0,0 0 0 0 0,0-1 0 0 0,0 1 0 0 0,0 0 0 0 0,0 0 0 0 0,0 0 0 0 0,0 0 0 0 0,1 0 0 0 0,-1 1 0 0 0,1-1 0 0 0,6-5 0 0 0,-6 5 0 0 0,0 0 0 0 0,1 0 0 0 0,-1-1 0 0 0,0 1 0 0 0,0 0 0 0 0,-1-1 0 0 0,1 1 0 0 0,0-1 0 0 0,-1 0 0 0 0,1-1 0 0 0,0-5 0 0 0,4-8 0 0 0,-2 13 0 0 0,0 0 0 0 0,0 0 0 0 0,1 1 0 0 0,-1-1 0 0 0,1 1 0 0 0,-1 0 0 0 0,5-2 0 0 0,-3 1 0 0 0,1 0 0 0 0,0-1 0 0 0,5-4 0 0 0,3-11 0 0 0,-12 15 0 0 0,1-1 0 0 0,1 1 0 0 0,-1-1 0 0 0,2 0 0 0 0,8-6 0 0 0,0 1 0 0 0,0 0 0 0 0,2 0 0 0 0,-10 7-3 0 0,-1 0 0 0 0,1 0 0 0 0,-1-1 0 0 0,1-1 3 0 0,8-10-48 0 0,4-4-88 0 0,-7 10 26 0 0,2 1-33 0 0,-2 2 43 0 0,16-11-176 0 0,-25 16 228 0 0,0 0 0 0 0,1 0 0 0 0,-1 0 0 0 0,0 0 0 0 0,0-1 0 0 0,0 1 0 0 0,0-1 0 0 0,1-2 48 0 0,-1 1-116 0 0,1-2 30 0 0,-1 1 25 0 0,-1 2-11 0 0,0 1-26 0 0,1-1-49 0 0,-1 1-25 0 0,1 0-51 0 0,0 0-60 0 0,0 0-68 0 0,0 0 17 0 0,-1 1-47 0 0,0-1-42 0 0,1 1-38 0 0,0-1-134 0 0,-1 1-40 0 0,1-2-166 0 0,2 0-454 0 0,-3 2 679 0 0</inkml:trace>
  <inkml:trace contextRef="#ctx0" brushRef="#br0" timeOffset="71194.14">16313 4415 7312 0 0,'0'0'165'0'0,"0"0"22"0"0,0 0 9 0 0,0 0 5 0 0,0 0-41 0 0,0 0-21 0 0,0 0-118 0 0,0 0-88 0 0,0 0-80 0 0,0 0-112 0 0,0 0-133 0 0,0 0-112 0 0,0 0-211 0 0,0 0-478 0 0</inkml:trace>
  <inkml:trace contextRef="#ctx0" brushRef="#br0" timeOffset="71784.6">16629 4400 8864 0 0,'0'0'200'0'0,"0"0"33"0"0,0 0 14 0 0,0 0 2 0 0,0 0 6 0 0,0 0 1 0 0,0 0 0 0 0,2 0-43 0 0,1 0-225 0 0,7 0 99 0 0,-7 0-105 0 0,0 0-52 0 0,0 0-65 0 0,0 0-82 0 0,-2 0-99 0 0,0 0 78 0 0,0 0-40 0 0,0 0-376 0 0,-1 0-266 0 0,0 0-610 0 0</inkml:trace>
  <inkml:trace contextRef="#ctx0" brushRef="#br0" timeOffset="71985.92">17212 4305 9384 0 0,'3'0'208'0'0,"7"0"33"0"0,-7 0 16 0 0,-2 0-106 0 0,1 0-78 0 0,15 0-41 0 0,-4 1 86 0 0,0 0 165 0 0,-11-1-220 0 0,0 0 0 0 0,-1-1 0 0 0,1 1 0 0 0,-1 0 0 0 0,1-1-1 0 0,-1 1 1 0 0,1-1 0 0 0,0 1 0 0 0,0-2-63 0 0,6-2 240 0 0,2-2 102 0 0,4 3 48 0 0,12 3 126 0 0,-2-1-199 0 0,-1 1-72 0 0,-4 1-93 0 0,-6 2-109 0 0,-10-1 21 0 0,-1 0-93 0 0,0-1-97 0 0,-1 1-100 0 0,-1-1 2 0 0,1 1-53 0 0,0-1-56 0 0,0-1-55 0 0,1 1-57 0 0,0 0-59 0 0,1-1-59 0 0,0 0-60 0 0,3 0-1027 0 0,4 0-944 0 0</inkml:trace>
  <inkml:trace contextRef="#ctx0" brushRef="#br0" timeOffset="72287.6">17307 4494 9312 0 0,'0'0'268'0'0,"0"0"4"0"0,0 1-203 0 0,0 1-41 0 0,0-1 16 0 0,0 3-116 0 0,0-1 116 0 0,0-2 19 0 0,0 0 36 0 0,0 0 42 0 0,0 1 48 0 0,3-2 82 0 0,5 2-73 0 0,-4 3 55 0 0,-4-4-225 0 0,1 0-1 0 0,-1-1 0 0 0,1 1 1 0 0,-1-1-1 0 0,1 1 1 0 0,-1-1-1 0 0,1 1 1 0 0,-1-1-1 0 0,1 1 0 0 0,0-1 1 0 0,-1 1-1 0 0,1-1 1 0 0,0 0-1 0 0,-1 1 1 0 0,1-1-1 0 0,0 0 0 0 0,-1 0 1 0 0,1 1-1 0 0,0-1 1 0 0,0 0-1 0 0,-1 0 1 0 0,1 0-1 0 0,0 0 1 0 0,0 0-1 0 0,0 0-27 0 0,15-1 499 0 0,-4 0-213 0 0,1 1-51 0 0,-2 1-60 0 0,0 3-69 0 0,-3 0-28 0 0,-7-3-63 0 0,0 0 1 0 0,1 0-1 0 0,-1 0 1 0 0,1 0-1 0 0,-1 0 1 0 0,1-1-1 0 0,-1 1 1 0 0,1-1-1 0 0,0 1 1 0 0,-1-1-1 0 0,1 0 1 0 0,0 0-1 0 0,-1 1 1 0 0,1-1-16 0 0,12 0-30 0 0,10 3 143 0 0,-17-1-165 0 0,-3-1-24 0 0,1 1-45 0 0,-1 0-51 0 0,1 1-59 0 0,-3-2 34 0 0,-1-1-32 0 0,3 1-316 0 0,-2-1 70 0 0,0-1-45 0 0,3 0-618 0 0,1-3-493 0 0,4-5-934 0 0</inkml:trace>
  <inkml:trace contextRef="#ctx0" brushRef="#br0" timeOffset="72644.93">18269 4179 8232 0 0,'0'0'182'0'0,"0"0"29"0"0,-2 0 14 0 0,-3 0-48 0 0,-19 0-116 0 0,17 0-65 0 0,-8 0 4 0 0,5-3 33 0 0,4-1 17 0 0,-6-3 63 0 0,12 6-107 0 0,-1 1-1 0 0,1 0 0 0 0,0 0 0 0 0,-1 0 1 0 0,1 0-1 0 0,0 0 0 0 0,-1 0 1 0 0,1-1-1 0 0,-1 1 0 0 0,1 0 1 0 0,0 0-1 0 0,-1 0 0 0 0,1 0 1 0 0,-1 0-1 0 0,1 0 0 0 0,-1 1 1 0 0,1-1-1 0 0,0 0 0 0 0,-1 0 1 0 0,1 0-1 0 0,0 0 0 0 0,-1 0 0 0 0,1 1 1 0 0,-1-1-1 0 0,1 0 0 0 0,0 0 1 0 0,-1 1-6 0 0,-3 5 104 0 0,4-5-97 0 0,-1-1 0 0 0,1 1 1 0 0,0-1-1 0 0,0 0 0 0 0,-1 1 0 0 0,1-1 0 0 0,0 1 0 0 0,-1-1 0 0 0,1 0 1 0 0,0 1-1 0 0,-1-1 0 0 0,1 0 0 0 0,-1 1 0 0 0,1-1 0 0 0,0 0 1 0 0,-1 0-1 0 0,1 0 0 0 0,-1 1 0 0 0,1-1 0 0 0,-1 0 0 0 0,1 0 0 0 0,-1 0 1 0 0,1 0-1 0 0,-1 0 0 0 0,1 0 0 0 0,-1 0 0 0 0,1 0 0 0 0,-1 0 1 0 0,1 0-1 0 0,-1 0 0 0 0,1 0 0 0 0,-1 0-7 0 0,-1 0 26 0 0,1 0-1 0 0,-1 0 1 0 0,0 0 0 0 0,1 1 0 0 0,-1-1-1 0 0,0 1 1 0 0,1-1 0 0 0,-1 1 0 0 0,1 0-1 0 0,-1-1 1 0 0,1 1 0 0 0,-1 0-1 0 0,1 0 1 0 0,-1 0-26 0 0,-6 4 123 0 0,-2 0 50 0 0,-1 0 9 0 0,1 3-36 0 0,-17 22 190 0 0,6 3-117 0 0,10-14-108 0 0,8-14-76 0 0,0-1-1 0 0,0 1 1 0 0,0 0 0 0 0,1 0 0 0 0,-1 2-35 0 0,-3 15 77 0 0,4-15-48 0 0,0 1 1 0 0,0-1-1 0 0,-1 0 1 0 0,-1 3-30 0 0,0-1 36 0 0,1 0-1 0 0,0 1 1 0 0,1-1 0 0 0,0 1 0 0 0,1 0 0 0 0,-1 0 0 0 0,2-1 0 0 0,-1 1-1 0 0,2 0 1 0 0,0 7-36 0 0,-1 12 98 0 0,1-20-65 0 0,-1 0 1 0 0,2 0-1 0 0,-1 0 1 0 0,1 0 0 0 0,0 0-1 0 0,1 0 1 0 0,1 3-34 0 0,7 14 224 0 0,12 18-224 0 0,-9-16 110 0 0,-10-21-78 0 0,1-1 0 0 0,-1 0 1 0 0,1 0-1 0 0,0 0 0 0 0,1-1 1 0 0,-1 1-1 0 0,1-1 0 0 0,6 3-32 0 0,13 14 101 0 0,-20-17-56 0 0,0-1 0 0 0,0 1 0 0 0,0-1 0 0 0,1 0 1 0 0,-1-1-1 0 0,1 1 0 0 0,0-1 0 0 0,1 0 0 0 0,-1-1 1 0 0,6 3-46 0 0,0-3 110 0 0,-1 0 0 0 0,1 0 1 0 0,0-1-1 0 0,0 0 1 0 0,5-1-111 0 0,-8 0 92 0 0,-1 0 0 0 0,1 0 1 0 0,-1 0-1 0 0,0-1 1 0 0,1-1-1 0 0,-1 1 0 0 0,0-1 1 0 0,0-1-1 0 0,0 1 1 0 0,4-3-93 0 0,15-8 265 0 0,-13 7-58 0 0,0-1 1 0 0,0-1 0 0 0,12-8-208 0 0,-16 8 92 0 0,42-32 350 0 0,-36 27-330 0 0,-2 0-44 0 0,-11 10-41 0 0,0-1-1 0 0,0 1 1 0 0,0-1 0 0 0,0 0-1 0 0,0 0 1 0 0,-1 0-1 0 0,2-4-26 0 0,-2 4 21 0 0,-1-1-1 0 0,0 0 1 0 0,0 0-1 0 0,0 0 0 0 0,0 0 1 0 0,-1 0-1 0 0,0-1 1 0 0,0-1-21 0 0,1-15 95 0 0,3-4 52 0 0,-1 18-95 0 0,-1-1 20 0 0,0 0 1 0 0,0 0-1 0 0,-1 0 1 0 0,0-5-73 0 0,-1 9 28 0 0,0 0 0 0 0,-1 1 0 0 0,1-1 1 0 0,-1 0-1 0 0,-1 1 0 0 0,1-1 0 0 0,-1 0 1 0 0,1 1-1 0 0,-1 0 0 0 0,-1-2-28 0 0,-16-36 126 0 0,14 30-112 0 0,-1-1 1 0 0,1 1 0 0 0,-2 1-1 0 0,0-1 1 0 0,0 1-1 0 0,-1 0 1 0 0,-7-7-15 0 0,-1 3-41 0 0,2 1-95 0 0,1 1 0 0 0,-5-8 136 0 0,12 13-82 0 0,0 0 1 0 0,-1 0 0 0 0,0 1 0 0 0,0 0-1 0 0,0 0 1 0 0,-1 1 0 0 0,-5-3 81 0 0,-11-3-263 0 0,-4 2-88 0 0,24 9 341 0 0,-1 0-49 0 0,1-1-50 0 0,-1 0-51 0 0,1 0-52 0 0,-1 0-54 0 0,0-1-54 0 0,1 1-56 0 0,-3-1-281 0 0,1 0-127 0 0,3 1 344 0 0,0 1-34 0 0,1 0-33 0 0,-1 0-35 0 0,-5-1-1427 0 0,-2 2-1112 0 0</inkml:trace>
  <inkml:trace contextRef="#ctx0" brushRef="#br0" timeOffset="70913.17">16329 4573 7136 0 0,'0'0'165'0'0,"0"0"22"0"0,0 0 6 0 0,0 1-63 0 0,2 1-11 0 0,3 2 44 0 0,1 2 137 0 0,-3-3 253 0 0,-4-2-281 0 0,1 0-61 0 0,0 0-51 0 0,0 0-44 0 0,0 1-24 0 0,0 0-39 0 0,0 3 14 0 0,0-3-13 0 0,1-1 64 0 0,-1-1-87 0 0,-1 1 0 0 0,1 0 0 0 0,0 0 0 0 0,1-1 0 0 0,-1 1 0 0 0,0 0 0 0 0,0-1 0 0 0,0 1 0 0 0,0 0 0 0 0,0-1 0 0 0,1 1 0 0 0,-1 0 0 0 0,0-1 1 0 0,1 1-1 0 0,-1-1 0 0 0,0 1 0 0 0,1-1 0 0 0,-1 1 0 0 0,1-1 0 0 0,-1 1 0 0 0,1-1 0 0 0,-1 1 0 0 0,1-1 0 0 0,-1 1 0 0 0,1-1 0 0 0,-1 1-31 0 0,1-1 30 0 0,0 0 1 0 0,-1 1-1 0 0,1-1 1 0 0,-1 1-1 0 0,1-1 1 0 0,-1 1-1 0 0,1-1 1 0 0,-1 1-1 0 0,1-1 0 0 0,-1 1 1 0 0,0-1-1 0 0,1 1 1 0 0,-1-1-1 0 0,0 1 1 0 0,0 0-1 0 0,1-1 1 0 0,-1 1-1 0 0,0 0 0 0 0,0-1 1 0 0,0 1-1 0 0,0 0 1 0 0,0-1-1 0 0,0 1 1 0 0,0 0-1 0 0,0 0 1 0 0,0-1-31 0 0,0 14 404 0 0,0 0-38 0 0,0 0-38 0 0,0 0-39 0 0,0-1-40 0 0,0 1-40 0 0,0 0-40 0 0,0 0-41 0 0,0-14-120 0 0,0 1 0 0 0,0 0 0 0 0,0 0 0 0 0,0-1-1 0 0,0 1 1 0 0,0 0 0 0 0,1-1 0 0 0,-1 1 0 0 0,0 0 0 0 0,0-1-1 0 0,0 1 1 0 0,1-1 0 0 0,-1 1 0 0 0,0 0 0 0 0,1-1 0 0 0,-1 1-1 0 0,0-1 1 0 0,1 1 0 0 0,-1-1 0 0 0,1 1 0 0 0,-1-1 0 0 0,1 1 0 0 0,-1-1-1 0 0,1 1 1 0 0,0-1 0 0 0,-1 1-8 0 0,6 4 80 0 0,-4 5-37 0 0,-2-3-21 0 0,0 10 123 0 0,0-14-128 0 0,0-1-36 0 0,0 1 46 0 0,0-3-96 0 0,0 0 38 0 0,0 0-16 0 0,0 0-25 0 0,0 0-37 0 0,0 0-19 0 0,0 0-39 0 0,0 0-45 0 0,0 0-50 0 0,0 0-55 0 0,0 0-49 0 0,0 0-45 0 0,0 0-40 0 0,0 0-133 0 0,0 0-39 0 0,0 0-162 0 0,0 0-434 0 0</inkml:trace>
  <inkml:trace contextRef="#ctx0" brushRef="#br0" timeOffset="71542.82">16707 4557 6072 0 0,'0'0'133'0'0,"0"0"23"0"0,0 0 12 0 0,0 0-53 0 0,0 0-6 0 0,0 0 42 0 0,0 0 130 0 0,0 0 240 0 0,0 0 21 0 0,0 0-20 0 0,0 0-90 0 0,0 0-42 0 0,3 3-6 0 0,8 10-4 0 0,-8-6-227 0 0,-3-7-137 0 0,0 1 0 0 0,0-1-1 0 0,0 1 1 0 0,0-1 0 0 0,0 1-1 0 0,1-1 1 0 0,-1 0-1 0 0,0 1 1 0 0,0-1 0 0 0,1 1-1 0 0,-1-1 1 0 0,0 0-1 0 0,0 1 1 0 0,1-1 0 0 0,-1 0-1 0 0,0 1 1 0 0,1-1 0 0 0,-1 0-1 0 0,1 1 1 0 0,-1-1-1 0 0,0 0 1 0 0,1 0 0 0 0,-1 0-1 0 0,1 1 1 0 0,-1-1 0 0 0,1 0-1 0 0,-1 0 1 0 0,1 0-1 0 0,-1 0 1 0 0,0 0 0 0 0,1 0-1 0 0,-1 0 1 0 0,1 0-1 0 0,-1 0 1 0 0,1 0 0 0 0,-1 0-16 0 0,0 0 6 0 0,1 0 0 0 0,-1 0 0 0 0,0 0 0 0 0,0 0 1 0 0,0 0-1 0 0,0 0 0 0 0,0 0 0 0 0,0 0 0 0 0,0 0 0 0 0,0 0 1 0 0,0 0-1 0 0,0 0 0 0 0,1 0 0 0 0,-1 0 0 0 0,0 0 0 0 0,0 0 1 0 0,0 0-1 0 0,0 0 0 0 0,0 0 0 0 0,0 0 0 0 0,0 0 1 0 0,0 0-1 0 0,0 0 0 0 0,0 0 0 0 0,0 0 0 0 0,1 0 0 0 0,-1 0 1 0 0,0 0-1 0 0,0 0 0 0 0,0 0 0 0 0,0 1 0 0 0,0-1 0 0 0,0 0 1 0 0,0 0-1 0 0,0 0 0 0 0,0 0 0 0 0,0 0 0 0 0,0 0 1 0 0,0 0-1 0 0,0 0 0 0 0,0 0 0 0 0,0 0 0 0 0,0 0 0 0 0,0 1 1 0 0,0-1-1 0 0,0 0 0 0 0,0 0 0 0 0,0 0 0 0 0,0 0 0 0 0,0 0 1 0 0,0 0-1 0 0,0 0 0 0 0,0 0 0 0 0,0 0 0 0 0,0 0 0 0 0,0 0 1 0 0,0 1-7 0 0,2 7 234 0 0,2 1-91 0 0,-3-7-120 0 0,0 0 0 0 0,0 0 0 0 0,1 0 0 0 0,-1 0 0 0 0,-1 0 0 0 0,1 0 0 0 0,0 0-1 0 0,0 1 1 0 0,-1-1 0 0 0,1 2-23 0 0,1 1 98 0 0,7 7-6 0 0,-5-7-37 0 0,-1 1 1 0 0,-1 0-1 0 0,1 0 1 0 0,-1 0-1 0 0,1 4-55 0 0,0 13 111 0 0,-3-22-99 0 0,0 1 0 0 0,0 0 0 0 0,1-1 0 0 0,-1 1 0 0 0,0 0 0 0 0,1-1 1 0 0,-1 1-1 0 0,1 0 0 0 0,-1-1 0 0 0,1 1 0 0 0,0-1 0 0 0,-1 1 0 0 0,1-1 0 0 0,0 1-12 0 0,5 10 71 0 0,0 15 41 0 0,-1-12-37 0 0,-3-12-57 0 0,-1 0-1 0 0,0 1 0 0 0,0-1 1 0 0,0 1-1 0 0,0-1 1 0 0,-1 1-1 0 0,1-1 0 0 0,-1 1 1 0 0,0 0-18 0 0,2 12 77 0 0,4 7 86 0 0,-4-18-119 0 0,-1 1 0 0 0,1-1 0 0 0,-1 0 0 0 0,0 1 0 0 0,-1-1 0 0 0,1 3-44 0 0,-2 7 84 0 0,1 9 17 0 0,3-3-50 0 0,1-13-41 0 0,0 5 8 0 0,-8 3 20 0 0,3-13-29 0 0,0 0 0 0 0,0 0 1 0 0,0 0-1 0 0,0 1 0 0 0,1-1 0 0 0,-1 0 0 0 0,1 0 1 0 0,0 3-10 0 0,0 5 51 0 0,2 9 93 0 0,-2-17-108 0 0,0 0 0 0 0,0 0 0 0 0,-1 0 0 0 0,1 0 0 0 0,0 0 0 0 0,-1 0 0 0 0,0 0 1 0 0,0-1-1 0 0,0 2-36 0 0,-4 4 84 0 0,4-7-68 0 0,0 1 0 0 0,0-1 0 0 0,0 1 0 0 0,1-1 1 0 0,-1 1-1 0 0,0-1 0 0 0,1 1 0 0 0,-1-1 0 0 0,1 1 0 0 0,0 0 1 0 0,-1-1-1 0 0,1 1 0 0 0,0 0 0 0 0,0-1-16 0 0,-3 15 122 0 0,-10-1 12 0 0,0 2 0 0 0,11-12-96 0 0,1-5-28 0 0,1 1 0 0 0,0 0 0 0 0,0-1 0 0 0,-1 1 0 0 0,1 0 0 0 0,0-1 0 0 0,-1 1 0 0 0,1-1 0 0 0,-1 1 0 0 0,1-1 1 0 0,-1 1-1 0 0,1-1 0 0 0,-1 1 0 0 0,1-1 0 0 0,-1 1 0 0 0,1-1 0 0 0,-1 0 0 0 0,0 1 0 0 0,1-1 0 0 0,-1 0 0 0 0,0 0 0 0 0,0 1-10 0 0,-3 1 41 0 0,-13 11 113 0 0,16-11-142 0 0,0-1-1 0 0,0 0 1 0 0,-1 0 0 0 0,1 1-1 0 0,0-1 1 0 0,-1 0-1 0 0,1 0 1 0 0,-1 0-1 0 0,1 0 1 0 0,-1-1 0 0 0,0 1-1 0 0,1 0 1 0 0,-1-1-1 0 0,0 1 1 0 0,1-1-1 0 0,-1 0 1 0 0,0 1 0 0 0,0-1-1 0 0,0 0-11 0 0,-8 0 37 0 0,-17 0 23 0 0,-2 0 15 0 0,-1 0-28 0 0,21 0-41 0 0,4 0-5 0 0,4 0-1 0 0,0 0 0 0 0,0 0 0 0 0,1 0 0 0 0,-1 0 0 0 0,0 0 0 0 0,0-1 0 0 0,0 1 1 0 0,1 0-1 0 0,-1 0 0 0 0,0-1 0 0 0,1 1 0 0 0,-1 0 0 0 0,0-1 0 0 0,0 1 1 0 0,1-1-1 0 0,-1 1 0 0 0,1-1 0 0 0,-1 1 0 0 0,0-1 0 0 0,1 0 0 0 0,-1 1 1 0 0,1-1-1 0 0,0 0 0 0 0,-1 1 0 0 0,1-1 0 0 0,-1 0 0 0 0,1 1 0 0 0,0-1 0 0 0,-1-1 0 0 0,-3-6-14 0 0,-5 1-35 0 0,5 5-86 0 0,0 0 36 0 0,-2-2-18 0 0,2 0 76 0 0,-1-4 7 0 0,4 5-17 0 0,0 0-43 0 0,0-2-95 0 0,-1 0-107 0 0,1 2 101 0 0,-1-1-36 0 0,1 1-39 0 0,-1-1-41 0 0,1 3-40 0 0,0-1-50 0 0,0 0-45 0 0,0 1-39 0 0,-1-1-142 0 0,0 0-39 0 0,0 0-170 0 0,-1-2-461 0 0</inkml:trace>
  <inkml:trace contextRef="#ctx0" brushRef="#br1" timeOffset="-46833.46">521 93 7424 0 0,'0'0'166'0'0,"0"0"29"0"0,0 0 12 0 0,0 0 41 0 0,0 0-58 0 0,0 0 37 0 0,0 0 269 0 0,0 0 15 0 0,0 0-38 0 0,0 0-331 0 0,0 0 27 0 0,0 0 69 0 0,0 2-12 0 0,0 1-182 0 0,0-1 86 0 0,0 2 84 0 0,0 5 361 0 0,0-6-413 0 0,0-1-76 0 0,0 0-44 0 0,0-1-53 0 0,0 0-63 0 0,0 1 299 0 0,0-2 6 0 0,2 3 5 0 0,9 11 33 0 0,-8 1-30 0 0,-1-3-50 0 0,2-3-35 0 0,3 4 7 0 0,-6-7-108 0 0,0-1 1 0 0,0 1 0 0 0,-1 0 0 0 0,0 0 0 0 0,0-1 0 0 0,0 7-54 0 0,-1-5 58 0 0,1 0 1 0 0,0 0-1 0 0,1 0 1 0 0,-1 1 0 0 0,2 2-59 0 0,0-3 40 0 0,4 21 119 0 0,-4-19-98 0 0,0 0 0 0 0,-2 0 0 0 0,1 8-61 0 0,-1 6 88 0 0,-1-6 1 0 0,2 0-1 0 0,0 0 1 0 0,1 4-89 0 0,2 3 88 0 0,-1-9 2 0 0,0 0 1 0 0,-1 1 0 0 0,-1 11-91 0 0,-1 135 481 0 0,0-90-234 0 0,-1-50-101 0 0,-1 0 1 0 0,-3 12-147 0 0,0 5 185 0 0,2 2 66 0 0,4-16-81 0 0,0-16-96 0 0,-1 0 0 0 0,0 0 0 0 0,0 1 0 0 0,-1-1 0 0 0,0 0 0 0 0,-1 3-74 0 0,-4 3 120 0 0,4-12-94 0 0,1 1 0 0 0,0-1-1 0 0,0 0 1 0 0,0 1 0 0 0,1-1 0 0 0,-1 1 0 0 0,1-1 0 0 0,-1 2-26 0 0,1-3 15 0 0,0-1 0 0 0,0 1 0 0 0,1 0 0 0 0,-1-1 0 0 0,0 1 0 0 0,1 0 1 0 0,-1-1-1 0 0,1 1 0 0 0,-1 0 0 0 0,1-1 0 0 0,0 1 0 0 0,-1-1 0 0 0,1 1 0 0 0,0-1-15 0 0,6 12 90 0 0,-4 7 10 0 0,-3-18-90 0 0,1-1 0 0 0,-1 1 0 0 0,0-1 1 0 0,0 0-1 0 0,0 1 0 0 0,0-1 0 0 0,-1 0 0 0 0,1 1 0 0 0,0-1 1 0 0,-1 0-1 0 0,1 0 0 0 0,0 1 0 0 0,-1-1 0 0 0,0 0 0 0 0,1 1-10 0 0,-6 1 70 0 0,5-3-67 0 0,1 1 0 0 0,0-1 1 0 0,-1 0-1 0 0,1 0 0 0 0,0 0 0 0 0,-1 0 1 0 0,1 0-1 0 0,0 1 0 0 0,-1-1 1 0 0,1 0-1 0 0,0 0 0 0 0,-1 1 1 0 0,1-1-1 0 0,0 0 0 0 0,0 0 1 0 0,-1 1-1 0 0,1-1 0 0 0,0 0 1 0 0,0 1-1 0 0,-1-1 0 0 0,1 0 1 0 0,0 1-1 0 0,0-1 0 0 0,0 0 1 0 0,0 1-1 0 0,0-1 0 0 0,0 0 1 0 0,0 1-1 0 0,-1-1 0 0 0,1 1 1 0 0,0-1-1 0 0,0 0 0 0 0,0 1 1 0 0,1-1-1 0 0,-1 1 0 0 0,0-1 1 0 0,0 0-1 0 0,0 1 0 0 0,0-1 1 0 0,0 0-1 0 0,0 1 0 0 0,0-1 0 0 0,1 0 1 0 0,-1 1-1 0 0,0-1 0 0 0,0 0 1 0 0,0 1-1 0 0,1-1 0 0 0,-1 0-3 0 0,11 13 79 0 0,-9-10-14 0 0,-2-3-1 0 0,-2 3-10 0 0,0-1-48 0 0,1 0 0 0 0,-1 0 0 0 0,1 0 0 0 0,0 0 0 0 0,0 0 0 0 0,0 1 1 0 0,0-1-1 0 0,0 0 0 0 0,0 1 0 0 0,1-1 0 0 0,-1 1 0 0 0,1-1 0 0 0,-1 1 0 0 0,1-1 1 0 0,0 1-1 0 0,0-1 0 0 0,0 1-6 0 0,0-1 37 0 0,0-2-114 0 0,0 0-75 0 0,0 0 103 0 0,0 0-20 0 0,0 0-30 0 0,0 0-51 0 0,0 0-22 0 0,0 0-51 0 0,0 0-59 0 0,0 0-66 0 0,0 0-71 0 0,0 0-65 0 0,0 0-59 0 0,0 0-51 0 0,0 0-176 0 0,0 0-51 0 0,0 0-212 0 0,0 0-572 0 0</inkml:trace>
  <inkml:trace contextRef="#ctx0" brushRef="#br1" timeOffset="-46344.41">1262 818 4176 0 0,'0'0'91'0'0,"0"0"11"0"0,0 0 12 0 0,-2-2-10 0 0,-9-9-31 0 0,8 9 146 0 0,0 1-82 0 0,-1 0-41 0 0,-1 3 18 0 0,4-2-68 0 0,-1 0 307 0 0,-1-3 26 0 0,-7-7 86 0 0,8 8-272 0 0,1 1-33 0 0,-2 0 72 0 0,1 0-73 0 0,-1 1-72 0 0,0 1-27 0 0,1-3 68 0 0,-3-8 368 0 0,-9 5-66 0 0,1-6-22 0 0,12 10-211 0 0,-1-1-46 0 0,-1 1 42 0 0,-1 1-95 0 0,-2 1-47 0 0,5-1-10 0 0,0 0 38 0 0,-9 1 233 0 0,7-1-216 0 0,0 1 0 0 0,0-1 0 0 0,0 0 0 0 0,1 0 0 0 0,-1 0 0 0 0,0-1 0 0 0,0 1 0 0 0,0-1 0 0 0,1 1 0 0 0,-1-1 0 0 0,-1 0-96 0 0,1-5 264 0 0,-2 0 27 0 0,5 6-279 0 0,-1-1 0 0 0,1 1 0 0 0,-1 0 0 0 0,1 0-1 0 0,-1 0 1 0 0,1 0 0 0 0,-1 0 0 0 0,1 0 0 0 0,-1 0 0 0 0,1 0-1 0 0,-1 0 1 0 0,1 0 0 0 0,0 0 0 0 0,-1 1 0 0 0,1-1 0 0 0,-1 0-1 0 0,1 0 1 0 0,-1 0 0 0 0,1 1 0 0 0,-1-1 0 0 0,1 0-12 0 0,-8 5 157 0 0,-2 1 58 0 0,-4-4 49 0 0,13-2-246 0 0,1 0 1 0 0,-1 0-1 0 0,0 0 1 0 0,0 1-1 0 0,1-1 1 0 0,-1 0-1 0 0,0 0 1 0 0,0 0-1 0 0,1 1 1 0 0,-1-1 0 0 0,0 0-1 0 0,1 1 1 0 0,-1-1-1 0 0,0 0 1 0 0,1 1-1 0 0,-1-1 1 0 0,0 1-19 0 0,-6 10 213 0 0,-4 5-47 0 0,8-13-112 0 0,-1 1 1 0 0,2 0-1 0 0,-1 0 0 0 0,0 0 0 0 0,1 0 0 0 0,-1 2-54 0 0,-9 15 157 0 0,4-6-89 0 0,-2 12 82 0 0,2-6-49 0 0,3-8-62 0 0,-6 15 17 0 0,9-18-45 0 0,0 0-1 0 0,1-1 1 0 0,0 1-1 0 0,1 0 1 0 0,1 5-11 0 0,-1 4 38 0 0,-1-13-31 0 0,1 0 1 0 0,-1 0 0 0 0,0 0-1 0 0,-2 4-7 0 0,-2 19 38 0 0,13 5-27 0 0,-7-25-11 0 0,0 1 0 0 0,-1-1 0 0 0,0 8 0 0 0,-1-9 0 0 0,1 1 0 0 0,0-1 0 0 0,0 0 0 0 0,1 0 0 0 0,0 0 0 0 0,1 3 0 0 0,9 10 0 0 0,-5 1 0 0 0,-5-18 0 0 0,0 0 0 0 0,0 0 0 0 0,0 0 0 0 0,0 0 0 0 0,1 0 0 0 0,0 0 0 0 0,0 0 0 0 0,0-1 0 0 0,0 1 0 0 0,1-1 0 0 0,-1 1 0 0 0,1-1 0 0 0,2 2 0 0 0,8 11 0 0 0,-12-15 0 0 0,-1 0 0 0 0,0 0 0 0 0,1 0 0 0 0,-1-1 0 0 0,1 1 0 0 0,-1 0 0 0 0,1 0 0 0 0,-1 0 0 0 0,1-1 0 0 0,-1 1 0 0 0,1 0 0 0 0,0-1 0 0 0,0 1 0 0 0,-1-1 0 0 0,1 1 0 0 0,0-1 0 0 0,0 1 0 0 0,0-1 0 0 0,-1 1 0 0 0,1-1 0 0 0,0 0 0 0 0,0 1 0 0 0,0-1 0 0 0,0 0 0 0 0,0 0 0 0 0,0 0 0 0 0,9 3 0 0 0,1 11 0 0 0,-9-12 0 0 0,0-1 0 0 0,1 1 0 0 0,0 0 0 0 0,-1-1 0 0 0,1 0 0 0 0,0 1 0 0 0,-1-1 0 0 0,1 0 0 0 0,9 2-17 0 0,1-2-45 0 0,1 0-63 0 0,-1-2-82 0 0,-5 0 14 0 0,0 0-49 0 0,-2 0-55 0 0,-1 0-62 0 0,-1-1 15 0 0,-1 1-71 0 0,0-1-59 0 0,0 0-51 0 0,0 0-147 0 0,0 0-40 0 0,3 0-893 0 0,3 2-906 0 0</inkml:trace>
  <inkml:trace contextRef="#ctx0" brushRef="#br1" timeOffset="-45954.78">1183 203 6160 0 0,'0'0'133'0'0,"0"0"23"0"0,0 0 13 0 0,0 3 53 0 0,-1 5 34 0 0,-5 4 76 0 0,0 1 73 0 0,4-1-53 0 0,2 8 167 0 0,0 1-89 0 0,0-1-73 0 0,0 0-60 0 0,0 16 131 0 0,0 25 163 0 0,0-34-305 0 0,0-20-225 0 0,1 0 1 0 0,0 1-1 0 0,0-1 0 0 0,1 0 0 0 0,0 3-61 0 0,0-3 66 0 0,0 1-1 0 0,0 0 0 0 0,-1 0 0 0 0,0 0 0 0 0,-1 4-65 0 0,1 0 98 0 0,0-1 1 0 0,1 1-1 0 0,2 9-98 0 0,2 18 223 0 0,-4-8-10 0 0,-2-11-97 0 0,-1-2-6 0 0,2-1 0 0 0,0 1 0 0 0,1 1-110 0 0,0-6 54 0 0,3 12 112 0 0,-2 0 0 0 0,0 20-166 0 0,-1-17 107 0 0,4 13 114 0 0,-3-27-109 0 0,-1-1 0 0 0,0 1 0 0 0,-1 2-112 0 0,-1 27 311 0 0,0 47 232 0 0,0-62-329 0 0,0 3 66 0 0,0 5-31 0 0,0 52 530 0 0,0-86-643 0 0,0-2-9 0 0,0 0-33 0 0,0 3-20 0 0,0 5-24 0 0,0 10 46 0 0,0-15-18 0 0,0-3-27 0 0,0 0-115 0 0,0-3-17 0 0,0-2 33 0 0,0 1-26 0 0,0 0-35 0 0,0 0-36 0 0,0 1-39 0 0,0-1-39 0 0,0 2-41 0 0,0-1-832 0 0,0 3-50 0 0</inkml:trace>
  <inkml:trace contextRef="#ctx0" brushRef="#br1" timeOffset="-45440.37">1452 1024 7072 0 0,'0'0'202'0'0,"0"0"29"0"0,0 0-50 0 0,0 0-21 0 0,0 0-6 0 0,5 0 28 0 0,5 0-61 0 0,5 0 102 0 0,1 0 95 0 0,1 0 86 0 0,-5-2-131 0 0,-3-3-87 0 0,4-2-25 0 0,4 6-18 0 0,-1 0-2 0 0,-2-2 3 0 0,-9 2-100 0 0,-1-1 0 0 0,0 0 0 0 0,0-1 0 0 0,0 1 0 0 0,2-2-44 0 0,12-11 237 0 0,-16 14-210 0 0,-1-1 1 0 0,1 1-1 0 0,0-1 1 0 0,0 1-1 0 0,0 0 1 0 0,0 0-1 0 0,0 0 1 0 0,1 0-1 0 0,-1 0 0 0 0,0 1 1 0 0,0-1-1 0 0,1 0-27 0 0,15-6 182 0 0,3-14 58 0 0,2 13-68 0 0,-12-5-32 0 0,-3 7-75 0 0,0 0 0 0 0,0 0 0 0 0,0 1 0 0 0,2-1-65 0 0,-5 4 25 0 0,-4 2-22 0 0,-1-1-1 0 0,1 1 1 0 0,0 0-1 0 0,-1-1 1 0 0,1 1-1 0 0,-1 0 1 0 0,1-1-1 0 0,-1 1 1 0 0,1 0 0 0 0,0-1-1 0 0,-1 1 1 0 0,0-1-1 0 0,1 1 1 0 0,-1-1-1 0 0,1 0 1 0 0,-1 1-1 0 0,1-1 1 0 0,-1 1 0 0 0,0-1-1 0 0,0 0 1 0 0,1 1-1 0 0,-1-1-2 0 0,2-4 7 0 0,0 2 1 0 0,0 0 0 0 0,0 1 0 0 0,0-1 0 0 0,0 1 0 0 0,0 0 0 0 0,1-1 0 0 0,1 0-8 0 0,-2 2 6 0 0,0-1 0 0 0,0 1 1 0 0,0-1-1 0 0,0 0 1 0 0,-1 0-1 0 0,1 0 0 0 0,0 0 1 0 0,-1 0-1 0 0,0 0 1 0 0,1 0-1 0 0,-1-1 0 0 0,0 1 1 0 0,0 0-1 0 0,0-1 1 0 0,0 1-1 0 0,-1-1 0 0 0,1 1 1 0 0,-1-1-1 0 0,1 1 1 0 0,-1-1-7 0 0,0 0 9 0 0,0 1-21 0 0,0-1 39 0 0,0-4 35 0 0,0-4 50 0 0,-3 6-53 0 0,0 1-50 0 0,3 4-11 0 0,-8-7 14 0 0,-9-11 33 0 0,11 11-38 0 0,6 7-6 0 0,-1-1-1 0 0,1 0 0 0 0,0 1 0 0 0,-1-1 0 0 0,1 1 1 0 0,-1 0-1 0 0,1-1 0 0 0,-1 1 0 0 0,1-1 0 0 0,-1 1 1 0 0,1 0-1 0 0,-1-1 0 0 0,0 1 0 0 0,1 0 0 0 0,-1-1 0 0 0,1 1 1 0 0,-1 0-1 0 0,0 0 0 0 0,-33-2 0 0 0,31 2 2 0 0,0 0-1 0 0,0 0 1 0 0,0 0 0 0 0,0 0 0 0 0,1 1 0 0 0,-1-1 0 0 0,-1 1-2 0 0,-2 6 34 0 0,4-3-15 0 0,-27 12 48 0 0,-2 0-56 0 0,24-13-6 0 0,6-3-2 0 0,0 0 1 0 0,1 1-1 0 0,-1-1 1 0 0,0 0-1 0 0,1 1 1 0 0,-1-1-1 0 0,1 1 1 0 0,-1-1-1 0 0,1 0 1 0 0,-1 1-1 0 0,1 0 1 0 0,-1-1-1 0 0,1 1 1 0 0,-1-1-1 0 0,1 1 1 0 0,0 0-1 0 0,-1-1 1 0 0,1 1-1 0 0,0-1 1 0 0,0 1-1 0 0,-1 0 1 0 0,1 0-1 0 0,0-1 1 0 0,0 1-1 0 0,0 0 1 0 0,0-1-1 0 0,0 1-3 0 0,-1 2 7 0 0,-13 21 74 0 0,2-4-4 0 0,5-6 46 0 0,2-1 0 0 0,-5 14-123 0 0,7-14 55 0 0,0-1 0 0 0,0 1 0 0 0,2 0 0 0 0,-1 0 0 0 0,2 11-55 0 0,-1 0 95 0 0,2 37 128 0 0,4-31-141 0 0,5-3-35 0 0,4 7 31 0 0,-4-6-27 0 0,-2-14-52 0 0,1 1 4 0 0,-7-12 2 0 0,0 0 0 0 0,0 0 0 0 0,0 0 0 0 0,0 0-1 0 0,0 0 1 0 0,1 0 0 0 0,-1-1 0 0 0,1 1 0 0 0,0-1 0 0 0,0 0 0 0 0,0 0 0 0 0,0 0 0 0 0,0 0 0 0 0,0 0-5 0 0,2 1 0 0 0,-1 0 0 0 0,0 1 0 0 0,1-1 0 0 0,-2 1 0 0 0,1 0 0 0 0,0 0 0 0 0,0 1 0 0 0,-1-1 0 0 0,0 0 0 0 0,1 0 0 0 0,-1-1 0 0 0,1 0 0 0 0,0 0 0 0 0,0 0 0 0 0,1 1 0 0 0,43 17 64 0 0,-47-20-65 0 0,0-1 3 0 0,-1 1 0 0 0,1-1 0 0 0,0 1-1 0 0,0-1 1 0 0,0 1 0 0 0,0-1 0 0 0,-1 0 0 0 0,1 1 0 0 0,0-1 0 0 0,0 0 0 0 0,0 1-1 0 0,0-1 1 0 0,0 0 0 0 0,0 0 0 0 0,0 0 0 0 0,0 0 0 0 0,0 0 0 0 0,0 0 0 0 0,0 0-1 0 0,0 0 1 0 0,0-1 0 0 0,0 1 0 0 0,0 0 0 0 0,0-1 0 0 0,0 1 0 0 0,-1 0 0 0 0,1-1-1 0 0,0 1 1 0 0,0-1 0 0 0,0 1 0 0 0,0-1-2 0 0,0 0 3 0 0,1 0 2 0 0,0 1 1 0 0,0-1 0 0 0,0 1-1 0 0,-1-1 1 0 0,1 1 0 0 0,0 0 0 0 0,0 0-1 0 0,0 0 1 0 0,0 0 0 0 0,0 0-1 0 0,1 0-5 0 0,11 0 38 0 0,-4-2-57 0 0,-6 0-11 0 0,10-5-96 0 0,-3 0-94 0 0,-11 6 202 0 0,0 0 0 0 0,1 1 0 0 0,-1-1 0 0 0,0 0-1 0 0,1 0 1 0 0,-1 0 0 0 0,0 1 0 0 0,0-1 0 0 0,0 0 0 0 0,0 0 0 0 0,0 0 0 0 0,0 0 0 0 0,0 0 0 0 0,0 0 18 0 0</inkml:trace>
  <inkml:trace contextRef="#ctx0" brushRef="#br1" timeOffset="-44943.9">2130 645 8032 0 0,'0'3'182'0'0,"0"7"29"0"0,0-10-207 0 0,0 0 0 0 0,0 0 0 0 0,0 0 0 0 0,0 0 0 0 0,0 1 0 0 0,0-1-1 0 0,0 0 1 0 0,0 0 0 0 0,0 0 0 0 0,0 0 0 0 0,0 0 0 0 0,0 0 0 0 0,0 0 0 0 0,0 0 0 0 0,0 0 0 0 0,0 0-1 0 0,0 1 1 0 0,0-1 0 0 0,0 0 0 0 0,0 0 0 0 0,0 0 0 0 0,0 0 0 0 0,0 0 0 0 0,0 0 0 0 0,0 0 0 0 0,0 0 0 0 0,0 0-1 0 0,0 0 1 0 0,0 0 0 0 0,0 0 0 0 0,1 1 0 0 0,-1-1 0 0 0,0 0 0 0 0,0 0 0 0 0,0 0 0 0 0,0 0 0 0 0,0 0 0 0 0,0 0-1 0 0,0 0 1 0 0,0 0 0 0 0,0 0 0 0 0,0 0 0 0 0,0 0 0 0 0,1 0 0 0 0,-1 0 0 0 0,0 0 0 0 0,0 0 0 0 0,0 0-1 0 0,0 0 1 0 0,0 0 0 0 0,0 0 0 0 0,0 0 0 0 0,0 0 0 0 0,0 0 0 0 0,0 0 0 0 0,1 0 0 0 0,-1 0-4 0 0,0 0 12 0 0,1 0 1 0 0,0 0-1 0 0,-1 0 1 0 0,1 0-1 0 0,0 0 0 0 0,-1 0 1 0 0,1 0-1 0 0,0 0 1 0 0,-1 0-1 0 0,1 1 1 0 0,0-1-1 0 0,-1 0 1 0 0,1 1-1 0 0,0-1 0 0 0,-1 0-12 0 0,1 1 3 0 0,-1 0 0 0 0,0 0-1 0 0,1-1 1 0 0,-1 1 0 0 0,0 0-1 0 0,0 0 1 0 0,1 0 0 0 0,-1 0-1 0 0,0-1 1 0 0,0 1 0 0 0,0 0-1 0 0,0 0 1 0 0,0 0 0 0 0,0 0-3 0 0,0 1-1 0 0,0 0 1 0 0,0-1-1 0 0,0 1 1 0 0,1 0 0 0 0,-1-1-1 0 0,1 1 1 0 0,-1 0-1 0 0,1-1 1 0 0,0 1-1 0 0,-1-1 1 0 0,1 1 0 0 0,0-1-1 0 0,0 0 1 0 0,0 1 0 0 0,4 6 86 0 0,0 4 239 0 0,7 15 512 0 0,-8-17-556 0 0,0 0-35 0 0,0 0-49 0 0,1 0-66 0 0,0 1 119 0 0,0 0 1 0 0,-1 1-1 0 0,2 11-250 0 0,3 17 448 0 0,-7-8-172 0 0,-2-10-77 0 0,3 0 36 0 0,2-9-92 0 0,3 4 26 0 0,1-1-4 0 0,-5-4-20 0 0,-2-1 12 0 0,-1 2 43 0 0,-1-1-66 0 0,0-4-22 0 0,0 0 0 0 0,0 0 0 0 0,1 1-1 0 0,1 6-111 0 0,3 2 145 0 0,-3-10-65 0 0,0 0 1 0 0,-1-1-1 0 0,0 1 0 0 0,0 0 1 0 0,0 3-81 0 0,1 3 146 0 0,4 0 0 0 0,0 0-16 0 0,-4 0-9 0 0,-2-10-97 0 0,0 0 0 0 0,0 0 0 0 0,0 0 0 0 0,0 0 0 0 0,1 0 0 0 0,-1-1 0 0 0,1 2-24 0 0,7 4 148 0 0,-7-7-141 0 0,-1-1 0 0 0,0 0-1 0 0,1 0 1 0 0,-1 1 0 0 0,0-1-1 0 0,1 0 1 0 0,-1 0 0 0 0,0 1-1 0 0,0-1 1 0 0,1 0 0 0 0,-1 1 0 0 0,0-1-1 0 0,0 0 1 0 0,1 1 0 0 0,-1-1-1 0 0,0 0 1 0 0,0 1 0 0 0,0-1-1 0 0,0 1 1 0 0,0-1 0 0 0,1 0-1 0 0,-1 1 1 0 0,0-1 0 0 0,0 1-1 0 0,0-1 1 0 0,0 1 0 0 0,0-1 0 0 0,0 1-7 0 0,0 1 168 0 0,0-2-10 0 0,0 0-39 0 0,0 0-21 0 0,0 0-2 0 0,0 0 16 0 0,0-2 66 0 0,0 1-165 0 0,-1-23 433 0 0,1 17-356 0 0,-1 1-33 0 0,0 1-57 0 0,-5-10 115 0 0,5 12-93 0 0,0 0 0 0 0,0-1 0 0 0,0 1 0 0 0,0 0 0 0 0,0-1 0 0 0,0 1 0 0 0,1-1 0 0 0,0 0-1 0 0,0 1-21 0 0,0-27 125 0 0,0 5-34 0 0,0-2-36 0 0,0-5-38 0 0,1 18-17 0 0,0-1 0 0 0,1 0 0 0 0,1-2 0 0 0,3-16 0 0 0,-3 6 0 0 0,-1 10 0 0 0,0 1 0 0 0,1 0 0 0 0,1 0 0 0 0,0 0 0 0 0,6-16-2 0 0,-5 16-13 0 0,0 0 0 0 0,1 1 0 0 0,1-1 0 0 0,0 1 0 0 0,3-4 15 0 0,1 1-23 0 0,23-40-34 0 0,-28 48 40 0 0,0 0 1 0 0,0 0-1 0 0,1 1 1 0 0,1 0 16 0 0,4-6-1 0 0,-8 9 1 0 0,1 0 0 0 0,0 0 0 0 0,0 0 0 0 0,0 1 0 0 0,1 0 0 0 0,0 0 0 0 0,5-4 0 0 0,-4 6 0 0 0,-1-1 0 0 0,1 1 0 0 0,0 0 0 0 0,0 0 0 0 0,0 1 0 0 0,0 0 0 0 0,3 0 0 0 0,11-4-18 0 0,-19 5 10 0 0,-1 1 0 0 0,1-1 0 0 0,-1 1 0 0 0,1 0 0 0 0,0 0 0 0 0,-1-1 0 0 0,1 1 0 0 0,0 1 0 0 0,-1-1 0 0 0,1 0 8 0 0,1 0-9 0 0,0 1 0 0 0,-1 0-1 0 0,1 0 1 0 0,-1 0 0 0 0,1 0 0 0 0,-1 0 0 0 0,1 1 9 0 0,5 2-28 0 0,-3-2 20 0 0,-1 0-1 0 0,1 0 1 0 0,-1 1 0 0 0,1-1-1 0 0,-1 1 1 0 0,0 0 0 0 0,0 0-1 0 0,-1 1 1 0 0,1-1 0 0 0,-1 1 0 0 0,1-1-1 0 0,-1 1 1 0 0,0 0 0 0 0,2 4 8 0 0,4 9-10 0 0,-1-1-1 0 0,0 2 1 0 0,2 6 10 0 0,-7-17 1 0 0,4 10-1 0 0,-2-5 0 0 0,0 0 0 0 0,-1 0 0 0 0,3 13 0 0 0,-1 20 0 0 0,-1-20 0 0 0,-3-16 0 0 0,0 1 0 0 0,0-1 0 0 0,-1 1 0 0 0,0 9 0 0 0,-1 307 0 0 0,0-324 0 0 0,0 1 0 0 0,0 0 0 0 0,0-1 0 0 0,-1 1 0 0 0,1-1 0 0 0,-1 1 0 0 0,1 0 0 0 0,-1-1 0 0 0,0 0 0 0 0,0 1 0 0 0,0-1 0 0 0,-1 2 0 0 0,1-2 0 0 0,0 1 0 0 0,0-1 0 0 0,0 0 0 0 0,0 1 0 0 0,0-1 0 0 0,0 1 0 0 0,1 0 0 0 0,-1-1 0 0 0,1 1 0 0 0,0-1 0 0 0,0 1 0 0 0,0 1 0 0 0,0 57 0 0 0,0-55 0 0 0,0-4 0 0 0,-1-1 0 0 0,1 1 0 0 0,0 0 0 0 0,0-1 0 0 0,0 1 0 0 0,1 0 0 0 0,-1-1 0 0 0,0 1 0 0 0,1-1 0 0 0,-1 1 0 0 0,1 0 0 0 0,0 0 0 0 0,-1-1-1 0 0,1-1 1 0 0,0 0-1 0 0,-1 1 0 0 0,1-1 0 0 0,-1 0 0 0 0,1 1 0 0 0,0-1 0 0 0,-1 0 0 0 0,1 0 0 0 0,0 0 0 0 0,-1 0 0 0 0,1 0 0 0 0,0 0 0 0 0,0 0 0 0 0,-1 0 1 0 0,3 0-73 0 0,-3 0-84 0 0,0 0-132 0 0,0 0 3 0 0,0 0-39 0 0,3-3-865 0 0,10-10-59 0 0</inkml:trace>
  <inkml:trace contextRef="#ctx0" brushRef="#br1" timeOffset="-44550.71">3171 156 9072 0 0,'0'0'266'0'0,"0"0"1"0"0,0 0-139 0 0,0 0 47 0 0,0 0 38 0 0,3 2 10 0 0,1 3-150 0 0,0 1 58 0 0,14 28 741 0 0,-18-34-868 0 0,4 8 226 0 0,-1-1-57 0 0,0 1-21 0 0,0 4 13 0 0,0-2 7 0 0,1 3 76 0 0,0 1-32 0 0,3 12 129 0 0,1 5-43 0 0,1 11 40 0 0,-6-17-168 0 0,-3-3-54 0 0,2 13 31 0 0,2-11-53 0 0,-1-9-8 0 0,0 1 1 0 0,-1 0 0 0 0,-1 7-91 0 0,0-5 47 0 0,0-1 0 0 0,1 0 1 0 0,2 1-48 0 0,-1 0 32 0 0,-1 0 1 0 0,0 1 0 0 0,-1 1-33 0 0,1 16 41 0 0,3 2 79 0 0,1 2 75 0 0,-3 1 57 0 0,-3 61 367 0 0,0 1-95 0 0,3-73-363 0 0,5-4-34 0 0,-6-21-104 0 0,1 11 84 0 0,-3-3-39 0 0,2 5 14 0 0,4-5-4 0 0,-5-12-73 0 0,0 1 0 0 0,0-1-1 0 0,0 1 1 0 0,-1-1 0 0 0,1 1-1 0 0,-1-1 1 0 0,1 1 0 0 0,-1-1-1 0 0,0 1 1 0 0,1-1 0 0 0,-1 1-1 0 0,0-1 1 0 0,0 1-5 0 0,0 9 36 0 0,0 11-19 0 0,0 6 55 0 0,0-26-36 0 0,0-2-65 0 0,0 0-58 0 0,0 0-97 0 0,0 0 82 0 0,0 0-67 0 0,0 0-84 0 0,0 0 76 0 0,0 0-39 0 0,0 0-42 0 0,0 0-40 0 0,0 0-36 0 0,0 0-34 0 0,0 0-238 0 0,-1-1-55 0 0,-1 0-778 0 0,-2-4-613 0 0,-5-4-1166 0 0</inkml:trace>
  <inkml:trace contextRef="#ctx0" brushRef="#br1" timeOffset="-44181.21">2950 866 7464 0 0,'-2'-3'216'0'0,"-9"-7"48"0"0,9 7 73 0 0,1 1-25 0 0,0-2-37 0 0,1-1-39 0 0,0-1-37 0 0,1 1-40 0 0,-1 1-38 0 0,1 2-41 0 0,-1 1-41 0 0,2-4 283 0 0,1 2-232 0 0,10-10 409 0 0,-7 7-331 0 0,-2 3-117 0 0,-1 2-82 0 0,8-5 113 0 0,7-4 43 0 0,-10 5-31 0 0,6-4-37 0 0,11-5 38 0 0,-4 5 3 0 0,-2-2-46 0 0,-14 8-43 0 0,-1 0 0 0 0,0 1-1 0 0,1 0 1 0 0,-1-1 0 0 0,3 1-9 0 0,14-4 49 0 0,-13 4-37 0 0,-1 0 0 0 0,0 0-1 0 0,0-1 1 0 0,3-1-12 0 0,-3 1 12 0 0,0 0 1 0 0,0 1 0 0 0,0 0 0 0 0,1 0 0 0 0,-1 0 0 0 0,2 1-13 0 0,0 0 9 0 0,-1-1 0 0 0,0 1 1 0 0,0-1-1 0 0,-1-1 1 0 0,1 0-1 0 0,3-1-9 0 0,-6 1 5 0 0,0 1-1 0 0,1 0 1 0 0,-1 0 0 0 0,0 1 0 0 0,1 0-1 0 0,0 0 1 0 0,-1 0 0 0 0,1 0 0 0 0,0 1-1 0 0,3 0-4 0 0,13-1-22 0 0,5-3-62 0 0,15-9-73 0 0,-8-3-16 0 0</inkml:trace>
  <inkml:trace contextRef="#ctx0" brushRef="#br1" timeOffset="-43917.34">3787 692 8032 0 0,'-5'9'62'0'0,"-4"12"118"0"0,7-1 35 0 0,2-8-157 0 0,0 0-45 0 0,0 30-73 0 0,0-23 93 0 0,0-9 21 0 0,0 0 33 0 0,0 1 40 0 0,0-1 45 0 0,1 4 56 0 0,5 8 208 0 0,1 2 44 0 0,-5-7-224 0 0,-2 43 659 0 0,1-46-584 0 0,6-1 43 0 0,-1-1-68 0 0,-5-1-73 0 0,-1 1 10 0 0,-1-9-176 0 0,1 0-1 0 0,0 0 0 0 0,0 1 0 0 0,0-1 0 0 0,0 0 0 0 0,1 0 0 0 0,-1 1 1 0 0,1-1-1 0 0,0 0 0 0 0,0 0-66 0 0,4 6 108 0 0,-4-8-88 0 0,0 0 0 0 0,0 1-1 0 0,0-1 1 0 0,-1 1 0 0 0,1-1 0 0 0,0 1 0 0 0,-1-1-1 0 0,1 1 1 0 0,-1-1 0 0 0,0 1 0 0 0,1 0 0 0 0,-1-1-1 0 0,0 1 1 0 0,0 0-20 0 0,0 4-6 0 0,0 3 251 0 0,0-6-223 0 0,0 1-38 0 0,0 0-39 0 0,0 2-47 0 0,0 1-56 0 0,0 1-64 0 0,0-6 15 0 0,0-1-35 0 0,0 2-334 0 0,0 0 75 0 0,-1-2-47 0 0,0 2-651 0 0,-4 0-516 0 0,-4-3-979 0 0</inkml:trace>
  <inkml:trace contextRef="#ctx0" brushRef="#br1" timeOffset="-43745.27">3613 361 8464 0 0,'-13'-13'190'0'0,"10"10"28"0"0,3 3 10 0 0,-2 0-26 0 0,1 0-199 0 0,0 0 0 0 0,1 0 0 0 0,-1 0-1 0 0,0 0 1 0 0,1 0 0 0 0,-1 0 0 0 0,0 0-1 0 0,0 0 1 0 0,1-1 0 0 0,-1 1 0 0 0,1 0-1 0 0,-1 0 1 0 0,0-1 0 0 0,1 1 0 0 0,-1 0-3 0 0,1-1-35 0 0,-1 0-73 0 0,0-1-77 0 0,0 0-81 0 0,1 0-85 0 0,-1 0-90 0 0,2 0-94 0 0,-1 0-98 0 0,0 2-496 0 0,0 0-652 0 0</inkml:trace>
  <inkml:trace contextRef="#ctx0" brushRef="#br1" timeOffset="-43308.24">4228 14 7792 0 0,'13'-13'230'0'0,"-12"13"-62"0"0,0 2-84 0 0,0 0-58 0 0,1 3-27 0 0,-1-4 56 0 0,2 2 60 0 0,0-2-7 0 0,1 1 20 0 0,-3 0 18 0 0,0 0-10 0 0,-1 2 43 0 0,1 0 52 0 0,-1 2 61 0 0,0-3-219 0 0,0 0 0 0 0,1 0 1 0 0,-1 0-1 0 0,1 0 0 0 0,0-1 0 0 0,0 1 0 0 0,0 1-73 0 0,7 14 429 0 0,-5-11-214 0 0,-2 0-47 0 0,-1 2-13 0 0,-1 4 26 0 0,1-2-2 0 0,2 11 125 0 0,3-2-42 0 0,1 4-23 0 0,-3 8 29 0 0,-3 21 187 0 0,-1 0-70 0 0,4-20-222 0 0,8 14 73 0 0,-6 1-4 0 0,-1-24-117 0 0,-1-9-24 0 0,0 1 0 0 0,-1 0 0 0 0,-1 7-91 0 0,-1-10 46 0 0,1-1 0 0 0,0 0 0 0 0,1 1 0 0 0,0-1 0 0 0,1 0 0 0 0,4 9-46 0 0,-3-9 49 0 0,-1 0 1 0 0,0 0-1 0 0,-1 0 1 0 0,0 0-1 0 0,-1 1 1 0 0,0 9-50 0 0,-1-10 53 0 0,1 0 0 0 0,0 0 0 0 0,1 0 0 0 0,1 0-53 0 0,4 26 149 0 0,-6-8-9 0 0,-1 11 17 0 0,0 26 152 0 0,4-37-174 0 0,4-4-39 0 0,-7-21-79 0 0,0-2-2 0 0,0 0 0 0 0,0 0 0 0 0,0 0 0 0 0,-1 0 0 0 0,0 0 0 0 0,1 0 0 0 0,-1 0 0 0 0,-1 0 0 0 0,1 3-15 0 0,-8 20 78 0 0,6-22-68 0 0,1 1 0 0 0,-1-1 1 0 0,1 0-1 0 0,0 0 0 0 0,1 1 1 0 0,-1-1-1 0 0,0 4-10 0 0,3 5 43 0 0,-3 3-9 0 0,-13 18 47 0 0,12-18-33 0 0,2-15-244 0 0,-1 1 77 0 0,1-1 65 0 0,0 1 57 0 0,0-1 43 0 0,0 0 33 0 0,-2 3 444 0 0,2-3-416 0 0,-1-1-75 0 0,0 1-61 0 0,1-1-42 0 0,-1 0-50 0 0,0 1-56 0 0,0-1-80 0 0,0 0-78 0 0,0 0-86 0 0,0 0-92 0 0,0 1-101 0 0,0-1-109 0 0,-1 0-114 0 0,1 0-124 0 0,1 0-1068 0 0,0 0-1147 0 0</inkml:trace>
  <inkml:trace contextRef="#ctx0" brushRef="#br1" timeOffset="-43015.59">3960 834 8288 0 0,'0'0'190'0'0,"-3"3"28"0"0,-7 7 7 0 0,9-14-53 0 0,2-2-113 0 0,4 3-52 0 0,0 1 40 0 0,-2-2 42 0 0,0-3 100 0 0,7 0 143 0 0,4 0-68 0 0,-9 5-160 0 0,4-2 129 0 0,0 1-36 0 0,7-3 119 0 0,11-4 142 0 0,-17 5-277 0 0,0-1 34 0 0,11-7 46 0 0,1 1-42 0 0,0 1-39 0 0,2 1-33 0 0,24-9 62 0 0,1 2-85 0 0,28-11-16 0 0,-49 16-56 0 0,3 0-26 0 0,-15 6-26 0 0,0 0 1 0 0,1 1 0 0 0,1 1-1 0 0,18-4-18 0 0,-3 0-31 0 0,-23 7 44 0 0,1 0 1 0 0,-1 1 0 0 0,3 0 4 0 0</inkml:trace>
  <inkml:trace contextRef="#ctx0" brushRef="#br1" timeOffset="-42790.07">4859 740 9408 0 0,'-26'13'273'0'0,"26"-13"-265"0"0,0 0-1 0 0,-1 0 1 0 0,1 0 0 0 0,0 0-1 0 0,0 0 1 0 0,0 0 0 0 0,-1 0-1 0 0,1 0 1 0 0,0 0 0 0 0,0 0-1 0 0,-1 0 1 0 0,1 0 0 0 0,0 1-1 0 0,0-1 1 0 0,0 0 0 0 0,0 0-1 0 0,-1 0 1 0 0,1 0 0 0 0,0 0-1 0 0,0 1 1 0 0,0-1-1 0 0,0 0 1 0 0,0 0 0 0 0,-1 0-1 0 0,1 1 1 0 0,0-1 0 0 0,0 0-1 0 0,0 0 1 0 0,0 0 0 0 0,0 1-1 0 0,0-1 1 0 0,0 0 0 0 0,0 0-1 0 0,0 1 1 0 0,0-1-8 0 0,-1 21 84 0 0,0-9-47 0 0,1 1 1 0 0,1 9-38 0 0,4 0 94 0 0,-4-20-69 0 0,0 0 0 0 0,0 0-1 0 0,0 0 1 0 0,0 0 0 0 0,1 0-1 0 0,-1 0 1 0 0,0-1 0 0 0,2 2-25 0 0,5 7 123 0 0,-7-8-109 0 0,0-1 1 0 0,0 1 0 0 0,0 0 0 0 0,0 0 0 0 0,-1 0-1 0 0,1 0 1 0 0,-1 0 0 0 0,1 0 0 0 0,-1-1 0 0 0,0 1-1 0 0,0 2-14 0 0,1 4 86 0 0,-1 1 48 0 0,-1 3 111 0 0,3-1 71 0 0,2-1-62 0 0,5 6 37 0 0,1-2-73 0 0,-3-5-67 0 0,-1 0-60 0 0,1-1 71 0 0,16 14 470 0 0,-17-16-486 0 0,-1-1-49 0 0,28 28 287 0 0,-20-20-251 0 0,-5-5-86 0 0,-1-1-59 0 0,-5-5 70 0 0,-1-1-30 0 0,1 1-46 0 0,3 2-52 0 0,1 1-48 0 0,2-2-47 0 0,-1-2-44 0 0,-4-1-141 0 0</inkml:trace>
  <inkml:trace contextRef="#ctx0" brushRef="#br1" timeOffset="-42473.78">5159 582 9384 0 0,'0'-3'401'0'0,"0"0"-37"0"0,0 1-37 0 0,0 0-33 0 0,0 0 198 0 0,0 2-112 0 0,0 1-99 0 0,0 1-81 0 0,0 1-68 0 0,0 1-50 0 0,1 19 83 0 0,-1-17 3 0 0,1-3-27 0 0,0-2 48 0 0,4 7 7 0 0,0 2 43 0 0,-2 7-34 0 0,-3 36 100 0 0,0-1-92 0 0,2-22-77 0 0,4 8 6 0 0,-3-26-91 0 0,-1 0 0 0 0,-1 0 0 0 0,0 0 0 0 0,0 1-51 0 0,-1 35 150 0 0,0 64 100 0 0,-2-77-83 0 0,-4 28-167 0 0,0-2 128 0 0,4-18 11 0 0,0-7 35 0 0,0-1 0 0 0,-3 0-174 0 0,1-1 106 0 0,-5 60 218 0 0,2-28-81 0 0,2-18-43 0 0,0-15-56 0 0,-1 4 37 0 0,4 6 37 0 0,0-21-44 0 0,0 0 0 0 0,-2 7-174 0 0,0-5 223 0 0,2 0-1 0 0,0 10-222 0 0,2-2 183 0 0,1 26 105 0 0,-5-22-160 0 0,-1-11-46 0 0,2-15-30 0 0,2-1 1 0 0,-1 1-1 0 0,1 0 0 0 0,0 5-52 0 0,1-3 25 0 0,-1 47 60 0 0,0-53-78 0 0,0 0 0 0 0,0 0 1 0 0,0 0-1 0 0,0 0 0 0 0,-1 0 1 0 0,0 0-1 0 0,-1 2-7 0 0,2-7 5 0 0,0 1 0 0 0,1 0 0 0 0,-1 0 0 0 0,1-1 0 0 0,-1 1 0 0 0,1 0 0 0 0,0 0-1 0 0,-1 0 1 0 0,1 0 0 0 0,0-1 0 0 0,0 1 0 0 0,0 0 0 0 0,1 0-5 0 0,-2 7 4 0 0,0-9-6 0 0,0 1-1 0 0,0-1 1 0 0,1 0 0 0 0,-1 1-1 0 0,0-1 1 0 0,0 0-1 0 0,1 0 1 0 0,-1 0 0 0 0,0 1-1 0 0,0-1 1 0 0,0 0-1 0 0,1 0 1 0 0,-1 0-1 0 0,0 0 1 0 0,-1 0 2 0 0,-4 0-123 0 0,-1 0-169 0 0,5 0-298 0 0,2 0 446 0 0,0-1 15 0 0,-1 1-14 0 0,1 0-45 0 0,0 0-11 0 0,-1-1-44 0 0,1 1-53 0 0,-1-1-57 0 0,0 0-62 0 0,0 0-59 0 0,0 0-51 0 0,0 0-45 0 0,-1-1-164 0 0,0 0-45 0 0,0 0-199 0 0,-1-1-537 0 0</inkml:trace>
  <inkml:trace contextRef="#ctx0" brushRef="#br1" timeOffset="-41780.7">6043 45 8896 0 0,'0'0'264'0'0,"0"0"-8"0"0,-1 1-191 0 0,-1 1-37 0 0,-9 9 7 0 0,9-8 65 0 0,1 0-37 0 0,2 6 34 0 0,-1-9-76 0 0,0 3 146 0 0,-3 0 21 0 0,0 1-183 0 0,0 0 71 0 0,0 2 87 0 0,1 4 174 0 0,0 9 260 0 0,2-12-446 0 0,0 1-47 0 0,0-6-87 0 0,0 0 5 0 0,0-1 1 0 0,0 1-1 0 0,-1-1 0 0 0,1 1 0 0 0,0 0 0 0 0,-1-1 1 0 0,1 1-1 0 0,-1-1 0 0 0,1 1 0 0 0,-1-1 0 0 0,0 0 1 0 0,0 1-1 0 0,0-1-22 0 0,-5 12 137 0 0,5-7-83 0 0,-1 0 0 0 0,1 0 1 0 0,1 1-1 0 0,0-1 0 0 0,-1 0 1 0 0,2 0-1 0 0,-1 3-54 0 0,1 4 128 0 0,-1 1 44 0 0,1-8-110 0 0,-1 1 1 0 0,1-1 0 0 0,1 0 0 0 0,-1 0 0 0 0,1 1-63 0 0,4 18 151 0 0,-4 7-22 0 0,-2-22-74 0 0,0-1 0 0 0,1 1 1 0 0,2 8-56 0 0,1 0 55 0 0,-1-8-15 0 0,-1 0 0 0 0,-1 0 0 0 0,1-1 0 0 0,-2 1 1 0 0,1 2-41 0 0,-1-7 14 0 0,-1 11 39 0 0,1 0 0 0 0,1 0-1 0 0,0 0 1 0 0,2 0 0 0 0,-1 0 0 0 0,2-1 0 0 0,2 6-53 0 0,-3-13 38 0 0,0 1 1 0 0,-1 0-1 0 0,1 0 1 0 0,-1 2-39 0 0,-1 5 60 0 0,0-1 0 0 0,0 1 0 0 0,-1 0-60 0 0,-1 1 50 0 0,3 10 46 0 0,5 5 3 0 0,-5-23-67 0 0,0-1 1 0 0,-1 1 0 0 0,0 0-1 0 0,0 0 1 0 0,-1 1-33 0 0,1-3 30 0 0,-1 1-1 0 0,1-1 0 0 0,1 0 1 0 0,-1 0-1 0 0,1 0 0 0 0,3 5-29 0 0,-4-7 18 0 0,3 13 60 0 0,-4 2-22 0 0,-1-10-30 0 0,1 1 14 0 0,0 2-20 0 0,0 1 43 0 0,0 11 60 0 0,0-23-306 0 0,0-1 74 0 0,0 0 65 0 0,0 1 55 0 0,0-1 127 0 0,0 2 406 0 0,0-2-429 0 0,0-1-74 0 0,0 1-62 0 0,0-1-43 0 0,0 0-48 0 0,0 1-54 0 0,0-1-78 0 0,0 1-76 0 0,0-1-84 0 0,0 1-90 0 0,0-1-98 0 0,0 1-105 0 0,0 0-113 0 0,0 0-120 0 0,0-1-932 0 0,0 0-1061 0 0</inkml:trace>
  <inkml:trace contextRef="#ctx0" brushRef="#br1" timeOffset="-41174.14">6027 203 8144 0 0,'0'0'234'0'0,"0"0"6"0"0,0 0-121 0 0,2 0 36 0 0,0 0-127 0 0,-1 0 0 0 0,0 0 0 0 0,0 0 1 0 0,0 0-1 0 0,0 1 0 0 0,0-1 0 0 0,0 0 1 0 0,1 1-1 0 0,-1-1 0 0 0,0 0 0 0 0,0 1 1 0 0,1 0-29 0 0,5 5 218 0 0,2 3 79 0 0,4 1-19 0 0,0-5 2 0 0,-7 6-11 0 0,7-6-45 0 0,-4 1-74 0 0,16 19 356 0 0,-18-17-386 0 0,-1 0-52 0 0,7 19 179 0 0,-4-10-12 0 0,-8-15-211 0 0,1-1 0 0 0,-1 1 0 0 0,1-1 0 0 0,-1 0 0 0 0,1 0-1 0 0,-1 1 1 0 0,1-1 0 0 0,2 0-24 0 0,10 10 126 0 0,-3 1-1 0 0,36 78 374 0 0,-30-64-356 0 0,14 29 50 0 0,-19-36-127 0 0,-9-14-39 0 0,0-1 0 0 0,0 1-1 0 0,-1 0 1 0 0,1 0 0 0 0,0 2-27 0 0,0 6 45 0 0,-2-9-27 0 0,0 0 1 0 0,1 0-1 0 0,-1 0 0 0 0,1 0 1 0 0,-1-1-1 0 0,1 1 0 0 0,1 0 1 0 0,-1 0-19 0 0,9 18 81 0 0,-10-17-56 0 0,1-1 0 0 0,0 0-1 0 0,0 0 1 0 0,0 1 0 0 0,0-1 0 0 0,1 0 0 0 0,0-1 0 0 0,1 2-25 0 0,0 0 37 0 0,0 1 1 0 0,0 0 0 0 0,0 0-1 0 0,-1 0 1 0 0,1 0 0 0 0,-1 1-38 0 0,0-2 22 0 0,2 9 50 0 0,2-10-22 0 0,-7-4-47 0 0,0 1 0 0 0,1-1 0 0 0,-1 0 0 0 0,1 0 0 0 0,-1 0 0 0 0,0 1 0 0 0,1-1 0 0 0,-1 0 0 0 0,0 1 0 0 0,1-1 0 0 0,-1 0 0 0 0,0 0 0 0 0,0 1 0 0 0,1-1 0 0 0,-1 1 0 0 0,0-1 0 0 0,0 0 0 0 0,0 1 0 0 0,1-1 0 0 0,-1 0 0 0 0,0 1 0 0 0,0-1 0 0 0,0 1 0 0 0,0-1 0 0 0,0 1 0 0 0,0-1 0 0 0,0 0 0 0 0,0 1 1 0 0,0-1-1 0 0,0 1 0 0 0,0-1-3 0 0,0 3 72 0 0,0-3 0 0 0,0 0 0 0 0,3 3-2 0 0,7 7 1 0 0,-7-7 14 0 0,-3-3-15 0 0,0-3-1 0 0,0-22-5 0 0,0-39 164 0 0,0 39-180 0 0,0 13-41 0 0,0 4-7 0 0,1 1 0 0 0,0 0 0 0 0,1-1 0 0 0,1-5 0 0 0,0 5 0 0 0,-2 0 0 0 0,1-1 0 0 0,-1 1 0 0 0,1-8 0 0 0,-3 1-6 0 0,1 7-10 0 0,0 0 1 0 0,0 0-1 0 0,1 1 0 0 0,0-1 1 0 0,0-1 15 0 0,17-44-122 0 0,-10 29 112 0 0,-7 21 10 0 0,0 0 0 0 0,0 0 0 0 0,0 0 0 0 0,-1-1 0 0 0,0 1 0 0 0,0 0 0 0 0,0-1 0 0 0,0 1 0 0 0,2-15 0 0 0,14-19-11 0 0,-12 27-6 0 0,-3 7 13 0 0,1 0 0 0 0,-1 0 0 0 0,0-1 0 0 0,0 1 0 0 0,0 0 0 0 0,-1 0 0 0 0,1 0 0 0 0,-1-1 0 0 0,1-1 4 0 0,-1 3 0 0 0,-1 1 0 0 0,1 0 0 0 0,1 0 0 0 0,-1-1 0 0 0,0 1 0 0 0,0 0 0 0 0,0 0 0 0 0,1-1 0 0 0,-1 1 0 0 0,0 0 0 0 0,1 0 0 0 0,-1 0 0 0 0,1 0 0 0 0,0-1 0 0 0,-1 1 0 0 0,1 0 0 0 0,0 0 0 0 0,0 0 0 0 0,9-10-49 0 0,-9 10 44 0 0,10-12-5 0 0,-11 7 10 0 0,1-1-7 0 0,3 2-40 0 0,9-6 37 0 0,0 9-1 0 0,-13 2 10 0 0,0 0 0 0 0,0 0 1 0 0,0 0-1 0 0,1 0 0 0 0,-1 0 0 0 0,0 0 1 0 0,0 0-1 0 0,0 0 0 0 0,0-1 0 0 0,0 1 1 0 0,0 0-1 0 0,0 0 0 0 0,0 1 0 0 0,0-1 1 0 0,0 0-1 0 0,1 0 0 0 0,-1 0 0 0 0,0 0 1 0 0,0 0-1 0 0,0 0 0 0 0,0 0 0 0 0,0 0 1 0 0,0 0-1 0 0,0 0 0 0 0,0 0 0 0 0,0 0 1 0 0,0 0-1 0 0,0 0 0 0 0,0 0 0 0 0,1 0 1 0 0,-1 0-1 0 0,0 0 0 0 0,0 0 0 0 0,0 0 1 0 0,0 0-1 0 0,0 1 0 0 0,0-1 0 0 0,0 0 1 0 0,0 0-1 0 0,0 0 0 0 0,0 0 0 0 0,0 0 1 0 0,0 0-1 0 0,0 0 0 0 0,0 0 0 0 0,0 0 1 0 0,0 0-1 0 0,0 1 0 0 0,0-1 0 0 0,0 0 1 0 0,0 0-1 0 0,0 0 0 0 0,0 0 0 0 0,0 0 1 0 0,0 0-1 0 0,0 0 0 0 0,0 0 1 0 0,0 1 0 0 0,0-1-1 0 0,0 1 1 0 0,0-1 0 0 0,0 0-1 0 0,0 1 1 0 0,0-1-1 0 0,0 1 1 0 0,0-1 0 0 0,0 1-1 0 0,0-1 1 0 0,0 0-1 0 0,0 1 1 0 0,0-1-1 0 0,1 1 1 0 0,-1-1 0 0 0,0 0-1 0 0,0 1 1 0 0,1-1-1 0 0,-1 0 1 0 0,0 1 0 0 0,0-1-1 0 0,1 0 1 0 0,-1 1-1 0 0,0-1 1 0 0,1 0 0 0 0,-1 0-1 0 0,0 1 1 0 0,1-1-1 0 0,-1 0 1 0 0,0 0-1 0 0,1 0 1 0 0,6 5 3 0 0,-2 6-14 0 0,2-7-12 0 0,-7-4 22 0 0,1 1 0 0 0,-1-1 0 0 0,0 0 0 0 0,1 0 0 0 0,-1 1 0 0 0,1-1 0 0 0,-1 0 0 0 0,0 1 0 0 0,1-1 1 0 0,-1 0-1 0 0,0 1 0 0 0,1-1 0 0 0,-1 1 0 0 0,0-1 0 0 0,1 0 0 0 0,-1 1 0 0 0,0-1 0 0 0,0 1 0 0 0,0-1 0 0 0,0 1 0 0 0,1-1 0 0 0,-1 1 0 0 0,0-1 0 0 0,0 1 0 0 0,0-1 0 0 0,0 1 0 0 0,0-1 0 0 0,0 1 0 0 0,0-1 0 0 0,0 1 1 0 0,0-1-1 0 0,-1 1 1 0 0,1 6 1 0 0,0-5-2 0 0,0 0-1 0 0,0 1 1 0 0,0-1 0 0 0,0 0 0 0 0,0 0 0 0 0,0 0-1 0 0,1 0 1 0 0,-1 0 0 0 0,1 1 0 0 0,0 0 1 0 0,3 5-20 0 0,8 18-13 0 0,-4-3 34 0 0,10 30-56 0 0,-14-35 46 0 0,-3-13 9 0 0,0 0-1 0 0,0 0 1 0 0,0 0 0 0 0,1-1 0 0 0,0 1 0 0 0,0-1 0 0 0,0 1 0 0 0,0 0 0 0 0,1-2 0 0 0,-1 0 1 0 0,0 0-1 0 0,-1 0 1 0 0,1 1 0 0 0,-1-1-1 0 0,1 1 1 0 0,-1-1 0 0 0,0 1-1 0 0,0 0 1 0 0,0 3-1 0 0,1 4 10 0 0,10 38 81 0 0,2 13 42 0 0,-9-18-59 0 0,22 80 188 0 0,-22-98-194 0 0,-1-4 58 0 0,1 0 0 0 0,2 2-126 0 0,-2-8 83 0 0,-3-13-64 0 0,-1 1-1 0 0,0-1 0 0 0,0 0 1 0 0,0 1-1 0 0,0-1 0 0 0,-1 0 1 0 0,1 1-1 0 0,-1 1-18 0 0,1 27 101 0 0,0-28-94 0 0,0 0 1 0 0,0 0-1 0 0,0 0 1 0 0,0 0-1 0 0,1 0 1 0 0,0-1 0 0 0,1 4-8 0 0,-3-7 3 0 0,1 1 0 0 0,-1 0 0 0 0,0 0 0 0 0,0 0 0 0 0,0 0 0 0 0,1 0 0 0 0,-1 0 0 0 0,0 0 0 0 0,0 0 0 0 0,-1 0 0 0 0,1 0 0 0 0,0 0 0 0 0,0 0 0 0 0,0 0 0 0 0,-1 0 0 0 0,1 0 0 0 0,0 0 0 0 0,-1-1 0 0 0,1 1 1 0 0,-1 0-1 0 0,1 0 0 0 0,-1 0 0 0 0,1-1 0 0 0,-1 1 0 0 0,1 0 0 0 0,-1 0 0 0 0,0-1-3 0 0,-4 7 10 0 0,5-6-8 0 0,0-1 1 0 0,0 1 0 0 0,-1 0 0 0 0,1-1-1 0 0,0 1 1 0 0,0 0 0 0 0,0 0 0 0 0,0-1 0 0 0,0 1-1 0 0,0 0 1 0 0,0 0 0 0 0,0-1 0 0 0,0 1 0 0 0,0 0-1 0 0,0-1 1 0 0,0 1 0 0 0,0 0 0 0 0,0 0 0 0 0,1-1-1 0 0,-1 1 1 0 0,0 0-3 0 0,11 12 68 0 0,-8-10 10 0 0,-3-3-40 0 0,2 2-40 0 0,2 2-38 0 0,3 3-68 0 0,-5-5-119 0 0,-2-2 164 0 0,0 0-9 0 0,0 0-22 0 0,0 0-43 0 0,0 0-17 0 0,0-1-42 0 0,0 1-49 0 0,0-1-55 0 0,0 0-60 0 0,0 0-53 0 0,0 0-50 0 0,0 0-42 0 0,0-1-150 0 0,0 0-41 0 0,0 0-180 0 0,0-1-484 0 0</inkml:trace>
  <inkml:trace contextRef="#ctx0" brushRef="#br1" timeOffset="-40683.77">7478 645 7312 0 0,'-16'0'209'0'0,"1"-3"-5"0"0,-13-11-126 0 0,18 8 66 0 0,0 0 122 0 0,6 4-211 0 0,-1 1 73 0 0,-1 1 99 0 0,-3 0 209 0 0,-5 0 303 0 0,9-1-544 0 0,1 0-51 0 0,1-1-11 0 0,-2-1-8 0 0,-2-2 50 0 0,5 4-80 0 0,-1 0 35 0 0,0 1 12 0 0,0-1 37 0 0,-1 1 42 0 0,0 0 48 0 0,3 0-222 0 0,-1 0 1 0 0,1 0-1 0 0,0 0 0 0 0,-1 1 0 0 0,1-1 0 0 0,0 0 0 0 0,-1 1 0 0 0,1-1 1 0 0,0 1-1 0 0,-1 0-47 0 0,-4 3 167 0 0,3-2-98 0 0,1 1-63 0 0,-1-1 190 0 0,0 1-18 0 0,-7 10-8 0 0,5 0-2 0 0,1-10-106 0 0,-3 2 42 0 0,7-4-93 0 0,-1 1 0 0 0,1-1-1 0 0,0 0 1 0 0,-1 0 0 0 0,1 1-1 0 0,0-1 1 0 0,0 0 0 0 0,0 1-1 0 0,0-1 1 0 0,0 1-11 0 0,0 11 82 0 0,-3 4 43 0 0,-16 47 132 0 0,11-36-210 0 0,6-17-47 0 0,1 0 0 0 0,0 1 0 0 0,0-1 0 0 0,1 0 0 0 0,2 10 0 0 0,-1 15 0 0 0,-2-27 0 0 0,1-6 0 0 0,-1 0 0 0 0,1 0 0 0 0,0 0 0 0 0,0-1 0 0 0,0 1 0 0 0,1 0 0 0 0,-1 0 0 0 0,1 0 0 0 0,-1 0 0 0 0,1 0 0 0 0,0 1 0 0 0,4 4 0 0 0,-4-7 0 0 0,0 0 0 0 0,0 1 0 0 0,0-1 0 0 0,0 1 0 0 0,-1-1 0 0 0,1 1 0 0 0,0-1 0 0 0,-1 1 0 0 0,1 0 0 0 0,-1-1 0 0 0,0 1 0 0 0,0 0 0 0 0,1-1 0 0 0,-1 1 0 0 0,-1-1 0 0 0,1-1 0 0 0,0 1 0 0 0,0-1 0 0 0,0 1 0 0 0,0-1 0 0 0,0 1 0 0 0,0-1 0 0 0,0 1 0 0 0,0-1 0 0 0,0 1 0 0 0,0-1 0 0 0,1 1 0 0 0,-1-1 0 0 0,0 1 0 0 0,0-1 0 0 0,0 1 0 0 0,0-1 0 0 0,1 0 0 0 0,-1 1 0 0 0,0-1 0 0 0,1 1 0 0 0,-1-1 0 0 0,0 0 0 0 0,1 1 0 0 0,-1-1 0 0 0,0 0 0 0 0,1 1 0 0 0,-1-1 0 0 0,0 0 0 0 0,1 1 0 0 0,-1-1 0 0 0,1 0 0 0 0,6 5 0 0 0,-3 1 0 0 0,-4-5 0 0 0,1-1 0 0 0,-1 1 0 0 0,0-1 0 0 0,0 0 0 0 0,1 1 0 0 0,-1-1 0 0 0,0 1 0 0 0,1-1 0 0 0,-1 0 0 0 0,0 1 0 0 0,1-1 0 0 0,-1 0 0 0 0,1 0 0 0 0,-1 1 0 0 0,0-1 0 0 0,1 0 0 0 0,-1 0 0 0 0,1 1 0 0 0,-1-1 0 0 0,1 0 0 0 0,-1 0 0 0 0,1 0 0 0 0,-1 0 0 0 0,1 0 0 0 0,-1 0 0 0 0,1 0 0 0 0,-1 0 0 0 0,1 0 0 0 0,-1 0 0 0 0,1 0 0 0 0,-1 0 0 0 0,1 0 0 0 0,15 0 0 0 0,0-3 0 0 0,-1-7 0 0 0,-12 8 3 0 0,0 1 0 0 0,-1-1-1 0 0,1 0 1 0 0,-1 0 0 0 0,0 0 0 0 0,1 0 0 0 0,-1 0 0 0 0,0 0 0 0 0,1-2-3 0 0,1-3 23 0 0,1-1 0 0 0,-1 1 0 0 0,0-1 0 0 0,1-4-23 0 0,12-20 58 0 0,2 2 16 0 0,-7 13-55 0 0,-9 13-8 0 0,-1 0-1 0 0,0 0 1 0 0,0 0-1 0 0,-1 0 1 0 0,1-1 0 0 0,0-3-11 0 0,-1 5 4 0 0,-1 1 1 0 0,1-1 0 0 0,0 0-1 0 0,0 1 1 0 0,1-1 0 0 0,-1 0-1 0 0,0 1 1 0 0,1-1 0 0 0,0 1 0 0 0,-1 0-1 0 0,1 0 1 0 0,1-1-5 0 0,-2 1 1 0 0,1 0-1 0 0,0 0 1 0 0,-1 0-1 0 0,1 0 1 0 0,-1 0 0 0 0,0 0-1 0 0,0 0 1 0 0,0 0-1 0 0,0-1 1 0 0,0 1 0 0 0,0 0-1 0 0,-1-1 1 0 0,1 1 0 0 0,-1-1-1 0 0,0 1 1 0 0,1-1-1 0 0,-1 1 1 0 0,0-1 0 0 0,-1 1-1 0 0,1-1 1 0 0,0 0-1 0 0,-1-9 8 0 0,2 10-4 0 0,-1 0 0 0 0,0 0 0 0 0,0 1 0 0 0,1-1 0 0 0,-1 0 0 0 0,1 0 0 0 0,-1 1 0 0 0,1-1 0 0 0,0 0 0 0 0,-1 1 0 0 0,1-1 0 0 0,0 1 0 0 0,0-1-4 0 0,0 1 0 0 0,0-1 0 0 0,0 1 0 0 0,0-1 0 0 0,0 0 1 0 0,0 1-1 0 0,-1-1 0 0 0,1 0 0 0 0,-1 1 0 0 0,0-1 0 0 0,1 0 0 0 0,-1 0 0 0 0,0 0 1 0 0,0 0-1 0 0,0-4 0 0 0,0 4 1 0 0,0 1 0 0 0,0-1 0 0 0,-1 0-1 0 0,1 1 1 0 0,1-1 0 0 0,-1 0 0 0 0,0 1 0 0 0,0-1 0 0 0,1 1 0 0 0,-1-1-1 0 0,1 0 1 0 0,0 0-1 0 0,-1 1 2 0 0,1 1 0 0 0,0 0 0 0 0,-1-1 0 0 0,1 1 0 0 0,0 0 1 0 0,-1-1-1 0 0,1 1 0 0 0,0 0 0 0 0,-1 0 0 0 0,1 0 0 0 0,0 0 0 0 0,-1 0 0 0 0,1 0 0 0 0,0 0 0 0 0,-1 0-2 0 0,0 0 0 0 0,1 0-1 0 0,-1 0 1 0 0,0 0-1 0 0,0 0 0 0 0,0 0 0 0 0,0 0 1 0 0,0 0-1 0 0,0 0 0 0 0,1 0 1 0 0,-1 0-1 0 0,0 0 0 0 0,0 0 1 0 0,0 0-1 0 0,0 0 0 0 0,0 0 1 0 0,0 0-1 0 0,1 0 0 0 0,-1 1 0 0 0,0-1 1 0 0,0 0-1 0 0,0 0 0 0 0,0 0 1 0 0,0 0-1 0 0,0 0 0 0 0,0 0 1 0 0,0 0-1 0 0,0 1 0 0 0,1-1 1 0 0,-1 0-1 0 0,0 0 0 0 0,0 0 0 0 0,0 0 1 0 0,0 0-1 0 0,0 0 0 0 0,0 1 1 0 0,0-1-1 0 0,0 0 0 0 0,0 0 1 0 0,0 0-1 0 0,0 0 0 0 0,0 0 1 0 0,0 0-1 0 0,0 1 0 0 0,0-1 0 0 0,0 0 1 0 0,0 0-1 0 0,0 0 0 0 0,0 0 1 0 0,0 0-1 0 0,0 1 0 0 0,-1-1 1 0 0,1 0-1 0 0,0 0 0 0 0,0 0 1 0 0,0 0 0 0 0,-1 13-4 0 0,1-5-7 0 0,-1-1 1 0 0,1 1 0 0 0,0 0-1 0 0,1-1 1 0 0,-1 1 0 0 0,2 0 0 0 0,0 1 10 0 0,0-3 0 0 0,0-1 0 0 0,-1 0 0 0 0,1 0 0 0 0,-1 0 0 0 0,1 1 0 0 0,-1-1 0 0 0,-1 0 0 0 0,1 1 0 0 0,-1-1 0 0 0,0 1 0 0 0,0-1 0 0 0,-1 0 0 0 0,0 3 0 0 0,-4 8 0 0 0,4-13 0 0 0,0 0 0 0 0,0-1 0 0 0,0 1 0 0 0,0 0 0 0 0,0 0 0 0 0,1 0 0 0 0,0 0 0 0 0,-1 0 0 0 0,1 0 0 0 0,0 1 0 0 0,0-1 0 0 0,1 0 0 0 0,0 2 0 0 0,0-1 0 0 0,0-1 0 0 0,1 0 0 0 0,-1 0 0 0 0,1 1 0 0 0,0-1 0 0 0,0 0 0 0 0,1 0 0 0 0,-1-1 0 0 0,-1 0 0 0 0,1 0 0 0 0,-1 1 0 0 0,1-1 0 0 0,-1 0 0 0 0,0 0 0 0 0,0 1 0 0 0,0-1 0 0 0,-1 0 0 0 0,1 1 0 0 0,0-1 0 0 0,-1 1 0 0 0,0-1 0 0 0,1 1 0 0 0,-1-1 0 0 0,0 1 0 0 0,0 0 0 0 0,-1-1 0 0 0,1 0 0 0 0,0 1 0 0 0,0-1 0 0 0,1 1 0 0 0,-1-1 0 0 0,0 0 0 0 0,1 1 0 0 0,0-1 0 0 0,-1 0 0 0 0,1 0 0 0 0,0 1 0 0 0,0-1 0 0 0,0 0 0 0 0,0 0 0 0 0,1 0 0 0 0,-1 0 0 0 0,0 0 0 0 0,1 0 0 0 0,0 0 0 0 0,0-1 0 0 0,-1 0 0 0 0,0 1 0 0 0,0-1 0 0 0,1 0 0 0 0,-1 0 0 0 0,0 1 0 0 0,0-1 0 0 0,0 1 0 0 0,-1-1 0 0 0,1 1 0 0 0,0-1 0 0 0,0 1 0 0 0,-1 0 0 0 0,1-1 0 0 0,-1 1 0 0 0,0 0 0 0 0,1-1 0 0 0,-1 1 0 0 0,0 0 0 0 0,0 0 0 0 0,0-2 0 0 0,0 1 0 0 0,0-1 0 0 0,0 1 0 0 0,0-1 0 0 0,0 1 0 0 0,0-1 0 0 0,0 1 0 0 0,0-1 0 0 0,0 1 0 0 0,0-1 0 0 0,0 1 0 0 0,0-1 0 0 0,0 1 0 0 0,0-1 0 0 0,1 1 0 0 0,-1-1 0 0 0,0 1 0 0 0,0-1 0 0 0,0 0 0 0 0,1 1 0 0 0,-1-1 0 0 0,0 1 0 0 0,1-1 0 0 0,-1 0 0 0 0,0 1 0 0 0,1-1 0 0 0,-1 0 0 0 0,1 1 0 0 0,-1-1 0 0 0,0 0 0 0 0,1 0 0 0 0,0 1 0 0 0,5 3 0 0 0,0 9 0 0 0,-3-7-30 0 0,0-3-78 0 0,-1 0-81 0 0,-1-2 51 0 0,0-1-35 0 0,0 1-37 0 0,-1 0-34 0 0,1 0-339 0 0,-1-1 77 0 0,1 0-48 0 0,-1 0-654 0 0,0 0-513 0 0,0 0-975 0 0</inkml:trace>
  <inkml:trace contextRef="#ctx0" brushRef="#br1" timeOffset="-40305.52">7967 45 7568 0 0,'0'0'166'0'0,"0"0"29"0"0,0 0 14 0 0,0 3-25 0 0,2 6-149 0 0,4 2-33 0 0,0 2 4 0 0,-4-1 42 0 0,-2 0 142 0 0,1-9-131 0 0,-1-1-1 0 0,0 0 1 0 0,1 0-1 0 0,-1 1 1 0 0,1-1-1 0 0,0 0 1 0 0,-1 0-1 0 0,1 0 1 0 0,0 0-59 0 0,9 14 254 0 0,-7-11-175 0 0,-1 0 0 0 0,1 0 0 0 0,-1 0 0 0 0,0 1 1 0 0,0 2-80 0 0,9 32 350 0 0,-7-22-200 0 0,1 13 114 0 0,-1-15-137 0 0,2 7 93 0 0,0 4 53 0 0,6 13 65 0 0,-7-25-133 0 0,-1 0 0 0 0,1 7-205 0 0,-2 3 391 0 0,-2 0 1 0 0,-2 25-392 0 0,1-4 287 0 0,2-5-101 0 0,4-8-5 0 0,-3-19-58 0 0,-1 1 0 0 0,-1 0 0 0 0,1 5-123 0 0,-2 13 222 0 0,0 30 145 0 0,0 38 156 0 0,0-57-273 0 0,0 1 52 0 0,0 3 68 0 0,1-41-325 0 0,-2 2 6 0 0,-13 20 21 0 0,12-16-83 0 0,2-11-37 0 0,0-2-84 0 0,0 0-87 0 0,0 0 61 0 0,0 0-38 0 0,0 0-41 0 0,0 0-39 0 0,0 0-377 0 0,0 0 87 0 0,0 0-52 0 0,0 0-730 0 0,0 0-573 0 0,0 0-1088 0 0</inkml:trace>
  <inkml:trace contextRef="#ctx0" brushRef="#br1" timeOffset="-40005.03">7794 550 7424 0 0,'0'0'166'0'0,"0"0"29"0"0,0 0 12 0 0,2 0-34 0 0,1 0-223 0 0,1 1 68 0 0,2-1 72 0 0,0 0 55 0 0,14-1 453 0 0,-14-1-412 0 0,2-3-28 0 0,2-1 69 0 0,4 3 69 0 0,-2 2-1 0 0,4-6 40 0 0,-4 1-99 0 0,-2 2-38 0 0,14-8 71 0 0,-7 2-56 0 0,5 1 96 0 0,2-2-114 0 0,-17 7-142 0 0,1 0 1 0 0,-1 1 0 0 0,7-2-54 0 0,4 1 52 0 0,-10 3-28 0 0,-1-1 0 0 0,1 0 0 0 0,-1-1 0 0 0,0 0 0 0 0,1 0-24 0 0,-1 0 18 0 0,0 0 0 0 0,1 1 0 0 0,-1 0 1 0 0,3-1-19 0 0,12-3 17 0 0,-1-4 26 0 0,5 5-22 0 0,-11-1 1 0 0,1 1-54 0 0,3 2-56 0 0,-14 3 19 0 0,0 0 37 0 0,8-2 33 0 0,-8 0-32 0 0,1 0-98 0 0,-3 0-1 0 0,0 1-54 0 0,1-1-64 0 0,-1 0-72 0 0,-1 2 49 0 0,0-1-41 0 0,1 0-418 0 0,1 1-289 0 0,1 0-667 0 0</inkml:trace>
  <inkml:trace contextRef="#ctx0" brushRef="#br1" timeOffset="-39671.78">8551 676 5344 0 0,'0'8'69'0'0,"0"-6"-46"0"0,-1 0 1 0 0,1 0 0 0 0,0 0-1 0 0,1 0 1 0 0,-1 1 0 0 0,0-1-1 0 0,1 0 1 0 0,-1 0 0 0 0,1 0-1 0 0,0 1-23 0 0,4 5 33 0 0,-4-7-33 0 0,0 1-1 0 0,-1-1 1 0 0,1 1 0 0 0,0-1 0 0 0,0 1 0 0 0,-1-1 0 0 0,1 1 0 0 0,-1-1 0 0 0,1 1-1 0 0,-1 0 1 0 0,0-1 0 0 0,1 1 0 0 0,-1 0 0 0 0,0-1 0 0 0,0 2 0 0 0,-1 12 32 0 0,1 0 50 0 0,0 2 53 0 0,1-2 56 0 0,1-3 58 0 0,5 0 217 0 0,-2-2 21 0 0,-4-4-202 0 0,0 3 36 0 0,-2-1-32 0 0,0 5 32 0 0,1-4-67 0 0,2-2 2 0 0,0 0 58 0 0,3 1-17 0 0,1 2 113 0 0,-4 4 97 0 0,-2-12-311 0 0,0 0-35 0 0,0 2 66 0 0,0 1-84 0 0,0 3-90 0 0,-1 1-34 0 0,1-6 25 0 0,0 0 38 0 0,0 0 22 0 0,0-1 41 0 0,0 1 47 0 0,0-1 53 0 0,0 0 5 0 0,0 1 45 0 0,0-1 49 0 0,1 0 52 0 0,-1 0 58 0 0,0 0 60 0 0,0 0 64 0 0,0 0 68 0 0,-2-2-553 0 0,-9 0-60 0 0,11 0-32 0 0,0 0 0 0 0,0 0 0 0 0,0 0 0 0 0,0 0 0 0 0,0 0 0 0 0,0 0 0 0 0,0 0 0 0 0,0 0 0 0 0,-1 0 0 0 0,1 0 1 0 0,0 0-1 0 0,0 0 0 0 0,0 0 0 0 0,0 0 0 0 0,0 0 0 0 0,0 0 0 0 0,0 0 0 0 0,0 0 0 0 0,0 0 0 0 0,0 0 0 0 0,-1 0 0 0 0,1 0 0 0 0,0 0 0 0 0,0 0 0 0 0,0 0 0 0 0,0 0 0 0 0,0 0 0 0 0,0 0 0 0 0,0 0 0 0 0,0 0 0 0 0,0 0 0 0 0,0-1 0 0 0,0 1 0 0 0,0 0 0 0 0,0 0 0 0 0,0 0 0 0 0,0 0 0 0 0,-1 0 0 0 0,1 0 0 0 0,0 0 0 0 0,0 0 0 0 0,0 0 0 0 0,0 0 0 0 0,0 0 1 0 0,0-1-1 0 0,0 1 0 0 0,0 0 0 0 0,0 0 0 0 0,0 0 0 0 0,0 0 0 0 0,0 0 0 0 0,0 0 0 0 0,0 0 0 0 0,0 0 0 0 0,0 0 0 0 0,1 0 0 0 0,-1-1-1 0 0,0-2 11 0 0,0-1-8 0 0,0-20 80 0 0,0 24-83 0 0,0-3 11 0 0,0 0 0 0 0,0 0 0 0 0,-1 0 0 0 0,1 1 0 0 0,0-1 0 0 0,-1 0 1 0 0,0-1-12 0 0,-6-4 26 0 0,6 8-23 0 0,1 0-1 0 0,-1 0 0 0 0,1-1 1 0 0,0 1-1 0 0,-1 0 1 0 0,1-1-1 0 0,-1 1 0 0 0,1-1 1 0 0,0 1-1 0 0,-1 0 1 0 0,1-1-1 0 0,0 1 0 0 0,0-1 1 0 0,-1 1-1 0 0,1-1 0 0 0,0 1 1 0 0,0-1-1 0 0,0 1 1 0 0,0-1-1 0 0,0 1 0 0 0,0-1 1 0 0,0 1-1 0 0,-1-1 1 0 0,1 1-1 0 0,0-1 0 0 0,1 1 1 0 0,-1-1-1 0 0,0 1 1 0 0,0-1-3 0 0,-1-16 15 0 0,0 12-15 0 0,1-1 0 0 0,0 1 0 0 0,0 0 0 0 0,0 0 0 0 0,1-1 0 0 0,0 1 0 0 0,0 0 1 0 0,0-2-1 0 0,1 1 0 0 0,1 0 0 0 0,-1-1 0 0 0,0 0 0 0 0,-1 1 0 0 0,1-1 0 0 0,-1 0 0 0 0,-1 0 0 0 0,1 0 0 0 0,-2 0 0 0 0,1 5 0 0 0,0 0 0 0 0,0-1 0 0 0,0 1 0 0 0,0 0 0 0 0,0 0 0 0 0,1 0 0 0 0,-1 0 0 0 0,1-1 0 0 0,-1 1 0 0 0,1-1 0 0 0,31-60 0 0 0,-19 48-14 0 0,0-1-32 0 0,-8 5 29 0 0,-4 9 7 0 0,0 0 0 0 0,0-1 0 0 0,0 1 1 0 0,0 0-1 0 0,1 0 0 0 0,-1 0 0 0 0,1 0 0 0 0,0 0 0 0 0,-1 0 10 0 0,11-9-76 0 0,7-7-104 0 0,-5 0-60 0 0,-11 13 168 0 0,-3 4 53 0 0,0 1 1 0 0,0-1-1 0 0,1 0 0 0 0,-1 1 0 0 0,0-1 0 0 0,1 0 1 0 0,-1 1-1 0 0,0-1 0 0 0,1 1 0 0 0,-1-1 0 0 0,1 1 1 0 0,-1-1-1 0 0,1 1 0 0 0,-1-1 0 0 0,1 1 0 0 0,0 0 1 0 0,-1-1-1 0 0,1 1 0 0 0,-1 0 0 0 0,1-1 1 0 0,0 1-1 0 0,0 0 19 0 0,4-3-77 0 0,-1 1-8 0 0,4-2-61 0 0,1 0-68 0 0,-5 1 16 0 0,0 1-58 0 0,1-9-399 0 0,-4 11 607 0 0,-1-1 0 0 0,1 1 1 0 0,0 0-1 0 0,0-1 0 0 0,-1 1 0 0 0,1 0 0 0 0,0 0 0 0 0,0-1 0 0 0,0 1 0 0 0,0 0 0 0 0,0 0 0 0 0,-1 0 1 0 0,1 0-1 0 0,1 0 48 0 0</inkml:trace>
  <inkml:trace contextRef="#ctx0" brushRef="#br1" timeOffset="-39477.09">9056 519 8984 0 0,'3'0'200'0'0,"-3"0"-195"0"0,0 0 1 0 0,1 0 0 0 0,-1 0-1 0 0,1 0 1 0 0,-1 0-1 0 0,1 0 1 0 0,-1 0 0 0 0,1 1-1 0 0,-1-1 1 0 0,1 0-1 0 0,-1 0 1 0 0,0 0 0 0 0,1 1-1 0 0,-1-1 1 0 0,0 0-1 0 0,1 1 1 0 0,-1-1 0 0 0,1 0-1 0 0,-1 1 1 0 0,0-1 0 0 0,0 0-1 0 0,1 1 1 0 0,-1-1-1 0 0,0 1-5 0 0,5 15 194 0 0,-5 8 41 0 0,-1-8-117 0 0,1-2-63 0 0,0 0-8 0 0,0-1 80 0 0,0 3 143 0 0,0 22 456 0 0,0-29-408 0 0,1-2-84 0 0,1 0-37 0 0,3 2 2 0 0,-1 0-13 0 0,-2-2-9 0 0,-1 0 31 0 0,-1 2 77 0 0,1-1-14 0 0,0 0-72 0 0,1-2-32 0 0,2 3 1 0 0,0 0-7 0 0,-1-2-6 0 0,-2 0 28 0 0,-1 2 68 0 0,0 2-24 0 0,0 6 84 0 0,0-15-274 0 0,1 1 1 0 0,-1-1-1 0 0,1 0 1 0 0,-1 1-1 0 0,1-1 1 0 0,0 0-1 0 0,0 0 1 0 0,0 1-1 0 0,0-1 0 0 0,0 0 1 0 0,0 0-1 0 0,1 0 1 0 0,-1 0-1 0 0,1-1 1 0 0,-1 1-1 0 0,3 1-37 0 0,6 11 27 0 0,-7-1 37 0 0,-3-11-72 0 0,0-2-96 0 0,0 0-92 0 0,0 0 49 0 0,0 0-38 0 0,0 0-41 0 0,0 0-40 0 0,0 0-368 0 0,0 0 81 0 0,0 0-54 0 0,0 0-722 0 0,0 0-576 0 0,0 0-1092 0 0</inkml:trace>
  <inkml:trace contextRef="#ctx0" brushRef="#br1" timeOffset="-39313.58">9103 314 10824 0 0,'0'0'241'0'0,"0"-3"38"0"0,0-8 14 0 0,0 9-21 0 0,0 2-204 0 0,0-3-40 0 0,-2-10-17 0 0,-5-3 92 0 0,9 15-107 0 0,-1 1-50 0 0,1 0-50 0 0,0 1-106 0 0,0-1-108 0 0,-2 0-68 0 0,0 0-105 0 0,0 0 66 0 0,0 0-40 0 0,0 0-548 0 0,0 0-433 0 0,0 0-821 0 0</inkml:trace>
  <inkml:trace contextRef="#ctx0" brushRef="#br1" timeOffset="-38991.21">9592 361 10856 0 0,'0'0'241'0'0,"0"0"38"0"0,0 0 14 0 0,0 0-21 0 0,1 0-204 0 0,1 3-40 0 0,16 15-6 0 0,-4-4 99 0 0,0 0 123 0 0,3 3 248 0 0,-1-1 23 0 0,-3-3-210 0 0,-4-4-74 0 0,-2-1-57 0 0,11 19 228 0 0,-12-17-236 0 0,1 1 53 0 0,4 8 194 0 0,0 1 1 0 0,1 6-414 0 0,-4-9 358 0 0,1 0 1 0 0,3 5-359 0 0,-4-10 218 0 0,-1 0-51 0 0,5 9 60 0 0,9 13 88 0 0,-2-10-38 0 0,1-6-95 0 0,-13-12-122 0 0,-1-1 0 0 0,0 1 0 0 0,0 1 0 0 0,-1-1 0 0 0,5 6-60 0 0,-4-3 35 0 0,19 28 142 0 0,-22-34-149 0 0,0 1-1 0 0,0-1 1 0 0,0 0 0 0 0,0 0-1 0 0,1 0 1 0 0,0 0 0 0 0,-1 0-1 0 0,3 0-27 0 0,6 1 85 0 0,-3 1-16 0 0,17 20 69 0 0,-13-12-56 0 0,-8-10-20 0 0,6-3-38 0 0,-9 0-7 0 0,-1 0-46 0 0,-1 0-59 0 0,0 0-126 0 0,0-3-224 0 0,0 2 428 0 0,0 0-40 0 0,0-1-42 0 0,0 1-41 0 0,0-1-42 0 0,0 0-44 0 0,0 0-44 0 0,0 0-45 0 0,0 0-46 0 0,0 0-46 0 0,0 0-48 0 0,0 0-47 0 0,0 0-50 0 0,0 0-50 0 0,0 0-50 0 0,0 0-52 0 0,0-4-1464 0 0,0-3-1220 0 0</inkml:trace>
  <inkml:trace contextRef="#ctx0" brushRef="#br1" timeOffset="-38728.64">10034 298 10880 0 0,'0'0'248'0'0,"0"0"34"0"0,0 0 20 0 0,0 0-38 0 0,0 0-84 0 0,0 0-31 0 0,0 0 162 0 0,0 2 293 0 0,0 1-469 0 0,-1 0 34 0 0,-4 8 772 0 0,3-7-710 0 0,-1 0-80 0 0,1-1-108 0 0,-1 1-103 0 0,-5 11 223 0 0,-2 12 175 0 0,2-6-104 0 0,3-8-137 0 0,-25 45 300 0 0,-4 7 10 0 0,3 4-58 0 0,25-55-287 0 0,0-1-1 0 0,-1-1 0 0 0,-1 1 1 0 0,0-1-1 0 0,-2 0-61 0 0,-10 22 97 0 0,3 1-43 0 0,4-9-32 0 0,9-17-3 0 0,1 1-1 0 0,0-1 1 0 0,0 1-1 0 0,1-1-18 0 0,-1 1 4 0 0,1 0 1 0 0,-2-1-1 0 0,1 1 0 0 0,-1-1-4 0 0,-16 24 48 0 0,8-19-75 0 0,8-9-89 0 0,1 0 54 0 0,-1 1 37 0 0,0 10 36 0 0,2-9-100 0 0,0-3-9 0 0,1 0-48 0 0,-1 0-57 0 0,-1 0-65 0 0,0 0-73 0 0,0 0-84 0 0,1-2 79 0 0,1-1-49 0 0,-1 1-44 0 0,1-1-39 0 0,-1 1-141 0 0,0-1-40 0 0,0 2-174 0 0,-1 0-471 0 0,2-2 732 0 0</inkml:trace>
  <inkml:trace contextRef="#ctx0" brushRef="#br1" timeOffset="-23887.02">0 1907 5264 0 0,'0'0'116'0'0,"0"0"17"0"0,0 0 12 0 0,3 0-14 0 0,7 0-40 0 0,-7 0 13 0 0,0-3 121 0 0,0 1-99 0 0,0 0 1 0 0,0 0-1 0 0,1 0 0 0 0,-1 0 1 0 0,1 0-1 0 0,2-1-126 0 0,8-2 290 0 0,-5 2-136 0 0,-1 0-64 0 0,-8 3-83 0 0,18-3 285 0 0,-2 4-40 0 0,-13-1-212 0 0,-1 1 0 0 0,1-1 0 0 0,-1 0 0 0 0,1 0 0 0 0,-1 0-1 0 0,0 0 1 0 0,1-1 0 0 0,-1 1 0 0 0,1-1 0 0 0,-1 1 0 0 0,0-1-1 0 0,1 0-39 0 0,4-4 80 0 0,-6 5-71 0 0,-1-1-1 0 0,1 0 1 0 0,0 1-1 0 0,0-1 1 0 0,-1 0-1 0 0,1 1 1 0 0,0-1-1 0 0,0 1 1 0 0,0 0-1 0 0,0-1 1 0 0,0 1-1 0 0,-1 0 1 0 0,1-1-1 0 0,0 1 1 0 0,0 0-1 0 0,0 0 1 0 0,0 0-1 0 0,0 0 1 0 0,0 0-1 0 0,0 0 1 0 0,0 0-1 0 0,0 0 1 0 0,0 0-1 0 0,0 0 1 0 0,0 1-1 0 0,0-1 1 0 0,0 0-9 0 0,6 5 58 0 0,-7-4-50 0 0,1-1 0 0 0,0 1 0 0 0,-1 0-1 0 0,1-1 1 0 0,0 1 0 0 0,0-1-1 0 0,0 1 1 0 0,-1-1 0 0 0,1 1-1 0 0,0-1 1 0 0,0 0 0 0 0,0 1 0 0 0,0-1-1 0 0,0 0 1 0 0,0 0 0 0 0,0 0-1 0 0,0 0 1 0 0,0 0 0 0 0,0 0-1 0 0,0 0 1 0 0,0 0 0 0 0,0 0 0 0 0,0 0-1 0 0,-1 0 1 0 0,1 0 0 0 0,0-1-1 0 0,0 1-7 0 0,7-5 55 0 0,-6 4-44 0 0,-1 0-1 0 0,1 0 1 0 0,-1 0 0 0 0,0 1 0 0 0,1-1 0 0 0,0 0-1 0 0,-1 1 1 0 0,1-1 0 0 0,-1 1 0 0 0,1-1-1 0 0,0 1 1 0 0,-1 0 0 0 0,1 0 0 0 0,0 0-11 0 0,21 0 139 0 0,30 0 81 0 0,-32 0-99 0 0,-13 0-79 0 0,0 2 1 0 0,0-1-1 0 0,0 1 1 0 0,0 0-1 0 0,8 3-42 0 0,-14-4 12 0 0,0-1-1 0 0,-1 1 1 0 0,1-1 0 0 0,-1 0 0 0 0,1 1 0 0 0,0-1-1 0 0,-1 0 1 0 0,1 0 0 0 0,0 0 0 0 0,-1 0-1 0 0,1 0-11 0 0,1-1 13 0 0,0 0 0 0 0,-1 0 1 0 0,1 0-1 0 0,-1 0 0 0 0,1 0 0 0 0,-1 0 0 0 0,1-1-13 0 0,5-2 47 0 0,9 1 54 0 0,4 3-33 0 0,-9 1-39 0 0,14-1 25 0 0,-15 1-28 0 0,0-1 0 0 0,0 0 0 0 0,-1 0-1 0 0,1-2 1 0 0,4 0-26 0 0,0-3 11 0 0,3-1 14 0 0,2 4 30 0 0,240 2 204 0 0,-194 0-173 0 0,-59 0-62 0 0,1-1 0 0 0,-1 0 1 0 0,1-1-1 0 0,-1 1 0 0 0,2-2-24 0 0,-2 1 23 0 0,1 0 1 0 0,0 1 0 0 0,0 0-1 0 0,0 0 1 0 0,1 0-24 0 0,143 1 330 0 0,-102 0-266 0 0,1 0-54 0 0,-36-1 10 0 0,0 0 0 0 0,-1-1 0 0 0,5-2-20 0 0,-4 1 28 0 0,-1 1 0 0 0,1 0 0 0 0,4 1-28 0 0,13 2 48 0 0,-9 0 1 0 0,0-2 1 0 0,0 0-1 0 0,2-1-49 0 0,-1-3 32 0 0,-8 2-16 0 0,0 1 0 0 0,-1 0 0 0 0,9 1-16 0 0,-6 0 53 0 0,0-1 0 0 0,17-3-53 0 0,-17 2 27 0 0,0 0 0 0 0,17 1-27 0 0,-12 2 33 0 0,-6 1-12 0 0,0-2 0 0 0,0 0 0 0 0,3-1-21 0 0,-6 0 18 0 0,10-2 45 0 0,2 0 0 0 0,18 1-63 0 0,-17 3 33 0 0,-9 1 14 0 0,1-2 1 0 0,17-2-48 0 0,-10-1 28 0 0,-5 1-10 0 0,-1 0 0 0 0,21 0-18 0 0,1 4 2 0 0,-9 0-40 0 0,0-2 0 0 0,14-2 38 0 0,-15-3-14 0 0,-17 3 14 0 0,-1 1 0 0 0,1 1 0 0 0,9-1 0 0 0,4 3 0 0 0,0-1 8 0 0,-1 0 0 0 0,11-3-8 0 0,-7-2 41 0 0,-10 2 21 0 0,1 0 1 0 0,17 1-63 0 0,-8 2 41 0 0,-1 1 18 0 0,0-2 0 0 0,5-2-59 0 0,-2-2 36 0 0,-13 2-4 0 0,0 0-1 0 0,-1 2 1 0 0,2 0-32 0 0,29 2 42 0 0,-8 0 1 0 0,-1-2 0 0 0,13-3-43 0 0,-22 0 0 0 0,-4 0 0 0 0,1 1 0 0 0,8 1 0 0 0,-6 2 0 0 0,2 1 0 0 0,32-4 0 0 0,-31-2 0 0 0,1 1 0 0 0,0 1 0 0 0,0 1 0 0 0,28 4 7 0 0,-24-1 16 0 0,1-2 0 0 0,23-3-23 0 0,-40 1 6 0 0,17-2 95 0 0,37 0-101 0 0,-51 4 65 0 0,0-1 0 0 0,8-3-65 0 0,14-1 70 0 0,10 3 84 0 0,9 2-154 0 0,24 2 60 0 0,-15 0-82 0 0,368-1-58 0 0,-391-2 80 0 0,14-4 0 0 0,-17 1 0 0 0,14 2 0 0 0,160 3 0 0 0,-183-1 0 0 0,25-6 0 0 0,-22 3 0 0 0,28 0 0 0 0,1190 4 80 0 0,-1194-2-74 0 0,2-3 45 0 0,74-3 90 0 0,-64 8-80 0 0,22 1-39 0 0,2-5-39 0 0,-54 0-14 0 0,25-2-18 0 0,3 3 49 0 0,316 3 0 0 0,-246-8 0 0 0,6 0 0 0 0,100 8 2 0 0,-168 0 24 0 0,-5 0 36 0 0,-1-3-10 0 0,-3-2-35 0 0,66-3-16 0 0,59 8-1 0 0,-136-2-7 0 0,12-4 7 0 0,-18 1-67 0 0,10 2 67 0 0,25 3-24 0 0,49 0 83 0 0,16 0 47 0 0,-52 0-69 0 0,-59-2-38 0 0,12-4 1 0 0,-15 2 11 0 0,11 1-11 0 0,32 3 121 0 0,-2 0-46 0 0,311 0 75 0 0,-395-1-104 0 0,1 1-99 0 0,-1-1-93 0 0,0 0-86 0 0,0 0-79 0 0,-1-1-71 0 0,1 1-66 0 0,-1-1-59 0 0,2 0-413 0 0,0-1-103 0 0,2 1-752 0 0,4 2-1014 0 0</inkml:trace>
  <inkml:trace contextRef="#ctx0" brushRef="#br0" timeOffset="-20352.15">773 2743 8464 0 0,'0'0'190'0'0,"0"0"28"0"0,0 0 10 0 0,0 0-73 0 0,0 0-17 0 0,0 0 42 0 0,0 0 145 0 0,0 0 275 0 0,0 3 22 0 0,-2 6-267 0 0,1-7-228 0 0,0 1 1 0 0,-1-1-1 0 0,1 1 1 0 0,-1-1-1 0 0,0 0 1 0 0,1 1-1 0 0,-2-1-127 0 0,-2 3 241 0 0,0 0-39 0 0,1-1-60 0 0,2-1 212 0 0,2-1-123 0 0,0 24 104 0 0,-3-20-181 0 0,2-5-138 0 0,0-1-8 0 0,0 1 1 0 0,1 0 0 0 0,-1-1 0 0 0,0 1-1 0 0,0 0 1 0 0,1 0 0 0 0,-1 0 0 0 0,0-1-1 0 0,1 1 1 0 0,-1 0 0 0 0,1 0-1 0 0,-1 0 1 0 0,1 0 0 0 0,0 0 0 0 0,-1 0-1 0 0,1 0 1 0 0,0 0 0 0 0,0 0 0 0 0,-1 0-1 0 0,1 1 1 0 0,0-1 0 0 0,0 0 0 0 0,0 0-1 0 0,1 0 1 0 0,-1 0 0 0 0,0 0 0 0 0,0 0-1 0 0,1 1-8 0 0,-1-1 6 0 0,1-1 1 0 0,-1 1 1 0 0,1 0-1 0 0,-1 0 1 0 0,1 0-1 0 0,-1 0 0 0 0,1-1 1 0 0,-1 1-1 0 0,0 0 0 0 0,1 0 1 0 0,-1 0-1 0 0,0 0 1 0 0,0 0-1 0 0,1 0 0 0 0,-1 0 1 0 0,0 0-1 0 0,0 0 0 0 0,0 0 1 0 0,0 0-1 0 0,-1 0 1 0 0,1 0-1 0 0,0 0 0 0 0,0 0 1 0 0,-1 0-1 0 0,1-1 0 0 0,0 1 1 0 0,-1 0-1 0 0,1 0 1 0 0,-1 0-1 0 0,1 0 0 0 0,-1 0 1 0 0,0 0-8 0 0,1 0 5 0 0,-4 14 94 0 0,4 6-13 0 0,1-12-45 0 0,1 9 59 0 0,4-2-33 0 0,0 0 10 0 0,-4 2 40 0 0,-3 4-6 0 0,0-10-46 0 0,1-1-1 0 0,0 0 0 0 0,1 1 1 0 0,0-1-1 0 0,1 2-64 0 0,4 2 77 0 0,0 3 33 0 0,-4-1 29 0 0,-3-7-75 0 0,0 10 63 0 0,5-2 19 0 0,1-8-75 0 0,1 8 52 0 0,-4 1 33 0 0,-2 41 276 0 0,0-19-83 0 0,0-6 16 0 0,0 2 92 0 0,-3-24-348 0 0,-7 1 3 0 0,8-12-8 0 0,2-2-5 0 0,0 0-23 0 0,0 0-11 0 0,0 0-1 0 0,0 0 3 0 0,0 0 10 0 0,0 0-26 0 0,0 0-124 0 0,0 0-58 0 0,-1 0 43 0 0,1 0 19 0 0,0 0-34 0 0,0-1-14 0 0,-1 1-33 0 0,1-1-40 0 0,-1 1-44 0 0,0-1-46 0 0,0 0-45 0 0,0 0-41 0 0,0-1-36 0 0,-1 0-262 0 0,0 0-62 0 0,1 0-47 0 0,-1 0-34 0 0,0-5-1449 0 0,2-2-1280 0 0</inkml:trace>
  <inkml:trace contextRef="#ctx0" brushRef="#br0" timeOffset="-19753.3">332 2838 5384 0 0,'0'13'116'0'0,"0"-10"17"0"0,0-3 12 0 0,0 0-37 0 0,0 0 8 0 0,0 0 57 0 0,0 0 161 0 0,2 0 294 0 0,1 0-528 0 0,1 0 80 0 0,4 0 250 0 0,6 0 403 0 0,-9 0-509 0 0,0 0-60 0 0,-2 0-102 0 0,3-3 312 0 0,8-7 22 0 0,0 7-82 0 0,0 0-48 0 0,-4-2-74 0 0,-2 0-84 0 0,2 0 79 0 0,-1 1-57 0 0,4-6 33 0 0,-12 9-218 0 0,1-1 0 0 0,0 0 0 0 0,0 1 1 0 0,1-1-1 0 0,-1 1 0 0 0,0 0 0 0 0,0 0 0 0 0,2-1-45 0 0,19-4 267 0 0,-19 5-219 0 0,0 0 0 0 0,0 0 1 0 0,0 0-1 0 0,0-1 0 0 0,0 0 1 0 0,-1 1-1 0 0,3-2-48 0 0,13-13 223 0 0,-1 0-50 0 0,-11 12-118 0 0,0 0-1 0 0,0 0 1 0 0,1 1 0 0 0,0-1-1 0 0,6 0-54 0 0,4-1 57 0 0,2 0-37 0 0,-17 4-20 0 0,2-1 8 0 0,0 1 1 0 0,0-1 0 0 0,0-1 0 0 0,0 1 0 0 0,0-1-9 0 0,-2 1 2 0 0,1 0 1 0 0,0 0 0 0 0,0 0-1 0 0,0 0 1 0 0,0 1 0 0 0,0 0-1 0 0,0 0 1 0 0,0 0 0 0 0,1 0-1 0 0,-1 0 1 0 0,3 1-3 0 0,1-1 16 0 0,0 1 1 0 0,0-2-1 0 0,0 1 1 0 0,5-3-17 0 0,-6 2 13 0 0,1 0 1 0 0,0 1-1 0 0,0-1 1 0 0,6 1-14 0 0,-7 1-67 0 0,1 0 55 0 0,19 0 159 0 0,-20 0-133 0 0,4 0-69 0 0,-6 0-21 0 0,0 0-40 0 0,0 0-68 0 0,1 0-66 0 0,-1 0-75 0 0,0 0-83 0 0,0 0-92 0 0,0 0-100 0 0,-1 0-109 0 0,1 0-118 0 0,3 0-914 0 0,2 0-987 0 0</inkml:trace>
  <inkml:trace contextRef="#ctx0" brushRef="#br0" timeOffset="-19140.59">1168 2727 5384 0 0,'0'0'116'0'0,"0"0"17"0"0,0 0 12 0 0,0 0-37 0 0,0 0 8 0 0,0 0 57 0 0,0 0 161 0 0,0 0 294 0 0,0 0 20 0 0,2 3-33 0 0,4 2-342 0 0,5 6 204 0 0,-4-1-122 0 0,-3 0-7 0 0,-3 1 69 0 0,1-2-195 0 0,3 1 34 0 0,2 5 35 0 0,-5-1-44 0 0,-1-9-173 0 0,-1 1-1 0 0,1 0 0 0 0,0-1 1 0 0,1 1-1 0 0,1 2-73 0 0,3 15 216 0 0,-4-9-101 0 0,-2 4 46 0 0,2-4-59 0 0,5 21 39 0 0,-3-20-83 0 0,1 16 56 0 0,0-14-55 0 0,1 5 65 0 0,-4 0 66 0 0,0-5 45 0 0,4 1-37 0 0,0-3-52 0 0,-5-8-66 0 0,0 0 0 0 0,-1 0 0 0 0,1 0 0 0 0,-1 1-80 0 0,-1 17 137 0 0,1-10-100 0 0,0-13-28 0 0,0 0 0 0 0,0 0 0 0 0,1 0-1 0 0,-1 0 1 0 0,0 0 0 0 0,1 0 0 0 0,-1-1-1 0 0,1 1 1 0 0,0 0 0 0 0,0 0 0 0 0,-1 0-1 0 0,1-1 1 0 0,2 2-9 0 0,2 9 73 0 0,-3-1 7 0 0,-2 20 176 0 0,0 1-62 0 0,0 0-60 0 0,0-3-55 0 0,0-27 1 0 0,0-2 10 0 0,0 0-6 0 0,0 3 55 0 0,0 7 82 0 0,0-20-55 0 0,0-9-90 0 0,0 11-84 0 0,0 3-36 0 0,-1-16 116 0 0,0 16-59 0 0,1 0 1 0 0,0 0-1 0 0,0 1 0 0 0,0-1 0 0 0,1 0 0 0 0,0 0 0 0 0,-1 0 0 0 0,3-3-13 0 0,-2 3 5 0 0,1-2-4 0 0,0 1-1 0 0,0 0 1 0 0,1 1 0 0 0,-1-1-1 0 0,1 0 1 0 0,0 1 0 0 0,1-1 0 0 0,2-3-1 0 0,2 2 0 0 0,-4 4 0 0 0,-1 0 0 0 0,0 0 0 0 0,0-1 0 0 0,0 1 0 0 0,0-1 0 0 0,-1 0 0 0 0,3-6 0 0 0,-4 7 0 0 0,0 1 0 0 0,0 0 0 0 0,0-1 0 0 0,1 1 0 0 0,-1 0 0 0 0,1 0 0 0 0,-1 0 0 0 0,1 0 0 0 0,0 0 0 0 0,29-29 0 0 0,-29 29-3 0 0,-1 1 1 0 0,0 0 0 0 0,1-1-1 0 0,-1 1 1 0 0,1 0 0 0 0,0 0-1 0 0,-1 0 1 0 0,1 0 0 0 0,0 0-1 0 0,0 0 1 0 0,1 0 2 0 0,10-1-48 0 0,6 2-37 0 0,-16 0 76 0 0,0 0 0 0 0,0 1 0 0 0,0-1 0 0 0,0 1 0 0 0,-1 0 0 0 0,1 0 0 0 0,1 0 9 0 0,14 7-10 0 0,-5-3 10 0 0,-8 6 0 0 0,9-6 0 0 0,-9-3 0 0 0,-2 1 0 0 0,20 21 0 0 0,-18-18 0 0 0,-1-1 0 0 0,0 1 0 0 0,-1 0 0 0 0,1 0 0 0 0,-1 0 0 0 0,0 1 0 0 0,0-2 0 0 0,2 9 0 0 0,2-10 0 0 0,-7-4 0 0 0,1 0 0 0 0,-1 1 0 0 0,1-1 0 0 0,-1 0 0 0 0,0 1 0 0 0,1-1 0 0 0,-1 0 0 0 0,1 1 0 0 0,-1-1 0 0 0,0 0 0 0 0,1 1 0 0 0,-1-1 0 0 0,0 0 0 0 0,0 1 0 0 0,1-1 0 0 0,-1 1 0 0 0,0-1 0 0 0,0 1 0 0 0,0-1 0 0 0,1 1 0 0 0,-1-1 0 0 0,0 1 0 0 0,0-1 0 0 0,0 1 0 0 0,0-1 0 0 0,0 1 0 0 0,0-1 0 0 0,0 1 0 0 0,0-1 0 0 0,0 1 0 0 0,0-1 0 0 0,-1 1 0 0 0,1 0 0 0 0,0-1 0 0 0,0 0 0 0 0,0 1 0 0 0,0-1 0 0 0,0 1 0 0 0,0-1 0 0 0,0 1 0 0 0,0-1 0 0 0,0 1 0 0 0,0-1 0 0 0,0 1 0 0 0,0-1 0 0 0,0 1 0 0 0,1-1 0 0 0,-1 1 0 0 0,0-1 0 0 0,0 1 0 0 0,1-1 0 0 0,-1 1 0 0 0,0-1 0 0 0,0 0 0 0 0,1 1 0 0 0,-1-1 0 0 0,0 1 0 0 0,1-1 0 0 0,-1 0 0 0 0,0 1 0 0 0,1-1 0 0 0,-1 0 0 0 0,1 0 0 0 0,-1 1 0 0 0,1-1 0 0 0,6 4 0 0 0,-7-3 0 0 0,0 0 0 0 0,1 0 0 0 0,-1 0 0 0 0,0-1 0 0 0,1 1 0 0 0,-1 0 0 0 0,0 0 0 0 0,0 0 0 0 0,0 0 0 0 0,0-1 0 0 0,0 1 0 0 0,0 0 0 0 0,0 0 0 0 0,0 1 0 0 0,0 13 0 0 0,3 1 0 0 0,11 7 2 0 0,-14-20-1 0 0,-1 16-62 0 0,1-17-32 0 0,0-2-112 0 0,0 0-203 0 0,0 0 305 0 0,0 0 8 0 0,0 0-15 0 0,0 0-37 0 0,0 0-12 0 0,0 0-37 0 0,0 0-44 0 0,0 0-48 0 0,0 0-52 0 0,0 0-49 0 0,0 0-44 0 0,0 0-37 0 0,0 0-137 0 0,0 0-37 0 0,0 0-1419 0 0</inkml:trace>
  <inkml:trace contextRef="#ctx0" brushRef="#br0" timeOffset="-18663.75">1862 3280 5384 0 0,'2'0'116'0'0,"9"0"17"0"0,-8 0 12 0 0,-1-3-14 0 0,11-8-104 0 0,3 9-27 0 0,-9 2 25 0 0,-1 0 45 0 0,1 0 47 0 0,-2-1 50 0 0,-1-1 52 0 0,-2-1 2 0 0,0 0-13 0 0,0-1-6 0 0,0 3 6 0 0,0 0-22 0 0,1 0 58 0 0,0 1 71 0 0,2 0 83 0 0,4-2-19 0 0,-9 2-358 0 0,1-1 0 0 0,-1 1 0 0 0,0 0 0 0 0,1-1 0 0 0,-1 1 0 0 0,0-1 0 0 0,1 1 0 0 0,-1-1 0 0 0,0 1 0 0 0,0-1 0 0 0,0 1 0 0 0,1-1 0 0 0,-1 1 0 0 0,0-1 0 0 0,0 1 0 0 0,0-1 0 0 0,0 1 0 0 0,0-1 0 0 0,0 1 0 0 0,0-1 0 0 0,0 1 0 0 0,0-1-21 0 0,0-2 363 0 0,0 3-30 0 0,3-2-112 0 0,7-9-49 0 0,-7 8-60 0 0,-2 1-38 0 0,0-1-23 0 0,-1 0-22 0 0,-1 0-5 0 0,3 1 22 0 0,-2 2-30 0 0,1 0 0 0 0,-1-1-1 0 0,1 1 1 0 0,0 0 0 0 0,-1-1-1 0 0,1 1 1 0 0,0 0-1 0 0,-1 0 1 0 0,1 0 0 0 0,0 0-1 0 0,-1 0 1 0 0,1 0 0 0 0,0 0-1 0 0,-1 0 1 0 0,1 0-16 0 0,2 0 256 0 0,-3-3 7 0 0,0-28 178 0 0,0 18-384 0 0,0-3-35 0 0,1 12-24 0 0,-2-1 1 0 0,-15-5 17 0 0,-1 1 53 0 0,11 4-41 0 0,4 5-20 0 0,-20 1 18 0 0,21-1-26 0 0,0 0 0 0 0,0 0 0 0 0,0 0 0 0 0,0 0 0 0 0,1 0 0 0 0,-1 0 0 0 0,0 0 0 0 0,0 0 0 0 0,0 1 0 0 0,0-1 0 0 0,1 0 0 0 0,-1 1 0 0 0,0-1 0 0 0,0 1 0 0 0,-5 9 0 0 0,-1-5 0 0 0,7-5-1 0 0,0 0 1 0 0,-1 0 0 0 0,1 1-1 0 0,0-1 1 0 0,-1 0 0 0 0,1 0-1 0 0,0 1 1 0 0,-1-1 0 0 0,1 0-1 0 0,0 0 1 0 0,-1 1 0 0 0,1-1-1 0 0,0 0 1 0 0,0 1 0 0 0,-1-1-1 0 0,1 1 1 0 0,0-1-1 0 0,0 0 1 0 0,0 1 0 0 0,-1-1-1 0 0,1 1 1 0 0,0-1 0 0 0,0 0-1 0 0,0 1 1 0 0,0-1 0 0 0,0 1-1 0 0,0-1 1 0 0,0 0 0 0 0,0 1-1 0 0,0-1 1 0 0,0 1 0 0 0,0-1-1 0 0,0 0 0 0 0,0 0 1 0 0,0 0-1 0 0,0 0 0 0 0,0 0 0 0 0,0 1 1 0 0,0-1-1 0 0,0 0 0 0 0,0 0 0 0 0,0 0 1 0 0,0 0-1 0 0,0 0 0 0 0,0 0 0 0 0,0 0 1 0 0,0 0-1 0 0,0 0 0 0 0,0 0 0 0 0,0 1 1 0 0,0-1-1 0 0,0 0 0 0 0,0 0 0 0 0,0 0 1 0 0,0 0-1 0 0,0 0 0 0 0,0 0 0 0 0,0 0 1 0 0,0 0-1 0 0,0 0 0 0 0,0 0 0 0 0,0 0 1 0 0,0 0-1 0 0,0 0 0 0 0,0 1 1 0 0,-1-1-1 0 0,1 0 0 0 0,0 0 0 0 0,0 0 1 0 0,0 0-1 0 0,0 0 0 0 0,0 0 0 0 0,0 0 1 0 0,0 0-1 0 0,0 0 0 0 0,0 0 0 0 0,0 0 1 0 0,0 0-1 0 0,-1 0 0 0 0,1 0 0 0 0,0 0 1 0 0,0 0-1 0 0,0 0 0 0 0,0 0 0 0 0,0 0 1 0 0,0 0-1 0 0,0 0 0 0 0,0 0 0 0 0,0 0 1 0 0,-1 0 0 0 0,1-1 0 0 0,-1 1-1 0 0,1 0 1 0 0,-1 0 0 0 0,1 0-1 0 0,0 0 1 0 0,-1 1 0 0 0,1-1-1 0 0,-1 0 1 0 0,1 0-1 0 0,0 0 1 0 0,-1 0 0 0 0,1 0-1 0 0,-1 0 1 0 0,1 1 0 0 0,0-1-1 0 0,-1 0 1 0 0,1 0 0 0 0,0 1-1 0 0,-1-1 1 0 0,1 0 0 0 0,0 0-1 0 0,-1 1 1 0 0,1-1 0 0 0,0 0-1 0 0,0 1 1 0 0,-1-1 0 0 0,1 1-1 0 0,0-1 1 0 0,0 0 0 0 0,0 1 0 0 0,-5 6 0 0 0,-2-3 0 0 0,7-4 0 0 0,-1 1 0 0 0,1-1 0 0 0,-1 0 0 0 0,1 0 0 0 0,0 1 0 0 0,-1-1 0 0 0,1 0 0 0 0,0 1 0 0 0,-1-1 0 0 0,1 0 0 0 0,0 1 0 0 0,-1-1 0 0 0,1 1 0 0 0,0-1 0 0 0,-1 0 0 0 0,1 1 0 0 0,0-1 0 0 0,0 1 0 0 0,0-1 0 0 0,0 1 0 0 0,-1-1 0 0 0,1 1 0 0 0,0-1 0 0 0,0 1 0 0 0,0-1 0 0 0,0 1 0 0 0,0-1 0 0 0,0 1 0 0 0,0-1 0 0 0,0 1 0 0 0,0-1 0 0 0,1 1 0 0 0,-4 15 0 0 0,-2-8 0 0 0,4-7 0 0 0,0 1 0 0 0,0-1 0 0 0,0 1 0 0 0,1-1 0 0 0,-1 1 0 0 0,0-1 0 0 0,1 1 0 0 0,-1-1 0 0 0,1 1 0 0 0,0 0 0 0 0,-1-1 0 0 0,1 1 0 0 0,0 0 0 0 0,0-1 0 0 0,0 33-7 0 0,0-1 51 0 0,0-11 30 0 0,0 0 47 0 0,2-4-7 0 0,7 2-16 0 0,-7-16-70 0 0,6 9 145 0 0,4-2-45 0 0,-4-4-48 0 0,-4-1 5 0 0,0 4 58 0 0,-4-9-127 0 0,1 0-1 0 0,-1 0 0 0 0,0 0 0 0 0,1 0 1 0 0,-1 0-1 0 0,1 0 0 0 0,-1 0 0 0 0,1 0 1 0 0,0 0-1 0 0,-1 0 0 0 0,1 0 0 0 0,0 0 1 0 0,0 0-1 0 0,-1 0 0 0 0,1-1 0 0 0,0 1 1 0 0,0 0-1 0 0,0 0 0 0 0,0-1 1 0 0,0 1-1 0 0,0-1 0 0 0,0 1 0 0 0,0-1 1 0 0,1 0-1 0 0,-1 1 0 0 0,0-1 0 0 0,0 0 1 0 0,0 0-1 0 0,0 0 0 0 0,0 1 0 0 0,1-1 1 0 0,-1 0-1 0 0,1-1-15 0 0,11 4 29 0 0,-3 2-49 0 0,-8-4 12 0 0,-1 0 0 0 0,1 0 0 0 0,0 0-1 0 0,-1 0 1 0 0,1-1 0 0 0,0 1 0 0 0,-1 0 0 0 0,1-1-1 0 0,0 0 1 0 0,0 1 0 0 0,-1-1 0 0 0,1 0 0 0 0,0 0 8 0 0,18 0-63 0 0,5 0 54 0 0,-24 0 10 0 0,1 0 1 0 0,0 0 0 0 0,0 0 0 0 0,-1 0 0 0 0,1-1 0 0 0,0 1 0 0 0,-1-1 0 0 0,1 1-1 0 0,-1-1 1 0 0,1 1 0 0 0,-1-1 0 0 0,1 0 0 0 0,-1 0 0 0 0,1 0-2 0 0,11-5 27 0 0,3 5-14 0 0,-13 1-13 0 0,-1 0 0 0 0,0 0-1 0 0,1 0 1 0 0,-1 0 0 0 0,1 0 0 0 0,-1-1-1 0 0,0 1 1 0 0,1-1 0 0 0,-1 0 0 0 0,2 0 0 0 0,2-2 34 0 0,7-2 139 0 0,-9 4-152 0 0,-1-1-42 0 0,2 1-68 0 0,0 0-88 0 0,0 0-109 0 0,-3 0 96 0 0,1 0-35 0 0,-1 1 73 0 0,1-1-148 0 0,0 0-50 0 0,0 0-43 0 0,0 0-38 0 0,1-1-130 0 0,0 0-37 0 0,7-3-1329 0 0</inkml:trace>
  <inkml:trace contextRef="#ctx0" brushRef="#br0" timeOffset="-18352.81">2808 3043 8032 0 0,'0'0'182'0'0,"0"0"29"0"0,0 0 12 0 0,0 3-37 0 0,0 10-126 0 0,0 4-116 0 0,0-13 88 0 0,0 1 105 0 0,0-2-15 0 0,0 2 45 0 0,3 5 210 0 0,3 0-65 0 0,-1-1-73 0 0,1 4 176 0 0,0-2-63 0 0,-3-4-117 0 0,-2-5-161 0 0,0 0 0 0 0,-1 0 0 0 0,1 0 0 0 0,-1 0 0 0 0,0-1 0 0 0,0 1 0 0 0,1 0 0 0 0,-1 0 0 0 0,0 0 0 0 0,-1 0 0 0 0,1 1-74 0 0,0-1 72 0 0,0 0-1 0 0,-1 0 1 0 0,1 0-1 0 0,0 0 0 0 0,1-1 1 0 0,-1 1-1 0 0,0 0 1 0 0,1 0-1 0 0,-1 0 1 0 0,1 0-1 0 0,0 1-71 0 0,3 5 202 0 0,3 4 95 0 0,-5-1-64 0 0,-2-8-161 0 0,0-1 0 0 0,1 0 1 0 0,-1 0-1 0 0,1 1 0 0 0,0-1 0 0 0,0 0 0 0 0,-1 0 0 0 0,1 0 0 0 0,1 0 0 0 0,-1 1-72 0 0,4 7 264 0 0,-3-5-182 0 0,-1 0-45 0 0,-1 3 142 0 0,0-7-82 0 0,0-1-55 0 0,0 10-6 0 0,0 21 53 0 0,0-29-559 0 0,0-1 60 0 0,0 0 48 0 0,0 1 41 0 0,0-1-53 0 0,0 2-559 0 0,0-2 503 0 0,0 0-10 0 0,0 0-80 0 0,0 1-1294 0 0,0-1-1033 0 0</inkml:trace>
  <inkml:trace contextRef="#ctx0" brushRef="#br0" timeOffset="-18163.27">2730 2885 8664 0 0,'0'0'197'0'0,"0"0"24"0"0,0 0 18 0 0,-3 0-34 0 0,-8 0-137 0 0,9 0 64 0 0,5 0-6 0 0,0 1-66 0 0,0-1-64 0 0,-2 1-63 0 0,0 0-60 0 0,0 0-60 0 0,0 0-58 0 0,0 1-55 0 0,-1-1-51 0 0,1 1-51 0 0,1 0-50 0 0,-1-1-49 0 0,3 1-710 0 0,5-1-694 0 0</inkml:trace>
  <inkml:trace contextRef="#ctx0" brushRef="#br0" timeOffset="-17345.18">3361 3090 4624 0 0,'3'0'37'0'0,"1"0"-26"0"0,-1 0 28 0 0,4 0 55 0 0,5 0 80 0 0,-10 0-2 0 0,-2 0 162 0 0,-2 0 294 0 0,-9 0 20 0 0,8 0-17 0 0,3 0-101 0 0,0 0-46 0 0,0-2-10 0 0,0-3-233 0 0,0-6 285 0 0,0 6-338 0 0,0 1-68 0 0,0 2-109 0 0,0 2-6 0 0,0 0 1 0 0,0 0-1 0 0,1 0 0 0 0,-1 0 0 0 0,0 0 0 0 0,0 0 0 0 0,0 0 0 0 0,0 0 0 0 0,0 0 0 0 0,0-1 0 0 0,0 1 0 0 0,0 0 0 0 0,0 0 0 0 0,0 0 1 0 0,0 0-1 0 0,0 0 0 0 0,0 0 0 0 0,0 0 0 0 0,-1 0 0 0 0,1 0 0 0 0,0 0 0 0 0,0-1 0 0 0,0 1 0 0 0,0 0 0 0 0,0 0 0 0 0,0 0 0 0 0,0 0 0 0 0,0 0 1 0 0,0 0-1 0 0,0 0 0 0 0,0 0 0 0 0,0 0 0 0 0,0 0 0 0 0,0 0 0 0 0,0 0 0 0 0,0 0 0 0 0,-1 0 0 0 0,1 0 0 0 0,0 0 0 0 0,0 0 0 0 0,0 0 1 0 0,0 0-1 0 0,0-1 0 0 0,0 1 0 0 0,0 0 0 0 0,0 0 0 0 0,0 0 0 0 0,0 0 0 0 0,-1 0 0 0 0,1 0 0 0 0,0 1 0 0 0,0-1 0 0 0,0 0 0 0 0,0 0 1 0 0,0 0-1 0 0,0 0 0 0 0,0 0-5 0 0,-12-3 271 0 0,-3-7 50 0 0,13 7-114 0 0,-1 2-77 0 0,1 1-49 0 0,-1 1-43 0 0,0 0-1 0 0,1-1 42 0 0,-1-1 48 0 0,0-2 76 0 0,3 3-191 0 0,0-1-1 0 0,-1 1 0 0 0,1-1 1 0 0,-1 1-1 0 0,1-1 0 0 0,-1 1 1 0 0,0 0-1 0 0,1-1 0 0 0,-1 1 1 0 0,1 0-1 0 0,-1-1 0 0 0,0 1 1 0 0,1 0-1 0 0,-1 0 0 0 0,0-1 1 0 0,1 1-1 0 0,-1 0 1 0 0,0 0-1 0 0,1 0 0 0 0,-1 0 1 0 0,0 0-1 0 0,1 0 0 0 0,-1 0 1 0 0,0 0-1 0 0,0 0 0 0 0,1 1 1 0 0,-1-1-1 0 0,0 0 0 0 0,1 0 1 0 0,-1 0-1 0 0,1 1 0 0 0,-1-1 1 0 0,0 0-1 0 0,1 1 0 0 0,-1 0-11 0 0,-8 2 144 0 0,-2-1 37 0 0,6 1 37 0 0,3-1-189 0 0,-3 2 46 0 0,-8 10 154 0 0,7-6-140 0 0,0 5 6 0 0,1-2-64 0 0,-5 13-29 0 0,-1-6-2 0 0,6 9 0 0 0,-11 9 0 0 0,14-28 0 0 0,-1-2 0 0 0,1 0 0 0 0,1 0 0 0 0,-1 1 0 0 0,1-1 0 0 0,0 0 0 0 0,0 1 0 0 0,1 4 0 0 0,0 4 0 0 0,-1-5 0 0 0,1-1 0 0 0,0 1 0 0 0,1 0 0 0 0,0-1 0 0 0,1 2 0 0 0,0-5 0 0 0,0-1 0 0 0,0 0 0 0 0,1 0 0 0 0,0 0 0 0 0,0 1 0 0 0,8-1 0 0 0,-4 6 0 0 0,-7-10 0 0 0,0 0 0 0 0,1 0 0 0 0,-1 0 0 0 0,1 0 0 0 0,-1 0 0 0 0,1 0 0 0 0,0 0 0 0 0,-1 0 0 0 0,1 0 0 0 0,0 0 0 0 0,0-1 0 0 0,-1 1 0 0 0,1 0 0 0 0,0 0 0 0 0,0-1 0 0 0,0 1 0 0 0,15 2 0 0 0,-7-3 0 0 0,3 0 50 0 0,-9 0-23 0 0,0 0 1 0 0,-1 0-1 0 0,1-1 1 0 0,0 1-1 0 0,-1-1 1 0 0,1 1-1 0 0,0-1 1 0 0,-1 0-1 0 0,1 0 1 0 0,0-1-28 0 0,9-7 83 0 0,2 0-5 0 0,-1 4-80 0 0,5-2-92 0 0,-16 5 69 0 0,1 0 0 0 0,-1-1 0 0 0,0 1 0 0 0,0-1 0 0 0,0 1 0 0 0,0-1 0 0 0,1-1 25 0 0,13-17-231 0 0,-9 14 149 0 0,0 1-44 0 0,7-7-247 0 0,5-11-344 0 0,-3-5 143 0 0</inkml:trace>
  <inkml:trace contextRef="#ctx0" brushRef="#br0" timeOffset="-17075.39">3361 2664 5008 0 0,'0'0'108'0'0,"0"0"17"0"0,0 0 13 0 0,2 3 9 0 0,9 7-1 0 0,-9-7-2 0 0,-2-3 0 0 0,3 3 13 0 0,2 3-62 0 0,2 6 102 0 0,2 5 56 0 0,-1-8-115 0 0,-1 1-16 0 0,2 4 193 0 0,-1 1 51 0 0,-1-6-152 0 0,6 5 112 0 0,-2 2-51 0 0,15 36 405 0 0,-12-24-290 0 0,-10-18-154 0 0,0 0 0 0 0,-1 1 0 0 0,3 10-236 0 0,0 1 271 0 0,2 1-53 0 0,-1 0-59 0 0,-4-8 36 0 0,0 1-1 0 0,-2 0 1 0 0,0 7-195 0 0,0 5 204 0 0,-1-26-188 0 0,0 71 689 0 0,0 43 343 0 0,0-65-569 0 0,0-48-448 0 0,0 1 0 0 0,-1-1 1 0 0,1 0-1 0 0,-1 0 1 0 0,1 0-1 0 0,-1 0 0 0 0,-1 2-31 0 0,-6 13 181 0 0,5-5 43 0 0,3 12 251 0 0,0-16-264 0 0,3-9-143 0 0,-2 0-19 0 0,1 0-39 0 0,-1 0-38 0 0,1 0-41 0 0,-1-1-40 0 0,0 1-42 0 0,0-1-41 0 0,0 0-42 0 0,0 0-44 0 0,-1 0-44 0 0,1 0-44 0 0,-1 0-45 0 0,0-1-47 0 0,1 0-46 0 0,-1 0-47 0 0,0 0-48 0 0,0-5-1251 0 0,0-2-1049 0 0</inkml:trace>
  <inkml:trace contextRef="#ctx0" brushRef="#br0" timeOffset="-16613.65">3818 3185 5528 0 0,'0'0'124'0'0,"0"0"17"0"0,0 0 11 0 0,3 0-20 0 0,-3 0-130 0 0,1 0 0 0 0,0 0-1 0 0,0 0 1 0 0,-1 0 0 0 0,1 0 0 0 0,0 0 0 0 0,-1 0-1 0 0,1 0 1 0 0,0 1 0 0 0,-1-1 0 0 0,1 0-1 0 0,-1 0 1 0 0,1 1 0 0 0,0-1 0 0 0,-1 1-2 0 0,3 4 13 0 0,0 0 76 0 0,-2-4 76 0 0,1 0-72 0 0,5 0 7 0 0,-3-1-11 0 0,-2 0 0 0 0,0 0 39 0 0,0 0 49 0 0,0 0 58 0 0,-1 0 50 0 0,1 0 67 0 0,0 0 75 0 0,-1 0 83 0 0,0 0-294 0 0,1-3 56 0 0,7-3-29 0 0,0 2 41 0 0,18 1 370 0 0,-27 3-637 0 0,1 0 1 0 0,-1 0-1 0 0,1 0 1 0 0,-1 0-1 0 0,1 0 1 0 0,-1 0-1 0 0,1 0 1 0 0,-1 0-1 0 0,1 0 1 0 0,-1 0-1 0 0,1 0 0 0 0,-1 0 1 0 0,1 0-1 0 0,-1 0 1 0 0,1 0-1 0 0,-1-1 1 0 0,1 1-1 0 0,-1 0 1 0 0,0 0-1 0 0,1-1 1 0 0,-1 1-1 0 0,1 0 0 0 0,-1-1 1 0 0,0 1-1 0 0,1 0 1 0 0,-1-1-1 0 0,0 1 1 0 0,1-1-1 0 0,-1 1 1 0 0,0 0-1 0 0,0-1 1 0 0,1 0-18 0 0,3-5 276 0 0,7-1 129 0 0,3 0-100 0 0,-10 5-201 0 0,7-3 89 0 0,-3 1-80 0 0,2-3 13 0 0,-7 4-8 0 0,-2 1-41 0 0,0-1-25 0 0,-2 0-26 0 0,2-2 21 0 0,10 0 24 0 0,-6-5-47 0 0,2 6 12 0 0,-3 0-13 0 0,-2-9 51 0 0,-2 9-63 0 0,0-2 1 0 0,0-2 34 0 0,0-6 39 0 0,0 12-81 0 0,0 1-1 0 0,-1-1 1 0 0,1 0 0 0 0,-1 1 0 0 0,1-1 0 0 0,-1 0 0 0 0,1 1 0 0 0,-1-1 0 0 0,0 1 0 0 0,0-1 0 0 0,-1 0-4 0 0,-3-7 22 0 0,3 4-18 0 0,-2-2 28 0 0,-3 3 39 0 0,2 2-33 0 0,4 1-29 0 0,0 1-1 0 0,0-1 0 0 0,0 0 1 0 0,0 0-1 0 0,0 1 1 0 0,0-1-1 0 0,1 0 0 0 0,-1 0 1 0 0,0 0-1 0 0,1 0 0 0 0,-1 0 1 0 0,1 0-1 0 0,-1 0 1 0 0,1 0-1 0 0,-1 0 0 0 0,1 0-8 0 0,-7-11 116 0 0,7 12-111 0 0,-1 0 0 0 0,0-1 0 0 0,1 1 1 0 0,-1 0-1 0 0,1 0 0 0 0,-1-1 0 0 0,0 1 1 0 0,1 0-1 0 0,-1 0 0 0 0,0 0 0 0 0,1 0 1 0 0,-1 0-1 0 0,0 0 0 0 0,0 0 0 0 0,1 0-5 0 0,-9 0-118 0 0,2 0 47 0 0,7 0 69 0 0,0 0 1 0 0,0 0 0 0 0,0 0-1 0 0,0 0 1 0 0,0 0-1 0 0,-1 0 1 0 0,1 0 0 0 0,0 0-1 0 0,0 0 1 0 0,0 0-1 0 0,0 0 1 0 0,0 0-1 0 0,0 0 1 0 0,0 0 0 0 0,0 0-1 0 0,0 0 1 0 0,-1 0-1 0 0,1 0 1 0 0,0 0-1 0 0,0 0 1 0 0,0 0 0 0 0,0 0-1 0 0,0 0 1 0 0,0 0-1 0 0,0 0 1 0 0,0 0-1 0 0,0 0 1 0 0,0 0 0 0 0,0 0-1 0 0,0 0 1 0 0,0 0-1 0 0,-1 0 1 0 0,1 0-1 0 0,0 1 1 0 0,0-1 0 0 0,0 0-1 0 0,0 0 1 0 0,0 0-1 0 0,0 0 1 0 0,0 0-1 0 0,0 0 1 0 0,0 0 0 0 0,0 0-1 0 0,0 0 1 0 0,0 0-1 0 0,0 0 1 0 0,0 1-1 0 0,0-1 1 0 0,0 0 0 0 0,0 0-1 0 0,0 0 1 0 0,0 0-1 0 0,0 0 1 0 0,0 0-1 0 0,0 0 1 0 0,0 0 0 0 0,0 0 1 0 0,0 1-3 0 0,0 0 0 0 0,0 0 1 0 0,0-1-1 0 0,0 1 1 0 0,-1 0-1 0 0,1-1 1 0 0,0 1-1 0 0,0 0 0 0 0,-1-1 1 0 0,1 1-1 0 0,-1 0 1 0 0,1-1-1 0 0,-1 1 1 0 0,1-1-1 0 0,-1 1 0 0 0,1-1 1 0 0,-1 1-1 0 0,1-1 1 0 0,-1 1-1 0 0,1-1 1 0 0,-1 1-1 0 0,0-1 0 0 0,1 0 1 0 0,-1 1-1 0 0,0-1 1 0 0,1 0-1 0 0,-1 0 3 0 0,-1 1-3 0 0,1 0 1 0 0,0-1-1 0 0,0 1 0 0 0,-1 0 0 0 0,1 0 1 0 0,0-1-1 0 0,0 1 0 0 0,0 0 0 0 0,0 0 1 0 0,0 0-1 0 0,0 0 0 0 0,0 1 0 0 0,0-1 1 0 0,0 0 2 0 0,-12 32-89 0 0,1-5 28 0 0,3-12 55 0 0,3-8 6 0 0,5-7 0 0 0,0 0 0 0 0,0 1 0 0 0,0-1 0 0 0,0 1 0 0 0,1-1 0 0 0,-1 1 0 0 0,0-1 0 0 0,1 1 0 0 0,-1-1 0 0 0,1 1 0 0 0,-1-1 0 0 0,1 1 0 0 0,0 0 0 0 0,-1-1 0 0 0,1 1 0 0 0,0-1 0 0 0,0 2 0 0 0,0 71 0 0 0,0-27 0 0 0,0-45 0 0 0,1 0-1 0 0,-1 0 1 0 0,0 0 0 0 0,0 0 0 0 0,1 0 0 0 0,-1 0 0 0 0,1 0 0 0 0,-1 0 0 0 0,1-1 0 0 0,0 1 0 0 0,0 0 0 0 0,0 0-1 0 0,1 1 1 0 0,-1-2 1 0 0,0 0 1 0 0,0 1-1 0 0,-1-1 0 0 0,1 1 0 0 0,0-1 0 0 0,-1 1 0 0 0,1-1 0 0 0,-1 1 0 0 0,0 0 0 0 0,1-1 0 0 0,-1 1 0 0 0,0-1 0 0 0,0 2-1 0 0,0-1 5 0 0,1 0 0 0 0,-1 0 0 0 0,0 0 0 0 0,1 0 0 0 0,-1 0 0 0 0,1 0 0 0 0,0 0 0 0 0,-1 0 0 0 0,1-1 0 0 0,0 1 0 0 0,0 0 0 0 0,0-1 0 0 0,1 1 0 0 0,-1 0-5 0 0,23 22 42 0 0,-11-13-30 0 0,-12-9-8 0 0,1 0 0 0 0,0-1-1 0 0,0 1 1 0 0,0-1 0 0 0,0 0 0 0 0,0 1 0 0 0,1-1 0 0 0,-1 0 0 0 0,0 0 0 0 0,0-1 0 0 0,1 1 0 0 0,-1 0 0 0 0,1-1 0 0 0,-1 0-4 0 0,17 2 64 0 0,3-3 49 0 0,4 0 97 0 0,-19 0-190 0 0,0-1 0 0 0,0 0-1 0 0,0 0 1 0 0,-1-1 0 0 0,1 0 0 0 0,-1 0-1 0 0,0 0 1 0 0,0-1 0 0 0,0 0 0 0 0,0 0-20 0 0,2-1-172 0 0,0 0 95 0 0,1 0 65 0 0,4-2 53 0 0,-6 3-44 0 0,-1 0-51 0 0,-1 2-23 0 0,-1-1-42 0 0,0 1-17 0 0,0 0-39 0 0,-1-1-44 0 0,1 1-47 0 0,-1 0 4 0 0,0 0-38 0 0,0-1-42 0 0,-1 1-44 0 0,1-1-47 0 0,0 1-48 0 0,0-1-53 0 0,0 1-54 0 0,2-4-756 0 0,3-2-756 0 0,-5 6 1451 0 0</inkml:trace>
  <inkml:trace contextRef="#ctx0" brushRef="#br0" timeOffset="-16244.02">4323 2980 5784 0 0,'0'0'132'0'0,"0"0"17"0"0,3 2 10 0 0,7 12-26 0 0,-5-1-106 0 0,2-9-27 0 0,-7-4 0 0 0,1 1 0 0 0,-1-1 0 0 0,1 0 0 0 0,-1 0 0 0 0,1 1 0 0 0,-1-1 0 0 0,0 0 0 0 0,1 1 0 0 0,-1-1 0 0 0,0 0 0 0 0,1 1 0 0 0,-1-1 0 0 0,0 1 0 0 0,0-1 0 0 0,1 0 0 0 0,-1 1 0 0 0,0-1 0 0 0,0 1 0 0 0,0-1 0 0 0,1 1 0 0 0,-1-1 0 0 0,0 1 0 0 0,0-1 0 0 0,0 1 0 0 0,0-1 0 0 0,0 1 0 0 0,0-1 0 0 0,0 1 0 0 0,0-1 0 0 0,0 1 0 0 0,0-1 0 0 0,0 1 0 0 0,0 5 31 0 0,1-2 54 0 0,1 1 122 0 0,1-1 61 0 0,9 14 409 0 0,-2 3 15 0 0,-7-10-22 0 0,-3-11-670 0 0,0 2 81 0 0,0 1 0 0 0,0-1 0 0 0,0 1-1 0 0,1-1 1 0 0,-1 1 0 0 0,1-1 0 0 0,0 2-81 0 0,5 1 330 0 0,-2-3-138 0 0,1 14 322 0 0,0-5-302 0 0,-1-1-25 0 0,-1-2-18 0 0,-2 0 23 0 0,0 0 62 0 0,0 0-96 0 0,1-1 73 0 0,11 9 639 0 0,-6-8-497 0 0,-4-4-235 0 0,0 0-46 0 0,-2 1-30 0 0,0 1 69 0 0,0 2 130 0 0,-2 12 423 0 0,1-17-552 0 0,0 0-40 0 0,0 0 222 0 0,0-3-2 0 0,3 0-39 0 0,7 0-156 0 0,-7 0-29 0 0,-3 0 62 0 0,0 0 30 0 0,0 0 4 0 0,-1 0-168 0 0,1 0 0 0 0,-1 0 0 0 0,0-1 0 0 0,1 1 0 0 0,-1 0 1 0 0,0 0-1 0 0,1 0 0 0 0,-1 0 0 0 0,1 0 0 0 0,-1-1 1 0 0,0 1-1 0 0,1 0 0 0 0,-1-1 0 0 0,1 1 0 0 0,-1 0 1 0 0,1-1-1 0 0,-1 0-16 0 0,-4-9 177 0 0,4-6-74 0 0,1-1-50 0 0,1-1-24 0 0,-1 15-29 0 0,0 1 1 0 0,0 0-1 0 0,0-1 1 0 0,0 1 0 0 0,1-1-1 0 0,-1 1 1 0 0,0 0-1 0 0,1-1 1 0 0,0 1-1 0 0,0 0 1 0 0,0 0 0 0 0,0 0-1 0 0,0-1 1 0 0,0 1-1 0 0,0 0 1 0 0,1 0-1 0 0,-1 0 1 0 0,1 1-1 0 0,0-2 0 0 0,0 1 0 0 0,-1 0 0 0 0,1 0 0 0 0,-1 0 0 0 0,1 0 0 0 0,-1 0 0 0 0,0 0 0 0 0,0-1 0 0 0,0 1 0 0 0,0 0 0 0 0,0-1 0 0 0,0 1 0 0 0,-1-1 0 0 0,1 1 0 0 0,-1-1 0 0 0,1 1 0 0 0,-1-1 0 0 0,1 1 0 0 0,0 0 0 0 0,0-1 0 0 0,0 1 0 0 0,0 0 0 0 0,1-1 0 0 0,-1 1 0 0 0,0 0 0 0 0,1 0 0 0 0,0 0 0 0 0,0 0 0 0 0,29-30-13 0 0,-15 19-56 0 0,5 4-18 0 0,-16 7 73 0 0,0 0 1 0 0,1-1-1 0 0,-1 0 1 0 0,0 0-1 0 0,0 0 1 0 0,3-3 13 0 0,-8 6-1 0 0,0 0 0 0 0,0-1 1 0 0,0 1-1 0 0,1 0 0 0 0,-1 0 0 0 0,0 0 1 0 0,0 0-1 0 0,0 0 0 0 0,0 0 0 0 0,0 0 1 0 0,0 0-1 0 0,0-1 0 0 0,0 1 0 0 0,0 0 1 0 0,0 0-1 0 0,1 0 0 0 0,-1 0 0 0 0,0 0 1 0 0,0 0-1 0 0,0 0 0 0 0,0 0 0 0 0,0 0 1 0 0,0 0-1 0 0,0 0 0 0 0,1 0 0 0 0,-1 0 1 0 0,0 0-1 0 0,0 0 0 0 0,0 0 0 0 0,0 0 1 0 0,0 0-1 0 0,0 0 0 0 0,0 0 0 0 0,1 0 1 0 0,-1 0-1 0 0,0 0 0 0 0,0 0 0 0 0,0 0 1 0 0,0 0-1 0 0,0 0 0 0 0,0 0 0 0 0,0 0 1 0 0,1 0-1 0 0,-1 0 0 0 0,0 0 0 0 0,0 1 1 0 0,0-1-1 0 0,0 0 0 0 0,0 0 0 0 0,0 0 1 0 0,0 0-1 0 0,0 0 0 0 0,0 0 0 0 0,0 0 1 0 0,0 0-1 0 0,1 1 0 0 0,-1-1 1 0 0,4 3-20 0 0,0 0 0 0 0,0 0-1 0 0,1 0 1 0 0,-1-1 0 0 0,1 0-1 0 0,4 2 21 0 0,-2-1-26 0 0,0 1 0 0 0,0-1 0 0 0,0 1 0 0 0,1 2 26 0 0,-5-5-2 0 0,-1 1 0 0 0,-1 0 0 0 0,1 0 0 0 0,0 0 1 0 0,0 0-1 0 0,-1 0 0 0 0,1 0 0 0 0,-1 0 1 0 0,1 1 1 0 0,3 8-1 0 0,-4-9 1 0 0,0 0 0 0 0,0 1 0 0 0,0-1 0 0 0,0 0 0 0 0,1 0 1 0 0,-1 0-1 0 0,1 0 0 0 0,-1 0 0 0 0,1 0-1 0 0,0 0 1 0 0,0-1 0 0 0,-1 1 0 0 0,1 0 0 0 0,-1 0 0 0 0,0 0 0 0 0,0 0 0 0 0,0 0 0 0 0,0 1 0 0 0,0-1 0 0 0,0 0 0 0 0,0 0 0 0 0,-1 1 0 0 0,1-1 0 0 0,-1 1 0 0 0,0-1 0 0 0,0 0 0 0 0,0 1 0 0 0,0-1 0 0 0,0 2 0 0 0,0-3 1 0 0,0 1-1 0 0,0-1 1 0 0,0 1-1 0 0,1 0 1 0 0,-1-1-1 0 0,0 1 1 0 0,1 0-1 0 0,-1-1 1 0 0,1 1-1 0 0,0-1 1 0 0,-1 1-1 0 0,1-1 0 0 0,0 1 1 0 0,0-1-1 0 0,0 0 1 0 0,0 1-1 0 0,0-1 1 0 0,0 0-1 0 0,0 0 1 0 0,2 1-1 0 0,-2 0 4 0 0,1-1 0 0 0,-1 1 0 0 0,1-1 0 0 0,-1 1 0 0 0,0 0 0 0 0,0-1 0 0 0,0 1 0 0 0,0 0 0 0 0,0 0 0 0 0,0 0 0 0 0,0 0-4 0 0,1 6 14 0 0,-1 1 1 0 0,0-1 0 0 0,-1 0-1 0 0,0 1 1 0 0,-1 6-15 0 0,1 4 1 0 0,-1-13 1 0 0,2-5-6 0 0,12 24 60 0 0,-11-20-74 0 0,4 6 64 0 0,-4-7-79 0 0,-1-1-44 0 0,1 0-60 0 0,-1 0-76 0 0,1-1-88 0 0,-2 0 56 0 0,1 0-41 0 0,-1-1-38 0 0,1 1-33 0 0,-1 0-236 0 0,0 0-55 0 0,0 1-771 0 0,0-1-613 0 0,0-2-1160 0 0</inkml:trace>
  <inkml:trace contextRef="#ctx0" brushRef="#br0" timeOffset="-15657.36">5096 2664 5640 0 0,'0'0'124'0'0,"0"0"17"0"0,0 0 12 0 0,3 0-15 0 0,3 1-89 0 0,-2 1 36 0 0,-3-1-132 0 0,-1 0 55 0 0,1 0 47 0 0,-1 1 41 0 0,0 0 94 0 0,1 1 49 0 0,-1 6 658 0 0,0-5-571 0 0,0-2-180 0 0,0-1-49 0 0,0 2 611 0 0,0-3-477 0 0,2 2 69 0 0,4 5-89 0 0,-2 1 36 0 0,-3-5-126 0 0,0 1-1 0 0,-1 0 1 0 0,1 0-1 0 0,-1-1 0 0 0,1 1 1 0 0,-1 0-1 0 0,0 0-120 0 0,0 4 158 0 0,1-1-40 0 0,1 0-16 0 0,2 3-1 0 0,2 6 47 0 0,-5 3 37 0 0,-1-5-34 0 0,4 2 71 0 0,-2-11-181 0 0,0 2 12 0 0,0 0 0 0 0,0 0 1 0 0,0 0-1 0 0,-1 1 0 0 0,0-1 0 0 0,0 6-53 0 0,-1-6 38 0 0,1-1 0 0 0,0 1 0 0 0,0 0 0 0 0,1 0 0 0 0,0-1 0 0 0,0 1-38 0 0,2 9 71 0 0,2 16 46 0 0,-2-16-62 0 0,-2-9-24 0 0,0 0 0 0 0,0 0 0 0 0,-1 0 0 0 0,0 0 0 0 0,0 2-31 0 0,0 10 90 0 0,6-3-30 0 0,-1-1-10 0 0,-5 1 22 0 0,-1 14 45 0 0,0 26 51 0 0,0-30-61 0 0,0 6 61 0 0,0-26-162 0 0,0-1-55 0 0,0-3-78 0 0,0-1-55 0 0,0-1-252 0 0,0 0-22 0 0,0 0-6 0 0</inkml:trace>
  <inkml:trace contextRef="#ctx0" brushRef="#br0" timeOffset="-15143.11">4875 3074 6216 0 0,'0'0'133'0'0,"0"0"23"0"0,0 0 15 0 0,3 0-15 0 0,0 0-117 0 0,23 0-46 0 0,-17 0 26 0 0,-5 0 51 0 0,-2 0 75 0 0,-2 0 169 0 0,3-2 283 0 0,8-7-60 0 0,-3 6-221 0 0,2 2 35 0 0,-1 0-74 0 0,-1-2-57 0 0,4-4 27 0 0,0 0-70 0 0,8-4 105 0 0,-10 7-108 0 0,-3 2-49 0 0,1 0-25 0 0,1-1-15 0 0,7-1 36 0 0,-8 1-46 0 0,2 0 35 0 0,34-10 174 0 0,-20 6-172 0 0,-3 0-69 0 0,-17 6-38 0 0,-1 0 0 0 0,1 1 0 0 0,-1-1 1 0 0,1 1-1 0 0,0-1 0 0 0,-1 1 0 0 0,1 0 0 0 0,-1 1 1 0 0,3-1-6 0 0,6 1 17 0 0,7-2-10 0 0,-10 1 4 0 0,-1 0 1 0 0,1 0-1 0 0,0 0 1 0 0,0 1-1 0 0,4 1-11 0 0,9 9 11 0 0,4-6-1 0 0,-5 6 33 0 0,-8-8-33 0 0,-11-3-7 0 0,0 1 1 0 0,1-1 0 0 0,-1 1 0 0 0,0 0 0 0 0,1-1 0 0 0,-1 1 0 0 0,0 0 0 0 0,0 0 0 0 0,0 1-1 0 0,0-1 1 0 0,0 0 0 0 0,0 1 0 0 0,0-1 0 0 0,0 1-4 0 0,2 2 2 0 0,0-1-1 0 0,1 0 1 0 0,-1 0 0 0 0,1 0-1 0 0,0-1 1 0 0,0 1 0 0 0,2 0-2 0 0,-2-1-1 0 0,0 0 1 0 0,0 1 0 0 0,0-1 0 0 0,-1 1 0 0 0,1 0 0 0 0,-1 0 0 0 0,2 2 0 0 0,-5-3 0 0 0,1-1 0 0 0,-1 0 0 0 0,0 1 0 0 0,0-1 0 0 0,1 0 0 0 0,-1 0 0 0 0,0 0 0 0 0,1 0 0 0 0,-1 0 0 0 0,1-1 0 0 0,0 1 0 0 0,-1 0 0 0 0,1-1 0 0 0,-1 1 0 0 0,1-1 0 0 0,0 1 0 0 0,0-1 0 0 0,-1 0 0 0 0,1 0 0 0 0,0 0 0 0 0,14 3 0 0 0,0 10 0 0 0,-15-11 0 0 0,0-1 0 0 0,1 0 0 0 0,-1 1 0 0 0,1-1 0 0 0,0 0 0 0 0,-1 0 0 0 0,1 0 0 0 0,0 0 0 0 0,0 0 0 0 0,0 0 0 0 0,22 4-22 0 0,-19 2-38 0 0,-3-3 14 0 0,5 0-37 0 0,-7-3 77 0 0,1-1 1 0 0,-1 0 0 0 0,1 0 0 0 0,-1 1 0 0 0,1-1 0 0 0,-1 0-1 0 0,0 1 1 0 0,1-1 0 0 0,-1 0 0 0 0,0 1 0 0 0,1-1 0 0 0,-1 0 0 0 0,0 1-1 0 0,1-1 1 0 0,-1 1 0 0 0,0-1 0 0 0,0 1 0 0 0,0-1 0 0 0,1 1-1 0 0,-1-1 1 0 0,0 0 0 0 0,0 1 0 0 0,0-1 0 0 0,0 1 0 0 0,0-1 0 0 0,0 1-1 0 0,0-1 1 0 0,0 1 0 0 0,0-1 0 0 0,0 1 0 0 0,0-1 0 0 0,0 1 5 0 0,0 13-123 0 0,0-12-12 0 0,0 1-7 0 0,-1 3 58 0 0,-7 10-352 0 0,3-12 325 0 0,4-2-99 0 0,0 0 53 0 0,0 1-21 0 0,1 4-109 0 0,1-6 151 0 0,-1 0-60 0 0,0-1 15 0 0,0 1-318 0 0,0 0-113 0 0,0-1-232 0 0,0 0-545 0 0</inkml:trace>
  <inkml:trace contextRef="#ctx0" brushRef="#br0" timeOffset="-14860.53">5475 2775 8808 0 0,'0'0'197'0'0,"0"0"24"0"0,0 0 19 0 0,0-3-29 0 0,-1-1-160 0 0,-1-2-31 0 0,0 5 14 0 0,0 0 36 0 0,-2 0 121 0 0,2 1-45 0 0,-1 0 41 0 0,3-3 149 0 0,0-7-22 0 0,0 7-88 0 0,0 3-40 0 0,0 0-8 0 0,0 0-84 0 0,0 0-66 0 0,0 0-44 0 0,0 0-69 0 0,0 0-115 0 0,3 0-21 0 0,10 0-3 0 0</inkml:trace>
  <inkml:trace contextRef="#ctx0" brushRef="#br0" timeOffset="-14616.54">5822 2680 6056 0 0,'0'0'176'0'0,"0"0"50"0"0,0 0 88 0 0,0 0 35 0 0,0 0 10 0 0,0 3 23 0 0,0 0-225 0 0,-1-1-80 0 0,1 0-1 0 0,0 0 0 0 0,0-1 0 0 0,0 1 0 0 0,0 0 0 0 0,1 0 0 0 0,-1 0 1 0 0,0 0-1 0 0,1-1 0 0 0,-1 1 0 0 0,1 1-76 0 0,6 1 343 0 0,-2 1 80 0 0,-3 4-170 0 0,0 6 42 0 0,3-8-140 0 0,2 0-35 0 0,-6-6-90 0 0,1 1-1 0 0,-1 0 1 0 0,1-1 0 0 0,-1 1 0 0 0,1 0 0 0 0,-1 0-1 0 0,0 0 1 0 0,0 0 0 0 0,0 0 0 0 0,0 1-30 0 0,3 10 121 0 0,-3-9-76 0 0,0 0 1 0 0,0 0 0 0 0,1 0-1 0 0,-1 0 1 0 0,1 0 0 0 0,0-1 0 0 0,0 1-1 0 0,1 0-45 0 0,-2-2 20 0 0,1 0 11 0 0,0 1 1 0 0,0 0-1 0 0,-1 0 0 0 0,1 0 0 0 0,-1 0 1 0 0,1 2-32 0 0,0 5 98 0 0,-1 3 46 0 0,-1-6-88 0 0,1 0 0 0 0,1 0 0 0 0,-1 0 0 0 0,1-1 0 0 0,0 1 0 0 0,1-1 0 0 0,-1 1 0 0 0,3 2-56 0 0,6 17 184 0 0,-8-8-15 0 0,-4-1-38 0 0,0 0-14 0 0,5 0 26 0 0,-1-8-77 0 0,0 1 1 0 0,-1-1 0 0 0,0 1-1 0 0,0 2-66 0 0,-1 14 191 0 0,-1-17-131 0 0,0 4 16 0 0,0 14 32 0 0,0-15-25 0 0,3-7 19 0 0,-3-4-95 0 0,1-1 1 0 0,0 1-1 0 0,0 0 0 0 0,0 0 0 0 0,-1 0 1 0 0,1 0-1 0 0,0 0 0 0 0,-1 0 0 0 0,1 0 1 0 0,-1 0-1 0 0,1 0 0 0 0,-1 0 0 0 0,1 0 1 0 0,-1 0-1 0 0,0 0 0 0 0,0 0 0 0 0,1 1 0 0 0,-1-1 1 0 0,0 0-1 0 0,0 0 0 0 0,0 0 0 0 0,0 0 1 0 0,0 1-1 0 0,-1-1 0 0 0,1 0 0 0 0,0 0 1 0 0,-1 0-1 0 0,1 0 0 0 0,0 0 0 0 0,-1 0 0 0 0,1 0 1 0 0,-1 0-1 0 0,0 0 0 0 0,1 0 0 0 0,-1 0 1 0 0,0 0-1 0 0,1 0 0 0 0,-1 0 0 0 0,0 0 1 0 0,0 0-8 0 0,-2 1 43 0 0,3-2-54 0 0,0 1-55 0 0,0 1-103 0 0,0 9-172 0 0,0-9-11 0 0</inkml:trace>
  <inkml:trace contextRef="#ctx0" brushRef="#br0" timeOffset="-14281.6">5711 2996 9616 0 0,'0'0'281'0'0,"0"0"-6"0"0,3 0-141 0 0,1 0-69 0 0,-1 0 27 0 0,12-1 367 0 0,-11 0-389 0 0,-1 0-54 0 0,27-16 505 0 0,1-3-66 0 0,1-1-83 0 0,-15 12-234 0 0,-1 0-36 0 0,-9 6-66 0 0,0 0 1 0 0,0 1 0 0 0,0 0 0 0 0,1 0-1 0 0,-1 0 1 0 0,6 1-37 0 0,7-3 64 0 0,17-6 49 0 0,5 5-90 0 0,-17-1-21 0 0,-19 4 4 0 0,0 0 0 0 0,1 1 0 0 0,-1 0 1 0 0,1 0-1 0 0,0 1 0 0 0,-1-1 0 0 0,1 1 0 0 0,-1 1 0 0 0,1-1 1 0 0,3 2-7 0 0,8 1 0 0 0,5 2 0 0 0,17 5 0 0 0,-34-9 0 0 0,0 1 0 0 0,-1 0 0 0 0,1 1 0 0 0,-1-1 0 0 0,0 1 0 0 0,0 0 0 0 0,0 0 0 0 0,0 1 0 0 0,3 2 0 0 0,13 21 0 0 0,-9-17 0 0 0,-10-8 0 0 0,0-1 0 0 0,0 1 0 0 0,0 0 0 0 0,-1-1 0 0 0,1 1 0 0 0,0 0 0 0 0,-1 0 0 0 0,0 0 0 0 0,1 1 0 0 0,-1-1 0 0 0,0 1 0 0 0,28 31 13 0 0,-19-13 29 0 0,-1 3-7 0 0,-4-16-13 0 0,-4-7-13 0 0,0 0-1 0 0,-1 1 1 0 0,1-1-1 0 0,0 1 1 0 0,0-1-1 0 0,-1 1 1 0 0,1 0-1 0 0,-1-1 1 0 0,1 1-1 0 0,-1-1 1 0 0,1 1 0 0 0,-1 0-1 0 0,0-1 1 0 0,0 1-9 0 0,-1 10 68 0 0,1-9-49 0 0,0 0 1 0 0,0 1-1 0 0,-1-1 1 0 0,2 0 0 0 0,-1 0-1 0 0,0 0 1 0 0,1 1-1 0 0,0-1 1 0 0,-1 0 0 0 0,2 1-20 0 0,3 4 44 0 0,-4-7-32 0 0,0 1 0 0 0,-1-1 0 0 0,1 1 0 0 0,0-1 0 0 0,0 1 0 0 0,-1 0 0 0 0,1-1 0 0 0,-1 1 0 0 0,1-1 0 0 0,-1 1 0 0 0,1 2-12 0 0,-1-4 1 0 0,0 0 1 0 0,0 0-1 0 0,0 0 1 0 0,0 0-1 0 0,-1 0 1 0 0,1 0-1 0 0,0 0 1 0 0,0 0-1 0 0,0 0 1 0 0,0 0 0 0 0,0 0-1 0 0,0 1 1 0 0,0-1-1 0 0,0 0 1 0 0,0 0-1 0 0,0 0 1 0 0,1 0-1 0 0,-1 0 1 0 0,0 0-1 0 0,0 0 1 0 0,0 0 0 0 0,0 0-1 0 0,0 0 1 0 0,0 1-1 0 0,0-1 1 0 0,0 0-1 0 0,0 0 1 0 0,0 0-1 0 0,0 0 1 0 0,0 0-1 0 0,0 0 1 0 0,0 0 0 0 0,0 0-1 0 0,0 0 1 0 0,0 0-1 0 0,1 0 1 0 0,-1 0-1 0 0,0 0 1 0 0,0 0-1 0 0,0 0 1 0 0,0 0-1 0 0,0 0 1 0 0,0 0 0 0 0,0 0-1 0 0,0 0 1 0 0,0 0-1 0 0,0 0 1 0 0,1 0-1 0 0,-1 0 1 0 0,0 0-1 0 0,0 0 1 0 0,0 0-1 0 0,0 0 1 0 0,0 0 0 0 0,0 0-1 0 0,0 0 1 0 0,0 0-2 0 0,1 0 3 0 0,-1 0 1 0 0,1 0-1 0 0,-1 0 1 0 0,1 0 0 0 0,-1 0-1 0 0,1 0 1 0 0,-1 0 0 0 0,1 0-1 0 0,-1 0 1 0 0,1 1-1 0 0,-1-1 1 0 0,1 0 0 0 0,-1 0-1 0 0,1 0 1 0 0,-1 1-1 0 0,0-1 1 0 0,1 0 0 0 0,-1 0-1 0 0,1 1 1 0 0,-1-1 0 0 0,0 0-1 0 0,1 1 1 0 0,-1-1-1 0 0,0 0 1 0 0,1 1 0 0 0,-1-1-1 0 0,0 1 1 0 0,0-1 0 0 0,1 1-1 0 0,-1-1 1 0 0,0 1-1 0 0,0-1 1 0 0,0 0 0 0 0,0 1-1 0 0,0-1 1 0 0,1 1-1 0 0,-1-1 1 0 0,0 1 0 0 0,0-1-1 0 0,0 1 1 0 0,0-1 0 0 0,-1 1-4 0 0,1 2 64 0 0,0-3 0 0 0,3 0 0 0 0,8 0 5 0 0,-9 0 16 0 0,1 0-53 0 0,5-2-103 0 0,-5-2-49 0 0,2-3-29 0 0,-3 5 119 0 0,1 0-111 0 0,0 1-101 0 0,0-1-92 0 0,-1 1 39 0 0,0 0-40 0 0,0 0-38 0 0,0 0-33 0 0,2-2-494 0 0,-1-2-94 0 0,-1-1-679 0 0,-1-3-946 0 0</inkml:trace>
  <inkml:trace contextRef="#ctx0" brushRef="#br0" timeOffset="-14011.86">6642 2869 7744 0 0,'0'0'174'0'0,"0"0"29"0"0,0 0 12 0 0,0 0 23 0 0,0 0 97 0 0,0 0 45 0 0,0 0 11 0 0,0 0 19 0 0,0 3 78 0 0,0 5-142 0 0,1-5-211 0 0,-1 1 0 0 0,0 0-1 0 0,0-1 1 0 0,0 1-1 0 0,0-1 1 0 0,-1 1-1 0 0,1-1 1 0 0,-1 1 0 0 0,-1 1-135 0 0,-1 3 198 0 0,-1-1-46 0 0,-1 13 217 0 0,5-8-171 0 0,-1-4-41 0 0,1 2 41 0 0,0 12 96 0 0,0 1-58 0 0,0 10 26 0 0,0 45 272 0 0,0-72-465 0 0,-1 0-1 0 0,1 1 1 0 0,-1-1-1 0 0,-1 0 1 0 0,-1 5-69 0 0,-3 12 179 0 0,1 19 93 0 0,0-19-116 0 0,0 0-64 0 0,2 13-68 0 0,3-28-24 0 0,0 0 0 0 0,-1 1 0 0 0,0-1 0 0 0,0 0 0 0 0,-1 0 0 0 0,0 0 0 0 0,-1 0 0 0 0,1 0 0 0 0,-2 0 0 0 0,-4 19 7 0 0,3 1 72 0 0,-1 6 115 0 0,4-27-120 0 0,0 0 0 0 0,0-1 0 0 0,-1 1-1 0 0,-1 1-73 0 0,0 2 151 0 0,1-1-1 0 0,-1 1 0 0 0,-1 11-150 0 0,-1 1 190 0 0,-3 1-41 0 0,5-15-56 0 0,1 1 0 0 0,0 0 0 0 0,-2 9-93 0 0,4-13 41 0 0,0 1 0 0 0,-1-1 0 0 0,0 1 0 0 0,0-1 0 0 0,0 0-1 0 0,0 0 1 0 0,-1 0 0 0 0,0 0 0 0 0,0 0 0 0 0,0-1-1 0 0,-1 1 1 0 0,0 0-41 0 0,-1 0 71 0 0,1 1 0 0 0,0 0-1 0 0,0 0 1 0 0,1 0 0 0 0,0 0 0 0 0,-1 1-71 0 0,2-2 42 0 0,-1 11 30 0 0,3-15-70 0 0,0 0 0 0 0,0 0 0 0 0,0-1 0 0 0,0 1 0 0 0,0 0 0 0 0,0 0 0 0 0,0 0 0 0 0,0 0 0 0 0,0-1 0 0 0,-1 1 0 0 0,1 0 0 0 0,0 0 0 0 0,-1 0 0 0 0,1-1 0 0 0,-1 1-2 0 0,-9 5 64 0 0,9-6-64 0 0,1 1 0 0 0,0-1 0 0 0,0 1-1 0 0,-1 0 1 0 0,1-1 0 0 0,0 1 0 0 0,0 0-1 0 0,-1-1 1 0 0,1 1 0 0 0,0 0-1 0 0,0-1 1 0 0,0 1 0 0 0,0 0 0 0 0,0-1-1 0 0,0 1 1 0 0,0-1 0 0 0,0 2-65 0 0,0-2 1 0 0,0 1-33 0 0,0-1-16 0 0,0 0-35 0 0,0 0-38 0 0,0 0-43 0 0,0 0-47 0 0,0 0-45 0 0,0 0-40 0 0,0 0-37 0 0,0 0-258 0 0,0 0-62 0 0,0 0-47 0 0,0 0-35 0 0,0 0-1435 0 0,0 0-1272 0 0</inkml:trace>
  <inkml:trace contextRef="#ctx0" brushRef="#br0" timeOffset="-13098.11">7431 2649 5672 0 0,'0'0'124'0'0,"0"0"17"0"0,0 0 12 0 0,3 2-15 0 0,-1 0-122 0 0,6 7 70 0 0,-6-8 108 0 0,-1 1-42 0 0,0 1 47 0 0,-1 1-87 0 0,-1 2-33 0 0,1-5-28 0 0,0 0 34 0 0,1 10 273 0 0,6 2 49 0 0,-1-1-26 0 0,-5-1-68 0 0,2 3 48 0 0,3-4-75 0 0,-1-2-82 0 0,-2 0 17 0 0,1 0-48 0 0,-1 0-42 0 0,0 0-35 0 0,3 7 12 0 0,9 14 43 0 0,-7-16-76 0 0,-3-2 83 0 0,-3 1 65 0 0,-1 5 50 0 0,-2-9-158 0 0,0 14 130 0 0,5-8 12 0 0,-4-13-254 0 0,19 33 411 0 0,-11-24-273 0 0,-6-6 9 0 0,-1 0-81 0 0,-2 4-30 0 0,1-8-20 0 0,0 5 63 0 0,0-2-35 0 0,0 5 19 0 0,0-6 60 0 0,0-2 129 0 0,0 0 53 0 0,0 0 11 0 0,0 0-30 0 0,0 0-128 0 0,0 0-53 0 0,0 0-10 0 0,0 0-5 0 0,0 0-12 0 0,0 0-7 0 0,0-2-2 0 0,-1-23-4 0 0,0 12-65 0 0,1 1 0 0 0,0-1 0 0 0,1 0-1 0 0,0 0 1 0 0,2-3-3 0 0,2 0 31 0 0,-3 13-28 0 0,-1 0 0 0 0,0-1-1 0 0,0 1 1 0 0,0 0 0 0 0,0-1 0 0 0,-1 1 0 0 0,1-1 0 0 0,-1-1-3 0 0,0 2 0 0 0,0 0 0 0 0,0-1 0 0 0,1 1 0 0 0,-1 0 0 0 0,1 0 0 0 0,0 0 0 0 0,0 0 0 0 0,0 0 0 0 0,0 0 0 0 0,2-3 0 0 0,1-4 0 0 0,-3 6 0 0 0,1-1 0 0 0,-1 1 0 0 0,1 0 0 0 0,0 0 0 0 0,0 0 0 0 0,1 1 0 0 0,1-3 0 0 0,-3 3 0 0 0,15-23 0 0 0,-12 20 0 0 0,0 1 0 0 0,1-1 0 0 0,-1 1 0 0 0,1 0 0 0 0,0 0 0 0 0,0 1 0 0 0,1-1 0 0 0,4-2 0 0 0,5 5 0 0 0,-3 1-8 0 0,-9 1-2 0 0,0 0 1 0 0,1-1 0 0 0,-1 1-1 0 0,0 1 1 0 0,0-1 0 0 0,1 0-1 0 0,-1 1 1 0 0,0-1 0 0 0,0 1-1 0 0,1 0 10 0 0,25 15-80 0 0,-24-3 27 0 0,-2-8 44 0 0,0-1 1 0 0,0 0-1 0 0,0 0 0 0 0,1 0 1 0 0,0 0-1 0 0,0-1 1 0 0,1 1 8 0 0,-1 0-11 0 0,0-1 1 0 0,0 0 0 0 0,-1 1 0 0 0,1 0 0 0 0,-1 0 0 0 0,0 0 0 0 0,1 2 10 0 0,5 17-11 0 0,0-2 12 0 0,6 4-1 0 0,11 23 0 0 0,-22-39 0 0 0,1 4 0 0 0,6-8 0 0 0,-11-4 0 0 0,0 0 0 0 0,1-1 0 0 0,-1 1 0 0 0,0 0 0 0 0,1 0 0 0 0,-1 0 0 0 0,0 0 0 0 0,0-1 0 0 0,0 1 0 0 0,0 0 0 0 0,0 0 0 0 0,0 0 0 0 0,0 0 0 0 0,0 0 0 0 0,0 2 4 0 0,-1 6-6 0 0,5-2 77 0 0,6 3-3 0 0,-7-7 13 0 0,-3-3-10 0 0,0 0 12 0 0,2-22 21 0 0,-1 19-103 0 0,0-1-1 0 0,0 1 1 0 0,1 0-1 0 0,-1 0 1 0 0,1 0-1 0 0,0 0 1 0 0,2-3-5 0 0,6-17-1 0 0,-8 19 8 0 0,-1-1-1 0 0,1 1 1 0 0,0 0 0 0 0,1 0 0 0 0,-1 0-1 0 0,1 0 1 0 0,-1 0 0 0 0,2-1-7 0 0,-1 2 2 0 0,-1 0 0 0 0,1 0 0 0 0,-1 0 0 0 0,0 0 0 0 0,0-1 0 0 0,0 0-2 0 0,0 0-2 0 0,0 1-1 0 0,0-1 0 0 0,0 1 0 0 0,0 0 1 0 0,0 0-1 0 0,2-1 3 0 0,8-9-44 0 0,11-10-16 0 0,-21 22 55 0 0,-1-1 1 0 0,1 1-1 0 0,0 0 1 0 0,-1 0 0 0 0,1 0-1 0 0,0 1 1 0 0,0-1-1 0 0,-1 0 1 0 0,1 0-1 0 0,0 1 1 0 0,0 0-1 0 0,0-1 1 0 0,0 1-1 0 0,1 0 5 0 0,6 0-48 0 0,10 0-34 0 0,-3 1 33 0 0,-14 0 45 0 0,-1-1 0 0 0,1 1-1 0 0,-1 0 1 0 0,0 0 0 0 0,1-1 0 0 0,-1 1 0 0 0,0 0-1 0 0,0 0 1 0 0,0 0 0 0 0,0 0 0 0 0,1 1 0 0 0,-1-1 4 0 0,1 2-13 0 0,14 10-17 0 0,-11-11 14 0 0,-5-2 14 0 0,1 1-1 0 0,0-1 0 0 0,-1 0 1 0 0,1 0-1 0 0,0 1 0 0 0,-1-1 1 0 0,1 0-1 0 0,-1 1 0 0 0,1-1 1 0 0,-1 1-1 0 0,1-1 0 0 0,-1 1 1 0 0,1-1-1 0 0,-1 1 0 0 0,1-1 1 0 0,-1 1-1 0 0,0 0 0 0 0,1-1 1 0 0,-1 1-1 0 0,0-1 1 0 0,1 1-1 0 0,-1 0 3 0 0,2 4-6 0 0,17 33-62 0 0,25 50 70 0 0,-42-85-2 0 0,1 1 0 0 0,-1-1 0 0 0,0-1 0 0 0,1 1 0 0 0,0 0 0 0 0,-1 0 0 0 0,1-1 0 0 0,0 0 0 0 0,3 2 0 0 0,7 1 0 0 0,-7 6 0 0 0,7-6 0 0 0,0 6-11 0 0,-6-7-102 0 0,-3-4-28 0 0,-1-1-86 0 0,-2 1 61 0 0,0-1-43 0 0,-1 1-2 0 0,0 0-107 0 0,1 0-52 0 0,0 0-46 0 0,-1 0-39 0 0,0 0-137 0 0,0 0-38 0 0,0 0-165 0 0,0 0-439 0 0</inkml:trace>
  <inkml:trace contextRef="#ctx0" brushRef="#br0" timeOffset="-12619.41">8709 2759 6768 0 0,'-13'-13'149'0'0,"10"10"23"0"0,3 3 12 0 0,0 2-149 0 0,0 5 81 0 0,-3-3-76 0 0,3-3-40 0 0,-1-1 0 0 0,0 1 0 0 0,0-1 0 0 0,1 0 0 0 0,-1 0 0 0 0,0 1 0 0 0,0-1 0 0 0,0 0 0 0 0,0 0 0 0 0,0 0 0 0 0,1 0 0 0 0,-1 0 0 0 0,0 0 0 0 0,-1 0 0 0 0,-7 0 10 0 0,5 0 28 0 0,2 0 39 0 0,1 0 87 0 0,-1 3 132 0 0,-3 1-157 0 0,-8 2 84 0 0,7-5-92 0 0,-1 0 72 0 0,0 0 98 0 0,2-1-105 0 0,1 0 35 0 0,2 0-171 0 0,0 0 0 0 0,0 1-1 0 0,0 0 1 0 0,0-1 0 0 0,0 1 0 0 0,0 0 0 0 0,0 0-1 0 0,0 0 1 0 0,1 0 0 0 0,-1 0 0 0 0,0 0 0 0 0,1 0-1 0 0,-2 2-59 0 0,-13 12 444 0 0,7-5-200 0 0,0-1-54 0 0,6-5-124 0 0,0-1 1 0 0,0 1 0 0 0,0 0 0 0 0,1 0-1 0 0,-1 2-66 0 0,-6 11 152 0 0,6-12-119 0 0,-3 10 66 0 0,2 2-28 0 0,-1 0-9 0 0,-1-3 18 0 0,1-5-40 0 0,4-8-31 0 0,0 0-1 0 0,0 1 1 0 0,1-1 0 0 0,-1 1-1 0 0,0-1 1 0 0,0 1 0 0 0,1-1-1 0 0,-1 1 1 0 0,1 0 0 0 0,0-1 0 0 0,-1 1-1 0 0,1-1 1 0 0,0 1 0 0 0,0 0-9 0 0,0 61 296 0 0,0-61-287 0 0,0 0 0 0 0,0-1 1 0 0,1 1-1 0 0,-1-1 0 0 0,0 1 1 0 0,1 0-1 0 0,-1-1 0 0 0,1 1 1 0 0,0-1-1 0 0,-1 1 0 0 0,1-1 1 0 0,0 1-1 0 0,0-1 0 0 0,0 1 1 0 0,0-1-1 0 0,0 0 0 0 0,0 0 1 0 0,1 1-10 0 0,1 1 96 0 0,13-2 115 0 0,-12-1-158 0 0,1 1 1 0 0,-1-1 0 0 0,0 0 0 0 0,1 0 0 0 0,-1-1 0 0 0,0 1 0 0 0,1-1 0 0 0,-1 0 0 0 0,4-1-54 0 0,30-21 388 0 0,-13 1-184 0 0,-14 11-107 0 0,0 0-39 0 0,22-22 19 0 0,-25 25-49 0 0,-4 3-13 0 0,1-1 0 0 0,-1 1 0 0 0,-1-1 0 0 0,1 0 0 0 0,-1-1 0 0 0,0 1-15 0 0,0 0 4 0 0,3-9 35 0 0,1-5-25 0 0,-4 10-13 0 0,-3 8 2 0 0,1-1 1 0 0,0 0 0 0 0,-1 0 0 0 0,0 1 0 0 0,0-1-1 0 0,0 0 1 0 0,0 0 0 0 0,0-1-4 0 0,0 2 3 0 0,0 0 0 0 0,-1 1 0 0 0,1-1 0 0 0,1 0 0 0 0,-1 0 0 0 0,0 0 0 0 0,0 0 0 0 0,1 0 0 0 0,-1 1 1 0 0,1-1-1 0 0,0-2-3 0 0,15-25 0 0 0,-6 24 0 0 0,-9 5-1 0 0,-1-1 0 0 0,0 0 0 0 0,1 1 0 0 0,-1-1 1 0 0,0 0-1 0 0,0 1 0 0 0,1-1 0 0 0,-1 0 0 0 0,0 1 1 0 0,0-1-1 0 0,0 0 0 0 0,0 1 0 0 0,0-1 0 0 0,0 0 1 0 0,0 1 0 0 0,0-3-62 0 0,0 6-3 0 0,0 34-100 0 0,0 2 125 0 0,0-38 40 0 0,0 1 0 0 0,0 0 0 0 0,1-1 0 0 0,-1 1 0 0 0,0-1 0 0 0,1 1 0 0 0,-1-1 0 0 0,1 1 0 0 0,-1-1 0 0 0,1 1 0 0 0,0-1 0 0 0,0 0 0 0 0,0 1 0 0 0,5 11 0 0 0,-5 4 0 0 0,-1-15 0 0 0,0 1 0 0 0,0-1 0 0 0,0 0 0 0 0,0 1 0 0 0,0-1 0 0 0,1 0 0 0 0,-1 1 0 0 0,1-1 0 0 0,0 0 0 0 0,0 3 0 0 0,4 3 0 0 0,-4-7 0 0 0,0 1 0 0 0,0-1 0 0 0,0 0 0 0 0,0 1 0 0 0,-1-1 0 0 0,1 1 0 0 0,0 0 0 0 0,-1-1 0 0 0,0 1 0 0 0,1-1 0 0 0,-1 1 0 0 0,0 0 0 0 0,0-1 0 0 0,0 1 0 0 0,1 0-3 0 0,-1 0 1 0 0,0 0-1 0 0,0-1 1 0 0,1 1 0 0 0,-1 0-1 0 0,1 0 1 0 0,-1-1-1 0 0,1 1 1 0 0,0 0 0 0 0,-1-1-1 0 0,1 1 1 0 0,0-1-1 0 0,0 1 3 0 0,0-1-3 0 0,0 1 0 0 0,0-1-1 0 0,0 1 1 0 0,0 0 0 0 0,0-1-1 0 0,-1 1 1 0 0,1 0 0 0 0,-1 0-1 0 0,0-1 1 0 0,1 1 0 0 0,-1 0-1 0 0,0 0 1 0 0,0 0 3 0 0,3 13-43 0 0,7 1 33 0 0,-4-3 10 0 0,-3-11-30 0 0,0-1-75 0 0,-1-1-80 0 0,-1 0 50 0 0,0 0-34 0 0,-1 0 169 0 0,1 0-206 0 0,-1 0-34 0 0,1 0-330 0 0,0 0 74 0 0,-1 0-47 0 0,0 0-642 0 0,0 0-507 0 0,0 0-960 0 0</inkml:trace>
  <inkml:trace contextRef="#ctx0" brushRef="#br0" timeOffset="-12306.49">9103 2491 8696 0 0,'-13'0'197'0'0,"10"0"24"0"0,3 0 18 0 0,3 0-34 0 0,6 2-151 0 0,-5 5 60 0 0,-4 14 230 0 0,0-18-291 0 0,-1-1 0 0 0,1 1 0 0 0,0 0 0 0 0,0 0-1 0 0,0 0 1 0 0,1 0 0 0 0,-1-1 0 0 0,1 1 0 0 0,-1 0-1 0 0,2 2-52 0 0,4 8 198 0 0,-5-10-152 0 0,0 0 0 0 0,0 0 1 0 0,0 0-1 0 0,0 0 0 0 0,0 0 0 0 0,-1 0 1 0 0,0 3-47 0 0,1 5 143 0 0,-1 4 58 0 0,0-11-142 0 0,1 1 1 0 0,0 0-1 0 0,0 0 0 0 0,0-1 1 0 0,0 1-1 0 0,1 0-59 0 0,4 16 168 0 0,-3 3-54 0 0,-3 6-7 0 0,0 3 34 0 0,0 12 134 0 0,0-37-206 0 0,1 0-1 0 0,0 0 1 0 0,1 0 0 0 0,-1-1 0 0 0,2 2-69 0 0,-1-1 68 0 0,0-1 0 0 0,-1 1 0 0 0,0-1 0 0 0,0 1 0 0 0,0 1-68 0 0,-1 27 252 0 0,0 51 431 0 0,0-61-530 0 0,0-2-62 0 0,1-12-25 0 0,6 0-28 0 0,-2-4-24 0 0,-3 5 58 0 0,-2-5 7 0 0,0 0-63 0 0,0-8-15 0 0,0 0 0 0 0,0 0 0 0 0,0 0 1 0 0,0 0-1 0 0,1 0 0 0 0,-1 1 0 0 0,0-1 0 0 0,0 0 0 0 0,0 0 1 0 0,0 0-1 0 0,0 0 0 0 0,0 0 0 0 0,0 0 0 0 0,0 0 0 0 0,0 0 1 0 0,0 0-1 0 0,-1 0 0 0 0,1 1 0 0 0,0-1 0 0 0,0 0 0 0 0,0 0 1 0 0,0 0-1 0 0,0 0 0 0 0,0 0 0 0 0,0 0 0 0 0,0 0 0 0 0,0 0 1 0 0,0 0-1 0 0,0 0 0 0 0,0 0 0 0 0,0 0 0 0 0,0 0 0 0 0,0 1 1 0 0,0-1-1 0 0,0 0 0 0 0,-1 0 0 0 0,1 0 0 0 0,0 0 1 0 0,0 0-1 0 0,0 0 0 0 0,0 0 0 0 0,0 0 0 0 0,0 0 0 0 0,0 0 1 0 0,0 0-1 0 0,0 0 0 0 0,0 0 0 0 0,0 0 0 0 0,-1 0 0 0 0,1 0 1 0 0,0 0-1 0 0,0 0 0 0 0,0 0 0 0 0,0 0 0 0 0,0 0 0 0 0,0 0 1 0 0,0 0-2 0 0,-11 0 44 0 0,9 0-139 0 0,2 0 60 0 0,0 0-16 0 0,0 0-24 0 0,0 0-40 0 0,0 0-18 0 0,0 0-40 0 0,0 0-47 0 0,0 0-51 0 0,0 0-57 0 0,0 0-52 0 0,0 0-45 0 0,0 0-42 0 0,0 0-138 0 0,0 0-40 0 0,0 0-167 0 0,0 0-450 0 0</inkml:trace>
  <inkml:trace contextRef="#ctx0" brushRef="#br0" timeOffset="-12032.9">8977 2727 9280 0 0,'0'0'268'0'0,"0"0"4"0"0,0 0-203 0 0,3 0-41 0 0,1 1-21 0 0,8-1 43 0 0,1-3 68 0 0,10-10 152 0 0,1-1 29 0 0,-23 14-269 0 0,1-1 0 0 0,-1 1 1 0 0,0 0-1 0 0,1-1 0 0 0,-1 1 0 0 0,0 0 0 0 0,1 0 0 0 0,-1 0 1 0 0,1 0-1 0 0,0 0-30 0 0,16-3 326 0 0,1-8-71 0 0,-15 9-176 0 0,0-1 0 0 0,1 0 0 0 0,-1 1-1 0 0,1 0 1 0 0,1-1-79 0 0,9 0 96 0 0,-1 1-42 0 0,-10 1-41 0 0,26-8 62 0 0,-16 3-19 0 0,4-2-6 0 0,-15 7-48 0 0,0 0 0 0 0,0 0 0 0 0,1 0 0 0 0,-1 0 0 0 0,0 1 0 0 0,1 0 0 0 0,2 0-2 0 0,10 0 59 0 0,2 0-53 0 0,0 0-51 0 0,1 0-49 0 0,-1 0-47 0 0,0 0-46 0 0,-1 0-44 0 0,-2 0-42 0 0,4 0-85 0 0</inkml:trace>
  <inkml:trace contextRef="#ctx0" brushRef="#br0" timeOffset="-11750.78">9561 2869 5528 0 0,'0'0'124'0'0,"0"0"17"0"0,0 0 11 0 0,0 6-20 0 0,-1-1-108 0 0,1-2-24 0 0,-1 0 1 0 0,1 0-1 0 0,0 0 0 0 0,0 0 0 0 0,0 0 1 0 0,1 1-1 0 0,-1-1 0 0 0,1 0 0 0 0,-1-1 1 0 0,1 1-1 0 0,0 1 0 0 0,4 4-14 0 0,2 4 21 0 0,-5-1 89 0 0,-3-1 207 0 0,1 3 79 0 0,-1-12-305 0 0,1 1 0 0 0,0 0 0 0 0,0-1 0 0 0,0 1 0 0 0,0-1 0 0 0,1 1 0 0 0,-1 0 0 0 0,0-1 1 0 0,1 1-1 0 0,-1-1 0 0 0,1 1 0 0 0,-1-1 0 0 0,1 1-77 0 0,6 2 418 0 0,-3 0 54 0 0,-2 6 42 0 0,-2-8-582 0 0,0 1 72 0 0,0-1 63 0 0,0 0 57 0 0,0 2 190 0 0,0 1 101 0 0,0 9 1197 0 0,0-12-1298 0 0,0 1-40 0 0,0-1-47 0 0,0 0-67 0 0,0 0-80 0 0,0 0-94 0 0,0 1 386 0 0,0-3 48 0 0,0 0 11 0 0,0 0-30 0 0,0 0-129 0 0,0 0-59 0 0,0 0-11 0 0,0 0-9 0 0,0 0-26 0 0,0 0-9 0 0,-2-3-4 0 0,-9-7-12 0 0,7 4-18 0 0,4-1-81 0 0,-1 1-10 0 0,-4-2 10 0 0,4 7-34 0 0,0-1-1 0 0,0 1 1 0 0,0-1-1 0 0,1 1 1 0 0,-1-1-1 0 0,0 1 1 0 0,1-1 0 0 0,-1 1-1 0 0,1-1 1 0 0,-1 0-1 0 0,1 1 1 0 0,0-1-1 0 0,0 1 1 0 0,0-1-9 0 0,0-18 44 0 0,1 12-20 0 0,-1-1-1 0 0,0 1 0 0 0,-1-1 1 0 0,1 1-1 0 0,-3-7-23 0 0,-3 0 13 0 0,5 13-13 0 0,0 1 0 0 0,0-1 0 0 0,1 1 0 0 0,-1-1 0 0 0,1 1 0 0 0,-1-1 0 0 0,1 0 0 0 0,-1 1 0 0 0,1-1 0 0 0,0 0 0 0 0,0 1 0 0 0,0-1 0 0 0,0 0 0 0 0,0 1 0 0 0,0-1 0 0 0,1 0 0 0 0,-1 1 0 0 0,1-2 0 0 0,5-10 3 0 0,-5 12 1 0 0,0 0-1 0 0,-1-1 1 0 0,1 1 0 0 0,0-1-1 0 0,-1 0 1 0 0,1 1-1 0 0,-1-1 1 0 0,1 1 0 0 0,-1-1-1 0 0,0 0 1 0 0,1 1 0 0 0,-1-1-1 0 0,0 0 1 0 0,0 0-4 0 0,0-2 1 0 0,0 0 0 0 0,1 0 1 0 0,0-1-1 0 0,0 1 0 0 0,0 0 1 0 0,0 0-1 0 0,0 0 0 0 0,2-2-1 0 0,6-18 1 0 0,-8 21-3 0 0,0 0 0 0 0,0 1 0 0 0,1-1 0 0 0,-1 0 0 0 0,1 1 1 0 0,-1-1-1 0 0,1 1 0 0 0,0-1 2 0 0,14-7-69 0 0,-6-4 18 0 0,12-14-84 0 0,-15 20 126 0 0,-4 5 9 0 0,0-1 0 0 0,0 1-1 0 0,1 0 1 0 0,-1 0 0 0 0,1 1 0 0 0,0-1 0 0 0,16-7-1 0 0,-8 4-37 0 0,2 2-122 0 0,0 4 35 0 0,2-1-23 0 0,-2-6-9 0 0,-3 2-27 0 0,-1 4-6 0 0,2 1-199 0 0,7 0-317 0 0,-3 0 100 0 0</inkml:trace>
  <inkml:trace contextRef="#ctx0" brushRef="#br0" timeOffset="-11449.53">10208 2680 8776 0 0,'0'0'257'0'0,"0"0"-2"0"0,0 0-190 0 0,0 3-37 0 0,1 14 569 0 0,2-2-107 0 0,1-3-114 0 0,1-1-123 0 0,-4-8 4 0 0,0 0-36 0 0,1 2 127 0 0,-2 0-62 0 0,0-1-142 0 0,-1-1-37 0 0,1 5 144 0 0,1-6-131 0 0,0 2 41 0 0,4 4 145 0 0,1 2 129 0 0,-4 3 69 0 0,-2-1-140 0 0,-1-9-276 0 0,1 0 0 0 0,0 1 0 0 0,0-1 0 0 0,0 0-1 0 0,0 0 1 0 0,1 1 0 0 0,-1-1 0 0 0,1 0 0 0 0,0 0 0 0 0,0 1-88 0 0,4 4 190 0 0,0 2 1 0 0,-2 1-60 0 0,0-6-38 0 0,-2-4-84 0 0,0 1 1 0 0,0 0-1 0 0,1-1 0 0 0,-1 1 1 0 0,0 0-1 0 0,-1 0 1 0 0,1-1-1 0 0,0 1 0 0 0,0 0 1 0 0,-1 0-1 0 0,1 0 1 0 0,-1 0-1 0 0,1 0 0 0 0,-1 0-9 0 0,1 13 29 0 0,-1-15-28 0 0,0 0 0 0 0,0 0 0 0 0,0 0 1 0 0,0 0-1 0 0,-1 0 0 0 0,1 0 0 0 0,0 1 0 0 0,0-1 0 0 0,0 0 1 0 0,0 0-1 0 0,0 0 0 0 0,0 0 0 0 0,0 0 0 0 0,0 0 0 0 0,0 0 1 0 0,0 0-1 0 0,1 0 0 0 0,-1 0 0 0 0,0 1 0 0 0,0-1 0 0 0,0 0 1 0 0,0 0-1 0 0,0 0 0 0 0,0 0 0 0 0,0 0 0 0 0,0 0 0 0 0,0 0 1 0 0,0 0-1 0 0,0 0 0 0 0,0 0 0 0 0,0 0 0 0 0,0 0 0 0 0,0 0 1 0 0,0 0-1 0 0,0 0 0 0 0,1 1 0 0 0,-1-1 0 0 0,0 0 0 0 0,0 0 1 0 0,0 0-1 0 0,0 0 0 0 0,0 0 0 0 0,0 0 0 0 0,0 0 0 0 0,0 0 1 0 0,0 0-1 0 0,0 0 0 0 0,1 0 0 0 0,-1 0 0 0 0,0 0 0 0 0,0 0 1 0 0,0 0-1 0 0,0 0 0 0 0,0 0 0 0 0,0 0 0 0 0,0 0 1 0 0,0-1-2 0 0,1 1 4 0 0,0 0 0 0 0,-1 0 1 0 0,1 0-1 0 0,0 1 1 0 0,-1-1-1 0 0,1 0 1 0 0,0 0-1 0 0,-1 0 0 0 0,1 0 1 0 0,0 1-1 0 0,-1-1 1 0 0,1 0-1 0 0,0 0 1 0 0,-1 1-1 0 0,1-1-4 0 0,1 7-12 0 0,-2-3-77 0 0,1-2-98 0 0,1-2-225 0 0,9 0-408 0 0,-9 0-46 0 0</inkml:trace>
  <inkml:trace contextRef="#ctx0" brushRef="#br0" timeOffset="-11156.56">10618 2585 9528 0 0,'0'0'216'0'0,"0"0"32"0"0,0 0 10 0 0,0 0-107 0 0,2 0-78 0 0,16 1 127 0 0,-8 1-41 0 0,-1 3 87 0 0,-1 1-61 0 0,5-1 199 0 0,-8 5 21 0 0,9-4 90 0 0,17 20 581 0 0,-24-23-850 0 0,-1-1-52 0 0,-1 0-45 0 0,0 0-32 0 0,17 7 209 0 0,-16-4-158 0 0,0-1 1 0 0,-1 1-1 0 0,1 0 1 0 0,-1 1 0 0 0,0 0-1 0 0,3 3-148 0 0,2 6 253 0 0,0-1-51 0 0,-5-6-114 0 0,8 7 193 0 0,9 0 4 0 0,-6-5-70 0 0,-4 0-21 0 0,3 5-47 0 0,5 5-47 0 0,3 5-33 0 0,-13-7-7 0 0,11-2-48 0 0,-10 0-12 0 0,31 15 12 0 0,-37-25 8 0 0,-3-4-15 0 0,-1-1 0 0 0,0 0 0 0 0,1 0 0 0 0,0 1-1 0 0,-1-1 1 0 0,1 0 0 0 0,0-1 0 0 0,-1 1 0 0 0,1 0 0 0 0,1 0-5 0 0,20 10 69 0 0,-7-8-1 0 0,-16-3-65 0 0,1 0 0 0 0,0 0 0 0 0,-1 0-1 0 0,1 0 1 0 0,0 0 0 0 0,-1 0 0 0 0,1 0 0 0 0,0 0 0 0 0,-1 0 0 0 0,1 0 0 0 0,0 1 0 0 0,-1-1 0 0 0,1 0 0 0 0,0 0 0 0 0,-1 1-1 0 0,1-1 1 0 0,-1 0 0 0 0,1 1 0 0 0,-1-1 0 0 0,1 1 0 0 0,-1-1 0 0 0,1 1-3 0 0,1 7-8 0 0,-2-5-62 0 0,0-3 9 0 0,0 0-86 0 0,0 0-93 0 0,0 0 67 0 0,0 0-42 0 0,0 0-44 0 0,0 0-42 0 0,0 0-40 0 0,0 0-34 0 0,0 0-246 0 0,0 0-58 0 0,0 0-45 0 0,0 0-34 0 0,0 0-1361 0 0,0 0-1207 0 0</inkml:trace>
  <inkml:trace contextRef="#ctx0" brushRef="#br0" timeOffset="-10857.09">11059 2570 7920 0 0,'0'0'174'0'0,"0"0"29"0"0,0 0 13 0 0,0 0-69 0 0,0 0-9 0 0,0 0 54 0 0,0 0 166 0 0,0 0 303 0 0,0 2 19 0 0,-1 6-249 0 0,-4-5-89 0 0,-2 2-87 0 0,2 6 42 0 0,-1-7-113 0 0,5-4-172 0 0,1 0-1 0 0,-1 1 1 0 0,1-1 0 0 0,-1 0-1 0 0,1 0 1 0 0,0 1 0 0 0,-1-1 0 0 0,1 0-1 0 0,-1 1 1 0 0,1-1 0 0 0,0 1-1 0 0,0-1 1 0 0,-1 0 0 0 0,1 1 0 0 0,0-1-1 0 0,0 1 1 0 0,-1-1 0 0 0,1 1 0 0 0,0-1-1 0 0,0 1 1 0 0,0-1 0 0 0,0 1-1 0 0,0-1 1 0 0,-1 1 0 0 0,1-1 0 0 0,0 1-1 0 0,0-1 1 0 0,0 1 0 0 0,1-1 0 0 0,-1 1-1 0 0,0-1 1 0 0,0 1-12 0 0,0 2 76 0 0,0 0 0 0 0,0 0 0 0 0,0 0-1 0 0,-1 1 1 0 0,1-1 0 0 0,-1 0 0 0 0,0 0 0 0 0,0 2-76 0 0,-11 15 316 0 0,9-13-227 0 0,-1 0 0 0 0,1 0 1 0 0,0 0-1 0 0,1 1-89 0 0,-6 13 122 0 0,0-4-75 0 0,5-13-25 0 0,0 1-1 0 0,0 0 1 0 0,1 1-1 0 0,0-1 1 0 0,0 0-1 0 0,1 1 1 0 0,-1 1-22 0 0,1-2 21 0 0,0-1 1 0 0,-1 1-1 0 0,1-1 0 0 0,-1 0 1 0 0,0 1-1 0 0,0-1 0 0 0,-1 0-21 0 0,-13 21 167 0 0,10-15-77 0 0,0 1 1 0 0,1 0-1 0 0,-3 8-90 0 0,-1 5 168 0 0,5-15-103 0 0,0-1 1 0 0,-1 0-1 0 0,1 0 1 0 0,-2 0 0 0 0,-3 4-66 0 0,-17 27 230 0 0,21-7-36 0 0,-8-16-117 0 0,0-1-44 0 0,10-8-6 0 0,3-6-26 0 0,-1-1 1 0 0,1 0 0 0 0,0 1-1 0 0,0-1 1 0 0,0 1 0 0 0,0-1-1 0 0,0 1 1 0 0,-1-1 0 0 0,1 0-1 0 0,0 1 1 0 0,-1-1 0 0 0,1 1-1 0 0,0-1 1 0 0,0 0 0 0 0,-1 1-1 0 0,1-1 1 0 0,-1 0 0 0 0,1 1-1 0 0,0-1 1 0 0,-1 0 0 0 0,1 0-1 0 0,-1 0 1 0 0,1 1 0 0 0,0-1-1 0 0,-1 0 1 0 0,1 0 0 0 0,-1 0-1 0 0,1 0 1 0 0,-1 0 0 0 0,1 0-1 0 0,-1 0 1 0 0,1 0 0 0 0,-1 0-1 0 0,1 0 1 0 0,-1 0 0 0 0,1 0-2 0 0,0 0 1 0 0,0 0 0 0 0,0 0 0 0 0,0 0 0 0 0,0 0 0 0 0,-1 0-1 0 0,1 0 1 0 0,0 0 0 0 0,0 0 0 0 0,0 0 0 0 0,0 0 0 0 0,0 0 0 0 0,0 0 0 0 0,0 0 0 0 0,0 0 0 0 0,0 0 0 0 0,0 0 0 0 0,-1 0 0 0 0,1 0 0 0 0,0 0 0 0 0,0 0-1 0 0,0 0 1 0 0,0 0 0 0 0,0 0 0 0 0,0 0 0 0 0,0 0 0 0 0,0 0 0 0 0,0 1 0 0 0,0-1 0 0 0,0 0 0 0 0,0 0 0 0 0,-1 0 0 0 0,1 0 0 0 0,0 0 0 0 0,0 0 0 0 0,0 0 0 0 0,0 0-1 0 0,0 0 1 0 0,0 0 0 0 0,0 0 0 0 0,0 0 0 0 0,0 0 0 0 0,0 1 0 0 0,0-1 0 0 0,0 0 0 0 0,0 0 0 0 0,0 0 0 0 0,0 0 0 0 0,0 0 0 0 0,0 0 0 0 0,0 0 0 0 0,0 0-1 0 0,0 0 1 0 0,0 1 0 0 0,0-1 0 0 0,0 0 0 0 0,0 0 0 0 0,0 0-1 0 0,0 1-185 0 0,0 0 73 0 0,0 0 62 0 0,0 0 53 0 0,0 1 116 0 0,-2 1 374 0 0,1-2-392 0 0,1 0-71 0 0,-1-1-57 0 0,0 0-41 0 0,1 1-46 0 0,-1-1-52 0 0,0 0-77 0 0,0 0-73 0 0,0 1-80 0 0,0-1-88 0 0,0 0-95 0 0,-1 0-102 0 0,1 0-109 0 0,0 0-115 0 0,1 0-1024 0 0,0 0-1102 0 0</inkml:trace>
  <inkml:trace contextRef="#ctx0" brushRef="#br0" timeOffset="-10580.35">10302 2349 13328 0 0,'0'0'298'0'0,"0"0"46"0"0,0 0 24 0 0,0 0-151 0 0,0 0-104 0 0,0 0 52 0 0,0 0-69 0 0,0 0 93 0 0,-2 0 167 0 0,-9 0 18 0 0,8 0-40 0 0,3 0-251 0 0,0 0-3 0 0,0 2 12 0 0,0 6-40 0 0,0 13 42 0 0,0 2-128 0 0,0-20-91 0 0,0-3-93 0 0,0 1 59 0 0,0 1-40 0 0,0-1-44 0 0,0 0-40 0 0,0-1-37 0 0,0 0-33 0 0,0 1-233 0 0,0-1-56 0 0,0 0-761 0 0,0 0-604 0 0,0 0-1148 0 0</inkml:trace>
  <inkml:trace contextRef="#ctx0" brushRef="#br0" timeOffset="45933.86">395 4557 5456 0 0,'0'0'158'0'0,"0"0"-36"0"0,0 0 2 0 0,0 0 50 0 0,0 0 156 0 0,0 3 284 0 0,0-2-587 0 0,0 1 85 0 0,0 0 33 0 0,0 1 34 0 0,0 6 496 0 0,0-5-419 0 0,0-1-65 0 0,0-1-106 0 0,0 1 275 0 0,0 0-10 0 0,0 32 421 0 0,0 22 266 0 0,0-48-893 0 0,2-1-42 0 0,4 8 64 0 0,0-1-6 0 0,-5 0 59 0 0,0-6-95 0 0,0-2-33 0 0,5 7 60 0 0,0 3-3 0 0,-4-9-58 0 0,-2 3 37 0 0,0-8-89 0 0,1 0 1 0 0,-1 1 0 0 0,1-1 0 0 0,0 1-1 0 0,-1-1 1 0 0,1 0 0 0 0,1 1-1 0 0,0 0-38 0 0,3 12 163 0 0,1 10 69 0 0,-1-10-71 0 0,1-1 1 0 0,-4 1-37 0 0,-2-14-107 0 0,0 0 0 0 0,0 0 0 0 0,0 0 0 0 0,1 0 0 0 0,-1 0 0 0 0,1 0 0 0 0,-1 0 0 0 0,1-1 0 0 0,0 1 0 0 0,0 0 0 0 0,0 0 0 0 0,0-1 0 0 0,0 1 0 0 0,0-1 0 0 0,0 1 0 0 0,0-1 0 0 0,1 1 0 0 0,-1-1 0 0 0,1 1-18 0 0,11 13 155 0 0,-11-7-105 0 0,-2 0 60 0 0,-1 0 28 0 0,2 0 41 0 0,2-8-65 0 0,7 0-2 0 0,-7 0 0 0 0,-3 0-2 0 0,0 3-26 0 0,-1-1-34 0 0,2 3-9 0 0,-1-2-6 0 0,0-3-34 0 0,0 0 1 0 0,0 0 0 0 0,0 0 0 0 0,0 1 0 0 0,0-1-1 0 0,0 0 1 0 0,0 0 0 0 0,0 0 0 0 0,0 0 0 0 0,0 0 0 0 0,0 0-1 0 0,0 0 1 0 0,0 0 0 0 0,0 0 0 0 0,0 0 0 0 0,0 1 0 0 0,0-1-1 0 0,0 0 1 0 0,0 0 0 0 0,0 0 0 0 0,0 0 0 0 0,0 0-1 0 0,0 0 1 0 0,0 0 0 0 0,0 0 0 0 0,0 0 0 0 0,0 0 0 0 0,0 0-1 0 0,0 0 1 0 0,1 1 0 0 0,-1-1 0 0 0,0 0 0 0 0,0 0 0 0 0,0 0-1 0 0,0 0 1 0 0,0 0 0 0 0,0 0 0 0 0,0 0 0 0 0,0 0-1 0 0,0 0 1 0 0,0 0 0 0 0,0 0 0 0 0,0 0 0 0 0,1 0 0 0 0,-1 0-1 0 0,0 0 1 0 0,0 0 0 0 0,0 0 0 0 0,0 0 0 0 0,0 0 0 0 0,0 0-1 0 0,0 0 1 0 0,0 0 0 0 0,0 0 0 0 0,0 0 0 0 0,1 0 0 0 0,-1 0-2 0 0,10 0 108 0 0,-10 0-106 0 0,0 0 0 0 0,0 0 0 0 0,1 0 0 0 0,-1 0 0 0 0,0 0 1 0 0,0 0-1 0 0,0 0 0 0 0,0 0 0 0 0,0 0 0 0 0,0 0 0 0 0,0 0 1 0 0,0 0-1 0 0,0 0 0 0 0,0 0 0 0 0,1 0 0 0 0,-1 0 1 0 0,0 0-1 0 0,0 0 0 0 0,0 0 0 0 0,0 0 0 0 0,0 0 0 0 0,0 0 1 0 0,0 0-1 0 0,0 0 0 0 0,0 0 0 0 0,0 0 0 0 0,0 0 0 0 0,1-1 1 0 0,-1 1-1 0 0,0 0 0 0 0,0 0 0 0 0,0 0 0 0 0,0 0 0 0 0,0 0 1 0 0,0 0-1 0 0,0 0 0 0 0,0 0 0 0 0,0 0 0 0 0,0 0 1 0 0,0 0-1 0 0,0 0 0 0 0,0-1 0 0 0,0 1 0 0 0,0 0 0 0 0,0 0 1 0 0,0 0-1 0 0,0 0 0 0 0,0 0 0 0 0,0 0 0 0 0,0 0 0 0 0,0 0 1 0 0,0 0-1 0 0,0 0 0 0 0,0-1 0 0 0,0 1 0 0 0,0 0 1 0 0,0 0-3 0 0,0 0 5 0 0,0-1 1 0 0,0 1-1 0 0,0-1 1 0 0,0 1 0 0 0,0-1-1 0 0,0 1 1 0 0,0-1-1 0 0,0 1 1 0 0,0-1 0 0 0,0 1-1 0 0,0 0 1 0 0,0-1 0 0 0,1 1-1 0 0,-1-1 1 0 0,0 1-1 0 0,0-1 1 0 0,1 1 0 0 0,-1 0-1 0 0,0-1 1 0 0,0 1 0 0 0,1 0-1 0 0,-1-1 1 0 0,0 1-1 0 0,1 0 1 0 0,-1-1 0 0 0,1 1-1 0 0,-1 0 1 0 0,0 0 0 0 0,1-1-1 0 0,-1 1 1 0 0,1 0-1 0 0,-1 0 1 0 0,1 0 0 0 0,-1 0-1 0 0,0-1 1 0 0,1 1-6 0 0,6-3 54 0 0,-6 3-46 0 0,0-1 1 0 0,0 0 0 0 0,0 0 0 0 0,0 0 0 0 0,0 1 0 0 0,0-1 0 0 0,0 0 0 0 0,0 0 0 0 0,0-1-1 0 0,0 1 1 0 0,0 0 0 0 0,0-1-9 0 0,36-77 32 0 0,-27 61 11 0 0,-5-6-32 0 0,3 16-11 0 0,-8 8 0 0 0,1 0 0 0 0,-1 0 0 0 0,0-1 0 0 0,1 1 0 0 0,-1 0 0 0 0,1-1 0 0 0,-1 1 0 0 0,0 0 0 0 0,1-1 0 0 0,-1 1 0 0 0,0-1 0 0 0,0 1 0 0 0,1-1 0 0 0,-1 1 0 0 0,0-1 0 0 0,0 1 0 0 0,0-1 0 0 0,1 1 0 0 0,-1-1 0 0 0,0 1 0 0 0,0-1 0 0 0,0 1 0 0 0,0-1 0 0 0,0 1 0 0 0,0-1 0 0 0,0 1 0 0 0,0-1 0 0 0,0 1 0 0 0,0-1 0 0 0,0-1 0 0 0,-1 1 0 0 0,1 0 0 0 0,0 1 0 0 0,0-1 0 0 0,0 0 0 0 0,0 0 0 0 0,1 1 0 0 0,-1-1 0 0 0,0 0 0 0 0,0 0 0 0 0,0 1 0 0 0,1-1 0 0 0,-1 0 0 0 0,0 1 0 0 0,1-1 0 0 0,-1 0 0 0 0,0 1 0 0 0,1-1 0 0 0,-1 1 0 0 0,1-1 0 0 0,-1 1 0 0 0,1-1 0 0 0,-1 1 0 0 0,1-1 0 0 0,0 1 0 0 0,-1-1 0 0 0,1 1 0 0 0,0-1 0 0 0,8-8 0 0 0,-8 9 0 0 0,-1-1 0 0 0,1 1 0 0 0,0 0 0 0 0,0-1 0 0 0,0 1 0 0 0,-1 0 0 0 0,1 0 0 0 0,0 0 0 0 0,0-1 0 0 0,0 1 0 0 0,0 0 0 0 0,-1 0 0 0 0,1 0 0 0 0,0 0 0 0 0,0 0 0 0 0,15-2 0 0 0,0-4 0 0 0,-16 6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0,1 0 0 0 0,-1 1 0 0 0,0-1 0 0 0,0 0 0 0 0,0 0 0 0 0,0 0 0 0 0,0 0 0 0 0,0 0 0 0 0,0 0 0 0 0,0 0 0 0 0,0 0 0 0 0,0 0 0 0 0,0 0 0 0 0,0 0 0 0 0,0 1 0 0 0,0-1 0 0 0,0 0 0 0 0,0 0 0 0 0,0 0 0 0 0,0 0 0 0 0,0 0 0 0 0,0 0 0 0 0,0 0 0 0 0,-1 0 0 0 0,2 4 0 0 0,0-3-1 0 0,1-1 1 0 0,-1 1 0 0 0,0-1-1 0 0,0 1 1 0 0,0-1 0 0 0,1 0-1 0 0,-1 0 1 0 0,0 1 0 0 0,1-1 0 0 0,-1 0-1 0 0,0 0 1 0 0,0 0 0 0 0,1 0-1 0 0,-1 0 1 0 0,0-1 0 0 0,1 1 0 0 0,0 0-6 0 0,0 0-1 0 0,0 0 1 0 0,0 0 0 0 0,0 0 0 0 0,0 0 0 0 0,0 0-1 0 0,0 1 1 0 0,1-1 0 0 0,-1 1 0 0 0,0-1 6 0 0,2 3-17 0 0,0 0 0 0 0,0 0 0 0 0,0 1 0 0 0,0-1 0 0 0,2 4 17 0 0,0-1 8 0 0,25 26-62 0 0,-28-29 52 0 0,-1 0 0 0 0,0 0 0 0 0,1 0 1 0 0,-1 0-1 0 0,0 1 0 0 0,0 0 2 0 0,0 0 0 0 0,-1-1 0 0 0,1 1 0 0 0,1-1 0 0 0,-1 0 0 0 0,0 0 1 0 0,2 1-1 0 0,3 3 0 0 0,-3-4 0 0 0,-1 1 0 0 0,0-1 0 0 0,0 0 0 0 0,0 1 0 0 0,0 0 0 0 0,0 0 0 0 0,-1 1-1 0 0,-2-5 1 0 0,0 1 0 0 0,1 0-1 0 0,-1-1 1 0 0,0 1 0 0 0,1-1 0 0 0,-1 1 0 0 0,0 0-1 0 0,1-1 1 0 0,-1 1 0 0 0,1-1 0 0 0,-1 1 0 0 0,1-1 0 0 0,-1 1-1 0 0,1-1 1 0 0,-1 0 0 0 0,1 1 0 0 0,-1-1 0 0 0,1 1-1 0 0,0-1 1 0 0,-1 0 0 0 0,1 0 0 0 0,0 1 0 0 0,4 1-6 0 0,11 11-37 0 0,-11-7 38 0 0,-4-5 4 0 0,1 1 1 0 0,-1-1-1 0 0,1 0 1 0 0,0 0 0 0 0,-1 0-1 0 0,1 0 1 0 0,0 0 0 0 0,-1 0-1 0 0,1 0 1 0 0,1 0 0 0 0,20 10 9 0 0,-19-8 9 0 0,1-3-19 0 0,3 0 49 0 0,9 0 69 0 0,-5-3 1 0 0,3-7 12 0 0,-11 4 20 0 0,-4 1-80 0 0,1 0-11 0 0,9 0 103 0 0,-3-6-3 0 0,0-3-36 0 0,-5 10-80 0 0,9-18 117 0 0,-6 12-103 0 0,-4 8-38 0 0,0-1-1 0 0,-1 1 0 0 0,1-1 1 0 0,0 0-1 0 0,-1 1 0 0 0,0-1 1 0 0,0 0-1 0 0,0 1 0 0 0,0-2-18 0 0,-1-16 79 0 0,0 4-52 0 0,2 0 28 0 0,0 12-41 0 0,-1-1-1 0 0,1 1 0 0 0,-1-1 1 0 0,0 1-1 0 0,-1 0 0 0 0,1-1 0 0 0,-1 1 1 0 0,0 0-1 0 0,-1-4-13 0 0,-9-11 53 0 0,6-7-40 0 0,-10-6-9 0 0,5 12-15 0 0,4 4-30 0 0,2 6-38 0 0,1-2-18 0 0,0 4-12 0 0,0 1-25 0 0,0-1-51 0 0,0 3 85 0 0,1 2-58 0 0,0 0-32 0 0,1 1-84 0 0,-1-1-100 0 0,1 1-118 0 0,1 1 197 0 0,-1-1-36 0 0,1 1-38 0 0,-1 0-39 0 0,1-1-44 0 0,0 1-43 0 0,0 0-48 0 0,0-1-47 0 0,0 0-1457 0 0,0 2-1158 0 0</inkml:trace>
  <inkml:trace contextRef="#ctx0" brushRef="#br0" timeOffset="46412.01">1215 4368 8376 0 0,'0'0'190'0'0,"0"0"28"0"0,0 0 8 0 0,0 0 24 0 0,0 0 51 0 0,0 0 19 0 0,0 0 7 0 0,0 0-6 0 0,0 3-26 0 0,0-3-274 0 0,0 1 0 0 0,0 0 0 0 0,0-1 0 0 0,1 1 0 0 0,-1 0 0 0 0,0-1 0 0 0,0 1 0 0 0,1 0 1 0 0,-1-1-1 0 0,0 1 0 0 0,1-1 0 0 0,-1 1 0 0 0,1-1 0 0 0,-1 1 0 0 0,0-1 0 0 0,1 1 0 0 0,0-1-21 0 0,12 11 298 0 0,2-1-73 0 0,-4 3-53 0 0,-7-3-49 0 0,10 15 141 0 0,-7-12-180 0 0,2 10 152 0 0,0 1 20 0 0,-2-11-136 0 0,2 1 46 0 0,1 0-10 0 0,-8-11-129 0 0,-1 0-1 0 0,1 0 1 0 0,-1 0 0 0 0,0 0 0 0 0,0 0-1 0 0,0 0 1 0 0,0 1-27 0 0,4 38 243 0 0,1-18-85 0 0,-4-18-94 0 0,-1 0 1 0 0,1 0-1 0 0,-1 0 0 0 0,-1 1 1 0 0,1 4-65 0 0,-1-5 62 0 0,1 0 1 0 0,0 1-1 0 0,0-1 0 0 0,0 0 1 0 0,2 5-63 0 0,3 12 142 0 0,-5-13-62 0 0,0-1 0 0 0,-1 1-1 0 0,0 8-79 0 0,-1-8 78 0 0,1 0-1 0 0,1 0 1 0 0,-1 0-1 0 0,2 0 1 0 0,-1 1-78 0 0,5 4 105 0 0,0 3 41 0 0,-4-1 34 0 0,-2 91 587 0 0,-2-98-682 0 0,-5 2-14 0 0,3-5-12 0 0,1 0 45 0 0,2-2 4 0 0,2 1 41 0 0,-4-6 22 0 0,-7 0 44 0 0,7 0 17 0 0,3 0 6 0 0,0 0-23 0 0,0-7-101 0 0,-1-2-42 0 0,1-25 42 0 0,4 21-30 0 0,-1 5-55 0 0,0 0 1 0 0,0 0-1 0 0,0 0 0 0 0,0-5-29 0 0,-3 11 2 0 0,3-4 0 0 0,-1-1 0 0 0,1 1-1 0 0,0 0 1 0 0,1 0 0 0 0,0 1 0 0 0,1-3-2 0 0,-1 3 0 0 0,-1-1 0 0 0,1 0 0 0 0,-1 0-1 0 0,1-3 1 0 0,-2 5-3 0 0,-1 0-1 0 0,0 0 0 0 0,1 1 0 0 0,-1-1 0 0 0,1 0 1 0 0,0 1-1 0 0,0 0 0 0 0,1-1 4 0 0,-1 2-5 0 0,1 0 1 0 0,-1 0 0 0 0,0 1-1 0 0,1-1 1 0 0,0 0-1 0 0,-1 1 1 0 0,1 0 0 0 0,1-1 4 0 0,6-3-7 0 0,22-21-5 0 0,-9 14-47 0 0,-14 8 58 0 0,-9 4 0 0 0,1-1 0 0 0,0 1-1 0 0,0 0 1 0 0,0 0-1 0 0,0 0 1 0 0,0-1-1 0 0,0 1 1 0 0,0 0-1 0 0,0 0 1 0 0,0 1 0 0 0,0-1-1 0 0,0 0 1 0 0,0 0-1 0 0,0 0 1 0 0,0 1-1 0 0,0-1 1 0 0,0 0-1 0 0,-1 1 1 0 0,1-1 0 0 0,0 1-1 0 0,0-1 1 0 0,0 1-1 0 0,-1-1 1 0 0,1 1-1 0 0,0-1 1 0 0,0 1 0 0 0,-1 0 0 0 0,7 3-20 0 0,-2-1 20 0 0,-1-1-1 0 0,1 0 0 0 0,-1 1 0 0 0,0 0 1 0 0,0 0-1 0 0,0 0 0 0 0,1 1 2 0 0,7 5 0 0 0,-7-7 0 0 0,-4-1 0 0 0,0-1 0 0 0,-1 0 0 0 0,1 0 0 0 0,0 1 0 0 0,-1-1 0 0 0,1 0 0 0 0,-1 1 0 0 0,1-1 0 0 0,-1 1 0 0 0,1-1 0 0 0,-1 1 0 0 0,1-1 0 0 0,-1 1 0 0 0,1-1 0 0 0,-1 1 0 0 0,1-1 0 0 0,-1 1 0 0 0,0 0 0 0 0,1-1 0 0 0,-1 1 0 0 0,0-1 0 0 0,0 2 0 0 0,3 2 0 0 0,1 4 0 0 0,8 19-53 0 0,1 2 42 0 0,0-1 11 0 0,-10-9 0 0 0,-4-9-2 0 0,1 14 5 0 0,3-13-49 0 0,-1-10-41 0 0,-1 0 37 0 0,1 0 26 0 0,0 0 33 0 0,1 0-7 0 0,-2 0-45 0 0,0 0-39 0 0,-1 1-92 0 0,1 1-97 0 0,-1 1-118 0 0,0-2 144 0 0,0 1-37 0 0,0-3 10 0 0,0 1-41 0 0,0 1-36 0 0,0-1-33 0 0,0 0-244 0 0,0 1-56 0 0,0 1-798 0 0,0-1-627 0 0,0-1-1192 0 0</inkml:trace>
  <inkml:trace contextRef="#ctx0" brushRef="#br0" timeOffset="46794.49">1893 4889 6880 0 0,'0'0'157'0'0,"0"0"23"0"0,3 0 11 0 0,11 0-65 0 0,-3 0-68 0 0,13 0-50 0 0,-16 0 54 0 0,-4 0 15 0 0,1 0 42 0 0,0 0 50 0 0,0 0 60 0 0,6-2 247 0 0,-9 1-324 0 0,0 0 1 0 0,0 0-1 0 0,0 0 0 0 0,1 0 0 0 0,-1 0 0 0 0,0-1 1 0 0,-1 1-1 0 0,1-1 0 0 0,0 1 0 0 0,1-2-152 0 0,5-6 599 0 0,-3 3-275 0 0,0 1-64 0 0,1 1-80 0 0,-1 0-95 0 0,5-1 316 0 0,0 1-45 0 0,2-1 10 0 0,-1 0-53 0 0,0-2-46 0 0,-1-1-42 0 0,-1 0-35 0 0,5 0 143 0 0,1 0-56 0 0,-6 0-186 0 0,1-2 92 0 0,3-3 25 0 0,11-11-152 0 0,-22 23-56 0 0,-1 0 1 0 0,0-1 0 0 0,1 1 0 0 0,-1 0 0 0 0,0-1 0 0 0,0 1 0 0 0,0-1 0 0 0,0 0 0 0 0,0 1 0 0 0,-1-1 0 0 0,1 0 0 0 0,0 1 0 0 0,-1-1 0 0 0,1 0 0 0 0,-1 0 0 0 0,1 1 0 0 0,-1-2-1 0 0,0 0 77 0 0,0 1 6 0 0,0-3-45 0 0,0-12 174 0 0,0 13-156 0 0,0 3-53 0 0,0 1 0 0 0,0 0-1 0 0,0 0 1 0 0,0 0 0 0 0,0 0 0 0 0,0 0 0 0 0,0 0-1 0 0,0 0 1 0 0,0 0 0 0 0,0 0 0 0 0,0 0-1 0 0,0-1 1 0 0,0 1 0 0 0,0 0 0 0 0,0 0-1 0 0,0 0 1 0 0,0 0 0 0 0,0 0 0 0 0,0 0-1 0 0,0 0 1 0 0,0 0 0 0 0,0 0 0 0 0,0 0-1 0 0,0 0 1 0 0,0-1 0 0 0,0 1 0 0 0,0 0-1 0 0,0 0 1 0 0,0 0 0 0 0,0 0 0 0 0,-1 0 0 0 0,1 0-1 0 0,0 0 1 0 0,0 0 0 0 0,0 0 0 0 0,0 0-1 0 0,0 0 1 0 0,0 0 0 0 0,0 0 0 0 0,0 0-1 0 0,0 0 1 0 0,0 0 0 0 0,0 0 0 0 0,-1 0-1 0 0,1 0 1 0 0,0 0 0 0 0,0 0 0 0 0,0 0-1 0 0,0 0 1 0 0,0 0 0 0 0,0 0 0 0 0,0 0 0 0 0,0 0-1 0 0,0 0 1 0 0,0 0 0 0 0,-1 0 0 0 0,1 0-3 0 0,0 0 6 0 0,-1 0 1 0 0,1 0 0 0 0,0 0-1 0 0,-1 0 1 0 0,1 0 0 0 0,-1 0-1 0 0,1 0 1 0 0,0 0 0 0 0,-1 0 0 0 0,1 0-1 0 0,-1 0 1 0 0,1-1 0 0 0,-1 1-1 0 0,1 0 1 0 0,0 0 0 0 0,-1 0 0 0 0,1-1-1 0 0,0 1 1 0 0,-1 0 0 0 0,1 0-1 0 0,0-1 1 0 0,-1 1 0 0 0,1 0 0 0 0,0-1-1 0 0,0 1 1 0 0,-1 0 0 0 0,1-1-1 0 0,0 1 1 0 0,0 0 0 0 0,0-1-1 0 0,-1 1-5 0 0,-3-7 84 0 0,-4 2-58 0 0,-9-4-29 0 0,13 7 4 0 0,0 0-2 0 0,-2 1 0 0 0,-16 1 0 0 0,-23 0-20 0 0,40 3-84 0 0,-4 5 5 0 0,4-3 35 0 0,-1 0 0 0 0,1 0 0 0 0,0 1 0 0 0,0 0 0 0 0,-2 4 64 0 0,2 0-28 0 0,4-8 21 0 0,0 1 0 0 0,0-1 0 0 0,0 0-1 0 0,0 0 1 0 0,-1 0 0 0 0,1 0 0 0 0,-1 0 0 0 0,1 0 0 0 0,-1 0 7 0 0,-2 2-8 0 0,1 1 0 0 0,0-1 1 0 0,0 1-1 0 0,1 0 0 0 0,0-1 0 0 0,-1 1 1 0 0,2 0-1 0 0,-1 1 0 0 0,0-1 0 0 0,1 0 1 0 0,0 0-1 0 0,0 2 8 0 0,-6 20-38 0 0,0-10 23 0 0,6-14 12 0 0,0-1 0 0 0,0 0 0 0 0,0 0 0 0 0,0 1 0 0 0,1-1 0 0 0,-1 1 0 0 0,0-1 0 0 0,1 0 0 0 0,0 1 0 0 0,0-1 0 0 0,-1 1 0 0 0,1-1 0 0 0,1 1 0 0 0,-1-1 0 0 0,0 1 0 0 0,1-1 0 0 0,-1 1 0 0 0,1-1 1 0 0,0 1-1 0 0,0 0 3 0 0,9 26 0 0 0,-8-23 0 0 0,-1 0 0 0 0,0 0 0 0 0,1 1 0 0 0,0-1 0 0 0,0 0 0 0 0,0 0 0 0 0,1-1 0 0 0,0 1 0 0 0,0 0 0 0 0,1-1 0 0 0,-1 0 0 0 0,4 3 0 0 0,6 8 0 0 0,-12-14-1 0 0,0 0 1 0 0,0 1 0 0 0,0-1-1 0 0,0 0 1 0 0,1-1 0 0 0,-1 1-1 0 0,1 0 1 0 0,-1 0 0 0 0,1-1-1 0 0,0 1 1 0 0,0-1 0 0 0,0 1-1 0 0,0-1 1 0 0,1 1 0 0 0,4 3-6 0 0,-3-3-1 0 0,-1 0 0 0 0,1 0 0 0 0,0 0 1 0 0,0 0-1 0 0,-1-1 0 0 0,1 0 0 0 0,0 1 0 0 0,1-1 7 0 0,8 2-9 0 0,2 3-21 0 0,-12-5 27 0 0,0 0 1 0 0,1 1-1 0 0,-1-1 1 0 0,1-1-1 0 0,-1 1 0 0 0,1 0 1 0 0,-1-1-1 0 0,1 0 1 0 0,0 0 2 0 0,11 1 0 0 0,-9-1 0 0 0,1 0 0 0 0,-1 0 0 0 0,0 0 0 0 0,1-1 0 0 0,-1 0 0 0 0,1 0 0 0 0,14-10 0 0 0,5 6 0 0 0,-5-6 0 0 0,-13 9 14 0 0,-3 1-78 0 0,-1 0-54 0 0,0 0-78 0 0,0 0-95 0 0,0 0-112 0 0,-2 0 154 0 0,0 0-34 0 0,0 0-37 0 0,0 0-39 0 0,0-1-40 0 0,0 1-43 0 0,0-1-46 0 0,0 0-46 0 0,3-3-990 0 0,3-3-864 0 0,-5 5 1640 0 0</inkml:trace>
  <inkml:trace contextRef="#ctx0" brushRef="#br0" timeOffset="47187.56">2509 4652 6568 0 0,'0'3'190'0'0,"0"1"-118"0"0,-1 8 36 0 0,4 1-70 0 0,2-5-38 0 0,-4-7 0 0 0,0 0 0 0 0,0 1 0 0 0,0-1 0 0 0,0 1 0 0 0,-1-1 0 0 0,1 1 0 0 0,0-1 0 0 0,-1 1 0 0 0,0 0 0 0 0,1-1 0 0 0,-1 1 0 0 0,0 0 0 0 0,0-1 0 0 0,0 1 0 0 0,1 6 36 0 0,1-3 65 0 0,0 0 49 0 0,1 0 38 0 0,4 11 475 0 0,-6-5-405 0 0,0 1 54 0 0,2-1 33 0 0,1-1 45 0 0,1 2 56 0 0,-2-6-190 0 0,-2-1-49 0 0,0 4 31 0 0,-2-1-60 0 0,3 9 188 0 0,3-2 48 0 0,1 1 0 0 0,-4 0-76 0 0,-2-3 37 0 0,0 6 126 0 0,0 21 583 0 0,0-29-708 0 0,0 1 52 0 0,0-10-139 0 0,0-2-62 0 0,0 3-31 0 0,0 0-190 0 0,-1-1 89 0 0,1-1 26 0 0,0 0 32 0 0,-1 0 227 0 0,-2-2 465 0 0,2 0-600 0 0,-1 0-47 0 0,0 0-59 0 0,0-1-91 0 0,0 1-113 0 0,1 0-16 0 0,0 1-36 0 0,-4-3 181 0 0,-2-1 80 0 0,3-3-50 0 0,2 2-73 0 0,-3-3 14 0 0,4 7-31 0 0,0 0-1 0 0,0-1 1 0 0,0 1 0 0 0,0-1-1 0 0,1 1 1 0 0,-1-1-1 0 0,0 1 1 0 0,1-1-1 0 0,0 0 1 0 0,-1 1 0 0 0,1-1-1 0 0,0 0 1 0 0,0 1-1 0 0,-1-1-3 0 0,0-14 56 0 0,-5 0-32 0 0,4 14-23 0 0,1 0 0 0 0,0-1 0 0 0,0 1 0 0 0,0 0 0 0 0,1-1 0 0 0,-1 1 0 0 0,1-1 0 0 0,-1 1 0 0 0,1-1 0 0 0,0 0 0 0 0,0-1-1 0 0,0-7 30 0 0,-1 6-26 0 0,1 1 0 0 0,0-1 0 0 0,1 1-1 0 0,-1-1 1 0 0,1 1 0 0 0,0-3-4 0 0,5-9 0 0 0,-5 13 0 0 0,1 0 0 0 0,-1 0 0 0 0,0-1 0 0 0,0 1 0 0 0,-1 0 0 0 0,1-1 0 0 0,-1 1 0 0 0,0-2 0 0 0,0-10 0 0 0,0 13 0 0 0,-1-1 0 0 0,1 1 0 0 0,0-1 0 0 0,0 1 0 0 0,0 0 0 0 0,0-1 0 0 0,1 1 0 0 0,-1-1 0 0 0,1 1 0 0 0,-1 0 0 0 0,1-1 0 0 0,0 1 0 0 0,0 0 0 0 0,0 0 0 0 0,0 0 0 0 0,0-1 0 0 0,0 1 0 0 0,1 0 0 0 0,-1 1 0 0 0,1-1 0 0 0,-1 0 0 0 0,1 0 0 0 0,30-45 0 0 0,-20 34 0 0 0,-8 8 0 0 0,1 0 0 0 0,-1 0 0 0 0,1 1 0 0 0,0 0 0 0 0,0 0 0 0 0,2-1 0 0 0,0 3-4 0 0,-1-1-45 0 0,-2-4-102 0 0,0 2-79 0 0,9 4-17 0 0,-9 1 183 0 0,-1-1-1 0 0,1 1 0 0 0,0 0 1 0 0,-1-1-1 0 0,0 0 1 0 0,3 0 64 0 0,2-3-178 0 0,-1-2-58 0 0,-5 5-63 0 0,-1 0 55 0 0,1 0 49 0 0,-1 1 41 0 0,1-1 18 0 0,-1 1 41 0 0,1 0 23 0 0,1 0 10 0 0,1 0-53 0 0,-2 0 38 0 0,-1-1-33 0 0,26-9-754 0 0,-9 7-6 0 0</inkml:trace>
  <inkml:trace contextRef="#ctx0" brushRef="#br0" timeOffset="47682.31">3014 4857 6272 0 0,'0'0'7'0'0,"1"0"1"0"0,-1 0-1 0 0,1 0 0 0 0,0 0 1 0 0,-1 0-1 0 0,1 0 0 0 0,0 0 1 0 0,-1 0-1 0 0,1 1 1 0 0,-1-1-1 0 0,1 0 0 0 0,0 0 1 0 0,-1 0-1 0 0,1 1 0 0 0,-1-1 1 0 0,1 0-1 0 0,-1 1 1 0 0,1-1-1 0 0,-1 0 0 0 0,1 1 1 0 0,-1-1-1 0 0,1 1 0 0 0,-1-1 1 0 0,0 1-1 0 0,1-1 0 0 0,-1 1 1 0 0,1 0-8 0 0,4 4 149 0 0,0-3-31 0 0,4-1 42 0 0,1-1-128 0 0,11 6-32 0 0,-15-3 35 0 0,-1 1 40 0 0,-3-2 256 0 0,0-1-82 0 0,0 0-69 0 0,0-1-55 0 0,0-1-30 0 0,4 0 44 0 0,-5 0-45 0 0,0 0 33 0 0,7-4 253 0 0,2 0 161 0 0,-4 3-229 0 0,2 1 35 0 0,6 1 276 0 0,-2-2-59 0 0,-2-3-73 0 0,1-4-89 0 0,-7 6-181 0 0,0-1 1 0 0,0 1-1 0 0,1 0 1 0 0,-1 1 0 0 0,4-3-222 0 0,5-1 385 0 0,-8 3-248 0 0,0 1-17 0 0,-4 2-90 0 0,0-1-1 0 0,-1 1 1 0 0,1 0-1 0 0,0 0 1 0 0,-1-1-1 0 0,1 1 1 0 0,-1-1-1 0 0,1 1 1 0 0,-1 0-1 0 0,1-1 1 0 0,-1 1-1 0 0,1-1 1 0 0,-1 1-1 0 0,1-1 1 0 0,-1 1-1 0 0,1-1 1 0 0,-1 0-1 0 0,0 1 1 0 0,1-1 0 0 0,-1 0-1 0 0,0 1 1 0 0,0-1-30 0 0,3-4 110 0 0,-2 3-73 0 0,0 1 1 0 0,0 0-1 0 0,0 0 0 0 0,0-1 0 0 0,0 1 0 0 0,1 0 1 0 0,-1 0-1 0 0,0 0 0 0 0,1 0 0 0 0,-1 0 1 0 0,1 1-1 0 0,-1-1 0 0 0,1 0 0 0 0,1 0-37 0 0,11-7 308 0 0,-7 0-143 0 0,-2-3 35 0 0,-2 3-110 0 0,-2 7-88 0 0,-1 0 0 0 0,1 0-1 0 0,-1 1 1 0 0,1-1 0 0 0,0 0-1 0 0,-1 1 1 0 0,1-1-1 0 0,0 0 1 0 0,-1 1 0 0 0,1-1-1 0 0,0 1 1 0 0,0-1 0 0 0,0 0-2 0 0,4-1 0 0 0,-4 2 0 0 0,0 0 0 0 0,-1-1 0 0 0,1 1 0 0 0,-1 0 0 0 0,1-1 0 0 0,0 1 0 0 0,-1 0 0 0 0,1-1 0 0 0,-1 1 0 0 0,1-1 0 0 0,-1 1 0 0 0,1-1 0 0 0,-1 1 0 0 0,1-1 0 0 0,-1 1 0 0 0,0-1 0 0 0,1 0 0 0 0,-1 1 0 0 0,0-1 0 0 0,1 1 0 0 0,-1-1 0 0 0,0 0 0 0 0,3-4 0 0 0,12-24 12 0 0,-8 25 23 0 0,-7 3-32 0 0,1 1 0 0 0,-1 0 0 0 0,1 0 0 0 0,-1-1 0 0 0,1 1 0 0 0,-1 0 0 0 0,0 0 0 0 0,1-1 0 0 0,-1 1 0 0 0,0-1 0 0 0,1 1 0 0 0,-1 0 0 0 0,0-1 0 0 0,1 1 0 0 0,-1-1 0 0 0,0 1 0 0 0,0-1 0 0 0,0 1 0 0 0,1 0 0 0 0,-1-1 0 0 0,0 1 0 0 0,0-1 0 0 0,0 1 0 0 0,0-1 0 0 0,0 1 0 0 0,0-1 0 0 0,0 1 0 0 0,0-1 0 0 0,0 1 0 0 0,0-1 0 0 0,0 1 1 0 0,0-1-4 0 0,0-23 100 0 0,0 3-48 0 0,-3 16 22 0 0,-3-4-40 0 0,0 1 0 0 0,1-1 0 0 0,0 0-1 0 0,1-1-33 0 0,4 10 1 0 0,-1-2 3 0 0,0 1-1 0 0,1-1 1 0 0,-1 1-1 0 0,1-1 1 0 0,0 0 0 0 0,-1 1-1 0 0,1-1 1 0 0,0 0-1 0 0,0 1 1 0 0,0-1-4 0 0,0 2 2 0 0,0-1 1 0 0,0 0-1 0 0,0 1 1 0 0,0-1-1 0 0,0 1 1 0 0,0-1-1 0 0,0 1 0 0 0,0-1 1 0 0,0 1-1 0 0,0-1 1 0 0,0 1-1 0 0,0-1 1 0 0,-1 1-1 0 0,1-1 1 0 0,0 1-1 0 0,0-1 0 0 0,-1 1 1 0 0,1-1-1 0 0,0 1 1 0 0,-1-1-1 0 0,1 1-2 0 0,-12-3 6 0 0,-3 1 5 0 0,-10-12 45 0 0,23 14-60 0 0,-3 1 6 0 0,-11 1-3 0 0,-15 14-11 0 0,15-3-35 0 0,8-5 37 0 0,5-5 9 0 0,-1 0 1 0 0,1 0 0 0 0,0 0-1 0 0,0 1 1 0 0,1 0 0 0 0,-1 0 0 0 0,-18 43 0 0 0,10-28 0 0 0,6 7 0 0 0,0-11 0 0 0,3-12 1 0 0,1 1 1 0 0,0-1-1 0 0,0 0 1 0 0,0 1 0 0 0,0-1-1 0 0,1 1 1 0 0,-1-1 0 0 0,1 1-1 0 0,0 0-1 0 0,0 91 234 0 0,0-64-117 0 0,0-2 37 0 0,2-12-27 0 0,4 1-23 0 0,-1-3-21 0 0,-4-13-75 0 0,5 21 163 0 0,3-1 72 0 0,-4-9-73 0 0,-1-3-63 0 0,5 12 48 0 0,-7-19-130 0 0,0 0 0 0 0,0 0-1 0 0,1-1 1 0 0,-1 1-1 0 0,1-1 1 0 0,-1 1 0 0 0,1-1-1 0 0,0 0 1 0 0,0 0-1 0 0,0 0 1 0 0,0 0 0 0 0,0-1-1 0 0,3 2-24 0 0,2 1 56 0 0,7 8 85 0 0,-2 0 83 0 0,-4-9-57 0 0,4-1 47 0 0,-1-2-37 0 0,27 0 333 0 0,-26 0-367 0 0,0 0-53 0 0,-4 0-92 0 0,-8 0 6 0 0,-1 0 0 0 0,0 0-1 0 0,1 0 1 0 0,-1 0 0 0 0,0 0-1 0 0,1 0 1 0 0,-1 0 0 0 0,0 0-1 0 0,1 0 1 0 0,-1 0-1 0 0,0 0 1 0 0,1 0 0 0 0,-1-1-1 0 0,0 1 1 0 0,0 0 0 0 0,1 0-1 0 0,-1 0 1 0 0,0 0 0 0 0,1 0-1 0 0,-1-1 1 0 0,0 1-1 0 0,0 0 1 0 0,1 0 0 0 0,-1 0-1 0 0,0-1 1 0 0,0 1-4 0 0,2-1 13 0 0,0-1-1 0 0,0 1 0 0 0,0 0 1 0 0,0-1-1 0 0,1 1 1 0 0,-1 0-1 0 0,0 1 1 0 0,0-1-1 0 0,1 0 1 0 0,-1 1-1 0 0,3-1-12 0 0,8-3 50 0 0,-6 1 19 0 0,0 0 0 0 0,0 0 0 0 0,6-5-69 0 0,3-1 97 0 0,-5 4-47 0 0,1-1-28 0 0,-1-4 50 0 0,3-1-58 0 0,-11 10-23 0 0,-1 0-25 0 0,0 1-26 0 0,0 0-39 0 0,-1 0-19 0 0,0 0-40 0 0,0 0-45 0 0,0 0-50 0 0,-1 0 253 0 0,0 0-308 0 0,1 0-51 0 0,-1 0-47 0 0,1 0-43 0 0,-1 0-294 0 0,0 0-70 0 0,0 0-55 0 0,0 0-39 0 0,0 0-343 0 0,0 0-34 0 0,0 0-2690 0 0</inkml:trace>
  <inkml:trace contextRef="#ctx0" brushRef="#br0" timeOffset="56444.47">5632 3958 5784 0 0,'0'0'132'0'0,"0"0"17"0"0,0 0 10 0 0,0 0-52 0 0,0 0-2 0 0,0 0 43 0 0,0 0 133 0 0,0 0 240 0 0,0 0 21 0 0,0 0-30 0 0,-2 0-134 0 0,-3 0 57 0 0,0 0-39 0 0,1-1-38 0 0,-1 1-36 0 0,0 0 19 0 0,0-1-49 0 0,-1 1-46 0 0,1 0-45 0 0,-1 1-40 0 0,1 0-40 0 0,-1 0-38 0 0,0 1-33 0 0,-9 2 113 0 0,-20 3 139 0 0,6-5-49 0 0,25-2-223 0 0,1 0 1 0 0,-1 1-1 0 0,1-1 0 0 0,0 1 0 0 0,-1 0 0 0 0,1 0 0 0 0,0 0 1 0 0,-2 1-31 0 0,-11 4 134 0 0,-10-1 86 0 0,11 1-55 0 0,11-5-126 0 0,1 1 0 0 0,0-1 0 0 0,0 0 0 0 0,-1-1 0 0 0,1 1 0 0 0,-1 0 1 0 0,1-1-1 0 0,-2 0-39 0 0,-9 1 136 0 0,2 2-58 0 0,-1 2-42 0 0,-4 4-46 0 0,-6 2 10 0 0,16-8 6 0 0,-1 0 1 0 0,1 1-1 0 0,0-1 1 0 0,-3 3-7 0 0,-14 7 90 0 0,9-8-17 0 0,11-4-58 0 0,0 0-1 0 0,0 0 0 0 0,0 1 1 0 0,0-1-1 0 0,0 1 1 0 0,1 0-1 0 0,-1 0 1 0 0,1 0-1 0 0,-1 1 1 0 0,1-1-1 0 0,0 1 0 0 0,0 0 1 0 0,-1 1-15 0 0,-3 4 14 0 0,4-5-14 0 0,0 0 0 0 0,-1 1 0 0 0,1-1 0 0 0,-1-1 1 0 0,1 1-1 0 0,-1 0 0 0 0,-7 2 0 0 0,9-4 0 0 0,0 0 0 0 0,-1 0 0 0 0,1 0 0 0 0,0 0 0 0 0,0 1 0 0 0,0-1 0 0 0,0 1 0 0 0,0-1 0 0 0,0 1 0 0 0,-6 6 0 0 0,5-5 0 0 0,0 0 0 0 0,-1 0 0 0 0,1 0 0 0 0,1 1 0 0 0,-1 0 0 0 0,0 0 0 0 0,-2 12 0 0 0,-8-1 0 0 0,0 1 0 0 0,12-14 0 0 0,0-1 0 0 0,1 1 0 0 0,-1 0 0 0 0,1 0 0 0 0,0-1 0 0 0,0 1 0 0 0,-1 0 0 0 0,1-1 0 0 0,0 1 0 0 0,0 0 0 0 0,1 0 0 0 0,-1-1 0 0 0,0 1 0 0 0,1 0 0 0 0,-1 0 0 0 0,1-1 0 0 0,0 2 0 0 0,10 19 0 0 0,-11-20 0 0 0,1 0 0 0 0,0 0 0 0 0,0 0 0 0 0,0-1 0 0 0,0 1 0 0 0,0 0 0 0 0,0-1 0 0 0,0 1 0 0 0,0-1 0 0 0,2 2 0 0 0,2 2 0 0 0,-2-2 0 0 0,-1-1 0 0 0,0 1 0 0 0,0 0 0 0 0,-1 0 0 0 0,1 0 0 0 0,0 1 0 0 0,-1-2 0 0 0,0 0 0 0 0,-1 0 0 0 0,1 0 0 0 0,1 0 0 0 0,-1-1 0 0 0,0 1 0 0 0,0 0 0 0 0,0-1 0 0 0,1 1 0 0 0,-1-1 0 0 0,1 1 0 0 0,0-1 0 0 0,0 1 0 0 0,8 3 0 0 0,-7-5 0 0 0,-1 1 0 0 0,0 1 0 0 0,0-1 0 0 0,1 0 0 0 0,-1 1 0 0 0,0-1 0 0 0,0 1 0 0 0,0-1 0 0 0,0 1 0 0 0,-1 0 0 0 0,1-1 0 0 0,0 1 0 0 0,0-1 0 0 0,0 0 0 0 0,0 1 0 0 0,0-1 0 0 0,1 0 0 0 0,-1 0 0 0 0,0 0 0 0 0,0-1 0 0 0,1 1 0 0 0,1 0 0 0 0,9 3 0 0 0,-3 9 0 0 0,-6-11 5 0 0,0 1 1 0 0,1-1-1 0 0,-1 1 1 0 0,1-1-1 0 0,-1 0 1 0 0,1-1-1 0 0,2 1-5 0 0,0 0 11 0 0,-1 1 0 0 0,1-1 0 0 0,-1 1 0 0 0,1 1-11 0 0,18 16 49 0 0,-22-17-43 0 0,0 0 0 0 0,0-1 0 0 0,1 1-1 0 0,-1-1 1 0 0,1 1 0 0 0,0-1 0 0 0,-1 0-1 0 0,1-1 1 0 0,0 1 0 0 0,2 0-6 0 0,7 1 8 0 0,8 2 27 0 0,-8 5 25 0 0,-8-5-34 0 0,0-1 0 0 0,1 0 0 0 0,-1 0 0 0 0,3 1-26 0 0,11 8 44 0 0,9 10 16 0 0,-6-12-48 0 0,4 10-12 0 0,-5-11 10 0 0,-3 7 24 0 0,-5-2 48 0 0,-1 0 0 0 0,5 9-82 0 0,-11-17 48 0 0,-1 0 0 0 0,1 0 0 0 0,5 4-48 0 0,-6-6 53 0 0,0 0 0 0 0,-1 0 0 0 0,1 0 0 0 0,1 3-53 0 0,-5-5 26 0 0,1 0 0 0 0,-1 0 1 0 0,0 0-1 0 0,0 0 0 0 0,0 0 1 0 0,0 0-1 0 0,0 0 0 0 0,0 0 1 0 0,-1 0-1 0 0,0 0 0 0 0,0 1 1 0 0,0-1-27 0 0,0 12 103 0 0,0 23 70 0 0,3-17-132 0 0,0-14-36 0 0,-1 6 26 0 0,-4-4 17 0 0,-1-1-15 0 0,1 9 60 0 0,2-4-9 0 0,-3 4 50 0 0,-11 7 25 0 0,1-3 8 0 0,-3 9 46 0 0,9-18-155 0 0,-1-1 1 0 0,1 0-1 0 0,-2-1 0 0 0,0 0 0 0 0,0 0-58 0 0,3-4 18 0 0,1 0 0 0 0,-1-1 0 0 0,0 0 0 0 0,0 0 0 0 0,-1-1 0 0 0,1 0 0 0 0,-1 0 0 0 0,-5 2-18 0 0,9-5 7 0 0,0 0 0 0 0,-1 1 0 0 0,1-1 0 0 0,0 1 0 0 0,0 0 0 0 0,0-1 0 0 0,0 1-1 0 0,0 1 1 0 0,0-1 0 0 0,1 0-7 0 0,-17 13 11 0 0,10-8-10 0 0,-13 7 45 0 0,5-6 55 0 0,-9-3 31 0 0,19-2-55 0 0,0 0 0 0 0,0 1 0 0 0,-6 4-77 0 0,5-4 31 0 0,0 1-37 0 0,-23 10 6 0 0,29-14 0 0 0,0 0 0 0 0,0-1-1 0 0,0 1 1 0 0,1-1 0 0 0,-1 0-1 0 0,0 1 1 0 0,0-1-1 0 0,0 0 1 0 0,0 0 0 0 0,0-1-1 0 0,-1 1 1 0 0,-9 0-34 0 0,0 3-50 0 0,4 3 33 0 0,-1-1-14 0 0,-24-3-17 0 0,33-2 82 0 0,-4 0 0 0 0,0 0 0 0 0,1 0 0 0 0,-1-1 0 0 0,0 1 0 0 0,-3-2 0 0 0,5 2 2 0 0,1-1 0 0 0,-1 0 0 0 0,1 0 0 0 0,-1 0 0 0 0,1 0 0 0 0,-1 0 0 0 0,1 0 0 0 0,0 0 0 0 0,-2-1-2 0 0,3 2 0 0 0,-5-4 94 0 0,-1 4-56 0 0,1-2-13 0 0,5 2-21 0 0,0-1-1 0 0,-1 0 1 0 0,1 0 0 0 0,0 1-1 0 0,-1-1 1 0 0,1 0 0 0 0,0 0-1 0 0,0 0 1 0 0,0 0 0 0 0,-1 1-1 0 0,1-1 1 0 0,0 0 0 0 0,0 0-1 0 0,0 0 1 0 0,1 0-4 0 0,-4-14 10 0 0,-2 6-10 0 0,4 8 0 0 0,0 0 0 0 0,0-1 0 0 0,1 1 0 0 0,-1-1 0 0 0,0 1 0 0 0,1-1 0 0 0,-1 1 0 0 0,0-1 0 0 0,1 0 0 0 0,0 1 0 0 0,-1-1 0 0 0,1 1 0 0 0,0-1 0 0 0,0 0 0 0 0,0 0 0 0 0,0 1 0 0 0,0-1 0 0 0,-1 1 0 0 0,1-1 0 0 0,0 1 0 0 0,-1-1 0 0 0,1 0 0 0 0,-1 1 0 0 0,1 0 0 0 0,-1-1 0 0 0,0 1 0 0 0,0-1 0 0 0,0 1 0 0 0,-5-12 0 0 0,4 3 0 0 0,1 0 0 0 0,0-1 0 0 0,1 1 0 0 0,0 0 0 0 0,0 0 0 0 0,1-1 0 0 0,2-7 0 0 0,2 3 0 0 0,-3 12 0 0 0,-1 0 0 0 0,0-1 0 0 0,0 1 0 0 0,0-1 0 0 0,0 1 0 0 0,-1-1 0 0 0,1 1 0 0 0,-1-1 0 0 0,0 0 0 0 0,1-3 0 0 0,-1-1 0 0 0,2 0 0 0 0,-1 0 0 0 0,1 1 0 0 0,0-1 0 0 0,1 0 0 0 0,4-16 0 0 0,-4 17 0 0 0,0 1 0 0 0,0 0 0 0 0,0 0 0 0 0,1 0 0 0 0,-1 1 0 0 0,1-1 0 0 0,5-4 0 0 0,-5 5 0 0 0,1 0 0 0 0,-1-1 0 0 0,-1 0 0 0 0,1 0 0 0 0,-1 0 0 0 0,0 0 0 0 0,1-3 0 0 0,-1 0 0 0 0,1 1 0 0 0,1-1 0 0 0,-1 1 0 0 0,6-6 0 0 0,-6 7 0 0 0,5-4-16 0 0,13-13 45 0 0,-8 11-89 0 0,-5 5-69 0 0,1-1-103 0 0,-3 2 10 0 0,9-5-116 0 0,-11 9 179 0 0,0 0-72 0 0,-2 1 40 0 0,0 1-45 0 0,0-1-51 0 0,-1 0-56 0 0,1 1-46 0 0,-1-1-54 0 0,0 0-49 0 0,0 1-44 0 0,0-1-155 0 0,0 0-42 0 0,0 0-188 0 0,2-2-506 0 0</inkml:trace>
  <inkml:trace contextRef="#ctx0" brushRef="#br0" timeOffset="57792.91">5916 5204 5728 0 0,'0'0'166'0'0,"0"0"-43"0"0,0 0-12 0 0,0 0 34 0 0,0 3 116 0 0,0-1-205 0 0,0 0 52 0 0,0 1 47 0 0,0 1 40 0 0,0 1 133 0 0,0 0 49 0 0,0 14 970 0 0,0-12-823 0 0,0 14 234 0 0,0 3-53 0 0,0 0-74 0 0,0-1-89 0 0,2-11-326 0 0,3-3-44 0 0,2 4 12 0 0,-5-2-84 0 0,-1 1 37 0 0,-1 58 677 0 0,-1-55-642 0 0,1-2-43 0 0,0-10 7 0 0,0 0-12 0 0,0 1-135 0 0,4 2 136 0 0,-1-4-157 0 0,-2-2-24 0 0,2 1-37 0 0,-1-1-41 0 0,1 0-48 0 0,-3 0-175 0 0</inkml:trace>
  <inkml:trace contextRef="#ctx0" brushRef="#br0" timeOffset="58110.04">6090 5283 6048 0 0,'0'0'133'0'0,"0"0"23"0"0,0 3 11 0 0,1 13-53 0 0,1-7-63 0 0,-2-9-48 0 0,1 1 0 0 0,-1-1 1 0 0,0 1-1 0 0,0-1 0 0 0,1 0 0 0 0,-1 1 1 0 0,0-1-1 0 0,1 0 0 0 0,-1 1 0 0 0,0-1 1 0 0,1 0-1 0 0,-1 1 0 0 0,0-1 0 0 0,1 0 0 0 0,-1 0 1 0 0,1 1-1 0 0,-1-1 0 0 0,1 0 0 0 0,-1 0-3 0 0,2 1 52 0 0,0 1 34 0 0,-1 1 48 0 0,0 2 58 0 0,-1-2 375 0 0,2-1 17 0 0,9 9-25 0 0,-9-9-134 0 0,-2-2-60 0 0,3 3-11 0 0,0 1-234 0 0,0 0 0 0 0,-1 0 0 0 0,0 0 1 0 0,1 0-1 0 0,-2 1 0 0 0,2 3-120 0 0,3 6 206 0 0,0-3-85 0 0,0-3 1 0 0,1 3 129 0 0,-4 4 45 0 0,1 2-19 0 0,2-5-139 0 0,2 0-37 0 0,3 7 58 0 0,-8-1 14 0 0,-3 2-41 0 0,-1-10-69 0 0,1 18 122 0 0,0 35 322 0 0,0-44-359 0 0,-1-5-13 0 0,-6-2 18 0 0,1 1 2 0 0,5 1-13 0 0,1-11-111 0 0,-1 0 1 0 0,1 0-1 0 0,0 0 1 0 0,-1 0-1 0 0,0 0 1 0 0,0 0-1 0 0,0 2-31 0 0,-8 13 195 0 0,9-15-144 0 0,0 0-29 0 0,0 1 7 0 0,-1-1 39 0 0,0 0 40 0 0,-2 0 63 0 0,-1 2-76 0 0,-1 6 90 0 0,-6 7 112 0 0,2-10-162 0 0,-7-5-51 0 0,9-4-76 0 0,5 1-7 0 0,0 0-1 0 0,0 0 0 0 0,0 0 0 0 0,0 0 0 0 0,-1 0 1 0 0,1 1-1 0 0,0-1 0 0 0,0 1 0 0 0,0-1 1 0 0,-1 1-1 0 0,2 0-1 0 0,0-1 1 0 0,0 1-1 0 0,0 0 1 0 0,1-1 0 0 0,-1 1-1 0 0,0-1 1 0 0,0 0-1 0 0,0 1 1 0 0,0-1 0 0 0,0 0-1 0 0,0 1 1 0 0,0-1-1 0 0,1 0 1 0 0,-1 0 0 0 0,0 0-1 0 0,0 0 1 0 0,0 0-1 0 0,0 0 1 0 0,0 0-1 0 0,0 0 1 0 0,0 0 0 0 0,0 0-1 0 0,0-1 1 0 0,0 1-1 0 0,0 0 1 0 0,0-1 0 0 0,0 1-1 0 0,0 0 1 0 0,1-1-1 0 0,-1 1 1 0 0,0-1 0 0 0,0 0 0 0 0,-1 0-2 0 0,-12-3-17 0 0,0 4-98 0 0,-1-1-106 0 0,14 1 204 0 0,0 0 0 0 0,0 0 0 0 0,0-1 0 0 0,1 1 0 0 0,-1 0 0 0 0,0-1 0 0 0,0 1 0 0 0,0-1-1 0 0,0 1 1 0 0,0-1 0 0 0,1 1 0 0 0,-1-1 0 0 0,0 0 0 0 0,0 1 0 0 0,1-1 0 0 0,-1 0 0 0 0,0 0 0 0 0,1 0-1 0 0,-1 1 1 0 0,1-1 0 0 0,-1 0 0 0 0,1 0 19 0 0,-2-3-67 0 0,0 1-115 0 0,1-1-92 0 0,-1 1-89 0 0,0 0-80 0 0,1-1-72 0 0,-1 1-64 0 0,1 0-56 0 0,-1-1-48 0 0,1 1-38 0 0,-1-8-1067 0 0,1-7-1008 0 0</inkml:trace>
  <inkml:trace contextRef="#ctx0" brushRef="#br0" timeOffset="58358.06">6090 4983 8384 0 0,'0'-3'62'0'0,"0"0"-32"0"0,0 0 38 0 0,0-5 81 0 0,0 2-30 0 0,0-2 34 0 0,0 3-43 0 0,0 0-65 0 0,0-11-91 0 0,0 9 63 0 0,0 3 29 0 0,0 1 35 0 0,0-1 42 0 0,0 1 50 0 0,0-1 87 0 0,0 0 82 0 0,0 0 92 0 0,0 0 102 0 0,0 0 113 0 0,0 0 123 0 0,0 2-336 0 0,0 0 34 0 0,0 0 36 0 0,0 0 37 0 0,3 2-736 0 0,10 0-20 0 0</inkml:trace>
  <inkml:trace contextRef="#ctx0" brushRef="#br0" timeOffset="58605.62">6626 4826 8352 0 0,'0'0'190'0'0,"0"0"28"0"0,0 0 7 0 0,3-3-33 0 0,7-10-79 0 0,-6 6 25 0 0,-2 2 57 0 0,-2 5-172 0 0,1-1 0 0 0,-1 1 0 0 0,1-1-1 0 0,-1 1 1 0 0,0 0 0 0 0,1 0 0 0 0,-1-1-1 0 0,1 1 1 0 0,0 0 0 0 0,-1 0-1 0 0,1-1 1 0 0,-1 1 0 0 0,1 0 0 0 0,-1 0-1 0 0,1 0 1 0 0,-1 0 0 0 0,1 0 0 0 0,0 0-1 0 0,-1 0 1 0 0,1 0 0 0 0,-1 0 0 0 0,1 0-1 0 0,0 0-22 0 0,0 0 29 0 0,-1 0-1 0 0,1 0 0 0 0,0 0 0 0 0,-1 0 1 0 0,1 0-1 0 0,0 0 0 0 0,-1 0 0 0 0,1 0 1 0 0,0 0-1 0 0,-1-1 0 0 0,1 1 1 0 0,0 0-1 0 0,-1-1 0 0 0,1 1 0 0 0,-1 0 1 0 0,1-1-1 0 0,0 1 0 0 0,-1 0 0 0 0,1-1 1 0 0,-1 1-1 0 0,1-1 0 0 0,-1 1 0 0 0,0-1 1 0 0,1 1-1 0 0,-1-1 0 0 0,1 0-28 0 0,4-4 319 0 0,5 2-86 0 0,1 2-44 0 0,1-5 4 0 0,2-1 28 0 0,-1 6 12 0 0,19 1-222 0 0,-28-1-11 0 0,0 2 0 0 0,0-1 0 0 0,0 0 0 0 0,-1 1 0 0 0,4 0 0 0 0,-2 1-10 0 0,-2 0-24 0 0,-1-1-26 0 0,1 1-40 0 0,0 0-139 0 0,-2-1 69 0 0,1 0-39 0 0,-1-1-61 0 0,1 1-44 0 0,-1-1-40 0 0,1 1-35 0 0,0-1-116 0 0,0 0-34 0 0,3 0-1196 0 0</inkml:trace>
  <inkml:trace contextRef="#ctx0" brushRef="#br0" timeOffset="58848.21">6658 5062 9040 0 0,'0'0'200'0'0,"0"0"33"0"0,0 0 15 0 0,0 0-83 0 0,3 0-18 0 0,-2 0-105 0 0,12 0 468 0 0,-9 0-282 0 0,0 0-1 0 0,0-1 1 0 0,1 1 0 0 0,-1-1-1 0 0,0 0 1 0 0,0 0-228 0 0,4-3 346 0 0,-2-1-86 0 0,-4 4-60 0 0,-1 0-38 0 0,2 0 64 0 0,0 0-88 0 0,2 1-82 0 0,-1 0-13 0 0,-1-1 61 0 0,3-1-35 0 0,3-1 79 0 0,1 0 43 0 0,-4 1-56 0 0,0 1 0 0 0,-1 0 1 0 0,1 0-1 0 0,0 1 0 0 0,1 0-135 0 0,4-2 160 0 0,2-4 25 0 0,-12 5-163 0 0,1 0 0 0 0,-1 0 1 0 0,1 0-1 0 0,-1 0 0 0 0,1 1 0 0 0,0-1 0 0 0,-1 1 1 0 0,1-1-1 0 0,0 1 0 0 0,0-1 0 0 0,-1 1 0 0 0,1 0 1 0 0,0 0-23 0 0,2 0-57 0 0,0 0 56 0 0,9 0 158 0 0,-7 0-126 0 0,-3 0-54 0 0,0 0-44 0 0,1 0-64 0 0,-1 0-75 0 0,-1 0-88 0 0,1 0-101 0 0,-2 0 59 0 0,-1 0-55 0 0,1 0-49 0 0,-1 0-43 0 0,0 0-145 0 0,0 0-42 0 0,1 0-175 0 0,-1 0-468 0 0</inkml:trace>
  <inkml:trace contextRef="#ctx0" brushRef="#br0" timeOffset="61159.1">7510 4273 7968 0 0,'0'0'233'0'0,"0"0"47"0"0,0 0 49 0 0,0 0 21 0 0,0 0 2 0 0,0 0-14 0 0,0 0-55 0 0,0 0-24 0 0,0 0-3 0 0,0 3-6 0 0,0 8-20 0 0,0-9-8 0 0,2 1-4 0 0,9 7-17 0 0,-9-6-85 0 0,0-1-53 0 0,-3 6-28 0 0,1-6-2 0 0,-1 6 47 0 0,2 19 247 0 0,1-20-246 0 0,2-5-18 0 0,-4-3-60 0 0,0 0 0 0 0,1 0 0 0 0,-1 0 0 0 0,0 1 1 0 0,0-1-1 0 0,0 0 0 0 0,0 0 0 0 0,0 0 0 0 0,1 0 0 0 0,-1 0 0 0 0,0 0 0 0 0,0 0 0 0 0,0 0 0 0 0,0 1 0 0 0,0-1 0 0 0,0 0 0 0 0,0 0 1 0 0,0 0-1 0 0,0 0 0 0 0,0 0 0 0 0,0 0 0 0 0,1 1 0 0 0,-1-1 0 0 0,0 0 0 0 0,0 0 0 0 0,0 0 0 0 0,0 0 0 0 0,0 0 0 0 0,0 1 0 0 0,0-1 1 0 0,0 0-1 0 0,0 0 0 0 0,0 0 0 0 0,0 0 0 0 0,0 0 0 0 0,0 1 0 0 0,-1-1 0 0 0,1 0 0 0 0,0 0 0 0 0,0 0 0 0 0,0 0 0 0 0,0 0 1 0 0,0 1-1 0 0,0-1 0 0 0,0 0 0 0 0,0 0 0 0 0,0 0 0 0 0,0 0 0 0 0,-1 0 0 0 0,1 0 0 0 0,0 0-3 0 0,-5 9 66 0 0,4-7-49 0 0,1 0-1 0 0,-1-1 0 0 0,1 1 1 0 0,-1 0-1 0 0,1 0 0 0 0,0 0 1 0 0,-1 0-1 0 0,1 0 0 0 0,0 0-16 0 0,4 24 127 0 0,2-14-43 0 0,-5-10-70 0 0,0-1 0 0 0,0 1 0 0 0,0-1 1 0 0,-1 1-1 0 0,1-1 0 0 0,0 1 0 0 0,-1-1 0 0 0,0 1 0 0 0,1 0 1 0 0,-1-1-1 0 0,0 1 0 0 0,0 0 0 0 0,0-1 0 0 0,0 1-14 0 0,0 20 148 0 0,-1-10-53 0 0,1-1-1 0 0,0 1 1 0 0,1-1 0 0 0,0 0 0 0 0,1 2-95 0 0,-1-9 24 0 0,6 26 155 0 0,-5-21-114 0 0,-1 0 0 0 0,0 0 0 0 0,0 7-65 0 0,-2 26 204 0 0,0-26-122 0 0,1-1 0 0 0,1 0 0 0 0,0 0 0 0 0,2 8-82 0 0,2 0 116 0 0,-3-13-48 0 0,0 1 1 0 0,0-1-1 0 0,-1 1 1 0 0,0 5-69 0 0,0 6 167 0 0,1 0 1 0 0,3 12-168 0 0,0 5 205 0 0,-2 2 55 0 0,-4-15-96 0 0,0-17-87 0 0,1 0 0 0 0,0 0 0 0 0,0 0-1 0 0,1 0 1 0 0,0 0 0 0 0,1 3-77 0 0,5 1 151 0 0,-6-11-127 0 0,-1-1 0 0 0,1 1 0 0 0,0-1 0 0 0,0 0 0 0 0,-1 1 0 0 0,1-1 0 0 0,-1 1 0 0 0,1-1 0 0 0,-1 1 0 0 0,0 0 0 0 0,0-1-1 0 0,0 1 1 0 0,0-1-24 0 0,0 16 241 0 0,-1-13-179 0 0,1 0 0 0 0,-1 1 0 0 0,1-1 0 0 0,0 0 1 0 0,1 1-1 0 0,-1-1 0 0 0,1 0 0 0 0,0 1 0 0 0,1 3-62 0 0,9 5 176 0 0,-9-11-33 0 0,-2-2-14 0 0,0 0-1 0 0,0 3-27 0 0,0 0-45 0 0,0 4 9 0 0,0-4 17 0 0,0-3-2 0 0,0 0-91 0 0,0 0-34 0 0,0 0-35 0 0,0-1-21 0 0,0 1-36 0 0,0-1-41 0 0,0 0-46 0 0,0 1-49 0 0,0-1-48 0 0,0-1-44 0 0,0 1-38 0 0,0-1-266 0 0,0 0-65 0 0,0 0-51 0 0,0-1-36 0 0,0 0-313 0 0,0 0-33 0 0,0-6-2448 0 0</inkml:trace>
  <inkml:trace contextRef="#ctx0" brushRef="#br0" timeOffset="61804.47">8614 4573 7920 0 0,'0'0'174'0'0,"0"0"29"0"0,0 0 13 0 0,0 3-31 0 0,0 0-183 0 0,0 0 58 0 0,0 5 139 0 0,0 12 410 0 0,1-14-476 0 0,1-1-66 0 0,3 3 101 0 0,-4-7-136 0 0,0 0 1 0 0,0 1-1 0 0,-1-1 0 0 0,1 1 1 0 0,0-1-1 0 0,-1 1 0 0 0,1-1 1 0 0,-1 1-1 0 0,1 0 1 0 0,-1-1-1 0 0,1 1 0 0 0,-1 0 1 0 0,0-1-1 0 0,0 1-32 0 0,2 9 183 0 0,4 2 21 0 0,0-1-1 0 0,-4-1-20 0 0,-2 32 349 0 0,0 0-35 0 0,0 1-44 0 0,0 0-53 0 0,0 0-62 0 0,0-1-72 0 0,0-1-79 0 0,0 0-90 0 0,0-39-79 0 0,-3-3-146 0 0,0 0 49 0 0,-4 0-75 0 0,4 0-83 0 0</inkml:trace>
  <inkml:trace contextRef="#ctx0" brushRef="#br0" timeOffset="62093.09">8535 4400 7640 0 0,'0'0'224'0'0,"0"0"24"0"0,0 0-27 0 0,0 0-18 0 0,0 0-3 0 0,0 0-91 0 0,0 0-66 0 0,0 0-41 0 0,0 0-44 0 0</inkml:trace>
  <inkml:trace contextRef="#ctx0" brushRef="#br0" timeOffset="62382.75">9151 4368 5960 0 0,'0'0'132'0'0,"0"0"17"0"0,-3 0 12 0 0,-1 0-102 0 0,-8 0 26 0 0,-1-2-55 0 0,5-3-30 0 0,7 4 0 0 0,-1 0 0 0 0,1 0 0 0 0,-1 0 0 0 0,1 0 0 0 0,-1 1 0 0 0,1-1 0 0 0,-1 0 0 0 0,1 1 0 0 0,-1-1 0 0 0,0 1 0 0 0,1 0 0 0 0,-1 0 0 0 0,0-1 0 0 0,0 1 0 0 0,-11-2 61 0 0,8-1 17 0 0,0 0 34 0 0,-3-2 143 0 0,-3 0 145 0 0,3 1-86 0 0,-2-3 98 0 0,9 6-190 0 0,-1 0-41 0 0,1 0-39 0 0,-1 1-32 0 0,1-1-15 0 0,-1 1-33 0 0,-2 0 2 0 0,1 0-19 0 0,1-1 71 0 0,-3-1 18 0 0,-11-6 277 0 0,8 2-65 0 0,2-4 78 0 0,-7 5-68 0 0,0-6-32 0 0,10 8-4 0 0,3 3-20 0 0,-6 1-82 0 0,1 0-86 0 0,0 1-64 0 0,-4 5 12 0 0,6-4-14 0 0,0-1 23 0 0,0 0-35 0 0,1-2-24 0 0,-1 0-29 0 0,-2 1 3 0 0,4 0-1 0 0,1-1 0 0 0,0 1 0 0 0,-1 0 0 0 0,1 0-1 0 0,0 0 1 0 0,-1-1 0 0 0,1 1 0 0 0,0 0 0 0 0,0 0-1 0 0,0 0 1 0 0,0 0 0 0 0,0-1 0 0 0,0 1 0 0 0,0 0-1 0 0,0 0-2 0 0,-2 15 12 0 0,-3-8-12 0 0,4-7 0 0 0,0 1 0 0 0,0-1 0 0 0,0 0 0 0 0,0 1 0 0 0,0-1 0 0 0,1 1 0 0 0,-1 0 0 0 0,1-1 0 0 0,-1 1 0 0 0,1-1 0 0 0,0 1 0 0 0,0 0 0 0 0,-1-1 0 0 0,1 1 0 0 0,1 5 0 0 0,-1-4 0 0 0,0-1 0 0 0,0 0 0 0 0,0 0 0 0 0,0 0 0 0 0,0 0 0 0 0,-1 1 0 0 0,1-1 0 0 0,-1 0 0 0 0,1 0 0 0 0,-1 1 0 0 0,-4 5 0 0 0,4-7 0 0 0,0 1 0 0 0,0-1 0 0 0,0 1 0 0 0,0-1 0 0 0,1 1 0 0 0,-1-1 0 0 0,1 1 0 0 0,-1-1 0 0 0,1 1 0 0 0,-1 0 0 0 0,1-1 0 0 0,0 1 0 0 0,0 0 0 0 0,0-1 0 0 0,-1 29 33 0 0,0-18-27 0 0,0-1 0 0 0,1 0 0 0 0,1 1 1 0 0,0-1-1 0 0,2 10-6 0 0,3-5 0 0 0,-5-13 1 0 0,1 0 1 0 0,-1 1-1 0 0,0-1 1 0 0,-1 0-1 0 0,1 1 1 0 0,0-1-1 0 0,-1 1 1 0 0,0 1-2 0 0,0 22 54 0 0,-1-21-42 0 0,1 0 0 0 0,0 0 1 0 0,0 0-1 0 0,0 1 0 0 0,1-1 0 0 0,0 0 1 0 0,1 2-13 0 0,9 14 16 0 0,-6 4-16 0 0,0-11 0 0 0,-3-11 0 0 0,-1-1 0 0 0,0 0 0 0 0,0 0 0 0 0,0 1 0 0 0,0-1 0 0 0,-1 1 0 0 0,1-1 0 0 0,-1 2 0 0 0,2 11 39 0 0,4-6 59 0 0,-5-8-80 0 0,0-1 1 0 0,0 1-1 0 0,0 0 1 0 0,-1-1-1 0 0,1 1 1 0 0,0 0-1 0 0,-1-1 1 0 0,1 1-1 0 0,-1 0 1 0 0,0 0-1 0 0,1 0 1 0 0,-1-1-1 0 0,0 1 1 0 0,0 1-19 0 0,-1 7 95 0 0,1 26 289 0 0,3-22-247 0 0,5 1-66 0 0,-7-12-58 0 0,0 0-1 0 0,0 0 0 0 0,-1 0 1 0 0,1 0-1 0 0,0-1 0 0 0,-1 1 1 0 0,0 0-1 0 0,0 0 0 0 0,0 1-12 0 0,0 14 70 0 0,0-12-70 0 0,0 1-4 0 0,0 15-72 0 0,0-21-92 0 0,0 0 64 0 0,0 0 56 0 0,0 0 46 0 0,0 0 100 0 0,-2 3 323 0 0,2-4-336 0 0,-1 1-64 0 0,0 0-47 0 0,1-1-37 0 0,-1 0-41 0 0,0 1-46 0 0,0-1-68 0 0,0 0-66 0 0,0 0-70 0 0,0 0-79 0 0,0 0-83 0 0,0 1-91 0 0,-1-1-96 0 0,1 0-104 0 0,1 0-886 0 0,0 0-964 0 0</inkml:trace>
  <inkml:trace contextRef="#ctx0" brushRef="#br0" timeOffset="62655.85">8725 4731 6336 0 0,'0'0'141'0'0,"0"0"23"0"0,0 0 11 0 0,0-3-29 0 0,0 3-145 0 0,-1 0 0 0 0,1-1 0 0 0,0 1 0 0 0,0-1 0 0 0,0 1 0 0 0,0-1 0 0 0,1 1 0 0 0,-1 0 0 0 0,0-1 0 0 0,0 1 0 0 0,0-1 0 0 0,0 1 0 0 0,0 0 0 0 0,0-1 0 0 0,1 1 0 0 0,-1-1 0 0 0,0 1 0 0 0,0 0 0 0 0,1-1 0 0 0,-1 1 0 0 0,0 0 0 0 0,0-1 0 0 0,1 1 0 0 0,-1 0 0 0 0,0 0 0 0 0,1-1 0 0 0,-1 1 0 0 0,1 0 0 0 0,-1 0 0 0 0,0 0 0 0 0,1-1-1 0 0,6-3 45 0 0,-2-3 106 0 0,-5 6-139 0 0,0 1 0 0 0,0 0 1 0 0,0-1-1 0 0,0 1 0 0 0,1 0 0 0 0,-1-1 1 0 0,0 1-1 0 0,0 0 0 0 0,1-1 0 0 0,-1 1 1 0 0,0 0-1 0 0,1-1 0 0 0,-1 1 1 0 0,0 0-1 0 0,1 0 0 0 0,-1-1 0 0 0,0 1 1 0 0,1 0-1 0 0,-1 0 0 0 0,1 0 0 0 0,-1 0 1 0 0,0 0-1 0 0,1-1 0 0 0,-1 1 0 0 0,1 0 1 0 0,-1 0-1 0 0,1 0 0 0 0,-1 0 1 0 0,0 0-1 0 0,1 0 0 0 0,0 0-12 0 0,6-2 303 0 0,-3 0-235 0 0,16-7 167 0 0,-11 7-102 0 0,0 2 56 0 0,0-1-24 0 0,-2 0-41 0 0,1-2-14 0 0,3-1 10 0 0,-1 0 16 0 0,7-2 102 0 0,-1 0-95 0 0,4-1-53 0 0,10-4-46 0 0,-18 6 1 0 0,-1 1-7 0 0,1 0 1 0 0,0 1 0 0 0,11-1-39 0 0,-11 1 22 0 0,0 1 1 0 0,-1-2 0 0 0,12-3-23 0 0,-14 3 0 0 0,0 1 0 0 0,0 0 0 0 0,8 0 0 0 0,-4 1 0 0 0,-1 1 0 0 0,11 1 0 0 0</inkml:trace>
  <inkml:trace contextRef="#ctx0" brushRef="#br0" timeOffset="65888.97">10255 4479 7568 0 0,'0'0'166'0'0,"0"0"29"0"0,0 0 14 0 0,0 2 13 0 0,0 23 327 0 0,0-1-34 0 0,0 24 429 0 0,0 11 81 0 0,0 38 430 0 0,0-93-1414 0 0,0 0 0 0 0,1 0 1 0 0,0 0-1 0 0,0-1 0 0 0,0 1 1 0 0,0 0-1 0 0,0 0 0 0 0,1 0 1 0 0,0-1-1 0 0,1 3-41 0 0,-2-3 31 0 0,0 0 1 0 0,0 0-1 0 0,-1 0 1 0 0,1-1-1 0 0,-1 1 0 0 0,0 0 1 0 0,0 0-1 0 0,0 0 1 0 0,0 0-1 0 0,0 0 1 0 0,-1 0-32 0 0,1 12 190 0 0,0-13-338 0 0,0-1 48 0 0,0 0 42 0 0,0 0 36 0 0,0 0 55 0 0,0 0 64 0 0,0 3 370 0 0,0-2-349 0 0,0-1-109 0 0,0 0-48 0 0,0 1-55 0 0,0 0-66 0 0,0 1-45 0 0,0-1-64 0 0,0 1-73 0 0,0 0-78 0 0,0 1-84 0 0,0 0-91 0 0,0 1-97 0 0,0 0-104 0 0,0-1-881 0 0,0 5-963 0 0</inkml:trace>
  <inkml:trace contextRef="#ctx0" brushRef="#br0" timeOffset="66077.37">10271 4195 5328 0 0,'0'0'116'0'0,"0"0"17"0"0,0 0 12 0 0,0 0-3 0 0,0 2-73 0 0,0 9-46 0 0,0-9 37 0 0</inkml:trace>
  <inkml:trace contextRef="#ctx0" brushRef="#br0" timeOffset="66343.31">10697 4431 8352 0 0,'0'0'190'0'0,"0"0"28"0"0,0 0 7 0 0,0 0-70 0 0,2 0-2 0 0,5 0 202 0 0,2 0 68 0 0,17 0 1003 0 0,-23 0-953 0 0,0-2-187 0 0,-2 0-200 0 0,1 1 1 0 0,0-1-1 0 0,-1 1 1 0 0,1 0-1 0 0,0 0 1 0 0,0-1-1 0 0,0 1 1 0 0,1 0-87 0 0,6-1 337 0 0,-4 0 114 0 0,6-9-37 0 0,-8 9-185 0 0,0 1-107 0 0,1 0-68 0 0,2 2-41 0 0,-4 0 49 0 0,25-1 362 0 0,-20 0-341 0 0,-1 0-35 0 0,-1 0-57 0 0,-5 0 10 0 0,0 0 0 0 0,0 0 0 0 0,0 0 0 0 0,0 0 0 0 0,0 0 0 0 0,0 0 0 0 0,0-1 1 0 0,0 1-1 0 0,1 0 0 0 0,-1 0 0 0 0,0 0 0 0 0,0 0 0 0 0,0 0 0 0 0,0 0 0 0 0,0 1 0 0 0,0-1 1 0 0,0 0-1 0 0,0 0 0 0 0,0 0 0 0 0,0 0 0 0 0,1 0 0 0 0,-1 0 0 0 0,0 0 0 0 0,0 0 1 0 0,0 0-1 0 0,0 0 0 0 0,0 0 0 0 0,0 0 0 0 0,0 0 0 0 0,0 0 0 0 0,0 0 0 0 0,0 0 1 0 0,0 0-1 0 0,0 0 0 0 0,0 0 0 0 0,0 1 0 0 0,0-1 0 0 0,1 0 0 0 0,-1 0 0 0 0,0 0 1 0 0,0 0-1 0 0,0 0 0 0 0,0 0 0 0 0,0 0 0 0 0,0 0 0 0 0,0 0 0 0 0,0 0 0 0 0,0 1 1 0 0,0-1-1 0 0,0 0 0 0 0,0 0 0 0 0,0 0 0 0 0,0 0 0 0 0,0 0 0 0 0,0 0 0 0 0,-1 0 1 0 0,1 0-2 0 0,0 7 28 0 0,0-3-40 0 0,0-2-41 0 0,0-2-80 0 0,0 0-139 0 0,0 0 201 0 0,0 0-4 0 0,0 0-18 0 0,0 0-39 0 0,0 0-14 0 0,0 0-40 0 0,0 0-43 0 0,0 0-51 0 0,0 0-53 0 0,0 0-50 0 0,0 0-45 0 0,0 0-38 0 0,0 0-137 0 0,0 0-39 0 0,0 0-165 0 0,0 0-445 0 0</inkml:trace>
  <inkml:trace contextRef="#ctx0" brushRef="#br0" timeOffset="66709.57">10744 4589 7632 0 0,'0'0'166'0'0,"0"0"29"0"0,0 0 14 0 0,0 3-25 0 0,0 0-156 0 0,0 2-21 0 0,0 2 29 0 0,0 4 39 0 0,0-9 100 0 0,0-1 204 0 0,0-1 347 0 0,3 0 30 0 0,1 0-467 0 0,0 1 17 0 0,4 3 463 0 0,-4-1-384 0 0,-2-2-262 0 0,-1 0-41 0 0,1 1-48 0 0,-1-1-56 0 0,1 0 344 0 0,0 0-84 0 0,0 0-72 0 0,0-1-56 0 0,1 0-17 0 0,2-2-46 0 0,-4 1 4 0 0,0 1 42 0 0,7-5 87 0 0,-6 4-152 0 0,-1 0 0 0 0,1 0-1 0 0,-1 0 1 0 0,0 0 0 0 0,1 1 0 0 0,0-1-1 0 0,-1 1 1 0 0,1-1 0 0 0,-1 1-1 0 0,1-1 1 0 0,0 1 0 0 0,-1 0 0 0 0,1 0-1 0 0,0 0-27 0 0,5 0 103 0 0,-5 0-71 0 0,0 0 0 0 0,0 0 0 0 0,1 0-1 0 0,-1 0 1 0 0,0 0 0 0 0,0 0-1 0 0,0-1 1 0 0,0 1 0 0 0,0-1-1 0 0,1 0-31 0 0,16-10 106 0 0,7 6-49 0 0,-13-1-41 0 0,-11 5-13 0 0,-1 0 1 0 0,0 0-1 0 0,1 1 0 0 0,-1-1 1 0 0,1 0-1 0 0,-1 1 1 0 0,1-1-1 0 0,-1 1 0 0 0,1 0 1 0 0,-1-1-1 0 0,1 1 0 0 0,0 0 1 0 0,-1 0-4 0 0,6 0-47 0 0,3 0-68 0 0,5-3-103 0 0,-10 0 118 0 0,-2 1-39 0 0,-1 1-1 0 0,0-1-54 0 0,0 1-64 0 0,0 0-75 0 0,-1 0 8 0 0,1 1-50 0 0,-1-1-43 0 0,1 1-38 0 0,0 0-134 0 0,0-1-39 0 0,3 1-1387 0 0</inkml:trace>
  <inkml:trace contextRef="#ctx0" brushRef="#br2" timeOffset="106723.26">679 6198 8176 0 0,'0'0'182'0'0,"0"0"29"0"0,0 0 13 0 0,0 0 25 0 0,2 0 79 0 0,0 0-266 0 0,0 0 34 0 0,2-2 118 0 0,5-2 360 0 0,-6 3-432 0 0,-1 0-40 0 0,0 0-57 0 0,-1 0-43 0 0,0 1-51 0 0,0 0-59 0 0,-1 0 106 0 0,0 0-1 0 0,0 1 0 0 0,1-1 0 0 0,-1 0 0 0 0,0 1 1 0 0,0-1-1 0 0,1 1 0 0 0,-1-1 0 0 0,0 0 1 0 0,0 1-1 0 0,0-1 0 0 0,0 1 0 0 0,0-1 0 0 0,1 0 1 0 0,-1 1-1 0 0,0-1 0 0 0,0 1 0 0 0,0-1 1 0 0,0 1-1 0 0,0-1 0 0 0,0 1 0 0 0,0-1 0 0 0,-1 0 1 0 0,1 1 2 0 0</inkml:trace>
  <inkml:trace contextRef="#ctx0" brushRef="#br2" timeOffset="108127.12">2698 6498 7080 0 0,'0'0'157'0'0,"0"0"23"0"0,0 0 13 0 0,0-3-22 0 0,0-7-70 0 0,0 8 8 0 0,0 1 122 0 0,0-1 204 0 0,0-1-343 0 0,0 1 99 0 0,0-2 62 0 0,0-4 422 0 0,0 4-330 0 0,0 2-223 0 0,0 0-52 0 0,0 1-63 0 0,0 0-75 0 0,0-1 460 0 0,-3-1-10 0 0,-7-8-39 0 0,7 9-107 0 0,0 1-86 0 0,0 0-54 0 0,-1 1-48 0 0,1 0-11 0 0,0-1 39 0 0,-5-4 79 0 0,-4-1 49 0 0,6 5-102 0 0,-2 0 35 0 0,7 1-123 0 0,-1 0-1 0 0,0-1 1 0 0,1 1-1 0 0,-1 0 1 0 0,1-1-1 0 0,-1 1 1 0 0,1-1-1 0 0,-1 0 1 0 0,1 1-1 0 0,-1-1 0 0 0,1 0 1 0 0,0 0-14 0 0,-13-6 98 0 0,3 5-3 0 0,-34 2 313 0 0,40 3-265 0 0,-6 7 1 0 0,8-7-39 0 0,1-2-38 0 0,-1 0-25 0 0,-1-1-25 0 0,-2 1 16 0 0,-20 12-4 0 0,24-12-33 0 0,-2 0 3 0 0,3 0 1 0 0,0 0 0 0 0,0 0 0 0 0,0-1 0 0 0,-1 1 0 0 0,1 0 0 0 0,0 0 0 0 0,0 0 0 0 0,1 0 0 0 0,-1 0 0 0 0,0 1 0 0 0,0-1 0 0 0,0 1 0 0 0,-2 13 0 0 0,3 1 0 0 0,0 0 0 0 0,3 0 0 0 0,-2-15 2 0 0,-1 0-1 0 0,1 0 1 0 0,0-1 0 0 0,-1 1 0 0 0,1 0 0 0 0,0 0 0 0 0,0 0 0 0 0,0-1 0 0 0,0 1 0 0 0,0 0 0 0 0,0-1 0 0 0,0 1 0 0 0,0-1 0 0 0,0 1 0 0 0,0-1 0 0 0,0 1-2 0 0,10 5 35 0 0,-5 5-11 0 0,18 2 31 0 0,-20-11-56 0 0,16 7-31 0 0,7 4-19 0 0,-10 0 54 0 0,-15-11-3 0 0,1 0 0 0 0,0 0 0 0 0,0 0 0 0 0,0 0 0 0 0,0-1 0 0 0,1 1 0 0 0,-2-1 0 0 0,0 0 0 0 0,0 0 0 0 0,-1 0 0 0 0,1 0 0 0 0,0 0 0 0 0,0 0 0 0 0,-1 0 0 0 0,1 1 0 0 0,-1-1 0 0 0,1 1 0 0 0,-1-1 0 0 0,0 1 0 0 0,1 0 0 0 0,3 9 0 0 0,-4-9 0 0 0,0 0 0 0 0,0 0 0 0 0,0 1 0 0 0,1-1 0 0 0,-1 0 0 0 0,1 0 0 0 0,-1 0 0 0 0,1 0 0 0 0,0 0 0 0 0,5 5 0 0 0,-4-3 0 0 0,0-1 0 0 0,0 0 0 0 0,1 0 0 0 0,-1 0 0 0 0,1 0 0 0 0,0 0 0 0 0,1-1 0 0 0,-4-2 0 0 0,-1 0 0 0 0,1 1 0 0 0,0-1 0 0 0,-1 0 0 0 0,1 1 0 0 0,0-1 0 0 0,-1 0 0 0 0,1 1 0 0 0,-1-1 0 0 0,1 1 0 0 0,-1-1 0 0 0,1 1 0 0 0,-1-1 0 0 0,1 1 0 0 0,-1-1 0 0 0,0 1 0 0 0,1 0 0 0 0,-1-1 0 0 0,0 1 0 0 0,1-1 0 0 0,-1 1 0 0 0,0 0 0 0 0,3 4 0 0 0,10 11-2 0 0,-1 0 23 0 0,-8-1 56 0 0,-4 33 222 0 0,0-33-142 0 0,0 1 60 0 0,0-15-205 0 0,0 0 1 0 0,0-1-1 0 0,0 1 1 0 0,0 0-1 0 0,0-1 0 0 0,-1 1 1 0 0,1 0-1 0 0,0-1 1 0 0,0 1-1 0 0,0 0 1 0 0,-1-1-1 0 0,1 1 0 0 0,0 0 1 0 0,0-1-1 0 0,-1 1 1 0 0,1-1-1 0 0,-1 1 1 0 0,1-1-1 0 0,0 1 0 0 0,-1-1 1 0 0,1 1-1 0 0,-1-1 1 0 0,1 1-1 0 0,-1-1 0 0 0,0 1 1 0 0,1-1-13 0 0,-1 0 13 0 0,1 1 0 0 0,-1-1 0 0 0,0 1 0 0 0,1-1 0 0 0,-1 1 1 0 0,1-1-1 0 0,-1 1 0 0 0,1-1 0 0 0,0 1 0 0 0,-1-1 0 0 0,1 1 0 0 0,0-1 0 0 0,-1 1 0 0 0,1 0 1 0 0,0-1-1 0 0,-1 1 0 0 0,1 0 0 0 0,0-1 0 0 0,0 1 0 0 0,0 0 0 0 0,0-1 0 0 0,0 1 1 0 0,0 0-1 0 0,0-1 0 0 0,0 1 0 0 0,0 0-13 0 0,-2 13 313 0 0,1-12-245 0 0,-1 0 0 0 0,1 0-1 0 0,0 0 1 0 0,-1 0 0 0 0,1 0 0 0 0,-1 0-1 0 0,0-1 1 0 0,0 2-68 0 0,-1-1 55 0 0,-10 9 136 0 0,0-6-6 0 0,9 1-73 0 0,0-1-49 0 0,-6-3-43 0 0,-4-2 19 0 0,-17 0-14 0 0,26-3 18 0 0,-8-7-22 0 0,8 7-14 0 0,-3-2 35 0 0,5-1-79 0 0,0 1-18 0 0,2 4-20 0 0,1-1 36 0 0,-4-2-4 0 0,3 2-40 0 0,-2 0-90 0 0,2 1 36 0 0,-1-1-37 0 0,1 0-43 0 0,-2 0-47 0 0,-10-11-482 0 0</inkml:trace>
  <inkml:trace contextRef="#ctx0" brushRef="#br2" timeOffset="107236.63">1878 6293 7376 0 0,'0'0'216'0'0,"0"0"-58"0"0,0 0-12 0 0,0 0 47 0 0,0 0 162 0 0,0 0 298 0 0,0 0 19 0 0,0 0-31 0 0,0 0-429 0 0,0 0 63 0 0,0 0 145 0 0,0 0-17 0 0,0 0-17 0 0,0 0-56 0 0,0 2-30 0 0,0 16 102 0 0,0 14 354 0 0,0-18-462 0 0,0 1-51 0 0,0-1-84 0 0,1-4-7 0 0,5 2 24 0 0,1 2 3 0 0,-6-1-28 0 0,0-9-126 0 0,-1 0 0 0 0,1 0 1 0 0,-1 0-1 0 0,1 0 1 0 0,0 0-1 0 0,0 0 1 0 0,1 0-1 0 0,-1-1 1 0 0,1 1-1 0 0,2 2-25 0 0,-1 9 92 0 0,-3 6-11 0 0,-1-12-39 0 0,1 6 52 0 0,0-11-68 0 0,0 0 0 0 0,0 0 0 0 0,0 0-1 0 0,0 0 1 0 0,1 0 0 0 0,0 0 0 0 0,0 0-26 0 0,5 12 100 0 0,-5-13-77 0 0,0 0 0 0 0,0 1 0 0 0,0-1 0 0 0,0 0 0 0 0,0 1 1 0 0,-1-1-1 0 0,1 1 0 0 0,-1 1-23 0 0,0 13 136 0 0,0 7 10 0 0,3-5-58 0 0,3-7-9 0 0,-5-12-67 0 0,0 1 0 0 0,0-1-1 0 0,-1 0 1 0 0,1 1 0 0 0,-1-1 0 0 0,1 1 0 0 0,-1-1-1 0 0,1 1 1 0 0,-1-1 0 0 0,0 1 0 0 0,1 0 0 0 0,-1-1-1 0 0,0 1-11 0 0,0 45 326 0 0,0-18-180 0 0,0-26-82 0 0,0-3 8 0 0,0 0 34 0 0,0 0 12 0 0,-3 2 2 0 0,-3 5-63 0 0,2-3-66 0 0,2-2-60 0 0,1-2-115 0 0,1 0-199 0 0,0 0 205 0 0,0 0-38 0 0,0 0-71 0 0,0 0 97 0 0,0 0-38 0 0,0 0-41 0 0,0 0-37 0 0,0 0-406 0 0,0 0 102 0 0,0 0-52 0 0,0 0-773 0 0,0 0-604 0 0,0 0-1152 0 0</inkml:trace>
  <inkml:trace contextRef="#ctx0" brushRef="#br2" timeOffset="107506.38">2146 6167 6824 0 0,'0'0'149'0'0,"0"0"23"0"0,0 0 13 0 0,-1 0-57 0 0,-1 2-12 0 0,-2 2 41 0 0,-2 3 130 0 0,4-6-25 0 0,1 1-60 0 0,0 0-51 0 0,1 0-43 0 0,0 0-25 0 0,0 0-35 0 0,1 3 20 0 0,-1-4-14 0 0,0 0 49 0 0,0 1-32 0 0,0-1 0 0 0,0 1 0 0 0,1-1 0 0 0,-1 1 0 0 0,0-1 0 0 0,1 1 0 0 0,-1-1 0 0 0,1 1 0 0 0,-1-1-1 0 0,1 1 1 0 0,0 0-71 0 0,3 4 240 0 0,-2-3-169 0 0,0 1-86 0 0,-1-2 56 0 0,0 0 0 0 0,-1 1-1 0 0,1-1 1 0 0,-1 0 0 0 0,0 1 0 0 0,0-1 0 0 0,0 0 0 0 0,0 1-1 0 0,0 1-40 0 0,0 0 92 0 0,0-2 173 0 0,0 1 14 0 0,0 5-86 0 0,7 6 29 0 0,4 9-77 0 0,0-10-172 0 0,-9-11-106 0 0</inkml:trace>
  <inkml:trace contextRef="#ctx0" brushRef="#br2" timeOffset="106004.51">694 6514 8656 0 0,'0'0'250'0'0,"0"0"4"0"0,0 0-108 0 0,0 0-51 0 0,0 0 96 0 0,0 2 171 0 0,0 8-100 0 0,0 1 42 0 0,-1 20 529 0 0,1-18-510 0 0,2 1-33 0 0,0-3-104 0 0,4 1 110 0 0,-5-10-262 0 0,0-1 1 0 0,0 1 0 0 0,0-1 0 0 0,-1 1 0 0 0,1-1 0 0 0,-1 1 0 0 0,1 0 0 0 0,-1-1 0 0 0,1 1 0 0 0,-1 0 0 0 0,0-1 0 0 0,0 1 0 0 0,0 0 0 0 0,0 0-35 0 0,0 7 107 0 0,-1 12 92 0 0,5-4 22 0 0,0-7-116 0 0,3 9 74 0 0,-5-1 47 0 0,0-3-95 0 0,4 7 115 0 0,0 1-10 0 0,-4-9-118 0 0,0 0 11 0 0,4-1 1 0 0,-5-11-113 0 0,0-1-1 0 0,0 0 0 0 0,0 1 0 0 0,-1-1 1 0 0,1 1-1 0 0,-1-1 0 0 0,1 1 0 0 0,-1-1 1 0 0,1 1-1 0 0,-1 0 0 0 0,0-1 0 0 0,0 1 1 0 0,1 1-17 0 0,1 10 114 0 0,3-3-55 0 0,-4-8-55 0 0,0-1-1 0 0,0 1 1 0 0,0 0-1 0 0,0-1 1 0 0,0 1-1 0 0,-1 0 1 0 0,1-1 0 0 0,-1 1-1 0 0,1 0 1 0 0,-1 0-1 0 0,0-1 1 0 0,0 1 0 0 0,0 0-4 0 0,0 20 57 0 0,0 3 16 0 0,0-24-234 0 0,0 0 63 0 0,0 0 54 0 0,0 0 44 0 0,0 0 98 0 0,0 1 297 0 0,0-1-324 0 0,0-1-67 0 0,0 1-42 0 0,0-1-38 0 0,0 1-42 0 0,0 0-48 0 0,0-1-69 0 0,0 1-67 0 0,0 0-72 0 0,0 0-80 0 0,0 0-84 0 0,0 0-92 0 0,0 0-98 0 0,0 1-104 0 0,0 2-1055 0 0,0 5-1078 0 0</inkml:trace>
  <inkml:trace contextRef="#ctx0" brushRef="#br2" timeOffset="106457.36">1089 6530 4656 0 0,'0'0'133'0'0,"-3"0"-5"0"0,3 0-126 0 0,-1 0-1 0 0,0 0 1 0 0,1 0-1 0 0,-1 0 1 0 0,1 0-1 0 0,-1 0 1 0 0,1 0 0 0 0,-1 0-1 0 0,0 1 1 0 0,1-1-1 0 0,-1 0 1 0 0,1 0-1 0 0,-1 1 1 0 0,1-1-1 0 0,-1 0 1 0 0,1 1 0 0 0,0-1-1 0 0,-1 0 1 0 0,1 1-1 0 0,-1-1 1 0 0,1 1-1 0 0,0-1 1 0 0,-1 1-1 0 0,1 0-1 0 0,-3 2 36 0 0,0 0 36 0 0,-1-1 50 0 0,-3-2 63 0 0,2 1-8 0 0,0 0 36 0 0,-9 6 505 0 0,9-5-471 0 0,0 1-43 0 0,0-2-64 0 0,0 0-84 0 0,-1-1 229 0 0,0 0-95 0 0,1-1-64 0 0,-7 3 62 0 0,6 0-57 0 0,3 0-54 0 0,-2 1-7 0 0,-1 1 26 0 0,0-2 28 0 0,0-1 57 0 0,-2 0 99 0 0,-5-1-20 0 0,0 0-43 0 0,13 0-214 0 0,0 0 1 0 0,0 0-1 0 0,0 0 1 0 0,0 0-1 0 0,-1 0 1 0 0,1 0-1 0 0,0 0 0 0 0,0 0 1 0 0,0 0-1 0 0,0 0 1 0 0,0 0-1 0 0,0 0 0 0 0,0 0 1 0 0,0 0-1 0 0,0 0 1 0 0,0 0-1 0 0,-1 0 1 0 0,1 0-1 0 0,0 0 0 0 0,0 0 1 0 0,0 0-1 0 0,0 0 1 0 0,0 0-1 0 0,0 0 0 0 0,0 0 1 0 0,0 0-1 0 0,0 0 1 0 0,0 0-1 0 0,0 0 1 0 0,0 0-1 0 0,-1 0 0 0 0,1 0 1 0 0,0 0-1 0 0,0 1 1 0 0,0-1-1 0 0,0 0 0 0 0,0 0 1 0 0,0 0-1 0 0,0 0 1 0 0,0 0-1 0 0,0 0 0 0 0,0 0 1 0 0,0 0-1 0 0,0 0 1 0 0,0 0-1 0 0,0 1 1 0 0,0-1-1 0 0,0 0 0 0 0,0 0 1 0 0,0 0-1 0 0,0 0 1 0 0,0 0-1 0 0,0 0 0 0 0,0 0 1 0 0,0 0-1 0 0,0 0 1 0 0,0 0-4 0 0,0 11 192 0 0,0-8-19 0 0,-2-3-88 0 0,1 0-68 0 0,-7 0-25 0 0,6 1 53 0 0,2 0 64 0 0,13 10-98 0 0,-2-6-11 0 0,-9-5 0 0 0,0 1 0 0 0,1 1 0 0 0,-1-1 0 0 0,0 0 0 0 0,0 1 0 0 0,0-1 0 0 0,0 1 0 0 0,0-1 0 0 0,0 1 0 0 0,1 1 4 0 0,0-1 0 0 0,0 1 0 0 0,0-1 0 0 0,1 0 0 0 0,-1 0 0 0 0,2 0-4 0 0,-2 0 7 0 0,1 0 0 0 0,-1 0 0 0 0,0 0 0 0 0,0 0 0 0 0,0 0 0 0 0,1 2-7 0 0,8 8 31 0 0,-2 1-1 0 0,1 1 0 0 0,3 7-30 0 0,15 13 83 0 0,-24-23-38 0 0,-4-9-38 0 0,0 0 0 0 0,0 1 1 0 0,0-1-1 0 0,1 0 0 0 0,-1 0 0 0 0,1 0 1 0 0,-1 0-1 0 0,1 0 0 0 0,0 0-7 0 0,5 5 64 0 0,-3-4-23 0 0,-1 0 1 0 0,0 1 0 0 0,0-1-1 0 0,0 1 1 0 0,0-1 0 0 0,0 1-42 0 0,2 10 160 0 0,6-9 10 0 0,-6 5 46 0 0,1-5-62 0 0,-5-5-144 0 0,-1 0 0 0 0,1 1 1 0 0,-1-1-1 0 0,1 0 0 0 0,-1 0 0 0 0,0 1 0 0 0,1-1 0 0 0,-1 0 0 0 0,0 1 0 0 0,1-1 0 0 0,-1 0 1 0 0,0 1-1 0 0,1-1 0 0 0,-1 1 0 0 0,0-1 0 0 0,0 1 0 0 0,1-1 0 0 0,-1 1 0 0 0,0-1 0 0 0,0 0 0 0 0,0 1 1 0 0,0-1-1 0 0,0 1 0 0 0,0-1 0 0 0,0 1 0 0 0,0-1 0 0 0,0 1 0 0 0,0-1 0 0 0,0 1 0 0 0,0-1 1 0 0,0 1-1 0 0,0 0-10 0 0,0 3 58 0 0,-1 1 106 0 0,0-1 102 0 0,-3 4 441 0 0,2-6-511 0 0,1 0-94 0 0,-1-1-54 0 0,1 0-68 0 0,0 1-79 0 0,-2 0 314 0 0,3 2-61 0 0,0-2-66 0 0,0 0-44 0 0,0 2-8 0 0,0-2 5 0 0,0-2-39 0 0,0 0 1 0 0,0 0 0 0 0,0 0 0 0 0,0 0-1 0 0,0 0 1 0 0,0 0 0 0 0,0 0 0 0 0,0 0-1 0 0,0 0 1 0 0,0 0 0 0 0,0 0 0 0 0,0 1-1 0 0,0-1 1 0 0,0 0 0 0 0,0 0 0 0 0,0 0 0 0 0,0 0-1 0 0,0 0 1 0 0,0 0 0 0 0,0 0 0 0 0,0 0-1 0 0,0 0 1 0 0,0 0 0 0 0,0 1 0 0 0,0-1-1 0 0,0 0 1 0 0,0 0 0 0 0,0 0 0 0 0,0 0-1 0 0,0 0 1 0 0,0 0 0 0 0,0 0 0 0 0,0 0-1 0 0,-1 0 1 0 0,1 0 0 0 0,0 0 0 0 0,0 0-1 0 0,0 0 1 0 0,0 0 0 0 0,0 0 0 0 0,0 0 0 0 0,0 0-1 0 0,0 0 1 0 0,0 0 0 0 0,0 0 0 0 0,-1 0-1 0 0,1 0 1 0 0,0 0 0 0 0,0 0 0 0 0,0 0-1 0 0,0 0 1 0 0,0 0 0 0 0,0 0 0 0 0,0 0-1 0 0,0 0 1 0 0,0 0 0 0 0,0 0-3 0 0,-4 0 36 0 0,2 0-31 0 0,0 0 1 0 0,1 0-1 0 0,-1 0 1 0 0,0 0-1 0 0,0 0 1 0 0,0 0-1 0 0,0 0 1 0 0,1 1-1 0 0,-1-1 0 0 0,0 1 1 0 0,-1 0-6 0 0,-1 5 36 0 0,-1 0-8 0 0,-4-5-39 0 0,5-1-46 0 0,-7 0 7 0 0,8 0 10 0 0,1 0-34 0 0,-2 0-62 0 0,1 0-73 0 0,1 0-88 0 0,-1 0-106 0 0,2 0 92 0 0,-1 0-48 0 0,1 0-43 0 0,-1 0-38 0 0,0 0-130 0 0,0 0-37 0 0,-4 0-1344 0 0</inkml:trace>
  <inkml:trace contextRef="#ctx0" brushRef="#br2" timeOffset="109764.81">3755 6451 5248 0 0,'0'0'152'0'0,"0"-3"0"0"0,0 2-150 0 0,0 1 0 0 0,0-1 0 0 0,0 0 0 0 0,0 1 0 0 0,0-1 1 0 0,0 0-1 0 0,0 1 0 0 0,-1-1 0 0 0,1 0 0 0 0,0 1 0 0 0,0-1 0 0 0,-1 0 1 0 0,1 1-1 0 0,0-1 0 0 0,-1 0-2 0 0,-9-4 0 0 0,5-2 63 0 0,2 3 116 0 0,0 3-43 0 0,-2 0 34 0 0,0-2 427 0 0,-6-7 19 0 0,10 8-330 0 0,-1 1-67 0 0,0 1-59 0 0,1-1-48 0 0,-2 1-30 0 0,2 0-42 0 0,-5 1-5 0 0,5-1 8 0 0,0 0 53 0 0,-12 0 332 0 0,10 0-10 0 0,1 0-34 0 0,-9 0-136 0 0,11 0-245 0 0,0 0 0 0 0,0 0 0 0 0,0 0 1 0 0,0 0-1 0 0,0 0 0 0 0,-1 0 0 0 0,1 0 0 0 0,0 0 1 0 0,0 0-1 0 0,0 0 0 0 0,0 0 0 0 0,0 0 0 0 0,0 0 1 0 0,0 0-1 0 0,0 0 0 0 0,0 0 0 0 0,0 0 0 0 0,-1 0 1 0 0,1 0-1 0 0,0 0 0 0 0,0 0 0 0 0,0 0 0 0 0,0 0 1 0 0,0 0-1 0 0,0 0 0 0 0,0 0 0 0 0,0 1 0 0 0,0-1 1 0 0,0 0-1 0 0,0 0 0 0 0,0 0 0 0 0,0 0 0 0 0,-1 0 1 0 0,1 0-1 0 0,0 0 0 0 0,0 0 0 0 0,0 0 0 0 0,0 0 1 0 0,0 0-1 0 0,0 0 0 0 0,0 1 0 0 0,0-1 1 0 0,0 0-1 0 0,0 0 0 0 0,0 0 0 0 0,0 0 0 0 0,0 0 1 0 0,0 0-1 0 0,0 0 0 0 0,0 0 0 0 0,0 0 0 0 0,0 0 1 0 0,0 1-1 0 0,0-1 0 0 0,0 0 0 0 0,0 0 0 0 0,0 0-3 0 0,0 10 170 0 0,0-9-168 0 0,0-1 1 0 0,0 0 0 0 0,1 0 0 0 0,-1 0-1 0 0,0 0 1 0 0,0 0 0 0 0,0 0 0 0 0,0 0-1 0 0,0 0 1 0 0,0 0 0 0 0,0 0 0 0 0,0 1-1 0 0,0-1 1 0 0,0 0 0 0 0,0 0-1 0 0,0 0 1 0 0,0 0 0 0 0,0 0 0 0 0,-1 0-1 0 0,1 0 1 0 0,0 0 0 0 0,0 0 0 0 0,0 0-1 0 0,0 0 1 0 0,0 1 0 0 0,0-1 0 0 0,0 0-1 0 0,0 0 1 0 0,0 0 0 0 0,0 0 0 0 0,0 0-1 0 0,0 0 1 0 0,0 0 0 0 0,0 0-1 0 0,0 0 1 0 0,0 0 0 0 0,-1 0 0 0 0,1 0-1 0 0,0 0 1 0 0,0 0 0 0 0,0 0 0 0 0,0 0-1 0 0,0 0 1 0 0,0 0 0 0 0,0 0 0 0 0,0 0-1 0 0,0 0 1 0 0,0 0 0 0 0,-1 0 0 0 0,1 0-1 0 0,0 0 1 0 0,0 0 0 0 0,0 0-1 0 0,0 0 1 0 0,0 0 0 0 0,0 0 0 0 0,0 0-3 0 0,-1 0 4 0 0,1 0 0 0 0,-1 0 0 0 0,1 0 0 0 0,0 0 0 0 0,-1 0 1 0 0,1 0-1 0 0,-1 0 0 0 0,1 0 0 0 0,0 0 0 0 0,-1 0 0 0 0,1 0 0 0 0,-1 1 1 0 0,1-1-1 0 0,0 0 0 0 0,-1 0 0 0 0,1 0 0 0 0,-1 1 0 0 0,1-1 0 0 0,0 0 1 0 0,-1 0-1 0 0,1 1 0 0 0,0-1 0 0 0,0 0 0 0 0,-1 1 0 0 0,1-1 0 0 0,0 0 1 0 0,0 1-1 0 0,-1-1 0 0 0,1 0 0 0 0,0 1 0 0 0,0-1-4 0 0,-5 7 52 0 0,-2-2-5 0 0,7-5-44 0 0,0 0 0 0 0,-1 0 0 0 0,1 1 0 0 0,-1-1 0 0 0,1 0 0 0 0,-1 0 0 0 0,1 1 0 0 0,0-1 0 0 0,-1 0 0 0 0,1 1 0 0 0,0-1 0 0 0,-1 1 0 0 0,1-1-1 0 0,0 1 1 0 0,0-1 0 0 0,-1 0 0 0 0,1 1 0 0 0,0-1 0 0 0,0 1 0 0 0,0-1 0 0 0,0 1 0 0 0,-1-1 0 0 0,1 1 0 0 0,0-1 0 0 0,0 1 0 0 0,0-1 0 0 0,0 1 0 0 0,0-1 0 0 0,0 1 0 0 0,0-1 0 0 0,1 1 0 0 0,-1 0-3 0 0,0-1 3 0 0,0 1 0 0 0,0-1 0 0 0,0 1-1 0 0,0-1 1 0 0,0 1 0 0 0,0-1-1 0 0,0 1 1 0 0,0-1 0 0 0,0 1 0 0 0,0-1-1 0 0,0 1 1 0 0,0-1 0 0 0,0 1 0 0 0,0-1-1 0 0,-1 0 1 0 0,1 1 0 0 0,0-1 0 0 0,0 1-1 0 0,-1-1 1 0 0,1 1 0 0 0,0-1 0 0 0,0 0-1 0 0,-1 1 1 0 0,1-1 0 0 0,0 1 0 0 0,-1-1-1 0 0,1 0 1 0 0,-1 0 0 0 0,1 1-1 0 0,-1-1 1 0 0,1 0 0 0 0,-1 1-3 0 0,-5 3 42 0 0,-10 25 91 0 0,15-27-120 0 0,0 0 0 0 0,0 1-1 0 0,1-1 1 0 0,-1 0 0 0 0,1 1 0 0 0,0-1-1 0 0,0 1 1 0 0,-1-1 0 0 0,1 0 0 0 0,1 3-13 0 0,-2 12 59 0 0,-6-5 0 0 0,7-10-49 0 0,-1-1-1 0 0,0 1 1 0 0,0-1-1 0 0,0 1 1 0 0,1-1-1 0 0,-1 1 0 0 0,1-1 1 0 0,-1 1-1 0 0,1 0 1 0 0,0-1-1 0 0,0 1 1 0 0,-1 0-1 0 0,1 0 1 0 0,0-1-10 0 0,0 73 288 0 0,0-51-192 0 0,0 1-32 0 0,0-22-58 0 0,0 0 1 0 0,1 0-1 0 0,-1-1 1 0 0,0 1-1 0 0,0 0 1 0 0,1-1-1 0 0,-1 1 1 0 0,1-1-1 0 0,-1 1 1 0 0,1 0 0 0 0,0-1-1 0 0,-1 1 1 0 0,1-1-1 0 0,0 1 1 0 0,1 0-7 0 0,3 6 30 0 0,3 9 40 0 0,-5-8 31 0 0,1-1 0 0 0,1 1 0 0 0,4 6-101 0 0,-8-13 19 0 0,1 0-1 0 0,-1 0 1 0 0,1-1 0 0 0,0 1 0 0 0,-1 0 0 0 0,1-1 0 0 0,0 0 0 0 0,0 1 0 0 0,1 0-19 0 0,13 1 65 0 0,-11 0-1 0 0,14 9 23 0 0,-19-12-82 0 0,1 1-1 0 0,0-1 1 0 0,0 0 0 0 0,0 1-1 0 0,0-1 1 0 0,0 0-1 0 0,-1 0 1 0 0,1 1 0 0 0,0-1-1 0 0,0 0 1 0 0,0 0 0 0 0,0 0-1 0 0,0 0 1 0 0,0 0 0 0 0,0 0-1 0 0,0-1 1 0 0,0 1-1 0 0,-1 0 1 0 0,1 0 0 0 0,0-1-1 0 0,0 1 1 0 0,0 0 0 0 0,0-1-1 0 0,-1 1 1 0 0,1-1 0 0 0,0 1-5 0 0,3-7 47 0 0,-3 7-44 0 0,-1-1 0 0 0,0 1 0 0 0,0-1 1 0 0,1 1-1 0 0,-1 0 0 0 0,0-1 1 0 0,1 1-1 0 0,-1-1 0 0 0,0 1 0 0 0,1 0 1 0 0,-1-1-1 0 0,1 1 0 0 0,-1 0 1 0 0,0 0-1 0 0,1-1 0 0 0,-1 1 0 0 0,1 0 1 0 0,-1 0-1 0 0,1 0 0 0 0,-1-1 0 0 0,1 1 1 0 0,-1 0-1 0 0,1 0 0 0 0,-1 0 1 0 0,1 0-1 0 0,-1 0 0 0 0,1 0 0 0 0,-1 0 1 0 0,1 0-1 0 0,-1 0 0 0 0,1 0 1 0 0,-1 0-4 0 0,1 1 5 0 0,-1-1-1 0 0,1 0 1 0 0,-1 0 0 0 0,1 0 0 0 0,-1 0 0 0 0,1 0 0 0 0,-1 0 0 0 0,1 0 0 0 0,-1 0 0 0 0,1 0 0 0 0,-1 0-1 0 0,1 0 1 0 0,-1-1 0 0 0,1 1 0 0 0,-1 0 0 0 0,1 0 0 0 0,-1 0 0 0 0,1-1 0 0 0,-1 1 0 0 0,0 0 0 0 0,1 0-1 0 0,-1-1 1 0 0,1 1 0 0 0,-1 0 0 0 0,0-1 0 0 0,1 1 0 0 0,-1-1 0 0 0,0 1 0 0 0,1 0 0 0 0,-1-1 0 0 0,0 1 0 0 0,0-1-5 0 0,5-6 83 0 0,1 3 0 0 0,-5 4-78 0 0,-1-1 0 0 0,1 1 1 0 0,-1 0-1 0 0,1 0 0 0 0,-1-1 0 0 0,0 1 1 0 0,1 0-1 0 0,-1-1 0 0 0,0 1 0 0 0,1 0 1 0 0,-1-1-1 0 0,0 1 0 0 0,1-1 0 0 0,-1 1 0 0 0,0 0 1 0 0,0-1-1 0 0,1 1 0 0 0,-1-1 0 0 0,0 1 1 0 0,0-1-1 0 0,0 1 0 0 0,0-1 0 0 0,0 1 0 0 0,0-1 1 0 0,1 1-1 0 0,-1-1 0 0 0,0 1 0 0 0,-1-1 1 0 0,1 1-1 0 0,0-1 0 0 0,0 1 0 0 0,0-1-5 0 0,0-1 11 0 0,0 0 1 0 0,0 1-1 0 0,1-1 0 0 0,-1 0 0 0 0,1 0 1 0 0,-1 1-1 0 0,1-1 0 0 0,-1 0 0 0 0,1 1 0 0 0,0-1 1 0 0,0 0-1 0 0,0 1 0 0 0,0-1-11 0 0,0 1 10 0 0,0-1 0 0 0,0 1 0 0 0,0-1 0 0 0,-1 0 1 0 0,1 1-1 0 0,0-1 0 0 0,-1 0 0 0 0,1 1 0 0 0,-1-1 0 0 0,0 0 0 0 0,1 0 0 0 0,-1 1 1 0 0,0-1-11 0 0,2-12 65 0 0,4 4-43 0 0,-5 8-22 0 0,0 1 0 0 0,0-1 0 0 0,-1 1 0 0 0,1-1 0 0 0,0 0 0 0 0,-1 1 0 0 0,1-1 0 0 0,-1 0 0 0 0,1 1 0 0 0,-1-1 0 0 0,0 0 1 0 0,1 0-1 0 0,-1 0 0 0 0,0-95 0 0 0,0 87-2 0 0,1 7 0 0 0,-1-1 0 0 0,0 0 0 0 0,0 1-1 0 0,0-1 1 0 0,-1 0 0 0 0,1 1 0 0 0,-1-1-1 0 0,0 1 1 0 0,0-2 2 0 0,-1-1-12 0 0,-4-13-72 0 0,4 13 48 0 0,1 0 0 0 0,0 1 0 0 0,0-1 0 0 0,1 0 0 0 0,0-1 36 0 0,0-9-30 0 0,0 16 24 0 0,0-1 0 0 0,0 0 0 0 0,0 0 1 0 0,0 0-1 0 0,0 0 0 0 0,0 0 1 0 0,0 1-1 0 0,-1-1 0 0 0,1 0 0 0 0,0 0 1 0 0,0 0-1 0 0,-1 0 0 0 0,1 1 1 0 0,-1-2 5 0 0,-6-3-65 0 0,7 5 62 0 0,0 0-1 0 0,-1 0 1 0 0,1 0 0 0 0,-1 0 0 0 0,1-1 0 0 0,0 1 0 0 0,-1 0 0 0 0,1 0 0 0 0,0-1 0 0 0,-1 1 0 0 0,1 0 0 0 0,0-1 0 0 0,0 1 0 0 0,-1 0 0 0 0,1-1 0 0 0,0 1 0 0 0,0 0-1 0 0,0-1 1 0 0,-1 1 0 0 0,1-1 0 0 0,0 1 0 0 0,0 0 0 0 0,0-1 0 0 0,0 1 0 0 0,0-1 0 0 0,0 1 0 0 0,0-1 0 0 0,0 1 0 0 0,0 0 0 0 0,0-1 0 0 0,0 0 3 0 0,0-1-64 0 0,0 2 0 0 0,0 2-3 0 0,2 7 19 0 0,4 3 18 0 0,-1-4 17 0 0,-1 2-6 0 0,0-1 0 0 0,0 1 0 0 0,0 5 19 0 0,1 2-9 0 0,6 4-2 0 0,-8-8-9 0 0,-3-11 18 0 0,1 1-1 0 0,-1-1 1 0 0,1 0-1 0 0,0 0 1 0 0,-1 1 0 0 0,1-1-1 0 0,0 0 1 0 0,0 0 0 0 0,1 0-1 0 0,-1 0 1 0 0,0 0-1 0 0,1 0 1 0 0,-1 0 0 0 0,1 0 2 0 0,0 0-2 0 0,0 0 0 0 0,0 0 0 0 0,-1 1 0 0 0,1-1 1 0 0,0 0-1 0 0,-1 1 0 0 0,0 0 0 0 0,0-1 0 0 0,0 1 1 0 0,0 0-1 0 0,0 0 0 0 0,0 0 2 0 0,0 1-5 0 0,0 1-1 0 0,1-1 1 0 0,-1 0 0 0 0,1 0 0 0 0,0 0-1 0 0,3 3 6 0 0,5 16-13 0 0,-8-19 14 0 0,-1 1-1 0 0,1-1 0 0 0,0 0 0 0 0,1 0 1 0 0,-1 0-1 0 0,1 0 0 0 0,-1 0 1 0 0,2 1-1 0 0,-2-4 3 0 0,-1 0 0 0 0,0 0 0 0 0,0 0 0 0 0,1 1 0 0 0,-1-1 0 0 0,0 0 0 0 0,0 1 0 0 0,0-1 0 0 0,-1 1 0 0 0,1-1 0 0 0,0 1 0 0 0,-1 0 0 0 0,1-1 0 0 0,0 1 0 0 0,-1 0 0 0 0,0-1 0 0 0,1 1 0 0 0,-1 0 0 0 0,0-1 0 0 0,0 1-3 0 0,0 0 3 0 0,0-1 1 0 0,0 1 0 0 0,0-1-1 0 0,0 1 1 0 0,0-1 0 0 0,0 1-1 0 0,1-1 1 0 0,-1 1 0 0 0,0-1 0 0 0,1 1-1 0 0,0-1 1 0 0,-1 0 0 0 0,1 1-1 0 0,0-1 1 0 0,-1 0 0 0 0,1 1-4 0 0,11 21 49 0 0,-8-18-76 0 0,-1-2-71 0 0,0-1-74 0 0,1-2-110 0 0,-1 0-131 0 0,0-2-116 0 0,-1 1 69 0 0,0-1-44 0 0,1-1-595 0 0,-3 3 1099 0 0,2-2-1570 0 0,-2 2-892 0 0</inkml:trace>
  <inkml:trace contextRef="#ctx0" brushRef="#br2" timeOffset="110162.28">4039 6403 5584 0 0,'0'3'165'0'0,"-1"1"-65"0"0,1-4-72 0 0,14 25 31 0 0,-9-16-73 0 0,2 5 18 0 0,-4-9 36 0 0,1 1 34 0 0,-2-1-48 0 0,1 0 61 0 0,0 1 51 0 0,-1 1 43 0 0,3 5 240 0 0,-4-9-262 0 0,1 0 0 0 0,-1 0 1 0 0,1 0-1 0 0,0 0 0 0 0,0 0 0 0 0,0 0 1 0 0,2 2-160 0 0,3 1 337 0 0,6 7 161 0 0,-4 2-93 0 0,-4 11 65 0 0,-2-18-297 0 0,1 0 34 0 0,-2-3-25 0 0,1 0-1 0 0,-1-1 1 0 0,1 1 0 0 0,0-1-1 0 0,0 0 1 0 0,3 3-182 0 0,4 7 485 0 0,-5 2 67 0 0,-4 1 55 0 0,-1 0 45 0 0,0-5-138 0 0,0-9-195 0 0,0-3-114 0 0,0 0-49 0 0,3 2-10 0 0,7 9-12 0 0,-7-8-39 0 0,-3-3-20 0 0,0 0-3 0 0,0 0-2 0 0,0-3 1 0 0,0-1-39 0 0,0-1 6 0 0,0-4 36 0 0,0-68 1 0 0,0 71-75 0 0,2-46 0 0 0,-2 48 0 0 0,1-1 0 0 0,-1 0 0 0 0,1 1 0 0 0,1-1 0 0 0,-1 0 0 0 0,1 1 0 0 0,-1 0 0 0 0,1-1 0 0 0,2-1 0 0 0,-2 3 0 0 0,0-1 0 0 0,1 1 0 0 0,0-1 0 0 0,0 1 0 0 0,0 0 0 0 0,0 0 0 0 0,0 1 0 0 0,1-1 0 0 0,1 0 0 0 0,8-3-12 0 0,-8-4-36 0 0,24-6 22 0 0,-28 16 23 0 0,0-1 0 0 0,-1 1 0 0 0,1 0 0 0 0,0 0 0 0 0,0 0 0 0 0,-1-1 0 0 0,1 1 0 0 0,0 0 0 0 0,-1 0 0 0 0,1 0 0 0 0,0 0 0 0 0,0 0 0 0 0,-1 0 0 0 0,1 0-1 0 0,0 0 1 0 0,-1 1 0 0 0,1-1 0 0 0,0 0 0 0 0,0 0 0 0 0,-1 1 0 0 0,1-1 3 0 0,7 4-31 0 0,18 8-4 0 0,-20-10 33 0 0,-1-1-3 0 0,0 0 0 0 0,0 1 0 0 0,0 0-1 0 0,0 0 1 0 0,0 0 0 0 0,-1 1 0 0 0,1 0-1 0 0,-1 0 1 0 0,0 0 0 0 0,0 0 0 0 0,0 0-1 0 0,0 1 1 0 0,0 0 0 0 0,-1 0 0 0 0,2 1 5 0 0,1 4 0 0 0,-2-4 0 0 0,0 1 0 0 0,-1-1 0 0 0,1 1 0 0 0,-1 0 0 0 0,2 4 0 0 0,0 17 0 0 0,21 25-91 0 0,-23-39 69 0 0,-2-10 16 0 0,-1-1 1 0 0,1 0-1 0 0,-1 1 1 0 0,1-1-1 0 0,0 0 1 0 0,0 0-1 0 0,0 0 1 0 0,0 0 0 0 0,0 0-1 0 0,0 0 1 0 0,1 0-1 0 0,-1 0 1 0 0,1 0-1 0 0,0 0 6 0 0,3 4-109 0 0,3 8-33 0 0,-7-8 39 0 0,0-2-39 0 0,-1 2-67 0 0,0-1-85 0 0,0 1-101 0 0,0-2-85 0 0,0-1-120 0 0,1-1 86 0 0,-1 0-46 0 0,2 3-654 0 0,2 1-516 0 0,5 4-980 0 0</inkml:trace>
  <inkml:trace contextRef="#ctx0" brushRef="#br2" timeOffset="110669.2">4907 6419 3712 0 0,'0'0'83'0'0,"0"0"11"0"0,-3 3 9 0 0,-10 10-16 0 0,-12 13-61 0 0,20-17 49 0 0,4-4-4 0 0,-2 2 34 0 0,-2 1 23 0 0,-1 2 64 0 0,4 6 52 0 0,2-6-131 0 0,1 2 9 0 0,-1-4-4 0 0,-2 1 19 0 0,0 0 47 0 0,-2 1-21 0 0,-1 0-17 0 0,3-1-11 0 0,0-1 20 0 0,2 2 52 0 0,-1 0-50 0 0,0 1 9 0 0,2-2-24 0 0,0-1 12 0 0,1 1 43 0 0,3 2-28 0 0,-1-1-20 0 0,-1-2-13 0 0,-2 0 19 0 0,0 0 52 0 0,-1-1-25 0 0,2 0-37 0 0,4 3 66 0 0,-1-2-91 0 0,2 5 94 0 0,2 5 18 0 0,-7-13-174 0 0,-2-4-45 0 0,0-1-1 0 0,1 1 1 0 0,-1 0-1 0 0,0-1 1 0 0,1 1-1 0 0,-1 0 1 0 0,0-1-1 0 0,1 1 0 0 0,-1-1 1 0 0,1 1-1 0 0,-1-1 1 0 0,1 1-1 0 0,-1-1 1 0 0,1 1-1 0 0,-1-1 1 0 0,1 0-1 0 0,-1 1 1 0 0,1-1-1 0 0,0 0 0 0 0,-1 1 1 0 0,1-1-1 0 0,0 0-12 0 0,4 3 41 0 0,3 2 34 0 0,-6-4-55 0 0,-1 0-1 0 0,1-1 1 0 0,-1 1 0 0 0,1 0-1 0 0,-1 0 1 0 0,1-1-1 0 0,0 1 1 0 0,-1-1 0 0 0,1 1-1 0 0,-1-1 1 0 0,3 1-20 0 0,-2-1 141 0 0,-2-3-10 0 0,0 3-125 0 0,1-1-1 0 0,-1 1 1 0 0,0-1 0 0 0,0 1 0 0 0,0-1 0 0 0,0 1 0 0 0,0-1-1 0 0,0 1 1 0 0,0-1 0 0 0,1 1 0 0 0,-1 0 0 0 0,0-1 0 0 0,0 1-1 0 0,1-1 1 0 0,-1 1 0 0 0,0 0 0 0 0,1-1 0 0 0,-1 1 0 0 0,0 0-1 0 0,1-1 1 0 0,-1 1 0 0 0,1 0 0 0 0,-1-1 0 0 0,0 1-6 0 0,15-5 84 0 0,-13 4-69 0 0,1 0 1 0 0,0 0-1 0 0,-1 0 1 0 0,1 0 0 0 0,-1 0-1 0 0,1 0 1 0 0,-1-1-1 0 0,0 1 1 0 0,0-1 0 0 0,1 0-16 0 0,9-9 83 0 0,-8 8-61 0 0,-1 0 0 0 0,1 0-1 0 0,-1 0 1 0 0,0 0 0 0 0,0-1-1 0 0,0 1 1 0 0,-1-1-1 0 0,1 0 1 0 0,-1 0 0 0 0,1-1-22 0 0,0-8 47 0 0,-3 11-44 0 0,0 0 1 0 0,1-1-1 0 0,0 1 1 0 0,-1 0-1 0 0,1 0 1 0 0,0-1-1 0 0,0 1 1 0 0,0 0-1 0 0,0 0 1 0 0,1 0-1 0 0,-1 0 1 0 0,1 0-1 0 0,-1 0 1 0 0,1 1-4 0 0,1-3 5 0 0,0 0 0 0 0,-1 0 0 0 0,1 0 1 0 0,-1 0-1 0 0,0 0 0 0 0,0 0 1 0 0,0-1-1 0 0,0 0-5 0 0,8-18 22 0 0,-8 21-22 0 0,0-1 0 0 0,0 0 0 0 0,0 1 0 0 0,-1-1 0 0 0,0 0 0 0 0,1 0 0 0 0,-1 0 0 0 0,0 0 0 0 0,0 0 0 0 0,-1 0 0 0 0,1 0 0 0 0,-1 0 0 0 0,1 0 0 0 0,-1-1 0 0 0,0 1 0 0 0,0 0 0 0 0,-1-3 0 0 0,1-6 0 0 0,1-3-6 0 0,-1 4-18 0 0,0-1 0 0 0,0 1 0 0 0,-1 0 0 0 0,-1-6 24 0 0,-9-14-89 0 0,6-1 8 0 0,-6-2 1 0 0,6-8 0 0 0,-5 5 0 0 0,4-7 2 0 0,-20-80-116 0 0,23 90 146 0 0,4 29 44 0 0,-2-1 0 0 0,1 1 0 0 0,-1-1 0 0 0,0-4 4 0 0,-4-6 1 0 0,3 13-2 0 0,1 0 0 0 0,0 0 0 0 0,0 1 0 0 0,1-1 1 0 0,-1 0-1 0 0,1 0 0 0 0,-1 0 0 0 0,1-1 0 0 0,0 1 0 0 0,0 0 0 0 0,0 0 0 0 0,0 0 0 0 0,1-2 1 0 0,1-1-11 0 0,0 1 1 0 0,1 0-1 0 0,0-1 0 0 0,0 1 1 0 0,0 0 10 0 0,5 0 0 0 0,-16-6 18 0 0,5 9 73 0 0,6 4 8 0 0,-2 0-87 0 0,0-1 1 0 0,1 1 0 0 0,-1-1-1 0 0,0 1 1 0 0,0-1-1 0 0,-1 1 1 0 0,1-1 0 0 0,0 1-1 0 0,0 0 1 0 0,-1 0 0 0 0,1-1-1 0 0,-1 1 1 0 0,1 1-13 0 0,0 31 267 0 0,-1-28-226 0 0,0-2-8 0 0,1 1 0 0 0,0 0 0 0 0,0 0 0 0 0,0-1 1 0 0,0 1-1 0 0,1 0-33 0 0,0 1 39 0 0,0 0-1 0 0,-1 0 1 0 0,1 0 0 0 0,-1 0 0 0 0,-1 0 0 0 0,1 3-39 0 0,1 19 195 0 0,1-1 0 0 0,8 26-195 0 0,-9-40 47 0 0,9 22 125 0 0,-6-4 11 0 0,0-14-91 0 0,-3-11-48 0 0,0 1 0 0 0,-1-1 0 0 0,0 1 0 0 0,0 0 0 0 0,0-1 0 0 0,-1 1-44 0 0,1 5 55 0 0,1 0 1 0 0,0 0-1 0 0,1-1 1 0 0,0 1-1 0 0,1-1 1 0 0,3 7-56 0 0,0 2 63 0 0,-4-2-34 0 0,-3-16-24 0 0,0-1-1 0 0,0 0 1 0 0,0 1 0 0 0,0-1-1 0 0,0 1 1 0 0,0-1 0 0 0,1 0-1 0 0,-1 1 1 0 0,1-1 0 0 0,-1 1-5 0 0,16 30 45 0 0,-3-16-134 0 0</inkml:trace>
  <inkml:trace contextRef="#ctx0" brushRef="#br2" timeOffset="114260.1">9829 6482 8464 0 0,'13'13'190'0'0,"-10"-9"0"0"0,-2-1-84 0 0,-1 1-52 0 0,-1 1-25 0 0,1-2 38 0 0,0-3-60 0 0,0 1 0 0 0,0 0 0 0 0,0-1 0 0 0,0 1 0 0 0,0 0-1 0 0,0 0 1 0 0,-1-1 0 0 0,1 1 0 0 0,0 0 0 0 0,0-1 0 0 0,0 1 0 0 0,-1-1 0 0 0,1 1 0 0 0,0 0 0 0 0,-1-1 0 0 0,1 1 0 0 0,0-1 0 0 0,-1 1 0 0 0,1-1 0 0 0,-1 1 0 0 0,1-1 0 0 0,-1 1 0 0 0,1-1 0 0 0,-1 1 0 0 0,1-1 0 0 0,-1 1-7 0 0,0-1 2 0 0,1 0 1 0 0,-1 1-1 0 0,1-1 0 0 0,-1 1 1 0 0,1-1-1 0 0,-1 0 1 0 0,1 1-1 0 0,-1 0 1 0 0,1-1-1 0 0,-1 1 0 0 0,1-1 1 0 0,0 1-1 0 0,-1-1 1 0 0,1 1-1 0 0,0 0 0 0 0,0-1 1 0 0,-1 1-1 0 0,1 0 1 0 0,0-1-1 0 0,0 1 1 0 0,0 0-1 0 0,0-1 0 0 0,0 1 1 0 0,0 0-1 0 0,0-1 1 0 0,0 1-3 0 0,0 12 58 0 0,0-1 101 0 0,0-1 35 0 0,0 0 41 0 0,0 24 652 0 0,0-21-537 0 0,0 0-66 0 0,0-7-183 0 0,0 0-33 0 0,0-4 318 0 0,0-3-88 0 0,0 0-40 0 0,0 2-8 0 0,0 5-135 0 0,-1-5 83 0 0,1-7 287 0 0,0-1-246 0 0,0 2-162 0 0,1 1-40 0 0,0-2-65 0 0,1 1-106 0 0,2-4 113 0 0,-3 6 19 0 0,0 1-1 0 0,0 0 1 0 0,0-1 0 0 0,0 1-1 0 0,0-1 1 0 0,-1 0 0 0 0,1 1-1 0 0,-1-1 1 0 0,1 1 0 0 0,-1-1 0 0 0,0 0-1 0 0,1 1 1 0 0,-1-1 0 0 0,0 0 2 0 0,-1-10 0 0 0,1 9 1 0 0,-1 0 0 0 0,1 0 0 0 0,0 0 0 0 0,0-1 0 0 0,1 1 0 0 0,-1 0 0 0 0,1 0 0 0 0,-1 0 0 0 0,1-1 0 0 0,0 1-1 0 0,4-5 21 0 0,6-18 22 0 0,3 1-2 0 0,-2 5-28 0 0,-7 10-13 0 0,-4 7 0 0 0,0 1 0 0 0,0 0 0 0 0,0 0 0 0 0,1-1 0 0 0,-1 1 0 0 0,1 0 0 0 0,-1 0 0 0 0,1 0 0 0 0,0 0 0 0 0,1-1-7 0 0,-1 0 1 0 0,1-1 0 0 0,-1 0 0 0 0,0 0 0 0 0,0 1 0 0 0,0-1 0 0 0,-1 0 0 0 0,1-1 6 0 0,-1 2-2 0 0,0 0-1 0 0,1 0 1 0 0,-1 0 0 0 0,0 0 0 0 0,1 1 0 0 0,0-1 0 0 0,0 0 2 0 0,14-8 0 0 0,-15 10-1 0 0,1 0 0 0 0,-1-1 1 0 0,0 1-1 0 0,0 0 1 0 0,0-1-1 0 0,0 1 1 0 0,0-1-1 0 0,0 1 0 0 0,-1-1 1 0 0,1 0 0 0 0,7-14-48 0 0,-8 15 47 0 0,1-1 0 0 0,0 0 1 0 0,0 0-1 0 0,0 1 1 0 0,0-1-1 0 0,1 0 1 0 0,-1 0-1 0 0,0 1 0 0 0,1-1 1 0 0,0 1-1 0 0,-1-1 1 0 0,1 1-1 0 0,0-1 1 0 0,-1 1-1 0 0,1 0 1 0 0,0 0-1 0 0,0 0 1 0 0,1 0 0 0 0,14-12-1 0 0,-1 0 14 0 0,-1 10 28 0 0,-11 2 60 0 0,-1 1-124 0 0,1-1-112 0 0,-1 0-101 0 0,0 0-88 0 0,-1-1-76 0 0,1 0-63 0 0,-1 1-52 0 0,1-1-167 0 0,1-1-402 0 0,3 1-601 0 0,2 2-962 0 0</inkml:trace>
  <inkml:trace contextRef="#ctx0" brushRef="#br2" timeOffset="112689.17">7873 6261 6240 0 0,'0'0'182'0'0,"-3"-2"-8"0"0,-7-9-80 0 0,8 10 58 0 0,0 0-33 0 0,-1-1 36 0 0,-1 2-68 0 0,-1 1-26 0 0,2 0 44 0 0,-8 0 184 0 0,-3 6 36 0 0,3-1-15 0 0,2-5-26 0 0,4 2 147 0 0,-6 6-54 0 0,10-9-331 0 0,-1 1 0 0 0,1 0 0 0 0,-1-1-1 0 0,1 1 1 0 0,-1-1 0 0 0,1 0 0 0 0,-1 1 0 0 0,1-1 0 0 0,-1 0 0 0 0,-1 0-46 0 0,2 0 18 0 0,1 0 0 0 0,-1 0 1 0 0,0 0-1 0 0,0 0 0 0 0,1 0 0 0 0,-1 1 1 0 0,0-1-1 0 0,0 0 0 0 0,1 0 1 0 0,-1 1-1 0 0,0-1 0 0 0,1 0 0 0 0,-1 1 1 0 0,0-1-1 0 0,1 1 0 0 0,-1-1 0 0 0,0 1-18 0 0,-6 10 234 0 0,-4 5-30 0 0,9-15-171 0 0,0 1 0 0 0,0 0 1 0 0,1 0-1 0 0,-1 0 1 0 0,1 0-1 0 0,0 0 0 0 0,-1 1-33 0 0,-1 12 189 0 0,3-13-169 0 0,0-1 0 0 0,0 1 0 0 0,-1 0 0 0 0,1-1 0 0 0,0 1 0 0 0,-1-1 0 0 0,1 1 0 0 0,-1-1 0 0 0,0 1 0 0 0,1-1 0 0 0,-1 0 0 0 0,0 1 0 0 0,0-1-20 0 0,-5 12 126 0 0,0 14 60 0 0,0-15-82 0 0,5-10-89 0 0,0-1-1 0 0,1 1 1 0 0,-1-1 0 0 0,0 1-1 0 0,1-1 1 0 0,-1 1 0 0 0,1-1 0 0 0,-1 1-1 0 0,1 0 1 0 0,0-1 0 0 0,-1 1-1 0 0,1 0 1 0 0,0 0 0 0 0,0-1-15 0 0,0 9 55 0 0,-1 11 54 0 0,5-4 12 0 0,-1-9-81 0 0,14 41 214 0 0,-8-33-177 0 0,-7-12-56 0 0,0-1 1 0 0,0 1 0 0 0,0 0 0 0 0,0 0 0 0 0,-1 0 0 0 0,1-1-1 0 0,-1 1 1 0 0,0 1-22 0 0,2 8 50 0 0,-2-12-39 0 0,0 1 0 0 0,0 0 1 0 0,0-1-1 0 0,0 1 0 0 0,0-1 1 0 0,0 0-1 0 0,1 1 0 0 0,-1-1 1 0 0,0 0-1 0 0,1 0 1 0 0,-1 0-1 0 0,1 0 0 0 0,0 0 1 0 0,-1 0-1 0 0,1 0 0 0 0,-1 0 1 0 0,3 0-12 0 0,15 11 121 0 0,-17-10-108 0 0,0-1 0 0 0,-1 1 0 0 0,1-1 0 0 0,0 0-1 0 0,0 0 1 0 0,0 1 0 0 0,1-1 0 0 0,-1 0 0 0 0,0-1 0 0 0,0 1-1 0 0,0 0 1 0 0,1-1 0 0 0,-1 1 0 0 0,1-1-13 0 0,10 3 58 0 0,1 4 25 0 0,2-1 51 0 0,-14-5-115 0 0,0-1-1 0 0,0 0 1 0 0,0 0-1 0 0,-1 0 1 0 0,1 0-1 0 0,0-1 1 0 0,0 1-1 0 0,0 0 1 0 0,0-1-1 0 0,1 0-18 0 0,8-2 68 0 0,8-3 55 0 0,-4-1 36 0 0,-6 3-32 0 0,0-1 0 0 0,0 0 0 0 0,-1-1 0 0 0,0 0 1 0 0,6-5-128 0 0,8-15 236 0 0,-18 19-200 0 0,15-23 131 0 0,-8 4 14 0 0,-6 15-134 0 0,-4 8-38 0 0,0 1-1 0 0,1-2 1 0 0,-1 1 0 0 0,0 0 0 0 0,-1 0-1 0 0,1 0 1 0 0,0 0 0 0 0,-1 0-1 0 0,0-1 1 0 0,0-1-9 0 0,0-69 140 0 0,0 72-139 0 0,0 0 0 0 0,0 0-1 0 0,0 1 1 0 0,-1-1 0 0 0,1 0-1 0 0,0 0 1 0 0,-1 1 0 0 0,0-1-1 0 0,1 0 1 0 0,-1 1 0 0 0,0-1-1 0 0,0 0 1 0 0,0 1 0 0 0,0-1-1 0 0,0 1 1 0 0,0-1 0 0 0,0 1-1 0 0,0 0 1 0 0,-1-1 0 0 0,0 1-1 0 0,-11-15 0 0 0,9 5-12 0 0,-1 1-60 0 0,-4 2-44 0 0,-1 3-40 0 0,7 4 119 0 0,1 0 0 0 0,0 0 0 0 0,-1 0 0 0 0,1 0 0 0 0,0-1 0 0 0,0 1 0 0 0,0-1 0 0 0,0 1 1 0 0,0-1 36 0 0,-3-3-54 0 0,0 1-44 0 0,-1 1-39 0 0,1 1-38 0 0,-6 0-270 0 0,-1 2-104 0 0,9 0-89 0 0</inkml:trace>
  <inkml:trace contextRef="#ctx0" brushRef="#br2" timeOffset="113002.96">8346 5977 7976 0 0,'-13'0'174'0'0,"10"0"29"0"0,3 0 14 0 0,0 0 38 0 0,0 0 109 0 0,0 0 48 0 0,0 0 11 0 0,3 3-10 0 0,10 7-44 0 0,-8-7-273 0 0,-4-3-73 0 0,-1 0 0 0 0,1 1 0 0 0,-1-1 0 0 0,1 0 1 0 0,0 1-1 0 0,-1-1 0 0 0,1 0 0 0 0,-1 1 0 0 0,1-1 0 0 0,-1 1 1 0 0,1-1-1 0 0,-1 1 0 0 0,1-1 0 0 0,-1 1 0 0 0,1-1 0 0 0,-1 1 1 0 0,0-1-1 0 0,1 1 0 0 0,-1 0 0 0 0,0-1 0 0 0,1 1 0 0 0,-1 0-23 0 0,2 4 93 0 0,9 13 231 0 0,-6 9-86 0 0,2-12-78 0 0,2 6 70 0 0,-1 5-56 0 0,10 40 348 0 0,-17-60-457 0 0,0-1 0 0 0,0 1 0 0 0,-1-1 0 0 0,0 5-65 0 0,2 24 238 0 0,3-17-154 0 0,-3-12-60 0 0,-1 0 0 0 0,0-1 1 0 0,0 1-1 0 0,0 0 0 0 0,0 0 0 0 0,-1-1 0 0 0,1 1 0 0 0,-1 0 0 0 0,-1 0 0 0 0,1 0 1 0 0,-1 1-25 0 0,-4 11 79 0 0,4-14-61 0 0,-1 0 0 0 0,1 0 0 0 0,0 0 0 0 0,1 1 0 0 0,-1-1 0 0 0,1 0 0 0 0,-1 1 0 0 0,1-1 0 0 0,0 1 0 0 0,0-1 0 0 0,0 0 0 0 0,1 1 0 0 0,-1 0-18 0 0,6 8 57 0 0,1 8 24 0 0,-9-3 12 0 0,-1-10-65 0 0,-2 13 48 0 0,9-7-16 0 0,0-5-34 0 0,-3-5-20 0 0,0 1-1 0 0,0-1 1 0 0,-1 1 0 0 0,1 0-1 0 0,-1-1 1 0 0,0 1-1 0 0,0 1-5 0 0,-4 10 52 0 0,-1-7-39 0 0,4-7-8 0 0,0 0 0 0 0,0 1 0 0 0,0-1 0 0 0,1 1-1 0 0,-1-1 1 0 0,0 1 0 0 0,1-1 0 0 0,-1 1 0 0 0,1 0 0 0 0,0-1 0 0 0,-1 1-1 0 0,1-1 1 0 0,0 1 0 0 0,0 0-5 0 0,0 8 16 0 0,1-7-9 0 0,-1 0-1 0 0,0 0 1 0 0,0 0 0 0 0,0-1-1 0 0,0 1 1 0 0,0 0-1 0 0,-1 0 1 0 0,1 0-1 0 0,-1-1 1 0 0,0 1-1 0 0,0 1-6 0 0,-6 1 26 0 0,3-2-30 0 0,2 5-42 0 0,2-6-54 0 0,0-2 31 0 0,-1 1-66 0 0,1 0-77 0 0,-1-1 62 0 0,0 1-34 0 0,1 0-38 0 0,-1 0-36 0 0,-2 1-350 0 0,2 0 82 0 0,-1-1-48 0 0,-1 2-678 0 0,1-1-536 0 0,1-1-1016 0 0</inkml:trace>
  <inkml:trace contextRef="#ctx0" brushRef="#br2" timeOffset="113626.45">8125 6372 9128 0 0,'0'0'200'0'0,"0"0"33"0"0,0 0 16 0 0,3-3-31 0 0,16-15 19 0 0,-16 15-150 0 0,0 1 0 0 0,-1 0 0 0 0,1 0 1 0 0,0 0-1 0 0,0 0 0 0 0,1 1 0 0 0,0-1-87 0 0,15-9 389 0 0,0-1-117 0 0,2 1-48 0 0,5-2-4 0 0,14-6 50 0 0,9-4 49 0 0,-20 9-203 0 0,13-4 10 0 0,29-14 69 0 0,-19 5-233 0 0,-17 8-49 0 0,-8 3-80 0 0,-14 8 39 0 0,-1 0-37 0 0,-6 4-4 0 0,-1-1 42 0 0,0 0 16 0 0,2-3-13 0 0,1 0-16 0 0,-2 2 3 0 0,-1 3-22 0 0,0-1-58 0 0,0 2-16 0 0,0 1-58 0 0,0 0-65 0 0,2 0-73 0 0,3 1 41 0 0,-7 0 118 0 0,-3 0 57 0 0,2 0 12 0 0,2 0 143 0 0,-3 0 56 0 0,-1 0-1 0 0,0 0 0 0 0,0 0 0 0 0,0 0 0 0 0,1-1 0 0 0,-1 1 1 0 0,0 0-1 0 0,0 0 0 0 0,0 0 0 0 0,1 0 0 0 0,-1 0 1 0 0,0 0-1 0 0,0 0 0 0 0,1 0 0 0 0,-1 1 0 0 0,0-1 0 0 0,0 0 1 0 0,0 0-1 0 0,1 0 0 0 0,-1 0 0 0 0,0 0 0 0 0,0 0 1 0 0,0 0-1 0 0,1 0 0 0 0,-1 1 0 0 0,0-1 0 0 0,0 0 1 0 0,0 0-1 0 0,0 0 0 0 0,0 0 0 0 0,1 1 0 0 0,-1-1 0 0 0,0 0 1 0 0,0 0-1 0 0,0 0 0 0 0,0 0 0 0 0,0 1 0 0 0,0-1 3 0 0,3 29-35 0 0,-3-12 98 0 0,0-1 100 0 0,0 38 610 0 0,0-43-647 0 0,0 1-43 0 0,-1 4 145 0 0,0 0-46 0 0,1 0 56 0 0,-1 1 1 0 0,2 6-239 0 0,3-3 242 0 0,7 4 77 0 0,-9-15-229 0 0,-1 8 42 0 0,-1-8-53 0 0,-1 2 50 0 0,1 3 69 0 0,0-2-79 0 0,0-5-44 0 0,0 0-1 0 0,0-1 1 0 0,0 1-1 0 0,1 0 1 0 0,1 5-75 0 0,4 4 161 0 0,-1-1 1 0 0,-3 1-33 0 0,-2 3 46 0 0,0 1-33 0 0,3 4-15 0 0,3-10-38 0 0,-5-13-74 0 0,0 0 0 0 0,0 1-1 0 0,-1-1 1 0 0,1 1-1 0 0,0-1 1 0 0,-1 1 0 0 0,1-1-1 0 0,-1 1 1 0 0,0-1 0 0 0,1 1-1 0 0,-1-1 1 0 0,0 1 0 0 0,0 0-15 0 0,0 7 106 0 0,0 15 248 0 0,0-18-282 0 0,0-1-46 0 0,0-2 96 0 0,0-3-2 0 0,0 1-27 0 0,-1 0-47 0 0,2 8-18 0 0,-1-7 71 0 0,0-2-7 0 0,0 0 35 0 0,-1-12-41 0 0,0-13-21 0 0,1 22-64 0 0,0 1-1 0 0,1-1 1 0 0,-1 1-1 0 0,0-1 0 0 0,1 1 1 0 0,0-1-1 0 0,-1 1 1 0 0,2-1-1 0 0,8-16 10 0 0,-5-7 33 0 0,6 5-32 0 0,-8 8-12 0 0,-3 11 0 0 0,1-1 0 0 0,-1 1 0 0 0,1 0 0 0 0,0-1 0 0 0,0 1 0 0 0,-1 0 0 0 0,1 0 0 0 0,1 0 0 0 0,-1 0 0 0 0,0 0 0 0 0,0 0 0 0 0,1 0 0 0 0,-1 0 0 0 0,1 0 1 0 0,6-5-30 0 0,-5 4 20 0 0,1 0-1 0 0,-1-1 1 0 0,0 1 0 0 0,0-1 0 0 0,-1 1 0 0 0,1-1 10 0 0,0-1-18 0 0,-3 4 13 0 0,0 0 0 0 0,0 1 0 0 0,1-1 0 0 0,-1 0 0 0 0,0 1-1 0 0,1-1 1 0 0,-1 1 0 0 0,0-1 0 0 0,1 1 0 0 0,-1-1 0 0 0,1 1 0 0 0,-1-1 0 0 0,1 1 0 0 0,-1-1 0 0 0,1 1 0 0 0,0-1-1 0 0,-1 1 1 0 0,1 0 0 0 0,-1-1 0 0 0,1 1 0 0 0,0 0 0 0 0,0 0 5 0 0,4-3-10 0 0,8-7-15 0 0,-5 6-49 0 0,1 7 72 0 0,-8-2-6 0 0,24 12-43 0 0,-19-9 51 0 0,0 0-1 0 0,0 0 1 0 0,-1 0 0 0 0,1 1 0 0 0,-1 0-1 0 0,0 0 1 0 0,0 1 0 0 0,-1-1 0 0 0,2 3 0 0 0,18 32-7 0 0,-14-20-66 0 0,1-1 41 0 0,-6 7-56 0 0,-4-23-41 0 0,0 0 42 0 0,2 2 10 0 0,0 1 108 0 0,2 3 108 0 0,-2-5-98 0 0,-1 0-54 0 0,0-2-39 0 0,-1 1-44 0 0,1 0-24 0 0,-1-1-41 0 0,0 1-46 0 0,0-1-50 0 0,-1 0 0 0 0,1 1-40 0 0,0-1-45 0 0,-1 0-46 0 0,0 1-49 0 0,1-1-53 0 0,-1 1-54 0 0,0-1-57 0 0,0 9-1100 0 0,0 7-966 0 0</inkml:trace>
  <inkml:trace contextRef="#ctx0" brushRef="#br2" timeOffset="113966.15">9293 6545 6000 0 0,'0'0'174'0'0,"2"-2"-7"0"0,0 0-182 0 0,1-1 52 0 0,0 0 42 0 0,0 0 36 0 0,2-2 74 0 0,9-9 431 0 0,-9 9-385 0 0,-1 1-79 0 0,-1 1-73 0 0,0 0 245 0 0,-2 0-116 0 0,0 1-76 0 0,-2-1-80 0 0,1 0-34 0 0,1 1 74 0 0,13-3 220 0 0,0-6-40 0 0,-3-2-51 0 0,-3-3-51 0 0,0-1-51 0 0,1-3-39 0 0,1 5-24 0 0,-9 13-59 0 0,-1 0 0 0 0,1 1 0 0 0,-1-1 0 0 0,0 0 1 0 0,1 1-1 0 0,-1-1 0 0 0,0 0 0 0 0,0 1 0 0 0,0-1 1 0 0,0 0-2 0 0,0-24 0 0 0,0-6 10 0 0,0 30 44 0 0,-3 4 10 0 0,-1 2-39 0 0,1-2-20 0 0,1 0 1 0 0,0 1-1 0 0,-1-1 1 0 0,1 1-1 0 0,0-1 1 0 0,0 1-1 0 0,0 0 1 0 0,1 0-1 0 0,-2 2-5 0 0,-2 21 43 0 0,-2-10-27 0 0,-2 5 53 0 0,2-2 22 0 0,0 1 83 0 0,1 0-1 0 0,0 2-173 0 0,3 2 118 0 0,3-9 11 0 0,0-11-95 0 0,0 0 1 0 0,0 0-1 0 0,0 0 0 0 0,0 0 1 0 0,-1 0-1 0 0,0 0 1 0 0,0 0-35 0 0,-5 12 135 0 0,5-15-121 0 0,0 1 0 0 0,1-1 0 0 0,-1 1 0 0 0,0 0 0 0 0,1-1 0 0 0,-1 1 0 0 0,1-1 0 0 0,0 1 0 0 0,-1 0 0 0 0,1-1 0 0 0,0 1-1 0 0,0 0 1 0 0,0-1 0 0 0,0 1 0 0 0,0 0 0 0 0,1-1 0 0 0,-1 1 0 0 0,1 1-14 0 0,5 10 135 0 0,-5-12-113 0 0,0 1 0 0 0,0-1 0 0 0,-1 0 0 0 0,1 1 0 0 0,0-1 0 0 0,-1 1 0 0 0,1-1 0 0 0,-1 1 0 0 0,0 0 0 0 0,1-1 0 0 0,-1 1 1 0 0,0-1-1 0 0,0 1-22 0 0,0 11 216 0 0,0-13-213 0 0,0 0 1 0 0,0 0-1 0 0,0 0 1 0 0,0 0-1 0 0,0 1 1 0 0,0-1-1 0 0,0 0 1 0 0,0 0-1 0 0,0 0 1 0 0,0 0-1 0 0,0 0 1 0 0,0 0-1 0 0,0 0 1 0 0,0 0-1 0 0,0 0 1 0 0,0 0-1 0 0,0 1 1 0 0,0-1-1 0 0,0 0 1 0 0,0 0-1 0 0,0 0 1 0 0,0 0-1 0 0,0 0 1 0 0,0 0-1 0 0,0 0 1 0 0,0 0-1 0 0,0 0 1 0 0,0 0-1 0 0,0 0 1 0 0,0 0-1 0 0,0 1 1 0 0,0-1-1 0 0,0 0 1 0 0,1 0-1 0 0,-1 0 1 0 0,0 0-1 0 0,0 0 1 0 0,0 0-1 0 0,0 0 1 0 0,0 0-1 0 0,0 0 1 0 0,0 0-1 0 0,0 0 1 0 0,0 0 0 0 0,0 0-1 0 0,1 0 1 0 0,-1 0-1 0 0,0 0 1 0 0,0 0-1 0 0,0 0 1 0 0,0 0-1 0 0,0 0 1 0 0,0 0-1 0 0,0 0 1 0 0,0 0-1 0 0,0 0 1 0 0,0 0-4 0 0,13 2 125 0 0,-12-1-117 0 0,0 0-1 0 0,0-1 1 0 0,0 1-1 0 0,0 0 1 0 0,0-1 0 0 0,0 1-1 0 0,0 0 1 0 0,0 0 0 0 0,0 0-1 0 0,0 0 1 0 0,-1 0-1 0 0,1 0 1 0 0,0 0 0 0 0,0 1-8 0 0,2 4 41 0 0,-3-5-37 0 0,0-1-1 0 0,0 1 1 0 0,0-1-1 0 0,1 1 1 0 0,-1-1-1 0 0,0 1 1 0 0,0-1-1 0 0,1 1 1 0 0,-1-1-1 0 0,0 0 1 0 0,1 1 0 0 0,-1-1-1 0 0,0 1 1 0 0,1-1-1 0 0,-1 0 1 0 0,0 1-1 0 0,1-1 1 0 0,-1 0-1 0 0,1 0 1 0 0,-1 1-1 0 0,1-1 1 0 0,-1 0-1 0 0,1 0 1 0 0,-1 0 0 0 0,1 1-1 0 0,-1-1 1 0 0,1 0-1 0 0,-1 0 1 0 0,1 0-1 0 0,-1 0 1 0 0,1 0-1 0 0,-1 0 1 0 0,1 0-1 0 0,-1 0 1 0 0,1 0 0 0 0,-1 0-1 0 0,1-1 1 0 0,-1 1-4 0 0,19-2 16 0 0,10-11-16 0 0,-17 6-2 0 0,-2 2 14 0 0,4-2 51 0 0,-5 2-60 0 0,-6 3-50 0 0,1-1-53 0 0,-1 1-37 0 0,0 0-61 0 0,1 0-69 0 0,-1 0-81 0 0,0-1-90 0 0,1 1-102 0 0,-1 0-111 0 0,0 1-122 0 0,4-1-801 0 0,2 1-901 0 0</inkml:trace>
  <inkml:trace contextRef="#ctx0" brushRef="#br2" timeOffset="111464.4">6232 6403 5208 0 0,'0'-2'116'0'0,"0"1"-110"0"0,0 1 0 0 0,0-1 0 0 0,0 1 0 0 0,0-1 0 0 0,0 1 0 0 0,0-1 0 0 0,0 1 0 0 0,0-1 0 0 0,0 1 0 0 0,0 0 0 0 0,0-1 0 0 0,-1 1 0 0 0,1-1 0 0 0,0 1 0 0 0,0-1 0 0 0,-1 1 0 0 0,1 0 0 0 0,0-1 0 0 0,0 1 0 0 0,-1-1 0 0 0,1 1 0 0 0,0 0 0 0 0,-1-1 0 0 0,1 1 0 0 0,0 0 0 0 0,-1 0 0 0 0,1-1 0 0 0,-1 1 0 0 0,1 0 0 0 0,0 0 0 0 0,-1 0 0 0 0,1-1 0 0 0,-1 1 0 0 0,1 0 0 0 0,-1 0 0 0 0,1 0-6 0 0,-7-3 61 0 0,-9-10 64 0 0,3-3-99 0 0,11 7-5 0 0,2 2 56 0 0,-1 3-36 0 0,1 0 60 0 0,-2 0 50 0 0,1 0 41 0 0,-2-1 106 0 0,-8-8 645 0 0,6 8-574 0 0,1 2-99 0 0,-1 0-85 0 0,-8-2 353 0 0,11 2-371 0 0,0 0-13 0 0,0-1-9 0 0,0 3 2 0 0,0 0-15 0 0,-1 1 41 0 0,0-1 52 0 0,-2 1 60 0 0,5 0-281 0 0,-7 0 178 0 0,1 0 50 0 0,-13 2 577 0 0,10 0-459 0 0,5-1-216 0 0,0 1-40 0 0,-1 1-41 0 0,1 0-103 0 0,0 3 181 0 0,3 1-86 0 0,1-1-11 0 0,-13 9 44 0 0,-1 1-48 0 0,6 3 21 0 0,1 6-19 0 0,1-8-2 0 0,1-2-16 0 0,3-12-8 0 0,1 1 0 0 0,0-1 1 0 0,0 0-1 0 0,0 1 0 0 0,0-1 0 0 0,1 1 1 0 0,0-1-1 0 0,-1 2-6 0 0,2 14 27 0 0,-1-13-17 0 0,0 1 1 0 0,0-1 0 0 0,0 0-1 0 0,-1 0 1 0 0,0 1 0 0 0,0-1-11 0 0,-5 10 46 0 0,5-13-40 0 0,-1 0 0 0 0,1 0 0 0 0,0 1 1 0 0,0-1-1 0 0,1 1 0 0 0,-1-1 0 0 0,1 0 1 0 0,-1 2-7 0 0,4 22 79 0 0,5 2-30 0 0,-5-21-31 0 0,-1 10 9 0 0,1-2 42 0 0,0-10-19 0 0,-2-4-45 0 0,0 0 1 0 0,0 1-1 0 0,0-1 0 0 0,0 0 0 0 0,0-1 0 0 0,1 1 1 0 0,-1 0-1 0 0,1 0 0 0 0,0 0-5 0 0,4 2 75 0 0,3-3 81 0 0,-5-1-91 0 0,12 0 337 0 0,-11-1-351 0 0,-3 0-66 0 0,0 1-34 0 0,5-4 49 0 0,-3 3 0 0 0,-1-1 0 0 0,1 1 0 0 0,-1-1 0 0 0,1 0 0 0 0,-1 0 0 0 0,0 0 0 0 0,0-1 0 0 0,0 1 0 0 0,0-1 0 0 0,2-2 0 0 0,2-9 2 0 0,15-26-2 0 0,-1 15 51 0 0,-18 22-41 0 0,-1 0 1 0 0,1 0 0 0 0,-1-1-1 0 0,0 1 1 0 0,0-1-1 0 0,0-1-10 0 0,0 2 8 0 0,0 0-1 0 0,0-1 0 0 0,0 1 0 0 0,0 0 0 0 0,0 0 1 0 0,2 0-8 0 0,-3 1 0 0 0,1 0 0 0 0,-1 0 0 0 0,1 0 0 0 0,-1 0 0 0 0,0 0 0 0 0,0 0 0 0 0,0 0 0 0 0,0 0 0 0 0,0 0 0 0 0,0-1 0 0 0,-1 1 0 0 0,1 0 0 0 0,-1-1 0 0 0,1 1 0 0 0,2-11 0 0 0,11-14-35 0 0,-12 25 30 0 0,-1-1-1 0 0,1 0 1 0 0,0 0-1 0 0,-1 0 0 0 0,1 0 1 0 0,-1 0-1 0 0,0 0 0 0 0,0 0 1 0 0,-1-1-1 0 0,1 1 1 0 0,0-3 5 0 0,-1-6 6 0 0,0-12-46 0 0,0 23 37 0 0,0 1 0 0 0,1-1 0 0 0,-1 1-1 0 0,0-1 1 0 0,0 1 0 0 0,0-1 0 0 0,0 1 0 0 0,1-1 0 0 0,-1 1 0 0 0,0-1 0 0 0,1 1 0 0 0,-1-1 0 0 0,0 1-1 0 0,1-1 1 0 0,-1 1 0 0 0,0 0 0 0 0,1-1 0 0 0,-1 1 0 0 0,1 0 0 0 0,-1 0 0 0 0,1-1 0 0 0,-1 1 0 0 0,1 0-1 0 0,-1 0 1 0 0,1-1 0 0 0,-1 1 0 0 0,1 0 0 0 0,-1 0 0 0 0,1 0 0 0 0,-1 0 0 0 0,1 0 0 0 0,-1 0 0 0 0,1 0 3 0 0,2 0-64 0 0,-1 0 0 0 0,-1 0 61 0 0,0 0 0 0 0,0 0-1 0 0,0 0 1 0 0,-1 1 0 0 0,1-1 0 0 0,0 0 0 0 0,0 1 0 0 0,-1-1 0 0 0,1 1 0 0 0,0-1 0 0 0,-1 0 0 0 0,1 1 0 0 0,0 0 0 0 0,-1-1 0 0 0,1 1 0 0 0,-1-1 0 0 0,1 1 0 0 0,-1 0 0 0 0,1-1 0 0 0,-1 1 0 0 0,1 0 3 0 0,11 21-3 0 0,-2-2-10 0 0,-2-9-25 0 0,-6-9 37 0 0,-1 0 0 0 0,1 0 1 0 0,-1 0-1 0 0,1 0 0 0 0,-1 0 0 0 0,0 0 0 0 0,0 1 0 0 0,0-1 0 0 0,0 0 0 0 0,0 1 0 0 0,0-1 1 0 0,-1 1-1 0 0,1-1 1 0 0,-1 1 0 0 0,1-1 0 0 0,-1 1 0 0 0,1-1 0 0 0,0 1 0 0 0,0-1 0 0 0,0 0 0 0 0,0 1 0 0 0,1-1 0 0 0,-1 0 0 0 0,0 0 0 0 0,1 0 1 0 0,0 0-1 0 0,0 0 0 0 0,-1 0 0 0 0,1-1 0 0 0,-1 1 0 0 0,1 0 0 0 0,-1 0 0 0 0,0 0 0 0 0,0 0 0 0 0,0 1 0 0 0,0-1 0 0 0,0 0 0 0 0,0 0 0 0 0,-1 0 0 0 0,1 1 0 0 0,-1-1 0 0 0,1 1 0 0 0,2 10 0 0 0,13 23 0 0 0,-14-30 0 0 0,0 1 0 0 0,0 0 0 0 0,0-1 0 0 0,0 1 0 0 0,-1 0 0 0 0,0 0 0 0 0,0 0 0 0 0,-1 0 0 0 0,0-6 0 0 0,0 0 0 0 0,0 0 0 0 0,0-1 0 0 0,0 1 0 0 0,0 0 0 0 0,0 0 0 0 0,0 0 0 0 0,0 0 0 0 0,0-1 0 0 0,1 1 0 0 0,-1 0 0 0 0,0 0 0 0 0,1 0 0 0 0,0 0 0 0 0,2 1 0 0 0,-3-2 0 0 0,0 0 0 0 0,1 0 0 0 0,-1 1 0 0 0,0-1 0 0 0,0 0 0 0 0,1 0 0 0 0,-1 0 0 0 0,0 0 0 0 0,0 0 0 0 0,0 1 0 0 0,1-1 0 0 0,-1 0 0 0 0,0 0 0 0 0,0 0 0 0 0,0 1 0 0 0,0-1 0 0 0,1 0 0 0 0,-1 0 0 0 0,0 1 0 0 0,0-1 0 0 0,0 0 0 0 0,0 0 0 0 0,0 1 0 0 0,0-1 0 0 0,0 0 0 0 0,0 0 0 0 0,0 1 0 0 0,0-1 0 0 0,-5 24 0 0 0,9-13-10 0 0,0-7-24 0 0,-2-2-38 0 0,-1-1-83 0 0,-1-1-144 0 0,0 0-11 0 0</inkml:trace>
  <inkml:trace contextRef="#ctx0" brushRef="#br2" timeOffset="111728.71">6547 6198 7848 0 0,'0'0'232'0'0,"0"3"-14"0"0,0 5-279 0 0,0-1 35 0 0,0 9 71 0 0,0 0 114 0 0,0 0 95 0 0,0 3 124 0 0,0-1 74 0 0,0 43 1231 0 0,0-35-1018 0 0,0-10-328 0 0,0-1-61 0 0,2-3-78 0 0,3-3-41 0 0,2 4 12 0 0,-6-8-119 0 0,-1-1 0 0 0,1 1 1 0 0,-1-1-1 0 0,1 1 0 0 0,-1-1 1 0 0,-1 3-51 0 0,1 4 102 0 0,0-9-89 0 0,0-1 1 0 0,1 1 0 0 0,-1 0 0 0 0,0-1 0 0 0,1 1 0 0 0,-1-1 0 0 0,1 1 0 0 0,-1 0-1 0 0,1-1 1 0 0,0 1 0 0 0,0-1 0 0 0,-1 1 0 0 0,1-1 0 0 0,1 0-14 0 0,2 8 58 0 0,3 4 36 0 0,2 5-56 0 0,-8-16-31 0 0,0 1 0 0 0,-1-1 0 0 0,1 0 0 0 0,-1 0 0 0 0,0 1 0 0 0,0-1 0 0 0,0 1 0 0 0,0-1 1 0 0,0 2-8 0 0,0 0 6 0 0,2 1 37 0 0,9 8-32 0 0,-8 3-51 0 0,-3-15-136 0 0,0 1 111 0 0,0-1 89 0 0,0 2 269 0 0,0-2-221 0 0,0 0-115 0 0,0 0-32 0 0,0-1-44 0 0,0 1-29 0 0,0-1-44 0 0,0 1-48 0 0,0 0-52 0 0,0 0-57 0 0,0-1-60 0 0,0 1-66 0 0,0 0-69 0 0,0-1-6 0 0</inkml:trace>
  <inkml:trace contextRef="#ctx0" brushRef="#br2" timeOffset="112040.56">6847 6009 9504 0 0,'13'13'216'0'0,"-10"-10"32"0"0,-3-3 9 0 0,-1 0-109 0 0,-1 2-77 0 0,-2 3-37 0 0,-2 3-24 0 0,5-6-10 0 0,1 0 0 0 0,-1-1 0 0 0,1 1 0 0 0,0 0 0 0 0,-1-1 0 0 0,1 1 0 0 0,0 0 0 0 0,0-1 0 0 0,0 1 0 0 0,0 0 0 0 0,0 4 48 0 0,0 1 83 0 0,-1 3 125 0 0,2 15 471 0 0,0-18-537 0 0,1-2-45 0 0,3 3 103 0 0,0 2 83 0 0,-2 4 45 0 0,-4-2-51 0 0,1-9-232 0 0,0 0 0 0 0,0 0-1 0 0,0 0 1 0 0,0 1 0 0 0,0-1-1 0 0,0 0 1 0 0,1 0-1 0 0,0 0 1 0 0,-1 1 0 0 0,2-1-93 0 0,5 13 303 0 0,7 29 462 0 0,-9-27-506 0 0,1-1-36 0 0,0-1-49 0 0,0-2-65 0 0,-3-9-77 0 0,-1 1 1 0 0,0-1-1 0 0,0 0 1 0 0,0 1 0 0 0,-1-1-1 0 0,1 0 1 0 0,-1 1-1 0 0,-1 0 1 0 0,1-1-1 0 0,-1 5-32 0 0,3 20 145 0 0,10 12 130 0 0,-9-33-203 0 0,-2-1 0 0 0,1 1 0 0 0,-1-1 0 0 0,0 1 0 0 0,-1 0 0 0 0,1 6-72 0 0,-2 6 219 0 0,0-4-6 0 0,0 2-34 0 0,0 21-25 0 0,0-8-154 0 0,0-19 11 0 0,0-11-34 0 0,0-2-22 0 0,0 0-34 0 0,0 0-18 0 0,0 0-34 0 0,0 1-39 0 0,0-1-44 0 0,0 0-46 0 0,0 0-46 0 0,0 0-41 0 0,0 0-36 0 0,0 0-253 0 0,0 0-62 0 0,0 0-47 0 0,0 0-35 0 0,0 0-1402 0 0,0 0-1244 0 0</inkml:trace>
  <inkml:trace contextRef="#ctx0" brushRef="#br2" timeOffset="117470.78">10933 6198 5584 0 0,'3'0'165'0'0,"-2"0"-155"0"0,-1 0 1 0 0,1 0-1 0 0,0 0 0 0 0,-1 0 1 0 0,1 0-1 0 0,0 0 0 0 0,-1 1 1 0 0,1-1-1 0 0,0 0 0 0 0,-1 0 1 0 0,1 0-1 0 0,0 1 0 0 0,-1-1 1 0 0,1 0-1 0 0,-1 1-10 0 0,2 0 86 0 0,-1 1-48 0 0,0-1-40 0 0,-1 2-65 0 0,2 0-70 0 0,-1-2 137 0 0,0-1 45 0 0,1 1 93 0 0,2 0 117 0 0,-2-1-76 0 0,0 0 38 0 0,1 0 42 0 0,0 0 46 0 0,6-1-59 0 0,0 0 33 0 0,5-3 190 0 0,0-2 40 0 0,17-9 539 0 0,-12 5-396 0 0,-6 3-267 0 0,-1 1-60 0 0,20-20 486 0 0,-22 21-555 0 0,-1 1-99 0 0,3-6-50 0 0,4-5 12 0 0,-7 5-37 0 0,-5 6-65 0 0,-1 2 61 0 0,-3-3 9 0 0,0-1-33 0 0,0-2 31 0 0,0 8-84 0 0,0-1 0 0 0,0 0 0 0 0,0 1 0 0 0,0-1 0 0 0,0 0 0 0 0,-1 1-1 0 0,1-1 1 0 0,0 0 0 0 0,0 1 0 0 0,0-1 0 0 0,-1 0 0 0 0,1 1 0 0 0,0-1 0 0 0,-1 0 0 0 0,1 1-1 0 0,-1-2 0 0 0,-6 1 0 0 0,-14 1 0 0 0,19 0 0 0 0,1 0 0 0 0,-1 1 0 0 0,0-1 0 0 0,1 0 0 0 0,-1 1 0 0 0,1-1 0 0 0,-1 1 0 0 0,0-1 0 0 0,1 1 0 0 0,-1 0 0 0 0,1 0 0 0 0,0-1 0 0 0,-1 1 0 0 0,1 1 0 0 0,-7 2 0 0 0,-24 12 0 0 0,16-13 0 0 0,16-4 0 0 0,-1 1 0 0 0,0 0 0 0 0,0 0 0 0 0,0 0 0 0 0,0 0 0 0 0,1 1 0 0 0,-1-1 0 0 0,0 0 0 0 0,0 0 0 0 0,0 0 0 0 0,0 1 0 0 0,1-1 0 0 0,-1 0 0 0 0,0 1 0 0 0,0-1 0 0 0,-5 11-14 0 0,5-9 10 0 0,1-1-1 0 0,-1 0 1 0 0,1 0-1 0 0,-1 0 1 0 0,1 0 0 0 0,-1 0-1 0 0,1 0 1 0 0,-1 0-1 0 0,0-1 1 0 0,0 1 0 0 0,1 0-1 0 0,-1 0 1 0 0,0 0-1 0 0,0-1 1 0 0,0 1 0 0 0,0 0 4 0 0,-10 3-47 0 0,9-3 38 0 0,0 0 1 0 0,-1 1 0 0 0,1-1 0 0 0,0 0-1 0 0,0 0 1 0 0,0 1 0 0 0,0 0 0 0 0,0-1-1 0 0,0 1 9 0 0,-5 5-10 0 0,3-4 10 0 0,1 1 0 0 0,0-1 0 0 0,0 0 0 0 0,0 1 0 0 0,0 0 0 0 0,0 0 0 0 0,-7 19-24 0 0,-18 51-153 0 0,19-48 132 0 0,8-22 48 0 0,0-1 0 0 0,0 1 0 0 0,1-1 1 0 0,-1 1-1 0 0,1 0 0 0 0,0-1 0 0 0,0 1 0 0 0,0 0 0 0 0,1 1-3 0 0,-1 5 15 0 0,0 58 84 0 0,0-59-99 0 0,-1-6 0 0 0,1 0 0 0 0,0-1 0 0 0,0 1 0 0 0,0 0 0 0 0,0 0 0 0 0,0 0 0 0 0,1 0 0 0 0,-1 0 0 0 0,1 0 0 0 0,0 0 0 0 0,0 1 0 0 0,-1-4-1 0 0,10 19 21 0 0,6 6 89 0 0,-12-19-33 0 0,-3 1-47 0 0,-1-1-6 0 0,3-3-7 0 0,0-1 1 0 0,0 1-1 0 0,0 0 1 0 0,0-1-1 0 0,0 0 1 0 0,0 0-1 0 0,1 0 1 0 0,-1 0 0 0 0,1 0-1 0 0,2 0-16 0 0,1 2 27 0 0,0-2-1 0 0,-1-1 42 0 0,-4-1-31 0 0,0-1 0 0 0,0 1-1 0 0,0 0 1 0 0,0-1 0 0 0,0 1 0 0 0,0-1 0 0 0,0 0 0 0 0,0 0 0 0 0,0 0-37 0 0,6-3 108 0 0,-2 0-74 0 0,4 0 66 0 0,-1 0-44 0 0,1 1-31 0 0,5-2-32 0 0,2 0 9 0 0,-15 4-2 0 0,0 0 0 0 0,0 0 0 0 0,0 0 0 0 0,0 0 0 0 0,0-1 0 0 0,0 1 0 0 0,0-1 0 0 0,0 1 0 0 0,-1-1 0 0 0,1 0 0 0 0,14-12-15 0 0,-13 12-93 0 0,-1 0 35 0 0,4-2 16 0 0,-1 1 83 0 0,10-8 199 0 0,-9 6-181 0 0,-2 1-67 0 0,0 1-57 0 0,0-1-69 0 0,1 0-83 0 0,-2 2 7 0 0,0-1-53 0 0,0 0-59 0 0,0 0-64 0 0,0 0-69 0 0,0 0-73 0 0,0 0-79 0 0,1-1-83 0 0,6-6-943 0 0,9-8-937 0 0</inkml:trace>
  <inkml:trace contextRef="#ctx0" brushRef="#br2" timeOffset="117760.25">11391 5756 5384 0 0,'0'3'116'0'0,"0"5"-34"0"0,0 15 193 0 0,0-11-218 0 0,0 6-35 0 0,0-11 8 0 0,0 0 53 0 0,0 1 46 0 0,0 0 34 0 0,0-3 13 0 0,0-1 0 0 0,0 1-1 0 0,-1-1 1 0 0,1 1 0 0 0,-2 2-176 0 0,-3 8 472 0 0,-1 1 29 0 0,4 3-86 0 0,2 22 433 0 0,0 0-98 0 0,0 0-88 0 0,0 0-80 0 0,0 8 26 0 0,0 0-85 0 0,0 25 137 0 0,0 0-101 0 0,-3-49-348 0 0,-2-1-47 0 0,3-17-97 0 0,0 1 1 0 0,1-1 0 0 0,-1 0 0 0 0,1 7-68 0 0,1 0 130 0 0,0-1-37 0 0,0 40 191 0 0,0-33-135 0 0,0 6 85 0 0,1-31-266 0 0,2-2 57 0 0,-1 4-63 0 0,1 0-67 0 0,0-1-91 0 0,0-1-117 0 0,-1 2 104 0 0,0-1-39 0 0,11-22-420 0 0</inkml:trace>
  <inkml:trace contextRef="#ctx0" brushRef="#br2" timeOffset="122309.57">17528 5898 6968 0 0,'0'-6'65'0'0,"0"4"-42"0"0,0 1-1 0 0,1-1 1 0 0,-1 0 0 0 0,0 1-1 0 0,-1-1 1 0 0,1 0 0 0 0,0 1-1 0 0,0-1 1 0 0,-1 1 0 0 0,1-1-1 0 0,-1 0 1 0 0,0 0-23 0 0,-9-4 191 0 0,4-4-31 0 0,-4 5-128 0 0,3-7-32 0 0,7 11 0 0 0,0 0 0 0 0,-1 0 0 0 0,1 0 0 0 0,-1 0 0 0 0,1 0 0 0 0,-1 0 0 0 0,0 0 0 0 0,1 0 0 0 0,-1 1 0 0 0,0-1 0 0 0,0 0 0 0 0,1 0 0 0 0,-1 0 0 0 0,0 1 0 0 0,0-1 0 0 0,-1 0 0 0 0,-5-1 22 0 0,-1 2 47 0 0,0-1 60 0 0,0-1 57 0 0,0-3 20 0 0,-2-1 92 0 0,-4 4 80 0 0,-3 1 100 0 0,12 0-348 0 0,0 1 1 0 0,-1 0-1 0 0,1 0 0 0 0,0 0 0 0 0,0 1 0 0 0,-1 0 0 0 0,1 0 1 0 0,-1 0-131 0 0,-5 4 146 0 0,1-1-19 0 0,2-1-12 0 0,0-2 14 0 0,0 0 40 0 0,-3 0 85 0 0,0 3-52 0 0,-4 6 27 0 0,1 0-62 0 0,4-4-56 0 0,-4 7 55 0 0,1 8-21 0 0,6-10-75 0 0,-3 3 38 0 0,8-11-80 0 0,-1 1 0 0 0,1 0-1 0 0,-1-1 1 0 0,1 1 0 0 0,0 0 0 0 0,1 0 0 0 0,-1 0 0 0 0,0 2-28 0 0,-2 12 113 0 0,3-11-49 0 0,-1 1-1 0 0,0-1 1 0 0,-1 1-1 0 0,1-1 1 0 0,-2 1-64 0 0,-4 7 107 0 0,4-8-52 0 0,0 0-1 0 0,1 0 0 0 0,0 0 0 0 0,0 0 1 0 0,1 1-1 0 0,0 0-54 0 0,-3 34 149 0 0,-1-19-66 0 0,4-17-55 0 0,1 0-1 0 0,-1 0 1 0 0,1 1 0 0 0,0-1 0 0 0,1 1 0 0 0,0 0-28 0 0,-1 10 49 0 0,0-8-19 0 0,1 0 0 0 0,0 0 0 0 0,1 0-1 0 0,0 0 1 0 0,1 5-30 0 0,9 18 74 0 0,-5-6-13 0 0,1 4 11 0 0,1-5 27 0 0,-8-23-92 0 0,1 0 0 0 0,0 0 1 0 0,0 0-1 0 0,0 0 0 0 0,0 0 1 0 0,0-1-1 0 0,0 1 0 0 0,0 0 1 0 0,1-1-1 0 0,-1 1 0 0 0,0-1 1 0 0,3 2-8 0 0,22 8 88 0 0,-5 10 5 0 0,-19-20-83 0 0,0-1-1 0 0,0 1 1 0 0,0 0 0 0 0,0 0-1 0 0,0-1 1 0 0,0 1 0 0 0,0-1-1 0 0,1 1-9 0 0,7 0 39 0 0,6 4 23 0 0,-10-3-30 0 0,1 0 0 0 0,-1-1 0 0 0,1 1 0 0 0,0-1 1 0 0,-1-1-1 0 0,5 1-32 0 0,-3-1 18 0 0,31-1 129 0 0,-32 0-106 0 0,0 1 0 0 0,0-2 1 0 0,0 1-1 0 0,-1-1 0 0 0,1 0 1 0 0,-1 0-1 0 0,1 0 1 0 0,-1-1-42 0 0,32-15 231 0 0,7-4 12 0 0,-4-1-37 0 0,-23 9-84 0 0,1-6-16 0 0,-9 9-55 0 0,6-6 35 0 0,-14 14-74 0 0,0 0 0 0 0,0 0 0 0 0,0 0 0 0 0,-1-1 0 0 0,1 1 1 0 0,-1-1-1 0 0,1 1 0 0 0,-1-1 0 0 0,0 0-12 0 0,4-13 69 0 0,-2 8-45 0 0,0 0-1 0 0,-1 0 1 0 0,0 0-1 0 0,-1 0 1 0 0,0-1-1 0 0,0 1 1 0 0,-1 0-1 0 0,0-1 1 0 0,0 1-1 0 0,-2-7-23 0 0,-9-16 59 0 0,8 20-51 0 0,-1-5-30 0 0,-7-4-62 0 0,-13-23-51 0 0,12 20 43 0 0,0 3-50 0 0,-1 0-73 0 0,-5-6-13 0 0,11 18 121 0 0,-2 0-40 0 0,4 4-28 0 0,-1 1 54 0 0,-1 0 25 0 0,-3-2-3 0 0,2 1 2 0 0,2 2-1 0 0,2 0-17 0 0,0-1-40 0 0,1 1-11 0 0,0 0-38 0 0,1 0-44 0 0,0-1-47 0 0,1 2 29 0 0,0 0-39 0 0,0-1-408 0 0,1 1 196 0 0,-1 1-38 0 0,-1-2-636 0 0,-2 1-610 0 0,-5 1-1015 0 0</inkml:trace>
  <inkml:trace contextRef="#ctx0" brushRef="#br2" timeOffset="121137.03">15461 5977 6880 0 0,'0'0'157'0'0,"-3"0"23"0"0,3 0-173 0 0,0 1-1 0 0,0-1 0 0 0,-1 0 1 0 0,1 0-1 0 0,0 0 1 0 0,0 0-1 0 0,-1 0 1 0 0,1 0-1 0 0,0 0 1 0 0,0 0-1 0 0,-1 0 1 0 0,1 0-1 0 0,0 0 0 0 0,-1 0 1 0 0,1 0-1 0 0,0 0 1 0 0,0 0-1 0 0,-1 0 1 0 0,1-1-1 0 0,0 1 1 0 0,0 0-1 0 0,-1 0 1 0 0,1 0-1 0 0,0 0 0 0 0,0 0 1 0 0,0-1-1 0 0,-1 1 1 0 0,1 0-1 0 0,0 0 1 0 0,0 0-1 0 0,0-1 1 0 0,-1 1-1 0 0,1 0-6 0 0,-6-7 136 0 0,-8-2-102 0 0,6 4-1 0 0,-2-1 104 0 0,-7 4 115 0 0,8 1 126 0 0,-19 0 365 0 0,15 2-429 0 0,6 2-90 0 0,2 4-67 0 0,5-7-147 0 0,0 1-1 0 0,-1-1 1 0 0,1 1-1 0 0,0-1 1 0 0,0 1 0 0 0,-1-1-1 0 0,1 0 1 0 0,0 1-1 0 0,-1-1 1 0 0,1 0-1 0 0,-1 1 1 0 0,1-1-1 0 0,0 0 1 0 0,-1 1-1 0 0,1-1 1 0 0,-1 0 0 0 0,1 0-1 0 0,-1 0 1 0 0,1 1-1 0 0,-1-1 1 0 0,1 0-1 0 0,0 0 1 0 0,-1 0-1 0 0,1 0 1 0 0,-1 0-1 0 0,1 0 1 0 0,-1 0 0 0 0,1 0-1 0 0,-1 0 1 0 0,1 0-1 0 0,-1 0 1 0 0,0 0-10 0 0,-12 2 187 0 0,3 4-43 0 0,2-1-45 0 0,3-3-44 0 0,4-2-42 0 0,0 1 0 0 0,1-1 1 0 0,-1 0-1 0 0,0 0 0 0 0,1 1 1 0 0,-1-1-1 0 0,1 1 0 0 0,-1-1 1 0 0,1 0-1 0 0,-1 1 0 0 0,1-1 1 0 0,-1 1-1 0 0,1-1 0 0 0,-1 1 1 0 0,1-1-1 0 0,-1 1 0 0 0,1 0 1 0 0,0-1-1 0 0,-1 1 0 0 0,1 0 1 0 0,0-1-1 0 0,0 1-13 0 0,-3 4 54 0 0,0-1-3 0 0,1 0 1 0 0,-2 0-1 0 0,1 0 1 0 0,0 0-1 0 0,-1-1 1 0 0,0 1-1 0 0,-1 0-51 0 0,1-1 47 0 0,0 1 0 0 0,0-1 0 0 0,0 1-1 0 0,1 0 1 0 0,-1 0 0 0 0,1 0 0 0 0,-1 2-47 0 0,-3 8 145 0 0,1-1-44 0 0,-15 21 77 0 0,19-31-154 0 0,0 1 0 0 0,0-1 1 0 0,0 1-1 0 0,0 0 1 0 0,1 0-1 0 0,-1 0 1 0 0,1 0-1 0 0,0 0-24 0 0,-2 9 61 0 0,-3 3 28 0 0,5-13-68 0 0,-1 0 0 0 0,1 0-1 0 0,0 1 1 0 0,0-1 0 0 0,1 0 0 0 0,-1 1 0 0 0,1-1 0 0 0,0 2-21 0 0,0 13 110 0 0,0 12 52 0 0,0-29-140 0 0,0 1 1 0 0,0 0 0 0 0,0-1-1 0 0,0 1 1 0 0,0 0 0 0 0,1-1 0 0 0,-1 1-1 0 0,1 0 1 0 0,-1-1 0 0 0,1 1-1 0 0,0-1 1 0 0,-1 1 0 0 0,1-1-1 0 0,0 1 1 0 0,1 0-23 0 0,3 6 116 0 0,0 8 132 0 0,8-1-31 0 0,-3-7-147 0 0,4-1-54 0 0,3-6-11 0 0,-3-1 49 0 0,0 0 49 0 0,1 0-10 0 0,12-2 145 0 0,1-4-21 0 0,-12-2-160 0 0,5-4 79 0 0,-16 10-99 0 0,-1 0-1 0 0,0-1 1 0 0,0 1-1 0 0,0-1 0 0 0,0 0 1 0 0,0-1-37 0 0,19-14 98 0 0,-6 4-40 0 0,-7-1 17 0 0,-8 11-64 0 0,1 1 1 0 0,-1 0-1 0 0,1-1 1 0 0,0 1-1 0 0,0 1 1 0 0,2-3-12 0 0,-2 2 0 0 0,0 0 1 0 0,0 1-1 0 0,0-1 1 0 0,0-1-1 0 0,-1 1 1 0 0,2-3-1 0 0,12-25 0 0 0,-11-1 10 0 0,0 23 50 0 0,2-11-106 0 0,-6 11 93 0 0,-1 4 16 0 0,0-1 34 0 0,0 0 41 0 0,0-2 47 0 0,0 2-462 0 0,0 2 56 0 0,0 3 50 0 0,0 0 44 0 0,0 4-19 0 0,0 4 105 0 0,0 19 80 0 0,0-22-71 0 0,0 0-38 0 0,0 0 69 0 0,0 1 0 0 0,0-1 0 0 0,0 1 0 0 0,1 0 0 0 0,-1-1 0 0 0,1 1 0 0 0,0-1 0 0 0,0 1 0 0 0,1-1 0 0 0,-1 1 0 0 0,1-1 0 0 0,0 0 1 0 0,1 1 0 0 0,-2-1 0 0 0,0 1 0 0 0,0 0 0 0 0,0-1 0 0 0,-1 1 0 0 0,0 0 0 0 0,0 0 0 0 0,0 0 0 0 0,0-1 0 0 0,-1 4 0 0 0,0 2 0 0 0,1 9 0 0 0,0-13 0 0 0,-1 1 0 0 0,2-1 0 0 0,-1 0 0 0 0,1 1 0 0 0,0-1 0 0 0,0 0 0 0 0,5 7 0 0 0,-5-11 0 0 0,0-1 0 0 0,0 1 0 0 0,-1-1 0 0 0,1 0 0 0 0,0 1 0 0 0,-1-1 0 0 0,1 1 0 0 0,-1-1 0 0 0,0 1 0 0 0,1 0 0 0 0,-1-1 0 0 0,0 1 0 0 0,0-1 0 0 0,-1 9 0 0 0,2-1 0 0 0,12 20 0 0 0,-12-28-225 0 0,-1-1 98 0 0,0 1 82 0 0,0 0 69 0 0,1 0 83 0 0,-1 1 386 0 0,1-1-329 0 0,-1 0-112 0 0,0-1-72 0 0,0 1-38 0 0,0-1-46 0 0,0 1-50 0 0,0-1-56 0 0,0 1-62 0 0,0-1-66 0 0,0 1-72 0 0,0 0-78 0 0,0-1-84 0 0,0 1 77 0 0,0-1-53 0 0,0 1-57 0 0,0 0-59 0 0,0-1-1064 0 0,0 0-977 0 0</inkml:trace>
  <inkml:trace contextRef="#ctx0" brushRef="#br2" timeOffset="121455.95">15729 6025 8352 0 0,'0'0'190'0'0,"0"0"28"0"0,0 2 7 0 0,0 11-33 0 0,3 3-153 0 0,2-7-45 0 0,1 3 9 0 0,-4-4 37 0 0,1 0 147 0 0,2 6-57 0 0,0 2 16 0 0,0-4 26 0 0,6 7 68 0 0,-6 7 65 0 0,2-13-91 0 0,-3-4-13 0 0,-2 3 47 0 0,0 4 68 0 0,0-11-224 0 0,-1-1-1 0 0,1 0 1 0 0,0 1-1 0 0,0-1 1 0 0,1 0-1 0 0,0 1-91 0 0,2 3 164 0 0,-1 0 36 0 0,1 1 47 0 0,-1 0 61 0 0,0 2-105 0 0,3 7 116 0 0,-6-10-169 0 0,0 0 38 0 0,2 7 136 0 0,7-1 36 0 0,-9-12-206 0 0,0-1-36 0 0,1 3 29 0 0,-2 0-80 0 0,-1 1-49 0 0,1-2 58 0 0,0 0-85 0 0,0-1 107 0 0,0 0 87 0 0,1 0 71 0 0,0-1 257 0 0,1 0 354 0 0,-1-2-378 0 0,1-1-87 0 0,-1 1-208 0 0,0 0-78 0 0,0-1-89 0 0,0 1-74 0 0,0-1-82 0 0,0 1-92 0 0,3-17 401 0 0,-5-11-3 0 0,0 12-88 0 0,1 6-71 0 0,0 6-7 0 0,0-1 1 0 0,0 0 0 0 0,1 1 0 0 0,-1-1-1 0 0,2-2-11 0 0,3-9 12 0 0,-3 11-2 0 0,0-1 1 0 0,-1 0 0 0 0,0 0 0 0 0,0 0 0 0 0,0-2-11 0 0,-1 5 1 0 0,1 0 0 0 0,-1 0 0 0 0,1 0 0 0 0,0 0 1 0 0,0 0-1 0 0,0 0 0 0 0,1 0 0 0 0,-1 1 0 0 0,1-1 0 0 0,0 0-1 0 0,22-32-1 0 0,-13 20 1 0 0,21-21 0 0 0,-25 26-2 0 0,15-20-12 0 0,-13 22-28 0 0,3 0-34 0 0,19-11-76 0 0,-16 11 41 0 0,-7 5 10 0 0,0-1-41 0 0,-1 1-48 0 0,0 1-58 0 0,-3 1 62 0 0,6 0-170 0 0,-7 2 213 0 0,1 0-39 0 0,0 0-84 0 0,-1 0-84 0 0,1 1-104 0 0,-2-1 183 0 0,0 0-33 0 0,1 0-311 0 0,0 0-118 0 0,-2 0 317 0 0,1 0-33 0 0,-1 0-36 0 0,0 0-38 0 0,6 0-1418 0 0,2 0-1090 0 0</inkml:trace>
  <inkml:trace contextRef="#ctx0" brushRef="#br2" timeOffset="121777.96">16281 6309 7744 0 0,'0'0'174'0'0,"3"2"29"0"0,10 9 12 0 0,3-9-35 0 0,-9-1-148 0 0,8-1-24 0 0,-5-3 65 0 0,-7 1 23 0 0,2-1-15 0 0,-2 0-13 0 0,0 1 5 0 0,0 1 22 0 0,0 0 40 0 0,0 1 16 0 0,0-1 42 0 0,1 1 48 0 0,0 0 53 0 0,2-1-32 0 0,0-1-41 0 0,1-2 2 0 0,0-5 60 0 0,-5 4-161 0 0,-1 4-92 0 0,-1 1-1 0 0,0-1 1 0 0,0 0 0 0 0,1 1 0 0 0,-1-1 0 0 0,0 1 0 0 0,1-1-1 0 0,-1 0 1 0 0,1 1 0 0 0,-1-1 0 0 0,1 1 0 0 0,-1-1 0 0 0,1 1-1 0 0,-1-1 1 0 0,1 1 0 0 0,-1 0 0 0 0,1-1 0 0 0,0 1 0 0 0,-1 0 0 0 0,1-1-1 0 0,0 1 1 0 0,0 0-30 0 0,3-3 121 0 0,-2 3-85 0 0,-1-1 0 0 0,0 0 0 0 0,0 0 0 0 0,0 1 0 0 0,0-1 0 0 0,0 0 0 0 0,0 0 0 0 0,0 0 0 0 0,-1 0 0 0 0,1-1 0 0 0,0 0-36 0 0,5-9 226 0 0,0 0-53 0 0,2 1-58 0 0,4-7 121 0 0,-7-4-36 0 0,-4 10-85 0 0,-1-1 0 0 0,0 1 1 0 0,-1-2-116 0 0,0-18 212 0 0,1 29-202 0 0,0-1 0 0 0,0 0 0 0 0,0 1 1 0 0,-1-1-1 0 0,1 1 0 0 0,-1 0 1 0 0,0-2-11 0 0,-6-2 44 0 0,4 4-18 0 0,-4-9 26 0 0,7 10-50 0 0,-1 0 0 0 0,1 0 0 0 0,-1 0 0 0 0,1 0-1 0 0,-1 0 1 0 0,1 0 0 0 0,-1 0 0 0 0,0 0 0 0 0,1 0 0 0 0,-1 0-1 0 0,0 1 1 0 0,0-1 0 0 0,0 0 0 0 0,0 0 0 0 0,1 1 0 0 0,-2-1-2 0 0,-1 0 27 0 0,-1 0 1 0 0,1 0 0 0 0,-1 1 0 0 0,0-1 0 0 0,1 1 0 0 0,-1 0 0 0 0,1 0 0 0 0,-3 1-28 0 0,-4 2 49 0 0,3 8 12 0 0,7-10-58 0 0,-1 0 1 0 0,1 0-1 0 0,-1 0 1 0 0,1 0-1 0 0,-1 0 1 0 0,1 0-1 0 0,-1 0 1 0 0,0 0-1 0 0,1 0 1 0 0,-1 0-1 0 0,0-1 1 0 0,0 1-1 0 0,0 0 1 0 0,0 0-1 0 0,0-1 1 0 0,0 1-4 0 0,0 0 0 0 0,-1-1 1 0 0,0 1-1 0 0,1-1 1 0 0,-1 1-1 0 0,1 0 0 0 0,-1 0 1 0 0,1 0-1 0 0,0 0 1 0 0,-1 0-1 0 0,1 0 1 0 0,0 0-1 0 0,0 0 0 0 0,0 0 1 0 0,0 1-1 0 0,0-1 1 0 0,0 0-1 0 0,0 1 1 0 0,0-1-1 0 0,0 1 0 0 0,1-1 1 0 0,-1 1-1 0 0,0 0 1 0 0,1-1-1 0 0,0 1 0 0 0,-1-1 1 0 0,1 2-1 0 0,-6 17 10 0 0,-7 12 48 0 0,-6 15 66 0 0,8-20-66 0 0,8-21-43 0 0,1 0 1 0 0,-1 1-1 0 0,1-1 0 0 0,0 1 1 0 0,0 0-1 0 0,1 0 0 0 0,-1-1 1 0 0,1 4-16 0 0,2-7 5 0 0,-1 0 0 0 0,-1-1 0 0 0,1 1 0 0 0,0 0 0 0 0,-1-1 0 0 0,1 1 0 0 0,-1 0 1 0 0,0-1-1 0 0,0 1 0 0 0,0 0 0 0 0,0-1 0 0 0,-1 1-5 0 0,1-1 8 0 0,0 0 0 0 0,0 1 1 0 0,0-1-1 0 0,0 0 0 0 0,1 0 0 0 0,-1 1 1 0 0,1-1-1 0 0,-1 1 0 0 0,1-1 0 0 0,0 0 1 0 0,0 1-1 0 0,0 0-8 0 0,-1 4 10 0 0,1-5-10 0 0,0 0 0 0 0,0 0 0 0 0,0 0 0 0 0,0 1 0 0 0,0-1 0 0 0,1 0 0 0 0,-1 0 0 0 0,1 0 0 0 0,-1 0 1 0 0,1 1-1 0 0,3 4 2 0 0,-3-3 7 0 0,1-1 0 0 0,-1 1 0 0 0,1-1 0 0 0,0 1-1 0 0,0-1 1 0 0,0 0 0 0 0,1 0 0 0 0,-1 0-1 0 0,1 0 1 0 0,2 2-9 0 0,8 0 70 0 0,-8 2-29 0 0,-5-7-38 0 0,0 1-1 0 0,0-1 0 0 0,1 1 1 0 0,-1-1-1 0 0,0 0 0 0 0,1 1 1 0 0,-1-1-1 0 0,0 1 1 0 0,1-1-1 0 0,-1 0 0 0 0,0 1 1 0 0,1-1-1 0 0,-1 0 0 0 0,1 0 1 0 0,-1 1-1 0 0,1-1 0 0 0,-1 0 1 0 0,0 0-1 0 0,1 0 1 0 0,-1 1-1 0 0,1-1 0 0 0,-1 0 1 0 0,1 0-1 0 0,-1 0 0 0 0,1 0 1 0 0,-1 0-1 0 0,1 0 0 0 0,-1 0 1 0 0,1 0-1 0 0,-1 0 1 0 0,1 0-1 0 0,0-1-2 0 0,1 2 1 0 0,-1-1 0 0 0,1 0 0 0 0,0 1 0 0 0,0-1 0 0 0,-1 1 0 0 0,1-1 0 0 0,0 1 0 0 0,-1 0 0 0 0,1 0 0 0 0,-1 0 1 0 0,2 0-2 0 0,-2 0 0 0 0,0 0-1 0 0,-1 0 1 0 0,1-1 0 0 0,0 1 0 0 0,0-1 0 0 0,0 1 0 0 0,0-1 0 0 0,0 1 0 0 0,0-1 0 0 0,0 0 0 0 0,1 1 0 0 0,-1-1 0 0 0,0 0 0 0 0,0 0 0 0 0,0 0 0 0 0,0 0 0 0 0,0 0 0 0 0,0 0 0 0 0,0 0 0 0 0,1 0 0 0 0,-1 0 0 0 0,0-1 0 0 0,0 1 0 0 0,0 0 0 0 0,11-6-9 0 0,-2 2-40 0 0,13 0-132 0 0,-2 2-86 0 0,8-11-11 0 0</inkml:trace>
  <inkml:trace contextRef="#ctx0" brushRef="#br2" timeOffset="118104.85">11596 6261 6000 0 0,'0'0'174'0'0,"0"3"-7"0"0,0-1-108 0 0,-1 0-41 0 0,1-2-21 0 0,0 0 1 0 0,0 1 0 0 0,0-1-1 0 0,0 0 1 0 0,0 0-1 0 0,0 0 1 0 0,0 1 0 0 0,0-1-1 0 0,0 0 1 0 0,0 0-1 0 0,0 0 1 0 0,0 1 0 0 0,0-1-1 0 0,0 0 1 0 0,0 0 0 0 0,0 0-1 0 0,0 1 1 0 0,0-1-1 0 0,0 0 1 0 0,0 0 0 0 0,0 0-1 0 0,0 1 1 0 0,0-1-1 0 0,1 0 1 0 0,-1 0 0 0 0,0 0-1 0 0,0 0 1 0 0,0 1-1 0 0,0-1 1 0 0,0 0 0 0 0,1 0-1 0 0,-1 0 1 0 0,0 0-1 0 0,0 0 1 0 0,0 0 0 0 0,0 1-1 0 0,1-1 1 0 0,-1 0-1 0 0,0 0 1 0 0,0 0 0 0 0,0 0-1 0 0,1 0 3 0 0,3 1 39 0 0,2 0 72 0 0,3-1 95 0 0,3 0 119 0 0,-11 0-264 0 0,0 0 0 0 0,0 1-1 0 0,-1-1 1 0 0,1 0-1 0 0,0 0 1 0 0,0 1 0 0 0,0-1-1 0 0,-1 0 1 0 0,1 1-1 0 0,0-1 1 0 0,-1 1 0 0 0,1-1-1 0 0,0 1 1 0 0,-1 0 0 0 0,1-1-1 0 0,-1 1 1 0 0,1 0-61 0 0,0 0 74 0 0,0 0 0 0 0,0-1 1 0 0,-1 1-1 0 0,1 0 0 0 0,0 0 1 0 0,0-1-1 0 0,0 1 0 0 0,0-1 1 0 0,0 1-1 0 0,0-1 0 0 0,0 1 1 0 0,0-1-1 0 0,0 1 0 0 0,1-1-74 0 0,-1 0 50 0 0,1 0 0 0 0,-1 0 0 0 0,0 0 0 0 0,0 0 0 0 0,1 0-1 0 0,-1-1 1 0 0,0 1 0 0 0,0 0 0 0 0,0-1 0 0 0,1 1 0 0 0,-1-1 0 0 0,1 0-50 0 0,1-1 149 0 0,2-1-11 0 0,1-1 52 0 0,-3 3-87 0 0,0 0 40 0 0,0 0 13 0 0,0 1 42 0 0,1-1 48 0 0,0 1 55 0 0,7-2 68 0 0,-2-4-98 0 0,0 1-69 0 0,2-1 103 0 0,-1 1-60 0 0,0 0-32 0 0,-5 3-131 0 0,-4 2-66 0 0,0-1 1 0 0,-1 1-1 0 0,1 0 1 0 0,0-1 0 0 0,-1 1-1 0 0,1 0 1 0 0,-1-1-1 0 0,1 1 1 0 0,-1 0 0 0 0,1-1-1 0 0,-1 1 1 0 0,1-1-1 0 0,-1 1 1 0 0,1-1 0 0 0,-1 0-1 0 0,1 1 1 0 0,-1-1-1 0 0,0 1 1 0 0,1-1 0 0 0,-1 0-1 0 0,0 1 1 0 0,0-1-17 0 0,3-4 62 0 0,10-11 165 0 0,0 0-42 0 0,-8 6-149 0 0,2-4-36 0 0,-3 7 2 0 0,-1-9-2 0 0,-3 8 24 0 0,0-21 150 0 0,0 19-140 0 0,-3-6-34 0 0,2 15 0 0 0,1 0 0 0 0,-1-1 1 0 0,0 1-1 0 0,0 0 1 0 0,0 0-1 0 0,0 0 1 0 0,0 1-1 0 0,0-1 1 0 0,0 0-1 0 0,0 0 1 0 0,0 0-1 0 0,0 1 1 0 0,0-1-1 0 0,-1 1 1 0 0,1-1-1 0 0,0 1 0 0 0,0-1 1 0 0,-1 1-1 0 0,1 0 1 0 0,0-1-1 0 0,-1 1 1 0 0,1 0-1 0 0,0 0 0 0 0,-5 3 43 0 0,5-2-43 0 0,0 0-1 0 0,-1 0 1 0 0,1 1 0 0 0,-1-1 0 0 0,1 0-1 0 0,-1 0 1 0 0,1-1 0 0 0,-1 1 0 0 0,0 0-1 0 0,1 0 1 0 0,-1-1 0 0 0,0 1-1 0 0,1-1 1 0 0,-1 0 0 0 0,-1 1 0 0 0,-2 1-69 0 0,1 2 41 0 0,1-2 17 0 0,1 1-1 0 0,-1-1 0 0 0,1 0 1 0 0,0 1-1 0 0,0-1 0 0 0,0 1 1 0 0,0 0-1 0 0,0 0 1 0 0,0 2 11 0 0,-4 21-54 0 0,-10 11 44 0 0,15-32 10 0 0,-2 2 0 0 0,1 0 0 0 0,0 0 0 0 0,1 0 0 0 0,-1 0 0 0 0,1 0 0 0 0,0 7 0 0 0,1 96-107 0 0,2-91 127 0 0,4-3 33 0 0,-1-1 6 0 0,-1-2-15 0 0,-3-9-28 0 0,0 0 0 0 0,0 0 1 0 0,1 0-1 0 0,-1-1 1 0 0,1 1-1 0 0,0 0 0 0 0,0-1 1 0 0,1 1-17 0 0,10 23 16 0 0,-12-25-16 0 0,-1-2 0 0 0,0 1 0 0 0,0 0 0 0 0,0-1 0 0 0,0 1 0 0 0,0 0 0 0 0,0 0 0 0 0,1-1 0 0 0,-1 1 0 0 0,0 0 0 0 0,0-1 0 0 0,1 1 0 0 0,-1 0 0 0 0,0-1 0 0 0,1 1 0 0 0,-1-1 0 0 0,1 1 0 0 0,-1-1 0 0 0,1 1 0 0 0,-1-1 0 0 0,1 1 0 0 0,-1-1 0 0 0,1 1 0 0 0,0-1 0 0 0,-1 0 0 0 0,1 1 0 0 0,0-1 0 0 0,0 0 0 0 0,5 4 0 0 0,3 0 0 0 0,-8-3 0 0 0,0 0 0 0 0,1 0 0 0 0,-1 0 0 0 0,1 0 0 0 0,-1 0 0 0 0,1-1 0 0 0,-1 1 0 0 0,1-1 0 0 0,-1 1 0 0 0,1-1 0 0 0,0 0 0 0 0,-1 1 0 0 0,1-1 0 0 0,0 0 0 0 0,0 0 1 0 0,0 0 1 0 0,0 0 0 0 0,0 1 0 0 0,0-1-1 0 0,0 1 1 0 0,0-1 0 0 0,0 1 0 0 0,0 0 0 0 0,0 0-1 0 0,0 0 1 0 0,1 1-2 0 0,-1-1 4 0 0,-1 0 1 0 0,1 0-1 0 0,0 0 0 0 0,-1-1 0 0 0,1 1 1 0 0,0 0-1 0 0,0-1 0 0 0,-1 1 1 0 0,1-1-1 0 0,0 0 0 0 0,0 1 0 0 0,0-1 1 0 0,0 0-1 0 0,0 0 0 0 0,-1 0 1 0 0,1 0-1 0 0,0-1 0 0 0,0 1 0 0 0,0-1 1 0 0,0 1-1 0 0,1-1-4 0 0,48-21 209 0 0,-37 15-180 0 0,-2-1-40 0 0,-3 0-60 0 0,2-8-76 0 0,-5 12 84 0 0,-1 1-28 0 0,-3 1 0 0 0,1 0-36 0 0,0 0-42 0 0,-1 0-50 0 0,0 0-54 0 0,-1 0-50 0 0,0 0-46 0 0,0 0-39 0 0,1-2-504 0 0,2 0-89 0 0,4-2-700 0 0,10-4-966 0 0</inkml:trace>
  <inkml:trace contextRef="#ctx0" brushRef="#br2" timeOffset="118707.9">12069 6025 5960 0 0,'0'0'132'0'0,"0"2"17"0"0,0 0-123 0 0,1 0 0 0 0,-1 0 0 0 0,1-1 0 0 0,-1 1 0 0 0,1 0 0 0 0,-1 0 0 0 0,1-1 0 0 0,0 1 0 0 0,0-1 0 0 0,0 1-1 0 0,1 1-25 0 0,2 4 50 0 0,-1-3-60 0 0,-3 1 5 0 0,0 4 34 0 0,0 7 35 0 0,0-8 17 0 0,0 0 55 0 0,0 1 48 0 0,0 0 40 0 0,0 9 304 0 0,0 29 870 0 0,0-33-1009 0 0,0 0-54 0 0,0-9-181 0 0,1 1-1 0 0,0 0 0 0 0,0-1 1 0 0,0 1-1 0 0,1 0-153 0 0,4 15 452 0 0,-5-19-400 0 0,2 7 200 0 0,-2-1-60 0 0,-1 1-21 0 0,-1 3 17 0 0,1 0 7 0 0,-1 1-3 0 0,0-1-2 0 0,2-3-33 0 0,0-1 7 0 0,1 0 39 0 0,1 0-114 0 0,1 3 59 0 0,-1 1 32 0 0,0 3 43 0 0,-2 2 49 0 0,-1 8-22 0 0,0-7-15 0 0,2-13-40 0 0,3 0-95 0 0,11 10 265 0 0,-13-11-295 0 0,-1-2-61 0 0,1 1 149 0 0,-3-3-4 0 0,0 0 2 0 0,0 0 17 0 0,0 0 10 0 0,0 0 1 0 0,0-3-10 0 0,0-22 70 0 0,0-2-51 0 0,0-1-57 0 0,0-1-67 0 0,0 12-62 0 0,1 10 9 0 0,-1 0 0 0 0,2 0 0 0 0,-1 0 0 0 0,1 0 0 0 0,1-2-16 0 0,1-8 0 0 0,1-12 11 0 0,6 8 32 0 0,-5 0-32 0 0,-5 14-11 0 0,1-1 0 0 0,1 1 0 0 0,-1 0-1 0 0,2-3 1 0 0,5-11 0 0 0,-7 16 0 0 0,-1 1 0 0 0,1-1 0 0 0,0 1 0 0 0,1-1 0 0 0,-1 1 0 0 0,1-1 0 0 0,0 1 0 0 0,2-2 0 0 0,2-2 0 0 0,-4 5-13 0 0,0-1 0 0 0,1 1-1 0 0,-1 0 1 0 0,1 0 0 0 0,-1 1-1 0 0,2-1 14 0 0,5-2-19 0 0,-8 4 12 0 0,1 0 0 0 0,-1 0 0 0 0,0 0 0 0 0,0 0 0 0 0,0-1 0 0 0,0 1 0 0 0,0-1 0 0 0,0 0 0 0 0,0 1 7 0 0,10-9-6 0 0,-11 9 2 0 0,1 0 0 0 0,-1 0 0 0 0,0 1 0 0 0,1-1 0 0 0,-1 1 0 0 0,1-1 0 0 0,-1 1 0 0 0,1-1 0 0 0,-1 1 0 0 0,1 0 0 0 0,-1-1 0 0 0,1 1 0 0 0,-1 0 0 0 0,1 0 0 0 0,-1 0 0 0 0,1 1 0 0 0,0-1 0 0 0,-1 0 0 0 0,1 0 0 0 0,-1 1 0 0 0,0-1 0 0 0,1 1 0 0 0,-1-1 4 0 0,9 5-28 0 0,-1 0 0 0 0,-1 1-1 0 0,1 0 1 0 0,-1 0-1 0 0,0 0 1 0 0,3 5 28 0 0,2 0-47 0 0,-10-8 38 0 0,1 0 0 0 0,-1 0-1 0 0,1 0 1 0 0,-1 1 0 0 0,0-1-1 0 0,-1 1 1 0 0,1-1 0 0 0,-1 1-1 0 0,1 0 1 0 0,-1 1 9 0 0,1 8-12 0 0,-2-11 12 0 0,-1 1 0 0 0,1-1 0 0 0,-1 0 0 0 0,1 1 0 0 0,0-1 0 0 0,0 0-1 0 0,0 0 1 0 0,0 0 0 0 0,0 0 0 0 0,0 0 0 0 0,1 0 0 0 0,-1 0 0 0 0,1 0-1 0 0,0 0 1 0 0,-1-1 0 0 0,1 1 0 0 0,-1 0 0 0 0,1 0 0 0 0,-1 0 0 0 0,0 0 0 0 0,0 0 0 0 0,1 0 0 0 0,-1 1 0 0 0,-1-1 0 0 0,1 0 0 0 0,0 0 0 0 0,-1 1 0 0 0,1-1 0 0 0,-1 0 0 0 0,0 1 0 0 0,1-1 0 0 0,-1 1 0 0 0,0-1 0 0 0,-1 1 0 0 0,1-1 0 0 0,0 0 0 0 0,1 0 0 0 0,-1 0 0 0 0,0 0 0 0 0,1 0 0 0 0,-1 0 0 0 0,1 0 0 0 0,-1 0 0 0 0,1-1 0 0 0,0 1 0 0 0,0 0 0 0 0,0 0 0 0 0,1 1 0 0 0,-1-2 0 0 0,0 0 0 0 0,-1 1 0 0 0,1-1 0 0 0,0 1 0 0 0,0-1 0 0 0,-1 1 0 0 0,1-1 0 0 0,-1 1 0 0 0,0 0 0 0 0,1-1 0 0 0,-1 1 0 0 0,0 0 0 0 0,0 0 0 0 0,0 43 0 0 0,0-38 0 0 0,0 0 13 0 0,0 1 34 0 0,0 4 35 0 0,0 1-61 0 0,0-10 34 0 0,0-3 15 0 0,0-3 2 0 0,3-10-12 0 0,2 5-49 0 0,-4 7-11 0 0,0 0 0 0 0,-1-1 0 0 0,1 1 0 0 0,0-1 0 0 0,0 1 1 0 0,-1-1-1 0 0,1 0 0 0 0,-1 1 0 0 0,1-1 0 0 0,-1 1 0 0 0,1-1 0 0 0,-1 0 0 0 0,0 1 0 0 0,0-1 0 0 0,0-4-2 0 0,0-1 0 0 0,0 1 0 0 0,1 0 0 0 0,0 0 0 0 0,0-3 2 0 0,9-14-63 0 0,-8 19 53 0 0,0-1 0 0 0,0 1-1 0 0,-1 0 1 0 0,0 0 0 0 0,0-1-1 0 0,1-1 11 0 0,1-7-48 0 0,4-5-49 0 0,9-11-95 0 0,-3 23 112 0 0,0-3 53 0 0,-3-2-21 0 0,1 0-20 0 0,-10 10 63 0 0,0 0 1 0 0,-1 1 0 0 0,1-1-1 0 0,0 0 1 0 0,-1 1 0 0 0,1-1 0 0 0,0 1-1 0 0,0-1 1 0 0,0 1 0 0 0,0-1 0 0 0,0 1-1 0 0,-1 0 1 0 0,1-1 0 0 0,0 1-1 0 0,0 0 6 0 0,0 0-6 0 0,0 0 1 0 0,0 1-1 0 0,0-1 1 0 0,0 0 0 0 0,0 1-1 0 0,0-1 1 0 0,0 1 0 0 0,-1-1-1 0 0,1 1 1 0 0,0-1 0 0 0,0 1-1 0 0,-1 0 1 0 0,1-1 0 0 0,0 1-1 0 0,0 0 5 0 0,-1-1 0 0 0,2 2-70 0 0,1 1-2 0 0,10 10 0 0 0,0 3 12 0 0,-8 16 48 0 0,0-24 12 0 0,-4-7 0 0 0,0 0 0 0 0,0 1 0 0 0,0-1 0 0 0,0 1 0 0 0,-1-1 0 0 0,1 1 0 0 0,0-1 0 0 0,-1 1 0 0 0,0 0 0 0 0,1-1 0 0 0,-1 1 0 0 0,0 0 0 0 0,0-1 0 0 0,0 1 0 0 0,1 5 0 0 0,-1 0 0 0 0,1 0 0 0 0,1 0 0 0 0,-1 0 0 0 0,1-1 0 0 0,0 1 0 0 0,1 0 0 0 0,-1-1 0 0 0,-1 0 0 0 0,0 0 0 0 0,0 1 0 0 0,0 0 0 0 0,0-1 0 0 0,-1 1 0 0 0,0-1 0 0 0,-1 1 0 0 0,0 0 0 0 0,0 15 0 0 0,1-6 0 0 0,0-3 10 0 0,0-5 71 0 0,0-3-59 0 0,0-2-14 0 0,0-1-79 0 0,0-2-51 0 0,0 0 44 0 0,0 0-69 0 0,0 0-80 0 0,0 0 66 0 0,0 0-37 0 0,0 0-40 0 0,0 0-37 0 0,0 0-375 0 0,0 0 88 0 0,0 0-52 0 0,0 0-723 0 0,0 0-570 0 0,0 0-1083 0 0</inkml:trace>
  <inkml:trace contextRef="#ctx0" brushRef="#br2" timeOffset="119120.5">12858 6403 6936 0 0,'0'0'157'0'0,"0"0"23"0"0,3 0 11 0 0,14 0-44 0 0,-7-2-90 0 0,-1-3-76 0 0,-1-1 26 0 0,-1 3 7 0 0,-1 0 49 0 0,0 1 50 0 0,-1 0 49 0 0,0-1 47 0 0,1 1 49 0 0,0-1 46 0 0,1 0 47 0 0,0-4 43 0 0,-2-1 54 0 0,1-3 262 0 0,1 8-389 0 0,-1 1-111 0 0,9-10 149 0 0,0-11 272 0 0,-7 9-316 0 0,2 2-93 0 0,-5 7-173 0 0,1-1 54 0 0,20-20 478 0 0,-22 20-505 0 0,-1 2-45 0 0,2-7 36 0 0,6-7 38 0 0,-8 14-27 0 0,-2 0-41 0 0,-2-4-4 0 0,1 8-21 0 0,0-3 68 0 0,0-3-8 0 0,-1-6 12 0 0,1 11-84 0 0,0 0 0 0 0,0 0 0 0 0,-1 1 0 0 0,1-1 0 0 0,0 0 1 0 0,-1 0-1 0 0,1 0 0 0 0,-1 1 0 0 0,1-1 0 0 0,-1 0 0 0 0,1 1 1 0 0,-1-1-1 0 0,0 0 0 0 0,1 1 0 0 0,-1-1 0 0 0,0 1 0 0 0,1-1 0 0 0,-1 1 1 0 0,0-1-1 0 0,0 1 0 0 0,0-1 0 0 0,1 1 0 0 0,-1 0 0 0 0,0 0 1 0 0,0-1-1 0 0,-28-15 0 0 0,24 6 0 0 0,4 10 0 0 0,0-1 0 0 0,0 1 0 0 0,1-1 0 0 0,-1 1 0 0 0,0 0 0 0 0,0 0 0 0 0,0-1 0 0 0,0 1 0 0 0,1 0 0 0 0,-1 0 0 0 0,0 0 0 0 0,0 0 0 0 0,0 0 0 0 0,0 0 0 0 0,-15 3 0 0 0,14-2-1 0 0,0 0 0 0 0,1 1 1 0 0,-1-1-1 0 0,1 1 0 0 0,0-1 1 0 0,-1 1-1 0 0,1-1 0 0 0,0 1 1 0 0,0 0-1 0 0,0 0 0 0 0,0 0 0 0 0,0 0 1 0 0,0 0 0 0 0,-1 2-14 0 0,1-1 0 0 0,-1 0 0 0 0,0 0-1 0 0,0-1 1 0 0,0 1 0 0 0,-1 1 14 0 0,-8 9-100 0 0,10-11 87 0 0,0-1 1 0 0,1 1-1 0 0,-1-1 0 0 0,1 0 0 0 0,-1 1 0 0 0,1-1 0 0 0,0 1 0 0 0,0-1 0 0 0,-1 1 0 0 0,1-1 0 0 0,0 1 13 0 0,-1 14-98 0 0,-6 2 70 0 0,2-7 26 0 0,-10 36-10 0 0,11-26-36 0 0,4-4 39 0 0,1-5 20 0 0,-1 11 39 0 0,0 2 38 0 0,0-24-84 0 0,0 1 1 0 0,0 0-1 0 0,1-1 1 0 0,-1 1-1 0 0,0-1 1 0 0,1 1-1 0 0,-1 0 1 0 0,1-1-1 0 0,0 1 1 0 0,-1-1-1 0 0,1 1 1 0 0,0-1-1 0 0,0 0 1 0 0,0 1-5 0 0,4 6 1 0 0,16 39-97 0 0,-20-45 96 0 0,0-1-1 0 0,-1 0 1 0 0,1 0 0 0 0,0 0 0 0 0,0 0 0 0 0,0 0 0 0 0,0 0 0 0 0,0 0 0 0 0,1 0 0 0 0,-1 0 0 0 0,0-1 0 0 0,0 1 0 0 0,0 0-1 0 0,1-1 1 0 0,-1 0 1 0 0,0 1 0 0 0,-1-1-1 0 0,1 0 1 0 0,0 1 0 0 0,-1-1-1 0 0,1 0 1 0 0,0 1 0 0 0,-1-1-1 0 0,1 1 1 0 0,-1-1-1 0 0,1 1 1 0 0,-1-1 0 0 0,1 1-1 0 0,-1-1 1 0 0,1 1 0 0 0,-1-1-1 0 0,1 1 1 0 0,-1 0-1 0 0,0-1 1 0 0,1 1 0 0 0,-1 0-1 0 0,0-1 1 0 0,0 1 0 0 0,1 0-1 0 0,-1 0 1 0 0,0-1 0 0 0,0 1-1 0 0,0-1 1 0 0,0 1 0 0 0,0-1 1 0 0,0 0-1 0 0,0 0 1 0 0,0 0-1 0 0,0 0 0 0 0,0 0 1 0 0,0 1-1 0 0,0-1 0 0 0,0 0 1 0 0,0 0-1 0 0,0 0 1 0 0,0 0-1 0 0,0 0 0 0 0,0 0 1 0 0,1 1-1 0 0,-1-1 0 0 0,0 0 1 0 0,0 0-1 0 0,0 0 1 0 0,0 0-1 0 0,0 0 0 0 0,0 0 1 0 0,0 0-1 0 0,0 0 1 0 0,1 0-1 0 0,-1 0 0 0 0,0 1 1 0 0,0-1-1 0 0,0 0 0 0 0,0 0 1 0 0,0 0-1 0 0,0 0 1 0 0,1 0-1 0 0,-1 0 0 0 0,0 0 1 0 0,0 0-1 0 0,0 0 1 0 0,0 0-1 0 0,0 0 0 0 0,1 0 1 0 0,-1 0-1 0 0,0 0 0 0 0,0 0 1 0 0,0 0-1 0 0,0 0 1 0 0,0 0-1 0 0,0 0 0 0 0,1-1 1 0 0,-1 1-1 0 0,0 0 0 0 0,0 0 1 0 0,0 0-1 0 0,0 0-1 0 0,26 0 79 0 0,22 0 93 0 0,-32-2-172 0 0,2-5-42 0 0,-7 3 11 0 0,10-5-52 0 0,-4-1-59 0 0,-4 3-28 0 0,-1 1-62 0 0,-4 4 10 0 0,4-3-182 0 0,-11 4 359 0 0,1 1-1 0 0,-1-1 0 0 0,0 0 0 0 0,0 0 0 0 0,1-1 0 0 0,-1 1 0 0 0,0 0 0 0 0,0 0 0 0 0,0 0 0 0 0,0-1 0 0 0,0 0 46 0 0,15-27-582 0 0</inkml:trace>
  <inkml:trace contextRef="#ctx0" brushRef="#br2" timeOffset="119517.97">13347 6088 6592 0 0,'0'0'149'0'0,"0"2"23"0"0,0 2-104 0 0,0 11 110 0 0,3-5-88 0 0,2-2-64 0 0,-4-6-25 0 0,0-1-1 0 0,-1 1 0 0 0,1-1 1 0 0,0 0-1 0 0,0 1 0 0 0,-1 0 1 0 0,1-1-1 0 0,-1 1 0 0 0,1-1 1 0 0,-1 1-1 0 0,0 0 0 0 0,1-1 0 0 0,-1 1 1 0 0,0 0-1 0 0,-1 10-5 0 0,1 1 39 0 0,0-4 75 0 0,1-1 67 0 0,1 0 100 0 0,1-1-132 0 0,1 4 144 0 0,-1 2 110 0 0,0 1 119 0 0,-3-5-210 0 0,1 0 33 0 0,-2 1-81 0 0,0 2 36 0 0,1 2 71 0 0,1-1 73 0 0,2-2 74 0 0,-1-7-334 0 0,0 0-50 0 0,1 1 1 0 0,1 6 62 0 0,-3-6-72 0 0,0-1 33 0 0,-1 2 67 0 0,0 0 81 0 0,0 2 99 0 0,0-5-348 0 0,0-1 1 0 0,0 1-1 0 0,1-1 1 0 0,-1 1-1 0 0,0-1 1 0 0,1 1 0 0 0,0 0-53 0 0,10 8 298 0 0,-11-10-523 0 0,0 0 102 0 0,1 1 89 0 0,-1 0 80 0 0,0 0 99 0 0,0 1 80 0 0,1 0 123 0 0,-1 1 268 0 0,0-2 112 0 0,0-2-317 0 0,0-1-212 0 0,0-1-59 0 0,0-1-73 0 0,0-1-84 0 0,0-5 107 0 0,0 1-33 0 0,0-41 75 0 0,0 40-118 0 0,-1-12 15 0 0,5 4 43 0 0,22-75 123 0 0,-23 79-187 0 0,1-5-36 0 0,-3 16 16 0 0,0 1 1 0 0,0-1-1 0 0,0 0 1 0 0,0 0-1 0 0,0 0 1 0 0,1 1-1 0 0,-1-1 1 0 0,2 0 11 0 0,10-11-85 0 0,5-4 2 0 0,-5-1 44 0 0,-8 8-14 0 0,2-3-10 0 0,-6 12 60 0 0,-1 0 1 0 0,1 1 0 0 0,0-1-1 0 0,0 0 1 0 0,0 1-1 0 0,0-1 1 0 0,0 0 0 0 0,0 1-1 0 0,0 0 1 0 0,0-1-1 0 0,0 1 1 0 0,0-1 0 0 0,0 1-1 0 0,0 0 1 0 0,0 0-1 0 0,1 0 1 0 0,-1 0 0 0 0,0 0-1 0 0,0 0 1 0 0,0 0-1 0 0,0 0 3 0 0,0 0-2 0 0,-1 0 0 0 0,1-1-1 0 0,-1 1 1 0 0,1 0 0 0 0,-1 0-1 0 0,1 0 1 0 0,-1 0-1 0 0,1 0 1 0 0,-1 0 0 0 0,1 0-1 0 0,-1 1 1 0 0,1-1 0 0 0,-1 0-1 0 0,1 0 1 0 0,-1 0-1 0 0,1 0 1 0 0,-1 1 0 0 0,1-1-1 0 0,-1 0 1 0 0,0 0-1 0 0,1 1 1 0 0,-1-1 0 0 0,1 0-1 0 0,-1 1 1 0 0,0-1 0 0 0,1 0-1 0 0,-1 1 1 0 0,0-1-1 0 0,0 1 1 0 0,1-1 0 0 0,-1 1-1 0 0,0-1 3 0 0,5 7-20 0 0,8-2-44 0 0,-8-1 50 0 0,0 0 0 0 0,1 0-1 0 0,-2 0 1 0 0,1 0 0 0 0,-1 1-1 0 0,1 0 1 0 0,-1 0 0 0 0,3 5 14 0 0,1 8-47 0 0,0 7 41 0 0,-3-8 5 0 0,5 4 1 0 0,-5 6 0 0 0,1-12 0 0 0,-4-12 0 0 0,-1 1 0 0 0,0-1 0 0 0,0 0 0 0 0,0 1 0 0 0,-1-1 0 0 0,1 1 0 0 0,-1-1 0 0 0,1 2 0 0 0,-2 6 0 0 0,1-9 0 0 0,0 1 0 0 0,0 0 0 0 0,0-1 0 0 0,0 1 0 0 0,1 0 0 0 0,-1-1 0 0 0,1 1 0 0 0,0 2 0 0 0,10 21 0 0 0,-9-20 0 0 0,-1 1 0 0 0,-2 14 0 0 0,4-5 0 0 0,3-7-19 0 0,-1-5-52 0 0,-3-2-76 0 0,-2-1-171 0 0,0-1-289 0 0,0 0-22 0 0</inkml:trace>
  <inkml:trace contextRef="#ctx0" brushRef="#br2" timeOffset="119817.84">13994 5662 8928 0 0,'0'0'200'0'0,"0"0"33"0"0,-3 2 14 0 0,-7 12-41 0 0,7-6-174 0 0,2 1 47 0 0,0 3 59 0 0,2 6 118 0 0,0-2 1 0 0,-1-15-230 0 0,0 1 1 0 0,0-1 0 0 0,1 1-1 0 0,-1 0 1 0 0,0-1 0 0 0,1 1 0 0 0,-1-1-1 0 0,1 1 1 0 0,0-1 0 0 0,-1 1-1 0 0,1-1 1 0 0,0 0 0 0 0,0 1-28 0 0,5 11 218 0 0,-4-6-113 0 0,-1 0-1 0 0,0 1 0 0 0,0-1 0 0 0,-1 0 1 0 0,0 1-1 0 0,0-1 0 0 0,-2 4-104 0 0,2-2 132 0 0,-1 0-1 0 0,1 0 0 0 0,0 0 1 0 0,1 0-1 0 0,2 7-131 0 0,1 1 155 0 0,-2-11-79 0 0,0 1 0 0 0,0 0 0 0 0,-1-1 0 0 0,0 1 0 0 0,-1 0 0 0 0,1 0-76 0 0,-1 42 358 0 0,0 93 543 0 0,0-81-488 0 0,0-55-366 0 0,1 0 1 0 0,0 0 0 0 0,0-1 0 0 0,0 1 0 0 0,1 0 0 0 0,0 0-48 0 0,3 12 93 0 0,-3-1-89 0 0,-2 51 60 0 0,0-41 48 0 0,0-24-36 0 0,0-3-80 0 0,0 0-97 0 0,0 0-91 0 0,0 0 47 0 0,0 0-37 0 0,0 0-42 0 0,0 0-38 0 0,0 0-364 0 0,0 0 80 0 0,0 0-53 0 0,0 0-714 0 0,0 0-566 0 0,0 0-1076 0 0</inkml:trace>
  <inkml:trace contextRef="#ctx0" brushRef="#br2" timeOffset="120089">13836 6182 10680 0 0,'0'0'241'0'0,"0"0"38"0"0,0-2 11 0 0,-1-1-216 0 0,2-1 19 0 0,4 1-21 0 0,6-3 44 0 0,20-20-91 0 0,-20 21 21 0 0,-9 4-32 0 0,0 0 0 0 0,1 0 0 0 0,-1 0-1 0 0,0-1 1 0 0,0 1 0 0 0,0-1-1 0 0,0 1 1 0 0,0-1 0 0 0,0 0-14 0 0,12-10 77 0 0,16-9 45 0 0,-8 7 1 0 0,15-10 89 0 0,-1 1 23 0 0,-32 20-189 0 0,-1 1 1 0 0,1 0-1 0 0,0 0 0 0 0,0 1 1 0 0,-1-1-1 0 0,1 1 0 0 0,0 0 0 0 0,1 0-46 0 0,8-3 126 0 0,-9 3-40 0 0,0-1-67 0 0,0 1-63 0 0,-1 0-59 0 0,1-1-100 0 0,0 1-78 0 0,0-1-71 0 0,0 1-63 0 0,-1 0-56 0 0,1 1-49 0 0,1-1-42 0 0,-1 1-35 0 0,4 0-1045 0 0,2 0-946 0 0</inkml:trace>
  <inkml:trace contextRef="#ctx0" brushRef="#br2" timeOffset="120374.52">14578 5914 6176 0 0,'0'0'177'0'0,"0"0"-41"0"0,0 0-11 0 0,0 0 41 0 0,0 0 135 0 0,0 0 252 0 0,0 0 21 0 0,0 0-18 0 0,-3-2-83 0 0,-8-9-32 0 0,9 8-7 0 0,2 3-10 0 0,-4 0-184 0 0,1 0-40 0 0,-4 0 102 0 0,0 0-109 0 0,-11 0 171 0 0,12 0-157 0 0,1 3 59 0 0,-2 3-141 0 0,-17 7 227 0 0,10-6-191 0 0,14-7-159 0 0,-5 3 35 0 0,5-3-31 0 0,-1 0-1 0 0,0 0 1 0 0,1 1 0 0 0,-1-1-1 0 0,0 0 1 0 0,1 1 0 0 0,-1-1-1 0 0,1 1 1 0 0,-1-1 0 0 0,1 1-1 0 0,-1-1 1 0 0,1 1 0 0 0,-1-1-1 0 0,1 1 1 0 0,-1-1 0 0 0,1 1-1 0 0,0-1 1 0 0,-1 1 0 0 0,1 0-1 0 0,0-1 1 0 0,0 1 0 0 0,-1 0-6 0 0,-1 4 18 0 0,-14 24 120 0 0,5-24-18 0 0,-2 20 123 0 0,11-21-200 0 0,-10 19 52 0 0,11-20-57 0 0,-2 2-27 0 0,3-4-12 0 0,-1-1 0 0 0,1 1 0 0 0,0-1 1 0 0,0 1-1 0 0,0-1 0 0 0,-1 0 0 0 0,1 1 1 0 0,0-1-1 0 0,0 1 0 0 0,0-1 0 0 0,0 1 1 0 0,0-1-1 0 0,0 1 0 0 0,0-1 0 0 0,0 1 1 0 0,0-1-1 0 0,0 1 0 0 0,0-1 0 0 0,0 1 1 0 0,0-1-1 0 0,1 0 0 0 0,-1 1 1 0 0,0-1-1 0 0,0 1 0 0 0,0-1 0 0 0,1 1 1 0 0,-1-1-1 0 0,0 0 0 0 0,0 1 0 0 0,1-1 1 0 0,-1 0-1 0 0,0 1 0 0 0,1-1 0 0 0,-1 0 1 0 0,1 1-1 0 0,-1-1 0 0 0,0 0 0 0 0,1 0 1 0 0,-1 1 0 0 0,1-1-4 0 0,0 1 0 0 0,-1-1 1 0 0,1 1-1 0 0,-1-1 1 0 0,1 1-1 0 0,0-1 1 0 0,-1 1-1 0 0,1-1 0 0 0,-1 1 1 0 0,0 0-1 0 0,1-1 1 0 0,-1 1-1 0 0,1 0 0 0 0,-1 0 1 0 0,0-1-1 0 0,0 1 1 0 0,1 0-1 0 0,-1 0 0 0 0,0-1 1 0 0,0 1-1 0 0,0 0 1 0 0,0 0 3 0 0,0 0-8 0 0,0-1 1 0 0,0 1-1 0 0,0 0 1 0 0,0-1-1 0 0,0 1 1 0 0,0 0-1 0 0,0-1 1 0 0,0 1-1 0 0,1 0 1 0 0,-1-1 0 0 0,0 1-1 0 0,0 0 1 0 0,1-1-1 0 0,-1 1 1 0 0,0 0-1 0 0,1-1 1 0 0,-1 1-1 0 0,1-1 1 0 0,-1 1 0 0 0,1-1-1 0 0,-1 1 1 0 0,1-1-1 0 0,-1 1 1 0 0,1-1-1 0 0,-1 0 1 0 0,1 1 7 0 0,0-1-7 0 0,-1 1 0 0 0,1-1 0 0 0,-1 0 0 0 0,1 1 0 0 0,-1-1 0 0 0,1 1 0 0 0,-1-1 1 0 0,1 1-1 0 0,-1-1 0 0 0,0 1 0 0 0,1-1 0 0 0,-1 1 0 0 0,0 0 0 0 0,1-1 0 0 0,-1 1 0 0 0,0 0 0 0 0,0-1 1 0 0,1 1-1 0 0,-1 0 0 0 0,0-1 0 0 0,0 1 0 0 0,0 0 0 0 0,0-1 0 0 0,0 1 0 0 0,0 0 0 0 0,0 0 7 0 0,0 0-4 0 0,0 1 0 0 0,0 0 1 0 0,1-1-1 0 0,-1 1 0 0 0,0-1 0 0 0,1 1 0 0 0,-1 0 0 0 0,1-1 0 0 0,0 1 0 0 0,-1-1 0 0 0,1 1 1 0 0,0-1-1 0 0,0 1 0 0 0,0-1 4 0 0,4 7-22 0 0,0 2 12 0 0,-4-7 10 0 0,0-1 0 0 0,0 0 0 0 0,0 1 0 0 0,0-1 0 0 0,1 0 0 0 0,-1 0 0 0 0,1 0 0 0 0,0 0 0 0 0,-1 0 0 0 0,2 1 0 0 0,-1 0 1 0 0,1 0 0 0 0,-1 0-1 0 0,0 0 1 0 0,0 1 0 0 0,0 0-1 0 0,0 0 8 0 0,0-1 0 0 0,0 1 0 0 0,0-1 1 0 0,0 0-1 0 0,1 0 0 0 0,0 1-8 0 0,10 8 25 0 0,2 2 73 0 0,-12-11-65 0 0,-1 0 0 0 0,1 0 0 0 0,-1 0 0 0 0,1 0 0 0 0,-1 0 0 0 0,0 0-33 0 0,2 8 99 0 0,-3-9-77 0 0,0 0 1 0 0,1 1-1 0 0,-1-1 0 0 0,0 0 1 0 0,0 0-1 0 0,1 0 1 0 0,0 0-1 0 0,-1 0 0 0 0,1 0-22 0 0,7 9 139 0 0,8 20 297 0 0,-14-26-365 0 0,-1 1-23 0 0,-1 2 82 0 0,-1 15 452 0 0,0-17-452 0 0,0-1-36 0 0,-3 8 115 0 0,-3-3-64 0 0,1-2-54 0 0,3-3-42 0 0,2-4-38 0 0,0-1 1 0 0,-1 1 0 0 0,1 0 0 0 0,0-1-1 0 0,-1 1 1 0 0,1-1 0 0 0,0 1 0 0 0,-1 0-1 0 0,1-1 1 0 0,-1 1 0 0 0,1-1 0 0 0,-1 1-1 0 0,1-1 1 0 0,-1 0 0 0 0,1 1 0 0 0,-1-1-1 0 0,1 1 1 0 0,-1-1 0 0 0,0 0 0 0 0,1 1-1 0 0,-1-1 1 0 0,0 0-12 0 0,-4 2 48 0 0,-2 2 28 0 0,-19 10 132 0 0,14-3-118 0 0,10-6-66 0 0,2-4-19 0 0,0 0 1 0 0,-1-1 0 0 0,1 1-1 0 0,0 0 1 0 0,-1-1-1 0 0,1 1 1 0 0,0-1 0 0 0,-1 1-1 0 0,1-1 1 0 0,-1 1 0 0 0,1-1-1 0 0,-1 1 1 0 0,1-1-1 0 0,-1 1 1 0 0,1-1 0 0 0,-1 1-1 0 0,0-1 1 0 0,1 0-1 0 0,-1 1 1 0 0,1-1 0 0 0,-1 0-1 0 0,0 0-5 0 0,-4 3 16 0 0,-3 2-3 0 0,7-4-7 0 0,-1 0 0 0 0,1 0 0 0 0,-1-1-1 0 0,1 1 1 0 0,-1 0 0 0 0,1-1 0 0 0,-1 1 0 0 0,1 0-1 0 0,-1-1 1 0 0,0 0 0 0 0,1 1 0 0 0,-1-1 0 0 0,0 0-1 0 0,0 0-5 0 0,-5 0-53 0 0,0 0 56 0 0,-14 0 169 0 0,13 0-142 0 0,3 0-56 0 0,-1 0-48 0 0,0 0-71 0 0,-1 0-80 0 0,-1 0-94 0 0,-1 0-109 0 0,8 0 176 0 0,-1 0-40 0 0,-3 0-396 0 0,2 0 94 0 0,-1-1-54 0 0,-2-1-763 0 0,2-2-602 0 0,3-5-1143 0 0</inkml:trace>
  <inkml:trace contextRef="#ctx0" brushRef="#br2" timeOffset="123494.57">18190 5536 7424 0 0,'-2'0'166'0'0,"-1"0"-107"0"0,2 0-53 0 0,-2 0 57 0 0,-5 0 92 0 0,2 0-28 0 0,-2 0 38 0 0,-21 0-72 0 0,27 0 2 0 0,1 0 108 0 0,1 0 170 0 0,0 0 10 0 0,0 0-15 0 0,0 0-68 0 0,0 0-32 0 0,0 0-4 0 0,0 2 6 0 0,3 11 4 0 0,10 2 43 0 0,0 2 14 0 0,-8-8-133 0 0,0 2-6 0 0,1 0-56 0 0,-3-6-83 0 0,0 0 0 0 0,0 0 0 0 0,0-1 1 0 0,1 1-1 0 0,1 0-53 0 0,9 8 128 0 0,-10-9-86 0 0,0-1 0 0 0,-1 0 0 0 0,1 1-1 0 0,-1 0 1 0 0,0 0 0 0 0,0 0 0 0 0,-1 0-1 0 0,3 3-41 0 0,23 39 321 0 0,-22-37-250 0 0,0 0-1 0 0,0 1 1 0 0,-1-1-1 0 0,0 1 1 0 0,2 8-71 0 0,-4-9 67 0 0,0 1 0 0 0,1-1 0 0 0,4 8-67 0 0,19 19 96 0 0,-20-20-75 0 0,0 0 1 0 0,0 0-1 0 0,-2 0 1 0 0,2 7-22 0 0,10 27 35 0 0,-16-47-31 0 0,21 60 46 0 0,-19-53-50 0 0,-1 0 0 0 0,-1 0 0 0 0,0 0 0 0 0,0 0 0 0 0,-1 3 0 0 0,0 19 15 0 0,0-2 68 0 0,0 1 89 0 0,0 2 111 0 0,-4-1 26 0 0,-6-1-35 0 0,-21 30 205 0 0,13-27-214 0 0,8-17-132 0 0,-2 0 34 0 0,-29 28 404 0 0,38-42-500 0 0,0 1 0 0 0,0 0 0 0 0,0 0 0 0 0,1 0-1 0 0,-2 3-70 0 0,-11 16 341 0 0,1-12-156 0 0,3-5-32 0 0,6-3-84 0 0,4 0-68 0 0,-1 1 0 0 0,-4-2-12 0 0,2-1-31 0 0,1-1-74 0 0,3 0-53 0 0,0 0-247 0 0,0 0 310 0 0,0 0 3 0 0,0 0-17 0 0,0 0-44 0 0,0 0-15 0 0,0 0-43 0 0,0 0-51 0 0,0 0-56 0 0,0 0-62 0 0,0 0-56 0 0,0 0-50 0 0,0 0-45 0 0,0 0-158 0 0,0 0-43 0 0,0 0-191 0 0,0 0-513 0 0</inkml:trace>
  <inkml:trace contextRef="#ctx0" brushRef="#br2" timeOffset="123777.18">18664 6435 10864 0 0,'0'0'317'0'0,"2"0"2"0"0,2 0-251 0 0,3 2-24 0 0,-5 4-26 0 0,1-1 38 0 0,1-3 46 0 0,3-1 119 0 0,-5-1 204 0 0,-2 0 21 0 0,0 0 12 0 0,0 0 48 0 0,0 0 26 0 0,0 0 4 0 0,0 0-42 0 0,0 0-347 0 0,0 0 26 0 0,3 0 67 0 0,7 0-14 0 0,-7 0-29 0 0,-3 0-189 0 0,0 0-113 0 0,0 0-99 0 0,0 0 50 0 0,0 0-40 0 0,0 0-44 0 0,0 0-40 0 0,0 0-37 0 0,0 0-34 0 0,0 0-231 0 0,1 1-55 0 0,1 0-757 0 0,1 3-236 0 0,2 0-66 0 0,0 1-113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57.6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9216 0 0,'0'0'208'0'0,"0"0"33"0"0,0 0 14 0 0,3-3-42 0 0,7-7-113 0 0,-8 8-7 0 0,-1 1 103 0 0,-1 1 163 0 0,0 0 8 0 0,0 0-19 0 0,2 3-84 0 0,25 23 180 0 0,-27-26-436 0 0,0 0 0 0 0,0 1 1 0 0,1-1-1 0 0,-1 0 0 0 0,0 0 1 0 0,0 1-1 0 0,0-1 0 0 0,1 0 1 0 0,-1 0-1 0 0,0 1 1 0 0,0-1-1 0 0,0 0 0 0 0,0 1 1 0 0,0-1-1 0 0,0 0 0 0 0,0 1 1 0 0,0-1-1 0 0,0 0 0 0 0,1 1 1 0 0,-1-1-1 0 0,0 0 1 0 0,-1 1-1 0 0,1-1 0 0 0,0 0 1 0 0,0 1-1 0 0,0-1-8 0 0,0 8 81 0 0,-1 16 161 0 0,1-20-169 0 0,0 0 0 0 0,0 1-1 0 0,1-1 1 0 0,0 0 0 0 0,1 3-73 0 0,2 4 95 0 0,3 7 65 0 0,-5 1 39 0 0,-3-10-114 0 0,1 12 78 0 0,4-4 23 0 0,-1-8-79 0 0,0 1 0 0 0,-1-1 0 0 0,1 5-107 0 0,-2 2 164 0 0,0 5 80 0 0,-1-9-128 0 0,0-6-34 0 0,1 1 0 0 0,-2 0 0 0 0,1 0 0 0 0,-1 0 1 0 0,-1 5-83 0 0,-4 3 184 0 0,5-11-141 0 0,0-1 0 0 0,0 0 0 0 0,0 0 0 0 0,0 1 0 0 0,0-1 0 0 0,1 1 0 0 0,-1-1 0 0 0,1 2-43 0 0,0 7 151 0 0,0-4-46 0 0,0 13 96 0 0,0-11-90 0 0,0-2-13 0 0,0 1 35 0 0,0-5-91 0 0,0-1-1 0 0,1 0 1 0 0,-1 0-1 0 0,1 0 1 0 0,-1 0-1 0 0,1 0 1 0 0,1 2-42 0 0,6 13 253 0 0,-5-5-49 0 0,-3 25 488 0 0,0-26-482 0 0,0 1-102 0 0,0 3 14 0 0,0-13-26 0 0,0-3-5 0 0,0 2-32 0 0,0 5-64 0 0,0-3-46 0 0,0-2-57 0 0,0-1-126 0 0,0-1-208 0 0,0 0 332 0 0,0-1 4 0 0,0 1-20 0 0,0 0-45 0 0,0 0-15 0 0,0-1-46 0 0,0 1-52 0 0,0-1-60 0 0,0 0-63 0 0,0 0-60 0 0,0 0-52 0 0,0 0-47 0 0,0-1-164 0 0,0 0-45 0 0,0 0-200 0 0,0-1-536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58.0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0 175 8288 0 0,'0'0'190'0'0,"0"0"28"0"0,0 0 7 0 0,3 0-33 0 0,1 0-145 0 0,21 0-55 0 0,-20 0 36 0 0,0 0 52 0 0,1 0 47 0 0,-1 0 41 0 0,4 0 192 0 0,1 0 73 0 0,21 0 1178 0 0,-18 0-993 0 0,-6 0-355 0 0,-1 0-48 0 0,1 0-58 0 0,-1 0-67 0 0,0 0 83 0 0,-1-1-44 0 0,0-1-19 0 0,2-2 2 0 0,0-1-2 0 0,-1 3-6 0 0,1 1 20 0 0,0 0 48 0 0,12 0 33 0 0,-17 0-193 0 0,0 1-1 0 0,0-1 1 0 0,0 1 0 0 0,-1-1-1 0 0,1 0 1 0 0,0 0-1 0 0,0 1 1 0 0,-1-1-1 0 0,1-1 1 0 0,-1 1-1 0 0,1 0 1 0 0,0-1-12 0 0,2-1 70 0 0,0 2-36 0 0,4 2-6 0 0,-8 0-18 0 0,0-1-9 0 0,0 0 0 0 0,0 0 0 0 0,0 0 0 0 0,0 0 0 0 0,0 0 0 0 0,1 0 0 0 0,-1 0 0 0 0,0 0 0 0 0,0 0 0 0 0,0 0 0 0 0,0 0 0 0 0,0 0 0 0 0,0 0 0 0 0,0 0 0 0 0,0 0 0 0 0,0 0 0 0 0,0 0-1 0 0,1 0 1 0 0,-1 0 0 0 0,0 0 0 0 0,0 0 0 0 0,0 0 0 0 0,0-1 0 0 0,0 1 0 0 0,0 0 0 0 0,0 0 0 0 0,0 0 0 0 0,0 0 0 0 0,0 0 0 0 0,0 0 0 0 0,0 0 0 0 0,1 0 0 0 0,-1 0 0 0 0,0 0 0 0 0,0 0 0 0 0,0 0 0 0 0,0 0 0 0 0,0 0 0 0 0,0-1 0 0 0,0 1 0 0 0,0 0-1 0 0,0 0 1 0 0,0 0 0 0 0,0 0 0 0 0,0 0 0 0 0,0 0 0 0 0,0 0 0 0 0,0 0 0 0 0,0 0 0 0 0,0 0 0 0 0,0-1 0 0 0,0 1 0 0 0,0 0 0 0 0,0 0 0 0 0,0 0 0 0 0,0 0 0 0 0,0 0-1 0 0,2-8 16 0 0,8 1 52 0 0,-8 6-63 0 0,-1 1 0 0 0,0-1 1 0 0,0 0-1 0 0,1 1 1 0 0,-1-1-1 0 0,0 0 1 0 0,0 0-1 0 0,0 0 1 0 0,0 0-1 0 0,0 0 1 0 0,0 0-1 0 0,0 0 0 0 0,0 0 1 0 0,0-1-6 0 0,1-11 24 0 0,-2 13-23 0 0,0 0 0 0 0,0 0 0 0 0,0-1 0 0 0,0 1 0 0 0,0 0-1 0 0,0 0 1 0 0,0 0 0 0 0,0 0 0 0 0,0 0 0 0 0,0 0 0 0 0,0 0 0 0 0,0 0 0 0 0,0 0 0 0 0,0 0 0 0 0,0-1 0 0 0,0 1 0 0 0,0 0 0 0 0,0 0 0 0 0,0 0 0 0 0,0 0 0 0 0,0 0-1 0 0,0 0 1 0 0,0 0 0 0 0,0 0 0 0 0,0 0 0 0 0,0 0 0 0 0,0 0 0 0 0,0 0 0 0 0,1-1 0 0 0,-1 1 0 0 0,0 0 0 0 0,0 0 0 0 0,0 0 0 0 0,0 0 0 0 0,0 0 0 0 0,0 0-1 0 0,0 0 1 0 0,0 0 0 0 0,0 0 0 0 0,0 0 0 0 0,0 0 0 0 0,1 0 0 0 0,-1 0 0 0 0,0 0 0 0 0,0 0 0 0 0,0 0 0 0 0,0 0 0 0 0,0 0 0 0 0,0 0 0 0 0,0 0 0 0 0,0 0 0 0 0,0 0-1 0 0,0 0 1 0 0,1 0 0 0 0,-1 0 0 0 0,0 0 0 0 0,0 0-1 0 0,0 0 2 0 0,1 0-1 0 0,-1 0 0 0 0,1 0 1 0 0,-1 0-1 0 0,1 0 0 0 0,-1 0 1 0 0,1 0-1 0 0,-1 0 0 0 0,0 0 1 0 0,1 0-1 0 0,-1 0 0 0 0,1 0 1 0 0,-1-1-1 0 0,1 1 0 0 0,-1 0 1 0 0,0 0-1 0 0,1-1 0 0 0,-1 1 1 0 0,0 0-1 0 0,1 0 1 0 0,-1-1-1 0 0,1 1 0 0 0,-1 0 1 0 0,0-1-1 0 0,0 1 0 0 0,1-1 1 0 0,-1 1-1 0 0,0 0 0 0 0,0-1 1 0 0,1 1-2 0 0,0-20 88 0 0,-1 12-43 0 0,0 8-38 0 0,-1-10 8 0 0,5 4 59 0 0,-4 6-73 0 0,1-1 0 0 0,0 0 0 0 0,-1 1 0 0 0,1-1 0 0 0,0 0 0 0 0,-1 0 0 0 0,1 0 0 0 0,-1 1 0 0 0,1-1 0 0 0,-1 0 0 0 0,0 0 0 0 0,1 0 0 0 0,-1 0 0 0 0,0 0 1 0 0,0 0-2 0 0,0 0 0 0 0,0 0 1 0 0,0 0 0 0 0,-1 0-1 0 0,1 0 1 0 0,0 1 0 0 0,-1-1 0 0 0,1 0-1 0 0,-1 0 1 0 0,1 0 0 0 0,-1 0-1 0 0,0 1 1 0 0,1-1 0 0 0,-1 0-1 0 0,0 1 1 0 0,1-1-1 0 0,-3-4 43 0 0,3 4-42 0 0,0 0-1 0 0,0 1 1 0 0,0-1 0 0 0,0 0-1 0 0,0 1 1 0 0,0-1 0 0 0,0 0 0 0 0,-1 1-1 0 0,1-1 1 0 0,0 0 0 0 0,0 1-1 0 0,-1-1 1 0 0,1 0 0 0 0,0 1 0 0 0,-1-1-1 0 0,0 0 0 0 0,-1 1 0 0 0,1-1 0 0 0,-1 1 0 0 0,0 0 0 0 0,1-1 0 0 0,-1 1 0 0 0,1 0 0 0 0,-1 0 0 0 0,0 0 0 0 0,1 0 0 0 0,-1 0 0 0 0,-1 0 0 0 0,-4 1 0 0 0,7-2 0 0 0,-1 1 0 0 0,0 0 0 0 0,0 0 0 0 0,0 0 0 0 0,0 0 0 0 0,0 1 0 0 0,1-1 0 0 0,-1 0 0 0 0,0 0 0 0 0,0 0 0 0 0,0 1 0 0 0,0-1 0 0 0,1 0 0 0 0,-2 1 0 0 0,-3 10 0 0 0,-8-6 0 0 0,10-3-5 0 0,1 0 1 0 0,-1-1 0 0 0,0 2-1 0 0,1-1 1 0 0,0 0-1 0 0,0 0 1 0 0,0 1 0 0 0,0-1-1 0 0,0 1 1 0 0,0 0 0 0 0,0 0-1 0 0,1-1 1 0 0,-1 2 4 0 0,0 1-6 0 0,0-1-1 0 0,-1 0 1 0 0,0 0 0 0 0,0 0 0 0 0,-1 1 6 0 0,-1 1 0 0 0,0-1 0 0 0,1 1 0 0 0,0 0 0 0 0,-3 5 0 0 0,0 0-11 0 0,1-3-4 0 0,-2 6 13 0 0,6-2 68 0 0,2-10-52 0 0,0-1 0 0 0,0 1 0 0 0,0 0-1 0 0,-1-1 1 0 0,1 1 0 0 0,-1-1 0 0 0,1 1-1 0 0,-1-1 1 0 0,1 1 0 0 0,-1-1 0 0 0,0 1-1 0 0,0-1 1 0 0,0 0-14 0 0,-5 12 95 0 0,1 14 25 0 0,-2-14-94 0 0,6-12-22 0 0,1 1 0 0 0,-1-1 0 0 0,0 0 0 0 0,1 1 0 0 0,-1-1-1 0 0,0 1 1 0 0,1-1 0 0 0,0 1 0 0 0,-1 0 0 0 0,1-1 0 0 0,0 1 0 0 0,0-1 0 0 0,0 1-4 0 0,0 30 27 0 0,0 15 69 0 0,1-36-44 0 0,6 3-22 0 0,-1-3 28 0 0,-5-2 39 0 0,2-4 48 0 0,10 5-8 0 0,0-4-6 0 0,-8 0-58 0 0,-5-5-69 0 0,0-1 0 0 0,0 0 0 0 0,1 1 0 0 0,-1-1 0 0 0,0 1 1 0 0,1-1-1 0 0,-1 0 0 0 0,0 1 0 0 0,1-1 0 0 0,-1 1 0 0 0,0-1 1 0 0,1 0-1 0 0,-1 0 0 0 0,1 1 0 0 0,-1-1 0 0 0,1 0 0 0 0,-1 0 0 0 0,0 1 1 0 0,1-1-1 0 0,-1 0 0 0 0,1 0 0 0 0,-1 0 0 0 0,1 0 0 0 0,-1 0 0 0 0,1 0 1 0 0,-1 0-1 0 0,1 0 0 0 0,-1 0 0 0 0,1 0 0 0 0,-1 0 0 0 0,1 0 1 0 0,0 0-6 0 0,30 0 188 0 0,1 0-46 0 0,-31 0-134 0 0,1 0 0 0 0,0-1-1 0 0,-1 1 1 0 0,1 0-1 0 0,-1-1 1 0 0,1 1 0 0 0,-1-1-1 0 0,1 1 1 0 0,-1-1-1 0 0,1 0 1 0 0,-1 1 0 0 0,0-1-1 0 0,1 0-6 0 0,11-5 32 0 0,13 0-11 0 0,-17 3-54 0 0,-1-1 37 0 0,16-11 115 0 0,-15 8-98 0 0,2-3-88 0 0,-5 4-29 0 0,0 1-54 0 0,-1-1-64 0 0,1 0-71 0 0,1-1-162 0 0,-4 4 175 0 0,1-1-34 0 0,-3 2-75 0 0,1 1-56 0 0,-1-1-53 0 0,1 1-44 0 0,0-1-156 0 0,0 0-46 0 0,0 0-189 0 0,1-2-510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58.3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10712 0 0,'0'0'241'0'0,"0"0"38"0"0,0 0 11 0 0,0 0-28 0 0,0 0-132 0 0,0 0 74 0 0,0 0 55 0 0,0 0 12 0 0,3 2-18 0 0,7 9-77 0 0,-7-8-31 0 0,-3-1-7 0 0,0 25 49 0 0,0-13-142 0 0,0-3-69 0 0,0 0-66 0 0,0 3-12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50.5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33 7688 0 0,'0'0'166'0'0,"0"0"29"0"0,0 0 14 0 0,0-1-64 0 0,0-1-11 0 0,0 2-175 0 0,0-1 67 0 0,0 0 39 0 0,0 1 37 0 0,0-2 202 0 0,0 0 117 0 0,0 0 99 0 0,0 0 15 0 0,0 0 49 0 0,-1-8 2372 0 0,0 7-1994 0 0,0 2-534 0 0,1 0-48 0 0,-1 0-55 0 0,0 0-64 0 0,1 1-72 0 0,-1 0-79 0 0,0-1-86 0 0,0 2-42 0 0,1-1-44 0 0,-1 0-46 0 0,0 1-50 0 0,0-1-51 0 0,0 1-54 0 0,0 0-57 0 0,-3 5 478 0 0,3-5-148 0 0,1-1 0 0 0,0 1-1 0 0,0-1 1 0 0,-1 1 0 0 0,1-1 0 0 0,0 0 0 0 0,0 1 0 0 0,-1-1-1 0 0,1 1 1 0 0,-1-1 0 0 0,1 0 0 0 0,0 0 0 0 0,-1 1-1 0 0,1-1 1 0 0,-1 0 0 0 0,1 0 0 0 0,-1 1 0 0 0,1-1 0 0 0,0 0-1 0 0,-1 0 1 0 0,1 0 0 0 0,-1 0 0 0 0,1 0 0 0 0,-1 1-1 0 0,1-1 1 0 0,-1 0 0 0 0,1 0 0 0 0,-1 0 0 0 0,1-1 0 0 0,-1 1-1 0 0,1 0 1 0 0,-1 0-10 0 0,0 0 8 0 0,1 0 0 0 0,-1 0 0 0 0,1 0 0 0 0,-1 0-1 0 0,1 0 1 0 0,-1 0 0 0 0,1 0 0 0 0,-1 0 0 0 0,1 0 0 0 0,-1 0-1 0 0,1 0 1 0 0,-1 0 0 0 0,1 0 0 0 0,-1 0 0 0 0,1 0 0 0 0,-1 1 0 0 0,1-1-1 0 0,0 0 1 0 0,-1 0 0 0 0,1 1 0 0 0,-1-1 0 0 0,1 0 0 0 0,0 1-1 0 0,-1-1 1 0 0,1 0 0 0 0,-1 1 0 0 0,1-1 0 0 0,0 1 0 0 0,0-1 0 0 0,-1 0-1 0 0,1 1 1 0 0,0 0-8 0 0,-5 5 111 0 0,-8-1 56 0 0,3 3-74 0 0,-16 18 186 0 0,15-15-195 0 0,-5 7 1 0 0,-2 8-8 0 0,4-4-7 0 0,8-13-43 0 0,2-4-6 0 0,0 1 0 0 0,1-1 0 0 0,-1 1 0 0 0,1 0 0 0 0,-1 4-21 0 0,-2 17 12 0 0,0-14-12 0 0,5-12 1 0 0,0 0 0 0 0,0 1 0 0 0,1-1 0 0 0,-1 1-1 0 0,0-1 1 0 0,1 1 0 0 0,-1-1 0 0 0,1 1 0 0 0,0-1 0 0 0,-1 1-1 0 0,1-1 1 0 0,0 1 0 0 0,0 0-1 0 0,0 24 51 0 0,0 11-49 0 0,0-36-2 0 0,0 1 0 0 0,1 0 0 0 0,-1-1 0 0 0,0 1-1 0 0,1 0 1 0 0,-1-1 0 0 0,1 1 0 0 0,-1-1-1 0 0,1 1 1 0 0,0-1 0 0 0,-1 1 0 0 0,1-1-1 0 0,0 1 1 0 0,0-1 0 0 0,4 7-19 0 0,-4-7 11 0 0,-1 0 0 0 0,0 0-1 0 0,1 0 1 0 0,-1 0 0 0 0,1-1 0 0 0,-1 1 0 0 0,1 0 0 0 0,-1 0 0 0 0,1-1 0 0 0,-1 1-1 0 0,1 0 1 0 0,0-1 0 0 0,0 1 0 0 0,-1 0 0 0 0,1-1 0 0 0,0 1 0 0 0,0-1 0 0 0,0 1 0 0 0,-1-1-1 0 0,1 0 1 0 0,0 1 0 0 0,0-1 0 0 0,0 0 0 0 0,0 0 0 0 0,0 0 0 0 0,0 1 8 0 0,9 2-88 0 0,1 10-103 0 0,-10-12 175 0 0,1 0-1 0 0,-1 0 0 0 0,1 0 0 0 0,-1 0 0 0 0,1 0 0 0 0,0 0 0 0 0,-1 0 0 0 0,1-1 0 0 0,0 1 0 0 0,0 0 0 0 0,0-1 17 0 0,3 2-77 0 0,0-1-36 0 0,1 1-46 0 0,0 1-55 0 0,0 1-19 0 0,11 2-261 0 0,-9-4 221 0 0,-1-1-69 0 0,-2-1 122 0 0,-1 0-39 0 0,0 0-61 0 0,0 0-48 0 0,0 0-43 0 0,0 0-37 0 0,4 0-540 0 0,0 0-86 0 0,4 0-739 0 0,7 0-1018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58.5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 10680 0 0,'0'0'241'0'0,"-3"2"38"0"0,-8 9 11 0 0,9-9-28 0 0,2-1-197 0 0,0 1-37 0 0,0-1-28 0 0,0-1 0 0 0,0 1 1 0 0,0 0-1 0 0,-1-1 0 0 0,1 1 0 0 0,0 0 0 0 0,0-1 1 0 0,0 1-1 0 0,-1-1 0 0 0,1 1 0 0 0,0 0 1 0 0,-1-1-1 0 0,1 1 0 0 0,0-1 0 0 0,-1 1 0 0 0,1-1 1 0 0,-1 1-1 0 0,1-1 0 0 0,-1 1 0 0 0,1-1 1 0 0,-1 0-1 0 0,1 1 0 0 0,-1-1 0 0 0,-5 6 19 0 0,4 1 48 0 0,2-5 63 0 0,0-1 153 0 0,0-1 266 0 0,0 0 26 0 0,0 0 18 0 0,0 0 47 0 0,0 0 22 0 0,0 0 2 0 0,0 0-27 0 0,0 0-112 0 0,0 0-49 0 0,0 0-11 0 0,0 3-39 0 0,0-2-347 0 0,0 3-37 0 0,0-2 28 0 0,0 1 88 0 0,0-2-33 0 0,0 1 39 0 0,3-2 8 0 0,7 0-17 0 0,-7 0-10 0 0,-3 0-135 0 0,0 0-50 0 0,0 0-38 0 0,0 0-22 0 0,0 0-38 0 0,0 0-43 0 0,0 0-49 0 0,0 0-52 0 0,0 0-50 0 0,0 0-46 0 0,0 0-40 0 0,0 0-278 0 0,0 0-67 0 0,0 0-54 0 0,0 0-39 0 0,0 0-325 0 0,0 0-35 0 0,0 0-2551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55.2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0 143 9520 0 0,'0'0'276'0'0,"0"0"2"0"0,0 0-126 0 0,0 0-57 0 0,0 0 97 0 0,0 0 176 0 0,0 0 15 0 0,0 0 17 0 0,0 0 69 0 0,0 0 38 0 0,3 0 5 0 0,10 3 113 0 0,-8 0-384 0 0,0 1-68 0 0,-2-1-142 0 0,0-1-48 0 0,0 2 96 0 0,1-1 0 0 0,0 0 0 0 0,0-1 0 0 0,1 1 0 0 0,1 0-79 0 0,17 12 341 0 0,-12 0-170 0 0,-6-5-36 0 0,-4-8-104 0 0,0 1 0 0 0,0-1 0 0 0,0 0 0 0 0,1 1-1 0 0,-1-1 1 0 0,1 0 0 0 0,0 0 0 0 0,0 0 0 0 0,1 2-31 0 0,5 4 61 0 0,13 12 89 0 0,-5-3 18 0 0,-14-16-149 0 0,-1 1 1 0 0,0 0 0 0 0,1 0 0 0 0,-1 0 0 0 0,0 0-1 0 0,0 0 1 0 0,0 0 0 0 0,0 0 0 0 0,0 0 0 0 0,0 1-1 0 0,-1-1 1 0 0,1 0-20 0 0,6 16 132 0 0,-5-16-115 0 0,-1 0 1 0 0,1-1-1 0 0,-1 1 1 0 0,1-1-1 0 0,0 1 0 0 0,0-1 1 0 0,0 1-1 0 0,1-1-17 0 0,10 8 109 0 0,-1 5 34 0 0,-6-3-67 0 0,9 27 250 0 0,-10-22-212 0 0,-2-7-71 0 0,7 13 157 0 0,-8-18-158 0 0,1-1 1 0 0,0 1 0 0 0,0-1 0 0 0,0 1-1 0 0,1 0-42 0 0,2 2 53 0 0,-1-1 18 0 0,-1 1 1 0 0,0-1-1 0 0,0 1 0 0 0,-1 0 1 0 0,0 1-1 0 0,0-1-71 0 0,0 0 50 0 0,0 1 17 0 0,-3-7-61 0 0,0 1 0 0 0,0-1-1 0 0,1 0 1 0 0,-1 1 0 0 0,0-1-1 0 0,0 1 1 0 0,0-1 0 0 0,1 1-1 0 0,-1-1 1 0 0,0 0 0 0 0,0 1-1 0 0,1-1 1 0 0,-1 1 0 0 0,0-1-1 0 0,1 0 1 0 0,-1 0 0 0 0,0 1-1 0 0,1-1 1 0 0,-1 0 0 0 0,1 1-1 0 0,-1-1 1 0 0,0 0 0 0 0,1 0-1 0 0,-1 0 1 0 0,1 1 0 0 0,-1-1-1 0 0,1 0 1 0 0,-1 0-1 0 0,1 0 1 0 0,-1 0 0 0 0,0 0-1 0 0,1 0 1 0 0,-1 0 0 0 0,1 0-1 0 0,-1 0 1 0 0,1 0-6 0 0,-1 0 2 0 0,0 0 0 0 0,0 0 0 0 0,0 0 0 0 0,0 0-1 0 0,0 0 1 0 0,0 0 0 0 0,1 0 0 0 0,-1 0 0 0 0,0 0 0 0 0,0 0-1 0 0,0 0 1 0 0,0 0 0 0 0,0 0 0 0 0,0 0 0 0 0,0 0 0 0 0,0 0 0 0 0,0 0-1 0 0,0 0 1 0 0,1 0 0 0 0,-1 0 0 0 0,0 0 0 0 0,0 0 0 0 0,0 0-1 0 0,0 0 1 0 0,0 0 0 0 0,0 0 0 0 0,0 0 0 0 0,0 0 0 0 0,0 0 0 0 0,0 0-1 0 0,0 0 1 0 0,0 0 0 0 0,0 0 0 0 0,1 1 0 0 0,-1-1 0 0 0,0 0-1 0 0,0 0 1 0 0,0 0 0 0 0,0 0 0 0 0,0 0 0 0 0,0 0 0 0 0,0 0 0 0 0,0 0-1 0 0,0 0 1 0 0,0 0 0 0 0,0 0 0 0 0,0 1 0 0 0,0-1 0 0 0,0 0-1 0 0,0 0 1 0 0,0 0 0 0 0,0 0 0 0 0,0 0 0 0 0,0 0 0 0 0,0 0 0 0 0,0 0-1 0 0,0 0-1 0 0,4 15 118 0 0,5-3-33 0 0,-7-10-9 0 0,-2-2-11 0 0,0 0-1 0 0,0 0 6 0 0,0 0 20 0 0,0 3-10 0 0,0-3-80 0 0,0 5 9 0 0,-2-2-46 0 0,0-3-90 0 0,1-1 44 0 0,-2-1 15 0 0,-5-4 8 0 0,6 3-5 0 0,0 0-53 0 0,-1 0-82 0 0,1-1-97 0 0,1 1-120 0 0,0 1 158 0 0,0 0-38 0 0,0 0-40 0 0,1 1-42 0 0,-1-1-45 0 0,1 0-48 0 0,-1 1-51 0 0,1-1-52 0 0,0 0-55 0 0,0 1-58 0 0,0-6-1520 0 0,0-2-1248 0 0</inkml:trace>
  <inkml:trace contextRef="#ctx0" brushRef="#br0" timeOffset="283.67">300 1 8384 0 0,'-3'0'54'0'0,"-1"0"-7"0"0,1 0 14 0 0,0 0 58 0 0,-2 0 89 0 0,-9 2-41 0 0,6 3 5 0 0,-2 1 140 0 0,0-4 125 0 0,9-2-427 0 0,1 0-1 0 0,0 0 1 0 0,0 0-1 0 0,0 0 1 0 0,0 0-1 0 0,0 0 1 0 0,0 0-1 0 0,0 0 1 0 0,0 0-1 0 0,0 0 1 0 0,0 0 0 0 0,-1 0-1 0 0,1 0 1 0 0,0 0-1 0 0,0 0 1 0 0,0 0-1 0 0,0 0 1 0 0,0 0-1 0 0,0 0 1 0 0,0 0-1 0 0,0 0 1 0 0,0 0 0 0 0,0 0-1 0 0,0 0 1 0 0,-1 1-1 0 0,1-1 1 0 0,0 0-1 0 0,0 0 1 0 0,0 0-1 0 0,0 0 1 0 0,0 0-1 0 0,0 0 1 0 0,0 0 0 0 0,0 0-1 0 0,0 0 1 0 0,0 0-1 0 0,0 0 1 0 0,0 0-1 0 0,0 0 1 0 0,0 1-1 0 0,0-1 1 0 0,0 0-1 0 0,0 0 1 0 0,0 0-1 0 0,0 0 1 0 0,0 0 0 0 0,0 0-1 0 0,0 0 1 0 0,0 0-1 0 0,0 0 1 0 0,0 0-1 0 0,0 1 1 0 0,0-1-1 0 0,0 0 1 0 0,0 0-1 0 0,0 0 1 0 0,0 0-10 0 0,-2 8 348 0 0,-2-5-62 0 0,-3 2-59 0 0,2 3-11 0 0,-4 9 21 0 0,7-13-160 0 0,-1 10 153 0 0,3-12-209 0 0,0 0 0 0 0,0-1 1 0 0,0 1-1 0 0,0-1 1 0 0,0 1-1 0 0,0-1 0 0 0,-1 1 1 0 0,1-1-1 0 0,-1 1 1 0 0,1-1-22 0 0,-11 17 162 0 0,8-15-136 0 0,1 1-1 0 0,0-1 0 0 0,0 1 1 0 0,0 0-1 0 0,0-1 0 0 0,1 1 1 0 0,-1 1-26 0 0,-3 24 173 0 0,-5-8 23 0 0,-9 42 219 0 0,16-53-339 0 0,0 0 0 0 0,0 1 0 0 0,0 3-76 0 0,-3 17 204 0 0,-5 0 20 0 0,7-13-102 0 0,1-6 37 0 0,0 0 0 0 0,-5 12-159 0 0,4-13 65 0 0,1-1 1 0 0,1 1-1 0 0,-1 3-65 0 0,-3 16 156 0 0,-5 2 12 0 0,7-14-72 0 0,3-13-68 0 0,0 0 0 0 0,0 0 0 0 0,0-1-1 0 0,-1 1 1 0 0,0 0 0 0 0,0-1-1 0 0,0 1 1 0 0,0 0-28 0 0,-1-2 28 0 0,1 1-1 0 0,0-1 1 0 0,0 1 0 0 0,1 0-1 0 0,-1 0 1 0 0,1 0 0 0 0,0 0-1 0 0,0 0-27 0 0,-3 9 69 0 0,-2 0 24 0 0,5-12-80 0 0,0 1 0 0 0,0-1 0 0 0,1 1 0 0 0,-1-1 0 0 0,0 0 0 0 0,1 1 0 0 0,-1 0 0 0 0,1-1 0 0 0,0 1 0 0 0,-1-1 0 0 0,1 1 0 0 0,0-1 0 0 0,0 1-13 0 0,0 0 26 0 0,-1 1 0 0 0,1-1 1 0 0,-1 0-1 0 0,1 0 0 0 0,-1 0 0 0 0,0 1 0 0 0,0-1 0 0 0,0 0 0 0 0,0 0 0 0 0,0 1-26 0 0,-4 7 87 0 0,2 0-83 0 0,3-8 68 0 0,0-2-18 0 0,0 0-110 0 0,0 0 29 0 0,0 0-23 0 0,1 0-27 0 0,-1 0-44 0 0,0 0-23 0 0,1 0-44 0 0,-1 0-52 0 0,1 0-59 0 0,0 0-62 0 0,0 0-58 0 0,0 0-51 0 0,0 0-46 0 0,1 0-154 0 0,-1 0-45 0 0,2 0-185 0 0,0 0-499 0 0</inkml:trace>
  <inkml:trace contextRef="#ctx0" brushRef="#br0" timeOffset="861.27">789 158 6000 0 0,'0'0'174'0'0,"0"0"-46"0"0,0 0-12 0 0,0 0 37 0 0,0 0 124 0 0,0 0 229 0 0,-3 0 20 0 0,0 0-319 0 0,0-1-60 0 0,-2-4 118 0 0,3 2-158 0 0,0 1 46 0 0,0 1-13 0 0,0 0 40 0 0,0 0 6 0 0,-1 0 37 0 0,0 1 42 0 0,-1 0 46 0 0,2 0-272 0 0,0-1 48 0 0,-1 1 35 0 0,-9 1 375 0 0,7-1-309 0 0,0 2-49 0 0,-8 9 202 0 0,10-9-46 0 0,-3-1-11 0 0,0 0-105 0 0,0 2-48 0 0,-2 3-23 0 0,5-3-29 0 0,0-1 49 0 0,1 0-45 0 0,-1-2-28 0 0,0 0-28 0 0,0 0-13 0 0,1 1 28 0 0,-3 12 112 0 0,-21 19 108 0 0,16-12-127 0 0,5-9-6 0 0,-1 1-1 0 0,-7 10-128 0 0,3 0 57 0 0,1 1 32 0 0,7-19-74 0 0,1-1 0 0 0,-1 1 1 0 0,0 0-1 0 0,1 0 0 0 0,0-1 1 0 0,0 1-1 0 0,0 0 1 0 0,0 1-1 0 0,1 0-15 0 0,-1 18 94 0 0,-1-7-24 0 0,-5 2-16 0 0,3-7-32 0 0,4-10-21 0 0,-1 0 0 0 0,1 0-1 0 0,0 1 1 0 0,0-1 0 0 0,-1 0 0 0 0,1 0-1 0 0,0 1 1 0 0,0-1 0 0 0,0 0-1 0 0,1 1 1 0 0,-1-1 0 0 0,0 0 0 0 0,0 0-1 0 0,1 1 1 0 0,-1-1 0 0 0,1 0-1 0 0,-1 0 1 0 0,1 0 0 0 0,-1 0 0 0 0,1 0-1 0 0,0 1 1 0 0,-1-1 0 0 0,1 0-1 0 0,0 0-1 0 0,0 0 1 0 0,0 1 0 0 0,0-1 0 0 0,0 1 0 0 0,-1-1-1 0 0,1 0 1 0 0,-1 1 0 0 0,1-1 0 0 0,-1 1-1 0 0,1-1 1 0 0,-1 1 0 0 0,0-1 0 0 0,0 2 0 0 0,0 3 1 0 0,2 12 31 0 0,-2-17-30 0 0,0-1-1 0 0,0 1 1 0 0,0-1-1 0 0,1 0 1 0 0,-1 1 0 0 0,0-1-1 0 0,0 1 1 0 0,1-1-1 0 0,-1 0 1 0 0,0 1-1 0 0,1-1 1 0 0,-1 0-1 0 0,1 0 1 0 0,-1 1-1 0 0,0-1 1 0 0,1 0 0 0 0,-1 0-1 0 0,1 1 1 0 0,-1-1-1 0 0,0 0 1 0 0,1 0-1 0 0,-1 0 1 0 0,1 0-1 0 0,-1 0 1 0 0,1 0-1 0 0,-1 0 1 0 0,1 0-1 0 0,-1 0 1 0 0,1 0 0 0 0,-1 0-2 0 0,3 0 74 0 0,-3 0 1 0 0,0 1-65 0 0,0 0 0 0 0,0 0 0 0 0,0-1 0 0 0,0 1 0 0 0,0 0 1 0 0,0 0-1 0 0,0-1 0 0 0,1 1 0 0 0,-1 0 0 0 0,0 0 0 0 0,0-1 0 0 0,1 1 0 0 0,-1 0 1 0 0,0-1-1 0 0,1 1 0 0 0,-1 0 0 0 0,1-1 0 0 0,-1 1-10 0 0,1-1 7 0 0,-1 1 0 0 0,1-1 0 0 0,-1 0-1 0 0,1 0 1 0 0,-1 1 0 0 0,1-1 0 0 0,-1 0 0 0 0,1 0 0 0 0,0 0-1 0 0,-1 1 1 0 0,1-1 0 0 0,-1 0 0 0 0,1 0 0 0 0,-1 0-1 0 0,1 0 1 0 0,0 0 0 0 0,-1 0 0 0 0,1-1-7 0 0,3 0 26 0 0,0 0 0 0 0,0 0 1 0 0,-1 0-1 0 0,1-1 0 0 0,-1 0 0 0 0,2 0-26 0 0,0-1 37 0 0,6-2 27 0 0,-9 4-49 0 0,0 0-1 0 0,1 0 0 0 0,-1 0 0 0 0,0 0 0 0 0,0-1 0 0 0,0 1 0 0 0,0-1 0 0 0,0 0 1 0 0,0 0-15 0 0,7-8 83 0 0,3-8 117 0 0,-6 10-112 0 0,-2 2-67 0 0,10-4 131 0 0,-11-2-71 0 0,2-3-24 0 0,5 0-43 0 0,-7 13-19 0 0,-1-1 1 0 0,1 1-1 0 0,-1-1 1 0 0,1 1 0 0 0,-1-1-1 0 0,0 0 1 0 0,0 0-1 0 0,0 0 1 0 0,-1 0 0 0 0,1 0-1 0 0,-1 0 1 0 0,1 0-1 0 0,-1-1 1 0 0,0 1 0 0 0,0 0-1 0 0,-1-1 1 0 0,1 1-1 0 0,-1-1 1 0 0,0 1 0 0 0,1-3 4 0 0,-1 2 0 0 0,0 0 0 0 0,1 0 0 0 0,-1 0 0 0 0,1 0 0 0 0,0 0 0 0 0,1 1 0 0 0,-1-1 0 0 0,1 0 0 0 0,-1 1 0 0 0,3-4 0 0 0,-4 6 0 0 0,1 0 0 0 0,-1-1 0 0 0,1 1 0 0 0,-1 0 0 0 0,0-1 0 0 0,0 1 0 0 0,0-1 0 0 0,1 1 0 0 0,-1 0 0 0 0,-1-2 0 0 0,4-15 0 0 0,7-8 10 0 0,-9 23-4 0 0,0 1-1 0 0,0-1 1 0 0,0 0-1 0 0,-1 1 0 0 0,0-1 1 0 0,1 0-1 0 0,-1 0 1 0 0,0 1-1 0 0,0-1 1 0 0,-1-2-6 0 0,0-26-12 0 0,1 31 11 0 0,0 0 0 0 0,0 0 1 0 0,0-1-1 0 0,0 1 0 0 0,0 0 0 0 0,0 0 1 0 0,0 0-1 0 0,0 0 0 0 0,0 0 0 0 0,0 0 1 0 0,0 0-1 0 0,0 0 0 0 0,0 0 0 0 0,0 0 1 0 0,0-1-1 0 0,0 1 0 0 0,0 0 0 0 0,0 0 1 0 0,0 0-1 0 0,0 0 0 0 0,0 0 0 0 0,0 0 1 0 0,0 0-1 0 0,0 0 0 0 0,0 0 0 0 0,0 0 1 0 0,0 0-1 0 0,0 0 0 0 0,0-1 0 0 0,1 1 1 0 0,-1 0-1 0 0,0 0 0 0 0,0 0 0 0 0,0 0 1 0 0,0 0-1 0 0,0 0 0 0 0,0 0 0 0 0,0 0 1 0 0,0 0-1 0 0,0 0 0 0 0,0 0 0 0 0,0 0 1 0 0,0 0-1 0 0,1 0 0 0 0,-1 0 0 0 0,0 0 1 0 0,0 0-1 0 0,0 0 0 0 0,0 0 0 0 0,0 0 1 0 0,0 0-1 0 0,0 0 0 0 0,0 0 0 0 0,0 0 1 0 0,0 0-1 0 0,1 0 0 0 0,-1 0 1 0 0,1 0 0 0 0,0 0-1 0 0,0 0 0 0 0,0 0 1 0 0,0 0-1 0 0,0 0 1 0 0,0 0-1 0 0,0 0 0 0 0,0 1 1 0 0,0-1-1 0 0,0 0 0 0 0,0 0 1 0 0,0 1-1 0 0,0-1 1 0 0,0 1-1 0 0,0-1 0 0 0,0 1 1 0 0,0-1-1 0 0,0 1 1 0 0,0 0 0 0 0,1 2 0 0 0,-1-1 0 0 0,0 1 0 0 0,0-1 0 0 0,0 1 0 0 0,0 0 0 0 0,-1 0 0 0 0,1-1 0 0 0,0 1 0 0 0,-1 0 0 0 0,0 0 0 0 0,0 0 0 0 0,0-1 0 0 0,0 1 1 0 0,0 1-1 0 0,0-2 0 0 0,0 0 0 0 0,0 0 0 0 0,1 1 0 0 0,-1-1 0 0 0,1 0 0 0 0,-1 0 0 0 0,1 1 0 0 0,0-1 0 0 0,0 0 0 0 0,0 0 0 0 0,1 2 0 0 0,8 17 0 0 0,-8-15 0 0 0,0 1 0 0 0,1 0 0 0 0,-2-1 0 0 0,1 1 0 0 0,-1 0 0 0 0,0 0 0 0 0,0 0 0 0 0,-1 0 0 0 0,0 0 0 0 0,0-5 0 0 0,0 0 0 0 0,0 0 0 0 0,0 1 0 0 0,0-1 0 0 0,0 0 0 0 0,0 0 0 0 0,1 0 0 0 0,-1 0 0 0 0,1 0 0 0 0,0 1 0 0 0,4 6 0 0 0,-4-8 0 0 0,0 0 0 0 0,0 1 0 0 0,-1-1 0 0 0,1 1 0 0 0,0-1 0 0 0,-1 1 0 0 0,1-1 0 0 0,0 1 0 0 0,-1 0 0 0 0,0-1 0 0 0,1 1 0 0 0,-1-1 0 0 0,0 1 0 0 0,0 0 0 0 0,0 0 2 0 0,0 0 1 0 0,0-1-1 0 0,1 1 1 0 0,-1 0-1 0 0,1 0 1 0 0,-1-1-1 0 0,1 1 1 0 0,-1 0-1 0 0,1-1 1 0 0,0 1-1 0 0,0 0 1 0 0,0-1-1 0 0,0 1-2 0 0,0-1 10 0 0,0 1 0 0 0,0-1 0 0 0,0 1 0 0 0,-1-1 0 0 0,1 1 0 0 0,0 0 0 0 0,-1 0 0 0 0,1-1 0 0 0,-1 1 0 0 0,0 0 0 0 0,1 0 0 0 0,-1-1 0 0 0,0 1-10 0 0,0-1 5 0 0,-1-1-1 0 0,1 1 1 0 0,0-1 0 0 0,0 1-1 0 0,0-1 1 0 0,0 1-1 0 0,0-1 1 0 0,0 1 0 0 0,0-1-1 0 0,0 1 1 0 0,1-1-1 0 0,-1 1 1 0 0,0-1 0 0 0,0 1-1 0 0,0-1 1 0 0,0 1 0 0 0,1-1-1 0 0,-1 1 1 0 0,0-1-1 0 0,0 0 1 0 0,1 1 0 0 0,-1-1-1 0 0,0 1 1 0 0,1-1-1 0 0,-1 0 1 0 0,0 1 0 0 0,1-1-1 0 0,-1 0 1 0 0,1 0-1 0 0,-1 1 1 0 0,0-1 0 0 0,1 0-5 0 0,6 5 55 0 0,-7-5-55 0 0,1 1 1 0 0,-1 0-1 0 0,0-1 1 0 0,0 1-1 0 0,1-1 1 0 0,-1 1-1 0 0,0 0 0 0 0,0-1 1 0 0,0 1-1 0 0,0 0 1 0 0,1 0-1 0 0,-1-1 1 0 0,0 1-1 0 0,0 0 1 0 0,0-1-1 0 0,-1 5-41 0 0,1-4 40 0 0,0-1 0 0 0,0 1 0 0 0,0-1 1 0 0,0 1-1 0 0,0-1 0 0 0,0 1 0 0 0,0-1 0 0 0,0 1 0 0 0,0-1 1 0 0,0 1-1 0 0,0-1 0 0 0,0 0 0 0 0,1 1 0 0 0,-1-1 0 0 0,0 1 0 0 0,0-1 1 0 0,0 1-1 0 0,1-1 0 0 0,-1 0 0 0 0,0 1 0 0 0,0-1 0 0 0,1 1 1 0 0,-1-1 0 0 0,1 0 0 0 0,-1 1 1 0 0,1-1 0 0 0,0 0-1 0 0,-1 1 1 0 0,1-1 0 0 0,-1 0-1 0 0,1 0 1 0 0,0 0 0 0 0,0 1 0 0 0,-1-1-1 0 0,1 0 1 0 0,0 0 0 0 0,-1 0-1 0 0,1 0 1 0 0,0 0-1 0 0,-1 0 0 0 0,0 0 1 0 0,0 0 0 0 0,0 0-1 0 0,0 0 1 0 0,0 0 0 0 0,0 0 0 0 0,0 0-1 0 0,0-1 1 0 0,0 1 0 0 0,0 0 0 0 0,1 0-1 0 0,-1 0 1 0 0,0 0 0 0 0,0 0 0 0 0,0 0-1 0 0,0 1 1 0 0,0-1 0 0 0,0 0 0 0 0,0 0-1 0 0,0 0 1 0 0,0 0 0 0 0,0 0 0 0 0,1 0-1 0 0,-1 0 1 0 0,0 0 0 0 0,0 0 0 0 0,0 0-1 0 0,0 0 1 0 0,0 0 0 0 0,0 0 0 0 0,0 0-1 0 0,0 0 1 0 0,0 0 0 0 0,0 0 0 0 0,0 0-1 0 0,0 0 1 0 0,0 1 0 0 0,0-1 0 0 0,0 0-1 0 0,0 0 1 0 0,0 0 0 0 0,0 0 0 0 0,0 0-1 0 0,1 0 1 0 0,-1 0 0 0 0,0 0 0 0 0,0 0-1 0 0,0 0 1 0 0,0 1 0 0 0,0-1 0 0 0,0 0-1 0 0,-1 0 1 0 0,1 0 0 0 0,0 0 0 0 0,0 0-1 0 0,0 0 1 0 0,0 0 0 0 0,0 0-1 0 0,0 11-9 0 0,0-9-52 0 0,0-2-82 0 0,0 0-85 0 0,0 0 65 0 0,0 0-37 0 0,0 0-41 0 0,0 0-38 0 0,0 0-381 0 0,0 0 90 0 0,0 0-54 0 0,0 0-735 0 0,0 0-583 0 0,0 0-1104 0 0</inkml:trace>
  <inkml:trace contextRef="#ctx0" brushRef="#br0" timeOffset="1532.26">1089 143 9616 0 0,'0'0'216'0'0,"0"0"32"0"0,0 0 12 0 0,0 0-106 0 0,0 2-79 0 0,0 1-45 0 0,0 2-16 0 0,0 16 71 0 0,2 2 526 0 0,1-10-251 0 0,0-3-110 0 0,0-1-59 0 0,-1-3-100 0 0,1 8 303 0 0,-4-2-63 0 0,1-10-279 0 0,0 0 1 0 0,0-1-1 0 0,0 1 1 0 0,0 0-1 0 0,0 0 0 0 0,0 0 1 0 0,0 0-1 0 0,1 0 0 0 0,-1-1 1 0 0,1 1-1 0 0,0 2-52 0 0,4 4 170 0 0,1 2 69 0 0,-4 3 48 0 0,1 1-28 0 0,3-4-63 0 0,-1-2-59 0 0,3 9 193 0 0,-1-3-102 0 0,-1-1 30 0 0,0-8-95 0 0,-5-5-152 0 0,-1 0-1 0 0,0 1 1 0 0,1-1-1 0 0,-1 0 0 0 0,1 0 1 0 0,-1 1-1 0 0,0-1 1 0 0,1 0-1 0 0,-1 1 1 0 0,1-1-1 0 0,-1 0 1 0 0,0 1-1 0 0,0-1 0 0 0,1 1 1 0 0,-1-1-1 0 0,0 1 1 0 0,0-1-1 0 0,1 1 1 0 0,-1-1-1 0 0,0 0 1 0 0,0 1-1 0 0,0-1 0 0 0,0 1 1 0 0,0-1-1 0 0,0 1 1 0 0,0-1-1 0 0,0 1 1 0 0,0-1-1 0 0,0 1 1 0 0,0-1-1 0 0,0 1 1 0 0,0 0-11 0 0,0 1-33 0 0,0 0 56 0 0,0 2 92 0 0,0 1 65 0 0,0 5 317 0 0,0-7-386 0 0,0 0-61 0 0,0-1 170 0 0,2 1-52 0 0,9 8-28 0 0,-9-9-4 0 0,-2-2-6 0 0,0 0-30 0 0,0 0-18 0 0,0 0-2 0 0,0 0 3 0 0,0 0 10 0 0,0-2-13 0 0,0-2-67 0 0,0 0-10 0 0,0-7 34 0 0,0 1-3 0 0,0-7 18 0 0,-1 13-44 0 0,1 0 1 0 0,-1-1 0 0 0,1 1-1 0 0,0 0 1 0 0,1-1-1 0 0,-1 1 1 0 0,1 0 0 0 0,0-1-1 0 0,1-3-8 0 0,24-39 0 0 0,-20 16 0 0 0,20-1-10 0 0,-21 16-33 0 0,-4 15 42 0 0,0 0 0 0 0,-1 0 0 0 0,1 0 1 0 0,0 0-1 0 0,0 0 0 0 0,0 0 0 0 0,0 0 0 0 0,0 0 0 0 0,0 0 0 0 0,0 0 0 0 0,0 0 0 0 0,1 0 1 0 0,14-4 0 0 0,-3-6-13 0 0,-6 8-51 0 0,2 3 60 0 0,-6 1-5 0 0,12 1-34 0 0,1 12 32 0 0,16 17 11 0 0,-29-27 0 0 0,1 0 0 0 0,-1 1 0 0 0,0-1 0 0 0,0 1 0 0 0,-1 0 0 0 0,1 0 0 0 0,-1 0 0 0 0,0 1 0 0 0,7 14 0 0 0,-9-20 0 0 0,4 10 3 0 0,1-1 0 0 0,1 0-1 0 0,-1-1 1 0 0,1 1-3 0 0,-2-4 47 0 0,-3 2-40 0 0,0-1-8 0 0,1-2 0 0 0,11 21 69 0 0,-2-20-41 0 0,-11-4-22 0 0,1 0 0 0 0,-1 0 0 0 0,0 0 0 0 0,1-1 0 0 0,-1 1-1 0 0,0 0 1 0 0,0 0 0 0 0,0 0 0 0 0,1 0 0 0 0,-1-1 0 0 0,0 1 0 0 0,0 0 0 0 0,0 0 0 0 0,-1 1-5 0 0,1 11 88 0 0,0-11-13 0 0,3 1 14 0 0,8 8-1 0 0,-9-9-9 0 0,-2-2-13 0 0,0 0-2 0 0,0-2 6 0 0,0-2-38 0 0,0 1-19 0 0,0 1-1 0 0,0-1 0 0 0,0 1 1 0 0,0 0-1 0 0,0-1 1 0 0,1 1-1 0 0,-1 0 0 0 0,1 0 1 0 0,0-2-13 0 0,4-4 9 0 0,-4 6-8 0 0,0 1 0 0 0,0-1 0 0 0,-1 1 0 0 0,1-1 0 0 0,0 1 0 0 0,0-1 0 0 0,-1 1 0 0 0,1-1 0 0 0,-1 1 0 0 0,0-1 0 0 0,1 0 0 0 0,-1 1-1 0 0,0-1 1 0 0,0 0-1 0 0,3-13 48 0 0,3 2-36 0 0,3-9-12 0 0,-5 12 1 0 0,8-25 9 0 0,-8 27 10 0 0,8-18 13 0 0,-10 19-33 0 0,-1 5 0 0 0,-1 0 0 0 0,1 1 0 0 0,-1-1 0 0 0,1 0 0 0 0,0 1 0 0 0,0-1 0 0 0,0 1 0 0 0,0-1 0 0 0,1 0 0 0 0,32-34 0 0 0,-19 20-12 0 0,1 3-48 0 0,-2 9 4 0 0,9 5 39 0 0,-15-1 8 0 0,-3 3-34 0 0,4 5 33 0 0,-3-3 10 0 0,-1 0 0 0 0,0 0 0 0 0,0 1 0 0 0,0 0-1 0 0,2 4 1 0 0,25 53 0 0 0,-27-32 0 0 0,11-2 0 0 0,-10-24 0 0 0,-5-5 0 0 0,-1 0 0 0 0,1 0 0 0 0,-1 0 0 0 0,1 1 0 0 0,-1-1 0 0 0,0 0 0 0 0,1 1 0 0 0,-1-1 0 0 0,0 0 0 0 0,1 1 0 0 0,-1-1 0 0 0,0 1 0 0 0,1-1 0 0 0,-1 0 0 0 0,0 1 0 0 0,0-1 0 0 0,1 1 0 0 0,-1-1 0 0 0,0 1 0 0 0,0-1 0 0 0,0 1 0 0 0,0-1 0 0 0,0 1 0 0 0,0-1 0 0 0,0 1 0 0 0,0-1 0 0 0,0 1 0 0 0,0-1 0 0 0,0 1 0 0 0,0-1 0 0 0,0 1 0 0 0,0-1 0 0 0,0 7 0 0 0,0-5 0 0 0,-1-1 0 0 0,1 1 0 0 0,0 0 0 0 0,0-1 0 0 0,0 1 0 0 0,1-1 0 0 0,-1 1 0 0 0,0 0 0 0 0,0-1 0 0 0,1 1 0 0 0,-1 0 0 0 0,2 0 0 0 0,8 4 0 0 0,-9-6 0 0 0,-1 1 0 0 0,0 0 0 0 0,1 0 0 0 0,-1 0 0 0 0,0-1 0 0 0,0 1 0 0 0,1 0 0 0 0,-1 0 0 0 0,0 0 0 0 0,0 0 0 0 0,0-1 0 0 0,0 1 0 0 0,0 0 0 0 0,0 1 0 0 0,0-2 0 0 0,0 1 0 0 0,0 0 0 0 0,0-1 0 0 0,0 1 0 0 0,0 0 0 0 0,0 0 0 0 0,0 0 0 0 0,0 0 0 0 0,0 0 0 0 0,0-1 0 0 0,1 1 0 0 0,-1 0 0 0 0,0 0 0 0 0,1 0 0 0 0,-1 0 0 0 0,7 4-11 0 0,-2-2-54 0 0,-3 5-61 0 0,0-3-122 0 0,2-1 115 0 0,-1-2-65 0 0,-2 0 71 0 0,0-1-33 0 0,0 0-38 0 0,0 0-42 0 0,-1-1-46 0 0,1 1-44 0 0,-1-1-39 0 0,1 1-36 0 0,0-1-262 0 0,-1 0-59 0 0,1 0-46 0 0,0 0-34 0 0,3 0-1443 0 0,5 0-1274 0 0</inkml:trace>
  <inkml:trace contextRef="#ctx0" brushRef="#br0" timeOffset="2041.84">1972 222 8984 0 0,'0'0'200'0'0,"0"0"33"0"0,0 0 15 0 0,3 0 29 0 0,-3-1-261 0 0,1 1 1 0 0,-1 0-1 0 0,1 0 0 0 0,-1 0 0 0 0,0 0 0 0 0,1 0 0 0 0,-1 0 0 0 0,1 1 0 0 0,-1-1 1 0 0,1 0-1 0 0,-1 0 0 0 0,0 0 0 0 0,1 0 0 0 0,-1 0 0 0 0,1 1 0 0 0,-1-1 0 0 0,0 0 1 0 0,1 0-1 0 0,-1 1 0 0 0,0-1 0 0 0,1 0 0 0 0,-1 0 0 0 0,0 1 0 0 0,0-1 0 0 0,1 0 0 0 0,-1 1 1 0 0,0-1-1 0 0,0 0 0 0 0,1 1 0 0 0,-1-1 0 0 0,0 1-16 0 0,5 6 295 0 0,5-2 136 0 0,-5 3-88 0 0,4 9 84 0 0,-7-13-285 0 0,4 9 274 0 0,0-2-81 0 0,-2-4-118 0 0,-4-5-170 0 0,1-1 0 0 0,-1 0 1 0 0,1 1-1 0 0,-1-1 0 0 0,0 1 1 0 0,0-1-1 0 0,1 0 0 0 0,-1 1 1 0 0,0-1-1 0 0,0 1-47 0 0,2 17 363 0 0,9 0-117 0 0,-3-6-68 0 0,-1 2 50 0 0,-1 11 86 0 0,4-5-23 0 0,-5 8-16 0 0,6 5-3 0 0,-8-14-146 0 0,-2-12-59 0 0,0-1-1 0 0,1 0 1 0 0,0 1 0 0 0,0-1-1 0 0,0 0 1 0 0,3 6-67 0 0,0-2 115 0 0,-1 1 0 0 0,0 0-1 0 0,-1 0 1 0 0,0 1 0 0 0,-1 0-115 0 0,0-3 91 0 0,0 0 0 0 0,0-1-1 0 0,0 1 1 0 0,1-1 0 0 0,1 0 0 0 0,0 0-1 0 0,4 7-90 0 0,2 3 197 0 0,-6-4-41 0 0,0-2-53 0 0,2 0 25 0 0,-5-11-110 0 0,0-1 0 0 0,0 0 0 0 0,0 1 0 0 0,-1-1 0 0 0,1 1-1 0 0,-1-1 1 0 0,1 1 0 0 0,-1-1 0 0 0,1 1 0 0 0,-1-1 0 0 0,0 1 0 0 0,0 0-1 0 0,0-1-17 0 0,0 6 78 0 0,0-5-53 0 0,0 1 1 0 0,0-1 0 0 0,0 0 0 0 0,0 0-1 0 0,0 0 1 0 0,0 0 0 0 0,1 1 0 0 0,-1-1-1 0 0,1 0 1 0 0,0 1-26 0 0,4 5 82 0 0,-4-6-60 0 0,0-1 0 0 0,0 1-1 0 0,0-1 1 0 0,-1 1 0 0 0,1-1 0 0 0,0 1-1 0 0,-1-1 1 0 0,1 1 0 0 0,-1 0 0 0 0,0-1-1 0 0,1 3-21 0 0,-1-2 160 0 0,0-2 3 0 0,0 0 10 0 0,0 0 3 0 0,0 0 0 0 0,0 0-4 0 0,-3 0-17 0 0,3 0-149 0 0,-1 0 0 0 0,1 0 0 0 0,0 1 0 0 0,-1-1 1 0 0,1-1-1 0 0,-1 1 0 0 0,1 0 0 0 0,0 0 0 0 0,-1 0 0 0 0,1 0 0 0 0,-1 0 0 0 0,1 0 0 0 0,0 0 0 0 0,-1-1 1 0 0,1 1-1 0 0,-1 0 0 0 0,1 0 0 0 0,0 0 0 0 0,-1-1 0 0 0,1 1 0 0 0,0 0 0 0 0,-1-1 0 0 0,1 1 0 0 0,0 0 0 0 0,0-1 1 0 0,-1 1-1 0 0,1 0 0 0 0,0-1 0 0 0,0 1 0 0 0,0 0 0 0 0,-1-1-6 0 0,-3-6 100 0 0,-8 1 27 0 0,11 5-121 0 0,0 1 0 0 0,0 0 0 0 0,0-1 0 0 0,0 0 0 0 0,0 1 0 0 0,0-1 0 0 0,0 1 0 0 0,0-1-1 0 0,1 0 1 0 0,-1 0 0 0 0,0 1 0 0 0,0-1 0 0 0,0 0 0 0 0,1 0 0 0 0,-1 0 0 0 0,0 0-6 0 0,-8-22 82 0 0,0 1-34 0 0,7 19-39 0 0,0-1 0 0 0,0 1-1 0 0,0-1 1 0 0,0 1 0 0 0,1-1 0 0 0,0 0-9 0 0,0 0 2 0 0,0 0 0 0 0,0 0 0 0 0,1 0 0 0 0,0 0 0 0 0,0-1 1 0 0,0-2-3 0 0,0 2-1 0 0,0-1 1 0 0,0 0 0 0 0,-1 0 0 0 0,1 0-1 0 0,-3-5 1 0 0,-1-6 0 0 0,2 11 0 0 0,0-1 0 0 0,0 1 0 0 0,1-1 0 0 0,0 0 0 0 0,1 1 0 0 0,-1-1 0 0 0,1-97-50 0 0,0 34-88 0 0,1 63 116 0 0,-1 1 1 0 0,1-1-1 0 0,0 0 0 0 0,1 1 0 0 0,0-1 0 0 0,0 0 22 0 0,2-9-41 0 0,-3 14 38 0 0,1-6-34 0 0,0 0-1 0 0,1 0 1 0 0,0 0 0 0 0,2-5 37 0 0,7-20-114 0 0,-11 29 99 0 0,0 0 0 0 0,0 0 0 0 0,0 0 0 0 0,1 0 0 0 0,-1 0 0 0 0,1 1 0 0 0,0-1 0 0 0,0 1 0 0 0,1-1-1 0 0,-1 1 1 0 0,2-2 15 0 0,7-7-43 0 0,13-12-69 0 0,-23 23 109 0 0,1 0-1 0 0,0-1 1 0 0,-1 1-1 0 0,1 0 1 0 0,0 0-1 0 0,0 1 1 0 0,0-1-1 0 0,0 0 1 0 0,0 0-1 0 0,0 1 1 0 0,-1-1-1 0 0,2 1 1 0 0,-1 0-1 0 0,1 0 4 0 0,2 0-13 0 0,-3 0 2 0 0,22-14-37 0 0,-23 14 44 0 0,0-1 0 0 0,1 1 0 0 0,-1-1 0 0 0,0 1-1 0 0,1 0 1 0 0,-1-1 0 0 0,0 1 0 0 0,1 0 0 0 0,-1 0 0 0 0,0 0-1 0 0,1 0 1 0 0,0 0 4 0 0,0 0-1 0 0,1 1 0 0 0,-1 0-1 0 0,1 0 1 0 0,-1 0 0 0 0,0 0 0 0 0,1 0-1 0 0,-1 0 1 0 0,1 1 1 0 0,-2-1-1 0 0,1 0 0 0 0,0 0 0 0 0,0 0 0 0 0,-1-1 0 0 0,1 1 0 0 0,0 0 0 0 0,0-1 0 0 0,0 1 0 0 0,0-1 0 0 0,1 1 1 0 0,-3-2-1 0 0,0 1 0 0 0,0 0 1 0 0,0 0-1 0 0,0 0 0 0 0,0 0 0 0 0,0 0 1 0 0,0 0-1 0 0,0 0 0 0 0,0 0 0 0 0,0 0 1 0 0,1 0-1 0 0,-1 0 0 0 0,0 0 0 0 0,0 0 1 0 0,0 0-1 0 0,0 0 0 0 0,0 0 0 0 0,0 0 1 0 0,0 0-1 0 0,0 0 0 0 0,0 0 0 0 0,0 1 1 0 0,0-1-1 0 0,1 0 0 0 0,-1 0 0 0 0,0 0 1 0 0,0 0-1 0 0,0 0 0 0 0,0 0 0 0 0,0 0 1 0 0,0 0-1 0 0,0 0 0 0 0,0 0 0 0 0,0 0 1 0 0,0 0-1 0 0,0 0 0 0 0,0 0 0 0 0,0 1 1 0 0,0-1-1 0 0,0 0 0 0 0,0 0 0 0 0,0 0 1 0 0,0 0-1 0 0,0 0 0 0 0,0 0 0 0 0,0 0 1 0 0,0 0-1 0 0,0 0 0 0 0,0 0 0 0 0,0 0 1 0 0,0 1-1 0 0,0-1 0 0 0,0 0 0 0 0,0 0 1 0 0,0 0-1 0 0,0 0 0 0 0,0 0 1 0 0,-1 4-8 0 0,1-4 8 0 0,14 25-13 0 0,-13-24 11 0 0,-1 0-1 0 0,0 0 1 0 0,1 0 0 0 0,-1 0 0 0 0,0 1-1 0 0,0-1 1 0 0,0 0 0 0 0,0 0 0 0 0,0 0 0 0 0,0 0-1 0 0,0 0 1 0 0,-1 0 0 0 0,1 0 0 0 0,0 0 0 0 0,-1 1-1 0 0,1-1 1 0 0,0 0 0 0 0,-1 0 0 0 0,1 0 0 0 0,-1 0-1 0 0,0-1 1 0 0,1 1 0 0 0,-1 0 0 0 0,0 0 2 0 0,0 1 0 0 0,0-1 0 0 0,0 1 0 0 0,0-1 0 0 0,1 1 0 0 0,-1 0 0 0 0,0-1 0 0 0,1 1-1 0 0,-1 0 1 0 0,1 0 0 0 0,0-1 0 0 0,-1 2 0 0 0,1-1 0 0 0,0-1 0 0 0,0 0 0 0 0,0 1 0 0 0,0-1 0 0 0,-1 0 0 0 0,1 1 0 0 0,0-1 0 0 0,-1 0 0 0 0,1 0 0 0 0,-1 0 0 0 0,0 1 0 0 0,1-1 0 0 0,-1 0 0 0 0,0 0 0 0 0,0 0 0 0 0,1 0 0 0 0,-2 1 0 0 0,-19 12 0 0 0,18-12 0 0 0,1-1 0 0 0,-1 0 0 0 0,0 1 0 0 0,1 0 0 0 0,0 0 0 0 0,-1 0 0 0 0,1 0 0 0 0,0 0 0 0 0,0 0 0 0 0,0 0 0 0 0,0 1 0 0 0,0 0 0 0 0,-1 2 0 0 0,3-4 0 0 0,0 0 0 0 0,0-1 0 0 0,-1 1 0 0 0,1 0 0 0 0,0-1 0 0 0,-1 1 0 0 0,1-1 0 0 0,-1 1 0 0 0,1 0 0 0 0,0-1 0 0 0,-1 1 0 0 0,1-1 0 0 0,-1 0 0 0 0,1 1 0 0 0,-1-1 0 0 0,0 1 0 0 0,1-1 0 0 0,-1 0 0 0 0,1 1 0 0 0,-1-1 0 0 0,0 0 0 0 0,0 0 0 0 0,-4 3 0 0 0,-26 13 0 0 0,15-3 0 0 0,0 0 0 0 0,0-10 0 0 0,3-3-37 0 0,11 0-24 0 0,2 0-73 0 0,0 0-131 0 0,0 0 128 0 0,-1 0 53 0 0,1 0-33 0 0,0 0-11 0 0,-1 0-34 0 0,1 0-38 0 0,-1 0-43 0 0,0 0-45 0 0,0 0-45 0 0,0 0-39 0 0,0 0-37 0 0,-1 0-263 0 0,0 0-60 0 0,1 0-47 0 0,-1 0-34 0 0,0 0-1456 0 0,2 0-1287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0:54.5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379 111 6072 0 0,'0'0'133'0'0,"0"0"23"0"0,3-2 12 0 0,0-2-96 0 0,-1 3-7 0 0,22-10-27 0 0,-15 4-12 0 0,-2 1 70 0 0,-6 4-153 0 0,1 0 84 0 0,0 0 73 0 0,1 0 59 0 0,-1-1 43 0 0,0 1 34 0 0,6-6 624 0 0,-5 5-522 0 0,0 0-60 0 0,-1 1-102 0 0,1-1 655 0 0,-3 3-481 0 0,3-2-38 0 0,7-9 274 0 0,-8 9-263 0 0,-1 0-86 0 0,0 0-73 0 0,-1 0-58 0 0,0 0-36 0 0,-1-2 3 0 0,1 3 2 0 0,0 0 6 0 0,0-1 412 0 0,0 2-21 0 0,0 0-6 0 0,-3-3-29 0 0,-7-7-112 0 0,7 7-49 0 0,0 3-10 0 0,-14 0 43 0 0,-3 0-84 0 0,0 0-69 0 0,4 0-54 0 0,0 2 33 0 0,6 4-55 0 0,8-5-72 0 0,0 0 1 0 0,1 0-1 0 0,-1 0 1 0 0,1-1 0 0 0,-1 1-1 0 0,0 0 1 0 0,1-1 0 0 0,-1 1-1 0 0,0-1 1 0 0,0 0 0 0 0,0 1-1 0 0,1-1 1 0 0,-1 0-1 0 0,-1 0-7 0 0,-5-1 24 0 0,5 1-15 0 0,0-1-1 0 0,0 1 1 0 0,0 0 0 0 0,0 0-1 0 0,0 0 1 0 0,0 1 0 0 0,0-1-1 0 0,0 1 1 0 0,0-1 0 0 0,0 1 0 0 0,0 0-10 0 0,-16 10 12 0 0,-7-6-12 0 0,5 6 0 0 0,-6-6 0 0 0,14 1 0 0 0,12-5 0 0 0,0 0 0 0 0,-1 0 0 0 0,1 0 0 0 0,-1-1 0 0 0,1 1 0 0 0,-1-1 0 0 0,1 1 0 0 0,-1-1 0 0 0,1 1 0 0 0,-1-1 0 0 0,1 0 0 0 0,-1 0 0 0 0,0 0 0 0 0,1 0 0 0 0,-1 0 0 0 0,0 0 0 0 0,1 1 0 0 0,-1-1 0 0 0,0 0 0 0 0,1 1 0 0 0,-1 0 0 0 0,1-1 0 0 0,-1 1 0 0 0,1 0 0 0 0,-1-1 0 0 0,1 1 0 0 0,-1 0 0 0 0,1 0 0 0 0,-7 4 0 0 0,-24 11 0 0 0,27-13 1 0 0,3-3-5 0 0,-22 13 60 0 0,11-11-35 0 0,12-2-20 0 0,1 0 0 0 0,0 0-1 0 0,0 0 1 0 0,0 0 0 0 0,0 0 0 0 0,0 0-1 0 0,0 0 1 0 0,0 0 0 0 0,0 0 0 0 0,0 0-1 0 0,0 0 1 0 0,-1 0 0 0 0,1 0 0 0 0,0 0-1 0 0,0 0 1 0 0,0 0 0 0 0,0 0 0 0 0,0 0-1 0 0,0 0 1 0 0,0 0 0 0 0,0 0 0 0 0,0 0-1 0 0,0 0 1 0 0,-1 1 0 0 0,1-1 0 0 0,0 0-1 0 0,0 0 1 0 0,0 0 0 0 0,0 0 0 0 0,0 0-1 0 0,0 0 1 0 0,0 0 0 0 0,0 0 0 0 0,0 0-1 0 0,0 0 1 0 0,0 0 0 0 0,0 0 0 0 0,0 0-1 0 0,0 0 1 0 0,0 1 0 0 0,0-1 0 0 0,0 0-1 0 0,0 0 1 0 0,0 0 0 0 0,0 0 0 0 0,0 0-1 0 0,0 0 1 0 0,0 0 0 0 0,0 0 0 0 0,0 0-1 0 0,0 0 1 0 0,0 1 0 0 0,0-1 0 0 0,0 0-1 0 0,0 0 1 0 0,0 0 0 0 0,0 0-1 0 0,0 1 0 0 0,0-1 0 0 0,0 1 0 0 0,0-1-1 0 0,0 1 1 0 0,0-1 0 0 0,0 1 0 0 0,0-1 0 0 0,0 0 0 0 0,0 1 0 0 0,0-1 0 0 0,-1 1 0 0 0,1-1 0 0 0,0 1-1 0 0,0-1 1 0 0,-1 1 0 0 0,1-1 0 0 0,0 1 0 0 0,0-1 0 0 0,-1 0 0 0 0,1 1 0 0 0,0-1 0 0 0,-1 0 0 0 0,1 1 0 0 0,0-1-1 0 0,-1 0 1 0 0,1 1 0 0 0,-1-1 0 0 0,1 0 0 0 0,-1 0 0 0 0,1 1 0 0 0,0-1 0 0 0,-1 0 0 0 0,1 0 0 0 0,-1 0-1 0 0,1 0 1 0 0,-1 0 0 0 0,1 0 0 0 0,-1 0 0 0 0,1 0 0 0 0,-1 0 0 0 0,1 0 0 0 0,-1 0 0 0 0,1 0-1 0 0,0 0 0 0 0,-1 0 0 0 0,1 0 0 0 0,0 0 0 0 0,0 0 0 0 0,0 0 0 0 0,0 0 0 0 0,0 0 0 0 0,0 0 0 0 0,0 0 0 0 0,0 0-1 0 0,0 0 1 0 0,0 0 0 0 0,0 0 0 0 0,-1 0 0 0 0,1 0 0 0 0,0 0 0 0 0,0 0 0 0 0,0 0 0 0 0,0 0 0 0 0,0 0 0 0 0,0 0 0 0 0,0 0 0 0 0,0 0 0 0 0,0 0 0 0 0,0 0 0 0 0,0 0 0 0 0,-1 0 0 0 0,1 1 0 0 0,0-1 0 0 0,0 0 0 0 0,0 0 0 0 0,0 0 0 0 0,0 0 0 0 0,0 0 0 0 0,0 0 0 0 0,0 0 0 0 0,0 0 0 0 0,0 0 0 0 0,0 0 0 0 0,0 0 0 0 0,0 1 0 0 0,0-1 0 0 0,0 0 0 0 0,0 0-1 0 0,0 0 1 0 0,0 0 0 0 0,0 0 0 0 0,0 0 0 0 0,0 0 0 0 0,0 0 0 0 0,0 0 0 0 0,0 0 0 0 0,0 1 0 0 0,0-1 0 0 0,0 0 0 0 0,0 0 1 0 0,0 29-14 0 0,3-13 14 0 0,2-8-1 0 0,-4-7 1 0 0,0 0 0 0 0,-1 1 0 0 0,1-1 0 0 0,0 1 0 0 0,0-1 0 0 0,-1 1 0 0 0,1-1 0 0 0,-1 1 0 0 0,1 0 0 0 0,-1-1 0 0 0,0 1 0 0 0,1 0 0 0 0,-1-1 0 0 0,0 1 1 0 0,0 1 1 0 0,0-1 1 0 0,0 1 0 0 0,0-1 0 0 0,1 1 0 0 0,-1-1 0 0 0,1 1 0 0 0,0-1 0 0 0,0 1 0 0 0,0-1 0 0 0,0 0-1 0 0,1 3-1 0 0,-1-3 1 0 0,0 0 1 0 0,0 1 0 0 0,0-1 0 0 0,0 0 0 0 0,0 1 0 0 0,-1-1 0 0 0,1 1 0 0 0,-1-1 0 0 0,0 1 0 0 0,1 0-1 0 0,-1 1-1 0 0,0 7 2 0 0,-1-6 5 0 0,1-1 0 0 0,0 1 1 0 0,1-1-1 0 0,-1 1 0 0 0,1-1 1 0 0,0 3-9 0 0,5 8 13 0 0,-5-12-7 0 0,1 1-1 0 0,-1-1 1 0 0,0 0 0 0 0,0 1-1 0 0,-1-1 1 0 0,1 1 0 0 0,-1-1-1 0 0,0 1 1 0 0,0 0-6 0 0,1 8 9 0 0,0-8-3 0 0,-1 0 0 0 0,0-1 0 0 0,0 1 0 0 0,0-1 0 0 0,-1 1 0 0 0,1 0 1 0 0,-1-1-1 0 0,0 1 0 0 0,0 1-6 0 0,-4 5 10 0 0,-1 9 15 0 0,4-1 53 0 0,2 35 126 0 0,0-32-149 0 0,0-7-75 0 0,0 8 25 0 0,0 1 40 0 0,0-1 37 0 0,0 1 33 0 0,0 21 205 0 0,0-3 99 0 0,0-38-291 0 0,0-1 0 0 0,0 9-10 0 0,0-4-59 0 0,0-2-40 0 0,0 7-25 0 0,0-3 49 0 0,0 5 55 0 0,0-11-43 0 0,2-3 19 0 0,9 0 18 0 0,-3 0-27 0 0,-3 0-33 0 0,32 0-33 0 0,-6 0 1 0 0,80 0-16 0 0,-101 0-23 0 0,10 1-45 0 0,-3-5-50 0 0,-8-1-42 0 0,0 0-148 0 0,2 2-112 0 0,-10 3 310 0 0,0 0 11 0 0,-1 0-18 0 0,0 0-43 0 0,1 0-12 0 0,-1 0-45 0 0,0 0-52 0 0,0 0-56 0 0,0 0-62 0 0,0 0-58 0 0,0 0-51 0 0,0 0-44 0 0,0 0-161 0 0,0 0-45 0 0,0 0-194 0 0,0 0-526 0 0</inkml:trace>
  <inkml:trace contextRef="#ctx0" brushRef="#br0" timeOffset="287.81">1 648 8928 0 0,'0'0'200'0'0,"0"0"33"0"0,0 0 14 0 0,2-3-41 0 0,-1 2-268 0 0,0 0 46 0 0,2-2 75 0 0,1-1 81 0 0,10-9 539 0 0,-8 9-451 0 0,7-2 218 0 0,-2 1-105 0 0,-2 2-118 0 0,5-4 69 0 0,5-4-79 0 0,7 6-18 0 0,-10-2-38 0 0,5-2 103 0 0,-10 6-178 0 0,1-2 44 0 0,21-7 204 0 0,-22 9-252 0 0,-2 0-38 0 0,23-2-1 0 0,-1-6-39 0 0,-22 10-21 0 0,-3 0-52 0 0,-2 0-32 0 0,-1 1-57 0 0,1-1-71 0 0,-1 0-84 0 0,0 0 17 0 0,-1 0-48 0 0,0 0-45 0 0,0 0-38 0 0,0-1-128 0 0,0 0-39 0 0,4-3-1326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04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48 395 5792 0 0,'0'0'166'0'0,"0"0"33"0"0,0 2 29 0 0,0 0-206 0 0,0 3 115 0 0,-1 12 329 0 0,-1-12-370 0 0,-3 3 25 0 0,0 2 52 0 0,2 4 43 0 0,2-3-41 0 0,-5 0 21 0 0,-1 3 39 0 0,5 0 3 0 0,3-6-113 0 0,0 5 19 0 0,-1-4-20 0 0,-2-2 10 0 0,0 0 39 0 0,-4 6 56 0 0,2-4-101 0 0,1 13 112 0 0,3-3-13 0 0,0-15-183 0 0,0 13 193 0 0,1-2-47 0 0,3-1-56 0 0,4-3-67 0 0,-6-8 16 0 0,-1 1-37 0 0,-1 5-14 0 0,-1-7-7 0 0,1 11 49 0 0,0-10 16 0 0,0-3 28 0 0,3 0-12 0 0,-1 0-93 0 0,0 0 0 0 0,-1-1 1 0 0,1 1-1 0 0,0-1 0 0 0,0 1 0 0 0,-1-1 0 0 0,1 0 0 0 0,0 0 0 0 0,-1 0 0 0 0,1 0 0 0 0,-1 0 0 0 0,1 0 0 0 0,-1 0 0 0 0,0 0 0 0 0,1-1-13 0 0,4-2 132 0 0,1 3-82 0 0,-1 1-10 0 0,-5-2-27 0 0,1 1 1 0 0,0 0 0 0 0,-1-1 0 0 0,1 1 0 0 0,-1-1-1 0 0,0 1 1 0 0,0-1 0 0 0,1 0 0 0 0,-1 1 0 0 0,0-1-1 0 0,0 0 1 0 0,0 0 0 0 0,0-1-14 0 0,5-8 47 0 0,1 1-37 0 0,9-8 48 0 0,-7 2-28 0 0,-5 8-42 0 0,3-3-232 0 0,-2 4 96 0 0,1-2-38 0 0,-5-4-4 0 0,-2 5 74 0 0,0-5-23 0 0,1 4-17 0 0,2 2-45 0 0,0 0-85 0 0,3 0 15 0 0,1-4-175 0 0,-5 4 180 0 0,-2-2-37 0 0,-4-2 32 0 0,1 1 28 0 0,1 2 12 0 0,2-1-41 0 0,1-1-97 0 0,0 1 86 0 0,1-3-16 0 0,-1 3 41 0 0,-2 1-22 0 0,0-1-78 0 0,-3-2 43 0 0,-1-2 51 0 0,-3-5-6 0 0,3-1 111 0 0,0-5 12 0 0,1-7 10 0 0,-5-24-72 0 0,-1 23 182 0 0,-5-28 27 0 0,12 39 53 0 0,5 4 114 0 0,0 8 24 0 0,-3-5 140 0 0,-5 0 54 0 0,1 3-12 0 0,5 0-41 0 0,1-18 732 0 0,0 26-520 0 0,0 3-27 0 0,0 0-112 0 0,0 0-49 0 0,0 0-10 0 0,0 0-36 0 0,0 0-139 0 0,0 0-62 0 0,0 3-11 0 0,0 1-63 0 0,1 14 212 0 0,1-11-209 0 0,3 1 19 0 0,1 4 35 0 0,-4-3 7 0 0,0-4 137 0 0,3 1-93 0 0,11 22 377 0 0,-10-18-333 0 0,-6-9-184 0 0,3 7 149 0 0,0-1-43 0 0,-1 0-17 0 0,0 2 1 0 0,0 1 2 0 0,0-3-1 0 0,1 0 18 0 0,1 1 44 0 0,2 7 91 0 0,0 0-50 0 0,8 34 287 0 0,-13-45-427 0 0,-1 0 1 0 0,1 1-1 0 0,-1-1 1 0 0,0 1 0 0 0,0-1-1 0 0,-1 5-57 0 0,1 17 270 0 0,4-6-16 0 0,22 72 438 0 0,-24-81-610 0 0,0 1 1 0 0,-2-1 0 0 0,1 1-1 0 0,-1-1 1 0 0,-1 2-83 0 0,0 9 138 0 0,3-3 21 0 0,4-3-47 0 0,0-1 2 0 0,-4 1 45 0 0,-2-5-86 0 0,0 0 45 0 0,0 8 152 0 0,0 24 453 0 0,0-31-549 0 0,0 0-55 0 0,0-10 2 0 0,0-2-8 0 0,0 1-288 0 0,1 0 66 0 0,-1 0 58 0 0,0-1 49 0 0,0 1 69 0 0,0 0 60 0 0,-1 1 436 0 0,1-1-387 0 0,0 0-124 0 0,-1-1-71 0 0,1 1-37 0 0,0-1-42 0 0,0 1-45 0 0,0-1-52 0 0,0 1-54 0 0,0-1-60 0 0,0 1-65 0 0,0-1-69 0 0,0 1-74 0 0,0-1-78 0 0,0 1-83 0 0,1-1-88 0 0,-1 1-93 0 0,0-1-1417 0 0,0 0-1290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05.3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253 0 7920 0 0,'0'0'174'0'0,"0"0"29"0"0,0 0 13 0 0,0 3 40 0 0,0 7 141 0 0,0-7 62 0 0,0-1 12 0 0,1 2-291 0 0,-1-1-97 0 0,0-1 0 0 0,0 0 0 0 0,0 1 0 0 0,0-1 0 0 0,-1 1 0 0 0,1-1 0 0 0,0 0 1 0 0,-1 0-1 0 0,0 2-83 0 0,-4 4 219 0 0,-1 2 89 0 0,4 4 77 0 0,1-2-30 0 0,0-2-93 0 0,0-1-76 0 0,-6 15 218 0 0,3-12-195 0 0,-1 2 87 0 0,1-3-130 0 0,-3 7 79 0 0,5 1-47 0 0,2-12-151 0 0,-1 0 0 0 0,0 0 1 0 0,-1 0-1 0 0,0-1 0 0 0,0 4-47 0 0,-3 6 75 0 0,0 16 65 0 0,-6-1-18 0 0,7-13-58 0 0,3-10-31 0 0,-1-1-1 0 0,0 1 0 0 0,-1-1 0 0 0,0 0 1 0 0,0 1-33 0 0,-5 7 54 0 0,4-8-16 0 0,0 0 0 0 0,1 0 0 0 0,0 1 0 0 0,0-1 0 0 0,1 1 0 0 0,0-1-38 0 0,-1 13 84 0 0,2-12-37 0 0,0-1 0 0 0,-1 0 0 0 0,0 1 0 0 0,0-1 0 0 0,0 0 0 0 0,-4 5-47 0 0,-4 10 108 0 0,-16 41 293 0 0,18-37-262 0 0,6-19-105 0 0,-7 26 159 0 0,-1-10 3 0 0,5-15-130 0 0,4-7-52 0 0,0 1 0 0 0,0-1 0 0 0,0 1 0 0 0,0-1 0 0 0,1 1 0 0 0,-1-1 0 0 0,0 1 0 0 0,1-1 0 0 0,0 1 0 0 0,-1 0 0 0 0,1-1 0 0 0,0 1 0 0 0,0 0 0 0 0,0 0-14 0 0,0 4 39 0 0,0-4-31 0 0,0-1 0 0 0,0 1 0 0 0,0 0 0 0 0,0-1 0 0 0,0 1 0 0 0,0 0 0 0 0,0-1 0 0 0,-1 1 0 0 0,1-1 1 0 0,0 1-1 0 0,-1 0 0 0 0,0 0-8 0 0,-6 3 16 0 0,3-1 17 0 0,2 3 35 0 0,-1-2 81 0 0,3-4-262 0 0,0-1 54 0 0,-1 0 47 0 0,1 1 37 0 0,-1-1 75 0 0,-3 2 209 0 0,3-1-246 0 0,0 0-65 0 0,0 1-101 0 0,0-2-8 0 0,0 1-44 0 0,1 0-50 0 0,-1-1-54 0 0,1 1-60 0 0,0 0-65 0 0,-1 0-68 0 0,1 0-74 0 0,0-1 265 0 0,0 0-34 0 0,0-1-387 0 0,0 1 102 0 0,0 0-47 0 0,0-2-730 0 0,0-2-567 0 0,0-5-1082 0 0</inkml:trace>
  <inkml:trace contextRef="#ctx0" brushRef="#br0" timeOffset="578.19">269 79 6880 0 0,'0'0'157'0'0,"0"0"23"0"0,0 0 11 0 0,0-1-65 0 0,0-1-11 0 0,0-2 42 0 0,0-2 135 0 0,0 3 252 0 0,0 3 22 0 0,0 0-30 0 0,0 0-135 0 0,0 0-60 0 0,0 0-11 0 0,0 0-8 0 0,0 0-22 0 0,0 0-10 0 0,0 0-2 0 0,3 0 0 0 0,0 0-201 0 0,1 0 70 0 0,1 0 73 0 0,9 0 364 0 0,-9 0-419 0 0,-2 0-72 0 0,0 0-37 0 0,0 0-44 0 0,-1 0-51 0 0,1 0 272 0 0,-3 0-3 0 0,0 0-14 0 0,2 0-54 0 0,9 0-20 0 0,-9 0-6 0 0,-2 0 0 0 0,3 3 13 0 0,7 7 8 0 0,-7-7 1 0 0,-3-3-6 0 0,3 3-22 0 0,7 7-10 0 0,-7-7-2 0 0,-1-3 0 0 0,6 0-41 0 0,-6 0-26 0 0,2 0 46 0 0,-4 2 21 0 0,0 9-8 0 0,0-11-118 0 0,0 0-1 0 0,0 0 1 0 0,-1 0-1 0 0,1 0 1 0 0,0 0-1 0 0,0 0 1 0 0,0 0-1 0 0,0 1 1 0 0,0-1-1 0 0,0 0 1 0 0,0 0-1 0 0,0 0 1 0 0,0 0-1 0 0,0 0 1 0 0,0 0-1 0 0,0 0 1 0 0,0 0-1 0 0,0 0 1 0 0,1 0-1 0 0,-1 1 1 0 0,0-1-1 0 0,0 0 1 0 0,0 0-1 0 0,0 0 1 0 0,0 0-1 0 0,0 0 1 0 0,0 0-1 0 0,0 0 1 0 0,0 0-1 0 0,0 0 1 0 0,0 0-1 0 0,0 0 1 0 0,0 0-1 0 0,0 0 1 0 0,0 0-1 0 0,0 0 1 0 0,1 1-1 0 0,-1-1 1 0 0,0 0-1 0 0,0 0 1 0 0,0 0-1 0 0,0 0 1 0 0,0 0-1 0 0,0 0 1 0 0,0 0-1 0 0,0 0 1 0 0,0 0-1 0 0,0 0 1 0 0,1 0-1 0 0,-1 0 1 0 0,0 0-1 0 0,0 0 1 0 0,0 0-1 0 0,0 0 1 0 0,0 0-1 0 0,0 0 1 0 0,0-1-2 0 0,1 1 2 0 0,-1 0 1 0 0,1 0-1 0 0,-1 0 1 0 0,0 0 0 0 0,1 0-1 0 0,-1 0 1 0 0,1 0-1 0 0,-1 0 1 0 0,1 0-1 0 0,-1 0 1 0 0,0 1-1 0 0,1-1 1 0 0,-1 0-1 0 0,1 0 1 0 0,-1 0-1 0 0,0 0 1 0 0,1 1 0 0 0,-1-1-1 0 0,1 0 1 0 0,-1 0-1 0 0,0 1 1 0 0,1-1-1 0 0,-1 0 1 0 0,0 1-1 0 0,0-1 1 0 0,1 0-1 0 0,-1 1 1 0 0,0-1-1 0 0,0 0 1 0 0,1 1 0 0 0,-1-1-1 0 0,0 1 1 0 0,0-1-1 0 0,0 0 1 0 0,0 1-1 0 0,0-1 1 0 0,1 1-1 0 0,-1-1 1 0 0,0 1-1 0 0,0-1 1 0 0,0 0-1 0 0,0 1 1 0 0,0-1 0 0 0,0 1-1 0 0,-1-1 1 0 0,1 1-1 0 0,0-1-2 0 0,0 2 7 0 0,0 0 1 0 0,0 0-1 0 0,1 0 0 0 0,-1-1 0 0 0,0 1 0 0 0,1 0 0 0 0,-1 0 1 0 0,1-1-1 0 0,0 2-7 0 0,3 5-4 0 0,11 21 82 0 0,8 26-78 0 0,-2 24 0 0 0,-10-55 0 0 0,-8-4 0 0 0,-2-13 0 0 0,1 1 0 0 0,-1-1 0 0 0,1 1 0 0 0,1-1 0 0 0,-1 0 0 0 0,2 2 0 0 0,8 23 18 0 0,0 18 79 0 0,-7-27-70 0 0,7 24 58 0 0,-3-9 32 0 0,-8-35-105 0 0,0 0 0 0 0,1 0-1 0 0,-1 0 1 0 0,1 0 0 0 0,-1 0-1 0 0,1 0 1 0 0,1 0-12 0 0,-1 1 22 0 0,1-1 0 0 0,-1 1 0 0 0,0 0 0 0 0,0 0 0 0 0,0 2-22 0 0,4 21 112 0 0,4-6 66 0 0,-5 5 22 0 0,8-1 97 0 0,-4-9-92 0 0,-4-4-101 0 0,0 11 88 0 0,5-12 0 0 0,-8-3-129 0 0,-1 24 269 0 0,-1-30-319 0 0,0 0-2 0 0,0-1-1 0 0,0 1 1 0 0,1 0-1 0 0,-1-1 0 0 0,0 1 1 0 0,1 0-1 0 0,-1-1 0 0 0,1 1 1 0 0,0-1-1 0 0,-1 1 0 0 0,1-1 1 0 0,0 1-1 0 0,0-1 1 0 0,0 0-1 0 0,0 1 0 0 0,0-1 1 0 0,0 0-1 0 0,1 1-10 0 0,1 1 69 0 0,-4 19 75 0 0,2-16-116 0 0,-1-3 31 0 0,0-3 9 0 0,0 0 9 0 0,0 0 2 0 0,0 0-34 0 0,0 0-73 0 0,0-3-54 0 0,-2-5-161 0 0,1 7 222 0 0,1 1-1 0 0,0 0 1 0 0,-1-1 0 0 0,1 1-1 0 0,0 0 1 0 0,-1-1 0 0 0,1 1-1 0 0,-1 0 1 0 0,1 0 0 0 0,-1-1-1 0 0,1 1 1 0 0,-1 0 0 0 0,1 0-1 0 0,-1 0 1 0 0,1-1 0 0 0,-1 1-1 0 0,1 0 1 0 0,-1 0 0 0 0,1 0-1 0 0,-1 0 1 0 0,1 0 0 0 0,-1 0 21 0 0,-1 0-185 0 0,1 0-47 0 0,1 0 91 0 0,0 0-33 0 0,0 0-38 0 0,0 0-42 0 0,0 0-45 0 0,0 0-44 0 0,0 0-40 0 0,0 0-35 0 0,0 0-268 0 0,-1-1-60 0 0,0 1-47 0 0,0-1-33 0 0,-1-2-564 0 0,-2-1-393 0 0,-3-2-957 0 0</inkml:trace>
  <inkml:trace contextRef="#ctx0" brushRef="#br0" timeOffset="991.33">96 536 6968 0 0,'0'0'157'0'0,"0"0"23"0"0,0 0 11 0 0,0 0-66 0 0,0 0-10 0 0,0 0 40 0 0,0 0 132 0 0,0 0 247 0 0,0 0 11 0 0,0 0-25 0 0,0 0-128 0 0,0 0-59 0 0,0 0-11 0 0,0 0-8 0 0,2 0-23 0 0,5-1-117 0 0,3-3 222 0 0,-6 1-252 0 0,-1 1-52 0 0,0-1-83 0 0,0 1 207 0 0,0 1-97 0 0,1 0-60 0 0,1 2-32 0 0,-2 0 44 0 0,1-1-46 0 0,0 0 65 0 0,5 0 159 0 0,5 0 253 0 0,-8 0-318 0 0,-2 0-54 0 0,0 0-86 0 0,1-3 186 0 0,-2 1-187 0 0,0-1 1 0 0,1 1-1 0 0,-1 0 0 0 0,1 0 0 0 0,0 0 0 0 0,2 0-43 0 0,11-4 92 0 0,-4 1-36 0 0,-12 5-53 0 0,21-4 126 0 0,7 4-70 0 0,-17 1-49 0 0,15-3 63 0 0,1-6-24 0 0,-20 5-31 0 0,29-2 49 0 0,-31 3-61 0 0,0-1-5 0 0,1 1 0 0 0,0 0-1 0 0,-1 1 1 0 0,1-1-1 0 0,0 2 1 0 0,0-1 0 0 0,0 1-1 0 0,-2 0-25 0 0,1 0-43 0 0,6 0-147 0 0,-10 1 144 0 0,1-1 0 0 0,-1 0 0 0 0,1-1 0 0 0,-1 1 1 0 0,1 0-1 0 0,-1-1 0 0 0,1 1 0 0 0,-1-1 0 0 0,1 0 71 0 0,12-12-518 0 0</inkml:trace>
  <inkml:trace contextRef="#ctx0" brushRef="#br0" timeOffset="1471.91">1153 142 5696 0 0,'0'0'132'0'0,"0"0"17"0"0,0 0 10 0 0,0 0-45 0 0,0 0 17 0 0,0 0 72 0 0,0 0 199 0 0,0 0 366 0 0,0 0 31 0 0,0 0-32 0 0,0 0-449 0 0,0 0-38 0 0,0 0 242 0 0,0 0-12 0 0,0 0-14 0 0,0 0-41 0 0,0 0-20 0 0,0 0-3 0 0,0 0-20 0 0,0 0-84 0 0,0 0-38 0 0,0 0-8 0 0,0 0-14 0 0,0 3-51 0 0,-1 10 13 0 0,0 17 271 0 0,3-20-388 0 0,0-3-60 0 0,3 1 21 0 0,-4-6-58 0 0,0-1 0 0 0,0 0 0 0 0,0 1 0 0 0,0-1 0 0 0,-1 1 0 0 0,1-1 0 0 0,-1 1 0 0 0,1 0 0 0 0,-1-1 0 0 0,1 1 0 0 0,-1-1 0 0 0,0 1 0 0 0,0 0 0 0 0,0 0-16 0 0,2 24 140 0 0,-1-16-99 0 0,1 0 0 0 0,0-1 0 0 0,1 1 0 0 0,1 1-41 0 0,-3-8 19 0 0,0 1 0 0 0,-1-1 0 0 0,1 1 0 0 0,-1 0 0 0 0,1-1 0 0 0,-1 1 0 0 0,0-1 0 0 0,-1 1 0 0 0,1 1-19 0 0,-1 8 53 0 0,1 2 9 0 0,0-7-23 0 0,-1 0-1 0 0,2-1 1 0 0,-1 1 0 0 0,1 0-1 0 0,1 1-38 0 0,-1-5 15 0 0,2 8 51 0 0,0 1 1 0 0,-1 0 0 0 0,0 0 0 0 0,0 8-67 0 0,-2-12 50 0 0,1-1 1 0 0,0 1-1 0 0,1-1 0 0 0,0 1 1 0 0,1 1-51 0 0,-1-3 45 0 0,-1 0 1 0 0,1 0 0 0 0,-1 0 0 0 0,-1 0 0 0 0,1 0-46 0 0,-1 80 639 0 0,0-58-385 0 0,0 0 58 0 0,3-15-172 0 0,7 0-25 0 0,-7-11-27 0 0,-3-3-7 0 0,0 0 2 0 0,0 0 10 0 0,0 0 3 0 0,0 0 0 0 0,0 0-52 0 0,0 0-54 0 0,-1 0-54 0 0,-1 0-102 0 0,-2 0 31 0 0,-2-3-30 0 0,5 2 72 0 0,0-1-56 0 0,0 0-4 0 0,1 1-47 0 0,0-1-54 0 0,0 0-63 0 0,0 1 28 0 0,0 1-41 0 0,0-1-40 0 0,0 1-34 0 0,-1-1-260 0 0,1 0-57 0 0,-1 1-46 0 0,0-1-33 0 0,-2-2-875 0 0,-1-1-57 0 0,-2-2-581 0 0</inkml:trace>
  <inkml:trace contextRef="#ctx0" brushRef="#br0" timeOffset="1926.56">727 63 6704 0 0,'0'0'149'0'0,"0"0"23"0"0,0 0 12 0 0,0 0-58 0 0,0 0-8 0 0,0 0 46 0 0,0 0 140 0 0,0 0 256 0 0,0 0 16 0 0,0 0-3 0 0,0 0-38 0 0,0 0-20 0 0,0 0-3 0 0,0 0-39 0 0,0 0-300 0 0,0 0-37 0 0,2 0 98 0 0,10-3-27 0 0,3-7 31 0 0,-12 7-25 0 0,0 2-94 0 0,1 1-58 0 0,1 1-29 0 0,-2-1 42 0 0,4 0 49 0 0,9 0 364 0 0,-12-1-385 0 0,1 0-88 0 0,3-4 87 0 0,2-1 40 0 0,3 4 35 0 0,41 2 177 0 0,0 0-91 0 0,0 0-83 0 0,0 0-73 0 0,11 0-64 0 0,-1 0-77 0 0,31 0-131 0 0,-1 0-89 0 0,-91 0-95 0 0</inkml:trace>
  <inkml:trace contextRef="#ctx0" brushRef="#br0" timeOffset="2842.26">1026 884 6704 0 0,'0'0'149'0'0,"0"0"23"0"0,0 0 12 0 0,0 0-59 0 0,0 0-10 0 0,0 0 42 0 0,0 0 134 0 0,0 0 246 0 0,0 0 21 0 0,0 0-13 0 0,0 0-62 0 0,0 0-31 0 0,0 0-4 0 0,6 0 1 0 0,13 0-43 0 0,41 0 961 0 0,-33 0-850 0 0,-15 0-329 0 0,0 0-36 0 0,-1 0-43 0 0,0 0-49 0 0,14-2 163 0 0,4-4-16 0 0,3-1-25 0 0,-5 6-2 0 0,-17 1-103 0 0,0-1 0 0 0,0 1 1 0 0,2-2-78 0 0,-2 0 58 0 0,26-5 139 0 0,-24 5-101 0 0,1 1-1 0 0,11 0-95 0 0,-5 0 107 0 0,-1 0-1 0 0,0-2 1 0 0,2 0-107 0 0,-3 0 100 0 0,0 1-1 0 0,1 0 1 0 0,0 1-100 0 0,105 1 494 0 0,-99-1-389 0 0,2-6-19 0 0,0 1-5 0 0,-2 4 15 0 0,-18 2-128 0 0,1 0 39 0 0,5 0 69 0 0,19 0 189 0 0,-22 0-223 0 0,1 0-47 0 0,-1 0-51 0 0,-1 0-62 0 0,0 0-72 0 0,0 0-84 0 0,-8 0-138 0 0,0 0-61 0 0,0 0-56 0 0,0 0-49 0 0,0 0-168 0 0,0 0-49 0 0,0 0-204 0 0,0 0-551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02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18 4536 0 0,'0'0'133'0'0,"0"0"-32"0"0,0 0-3 0 0,0 0 38 0 0,3 0 117 0 0,-2 0-368 0 0,0 0 81 0 0,1 0 74 0 0,0 0 64 0 0,-1 0 28 0 0,1 0 35 0 0,3 0 250 0 0,-1 0 68 0 0,6 0 729 0 0,-7 0-875 0 0,0 0-41 0 0,0 0-48 0 0,-1 0-71 0 0,-1 0-85 0 0,1 0-100 0 0,0 0 362 0 0,-2 0-61 0 0,0 0-9 0 0,3 0-4 0 0,9 3-21 0 0,2 7 38 0 0,-11-7-19 0 0,-3 0-14 0 0,1 11-48 0 0,2 0-59 0 0,1 0-46 0 0,0-2-34 0 0,-3-9-58 0 0,3 15 138 0 0,-5 2-16 0 0,1-10-68 0 0,0 12 127 0 0,2-1-54 0 0,1-2-44 0 0,0 0-34 0 0,0 2-6 0 0,-1 0 0 0 0,0 19-64 0 0,-2 2 9 0 0,0-11 31 0 0,0-5 42 0 0,0-4 64 0 0,0 0 21 0 0,0 2 8 0 0,3 9 41 0 0,3-9-24 0 0,-4-18-120 0 0,0 0 0 0 0,-1 1 0 0 0,0-1 0 0 0,0 0 0 0 0,-1 2-72 0 0,0 19 331 0 0,0 10 18 0 0,0-6-122 0 0,0 38 242 0 0,0-28-100 0 0,0-39-298 0 0,0-2-2 0 0,0 0 16 0 0,0-2-26 0 0,0-9-59 0 0,0 11-1 0 0,0 0 0 0 0,0 0 0 0 0,0 0 0 0 0,0 0 0 0 0,0 0 0 0 0,0 0 0 0 0,0 0 0 0 0,0 0 0 0 0,0-1 0 0 0,0 1 0 0 0,0 0 0 0 0,0 0 0 0 0,0 0 0 0 0,0 0 0 0 0,0 0 0 0 0,0 0 1 0 0,0 0-1 0 0,0 0 0 0 0,0 0 0 0 0,0 0 0 0 0,0-1 0 0 0,0 1 0 0 0,0 0 0 0 0,0 0 0 0 0,0 0 0 0 0,0 0 0 0 0,0 0 0 0 0,0 0 0 0 0,0 0 0 0 0,0 0 0 0 0,0 0 0 0 0,0 0 0 0 0,0 0 0 0 0,0 0 0 0 0,-1 0 0 0 0,1 0 0 0 0,0 0 0 0 0,0 0 0 0 0,0-1 0 0 0,0 1 1 0 0,0 0-1 0 0,0 0 0 0 0,0 0 0 0 0,0 0 0 0 0,0 0 0 0 0,0 0 0 0 0,0 0 0 0 0,-1 0 0 0 0,1 0 0 0 0,0 0 0 0 0,0 0 0 0 0,0 0 0 0 0,0 0 0 0 0,0 0 0 0 0,0 1 0 0 0,0-1 0 0 0,0 0 1 0 0,-2 0 38 0 0,0-1-40 0 0,1 1-39 0 0,0 0-40 0 0,0 0-41 0 0,-1-1-43 0 0,2 0-42 0 0,-1 1-43 0 0,0-1-45 0 0,0 0-45 0 0,1-1-46 0 0,-1 1-47 0 0,1-1-48 0 0,0 0-48 0 0,0 0-49 0 0,-1 0-50 0 0,1-4-1315 0 0,0-4-1108 0 0</inkml:trace>
  <inkml:trace contextRef="#ctx0" brushRef="#br0" timeOffset="291.88">0 34 6392 0 0,'0'0'141'0'0,"0"0"23"0"0,0 0 12 0 0,0 0-54 0 0,0 0-4 0 0,1 0 49 0 0,1 0 149 0 0,11 0 253 0 0,19 0 902 0 0,-22 0-1053 0 0,0 0-49 0 0,-3 0-144 0 0,0 0-40 0 0,0 0-47 0 0,-1 0-53 0 0,9-3 249 0 0,-1-7 28 0 0,-12 8-205 0 0,-1 1-34 0 0,3 0 37 0 0,0 1-75 0 0,1 1-51 0 0,-2-1-6 0 0,-1 0 38 0 0,51 0 410 0 0,-32 0-325 0 0,-7-2-7 0 0,-4-3-34 0 0,3-1-6 0 0,0 3-22 0 0,26 2 215 0 0,-26 1-237 0 0,0 1-39 0 0,3-1-73 0 0,-3 0-113 0 0,-9 0 24 0 0,-1 0 45 0 0,4 0 10 0 0,-1 0 98 0 0,9 0 103 0 0,-10 0-128 0 0,0 0-55 0 0,0 0-110 0 0,-2 0 41 0 0,0 0-37 0 0,0 0-58 0 0,-1 0-53 0 0,1 0-55 0 0,0 0-63 0 0,0 0-65 0 0,0 0-71 0 0,0 0-75 0 0,0 0-80 0 0,4 0-866 0 0,2 0-884 0 0</inkml:trace>
  <inkml:trace contextRef="#ctx0" brushRef="#br0" timeOffset="605.38">174 444 5672 0 0,'0'0'165'0'0,"0"0"48"0"0,0 0 118 0 0,0 0 49 0 0,0 0 11 0 0,0 0 26 0 0,0 0 106 0 0,0 0 42 0 0,0 0 10 0 0,0 0-29 0 0,0 0-122 0 0,3 0-52 0 0,5 0 72 0 0,1 1-114 0 0,3-1-52 0 0,0 0-95 0 0,-7 0-113 0 0,0 0 0 0 0,0 0 0 0 0,0-1 1 0 0,-1 0-1 0 0,4-1-70 0 0,8-3 185 0 0,-4 0-69 0 0,8 2-23 0 0,9 1 51 0 0,-5-4-70 0 0,-17 4-64 0 0,-1 0 0 0 0,1 1 0 0 0,-1 0-1 0 0,1 0 1 0 0,1 1-10 0 0,11-2 48 0 0,-4-4-29 0 0,1-1-1 0 0,3 6 30 0 0,-11 1-39 0 0,14 1-28 0 0,-8-5-51 0 0,-10 2 42 0 0,-2 0-19 0 0,1 1-47 0 0,0-1-66 0 0,0 0-85 0 0,1 1-105 0 0,-2 0 66 0 0,1 0-47 0 0,-1 1-39 0 0,1 0-36 0 0,1-1-121 0 0,-1 1-34 0 0,9 0-1246 0 0</inkml:trace>
  <inkml:trace contextRef="#ctx0" brushRef="#br0" timeOffset="941.2">774 365 6160 0 0,'0'0'133'0'0,"0"0"23"0"0,0 0 13 0 0,0 3-18 0 0,0 58 1897 0 0,0-42-1216 0 0,0-9-408 0 0,0 0-38 0 0,0 1-45 0 0,0 1-55 0 0,2 0 59 0 0,2-3-85 0 0,3 5-1 0 0,-5-7-161 0 0,-1 3 61 0 0,-1 28 545 0 0,0-22-436 0 0,-1-6-130 0 0,1-2-73 0 0,2 6 145 0 0,5-1 25 0 0,-1-1-23 0 0,-5-1-31 0 0,-1-5-83 0 0,0-4-72 0 0,-1 0 0 0 0,1-1 0 0 0,0 1 1 0 0,0 0-1 0 0,0-1 0 0 0,1 1 0 0 0,-1 0 0 0 0,0-1 0 0 0,1 1 0 0 0,-1-1 0 0 0,1 1 1 0 0,0 1-27 0 0,6 0 121 0 0,-7-3-118 0 0,0 0 0 0 0,0 0 0 0 0,1 0 0 0 0,-1 0 0 0 0,0 0 0 0 0,0 0 0 0 0,0 0 0 0 0,1 0 0 0 0,-1 0 0 0 0,0 0 0 0 0,0 0 0 0 0,0 0 0 0 0,0 0 0 0 0,0 0 0 0 0,1 1 0 0 0,-1-1 0 0 0,0 0 0 0 0,0 0-1 0 0,0 0 1 0 0,0 0 0 0 0,0 0 0 0 0,1 0 0 0 0,-1 0 0 0 0,0 1 0 0 0,0-1 0 0 0,0 0 0 0 0,0 0 0 0 0,0 0 0 0 0,0 0 0 0 0,0 0 0 0 0,0 1 0 0 0,0-1 0 0 0,0 0 0 0 0,0 0 0 0 0,0 0 0 0 0,1 1 0 0 0,-1-1 0 0 0,0 0 0 0 0,0 0 0 0 0,0 0-3 0 0,1 10 109 0 0,-1 10 64 0 0,0-10-130 0 0,0-7 101 0 0,0-3 19 0 0,0 0-3 0 0,0 0-76 0 0,0 0-62 0 0,0 0-45 0 0,0 0-71 0 0,0 0-121 0 0,0 0 156 0 0,0 0-10 0 0,0 0-21 0 0,0 0-41 0 0,0 0-17 0 0,0 0-41 0 0,0 0-47 0 0,0 0-52 0 0,0 0-58 0 0,0 0-53 0 0,0 0-46 0 0,0 0-42 0 0,0 0-143 0 0,0 0-41 0 0,0 0-173 0 0,0 0-466 0 0</inkml:trace>
  <inkml:trace contextRef="#ctx0" brushRef="#br0" timeOffset="1436.92">931 365 7848 0 0,'4'0'60'0'0,"-1"0"-32"0"0,0 0 38 0 0,5 0 79 0 0,-2 0-29 0 0,2 0 34 0 0,-2 0-38 0 0,1 0 127 0 0,-4 0 198 0 0,-1 0 10 0 0,5 1-185 0 0,3 4 52 0 0,5 3 146 0 0,-10-7-269 0 0,0 0 38 0 0,1 2 283 0 0,7 7-30 0 0,-8-7-375 0 0,-5-3-85 0 0,1 0 0 0 0,0 0 0 0 0,-1 1-1 0 0,1-1 1 0 0,-1 0 0 0 0,1 1 0 0 0,0-1-1 0 0,-1 0 1 0 0,1 1 0 0 0,-1-1 0 0 0,1 1 0 0 0,-1-1-1 0 0,1 1 1 0 0,-1-1 0 0 0,1 1 0 0 0,-1-1-1 0 0,0 1 1 0 0,1 0 0 0 0,-1-1 0 0 0,0 1 0 0 0,0 0-1 0 0,1 0-21 0 0,1 4 82 0 0,24 26 512 0 0,-10 1 16 0 0,0-1-82 0 0,0 1-97 0 0,0-1-114 0 0,-16-25-259 0 0,0-2-34 0 0,1-1 24 0 0,0 0 26 0 0,2 0 44 0 0,7 11 52 0 0,-7-2-20 0 0,-3-9 10 0 0,0-1 0 0 0,0 5 41 0 0,0 0 87 0 0,0 1 72 0 0,0-1 60 0 0,-3-7-348 0 0,3 0-67 0 0,-1 0 1 0 0,0 0-1 0 0,0-1 0 0 0,0 1 1 0 0,1 0-1 0 0,-1-1 1 0 0,0 1-1 0 0,1 0 0 0 0,-1-1 1 0 0,0 1-1 0 0,1-1 1 0 0,-1 1-1 0 0,1-1 0 0 0,-1 0 1 0 0,0 1-1 0 0,1-1 0 0 0,0 1 1 0 0,-1-1-1 0 0,1 0 1 0 0,-1 1-1 0 0,1-1 0 0 0,0 0 1 0 0,-1 0-1 0 0,1 1 1 0 0,0-1-6 0 0,0 0 0 0 0,-1 0 1 0 0,1 1 0 0 0,0-1 0 0 0,0 0 0 0 0,0 1 0 0 0,0-1-1 0 0,0 0 1 0 0,0 1 0 0 0,0-1 0 0 0,0 0 0 0 0,1 1 0 0 0,-1-1-1 0 0,0 1 1 0 0,0-1 0 0 0,0 0 0 0 0,1 1 0 0 0,-1-1 0 0 0,0 1-1 0 0,1-1 1 0 0,-1 0 0 0 0,0 1 0 0 0,1-1 0 0 0,-1 1-1 0 0,1-1 0 0 0,3-1 1 0 0,2-4 10 0 0,-5 3-2 0 0,0 0-1 0 0,0-1 0 0 0,-1 1 0 0 0,0-1 0 0 0,1 1 0 0 0,-1-1 0 0 0,-1-3-8 0 0,1-4 3 0 0,0 10-3 0 0,0-1 0 0 0,0 1 0 0 0,1-1 0 0 0,-1 0 0 0 0,0 1 0 0 0,1-1 0 0 0,-1 1 0 0 0,1-1 0 0 0,-1 1 0 0 0,1 0 0 0 0,0-1 0 0 0,0 1 0 0 0,0 0 0 0 0,0-1 0 0 0,0 1 0 0 0,0 0 0 0 0,0 0 0 0 0,0 0 0 0 0,1-1 0 0 0,0 0 0 0 0,-1 1 0 0 0,1-1 0 0 0,-1 0 0 0 0,1 0 0 0 0,-1 1 0 0 0,0-1 0 0 0,1 0 0 0 0,-1 0 0 0 0,0 0 0 0 0,0-2 0 0 0,2-9 0 0 0,-3 11 0 0 0,1 0 0 0 0,-1-1 0 0 0,1 1 0 0 0,0 0 0 0 0,0 0 0 0 0,-1-1 0 0 0,1 1 0 0 0,1 0 0 0 0,-1 0 0 0 0,0 0 0 0 0,0 0 0 0 0,1 0 0 0 0,-1 1 0 0 0,1-1 0 0 0,30-30 0 0 0,-16 19 0 0 0,-3 8-14 0 0,-9-2-25 0 0,-4 7 37 0 0,1-1 1 0 0,-1 1 0 0 0,0-1 0 0 0,0 1 0 0 0,1 0 0 0 0,-1-1 0 0 0,0 1 0 0 0,1-1 0 0 0,-1 1 0 0 0,0 0 0 0 0,1-1 0 0 0,-1 1 0 0 0,1 0 0 0 0,-1 0 0 0 0,0-1-1 0 0,1 1 1 0 0,-1 0 0 0 0,1 0 0 0 0,-1 0 0 0 0,1-1 0 0 0,-1 1 0 0 0,1 0 0 0 0,-1 0 0 0 0,1 0 0 0 0,-1 0 0 0 0,1 0 0 0 0,-1 0 0 0 0,1 0 0 0 0,-1 0 0 0 0,1 0 0 0 0,-1 0-1 0 0,1 1 2 0 0,15 1-12 0 0,0 11-36 0 0,-14-10 46 0 0,1-1-1 0 0,0 0 1 0 0,0 0-1 0 0,0-1 1 0 0,0 1-1 0 0,1 0 3 0 0,-2-1-5 0 0,0-1 1 0 0,0 1-1 0 0,0 0 0 0 0,-1 0 0 0 0,1 0 0 0 0,0 1 0 0 0,-1-1 0 0 0,1 0 0 0 0,-1 1 0 0 0,1-1 1 0 0,-1 1-1 0 0,1-1 0 0 0,-1 2 5 0 0,4 7-13 0 0,-4-7 13 0 0,0-1 0 0 0,0 0 0 0 0,0 0 0 0 0,1 0 0 0 0,-1 1 0 0 0,1-1 0 0 0,-1 0 0 0 0,1-1-1 0 0,0 1 1 0 0,-1 0 0 0 0,1 0 0 0 0,-1 0 0 0 0,1 0 0 0 0,-1 0 0 0 0,0 0 0 0 0,0 0 0 0 0,0 0 0 0 0,0 0 0 0 0,0 0 0 0 0,0 1 0 0 0,0-1 0 0 0,-1 0 0 0 0,1 1 0 0 0,-1-1 0 0 0,3 11 0 0 0,4 0 0 0 0,-6-11 0 0 0,-1-1 0 0 0,1 0 0 0 0,0 1 0 0 0,0-1 0 0 0,-1 1 0 0 0,1-1 0 0 0,-1 1 0 0 0,0-1 0 0 0,1 1 0 0 0,-1-1 0 0 0,0 1 0 0 0,0 0 0 0 0,0-1 0 0 0,0 5 0 0 0,0 1 0 0 0,0-1 0 0 0,1 0 0 0 0,0 0 0 0 0,0 0 0 0 0,0 0 0 0 0,1 0 0 0 0,0 0 0 0 0,0 0 0 0 0,1 0 0 0 0,-1-1 0 0 0,2 2 0 0 0,-1-1 1 0 0,0 1 4 0 0,7 12 43 0 0,-8-15-42 0 0,6 13 28 0 0,-3-9 32 0 0,2-4 1 0 0,-6-3-63 0 0,-1-1 0 0 0,0 0 0 0 0,1 0 0 0 0,-1 0 1 0 0,0 1-1 0 0,1-1 0 0 0,-1 0 0 0 0,0 0 0 0 0,1 1 0 0 0,-1-1 0 0 0,0 0 0 0 0,1 1 0 0 0,-1-1 0 0 0,0 0 0 0 0,0 1 0 0 0,1-1 0 0 0,-1 0 0 0 0,0 1 0 0 0,0-1 0 0 0,0 1 0 0 0,0-1 0 0 0,0 0 0 0 0,0 1 0 0 0,1-1 0 0 0,-1 1 0 0 0,0-1 0 0 0,0 0 0 0 0,0 1 0 0 0,0-1 0 0 0,0 1 0 0 0,-1-1-4 0 0,1 1 2 0 0,0-1-1 0 0,0 0 0 0 0,0 0 0 0 0,0 0 0 0 0,0 0 0 0 0,0 0 0 0 0,0 0 0 0 0,0 0 0 0 0,0 0 0 0 0,0 0 0 0 0,0 0 0 0 0,0 0 0 0 0,0 1 1 0 0,0-1-1 0 0,0 0 0 0 0,0 0 0 0 0,0 0 0 0 0,0 0 0 0 0,0 0 0 0 0,0 0 0 0 0,0 0 0 0 0,0 0 0 0 0,1 0 0 0 0,-1 0 0 0 0,0 1 0 0 0,0-1 1 0 0,0 0-1 0 0,0 0 0 0 0,0 0 0 0 0,0 0 0 0 0,0 0 0 0 0,0 0 0 0 0,0 0 0 0 0,0 0 0 0 0,0 0 0 0 0,0 0 0 0 0,0 0 0 0 0,0 0 0 0 0,1 0 1 0 0,-1 0-1 0 0,0 0 0 0 0,0 0 0 0 0,0 0 0 0 0,0 0 0 0 0,0 0 0 0 0,0 0 0 0 0,0 0 0 0 0,0 0 0 0 0,0 0 0 0 0,0 0 0 0 0,1 0 0 0 0,-1 0 0 0 0,0 0 1 0 0,0 0-1 0 0,0 0 0 0 0,0 0 0 0 0,0 0-1 0 0,4 0-15 0 0,5 0-56 0 0,-8 0 59 0 0,0 0 1 0 0,0 0-1 0 0,0 0 0 0 0,0 0 1 0 0,0 0-1 0 0,0 0 0 0 0,0 0 1 0 0,0 1-1 0 0,0-1 0 0 0,0 0 1 0 0,0 1-1 0 0,-1-1 0 0 0,1 1 12 0 0,3 4-91 0 0,0 2-25 0 0,0-6 13 0 0,0-4-56 0 0,-1 0-79 0 0,-1 0-59 0 0,0-1-282 0 0,10 1-371 0 0,3 3-260 0 0,1 0-6 0 0</inkml:trace>
  <inkml:trace contextRef="#ctx0" brushRef="#br0" timeOffset="2242.21">916 2 13560 0 0,'0'0'306'0'0,"0"0"46"0"0,0 0 23 0 0,-1 0-157 0 0,-1 0-105 0 0,-3 0-723 0 0,3 0 88 0 0,3 0-373 0 0,2 0 269 0 0,-1 0 171 0 0,-1 0 30 0 0,-1 0-56 0 0,2 0-1341 0 0,-1 0-1042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10.5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5384 0 0,'0'0'116'0'0,"0"0"17"0"0,0 0 12 0 0,0 0 41 0 0,0 0 119 0 0,0 0 51 0 0,0 0 11 0 0,0 0 30 0 0,0 0 124 0 0,0 3 58 0 0,1 2-346 0 0,4 7 677 0 0,-2-8-597 0 0,-2-2-226 0 0,1 0-36 0 0,-1 0-43 0 0,0 0-49 0 0,-1 0 92 0 0,1 0 0 0 0,-1 0 0 0 0,1 0 0 0 0,-1 0 0 0 0,0 0-1 0 0,0 1 1 0 0,0-1 0 0 0,0 0 0 0 0,0 0 0 0 0,0 0-51 0 0,0 0 32 0 0,-1-1 0 0 0,1 0 0 0 0,0 1 0 0 0,0-1 0 0 0,0 0 0 0 0,0 0 0 0 0,0 1 0 0 0,0-1 0 0 0,1 0 0 0 0,-1 1 0 0 0,0-1 0 0 0,1 0 1 0 0,-1 0-1 0 0,1 0 0 0 0,-1 1 0 0 0,1-1-32 0 0,5 3 186 0 0,-1 0 8 0 0,-3 9-6 0 0,-2-10-137 0 0,0 1-16 0 0,0 1 0 0 0,0 1 35 0 0,0 0 55 0 0,0 4 85 0 0,0-5-145 0 0,-1 17 69 0 0,5-7 3 0 0,0-7-70 0 0,7 18 153 0 0,-6-15-165 0 0,2 7 33 0 0,-5-2 20 0 0,-2-14-95 0 0,0-1 0 0 0,0 1 0 0 0,0 0 0 0 0,1-1 0 0 0,-1 1 0 0 0,0-1 0 0 0,1 1 0 0 0,0 0 0 0 0,-1-1 0 0 0,1 1 0 0 0,0-1 0 0 0,0 0 0 0 0,0 1 0 0 0,0-1-13 0 0,4 7 58 0 0,11 24 182 0 0,-14-19-120 0 0,-2-10 2 0 0,3-1 13 0 0,7 9 8 0 0,-7-8 1 0 0,-3-3 6 0 0,0 0 29 0 0,0 0 12 0 0,0 0 1 0 0,0 0-11 0 0,3 0-45 0 0,7 0-21 0 0,-7 0-3 0 0,-3 0 6 0 0,2-3 29 0 0,8-11 22 0 0,-7 2-19 0 0,0 6-17 0 0,-2 5-130 0 0,1 0 0 0 0,-1 0 0 0 0,0-1 0 0 0,0 1 0 0 0,0-1 0 0 0,0 1 0 0 0,0-1 0 0 0,-1 1 0 0 0,2-2-3 0 0,-1-2 0 0 0,-1 1 0 0 0,1 0 0 0 0,-1 0 0 0 0,0-1 0 0 0,0-2 0 0 0,0 7 0 0 0,0-4 0 0 0,1 0 0 0 0,-1 0 0 0 0,0 0 0 0 0,1 0 0 0 0,0 1 0 0 0,0-1 0 0 0,0 0 0 0 0,1 0 0 0 0,-1 1 0 0 0,1-1 0 0 0,1-2 0 0 0,-2 5 0 0 0,0-1 0 0 0,-1 0 0 0 0,1 0 0 0 0,-1 0 0 0 0,0 0 0 0 0,0 0 0 0 0,1 0 0 0 0,-1 0 0 0 0,0 1 0 0 0,-1-1 0 0 0,1-1 0 0 0,0 1 0 0 0,0 0 0 0 0,-1 0 0 0 0,1 0 0 0 0,0 0 0 0 0,1 0 0 0 0,-1 0 0 0 0,0 0 0 0 0,1 1 0 0 0,-1-1 0 0 0,1 0 0 0 0,0-1 0 0 0,4-5 0 0 0,-4 7 0 0 0,-1-1 0 0 0,1 1 0 0 0,0-1 0 0 0,0 1 0 0 0,0-1 0 0 0,-1 1 0 0 0,1-1 0 0 0,-1 1 0 0 0,1-1 0 0 0,-1 0 0 0 0,0 1 0 0 0,1-1 0 0 0,-1 0 0 0 0,0 0 0 0 0,0 1 0 0 0,0-1 0 0 0,0 0 0 0 0,0 1 0 0 0,1-1 0 0 0,-1 1 0 0 0,1-1 0 0 0,-1 0 0 0 0,1 1 0 0 0,0-1 0 0 0,-1 1 0 0 0,1-1 0 0 0,0 1 0 0 0,0-1 0 0 0,0 1 0 0 0,4-7 0 0 0,-5 8-1 0 0,8-15-7 0 0,-7 14 24 0 0,4 2-32 0 0,1-5-29 0 0,5-6-37 0 0,-10 10 81 0 0,-1 0 0 0 0,0 0 0 0 0,0 0 0 0 0,0-1 0 0 0,0 1 0 0 0,0 0 0 0 0,0 0 0 0 0,0 0 0 0 0,0 0 0 0 0,0 0 0 0 0,0 0 0 0 0,0 0 0 0 0,0 0 0 0 0,1 0 0 0 0,-1-1 1 0 0,0 1-1 0 0,0 0 0 0 0,0 0 0 0 0,0 0 0 0 0,0 0 0 0 0,0 0 0 0 0,0 0 0 0 0,0 0 0 0 0,1 0 0 0 0,-1 0 0 0 0,0 0 0 0 0,0 0 0 0 0,0 0 0 0 0,0 0 0 0 0,0 0 1 0 0,0 0-1 0 0,1 0 0 0 0,-1 0 0 0 0,0 0 0 0 0,0 0 0 0 0,0 0 0 0 0,0 0 0 0 0,0 0 0 0 0,0 0 0 0 0,0 0 0 0 0,1 0 0 0 0,-1 0 0 0 0,0 1 0 0 0,0-1 0 0 0,0 0 0 0 0,0 0 1 0 0,0 0-1 0 0,0 0 0 0 0,0 0 0 0 0,0 0 0 0 0,0 0 0 0 0,0 0 0 0 0,1 0 0 0 0,-1 1 0 0 0,0-1 0 0 0,0 0 0 0 0,0 0 1 0 0,10 10-22 0 0,-2-2-4 0 0,5 5-40 0 0,0 1-1 0 0,1 2 67 0 0,-12-12-7 0 0,1-1 0 0 0,-1 1-1 0 0,0 0 1 0 0,0 0 0 0 0,0 0 0 0 0,0 1 7 0 0,-1-1-1 0 0,1 0 1 0 0,-1-1-1 0 0,1 1 0 0 0,0-1 0 0 0,-1 1 0 0 0,1-1 1 0 0,1 0-1 0 0,-1 0 0 0 0,0 0 0 0 0,1 0 0 0 0,0 0 0 0 0,2 2 1 0 0,1 0 0 0 0,-4-2 0 0 0,1 0 0 0 0,-1 0 0 0 0,0 1 0 0 0,0-1 0 0 0,0 0 0 0 0,0 2 0 0 0,0-1 0 0 0,0-1 0 0 0,0 0 0 0 0,0 1 0 0 0,0-1 0 0 0,1 0 0 0 0,0 1 0 0 0,5 3 0 0 0,-5-4 0 0 0,1 0 0 0 0,-1 0 0 0 0,0 1 0 0 0,0-1 0 0 0,-1 1 0 0 0,1 0 0 0 0,0 5 0 0 0,-3-9 0 0 0,0 1 0 0 0,0-1 0 0 0,0 0 0 0 0,0 0 0 0 0,0 1 0 0 0,0-1 0 0 0,0 0 0 0 0,0 0-1 0 0,0 1 1 0 0,0-1 0 0 0,0 0 0 0 0,1 0 0 0 0,-1 1 0 0 0,0-1 0 0 0,0 0 0 0 0,0 0 0 0 0,0 0 0 0 0,1 1 0 0 0,-1-1-1 0 0,0 0 1 0 0,0 0 0 0 0,0 0 0 0 0,1 0 0 0 0,-1 0 0 0 0,0 1 0 0 0,1-1 0 0 0,23 13 20 0 0,-21-12-17 0 0,4 2 34 0 0,-7-3-32 0 0,1 0 0 0 0,-1 0 0 0 0,1 1 0 0 0,-1-1 0 0 0,1 0 0 0 0,-1 0 0 0 0,0 0 1 0 0,1 1-1 0 0,-1-1 0 0 0,1 0 0 0 0,-1 0 0 0 0,0 1 0 0 0,1-1 0 0 0,-1 0 0 0 0,0 1 0 0 0,1-1 0 0 0,-1 0 0 0 0,0 1 0 0 0,1-1 0 0 0,-1 1 0 0 0,0-1 0 0 0,0 0 0 0 0,0 1 0 0 0,1-1 0 0 0,-1 1 0 0 0,0-1 0 0 0,0 1 0 0 0,0-1 0 0 0,0 1 0 0 0,0-1 0 0 0,0 0 0 0 0,0 1 0 0 0,0-1 0 0 0,0 1 0 0 0,0-1 1 0 0,0 1-6 0 0,0 2 112 0 0,0-3 18 0 0,2-1 48 0 0,0 1-74 0 0,1 0-48 0 0,3 0 0 0 0,-6 1-3 0 0,0-1-49 0 0,0 0 0 0 0,0 0 1 0 0,0 0-1 0 0,1 0 0 0 0,-1 0 1 0 0,0 0-1 0 0,0 0 0 0 0,0 0 1 0 0,0 0-1 0 0,0 0 0 0 0,0 0 1 0 0,0 0-1 0 0,0 0 0 0 0,0 0 1 0 0,0 0-1 0 0,1 0 0 0 0,-1 0 1 0 0,0 0-1 0 0,0 0 0 0 0,0 0 1 0 0,0 0-1 0 0,0 0 0 0 0,0-1 1 0 0,0 1-1 0 0,0 0 0 0 0,0 0 1 0 0,0 0-1 0 0,0 0 0 0 0,0 0 1 0 0,1 0-1 0 0,-1 0 0 0 0,0 0 1 0 0,0 0-1 0 0,0 0 0 0 0,0 0 1 0 0,0 0-1 0 0,0 0 0 0 0,0 0 1 0 0,0-1-1 0 0,0 1 0 0 0,0 0 1 0 0,0 0-1 0 0,0 0 0 0 0,0 0 1 0 0,0 0-1 0 0,0 0 0 0 0,0 0 1 0 0,0 0-1 0 0,0 0 0 0 0,0 0 1 0 0,0-1-1 0 0,0 1 0 0 0,0 0 1 0 0,0 0-1 0 0,0 0 0 0 0,0 0 1 0 0,0 0-6 0 0,1-7 152 0 0,4 2 0 0 0,0 1-30 0 0,-2 0-7 0 0,-2-1 14 0 0,0-2 39 0 0,-1-3 8 0 0,0 7-74 0 0,0 1-43 0 0,0 1-56 0 0,0 0-1 0 0,0 1 1 0 0,0-1 0 0 0,0 0 0 0 0,-1 0-1 0 0,1 1 1 0 0,0-1 0 0 0,0 0 0 0 0,0 1 0 0 0,0-1-1 0 0,-1 0 1 0 0,1 1 0 0 0,0-1 0 0 0,-1 1-1 0 0,1-1-1 0 0,-5-7 105 0 0,9-5-65 0 0,0 0-22 0 0,-4-8 33 0 0,0-5-49 0 0,0-6-2 0 0,0 16-55 0 0,0 7-17 0 0,0 1-38 0 0,0 0-43 0 0,0-1-50 0 0,0 1-54 0 0,0 0-60 0 0,0-3-211 0 0,0 5 216 0 0,0 1-35 0 0,0-1-36 0 0,0 1-38 0 0,0-1-40 0 0,0 1-41 0 0,0 3 136 0 0,0 0-50 0 0,0 1-43 0 0,0-1-38 0 0,0 0-142 0 0,0 0-37 0 0,0-3-1485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11.0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6160 0 0,'0'0'133'0'0,"0"0"23"0"0,0 0 13 0 0,0 3-18 0 0,0-3-149 0 0,0 1 0 0 0,0 0 0 0 0,0-1 0 0 0,0 1 0 0 0,0 0 0 0 0,0-1 0 0 0,0 1 0 0 0,0 0 1 0 0,0-1-1 0 0,1 1 0 0 0,-1 0 0 0 0,0-1 0 0 0,1 1 0 0 0,-1 0 0 0 0,0-1-2 0 0,6 3 10 0 0,-1-1 62 0 0,-2 5 133 0 0,-1 0 14 0 0,24 24 907 0 0,-21-21-743 0 0,-1-1-81 0 0,6 4 42 0 0,-1-2-51 0 0,1 6 237 0 0,-4-6-267 0 0,0 0-52 0 0,1 0-40 0 0,6 9 133 0 0,-1-7-33 0 0,-1 3 32 0 0,-7 0-60 0 0,-1-3-71 0 0,8 8 182 0 0,-6 5-2 0 0,6-5 0 0 0,-6 6-19 0 0,1-12-149 0 0,-5-12-148 0 0,0 1 0 0 0,0-1 0 0 0,0 0 0 0 0,0 1 1 0 0,0-1-1 0 0,-1 1 0 0 0,1-1 0 0 0,-1 2-36 0 0,2 14 188 0 0,4-3-57 0 0,0-1-9 0 0,-4 1 45 0 0,-2 60 779 0 0,0-73-746 0 0,0-3 2 0 0,0 0 12 0 0,0 0 1 0 0,0 0 1 0 0,0 0-4 0 0,0 0-16 0 0,0 0-4 0 0,0 0 0 0 0,0 0-10 0 0,0 0-48 0 0,2-3-26 0 0,0 2-95 0 0,-1-1-1 0 0,0 1 1 0 0,0-1-1 0 0,0 1 1 0 0,0-1-1 0 0,0 0 0 0 0,0 1 1 0 0,0-1-1 0 0,-1 0 1 0 0,1 0-1 0 0,-1 0 1 0 0,1 1-1 0 0,-1-1 1 0 0,0 0-1 0 0,1-1-12 0 0,0-14 21 0 0,-1 16-21 0 0,0-1 0 0 0,0 1 0 0 0,0-1 0 0 0,0 0 0 0 0,1 1 0 0 0,-1-1 0 0 0,1 1 0 0 0,-1-1 0 0 0,1 1 0 0 0,0-1 0 0 0,-1 1 0 0 0,1 0 0 0 0,0-1 0 0 0,6-11 0 0 0,-2-13 0 0 0,-1 17 14 0 0,0 1 0 0 0,1 0-1 0 0,-1-1 1 0 0,2 2-1 0 0,-1-1 1 0 0,1 1-1 0 0,1 0 1 0 0,-1 0 0 0 0,1 0-1 0 0,1 0-13 0 0,6-6-13 0 0,9-6-45 0 0,-1 9 49 0 0,-1 0 9 0 0,-19 9 1 0 0,0 0 0 0 0,0 0 1 0 0,0 0-1 0 0,1 0 0 0 0,-1 0 0 0 0,0 0 0 0 0,1 1 0 0 0,-1-1 0 0 0,0 1 1 0 0,1-1-1 0 0,-1 1 0 0 0,2 0-1 0 0,5 0 17 0 0,13-1 23 0 0,-8 5-49 0 0,-7-1-25 0 0,23 14-139 0 0,-22-8 132 0 0,-3 1 28 0 0,-4-8 13 0 0,0 1 0 0 0,0-1 0 0 0,0 0 0 0 0,0 0 0 0 0,1 0 0 0 0,-1 1 0 0 0,1-2 0 0 0,-1 1-1 0 0,1 0 1 0 0,0 0 0 0 0,-1 0 0 0 0,1 0 0 0 0,-1 0 0 0 0,1 0 0 0 0,-1 0 0 0 0,0 0 0 0 0,0 0 0 0 0,0 0 0 0 0,0 0 0 0 0,-1 1 0 0 0,1-1 0 0 0,0 0 0 0 0,-1 0 0 0 0,0 1 0 0 0,4 10 0 0 0,2 0-7 0 0,1 0-34 0 0,-5-11 28 0 0,0 1-1 0 0,-1 0 0 0 0,1 0 0 0 0,0 0 1 0 0,-1 0-1 0 0,0 0 0 0 0,0 0 0 0 0,0 0 0 0 0,0 1 1 0 0,0-1-1 0 0,-1 0 0 0 0,1 3 14 0 0,-2 5-8 0 0,0-6 7 0 0,1-1 1 0 0,-1 1 0 0 0,1 0 0 0 0,1 0-1 0 0,-1-1 1 0 0,1 1 0 0 0,-1 0 0 0 0,1 0-1 0 0,1 2 1 0 0,9 6 14 0 0,-9-8 50 0 0,-2 6 8 0 0,0-6 2 0 0,0 6-71 0 0,0-9-67 0 0,3-2-3 0 0,8 0 3 0 0,-10 0 5 0 0,0 0-88 0 0,-1 0-96 0 0,0 0 67 0 0,0 0-41 0 0,0 0-46 0 0,0 0-43 0 0,0 0-39 0 0,0 0-35 0 0,0 0-249 0 0,0 0-59 0 0,0 0-46 0 0,0 0-33 0 0,0 0-1377 0 0,0 0-1221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12.0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33 127 6768 0 0,'0'0'149'0'0,"0"0"23"0"0,0 0 12 0 0,5 3-25 0 0,19 8-127 0 0,-18-10 7 0 0,0 1 70 0 0,0-2 60 0 0,1 1 48 0 0,4-1 258 0 0,7 0 385 0 0,-11-1-519 0 0,-2 1-126 0 0,0 0-34 0 0,-1-1-41 0 0,0 1-50 0 0,-1 0 368 0 0,-1-2-8 0 0,10-7-53 0 0,13-3 311 0 0,0-1-22 0 0,-13 5-329 0 0,-10 5-243 0 0,-2 3 16 0 0,3-3 44 0 0,8-7-12 0 0,-9 6-40 0 0,-1 1-59 0 0,-1-6-38 0 0,-1 6 2 0 0,1 2-22 0 0,0 1 0 0 0,0-1 0 0 0,0 0 0 0 0,0 0 1 0 0,0 0-1 0 0,0 0 0 0 0,0 1 0 0 0,0-1 0 0 0,0 0 0 0 0,-1 0 0 0 0,1 0 1 0 0,0 0-1 0 0,-1 1 0 0 0,1-2-5 0 0,-7-2 57 0 0,7 4-54 0 0,-1-1 1 0 0,1 1-1 0 0,-1 0 1 0 0,1 0-1 0 0,-1-1 1 0 0,1 1-1 0 0,0 0 1 0 0,-1-1-1 0 0,1 1 1 0 0,0 0-1 0 0,-1-1 1 0 0,1 1-1 0 0,0-1 1 0 0,0 1-1 0 0,-1-1 1 0 0,1 1-1 0 0,0 0 1 0 0,0-1-1 0 0,-1 1 1 0 0,1-1 0 0 0,0 1-1 0 0,0-1 1 0 0,0 1-1 0 0,0-1 1 0 0,0 1-1 0 0,0-1 1 0 0,0 1-1 0 0,0-1 1 0 0,0 1-1 0 0,0-1 1 0 0,0 1-1 0 0,0-1-3 0 0,0 0 6 0 0,0 0 0 0 0,0 0 1 0 0,0 0-1 0 0,-1 0 0 0 0,1 0 0 0 0,0 0 0 0 0,-1 0 0 0 0,1 0 0 0 0,-1 0 0 0 0,1 0 1 0 0,-1 0-1 0 0,0 0 0 0 0,1 0 0 0 0,-1 0 0 0 0,0 1 0 0 0,1-1 0 0 0,-1 0 0 0 0,0 0 1 0 0,0 1-1 0 0,0-1 0 0 0,0 1 0 0 0,0-1 0 0 0,0 1 0 0 0,0-1 0 0 0,0 1 0 0 0,0-1-6 0 0,-10-6 61 0 0,7 4 14 0 0,1 2-34 0 0,-6 2-9 0 0,6-1-6 0 0,-6 0 43 0 0,-16 0 67 0 0,14 3-85 0 0,9 1-39 0 0,-3 2 8 0 0,-19 2 58 0 0,5 13 12 0 0,6-13-2 0 0,8 5 0 0 0,-5 4-20 0 0,0-2-50 0 0,-7 12-12 0 0,7-4 50 0 0,7-16-56 0 0,-4 17 55 0 0,4 8 110 0 0,2-23-130 0 0,0 12 38 0 0,5-6 16 0 0,-1-9-40 0 0,-1-2-16 0 0,-1 0 0 0 0,1-1 0 0 0,0 1 0 0 0,0-1 0 0 0,0 0 0 0 0,0 1 0 0 0,1-1 0 0 0,-1 0 0 0 0,1-1-1 0 0,2 3-32 0 0,19 6 221 0 0,-13-7-100 0 0,1 2 43 0 0,3 1-11 0 0,-11-5-116 0 0,-1-1 0 0 0,1 0 0 0 0,-1 0 0 0 0,1-1 0 0 0,0 1 0 0 0,-1-1 0 0 0,4 0-37 0 0,10 1 136 0 0,7-1 33 0 0,-2 0-64 0 0,8 0 9 0 0,-12-2-100 0 0,1-5-50 0 0,-9 2 10 0 0,9 3-40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13.7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8576 0 0,'0'0'197'0'0,"0"0"24"0"0,0 0 17 0 0,3 3-38 0 0,1 0-154 0 0,0 0-34 0 0,12 2-52 0 0,-7-4 58 0 0,1 0 84 0 0,-3-1 34 0 0,0 0 70 0 0,-4 0-93 0 0,7 2 249 0 0,1 4 66 0 0,4 1 108 0 0,-9-7-324 0 0,2-2 34 0 0,3-2-45 0 0,-1-1-38 0 0,-2 3-26 0 0,0 0 15 0 0,2 2 48 0 0,44 0 497 0 0,-13 0-194 0 0,-35-1-446 0 0,-1 1 1 0 0,1-1-1 0 0,0-1 0 0 0,-1 1 0 0 0,4-2-57 0 0,10-2 121 0 0,-1 2-76 0 0,-12 3-57 0 0,6 0 91 0 0,-8 0-108 0 0,1 0-89 0 0,-3 0 15 0 0,0 0-36 0 0,0 0-64 0 0,0 0-55 0 0,1 0-63 0 0,-1 0-68 0 0,0 0-75 0 0,1 0-81 0 0,-1 0-87 0 0,1 0-94 0 0,3 0-1019 0 0,3 0-996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50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17 6832 0 0,'0'-3'200'0'0,"0"2"-187"0"0,0 1-1 0 0,0-1 1 0 0,0 0 0 0 0,0 1 0 0 0,0-1 0 0 0,0 0-1 0 0,0 0 1 0 0,0 1 0 0 0,-1-1 0 0 0,1 1 0 0 0,0-1-1 0 0,0 0 1 0 0,-1 1 0 0 0,1-1 0 0 0,0 0-13 0 0,-1 1 3 0 0,0 0-1 0 0,0-1 1 0 0,0 1 0 0 0,1 0 0 0 0,-1-1 0 0 0,0 1 0 0 0,0 0 0 0 0,0 0-1 0 0,0 0 1 0 0,1 0 0 0 0,-1 0 0 0 0,0 0 0 0 0,0 0 0 0 0,-1 0-3 0 0,-3 0 24 0 0,-1 0 43 0 0,-6 0 173 0 0,0 0 91 0 0,-15 0 539 0 0,19 0-646 0 0,0 0-51 0 0,6 0-90 0 0,0 0 0 0 0,1 0 0 0 0,-1 1 1 0 0,0-1-1 0 0,1 0 0 0 0,-1 1 0 0 0,0-1 0 0 0,1 1 0 0 0,-1 0-83 0 0,-15 10 674 0 0,1 5-102 0 0,9-8-332 0 0,-1 0-37 0 0,1 0-20 0 0,0 0-56 0 0,-20 22 438 0 0,16-15-339 0 0,4 0-49 0 0,4-5-11 0 0,0-2-40 0 0,0 2 16 0 0,-6 10 108 0 0,-7 8 266 0 0,11-16-321 0 0,0 0-33 0 0,2-1-85 0 0,1-6 28 0 0,1 1 0 0 0,0-1 0 0 0,1 1 0 0 0,-1 0 0 0 0,1-1 0 0 0,0 1 0 0 0,1 5-105 0 0,0 2 185 0 0,2-8-25 0 0,7 6-6 0 0,-7-8-62 0 0,-2-1-33 0 0,0 1-23 0 0,-2 0-24 0 0,2 1 11 0 0,13 2 32 0 0,-1 4-28 0 0,-6-6 100 0 0,2-5-73 0 0,-7 1-18 0 0,0 0-20 0 0,0 0 1 0 0,-1-1 0 0 0,1 1-1 0 0,0 0 1 0 0,0-1-1 0 0,-1 1 1 0 0,1-1-1 0 0,0 1 1 0 0,-1-1-1 0 0,1 0 1 0 0,0 0 0 0 0,-1 0-1 0 0,1 0-16 0 0,-1 0 16 0 0,1 0 0 0 0,-1 0 0 0 0,1 0 0 0 0,0 1 0 0 0,-1-1 0 0 0,1 0 0 0 0,0 1 0 0 0,-1-1 0 0 0,1 1 0 0 0,0 0 0 0 0,0-1 0 0 0,-1 1-1 0 0,1 0-15 0 0,29-4 179 0 0,-7-3-86 0 0,-18 5-77 0 0,11-4 55 0 0,14-8-7 0 0,-29 13-57 0 0,5-4 6 0 0,-1 0-1 0 0,1 0 1 0 0,-1-1 0 0 0,0 1 0 0 0,0-1 0 0 0,2-4-13 0 0,9-9-3 0 0,-14 17 9 0 0,-1-2-1 0 0,0 1 1 0 0,1 0-1 0 0,-1 0 1 0 0,0-1-1 0 0,0 0-5 0 0,0 0 5 0 0,-1 1 1 0 0,1-1-1 0 0,0 1 0 0 0,1 0 0 0 0,-1 0 0 0 0,2-1-5 0 0,-3 2 0 0 0,1 0 0 0 0,0 0 0 0 0,-1 0 0 0 0,0 0 0 0 0,1 0 0 0 0,-1 0 0 0 0,0 0 0 0 0,0-1 0 0 0,0 1 0 0 0,4-8 0 0 0,-4 8-1 0 0,-1 1 0 0 0,1 0 0 0 0,0 0 0 0 0,0 0 0 0 0,0 0 0 0 0,0 0 0 0 0,0 0 0 0 0,0 0-1 0 0,0 0 1 0 0,0 0 0 0 0,0 1 0 0 0,1-2 1 0 0,11 0-71 0 0,-10 2-22 0 0,-1 2 33 0 0,9 12 49 0 0,-6-1-1 0 0,2-9-20 0 0,-7-4 31 0 0,1 1 1 0 0,-1-1-1 0 0,1 0 0 0 0,-1 0 0 0 0,0 1 0 0 0,1-1 0 0 0,-1 0 0 0 0,1 1 1 0 0,-1-1-1 0 0,0 0 0 0 0,1 1 0 0 0,-1-1 0 0 0,0 1 0 0 0,0-1 0 0 0,1 0 0 0 0,-1 1 1 0 0,0-1-1 0 0,0 1 0 0 0,0-1 0 0 0,1 1 0 0 0,-1-1 0 0 0,0 1 0 0 0,0-1 0 0 0,0 1 1 0 0,0-1-1 0 0,0 1 0 0 0,0-1 0 0 0,0 1 0 0 0,0-1 0 0 0,0 1 0 0 0,0-1 0 0 0,-1 1 1 0 0,4 15-12 0 0,13 15-48 0 0,-6-17 50 0 0,-6-9-35 0 0,-3 1 31 0 0,0-2-2 0 0,5 1-49 0 0,0 0-36 0 0,-6-2 27 0 0,1 3-32 0 0,-1-6 0 0 0,2 2-63 0 0,2 2-86 0 0,0 0-82 0 0,-1-1 5 0 0,0 0-876 0 0,-3-3 724 0 0,0 0 68 0 0,0 0-34 0 0,0 0 179 0 0,0 0-36 0 0,0 0-38 0 0,0 0-36 0 0,0 0-473 0 0,0 0-293 0 0,0 0-711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16 13104 0 0,'0'3'297'0'0,"0"-3"-281"0"0,0 1 1 0 0,0-1-1 0 0,0 1 1 0 0,0-1-1 0 0,0 1 1 0 0,0-1-1 0 0,0 1 0 0 0,0-1 1 0 0,-1 1-1 0 0,1-1 1 0 0,0 0-1 0 0,0 1 1 0 0,0-1-1 0 0,0 1 1 0 0,-1-1-1 0 0,1 1 0 0 0,0-1 1 0 0,-1 1-1 0 0,1-1 1 0 0,0 0-1 0 0,-1 1 1 0 0,1-1-1 0 0,0 0 1 0 0,-1 1-1 0 0,1-1 0 0 0,0 0 1 0 0,-1 0-1 0 0,1 1 1 0 0,-1-1-1 0 0,1 0 1 0 0,-1 0-1 0 0,1 0 1 0 0,-1 1-1 0 0,1-1 0 0 0,-1 0 1 0 0,1 0-1 0 0,-1 0 1 0 0,1 0-1 0 0,-1 0 1 0 0,1 0-1 0 0,-1 0 1 0 0,1 0-17 0 0,-3 0 210 0 0,3 0-99 0 0,0 0-32 0 0,0 2-47 0 0,0-1-32 0 0,0-1 0 0 0,0 1 1 0 0,0-1-1 0 0,0 1 0 0 0,0-1 1 0 0,0 0-1 0 0,0 1 1 0 0,0-1-1 0 0,0 1 0 0 0,0-1 1 0 0,0 0-1 0 0,0 1 1 0 0,1-1-1 0 0,-1 1 0 0 0,0-1 1 0 0,0 0-1 0 0,0 1 0 0 0,1-1 1 0 0,-1 0-1 0 0,0 1 1 0 0,0-1-1 0 0,1 0 0 0 0,-1 1 1 0 0,0-1-1 0 0,1 0 0 0 0,-1 0 1 0 0,0 1-1 0 0,1-1 1 0 0,-1 0-1 0 0,1 0 0 0 0,-1 0 0 0 0,7 5-14 0 0,-5-1-8 0 0,4 3-25 0 0,0-6 26 0 0,1 0 0 0 0,0 0 0 0 0,-1-1 0 0 0,1 1 0 0 0,-1-1 0 0 0,6-1 21 0 0,8-2 8 0 0,1-8 62 0 0,11 6-2 0 0,-18 2-89 0 0,1 0 34 0 0,58-9 176 0 0,-47 8-217 0 0,-11 1-41 0 0,-1 1-47 0 0,1 0-57 0 0,-1-1-65 0 0,-9 2 1 0 0,1 0-45 0 0,-1 0-40 0 0,1 0-38 0 0,0-1-130 0 0,1 1-40 0 0,8-2-621 0 0,8 1-592 0 0,13 1-999 0 0,-34 1 2650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15.5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616 65 5072 0 0,'0'0'144'0'0,"0"-3"1"0"0,0 2-143 0 0,0 1 0 0 0,0-1 0 0 0,0 0 0 0 0,0 1 0 0 0,0-1 0 0 0,-1 0 0 0 0,1 1 1 0 0,0-1-1 0 0,0 0 0 0 0,0 1 0 0 0,-1-1 0 0 0,1 0 0 0 0,0 1 0 0 0,-1-1 0 0 0,1 1-2 0 0,-6-3 19 0 0,2 3 49 0 0,1 0 72 0 0,3 0 165 0 0,0 0 277 0 0,0-3 24 0 0,0-7 6 0 0,0 7 17 0 0,-3 1 10 0 0,-7-9 1 0 0,8 9-299 0 0,0 1-94 0 0,0 1-79 0 0,0-1-62 0 0,0 1-41 0 0,-3 1-16 0 0,4-1 19 0 0,1 0 12 0 0,-3 0 386 0 0,3 0-8 0 0,0 0-8 0 0,-2 0-22 0 0,-10-2-88 0 0,3-3-36 0 0,7 4-266 0 0,1 0 0 0 0,-1 0 0 0 0,0 0 0 0 0,1 0 0 0 0,-1 0 0 0 0,1 0 0 0 0,-1 1 0 0 0,0-1 0 0 0,0 1 0 0 0,1 0 0 0 0,-1-1 0 0 0,0 1 0 0 0,0 0 1 0 0,0 0-1 0 0,1 0 0 0 0,-1 0 0 0 0,0 0 0 0 0,0 0 0 0 0,0 1 0 0 0,1-1 0 0 0,-1 1 0 0 0,0-1 0 0 0,0 1-38 0 0,-9 4 42 0 0,-7 2 26 0 0,2-6 21 0 0,14-1-77 0 0,1 1 0 0 0,-1-1 0 0 0,1 0 0 0 0,-1 0 0 0 0,0 1 0 0 0,1-1 0 0 0,-1 1 0 0 0,1-1 0 0 0,-1 1 0 0 0,1 0 1 0 0,0-1-1 0 0,-1 1 0 0 0,1 0-12 0 0,-12 6 79 0 0,-14-2 41 0 0,6 5-7 0 0,8-6-69 0 0,11-4-36 0 0,0 0 0 0 0,-1 1 1 0 0,1-1-1 0 0,0 1 0 0 0,0 0 0 0 0,0 0 0 0 0,-1 0 0 0 0,1 0 1 0 0,0 0-1 0 0,0 1 0 0 0,0-1 0 0 0,0 0 0 0 0,1 1 1 0 0,-1 0-9 0 0,0-1 7 0 0,0 1 0 0 0,0-1 0 0 0,1 1 0 0 0,-1-1 0 0 0,0 0 1 0 0,0 1-1 0 0,-1-1 0 0 0,1 0 0 0 0,0-1 0 0 0,0 1 1 0 0,0 0-1 0 0,-1-1 0 0 0,1 1 0 0 0,0-1 0 0 0,-1 1 0 0 0,0-1-7 0 0,-10 2 18 0 0,-27 9 7 0 0,18-5 5 0 0,3 2 44 0 0,3 1 38 0 0,0 0 34 0 0,-11 6 167 0 0,17-9-189 0 0,5-3-66 0 0,3 0-58 0 0,1 1 2 0 0,-12 1-2 0 0,12-5 0 0 0,0 1 0 0 0,1-1 0 0 0,-1 0 0 0 0,0 1 0 0 0,1-1 0 0 0,-1 1 0 0 0,1-1 0 0 0,-1 1 0 0 0,1-1 0 0 0,-1 1 0 0 0,1 0 0 0 0,-1-1 0 0 0,1 1 0 0 0,-1-1 0 0 0,1 1 0 0 0,0 0 0 0 0,-1 0 0 0 0,1-1 0 0 0,0 1 0 0 0,0 0 0 0 0,-1-1 0 0 0,1 1 0 0 0,3 10 0 0 0,-3-9 0 0 0,-4 3 0 0 0,3-4 0 0 0,0-1 0 0 0,1 1 0 0 0,-1 0 0 0 0,1 0 0 0 0,0 0 0 0 0,0-1 0 0 0,-1 1 0 0 0,1 0 0 0 0,0 0 0 0 0,0 0 0 0 0,0 0 0 0 0,0-1 0 0 0,0 1 0 0 0,0 0 0 0 0,0 1 0 0 0,0 35 0 0 0,0-24 60 0 0,0-12-56 0 0,0 1 0 0 0,1 0 0 0 0,-1-1 0 0 0,0 1 0 0 0,1-1 1 0 0,0 1-1 0 0,-1-1 0 0 0,1 1 0 0 0,0-1 0 0 0,-1 1 0 0 0,1-1 1 0 0,0 0-5 0 0,0 1 8 0 0,0 0-1 0 0,0-1 1 0 0,0 1 0 0 0,0 0 0 0 0,0 0 0 0 0,0 0 0 0 0,-1 0 0 0 0,1 0 0 0 0,-1 0 0 0 0,0 0 0 0 0,1 0 0 0 0,-1 0-8 0 0,0 13 29 0 0,0 20 91 0 0,2-24-93 0 0,4 4 35 0 0,-4-11-47 0 0,-1-1 1 0 0,0 0-1 0 0,0 1 1 0 0,0-1 0 0 0,-1 0-1 0 0,1 1 1 0 0,-1-1-1 0 0,1 2-14 0 0,-1-2 13 0 0,0-1 1 0 0,0 1 0 0 0,1-1 0 0 0,-1 0-1 0 0,1 1 1 0 0,-1-1 0 0 0,1 0 0 0 0,0 1-1 0 0,1 0-14 0 0,10 17 85 0 0,-1-2-14 0 0,-8 0 11 0 0,-3 2-10 0 0,-1-10-35 0 0,1-4 2 0 0,0 31 179 0 0,0-29-143 0 0,0 2 34 0 0,0-3-38 0 0,1 3 14 0 0,-1 10 86 0 0,-3-3-16 0 0,-4 3-122 0 0,2-8-29 0 0,1 0 0 0 0,0 0 0 0 0,1 1 0 0 0,0-1 0 0 0,0 13-4 0 0,3-3 84 0 0,0 29 49 0 0,0-25-47 0 0,-1-18-62 0 0,0-1-1 0 0,0 1 1 0 0,0-1 0 0 0,-3 6-24 0 0,2-4 24 0 0,0-1 1 0 0,0 0 0 0 0,1 0-1 0 0,0 8-24 0 0,1 3 40 0 0,1-8 14 0 0,-1-1 0 0 0,0 0 0 0 0,-1 1 0 0 0,-2 7-54 0 0,-1-3 42 0 0,2-6-6 0 0,0 0 0 0 0,0 0-1 0 0,1 1 1 0 0,0-1 0 0 0,0 1-1 0 0,1 1-35 0 0,1-1 25 0 0,-1-7-13 0 0,0 1-1 0 0,1-1 1 0 0,-2 1-1 0 0,1 0 1 0 0,0-1-1 0 0,-1 1 0 0 0,1 0 1 0 0,-1-1-1 0 0,-1 2-11 0 0,0 3 9 0 0,-2 3 30 0 0,1 1 43 0 0,0 3 54 0 0,2 2 64 0 0,1-11-139 0 0,-1 0 1 0 0,0-1 0 0 0,0 1-1 0 0,-1-1 1 0 0,-1 4-62 0 0,-2 10 115 0 0,3-10-94 0 0,2 0-35 0 0,0 7 14 0 0,1-12 0 0 0,-1-1 0 0 0,0 1 0 0 0,0 0 0 0 0,0 0 0 0 0,-1-1 0 0 0,1 1 0 0 0,-1-1 0 0 0,-1 5 0 0 0,-2 1-5 0 0,-6 23 26 0 0,10-30-16 0 0,-1 1-1 0 0,1-1 1 0 0,0 0-1 0 0,0 1 1 0 0,0-1-1 0 0,0 1 1 0 0,0-1-1 0 0,0 0 1 0 0,1 1-1 0 0,-1-1 1 0 0,1 0 0 0 0,0 1-1 0 0,0 1-4 0 0,1-1 12 0 0,0 1 0 0 0,0 0 0 0 0,-1 0 0 0 0,1-1-1 0 0,-1 1 1 0 0,0 0 0 0 0,0 0 0 0 0,-1 0 0 0 0,1 2-12 0 0,0 17 74 0 0,-1-6-15 0 0,0-1-45 0 0,0 37-100 0 0,0-29 83 0 0,0-12 2 0 0,1 7 14 0 0,-5-2 42 0 0,-1-9-43 0 0,4-7-11 0 0,0 0 0 0 0,0 1 0 0 0,0-1 0 0 0,1 1 0 0 0,-1-1 0 0 0,0 1 0 0 0,1-1 0 0 0,-1 1 0 0 0,1 0 0 0 0,-1-1-1 0 0,1 1 1 0 0,0 0 0 0 0,0-1 0 0 0,0 1-1 0 0,0 5 24 0 0,0-5-19 0 0,0 1 1 0 0,0-1-1 0 0,0 0 0 0 0,0 0 0 0 0,0 0 0 0 0,0 0 1 0 0,-1 1-1 0 0,1-1 0 0 0,-1 0 0 0 0,0 1-5 0 0,-4 5 33 0 0,4-7-25 0 0,0 1 1 0 0,0-1-1 0 0,1 0 1 0 0,-1 1-1 0 0,0-1 1 0 0,0 1-1 0 0,1 0 1 0 0,-1-1 0 0 0,1 1-1 0 0,0-1 1 0 0,-1 1-1 0 0,1 0 1 0 0,0-1-1 0 0,0 1-8 0 0,3 25 114 0 0,-3-26-110 0 0,1 1 0 0 0,-1 0 1 0 0,1-1-1 0 0,0 1 0 0 0,-1-1 0 0 0,1 1 1 0 0,0-1-1 0 0,0 1 0 0 0,0-1 0 0 0,0 0 0 0 0,1 1-4 0 0,-2-2 1 0 0,0 0 1 0 0,0 0-1 0 0,1 0 0 0 0,-1 0 0 0 0,0 0 0 0 0,0 0 0 0 0,0 0 0 0 0,0 0 0 0 0,0 1 1 0 0,0-1-1 0 0,0 0 0 0 0,0 0 0 0 0,0 0 0 0 0,1 0 0 0 0,-1 0 0 0 0,0 0 0 0 0,0 0 1 0 0,0 0-1 0 0,0 1 0 0 0,0-1 0 0 0,0 0 0 0 0,0 0 0 0 0,0 0 0 0 0,0 0 0 0 0,0 0 1 0 0,0 0-1 0 0,0 0 0 0 0,0 1 0 0 0,0-1 0 0 0,0 0 0 0 0,0 0 0 0 0,0 0 0 0 0,0 0 1 0 0,0 0-1 0 0,0 0 0 0 0,0 1 0 0 0,0-1 0 0 0,0 0 0 0 0,0 0 0 0 0,0 0 0 0 0,0 0 1 0 0,0 0-1 0 0,0 0 0 0 0,-1 0 0 0 0,1 0 0 0 0,0 1 0 0 0,0-1 0 0 0,0 0 0 0 0,0 0 1 0 0,0 0-1 0 0,0 0 0 0 0,0 0 0 0 0,0 0 0 0 0,0 0 0 0 0,-1 0 0 0 0,1 0 0 0 0,0 0-1 0 0,-9 13 27 0 0,9-12-21 0 0,0 0-1 0 0,0 0 1 0 0,-1 0 0 0 0,1 0 0 0 0,0 1 0 0 0,0-1 0 0 0,0 0-1 0 0,0 0 1 0 0,0 0 0 0 0,0 0 0 0 0,1 1 0 0 0,-1-1 0 0 0,0 0-1 0 0,0 0 1 0 0,1 0 0 0 0,-1 0 0 0 0,1 0 0 0 0,-1 0 0 0 0,1 0-1 0 0,-1 0 1 0 0,1 0 0 0 0,0 0 0 0 0,0 0 0 0 0,-1 0 0 0 0,1 0-1 0 0,0-1 1 0 0,0 1-6 0 0,-1-1 2 0 0,0 0-1 0 0,0 0 0 0 0,1 1 0 0 0,-1-1 1 0 0,0 0-1 0 0,0 0 0 0 0,0 0 0 0 0,0 0 1 0 0,0 0-1 0 0,0 0 0 0 0,0 0 1 0 0,0 0-1 0 0,0 0 0 0 0,1 0 0 0 0,-1 0 1 0 0,0 1-1 0 0,0-1 0 0 0,0 0 0 0 0,0 0 1 0 0,0 0-1 0 0,0 0 0 0 0,0 0 0 0 0,0 0 1 0 0,0 0-1 0 0,0 1 0 0 0,0-1 0 0 0,0 0 1 0 0,0 0-1 0 0,0 0 0 0 0,0 0 1 0 0,0 0-1 0 0,0 0 0 0 0,0 0 0 0 0,0 1 1 0 0,0-1-1 0 0,0 0 0 0 0,0 0 0 0 0,0 0 1 0 0,0 0-1 0 0,0 0 0 0 0,0 0 0 0 0,0 0 1 0 0,0 1-1 0 0,-1-1 0 0 0,1 0 0 0 0,0 0 1 0 0,0 0-1 0 0,0 0 0 0 0,0 0 1 0 0,0 0-1 0 0,0 0 0 0 0,0 0 0 0 0,0 0 1 0 0,0 0-1 0 0,-1 0 0 0 0,1 1 0 0 0,0-1-1 0 0,-7 10 44 0 0,6-7-14 0 0,-1 1 1 0 0,2-1 0 0 0,-1 1-1 0 0,0-1 1 0 0,0 1-1 0 0,1-1 1 0 0,0 1-1 0 0,0 2-30 0 0,0-5 3 0 0,0-1 0 0 0,0 1-1 0 0,0-1 1 0 0,1 0-1 0 0,-1 1 1 0 0,0-1-1 0 0,0 1 1 0 0,0-1 0 0 0,0 1-1 0 0,0-1 1 0 0,0 1-1 0 0,0-1 1 0 0,-1 1 0 0 0,1-1-1 0 0,0 0 1 0 0,0 1-1 0 0,0-1 1 0 0,0 1-1 0 0,-1-1 1 0 0,1 0 0 0 0,0 1-1 0 0,0-1 1 0 0,0 1-1 0 0,-1-1 1 0 0,1 0 0 0 0,0 1-1 0 0,-1-1 1 0 0,1 0-1 0 0,0 1 1 0 0,-1-1 0 0 0,1 0-1 0 0,-1 0 1 0 0,1 0-1 0 0,0 1 1 0 0,-1-1-3 0 0,1 0 2 0 0,-1 0 0 0 0,1 0 0 0 0,-1 0 0 0 0,1 1 1 0 0,0-1-1 0 0,-1 0 0 0 0,1 0 0 0 0,0 1 0 0 0,-1-1 0 0 0,1 0 1 0 0,0 0-1 0 0,-1 1 0 0 0,1-1 0 0 0,0 0 0 0 0,0 1 0 0 0,-1-1 1 0 0,1 0-1 0 0,0 1 0 0 0,0-1 0 0 0,0 0 0 0 0,-1 1-2 0 0,0 2 1 0 0,1 1 1 0 0,-1-1-1 0 0,1 0 0 0 0,-1 1 0 0 0,1-1 0 0 0,0 0 0 0 0,0 2-1 0 0,-3 9 21 0 0,-7 1 105 0 0,7-13 31 0 0,3 6 30 0 0,0-4-94 0 0,0-2-47 0 0,0 1-35 0 0,0 2-34 0 0,0 1-36 0 0,0 2-39 0 0,0 4-43 0 0,3 3 125 0 0,8-2 36 0 0,-9-9 65 0 0,-1-1-38 0 0,-1 6-11 0 0,-1-6-9 0 0,1 13 48 0 0,-2 12-49 0 0,2-27-25 0 0,0-1 0 0 0,0 0 0 0 0,0 0 0 0 0,-1 0 1 0 0,1 1-1 0 0,0-1 0 0 0,0 0 0 0 0,0 0 0 0 0,0 0 1 0 0,0 0-1 0 0,0 1 0 0 0,-1-1 0 0 0,1 0 0 0 0,0 0 1 0 0,0 0-1 0 0,0 0 0 0 0,-1 0 0 0 0,1 1 0 0 0,0-1 1 0 0,0 0-1 0 0,0 0 0 0 0,-1 0 0 0 0,1 0 0 0 0,0 0 1 0 0,0 0-1 0 0,0 0 0 0 0,-1 0 0 0 0,1 0 0 0 0,0 0 1 0 0,0 0-1 0 0,-1 0 0 0 0,1 0 0 0 0,0 0 0 0 0,0 0 1 0 0,0 0-1 0 0,-1 0 0 0 0,1 0 0 0 0,0 0-1 0 0,-4-1 27 0 0,2 1 9 0 0,4 3 2 0 0,9 10 36 0 0,-9 3-58 0 0,1-1-16 0 0,5-1 0 0 0,-14-9 0 0 0,14 8 11 0 0,-5 3 32 0 0,-3-3-22 0 0,0-5 30 0 0,0 0-33 0 0,0-6 57 0 0,0-2 0 0 0,3 3-1 0 0,7 8-74 0 0,-5-9-64 0 0,-5-2 64 0 0,1 0-1 0 0,0 0 0 0 0,-1 0 0 0 0,1 0 0 0 0,0 0 0 0 0,-1 0 0 0 0,1 0 0 0 0,0 1 0 0 0,-1-1 0 0 0,1 0 0 0 0,0 0 0 0 0,-1 0 0 0 0,1 1-1 0 0,0-1 1 0 0,-1 0 0 0 0,1 1 1 0 0,-1-1 1 0 0,1 1 0 0 0,-1 0-1 0 0,0-1 1 0 0,0 1 0 0 0,1-1 0 0 0,-1 1-1 0 0,0 0 1 0 0,0-1 0 0 0,0 1-1 0 0,0 0 1 0 0,1 0 0 0 0,-1-1 0 0 0,0 1-1 0 0,0 0 1 0 0,0-1-1 0 0,0 0 0 0 0,0 6 43 0 0,0 12-32 0 0,-1-11-13 0 0,-1-4 3 0 0,-6 11-1 0 0,16-9 0 0 0,-3 5 0 0 0,-3-9 3 0 0,5 2-3 0 0,-5-1 51 0 0,-3-2-51 0 0,0 1 1 0 0,1 0 0 0 0,-1-1-1 0 0,0 1 1 0 0,1 0 0 0 0,-1 0 0 0 0,1 0-1 0 0,-1-1 1 0 0,1 1 0 0 0,-1 0-1 0 0,1 0 1 0 0,0 0 0 0 0,-1 0 0 0 0,1 0-1 0 0,0 0 0 0 0,0 0 0 0 0,0 0 0 0 0,1-1 0 0 0,-1 1 0 0 0,1 0 0 0 0,-1 0 0 0 0,1 0 0 0 0,-1-1 0 0 0,1 1 0 0 0,0 0 0 0 0,-1-1 0 0 0,1 1 0 0 0,0 0 0 0 0,-1-1 0 0 0,1 1 0 0 0,0-1 0 0 0,0 1 0 0 0,0-1 0 0 0,-1 1 0 0 0,1-1 0 0 0,0 0 0 0 0,0 1 0 0 0,6 3 0 0 0,-15 9 0 0 0,3 3 0 0 0,-6 0 0 0 0,9 0 0 0 0,2-3 11 0 0,2-8 32 0 0,9 6-22 0 0,-8-5 29 0 0,-6 3-47 0 0,3-9-3 0 0,-7 5 0 0 0,6-5 1 0 0,1 0-1 0 0,0 1 0 0 0,-1-1 1 0 0,1 0-1 0 0,0 0 0 0 0,-1 1 1 0 0,1-1-1 0 0,0 0 0 0 0,-1 0 1 0 0,1 1-1 0 0,0-1 0 0 0,-1 0 1 0 0,1 1-1 0 0,0-1 0 0 0,0 0 1 0 0,-1 1-1 0 0,1-1 0 0 0,0 1 1 0 0,0-1-1 0 0,0 0 1 0 0,0 1-1 0 0,0-1 0 0 0,-1 1 1 0 0,1-1-1 0 0,0 0 0 0 0,0 1 1 0 0,0-1-1 0 0,0 1 0 0 0,0-1 1 0 0,0 1-1 0 0,1-1 0 0 0,-1 0 1 0 0,0 0-1 0 0,0 0 1 0 0,0 0 0 0 0,0 1 0 0 0,0-1-1 0 0,0 0 1 0 0,0 0 0 0 0,0 0 0 0 0,0 0-1 0 0,0 0 1 0 0,0 0 0 0 0,0 0 0 0 0,0 0-1 0 0,0 0 1 0 0,0 0 0 0 0,0 1 0 0 0,0-1-1 0 0,0 0 1 0 0,0 0 0 0 0,0 0 0 0 0,0 0-1 0 0,0 0 1 0 0,-1 0 0 0 0,1 0 0 0 0,0 0-1 0 0,0 0 1 0 0,0 0 0 0 0,0 0 0 0 0,0 0-1 0 0,0 1 1 0 0,0-1 0 0 0,0 0 0 0 0,0 0-1 0 0,0 0 1 0 0,0 0 0 0 0,0 0 0 0 0,0 0-1 0 0,0 0 1 0 0,-1 0 0 0 0,1 0 0 0 0,0 0-1 0 0,0 0 1 0 0,0 0 0 0 0,0 0 0 0 0,0 0-1 0 0,0 0 1 0 0,0 0 0 0 0,0 0 0 0 0,0 0-1 0 0,0 0 1 0 0,-1 0 0 0 0,1 0 0 0 0,0 0-1 0 0,0 0 1 0 0,0 0 0 0 0,0 0 0 0 0,0 0-1 0 0,-11 0 21 0 0,11 0-20 0 0,0 0-1 0 0,0 0 1 0 0,0 0 0 0 0,0 0 0 0 0,0 0-1 0 0,0 0 1 0 0,0 0 0 0 0,0 0 0 0 0,0 0-1 0 0,-1 0 1 0 0,1 0 0 0 0,0 0 0 0 0,0 0-1 0 0,0 0 1 0 0,0 0 0 0 0,0 0 0 0 0,0 0-1 0 0,0 0 1 0 0,0 0 0 0 0,0 0 0 0 0,0 0-1 0 0,-1 0 1 0 0,1 0 0 0 0,0 0 0 0 0,0 0-1 0 0,0 0 1 0 0,0 0 0 0 0,0 0 0 0 0,0 0-1 0 0,0 0 1 0 0,0 0 0 0 0,0 0 0 0 0,0 0-1 0 0,0 0 1 0 0,0 1 0 0 0,0-1 0 0 0,0 0-1 0 0,0 0 1 0 0,0 0 0 0 0,0 0 0 0 0,0 0-1 0 0,0 0 1 0 0,0 0 0 0 0,-1 0 0 0 0,1 0-1 0 0,0 0 1 0 0,0 1 0 0 0,0-1 0 0 0,0 0-1 0 0,1 0 1 0 0,-1 0 0 0 0,0 0 0 0 0,0 0-1 0 0,0 0 1 0 0,0 0 0 0 0,0 0 0 0 0,0 0-1 0 0,0 11 22 0 0,0-8 37 0 0,0-1 6 0 0,0 9-1 0 0,0-11-63 0 0,0 0 0 0 0,0 0 0 0 0,0 0 0 0 0,0 0 0 0 0,0 0 0 0 0,0 0 0 0 0,0 0 0 0 0,-1 0 0 0 0,1 1 0 0 0,0-1 0 0 0,0 0 0 0 0,0 0-1 0 0,0 0 1 0 0,1 0 0 0 0,-1 0 0 0 0,0 0 0 0 0,0 0 0 0 0,0 0 0 0 0,0 0 0 0 0,0 0 0 0 0,0 1 0 0 0,0-1 0 0 0,0 0 0 0 0,0 0 0 0 0,0 0 0 0 0,0 0 0 0 0,0 0-1 0 0,0 0 1 0 0,0 0 0 0 0,0 0 0 0 0,0 0 0 0 0,0 0 0 0 0,0 0 0 0 0,0 0 0 0 0,0 0 0 0 0,1 0 0 0 0,-1 0 0 0 0,0 0 0 0 0,0 0 0 0 0,0 1 0 0 0,0-1 0 0 0,0 0 0 0 0,0 0-1 0 0,0 0 1 0 0,0 0 0 0 0,0 0 0 0 0,0 0 0 0 0,1 0 0 0 0,-1 0 0 0 0,0 0 0 0 0,0 0 0 0 0,0 0 0 0 0,0 0 0 0 0,0-1 0 0 0,0 1 0 0 0,0 0 0 0 0,0 0-1 0 0,5 0 30 0 0,-2 0 40 0 0,-5 0 152 0 0,-1 0 39 0 0,4 0-44 0 0,3 0-151 0 0,4 0-42 0 0,16 0-45 0 0,-19 0-80 0 0,-2 0-1 0 0,13 0 15 0 0,-6 0 100 0 0,-7 0 89 0 0,-3 0 5 0 0,2 0-26 0 0,2 1-62 0 0,-4-1-18 0 0,25-14-5 0 0,-21 12 4 0 0,2 1 0 0 0,16 2 0 0 0,-4-4 0 0 0,-12 1-2 0 0,18-6-37 0 0,7 5-44 0 0,-15 3 38 0 0,-14 0 34 0 0,-1 0 1 0 0,1 1 0 0 0,-1-1-1 0 0,1 0 1 0 0,0-1 0 0 0,-1 1-1 0 0,1 0 1 0 0,0 0 0 0 0,-1-1 0 0 0,1 1-1 0 0,-1-1 1 0 0,1 0 10 0 0,11-9-35 0 0,-12 8 34 0 0,6 1-1 0 0,13 1 27 0 0,-5 0 26 0 0,14 0 146 0 0,6 0-139 0 0,13 0-58 0 0,-29 0 5 0 0,-9 0-34 0 0,-8 0-85 0 0,-2 0-2 0 0,3 0 16 0 0,-1 0 184 0 0,1 0-69 0 0,1 0-53 0 0,0 0-43 0 0,5-1-187 0 0,1 2-192 0 0,0 2-352 0 0,-8-2 748 0 0,-1 1-80 0 0,0 0-81 0 0,-1-1-84 0 0,1 1-100 0 0,0-1-94 0 0,0 0-96 0 0,0 0-99 0 0,1 0-100 0 0,0-1-104 0 0,1 1-105 0 0,0-1-107 0 0,4 0-1485 0 0,2 0-1459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12.7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269 0 8640 0 0,'0'0'197'0'0,"0"0"24"0"0,0 0 17 0 0,0 0 26 0 0,0 0 100 0 0,0 0 41 0 0,0 0 10 0 0,0 0-10 0 0,0 0-42 0 0,0 0-13 0 0,-3 3-4 0 0,-8 10-22 0 0,6 0-83 0 0,-1-8-103 0 0,5-5-130 0 0,1 0 1 0 0,-1 0-1 0 0,1 0 1 0 0,0 1-1 0 0,-1-1 1 0 0,1 0-1 0 0,-1 1 1 0 0,1-1-1 0 0,0 0 1 0 0,-1 1 0 0 0,1-1-1 0 0,0 1 1 0 0,-1-1-1 0 0,1 0 1 0 0,0 1-1 0 0,0-1 1 0 0,-1 1-1 0 0,1-1 1 0 0,0 1-1 0 0,0-1 1 0 0,0 1-1 0 0,0-1 1 0 0,0 1-1 0 0,0-1 1 0 0,0 1-1 0 0,0-1 1 0 0,0 1 0 0 0,0-1-1 0 0,0 1 1 0 0,0-1-1 0 0,0 1 1 0 0,0-1-9 0 0,-1 16 182 0 0,-1 0-40 0 0,-3 1-12 0 0,-4 8 13 0 0,-3 12 49 0 0,6-6-73 0 0,4-21-75 0 0,-1 1 0 0 0,0 0 0 0 0,-1 2-44 0 0,0-3 46 0 0,1 1 0 0 0,0-1 0 0 0,1 1 0 0 0,-1 6-46 0 0,-1 3 54 0 0,-6 17 60 0 0,5 5-2 0 0,-6-5 0 0 0,8-18-61 0 0,1-8-1 0 0,0 0-1 0 0,0-1 0 0 0,-1 1 1 0 0,-3 6-50 0 0,-7 28 155 0 0,11-34-86 0 0,-1 1 0 0 0,0-1 0 0 0,-1 1 0 0 0,-3 4-69 0 0,3-5 79 0 0,0-1 0 0 0,1 0 0 0 0,-3 11-79 0 0,4-12 65 0 0,-1 0 0 0 0,0 0 0 0 0,-3 7-65 0 0,-3 5 92 0 0,7-16-56 0 0,1-1-1 0 0,-1 1 1 0 0,0 0-1 0 0,-1-1 0 0 0,1 0 1 0 0,-1 1-1 0 0,0-1 1 0 0,-2 2-36 0 0,4-5 11 0 0,-1 0 0 0 0,1 1 0 0 0,0-1 0 0 0,0 0 0 0 0,0 0 0 0 0,0 1 0 0 0,0-1 0 0 0,0 1 0 0 0,0-1 0 0 0,0 1 0 0 0,0-1 0 0 0,1 1 0 0 0,-1 0 0 0 0,1-1 0 0 0,-1 1 0 0 0,1 0 0 0 0,0-1 0 0 0,-1 1 0 0 0,1 0 0 0 0,0 0-12 0 0,-1 5 72 0 0,1-6-68 0 0,0 0 0 0 0,-1-1 0 0 0,1 1 0 0 0,-1 0 0 0 0,1-1-1 0 0,0 1 1 0 0,-1 0 0 0 0,1-1 0 0 0,-1 1 0 0 0,1-1 0 0 0,-1 1 0 0 0,0-1 0 0 0,1 1 0 0 0,-1-1-3 0 0,-2 2 36 0 0,1 1 38 0 0,0 0 53 0 0,1 2 70 0 0,1-22-185 0 0,0 7-78 0 0,1 8-72 0 0,1-1-62 0 0,0 1 80 0 0,0 0 42 0 0,2-5-74 0 0,-2 3 39 0 0,-1 0-93 0 0,-1 2 54 0 0,1 0-41 0 0,-1 0-74 0 0,0-1-64 0 0,1 1-71 0 0,-1-1-80 0 0,0 0-87 0 0,0 1-94 0 0,0-1-103 0 0,0-1-109 0 0,0-2-1025 0 0,0-3-1068 0 0</inkml:trace>
  <inkml:trace contextRef="#ctx0" brushRef="#br0" timeOffset="372.27">190 47 7224 0 0,'0'0'209'0'0,"0"0"-53"0"0,2-2-12 0 0,2-2 45 0 0,3-3 155 0 0,-4 5 287 0 0,-3 2 17 0 0,0 0-7 0 0,0 0-55 0 0,0 0-30 0 0,0 0-4 0 0,0 0-18 0 0,0 0-71 0 0,0 0-30 0 0,0 0-7 0 0,2 0-25 0 0,-1 0-380 0 0,1 0 36 0 0,3 0 94 0 0,8 0 286 0 0,-10 0-335 0 0,-1 0-39 0 0,1 0 189 0 0,0 0-18 0 0,7 2-47 0 0,0 4-38 0 0,-1-1-35 0 0,4 0 88 0 0,-8 6-90 0 0,8-6-53 0 0,2 6-45 0 0,0 12 119 0 0,-13-18-97 0 0,1-1 1 0 0,-1 0 0 0 0,1 0 0 0 0,0 0-1 0 0,2 1-36 0 0,11 11 90 0 0,-1-2 70 0 0,6 9 152 0 0,-4 2-4 0 0,-10-8-154 0 0,-3 1-2 0 0,1 4-17 0 0,4 1-88 0 0,-6-16-46 0 0,0 1 1 0 0,0-1-1 0 0,-1 0 1 0 0,0 1-1 0 0,-1 0 1 0 0,1 2-2 0 0,-1-2 5 0 0,0 0 0 0 0,1-1 0 0 0,0 1 0 0 0,1-1 0 0 0,-1 1-1 0 0,3 2-4 0 0,20 48 230 0 0,-16-36-113 0 0,0-1 0 0 0,1 0 1 0 0,2 1-118 0 0,-6-12 49 0 0,-1 0-1 0 0,0 0 1 0 0,0 1-49 0 0,6 24 156 0 0,-8-23-93 0 0,1-1-1 0 0,1 0 1 0 0,0-1-1 0 0,0 1 0 0 0,2 0-62 0 0,31 50 324 0 0,-29-48-248 0 0,-6-10-50 0 0,-1 1-1 0 0,0-1 1 0 0,-1 1-1 0 0,1 0 0 0 0,0 0 1 0 0,-1 0-1 0 0,0 0 1 0 0,0 0-26 0 0,3 9 59 0 0,9 14 124 0 0,-11-25-158 0 0,0 1 0 0 0,0 0 0 0 0,-1 0 0 0 0,1 0 0 0 0,-1 0 0 0 0,0 0 0 0 0,0 0 0 0 0,0 0 0 0 0,0 1-1 0 0,0-1 1 0 0,0 3-25 0 0,-2-6 5 0 0,1 1-1 0 0,0-1 0 0 0,0 1 0 0 0,0-1 0 0 0,0 1 0 0 0,0-1 1 0 0,0 1-1 0 0,0-1 0 0 0,0 1 0 0 0,0 0 0 0 0,0-1 0 0 0,0 1 1 0 0,0-1-1 0 0,0 1 0 0 0,1-1 0 0 0,-1 1 0 0 0,0-1 1 0 0,0 0-1 0 0,1 1 0 0 0,-1-1 0 0 0,0 1 0 0 0,0-1 0 0 0,1 1 1 0 0,-1-1-1 0 0,0 0 0 0 0,1 1 0 0 0,-1-1 0 0 0,1 0 0 0 0,-1 1 1 0 0,1-1-1 0 0,-1 0 0 0 0,0 0 0 0 0,1 1 0 0 0,-1-1 0 0 0,1 0 1 0 0,-1 0-1 0 0,1 0 0 0 0,-1 1 0 0 0,1-1 0 0 0,-1 0 1 0 0,1 0-1 0 0,-1 0 0 0 0,1 0 0 0 0,-1 0 0 0 0,1 0 0 0 0,0 0-4 0 0,1 0 91 0 0,-2 5-24 0 0,0 3-50 0 0,0-6 58 0 0,0-2 19 0 0,0 0-30 0 0,-2-2-128 0 0,-9-9-32 0 0,8 9-127 0 0,1 0 48 0 0,-1 2 12 0 0,0 0-30 0 0,0 0-36 0 0,1-1 20 0 0,-3-12-1021 0 0,-8-3-60 0 0</inkml:trace>
  <inkml:trace contextRef="#ctx0" brushRef="#br0" timeOffset="658.45">127 552 9560 0 0,'0'0'216'0'0,"0"0"32"0"0,0 0 10 0 0,0 0-107 0 0,2 0-78 0 0,3 0-37 0 0,6-2-26 0 0,-5 0-4 0 0,5-2 33 0 0,2 0 39 0 0,2 2 38 0 0,1 1 41 0 0,-6 0 94 0 0,0-2-52 0 0,2-1-12 0 0,3-4 25 0 0,4-1 5 0 0,-7 5-42 0 0,20-2 152 0 0,-5-1-74 0 0,24-5 152 0 0,-21 5-225 0 0,-5 2-30 0 0,6-1 6 0 0,-15 3-61 0 0,0 1-1 0 0,1 0 1 0 0,7 2-95 0 0,-4 0 78 0 0,9 1-14 0 0,-14-2-69 0 0,2-2-36 0 0,2-1-9 0 0,8-2-36 0 0,3 3-42 0 0,2 3-16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11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0 316 5848 0 0,'0'0'168'0'0,"3"0"-3"0"0,-3 0-167 0 0,3 0-14 0 0,0 0 37 0 0,4 0 119 0 0,1-1 161 0 0,3 0 306 0 0,-1-1 17 0 0,-3-1-293 0 0,-3 0-153 0 0,-2 1-135 0 0,0 1-34 0 0,0-1 258 0 0,-1 1-49 0 0,1 0-44 0 0,-1 1-38 0 0,1-1-17 0 0,-1 1-38 0 0,1 0-21 0 0,0 0-15 0 0,2 0 40 0 0,-2-1 74 0 0,6-4 192 0 0,2 0 113 0 0,1 2 86 0 0,-6 1 16 0 0,12-9 73 0 0,-10 7-405 0 0,1 0 38 0 0,-1-2 54 0 0,1-1 72 0 0,-5 4-354 0 0,1-1 47 0 0,2-3 67 0 0,10-9 269 0 0,-10 11-302 0 0,-1 1-32 0 0,0 1-62 0 0,2 0 7 0 0,-7 3-35 0 0,1 0 0 0 0,-1 0 1 0 0,1-1-1 0 0,-1 1 0 0 0,0 0 1 0 0,1 0-1 0 0,-1 0 0 0 0,1 0 1 0 0,-1-1-1 0 0,0 1 0 0 0,1 0 1 0 0,-1-1-1 0 0,1 1 0 0 0,-1 0 1 0 0,0-1-1 0 0,1 1 0 0 0,-1 0 1 0 0,0-1-1 0 0,0 1 0 0 0,1 0 1 0 0,-1-1-1 0 0,0 1 0 0 0,0-1 1 0 0,0 1-1 0 0,1-1 0 0 0,-1 1 1 0 0,0-1-1 0 0,0 1 0 0 0,0 0 1 0 0,0-1-1 0 0,0 1 0 0 0,0-1 1 0 0,0 1-1 0 0,0-1 0 0 0,0 1 1 0 0,0-1-4 0 0,3-4 60 0 0,7-6-35 0 0,-7 6 42 0 0,-4-11 16 0 0,0 8-41 0 0,1 8-41 0 0,0 0-1 0 0,0 0 0 0 0,0-1 1 0 0,0 1-1 0 0,0 0 1 0 0,0 0-1 0 0,0 0 1 0 0,0-1-1 0 0,-1 1 1 0 0,1 0-1 0 0,0 0 1 0 0,0 0-1 0 0,0 0 1 0 0,0-1-1 0 0,0 1 0 0 0,0 0 1 0 0,-1 0-1 0 0,1 0 1 0 0,0 0-1 0 0,0 0 1 0 0,0 0-1 0 0,0-1 1 0 0,-1 1-1 0 0,1 0 1 0 0,0 0-1 0 0,0 0 1 0 0,0 0-1 0 0,-1 0 1 0 0,1 0-1 0 0,0 0 0 0 0,0 0 1 0 0,-1 0-1 0 0,-5-3 14 0 0,0-8 29 0 0,-4 6-32 0 0,4-6-1 0 0,6 11-7 0 0,-1-1 0 0 0,0 1 0 0 0,0 0 0 0 0,1-1 0 0 0,-1 1 0 0 0,0 0 1 0 0,0 0-1 0 0,0 0 0 0 0,0 0 0 0 0,1-1 0 0 0,-1 1 0 0 0,0 0 0 0 0,0 0 0 0 0,-1 1-3 0 0,-13-1 11 0 0,-1 2-27 0 0,-13 14-78 0 0,24-5 41 0 0,-6-6 40 0 0,-5 24-47 0 0,16-28 59 0 0,-1 1 0 0 0,0 0 0 0 0,1-1 0 0 0,-1 1 1 0 0,1 0-1 0 0,-1 0 0 0 0,1-1 0 0 0,0 1 1 0 0,0 0-1 0 0,0 0 0 0 0,0-1 0 0 0,0 1 1 0 0,0 0-1 0 0,0 0 0 0 0,1 0 0 0 0,-1-1 1 0 0,1 1-1 0 0,-1 0 2 0 0,1 0-1 0 0,-1 0 0 0 0,0-1 0 0 0,0 1 0 0 0,1 0 0 0 0,-1 0 0 0 0,0-1 0 0 0,0 1 0 0 0,-1 0 0 0 0,1 0 0 0 0,0 0 0 0 0,-1-1 0 0 0,1 1 0 0 0,-1 0 0 0 0,1-1 0 0 0,-1 1 1 0 0,0 0-1 0 0,-4 6 0 0 0,4-7 1 0 0,0 0-1 0 0,0 1 1 0 0,0-1 0 0 0,1 1 0 0 0,-1-1 0 0 0,0 1-1 0 0,1 0 1 0 0,-1-1 0 0 0,1 1 0 0 0,0 0-1 0 0,-1-1 1 0 0,1 1 0 0 0,0 0 0 0 0,0-1 0 0 0,0 2-1 0 0,-1 7 23 0 0,1-5-17 0 0,-1 0 0 0 0,1 0 0 0 0,0 0 0 0 0,0-1-1 0 0,0 1 1 0 0,1 0 0 0 0,0 0 0 0 0,0-1 0 0 0,1 4-6 0 0,11 15 109 0 0,0 1-21 0 0,-10-17-80 0 0,1 0 37 0 0,7-5 45 0 0,-9-2-71 0 0,-1 0-1 0 0,1 0 1 0 0,-1 0 0 0 0,1 0 0 0 0,-1 1 0 0 0,1-1 0 0 0,-1 1 0 0 0,1-1 0 0 0,-1 1 0 0 0,1-1 0 0 0,-1 1 0 0 0,0 0 0 0 0,1 0 0 0 0,-1 0 0 0 0,0 0-19 0 0,5 4 41 0 0,-6-5-37 0 0,1 0 0 0 0,-1 1 1 0 0,0-1-1 0 0,0 0 0 0 0,1 0 0 0 0,-1 0 1 0 0,0 1-1 0 0,0-1 0 0 0,1 0 0 0 0,-1 0 1 0 0,0 0-1 0 0,0 0 0 0 0,1 0 0 0 0,-1 0 1 0 0,0 1-1 0 0,1-1 0 0 0,-1 0 0 0 0,0 0 1 0 0,1 0-1 0 0,-1 0 0 0 0,0 0 1 0 0,1 0-1 0 0,-1 0 0 0 0,0 0 0 0 0,1 0 1 0 0,-1-1-5 0 0,3 2 16 0 0,-1-1 0 0 0,1-1 0 0 0,-1 1 0 0 0,1 0 0 0 0,-1-1 0 0 0,1 1 0 0 0,0-1-16 0 0,5-7 92 0 0,-8 8-88 0 0,0 0 0 0 0,1-1 1 0 0,-1 1-1 0 0,0-1 0 0 0,1 1 1 0 0,-1 0-1 0 0,0-1 0 0 0,1 1 0 0 0,-1 0 1 0 0,1-1-1 0 0,-1 1 0 0 0,1 0 0 0 0,-1 0 1 0 0,0-1-1 0 0,1 1 0 0 0,-1 0 0 0 0,1 0 1 0 0,-1 0-1 0 0,1 0 0 0 0,-1-1 0 0 0,1 1 1 0 0,-1 0-1 0 0,1 0 0 0 0,-1 0 0 0 0,1 0 1 0 0,-1 0-1 0 0,1 0 0 0 0,-1 1 1 0 0,1-1-5 0 0,10 0 48 0 0,-7 0-37 0 0,-1 0 0 0 0,1 0 0 0 0,-1 0 0 0 0,1 0 0 0 0,-1-1 0 0 0,0 1 0 0 0,4-2-11 0 0,4-11 27 0 0,-9 11-20 0 0,0 1 1 0 0,1-1-1 0 0,-1 1 1 0 0,1 0-1 0 0,0 0 1 0 0,-1 0 0 0 0,1 0-8 0 0,0 0 5 0 0,0 0 1 0 0,-1 0 0 0 0,1 0 0 0 0,-1 0-1 0 0,1 0 1 0 0,-1 0 0 0 0,0-1-1 0 0,0 1 1 0 0,1-1 0 0 0,-1 1 0 0 0,0-1-1 0 0,0 0 1 0 0,0 0 0 0 0,0-1-6 0 0,0-2 3 0 0,3-2 7 0 0,1 3-39 0 0,-1 2-3 0 0,-3 1 2 0 0,-1 0 1 0 0,0 0-1 0 0,0 0 1 0 0,0 0-1 0 0,0 0 1 0 0,0 0-1 0 0,0 0 1 0 0,0 0-1 0 0,0 0 1 0 0,0 0-1 0 0,0-1 1 0 0,0 0 29 0 0,3-6-225 0 0,-1 2 20 0 0,0 0-65 0 0,1 1-78 0 0,0 0-94 0 0,-3 4 196 0 0,1-1-33 0 0,1-1-366 0 0,-1 1 95 0 0,0-1-45 0 0,1-2-691 0 0,-1-1-540 0 0,-1-3-1028 0 0</inkml:trace>
  <inkml:trace contextRef="#ctx0" brushRef="#br0" timeOffset="267.48">489 142 6880 0 0,'0'3'157'0'0,"5"12"48"0"0,3-4-39 0 0,-4-4-64 0 0,-3-1-38 0 0,-1 0-38 0 0,16 22-26 0 0,-12-25 17 0 0,-1-1 35 0 0,0-1 41 0 0,-1 2 41 0 0,-1 0 44 0 0,-1 4 45 0 0,1-1 65 0 0,0-1-36 0 0,5 8 374 0 0,-2-6-261 0 0,-1-2-91 0 0,-2 0-12 0 0,-1 1 39 0 0,0-3-106 0 0,1 0-36 0 0,0 0 69 0 0,0 0-92 0 0,4 0 123 0 0,-4-1-110 0 0,1-1 66 0 0,0 1 91 0 0,-1 1 116 0 0,0-1-63 0 0,-1 0 71 0 0,1 2 77 0 0,-1-1 87 0 0,0 8-180 0 0,0-8-15 0 0,0-3-47 0 0,0 0-21 0 0,0 0-4 0 0,0 0-8 0 0,0 0-40 0 0,0 0-21 0 0,0 0-2 0 0,0 0-16 0 0,0 0-69 0 0,0-3-38 0 0,0 2-126 0 0,0 1-1 0 0,0-1 1 0 0,0 1-1 0 0,0-1 1 0 0,0 1-1 0 0,0-1 1 0 0,0 1-1 0 0,-1-1 1 0 0,1 1-1 0 0,0-1 0 0 0,0 1 1 0 0,0-1-1 0 0,-1 1 1 0 0,1-1-1 0 0,0 1 1 0 0,0 0-1 0 0,-1-1 1 0 0,1 1-1 0 0,0-1 1 0 0,-1 1-1 0 0,1 0 0 0 0,-1-1 1 0 0,1 1-1 0 0,0 0 1 0 0,-1-1-1 0 0,0 1-6 0 0,-6-8 122 0 0,5-4-12 0 0,2 8-86 0 0,1 2-13 0 0,-1 0-1 0 0,0-1 1 0 0,0 1-1 0 0,0 0 0 0 0,-1-1 1 0 0,1 1-1 0 0,-1 0 0 0 0,1-1 1 0 0,-1-1-11 0 0,0 4 0 0 0,1-1 1 0 0,-1 0-1 0 0,1 1 0 0 0,-1-1 1 0 0,1 0-1 0 0,-1 0 0 0 0,1 0 1 0 0,-1 1-1 0 0,1-1 0 0 0,0 0 1 0 0,-1 0-1 0 0,1 0 1 0 0,0 0-1 0 0,0 0 0 0 0,0 0 1 0 0,0 0-1 0 0,0 0 0 0 0,0 0 1 0 0,0 0-1 0 0,0 0 0 0 0,0 0 1 0 0,0 0-1 0 0,1 1 0 0 0,-1-1 1 0 0,0 0-1 0 0,1 0 1 0 0,-1 0-1 0 0,1 0 0 0 0,2-8 0 0 0,2-17 11 0 0,1 13 18 0 0,-5 11-27 0 0,0 1 0 0 0,0 0-1 0 0,-1-1 1 0 0,1 1 0 0 0,0-1 0 0 0,-1 1 0 0 0,1-1 0 0 0,-1 1 0 0 0,0-1 0 0 0,1 1 0 0 0,-1-1 0 0 0,0 0-1 0 0,0 1-1 0 0,0-2 0 0 0,1 1 0 0 0,-1 0 0 0 0,1-1 0 0 0,-1 1 0 0 0,1 0 0 0 0,0-1 0 0 0,0 1 0 0 0,0 0 0 0 0,0 0 0 0 0,1 0 0 0 0,-1 0-1 0 0,0 0 1 0 0,1 0 0 0 0,0-1 0 0 0,30-27-77 0 0,-16 15-13 0 0,-13 12 71 0 0,0 1 0 0 0,0 0 0 0 0,0-1 0 0 0,1 1 0 0 0,-1 0-1 0 0,2 0 20 0 0,7-5-100 0 0,-1-2-41 0 0,-1 2 21 0 0,4-1-105 0 0,-10 6 160 0 0,-1 0-1 0 0,0 0 0 0 0,1 0 1 0 0,-1 0-1 0 0,0-1 1 0 0,1 0 65 0 0,1-2-180 0 0,0 1 64 0 0,11-2-67 0 0,-9 5 69 0 0,-3 1 19 0 0,1 0-34 0 0,-1 0-42 0 0,1 0-50 0 0,1 0-116 0 0,0 0-93 0 0,-5 0 170 0 0,1 0-36 0 0,1 0-390 0 0,0 0 100 0 0,-1-1-48 0 0,3-1-740 0 0,1-2-578 0 0,3-5-1101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16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16 128 5344 0 0,'0'0'157'0'0,"0"0"31"0"0,0-3 45 0 0,0-7 21 0 0,0 7 2 0 0,2 0 22 0 0,9-7 97 0 0,-8 7-82 0 0,-2 0-100 0 0,0 1-61 0 0,-2-1-58 0 0,1 0-22 0 0,1 1 55 0 0,6-3 182 0 0,-2 2-75 0 0,-4-5-60 0 0,2 3 45 0 0,8-4-33 0 0,4 5 34 0 0,-9 1-65 0 0,4-7-20 0 0,-4 6 19 0 0,1 3-85 0 0,-2 0-15 0 0,4-4 8 0 0,-8 4-33 0 0,1 0 0 0 0,-1 1 1 0 0,1-1-1 0 0,-1 0 0 0 0,1 0 0 0 0,-1 1 0 0 0,1-1 0 0 0,0 1 0 0 0,-1-1 1 0 0,1 1-1 0 0,1-1-9 0 0,3-1 64 0 0,4-9 1 0 0,-6 8 4 0 0,0 2-35 0 0,4 2-5 0 0,-8 0-18 0 0,8-1 83 0 0,-3 0-67 0 0,-2 0-6 0 0,-1 0 45 0 0,-2 0-2 0 0,0 0 0 0 0,3 2-11 0 0,-2-1-52 0 0,0 0-1 0 0,1 1 1 0 0,-1-1-1 0 0,0 0 1 0 0,0 1 0 0 0,0-1-1 0 0,-1 1 1 0 0,1-1-1 0 0,0 1 1 0 0,0-1 0 0 0,-1 1-1 0 0,1-1 1 0 0,-1 1-1 0 0,0 0 1 0 0,1-1 0 0 0,-1 1-1 0 0,0 0 1 0 0,0 0-1 0 0,-1 3 2 0 0,2-3-1 0 0,12 23-16 0 0,-7 6-45 0 0,4-18 70 0 0,-6-6 42 0 0,-5 2-46 0 0,1-6 6 0 0,0 41 236 0 0,-3-38-168 0 0,-6 5-20 0 0,9-10-58 0 0,-1 1 0 0 0,0-1 0 0 0,1 1 0 0 0,-1-1 0 0 0,1 1 0 0 0,0-1 0 0 0,-1 1 0 0 0,1-1 0 0 0,0 1 0 0 0,0 1-2 0 0,0-2 0 0 0,0 1 0 0 0,0 0 0 0 0,-1-1 0 0 0,1 1 0 0 0,0 0 0 0 0,-1-1 0 0 0,1 1 0 0 0,-1-1 0 0 0,0 1 0 0 0,0-1 0 0 0,1 1 0 0 0,-1-1 0 0 0,0 1 0 0 0,0-1 0 0 0,-4 7 0 0 0,-2 7 45 0 0,0 1 71 0 0,3-5 51 0 0,-1 0 1 0 0,-1 0-1 0 0,-1 3-167 0 0,0-5 71 0 0,0-1-33 0 0,4-5-19 0 0,1 0 0 0 0,-1 0 0 0 0,1 0 0 0 0,0 1 0 0 0,0-1-1 0 0,0 2-18 0 0,0-2 16 0 0,0 1 0 0 0,0-1 0 0 0,0 0-1 0 0,0 0 1 0 0,0 0 0 0 0,-2 1-16 0 0,3-2 1 0 0,-1 0 0 0 0,1 0 0 0 0,-1 0 0 0 0,1 0 0 0 0,0 0 0 0 0,0 0 0 0 0,0 0 0 0 0,0 0 0 0 0,0 1 0 0 0,0-1 0 0 0,1 0 0 0 0,-1 3-1 0 0,-3 7 0 0 0,-9-1 0 0 0,-3 12 0 0 0,4-2-2 0 0,2-3 10 0 0,-2-4 95 0 0,7-9-51 0 0,-11 11 129 0 0,10-11-143 0 0,2 1 39 0 0,4-1-46 0 0,-1 0-7 0 0,0-4 23 0 0,-3 1-100 0 0,3-2 65 0 0,-2 0 71 0 0,1 0 105 0 0,0 0 32 0 0,2 2-101 0 0,0-1-41 0 0,0 0-42 0 0,0-1-36 0 0,0 2-54 0 0,0-1-34 0 0,0 0 71 0 0,0 0 59 0 0,0 0 71 0 0,0 0 50 0 0,0 1 76 0 0,0-1 88 0 0,0 0 98 0 0,3-1-293 0 0,11 0 83 0 0,2 0-95 0 0,0 0-63 0 0,23 0 17 0 0,-28 0-22 0 0,0 0 34 0 0,-9 0-77 0 0,0 0 1 0 0,0 0 0 0 0,-1 0 0 0 0,1 0-1 0 0,-1-1 1 0 0,1 1 0 0 0,0-1 0 0 0,-1 1 0 0 0,1-1-1 0 0,-1 0 1 0 0,1 0 0 0 0,-1 0 0 0 0,1 1-1 0 0,-1-1 1 0 0,0-1 0 0 0,0 1 0 0 0,1 0 0 0 0,-1-1-10 0 0,0 2 2 0 0,-1 0 1 0 0,0 0 0 0 0,0-1 0 0 0,1 1 0 0 0,-1 0-1 0 0,0 0 1 0 0,0 0 0 0 0,1-1 0 0 0,-1 1 0 0 0,0 0 0 0 0,0 0-1 0 0,1 0 1 0 0,-1 0 0 0 0,0 0 0 0 0,1 0 0 0 0,-1 0-1 0 0,0 0 1 0 0,1-1 0 0 0,-1 1 0 0 0,0 0 0 0 0,1 0 0 0 0,-1 0-1 0 0,0 1 1 0 0,1-1 0 0 0,-1 0 0 0 0,0 0-3 0 0,7 0 12 0 0,-2 1-11 0 0,0-1-1 0 0,0 1 0 0 0,0-1 0 0 0,0 0 1 0 0,0-1-1 0 0,0 1 0 0 0,0-1 0 0 0,0 0 1 0 0,1-1-1 0 0,2-3 0 0 0,-6 4 0 0 0,-1 0 0 0 0,0 0 0 0 0,1 1 0 0 0,-1-1 0 0 0,1 0 0 0 0,-1 0 0 0 0,1 1 0 0 0,0-1 0 0 0,-1 1 0 0 0,1 0 0 0 0,-1-1 0 0 0,1 1 0 0 0,0 0 0 0 0,0 0 0 0 0,29 0 0 0 0,1 0 53 0 0,-17 0-101 0 0,-3 1 61 0 0,-9 2-23 0 0,-2-1-79 0 0,-1 0-7 0 0,0-1-42 0 0,1 1-49 0 0,1 0-55 0 0,-1-1 16 0 0,0-1-37 0 0,1 1-359 0 0,0-1 83 0 0,0 0-50 0 0,3-2-696 0 0,1-2-551 0 0,4-5-1044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17.4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6072 0 0,'0'0'133'0'0,"0"0"23"0"0,0 0 12 0 0,0 0-47 0 0,0 0 11 0 0,0 0 67 0 0,0 0 188 0 0,0 0 345 0 0,0 0 32 0 0,0 1-316 0 0,0 1-184 0 0,0 8 132 0 0,0 6 61 0 0,0-13-102 0 0,0-1 2 0 0,0 52 1006 0 0,0-34-977 0 0,0-2-94 0 0,2-7-122 0 0,4 2 22 0 0,1-1-11 0 0,-6 0-28 0 0,0 3 54 0 0,2 0-42 0 0,1-2-41 0 0,-1-2-38 0 0,-1-5-53 0 0,0-2 11 0 0,-1 0 0 0 0,-1 0 1 0 0,1 0-1 0 0,-1 0 0 0 0,1 3-44 0 0,-2 17 133 0 0,0-12-76 0 0,1 14 147 0 0,0 27 196 0 0,0-36-232 0 0,0 0 53 0 0,0-10-133 0 0,0-6-61 0 0,-1 1 0 0 0,1 0 1 0 0,0-1-1 0 0,0 1 0 0 0,0 0 0 0 0,1-1 0 0 0,-1 1 1 0 0,0-1-1 0 0,1 1 0 0 0,-1 0 0 0 0,1-1 1 0 0,0 2-28 0 0,2-1 94 0 0,0 0-49 0 0,1 0-21 0 0,-3 0 42 0 0,0 0 14 0 0,-1 1 43 0 0,1 0 50 0 0,-1 2 60 0 0,0 6-48 0 0,0-9 9 0 0,0-2 4 0 0,0 0-89 0 0,0 0-72 0 0,0 0-45 0 0,0 0-54 0 0,0 0-46 0 0,0 0 24 0 0,0 0-36 0 0,0 0-84 0 0,0 0-214 0 0,0 0-383 0 0,0 0-35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18.4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49 5264 0 0,'0'0'116'0'0,"0"0"17"0"0,0 0 12 0 0,2-3-14 0 0,10-6-59 0 0,-6 7 2 0 0,0 1 55 0 0,1 0 89 0 0,1 1 114 0 0,-4 0-114 0 0,1 0 38 0 0,-5 0-230 0 0,1 0 0 0 0,-1 0 1 0 0,1 0-1 0 0,0 0 1 0 0,-1-1-1 0 0,1 1 0 0 0,-1 0 1 0 0,1 0-1 0 0,-1 0 0 0 0,1 0 1 0 0,-1-1-1 0 0,1 1 0 0 0,-1 0 1 0 0,1-1-1 0 0,-1 1 0 0 0,1 0 1 0 0,-1-1-1 0 0,1 1 1 0 0,-1-1-1 0 0,1 1 0 0 0,-1 0 1 0 0,0-1-1 0 0,1 1 0 0 0,-1-1-26 0 0,0 0 29 0 0,1 0-1 0 0,-1 1 1 0 0,1-1-1 0 0,-1 1 1 0 0,1-1-1 0 0,-1 1 1 0 0,1-1-1 0 0,-1 1 0 0 0,1-1 1 0 0,0 1-1 0 0,-1-1 1 0 0,1 1-1 0 0,0 0 1 0 0,-1-1-1 0 0,1 1 1 0 0,0 0-1 0 0,-1 0 1 0 0,1-1-1 0 0,0 1 0 0 0,0 0 1 0 0,-1 0-1 0 0,1 0 1 0 0,0 0-1 0 0,0 0 1 0 0,0 0-29 0 0,10 1 347 0 0,12-1 227 0 0,-10-4-259 0 0,-5 0-158 0 0,2-2 60 0 0,3 3 53 0 0,-1 3-31 0 0,3-1-28 0 0,-13 1-184 0 0,0 0 0 0 0,0 0 0 0 0,0 0 0 0 0,0 1 1 0 0,0-1-1 0 0,0 1 0 0 0,0-1 0 0 0,0 1 0 0 0,1 0-27 0 0,9 5 113 0 0,-8-5-86 0 0,-1 0-1 0 0,0 0 1 0 0,1 0 0 0 0,-1 0 0 0 0,1 0 0 0 0,-1-1 0 0 0,1 1 0 0 0,0-1-27 0 0,15 0 119 0 0,-17 0-108 0 0,-1 0-1 0 0,1 0 1 0 0,0 1-1 0 0,-1-1 1 0 0,1 0 0 0 0,-1 1-1 0 0,1-1 1 0 0,0 1-1 0 0,-1 0 1 0 0,1 0 0 0 0,-1-1-1 0 0,0 1 1 0 0,1 0-1 0 0,-1 0-10 0 0,7 4 47 0 0,-2-2-5 0 0,-1-1-4 0 0,0 1 0 0 0,-1-1-1 0 0,1 1 1 0 0,-1 0 0 0 0,2 1-38 0 0,-5-3 12 0 0,0 1-1 0 0,0-1 1 0 0,0 0 0 0 0,0 0 0 0 0,0 1 0 0 0,0-1 0 0 0,0 1-1 0 0,0-1 1 0 0,0 1 0 0 0,-1-1 0 0 0,1 1 0 0 0,-1-1 0 0 0,1 1-1 0 0,-1 0 1 0 0,0-1 0 0 0,1 1 0 0 0,-1 0 0 0 0,0-1 0 0 0,0 1-12 0 0,0 5 55 0 0,-1 6 70 0 0,4-1 44 0 0,-2-11-143 0 0,0 0 0 0 0,0 1 0 0 0,-1-1-1 0 0,1 0 1 0 0,-1 1 0 0 0,1-1 0 0 0,-1 1 0 0 0,0-1 0 0 0,1 1 0 0 0,-1-1 0 0 0,0 1 0 0 0,0-1-1 0 0,0 2-25 0 0,-4 8 185 0 0,-3 4 43 0 0,-24 48 436 0 0,26-56-607 0 0,0 0 0 0 0,0-1-1 0 0,-1 0 1 0 0,0 0 0 0 0,0 0-1 0 0,-3 2-56 0 0,-10 9 127 0 0,3-4-28 0 0,3-7-3 0 0,9 0-34 0 0,4-5-58 0 0,-1-1-1 0 0,1 1 1 0 0,0-1-1 0 0,0 0 1 0 0,-1 1-1 0 0,1-1 1 0 0,0 1-1 0 0,-1-1 1 0 0,1 0 0 0 0,0 1-1 0 0,-1-1 1 0 0,1 0-1 0 0,-1 0 1 0 0,1 1-1 0 0,-1-1 1 0 0,1 0-1 0 0,0 0 1 0 0,-1 1-1 0 0,1-1 1 0 0,-1 0 0 0 0,1 0-1 0 0,-1 0 1 0 0,1 0-1 0 0,-1 0 1 0 0,1 0-1 0 0,-1 0 1 0 0,1 0-1 0 0,-1 0 1 0 0,1 0-1 0 0,-1 0 1 0 0,1 0 0 0 0,-1 0-4 0 0,0 0 0 0 0,1 0 1 0 0,-1-1-1 0 0,1 1 1 0 0,-1 0 0 0 0,1 0-1 0 0,-1 0 1 0 0,1 0-1 0 0,-1 0 1 0 0,1 0-1 0 0,-1 0 1 0 0,1 1 0 0 0,-1-1-1 0 0,1 0 1 0 0,-1 0-1 0 0,1 0 1 0 0,0 0 0 0 0,-1 1-1 0 0,1-1 1 0 0,-1 0-1 0 0,1 0 1 0 0,-1 1 0 0 0,1-1-1 0 0,0 0 1 0 0,-1 1-1 0 0,1-1 1 0 0,0 0-1 0 0,-1 1 1 0 0,1-1 0 0 0,0 1-1 0 0,-1-1 1 0 0,1 1-1 0 0,0-1 0 0 0,-5 7-2 0 0,5-7 2 0 0,-1 1 0 0 0,0-1 0 0 0,0 0 0 0 0,1 1 0 0 0,-1-1 0 0 0,0 0 0 0 0,0 0 0 0 0,0 1 0 0 0,0-1 0 0 0,0 0 0 0 0,1 0 0 0 0,-1 0 0 0 0,0 0 0 0 0,-1 0 0 0 0,-11 0 13 0 0,13 0-12 0 0,0 0 0 0 0,0 0 0 0 0,0 0 1 0 0,0 0-1 0 0,0 0 0 0 0,0 0 0 0 0,-1 0 0 0 0,1 0 0 0 0,0 0 1 0 0,0 0-1 0 0,0 0 0 0 0,0 0 0 0 0,0 0 0 0 0,0 0 0 0 0,0 0 1 0 0,0 0-1 0 0,0 0 0 0 0,0 0 0 0 0,-1 0 0 0 0,1 0 0 0 0,0 0 1 0 0,0 0-1 0 0,0 0 0 0 0,0-1 0 0 0,0 1 0 0 0,0 0 0 0 0,0 0 1 0 0,0 0-1 0 0,0 0 0 0 0,0 0 0 0 0,0 0 0 0 0,0 0 0 0 0,0 0 1 0 0,0 0-1 0 0,-1 0 0 0 0,1 0 0 0 0,0 0 0 0 0,0 0 1 0 0,0-1-1 0 0,0 1 0 0 0,0 0 0 0 0,0 0 0 0 0,0 0 0 0 0,0 0 1 0 0,0 0-1 0 0,0 0 0 0 0,0 0 0 0 0,0 0 0 0 0,0 0 0 0 0,0 0 1 0 0,0-1-1 0 0,0 1 0 0 0,0 0 0 0 0,0 0 0 0 0,0 0 0 0 0,0 0 1 0 0,0 0-2 0 0,0-1 5 0 0,0 1 0 0 0,0-1 0 0 0,0 0 1 0 0,0 0-1 0 0,1 1 0 0 0,-1-1 0 0 0,0 0 1 0 0,0 1-1 0 0,0-1 0 0 0,0 0 0 0 0,1 1 0 0 0,-1-1 1 0 0,0 1-1 0 0,1-1 0 0 0,-1 0-5 0 0,11-4 62 0 0,-7-1-48 0 0,-4 5-12 0 0,0 1-1 0 0,1-1 1 0 0,-1 1-1 0 0,0-1 1 0 0,1 1 0 0 0,-1 0-1 0 0,0-1 1 0 0,1 1-1 0 0,-1 0 1 0 0,0-1-1 0 0,1 1 1 0 0,-1 0 0 0 0,0-1-1 0 0,1 1 1 0 0,-1 0-1 0 0,1 0 1 0 0,-1-1 0 0 0,1 1-1 0 0,-1 0 1 0 0,1 0-1 0 0,-1 0 1 0 0,1 0 0 0 0,-1 0-1 0 0,1 0 1 0 0,-1 0-1 0 0,1-1 1 0 0,-1 2 0 0 0,1-1-1 0 0,-1 0 1 0 0,1 0-1 0 0,-1 0 1 0 0,1 0-2 0 0,4 1 11 0 0,-3-2-9 0 0,23-12-4 0 0,6 8-12 0 0,-23 0-12 0 0,-6 4 23 0 0,-1 0 0 0 0,0 0 0 0 0,1 0 1 0 0,-1 0-1 0 0,1 1 0 0 0,-1-1 0 0 0,1 0 0 0 0,0 1 0 0 0,-1-1 0 0 0,1 1 0 0 0,-1 0 0 0 0,1 0 0 0 0,0 0 1 0 0,0-1 2 0 0,2 1-7 0 0,1 0 1 0 0,0 0-1 0 0,-1 0 1 0 0,1 1 0 0 0,-1-1-1 0 0,1 1 1 0 0,-1 0 0 0 0,1 0-1 0 0,-1 1 1 0 0,1-1 0 0 0,-1 1-1 0 0,0 0 1 0 0,1 1 6 0 0,18 6-49 0 0,-2 0 34 0 0,1 3-28 0 0,-18-10 41 0 0,0 1 1 0 0,0-1-1 0 0,0 1 0 0 0,0 0 0 0 0,0 0 1 0 0,0 1 1 0 0,4 3 0 0 0,-5-3 0 0 0,0-1 0 0 0,0 0 0 0 0,1 0 0 0 0,-1 0 0 0 0,1 0 0 0 0,0-1 0 0 0,1 1 0 0 0,-4-3 0 0 0,-1 0 0 0 0,1 1 0 0 0,0-1 0 0 0,-1 0 0 0 0,1 1 0 0 0,-1-1 0 0 0,1 0 0 0 0,-1 1 0 0 0,1-1 0 0 0,0 1 0 0 0,-1-1 0 0 0,1 1 0 0 0,-1-1 0 0 0,0 1 0 0 0,1-1 0 0 0,-1 1 0 0 0,1-1 0 0 0,-1 1 0 0 0,0 0 0 0 0,0-1 0 0 0,1 1 0 0 0,-1 0 0 0 0,2 4 0 0 0,-1-4 0 0 0,0 1 0 0 0,0-1 0 0 0,0 1 0 0 0,0-1 0 0 0,0 0 0 0 0,0 0 0 0 0,0 0 0 0 0,1 1 0 0 0,-1-1 0 0 0,1 0 0 0 0,-1 0 0 0 0,0 0-1 0 0,0 0 1 0 0,0 0 0 0 0,0 0-1 0 0,0 0 1 0 0,0 0-1 0 0,0 0 1 0 0,0 0 0 0 0,0 0-1 0 0,-1 1 1 0 0,1-1 0 0 0,0 3 9 0 0,1 0 0 0 0,-2 0 0 0 0,1-1 0 0 0,0 1 0 0 0,-1 0 0 0 0,0 0 0 0 0,0 0 0 0 0,0 1-9 0 0,1 2 37 0 0,-1-5-22 0 0,0 0 0 0 0,0 1 0 0 0,0-1 1 0 0,0 0-1 0 0,0 0 0 0 0,-1 0 0 0 0,1 0 0 0 0,-1 0 1 0 0,1 1-1 0 0,-1 0-15 0 0,-3 3 46 0 0,3-2-16 0 0,0 0-1 0 0,-1-1 1 0 0,0 1 0 0 0,0-1-1 0 0,0 0 1 0 0,0 0 0 0 0,-1 1-1 0 0,1-2 1 0 0,-1 1 0 0 0,-2 2-30 0 0,-6 0 100 0 0,9-4-76 0 0,0 0-1 0 0,0 0 1 0 0,-1 0 0 0 0,1 1-1 0 0,0-1 1 0 0,0 0 0 0 0,0 1-1 0 0,0 0 1 0 0,0 0-24 0 0,0-1 18 0 0,1 1 0 0 0,-1-1 0 0 0,0 1 0 0 0,0-1 0 0 0,0 0 0 0 0,0 0 0 0 0,0 0 0 0 0,0 0 0 0 0,-1 0 1 0 0,1 0-1 0 0,0-1 0 0 0,-1 1 0 0 0,1-1 0 0 0,-1 1-18 0 0,-9 2 75 0 0,-25 13 172 0 0,-53 10 72 0 0,73-22-236 0 0,-3-5-11 0 0,10 1-35 0 0,-37 0 198 0 0,-19 0 22 0 0,34 0-186 0 0,17-3-28 0 0,1-7-55 0 0,12 7-99 0 0,2 3 31 0 0,0 0-75 0 0,0 0-89 0 0,0 0 71 0 0,0 0-40 0 0,0 0-44 0 0,0 0-40 0 0,0 0-38 0 0,0 0-34 0 0,0 0-240 0 0,0 0-55 0 0,0 0-786 0 0,0 0-620 0 0,0 0-1176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19.5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506 144 6048 0 0,'0'0'133'0'0,"-3"0"23"0"0,-1 0-100 0 0,-11 0 158 0 0,8 2-149 0 0,1 9-65 0 0,-10-2-13 0 0,8-5 36 0 0,3-2 20 0 0,-3 1 76 0 0,1-3 40 0 0,-12 3 183 0 0,9 0-199 0 0,-1 0-12 0 0,3 0-10 0 0,0 0 20 0 0,1 1 50 0 0,-1 0-11 0 0,-3 1 100 0 0,-5 1 76 0 0,-16 7 107 0 0,11-4-211 0 0,-4 1-49 0 0,-49 16-77 0 0,56-20 32 0 0,-1 0-5 0 0,9-2-68 0 0,-17 7 239 0 0,6 0-42 0 0,3-2-72 0 0,16-8-176 0 0,-1 0 0 0 0,1-1 1 0 0,0 1-1 0 0,-1-1 0 0 0,1 0 1 0 0,0 1-1 0 0,-1-1 0 0 0,1 0 0 0 0,-2-1-34 0 0,0 1 69 0 0,-1 3 87 0 0,-6 7-17 0 0,9-7-3 0 0,2-6-10 0 0,0 3-120 0 0,0-1 0 0 0,0 0 0 0 0,0 0-1 0 0,-1 1 1 0 0,1-1 0 0 0,0 0 0 0 0,0 1 0 0 0,0-1-1 0 0,0 0 1 0 0,0 1 0 0 0,-1-1 0 0 0,1 1-1 0 0,0-1 1 0 0,-1 0 0 0 0,1 1-6 0 0,-1-1 5 0 0,1 1 0 0 0,-1 0 0 0 0,0-1 0 0 0,1 1-1 0 0,-1 0 1 0 0,1 0 0 0 0,-1-1 0 0 0,0 1 0 0 0,1 0 0 0 0,-1 0 0 0 0,0 0 0 0 0,0 0 0 0 0,1 0-1 0 0,-1 0 1 0 0,0 0-5 0 0,1 0 0 0 0,-2 0 99 0 0,2 0 12 0 0,2 0 1 0 0,7-2-46 0 0,-8 1-56 0 0,-1 1 0 0 0,1-1 0 0 0,-1 0 0 0 0,0 1 0 0 0,0-1 0 0 0,1 1 0 0 0,-1-1 0 0 0,0 0 0 0 0,0 1 0 0 0,0-1 0 0 0,0 0 0 0 0,1 1 0 0 0,-1-1 0 0 0,0 0 0 0 0,0 1 0 0 0,-1-1-10 0 0,1-1 15 0 0,1 0 0 0 0,-1 0 0 0 0,0 0-1 0 0,0 1 1 0 0,1-1 0 0 0,-1 0 0 0 0,1 0 0 0 0,-1 1 0 0 0,1-1-15 0 0,12-24 79 0 0,-10 20-78 0 0,10-10-1 0 0,-1-1 15 0 0,0-11 65 0 0,-7 15-47 0 0,7-17 52 0 0,-3 8-42 0 0,49-89-43 0 0,-49 95 3 0 0,-5 16-7 0 0,-1 1-11 0 0,-1-1-63 0 0,-2 0-3 0 0,3 0 20 0 0,-3 0 61 0 0,1 0-1 0 0,-1-1 0 0 0,1 1 0 0 0,0 1 0 0 0,-1-1 1 0 0,1 0-1 0 0,0 0 0 0 0,-1 0 0 0 0,1 0 0 0 0,0 0 1 0 0,-1 1-1 0 0,1-1 0 0 0,0 0 0 0 0,-1 0 0 0 0,1 1 1 0 0,-1-1 0 0 0,6 11 0 0 0,4-6 0 0 0,-5 6 0 0 0,6-6 0 0 0,-6 8 0 0 0,8 3 35 0 0,-12-15-27 0 0,1 0-1 0 0,-1 1 0 0 0,0-1 0 0 0,1 1 1 0 0,-1-1-1 0 0,0 1 0 0 0,0-1 1 0 0,0 1-1 0 0,0 0 0 0 0,-1-1 0 0 0,1 1 1 0 0,0 0-1 0 0,-1 0 0 0 0,1-1 0 0 0,-1 1 1 0 0,1 0-1 0 0,-1 0 0 0 0,0 0-7 0 0,0 30 331 0 0,0-1-65 0 0,0 1-81 0 0,0-1-93 0 0,2-15-15 0 0,4-1-8 0 0,0 2 39 0 0,-4 1 39 0 0,-3-8-80 0 0,1 10 65 0 0,4-2 21 0 0,-2-13-120 0 0,5 20 157 0 0,-4-11-45 0 0,-2 2 38 0 0,0-1-19 0 0,1-2-40 0 0,2 4 4 0 0,2-4-48 0 0,-4-3 72 0 0,-2 11 4 0 0,0-15 17 0 0,0-6 9 0 0,2 12 356 0 0,-2-6-332 0 0,-1 0-56 0 0,1-4-122 0 0,0 0-39 0 0,-1-1-57 0 0,1-1 69 0 0,0 0 0 0 0,0 0-1 0 0,0 0 1 0 0,0 0 0 0 0,0 0 0 0 0,0 0-1 0 0,0 0 1 0 0,0 0 0 0 0,0 0 0 0 0,0 0-1 0 0,0 1 1 0 0,0-1 0 0 0,0 0 0 0 0,0 0-1 0 0,0 0 1 0 0,0 0 0 0 0,0 0 0 0 0,0 0-1 0 0,0 0 1 0 0,0 0 0 0 0,0 0 0 0 0,0 0-1 0 0,1 1 1 0 0,-1-1 0 0 0,0 0 0 0 0,0 0-1 0 0,0 0 1 0 0,0 0 0 0 0,0 0 0 0 0,0 0-1 0 0,0 0 1 0 0,0 0 0 0 0,0 0 0 0 0,0 0-1 0 0,0 0 1 0 0,0 0 0 0 0,0 0 0 0 0,0 0-1 0 0,1 0 1 0 0,-1 0 0 0 0,0 0 0 0 0,0 0-1 0 0,0 0 1 0 0,0 0 0 0 0,0 0 0 0 0,0 0-1 0 0,0 0 1 0 0,0 0 0 0 0,0 0 0 0 0,0 0-1 0 0,1 0 1 0 0,-1 0 0 0 0,0 0 0 0 0,0 0-1 0 0,0 0 1 0 0,0 0 0 0 0,0 0-1 0 0,11 0-4 0 0,-9 0-80 0 0,-2 0-59 0 0,0 0 98 0 0,0 0-18 0 0,0 0-27 0 0,0 0-47 0 0,0 0-20 0 0,0 0-46 0 0,0 0-54 0 0,0 0-60 0 0,0 0-65 0 0,0 0-59 0 0,0 0-54 0 0,0 0-46 0 0,0 0-161 0 0,0 0-46 0 0,0 0-194 0 0,0 0-520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20.2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95 6704 0 0,'0'0'149'0'0,"0"0"23"0"0,0 0 12 0 0,-2 2-25 0 0,-3 4-119 0 0,-1-1 53 0 0,4-3 72 0 0,2-1 191 0 0,0-1 327 0 0,0 0 21 0 0,0 0-21 0 0,0 0-117 0 0,0 0-48 0 0,0 0-8 0 0,0 0-35 0 0,0 0-131 0 0,0 0-59 0 0,2-3-11 0 0,0 1-235 0 0,0 1 0 0 0,0-1 0 0 0,0 1 0 0 0,1 0 0 0 0,-1 0-1 0 0,0 0 1 0 0,1 0 0 0 0,-1 0 0 0 0,0 0 0 0 0,1 1 0 0 0,-1-1 0 0 0,1 1 0 0 0,-1 0 0 0 0,1 0 0 0 0,-1 0 0 0 0,1 0 0 0 0,-1 0-39 0 0,4-3 186 0 0,-6 3-176 0 0,14-10 154 0 0,3 7-101 0 0,-11 2-52 0 0,1 0 1 0 0,-1 0-1 0 0,0 0 1 0 0,0-1-1 0 0,3-1-11 0 0,-4 1 10 0 0,0 1 0 0 0,0 0 0 0 0,0 0 0 0 0,0 0 0 0 0,4 0-10 0 0,9 0 67 0 0,-2-6-19 0 0,0 1-5 0 0,2 4 15 0 0,-11 2-46 0 0,0-1 1 0 0,0 0-1 0 0,0 0 1 0 0,0-1 0 0 0,2-1-13 0 0,8-2 1 0 0,-16 5-2 0 0,8-2-2 0 0,-1 0-1 0 0,0-1 0 0 0,0 0 1 0 0,5-2 3 0 0,1 1-97 0 0,0 3-57 0 0,3 0-112 0 0,1-9-228 0 0,-2 7-16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21.7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1 126 6648 0 0,'0'0'149'0'0,"0"0"23"0"0,0-2 12 0 0,0-11-25 0 0,0 4-111 0 0,2 5 20 0 0,2 1 68 0 0,3 3 158 0 0,-7 0-284 0 0,0 0 0 0 0,0 0 0 0 0,0 0 0 0 0,0 0-1 0 0,0 0 1 0 0,0 0 0 0 0,0 0 0 0 0,0 0 0 0 0,1 0-1 0 0,-1 0 1 0 0,0 0 0 0 0,0 0 0 0 0,0 0 0 0 0,0 0-1 0 0,0 0 1 0 0,0 0 0 0 0,0 0 0 0 0,0 0 0 0 0,0 0-1 0 0,0 0 1 0 0,1 0 0 0 0,-1 0 0 0 0,0 0 0 0 0,0 0-1 0 0,0 0 1 0 0,0 0 0 0 0,0 0 0 0 0,0 0 0 0 0,0 0-1 0 0,0-1 1 0 0,0 1 0 0 0,0 0 0 0 0,0 0 0 0 0,0 0-1 0 0,0 0 1 0 0,0 0 0 0 0,0 0 0 0 0,0 0 0 0 0,1 0-1 0 0,-1 0 1 0 0,0 0 0 0 0,0 0 0 0 0,0 0 0 0 0,0-1-1 0 0,0 1 1 0 0,0 0 0 0 0,0 0 0 0 0,0 0 0 0 0,0 0-1 0 0,0 0 1 0 0,0 0 0 0 0,0 0 0 0 0,0 0 0 0 0,0 0-1 0 0,-1 0 1 0 0,1-1 0 0 0,0 1-10 0 0,0-10 576 0 0,0 7-32 0 0,1 3-335 0 0,1-2-37 0 0,12-9 152 0 0,-2 8-54 0 0,-6 1 8 0 0,4-9-38 0 0,-8 10-114 0 0,0-1-34 0 0,2 1 13 0 0,4 3-19 0 0,-8-2-53 0 0,5 0 143 0 0,-2 0-76 0 0,-1 0-51 0 0,2 0-12 0 0,-2 0 9 0 0,3-3 146 0 0,15-13 121 0 0,-9 10-206 0 0,3 1-38 0 0,1 3-78 0 0,4-1 99 0 0,-8-1-32 0 0,3-1 21 0 0,-1 3 11 0 0,3 1 28 0 0,6 0 52 0 0,-9 1-258 0 0,-10 0 4 0 0,-3 0 49 0 0,0 0 41 0 0,0 2 29 0 0,0-1 0 0 0,0 1 0 0 0,0-1 0 0 0,1 1 0 0 0,-1-1 0 0 0,0 0 0 0 0,1 1 0 0 0,-1-1 0 0 0,1 1 0 0 0,0-1 0 0 0,-1 0 0 0 0,1 1 0 0 0,0-1 0 0 0,0 0-35 0 0,8 10 261 0 0,-2-4-143 0 0,-1 2-87 0 0,-5-6-31 0 0,0 0-1 0 0,-1 0 1 0 0,1 0 0 0 0,-1 0 0 0 0,1 1 0 0 0,-1-1 0 0 0,0 0 0 0 0,0 0 0 0 0,-1 0 0 0 0,1 1 0 0 0,-1 8-13 0 0,1-10 5 0 0,0-1 0 0 0,0 1 0 0 0,0-1 0 0 0,0 1 0 0 0,-1 0 0 0 0,1-1 0 0 0,-1 1 1 0 0,1-1-1 0 0,-1 1 0 0 0,0-1 0 0 0,0 1 0 0 0,1-1 0 0 0,-2 2 8 0 0,1-2-8 0 0,0 1 1 0 0,0 0 0 0 0,0-1-1 0 0,0 1 1 0 0,0 0 0 0 0,1 0-1 0 0,-1 0 1 0 0,1-1 0 0 0,-1 1 0 0 0,1 0-1 0 0,0 0 1 0 0,0 0 0 0 0,0 2 7 0 0,0 6 11 0 0,1 16 94 0 0,-1-23-81 0 0,0-1 0 0 0,0 1 0 0 0,0-1 0 0 0,-1 1 0 0 0,1-1 0 0 0,-1 1 0 0 0,0-1 0 0 0,0 2-24 0 0,-4 4 60 0 0,4-6-54 0 0,0-1-1 0 0,0 1 1 0 0,0-1 0 0 0,1 1-1 0 0,-1-1 1 0 0,0 1 0 0 0,1-1-1 0 0,-1 1 1 0 0,1-1 0 0 0,-1 1 0 0 0,1 0-1 0 0,0-1 1 0 0,0 1 0 0 0,0 0-6 0 0,-3 23 61 0 0,-5 4-21 0 0,6-23-28 0 0,-8 16 0 0 0,9-20-13 0 0,-1 0 1 0 0,1 0 0 0 0,0 0 0 0 0,1 1 0 0 0,-1-1 0 0 0,0 0 0 0 0,1 0 0 0 0,-1 1 0 0 0,1-1 0 0 0,-1 0 0 0 0,1 2 0 0 0,0-2 3 0 0,0 0 0 0 0,0-1 0 0 0,0 1 0 0 0,-1 0 0 0 0,1-1 0 0 0,-1 1 0 0 0,1-1 0 0 0,-1 1 0 0 0,0 0 0 0 0,1-1 0 0 0,-1 0 0 0 0,0 1 0 0 0,0-1 0 0 0,0 1-3 0 0,-4 6 38 0 0,-4 12 65 0 0,-4 7 33 0 0,7-18-56 0 0,-3 1 33 0 0,-1 4-12 0 0,7 1 10 0 0,3-15-103 0 0,0 1 1 0 0,0-1 0 0 0,1 1 0 0 0,-1-1-1 0 0,0 1 1 0 0,0-1 0 0 0,0 1 0 0 0,0-1-1 0 0,0 1 1 0 0,-1-1 0 0 0,1 0 0 0 0,0 1 0 0 0,0-1-1 0 0,0 1 1 0 0,0-1 0 0 0,0 1 0 0 0,-1-1-1 0 0,1 1 1 0 0,0-1 0 0 0,0 1 0 0 0,-1-1 0 0 0,1 0-1 0 0,0 1 1 0 0,-1-1 0 0 0,1 0 0 0 0,-1 1-1 0 0,1-1 1 0 0,0 0 0 0 0,-1 1 0 0 0,1-1-1 0 0,-1 0 1 0 0,1 1-9 0 0,-7 3 157 0 0,2 9 90 0 0,-6 3-30 0 0,6 0-133 0 0,-6-3-87 0 0,9-11-61 0 0,2 1-2 0 0,0-2 62 0 0,0-1 0 0 0,0 1 1 0 0,0 0-1 0 0,0 0 1 0 0,0-1-1 0 0,0 1 1 0 0,-1 0-1 0 0,1-1 1 0 0,0 1-1 0 0,0 0 0 0 0,0-1 1 0 0,-1 1-1 0 0,1-1 1 0 0,0 1-1 0 0,-1 0 4 0 0,-9 4 0 0 0,9-5 1 0 0,1 0 0 0 0,0 0 0 0 0,0 0 0 0 0,0 1 0 0 0,0-1 0 0 0,-1 0-1 0 0,1 0 1 0 0,0 0 0 0 0,0 1 0 0 0,0-1 0 0 0,0 0 0 0 0,0 0 0 0 0,-1 0 0 0 0,1 1-1 0 0,0-1 1 0 0,0 0 0 0 0,0 0 0 0 0,0 1 0 0 0,0-1 0 0 0,0 0 0 0 0,0 0 0 0 0,0 1 0 0 0,0-1-1 0 0,0 0 1 0 0,0 0 0 0 0,0 1 0 0 0,0-1 0 0 0,0 0 0 0 0,0 0 0 0 0,0 1 0 0 0,0-1 0 0 0,0 0-1 0 0,1 0 1 0 0,-1 0 0 0 0,0 1 0 0 0,0-1 0 0 0,0 0 0 0 0,0 0 0 0 0,0 0 0 0 0,1 1 0 0 0,-1-1-1 0 0,0 0 1 0 0,0 0 0 0 0,0 0 0 0 0,0 0 0 0 0,1 1-1 0 0,9 2 23 0 0,-7-3 31 0 0,-3 0 10 0 0,0 0 0 0 0,0 0 0 0 0,0 0 0 0 0,2 0 4 0 0,6 0-13 0 0,-4 1-30 0 0,-1-1-1 0 0,1 0 1 0 0,0 0-1 0 0,-1 0 1 0 0,1 0-1 0 0,-1-1 1 0 0,1 1-1 0 0,-1-1 1 0 0,2-1-25 0 0,3-3 44 0 0,-7 4-40 0 0,1 1 1 0 0,-1-1-1 0 0,1 0 1 0 0,-1 0-1 0 0,1 0 1 0 0,-1 1-1 0 0,1-1 1 0 0,-1 1-1 0 0,1-1 1 0 0,0 1-1 0 0,-1 0 1 0 0,1-1-1 0 0,0 1 1 0 0,0 0-1 0 0,0 0-4 0 0,2 0 10 0 0,0 0 0 0 0,0-1-1 0 0,0 0 1 0 0,0 0-1 0 0,0 0 1 0 0,0 0 0 0 0,0 0-1 0 0,-1-1 1 0 0,1 0-1 0 0,2-1-9 0 0,-4 2 7 0 0,0 1 0 0 0,-1-1 0 0 0,1 1 0 0 0,0-1-1 0 0,0 1 1 0 0,0 0 0 0 0,0 0 0 0 0,0 0-1 0 0,0 0 1 0 0,0 0 0 0 0,1 0-7 0 0,-1 1 1 0 0,-1-1 1 0 0,1 0 0 0 0,0 0-1 0 0,0 0 1 0 0,0 0-1 0 0,0 0 1 0 0,0-1 0 0 0,0 1-1 0 0,0-1 1 0 0,0 1 0 0 0,0-1-3 0 0,6-4 25 0 0,-6 4-21 0 0,-1 0 1 0 0,0 0-1 0 0,1 0 0 0 0,-1 0 1 0 0,1 1-1 0 0,-1-1 1 0 0,1 1-1 0 0,0-1 1 0 0,-1 1-1 0 0,1-1 0 0 0,0 1 1 0 0,-1 0-1 0 0,1 0 1 0 0,0 0-1 0 0,1 0-3 0 0,7 0-182 0 0,0 0 78 0 0,0 0 70 0 0,0 0 57 0 0,0 0 44 0 0,0 0 34 0 0,38 0 511 0 0,-33 0-486 0 0,0 0-82 0 0,-6 0-70 0 0,0 0-46 0 0,0 0-53 0 0,0 0-59 0 0,0 0-87 0 0,1 0-83 0 0,-1 0-91 0 0,1 0-99 0 0,-1 0-108 0 0,1 0-115 0 0,-1 0-122 0 0,-4 0 395 0 0,-1 0-33 0 0,3 0-1502 0 0,2 0-1155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52.3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127 422 7344 0 0,'0'0'165'0'0,"0"0"22"0"0,0 0 9 0 0,-3 0-20 0 0,-10 3-140 0 0,4 4-21 0 0,3-1 40 0 0,1-1 15 0 0,2 0 36 0 0,-1 1 56 0 0,-1 3 127 0 0,-3 5 156 0 0,1-6-211 0 0,-1 0-2 0 0,5-5-116 0 0,0 0 0 0 0,-1 0 0 0 0,1 1 0 0 0,1-1 0 0 0,-1 1 0 0 0,0 0-116 0 0,-2 6 314 0 0,0 4 45 0 0,-1-1-8 0 0,1-3-51 0 0,1-2-146 0 0,1-1-36 0 0,-2 14 156 0 0,4-10-130 0 0,1 5 114 0 0,0-3-19 0 0,0-1-74 0 0,0-1-50 0 0,0 15 97 0 0,0-9-23 0 0,3-2-13 0 0,7-1-26 0 0,-7-11-30 0 0,-3-2-104 0 0,0-1 0 0 0,0 1-1 0 0,0 0 1 0 0,0 0-1 0 0,0-1 1 0 0,0 1 0 0 0,1 0-1 0 0,-1 0 1 0 0,0-1 0 0 0,0 1-1 0 0,1 0 1 0 0,-1-1-1 0 0,1 1 1 0 0,-1 0-16 0 0,14 9 179 0 0,-2-2-55 0 0,-9-6 7 0 0,0-1-58 0 0,6-1-18 0 0,-6-1-12 0 0,5 0 38 0 0,6-5 182 0 0,-8 3-188 0 0,0 0-60 0 0,18-2 105 0 0,-14-8-86 0 0,-6 10-25 0 0,0 0-1 0 0,1 0 1 0 0,-1 1-1 0 0,1-1 1 0 0,0 1-9 0 0,-3 1 3 0 0,1 0 1 0 0,-1-1-1 0 0,1 1 0 0 0,-1 0 0 0 0,1-1 1 0 0,-1 0-1 0 0,0 1 0 0 0,2-3-3 0 0,1-3 36 0 0,1-3 37 0 0,20-21 131 0 0,-21 20-189 0 0,-1 2-36 0 0,2-8-119 0 0,-3-2-111 0 0,-2-7-88 0 0,-1 10 157 0 0,0-2 36 0 0,1-25-82 0 0,-1 29 160 0 0,-1 0 0 0 0,0 0 0 0 0,-1-3 68 0 0,-3-6-81 0 0,-1-6 3 0 0,4-1 41 0 0,-2-15 0 0 0,-8-22-60 0 0,-1 3 37 0 0,10 22 87 0 0,3-21 40 0 0,0 60-69 0 0,0 0 0 0 0,0 1 1 0 0,0-1-1 0 0,0 0 0 0 0,-1 0 1 0 0,0 1-1 0 0,1-1 1 0 0,-1 0-1 0 0,0 1 0 0 0,0-1 1 0 0,0 1-1 0 0,-1-1 2 0 0,1 1-3 0 0,0-1 0 0 0,0 1 1 0 0,0 0-1 0 0,0 0 0 0 0,0-1 0 0 0,1 1 0 0 0,-1 0 0 0 0,1-1 1 0 0,0 1-1 0 0,-1-1 0 0 0,1 1 0 0 0,0-1 3 0 0,-1-6-19 0 0,-2 7 13 0 0,-1 6 25 0 0,-1 3 38 0 0,1 8 43 0 0,5 6-10 0 0,0-12-35 0 0,0 8 117 0 0,5 1-8 0 0,0-3-38 0 0,0 13 88 0 0,0 7 0 0 0,3 15 26 0 0,-2-25-75 0 0,2 1 0 0 0,9 19-165 0 0,-7-20 76 0 0,6 16 43 0 0,-9-25-58 0 0,-2 0 0 0 0,0 0 0 0 0,1 8-61 0 0,-3-6 51 0 0,-2-11-39 0 0,0 1-1 0 0,0-1 0 0 0,0 1 0 0 0,1-1 1 0 0,1 1-12 0 0,25 59 85 0 0,-20-45-96 0 0,-3-3-58 0 0,6 7-163 0 0,-8-18 159 0 0,-1 8-87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22.4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1 110 7200 0 0,'0'0'165'0'0,"0"0"22"0"0,0 0 6 0 0,0 0 47 0 0,0 0-93 0 0,0 0 122 0 0,0 0 227 0 0,0 0 15 0 0,0 0-31 0 0,0 0-135 0 0,0 0-60 0 0,2-2-11 0 0,9-9-10 0 0,-8 9-107 0 0,-1 0-54 0 0,1 2-34 0 0,0 0-34 0 0,0 0-13 0 0,-1-1 32 0 0,2-5 81 0 0,-4 5-126 0 0,0 1 0 0 0,1-1-1 0 0,-1 1 1 0 0,0-1 0 0 0,1 1 0 0 0,-1 0-1 0 0,0-1 1 0 0,1 1 0 0 0,-1-1-1 0 0,0 1 1 0 0,1 0 0 0 0,-1 0 0 0 0,0-1-1 0 0,1 1 1 0 0,-1 0 0 0 0,1 0 0 0 0,-1-1-1 0 0,1 1 1 0 0,-1 0 0 0 0,1 0-1 0 0,-1 0 1 0 0,1 0 0 0 0,-1 0 0 0 0,1-1-1 0 0,-1 1 1 0 0,1 0 0 0 0,-1 0-1 0 0,1 0 1 0 0,-1 1 0 0 0,1-1 0 0 0,-1 0-1 0 0,1 0-8 0 0,6 0 93 0 0,-5 0-62 0 0,0 1 0 0 0,1-1 0 0 0,-1 0 0 0 0,0-1-1 0 0,0 1 1 0 0,0 0 0 0 0,0-1 0 0 0,0 1 0 0 0,1-1 0 0 0,0 0-31 0 0,5-4 95 0 0,-7 4-74 0 0,0 0 0 0 0,1 1 0 0 0,-1-1 0 0 0,1 0 0 0 0,-1 0 0 0 0,1 1 0 0 0,-1-1 0 0 0,1 1 0 0 0,0-1 0 0 0,-1 1 0 0 0,1 0 0 0 0,0-1 0 0 0,-1 1 0 0 0,1 0-21 0 0,14-1 125 0 0,-1-5-41 0 0,1-1-9 0 0,3 5 36 0 0,16 2 16 0 0,-12 0-81 0 0,-21 0-41 0 0,1 0-1 0 0,0 0 1 0 0,0 0 0 0 0,-1 0-1 0 0,1-1 1 0 0,0 1-1 0 0,0-1 1 0 0,-1 0 0 0 0,1 0-1 0 0,-1 0 1 0 0,1 0 0 0 0,0-1-5 0 0,-1 1 5 0 0,0 0 0 0 0,0 0-1 0 0,1 0 1 0 0,-1 0 0 0 0,0 1 0 0 0,0-1 0 0 0,1 0 0 0 0,-1 1 0 0 0,1 0 0 0 0,-1 0 0 0 0,1 0 0 0 0,-1 0-5 0 0,22-1 87 0 0,-20 1-75 0 0,0-1 0 0 0,0 0 1 0 0,0 0-1 0 0,0 0 0 0 0,0 0 0 0 0,-1-1 0 0 0,1 1 1 0 0,0-1-1 0 0,1-1-12 0 0,0 3 8 0 0,2-1 7 0 0,-1-3 79 0 0,4-6-10 0 0,-7 7-10 0 0,-3 3-1 0 0,0 0 6 0 0,0 0 1 0 0,0 3 0 0 0,0 7 0 0 0,0-7 0 0 0,0-3-2 0 0,0 0-4 0 0,0 0-2 0 0,0 0 0 0 0,3 2-12 0 0,-2 0-56 0 0,0-1 0 0 0,1 1 0 0 0,-1-1 0 0 0,0 1 1 0 0,0 0-1 0 0,0-1 0 0 0,0 1 0 0 0,0 0 0 0 0,0 1-4 0 0,-1-2 1 0 0,0-1 0 0 0,0 0 0 0 0,0 1 0 0 0,0-1 0 0 0,0 0 0 0 0,0 1 0 0 0,0-1 0 0 0,0 1 0 0 0,0-1 0 0 0,0 0 0 0 0,0 1 0 0 0,0-1 0 0 0,0 0 0 0 0,0 1 0 0 0,0-1 0 0 0,0 0 0 0 0,0 1 0 0 0,-1-1 0 0 0,1 1 0 0 0,0-1 0 0 0,0 0 0 0 0,0 0 0 0 0,-1 1 0 0 0,1-1 0 0 0,0 0 0 0 0,-1 1 0 0 0,1-1 0 0 0,0 0 0 0 0,0 0 0 0 0,-1 1 0 0 0,1-1 0 0 0,0 0 0 0 0,-1 0 0 0 0,1 0 0 0 0,0 0 0 0 0,-1 0 0 0 0,1 1 0 0 0,-1-1-1 0 0,1 0 1 0 0,0 0 0 0 0,-1 0 0 0 0,1 0 0 0 0,0 0 0 0 0,-1 0 0 0 0,1 0 0 0 0,-1 0 0 0 0,1 0 0 0 0,0 0 0 0 0,-1 0 0 0 0,1-1-1 0 0,0 1 1 0 0,0 0 0 0 0,0 0-1 0 0,-1 0 1 0 0,1 0 0 0 0,0 0 0 0 0,0 0-1 0 0,0 0 1 0 0,0 0 0 0 0,0 0 0 0 0,0 0-1 0 0,0 0 1 0 0,0 0 0 0 0,0 0 0 0 0,0 0-1 0 0,-1 0 1 0 0,1 0 0 0 0,0 0 0 0 0,0 0-1 0 0,0 0 1 0 0,0 0 0 0 0,0 0 0 0 0,0 0-1 0 0,0 0 1 0 0,0 0 0 0 0,0 1 0 0 0,0-1-1 0 0,0 0 1 0 0,-1 0 0 0 0,1 0 0 0 0,0 0-1 0 0,0 0 1 0 0,0 0 0 0 0,0 0 0 0 0,0 0-1 0 0,0 0 1 0 0,0 0 0 0 0,0 0 0 0 0,0 0-1 0 0,0 0 1 0 0,0 1 0 0 0,0-1 0 0 0,0 0-1 0 0,0 0 1 0 0,0 0 0 0 0,0 0 0 0 0,0 0-1 0 0,0 0 1 0 0,0 0 0 0 0,0 0 0 0 0,0 0-1 0 0,0 0 1 0 0,0 1 0 0 0,0-1 0 0 0,0 0-1 0 0,0 0 1 0 0,0 0 0 0 0,0 0-1 0 0,0 63 75 0 0,0-39-59 0 0,0-24-14 0 0,0 0 1 0 0,0 1 0 0 0,0-1 0 0 0,0 0 0 0 0,0 1 0 0 0,0-1 0 0 0,0 0 0 0 0,0 1-1 0 0,0-1 1 0 0,0 0 0 0 0,0 1 0 0 0,0-1 0 0 0,0 0 0 0 0,0 1 0 0 0,0-1-1 0 0,0 0 1 0 0,-1 0 0 0 0,1 1 0 0 0,0-1 0 0 0,0 0 0 0 0,0 0 0 0 0,-1 1 0 0 0,1-1-1 0 0,0 0 1 0 0,0 0 0 0 0,-1 1-3 0 0,0 0 8 0 0,0 0 1 0 0,0 0-1 0 0,0 1 0 0 0,0-1 0 0 0,0 0 0 0 0,0 1 0 0 0,1-1 0 0 0,-1 1 1 0 0,0-1-1 0 0,1 1 0 0 0,-1 1-8 0 0,-2 26 109 0 0,3 141 436 0 0,0-133-386 0 0,0 0 38 0 0,0 4 78 0 0,0-1 74 0 0,0 1 89 0 0,0-2 101 0 0,0-36-435 0 0,0-3-32 0 0,0 0-2 0 0,0 0 15 0 0,0 0-16 0 0,0 0 1 0 0,0 0-12 0 0,0 0-74 0 0,0 0-34 0 0,0 0-35 0 0,0 0-50 0 0,0 0-26 0 0,0 0-51 0 0,0 0-58 0 0,0 0-65 0 0,0 0-69 0 0,0 0-65 0 0,0 0-58 0 0,0 0-50 0 0,0 0-172 0 0,0 0-50 0 0,0 0-208 0 0,0 0-556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24.4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191 96 5096 0 0,'0'0'108'0'0,"0"-3"17"0"0,0-8 14 0 0,0 11-137 0 0,0 0 0 0 0,0 0 1 0 0,0 0-1 0 0,0 0 0 0 0,0 0 0 0 0,0 0 1 0 0,0 0-1 0 0,0 0 0 0 0,0 0 1 0 0,0 0-1 0 0,0-1 0 0 0,0 1 0 0 0,0 0 1 0 0,0 0-1 0 0,0 0 0 0 0,0 0 0 0 0,0 0 1 0 0,0 0-1 0 0,0 0 0 0 0,0 0 0 0 0,0 0 1 0 0,0 0-1 0 0,0 0 0 0 0,0-1 1 0 0,0 1-1 0 0,0 0 0 0 0,0 0 0 0 0,0 0 1 0 0,0 0-1 0 0,0 0 0 0 0,-1 0 0 0 0,1 0 1 0 0,0 0-1 0 0,0 0 0 0 0,0 0 1 0 0,0 0-1 0 0,0 0 0 0 0,0 0 0 0 0,0 0 1 0 0,0 0-1 0 0,0 0 0 0 0,0 0 0 0 0,0 0 1 0 0,-1 0-1 0 0,1 0 0 0 0,0 0 0 0 0,0 0 1 0 0,0 0-1 0 0,0 0 0 0 0,0 0 1 0 0,0 0-1 0 0,0 0 0 0 0,0 0 0 0 0,0 0 1 0 0,0 0-1 0 0,-1 0 0 0 0,1 0-2 0 0,-13-3 88 0 0,7-1 12 0 0,-1-2 115 0 0,4 3 193 0 0,1 3 9 0 0,-27 0 508 0 0,0 0-54 0 0,22 1-695 0 0,2 0-42 0 0,0 2 8 0 0,2 1-50 0 0,3-3-84 0 0,0-1 0 0 0,-1 0 1 0 0,1 1-1 0 0,0-1 0 0 0,0 1 1 0 0,-1-1-1 0 0,1 0 0 0 0,-1 1 1 0 0,1-1-1 0 0,0 1 0 0 0,-1-1 1 0 0,1 0-1 0 0,-1 0 0 0 0,1 1 1 0 0,-1-1-1 0 0,1 0 0 0 0,-1 0 1 0 0,1 0-1 0 0,-1 1 0 0 0,1-1 0 0 0,-1 0 1 0 0,1 0-1 0 0,-1 0 0 0 0,1 0 1 0 0,-1 0-1 0 0,0 0-8 0 0,-4 2 147 0 0,3 1-133 0 0,-2 0 42 0 0,-11 13 216 0 0,10-11-208 0 0,1 0 67 0 0,4 1-77 0 0,-1-1-13 0 0,-6-1 34 0 0,7-4-69 0 0,-1 0-1 0 0,1 1 1 0 0,-1-1 0 0 0,1 0 0 0 0,-1 0 0 0 0,1 1 0 0 0,0-1 0 0 0,-1 0 0 0 0,1 1 0 0 0,0-1 0 0 0,-1 1 0 0 0,1-1 0 0 0,0 0 0 0 0,-1 1 0 0 0,1-1 0 0 0,0 1 0 0 0,0-1 0 0 0,0 1 0 0 0,-1-1 0 0 0,1 1 0 0 0,0-1-1 0 0,0 1 1 0 0,0-1 0 0 0,0 1 0 0 0,0-1 0 0 0,0 1 0 0 0,0-1 0 0 0,0 1 0 0 0,0-1 0 0 0,0 1 0 0 0,0-1 0 0 0,0 1-6 0 0,0 1 18 0 0,0 0 1 0 0,0-1-1 0 0,0 1 1 0 0,-1 0-1 0 0,1 0 0 0 0,-1-1 1 0 0,1 1-1 0 0,-1 0 1 0 0,0-1-1 0 0,0 1 1 0 0,1-1-1 0 0,-1 1 0 0 0,0 0-18 0 0,-1-1 18 0 0,2 1 0 0 0,-1-1-1 0 0,0 1 1 0 0,0-1 0 0 0,0 1 0 0 0,1 0-1 0 0,-1-1 1 0 0,1 1 0 0 0,-1 0-1 0 0,1 0 1 0 0,0 0 0 0 0,0-1-1 0 0,0 1-17 0 0,-1 27 198 0 0,0 23 81 0 0,5-25-186 0 0,0-19-47 0 0,-1 0 0 0 0,1 0 0 0 0,1 0 1 0 0,-1 0-1 0 0,3 2-46 0 0,-5-7 9 0 0,4 6 22 0 0,20 27 95 0 0,-11-20-28 0 0,1-4 40 0 0,3-4 53 0 0,6 0 3 0 0,-8-3-64 0 0,-2 1 47 0 0,-12-5-131 0 0,0 1-1 0 0,1-1 1 0 0,-1 0 0 0 0,1 0-1 0 0,-1-1 1 0 0,1 1-1 0 0,-1-1 1 0 0,1 0 0 0 0,0 0-46 0 0,12-1 176 0 0,22-9 305 0 0,-26 6-359 0 0,1 1-41 0 0,5-4 48 0 0,27-22 246 0 0,-32 20-269 0 0,-8 6-17 0 0,0-1 1 0 0,-1 0-1 0 0,1-1 0 0 0,2-2-89 0 0,-3 2 93 0 0,1 1 0 0 0,-1-1 0 0 0,1 1 1 0 0,3-2-94 0 0,-2 3 53 0 0,-4 1-31 0 0,0 1 0 0 0,0 0 0 0 0,0-1-1 0 0,0 0 1 0 0,0 1 0 0 0,0-1 0 0 0,0 0 0 0 0,0 0-22 0 0,5-16 108 0 0,-6 15-97 0 0,-1 1 1 0 0,1 0-1 0 0,0 0 0 0 0,0-1 0 0 0,0 1 1 0 0,0 0-1 0 0,0 0 0 0 0,0 0 1 0 0,1 0-1 0 0,-1 1 0 0 0,0-1 1 0 0,1 0-12 0 0,0 0 10 0 0,-1 0 0 0 0,1 1 0 0 0,-1-1 0 0 0,1 0 0 0 0,-1 0 0 0 0,0 0 0 0 0,0 0 0 0 0,0-1 0 0 0,0 1 0 0 0,-1 0 0 0 0,1 0 1 0 0,0-1-1 0 0,-1 1 0 0 0,1 0 0 0 0,-1-1-10 0 0,3-10 35 0 0,1 1-4 0 0,-3 10-26 0 0,0 1 0 0 0,0-1 0 0 0,0 0 0 0 0,0 1-1 0 0,-1-1 1 0 0,1 0 0 0 0,-1 1 0 0 0,1-1 0 0 0,-1 0-1 0 0,0 0 1 0 0,1 1 0 0 0,-1-1 0 0 0,0 0 0 0 0,0 0 0 0 0,0 0-1 0 0,-1 1 1 0 0,1-1 0 0 0,0 0 0 0 0,-1-1-5 0 0,-9-19 35 0 0,7 0 34 0 0,3 20-61 0 0,0 0 0 0 0,0 0-1 0 0,0 1 1 0 0,-1-1 0 0 0,1 0 0 0 0,0 1 0 0 0,-1-1 0 0 0,1 1-1 0 0,-1-1 1 0 0,0 0 0 0 0,1 1 0 0 0,-1-1 0 0 0,0 1 0 0 0,0-1-8 0 0,-5-10 45 0 0,3-1-11 0 0,2 10-27 0 0,1 1 0 0 0,-1 0 0 0 0,1 0 0 0 0,-1-1 0 0 0,0 1 0 0 0,0 0 0 0 0,0 0 0 0 0,0 0 0 0 0,0 0 0 0 0,0 0 0 0 0,-1 0 0 0 0,1 0 0 0 0,-1 0 0 0 0,0 0-8 0 0,-5-6 11 0 0,4 5-9 0 0,0 0-1 0 0,0-1 0 0 0,-1 1 1 0 0,1 1-1 0 0,-1-1 0 0 0,0 0 0 0 0,-30-15-73 0 0,30 15 73 0 0,0 1-1 0 0,1 0 0 0 0,-1 1 0 0 0,0-1 1 0 0,0 0-1 0 0,-2 1 1 0 0,0 0 11 0 0,1 0 0 0 0,-1 0-1 0 0,1 1 1 0 0,-5 0-11 0 0,-3 0 5 0 0,0 0-58 0 0,-21 0-243 0 0,31 0 188 0 0,0 3-103 0 0,2-2 103 0 0,-1 1 45 0 0,-4 2-20 0 0,2-2 6 0 0,2-1-8 0 0,0 0-40 0 0,0 0-65 0 0,0-1-68 0 0,-1 1-81 0 0,1-1-90 0 0,1 0 77 0 0,1 0-50 0 0,-1 0-46 0 0,1 0-40 0 0,0 0-141 0 0,0 0-39 0 0,0 0-172 0 0,-1 0-462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25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7632 0 0,'0'0'166'0'0,"0"0"29"0"0,0 0 14 0 0,0 0 30 0 0,0 0 76 0 0,0 0 34 0 0,0 0 10 0 0,2 3-17 0 0,9 7-74 0 0,-9-7-38 0 0,-2 0-6 0 0,0 0-148 0 0,0 10 164 0 0,3-3 89 0 0,1-8-166 0 0,3 4 117 0 0,-6-2-163 0 0,0 4-9 0 0,-1-3 20 0 0,0 1 79 0 0,0-2-61 0 0,0 0 34 0 0,0 3-45 0 0,-1 13 134 0 0,2-11-144 0 0,2 0 36 0 0,-1-3-110 0 0,2 8 134 0 0,-2-8-72 0 0,0 0 0 0 0,-1-1 1 0 0,0 1-1 0 0,-1 0 0 0 0,1 6-113 0 0,-1 5 146 0 0,1-15-129 0 0,-1 0 1 0 0,0-1 0 0 0,1 1 0 0 0,-1 0-1 0 0,1 0 1 0 0,0 0 0 0 0,-1 0 0 0 0,1 0-1 0 0,0-1 1 0 0,0 1 0 0 0,0 0 0 0 0,0-1-1 0 0,1 1 1 0 0,-1-1 0 0 0,0 1 0 0 0,2 0-18 0 0,-2-1 33 0 0,1 1 1 0 0,-1-1 0 0 0,0 1 0 0 0,1-1 0 0 0,-1 1 0 0 0,0 0 0 0 0,0-1 0 0 0,0 1 0 0 0,0 0 0 0 0,-1 0 0 0 0,1 1-34 0 0,1 3 145 0 0,-2 0 55 0 0,0 2 74 0 0,0 1 90 0 0,3 3-153 0 0,8 2-28 0 0,-9-10-26 0 0,0 0-81 0 0,-4 4-23 0 0,2-8-32 0 0,0 3 69 0 0,0-1-14 0 0,0 2-67 0 0,0 14 186 0 0,-2-13-160 0 0,-4-2 14 0 0,-1 2 15 0 0,7-5-63 0 0,0 0 0 0 0,0 0 0 0 0,0 0 0 0 0,0 1 0 0 0,0-1 0 0 0,0 0 0 0 0,0 0 0 0 0,-1 1 0 0 0,1-1 0 0 0,0 0 0 0 0,0 0 0 0 0,0 1 0 0 0,0-1 0 0 0,0 0 0 0 0,0 0 0 0 0,0 0 0 0 0,1 1 0 0 0,-1-1 0 0 0,0 0 0 0 0,0 0-1 0 0,0 1 1 0 0,0-1 0 0 0,0 0 0 0 0,0 0 0 0 0,0 0 0 0 0,0 1 0 0 0,1-1 0 0 0,-1 0 0 0 0,0 0 0 0 0,0 0 0 0 0,0 1 0 0 0,0-1 0 0 0,1 0 0 0 0,-1 0 0 0 0,0 0-1 0 0,7 5-39 0 0,-7-5 34 0 0,1 0 0 0 0,-1 1 0 0 0,0-1 0 0 0,1 0 0 0 0,-1 0 0 0 0,1 0 0 0 0,-1 1 0 0 0,0-1 0 0 0,1 0 0 0 0,-1 1 0 0 0,0-1 0 0 0,0 0 0 0 0,1 1 0 0 0,-1-1 0 0 0,0 0 0 0 0,0 1 0 0 0,0-1 0 0 0,1 0 0 0 0,-1 1 0 0 0,0-1 0 0 0,0 1 0 0 0,0-1 0 0 0,0 0 0 0 0,0 1 0 0 0,0-1 0 0 0,0 1 0 0 0,0-1 0 0 0,0 1 0 0 0,0-1 0 0 0,0 0 1 0 0,0 1 3 0 0,0 0-37 0 0,0 0-21 0 0,0-1-26 0 0,0 1-46 0 0,0-1-21 0 0,0 0-46 0 0,0 0-53 0 0,0 0-58 0 0,0 0-65 0 0,0 0-58 0 0,0 0-54 0 0,0 0-45 0 0,0 0-158 0 0,0 0-45 0 0,0 0-191 0 0,0 0-512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26.2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 5960 0 0,'0'0'132'0'0,"0"0"17"0"0,0 0 12 0 0,0 0-44 0 0,0 0 1 0 0,0 0 52 0 0,0 0 156 0 0,0 0 287 0 0,0 0 25 0 0,0 0-25 0 0,0 0-112 0 0,0 0-49 0 0,0 0-10 0 0,0 0-16 0 0,0 0-54 0 0,0 0-20 0 0,3 0-6 0 0,8 0 11 0 0,-9 0 58 0 0,1 0 29 0 0,22 0 430 0 0,-5 0-381 0 0,-4 0-199 0 0,-9 0-200 0 0,1 0-43 0 0,3-2 65 0 0,1-4 10 0 0,1-1 1 0 0,1 6-14 0 0,65 1 267 0 0,-63-3-314 0 0,5-6-52 0 0,-19 8-8 0 0,12-4-31 0 0,-13 6-3 0 0,3 0-74 0 0,1-1-108 0 0,8 0-35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26.8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5400 0 0,'0'0'158'0'0,"0"0"60"0"0,0 0 139 0 0,0 0 56 0 0,0 0 17 0 0,0 0 14 0 0,0 0 49 0 0,0 0 19 0 0,0 0 7 0 0,0 0-23 0 0,0 0-102 0 0,0 0-46 0 0,0 3-10 0 0,0 0-297 0 0,0 1 38 0 0,0 4 171 0 0,0 1 74 0 0,0 13 497 0 0,0-15-616 0 0,0 0-49 0 0,1 1-60 0 0,1-2 34 0 0,9 9 367 0 0,-1-4-140 0 0,-5-1-200 0 0,-3-5-94 0 0,-1 5 1 0 0,-1-5 3 0 0,0 1 24 0 0,0 2 47 0 0,0-5-109 0 0,0 0 0 0 0,0 0 0 0 0,1 0 1 0 0,0 0-1 0 0,-1 0 0 0 0,1 0 0 0 0,1 0-29 0 0,6 15 178 0 0,-3 14 184 0 0,8-8-101 0 0,-4-10-105 0 0,-5-5-87 0 0,2 23 189 0 0,-2-24-196 0 0,2 2 38 0 0,-3 3 51 0 0,-3-6-16 0 0,-1-1-59 0 0,1 12 17 0 0,1-12-11 0 0,1-2 52 0 0,1 0 85 0 0,1-2 111 0 0,-1-1-116 0 0,1-1 37 0 0,-4 2-59 0 0,0 11-2 0 0,-3-13-742 0 0,1 0 417 0 0,0 0 14 0 0,1 0-14 0 0,-1 0-43 0 0,1 0-10 0 0,0-1-43 0 0,0 1-50 0 0,0-1-54 0 0,1 0-60 0 0,-1 0-55 0 0,1 0-49 0 0,-1 0-43 0 0,1-1-157 0 0,0 0-42 0 0,0 0-189 0 0,0-1-511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1:28.0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95 6392 0 0,'0'0'141'0'0,"0"0"23"0"0,2 0 12 0 0,11 0-24 0 0,3-2-121 0 0,-8-3-29 0 0,5-2 0 0 0,-2 6 72 0 0,-7 0 16 0 0,1 0 73 0 0,-2 0 45 0 0,5-2 340 0 0,-4 0-263 0 0,0 1-126 0 0,-3 0-132 0 0,1 1-41 0 0,10-2 418 0 0,0 4-65 0 0,-10-1-288 0 0,0 0-1 0 0,0 0 1 0 0,0 0 0 0 0,0 0 0 0 0,0 0 0 0 0,-1 0 0 0 0,1 0 0 0 0,0-1 0 0 0,0 1-1 0 0,0-1 1 0 0,1 0-51 0 0,5-3 166 0 0,2-1 82 0 0,6-2 45 0 0,-3 3-156 0 0,11-5 140 0 0,0 1-14 0 0,-12 3-149 0 0,8 1 107 0 0,-7 4-120 0 0,0 1-36 0 0,-11 0-49 0 0,0-1 0 0 0,1 0-1 0 0,-1 0 1 0 0,1 0-1 0 0,-1 0 1 0 0,1 0-1 0 0,-1 0 1 0 0,1-1-1 0 0,-1 1 1 0 0,1-1-1 0 0,1 0-15 0 0,3-6 120 0 0,-6 6-114 0 0,-1 1 0 0 0,0-1 0 0 0,1 1 0 0 0,-1-1 0 0 0,0 1 0 0 0,1 0 0 0 0,-1-1 0 0 0,0 1 0 0 0,1 0 0 0 0,-1-1 0 0 0,1 1 0 0 0,-1 0 0 0 0,1 0 0 0 0,-1-1 0 0 0,0 1 0 0 0,1 0 0 0 0,-1 0 0 0 0,1 0 0 0 0,-1 0 0 0 0,1-1 0 0 0,-1 1 0 0 0,1 0 0 0 0,-1 0 0 0 0,1 0 0 0 0,0 0 0 0 0,-1 0 0 0 0,1 0 0 0 0,-1 1 0 0 0,1-1-6 0 0,28 0 340 0 0,-27 0-164 0 0,-2 0-6 0 0,0 0-22 0 0,3 0-10 0 0,-2 0-55 0 0,3 0-165 0 0,-3 0 101 0 0,0 0 43 0 0,1 0 42 0 0,-1 0 55 0 0,0 0 67 0 0,1 0 75 0 0,-2 2-207 0 0,1 12 125 0 0,1-1-88 0 0,0-3-64 0 0,6 9 31 0 0,-5-9 2 0 0,-3 61-31 0 0,0 42 94 0 0,0-18-52 0 0,0-32-83 0 0,0-54-25 0 0,1 0 1 0 0,0-1-1 0 0,0 1 1 0 0,1 0 0 0 0,0 1-4 0 0,1-1 7 0 0,-1 1 0 0 0,-1-1 0 0 0,1 1 0 0 0,-2-1 0 0 0,1 3-7 0 0,-1 201 8 0 0,0-69 35 0 0,0-23 52 0 0,0-2 76 0 0,0-112-159 0 0,1-1 0 0 0,-1 1 0 0 0,2 0-1 0 0,-1-1 1 0 0,1 1 0 0 0,0-1-12 0 0,3 11 15 0 0,0 14 59 0 0,5 4-4 0 0,-4 7-17 0 0,4-8-26 0 0,-4-3 37 0 0,-2-14-50 0 0,-2-11-4 0 0,0 1 0 0 0,0 0 1 0 0,-1-1-1 0 0,0 1 0 0 0,-1 0 1 0 0,1 0-11 0 0,-2 8 10 0 0,1-9-1 0 0,0 0 0 0 0,0 1 0 0 0,0-1 0 0 0,1 1 1 0 0,0-1-1 0 0,0 1-9 0 0,5 8 14 0 0,-5-12-7 0 0,1 1 0 0 0,-1-1 0 0 0,0 1 0 0 0,0-1 0 0 0,-1 1 0 0 0,1-1 0 0 0,-1 1 0 0 0,0-1 0 0 0,0 1-7 0 0,0 101 343 0 0,0 145 598 0 0,0-163-668 0 0,0-79-236 0 0,-1-1-1 0 0,0 1 0 0 0,0 0 0 0 0,-1 0 0 0 0,0 0-36 0 0,-1 0 36 0 0,2-1 0 0 0,-1 1 0 0 0,1 0 0 0 0,0-1-1 0 0,1 2-35 0 0,0 48 272 0 0,0 73 512 0 0,1-111-664 0 0,6-3-31 0 0,-1-1-25 0 0,-5 1 13 0 0,-1-3-74 0 0,0 0 33 0 0,0 16 116 0 0,0-1 67 0 0,0 39 352 0 0,0-48-435 0 0,0-1-41 0 0,0-16 7 0 0,0 1 2 0 0,0 23 102 0 0,0-23-117 0 0,0-3-8 0 0,0 0-1 0 0,0 0-2 0 0,0 0-12 0 0,0 2-2 0 0,0 0-7 0 0,0 2-132 0 0,0-2 129 0 0,0-1 20 0 0,0 0 41 0 0,0 1 49 0 0,0-1 55 0 0,-2-1-165 0 0,-9 0-33 0 0,9 0 38 0 0,-1 3 15 0 0,-7 8-42 0 0,6-9 26 0 0,0 0-35 0 0,-4-4-40 0 0,8 2 19 0 0,-9 0-79 0 0,7 0 77 0 0,-21 0 67 0 0,-8-2-67 0 0,22-3 0 0 0,1-1 0 0 0,7 6 0 0 0,-1-1 0 0 0,0 1 0 0 0,1-1 0 0 0,-1 1 0 0 0,0 0 0 0 0,1-1 0 0 0,-1 1 0 0 0,0 0 0 0 0,1 0 0 0 0,-1 0 0 0 0,-109 0 0 0 0,107 1 0 0 0,0-1 0 0 0,0 1 0 0 0,0-1 0 0 0,1 1 0 0 0,-1 0 0 0 0,0 1 0 0 0,0-1 0 0 0,0 0 0 0 0,1 1 0 0 0,-3 2 0 0 0,3-3 0 0 0,0-1 0 0 0,0 1 0 0 0,0 0 0 0 0,0-1 0 0 0,0 1 0 0 0,0-1 0 0 0,0 0 0 0 0,0 0 0 0 0,0 0 0 0 0,0-1 0 0 0,0 1 0 0 0,-6-1 0 0 0,-120 1 0 0 0,124 0 0 0 0,-2 0-1 0 0,-10 0-34 0 0,15 0-149 0 0,2 0-53 0 0,0 0 175 0 0,0 0-8 0 0,0 0-19 0 0,0 0-39 0 0,0 0-15 0 0,0 0-39 0 0,0 0-44 0 0,0 0-51 0 0,0 0-54 0 0,0 0-52 0 0,0 0-46 0 0,0 0-43 0 0,0 0-306 0 0,0 0-70 0 0,0 0-55 0 0,0 0-41 0 0,0 0-355 0 0,0 0-37 0 0,0 0-2794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2:05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774 143 7200 0 0,'0'26'165'0'0,"0"-21"22"0"0,0-5 6 0 0,0 0-59 0 0,0 0-1 0 0,0 0 57 0 0,0 0 172 0 0,0 0 310 0 0,0 0 28 0 0,0 0-19 0 0,0 3-94 0 0,0 8-41 0 0,0-9-8 0 0,0-2-18 0 0,3 0-68 0 0,8 0-32 0 0,-11 0-413 0 0,0 0 0 0 0,0 0 0 0 0,0 0 1 0 0,0 0-1 0 0,0 0 0 0 0,0 0 1 0 0,0 0-1 0 0,0 0 0 0 0,0 0 1 0 0,0 0-1 0 0,1 0 0 0 0,-1 0 0 0 0,0 0 1 0 0,0 0-1 0 0,0 0 0 0 0,0 0 1 0 0,0 0-1 0 0,0 0 0 0 0,0 0 1 0 0,0 0-1 0 0,0 0 0 0 0,0 0 0 0 0,1 0 1 0 0,-1 0-1 0 0,0 0 0 0 0,0 0 1 0 0,0 0-1 0 0,0 1 0 0 0,0-1 1 0 0,0 0-1 0 0,0 0 0 0 0,0 0 0 0 0,0 0 1 0 0,0 0-1 0 0,0 0 0 0 0,0 0 1 0 0,0 0-1 0 0,0 0 0 0 0,0 0 0 0 0,0 0 1 0 0,0 0-1 0 0,0 1 0 0 0,0-1 1 0 0,0 0-1 0 0,0 0 0 0 0,0 0 1 0 0,0 0-1 0 0,0 0 0 0 0,0 0 0 0 0,0 0 1 0 0,0 0-1 0 0,0 0 0 0 0,0 0 1 0 0,0 1-1 0 0,0-1 0 0 0,0 0 1 0 0,0 0-8 0 0,0 5 242 0 0,0 12 338 0 0,0-9-358 0 0,1-1-43 0 0,1-2-106 0 0,4-1 107 0 0,-5-3-170 0 0,-1-1 1 0 0,1 0-1 0 0,-1 0 0 0 0,1 1 0 0 0,-1-1 1 0 0,0 0-1 0 0,1 0 0 0 0,-1 1 1 0 0,0-1-1 0 0,1 1 0 0 0,-1-1 1 0 0,0 0-1 0 0,1 1 0 0 0,-1-1 1 0 0,0 1-1 0 0,0-1 0 0 0,1 1 1 0 0,-1-1-1 0 0,0 0 0 0 0,0 1 1 0 0,0-1-1 0 0,0 1 0 0 0,0-1 1 0 0,0 1-1 0 0,0-1 0 0 0,0 1 1 0 0,0-1-1 0 0,0 1 0 0 0,0-1 1 0 0,0 1-1 0 0,0-1 0 0 0,0 1-10 0 0,0 1 23 0 0,0-1 1 0 0,0 1-1 0 0,1 0 0 0 0,-1-1 0 0 0,0 1 1 0 0,1-1-1 0 0,-1 1 0 0 0,1-1 1 0 0,-1 1-1 0 0,1-1 0 0 0,0 1 0 0 0,0-1 1 0 0,0 0-24 0 0,5 12 147 0 0,-4 5-4 0 0,-2-5-32 0 0,3 4 50 0 0,-1-12-126 0 0,1 2 22 0 0,-1 0 0 0 0,0 0 0 0 0,-1 0 0 0 0,1 0 0 0 0,-1 0-1 0 0,0 6-56 0 0,-2 3 89 0 0,1-9-43 0 0,0 1 0 0 0,0 0 0 0 0,1 0 0 0 0,0-1 0 0 0,0 2-46 0 0,4 8 66 0 0,-3-11-34 0 0,0 1 0 0 0,-1-1 0 0 0,0 1 0 0 0,0 0 0 0 0,0 0-1 0 0,-1 0-31 0 0,0 119 512 0 0,1-120-480 0 0,-1 0 0 0 0,1-1 0 0 0,0 1-1 0 0,1 0 1 0 0,0 0 0 0 0,0 0-32 0 0,-1-1 30 0 0,1 0 1 0 0,-1 0 0 0 0,0 0 0 0 0,0 0-1 0 0,0 5-30 0 0,-1 8 109 0 0,0 4-2 0 0,0 19 69 0 0,-1-35-147 0 0,2-5-17 0 0,3 6 26 0 0,5 11 58 0 0,-8-16-88 0 0,0 0-1 0 0,-1 0 1 0 0,0-1-1 0 0,1 1 1 0 0,-1 0-1 0 0,0 0 1 0 0,0 0-1 0 0,0 0 1 0 0,0 0-1 0 0,0 0 1 0 0,0 1-8 0 0,0-1 6 0 0,-1 0 0 0 0,1 0 0 0 0,0-1 0 0 0,0 1 0 0 0,0 0 0 0 0,1 0-1 0 0,-1 0 1 0 0,0 0 0 0 0,1 0 0 0 0,-1 0 0 0 0,1 0-6 0 0,5 6 14 0 0,0 5-14 0 0,-4 1 59 0 0,-2-12-82 0 0,0-1 89 0 0,0 3-87 0 0,0 3-80 0 0,0 7-112 0 0,0-14 64 0 0,0 0 59 0 0,0 0-35 0 0,0 0-40 0 0,0 0-36 0 0,0 0-155 0 0,0 0-42 0 0,0 0-166 0 0,0 0-323 0 0,0 0-633 0 0</inkml:trace>
  <inkml:trace contextRef="#ctx0" brushRef="#br0" timeOffset="410.59">285 111 7920 0 0,'-26'0'174'0'0,"21"0"29"0"0,5 0 13 0 0,2 0 43 0 0,9 0 151 0 0,-8 0 64 0 0,-3 0 7 0 0,2 0-2 0 0,11 0-56 0 0,0 0-58 0 0,0 0-52 0 0,1 0-48 0 0,0 0-39 0 0,0 0-36 0 0,13 0 113 0 0,-17 0-163 0 0,1-1 0 0 0,-1-1 0 0 0,1 0 0 0 0,-1 0 0 0 0,1-1-140 0 0,23-5 351 0 0,-23 6-271 0 0,7-2 93 0 0,0 1 0 0 0,0 1 1 0 0,7 0-174 0 0,-7 2 148 0 0,-9 0-46 0 0,0 0 1 0 0,0 0-1 0 0,-1-1 0 0 0,7-1-102 0 0,30-8 191 0 0,-27 7-132 0 0,-8 2-11 0 0,1-1 0 0 0,-1-1 0 0 0,1 1 0 0 0,-1-2 1 0 0,1 0-49 0 0,1 0 43 0 0,0 1 1 0 0,0 0 0 0 0,0 1 0 0 0,7 0-44 0 0,6-2 39 0 0,25-7 16 0 0,8 6-28 0 0,-28-1 11 0 0,-21 4-28 0 0,1 0 1 0 0,-1 1-1 0 0,1 0 1 0 0,6 0-11 0 0,102 1 63 0 0,-65 0-62 0 0,-42 1-30 0 0,13 4 30 0 0,-16-2-36 0 0,-1 0-41 0 0,1 1-70 0 0,0 0-84 0 0,0 0-103 0 0,0 0-120 0 0,-1-1-11 0 0,-1 0-101 0 0,-5-2 225 0 0,1 0-49 0 0,0 0-42 0 0,-1 0-38 0 0,1 1-135 0 0,0 0-37 0 0,4 3-1411 0 0</inkml:trace>
  <inkml:trace contextRef="#ctx0" brushRef="#br0" timeOffset="919.4">1248 537 9256 0 0,'0'0'266'0'0,"0"0"1"0"0,0 0-112 0 0,0 0-52 0 0,0 0 106 0 0,0 3 185 0 0,0-2-391 0 0,0 0 35 0 0,-1 1 60 0 0,1 1 40 0 0,1 8 426 0 0,-1-6-358 0 0,1-2-118 0 0,0 0-35 0 0,4 5 127 0 0,1 2 54 0 0,-4 1 58 0 0,1-3 36 0 0,16 42 117 0 0,-12-29-314 0 0,-1-3 26 0 0,1 0-11 0 0,-4-7-55 0 0,1 6 105 0 0,-4-4-70 0 0,1 4 30 0 0,6-4-9 0 0,-6-12-127 0 0,-1 1 0 0 0,1-1 1 0 0,0 1-1 0 0,0-1 0 0 0,-1 1 1 0 0,1-1-1 0 0,-1 1 0 0 0,1 0 1 0 0,-1-1-1 0 0,0 1 1 0 0,1 0-1 0 0,-1-1 0 0 0,0 1 1 0 0,0 0-21 0 0,1 11 75 0 0,2 0 35 0 0,15 24 305 0 0,-11-24-271 0 0,-2 19 224 0 0,0-24-280 0 0,0 2 47 0 0,-2 3 50 0 0,-3-10-40 0 0,0-1-76 0 0,0 2-73 0 0,0 2-118 0 0,0-4 107 0 0,0 1 70 0 0,0-1 103 0 0,0 1 97 0 0,0-2-79 0 0,0 0 35 0 0,0 0 39 0 0,0 1 42 0 0,0-1 44 0 0,0 0 48 0 0,-3-1-309 0 0,3 0-74 0 0,-1 0 1 0 0,1 0-1 0 0,0 0 0 0 0,-1 0 1 0 0,1 0-1 0 0,-1 0 1 0 0,1 0-1 0 0,0 0 0 0 0,-1 0 1 0 0,1 0-1 0 0,-1 0 1 0 0,1 0-1 0 0,-1-1 0 0 0,1 1 1 0 0,0 0-1 0 0,-1 0 1 0 0,1 0-1 0 0,0-1 0 0 0,-1 1 1 0 0,1 0-1 0 0,0-1 1 0 0,-1 1-1 0 0,1 0 0 0 0,0 0 1 0 0,0-1-1 0 0,-1 1 1 0 0,1-1-1 0 0,0 1 0 0 0,0 0 1 0 0,0-1-1 0 0,-1 1-1 0 0,-3-7 38 0 0,-3 2-25 0 0,7 5-13 0 0,-1 0 0 0 0,1 0 0 0 0,-1 0 0 0 0,1-1 0 0 0,-1 1 0 0 0,1 0 0 0 0,0-1 0 0 0,-1 1 0 0 0,1 0 0 0 0,0-1 0 0 0,-1 1 0 0 0,1-1 0 0 0,0 1 0 0 0,-1 0 0 0 0,1-1 0 0 0,0 1 0 0 0,0-1 0 0 0,0 1 0 0 0,-1-1 0 0 0,1 1 0 0 0,0-1 0 0 0,0 1 0 0 0,0-1 0 0 0,0 1 0 0 0,0-1 0 0 0,0 1 0 0 0,0-1 0 0 0,0 1 0 0 0,0-1 0 0 0,0 1 0 0 0,0-1 0 0 0,0 0 0 0 0,0-42 66 0 0,0 8-68 0 0,1 28 2 0 0,-1 0 0 0 0,1 0 0 0 0,1 0 0 0 0,-1 0 0 0 0,1 0 0 0 0,0 1 0 0 0,0-1 0 0 0,1 1 0 0 0,12-31-60 0 0,-9 11 48 0 0,-4 19 8 0 0,2 0 0 0 0,-1 0-1 0 0,5-6 5 0 0,1-3-40 0 0,-4 6 30 0 0,-4 7 10 0 0,0 1 0 0 0,0 0 0 0 0,0 0 0 0 0,0-1 0 0 0,1 1 0 0 0,-1 0 0 0 0,1 0 0 0 0,-1 0-1 0 0,1 0 1 0 0,6-4 0 0 0,4-7-32 0 0,-3-2-34 0 0,-6 4 31 0 0,-3 10 31 0 0,0 0 0 0 0,0 0 0 0 0,0 0 0 0 0,1 0 0 0 0,-1 0 0 0 0,0 0 0 0 0,1 0 0 0 0,-1 0 1 0 0,0 1-1 0 0,1-1 0 0 0,-1 0 0 0 0,1 0 0 0 0,-1 0 0 0 0,1 1 0 0 0,0-1 0 0 0,-1 0 0 0 0,1 1 0 0 0,0-1 0 0 0,-1 0 0 0 0,1 1 0 0 0,0-1 0 0 0,0 1 0 0 0,0-1 0 0 0,0 1 0 0 0,-1 0 0 0 0,1-1 0 0 0,1 1 4 0 0,13-12-89 0 0,-1-3-43 0 0,9-8-156 0 0,-11 15 97 0 0,2 5-34 0 0,-6 4 9 0 0,2-1-141 0 0,4-3-243 0 0,-9-1 342 0 0,-2 3 64 0 0,0-1-78 0 0,-1 1-104 0 0,-1 1 141 0 0,1 0-35 0 0,-1 0-106 0 0,1 0-49 0 0,0 1-46 0 0,-1 0-39 0 0,1 0-146 0 0,0 1-38 0 0,0 0-178 0 0,2 1-476 0 0</inkml:trace>
  <inkml:trace contextRef="#ctx0" brushRef="#br0" timeOffset="2661.51">3488 600 7072 0 0,'0'0'202'0'0,"0"-2"1"0"0,0-6-133 0 0,0 5-16 0 0,0 1 78 0 0,-3 2 152 0 0,-18 0 517 0 0,-35 0 1205 0 0,38 0-1429 0 0,1 0-51 0 0,-3 0-25 0 0,2 0-111 0 0,9 0-245 0 0,0 0-37 0 0,1 0-42 0 0,0 0-43 0 0,6 0 127 0 0,-1 0-79 0 0,-10 0-47 0 0,-3 2 29 0 0,0 9-39 0 0,3-6-14 0 0,8 6 0 0 0,-6-6 0 0 0,9-4 0 0 0,1 6 0 0 0,2 14 0 0 0,-2 0-25 0 0,2-15 5 0 0,1-2 11 0 0,12 12-1 0 0,12 9 12 0 0,-17-20-3 0 0,3-1-11 0 0,-7-1 3 0 0,2 0 2 0 0,-1 0-1 0 0,0 0 1 0 0,0 1 0 0 0,0 0-1 0 0,-1 0 1 0 0,1 1 7 0 0,-3-2 0 0 0,0-1 0 0 0,1 1 0 0 0,-1-1 0 0 0,1 0 0 0 0,-1 0 0 0 0,2 1 0 0 0,-2-2 0 0 0,1 1 0 0 0,-1 0 0 0 0,0 0 0 0 0,0 0 0 0 0,0 1 0 0 0,1 0 0 0 0,0 1 0 0 0,1-1 0 0 0,-1 1 0 0 0,1-1 0 0 0,0 0 0 0 0,1 0 0 0 0,-1 0 0 0 0,0-1 0 0 0,5 2 0 0 0,14 1 0 0 0,-13 5 0 0 0,-8-9 0 0 0,0 0 0 0 0,1 0 0 0 0,-1-1 0 0 0,1 0 0 0 0,-1 1 1 0 0,1-1-1 0 0,3-1 0 0 0,4 1 11 0 0,-10 0-4 0 0,1 0 1 0 0,0 0-1 0 0,-1 1 1 0 0,1-1-1 0 0,0 1 1 0 0,-1-1-1 0 0,1 1 1 0 0,-1-1-1 0 0,1 1 1 0 0,-1 0 0 0 0,1-1-1 0 0,-1 1 1 0 0,1 1-8 0 0,16 15 183 0 0,-16-15-155 0 0,-1 0 1 0 0,1-1 0 0 0,-1 1-1 0 0,1 0 1 0 0,0-1-1 0 0,0 1 1 0 0,0-1 0 0 0,0 0-1 0 0,0 1 1 0 0,0-1 0 0 0,0 0-1 0 0,0 0 1 0 0,0 0 0 0 0,0 0-1 0 0,1-1 1 0 0,-1 1 0 0 0,1-1-29 0 0,2 3 220 0 0,-3-1-175 0 0,1 1 53 0 0,10 10 457 0 0,-10-10-437 0 0,0 0-13 0 0,-1-2-98 0 0,-1 0-39 0 0,1 2 256 0 0,-4 0-8 0 0,-9 10-34 0 0,9-8-136 0 0,1-5-35 0 0,1 1 0 0 0,0 0 1 0 0,0-1-1 0 0,-1 1 0 0 0,1-1 0 0 0,0 1 0 0 0,-1 0 1 0 0,1-1-1 0 0,-1 1 0 0 0,1-1 0 0 0,-1 1 0 0 0,1-1 1 0 0,-1 1-1 0 0,1-1 0 0 0,-1 0 0 0 0,1 1 0 0 0,-1-1 1 0 0,0 1-1 0 0,1-1 0 0 0,-1 0 0 0 0,1 0 0 0 0,-1 1-11 0 0,-4 1 46 0 0,-11 11 121 0 0,2-2-84 0 0,13-10-79 0 0,0-1 0 0 0,-1 1 0 0 0,1 0 0 0 0,0-1 0 0 0,-1 1 0 0 0,1-1 0 0 0,0 0 0 0 0,-1 1 0 0 0,1-1 0 0 0,-1 0 0 0 0,1 0 0 0 0,-1 0-4 0 0,-45 0 16 0 0,15 0-40 0 0,31 0 9 0 0,-1 0 0 0 0,0 0 1 0 0,1-1-1 0 0,-1 1 0 0 0,0 0 0 0 0,1-1 0 0 0,-1 1 0 0 0,1-1 0 0 0,-1 0 0 0 0,1 1 1 0 0,-1-1-1 0 0,1 0 0 0 0,-1 0 0 0 0,1 0 15 0 0,-7-4-94 0 0,-2 0-8 0 0,0 1-53 0 0,-2-1-88 0 0,1 0-53 0 0,1-2-44 0 0,0-1-34 0 0,6 4 268 0 0,2 2 6 0 0,0 0-12 0 0,0 1-35 0 0,0 0-7 0 0,0 0-34 0 0,1 0-38 0 0,-1 0-43 0 0,0 0 8 0 0,1 1-35 0 0,-1-1-37 0 0,1 1-42 0 0,-1-1-43 0 0,1 1-45 0 0,-1 0-50 0 0,1 0-50 0 0,-1 0-1149 0 0,1 0-962 0 0</inkml:trace>
  <inkml:trace contextRef="#ctx0" brushRef="#br0" timeOffset="4937.82">5839 600 8576 0 0,'13'0'197'0'0,"-11"0"24"0"0,-2 0 17 0 0,3 0-38 0 0,0 0-146 0 0,-2 0-116 0 0,3 0 101 0 0,0 0 19 0 0,1 0 35 0 0,1 0 41 0 0,3 0 46 0 0,17 0 812 0 0,-23 0-508 0 0,-1 0-83 0 0,6 1-153 0 0,-4-1-157 0 0,-1 1 0 0 0,1-1 0 0 0,-1 0 0 0 0,1-1 0 0 0,-1 1 1 0 0,1 0-1 0 0,-1-1 0 0 0,1 0 0 0 0,1 0-91 0 0,3-4 127 0 0,-7 4-105 0 0,1 0 0 0 0,-1 0 0 0 0,1 0 0 0 0,-1 0 1 0 0,1 1-1 0 0,-1-1 0 0 0,1 1 0 0 0,-1-1 0 0 0,1 1 1 0 0,0-1-1 0 0,-1 1 0 0 0,1 0 0 0 0,0 0 0 0 0,-1 0-22 0 0,13-3 157 0 0,-4-3-36 0 0,-2 1-48 0 0,3 0-7 0 0,7-5-25 0 0,-13 6 29 0 0,2 3-57 0 0,-1 0-4 0 0,-5 1-6 0 0,0-1 0 0 0,0 1 0 0 0,0-1 0 0 0,0 0 0 0 0,0 0 0 0 0,-1 0 0 0 0,1 1 0 0 0,0-1 0 0 0,0 0 0 0 0,-1 0 0 0 0,1 0 0 0 0,-1 0 0 0 0,1 0 0 0 0,-1 0 0 0 0,1 0 0 0 0,-1-1-3 0 0,7-9 12 0 0,3 6 0 0 0,-5-6 52 0 0,6 6 12 0 0,-6-5-44 0 0,2 5 10 0 0,-7 5-40 0 0,1 0-1 0 0,-1-1 0 0 0,1 1 0 0 0,-1 0 0 0 0,0 0 0 0 0,1-1 1 0 0,-1 1-1 0 0,1 0 0 0 0,-1-1 0 0 0,0 1 0 0 0,1 0 0 0 0,-1-1 1 0 0,0 1-1 0 0,0-1 0 0 0,1 1 0 0 0,-1-1 0 0 0,0 1 0 0 0,0-1 0 0 0,0 1 1 0 0,1 0-1 0 0,-1-1 0 0 0,0 1 0 0 0,0-1 0 0 0,0 1 0 0 0,0-1 1 0 0,0 1-1 0 0,0-1 0 0 0,0 1 0 0 0,0-1 0 0 0,0 1 0 0 0,0-1 1 0 0,-1 0-2 0 0,4-15 0 0 0,8 1 0 0 0,-9-1 12 0 0,-2 15-10 0 0,0 0 1 0 0,0 0-1 0 0,1 1 1 0 0,-1-1-1 0 0,0 0 1 0 0,0 0 0 0 0,0 1-1 0 0,1-1 1 0 0,-1 0-1 0 0,0 0 1 0 0,1 1 0 0 0,-1-1-1 0 0,1 0 1 0 0,-1 1-1 0 0,1-1 1 0 0,-1 1-1 0 0,1-1 1 0 0,-1 1 0 0 0,1-1-1 0 0,0 1 1 0 0,-1-1-1 0 0,1 1-2 0 0,-1-1 3 0 0,1 1-1 0 0,-1 0 0 0 0,1 0 0 0 0,-1-1 1 0 0,0 1-1 0 0,1 0 0 0 0,-1-1 0 0 0,0 1 0 0 0,1 0 1 0 0,-1-1-1 0 0,0 1 0 0 0,1 0 0 0 0,-1-1 1 0 0,0 1-1 0 0,0-1 0 0 0,0 1 0 0 0,1-1 1 0 0,-1 1-1 0 0,0-1 0 0 0,0 1 0 0 0,0 0 1 0 0,0-1-1 0 0,0 1 0 0 0,0-1 0 0 0,0 1 0 0 0,0-1 1 0 0,0 1-1 0 0,0-1 0 0 0,0 1 0 0 0,0-1 1 0 0,0 1-1 0 0,0-1 0 0 0,0 1 0 0 0,0-1 1 0 0,-1 1-1 0 0,1 0 0 0 0,0-1 0 0 0,0 1 1 0 0,-1-1-3 0 0,-9-12 68 0 0,6 8 8 0 0,3-2-45 0 0,1 1-1 0 0,-6-3 46 0 0,-8-5 138 0 0,9 10-151 0 0,3 2-49 0 0,-2-1 110 0 0,0 2-63 0 0,-3 2-9 0 0,6-1-33 0 0,-16 0 205 0 0,-2-1-28 0 0,1 3-35 0 0,17-2-148 0 0,0 0 0 0 0,-1 0 0 0 0,1 0 0 0 0,0 1 0 0 0,-1-1 1 0 0,1 1-1 0 0,0-1 0 0 0,0 1 0 0 0,-1-1 0 0 0,1 1 0 0 0,0 0 0 0 0,0 0 0 0 0,0-1 0 0 0,0 1 0 0 0,0 0 0 0 0,0 0 0 0 0,0 0 0 0 0,0 0 0 0 0,0 0 0 0 0,1 0 1 0 0,-1 1-14 0 0,-4 8 106 0 0,4-7-86 0 0,0-1 0 0 0,0 0 1 0 0,0 0-1 0 0,-1 1 0 0 0,1-1 0 0 0,-1 0 0 0 0,1 0 0 0 0,-1 0 1 0 0,0 0-21 0 0,2-2 0 0 0,-21 21 169 0 0,18-16-138 0 0,-1 0 1 0 0,1-1 0 0 0,0 1 0 0 0,0 0-1 0 0,1 1 1 0 0,-1-1 0 0 0,1 0 0 0 0,0 1-1 0 0,1-1 1 0 0,-2 7-32 0 0,-2 5 65 0 0,-1 0-1 0 0,-1-1 0 0 0,-4 7-64 0 0,-1 8 99 0 0,-1 17 92 0 0,9-32-129 0 0,2-4 5 0 0,1 0-1 0 0,0-1 0 0 0,0 1 0 0 0,2 0 0 0 0,0 7-66 0 0,0 13 237 0 0,-1-11-65 0 0,0 3-34 0 0,0-22-125 0 0,0 0 1 0 0,0 1-1 0 0,1-1 0 0 0,-1 0 1 0 0,1 0-1 0 0,-1 0 0 0 0,1 0 1 0 0,0 0-1 0 0,0 0 0 0 0,0 0 1 0 0,0 0-1 0 0,0 0-13 0 0,1 1 21 0 0,1 1 0 0 0,-1-1 1 0 0,1 0-1 0 0,0 0 0 0 0,0-1 0 0 0,1 2-21 0 0,21 13 81 0 0,-2-5-57 0 0,-20-11-26 0 0,-1 0 8 0 0,0 0 0 0 0,1-1 0 0 0,-1 1 0 0 0,0-1-1 0 0,1 1 1 0 0,-1-1 0 0 0,1 0 0 0 0,-1 0 0 0 0,0 0-1 0 0,3 0-5 0 0,14 1 14 0 0,-7 2-12 0 0,-2 0 31 0 0,1 0 0 0 0,-1-1 0 0 0,1-1 0 0 0,4 1-33 0 0,-3-3-11 0 0,-1-1-37 0 0,5-4-224 0 0,-13 5 175 0 0,0-1-1 0 0,0 1 1 0 0,1 0-1 0 0,-1 0 1 0 0,0 1-1 0 0,1-1 1 0 0,-1 1-1 0 0,2 0 98 0 0,16 0-668 0 0,8 0-10 0 0</inkml:trace>
  <inkml:trace contextRef="#ctx0" brushRef="#br0" timeOffset="10284.51">12922 395 6592 0 0,'-6'0'83'0'0,"-1"0"45"0"0,-13-1 220 0 0,7 1-173 0 0,4 2-130 0 0,5-1-70 0 0,0 0-41 0 0,-4 4 68 0 0,-4 1 0 0 0,1-4 82 0 0,6-2 54 0 0,0 0 61 0 0,-12 0 616 0 0,10 0-516 0 0,3 0-186 0 0,2 0-38 0 0,-1 0-44 0 0,1 0-52 0 0,-8 1 324 0 0,2 1-63 0 0,1 2-17 0 0,0 5 26 0 0,3-2-53 0 0,0-3-56 0 0,-1-1-23 0 0,-2-1 9 0 0,1 0-16 0 0,2 1-8 0 0,1 1 13 0 0,0 2 35 0 0,-8 13 116 0 0,6 7-36 0 0,-2-10-50 0 0,-2 5 89 0 0,-2-2-99 0 0,3-6-42 0 0,1 2 37 0 0,5-7-71 0 0,1 1 0 0 0,0-1 0 0 0,0 0 1 0 0,1 0-1 0 0,0 6-94 0 0,1 12 155 0 0,0-2-79 0 0,3 0 41 0 0,-3-19-95 0 0,1-1 0 0 0,0 1 0 0 0,0-1 0 0 0,1 0 0 0 0,0 1-22 0 0,6 10 75 0 0,-1 4 41 0 0,-4-12-81 0 0,-1 0 1 0 0,1-1 0 0 0,1 1 0 0 0,-1-1 0 0 0,1 0 0 0 0,0 0-1 0 0,0 0 1 0 0,5 3-36 0 0,-8-7 10 0 0,0 0 0 0 0,1 0 0 0 0,-1-1 0 0 0,0 1 0 0 0,1-1 0 0 0,-1 1-1 0 0,1-1 1 0 0,0 0 0 0 0,-1 0 0 0 0,1 0 0 0 0,0 0 0 0 0,0 0-10 0 0,2 0 14 0 0,-1 0 1 0 0,0 1-1 0 0,0-1 1 0 0,0 1-1 0 0,0 0 1 0 0,4 3-15 0 0,-5-3 7 0 0,1 0 0 0 0,0 0 0 0 0,-1-1 0 0 0,1 1 1 0 0,0-1-1 0 0,0 0 0 0 0,0 0 0 0 0,0 0 1 0 0,4 0-8 0 0,42 1 68 0 0,-32-3-61 0 0,2 1-46 0 0,5 0-69 0 0,0 0-58 0 0,-5 0-45 0 0,-19 0 162 0 0,1 1 0 0 0,0-1 1 0 0,-1-1-1 0 0,1 1 0 0 0,0 0 1 0 0,-1 0-1 0 0,1-1 0 0 0,0 1 1 0 0,-1-1-1 0 0,1 1 49 0 0,14-13-509 0 0</inkml:trace>
  <inkml:trace contextRef="#ctx0" brushRef="#br0" timeOffset="10776.13">13269 742 5784 0 0,'0'0'132'0'0,"0"0"17"0"0,3 0 10 0 0,1 0-39 0 0,21 0-80 0 0,-11-2-1 0 0,-3-4 81 0 0,-2 1 62 0 0,2 3 75 0 0,-6-1 402 0 0,6-6-66 0 0,-3 6-245 0 0,2 2 38 0 0,1-1-41 0 0,-5-1-152 0 0,0 0-33 0 0,2-2 35 0 0,1 0 46 0 0,-1 1-38 0 0,7-3 124 0 0,16 2 263 0 0,-14-5-291 0 0,-3 2-104 0 0,0 1-42 0 0,-6 4-83 0 0,0 2-35 0 0,-3-2 47 0 0,6-10-16 0 0,-9 8-60 0 0,-2 4-3 0 0,1 1-1 0 0,-1-1 1 0 0,0 0 0 0 0,0 1-1 0 0,1-1 1 0 0,-1 1 0 0 0,0-1-1 0 0,1 0 1 0 0,-1 1 0 0 0,1-1-1 0 0,-1 1 1 0 0,1-1 0 0 0,-1 1-1 0 0,1 0 1 0 0,-1-1-1 0 0,1 1 1 0 0,0-1 0 0 0,-1 1-1 0 0,1 0 1 0 0,-1 0 0 0 0,1-1-1 0 0,0 1-2 0 0,4-2 16 0 0,8-9 11 0 0,-10 7 40 0 0,-2 0-33 0 0,-2-4 1 0 0,1 8-24 0 0,0-2 69 0 0,0-15 70 0 0,0-22 277 0 0,0 27-339 0 0,0-2-48 0 0,-3 1-9 0 0,-10-3 49 0 0,-7-4-9 0 0,-28-27 170 0 0,37 35-216 0 0,-5-1 56 0 0,10 10-47 0 0,5 3-31 0 0,1 0 0 0 0,-1 0 0 0 0,1 0 0 0 0,0 0 0 0 0,-1-1 0 0 0,1 1 0 0 0,-1 0 0 0 0,1 0 0 0 0,-1-1 0 0 0,1 1 0 0 0,0 0 0 0 0,-1 0 0 0 0,1-1 0 0 0,0 1 0 0 0,-1 0 0 0 0,1-1 0 0 0,0 1 0 0 0,-1 0 0 0 0,1-1 0 0 0,0 1 0 0 0,0-1 0 0 0,-1 1 0 0 0,1-1 0 0 0,0 1 0 0 0,0 0 0 0 0,0-1 0 0 0,0 1 0 0 0,0-1 0 0 0,0 1 0 0 0,0-1 0 0 0,-1 1 0 0 0,1-1 0 0 0,0 1 0 0 0,1-1 0 0 0,-1 1 0 0 0,0-1-3 0 0,0 1 1 0 0,0 0 0 0 0,0 0 0 0 0,0 0 1 0 0,0 0-1 0 0,0 0 0 0 0,0 0 1 0 0,0 0-1 0 0,0 0 0 0 0,0 0 0 0 0,0-1 1 0 0,0 1-1 0 0,0 0 0 0 0,0 0 1 0 0,0 0-1 0 0,0 0 0 0 0,0 0 0 0 0,0 0 1 0 0,0 0-1 0 0,0 0 0 0 0,0 0 1 0 0,0 0-1 0 0,0 0 0 0 0,0-1 0 0 0,0 1 1 0 0,0 0-1 0 0,-1 0 0 0 0,1 0 1 0 0,0 0-1 0 0,0 0 0 0 0,0 0 0 0 0,0 0 1 0 0,0 0-1 0 0,0 0 0 0 0,0 0 1 0 0,0 0-1 0 0,0 0 0 0 0,0 0 0 0 0,0 0 1 0 0,0 0-1 0 0,-1 0 0 0 0,1 0 1 0 0,0 0-1 0 0,0 0 0 0 0,0 0 0 0 0,0 0 1 0 0,0 0-1 0 0,0 0 0 0 0,0 0 1 0 0,0 0-1 0 0,0 0 0 0 0,0 0 0 0 0,-1 0 1 0 0,1 0-1 0 0,0 0 0 0 0,0 0 1 0 0,0 0-1 0 0,0 0-1 0 0,-13-1 127 0 0,8 0-95 0 0,1 1 0 0 0,-1 0 0 0 0,0 0 0 0 0,0 0 0 0 0,-2 1-32 0 0,-5 5 107 0 0,12-5-97 0 0,-1-1 1 0 0,1 1-1 0 0,-1 0 1 0 0,1-1-1 0 0,-1 1 1 0 0,1 0 0 0 0,0-1-1 0 0,0 1 1 0 0,-1 0-1 0 0,1 0 1 0 0,0-1-1 0 0,0 1 1 0 0,0 0 0 0 0,0 0-1 0 0,0 0 1 0 0,0-1-1 0 0,0 1-10 0 0,-1 1 10 0 0,1 0 0 0 0,0-1 0 0 0,-1 1 0 0 0,1 0 0 0 0,-1-1 0 0 0,1 1-1 0 0,-1-1 1 0 0,0 1 0 0 0,0-1 0 0 0,0 1 0 0 0,-1 1-10 0 0,-3 5 37 0 0,-8 25 85 0 0,9-24-87 0 0,0 1-1 0 0,0-1 1 0 0,-5 6-35 0 0,7-12 18 0 0,0 0-1 0 0,0 0 1 0 0,1 0-1 0 0,-1 0 0 0 0,1 0 1 0 0,0 0-1 0 0,-1 0 1 0 0,2 1-1 0 0,-2 1-17 0 0,1 6 87 0 0,1 1 47 0 0,0-2-17 0 0,-2 9 108 0 0,-3-7-103 0 0,4-10-112 0 0,-1 1-1 0 0,1-1 1 0 0,0 1-1 0 0,0-1 1 0 0,1 1 0 0 0,-1 0-1 0 0,0-1 1 0 0,1 1 0 0 0,0 0-1 0 0,0 0 1 0 0,0-1 0 0 0,0 2-10 0 0,0 25-14 0 0,-1-18-6 0 0,1-8 16 0 0,-1 0-1 0 0,1 0 1 0 0,0 0 0 0 0,0 0 0 0 0,0 0 0 0 0,0 0-1 0 0,1 0 1 0 0,-1-1 0 0 0,1 1 0 0 0,0 0 0 0 0,0 1 4 0 0,4 4 0 0 0,-4-7 5 0 0,0 1 0 0 0,0-1-1 0 0,0 1 1 0 0,0-1 0 0 0,-1 1-1 0 0,1-1 1 0 0,-1 1 0 0 0,1-1 0 0 0,-1 1-1 0 0,1 0 1 0 0,-1-1 0 0 0,0 1-1 0 0,0 0 1 0 0,0 0-5 0 0,0 4 10 0 0,0-4-9 0 0,0-1-1 0 0,0 1 0 0 0,0 0 1 0 0,0-1-1 0 0,0 1 0 0 0,0 0 0 0 0,0-1 1 0 0,1 1-1 0 0,-1-1 0 0 0,0 1 0 0 0,1 0 1 0 0,0 1-1 0 0,10 2 0 0 0,-5 6 0 0 0,-6-10 0 0 0,1 0 0 0 0,-1 0 0 0 0,1 0 0 0 0,-1 0 0 0 0,1 0 0 0 0,-1 0 0 0 0,1 0 0 0 0,0 0 0 0 0,0 0 0 0 0,-1 0 0 0 0,1-1 0 0 0,0 1 0 0 0,0 0 0 0 0,0 0 0 0 0,0-1 0 0 0,0 1 0 0 0,1 0 0 0 0,0-1 0 0 0,-1 1 0 0 0,1-1 1 0 0,0 1-1 0 0,0-1 0 0 0,0 0 1 0 0,0 0-1 0 0,0 0 0 0 0,0 0 1 0 0,0 0-1 0 0,1 0 0 0 0,-1-1 5 0 0,-1 1 0 0 0,1 0 0 0 0,0 0 1 0 0,0 0-1 0 0,0 0 0 0 0,0 1 0 0 0,0-1 0 0 0,0 0 0 0 0,0 1 0 0 0,-1-1 1 0 0,2 1-6 0 0,1 2 0 0 0,0-1 1 0 0,1-1 0 0 0,-1 1 0 0 0,0 0 0 0 0,1-1 0 0 0,-1 0 0 0 0,1 0 0 0 0,-1-1 0 0 0,1 1 0 0 0,-1-1 0 0 0,1 0 0 0 0,0 0 0 0 0,3-1-1 0 0,-4 2 0 0 0,0-1 0 0 0,0-1 0 0 0,0 1 0 0 0,-1-1 0 0 0,4 0 0 0 0,8-5-8 0 0,-11 5-6 0 0,-1 0 0 0 0,0-1 0 0 0,1 1 0 0 0,-1 1 0 0 0,1-1 0 0 0,-1 0 0 0 0,1 1 0 0 0,-1 0 0 0 0,1 0 14 0 0,4-1-7 0 0,-4 1-32 0 0,0 0-27 0 0,-1-1-41 0 0,0 0-20 0 0,0 1-40 0 0,-1-1-46 0 0,1 0-51 0 0,-1 0 2 0 0,0 0-42 0 0,0 0-46 0 0,0 0-48 0 0,1 0-51 0 0,-1 0-55 0 0,0 0-58 0 0,1 0-60 0 0,3-2-1269 0 0,3 3-1075 0 0</inkml:trace>
  <inkml:trace contextRef="#ctx0" brushRef="#br0" timeOffset="11244.38">14374 222 7312 0 0,'0'0'165'0'0,"-3"0"22"0"0,-1 0-36 0 0,0-1-42 0 0,-4 1 11 0 0,1-1-88 0 0,-8 1-18 0 0,5 1 56 0 0,4 0 56 0 0,0 1 92 0 0,-2 3 2 0 0,-3 1 99 0 0,-2-3 86 0 0,10-3-315 0 0,-6 0 149 0 0,1 0-35 0 0,-8 1 121 0 0,5 2-126 0 0,-2 6 40 0 0,9-7-24 0 0,1-1-97 0 0,-1 0-62 0 0,-1-2-33 0 0,2 0 42 0 0,-4 1 33 0 0,5 0-66 0 0,0 0 0 0 0,0 0 0 0 0,-1 0 0 0 0,1 0 0 0 0,0 0 0 0 0,0 0 0 0 0,0 1 0 0 0,0-1 1 0 0,0 1-1 0 0,-1 0-32 0 0,-15 8 203 0 0,-8 4 32 0 0,-5 2 1 0 0,11-5-45 0 0,18-8-168 0 0,-1-1 1 0 0,1 0-1 0 0,0 1 0 0 0,0 0 0 0 0,0 0 1 0 0,0-1-1 0 0,0 1 0 0 0,0 0 1 0 0,0 0-1 0 0,1 1 0 0 0,-1-1-23 0 0,-13 28 324 0 0,13-25-249 0 0,-1 0 1 0 0,1 0 0 0 0,-1 0 0 0 0,0 0 0 0 0,0 0 0 0 0,-1 0 0 0 0,0 0-76 0 0,-9 11 180 0 0,7-3-144 0 0,-4-8-26 0 0,-6 24 56 0 0,14-19-11 0 0,1 27 153 0 0,2-28-181 0 0,1-4-41 0 0,9 1 25 0 0,-10-5-8 0 0,0-1 0 0 0,0 1 0 0 0,0-1 0 0 0,0 1 0 0 0,0-1 0 0 0,0 1 0 0 0,0-1 0 0 0,0 1 0 0 0,0 0 0 0 0,0 0 0 0 0,0-1 0 0 0,0 1 0 0 0,-1 0 0 0 0,1 0 1 0 0,0 0-1 0 0,-1 0-3 0 0,5 10 11 0 0,-4-9-10 0 0,0 0 0 0 0,0 1 1 0 0,0-1-1 0 0,1 0 0 0 0,-1 0 0 0 0,1 0 1 0 0,-1 0-1 0 0,1 0 0 0 0,0 0-1 0 0,5 5 22 0 0,-3-4-17 0 0,-1 0 0 0 0,0 1 1 0 0,0-1-1 0 0,0 1 0 0 0,0-1 1 0 0,0 1-6 0 0,0 1 6 0 0,0-1 1 0 0,0 1 0 0 0,0-1-1 0 0,1 0 1 0 0,0 0 0 0 0,0-1 0 0 0,0 1-1 0 0,0-1 1 0 0,2 1-7 0 0,21 19 57 0 0,-14-11-9 0 0,0-1 0 0 0,0-1 0 0 0,9 5-48 0 0,-17-11 15 0 0,0 0 0 0 0,-1 0 0 0 0,1 0 0 0 0,1 3-15 0 0,6 5 85 0 0,1-2 39 0 0,-8-8-78 0 0,-4-2-34 0 0,-1 0-1 0 0,1 1 1 0 0,-1-1 0 0 0,1 0-1 0 0,0 1 1 0 0,-1-1 0 0 0,1 0-1 0 0,-1 1 1 0 0,1-1 0 0 0,-1 1-1 0 0,1-1 1 0 0,-1 1-1 0 0,1-1 1 0 0,-1 1 0 0 0,1-1-1 0 0,-1 1 1 0 0,0-1 0 0 0,1 1-1 0 0,-1 0 1 0 0,0-1 0 0 0,1 1-1 0 0,-1 0-11 0 0,2 4 48 0 0,0-1 3 0 0,7 13 138 0 0,-4-9 15 0 0,2-4-21 0 0,-7-4-170 0 0,1 1-1 0 0,-1-1 0 0 0,0 0 0 0 0,1 0 0 0 0,-1 1 0 0 0,1-1 0 0 0,-1 0 0 0 0,0 1 1 0 0,1-1-1 0 0,-1 0 0 0 0,0 1 0 0 0,1-1 0 0 0,-1 1 0 0 0,0-1 0 0 0,0 1 0 0 0,1-1 1 0 0,-1 0-1 0 0,0 1 0 0 0,0-1 0 0 0,0 1 0 0 0,0-1 0 0 0,1 1 0 0 0,-1-1 0 0 0,0 1 1 0 0,0-1-1 0 0,0 1 0 0 0,0-1 0 0 0,0 1 0 0 0,0-1 0 0 0,0 1 0 0 0,-1-1 1 0 0,1 1-13 0 0,0 15 302 0 0,0-3 54 0 0,-2-8 27 0 0,-1-2-314 0 0,-1 1 40 0 0,-10 10 355 0 0,5-4-170 0 0,3-4-133 0 0,1-2-64 0 0,1 0-46 0 0,2-2-29 0 0,1-1-1 0 0,-1 1 1 0 0,0-1-1 0 0,1 0 1 0 0,-1 0-1 0 0,0 0 1 0 0,0 0 0 0 0,0 0-1 0 0,0 0 1 0 0,0 0-1 0 0,0 0-21 0 0,-21 1 158 0 0,11-1-96 0 0,0 5-31 0 0,-1 0-16 0 0,5-4-1 0 0,0-1 0 0 0,0-1 0 0 0,-1 1 0 0 0,1-1-1 0 0,-7-1-13 0 0,-5 1-3 0 0,19 0 3 0 0,-1 0 0 0 0,0-1 0 0 0,1 1 0 0 0,-1 0 0 0 0,1-1 0 0 0,-1 1 0 0 0,1-1 0 0 0,-1 1 0 0 0,1-1 0 0 0,-1 0 0 0 0,1 1 0 0 0,0-1 0 0 0,-1 0-1 0 0,-11-5-27 0 0,-4 4-54 0 0,4 2-29 0 0,-2-4-103 0 0,12 3 223 0 0,0-2-99 0 0,0 1-103 0 0,0-1-106 0 0,0 0-108 0 0,0 0-112 0 0,0 0-114 0 0,0 0-119 0 0,1 1 209 0 0,0 0-50 0 0,1 0-51 0 0,-1 0-51 0 0,-5-4-1529 0 0,-2-3-1260 0 0</inkml:trace>
  <inkml:trace contextRef="#ctx0" brushRef="#br0" timeOffset="7998.31">10587 679 7256 0 0,'0'0'165'0'0,"-2"-2"22"0"0,-9-9 7 0 0,6 8-23 0 0,-8 3-136 0 0,-3-2-9 0 0,3-9 108 0 0,9 9 3 0 0,1 1-62 0 0,-6 1-20 0 0,6 1-10 0 0,-10-1 143 0 0,11 0-69 0 0,2 0 102 0 0,-3 0 187 0 0,1 0-322 0 0,-1 0 49 0 0,-8 0 455 0 0,6 0-365 0 0,2 0-77 0 0,2 0-119 0 0,0 0-37 0 0,-4 2 363 0 0,-6 9-3 0 0,8-8-165 0 0,2-1-73 0 0,0 1-53 0 0,2 0-63 0 0,-1 0-32 0 0,-1-1 60 0 0,-6 2-26 0 0,7-4 0 0 0,-1 0 0 0 0,1 1 1 0 0,-1-1-1 0 0,1 0 1 0 0,0 1-1 0 0,-1-1 0 0 0,1 0 1 0 0,-1 1-1 0 0,1-1 0 0 0,0 0 1 0 0,-1 1-1 0 0,1-1 1 0 0,0 0-1 0 0,0 1 0 0 0,-1-1 1 0 0,1 1-1 0 0,0-1 0 0 0,0 1 1 0 0,0-1-1 0 0,-1 1 1 0 0,1-1-1 0 0,0 1 0 0 0,0-1 1 0 0,0 1-1 0 0,0-1 0 0 0,0 1 1 0 0,0-1-1 0 0,0 1 1 0 0,0-1-1 0 0,0 1 0 0 0,0-1 1 0 0,1 1-1 0 0,-1 4 14 0 0,0-1 1 0 0,0 1 0 0 0,0 0-1 0 0,-1-1 1 0 0,1 1 0 0 0,-1-1-1 0 0,0 1 1 0 0,0-1 0 0 0,-1 1-1 0 0,1-1 1 0 0,-1 0 0 0 0,0 1-1 0 0,-1-1-14 0 0,2-1 12 0 0,1 0 0 0 0,-1 0-1 0 0,0 0 1 0 0,1 0 0 0 0,-1 0-1 0 0,1 0 1 0 0,0 0 0 0 0,0-1-1 0 0,0 1 1 0 0,1 0 0 0 0,-1 1-12 0 0,1 5 29 0 0,-1 14 56 0 0,0 1-8 0 0,-2-5 7 0 0,-5-1-13 0 0,3-7-28 0 0,2 6 47 0 0,9 3-21 0 0,-2-8-38 0 0,-4 6-13 0 0,-1-16-13 0 0,0 0 0 0 0,0 0 0 0 0,0 0 0 0 0,0 0 0 0 0,0 0 0 0 0,0 0 0 0 0,1 0 0 0 0,-1 0 0 0 0,1 0 0 0 0,-1 0 0 0 0,1 0 0 0 0,0 1-5 0 0,6 1 15 0 0,-2 0 3 0 0,-3 9 78 0 0,-2-2-69 0 0,0-11-26 0 0,0 0 0 0 0,-1 0 1 0 0,1 0-1 0 0,0 0 0 0 0,0 0 0 0 0,0 0 1 0 0,0 0-1 0 0,0 0 0 0 0,0 1 1 0 0,0-1-1 0 0,0 0 0 0 0,0 0 1 0 0,0 0-1 0 0,0 0 0 0 0,0 0 1 0 0,0 0-1 0 0,0 0 0 0 0,0 0 0 0 0,0 0 1 0 0,1 0-1 0 0,-1 1 0 0 0,0-1 1 0 0,0 0-1 0 0,0 0 0 0 0,0 0 1 0 0,0 0-1 0 0,0 0 0 0 0,0 0 1 0 0,0 0-1 0 0,0 0 0 0 0,0 0 1 0 0,0 0-1 0 0,0 0 0 0 0,0 0 0 0 0,0 0 1 0 0,0 0-1 0 0,1 0 0 0 0,-1 0 1 0 0,0 0-1 0 0,0 1 0 0 0,0-1 1 0 0,0 0-1 0 0,0 0 0 0 0,0 0 1 0 0,0 0-1 0 0,0 0 0 0 0,0 0 0 0 0,0 0 1 0 0,0 0-1 0 0,1 0 0 0 0,-1 0 1 0 0,0 0-1 0 0,0 0 0 0 0,0-1 1 0 0,0 1-1 0 0,0 0 0 0 0,0 0-1 0 0,16-1 164 0 0,-4-3-51 0 0,-8 2-80 0 0,0 0 1 0 0,-1-1-1 0 0,1 1 1 0 0,0-1-1 0 0,-1 0 0 0 0,0 0 1 0 0,2-3-34 0 0,7-3 137 0 0,-4 5-74 0 0,-7 3-59 0 0,0 1 0 0 0,-1 0-1 0 0,1-1 1 0 0,0 1 0 0 0,-1 0 0 0 0,1-1 0 0 0,0 1 0 0 0,-1-1 0 0 0,1 1 0 0 0,0-1 0 0 0,-1 1 0 0 0,1-1 0 0 0,-1 0 0 0 0,1 1 0 0 0,-1-1-4 0 0,7-14 100 0 0,-4 4-44 0 0,10-23 8 0 0,-8 26-62 0 0,-4 7-3 0 0,-1-1-1 0 0,1 1 1 0 0,0-1 0 0 0,0 1 0 0 0,0-1 0 0 0,-1 1 0 0 0,1-1 0 0 0,-1 1 0 0 0,1-1 0 0 0,-1 0 0 0 0,0 1 0 0 0,1-1 0 0 0,-1 0 0 0 0,0 1 0 0 0,0-2 1 0 0,0-3-12 0 0,1 0-1 0 0,0 1 1 0 0,0-1-1 0 0,1 0 1 0 0,1-3 12 0 0,-1 4 1 0 0,-1 0 0 0 0,1-1 1 0 0,-1 1-1 0 0,0-1 0 0 0,0-3-1 0 0,-1-11 42 0 0,0-11-13 0 0,0 14 14 0 0,0-75 65 0 0,-1 91-108 0 0,1 0 0 0 0,0 0 0 0 0,0 0 0 0 0,0 0 0 0 0,0 1 0 0 0,1-1 0 0 0,-1 0 0 0 0,0 0 0 0 0,0 0 0 0 0,0 0 0 0 0,1 1 0 0 0,-1-1 0 0 0,0 0 0 0 0,1 0 0 0 0,10-5 0 0 0,-11 6-1 0 0,0-1-1 0 0,1 1 1 0 0,-1-1 0 0 0,0 0 0 0 0,1 1 0 0 0,-1-1 0 0 0,0 0 0 0 0,0 1 0 0 0,0-1 0 0 0,0 0 0 0 0,0 1 0 0 0,0-1 0 0 0,0 0 0 0 0,0 1 0 0 0,0-1 1 0 0,0-2-80 0 0,0 6-16 0 0,3 7 34 0 0,2-1 59 0 0,0 3 53 0 0,-2 1 38 0 0,-3 2 11 0 0,-1 0-34 0 0,0 20-7 0 0,1-29-58 0 0,0 1 0 0 0,1-1 0 0 0,-1 0 0 0 0,1 1 1 0 0,2 4-1 0 0,7 10 16 0 0,-4 8 58 0 0,-6-25-63 0 0,2 4 8 0 0,1 1-1 0 0,-1-1 1 0 0,1-1 0 0 0,2 5-19 0 0,3 6 58 0 0,-6-15-53 0 0,-1 0 0 0 0,-1 0-1 0 0,1 0 1 0 0,0 0 0 0 0,-1 0 0 0 0,0 0 0 0 0,0 2-5 0 0,0-3 4 0 0,0 0 0 0 0,0-1 0 0 0,1 1 0 0 0,-1 0 0 0 0,0-1 0 0 0,1 1 0 0 0,-1 0 0 0 0,1-1 0 0 0,-1 1 0 0 0,1-1 1 0 0,0 1-1 0 0,-1-1 0 0 0,1 1 0 0 0,0-1 0 0 0,1 2-4 0 0,3 4 9 0 0,-4-3-139 0 0,1-1 47 0 0,-1 0 43 0 0,1 0 35 0 0,0 2 71 0 0,5 11 344 0 0,-4-10-290 0 0,-1-1-112 0 0,0-1-100 0 0,-1-1 0 0 0,0-1-35 0 0,1 1-39 0 0,-1-1-43 0 0,0 1-45 0 0,0-1-50 0 0,0 1-52 0 0,0-1-57 0 0,1 1-59 0 0,-1-1-64 0 0,0 1-66 0 0,0-1-70 0 0,4 5-1088 0 0,4 2-1005 0 0</inkml:trace>
  <inkml:trace contextRef="#ctx0" brushRef="#br0" timeOffset="8488.59">11045 238 5840 0 0,'0'0'132'0'0,"0"0"17"0"0,0 0 11 0 0,0 0-45 0 0,0 0 6 0 0,0 0 59 0 0,0 0 169 0 0,0 2 310 0 0,1 6-243 0 0,2-1-61 0 0,2-1-53 0 0,-1-1-43 0 0,-3-3-58 0 0,0-1-37 0 0,1 2 64 0 0,-1 0-86 0 0,-1 1-82 0 0,0 0-17 0 0,0-2 64 0 0,9 16 291 0 0,-8-15-334 0 0,0 0 0 0 0,-1 1 0 0 0,1-1 0 0 0,0 0 0 0 0,-1 1 0 0 0,0-1 0 0 0,0 3-64 0 0,0 9 197 0 0,0-7-77 0 0,0 0 0 0 0,0 0-1 0 0,1-1 1 0 0,-1 1 0 0 0,2 1-120 0 0,9 23 392 0 0,-6-1-19 0 0,-1-14-216 0 0,-1-11-91 0 0,-2 1 0 0 0,1-1 0 0 0,-1 1 0 0 0,0 0 0 0 0,0 0 0 0 0,-1 0-66 0 0,0-2 57 0 0,1 1 0 0 0,-1 0 0 0 0,1 0 0 0 0,1 0 0 0 0,-1 0-57 0 0,11 28 225 0 0,0 4-31 0 0,-10-4 5 0 0,-2-28-149 0 0,0-1 1 0 0,1 1 0 0 0,-1-1 0 0 0,2 5-51 0 0,2 5 87 0 0,-1-6-12 0 0,-1 1-1 0 0,0 0 0 0 0,-1 3-74 0 0,0 12 122 0 0,-1 52 189 0 0,0-46-222 0 0,0-12-84 0 0,0 2-45 0 0,0 3-54 0 0,0 3-65 0 0,0-30-25 0 0,-3-3-77 0 0,2 4 136 0 0,-1 1-62 0 0,1 1 4 0 0,-1 0-51 0 0,0-1-60 0 0,0 1-68 0 0,1 0 38 0 0,1 0-45 0 0,-1 0-39 0 0,1 0-36 0 0,0 0-127 0 0,0 0-34 0 0,0 0-1332 0 0</inkml:trace>
  <inkml:trace contextRef="#ctx0" brushRef="#br0" timeOffset="8824.36">10840 600 6016 0 0,'0'0'133'0'0,"0"0"23"0"0,2 0 11 0 0,12-2-27 0 0,3-7-120 0 0,-6 3 42 0 0,-5 3 38 0 0,-3 0 33 0 0,0 1 66 0 0,4-2 37 0 0,-6 4-123 0 0,0 0-40 0 0,3 0 15 0 0,-2 0-40 0 0,0 0 22 0 0,-1-1 28 0 0,1 1 49 0 0,-1-1 22 0 0,0 1 48 0 0,1-1 56 0 0,-1-1 62 0 0,13-8 488 0 0,1 7-315 0 0,-6 3-282 0 0,-2-2-60 0 0,1 0-23 0 0,2-3 8 0 0,1 1 23 0 0,0 0 90 0 0,-1-1-80 0 0,-1 0-61 0 0,0 0-44 0 0,15-8 85 0 0,1 6 34 0 0,-4 2-91 0 0,12-4-14 0 0,-18 4-77 0 0,-12 3-8 0 0,1 1 1 0 0,-1 0-1 0 0,0 0 1 0 0,1 0-1 0 0,-1 0 0 0 0,1 1 1 0 0,-1-1-1 0 0,1 1 1 0 0,0 0-9 0 0,1 0 8 0 0,1-1 0 0 0,-1 0 0 0 0,1 0 0 0 0,-1 0 1 0 0,0 0-1 0 0,2-2-8 0 0,-2 1 5 0 0,1 1 0 0 0,-1 0 0 0 0,1-1 0 0 0,-1 2 0 0 0,0-1 1 0 0,3 0-6 0 0,20 1-5 0 0,36-1 0 0 0,-46 2-43 0 0,-5 2-45 0 0,-5 0-15 0 0,-1 1-37 0 0,1 0-120 0 0,1-2-77 0 0,-7-2-159 0 0</inkml:trace>
  <inkml:trace contextRef="#ctx0" brushRef="#br0" timeOffset="9418.06">11597 600 7424 0 0,'-1'17'179'0'0,"1"17"232"0"0,4-22-260 0 0,1-3-121 0 0,-4-8-30 0 0,-1 0 1 0 0,1 1-1 0 0,0-1 0 0 0,0 1 1 0 0,0-1-1 0 0,-1 1 0 0 0,1-1 1 0 0,-1 1-1 0 0,1 0 0 0 0,-1-1 1 0 0,0 1-1 0 0,1-1 0 0 0,-1 1 1 0 0,0 0-1 0 0,0 5 3 0 0,0 8 0 0 0,2-5 85 0 0,3-2 105 0 0,-2-4-19 0 0,0 2 39 0 0,-1 0 37 0 0,-1 1 35 0 0,-2 9 421 0 0,0-3-270 0 0,1-1-44 0 0,1 0-54 0 0,2-2-61 0 0,2-2-87 0 0,1 2 75 0 0,-4 4 56 0 0,-2-11-260 0 0,2 30 642 0 0,2-20-403 0 0,4-2-74 0 0,-7-9-97 0 0,0 0-35 0 0,0 2 11 0 0,-2 4-33 0 0,1-8-40 0 0,0 3 160 0 0,0 0-55 0 0,0-1-68 0 0,0 2-45 0 0,0-2 31 0 0,0 0 30 0 0,0 0 55 0 0,-2-2-74 0 0,-9 0 3 0 0,8 0 16 0 0,4-6-16 0 0,-1 5-66 0 0,-14-23 5 0 0,12 8 32 0 0,2 16-39 0 0,0-1 0 0 0,0 0 0 0 0,0 0 0 0 0,0 0 0 0 0,0 0 0 0 0,0 0 0 0 0,0 1-1 0 0,-1-1 1 0 0,1 0 0 0 0,0 0 0 0 0,0 0 0 0 0,-1 1 0 0 0,1-1 0 0 0,0 0 0 0 0,-1 0-1 0 0,-6-3 0 0 0,7 3 0 0 0,0 1 0 0 0,-1 0 0 0 0,1 0 0 0 0,-1-1 0 0 0,1 1 0 0 0,-1 0 0 0 0,1-1 0 0 0,0 1 0 0 0,-1 0 0 0 0,1-1 0 0 0,0 1 0 0 0,-1 0 0 0 0,1-1 0 0 0,0 1 0 0 0,0-1 0 0 0,-1 1 0 0 0,1-1 0 0 0,0 1 0 0 0,0-1 0 0 0,0 1 0 0 0,0-1 0 0 0,-1 1 0 0 0,1-1 0 0 0,0 1 0 0 0,0-1 0 0 0,0 1 0 0 0,0-1 0 0 0,0 1 0 0 0,0-1 0 0 0,0 1 0 0 0,1-1 0 0 0,-1 1 0 0 0,0-95 0 0 0,0 48 0 0 0,2 31 0 0 0,14-13 0 0 0,-5 24 0 0 0,-6-9 0 0 0,-3 11 0 0 0,1 0 0 0 0,-1 0 0 0 0,1 0 0 0 0,-1 0 0 0 0,1 0 0 0 0,3-2 0 0 0,-3 2 0 0 0,0 1 0 0 0,0-1 0 0 0,0 0 0 0 0,-1-1 0 0 0,1 1 0 0 0,1-3 0 0 0,1-4 0 0 0,-4 7 0 0 0,0 1 0 0 0,0 0 0 0 0,0 0 0 0 0,0 0 0 0 0,1-1 0 0 0,-1 1 0 0 0,1 0 0 0 0,0 1 0 0 0,-1-1 0 0 0,12-12 0 0 0,-9 10 0 0 0,0-1 0 0 0,1 0 0 0 0,0 1 0 0 0,0 0 0 0 0,0 0 0 0 0,2-1 0 0 0,4 0 0 0 0,-10 5 0 0 0,0 0 0 0 0,0-1 0 0 0,0 1 0 0 0,0-1 0 0 0,0 1 0 0 0,0-1 0 0 0,0 1 0 0 0,0-1 0 0 0,0 0 0 0 0,0 0 0 0 0,0 1 0 0 0,0-1 0 0 0,0 0 0 0 0,0 0 0 0 0,-1 0 0 0 0,1 0 0 0 0,0 0 0 0 0,0 0 0 0 0,1-4 1 0 0,-2 4-3 0 0,1 0 0 0 0,-1 1 0 0 0,0-1-1 0 0,0 0 1 0 0,1 1 0 0 0,-1-1 0 0 0,1 1 0 0 0,-1-1 0 0 0,0 0-1 0 0,1 1 1 0 0,-1-1 0 0 0,1 1 0 0 0,-1 0 0 0 0,1-1-1 0 0,-1 1 1 0 0,1-1 0 0 0,0 1 0 0 0,-1 0 0 0 0,1-1 0 0 0,0 1-1 0 0,-1 0 1 0 0,1 0 2 0 0,4-3-13 0 0,11-10-24 0 0,-3 2-48 0 0,-11 10 73 0 0,-1 1 0 0 0,0-1 0 0 0,1 1-1 0 0,-1-1 1 0 0,0 1 0 0 0,1-1 0 0 0,-1 1-1 0 0,1 0 1 0 0,-1-1 0 0 0,0 1 0 0 0,1 0 0 0 0,-1 0 12 0 0,3 0 4 0 0,0-1-94 0 0,-1 1-88 0 0,0-1-80 0 0,0-1-74 0 0,-1 1-68 0 0,1-1-61 0 0,-1 1-54 0 0,2-2-413 0 0,0 1-96 0 0,2 0-749 0 0,4 1-1008 0 0</inkml:trace>
  <inkml:trace contextRef="#ctx0" brushRef="#br0" timeOffset="9670.93">12086 522 5672 0 0,'13'13'165'0'0,"-9"-5"-50"0"0,-5 0-53 0 0,1-6-52 0 0,0-1-10 0 0,0-1 0 0 0,0 1 0 0 0,-1-1 0 0 0,1 1 0 0 0,0-1 0 0 0,0 1 0 0 0,0-1 0 0 0,0 1 0 0 0,0-1 0 0 0,1 1 0 0 0,-1-1 0 0 0,0 0 0 0 0,0 1 0 0 0,0-1 0 0 0,0 1 0 0 0,0-1 0 0 0,1 1 0 0 0,-1-1 0 0 0,0 1 0 0 0,1-1 0 0 0,-1 0 0 0 0,0 1 0 0 0,0-1 0 0 0,1 1 0 0 0,-1-1 0 0 0,1 0 0 0 0,-1 1 0 0 0,0-1 0 0 0,1 0 0 0 0,-1 0 0 0 0,1 1 0 0 0,-1-1 0 0 0,7 4 0 0 0,-4 1 28 0 0,1 1 57 0 0,-1 1 63 0 0,1 0 63 0 0,-2-3 29 0 0,3 28 1345 0 0,0-25-1237 0 0,3 2 101 0 0,5 7 277 0 0,-11-9-442 0 0,-1 1 42 0 0,1 4 148 0 0,3-3-87 0 0,1 4 10 0 0,-1 14 117 0 0,2-14-204 0 0,-2-4-32 0 0,-3 3 60 0 0,-3-4-85 0 0,1 1-49 0 0,-1 5 43 0 0,1-10-184 0 0,0 1 0 0 0,0-1 0 0 0,0 0-1 0 0,1 0 1 0 0,0 0 0 0 0,0 1 0 0 0,0 0-63 0 0,1 1 43 0 0,1 0 5 0 0,-1 1 1 0 0,0 0-1 0 0,-1-1 1 0 0,0 1-1 0 0,0 0 1 0 0,0 0-1 0 0,-1 0-48 0 0,0 4 67 0 0,0 2-58 0 0,0-1-58 0 0,0-3-56 0 0,0-7-23 0 0</inkml:trace>
  <inkml:trace contextRef="#ctx0" brushRef="#br0" timeOffset="9859.53">12228 206 11432 0 0,'-3'0'81'0'0,"0"0"-43"0"0,0 0-40 0 0,-2 0-75 0 0,2 0 108 0 0,0 0 57 0 0,-1 0 54 0 0,-1 0 74 0 0,-2 0 86 0 0,-2 0 100 0 0,7 0-471 0 0</inkml:trace>
  <inkml:trace contextRef="#ctx0" brushRef="#br0" timeOffset="6900.69">9183 238 7920 0 0,'0'0'174'0'0,"0"2"29"0"0,1 5-75 0 0,-1 2 81 0 0,-5 1-136 0 0,-4 9-44 0 0,6-11 10 0 0,2 1 65 0 0,1 3 83 0 0,1 6 155 0 0,-1-2-12 0 0,0-4 38 0 0,0-1-90 0 0,-1 6 18 0 0,1-12-216 0 0,0 0 0 0 0,0 0 1 0 0,1-1-1 0 0,-1 1 1 0 0,1 0-1 0 0,1 2-80 0 0,4 9 234 0 0,-2-4-49 0 0,-1 8 50 0 0,-3 7 93 0 0,0 0-85 0 0,0-2-72 0 0,0 42 196 0 0,0-37-182 0 0,1-22-134 0 0,-1-1 0 0 0,2 1-1 0 0,-1 0 1 0 0,1-1 0 0 0,0 2-51 0 0,0-1 50 0 0,0-1 1 0 0,0 1 0 0 0,-1 0-1 0 0,0-1 1 0 0,-1 2-51 0 0,0 48 326 0 0,0-38-170 0 0,0 3 61 0 0,0 22 51 0 0,0-27-138 0 0,0 1 50 0 0,0 24 62 0 0,0-40-166 0 0,0-2 16 0 0,-3 3-12 0 0,-2 2-73 0 0,0 0-48 0 0,2-3-65 0 0,1-4-48 0 0,-12-8-210 0 0,11 8 330 0 0,0 1-91 0 0,0 0-80 0 0,1 0-87 0 0,1 0-90 0 0,0 0-91 0 0,0-1-96 0 0,0 0-96 0 0,1 0-100 0 0,0-1-103 0 0,0 1-872 0 0,0 1-980 0 0</inkml:trace>
  <inkml:trace contextRef="#ctx0" brushRef="#br0" timeOffset="7468.24">9152 269 6824 0 0,'0'0'149'0'0,"2"0"23"0"0,2 1-110 0 0,-4-1-52 0 0,2-1 17 0 0,4-3 38 0 0,1 0 11 0 0,3-1 33 0 0,5-2 25 0 0,-6 3-5 0 0,-7 3-20 0 0,1-3 7 0 0,0 2 368 0 0,-3 2 18 0 0,0 0-21 0 0,0 0-94 0 0,0 0-41 0 0,0 0-8 0 0,1 0-189 0 0,1 0-33 0 0,0 0 32 0 0,0 0-84 0 0,2 0-21 0 0,-2 0 27 0 0,1 0 178 0 0,-1 2-6 0 0,7 6-71 0 0,-3-3-65 0 0,-1 0 1 0 0,0 1-1 0 0,0-1 1 0 0,0 1 0 0 0,2 4-107 0 0,-2 0 156 0 0,-4-7-122 0 0,0-1-1 0 0,0 0 1 0 0,0 0-1 0 0,1 0 0 0 0,-1 1 1 0 0,1-1-1 0 0,-1 0 1 0 0,1-1-1 0 0,0 1-33 0 0,1 2 50 0 0,-1 0 0 0 0,1 0 1 0 0,0 0-1 0 0,-1 0 0 0 0,0 0 0 0 0,0 0 1 0 0,0 1-1 0 0,0 0-50 0 0,3 8 92 0 0,0-3-35 0 0,4 5 66 0 0,-2 4 9 0 0,-6-14-93 0 0,1 0 0 0 0,0 0-1 0 0,0-1 1 0 0,0 1 0 0 0,1-1 0 0 0,1 2-39 0 0,-1 0 37 0 0,-1-1 1 0 0,1 1 0 0 0,-1-1 0 0 0,0 1 0 0 0,-1 0 0 0 0,2 5-38 0 0,-2-5 34 0 0,0 0 0 0 0,1 0-1 0 0,0-1 1 0 0,0 1 0 0 0,0 0 0 0 0,3 4-34 0 0,-2-6 31 0 0,0 0-1 0 0,-1 1 0 0 0,0-1 1 0 0,0 1-1 0 0,0 0 0 0 0,0 2-30 0 0,0-2 29 0 0,-1 0 0 0 0,1-1 0 0 0,0 1 0 0 0,1-1 0 0 0,-1 1 0 0 0,2 1-29 0 0,3 5 43 0 0,-3-4-11 0 0,0-1 1 0 0,0 0 0 0 0,0-1 0 0 0,4 5-33 0 0,-5-7 21 0 0,0 1 0 0 0,0 0-1 0 0,-1 0 1 0 0,1 0 0 0 0,-1 0 0 0 0,0 0 0 0 0,0 1 0 0 0,-1 1-21 0 0,10 16 57 0 0,2-3 7 0 0,-10-14-48 0 0,-3-5-12 0 0,0 1 0 0 0,0 0 0 0 0,1-1 0 0 0,-1 1 1 0 0,0-1-1 0 0,1 1 0 0 0,-1 0 0 0 0,0-1 0 0 0,1 1 0 0 0,-1-1 0 0 0,1 1 0 0 0,-1-1 0 0 0,1 1 0 0 0,-1-1 0 0 0,1 0 0 0 0,-1 1 0 0 0,1-1 0 0 0,0 0 0 0 0,-1 1 0 0 0,1-1 1 0 0,0 0-1 0 0,0 1-4 0 0,4 1 11 0 0,-4-1-9 0 0,0-1 0 0 0,0 1 0 0 0,0 0 0 0 0,0 0 0 0 0,0 0 0 0 0,0 0 0 0 0,0 0 0 0 0,0 0 0 0 0,0 0 0 0 0,0 0 0 0 0,0 0 0 0 0,0 1-2 0 0,1 11 67 0 0,-2-10 11 0 0,3 0-4 0 0,-2-2-65 0 0,1 0 1 0 0,-1 0-1 0 0,0 0 1 0 0,1 1 0 0 0,-1-1-1 0 0,1-1 1 0 0,0 1-1 0 0,-1 0 1 0 0,1 0 0 0 0,0-1-1 0 0,-1 1 1 0 0,1 0-1 0 0,0-1 1 0 0,0 0 0 0 0,0 1-10 0 0,1-1 73 0 0,-3 0 6 0 0,0 0-1 0 0,0-3-4 0 0,0 1-57 0 0,0 0 0 0 0,1 1 0 0 0,-1-1 0 0 0,1 0 0 0 0,-1 1 1 0 0,1-1-1 0 0,0 0 0 0 0,0 1 0 0 0,0-1 0 0 0,0 0 1 0 0,1 0-18 0 0,2-6 15 0 0,1-23-3 0 0,0 23-12 0 0,-4 6 3 0 0,0 1 1 0 0,0 0-1 0 0,0-1 1 0 0,0 1-1 0 0,-1-1 1 0 0,1 0 0 0 0,0 1-1 0 0,-1-1 1 0 0,0 1-1 0 0,1-1 1 0 0,-1 0-1 0 0,0 1 1 0 0,0-1-1 0 0,0 0 1 0 0,0-1-4 0 0,0 0 2 0 0,0-1 0 0 0,1 0 0 0 0,-1 0 0 0 0,1 0 1 0 0,0-3-3 0 0,10-17 0 0 0,-10-5 0 0 0,-1 22 0 0 0,0-1 0 0 0,1 0 0 0 0,0 1 0 0 0,1-7 0 0 0,8-18 0 0 0,-4 3 0 0 0,4 8 0 0 0,-5 1 0 0 0,-4 15 0 0 0,0 1 0 0 0,0-1 0 0 0,1 0 0 0 0,0 1 0 0 0,-1 0 0 0 0,1-1 0 0 0,2-1 0 0 0,8-15 0 0 0,-10 17 0 0 0,0 0 0 0 0,1 0 0 0 0,-1 0 0 0 0,1 0 0 0 0,0 0 0 0 0,1 0 0 0 0,1-2 0 0 0,-1 1 0 0 0,0-1 0 0 0,-1 0 0 0 0,1 0 0 0 0,-1 0 0 0 0,0-1 0 0 0,0 1 0 0 0,2-7 0 0 0,-4 13-2 0 0,-1-1 1 0 0,1 1 0 0 0,0 0 0 0 0,-1-1 0 0 0,1 1 0 0 0,0 0 0 0 0,-1 0 0 0 0,1 0 0 0 0,0 0 0 0 0,-1-1 0 0 0,1 1 0 0 0,0 0 0 0 0,-1 0 0 0 0,1 0 0 0 0,0 0 1 0 0,4-2-64 0 0,8-9 34 0 0,-12 11 27 0 0,0 0 0 0 0,-1-1 0 0 0,1 1 0 0 0,0 0 0 0 0,-1 0 0 0 0,1 0-1 0 0,0-1 1 0 0,-1 1 0 0 0,1 0 0 0 0,0 0 0 0 0,0 0 0 0 0,-1 0 0 0 0,1 0 0 0 0,0 1 0 0 0,0-1-1 0 0,-1 0 1 0 0,1 0 0 0 0,0 0 0 0 0,-1 1 0 0 0,1-1 0 0 0,0 0 3 0 0,15 13-61 0 0,0 1 49 0 0,-12-12 12 0 0,-3-2 0 0 0,0 0 0 0 0,-1 1 0 0 0,1-1 0 0 0,0 0 0 0 0,-1 1 0 0 0,1-1 0 0 0,-1 0 0 0 0,1 1 0 0 0,0-1 0 0 0,-1 1 0 0 0,1-1 0 0 0,-1 1 0 0 0,0-1 0 0 0,1 1 0 0 0,-1-1 0 0 0,1 1 0 0 0,-1-1 0 0 0,0 1 0 0 0,1 0 0 0 0,-1-1 0 0 0,0 1 0 0 0,1 0 0 0 0,1 4 0 0 0,24 27 0 0 0,-21-22 0 0 0,-4-8 0 0 0,0 1 0 0 0,0-1 0 0 0,0 0 0 0 0,1 0 0 0 0,-1 0 0 0 0,0 0 0 0 0,1 0 0 0 0,0 0 0 0 0,0 0 0 0 0,1 2-7 0 0,-1-1 0 0 0,1 1 0 0 0,0 0 0 0 0,-1 0 0 0 0,0 1 0 0 0,0-1 0 0 0,0 0 0 0 0,0 2 7 0 0,8 17-19 0 0,6 5-32 0 0,-13-22 51 0 0,-1 0-1 0 0,1 1 1 0 0,-1 0 0 0 0,0 0-1 0 0,-1-1 1 0 0,0 1 0 0 0,0 0 0 0 0,0 6 0 0 0,-1-10 7 0 0,0 1 1 0 0,0-1 0 0 0,1 0 0 0 0,-1 1 0 0 0,1-1 0 0 0,0 0 0 0 0,0 0 0 0 0,0 0 0 0 0,1 3-8 0 0,4 9 63 0 0,10 46 195 0 0,-12-41-135 0 0,-5 5-13 0 0,1-21-94 0 0,-1-1 0 0 0,1 1-1 0 0,0-1 1 0 0,0 1 0 0 0,1-1 0 0 0,-1 0 0 0 0,1 1-1 0 0,0 2-14 0 0,5 7 72 0 0,-5-12-62 0 0,0 0 0 0 0,0 1 0 0 0,0-1 0 0 0,-1 1 0 0 0,1-1 0 0 0,-1 1 1 0 0,1-1-1 0 0,-1 1 0 0 0,0-1 0 0 0,1 1 0 0 0,-1-1 0 0 0,0 1 0 0 0,0 0-11 0 0,0 9 61 0 0,-1-7-46 0 0,1-1-1 0 0,0 0 1 0 0,0 0-1 0 0,0 1 1 0 0,0-1-1 0 0,0 0 1 0 0,1 0-1 0 0,0 0 1 0 0,0 0-1 0 0,0 1-14 0 0,2 1 21 0 0,2 6 12 0 0,-11 5-23 0 0,6-16-9 0 0,0 1 0 0 0,0 0 0 0 0,1-1 0 0 0,-1 1-1 0 0,0 0 1 0 0,0-1 0 0 0,0 1 0 0 0,1-1-1 0 0,-1 1 1 0 0,0 0 0 0 0,0-1 0 0 0,1 1-1 0 0,-1-1 1 0 0,1 1 0 0 0,-1-1 0 0 0,0 1-1 0 0,1-1 1 0 0,-1 1 0 0 0,1-1 0 0 0,-1 1-1 0 0,1-1 1 0 0,0 0 0 0 0,-1 1-1 0 0,5 4 36 0 0,2 1-41 0 0,0-1-46 0 0,-7-5-59 0 0,1 0 46 0 0,-1 0 37 0 0,1 1 37 0 0,4 1 195 0 0,-4-2-200 0 0,1 0-83 0 0,-1 0-12 0 0,0 0-41 0 0,0 0-45 0 0,0-1-52 0 0,0 1-56 0 0,0-1-63 0 0,0 0-66 0 0,0 1-74 0 0,0-1 118 0 0,0 0-53 0 0,0 0-47 0 0,0-1-42 0 0,1 1-149 0 0,0-1-40 0 0,0 0-180 0 0,1-2-483 0 0</inkml:trace>
  <inkml:trace contextRef="#ctx0" brushRef="#br0" timeOffset="5739.79">7416 553 7080 0 0,'0'0'157'0'0,"0"0"23"0"0,0 0 13 0 0,-2 0 38 0 0,-6 0-10 0 0,4 1-121 0 0,1-1 1 0 0,-1 0 0 0 0,1 0-1 0 0,-1 0 1 0 0,0 0 0 0 0,1-1-1 0 0,-1 1 1 0 0,1-1 0 0 0,-2-1-101 0 0,-3-2 191 0 0,-2-2 68 0 0,-4 3 40 0 0,3 2-69 0 0,0-5 31 0 0,-3-1 11 0 0,0 6-39 0 0,4 0-121 0 0,-16 0 140 0 0,24 1-209 0 0,-1 0 0 0 0,1 0 1 0 0,-1 0-1 0 0,0 1 0 0 0,1-1 1 0 0,-1 1-1 0 0,1 0 1 0 0,-2 0-44 0 0,-4 4 107 0 0,7-4-87 0 0,-1 0 0 0 0,1 0 0 0 0,-1 0 1 0 0,1-1-1 0 0,-1 1 0 0 0,1 0 0 0 0,-1-1 1 0 0,1 1-1 0 0,-1-1 0 0 0,0 1 1 0 0,1-1-1 0 0,-1 0 0 0 0,0 0 0 0 0,0 0-20 0 0,1 0 15 0 0,-1 0 0 0 0,1 0 1 0 0,0 1-1 0 0,-1-1 0 0 0,1 0 0 0 0,-1 1 0 0 0,1-1 0 0 0,0 1 0 0 0,-1-1 0 0 0,1 1 0 0 0,0-1 0 0 0,-1 1-15 0 0,-11 10 133 0 0,-3 2-7 0 0,3-8-87 0 0,5 9 14 0 0,-1-7-41 0 0,7-5-7 0 0,0-1 0 0 0,0 1 0 0 0,0 0 0 0 0,0 0 0 0 0,1 0 0 0 0,-1-1 0 0 0,1 2 0 0 0,-1-1 0 0 0,1 0 0 0 0,0 0 0 0 0,-1 1-5 0 0,-1 3 6 0 0,0 0-5 0 0,0 0 0 0 0,0 0-1 0 0,-1 0 1 0 0,0 0 0 0 0,0 0 0 0 0,-1-1-1 0 0,4-3 0 0 0,-1-1 0 0 0,1 1 0 0 0,0-1 0 0 0,-1 1 0 0 0,1 0 0 0 0,0-1 0 0 0,0 1 0 0 0,0 0 0 0 0,0 0 0 0 0,1-1 0 0 0,-1 2 0 0 0,-2 26 0 0 0,3-4-25 0 0,-1 39-46 0 0,1-58 73 0 0,0-1 0 0 0,1 1 0 0 0,0 0 0 0 0,1 3-2 0 0,-1-7 0 0 0,0 0 0 0 0,0 0 0 0 0,0 0 0 0 0,0-1 0 0 0,0 1 0 0 0,0 0 0 0 0,1-1 0 0 0,-1 1 0 0 0,1-1 0 0 0,-1 1 0 0 0,12 11-1 0 0,-9-8-1 0 0,0 0 1 0 0,1-1-1 0 0,-1 1 0 0 0,1-1 1 0 0,0 0-1 0 0,3 1 2 0 0,5 0-43 0 0,-11-1 35 0 0,4 2 6 0 0,4-4 2 0 0,0-1 0 0 0,1 0 0 0 0,0 0 0 0 0,-1-2 0 0 0,7 0 0 0 0,0 1 0 0 0,-12 0 0 0 0,-1 0 0 0 0,1 0 0 0 0,-1 0 0 0 0,1-1 0 0 0,-1 1 0 0 0,0-1 0 0 0,1 0 0 0 0,-1-1 0 0 0,0 1 0 0 0,0-1 0 0 0,0 0 0 0 0,0 0 0 0 0,3-2 0 0 0,-3 2 0 0 0,0 0 0 0 0,0 0 0 0 0,0 0 0 0 0,0 0 0 0 0,4 0 0 0 0,12-7 12 0 0,-18 7-6 0 0,1 0 0 0 0,-1-1 0 0 0,0 1 0 0 0,0-1 0 0 0,0 1 0 0 0,0-1 0 0 0,0-1-6 0 0,15-17 34 0 0,-12 16-23 0 0,22-23 113 0 0,-23 24-84 0 0,0-1 0 0 0,-1 1 0 0 0,1-1 0 0 0,-1 0-1 0 0,0 0 1 0 0,0 0 0 0 0,1-5-40 0 0,5-14 200 0 0,-7 20-168 0 0,0 0 1 0 0,-1 0-1 0 0,0 0 0 0 0,0 0 0 0 0,0 0 0 0 0,0 0 0 0 0,-1 0 1 0 0,1-3-33 0 0,-1-8 110 0 0,-1 11-82 0 0,1 0-1 0 0,0 0 1 0 0,1 0 0 0 0,-1 0-1 0 0,1 0 1 0 0,-1 0 0 0 0,1-1-28 0 0,2-3 52 0 0,0-4 31 0 0,-8-1-66 0 0,4 12-17 0 0,1-1 3 0 0,-1 1 0 0 0,1-1 0 0 0,-1 0 0 0 0,1 0 0 0 0,0 0 0 0 0,-1 0 1 0 0,1 0-1 0 0,0 0 0 0 0,0 0 0 0 0,0 0 0 0 0,1-1-3 0 0,-1-11 24 0 0,-3 5-45 0 0,-10-7-123 0 0,0 0-72 0 0,11 12 139 0 0,2 2-20 0 0,-1 0-28 0 0,0 0-59 0 0,1 0-70 0 0,-1 1-86 0 0,0 0 39 0 0,0 1-44 0 0,0-1-41 0 0,-1 1-36 0 0,1 0-123 0 0,-1 0-35 0 0,-3 0-1281 0 0</inkml:trace>
  <inkml:trace contextRef="#ctx0" brushRef="#br0" timeOffset="6132.75">8032 159 7976 0 0,'-14'0'174'0'0,"12"0"29"0"0,-1 0 14 0 0,-26 0-46 0 0,-2 0-112 0 0,17-3-29 0 0,4-2 65 0 0,0-1 68 0 0,-4 4 71 0 0,10 2-32 0 0,-2-1 91 0 0,-10 1 659 0 0,9 0-595 0 0,3 1-202 0 0,0-1-44 0 0,1 1-52 0 0,0 1-61 0 0,0-1 114 0 0,-2 3-24 0 0,-2 0 22 0 0,5-3-39 0 0,-1 0 33 0 0,0 0 16 0 0,0-1 36 0 0,-1 1 42 0 0,0-1 48 0 0,-9 3-171 0 0,11-3-71 0 0,1 1 0 0 0,0 0 1 0 0,0 0-1 0 0,0-1 1 0 0,0 1-1 0 0,0 0 0 0 0,1 0 1 0 0,-1 0-1 0 0,0 0 1 0 0,0 0-1 0 0,0 0 0 0 0,1 0 1 0 0,-1 0-1 0 0,1 0 1 0 0,-1 0-1 0 0,1 1 0 0 0,-1-1 1 0 0,1 0-1 0 0,0 0 1 0 0,-1 0-1 0 0,1 1 0 0 0,0-1 1 0 0,0 0-1 0 0,0 1-4 0 0,-3 3 214 0 0,-7 9 59 0 0,7 1-34 0 0,3-13-225 0 0,0-1 1 0 0,0 1 0 0 0,-1 0 0 0 0,1 0-1 0 0,0-1 1 0 0,-1 1 0 0 0,0 0 0 0 0,1-1 0 0 0,-1 1-1 0 0,0 0 1 0 0,0-1 0 0 0,0 1 0 0 0,0-1-15 0 0,0 1 5 0 0,0-1-1 0 0,0 1 1 0 0,1 0 0 0 0,-1-1 0 0 0,0 1 0 0 0,1 0 0 0 0,-1-1 0 0 0,1 1 0 0 0,-1 0 0 0 0,1 0 0 0 0,0-1 0 0 0,-1 1 0 0 0,1 0-5 0 0,0 13 0 0 0,0-8 0 0 0,0 0 0 0 0,0 0 0 0 0,0 0 0 0 0,1 0 0 0 0,1 4 0 0 0,14 25 0 0 0,-15-31 0 0 0,2 2 0 0 0,-1 0 0 0 0,0 0 0 0 0,0 0 0 0 0,-1 0 0 0 0,0 1 0 0 0,0 5 0 0 0,-1-10 0 0 0,0 0 0 0 0,0 0 0 0 0,0 0 0 0 0,0 0 0 0 0,1 0 0 0 0,0 0 0 0 0,-1 0 0 0 0,1 0 0 0 0,0 0 0 0 0,1 0 0 0 0,-1 0 0 0 0,0 0 0 0 0,1-1 0 0 0,-1 1 0 0 0,1-1 0 0 0,1 2 0 0 0,9 22 25 0 0,0 22 68 0 0,-7-30-51 0 0,-4 2 19 0 0,-1-7-8 0 0,4 4 34 0 0,6 12 24 0 0,-9-28-106 0 0,1 8 50 0 0,0-1-1 0 0,1 0 1 0 0,0 0 0 0 0,2 5-55 0 0,-1 2 95 0 0,-5 6-18 0 0,1-12-43 0 0,0 31 177 0 0,0-12-146 0 0,0 1-11 0 0,0-26-47 0 0,0 0 1 0 0,0 1-1 0 0,0-1 1 0 0,0 0 0 0 0,1 0-1 0 0,-1 0 1 0 0,1 1-8 0 0,7 4 11 0 0,-11-1-22 0 0,-2-1-38 0 0,4-4-15 0 0,0 3 40 0 0,1-3-26 0 0,0 1-71 0 0,0-1-107 0 0,0 0-37 0 0,0-2-203 0 0</inkml:trace>
  <inkml:trace contextRef="#ctx0" brushRef="#br0" timeOffset="6424.54">7669 632 9616 0 0,'0'0'216'0'0,"0"0"32"0"0,2 0 12 0 0,6 0-153 0 0,11 1 19 0 0,-1-5-83 0 0,8-7-62 0 0,-17 10 49 0 0,1 0 44 0 0,-6 1 15 0 0,0-1-1 0 0,0 1 1 0 0,-1-1-1 0 0,1 0 1 0 0,0 0-1 0 0,0 0 1 0 0,-1-1-1 0 0,1 1 1 0 0,0-1-1 0 0,-1 0 1 0 0,1 0-1 0 0,-1 0 1 0 0,0 0-1 0 0,2-2-88 0 0,15-10 446 0 0,4 5-79 0 0,-5 6-227 0 0,-8 2-80 0 0,0-2-1 0 0,-1 1 1 0 0,1-1 0 0 0,6-3-60 0 0,0-1 46 0 0,0 0 20 0 0,0 0 0 0 0,8-1-66 0 0,-20 7-15 0 0,1 0-1 0 0,-1 1 0 0 0,1-1 1 0 0,3 2 15 0 0</inkml:trace>
  <inkml:trace contextRef="#ctx0" brushRef="#br0" timeOffset="3759.02">4734 458 8464 0 0,'-2'0'45'0'0,"-3"0"-12"0"0,2 0 16 0 0,1 0 52 0 0,-1 0 79 0 0,3 3 48 0 0,0-1-168 0 0,0 2 10 0 0,-5 0-8 0 0,-6 2 43 0 0,2 1 23 0 0,4 2 76 0 0,5-8-182 0 0,-1-1 0 0 0,1 1 0 0 0,0 0 1 0 0,0-1-1 0 0,-1 1 0 0 0,1 0 0 0 0,-1-1 0 0 0,1 1 0 0 0,0 0 1 0 0,-1-1-1 0 0,1 1 0 0 0,-1-1 0 0 0,1 1 0 0 0,-1-1 1 0 0,0 1-1 0 0,1-1 0 0 0,-1 0 0 0 0,0 1 0 0 0,1-1 0 0 0,-1 0 1 0 0,0 1-1 0 0,1-1 0 0 0,-1 0 0 0 0,0 0 0 0 0,1 0 1 0 0,-1 1-1 0 0,0-1-22 0 0,1 0 5 0 0,0 0 1 0 0,0 0 0 0 0,0 0 0 0 0,-1 0 0 0 0,1 0-1 0 0,0 0 1 0 0,0 0 0 0 0,0 0 0 0 0,0-1-1 0 0,0 1 1 0 0,0 0 0 0 0,0 0 0 0 0,0 1 0 0 0,0-1-1 0 0,0 0 1 0 0,-1 0 0 0 0,1 0 0 0 0,0 0-1 0 0,0 0 1 0 0,0 0 0 0 0,0 0 0 0 0,0 0 0 0 0,0 0-1 0 0,0 0 1 0 0,0 0 0 0 0,0 0 0 0 0,0 0-1 0 0,0 0 1 0 0,-1 0 0 0 0,1 0 0 0 0,0 0 0 0 0,0 0-1 0 0,0 0 1 0 0,0 0 0 0 0,0 0 0 0 0,0 1-1 0 0,0-1 1 0 0,0 0 0 0 0,0 0 0 0 0,0 0 0 0 0,0 0-1 0 0,0 0 1 0 0,0 0 0 0 0,0 0 0 0 0,0 0-1 0 0,0 0 1 0 0,0 0 0 0 0,0 1 0 0 0,0-1 0 0 0,0 0-1 0 0,0 0 1 0 0,0 0 0 0 0,0 0 0 0 0,0 0-1 0 0,0 0 1 0 0,0 0 0 0 0,0 0-6 0 0,0 8 173 0 0,0 3-9 0 0,-2 12 90 0 0,-4-7-54 0 0,1-1 1 0 0,2 2-42 0 0,3 16 113 0 0,0 1-42 0 0,0-2-47 0 0,0-2-54 0 0,0-27-116 0 0,1 1 0 0 0,-1-1 0 0 0,1 1-1 0 0,-1-1 1 0 0,1 1 0 0 0,0-1 0 0 0,0 1-1 0 0,0-1 1 0 0,1 0-13 0 0,4 13 55 0 0,-1 10 11 0 0,11 11-40 0 0,-15-34-20 0 0,0 0 1 0 0,0 0-1 0 0,0 1 1 0 0,1-1-1 0 0,0 0 1 0 0,0 0 0 0 0,-1-1-1 0 0,2 1 1 0 0,-1 0-1 0 0,0-1 1 0 0,0 1-1 0 0,1-1 1 0 0,0 0 0 0 0,0 1-7 0 0,28 13 360 0 0,-22-13-236 0 0,2-3-34 0 0,14-3 78 0 0,-9-3-82 0 0,-13 4-71 0 0,0 1 0 0 0,1 0 1 0 0,-1 0-1 0 0,0 0 0 0 0,1 0 0 0 0,-1 1 0 0 0,2-1-15 0 0,6-1 74 0 0,13-12 10 0 0,-6-1 34 0 0,-9 7-37 0 0,4-1-6 0 0,-11 8-58 0 0,1 0 1 0 0,-1-1-1 0 0,0 0 1 0 0,0 1-1 0 0,0-1 1 0 0,0 0-1 0 0,2-1-17 0 0,5-16 173 0 0,-1 2-17 0 0,21-28 402 0 0,-21 33-421 0 0,0-1 42 0 0,-3 2-62 0 0,-4 9-108 0 0,-1 0 0 0 0,0 0 1 0 0,1 0-1 0 0,-1 0 1 0 0,0 0-1 0 0,0 0 1 0 0,0 0-1 0 0,0 0 1 0 0,-1 0-1 0 0,1 0 0 0 0,-1 0 1 0 0,1 0-10 0 0,-5-14 43 0 0,3 9-23 0 0,0 0 0 0 0,1 0 0 0 0,-1 0 0 0 0,2 0 0 0 0,-1-2-20 0 0,1 5 6 0 0,-1 0 1 0 0,1 0 0 0 0,-1 0 0 0 0,0 0-1 0 0,0 0 1 0 0,0 0 0 0 0,-1 1 0 0 0,1-1-1 0 0,-1 0 1 0 0,0 0-7 0 0,-22-32 18 0 0,12 20 21 0 0,0-1-22 0 0,-4 1-47 0 0,-1 4-63 0 0,15 11 72 0 0,0 0 0 0 0,0 0 0 0 0,0 1 0 0 0,0-1-1 0 0,0 1 1 0 0,0 0 0 0 0,0-1 0 0 0,-2 1 21 0 0,-13-2-84 0 0,7-1-17 0 0,1 0-34 0 0,0-2-61 0 0,1 3-46 0 0,2 2 102 0 0,-9 5-130 0 0,7-1 24 0 0,4-2 7 0 0,0 0-89 0 0,0-1-176 0 0,0 0-116 0 0,1-1 91 0 0,1 0-43 0 0,-3 0-666 0 0,-1 0-518 0 0,-4 0-989 0 0</inkml:trace>
  <inkml:trace contextRef="#ctx0" brushRef="#br0" timeOffset="4458.59">5444 395 5344 0 0,'0'0'157'0'0,"0"3"-9"0"0,0 3-102 0 0,0-2 16 0 0,0-1 64 0 0,0-3 144 0 0,0 0 243 0 0,0 0 21 0 0,0 0-13 0 0,-2 0-60 0 0,-25 0 413 0 0,25 0-446 0 0,2 0-18 0 0,-3 0-8 0 0,-2 0-261 0 0,-2 0 53 0 0,-17 0 594 0 0,13 0-483 0 0,5 0-163 0 0,1 0-40 0 0,5 0-98 0 0,0 0 1 0 0,0 0 0 0 0,0 0 0 0 0,0 0 0 0 0,0 0 0 0 0,0 0 0 0 0,0 0-1 0 0,-1 0 1 0 0,1 0 0 0 0,0 0 0 0 0,0 0 0 0 0,0 0 0 0 0,0 0-1 0 0,0 0 1 0 0,0 0 0 0 0,0 0 0 0 0,0 0 0 0 0,0 0 0 0 0,0 0-1 0 0,0 0 1 0 0,-1 0 0 0 0,1 0 0 0 0,0 0 0 0 0,0 0 0 0 0,0 0 0 0 0,0 0-1 0 0,0 0 1 0 0,0 0 0 0 0,0 0 0 0 0,0 0 0 0 0,0 0 0 0 0,0 0-1 0 0,0-1 1 0 0,0 1 0 0 0,0 0 0 0 0,0 0 0 0 0,0 0 0 0 0,-1 0-1 0 0,1 0 1 0 0,0 0 0 0 0,0 0 0 0 0,0 0 0 0 0,0 0 0 0 0,0 0 0 0 0,0 0-1 0 0,0-1 1 0 0,0 1 0 0 0,0 0 0 0 0,0 0 0 0 0,0 0 0 0 0,0 0-1 0 0,0 0 1 0 0,0 0 0 0 0,0 0 0 0 0,0 0 0 0 0,1 0 0 0 0,-1-1-5 0 0,0 1 11 0 0,0-1 0 0 0,0 1 1 0 0,0 0-1 0 0,0-1 1 0 0,0 1-1 0 0,-1-1 0 0 0,1 1 1 0 0,0-1-1 0 0,0 1 1 0 0,0-1-1 0 0,0 1 0 0 0,0-1 1 0 0,-1 1-1 0 0,1 0 1 0 0,0-1-1 0 0,0 1 0 0 0,-1-1 1 0 0,1 1-1 0 0,0 0 1 0 0,-1-1-1 0 0,1 1 0 0 0,0 0 1 0 0,-1-1-1 0 0,1 1 1 0 0,0 0-1 0 0,-1 0 0 0 0,1-1 1 0 0,-1 1-1 0 0,1 0 1 0 0,-1 0-12 0 0,-16-2 330 0 0,13 2-246 0 0,1 0 156 0 0,3 0-34 0 0,-3 3-12 0 0,-7 7-2 0 0,7-7-7 0 0,-3-3-52 0 0,1 1-35 0 0,-2 2-3 0 0,1 1-40 0 0,-6 2 22 0 0,1-4 21 0 0,9-2-85 0 0,1 0 1 0 0,-1 0-1 0 0,0 0 1 0 0,1 1-1 0 0,-1-1 1 0 0,0 1-1 0 0,1-1 1 0 0,-1 1-1 0 0,1-1 1 0 0,-1 1-1 0 0,1 0 1 0 0,-1 0-1 0 0,1 0 1 0 0,-1 0-1 0 0,1 0 1 0 0,-1 0-14 0 0,-5 5 11 0 0,-20 9 5 0 0,27-14-16 0 0,-1-1 0 0 0,0 1 0 0 0,0-1 0 0 0,0 1 0 0 0,0 0 0 0 0,0-1 0 0 0,1 1 0 0 0,-1 0 0 0 0,0 0 0 0 0,1-1 0 0 0,-1 1 0 0 0,0 0 0 0 0,1 0 0 0 0,-1 0 0 0 0,1 0 0 0 0,-1 0 0 0 0,1 0 0 0 0,0 0 0 0 0,-1 0 0 0 0,1 2-1 0 0,0-2 1 0 0,0-1 0 0 0,0 0 0 0 0,0 1 0 0 0,0-1 0 0 0,0 1 0 0 0,1-1 0 0 0,-1 0 0 0 0,0 1 0 0 0,0-1 0 0 0,0 1 0 0 0,0-1 0 0 0,1 0 0 0 0,-1 1 0 0 0,0-1 0 0 0,0 0 0 0 0,1 1 0 0 0,-1-1 0 0 0,0 0 0 0 0,1 1 0 0 0,-1-1 0 0 0,0 0 1 0 0,1 0-1 0 0,-1 0 0 0 0,0 1 0 0 0,1-1 0 0 0,-1 0 0 0 0,18 17-11 0 0,-2 0-44 0 0,-12-12 56 0 0,0-1-1 0 0,0 0 0 0 0,0 0 0 0 0,0-1 0 0 0,0 1 0 0 0,1-1 1 0 0,0 0-1 0 0,5 2 0 0 0,-7-4 0 0 0,-1 0 0 0 0,0 0 0 0 0,0 0 0 0 0,1 1 0 0 0,-1-1 0 0 0,0 1 0 0 0,0-1 0 0 0,0 1 0 0 0,-1 0 0 0 0,12 11 1 0 0,-9-8-10 0 0,0 0-1 0 0,1-1 1 0 0,0 1 0 0 0,0-1 0 0 0,0 0 0 0 0,2 1 9 0 0,3-1-10 0 0,-7-3 10 0 0,-1 0 0 0 0,0 0 0 0 0,0 1 0 0 0,0-1 0 0 0,1 0 0 0 0,-1 1 0 0 0,-1-1 0 0 0,1 1 0 0 0,0 0 0 0 0,11 11 0 0 0,-7-6 0 0 0,0-1 0 0 0,1 0 0 0 0,0 0 0 0 0,4 3 0 0 0,13 7 0 0 0,-16-3 0 0 0,2-8 0 0 0,6 24 18 0 0,-13-18 29 0 0,-2 3 59 0 0,-1-9-39 0 0,1 0 0 0 0,-2-1 0 0 0,1 1 0 0 0,-1 0 0 0 0,1 0 0 0 0,-1-1 0 0 0,-1 1-67 0 0,0 0 54 0 0,-5 9 84 0 0,0-4 35 0 0,1-5-61 0 0,5-5-105 0 0,1 0 0 0 0,0 0 0 0 0,-1 1 0 0 0,1-1 0 0 0,-1 0 0 0 0,1 1 1 0 0,-1-1-1 0 0,1 0 0 0 0,0 1 0 0 0,-1-1 0 0 0,1 0 0 0 0,0 1 0 0 0,0-1 0 0 0,-1 1 0 0 0,1-1 0 0 0,0 1 0 0 0,0-1 0 0 0,-1 0 0 0 0,1 1 1 0 0,0-1-1 0 0,0 1 0 0 0,0-1 0 0 0,0 1 0 0 0,0-1 0 0 0,0 1 0 0 0,0-1 0 0 0,0 1 0 0 0,0-1 0 0 0,0 1 0 0 0,0-1 0 0 0,0 1 1 0 0,0 0-8 0 0,0 0 12 0 0,0 0 1 0 0,0 0 0 0 0,0 0 0 0 0,-1 0 0 0 0,1 0 0 0 0,0-1 0 0 0,0 1 0 0 0,-1 0 0 0 0,1 0 0 0 0,-1 0 0 0 0,1 0 0 0 0,-1 0 0 0 0,1-1 0 0 0,-1 1 0 0 0,0 0 0 0 0,1 0 0 0 0,-1-1 0 0 0,0 1 0 0 0,0-1 0 0 0,1 1 0 0 0,-1 0 0 0 0,0-1-13 0 0,-14 8 98 0 0,10-5-92 0 0,-1-3 2 0 0,-1 1 1 0 0,1 3 38 0 0,5-3-46 0 0,-1 0 0 0 0,1 1 0 0 0,-1-1-1 0 0,1 0 1 0 0,-1 0 0 0 0,0 0 0 0 0,1-1 0 0 0,-1 1 0 0 0,0 0 0 0 0,0-1 0 0 0,0 1 0 0 0,1-1-1 0 0,-2 1 0 0 0,-30 0-1 0 0,30-1 1 0 0,-5-1-2 0 0,3-1-36 0 0,3-2-38 0 0,1-2-46 0 0,1 6 117 0 0,0 0-1 0 0,0 0 1 0 0,0 0 0 0 0,0 0 0 0 0,0 0-1 0 0,0-1 1 0 0,0 1 0 0 0,0 0 0 0 0,0 0-1 0 0,0 0 1 0 0,0 0 0 0 0,0 0 0 0 0,0 0-1 0 0,0 0 1 0 0,0 0 0 0 0,0 0 0 0 0,0 0 0 0 0,0-1-1 0 0,0 1 1 0 0,0 0 0 0 0,0 0 0 0 0,0 0-1 0 0,0 0 1 0 0,0 0 0 0 0,0 0 0 0 0,0 0-1 0 0,0 0 1 0 0,0 0 0 0 0,0 0 0 0 0,0 0-1 0 0,0 0 1 0 0,-1 0 0 0 0,1-1 0 0 0,0 1-1 0 0,0 0 1 0 0,0 0 0 0 0,0 0 0 0 0,0 0-1 0 0,0 0 1 0 0,0 0 0 0 0,0 0 0 0 0,0 0 0 0 0,0 0-1 0 0,0 0 1 0 0,-1 0 0 0 0,1 0 0 0 0,0 0-1 0 0,0 0 1 0 0,0 0 0 0 0,0 0 0 0 0,0 0-1 0 0,0 0 1 0 0,0 0 0 0 0,0 0 0 0 0,0 0-1 0 0,0 0 1 0 0,-1 0 5 0 0,0 0-17 0 0,-1 0-47 0 0,0 0-46 0 0,0-1-41 0 0,0 1-41 0 0,0-1-38 0 0,0 0-36 0 0,0 0-34 0 0,-1-1-391 0 0,0-1-106 0 0,0 0-90 0 0,1 0-72 0 0,0-4-936 0 0,1-2-1072 0 0</inkml:trace>
  <inkml:trace contextRef="#ctx0" brushRef="#br0" timeOffset="3021.6">3882 569 7136 0 0,'14'0'208'0'0,"-12"0"-59"0"0,-2 0-20 0 0,0 0 34 0 0,0 2 122 0 0,1 5-134 0 0,1-1 78 0 0,3 0 117 0 0,3 3 231 0 0,-4-4-284 0 0,1 0-38 0 0,-1 2-8 0 0,5 13 407 0 0,1 3 57 0 0,-3-13-407 0 0,1 0-49 0 0,-5-6-155 0 0,0-1 0 0 0,-1 1 0 0 0,1-1 0 0 0,-1 1 0 0 0,0 0 0 0 0,0 0 0 0 0,1 3-100 0 0,1 5 195 0 0,-1-2-51 0 0,-1-4-87 0 0,1 3 120 0 0,0-1-39 0 0,0 2 29 0 0,7 13 123 0 0,-4-8-52 0 0,0 0 0 0 0,-1 1 1 0 0,-1 0-1 0 0,0 1-238 0 0,0-2 157 0 0,-3 5 49 0 0,-1-7-38 0 0,4 4 92 0 0,4 12 20 0 0,-6-20-177 0 0,-1 0 1 0 0,0 0-1 0 0,0 6-103 0 0,0 5 229 0 0,6-2-44 0 0,-2-3-54 0 0,-3-4-3 0 0,0 0 0 0 0,-1 0 0 0 0,-1-1 0 0 0,0 7-128 0 0,-1 26 246 0 0,0-24-174 0 0,1-2-40 0 0,0-14 33 0 0,0 2-41 0 0,0 0-71 0 0,0-2 5 0 0,0 0-142 0 0,-3-6-22 0 0,2 2 290 0 0,0 0-76 0 0,-1 0-48 0 0,1-1-37 0 0,-3-2-164 0 0,0 0-73 0 0,-5-6-479 0 0,6 7 594 0 0,2 0 48 0 0,-1-2-120 0 0,1 2 22 0 0,1 1 43 0 0,-1 0-51 0 0,0 0-60 0 0,1 0-70 0 0,-1 1 21 0 0,0-1-46 0 0,0 1-41 0 0,-1-1-36 0 0,1 0-139 0 0,-1 0-35 0 0,-4-3-1451 0 0</inkml:trace>
  <inkml:trace contextRef="#ctx0" brushRef="#br0" timeOffset="3355.39">3945 553 7568 0 0,'0'0'166'0'0,"3"0"29"0"0,8 0 14 0 0,-11 0-205 0 0,0 0-1 0 0,0 0 0 0 0,0 0 0 0 0,0 0 1 0 0,0 0-1 0 0,0 0 0 0 0,0 0 0 0 0,0 0 0 0 0,0 0 1 0 0,1 0-1 0 0,-1 0 0 0 0,0 0 0 0 0,0 0 1 0 0,0 0-1 0 0,0 0 0 0 0,0 0 0 0 0,0 0 1 0 0,0 0-1 0 0,0 0 0 0 0,0 0 0 0 0,0 0 0 0 0,0 0 1 0 0,1 0-1 0 0,-1 0 0 0 0,0 0 0 0 0,0 0 1 0 0,0 0-1 0 0,0 0 0 0 0,0 0 0 0 0,0 0 0 0 0,0 0 1 0 0,0 0-1 0 0,0-1 0 0 0,0 1 0 0 0,0 0 1 0 0,0 0-1 0 0,0 0 0 0 0,0 0 0 0 0,0 0 1 0 0,0 0-1 0 0,0 0 0 0 0,0 0 0 0 0,0 0 0 0 0,0 0 1 0 0,0-1-1 0 0,0 1 0 0 0,0 0 0 0 0,0 0 1 0 0,0 0-1 0 0,0 0 0 0 0,0 0 0 0 0,0 0 1 0 0,0 0-1 0 0,0 0 0 0 0,0 0 0 0 0,0 0 0 0 0,0-1-3 0 0,3-12 38 0 0,3 4-18 0 0,-2 5 53 0 0,-4 4-73 0 0,2-1 201 0 0,-1 0-36 0 0,2-1 75 0 0,0 2-76 0 0,1 0-59 0 0,0 0-15 0 0,-2-1 45 0 0,11-10 505 0 0,-11 10-349 0 0,-1 0-70 0 0,1 0-59 0 0,0 1-51 0 0,0-1-31 0 0,0 1-42 0 0,3 1-17 0 0,-4 0 18 0 0,0-1 54 0 0,26 0 541 0 0,-9 0-290 0 0,-4 0-135 0 0,-1 0-91 0 0,-8 0-102 0 0,8 2 127 0 0,1 4 15 0 0,-13-5-139 0 0,1 0 0 0 0,-1 0 0 0 0,1 0 1 0 0,-1-1-1 0 0,1 1 0 0 0,-1-1 0 0 0,1 1 1 0 0,-1-1-1 0 0,1 1 0 0 0,-1-1 0 0 0,1 0 1 0 0,0 0-1 0 0,1 1-19 0 0,12 0 99 0 0,4 6-37 0 0,-9-2-26 0 0,2-1 34 0 0,-1 0 0 0 0,1 1-1 0 0,2 2-69 0 0,-13-6 6 0 0,15 12 23 0 0,0 0 43 0 0,0-8-2 0 0,-1 8-1 0 0,-7-5-27 0 0,-5-5-23 0 0,1 0 1 0 0,-1 0-1 0 0,0 1 1 0 0,0-1-1 0 0,0 1 1 0 0,-1 0-20 0 0,4 9 84 0 0,0-8-27 0 0,-5-5-53 0 0,-1 0-1 0 0,0 0 1 0 0,1 0 0 0 0,-1 1-1 0 0,1-1 1 0 0,-1 0 0 0 0,0 1 0 0 0,1-1-1 0 0,-1 0 1 0 0,0 1 0 0 0,1-1-1 0 0,-1 1 1 0 0,0-1 0 0 0,1 0 0 0 0,-1 1-1 0 0,0-1 1 0 0,0 1 0 0 0,0-1-1 0 0,1 1 1 0 0,-1-1 0 0 0,0 1 0 0 0,0-1-1 0 0,0 1 1 0 0,0-1 0 0 0,0 1-1 0 0,0-1 1 0 0,0 1 0 0 0,0-1-1 0 0,0 1 1 0 0,0-1 0 0 0,0 1 0 0 0,0-1-4 0 0,0 1 6 0 0,0 0 0 0 0,0 0 0 0 0,0 0 0 0 0,0-1 0 0 0,0 1 0 0 0,1 0 0 0 0,-1 0 0 0 0,0-1 0 0 0,0 1 0 0 0,1 0 0 0 0,-1 0 0 0 0,1-1 0 0 0,-1 1 0 0 0,1 0 1 0 0,-1-1-1 0 0,1 1 0 0 0,-1-1 0 0 0,1 1 0 0 0,-1-1 0 0 0,1 1 0 0 0,0-1 0 0 0,-1 1-6 0 0,1-1 5 0 0,-1 0 0 0 0,1 1-1 0 0,-1-1 1 0 0,1 0 0 0 0,-1 0 0 0 0,0 1-1 0 0,1-1 1 0 0,-1 0 0 0 0,0 1 0 0 0,1-1 0 0 0,-1 0-1 0 0,0 1 1 0 0,0-1 0 0 0,1 1 0 0 0,-1-1 0 0 0,0 1-1 0 0,0-1 1 0 0,0 0 0 0 0,0 1 0 0 0,1-1-1 0 0,-1 1 1 0 0,0-1 0 0 0,0 1 0 0 0,0-1 0 0 0,0 1-1 0 0,0-1 1 0 0,0 1 0 0 0,0-1 0 0 0,0 1 0 0 0,0-1-1 0 0,-1 1 1 0 0,1-1 0 0 0,0 0 0 0 0,0 1-1 0 0,0-1 1 0 0,0 1 0 0 0,-1-1 0 0 0,1 1 0 0 0,0-1-5 0 0,-11 13 120 0 0,9-9-41 0 0,1-1-41 0 0,1 6-37 0 0,1-6 13 0 0,-1-2-11 0 0,0 1 0 0 0,-1-1 1 0 0,1 1-1 0 0,0-1 1 0 0,0 0-1 0 0,-1 1 1 0 0,1-1-1 0 0,-1 1 1 0 0,0-1-1 0 0,1 0 0 0 0,-1 1 1 0 0,0-1-1 0 0,1 0 1 0 0,-1 0-1 0 0,0 1 1 0 0,0-1-1 0 0,0 0 1 0 0,0 0-1 0 0,-1 0 0 0 0,1 0 1 0 0,0 0-1 0 0,0 0 1 0 0,0-1-1 0 0,-1 1 1 0 0,1 0-1 0 0,0-1 1 0 0,-1 1-1 0 0,1-1 0 0 0,-1 1-3 0 0,-1 0 4 0 0,0 1 0 0 0,0 0 0 0 0,0-1 1 0 0,0 1-1 0 0,0 0 0 0 0,-1 2-4 0 0,-41 37-7 0 0,14-19-56 0 0,26-18 29 0 0,0 0 0 0 0,1 0 0 0 0,-1 0 0 0 0,-1 3 34 0 0,3-4-23 0 0,0 0 0 0 0,1 0 0 0 0,-1 0 0 0 0,-1 0 0 0 0,1-1 0 0 0,0 0 0 0 0,-1 1 23 0 0,-27 13-185 0 0,17-11 97 0 0,10 1 26 0 0,4-5 56 0 0,0-1 0 0 0,-1 1 0 0 0,1-1 0 0 0,0 1-1 0 0,0-1 1 0 0,-1 0 0 0 0,1 1 0 0 0,0-1 0 0 0,-1 0-1 0 0,1 1 1 0 0,-1-1 0 0 0,1 0 0 0 0,0 1-1 0 0,-1-1 1 0 0,1 0 0 0 0,-1 0 0 0 0,1 1 0 0 0,-1-1-1 0 0,1 0 1 0 0,-1 0 0 0 0,1 0 0 0 0,-1 0 0 0 0,1 0-1 0 0,-1 0 1 0 0,1 0 0 0 0,-1 0 0 0 0,1 0-1 0 0,-1 0 1 0 0,1 0 0 0 0,-1 0 0 0 0,1 0 0 0 0,-1 0 6 0 0,-14 3-175 0 0,1 7-30 0 0,11-7-25 0 0,3-3 54 0 0,0 0-36 0 0,0 0-252 0 0,0 0 258 0 0,0-1-32 0 0,0 0-74 0 0,0 1 105 0 0,0-1-39 0 0,0 0-42 0 0,0 0-40 0 0,0-1-429 0 0,0-2-286 0 0,0-1-674 0 0</inkml:trace>
  <inkml:trace contextRef="#ctx0" brushRef="#br0" timeOffset="1462.96">2037 616 6000 0 0,'0'0'174'0'0,"0"0"-38"0"0,0 0 10 0 0,-1 0 67 0 0,-1 0 198 0 0,0 0-188 0 0,0 0-78 0 0,0 0-46 0 0,-4 0 67 0 0,3 0-64 0 0,1 0 34 0 0,0 0 58 0 0,-1 0 96 0 0,1 0 101 0 0,-1 0 119 0 0,2 0-205 0 0,0 0 36 0 0,-2 3 146 0 0,-11 7 11 0 0,-1-7-79 0 0,15-3-394 0 0,-1 0-1 0 0,0 0 0 0 0,0 0 1 0 0,1 0-1 0 0,-1 0 1 0 0,0 0-1 0 0,0 0 0 0 0,1 1 1 0 0,-1-1-1 0 0,0 0 0 0 0,1 0 1 0 0,-1 1-1 0 0,0-1 1 0 0,1 1-1 0 0,-1-1 0 0 0,0 0 1 0 0,1 1-1 0 0,-1-1 1 0 0,1 1-1 0 0,-1-1 0 0 0,1 1 1 0 0,-1 0-1 0 0,1-1 0 0 0,-1 1 1 0 0,1 0-25 0 0,0-1 21 0 0,-1 1 0 0 0,1-1 0 0 0,0 0 0 0 0,-1 1 1 0 0,1-1-1 0 0,0 1 0 0 0,-1-1 0 0 0,1 1 0 0 0,-1-1 0 0 0,1 0 1 0 0,-1 1-1 0 0,1-1 0 0 0,-1 0 0 0 0,1 0 0 0 0,-1 1 0 0 0,1-1 0 0 0,-1 0 1 0 0,1 0-1 0 0,-1 0 0 0 0,0 1 0 0 0,1-1 0 0 0,-1 0 0 0 0,1 0 1 0 0,-1 0-22 0 0,-5 2 340 0 0,-4 11-84 0 0,4 1-38 0 0,0-10-81 0 0,5-4-129 0 0,1 0 1 0 0,0 1-1 0 0,-1-1 1 0 0,1 0-1 0 0,-1 1 0 0 0,1-1 1 0 0,0 0-1 0 0,-1 1 0 0 0,1-1 1 0 0,0 0-1 0 0,-1 1 0 0 0,1-1 1 0 0,0 0-1 0 0,-1 1 0 0 0,1-1 1 0 0,0 1-1 0 0,0-1 0 0 0,0 1 1 0 0,-1-1-1 0 0,1 1 0 0 0,0-1 1 0 0,0 1-1 0 0,0-1 0 0 0,0 1 1 0 0,0-1-1 0 0,0 1 1 0 0,0-1-1 0 0,0 1 0 0 0,0-1 1 0 0,0 1-1 0 0,0-1 0 0 0,0 1-8 0 0,-1 10 100 0 0,-6 2-6 0 0,6-12-82 0 0,0 1 0 0 0,1-1 0 0 0,-1 1 0 0 0,0 0 0 0 0,0-1 0 0 0,1 1 0 0 0,-1 0 0 0 0,1-1 0 0 0,-1 1 0 0 0,1 0 0 0 0,0 0 0 0 0,0-1 0 0 0,0 1-12 0 0,0 23 104 0 0,0 32-3 0 0,0-53-94 0 0,0 0-1 0 0,1 0 1 0 0,-1 0 0 0 0,1 0-1 0 0,0 0 1 0 0,1-1 0 0 0,-1 1-1 0 0,1 0 1 0 0,-1-1 0 0 0,3 4-7 0 0,-3-5 0 0 0,0 1 0 0 0,-1 0 1 0 0,1 0-1 0 0,-1 0 0 0 0,1 0 0 0 0,-1 0 1 0 0,0 1-1 0 0,0-1 0 0 0,0 0 1 0 0,-1 0-1 0 0,1 0 0 0 0,-1 3 7 0 0,4 4 36 0 0,7 11-22 0 0,-4-11 25 0 0,0-4-35 0 0,-2-1-4 0 0,2 8 47 0 0,4-7-1 0 0,-5 0-37 0 0,-5-5-13 0 0,0-1 0 0 0,0 1-1 0 0,1-1 1 0 0,-1 0 0 0 0,0 1 0 0 0,0-1-1 0 0,0 0 1 0 0,1 1 0 0 0,-1-1 0 0 0,0 0-1 0 0,1 1 1 0 0,-1-1 0 0 0,0 0 0 0 0,1 0-1 0 0,-1 1 1 0 0,0-1 0 0 0,1 0 0 0 0,-1 0-1 0 0,1 0 1 0 0,-1 0 0 0 0,0 1-1 0 0,1-1 1 0 0,-1 0 0 0 0,1 0 0 0 0,-1 0-1 0 0,0 0 1 0 0,1 0 0 0 0,-1 0 0 0 0,1 0-1 0 0,-1 0 1 0 0,1 0-3 0 0,1 0 74 0 0,1 0 10 0 0,7 0-18 0 0,22 1 151 0 0,-22-2-170 0 0,-1-2-33 0 0,-7 2 0 0 0,0-1 0 0 0,1 1 0 0 0,-1-1 1 0 0,0 0-1 0 0,0 0 0 0 0,0 0 0 0 0,0 0 1 0 0,0 0-1 0 0,0 0 0 0 0,1-3-14 0 0,-2 4 5 0 0,0-1 0 0 0,0 0 0 0 0,0 1 0 0 0,-1-1 0 0 0,1 0 0 0 0,-1 1 0 0 0,1-1 0 0 0,-1 0 0 0 0,1 0 0 0 0,-1 1 0 0 0,0-3-5 0 0,0 3 3 0 0,0-1-1 0 0,0 1 1 0 0,1-1 0 0 0,-1 1 0 0 0,0-1-1 0 0,1 0 1 0 0,-1 1 0 0 0,1-1 0 0 0,0 1-1 0 0,-1 0 1 0 0,1-1 0 0 0,0 1-1 0 0,0 0-2 0 0,5-13 29 0 0,-2-6-15 0 0,-5-43 135 0 0,1 41-141 0 0,0 0-19 0 0,0-30 77 0 0,0 16-68 0 0,0 33-54 0 0,2 6-8 0 0,-1-3 62 0 0,0 1 1 0 0,0 1 1 0 0,1-1-1 0 0,-1 0 1 0 0,0 0-1 0 0,-1 0 0 0 0,1 1 1 0 0,0-1-1 0 0,0 1 1 0 0,0-1-1 0 0,-1 1 1 0 0,1-1-1 0 0,-1 1 0 0 0,1-1 1 0 0,-1 1-1 0 0,0-1 1 0 0,1 1-1 0 0,-1-1 1 0 0,0 1-1 0 0,0 0 1 0 0,0 0 0 0 0,0 2 0 0 0,0 0 0 0 0,1 0 0 0 0,0 0 0 0 0,-1 0 0 0 0,1 0 0 0 0,1 0 0 0 0,-1-1 0 0 0,1 1 0 0 0,-1 0 0 0 0,3 2 0 0 0,-3-4 0 0 0,-1 0 0 0 0,1 1 0 0 0,0-1 0 0 0,-1 0 0 0 0,1 1 0 0 0,-1-1 0 0 0,0 1 0 0 0,0-1 0 0 0,0 0 0 0 0,0 3 0 0 0,1 12 0 0 0,10 4 0 0 0,-6 5 0 0 0,5-5 0 0 0,-4 5 0 0 0,9 6 0 0 0,1 5 0 0 0,-13-28 0 0 0,0 0 0 0 0,-1 0 0 0 0,2 0 0 0 0,-1-1 0 0 0,1 1 0 0 0,0-1 0 0 0,2 2 0 0 0,-5-10-1 0 0,-1 1 0 0 0,1-1 0 0 0,0 1 1 0 0,-1-1-1 0 0,1 1 0 0 0,0-1 1 0 0,0 0-1 0 0,-1 1 0 0 0,1-1 1 0 0,0 0-1 0 0,0 0 0 0 0,0 1 0 0 0,-1-1 1 0 0,1 0-1 0 0,0 0 0 0 0,0 0 1 0 0,0 0-1 0 0,0 0 0 0 0,0 0 1 0 0,25 0-274 0 0,-13 0-28 0 0,-7 0 146 0 0,-5 0 72 0 0,-1 0 0 0 0,1 0-16 0 0,-1-1-38 0 0,0 1-13 0 0,0 0-38 0 0,0-1-44 0 0,0 0-49 0 0,0 0-53 0 0,0 0-49 0 0,0 0-44 0 0,0 0-37 0 0,0-1-137 0 0,0 1-38 0 0,0-5-1411 0 0</inkml:trace>
  <inkml:trace contextRef="#ctx0" brushRef="#br0" timeOffset="1896">2431 663 9312 0 0,'0'0'268'0'0,"0"3"4"0"0,0 1-213 0 0,0 6-14 0 0,3 5-41 0 0,4-5 9 0 0,-1-4 34 0 0,-1-1 31 0 0,-1 1 47 0 0,13 25 686 0 0,-14-26-677 0 0,-1 11 324 0 0,-2-15-399 0 0,0 1-1 0 0,0-1 1 0 0,0 1 0 0 0,1-1-1 0 0,-1 1 1 0 0,0-1 0 0 0,0 0 0 0 0,1 1-1 0 0,-1-1 1 0 0,1 1-59 0 0,12 14 642 0 0,-5-7-259 0 0,-3-2-96 0 0,-3 0-17 0 0,-1 1 37 0 0,-1-1-70 0 0,1-1-86 0 0,0-1-60 0 0,3 6 50 0 0,0-3 9 0 0,0-1 48 0 0,0 2 108 0 0,7 12 64 0 0,-8-15-145 0 0,0-1-96 0 0,0-2-60 0 0,0-1-46 0 0,-1-1 6 0 0,0 0 20 0 0,0 2 113 0 0,0 0-55 0 0,-2-1-36 0 0,0 1-34 0 0,0 0-17 0 0,1-1 31 0 0,-1-2-41 0 0,1 1-1 0 0,0-1 0 0 0,-1 0 0 0 0,1 0 1 0 0,-1 1-1 0 0,1-1 0 0 0,0 0 1 0 0,-1 0-1 0 0,1 0 0 0 0,0 0 1 0 0,0 1-1 0 0,-1-1 0 0 0,1 0 1 0 0,0 0-1 0 0,-1-1-9 0 0,3 1 101 0 0,-3 0-5 0 0,3 3-5 0 0,7 8-22 0 0,-8-14 35 0 0,-1-5-69 0 0,-1 8-18 0 0,0-3 58 0 0,0 1-10 0 0,0-1-48 0 0,0 2-12 0 0,0-5 22 0 0,0-16 52 0 0,0 17-66 0 0,1 0 0 0 0,0 0-1 0 0,0 0 1 0 0,0 0 0 0 0,2-5-13 0 0,-1 5 9 0 0,0-1 0 0 0,-1 0 0 0 0,0 0 0 0 0,0 0 0 0 0,0 1 0 0 0,-1-2-9 0 0,0 1 1 0 0,0 0 0 0 0,0 0-1 0 0,0 0 1 0 0,1 1 0 0 0,0-1 0 0 0,0 0 0 0 0,1 0 0 0 0,-1 0 0 0 0,1 1 0 0 0,0-1 0 0 0,1 1-1 0 0,0-2 0 0 0,0 3 0 0 0,-1 1 0 0 0,0-1 0 0 0,-1 0 0 0 0,1 1 0 0 0,0-1 0 0 0,-1 0 0 0 0,0 0 0 0 0,0-1 0 0 0,3-8 0 0 0,11-23-14 0 0,-13 31 2 0 0,1-1 1 0 0,-1 2 0 0 0,1-1 0 0 0,-1 0-1 0 0,2 0 1 0 0,2-3 11 0 0,-5 6 0 0 0,1 0-1 0 0,-1 0 1 0 0,1 1 0 0 0,0-1-1 0 0,0 0 1 0 0,-1 1 0 0 0,1 0 0 0 0,0-1-1 0 0,0 1 1 0 0,0 0 0 0 0,0 0-1 0 0,1 0 1 0 0,-1 0 0 0 0,0 0-1 0 0,0 1 1 0 0,1-1 0 0 0,-1 1-1 0 0,2-1 1 0 0,-3 1-1 0 0,0 0-1 0 0,0 0 0 0 0,0 0 0 0 0,0-1 0 0 0,0 1 1 0 0,0 0-1 0 0,0-1 0 0 0,0 1 0 0 0,0-1 0 0 0,0 1 0 0 0,-1-1 1 0 0,1 1-1 0 0,0-1 0 0 0,0 1 0 0 0,0-1 0 0 0,-1 0 1 0 0,1 0-1 0 0,0 0 2 0 0,0 1-3 0 0,-1-1 1 0 0,1 0 0 0 0,0 1-1 0 0,-1-1 1 0 0,1 0-1 0 0,0 1 1 0 0,-1-1-1 0 0,1 1 1 0 0,0-1 0 0 0,0 1-1 0 0,0-1 1 0 0,0 1-1 0 0,0 0 1 0 0,-1-1-1 0 0,1 1 1 0 0,0 0 0 0 0,0 0-1 0 0,0 0 1 0 0,0 0-1 0 0,0 0 1 0 0,0 0 0 0 0,0 0-1 0 0,0 0 1 0 0,0 0-1 0 0,0 0 1 0 0,0 0-1 0 0,0 1 1 0 0,-1-1 0 0 0,1 0-1 0 0,0 1 1 0 0,0-1-1 0 0,0 0 1 0 0,0 1 0 0 0,-1-1-1 0 0,1 1 3 0 0,28 15-11 0 0,-24-3 11 0 0,22 18-53 0 0,-18-7 79 0 0,0-3 60 0 0,-4-13-25 0 0,0 1 0 0 0,-1-1 1 0 0,1 4-62 0 0,8 14 85 0 0,16 24 142 0 0,-29-48-224 0 0,1 0-1 0 0,0-1 1 0 0,-1 1 0 0 0,1 0 0 0 0,-1-1-1 0 0,1 1 1 0 0,-1 0 0 0 0,0 0-1 0 0,0-1 1 0 0,0 1 0 0 0,0 0-1 0 0,0 0 1 0 0,0 0 0 0 0,0-1-1 0 0,-1 1 1 0 0,1 0 0 0 0,-1 0-3 0 0,1 0 2 0 0,-1-1 1 0 0,1 1-1 0 0,0 0 1 0 0,-1 0-1 0 0,1-1 1 0 0,0 1-1 0 0,0 0 1 0 0,0 0-1 0 0,1-1 1 0 0,-1 1-1 0 0,0 0 1 0 0,1 0-1 0 0,-1-1 1 0 0,1 1-1 0 0,-1 0 1 0 0,1-1-1 0 0,0 1-2 0 0,12 14 43 0 0,0 0-33 0 0,-10 0-10 0 0,-3-15 0 0 0,0-1 0 0 0,0 1 0 0 0,0 0 0 0 0,0 0 0 0 0,0 0 0 0 0,0 0 0 0 0,0 0 0 0 0,0-1 0 0 0,0 1 0 0 0,1 0 0 0 0,-1 0 0 0 0,0 0 0 0 0,1-1 0 0 0,-1 2 0 0 0,4 0-37 0 0,-3-2-15 0 0,1 0-33 0 0,-1 0-18 0 0,0 0-34 0 0,0 0-39 0 0,0 0-43 0 0,-1 0 219 0 0,1 0-266 0 0,-1 0-45 0 0,1 1-41 0 0,-1-1-37 0 0,0 0-256 0 0,1 0-60 0 0,-1 1-49 0 0,0 0-36 0 0,0 3-1419 0 0,0 5-1264 0 0</inkml:trace>
  <inkml:trace contextRef="#ctx0" brushRef="#br0" timeOffset="13181.34">1 1673 10136 0 0,'0'-2'230'0'0,"0"1"-191"0"0,-1-6 61 0 0,2 3 30 0 0,0 2-16 0 0,1 0 42 0 0,-2 2-156 0 0,7-7 161 0 0,-1 3-83 0 0,3 0-29 0 0,4-3-41 0 0,-3 2-17 0 0,3 0 9 0 0,-8-1 0 0 0,-5 5 0 0 0,1 1 0 0 0,-1-1 0 0 0,1 0 0 0 0,0 0 0 0 0,-1 1 0 0 0,1-1 0 0 0,0 1 0 0 0,0-1 0 0 0,0 1 0 0 0,-1-1 0 0 0,1 1 0 0 0,0-1 0 0 0,0 1 0 0 0,0 0 0 0 0,0-1 0 0 0,0 1 0 0 0,0 0 0 0 0,0 0 0 0 0,0-1 0 0 0,9-2-10 0 0,25-9-60 0 0,-28 7 57 0 0,4-1 30 0 0,5 4 40 0 0,-11 1-37 0 0,1 0-1 0 0,-1 0 1 0 0,1 0 0 0 0,-1 0-1 0 0,3-2-19 0 0,-2 1 32 0 0,0 0 1 0 0,-1 1-1 0 0,1 0 0 0 0,0 0 0 0 0,3 0-32 0 0,22 1 160 0 0,0 0-55 0 0,-1 0-47 0 0,0 0-37 0 0,8 0-36 0 0,70 0-123 0 0,-62 0 114 0 0,-3 0 60 0 0,0 0 81 0 0,-28-1-116 0 0,-1-1 0 0 0,0 0-1 0 0,2-1 0 0 0,-1 0 21 0 0,1 1-1 0 0,-1 0 1 0 0,4 1-21 0 0,20 2 54 0 0,-15 0-8 0 0,-1-1 0 0 0,0-1 0 0 0,10-3-46 0 0,17-6 64 0 0,7 5-11 0 0,-26 0-41 0 0,-9 1 33 0 0,0 2-1 0 0,14-1-44 0 0,10 4 53 0 0,-14 0-5 0 0,-1-2 1 0 0,18-2-49 0 0,-17-3 19 0 0,-17 3 11 0 0,0 1 0 0 0,-1 1 0 0 0,7 0-30 0 0,139 1 243 0 0,73 0 130 0 0,5 0 102 0 0,-214-1-396 0 0,1-1 1 0 0,10-3-80 0 0,-9 1 100 0 0,1 2 1 0 0,12 0-101 0 0,337 2 390 0 0,2 0-74 0 0,2 0-100 0 0,-191 0-151 0 0,0 0-34 0 0,-133 1-3 0 0,34-1 46 0 0,-36-4-54 0 0,-16-1 13 0 0,-24 2-28 0 0,1 2 0 0 0,-1-1 1 0 0,0 2-1 0 0,1 0 1 0 0,4 1-6 0 0,22 4 2 0 0,-14-1 27 0 0,0-2 0 0 0,7 0-29 0 0,681-2 233 0 0,-408 0-102 0 0,34 0 98 0 0,-171 0-68 0 0,0 0 41 0 0,-137-1-74 0 0,29-6-128 0 0,-30 3 144 0 0,31 0-144 0 0,43 4 144 0 0,-1 0-35 0 0,106 0 25 0 0,426 0 22 0 0,-595-2-156 0 0,21-4 0 0 0,-19 2 0 0 0,26 0 0 0 0,200 4 0 0 0,-218-2 0 0 0,12-4 0 0 0,-13 2 0 0 0,14 1 0 0 0,1292 3 0 0 0,-1055 0 0 0 0,-256-2 0 0 0,19-4 0 0 0,-19 1 0 0 0,18 2 0 0 0,-3 0 0 0 0,7-2 0 0 0,-10 0 0 0 0,5 2 0 0 0,-21 3 0 0 0,4 1 0 0 0,26-5 0 0 0,-32 0 0 0 0,6-1 0 0 0,23 1 0 0 0,-25 3 0 0 0,28-6 0 0 0,-31 3 11 0 0,26 0-11 0 0,175 4 54 0 0,320 0-55 0 0,-328 0 1 0 0,-190-1 0 0 0,28-6 0 0 0,-31 3 0 0 0,26 1 0 0 0,0 3 0 0 0,-4 2 0 0 0,43-7 0 0 0,-75 2 0 0 0,29-3 0 0 0,20 2 0 0 0,475 4 0 0 0,-492-3 0 0 0,5-2 0 0 0,-11 0 0 0 0,2 2 0 0 0,404 3 0 0 0,-422-1 28 0 0,26-6-28 0 0,-24 3 36 0 0,30 0-36 0 0,-33 3 26 0 0,23-5-26 0 0,-7 0 66 0 0,5 4 70 0 0,91 2 231 0 0,-50 0-158 0 0,-17 0-76 0 0,0 0-54 0 0,-53 1 29 0 0,30 5-108 0 0,-29-2 108 0 0,29 0-108 0 0,-8-4 63 0 0,14-1 1 0 0,-1 5-33 0 0,-35 0-3 0 0,-3 0-2 0 0,-1-1 0 0 0,10-1-26 0 0,125-2 75 0 0,81 0-20 0 0,-224 0-44 0 0,0-2-1 0 0,-1 0 0 0 0,1-1-10 0 0,1-1 7 0 0,-1 2 0 0 0,1 0 0 0 0,1 1-7 0 0,9 0-35 0 0,-1-2-1 0 0,11-2 36 0 0,5-3-111 0 0,-39 7 77 0 0,17-5-130 0 0,0-1-45 0 0,23-6-264 0 0,-29 10 281 0 0,4-1-45 0 0,-8 1 35 0 0,-1-1-18 0 0,2-1-68 0 0,1-1-153 0 0,-3 2 43 0 0,0 1-35 0 0,2-1-230 0 0,-2 1 109 0 0,1-3 1 0 0,4-2-133 0 0,0 0-6 0 0,-14 7 491 0 0,-1 0-1 0 0,1 0 0 0 0,0 0 0 0 0,-1 1 0 0 0,1-1 1 0 0,-1 1-1 0 0,1 0 0 0 0,2 0 202 0 0,-6 0 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2:33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206 380 7080 0 0,'0'0'157'0'0,"0"0"23"0"0,-3 0 13 0 0,-3 0-89 0 0,0 0-47 0 0,-19 0 1 0 0,2 0 11 0 0,14 0 162 0 0,-1 0 61 0 0,-16 0 719 0 0,24 0-479 0 0,2 0-364 0 0,-3 3 44 0 0,0 0-165 0 0,-1 1 48 0 0,-1 1 40 0 0,-18 17 498 0 0,19-16-514 0 0,1-2-55 0 0,-2 7 57 0 0,4-9-96 0 0,0 0 0 0 0,0 1 0 0 0,0-1 0 0 0,0 0 0 0 0,-1 0 0 0 0,1 0 1 0 0,-1 0-1 0 0,0 0 0 0 0,1 0-25 0 0,-1 0 18 0 0,0-1 1 0 0,1 1-1 0 0,0 0 1 0 0,-1 0 0 0 0,1 0-1 0 0,0-1 1 0 0,0 1-1 0 0,0 2-18 0 0,0-1 19 0 0,0 0-1 0 0,0 0 0 0 0,1 0 1 0 0,-1 0-1 0 0,1 0 1 0 0,0 0-1 0 0,0 3-18 0 0,0-4 10 0 0,0-1 1 0 0,0 1 0 0 0,-1 0-1 0 0,1 0 1 0 0,0 0-1 0 0,-1-1 1 0 0,1 1-1 0 0,-1 0 1 0 0,1-1-1 0 0,-1 1 1 0 0,0 0-1 0 0,0-1 1 0 0,0 1-1 0 0,0 0-10 0 0,0-1 10 0 0,0 1 0 0 0,0 0 0 0 0,0-1 0 0 0,0 1 0 0 0,1 0 0 0 0,-1-1 0 0 0,1 1 0 0 0,-1 0 0 0 0,1 0 0 0 0,-1-1 0 0 0,1 1 0 0 0,0 0 0 0 0,0 0 0 0 0,0 0-10 0 0,0 2 14 0 0,1 0 0 0 0,-1 0 0 0 0,1 0 0 0 0,0 0 0 0 0,0 0 0 0 0,0 0 0 0 0,0 0 0 0 0,1-1 0 0 0,0 1 0 0 0,1 2-14 0 0,-2-4 5 0 0,0-1 1 0 0,-1 1 0 0 0,1 0-1 0 0,-1-1 1 0 0,1 1 0 0 0,-1 0 0 0 0,0 0-1 0 0,1-1 1 0 0,-1 1 0 0 0,0 0 0 0 0,0 0-1 0 0,0-1 1 0 0,-1 1 0 0 0,1 0-1 0 0,0 0 1 0 0,-1 0 0 0 0,1 0-6 0 0,-1-1 2 0 0,1 1-1 0 0,-1 0 1 0 0,1-1 0 0 0,0 1 0 0 0,0 0 0 0 0,0 0 0 0 0,0 0-1 0 0,0-1 1 0 0,0 1 0 0 0,0 0 0 0 0,1 0 0 0 0,-1-1-1 0 0,1 1 1 0 0,-1 0 0 0 0,1 0 0 0 0,0-1 0 0 0,-1 1-2 0 0,27 30 0 0 0,-26-31 2 0 0,-1 1-1 0 0,1 0 1 0 0,-1-1 0 0 0,1 1-1 0 0,0-1 1 0 0,0 1 0 0 0,0-1-1 0 0,0 0 1 0 0,0 1 0 0 0,0-1-1 0 0,0 0 1 0 0,0 0 0 0 0,1 1-1 0 0,-1-1 1 0 0,1 0-2 0 0,11 6 54 0 0,-3-2-5 0 0,-5-3-33 0 0,-1 0 1 0 0,1 0 0 0 0,0-1 0 0 0,0 1 0 0 0,1-1-17 0 0,8 1 89 0 0,3-1 78 0 0,-9-1-116 0 0,1 0 33 0 0,19-2 263 0 0,-10-1-153 0 0,-8 0-109 0 0,-1-1-54 0 0,-2 0-49 0 0,-4 2 21 0 0,1 0 8 0 0,-1-1 0 0 0,1 1 0 0 0,0 0 0 0 0,0 0 0 0 0,0 0 0 0 0,0 1 0 0 0,3-1-11 0 0,-5 1 3 0 0,0 1 0 0 0,-1-1-1 0 0,1 0 1 0 0,0 0 0 0 0,-1 1 0 0 0,1-1-1 0 0,0 0 1 0 0,-1 0 0 0 0,1-1 0 0 0,-1 1-1 0 0,1-1-2 0 0,4-5 45 0 0,-1-3 50 0 0,-2 6-61 0 0,-1 1 1 0 0,1 0 0 0 0,-1 0 0 0 0,1 0 0 0 0,0 0-1 0 0,2-2-34 0 0,-1 3 33 0 0,-1-1-1 0 0,-1 0 1 0 0,1 0-1 0 0,0 0 1 0 0,-1 0 0 0 0,2-3-33 0 0,3-9 85 0 0,-1-5-32 0 0,-3 10-23 0 0,-2 6-9 0 0,0 0 1 0 0,0 0 0 0 0,0 0 0 0 0,-1 0-1 0 0,1-3-21 0 0,-2-18 71 0 0,0 14-53 0 0,2-5 2 0 0,-1 13-6 0 0,0 0 0 0 0,0 0 0 0 0,0 1 0 0 0,0-1 0 0 0,0 0 0 0 0,0 0 0 0 0,-1 0 0 0 0,1 0 0 0 0,-1 0 0 0 0,-1-2-14 0 0,-8-14 11 0 0,7 6-11 0 0,2 11 1 0 0,1 0-1 0 0,-1-1 1 0 0,1 1 0 0 0,-1 0 0 0 0,0 0-1 0 0,0 0 1 0 0,0-1 0 0 0,0 1 0 0 0,0 0-1 0 0,0 0 1 0 0,-1 0 0 0 0,1 0-1 0 0,-1 1 1 0 0,0-1-1 0 0,-5-6 20 0 0,-6-4-59 0 0,4 0-106 0 0,5 2-25 0 0,3 7 129 0 0,0 1 1 0 0,0 0-1 0 0,-1 0 1 0 0,1-1-1 0 0,0 1 1 0 0,-1 0-1 0 0,1 0 1 0 0,-1 1 0 0 0,0-1 40 0 0,-2-3-128 0 0,0 1 45 0 0,-8-8-116 0 0,8 8 78 0 0,-1 1-61 0 0,0 2-32 0 0,1-1-67 0 0,-2 1-81 0 0,0 1-92 0 0,-7 0-154 0 0</inkml:trace>
  <inkml:trace contextRef="#ctx0" brushRef="#br0" timeOffset="427.52">963 65 7072 0 0,'-13'-14'202'0'0,"11"9"1"0"0,2-5-94 0 0,-1 8 0 0 0,-1 1 121 0 0,-10-2 169 0 0,11 3-366 0 0,0-1 1 0 0,0 1-1 0 0,-1-1 1 0 0,1 0-1 0 0,0 0 0 0 0,0 1 1 0 0,0-1-1 0 0,1 0 1 0 0,-1 0-1 0 0,0 0 0 0 0,0 0 1 0 0,0 0-1 0 0,1 0 1 0 0,-1-1-34 0 0,-2-5 192 0 0,3 7-175 0 0,-1-1 0 0 0,1 1 0 0 0,0-1 0 0 0,0 1-1 0 0,0-1 1 0 0,-1 1 0 0 0,1 0 0 0 0,0-1-1 0 0,0 1 1 0 0,-1-1 0 0 0,1 1 0 0 0,0-1 0 0 0,-1 1-1 0 0,1 0 1 0 0,-1-1 0 0 0,1 1 0 0 0,0 0 0 0 0,-1 0-1 0 0,1-1 1 0 0,-1 1 0 0 0,1 0 0 0 0,-1 0 0 0 0,1-1-1 0 0,-1 1 1 0 0,1 0 0 0 0,-1 0 0 0 0,1 0-1 0 0,-1 0 1 0 0,1 0 0 0 0,-1 0 0 0 0,1 0 0 0 0,-1 0-1 0 0,1 0 1 0 0,-1 0 0 0 0,1 0 0 0 0,-1 0 0 0 0,1 0-1 0 0,-1 0-16 0 0,-5 0 323 0 0,0 0-60 0 0,0 0-49 0 0,0 0-40 0 0,-2 0 7 0 0,-12 0 211 0 0,11 0-196 0 0,2 0 36 0 0,-1 0 79 0 0,3 3-137 0 0,-8 8-40 0 0,-1-6-6 0 0,9 5-11 0 0,-5-4-53 0 0,-6 23 27 0 0,13-14-55 0 0,3-14-26 0 0,0 1-1 0 0,0-1 0 0 0,0 1 1 0 0,0-1-1 0 0,0 1 1 0 0,0-1-1 0 0,-1 1 0 0 0,1-1 1 0 0,-1 1-1 0 0,1-1-9 0 0,-5 5 37 0 0,0-1 4 0 0,-1 5 55 0 0,-10 32-3 0 0,12-34-68 0 0,-8 18 30 0 0,8-13-34 0 0,-5 11 111 0 0,-4 13 126 0 0,9-16-75 0 0,5-5-81 0 0,-1-3-50 0 0,0 18-21 0 0,0 58-113 0 0,0-54 94 0 0,0-32-5 0 0,0 0 1 0 0,0-1-1 0 0,1 1 0 0 0,-1 0 0 0 0,1 0 0 0 0,-1-1 0 0 0,1 1 0 0 0,0 0 1 0 0,0-1-1 0 0,0 1 0 0 0,0-1 0 0 0,1 1-7 0 0,4 12 44 0 0,-5 1 16 0 0,0-3-2 0 0,-1-10-49 0 0,1 0-1 0 0,0-1 0 0 0,0 1 0 0 0,0-1 1 0 0,0 1-1 0 0,0-1 0 0 0,0 1 0 0 0,1-1-8 0 0,7 14 92 0 0,-1 8-11 0 0,-5-8 3 0 0,-1 2 39 0 0,-2 6 66 0 0,0-16-154 0 0,0 5-22 0 0,0-10 54 0 0,0-3-21 0 0,0 0-78 0 0,0 0-34 0 0,0 0-116 0 0,0 0 130 0 0,0 0-10 0 0,0 0-21 0 0,0 0-39 0 0,0 0-16 0 0,0 0-39 0 0,0 0-44 0 0,0 0-50 0 0,0 0-55 0 0,0 0-49 0 0,0 0-45 0 0,0 0-39 0 0,0 0-135 0 0,0 0-39 0 0,0 0-164 0 0,0 0-439 0 0</inkml:trace>
  <inkml:trace contextRef="#ctx0" brushRef="#br0" timeOffset="661.79">459 491 8864 0 0,'0'0'200'0'0,"0"0"33"0"0,2 0 14 0 0,22 0-107 0 0,-12 0-59 0 0,-6-3-54 0 0,-4-1-23 0 0,0 0 21 0 0,2 1 38 0 0,5 1 97 0 0,-2 2-18 0 0,1 0 19 0 0,-1 0 55 0 0,-1 0-34 0 0,-1 0 35 0 0,7-2 248 0 0,-3-3-84 0 0,4-1-1 0 0,5 4-78 0 0,-2 2-36 0 0,-2-4-1 0 0,-12 4-233 0 0,6-3 104 0 0,0 0-1 0 0,-1 1 1 0 0,1 0 0 0 0,1 1 0 0 0,7-1-136 0 0,1 1 189 0 0,0-5-66 0 0,-1 0-41 0 0,-12 5-52 0 0,0 1 1 0 0,1-1-1 0 0,-1 1 0 0 0,1 0 0 0 0,-1 0 0 0 0,5 1-30 0 0,-4-1 24 0 0,-1 1 0 0 0,1-1 1 0 0,-1 0-1 0 0,1-1 0 0 0,-1 1 0 0 0,1-1 0 0 0,-1 0 1 0 0,1 0-1 0 0,0 0-24 0 0,-3 0-94 0 0,0 1 38 0 0,2-2 33 0 0,-1 1 87 0 0,7-2 194 0 0,-7 2-207 0 0,0 0-36 0 0,1 0-89 0 0,-1 0-15 0 0,-1 1-42 0 0,1-1-71 0 0,0 1-65 0 0,1 0-73 0 0,-1-1-80 0 0,0 1-86 0 0,1 0-95 0 0,-1 0-101 0 0,1 0-108 0 0,7 0-954 0 0,7 0-1014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2:28.5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0 6880 0 0,'0'0'157'0'0,"0"0"23"0"0,0 0 11 0 0,3 3 42 0 0,1 1-89 0 0,2 3 119 0 0,-4-6-26 0 0,-1 1-54 0 0,-1 0-46 0 0,1-1-39 0 0,-1 3 22 0 0,-1 1-55 0 0,1-3-15 0 0,0-1 44 0 0,0 13 357 0 0,0 0-50 0 0,0 0-46 0 0,0-1-41 0 0,0 15 214 0 0,0 2-101 0 0,0-22-328 0 0,1-1 0 0 0,0 0 0 0 0,1 1 0 0 0,1 5-99 0 0,0-5 101 0 0,-2 0 0 0 0,1 0 0 0 0,-1 1 0 0 0,1 7-101 0 0,-2 45 476 0 0,1-44-284 0 0,5 0-36 0 0,0-1-51 0 0,-2 1-3 0 0,7 26 133 0 0,-7-22-54 0 0,-4-2-49 0 0,0-17-116 0 0,0 1 0 0 0,0 0-1 0 0,0 0 1 0 0,0 0 0 0 0,1 0 0 0 0,-1 0 0 0 0,1 0-16 0 0,5 10 75 0 0,-5-11-63 0 0,0-1-1 0 0,0 0 1 0 0,-1 1-1 0 0,1-1 1 0 0,0 1 0 0 0,-1-1-1 0 0,1 1 1 0 0,-1-1-1 0 0,0 1 1 0 0,1 0-1 0 0,-1-1 1 0 0,0 1 0 0 0,0-1-12 0 0,0 1 12 0 0,0 0 0 0 0,0 0 0 0 0,1-1 1 0 0,-1 1-1 0 0,0 0 0 0 0,1 0 1 0 0,0-1-1 0 0,-1 1 0 0 0,1 0 1 0 0,0-1-1 0 0,0 1 0 0 0,0-1 0 0 0,0 1-12 0 0,0-1 11 0 0,0 1 1 0 0,0 0-1 0 0,-1-1 0 0 0,1 1 0 0 0,0-1 0 0 0,0 1 0 0 0,-1 0 0 0 0,1 0 0 0 0,-1-1 0 0 0,0 1 0 0 0,0 0 0 0 0,1 0 1 0 0,-1 0-12 0 0,0 7 67 0 0,0 4 31 0 0,0 12-71 0 0,0-20-46 0 0,0 0-66 0 0,0 3 5 0 0,0 8-34 0 0,0-5-328 0 0,0-9-34 0 0</inkml:trace>
  <inkml:trace contextRef="#ctx0" brushRef="#br0" timeOffset="316.13">1 411 5840 0 0,'0'0'132'0'0,"3"0"17"0"0,5 0-40 0 0,-1 0-39 0 0,6 0 50 0 0,-12 0-119 0 0,-1 0 0 0 0,1 0 0 0 0,-1 0 0 0 0,1 0 0 0 0,-1 0 0 0 0,1 0 0 0 0,-1 0 0 0 0,1 0 0 0 0,-1 0 0 0 0,1 0 0 0 0,-1 0 0 0 0,1 0 0 0 0,-1 0 0 0 0,1-1 0 0 0,-1 1 0 0 0,1 0 0 0 0,-1 0 0 0 0,1 0 0 0 0,-1-1 0 0 0,0 1 0 0 0,1 0 1 0 0,-1-1-1 0 0,1 1 0 0 0,-1 0 0 0 0,0-1 0 0 0,1 1 0 0 0,-1 0 0 0 0,0-1 0 0 0,1 1 0 0 0,-1-1 0 0 0,0 1 0 0 0,0-1-1 0 0,5-5-5 0 0,3 2 25 0 0,0 2 46 0 0,-3 1-36 0 0,0-1 39 0 0,0 0 35 0 0,7-2 188 0 0,-8 2-129 0 0,0 1-1 0 0,0-1 1 0 0,0 0 0 0 0,0-1-1 0 0,-1 1 1 0 0,1-1 0 0 0,2-2-163 0 0,2-2 308 0 0,1 2-65 0 0,5 0 27 0 0,1 1-72 0 0,-9 3-101 0 0,1-1 0 0 0,-1 0 0 0 0,0 0 1 0 0,2-1-98 0 0,27-14 436 0 0,-1 0-77 0 0,45-26 396 0 0,-51 25-451 0 0,-8 7-186 0 0,36-12 219 0 0,-27 12-190 0 0,-24 10-144 0 0,0 0 0 0 0,-1 0 0 0 0,1 1 0 0 0,0-1 0 0 0,0 1 0 0 0,0 0 0 0 0,0 0-3 0 0,2 1-56 0 0,0-1-62 0 0,-3 1-62 0 0,0-1-83 0 0,-2 0-126 0 0,0 0-104 0 0,-1 0 66 0 0,0 0-38 0 0,1 0-549 0 0,2 0-434 0 0,5 0-824 0 0</inkml:trace>
  <inkml:trace contextRef="#ctx0" brushRef="#br0" timeOffset="675.83">711 206 5640 0 0,'2'2'124'0'0,"9"9"17"0"0,-9-8-7 0 0,0 1-59 0 0,-2 0-39 0 0,-1 1-23 0 0,1-3 20 0 0,-1 5-7 0 0,1-5-25 0 0,0 1-1 0 0,0-1 0 0 0,0 0 0 0 0,0 0 0 0 0,0 0 0 0 0,1 0 0 0 0,-1 0 1 0 0,1 1-1 0 0,-1-1 0 0 0,1 1 0 0 0,4 5-12 0 0,2 4 18 0 0,-6-1 77 0 0,2 3 299 0 0,3-1-51 0 0,2 0-46 0 0,0-1-41 0 0,-1-3-43 0 0,0 2 80 0 0,2 4 242 0 0,-1 0-1 0 0,-1-4-240 0 0,3 11 129 0 0,-7-12-157 0 0,0-4-77 0 0,0 1 46 0 0,1 2 30 0 0,0 0-37 0 0,-3-6-142 0 0,0 0 1 0 0,0 0 0 0 0,0 0-1 0 0,-1 0 1 0 0,1 0-1 0 0,-1 0 1 0 0,0 3-75 0 0,2 7 355 0 0,4 1 46 0 0,0-2-53 0 0,-4-1-64 0 0,-2-7-161 0 0,0 1 47 0 0,0 12 518 0 0,0-10-432 0 0,0-1-85 0 0,0-3-135 0 0,0-1-40 0 0,2 4 246 0 0,9 4-8 0 0,-11-10-230 0 0,0 0-1 0 0,0 0 1 0 0,0 0 0 0 0,1 0 0 0 0,-1 0 0 0 0,0 0 0 0 0,0 1 0 0 0,0-1 0 0 0,0 0 0 0 0,0 0 0 0 0,0 0 0 0 0,0 0 0 0 0,0 0 0 0 0,0 0 0 0 0,0 0 0 0 0,1 0 0 0 0,-1 0 0 0 0,0 1 0 0 0,0-1 0 0 0,0 0 0 0 0,0 0 0 0 0,0 0-1 0 0,0 0 1 0 0,0 0 0 0 0,0 0 0 0 0,0 0 0 0 0,0 1 0 0 0,0-1 0 0 0,0 0 0 0 0,0 0 0 0 0,0 0 0 0 0,0 0 0 0 0,0 0 0 0 0,0 0 0 0 0,0 1 0 0 0,0-1 0 0 0,0 0 0 0 0,0 0 0 0 0,0 0 0 0 0,0 0 0 0 0,0 0 0 0 0,-1 0 0 0 0,1 0-1 0 0,0 0 1 0 0,0 1 0 0 0,0-1 0 0 0,0 0 0 0 0,0 0 0 0 0,0 0 0 0 0,0 0 0 0 0,0 0 0 0 0,0 0 0 0 0,0 0 0 0 0,-1 0 0 0 0,1 0 0 0 0,0 0 0 0 0,0 0-4 0 0,-11 11 199 0 0,9-8-9 0 0,2-3-4 0 0,0 0-10 0 0,0 0-34 0 0,0 0-12 0 0,0 0-2 0 0,0 0-2 0 0,0-3-6 0 0,0-5 19 0 0,1 0-40 0 0,0-6-1 0 0,-1 11-85 0 0,0 1 1 0 0,0-1 0 0 0,0 0 0 0 0,0 0 0 0 0,-1 1-1 0 0,1-1 1 0 0,-1 0 0 0 0,0 1 0 0 0,1-1-1 0 0,-2-1-13 0 0,-1-1 21 0 0,2 3-16 0 0,0 0 0 0 0,0 1 0 0 0,0-1 0 0 0,0 0 0 0 0,0 0 0 0 0,1 0 0 0 0,-1 0 1 0 0,1 0-1 0 0,-1 0 0 0 0,1 0 0 0 0,0 0 0 0 0,-1 0 0 0 0,1 0 0 0 0,0 0 0 0 0,0 0 0 0 0,1 0 1 0 0,-1 0-1 0 0,0 0 0 0 0,1 0-5 0 0,5-11 14 0 0,-5 11-9 0 0,0 1 0 0 0,0-1 0 0 0,-1 1 0 0 0,1 0-1 0 0,0-1 1 0 0,-1 1 0 0 0,1-1 0 0 0,-1 0 0 0 0,0 1 0 0 0,0-1-1 0 0,1 1 1 0 0,-1-1 0 0 0,0 1-5 0 0,0-44 80 0 0,0 43-79 0 0,0 0 0 0 0,0 1 0 0 0,0-1 0 0 0,0 0-1 0 0,1 1 1 0 0,-1-1 0 0 0,0 0 0 0 0,1 1 0 0 0,0-1 0 0 0,-1 1 0 0 0,1-1-1 0 0,0 1 1 0 0,0-1 0 0 0,-1 1 0 0 0,2-1-1 0 0,3-6 0 0 0,0-3 0 0 0,-4 9 0 0 0,0 0 0 0 0,0-1 0 0 0,0 1 0 0 0,0 0 0 0 0,1 0 0 0 0,-1 0 0 0 0,1 0 0 0 0,-1 0 0 0 0,1 0 0 0 0,1-1 0 0 0,-1 0 0 0 0,1 0 0 0 0,-1 0 0 0 0,0-1 0 0 0,0 1 0 0 0,0-2 0 0 0,0 2 0 0 0,0-1 0 0 0,0 1 0 0 0,0 0 0 0 0,0 0 0 0 0,1 0 0 0 0,0-1 0 0 0,14-15 0 0 0,-12 13 0 0 0,1 0 0 0 0,0 0 0 0 0,0 0 0 0 0,0 1 0 0 0,1 0 0 0 0,3-3 0 0 0,0 4-10 0 0,-1-1-45 0 0,4-4-77 0 0,-9 5 74 0 0,1 1 0 0 0,0 0-1 0 0,-1 0 1 0 0,1 0 0 0 0,1 1 0 0 0,-1 0 0 0 0,0 0-1 0 0,1 0 59 0 0,6-3-219 0 0,-7 2-200 0 0,0 1 80 0 0,-2 1 70 0 0,0-1 60 0 0,-1 1 42 0 0,1 0 47 0 0,-1-1-6 0 0,4 0-80 0 0,-3 1 87 0 0,0 0-62 0 0,15-1-1085 0 0</inkml:trace>
  <inkml:trace contextRef="#ctx0" brushRef="#br0" timeOffset="1164.66">1484 253 6016 0 0,'0'0'133'0'0,"0"0"23"0"0,0 0 11 0 0,-3 0-27 0 0,0 0-86 0 0,-6 0-46 0 0,5 0 45 0 0,1 0 45 0 0,0 0 67 0 0,0 0 83 0 0,-1 0 100 0 0,2 3 162 0 0,-3 1-278 0 0,2-1-41 0 0,-1 0 0 0 0,2 0 0 0 0,-1 1 0 0 0,0-1 0 0 0,-1 2-191 0 0,0 4 248 0 0,3 1-99 0 0,-2 4 135 0 0,-3-4-76 0 0,2-2-71 0 0,-2 4 85 0 0,-2 3 33 0 0,6-11-185 0 0,-2 11 157 0 0,4-2-94 0 0,-1 4 9 0 0,0-15-119 0 0,0 0-1 0 0,0 0 1 0 0,0-1-1 0 0,0 1 1 0 0,0 0 0 0 0,-1-1-1 0 0,1 1 1 0 0,0-1-1 0 0,-1 1 1 0 0,0-1-23 0 0,1 1 22 0 0,-1-1 0 0 0,1 1 1 0 0,0-1-1 0 0,-1 1 1 0 0,1 0-1 0 0,0-1 0 0 0,0 1 1 0 0,0 0-1 0 0,0 0 1 0 0,0 0-23 0 0,-3 20 190 0 0,5 48 350 0 0,0-41-342 0 0,-1-24-119 0 0,0-2-32 0 0,0 2-5 0 0,0-2-2 0 0,2 2 140 0 0,12 5 46 0 0,-1-7-24 0 0,-11-3-12 0 0,1 0-100 0 0,0 0-75 0 0,1-1 0 0 0,-1 1-1 0 0,1-1 1 0 0,-1 0 0 0 0,0 0 0 0 0,1 0 0 0 0,-1-1 0 0 0,1 0-15 0 0,7-2 41 0 0,-9 3-34 0 0,-1 1-2 0 0,-1 0 1 0 0,1 0-1 0 0,0 0 0 0 0,0 0 1 0 0,-1 0-1 0 0,1-1 1 0 0,0 1-1 0 0,-1 0 0 0 0,1 0 1 0 0,0-1-1 0 0,-1 1 0 0 0,1 0 1 0 0,-1-1-1 0 0,1 1 1 0 0,0 0-1 0 0,-1-1 0 0 0,1 1 1 0 0,-1-1-1 0 0,1 1 1 0 0,-1-1-1 0 0,1 0 0 0 0,-1 1 1 0 0,0-1-1 0 0,1 1 1 0 0,-1-1-1 0 0,0 0 0 0 0,1 0-5 0 0,2-6 40 0 0,-2 6-34 0 0,0 0 1 0 0,0-1 0 0 0,0 1-1 0 0,0 0 1 0 0,0 0 0 0 0,1 0-1 0 0,-1 0 1 0 0,0 0 0 0 0,1 0-1 0 0,-1 0 1 0 0,0 0 0 0 0,1 0-1 0 0,-1 1 1 0 0,1-1 0 0 0,-1 1-1 0 0,1-1 1 0 0,0 1 0 0 0,-1-1-1 0 0,1 1 1 0 0,1 0-7 0 0,-1 0 8 0 0,1-1-1 0 0,-1 0 1 0 0,1 1-1 0 0,-1-1 1 0 0,1 0-1 0 0,-1 0 1 0 0,0 0-1 0 0,0-1 1 0 0,1 1-1 0 0,-1 0 1 0 0,0-1 0 0 0,0 0-8 0 0,0 1 6 0 0,-1 0 0 0 0,0-1 1 0 0,1 1-1 0 0,-1 0 1 0 0,0 0-1 0 0,0-1 0 0 0,0 1 1 0 0,0-1-1 0 0,0 1 1 0 0,-1-1-1 0 0,1 1 0 0 0,0-1 1 0 0,-1 1-1 0 0,1-1 1 0 0,-1 0-1 0 0,1 0 0 0 0,-1 1 1 0 0,0-1-1 0 0,0 0 1 0 0,0 0-7 0 0,0 1 5 0 0,0-1 0 0 0,1 0 0 0 0,-1 0-1 0 0,0 0 1 0 0,1 1 0 0 0,-1-1 0 0 0,1 0 0 0 0,0 1 0 0 0,-1-1 0 0 0,1 0 0 0 0,0 1 0 0 0,0-1 0 0 0,0 1-5 0 0,5-12 32 0 0,-4 2 26 0 0,-2-9 5 0 0,0-20-56 0 0,0 38-5 0 0,0 0 1 0 0,0 0-1 0 0,0 0 1 0 0,1 0 0 0 0,-1 0-1 0 0,1 0 1 0 0,-1 0 0 0 0,1 0-1 0 0,0 1 1 0 0,-1-1 0 0 0,1 0-1 0 0,0 0 1 0 0,1-1-3 0 0,-1 2 2 0 0,0-1 0 0 0,0 1 1 0 0,0 0-1 0 0,0-1 0 0 0,-1 1 1 0 0,1-1-1 0 0,-1 0 0 0 0,1 1 0 0 0,-1-1 1 0 0,0 1-1 0 0,1-1 0 0 0,-1 0 1 0 0,0 0-3 0 0,-1-10-2 0 0,1-7 13 0 0,3 2 33 0 0,8 4-45 0 0,-8 10-63 0 0,-3 6-24 0 0,0-2 85 0 0,0-1 0 0 0,0 1 0 0 0,0-1 0 0 0,0 1 0 0 0,0 0 0 0 0,0-1 0 0 0,0 1 0 0 0,0-1 0 0 0,1 1 0 0 0,-1-1 0 0 0,0 1 0 0 0,0-1 0 0 0,1 1 0 0 0,-1-1 0 0 0,0 1 0 0 0,1-1 0 0 0,-1 1 0 0 0,0-1 0 0 0,1 1 0 0 0,-1-1 0 0 0,1 0 0 0 0,-1 1 0 0 0,1-1 0 0 0,0 0 3 0 0,-1 1-1 0 0,1-1 1 0 0,0 1-1 0 0,-1-1 0 0 0,1 1 1 0 0,-1-1-1 0 0,1 1 0 0 0,-1-1 1 0 0,1 1-1 0 0,-1-1 0 0 0,1 1 1 0 0,-1 0-1 0 0,0-1 0 0 0,1 1 1 0 0,-1 0-1 0 0,0-1 0 0 0,1 1 1 0 0,-1 0-1 0 0,0 0 0 0 0,0-1 1 0 0,0 1-1 0 0,0 0 0 0 0,0 0 1 0 0,0-1-1 0 0,0 1 1 0 0,0 0 0 0 0,0 14-44 0 0,0-8 30 0 0,0 0 0 0 0,0 0 0 0 0,0 0 0 0 0,1 0 0 0 0,1 3 14 0 0,1-2-19 0 0,0-1-1 0 0,0 0 0 0 0,5 5 20 0 0,1 4-15 0 0,0 4 15 0 0,-7-14 0 0 0,0-1 0 0 0,0-1 0 0 0,1 1 0 0 0,0 0 0 0 0,-1-1 0 0 0,2 1 0 0 0,-1-1 0 0 0,1 2 0 0 0,23 19 0 0 0,-18-21 0 0 0,3 1 0 0 0,-10-4 1 0 0,18 10 42 0 0,-13-4-34 0 0,-5 0-38 0 0,-1-5-58 0 0,1-1-40 0 0,1-1-2 0 0,7 0-8 0 0,-7 0 47 0 0,0 0-64 0 0,-1 0-7 0 0,0 0-53 0 0,0 0-62 0 0,-1 0-69 0 0,0 0 29 0 0,0 0-47 0 0,-1 0-40 0 0,0 0-36 0 0,1 0-129 0 0,-1 0-34 0 0,0 0-1331 0 0</inkml:trace>
  <inkml:trace contextRef="#ctx0" brushRef="#br0" timeOffset="1570.32">1910 284 7224 0 0,'0'0'209'0'0,"0"3"-5"0"0,0 11-167 0 0,0-12-35 0 0,1 0 1 0 0,-1 0-1 0 0,0 0 1 0 0,1 0-1 0 0,-1-1 1 0 0,1 1-1 0 0,-1 0 1 0 0,1 0 0 0 0,0 0-1 0 0,-1-1 1 0 0,1 1-1 0 0,0 0 1 0 0,1 0-3 0 0,1 2 57 0 0,-1 0 48 0 0,-1 1 61 0 0,0 3 75 0 0,-2-2 31 0 0,1-4-185 0 0,0-1 0 0 0,0 1 0 0 0,0 0 0 0 0,0-1 0 0 0,0 1 0 0 0,0 0 0 0 0,0-1 0 0 0,1 1 0 0 0,-1-1 0 0 0,1 1 0 0 0,-1 0 0 0 0,1 0-87 0 0,0-1 47 0 0,4 4 380 0 0,-5-3-76 0 0,-3 9 134 0 0,7 1-8 0 0,0-3-119 0 0,-2 1 73 0 0,-1-1-118 0 0,2-3-58 0 0,1 2-11 0 0,4 1 42 0 0,5 8 156 0 0,-11-11-256 0 0,-1 3 40 0 0,-1-9-204 0 0,0 1 1 0 0,0 0 0 0 0,0-1-1 0 0,0 1 1 0 0,0 0 0 0 0,0 0 0 0 0,1-1-1 0 0,-1 1 1 0 0,0 0 0 0 0,0-1 0 0 0,1 1-1 0 0,-1 0 1 0 0,0-1 0 0 0,1 1-1 0 0,-1 0 1 0 0,1-1 0 0 0,-1 1-23 0 0,10 5 272 0 0,-2-1-117 0 0,-1 3-34 0 0,-2 3 100 0 0,-2-3 5 0 0,0-4-114 0 0,0-1-68 0 0,1 0-65 0 0,9 0 119 0 0,-10-3-8 0 0,-3 0-6 0 0,0 2-16 0 0,0 2-60 0 0,1-2 35 0 0,1 1 214 0 0,3-6-2 0 0,-4 1-213 0 0,1 0-36 0 0,0 0-50 0 0,1-1 150 0 0,-2-1-48 0 0,-2-5-21 0 0,1 7-6 0 0,0-5 17 0 0,-1 5-32 0 0,1-1 0 0 0,0 1 0 0 0,0 0 0 0 0,0 0 0 0 0,1 0 0 0 0,-1 0 0 0 0,0 0 0 0 0,1-1 0 0 0,-1 1 0 0 0,1-1-16 0 0,4-5 48 0 0,-4 7-40 0 0,0 0-1 0 0,0-1 0 0 0,0 1 1 0 0,0-1-1 0 0,0 1 0 0 0,-1-1 0 0 0,1 1 1 0 0,-1-1-1 0 0,1 0 0 0 0,-1 1 1 0 0,0-1-1 0 0,0 0 0 0 0,1 1 1 0 0,-1-1-1 0 0,0-1-7 0 0,-1-9 5 0 0,1 8 2 0 0,0-1 0 0 0,0 1-1 0 0,0 0 1 0 0,0-1 0 0 0,1 1 0 0 0,-1 0 0 0 0,1 0 0 0 0,0-1 0 0 0,1 1 0 0 0,-1 0 0 0 0,1 0 0 0 0,0 0 0 0 0,-1 0 0 0 0,2 1 0 0 0,-1-2-7 0 0,11-21 40 0 0,-9 17-35 0 0,0 1-1 0 0,0-1 0 0 0,3-2-4 0 0,4-13-3 0 0,-9 19 5 0 0,0-1 0 0 0,1 1 0 0 0,-1 0 0 0 0,1 0 0 0 0,3-4-2 0 0,-4 7-3 0 0,-1 1 0 0 0,0-1 0 0 0,1 1 0 0 0,-1 0 0 0 0,1 0 0 0 0,0-1 0 0 0,-1 1 0 0 0,2 0 3 0 0,-1 0-7 0 0,0 0 0 0 0,0 0 0 0 0,0 1 0 0 0,0-1 0 0 0,0 1 0 0 0,0-1 0 0 0,0 1 0 0 0,0 0 0 0 0,2 0 7 0 0,4 0-17 0 0,-5-1 0 0 0,1 1 0 0 0,-1 0-1 0 0,1 0 1 0 0,-1 0 0 0 0,1 0-1 0 0,-1 1 1 0 0,1-1 0 0 0,-1 1-1 0 0,2 1 18 0 0,3 2-9 0 0,19 7-5 0 0,-23-9 7 0 0,0-1 0 0 0,0 1 0 0 0,0 0 0 0 0,-1 1-1 0 0,1-1 1 0 0,0 0 0 0 0,-1 1 7 0 0,2 2-3 0 0,0-1 0 0 0,0 1 0 0 0,-1 0 0 0 0,3 2 3 0 0,2 7 1 0 0,0 0 0 0 0,0 1-1 0 0,2 7 0 0 0,0-9 10 0 0,-9-11-3 0 0,0 0 1 0 0,-1-1-1 0 0,1 1 1 0 0,0 0 0 0 0,-1 0-1 0 0,0 0 1 0 0,1 0-1 0 0,-1 0 1 0 0,1 2-8 0 0,1 9 32 0 0,-3-10-28 0 0,0-1-1 0 0,1 0 1 0 0,0 0-1 0 0,-1 1 0 0 0,1-1 1 0 0,0 0-1 0 0,0 0 1 0 0,0 0-1 0 0,0 0 0 0 0,1 0 1 0 0,-1 0-1 0 0,1 0 0 0 0,-1 0 1 0 0,1 0-4 0 0,0 0 5 0 0,-1 0 1 0 0,1 0-1 0 0,-1 0 1 0 0,0 0-1 0 0,0 0 1 0 0,1 0-1 0 0,-1 0 1 0 0,-1 0-1 0 0,1 1 0 0 0,0-1 1 0 0,0 0-1 0 0,0 3-5 0 0,2 7 12 0 0,4-4 22 0 0,-6-8-34 0 0,-1 0 1 0 0,1 1 0 0 0,-1-1-1 0 0,1 0 1 0 0,-1 1 0 0 0,1-1 0 0 0,-1 1-1 0 0,0-1 1 0 0,1 1 0 0 0,-1-1-1 0 0,0 1 1 0 0,1-1 0 0 0,-1 1-1 0 0,0-1 1 0 0,0 1 0 0 0,1 0-1 0 0,-1-1 1 0 0,0 1 0 0 0,0-1-1 0 0,0 1 1 0 0,0 0 0 0 0,0-1-1 0 0,0 1 1 0 0,0-1 0 0 0,0 1-1 0 0,0 0 1 0 0,0-1 0 0 0,0 1-1 0 0,-1 0 0 0 0,1 7 0 0 0,-1-5 0 0 0,1 0 0 0 0,0 0 0 0 0,0 0 0 0 0,0 0 0 0 0,0 0 0 0 0,0 0 0 0 0,1 0 0 0 0,-1 0 0 0 0,1 0 0 0 0,0 0 0 0 0,0 0 0 0 0,2 3 15 0 0,-1-3-104 0 0,0-1-57 0 0,-1 1-89 0 0,0-1-108 0 0,0 0 126 0 0,0-1-35 0 0,-1 0-35 0 0,1 0-39 0 0,-1 1-41 0 0,1-1-42 0 0,-1 0-46 0 0,0 1-48 0 0,0-1-50 0 0,0 0-51 0 0,0 1-1485 0 0,0-1-1186 0 0</inkml:trace>
  <inkml:trace contextRef="#ctx0" brushRef="#br0" timeOffset="2201.93">2983 221 5248 0 0,'-26'0'606'0'0,"0"0"44"0"0,-61 0 1581 0 0,50 0-1326 0 0,0 0-80 0 0,18 0-465 0 0,1 0-43 0 0,13 3-163 0 0,-6 7-13 0 0,8-7-45 0 0,3-3-21 0 0,0 0-3 0 0,0 0-31 0 0,0 3-118 0 0,0 4 13 0 0,0 2-31 0 0,3 4 82 0 0,-2-12 11 0 0,-1 0 0 0 0,1-1 1 0 0,0 1-1 0 0,-1 0 0 0 0,1 0 0 0 0,0 0 1 0 0,0 0-1 0 0,0-1 0 0 0,0 1 0 0 0,0 0 1 0 0,0-1-1 0 0,0 1 0 0 0,0-1 1 0 0,0 1-1 0 0,0-1 0 0 0,0 1 2 0 0,10 5-14 0 0,-5 5 69 0 0,23 4 156 0 0,-28-14-202 0 0,0-1 0 0 0,1 1 1 0 0,-1-1-1 0 0,0 1 0 0 0,1-1 1 0 0,-1 0-1 0 0,0 0 1 0 0,1 0-1 0 0,-1 0 0 0 0,2 0-9 0 0,15 3 1 0 0,-2 2-44 0 0,-6-1-7 0 0,-1 0 1 0 0,0 1-1 0 0,0-1 1 0 0,1 3 49 0 0,12 6-7 0 0,14 2 54 0 0,-35-14-43 0 0,1-1-1 0 0,0 1 1 0 0,0 0 0 0 0,-1-1-1 0 0,1 1 1 0 0,0 0 0 0 0,-1 0-1 0 0,1 0 1 0 0,-1 0 0 0 0,1 0-1 0 0,-1 1 1 0 0,0-1 0 0 0,1 0-1 0 0,-1 0 1 0 0,0 1 0 0 0,0-1-1 0 0,1 2-3 0 0,5 6 39 0 0,9 2 64 0 0,-1 10 8 0 0,-1-11 1 0 0,-9 11 18 0 0,2-13 39 0 0,-6-7-159 0 0,-1-1 0 0 0,0 0 0 0 0,1 0 0 0 0,-1 1 0 0 0,1-1 0 0 0,-1 0 1 0 0,0 1-1 0 0,1-1 0 0 0,-1 1 0 0 0,0-1 0 0 0,1 0 0 0 0,-1 1 0 0 0,0-1 0 0 0,0 1 0 0 0,0-1 0 0 0,1 1 0 0 0,-1-1 1 0 0,0 1-1 0 0,0-1 0 0 0,0 1 0 0 0,0-1 0 0 0,0 1 0 0 0,0-1 0 0 0,0 1 0 0 0,0-1 0 0 0,0 1 0 0 0,0-1 1 0 0,0 1-1 0 0,0 0-10 0 0,0 3 81 0 0,0 4 44 0 0,-2 7 96 0 0,-2-7-28 0 0,-1-1 22 0 0,-2 0 95 0 0,-4 7 17 0 0,9-9-238 0 0,-2 2 131 0 0,-3-3-37 0 0,2-2-126 0 0,-9 9 152 0 0,12-9-7 0 0,2-2-20 0 0,-3 0-71 0 0,-1 0-79 0 0,2 0-18 0 0,0 0 0 0 0,-1 0-1 0 0,1 0 1 0 0,-1 0-1 0 0,1 0 1 0 0,0 1-1 0 0,0-1 1 0 0,-1 1 0 0 0,-1 0-14 0 0,-1 2 23 0 0,-5 2 14 0 0,-1-10-23 0 0,6 2-6 0 0,-5-2-1 0 0,1 1-90 0 0,2-1-94 0 0,3-3-90 0 0,2-4-90 0 0,2 6 128 0 0,0 4 111 0 0,0 0-37 0 0,-1 1-7 0 0,1-1-38 0 0,-1 0-40 0 0,1 1-48 0 0,-1-1-50 0 0,0 1-47 0 0,0-1-41 0 0,-1 1-37 0 0,1-1-133 0 0,-1 0-36 0 0,-4-4-1389 0 0</inkml:trace>
  <inkml:trace contextRef="#ctx0" brushRef="#br0" timeOffset="2513.61">3298 174 6568 0 0,'3'3'190'0'0,"0"0"-75"0"0,1 1-39 0 0,18 18-49 0 0,-6-6 35 0 0,-7-6 101 0 0,-6-6 18 0 0,-1 1 134 0 0,2 7 134 0 0,0-4-161 0 0,2 2 145 0 0,0 6 88 0 0,-3-6-303 0 0,0 2-26 0 0,0-4-26 0 0,0-1 21 0 0,0 1 62 0 0,3 3 45 0 0,-2 0-45 0 0,0 14 149 0 0,-3-13-268 0 0,1 0 44 0 0,11 23 456 0 0,-6-17-344 0 0,-1 0-101 0 0,-1 13 166 0 0,-1-14-167 0 0,-1-10-77 0 0,-2-1 0 0 0,1 1 0 0 0,-1 0 0 0 0,0 0 0 0 0,0 3-107 0 0,-1-1 164 0 0,2-1-46 0 0,0 0-24 0 0,2 2-13 0 0,1 5 16 0 0,0 14 75 0 0,1-14-59 0 0,-5-12-88 0 0,1 1 0 0 0,-1-1 0 0 0,0 0 0 0 0,0 1 0 0 0,-1-1 0 0 0,1 1 0 0 0,-1-1 1 0 0,0 2-26 0 0,0 13 100 0 0,0 12 17 0 0,0-10-22 0 0,0-12-123 0 0,0 0 59 0 0,0 8 117 0 0,0 22 335 0 0,0-26-390 0 0,0-2-68 0 0,1-9-25 0 0,-1 0 0 0 0,0 0 0 0 0,0 0 0 0 0,0 0 0 0 0,0 0 0 0 0,-1-1 0 0 0,1 1 0 0 0,0 0 0 0 0,0 0 0 0 0,0 0 0 0 0,-1 0 0 0 0,1-1 0 0 0,0 1 0 0 0,-1 1 0 0 0,0-2-1 0 0,1 0 0 0 0,-1 1 0 0 0,0-1 1 0 0,1 0-1 0 0,-1 0 0 0 0,1 1 1 0 0,-1-1-1 0 0,0 0 0 0 0,0 0 0 0 0,1 0 1 0 0,-1 0-1 0 0,0 0 0 0 0,1 0 1 0 0,-1 0-1 0 0,0 0 1 0 0,1 0 0 0 0,0 0-1 0 0,0 0 0 0 0,0 0 1 0 0,0 0-1 0 0,0 0 0 0 0,0 0 0 0 0,0 0 1 0 0,0 0-1 0 0,0 0 0 0 0,0 0 0 0 0,-1 0 1 0 0,1 0-1 0 0,0 0 0 0 0,0 0 0 0 0,0 0 1 0 0,0 0-1 0 0,0 0 0 0 0,0 0 0 0 0,0 0 1 0 0,0 0-1 0 0,0 0 0 0 0,0 0 0 0 0,-1 0 1 0 0,1 0-1 0 0,0 0 0 0 0,0 0 0 0 0,0 0 1 0 0,0 0-1 0 0,0 0 0 0 0,0 0 0 0 0,0 0 1 0 0,0 0-1 0 0,0 0 0 0 0,0 0 0 0 0,0-1 1 0 0,0 1-1 0 0,0 0 0 0 0,0 0 0 0 0,0 0 1 0 0,0 0-1 0 0,0 0 0 0 0,0 0 0 0 0,0 0 1 0 0,-1 0-1 0 0,1 0 0 0 0,0 0 0 0 0,0 0 1 0 0,0-1-1 0 0,0 1 0 0 0,0 0 0 0 0,0 0 1 0 0,1 0-1 0 0,-1 0 0 0 0,0 0 0 0 0,0 0 1 0 0,0 0-1 0 0,0 0 0 0 0,0 0 1 0 0,-1-8-7 0 0,1 1-71 0 0,-1 1-39 0 0,-6-10-298 0 0,3 10 268 0 0,3 6 132 0 0,1 0 0 0 0,0 0-1 0 0,0 0 1 0 0,-1-1 0 0 0,1 1-1 0 0,0 0 1 0 0,0 0 0 0 0,0-1-1 0 0,-1 1 1 0 0,1 0 0 0 0,0-1-1 0 0,0 1 1 0 0,0 0 0 0 0,0 0-1 0 0,0-1 1 0 0,0 1 0 0 0,0 0-1 0 0,0-1 1 0 0,0 1 0 0 0,0 0-1 0 0,0-1 1 0 0,0 1 0 0 0,0 0-1 0 0,0-1 1 0 0,0 1 0 0 0,0 0 15 0 0,0-8-113 0 0,0-2-109 0 0,0-2-65 0 0,0-16-450 0 0,0 21 544 0 0,0 1 38 0 0,0-13-530 0 0</inkml:trace>
  <inkml:trace contextRef="#ctx0" brushRef="#br0" timeOffset="2813.63">3314 237 7688 0 0,'0'0'166'0'0,"3"0"29"0"0,-2 0-162 0 0,1 0 1 0 0,0-1-1 0 0,0 1 1 0 0,-1-1-1 0 0,1 1 1 0 0,0-1-1 0 0,-1 0 0 0 0,1 0 1 0 0,0 0-1 0 0,-1 0 1 0 0,2-1-34 0 0,4-2 63 0 0,0 2-27 0 0,1 1 61 0 0,2 0 73 0 0,4 2 128 0 0,-8-1-106 0 0,13 0 248 0 0,-2 0-125 0 0,-2 0-124 0 0,-3 0-122 0 0,-10 0-55 0 0,0 0 1 0 0,-1 0-1 0 0,1 1 1 0 0,0-1-1 0 0,-1 0 1 0 0,1 1-1 0 0,0-1 1 0 0,-1 1-1 0 0,1-1 1 0 0,-1 1 0 0 0,1 0-1 0 0,-1-1 1 0 0,1 1-1 0 0,0 0-14 0 0,10 5 85 0 0,17 0 68 0 0,-12-1 28 0 0,-1 0 1 0 0,1 2-1 0 0,-1 0 0 0 0,-1 0 1 0 0,1 2-182 0 0,14 9 231 0 0,-2 0-100 0 0,-1 4 34 0 0,-23-18-143 0 0,-1 0 0 0 0,0-1 0 0 0,-1 1 0 0 0,1 1-1 0 0,-1-1 1 0 0,1 0 0 0 0,-1 1 0 0 0,-1-1 0 0 0,2 3-22 0 0,7 16 64 0 0,-7-12 17 0 0,-3-7-44 0 0,0 3-14 0 0,0-3 16 0 0,0 3 49 0 0,0 2 68 0 0,-2 11 11 0 0,1-17-146 0 0,0-1-1 0 0,0 0 1 0 0,0 0 0 0 0,0 0 0 0 0,0 0-1 0 0,0-1 1 0 0,0 1 0 0 0,-1 0 0 0 0,1 0-1 0 0,-2 1-20 0 0,-10 10 164 0 0,-18 20 186 0 0,21-25-279 0 0,1-2-49 0 0,-32 11 129 0 0,22-11-120 0 0,0 3-37 0 0,9-6-58 0 0,-11-3-4 0 0,11 0 7 0 0,-1-1-50 0 0,7 1-80 0 0,0 0 102 0 0,-1 0 71 0 0,-10 0 61 0 0,10 0-82 0 0,1 0-38 0 0,-1 0-54 0 0,1 0-65 0 0,0 0-77 0 0,0 0 23 0 0,1 0-49 0 0,0 0-54 0 0,0 0-58 0 0,0 0-63 0 0,0 0-68 0 0,1 0-71 0 0,-1 0-75 0 0,-3 0-843 0 0,-4 0-862 0 0</inkml:trace>
  <inkml:trace contextRef="#ctx0" brushRef="#br0" timeOffset="3155.84">4071 206 6304 0 0,'-13'0'141'0'0,"10"0"23"0"0,3 0 11 0 0,-2 0-29 0 0,1-1-145 0 0,1 1 0 0 0,0 0 0 0 0,-1 0 0 0 0,1 0 0 0 0,-1 0 0 0 0,1 0 0 0 0,-1 1 0 0 0,1-1 0 0 0,0 0 0 0 0,-1 0 0 0 0,1 0 0 0 0,-1 0 0 0 0,1 0 0 0 0,0 0 0 0 0,-1 1 0 0 0,1-1 0 0 0,0 0 0 0 0,-1 0 0 0 0,1 1 0 0 0,0-1-1 0 0,-1 0 1 0 0,1 0 0 0 0,0 1 0 0 0,-1-1 0 0 0,1 0 0 0 0,0 1 0 0 0,0-1 0 0 0,-1 0 0 0 0,1 1 0 0 0,0-1 0 0 0,0 1-1 0 0,-5 6 0 0 0,-8-2 0 0 0,10-3-28 0 0,0 0 54 0 0,-1 1 47 0 0,0 0 36 0 0,-1 2 76 0 0,-9 9 434 0 0,8-8-384 0 0,3-1-79 0 0,0 0-75 0 0,-2 5 250 0 0,1 0-67 0 0,-2 3 26 0 0,-13 19 249 0 0,18-30-514 0 0,-1 1 16 0 0,0 0-1 0 0,0 0 1 0 0,1 0-1 0 0,-1 0 1 0 0,1 0-1 0 0,-1 2-40 0 0,0 5 136 0 0,1 3 68 0 0,0 1-46 0 0,-5 7 145 0 0,-1 3 16 0 0,5-7-166 0 0,2 2-30 0 0,0 24 85 0 0,0-26-88 0 0,2-1-15 0 0,5 2-48 0 0,-2-7-38 0 0,-4-7-6 0 0,1 0-1 0 0,0 1 1 0 0,0-1 0 0 0,1 0-1 0 0,-1 0 1 0 0,1 0-1 0 0,0 0 1 0 0,0-1 0 0 0,0 1-1 0 0,0-1 1 0 0,4 3-13 0 0,1 0 52 0 0,0 0 0 0 0,1 0 0 0 0,0-1 0 0 0,4 1-52 0 0,-10-5 19 0 0,0 0 0 0 0,0 0 0 0 0,0 0 0 0 0,0-1 0 0 0,0 0 0 0 0,-1 1 0 0 0,1-1 0 0 0,0 0 0 0 0,0 0 1 0 0,0-1-1 0 0,1 1-19 0 0,5-1 83 0 0,8 0 160 0 0,-2-1-42 0 0,-3-2-44 0 0,-1 1-44 0 0,-3 0-60 0 0,-3 1 0 0 0,-1 0 1 0 0,1 0-1 0 0,-1 0 1 0 0,0 0-1 0 0,0-1 1 0 0,0 0-1 0 0,0 0 1 0 0,0 0-1 0 0,0 0 1 0 0,-1 0-1 0 0,0-1 1 0 0,4-3-54 0 0,13-26 387 0 0,-9 10-101 0 0,-2 5-25 0 0,-9 16-248 0 0,1 0 0 0 0,-1 0 0 0 0,1 0 1 0 0,-1 0-1 0 0,1 0 0 0 0,-1 0 0 0 0,0 0 1 0 0,0 0-1 0 0,0 0 0 0 0,0 0 1 0 0,0 0-14 0 0,-1-8 34 0 0,1 6-22 0 0,0 0 1 0 0,0 0 0 0 0,1 0 0 0 0,-1 0 0 0 0,2-3-13 0 0,0 0 16 0 0,-1 6-9 0 0,-1 0 0 0 0,1 0 0 0 0,-1 0 0 0 0,0 1 0 0 0,1-1 0 0 0,-1 0-1 0 0,0 0 1 0 0,0 0 0 0 0,0 0 0 0 0,0 0 0 0 0,0 0 0 0 0,0 0 0 0 0,0 0 0 0 0,0 0 0 0 0,0 0 0 0 0,0 0 0 0 0,-1 0 0 0 0,1 0 0 0 0,0 0 0 0 0,-1 0 0 0 0,1 0 0 0 0,-1 0-7 0 0,-1-6 41 0 0,-3-20 117 0 0,-2 12-26 0 0,-2-7-7 0 0,3 11-171 0 0,-2-2-60 0 0,1 3-20 0 0,1 0-39 0 0,3 3 21 0 0,1 3 61 0 0,1 0 0 0 0,-2 0 0 0 0,1 1 0 0 0,0-1 0 0 0,-1 1 0 0 0,1-1 0 0 0,-1 1 83 0 0,-10-6-309 0 0,11 8 35 0 0,-1 0 118 0 0,1 0 102 0 0,1 0 42 0 0,-2 0 78 0 0,-1-1 119 0 0,3 2-160 0 0,-1-1-43 0 0,1 1-41 0 0,0-1-49 0 0,0 0-58 0 0,-1 0-66 0 0,1 0-18 0 0,0 0-57 0 0,0 0-62 0 0,-1 0-67 0 0,1 0-72 0 0,-1-1-77 0 0,1 1-82 0 0,-1-1-87 0 0,-2-2-691 0 0,0-1-52 0 0,-1 1 250 0 0</inkml:trace>
  <inkml:trace contextRef="#ctx0" brushRef="#br0" timeOffset="3548.94">4750 253 8752 0 0,'0'0'197'0'0,"0"0"24"0"0,0 0 19 0 0,0 0 47 0 0,0 0 144 0 0,0 0 66 0 0,-3-3 14 0 0,-8-7-26 0 0,10 8-304 0 0,-1 1-43 0 0,-1 0 36 0 0,-1 1-92 0 0,-1 1-49 0 0,3-1-1 0 0,1 0 33 0 0,-12 0 358 0 0,-1 0-45 0 0,0 0-46 0 0,-1 0-45 0 0,1 0-47 0 0,0 0-47 0 0,1 0-47 0 0,0 0-47 0 0,-3 3-2 0 0,0 7-37 0 0,0-7-49 0 0,15-3-11 0 0,1 0 0 0 0,-1 0 0 0 0,0 0 0 0 0,0 0 0 0 0,0 0 0 0 0,0 0 0 0 0,0 0 0 0 0,1 0 0 0 0,-1 0 0 0 0,0 1 0 0 0,0-1 0 0 0,0 0 0 0 0,1 1 0 0 0,-2 0 0 0 0,2-1-1 0 0,-1 1 0 0 0,1-1 0 0 0,0 1 0 0 0,0 0 0 0 0,-1-1 0 0 0,1 1 0 0 0,0 0 0 0 0,0-1 1 0 0,0 1-1 0 0,0 0 0 0 0,-1-1 0 0 0,1 1 0 0 0,0 0 0 0 0,0-1 0 0 0,1 1 1 0 0,0 13-69 0 0,6-2 41 0 0,-2-4 5 0 0,0 5 13 0 0,5-7 10 0 0,-3 5-14 0 0,-7-10 12 0 0,1 0-1 0 0,-1 0 1 0 0,1 0-1 0 0,-1 0 1 0 0,1 0-1 0 0,-1 0 1 0 0,1 0-1 0 0,0 0 1 0 0,-1 0-1 0 0,1-1 1 0 0,0 1-1 0 0,0 0 1 0 0,0 0-1 0 0,0-1 1 0 0,0 1-1 0 0,0 0 3 0 0,6 2-4 0 0,18 12-18 0 0,-23-13 16 0 0,0-1 1 0 0,-1 1-1 0 0,0 0 1 0 0,1-1-1 0 0,-1 1 1 0 0,0 0-1 0 0,0 0 1 0 0,1 0 5 0 0,2 8-13 0 0,-3-7 13 0 0,0-1 0 0 0,0 0 0 0 0,1 1 0 0 0,-1-1 0 0 0,0 0 0 0 0,1 0 0 0 0,-1 0 0 0 0,1 0 1 0 0,0 0-1 0 0,11 10 0 0 0,-8-8 0 0 0,0 0 0 0 0,-1 1 0 0 0,1 0 0 0 0,-1 0 0 0 0,0 0 0 0 0,1 2 0 0 0,-1 3 0 0 0,-3-7 0 0 0,0-1 0 0 0,0 0 0 0 0,1 0 0 0 0,-1 1 0 0 0,0-1 0 0 0,1 0 0 0 0,-1 0 0 0 0,1 0 0 0 0,0 0 0 0 0,0-1 4 0 0,-1 1 1 0 0,0-1 0 0 0,1 1 0 0 0,-1 0 0 0 0,0 0 0 0 0,0 0-1 0 0,0 0 1 0 0,0 0 0 0 0,1 2-5 0 0,-1 0 25 0 0,0 1 0 0 0,-1-1 0 0 0,1 1 0 0 0,-1-1 0 0 0,0 1 0 0 0,0 2-25 0 0,0 2 32 0 0,0-3 16 0 0,-1 1 40 0 0,-3 11 319 0 0,0-11-256 0 0,-3 2-61 0 0,4-5-4 0 0,0-1 0 0 0,0 1 1 0 0,0 0-1 0 0,1 1 0 0 0,-2 1-86 0 0,-8 14 258 0 0,5-12-172 0 0,-3-2-40 0 0,-1-1 36 0 0,9-4-66 0 0,0 0-1 0 0,-1 0 1 0 0,1 0-1 0 0,0 1 1 0 0,0-1-1 0 0,0 1 1 0 0,0-1-1 0 0,0 1 1 0 0,0 0-16 0 0,0 0 6 0 0,0-1 1 0 0,0 1-1 0 0,-1 0 1 0 0,1-1-1 0 0,0 0 1 0 0,-1 1-1 0 0,0-1 1 0 0,1 0 0 0 0,-1 0-1 0 0,1-1 1 0 0,-1 1-1 0 0,0 0 1 0 0,0-1-1 0 0,-1 0-6 0 0,-7 1 44 0 0,-1 0-1 0 0,-12-2-43 0 0,0 0 9 0 0,8 1-9 0 0</inkml:trace>
  <inkml:trace contextRef="#ctx0" brushRef="#br0" timeOffset="4113">5144 458 5960 0 0,'0'0'132'0'0,"0"0"17"0"0,0 0 12 0 0,3 0-17 0 0,5-2-112 0 0,4-4-29 0 0,-3 1-8 0 0,0 2 24 0 0,-3 3 50 0 0,-1 0 37 0 0,-1 0 96 0 0,-2-1 25 0 0,1 1 39 0 0,4-4 696 0 0,-4 1-590 0 0,1-1-74 0 0,-2 2-193 0 0,0 0-34 0 0,1 0-42 0 0,10-9 307 0 0,-8 9-251 0 0,-5 2-64 0 0,1-1 0 0 0,0 1 0 0 0,-1 0-1 0 0,1 0 1 0 0,-1-1 0 0 0,1 1 0 0 0,0-1-1 0 0,-1 1 1 0 0,1 0 0 0 0,-1-1-1 0 0,1 1 1 0 0,-1-1 0 0 0,1 1 0 0 0,-1-1-1 0 0,0 1 1 0 0,1-1 0 0 0,-1 0 0 0 0,1 1-1 0 0,-1-1 1 0 0,0 0 0 0 0,0 1 0 0 0,1-1-21 0 0,1-4 68 0 0,21-21 246 0 0,-20 23-292 0 0,-2 3-19 0 0,-1-1 0 0 0,1 1 1 0 0,-1-1-1 0 0,0 1 0 0 0,1-1 0 0 0,-1 1 1 0 0,0-1-1 0 0,1 0 0 0 0,-1 1 1 0 0,0-1-1 0 0,0 1 0 0 0,1-1 1 0 0,-1 1-1 0 0,0-1 0 0 0,0 0 0 0 0,0 1 1 0 0,0-1-1 0 0,0 0 0 0 0,0 1 1 0 0,0-1-1 0 0,0 0-3 0 0,1-4 11 0 0,9-11-11 0 0,-7 3 10 0 0,-5-1 49 0 0,-3 11-40 0 0,-1-1 10 0 0,0-7-18 0 0,5 9-9 0 0,-6 1 25 0 0,-14 1 8 0 0,-7 0 39 0 0,22 3-31 0 0,3 1-34 0 0,-3 1 1 0 0,-14 15 78 0 0,13-13-42 0 0,3-4-27 0 0,1 0 0 0 0,0 1 0 0 0,0-1 0 0 0,0 1 0 0 0,0-1 0 0 0,0 2-19 0 0,-28 58 256 0 0,30-59-235 0 0,0 0 0 0 0,0 0 0 0 0,0 1 0 0 0,0-1 0 0 0,1 0 0 0 0,0 1 0 0 0,0-1 0 0 0,0 1 0 0 0,1 3-21 0 0,0 8 83 0 0,-1-15-75 0 0,0 1 1 0 0,1 0 0 0 0,-1-1-1 0 0,0 1 1 0 0,1 0 0 0 0,-1-1-1 0 0,1 1 1 0 0,-1-1 0 0 0,1 1-1 0 0,0-1 1 0 0,0 1 0 0 0,-1-1 0 0 0,1 1-1 0 0,1-1-8 0 0,2 7 39 0 0,-1-3-18 0 0,-3-4-16 0 0,0 0 0 0 0,0-1 0 0 0,1 1-1 0 0,-1-1 1 0 0,0 1 0 0 0,1 0 0 0 0,-1-1 0 0 0,1 1-1 0 0,-1-1 1 0 0,1 1 0 0 0,-1-1 0 0 0,0 1 0 0 0,1-1-1 0 0,0 1 1 0 0,-1-1 0 0 0,1 0 0 0 0,-1 1 0 0 0,1-1-1 0 0,0 0 1 0 0,-1 1 0 0 0,1-1 0 0 0,0 0-5 0 0,4 3 17 0 0,-2-2-5 0 0,-1 1 0 0 0,1 0 1 0 0,-1 0-1 0 0,1 1 1 0 0,-1-1-1 0 0,0 0 1 0 0,1 2-13 0 0,0-1 22 0 0,0 0 1 0 0,-1 0 0 0 0,1 0 0 0 0,0-1 0 0 0,0 1 0 0 0,3 1-23 0 0,-4-3 5 0 0,0 0-1 0 0,0-1 1 0 0,-1 1 0 0 0,1 0 0 0 0,0-1 0 0 0,0 1-1 0 0,0-1 1 0 0,0 0 0 0 0,0 0 0 0 0,2 0-5 0 0,4 0 22 0 0,-5-1-11 0 0,0 1 0 0 0,0 0 0 0 0,0 0 1 0 0,0 0-1 0 0,0 0 0 0 0,0 0 0 0 0,0 1 0 0 0,0-1 0 0 0,0 1 0 0 0,0 0 0 0 0,0 0-11 0 0,5 4 30 0 0,-7-4-24 0 0,1 0 1 0 0,-1 0-1 0 0,1 0 1 0 0,-1-1-1 0 0,1 1 1 0 0,-1 0-1 0 0,1-1 1 0 0,0 1-1 0 0,-1-1 1 0 0,1 1-1 0 0,0-1 1 0 0,-1 0 0 0 0,1 0-1 0 0,0 0 1 0 0,0 0-7 0 0,4 0 17 0 0,-1-1 1 0 0,0 0 0 0 0,0 0 0 0 0,0 0 0 0 0,5-2-18 0 0,9-3 36 0 0,3 3-33 0 0,3 3 42 0 0,-15 0-76 0 0,-4-1-23 0 0,0 1-35 0 0,-1-1-43 0 0,1 0-50 0 0,-2 0-14 0 0,1 0-44 0 0,-1 0-48 0 0,1-1-53 0 0,-1 1-57 0 0,1-1-61 0 0,0 0-65 0 0,-1 0-70 0 0,9-5-948 0 0,6-2-889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2:26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395 174 5784 0 0,'0'0'132'0'0,"0"0"17"0"0,0 0 10 0 0,0 0-52 0 0,0 0-1 0 0,0 0 45 0 0,0 0 135 0 0,0 0 250 0 0,0 0 22 0 0,0 0-21 0 0,3 0-94 0 0,-2 0-410 0 0,1 1 43 0 0,1-1 180 0 0,1 1 90 0 0,2 3 570 0 0,-4-3-672 0 0,0 0-48 0 0,0 1-60 0 0,-1-1-85 0 0,1 0-100 0 0,-1 0-120 0 0,1 3 401 0 0,0-1-104 0 0,-2 1-65 0 0,-1 1-34 0 0,1-2 45 0 0,-2 6 81 0 0,-4 3 21 0 0,-1 3 43 0 0,8-1-23 0 0,4-4-95 0 0,2 9 73 0 0,-5-1 47 0 0,-2 24 126 0 0,0 2-40 0 0,0 88 477 0 0,0-125-738 0 0,1-1 1 0 0,0 1-1 0 0,0-1 0 0 0,2 5-46 0 0,1 13 137 0 0,-8-11-37 0 0,0-5-38 0 0,0 19 145 0 0,5 24 219 0 0,0-21-173 0 0,-2-23-169 0 0,1-5-56 0 0,0 0 1 0 0,0 0-1 0 0,0 0 0 0 0,0 1 1 0 0,0-1-1 0 0,1 0 0 0 0,-1 0 1 0 0,0 0-1 0 0,1 0 1 0 0,0 1-29 0 0,4 5 87 0 0,-4-6-71 0 0,0-1 0 0 0,0 1 0 0 0,0-1 0 0 0,-1 0 0 0 0,1 1 0 0 0,0 0 0 0 0,-1-1 0 0 0,1 1 0 0 0,-1-1 0 0 0,1 1 0 0 0,-1 0 0 0 0,0-1 0 0 0,0 1 1 0 0,0 0-17 0 0,0 14 182 0 0,0-9-60 0 0,0-2 33 0 0,0 1 81 0 0,0 5-156 0 0,0-9-2 0 0,0-2-12 0 0,0 0-30 0 0,0 0-118 0 0,0 0-57 0 0,0 0 52 0 0,0 0-73 0 0,0 0-85 0 0,0 0 72 0 0,0 0-39 0 0,0 0-43 0 0,0 0-39 0 0,0 0-37 0 0,0 0-33 0 0,0 0-237 0 0,0-1-55 0 0,0 0-772 0 0,0-4-610 0 0,0-4-1156 0 0</inkml:trace>
  <inkml:trace contextRef="#ctx0" brushRef="#br0" timeOffset="411.19">16 174 5904 0 0,'-13'13'169'0'0,"11"-10"68"0"0,2-3 139 0 0,0 0 59 0 0,0 0 12 0 0,0 0-2 0 0,7 0-9 0 0,1 0-75 0 0,0 0-64 0 0,0 0-52 0 0,2 0-1 0 0,16 0 323 0 0,-15 0-292 0 0,1-2-25 0 0,-3-3-47 0 0,5-1 15 0 0,-10 5-153 0 0,0 0 1 0 0,0 1-1 0 0,0-1 1 0 0,1 1-1 0 0,3 0-65 0 0,23-2 308 0 0,32-25 300 0 0,-45 23-474 0 0,-10 3-76 0 0,-1-1 0 0 0,1 0 0 0 0,-1-1 0 0 0,0 1 0 0 0,1-2-58 0 0,7-4 92 0 0,-8 4-47 0 0,0 1 0 0 0,0-1 0 0 0,0 1 0 0 0,1 1 0 0 0,-1-1 0 0 0,1 1-45 0 0,12-1 47 0 0,-10 1-37 0 0,1 0-1 0 0,0 0 1 0 0,-1-1 0 0 0,7-3-10 0 0,8-4 1 0 0,-1-1 36 0 0,1 1-1 0 0,22-4-36 0 0,45-8 98 0 0,-55 12-93 0 0,-33 10-72 0 0,-1-1 48 0 0,11 0 122 0 0,-10 1-98 0 0,1 0-67 0 0,-2 0-13 0 0,0 0-36 0 0,0 0-25 0 0,-1 0-37 0 0,1 0-43 0 0,0 0-45 0 0,-1 0-33 0 0,-1 0-48 0 0,1 0-41 0 0,-1 0-37 0 0,1 0-125 0 0,0 0-37 0 0,4 0-1289 0 0</inkml:trace>
  <inkml:trace contextRef="#ctx0" brushRef="#br0" timeOffset="880">884 80 7136 0 0,'0'0'165'0'0,"0"0"22"0"0,0 0 6 0 0,0 2-28 0 0,0 2-136 0 0,0-1-29 0 0,0-1 1 0 0,-1 0-1 0 0,2 1 1 0 0,-1-1-1 0 0,0 0 1 0 0,0 1 0 0 0,1-1-1 0 0,-1 0 1 0 0,2 2-1 0 0,3 4-12 0 0,1 5 18 0 0,-4-2 74 0 0,-2-2 113 0 0,1-2-50 0 0,1-1-16 0 0,2 2 16 0 0,1 1 25 0 0,-3-1-4 0 0,-1 0 29 0 0,0 3 66 0 0,1 10 119 0 0,4 1-88 0 0,-1-5-124 0 0,0 15 134 0 0,-4-29-267 0 0,6 27 214 0 0,-5-21-143 0 0,-1 0 0 0 0,0 0 0 0 0,0 7-104 0 0,-1 2 183 0 0,-1-10-70 0 0,1-1-1 0 0,1 0 1 0 0,-1 1 0 0 0,1-1 0 0 0,1 4-113 0 0,2 5 196 0 0,-2-10-99 0 0,0 1-1 0 0,0 0 1 0 0,-1-1 0 0 0,0 1-1 0 0,0 0 1 0 0,-1 0-97 0 0,0 53 695 0 0,0-50-531 0 0,2-2-38 0 0,2 5 42 0 0,-3-11-143 0 0,0 0 0 0 0,-1 0 0 0 0,1 0 0 0 0,-1 0 0 0 0,1 0 0 0 0,-1 0 0 0 0,0 0 0 0 0,0 1-25 0 0,-4 13 147 0 0,-2 3 23 0 0,9-7 29 0 0,3 2-29 0 0,-5-11-131 0 0,0 0-1 0 0,0 0 1 0 0,0 1-1 0 0,0-1 1 0 0,-1 0-1 0 0,1 1 1 0 0,-1-1-39 0 0,1 8 115 0 0,-1 2 44 0 0,-1-6-41 0 0,-5 7 285 0 0,3-8-263 0 0,2-4-112 0 0,1 0-36 0 0,0-1 18 0 0,1 0 1 0 0,-1 0-1 0 0,0 0 0 0 0,1 0 1 0 0,-1 0-1 0 0,0-1 1 0 0,1 1-1 0 0,-1 0 0 0 0,1 0 1 0 0,0 0-1 0 0,-1-1 1 0 0,1 1-1 0 0,0 0 0 0 0,-1 0 1 0 0,1-1-11 0 0,-1 0 0 0 0,3 3 129 0 0,-3-3-7 0 0,0 4-57 0 0,-1-1 40 0 0,-1 1 332 0 0,-1-5-179 0 0,1 0-127 0 0,1-1-63 0 0,-1 0-51 0 0,1 1-47 0 0,0-1-47 0 0,0 2 80 0 0,1 0 0 0 0,0 0 1 0 0,0 0-1 0 0,-1-1 0 0 0,1 1 0 0 0,0 0 0 0 0,0 0 0 0 0,0-1 0 0 0,-1 1 0 0 0,1 0 1 0 0,0-1-1 0 0,0 1 0 0 0,0 0 0 0 0,0 0 0 0 0,0-1 0 0 0,0 1 0 0 0,0 0 0 0 0,0-1 1 0 0,0 1-1 0 0,0 0 0 0 0,0-1 0 0 0,0 1 0 0 0,0 0 0 0 0,0-1 0 0 0,0 1 0 0 0,0 0-3 0 0,-1-6 25 0 0,1 3-14 0 0,0 0 0 0 0,-1 0 0 0 0,1 0 0 0 0,0 0 1 0 0,1 0-1 0 0,-1 0 0 0 0,0 0 0 0 0,1 0 0 0 0,0 0 0 0 0,-1 0 0 0 0,2 0-11 0 0,7-13 27 0 0,-5 9-7 0 0,-1 0 1 0 0,1 0-1 0 0,2-6-20 0 0,-3 0 21 0 0,-3 10-19 0 0,1 1 1 0 0,-1 0-1 0 0,1-1 0 0 0,0 1 1 0 0,0 0-1 0 0,-1 0 0 0 0,1 0 1 0 0,1-1-1 0 0,-1 1 0 0 0,0 0 1 0 0,0 1-1 0 0,1-1 0 0 0,-1 0 0 0 0,1 0-2 0 0,3-4 0 0 0,0 0 0 0 0,0 0 0 0 0,0 0 0 0 0,0-3 0 0 0,-2 3 0 0 0,0 2 0 0 0,1-1 0 0 0,-1 0 0 0 0,1 1 0 0 0,0-1 0 0 0,0 1 0 0 0,0 0 0 0 0,1 1 0 0 0,2-3 0 0 0,7-3 0 0 0,0-1 0 0 0,-1-1 0 0 0,6-6 0 0 0,2 2-2 0 0,0 3-35 0 0,-15 10 16 0 0,-5 1 19 0 0,1 1 0 0 0,0-1 0 0 0,-1 1-1 0 0,1-1 1 0 0,0 1 0 0 0,-1 0 0 0 0,1 0-1 0 0,0 0 1 0 0,-1 0 0 0 0,1 0 2 0 0,4 1-8 0 0,1 0 0 0 0,-1 0-1 0 0,0 1 1 0 0,0 0 0 0 0,0 0 0 0 0,0 0 0 0 0,0 1 0 0 0,-1 0 0 0 0,4 2 8 0 0,4 2-34 0 0,-8-5 28 0 0,-4-1 6 0 0,0-1 0 0 0,-1 0 0 0 0,1 0-1 0 0,0 1 1 0 0,-1-1 0 0 0,1 0 0 0 0,-1 1 0 0 0,1-1-1 0 0,-1 1 1 0 0,1-1 0 0 0,-1 1 0 0 0,1-1 0 0 0,-1 1 0 0 0,1-1-1 0 0,-1 1 1 0 0,1-1 0 0 0,-1 1 0 0 0,0 0 0 0 0,1-1-1 0 0,-1 1 1 0 0,0-1 0 0 0,0 1 0 0 0,3 4-1 0 0,-1-1 1 0 0,0-1 0 0 0,0 0 0 0 0,0-1 0 0 0,1 1 0 0 0,-1 0 0 0 0,1-1 0 0 0,1 1 0 0 0,-2-1 0 0 0,0-1 0 0 0,0 1 0 0 0,0-1 0 0 0,-1 1 0 0 0,1 0 0 0 0,-1 0 0 0 0,1 0 0 0 0,-1 0 0 0 0,1 0 0 0 0,-1 0 0 0 0,0 0 0 0 0,0 0 0 0 0,0 0 0 0 0,0 1 0 0 0,0-1 0 0 0,-1 0 0 0 0,1 1 0 0 0,-1-1 0 0 0,1 1 0 0 0,-1-2 0 0 0,0 1 0 0 0,0 0 0 0 0,0 0 0 0 0,1-1 0 0 0,-1 1 0 0 0,1 0 0 0 0,-1 0 0 0 0,1-1 0 0 0,0 1 0 0 0,-1 0 0 0 0,1-1 0 0 0,0 1 0 0 0,0-1 0 0 0,0 1 0 0 0,0-1 0 0 0,0 1 0 0 0,0-1 0 0 0,0 1 0 0 0,0 0 0 0 0,-1-1 0 0 0,1 1 0 0 0,-1 0 0 0 0,1 0 0 0 0,-1-1 0 0 0,0 1 0 0 0,0 0 0 0 0,0 0 0 0 0,0 45 0 0 0,0-31 0 0 0,0-15 0 0 0,0 0 0 0 0,0 0 0 0 0,0-1 0 0 0,0 1 0 0 0,0 0 0 0 0,0 0 0 0 0,0 0 0 0 0,1 0 0 0 0,-1-1 0 0 0,0 1 0 0 0,0 0 0 0 0,1 0 0 0 0,-1 0 0 0 0,1 0 0 0 0,9 4-26 0 0,-5 2-64 0 0,-5-6 81 0 0,1-1 0 0 0,-1 0 0 0 0,0 1 0 0 0,0-1 0 0 0,0 0 0 0 0,1 1 0 0 0,-1-1 0 0 0,0 0 0 0 0,0 1 0 0 0,1-1 0 0 0,-1 0 0 0 0,0 1 0 0 0,1-1 0 0 0,-1 0 0 0 0,0 0 0 0 0,1 1 0 0 0,-1-1 0 0 0,1 0 0 0 0,-1 0 0 0 0,0 0 0 0 0,1 0 0 0 0,-1 0 0 0 0,1 1 0 0 0,-1-1 0 0 0,0 0 0 0 0,1 0 0 0 0,-1 0 0 0 0,1 0-1 0 0,-1 0 1 0 0,1 0 0 0 0,-1 0 9 0 0,2 0-122 0 0,-1 0-58 0 0,-1 1-81 0 0,0-1 82 0 0,0 1-38 0 0,0 0-42 0 0,0 0-39 0 0,0 1-401 0 0,0 0 97 0 0,0 0-53 0 0,0 1-770 0 0,0-1-605 0 0,0-2-1150 0 0</inkml:trace>
  <inkml:trace contextRef="#ctx0" brushRef="#br0" timeOffset="1269.63">1626 648 5344 0 0,'0'0'157'0'0,"2"0"-9"0"0,2 0-125 0 0,-4 0-28 0 0,7-4 32 0 0,11-6 71 0 0,-6 5 386 0 0,7-3 372 0 0,6-3 298 0 0,-17 7-805 0 0,0 0-34 0 0,-3 0-88 0 0,1 1-38 0 0,-1-1-44 0 0,-1 0-51 0 0,4-1 301 0 0,13-6-10 0 0,-15 8-137 0 0,-2 1-86 0 0,-1-1-54 0 0,0 0-53 0 0,-1 1-18 0 0,1 0 48 0 0,10-4 251 0 0,-10 1-178 0 0,-1 0-24 0 0,5 2-56 0 0,0 1-52 0 0,8-12-14 0 0,-1 1-2 0 0,-11 8 35 0 0,-4 0-37 0 0,0 0 5 0 0,5-1 41 0 0,6-4-28 0 0,-6 3 31 0 0,-8-2-44 0 0,4 9-13 0 0,-10-5 55 0 0,9 3-48 0 0,1 0 0 0 0,-1 0 0 0 0,1 1 0 0 0,-1-1-1 0 0,1 0 1 0 0,0 0 0 0 0,0 0 0 0 0,0 1 0 0 0,0-1 0 0 0,0 0 0 0 0,0-1-7 0 0,0-1 8 0 0,0 4-7 0 0,0 0 0 0 0,0 0 1 0 0,0 0-1 0 0,0 0 0 0 0,0 0 0 0 0,0 0 0 0 0,0 0 1 0 0,0 0-1 0 0,0 0 0 0 0,0 0 0 0 0,0-1 0 0 0,0 1 0 0 0,0 0 1 0 0,0 0-1 0 0,0 0 0 0 0,0 0 0 0 0,0 0 0 0 0,0 0 1 0 0,0 0-1 0 0,0 0 0 0 0,0 0 0 0 0,0 0 0 0 0,0-1 1 0 0,0 1-1 0 0,0 0 0 0 0,0 0 0 0 0,0 0 0 0 0,0 0 1 0 0,0 0-1 0 0,0 0 0 0 0,0 0 0 0 0,0 0 0 0 0,0 0 1 0 0,-1 0-1 0 0,1 0 0 0 0,0 0 0 0 0,0 0 0 0 0,0 0 0 0 0,0 0 1 0 0,0 0-1 0 0,0 0 0 0 0,0 0 0 0 0,0 0 0 0 0,0 0 1 0 0,0 0-1 0 0,0 0 0 0 0,-1 0 0 0 0,1 0 0 0 0,0 0 1 0 0,0 0-1 0 0,0 0 0 0 0,0 0 0 0 0,0 0 0 0 0,0 0 1 0 0,0 0-1 0 0,0 0 0 0 0,0 0-1 0 0,-1 0 3 0 0,1 0-1 0 0,-1 0 1 0 0,1 0 0 0 0,-1 0-1 0 0,1 0 1 0 0,0 0-1 0 0,-1 0 1 0 0,1 0 0 0 0,-1 0-1 0 0,1 0 1 0 0,0-1 0 0 0,-1 1-1 0 0,1 0 1 0 0,-1 0 0 0 0,1 0-1 0 0,0-1 1 0 0,-1 1-1 0 0,1 0 1 0 0,0 0 0 0 0,-1-1-1 0 0,1 1 1 0 0,0 0 0 0 0,-1 0-1 0 0,1-1 1 0 0,0 1 0 0 0,0 0-1 0 0,-1-1 1 0 0,1 1-1 0 0,0-1 1 0 0,0 1 0 0 0,0-1-3 0 0,-5-5 21 0 0,4 5-15 0 0,0 1 0 0 0,0-1 0 0 0,1 1 1 0 0,-1 0-1 0 0,0 0 0 0 0,0-1 1 0 0,0 1-1 0 0,1 0 0 0 0,-1 0 0 0 0,0 0 1 0 0,0 0-1 0 0,0 0 0 0 0,0 0 1 0 0,0 0-7 0 0,-1 0 24 0 0,0 0 0 0 0,0 0-1 0 0,1 1 1 0 0,-1-1 0 0 0,0 1 0 0 0,1-1 0 0 0,-1 1 0 0 0,0-1 0 0 0,1 1 0 0 0,-1 0 0 0 0,1 0 0 0 0,-1 0 0 0 0,1 0 0 0 0,-1 0-24 0 0,-1 1 33 0 0,-1 0-33 0 0,-7 3 77 0 0,10-5-69 0 0,0 0-1 0 0,0 1 0 0 0,0-1 0 0 0,0 1 0 0 0,-1-1 0 0 0,1 1 1 0 0,0-1-1 0 0,0 1 0 0 0,1 0 0 0 0,-1 0 0 0 0,0-1 0 0 0,0 1 0 0 0,0 0 1 0 0,0 0-1 0 0,1 0 0 0 0,-1 0 0 0 0,0 0 0 0 0,0 1-7 0 0,-4 8 61 0 0,4-8-48 0 0,0 1 0 0 0,0-1 0 0 0,0 0 0 0 0,0 0 0 0 0,-1 0 0 0 0,1 0 0 0 0,-1 0 0 0 0,1 0 0 0 0,-1 0-13 0 0,-3 3 23 0 0,1 1 1 0 0,0 0 0 0 0,0 0 0 0 0,1 0-1 0 0,0 0 1 0 0,0 1-24 0 0,0-2 26 0 0,-6 19 19 0 0,-1-3 20 0 0,4-13-30 0 0,5-6-27 0 0,0-1 0 0 0,0 0 1 0 0,0 1-1 0 0,1-1 1 0 0,-1 1-1 0 0,0-1 0 0 0,0 1 1 0 0,1-1-1 0 0,-1 1 1 0 0,1-1-1 0 0,-1 1 1 0 0,1-1-1 0 0,0 1 0 0 0,0 0 1 0 0,0-1-1 0 0,0 1 1 0 0,0 1-9 0 0,0 37 159 0 0,0 28 186 0 0,0-64-313 0 0,-1-2-20 0 0,1 0 1 0 0,0 1-1 0 0,0-1 0 0 0,0 0 1 0 0,1 0-1 0 0,-1 0 1 0 0,0 0-1 0 0,1 0 0 0 0,-1 0 1 0 0,1 0-1 0 0,0 0 1 0 0,0 0-1 0 0,0 0 0 0 0,0 0-12 0 0,11 13 107 0 0,4-2-54 0 0,10 0-42 0 0,-7-10 2 0 0,-10-3 67 0 0,0 0-51 0 0,-4 0-53 0 0,1 0-45 0 0,-1 0-28 0 0,-1 0-43 0 0,1 0-47 0 0,-1 0-52 0 0,0 0-3 0 0,-1 0-43 0 0,1 0-46 0 0,0 0-48 0 0,-1 0-51 0 0,1 0-54 0 0,-1 0-58 0 0,1 0-59 0 0,4 0-1168 0 0,2 0-1014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07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7072 0 0,'0'0'202'0'0,"0"-1"-42"0"0,0-1 0 0 0,0-2 65 0 0,0-3 196 0 0,0 5 367 0 0,0 2 32 0 0,0 0-342 0 0,0 0-206 0 0,0 0-62 0 0,0 0 22 0 0,0 0 70 0 0,0 0-22 0 0,0 0-220 0 0,0 0-80 0 0,0 0-36 0 0,1 0-22 0 0,-1 0-36 0 0,1 0-40 0 0,-1 0-45 0 0,1 0-48 0 0,0 0-46 0 0,0 0-39 0 0,1 0-36 0 0,-1 0-112 0 0,1 0-35 0 0,4 0-1151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54.2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7424 0 0,'0'0'166'0'0,"0"0"29"0"0,0 2 12 0 0,0 27 1 0 0,0-26-242 0 0,0 6-1 0 0,0 0 82 0 0,1-1 72 0 0,0-1 56 0 0,2 4 194 0 0,5 3 282 0 0,-6-12-308 0 0,-1-1-79 0 0,0 1-67 0 0,-1 0-57 0 0,0 0-32 0 0,0 0-48 0 0,0 3 18 0 0,-1-4-13 0 0,1 0 62 0 0,0 5 135 0 0,2-1-73 0 0,0 0-28 0 0,1 2 28 0 0,0-4-73 0 0,-1 1 36 0 0,0 2 144 0 0,-1 1 64 0 0,0-4-132 0 0,-1 1 38 0 0,1 2-18 0 0,1 0-40 0 0,8 9 283 0 0,-7-13-35 0 0,-3-2-6 0 0,0 0-22 0 0,0 0-10 0 0,0 2-223 0 0,0-1-42 0 0,0 2 46 0 0,0-1-109 0 0,0 2-20 0 0,0-3 22 0 0,0 2 156 0 0,0-3-65 0 0,0 0-14 0 0,0 0-9 0 0,0 0-34 0 0,0 0-20 0 0,0 0-2 0 0,0 0-5 0 0,0 0-23 0 0,0 0-11 0 0,0 0-1 0 0,-3 0 3 0 0,-8 0 10 0 0,11 0-75 0 0,0 0-1 0 0,0 0 1 0 0,0 0-1 0 0,0 0 0 0 0,0 0 1 0 0,0 0-1 0 0,0 0 1 0 0,0 0-1 0 0,0 0 0 0 0,0 0 1 0 0,0 0-1 0 0,-1 0 1 0 0,1 0-1 0 0,0 0 1 0 0,0 0-1 0 0,0 0 0 0 0,0 0 1 0 0,0 0-1 0 0,0 0 1 0 0,0 0-1 0 0,0 0 0 0 0,0 0 1 0 0,0 0-1 0 0,-1 0 1 0 0,1 0-1 0 0,0 0 0 0 0,0 0 1 0 0,0 0-1 0 0,0 0 1 0 0,0-1-1 0 0,0 1 0 0 0,0 0 1 0 0,0 0-1 0 0,0 0 1 0 0,0 0-1 0 0,0 0 0 0 0,0 0 1 0 0,0 0-1 0 0,0 0 1 0 0,0 0-1 0 0,0 0 0 0 0,0 0 1 0 0,0 0-1 0 0,0-1 1 0 0,0 1-1 0 0,0 0 0 0 0,0 0 1 0 0,0 0-1 0 0,0 0 1 0 0,0 0-1 0 0,0 0 0 0 0,0 0 1 0 0,0 0-1 0 0,0 0 1 0 0,0 0-1 0 0,0-1 0 0 0,0 1-1 0 0,-1-25 138 0 0,0 10-35 0 0,1 0 0 0 0,1-7-103 0 0,4-3 61 0 0,7 1-34 0 0,-6 15-2 0 0,-2 4-10 0 0,0-1-1 0 0,-1 1 0 0 0,1-1 0 0 0,-1 0 0 0 0,2-4-14 0 0,-3 1 22 0 0,3-9 20 0 0,-2 16-39 0 0,-1 0-1 0 0,0-1 1 0 0,1 1-1 0 0,-1 0 1 0 0,1 0-1 0 0,-1 0 1 0 0,2 0-3 0 0,18-15-18 0 0,-20 15 6 0 0,1-1 0 0 0,0 1 0 0 0,0 0 0 0 0,1 0 0 0 0,-1 0 0 0 0,1 0 12 0 0,0 0-1 0 0,-1 0 0 0 0,1 0-1 0 0,-1 0 1 0 0,1 0 0 0 0,-1-1-1 0 0,1 0 2 0 0,-2 1 0 0 0,-1 0 0 0 0,1 1 0 0 0,0-1 0 0 0,0 1 0 0 0,0 0 0 0 0,0 0 0 0 0,0 0 0 0 0,1 0 0 0 0,-1 0 0 0 0,0 0 0 0 0,0 0 0 0 0,1 0 0 0 0,-1 1 0 0 0,0 0 0 0 0,3-1 0 0 0,-4 1 0 0 0,1 0 0 0 0,-1 0 0 0 0,0 0 0 0 0,1 0 0 0 0,-1 1 0 0 0,0-1 0 0 0,1 0 0 0 0,-1 0 0 0 0,0 1 0 0 0,0-1 0 0 0,1 1 0 0 0,-1 0 0 0 0,0-1 0 0 0,0 1 0 0 0,0 0 0 0 0,0-1 0 0 0,0 1 0 0 0,0 0 0 0 0,0 0 0 0 0,0 0 0 0 0,0 0 0 0 0,0 0 0 0 0,-1 0 0 0 0,1 0 0 0 0,0 0 0 0 0,0 1 0 0 0,-1-1 1 0 0,1 0-1 0 0,0 1 0 0 0,0-1 0 0 0,0 0 0 0 0,0 0 0 0 0,1 0 0 0 0,-1 0 0 0 0,0 0 0 0 0,0 0 0 0 0,1 0 0 0 0,-1 0 1 0 0,1-1-1 0 0,-1 1 0 0 0,0 0 0 0 0,2-1 0 0 0,-1 1-2 0 0,0 0 0 0 0,0 0 1 0 0,0 0-1 0 0,0 0 0 0 0,0 1 1 0 0,0-1-1 0 0,-1 0 0 0 0,1 1 1 0 0,0 0-1 0 0,-1-1 0 0 0,1 1 1 0 0,0 1 1 0 0,15 21-83 0 0,23 36-97 0 0,-18-21 149 0 0,-11-13 31 0 0,6 22 0 0 0,-16-45 0 0 0,5 14 1 0 0,1 0 0 0 0,9 14-1 0 0,-8-15 9 0 0,2-3 48 0 0,-7-10 23 0 0,-3-3-2 0 0,0 0 34 0 0,0 0 14 0 0,0 0 2 0 0,0 0-4 0 0,0 0-16 0 0,0 0-4 0 0,0 0 0 0 0,0 0-4 0 0,0 0-17 0 0,0-3-10 0 0,1-13 16 0 0,3-1-44 0 0,12-33-20 0 0,-8 28 20 0 0,-5 12-37 0 0,15-37-28 0 0,-15 41-1 0 0,0 1 0 0 0,0-1-1 0 0,1 1 1 0 0,0 0 0 0 0,0 0-1 0 0,4-3 22 0 0,-3 3-30 0 0,-1-1-1 0 0,1 0 1 0 0,-1 0-1 0 0,2-4 31 0 0,1-2-38 0 0,-6 11 31 0 0,1-1-1 0 0,-1 1 1 0 0,0 0-1 0 0,0-1 1 0 0,1 1-1 0 0,-1 0 1 0 0,0 0-1 0 0,1 0 1 0 0,-1 0-1 0 0,1 0 1 0 0,-1 0-1 0 0,1 0 1 0 0,0 0-1 0 0,-1 1 1 0 0,1-1-1 0 0,0 1 1 0 0,1-1 7 0 0,3 0-34 0 0,0 1 1 0 0,-1-1 0 0 0,1 1 0 0 0,5 1 33 0 0,6 0-16 0 0,-1 1-32 0 0,16 25-37 0 0,-31-27 83 0 0,0 1-1 0 0,0 0 0 0 0,0-1 1 0 0,0 1-1 0 0,0 0 1 0 0,0 0-1 0 0,0 0 1 0 0,0-1-1 0 0,0 1 0 0 0,0 0 1 0 0,0 0-1 0 0,-1 1 1 0 0,1-1-1 0 0,0 0 1 0 0,-1 0-1 0 0,1 0 0 0 0,-1 0 1 0 0,1 1-1 0 0,-1-1 1 0 0,1 0-1 0 0,-1 0 1 0 0,0 1 2 0 0,1 0-2 0 0,-1 1 0 0 0,1-1 0 0 0,0 0 0 0 0,-1 0 0 0 0,1 0 1 0 0,0 0-1 0 0,0 0 0 0 0,1 0 0 0 0,-1-1 0 0 0,0 1 0 0 0,1 0 0 0 0,0 1 2 0 0,2 1 0 0 0,-1 0 0 0 0,0 0 0 0 0,0 1 0 0 0,0 0 0 0 0,0-1 0 0 0,-1 1 0 0 0,0 0 0 0 0,1 2 0 0 0,5 13 0 0 0,-3-12 0 0 0,-4-7 0 0 0,0 1 0 0 0,0-1 0 0 0,0 0 0 0 0,0 1 0 0 0,-1-1 0 0 0,1 1 0 0 0,0 0 0 0 0,-1-1 0 0 0,1 1 0 0 0,-1-1 0 0 0,0 1 0 0 0,0 0 0 0 0,0-1 0 0 0,1 1 0 0 0,1 14 0 0 0,-2-16 0 0 0,5 10 4 0 0,0-1 0 0 0,0 0-1 0 0,0-1 1 0 0,1 1-4 0 0,-3-7 69 0 0,-3-2-1 0 0,0 3-4 0 0,0 8-29 0 0,0-11-36 0 0,0 0-1 0 0,0 0 0 0 0,0 0 1 0 0,0 0-1 0 0,0 0 1 0 0,0 0-1 0 0,0 0 1 0 0,0 0-1 0 0,0 0 0 0 0,0 1 1 0 0,0-1-1 0 0,0 0 1 0 0,0 0-1 0 0,0 0 1 0 0,0 0-1 0 0,0 0 0 0 0,0 0 1 0 0,0 0-1 0 0,0 0 1 0 0,0 0-1 0 0,0 0 1 0 0,0 0-1 0 0,0 1 0 0 0,0-1 1 0 0,0 0-1 0 0,0 0 1 0 0,0 0-1 0 0,0 0 1 0 0,0 0-1 0 0,1 0 1 0 0,-1 0-1 0 0,0 0 0 0 0,0 0 1 0 0,0 0-1 0 0,0 0 1 0 0,0 0-1 0 0,0 0 1 0 0,0 0-1 0 0,0 0 0 0 0,0 0 1 0 0,0 0-1 0 0,0 0 1 0 0,1 0-1 0 0,-1 0 1 0 0,0 0-1 0 0,0 0 0 0 0,0 0 1 0 0,0 0-1 0 0,0 0 1 0 0,0 0-1 0 0,0 0 1 0 0,0 0-1 0 0,0 0 0 0 0,0 0 1 0 0,1 0-1 0 0,-1 0 1 0 0,0 0 1 0 0,10 0-147 0 0,-10 0 144 0 0,0 0 1 0 0,0 0-1 0 0,1 0 0 0 0,-1 0 0 0 0,0 0 0 0 0,0 0 1 0 0,0 0-1 0 0,0 0 0 0 0,0 0 0 0 0,0 0 0 0 0,0 0 1 0 0,0 0-1 0 0,0 0 0 0 0,0 0 0 0 0,1 0 1 0 0,-1 0-1 0 0,0 0 0 0 0,0 0 0 0 0,0 0 0 0 0,0 0 1 0 0,0 0-1 0 0,0 0 0 0 0,0 0 0 0 0,0 0 1 0 0,0 0-1 0 0,0 0 0 0 0,0 0 0 0 0,1 1 0 0 0,-1-1 1 0 0,0 0-1 0 0,0 0 0 0 0,0 0 0 0 0,0 0 0 0 0,0 0 1 0 0,0 0-1 0 0,0 0 0 0 0,0 0 0 0 0,0 0 1 0 0,0 0-1 0 0,0 0 0 0 0,0 0 0 0 0,0 1 0 0 0,0-1 1 0 0,0 0-1 0 0,0 0 0 0 0,0 0 0 0 0,0 0 0 0 0,0 0 1 0 0,0 0-1 0 0,0 0 0 0 0,0 0 0 0 0,0 0 1 0 0,0 0-1 0 0,0 1 0 0 0,0-1 0 0 0,0 0 0 0 0,0 0 3 0 0,0 6-134 0 0,0-3 49 0 0,0-2-34 0 0,0 1-41 0 0,0-2-35 0 0,1 1-151 0 0,1-1-43 0 0,8 0-737 0 0,6 0-657 0 0,-14 0 281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2:35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0 6392 0 0,'0'0'141'0'0,"0"0"23"0"0,0 0 12 0 0,0 3-24 0 0,0-3-151 0 0,0 1 0 0 0,0-1 0 0 0,0 1 0 0 0,0-1 0 0 0,0 1 0 0 0,0-1 0 0 0,0 0 0 0 0,0 1 0 0 0,0-1 0 0 0,-1 1 0 0 0,1-1 0 0 0,0 0 0 0 0,0 1 0 0 0,0-1 0 0 0,0 1 0 0 0,-1-1 0 0 0,1 0 0 0 0,0 1 0 0 0,0-1 0 0 0,-1 0 0 0 0,1 1 0 0 0,0-1 0 0 0,-1 0 0 0 0,1 0 0 0 0,0 1 0 0 0,-1-1 0 0 0,1 0 0 0 0,0 0 0 0 0,-1 1 0 0 0,1-1 0 0 0,-1 0-1 0 0,-5 5 0 0 0,2-1 5 0 0,1 2 39 0 0,-4 8 126 0 0,5-9-73 0 0,-3 5 127 0 0,4-8-174 0 0,0 1 0 0 0,0-1 0 0 0,0 0 1 0 0,-1 0-1 0 0,1 0 0 0 0,-1 0 0 0 0,1 0 1 0 0,-1 0-1 0 0,0 0-50 0 0,-13 19 467 0 0,5 1 71 0 0,1-2-39 0 0,5-12-320 0 0,-8 19 327 0 0,1-3-267 0 0,8-17-134 0 0,-1 0 1 0 0,1 1-1 0 0,-2 6-105 0 0,0 18 265 0 0,-6-1-28 0 0,7-14-113 0 0,1-4 39 0 0,0-1 0 0 0,-5 12-163 0 0,1-2 109 0 0,-2 15 133 0 0,1 2 25 0 0,0-16-125 0 0,-3 7 77 0 0,5-14-27 0 0,1 1 0 0 0,-1 8-192 0 0,0 3 197 0 0,-6 9 31 0 0,-2 2 56 0 0,10-21-138 0 0,3-13-106 0 0,0 0-1 0 0,0 0 0 0 0,0-1 1 0 0,-1 1-1 0 0,0-1 0 0 0,0 1 1 0 0,0-1-1 0 0,-1 1-39 0 0,-6 9 130 0 0,6-10-98 0 0,0-1 0 0 0,1 1 0 0 0,0 0 0 0 0,0 0 0 0 0,0 0 0 0 0,0 0 0 0 0,0 0 1 0 0,1 1-33 0 0,-1 1 34 0 0,1 1 13 0 0,0-1 0 0 0,-1 0 0 0 0,0 0 0 0 0,0 0 0 0 0,0 0 0 0 0,-1 0 0 0 0,0 0 0 0 0,0-1 0 0 0,-1 1 1 0 0,1-1-1 0 0,-4 3-47 0 0,-6 9 122 0 0,11-5-3 0 0,-1-7 16 0 0,-8 6 1 0 0,7-4-36 0 0,5-3-95 0 0,0-1-56 0 0,-1 1-43 0 0,-6-3 67 0 0,-1-2-88 0 0,4 1-139 0 0,3 0 124 0 0,0 0-45 0 0,0 0-67 0 0,0 0 77 0 0,0 0-33 0 0,0 0-36 0 0,0 0-36 0 0,0 0-360 0 0,0 0 90 0 0,0 0-49 0 0,0 0-689 0 0,0 0-543 0 0,0 0-1031 0 0</inkml:trace>
  <inkml:trace contextRef="#ctx0" brushRef="#br0" timeOffset="543.89">394 16 6648 0 0,'0'0'149'0'0,"0"0"23"0"0,0 0 12 0 0,3-2-25 0 0,8-9-70 0 0,-9 9 4 0 0,-2 1 106 0 0,0 1 173 0 0,0 0 11 0 0,0 3-9 0 0,0 19 197 0 0,0 1 45 0 0,0 2 49 0 0,0 0 50 0 0,-3-13-466 0 0,-7 2 15 0 0,7-11-22 0 0,3-3 14 0 0,0 0 66 0 0,0 3-57 0 0,0 1 43 0 0,0 5 569 0 0,0-5-639 0 0,1-2-58 0 0,-1 1-88 0 0,1-1-65 0 0,-1 0-75 0 0,1 0-85 0 0,14 28 282 0 0,-6-12-63 0 0,-1-3-9 0 0,-6-9-55 0 0,1 0 12 0 0,0 0-1 0 0,1 0 1 0 0,0 0-1 0 0,-1 0 1 0 0,2 0 0 0 0,0 0-34 0 0,1 0 32 0 0,0 1 0 0 0,0 1 1 0 0,-1-1-1 0 0,0 1 0 0 0,0 0-32 0 0,9 13 88 0 0,-6-6 36 0 0,0-1-1 0 0,4 11-123 0 0,-6-10 104 0 0,1-1-1 0 0,1 0 0 0 0,9 13-103 0 0,-8-14 7 0 0,0 0 1 0 0,-1 1-1 0 0,4 8-7 0 0,10 29-94 0 0,-9-21 49 0 0,1 2 74 0 0,5 7 83 0 0,14 18 156 0 0,-26-46-175 0 0,-1 1-1 0 0,0 0 1 0 0,4 11-93 0 0,2 7 256 0 0,9 10 172 0 0,-7-13-133 0 0,-12-22-232 0 0,-1 12 222 0 0,-1-12-201 0 0,0-3-72 0 0,0 0 130 0 0,0-2-13 0 0,0 0-8 0 0,0 3-1 0 0,0 8-8 0 0,0-9-33 0 0,0 1-14 0 0,0 7-1 0 0,0-10-62 0 0,0 0-1 0 0,0 1 0 0 0,0-1 0 0 0,0 0 0 0 0,0 0 0 0 0,0 0 0 0 0,0 0 1 0 0,0 0-1 0 0,0 0 0 0 0,0 0 0 0 0,0 0 0 0 0,0 0 0 0 0,0 0 0 0 0,0 1 1 0 0,0-1-1 0 0,0 0 0 0 0,0 0 0 0 0,0 0 0 0 0,0 0 0 0 0,0 0 1 0 0,0 0-1 0 0,0 0 0 0 0,0 0 0 0 0,0 0 0 0 0,0 0 0 0 0,0 0 0 0 0,0 1 1 0 0,0-1-1 0 0,-1 0 0 0 0,1 0 0 0 0,0 0 0 0 0,0 0 0 0 0,0 0 0 0 0,0 0 1 0 0,0 0-1 0 0,0 0 0 0 0,0 0 0 0 0,0 0 0 0 0,0 0 0 0 0,0 0 0 0 0,0 0 1 0 0,0 0-1 0 0,-1 0 0 0 0,1 0 0 0 0,0 0 0 0 0,0 0 0 0 0,0 0 0 0 0,0 0 1 0 0,0 0-1 0 0,0 0 0 0 0,0 0 0 0 0,0 0 0 0 0,0 0 0 0 0,0 0 0 0 0,-1 0 1 0 0,1 0-1 0 0,0 0-1 0 0,-10 0 33 0 0,5 0-146 0 0,1 0 42 0 0,0 0-13 0 0,1 0 20 0 0,1 0-52 0 0,1-1-69 0 0,0 1-90 0 0,0-1 83 0 0,1 0-41 0 0,0 1 233 0 0,-1-1-279 0 0,0 0-43 0 0,0 0-39 0 0,-1 0-35 0 0,0-1-257 0 0,0 1-59 0 0,0-1-46 0 0,0 1-34 0 0,-5-1-1419 0 0,-2 1-1254 0 0</inkml:trace>
  <inkml:trace contextRef="#ctx0" brushRef="#br0" timeOffset="961.95">205 600 4488 0 0,'0'0'99'0'0,"0"0"11"0"0,0 0 12 0 0,0 0-28 0 0,0 0 18 0 0,0 0 62 0 0,0 0 171 0 0,0 0 312 0 0,0 0 23 0 0,0 0-21 0 0,0 0-117 0 0,3 0-50 0 0,7 0-10 0 0,-10 0-474 0 0,0 0 0 0 0,1 0 0 0 0,-1 0 0 0 0,0 0 0 0 0,0 0 0 0 0,0 0 0 0 0,0 0 0 0 0,0 0 0 0 0,0 0-1 0 0,0 0 1 0 0,0 0 0 0 0,0 0 0 0 0,0 0 0 0 0,1 0 0 0 0,-1 0 0 0 0,0 0 0 0 0,0 0 0 0 0,0 0 0 0 0,0 0 0 0 0,0 0 0 0 0,0 0 0 0 0,0 0 0 0 0,0 0 0 0 0,0 0 0 0 0,0 0 0 0 0,0 0 0 0 0,0 0 0 0 0,1 0 0 0 0,-1 0 0 0 0,0-1 0 0 0,0 1 0 0 0,0 0 0 0 0,0 0 0 0 0,0 0 0 0 0,0 0 0 0 0,0 0 0 0 0,0 0 0 0 0,0 0 0 0 0,0 0 0 0 0,0 0 0 0 0,0 0 0 0 0,0 0 0 0 0,0-1 0 0 0,0 1 0 0 0,0 0 0 0 0,0 0 0 0 0,0 0 0 0 0,0 0 0 0 0,0 0 0 0 0,0 0 0 0 0,0 0-1 0 0,0 0 1 0 0,0 0 0 0 0,0 0 0 0 0,0-1 0 0 0,0 1 0 0 0,0 0-8 0 0,2-9 259 0 0,-1 9-239 0 0,-1-1-1 0 0,1 1 1 0 0,-1 0 0 0 0,1 0-1 0 0,-1-1 1 0 0,1 1 0 0 0,-1 0-1 0 0,1 0 1 0 0,0 0-1 0 0,-1-1 1 0 0,1 1 0 0 0,-1 0-1 0 0,1 0 1 0 0,0 0 0 0 0,-1 0-1 0 0,1 0 1 0 0,0 0-20 0 0,1 0 38 0 0,-1 0 1 0 0,1 0-1 0 0,0 0 0 0 0,0 0 0 0 0,0-1 1 0 0,-1 1-1 0 0,1-1 0 0 0,0 1 1 0 0,0-2-39 0 0,7-2 137 0 0,-8 3-110 0 0,0 0 0 0 0,1 0-1 0 0,-1 0 1 0 0,1 0 0 0 0,-1 0-1 0 0,1 1 1 0 0,-1-1-1 0 0,1 1 1 0 0,-1-1 0 0 0,1 1-1 0 0,0 0 1 0 0,-1 0 0 0 0,1-1-1 0 0,0 1-26 0 0,5 1 101 0 0,-5-1-69 0 0,0 0 1 0 0,1 0-1 0 0,-1 0 1 0 0,0 0-1 0 0,0 0 1 0 0,0-1-1 0 0,0 1 1 0 0,0-1-1 0 0,1 1 1 0 0,0-1-33 0 0,15-7 186 0 0,-15 6-162 0 0,0 1 1 0 0,0 1-1 0 0,0-1 1 0 0,0 0-1 0 0,0 1 0 0 0,0 0 1 0 0,2 0-25 0 0,11-2 117 0 0,0-5 13 0 0,5-3 22 0 0,-11 6-117 0 0,-7 2-30 0 0,0 1 1 0 0,0 0 0 0 0,0 0-1 0 0,0 0 1 0 0,1 0 0 0 0,-1 0 0 0 0,0 1-1 0 0,0-1 1 0 0,0 1 0 0 0,3 0-6 0 0,9 0 37 0 0,-6 1-15 0 0,1-1 0 0 0,0 0 0 0 0,-1-1 0 0 0,1 0-1 0 0,1-1-21 0 0,1-4 16 0 0,-10 5-13 0 0,-1 0 1 0 0,1 1 0 0 0,-1-1-1 0 0,1 0 1 0 0,-1 1 0 0 0,1-1-1 0 0,0 0 1 0 0,-1 1 0 0 0,1 0-1 0 0,0 0 1 0 0,-1-1 0 0 0,1 1-1 0 0,0 0 1 0 0,0 0-4 0 0,4 1 39 0 0,1-1-67 0 0,1 0-41 0 0,5-1-95 0 0,-3-1-47 0 0,-5-1 109 0 0,-2 0-26 0 0,-1 2 5 0 0,0-1-43 0 0,0 1-53 0 0,0 0-61 0 0,0 0 8 0 0,-1 1-39 0 0,2-1-416 0 0,1 1-282 0 0,2-1-658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2:38.1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48 4264 0 0,'-11'0'226'0'0,"13"0"-27"0"0,2 0-57 0 0,1 0 35 0 0,-5 0 71 0 0,0 0-90 0 0,0 0-26 0 0,0 0 37 0 0,0 0 132 0 0,0 3 245 0 0,0 0-381 0 0,1 1 110 0 0,4 6 889 0 0,-4-8-954 0 0,1 0-45 0 0,-1 0-62 0 0,0 0-67 0 0,0 0-81 0 0,0 0-94 0 0,0 0 201 0 0,-1 2-40 0 0,0 0 10 0 0,1-1 53 0 0,0-1 55 0 0,2 1 83 0 0,2 4-71 0 0,-1 1 40 0 0,-3-5-98 0 0,0 0 0 0 0,-1 1 0 0 0,1-1 0 0 0,-1 1 0 0 0,1-1 0 0 0,-1 1 0 0 0,0-1-94 0 0,0 0 214 0 0,0-1-44 0 0,3 15-2 0 0,6 3-32 0 0,-8-17-104 0 0,1 2 132 0 0,0-1-55 0 0,-2-1-33 0 0,0 0-30 0 0,0 0-13 0 0,1 0 30 0 0,10 10 200 0 0,-10-11-135 0 0,0 0-37 0 0,1 2 4 0 0,-4 4-70 0 0,2-8-2 0 0,0 3 53 0 0,0-1-10 0 0,0 9 3 0 0,0-9 22 0 0,0-2 5 0 0,0 3 0 0 0,0-3-92 0 0,0 1 1 0 0,0-1-1 0 0,0 1 1 0 0,0-1-1 0 0,0 1 1 0 0,0-1 0 0 0,0 1-1 0 0,0-1 1 0 0,0 1-1 0 0,0-1 1 0 0,0 1-1 0 0,0-1 1 0 0,-1 1 0 0 0,1-1-1 0 0,0 1 1 0 0,0-1-1 0 0,-1 0 1 0 0,1 1-1 0 0,0-1 1 0 0,-1 1 0 0 0,1-1-1 0 0,0 0 1 0 0,-1 1-1 0 0,1-1 1 0 0,0 0-1 0 0,-1 0 1 0 0,1 1 0 0 0,-1-1-1 0 0,1 0 1 0 0,-1 0-1 0 0,1 1 1 0 0,-1-1-1 0 0,1 0 1 0 0,-1 0 0 0 0,1 0-1 0 0,-1 0 1 0 0,1 0-1 0 0,0 0 1 0 0,-1 0-1 0 0,1 0 1 0 0,-1 0 0 0 0,0 0-5 0 0,-2 0 96 0 0,3 0 0 0 0,0 0 10 0 0,0 0 60 0 0,1-4 77 0 0,-1-1-49 0 0,0-5 46 0 0,0-1-116 0 0,-1 2-91 0 0,-1 3-67 0 0,-5 2 34 0 0,7 4 0 0 0,-1 0 0 0 0,1-1 0 0 0,0 1 0 0 0,-1 0 0 0 0,1-1 0 0 0,-1 1 0 0 0,1 0 0 0 0,0-1 0 0 0,-1 1 0 0 0,1 0 0 0 0,0-1 0 0 0,-1 1 0 0 0,1 0 0 0 0,0-1 0 0 0,0 1 0 0 0,-1-1 0 0 0,1 1 0 0 0,0-1 0 0 0,0 1 0 0 0,0-1 0 0 0,-1 1 0 0 0,1-1 0 0 0,0 1 0 0 0,0-1 0 0 0,0 1 0 0 0,0-1 0 0 0,0 1 0 0 0,0-1 0 0 0,0 1 0 0 0,0-1 0 0 0,0 1 0 0 0,1-1 0 0 0,-2-6 0 0 0,1 5 0 0 0,0 0 0 0 0,0-1 0 0 0,0 1 0 0 0,0 0 0 0 0,0 0 0 0 0,1 0 0 0 0,-1 0 0 0 0,1 0 0 0 0,-1-1 0 0 0,1 0 0 0 0,15-26 0 0 0,-5 24 0 0 0,-6-8 0 0 0,-3 8 0 0 0,1 2 0 0 0,21-20 0 0 0,-23 21 0 0 0,0 1 0 0 0,0 0 0 0 0,0-1 0 0 0,1 1 0 0 0,-1 0 0 0 0,0 0 0 0 0,1 0 0 0 0,-1 0 0 0 0,1 0 0 0 0,-1 1 0 0 0,1-1 0 0 0,0 0 0 0 0,-1 1 0 0 0,1-1 0 0 0,0 1 0 0 0,-1-1 0 0 0,1 1 0 0 0,0 0 0 0 0,-1 0 0 0 0,1 0 0 0 0,9-1-30 0 0,-2-4 52 0 0,-4 1-31 0 0,2 1-54 0 0,6 1-85 0 0,-5 1 32 0 0,2 1-32 0 0,1 0 90 0 0,19 1-34 0 0,-29-1 91 0 0,0 1 0 0 0,0-1 1 0 0,0 0-1 0 0,0 1 0 0 0,1-1 0 0 0,-1 1 0 0 0,0-1 0 0 0,0 1 0 0 0,0 0 1 0 0,0-1-1 0 0,0 1 0 0 0,0 0 0 0 0,0 0 0 0 0,-1-1 0 0 0,1 1 0 0 0,0 0 1 0 0,0 0-1 0 0,-1 0 0 0 0,1 0 0 0 0,0 1 1 0 0,4 11-43 0 0,6-8 33 0 0,-6 8 10 0 0,6 0-11 0 0,-9-7-32 0 0,-2 54 33 0 0,0-31 20 0 0,0-26 60 0 0,0-3 74 0 0,0 0 16 0 0,0 0 0 0 0,0 0-75 0 0,0 0-57 0 0,0 0-39 0 0,0 0-47 0 0,0 0-42 0 0,-8 1 11 0 0,4-5 73 0 0,0-9 35 0 0,7-3 24 0 0,2 8-34 0 0,-4 7-8 0 0,0-1 0 0 0,0 1 0 0 0,0 0 0 0 0,-1-1 0 0 0,1 1-1 0 0,0-1 1 0 0,-1 0 0 0 0,1 1 0 0 0,-1-1 0 0 0,0 1 0 0 0,1-1 0 0 0,-1 0-1 0 0,0 1 1 0 0,0-1-1 0 0,3-14 43 0 0,13-13-32 0 0,-3 24-11 0 0,-12 4 0 0 0,0 0 0 0 0,0 0 0 0 0,0 1 0 0 0,0-1 0 0 0,0 0 0 0 0,0 0 0 0 0,0 0 0 0 0,0 0 0 0 0,0 0 0 0 0,0 0 0 0 0,0-1 0 0 0,0 1 0 0 0,1-4 0 0 0,-2 4 0 0 0,1 0 0 0 0,-1 1 0 0 0,0-1 0 0 0,1 0 0 0 0,-1 1 0 0 0,0-1 0 0 0,1 1 0 0 0,-1-1 0 0 0,0 1 0 0 0,1-1 0 0 0,-1 0 0 0 0,1 1 0 0 0,-1 0 0 0 0,1-1 0 0 0,0 1 0 0 0,-1-1 0 0 0,1 1 0 0 0,-1 0 0 0 0,1-1 0 0 0,0 1 0 0 0,-1 0 0 0 0,1 0 0 0 0,4-3 0 0 0,8-7-11 0 0,-13 9 10 0 0,0 1 0 0 0,1 0 0 0 0,-1 0 0 0 0,0 0 0 0 0,0 0 0 0 0,0 0 0 0 0,0 0 0 0 0,0 0 0 0 0,0 0 0 0 0,0-1 0 0 0,0 1 0 0 0,0 0 0 0 0,0 0 0 0 0,0 0-1 0 0,0 0 1 0 0,1 0 0 0 0,-1 0 0 0 0,0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 0 0 0 0,0 1-1 0 0,0-1 1 0 0,0 0 0 0 0,0 0 0 0 0,0 0 0 0 0,0 0 0 0 0,0 0 0 0 0,1 0 0 0 0,-1 0 0 0 0,0 1 1 0 0,13 9-74 0 0,-8-9 61 0 0,-1 1 10 0 0,5 14-77 0 0,4 0 63 0 0,0 0 4 0 0,-10-1-33 0 0,-3-15 45 0 0,0 1-1 0 0,0-1 1 0 0,0 1 0 0 0,0-1 0 0 0,0 1 0 0 0,0-1 0 0 0,0 1 0 0 0,0-1 0 0 0,0 1 0 0 0,0-1 0 0 0,0 1 0 0 0,0-1 0 0 0,1 1 0 0 0,-1-1 0 0 0,0 1 0 0 0,0-1 0 0 0,0 1 0 0 0,1-1 0 0 0,-1 1 0 0 0,0-1-1 0 0,1 0 1 0 0,-1 1 0 0 0,0-1 0 0 0,1 1 0 0 0,-1-1 0 0 0,1 0 0 0 0,-1 0 0 0 0,0 1 0 0 0,1-1 1 0 0,6 8-35 0 0,-1 13 14 0 0,4-11-32 0 0,-9 4 12 0 0,-1-11 22 0 0,0 0 0 0 0,0 0 0 0 0,0 0 0 0 0,1 0 0 0 0,-1 0 1 0 0,1 0-1 0 0,0 0 0 0 0,0 2 19 0 0,4 3-26 0 0,0-2 2 0 0,-3 0 37 0 0,-1 0 30 0 0,-1 2 40 0 0,0-5-55 0 0,0 14 126 0 0,0-11-135 0 0,0-3 35 0 0,0-3 12 0 0,0 0-67 0 0,0 0-83 0 0,0 0-79 0 0,0 0-117 0 0,0 0 89 0 0,0 0-34 0 0,0 0-313 0 0,0 0 68 0 0,0 0-46 0 0,0 0-616 0 0,0 0-491 0 0,0 0-932 0 0</inkml:trace>
  <inkml:trace contextRef="#ctx0" brushRef="#br0" timeOffset="1317.25">675 48 7080 0 0,'0'0'157'0'0,"0"0"23"0"0,0 0 13 0 0,0 0 27 0 0,0 0 66 0 0,2 0 30 0 0,9 0 4 0 0,-11 0-315 0 0,0 0 1 0 0,0 0 0 0 0,0 0-1 0 0,0 0 1 0 0,0 0-1 0 0,0 0 1 0 0,1 0 0 0 0,-1 0-1 0 0,0 0 1 0 0,0 0-1 0 0,0 0 1 0 0,0 0 0 0 0,0 0-1 0 0,0 0 1 0 0,0 0 0 0 0,0 0-1 0 0,0 0 1 0 0,0 0-1 0 0,1 0 1 0 0,-1 0 0 0 0,0 0-1 0 0,0 0 1 0 0,0 0-1 0 0,0 0 1 0 0,0 0 0 0 0,0 0-1 0 0,0 0 1 0 0,0 0 0 0 0,0 1-1 0 0,0-1 1 0 0,0 0-1 0 0,0 0 1 0 0,0 0 0 0 0,1 0-1 0 0,-1 0 1 0 0,0 0-1 0 0,0 0 1 0 0,0 0 0 0 0,0 0-1 0 0,0 0 1 0 0,0 0 0 0 0,0 1-1 0 0,0-1 1 0 0,0 0-1 0 0,0 0 1 0 0,0 0 0 0 0,0 0-1 0 0,0 0 1 0 0,0 0-1 0 0,0 0 1 0 0,0 0 0 0 0,0 0-1 0 0,0 0 1 0 0,0 1 0 0 0,0-1-1 0 0,0 0 1 0 0,0 0-6 0 0,0 5 53 0 0,2-1 69 0 0,2-2 87 0 0,3-1 162 0 0,3 0-13 0 0,-2 2-207 0 0,5 7 85 0 0,-10-7-32 0 0,0-1-4 0 0,18 12 50 0 0,0-1-94 0 0,-16-10-49 0 0,2-2-66 0 0,-1 0-6 0 0,7 9 81 0 0,-10-7 11 0 0,-3-3 1 0 0,0 0-6 0 0,2 3-22 0 0,-1-2-87 0 0,0 0-4 0 0,1 0 0 0 0,-1 0 0 0 0,0 0-1 0 0,0 0 1 0 0,0 0 0 0 0,1 0 0 0 0,-1-1-1 0 0,0 1 1 0 0,2 0-9 0 0,4 1 61 0 0,3-1 50 0 0,0-1-29 0 0,-7 0-2 0 0,0 2 0 0 0,7 9 2 0 0,-5-8 12 0 0,2-3-52 0 0,-3 0-59 0 0,-2 0-88 0 0,-1 0-66 0 0,-1 0-253 0 0,0 0 228 0 0,0 0-33 0 0,0 0-73 0 0,0 0 101 0 0,0 0-38 0 0,0 0-41 0 0,0 0-39 0 0,0 0-417 0 0,0 0-280 0 0,0 0-655 0 0</inkml:trace>
  <inkml:trace contextRef="#ctx0" brushRef="#br0" timeOffset="1609.13">848 1 5152 0 0,'0'1'71'0'0,"0"0"-43"0"0,0 1-46 0 0,0 2-94 0 0,0-3 131 0 0,0 0 56 0 0,0 0 55 0 0,0 0 72 0 0,0 1 86 0 0,0 0 98 0 0,-2-2 202 0 0,1 0-454 0 0,-4 1 1 0 0,3-1-78 0 0,0 0 32 0 0,1 0 28 0 0,0-1 42 0 0,0 1 49 0 0,1 0 58 0 0,0 0-123 0 0,0 1-33 0 0,0 2 28 0 0,0 0-82 0 0,-2 4-35 0 0,1-6 39 0 0,-10 13 132 0 0,9-12-66 0 0,1 1-47 0 0,0 0-32 0 0,1 1-30 0 0,-1 2 28 0 0,1-5-37 0 0,-1 0 0 0 0,0 0 1 0 0,1 0-1 0 0,-1 0 0 0 0,0-1 1 0 0,0 1-1 0 0,0 0 0 0 0,0 0 0 0 0,0-1 1 0 0,1 1-1 0 0,-1-1 0 0 0,0 1 1 0 0,0 0-1 0 0,-1-1 0 0 0,1 0 1 0 0,0 1-9 0 0,-10 5 115 0 0,3 8-1 0 0,-13 1-22 0 0,13-2-10 0 0,-5-7-2 0 0,7-2-53 0 0,0 0 1 0 0,1 1-1 0 0,-1 0 0 0 0,1 0 1 0 0,0 0-1 0 0,1 1 1 0 0,-4 4-28 0 0,3 4 74 0 0,-2-10-28 0 0,7-4-44 0 0,-1 1-1 0 0,1-1 0 0 0,0 0 0 0 0,-1 0 1 0 0,1 0-1 0 0,-1 1 0 0 0,1-1 0 0 0,0 0 1 0 0,0 1-1 0 0,-1-1 0 0 0,1 0 1 0 0,0 1-1 0 0,-1-1 0 0 0,1 0 0 0 0,0 1 1 0 0,0-1-1 0 0,0 0 0 0 0,-1 1 0 0 0,1-1 1 0 0,0 0-1 0 0,0 1 0 0 0,0-1 1 0 0,0 1-1 0 0,0-1 0 0 0,0 1 0 0 0,0-1 1 0 0,0 0-1 0 0,0 1 0 0 0,0-1 0 0 0,0 1 1 0 0,0-1-2 0 0,0 3 74 0 0,-3 0-15 0 0,-7 7-67 0 0,7-7-85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2:40.4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6216 0 0,'0'0'133'0'0,"0"0"23"0"0,0 0 15 0 0,0 2-15 0 0,0 8-146 0 0,0 0 115 0 0,0 0 99 0 0,0 0 79 0 0,0 4 185 0 0,0 25 1105 0 0,0-21-965 0 0,0-3-177 0 0,0-7-280 0 0,0 0-44 0 0,1-3 27 0 0,0-1-43 0 0,5 7 101 0 0,-2-3-38 0 0,-2-3 20 0 0,0 1 42 0 0,-2 0 89 0 0,3-4-171 0 0,7 9 2 0 0,-7-8 17 0 0,-3-3 10 0 0,0 2 1 0 0,0-1-176 0 0,0-1 0 0 0,0 1 0 0 0,0-1-1 0 0,0 1 1 0 0,0-1 0 0 0,0 1 0 0 0,0-1 0 0 0,0 1 0 0 0,0-1 0 0 0,-1 1 0 0 0,1-1 0 0 0,0 1 0 0 0,0-1 0 0 0,0 0 0 0 0,-1 1 0 0 0,1-1 0 0 0,0 1 0 0 0,0-1 0 0 0,-1 1 0 0 0,1-1 0 0 0,0 0 0 0 0,-1 1 0 0 0,1-1 0 0 0,0 0 0 0 0,-1 1 0 0 0,1-1 0 0 0,-1 0 0 0 0,1 0 0 0 0,-1 1 0 0 0,1-1 0 0 0,-1 0 0 0 0,1 0 0 0 0,0 0-1 0 0,-1 0 1 0 0,1 0 0 0 0,-1 0 0 0 0,1 1 0 0 0,-1-1 0 0 0,1 0 0 0 0,-1 0 0 0 0,1 0 0 0 0,-1-1-8 0 0,-2 1 146 0 0,3 0-2 0 0,0 0-8 0 0,0 0-32 0 0,0 0-10 0 0,0 0-4 0 0,0 0-5 0 0,0 0-10 0 0,0 0-3 0 0,0-2 0 0 0,0-9-2 0 0,0-3-1 0 0,-1 12-64 0 0,1-1 0 0 0,0 1 0 0 0,-1-1 0 0 0,1 1 0 0 0,0-1 0 0 0,1 1 0 0 0,-1-1 0 0 0,0 1 0 0 0,1-1 0 0 0,0 1 1 0 0,-1 0-1 0 0,2-2-5 0 0,1 2 0 0 0,4-4 0 0 0,-6-7 4 0 0,-1 10 4 0 0,0 0-1 0 0,0-1 0 0 0,1 1 1 0 0,-1 0-1 0 0,1 0 1 0 0,-1 0-1 0 0,1 0 1 0 0,0-1-8 0 0,2-1 0 0 0,-1 0 0 0 0,0 0 0 0 0,0 1 0 0 0,1-1 0 0 0,0 1 0 0 0,0-1 0 0 0,0 1 0 0 0,0 0 0 0 0,1 0 0 0 0,0 0 0 0 0,-1 0 0 0 0,1 1 0 0 0,2-2 0 0 0,7 0 0 0 0,-10 1-1 0 0,2-2-13 0 0,16 0-45 0 0,-15 0 45 0 0,-4 2 14 0 0,3 1 0 0 0,0 0 0 0 0,0 0 0 0 0,1 1 0 0 0,-1-1 0 0 0,1 1 0 0 0,-3 1 0 0 0,1 1 0 0 0,0-1 0 0 0,0 1 0 0 0,0-1 0 0 0,3 2 0 0 0,-7-1 0 0 0,2 0-2 0 0,-1 0 1 0 0,1 0 0 0 0,0 0 0 0 0,-1-1 0 0 0,1 1-1 0 0,0 0 1 0 0,-1-1 0 0 0,1 1 0 0 0,0 0 0 0 0,-1-1 1 0 0,5-2-16 0 0,4-2-16 0 0,2 9 12 0 0,-10-3 14 0 0,-1 0-1 0 0,1 0 0 0 0,-1 0 1 0 0,1-1-1 0 0,0 1 1 0 0,-1-1-1 0 0,1 1 0 0 0,0-1 1 0 0,0 0-1 0 0,1 1 7 0 0,-1-2-11 0 0,7 0 6 0 0,-2 5-47 0 0,-3 0 47 0 0,0-1 1 0 0,-1 1-1 0 0,1 0 0 0 0,-1 0 0 0 0,0 0 0 0 0,0 0 1 0 0,-1 1-1 0 0,3 3 5 0 0,-4-5-2 0 0,0-1 0 0 0,1 1 1 0 0,-1-1-1 0 0,1 0 1 0 0,-1 1-1 0 0,1-1 0 0 0,0 0 1 0 0,0 0-1 0 0,0 0 2 0 0,9 11 48 0 0,-6 1 44 0 0,2-10-26 0 0,-7-4-61 0 0,1 0 0 0 0,-1 1 0 0 0,1-1 0 0 0,-1 0-1 0 0,0 0 1 0 0,1 1 0 0 0,-1-1 0 0 0,0 0 0 0 0,1 1-1 0 0,-1-1 1 0 0,0 1 0 0 0,1-1 0 0 0,-1 0 0 0 0,0 1-1 0 0,1-1 1 0 0,-1 1 0 0 0,0-1 0 0 0,0 1 0 0 0,0-1-1 0 0,0 1 1 0 0,1-1 0 0 0,-1 1 0 0 0,0-1 0 0 0,0 1-1 0 0,0-1 1 0 0,0 1 0 0 0,0-1 0 0 0,0 1 0 0 0,0-1-1 0 0,0 1 1 0 0,0-1 0 0 0,-1 1-5 0 0,1 3 7 0 0,0 0 61 0 0,0 12 315 0 0,0-11-278 0 0,0-2 96 0 0,0-2-28 0 0,0 1-74 0 0,0 1-47 0 0,0 4-9 0 0,0-7 5 0 0,0 6 129 0 0,0-2-56 0 0,-3 2 2 0 0,-3-4-51 0 0,2-2-15 0 0,2 0 71 0 0,2 0-7 0 0,0 4-44 0 0,0-2-41 0 0,0 0-35 0 0,0 4 26 0 0,0 9 99 0 0,0-15-125 0 0,0 0 0 0 0,0 0-1 0 0,0 0 1 0 0,0 0 0 0 0,0 0 0 0 0,0 1-1 0 0,0-1 1 0 0,0 0 0 0 0,0 0 0 0 0,0 0-1 0 0,0 0 1 0 0,0 0 0 0 0,0 0 0 0 0,0 0-1 0 0,0 0 1 0 0,0 0 0 0 0,0 0 0 0 0,0 1-1 0 0,0-1 1 0 0,0 0 0 0 0,0 0 0 0 0,0 0-1 0 0,0 0 1 0 0,0 0 0 0 0,-1 0 0 0 0,1 0-1 0 0,0 0 1 0 0,0 0 0 0 0,0 0 0 0 0,0 0-1 0 0,0 0 1 0 0,0 0 0 0 0,0 1 0 0 0,0-1-1 0 0,0 0 1 0 0,0 0 0 0 0,0 0 0 0 0,0 0-1 0 0,0 0 1 0 0,-1 0 0 0 0,1 0 0 0 0,0 0-1 0 0,0 0 1 0 0,0 0 0 0 0,0 0 0 0 0,0 0-1 0 0,0 0 1 0 0,0 0 0 0 0,0 0 0 0 0,0 0-1 0 0,0 0 1 0 0,-1 0 0 0 0,1 0 0 0 0,0 0-1 0 0,0 0 1 0 0,0 0 0 0 0,0 0-1 0 0,-11 0-3 0 0,9 0-73 0 0,2 0-53 0 0,0 0 86 0 0,0 0-18 0 0,0 0-27 0 0,0 0-45 0 0,0 0-21 0 0,0 0-47 0 0,0 0-51 0 0,0 0-60 0 0,0 0-63 0 0,0 0-60 0 0,0 0-52 0 0,0 0-46 0 0,0 0-158 0 0,0 0-45 0 0,0 0-192 0 0,0 0-512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2:56.5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63 632 6392 0 0,'4'0'74'0'0,"-1"0"-135"0"0,-2 0 79 0 0,1 0 37 0 0,1 0 35 0 0,0 0 48 0 0,2 0 55 0 0,1 0 65 0 0,-7 0-180 0 0,1 0-37 0 0,-1 0-16 0 0,-1 0 14 0 0,1 0 99 0 0,0 0-5 0 0,-1 0 54 0 0,1 0 63 0 0,-1 0 71 0 0,2 3 391 0 0,-1 3-362 0 0,-2-1-106 0 0,-1 0-55 0 0,-5 2-31 0 0,0-1 9 0 0,3 5 67 0 0,4-6-124 0 0,-1 0-6 0 0,-11 21 411 0 0,9-17-382 0 0,-2-2-54 0 0,6-6-59 0 0,-1 1 0 0 0,1-1 0 0 0,0 1 1 0 0,-1 0-1 0 0,1-1 0 0 0,0 1 0 0 0,0 0 1 0 0,0-1-1 0 0,0 1 0 0 0,1 0 0 0 0,-1 1-20 0 0,-2 26 259 0 0,3-8-176 0 0,0 34 175 0 0,0-53-254 0 0,1 0 0 0 0,-1 0 1 0 0,0-1-1 0 0,0 1 0 0 0,1 0 0 0 0,-1 0 0 0 0,1-1 0 0 0,0 1 0 0 0,0 0 0 0 0,-1-1 0 0 0,1 1 1 0 0,0-1-1 0 0,0 1-4 0 0,0-1 4 0 0,0 1 0 0 0,0 0 0 0 0,0-1 0 0 0,0 1 0 0 0,-1-1 0 0 0,1 1 0 0 0,0 0 0 0 0,-1 0 1 0 0,0-1-1 0 0,1 1 0 0 0,-1 0 0 0 0,0 0 0 0 0,0 0-4 0 0,0-1 5 0 0,0 0 1 0 0,0 0-1 0 0,0 0 0 0 0,0 0 0 0 0,0 1 1 0 0,0-1-1 0 0,1 0 0 0 0,-1 0 1 0 0,0 0-1 0 0,1 0 0 0 0,-1 0 1 0 0,0 0-1 0 0,1 0 0 0 0,0 0 0 0 0,-1 0 1 0 0,1 0-1 0 0,0 0 0 0 0,-1 0 1 0 0,1 0-1 0 0,0 0 0 0 0,0 0 1 0 0,0 0-1 0 0,-1-1 0 0 0,1 1 1 0 0,0 0-1 0 0,0-1 0 0 0,0 1 0 0 0,0-1 1 0 0,0 1-1 0 0,1-1 0 0 0,-1 1 1 0 0,0-1-1 0 0,1 0-5 0 0,8 5 52 0 0,-2 0-12 0 0,-6-4-29 0 0,-1 0-1 0 0,0 0 1 0 0,1 0 0 0 0,0-1-1 0 0,-1 1 1 0 0,1 0-1 0 0,-1-1 1 0 0,1 1 0 0 0,0-1-1 0 0,-1 1 1 0 0,3-1-11 0 0,-4 0 1 0 0,0 0 0 0 0,0 0 0 0 0,0 0 1 0 0,0 0-1 0 0,0 0 0 0 0,0 0 0 0 0,0 0 0 0 0,0 0 0 0 0,0 0 1 0 0,1 0-1 0 0,-1 0 0 0 0,0 0 0 0 0,0 0 0 0 0,0 0 0 0 0,0 0 1 0 0,0 0-1 0 0,0 0 0 0 0,0 0 0 0 0,0 0 0 0 0,0 0 1 0 0,0 0-1 0 0,1 0 0 0 0,-1 0 0 0 0,0 0 0 0 0,0 0 0 0 0,0 0 1 0 0,0 0-1 0 0,0 0 0 0 0,0 0 0 0 0,0 0 0 0 0,0 0 0 0 0,0 1 1 0 0,0-1-1 0 0,0 0 0 0 0,0 0 0 0 0,0 0 0 0 0,0 0 0 0 0,0 0 1 0 0,0 0-1 0 0,0 0 0 0 0,0 0 0 0 0,0 0 0 0 0,0 0 0 0 0,1 0 1 0 0,-1 1-1 0 0,0-1 0 0 0,0 0 0 0 0,0 0 0 0 0,0 0 0 0 0,-1 0 1 0 0,1 0-1 0 0,0 0 0 0 0,0 0 0 0 0,0 0 0 0 0,0 0 0 0 0,0 0 1 0 0,0 1-2 0 0,0-1 2 0 0,0 1 1 0 0,0-1-1 0 0,0 1 0 0 0,0-1 1 0 0,0 1-1 0 0,1-1 1 0 0,-1 0-1 0 0,0 1 1 0 0,0-1-1 0 0,0 1 1 0 0,0-1-1 0 0,1 1 0 0 0,-1-1 1 0 0,0 1-1 0 0,0-1 1 0 0,1 0-1 0 0,-1 1 1 0 0,0-1-1 0 0,1 0 1 0 0,-1 1-1 0 0,0-1 0 0 0,1 0 1 0 0,-1 1-1 0 0,1-1 1 0 0,-1 0-1 0 0,1 0 1 0 0,-1 1-1 0 0,0-1 1 0 0,1 0-1 0 0,-1 0 1 0 0,1 0-3 0 0,16 2 44 0 0,-14-2-36 0 0,0 0 2 0 0,-1 0 0 0 0,0-1 0 0 0,1 1 0 0 0,-1 0 0 0 0,1-1 0 0 0,-1 1 0 0 0,0-1 0 0 0,0 0 0 0 0,1 0 0 0 0,-1 0 0 0 0,0 0 1 0 0,2-1-11 0 0,17-8 87 0 0,8 0-15 0 0,-16 7-43 0 0,-11 3-26 0 0,1 0 0 0 0,-1-1 0 0 0,0 1-1 0 0,1-1 1 0 0,-1 0 0 0 0,0 0 0 0 0,0 0 0 0 0,0 0 0 0 0,0 0-1 0 0,0 0 1 0 0,0 0 0 0 0,0-1 0 0 0,0 1 0 0 0,0-1 0 0 0,0 0-3 0 0,0 1 0 0 0,0-1-1 0 0,0 0 1 0 0,0 1 0 0 0,0 0 0 0 0,0-1 0 0 0,0 1 0 0 0,1 0 0 0 0,-1 0 0 0 0,0 0 0 0 0,1 0 0 0 0,-1 1 0 0 0,1-1 0 0 0,0 1 0 0 0,12-5-22 0 0,1-6-45 0 0,15-26-137 0 0,-15 13 106 0 0,-11 19 26 0 0,-2-1-1 0 0,1-1 1 0 0,-1 1 0 0 0,0 0 0 0 0,0-1 0 0 0,-1 1 0 0 0,0-1 0 0 0,0 0 0 0 0,-1 0 0 0 0,1 0-1 0 0,-1 0 1 0 0,-1 0 0 0 0,0-3 72 0 0,-4-23-273 0 0,-7-2 57 0 0,3 16 108 0 0,1-1-1 0 0,1 0 1 0 0,-2-13 108 0 0,5 8-84 0 0,2 16 61 0 0,0 1 0 0 0,-1-1 0 0 0,1 1 0 0 0,-2-1 0 0 0,1 1 1 0 0,-1 0-1 0 0,-2-2 23 0 0,-2-4-21 0 0,3 7 9 0 0,1 0 0 0 0,-1 0 1 0 0,2 0-1 0 0,-1-1 12 0 0,-6-41-55 0 0,6 30 24 0 0,-1 0-1 0 0,-1-5 32 0 0,-3-3-5 0 0,-21-70-2 0 0,20 75 34 0 0,-9-18-27 0 0,11 20 72 0 0,2-2 37 0 0,4 18-75 0 0,0-1 1 0 0,0 1-1 0 0,0-1 1 0 0,-1 1 0 0 0,1-1-1 0 0,-1 1 1 0 0,0 0-1 0 0,-1 0 1 0 0,1 0 0 0 0,-1-1-35 0 0,-10-3 230 0 0,8-5 96 0 0,-6 0 39 0 0,9 11-159 0 0,0 1-54 0 0,0 1-45 0 0,0-1-37 0 0,-1 2-9 0 0,-3 2 3 0 0,5-3-4 0 0,-13 11 156 0 0,12-8-81 0 0,1 0-61 0 0,1 6-23 0 0,1-6-8 0 0,-1 12 91 0 0,0 5 14 0 0,0-16-126 0 0,0 0 1 0 0,1-1-1 0 0,0 1 1 0 0,-1 0-1 0 0,1-1 1 0 0,1 1-1 0 0,-1-1 1 0 0,0 0-1 0 0,1 1 1 0 0,0-1-1 0 0,0 0 1 0 0,1 1-23 0 0,7 19 122 0 0,0 18 154 0 0,1 1 6 0 0,-8-36-219 0 0,0 1 1 0 0,1-1-1 0 0,0 0 1 0 0,0 1-1 0 0,0-2 1 0 0,1 2-64 0 0,13 17 205 0 0,3 21 138 0 0,-13-30-224 0 0,8 17 122 0 0,-6 15 126 0 0,-7-39-293 0 0,0-1 0 0 0,1 1 1 0 0,0-1-1 0 0,1 0-74 0 0,7 14 178 0 0,-1 3 41 0 0,-1 0 102 0 0,-2 1-1 0 0,3 15-320 0 0,-9-32 78 0 0,5 29 238 0 0,5 16 57 0 0,-10-48-333 0 0,0 0 0 0 0,0 0 0 0 0,0 0 0 0 0,0-1 1 0 0,1 2-41 0 0,-1-3 29 0 0,1 1 1 0 0,-2 0 0 0 0,1 0-1 0 0,0 0 1 0 0,-1 0-1 0 0,0 0 1 0 0,1 0 0 0 0,-2 0-1 0 0,1 1 1 0 0,0-1 0 0 0,-1 3-30 0 0,0 82 368 0 0,0-88-368 0 0,0-1 1 0 0,0 0 0 0 0,0 0-1 0 0,0 0 1 0 0,0 0 0 0 0,0 0-1 0 0,0 0 1 0 0,0 0-1 0 0,0 0 1 0 0,0 0 0 0 0,0 0-1 0 0,0 1 1 0 0,0-1 0 0 0,0 0-1 0 0,0 0 1 0 0,0 0-1 0 0,0 0 1 0 0,0 0 0 0 0,0 0-1 0 0,0 0 1 0 0,0 0 0 0 0,0 0-1 0 0,0 0 1 0 0,0 0 0 0 0,0 1-1 0 0,0-1 1 0 0,0 0-1 0 0,0 0 1 0 0,0 0 0 0 0,0 0-1 0 0,1 0 1 0 0,-1 0 0 0 0,0 0-1 0 0,0 0 1 0 0,0 0-1 0 0,0 0 1 0 0,0 0 0 0 0,0 0-1 0 0,0 0 1 0 0,0 0 0 0 0,0 0-1 0 0,0 0 1 0 0,0 0 0 0 0,1 0-1 0 0,-1 0 1 0 0,0 0-1 0 0,0 0 1 0 0,0 0 0 0 0,0 0-1 0 0,0 0 1 0 0,0 0 0 0 0,0 0-1 0 0,0 0 1 0 0,0 0-1 0 0,0 0 1 0 0,1 0 0 0 0,-1 0-1 0 0,10 0-80 0 0,-7 0-59 0 0,-3 0 47 0 0,0 0 22 0 0,0 0-34 0 0,0 0-15 0 0,0 0-35 0 0,0 0-38 0 0,0 0-45 0 0,0 0-47 0 0,0 0-46 0 0,0 0-40 0 0,0 0-38 0 0,0 0-265 0 0,0 0-62 0 0,0 0-49 0 0,0 0-36 0 0,0 0-1469 0 0,0 0-1304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2:53.6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342 474 6416 0 0,'0'0'184'0'0,"-2"0"-6"0"0,1 0-175 0 0,0 0-1 0 0,1 0 1 0 0,-1 0-1 0 0,0 0 1 0 0,0 0-1 0 0,1-1 1 0 0,-1 1-1 0 0,0 0 1 0 0,1 0-1 0 0,-1 0 1 0 0,1-1-1 0 0,-1 1 1 0 0,0 0-1 0 0,1-1 1 0 0,-1 1-3 0 0,1-1 0 0 0,-1 1 0 0 0,1-1 0 0 0,0 0 0 0 0,-1 0 0 0 0,1 0 0 0 0,0 1 0 0 0,0-1 0 0 0,-1 0 0 0 0,1 0 0 0 0,0 0 0 0 0,0 0 0 0 0,0 0 0 0 0,0 1 0 0 0,0-2 0 0 0,0-5 43 0 0,-1 2 74 0 0,-2-2 131 0 0,-6-3 418 0 0,8 8-385 0 0,0 1-64 0 0,0-1-56 0 0,1 0-46 0 0,-1 0-25 0 0,1 0-40 0 0,1-3 25 0 0,0 4-15 0 0,-1 0 53 0 0,0 0-76 0 0,0 0 0 0 0,0 1 1 0 0,0-1-1 0 0,0 0 1 0 0,0 0-1 0 0,0 1 0 0 0,-1-1 1 0 0,1 0-1 0 0,0 1 0 0 0,0-1 1 0 0,0 0-1 0 0,-1 1 1 0 0,1-1-1 0 0,0 1 0 0 0,-1-1 1 0 0,1 0-1 0 0,0 1 1 0 0,-1-1-1 0 0,1 1 0 0 0,-1-1 1 0 0,1 1-1 0 0,-1-1 0 0 0,1 1 1 0 0,-1 0-1 0 0,1-1 1 0 0,-1 1-38 0 0,0-1 38 0 0,1 1 1 0 0,-1 0 0 0 0,1-1 0 0 0,-1 1-1 0 0,1-1 1 0 0,-1 1 0 0 0,1-1 0 0 0,-1 1 0 0 0,1-1-1 0 0,-1 1 1 0 0,1-1 0 0 0,0 0 0 0 0,-1 1-1 0 0,1-1 1 0 0,0 1 0 0 0,0-1 0 0 0,-1 0-1 0 0,1 1 1 0 0,0-1 0 0 0,0 0 0 0 0,0 1 0 0 0,0-1-1 0 0,0 0 1 0 0,0 1 0 0 0,0-1 0 0 0,0 0-39 0 0,-1-7 331 0 0,-1 3-51 0 0,-2 3-57 0 0,-2 1-60 0 0,6 1-158 0 0,0 0 0 0 0,0 0 0 0 0,-1 0 0 0 0,1 0 0 0 0,0 0-1 0 0,0 0 1 0 0,0 0 0 0 0,0 0 0 0 0,0 0 0 0 0,0 0 0 0 0,0 0 0 0 0,0 0 0 0 0,0 0 0 0 0,0 0 0 0 0,-1 0 0 0 0,1 0-1 0 0,0 0 1 0 0,0 0 0 0 0,0 0 0 0 0,0 0 0 0 0,0 0 0 0 0,0 0 0 0 0,0 0 0 0 0,0 0 0 0 0,0 0 0 0 0,0 0 0 0 0,0 0 0 0 0,0 0-1 0 0,-1 0 1 0 0,1 0 0 0 0,0 0 0 0 0,0 0 0 0 0,0 0 0 0 0,0 0 0 0 0,0-1 0 0 0,0 1 0 0 0,0 0 0 0 0,0 0 0 0 0,0 0-1 0 0,0 0 1 0 0,0 0 0 0 0,0 0 0 0 0,0 0 0 0 0,0 0 0 0 0,0 0 0 0 0,0 0 0 0 0,0 0 0 0 0,0-1 0 0 0,0 1 0 0 0,0 0-1 0 0,0 0 1 0 0,0 0 0 0 0,0 0 0 0 0,0 0 0 0 0,0 0 0 0 0,0 0 0 0 0,0 0-5 0 0,-1-5 98 0 0,-2 1 74 0 0,-2 1 109 0 0,-7 1 228 0 0,-2 1 16 0 0,4 1-216 0 0,2 0-102 0 0,0 1-65 0 0,3-1-94 0 0,0 0-37 0 0,1 0-40 0 0,0 0-44 0 0,3 0 77 0 0,-1 1 0 0 0,1-1 0 0 0,-1 0 0 0 0,1 0 1 0 0,-1 1-1 0 0,1-1 0 0 0,0 1 0 0 0,-1-1 0 0 0,1 1 0 0 0,-1-1 1 0 0,1 1-1 0 0,0 0 0 0 0,0 0 0 0 0,-1 0 0 0 0,1-1 0 0 0,0 1 0 0 0,0 0 1 0 0,0 1-1 0 0,0-1 0 0 0,0 0 0 0 0,0 0 0 0 0,0 0 0 0 0,1 1 0 0 0,-1-1 1 0 0,0 0-1 0 0,1 1 0 0 0,-1-1 0 0 0,1 0 0 0 0,-1 1-4 0 0,0 1 5 0 0,-1 0-1 0 0,0 0 0 0 0,0 0 1 0 0,1 0-1 0 0,-2 0 1 0 0,0 1-5 0 0,-39 27 0 0 0,31-15 0 0 0,-10 3 0 0 0,20-18 0 0 0,0 1 0 0 0,1 0 0 0 0,-1 0 0 0 0,0 0 0 0 0,1 0 0 0 0,-1 0 0 0 0,1 0 0 0 0,-1 2 0 0 0,-1 5 0 0 0,-1 3 0 0 0,-2 0 0 0 0,0 0 0 0 0,0-1 0 0 0,-5 8 0 0 0,5-12 0 0 0,1 1 0 0 0,0-1 0 0 0,0 1 0 0 0,1 0 0 0 0,0 0 0 0 0,1 0 0 0 0,0 0 0 0 0,0 0 0 0 0,0 1 0 0 0,1 2 0 0 0,1-8 0 0 0,0 0 0 0 0,-1 0 0 0 0,1 1 0 0 0,-1-1 0 0 0,1 0 0 0 0,-1 0 0 0 0,0 0 0 0 0,-2 3 0 0 0,-1 10 0 0 0,9-3 0 0 0,-2-5 0 0 0,-2-2 0 0 0,0-1 0 0 0,0 1 0 0 0,-1 0 0 0 0,0-1 0 0 0,0 3 0 0 0,-1-4 0 0 0,1 1 0 0 0,0-1 0 0 0,1 0 0 0 0,-1 0 0 0 0,1 1 0 0 0,-1-1 0 0 0,2 1 0 0 0,11 5 0 0 0,-5 3 0 0 0,-6-10 0 0 0,-1-1 0 0 0,1 1 0 0 0,-1-1 0 0 0,1 1 0 0 0,0-1 0 0 0,0 0 0 0 0,0 0 0 0 0,0 0 0 0 0,0 0 0 0 0,0 0 0 0 0,1 0 0 0 0,29 14 53 0 0,-29-15-52 0 0,-1 0 0 0 0,1-1 0 0 0,0 1 0 0 0,0-1 0 0 0,0 1 0 0 0,0-1 1 0 0,0 0-1 0 0,0 0 0 0 0,-1 0 0 0 0,1 0 0 0 0,1-1-1 0 0,8 0-1 0 0,16 2 1 0 0,-16 0 0 0 0,0 0 0 0 0,0-1 0 0 0,0-1 0 0 0,-1 0 0 0 0,10-2 0 0 0,0-8-35 0 0,-8 8-35 0 0,2-2-88 0 0,4-5-87 0 0,-8 2 76 0 0,-7 6 55 0 0,0-1-65 0 0,-1 1-13 0 0,1 0-59 0 0,-1 0-69 0 0,0-1-78 0 0,1 1-86 0 0,0 0-97 0 0,0-1-106 0 0,0 0-114 0 0,6-3-884 0 0,9-4-954 0 0</inkml:trace>
  <inkml:trace contextRef="#ctx0" brushRef="#br0" timeOffset="373.88">326 95 5008 0 0,'0'0'144'0'0,"0"0"56"0"0,0 0 109 0 0,0 0 47 0 0,0 0 11 0 0,0 0 14 0 0,0 0 58 0 0,0 0 29 0 0,0 0 4 0 0,0 0-14 0 0,0 0-54 0 0,0 0-20 0 0,0 3-6 0 0,0-3-356 0 0,0 1 1 0 0,1-1-1 0 0,-1 1 1 0 0,0 0 0 0 0,0-1-1 0 0,0 1 1 0 0,0-1-1 0 0,0 1 1 0 0,1-1 0 0 0,-1 1-1 0 0,0-1 1 0 0,0 1-1 0 0,1-1 1 0 0,-1 1 0 0 0,0-1-1 0 0,1 1 1 0 0,-1-1-1 0 0,0 1 1 0 0,1-1 0 0 0,-1 1-1 0 0,1-1 1 0 0,-1 0-1 0 0,1 1 1 0 0,0-1-23 0 0,-1 0 26 0 0,1 1-1 0 0,0-1 1 0 0,-1 1 0 0 0,1-1-1 0 0,-1 1 1 0 0,1-1 0 0 0,-1 1-1 0 0,1-1 1 0 0,-1 1 0 0 0,1 0-1 0 0,-1-1 1 0 0,0 1 0 0 0,1 0-1 0 0,-1-1 1 0 0,0 1 0 0 0,1 0-1 0 0,-1-1 1 0 0,0 1 0 0 0,0 0-1 0 0,0 0 1 0 0,0-1 0 0 0,0 1-1 0 0,0 0 1 0 0,0 0 0 0 0,0 0-26 0 0,1 7 227 0 0,5 6 461 0 0,-4-12-584 0 0,0 1-35 0 0,-1 0-45 0 0,0 1-52 0 0,3 16 241 0 0,-4 41 370 0 0,-1-37-334 0 0,1-6 27 0 0,-1 0-47 0 0,0 13 90 0 0,2-8-145 0 0,3 0-35 0 0,-1-13-94 0 0,-2-7-29 0 0,0 0-1 0 0,0 0 1 0 0,-1 1 0 0 0,1-1 0 0 0,-1 0 0 0 0,1 2-16 0 0,-6 27 97 0 0,3-23-38 0 0,0 0-1 0 0,1 1 0 0 0,0 6-58 0 0,1 57 431 0 0,0-1 41 0 0,0 149 1057 0 0,3-208-1458 0 0,7 0 14 0 0,-7-10-13 0 0,-3-3 5 0 0,0 0 3 0 0,2 0 0 0 0,-1 0-77 0 0,0 0 0 0 0,-1 0 0 0 0,1 0 0 0 0,-1 0 0 0 0,1 0 0 0 0,0 0-1 0 0,-1-1 1 0 0,1 1 0 0 0,-1 0 0 0 0,1 0 0 0 0,-1 0 0 0 0,1-1-1 0 0,-1 1 1 0 0,1 0 0 0 0,-1-1 0 0 0,1 1 0 0 0,-1 0-3 0 0,1-1-4 0 0,-1 1 0 0 0,0-1-1 0 0,1 1 1 0 0,-1-1 0 0 0,0 1 0 0 0,1-1 0 0 0,-1 1 0 0 0,0-1 0 0 0,0 1 0 0 0,0-1 0 0 0,0 0 0 0 0,1 1 0 0 0,-1-1-1 0 0,0 1 1 0 0,0-1 0 0 0,0 0 0 0 0,0 1 4 0 0,0 0-2 0 0,0 0 0 0 0,-1-1 0 0 0,1 1 0 0 0,0 0-1 0 0,0 0 1 0 0,0 0 0 0 0,0 0 0 0 0,0 0 0 0 0,0 0 0 0 0,0 0-1 0 0,0 0 1 0 0,0 0 0 0 0,0 0 0 0 0,0-1 0 0 0,0 1 0 0 0,0 0 0 0 0,0 0-1 0 0,0 0 1 0 0,0 0 0 0 0,1 0 0 0 0,-1 0 0 0 0,0 0 0 0 0,0 0-1 0 0,0 0 1 0 0,0 0 0 0 0,0 0 0 0 0,0 0 0 0 0,0-1 0 0 0,0 1 0 0 0,0 0-1 0 0,0 0 1 0 0,0 0 0 0 0,0 0 0 0 0,0 0 0 0 0,0 0 0 0 0,0 0 0 0 0,1 0-1 0 0,-1 0 1 0 0,0 0 0 0 0,0 0 0 0 0,0 0 0 0 0,0 0 0 0 0,0 0-1 0 0,0 0 1 0 0,0 0 0 0 0,0 0 0 0 0,0 0 0 0 0,0 0 0 0 0,0 0 0 0 0,1 0-1 0 0,-1 0 1 0 0,0 0 0 0 0,0 0 0 0 0,0 0 0 0 0,0 0 0 0 0,0 0-1 0 0,0 0 3 0 0,4 0-47 0 0,11 0-83 0 0,-7-3-22 0 0,-6-2-57 0 0,1 0-58 0 0,1 2-4 0 0,3-1-3 0 0,-4 3 142 0 0,0 0-40 0 0,-1-1 23 0 0,0 1-35 0 0,-1 0-2 0 0,1-1-34 0 0,-1 0-36 0 0,0 1-42 0 0,0-1-71 0 0,-1 0-49 0 0,1 1-45 0 0,-1-1-40 0 0,0 0-144 0 0,1 0-38 0 0,-1 0-175 0 0,0-1-471 0 0</inkml:trace>
  <inkml:trace contextRef="#ctx0" brushRef="#br0" timeOffset="781.68">642 647 5456 0 0,'0'0'158'0'0,"3"0"-4"0"0,4 1-108 0 0,1 3 60 0 0,-2 0 51 0 0,-1 0 46 0 0,-3-2 50 0 0,-1-1-58 0 0,1 0-49 0 0,0-1-42 0 0,0 0-22 0 0,0 0-36 0 0,3-1 22 0 0,-4 1-14 0 0,0 0 46 0 0,11 1 319 0 0,-9-1-288 0 0,0 0 1 0 0,1 0 0 0 0,-1 0-1 0 0,0 0 1 0 0,0 0 0 0 0,1 0 0 0 0,-1-1-1 0 0,0 0 1 0 0,0 1 0 0 0,1-2-132 0 0,4-3 291 0 0,2 0 122 0 0,3 2 67 0 0,-6 3-264 0 0,-5 1-155 0 0,1-1 0 0 0,-1 0-1 0 0,0 0 1 0 0,0 0-1 0 0,0-1 1 0 0,0 1 0 0 0,1 0-1 0 0,-1-1 1 0 0,0 1-1 0 0,1-1-60 0 0,13-8 370 0 0,4-3 51 0 0,-13 9-326 0 0,0 0-41 0 0,19-2 126 0 0,-20 3-112 0 0,0-1 0 0 0,0 1 0 0 0,0-1 0 0 0,0-1-1 0 0,1 0-67 0 0,6-7 59 0 0,-10 9-51 0 0,-1 0 0 0 0,1 0 0 0 0,0 0 0 0 0,0 0 0 0 0,0 1 0 0 0,1-1-8 0 0,-2 1 5 0 0,0 0 0 0 0,0 0 1 0 0,0 0-1 0 0,0 0 1 0 0,-1 0-1 0 0,1 0 1 0 0,0-1-1 0 0,-1 1 1 0 0,1 0-1 0 0,-1-1 0 0 0,1 1 1 0 0,-1-1-1 0 0,1 0-5 0 0,3-14 43 0 0,8 0-32 0 0,0 0 5 0 0,-10 0 64 0 0,-3 3 14 0 0,-3 8-19 0 0,-1 0-60 0 0,2 3-10 0 0,0 0-1 0 0,1 0 1 0 0,-1 0 0 0 0,0 1-1 0 0,0-1 1 0 0,0 0 0 0 0,0 1 0 0 0,0-1-1 0 0,0 1 1 0 0,-1 0 0 0 0,1 0-1 0 0,0 0 1 0 0,-1 0 0 0 0,1 0-1 0 0,-1 0 1 0 0,1 1 0 0 0,-2-1-5 0 0,-27 3 0 0 0,22 3 0 0 0,1 1 0 0 0,3-3 0 0 0,5-3 0 0 0,-1 0 0 0 0,0 0 0 0 0,1 1 0 0 0,-1-1 0 0 0,0 0 0 0 0,1 1 0 0 0,-1-1 0 0 0,1 0 0 0 0,-1 1 0 0 0,1-1 0 0 0,-1 1 0 0 0,1-1 0 0 0,-1 1 0 0 0,1-1 0 0 0,-1 1 0 0 0,1 0 0 0 0,0-1 0 0 0,-1 1 0 0 0,1-1 0 0 0,0 1 0 0 0,0 0 0 0 0,-1 0 0 0 0,-1 4 0 0 0,-1 0 3 0 0,0 2 14 0 0,0-1-1 0 0,0 0 1 0 0,-1 0 0 0 0,0 0 0 0 0,0-1 0 0 0,-1 1-17 0 0,3-4 5 0 0,1 0 1 0 0,-1-1 0 0 0,1 1 0 0 0,0 0 0 0 0,-1 0 0 0 0,1 0 0 0 0,0 1-1 0 0,0-1 1 0 0,0 0 0 0 0,1 0 0 0 0,-1 0 0 0 0,1 1 0 0 0,-1-1 0 0 0,1 1-6 0 0,-4 10 16 0 0,-2-1 35 0 0,5-10-43 0 0,0-1 1 0 0,1 1 0 0 0,-1-1-1 0 0,0 1 1 0 0,1-1 0 0 0,-1 1 0 0 0,1-1-1 0 0,-1 1 1 0 0,1 0 0 0 0,0-1-1 0 0,-1 1 1 0 0,1 0 0 0 0,0 0-1 0 0,0 0-8 0 0,0 3 22 0 0,-1 1 1 0 0,0-1-1 0 0,0 1 0 0 0,-1-1 0 0 0,-1 4-22 0 0,2-3 30 0 0,-1-1-1 0 0,1 1 1 0 0,-1-1-1 0 0,1 1 1 0 0,1 3-30 0 0,1 10 106 0 0,6-3-30 0 0,-1-1-4 0 0,-5 1 26 0 0,2 10 38 0 0,-3-24-127 0 0,1 0 0 0 0,0 0-1 0 0,0 0 1 0 0,0 0-1 0 0,0-1 1 0 0,0 1-1 0 0,0 0 1 0 0,1-1-1 0 0,-1 1 1 0 0,0-1 0 0 0,1 1-9 0 0,11 14 76 0 0,-12-15-71 0 0,-1 0 1 0 0,0 0-1 0 0,1-1 1 0 0,-1 1 0 0 0,1 0-1 0 0,-1 0 1 0 0,1 0 0 0 0,-1-1-1 0 0,1 1 1 0 0,-1 0 0 0 0,1-1-1 0 0,0 1 1 0 0,0 0 0 0 0,-1-1-1 0 0,1 1 1 0 0,0-1-1 0 0,0 1 1 0 0,-1-1 0 0 0,1 1-1 0 0,0-1 1 0 0,0 0 0 0 0,0 1-1 0 0,0-1 1 0 0,0 0 0 0 0,0 0-1 0 0,0 0-5 0 0,9 3 50 0 0,1 8 54 0 0,12-6-18 0 0,-7 1-64 0 0,-15-5-18 0 0,1 0 0 0 0,-1 0 0 0 0,1 0-1 0 0,-1-1 1 0 0,1 1 0 0 0,0-1 0 0 0,-1 0 0 0 0,1 1 0 0 0,0-1-1 0 0,-1 0 1 0 0,1 0 0 0 0,0 0 0 0 0,-1 0 0 0 0,1 0-1 0 0,0 0 1 0 0,-1 0 0 0 0,1-1 0 0 0,1 1-4 0 0,9-7 17 0 0,-10 7-12 0 0,-1-1-1 0 0,1 0 1 0 0,-1 0-1 0 0,1 0 1 0 0,-1 1 0 0 0,1-1-1 0 0,-1 1 1 0 0,1-1-1 0 0,0 1 1 0 0,-1 0-1 0 0,1 0 1 0 0,0 0 0 0 0,0-1-1 0 0,-1 2-4 0 0,3-1 2 0 0,0-1 0 0 0,0 1 0 0 0,0 0-1 0 0,0-1 1 0 0,0 0 0 0 0,0 0 0 0 0,0 0 0 0 0,3-1-2 0 0,31-21-2 0 0,-36 21 3 0 0,22-10-131 0 0,-5 6-52 0 0,-2 0-90 0 0,-8 2 86 0 0,-1 1-39 0 0,0-1-42 0 0,0-1-47 0 0,-2 0-52 0 0,1 0-55 0 0,-5 3 97 0 0,0-1-44 0 0,0 0-39 0 0,0 0-34 0 0,0 0-127 0 0,0-1-33 0 0,4-7-1319 0 0</inkml:trace>
  <inkml:trace contextRef="#ctx0" brushRef="#br0" timeOffset="1135.55">1273 363 6536 0 0,'0'3'141'0'0,"0"-1"-118"0"0,1-1 0 0 0,-1 1-1 0 0,0 0 1 0 0,1 0 0 0 0,0-1 0 0 0,-1 1-1 0 0,1 0 1 0 0,0-1 0 0 0,0 1 0 0 0,0 0-1 0 0,0-1 1 0 0,0 1 0 0 0,0-1 0 0 0,0 0-1 0 0,1 1-22 0 0,1 1 107 0 0,-2 0-46 0 0,0 0-31 0 0,-1 1-38 0 0,0 2 8 0 0,13 13 1 0 0,-11-17-1 0 0,0 1 1 0 0,0-1-1 0 0,-1 1 0 0 0,1 0 0 0 0,-1 0 0 0 0,1 0 0 0 0,-1 0 0 0 0,2 21 102 0 0,-2-18 37 0 0,-1 1 0 0 0,1-1 0 0 0,0 0 0 0 0,1 0 1 0 0,-1 0-1 0 0,1 0 0 0 0,1 2-139 0 0,6 14 506 0 0,-2-4 11 0 0,-3-8-206 0 0,0 0 41 0 0,-2-4-223 0 0,0 1 37 0 0,7 17 462 0 0,-4-10-241 0 0,-2-4-161 0 0,0-4-72 0 0,-1 0-40 0 0,0 13 460 0 0,1-1-39 0 0,-2-14-481 0 0,3 8 170 0 0,0 1 92 0 0,-1 2 93 0 0,-2-1 91 0 0,2-9-175 0 0,7 6-65 0 0,-7-9-17 0 0,-3-2 1 0 0,0 0 17 0 0,0 0 10 0 0,0 0 1 0 0,0 0-2 0 0,0 0-5 0 0,0 0-1 0 0,0 0 0 0 0,1-3-54 0 0,0-1-85 0 0,-2-2-52 0 0,1-3-44 0 0,-1 3-3 0 0,1 3 22 0 0,0-12 54 0 0,0-10 17 0 0,3 4-77 0 0,2 6-27 0 0,-3 12-6 0 0,-1-1-1 0 0,0 1 1 0 0,0 0-1 0 0,0-1 1 0 0,0 1 0 0 0,-1 0-1 0 0,1-1 1 0 0,-1-1-9 0 0,0 2 1 0 0,0 0 1 0 0,0-1-1 0 0,1 1 0 0 0,-1 0 1 0 0,1 0-1 0 0,0 0 1 0 0,0-1-1 0 0,0 1 0 0 0,0 0 1 0 0,2-2-2 0 0,1-5 0 0 0,0-2-30 0 0,0 1-1 0 0,1-1 0 0 0,2-2 31 0 0,-6 13-1 0 0,1-4-11 0 0,2 1-7 0 0,16-16-29 0 0,-14 16-4 0 0,1 3 42 0 0,-1 1 2 0 0,-5-1 5 0 0,0 0 1 0 0,-1 1 1 0 0,1-1-1 0 0,0 1 0 0 0,0-1 0 0 0,0 1 0 0 0,0-1 0 0 0,-1 1 0 0 0,1 0 0 0 0,0-1 0 0 0,0 1 0 0 0,0 0 0 0 0,0 0 0 0 0,0 0 0 0 0,0 0 0 0 0,0 0 0 0 0,0 0 0 0 0,0 0 0 0 0,0 0 0 0 0,0 0 0 0 0,0 0 0 0 0,0 0 0 0 0,0 0 0 0 0,0 1 0 0 0,0-1 0 0 0,-1 0 0 0 0,1 1 0 0 0,0-1 0 0 0,0 1 0 0 0,0-1 1 0 0,0 1-1 0 0,0 0 2 0 0,0 0-1 0 0,12 4-42 0 0,-7 5 19 0 0,7-4-29 0 0,-10-5 47 0 0,-1 1 0 0 0,1 0 0 0 0,-1 0 0 0 0,1 0 0 0 0,-1 1 0 0 0,0-1 0 0 0,0 1 0 0 0,0-1 0 0 0,0 1 0 0 0,0 0 0 0 0,-1-1 0 0 0,1 1 0 0 0,-1 1 6 0 0,7 10 18 0 0,2-2 71 0 0,6 7 11 0 0,-3 7-48 0 0,-9-15-143 0 0,1-1 0 0 0,-1 1 0 0 0,5 5 91 0 0,1 2-38 0 0,-2-1-32 0 0,-4-9 34 0 0,-1-2-10 0 0,3 7-163 0 0,0-8 30 0 0,-5-5 168 0 0,-1 0-1 0 0,1 1 1 0 0,-1-1 0 0 0,0 0-1 0 0,1 0 1 0 0,-1 0 0 0 0,0 1-1 0 0,1-1 1 0 0,-1 0 0 0 0,0 1-1 0 0,1-1 1 0 0,-1 0 0 0 0,0 1-1 0 0,0-1 1 0 0,1 0 0 0 0,-1 1-1 0 0,0-1 1 0 0,0 0 0 0 0,0 1-1 0 0,0-1 1 0 0,1 1 0 0 0,-1-1-1 0 0,0 0 1 0 0,0 1 0 0 0,0-1-1 0 0,0 1 1 0 0,0-1 0 0 0,0 1-1 0 0,0-1 1 0 0,0 0-1 0 0,0 1 12 0 0,0 1-196 0 0,2-1-32 0 0,0-1 13 0 0,0 0 52 0 0,7 0-375 0 0,-6 0 277 0 0,-1 0 86 0 0,0 0-39 0 0,0 0-170 0 0,1 0-107 0 0,-1 0 200 0 0,0 0-34 0 0,-1 0-35 0 0,1 0-38 0 0,11 0-1010 0 0</inkml:trace>
  <inkml:trace contextRef="#ctx0" brushRef="#br0" timeOffset="1480.53">2157 458 5344 0 0,'0'0'157'0'0,"-3"0"-9"0"0,-5 0-120 0 0,0 0 7 0 0,-5 0 37 0 0,7 0 115 0 0,-5 0 196 0 0,10-1-336 0 0,0 1 1 0 0,1 0-1 0 0,-1 1 1 0 0,0-1 0 0 0,0 0-1 0 0,0 0 1 0 0,0 0-1 0 0,1 0 1 0 0,-1 1-1 0 0,0-1 1 0 0,0 0 0 0 0,1 1-1 0 0,-1-1 1 0 0,0 1-48 0 0,-1 2 271 0 0,-4 4 190 0 0,-4-4-115 0 0,-1 2 127 0 0,7-1-274 0 0,0 2 32 0 0,-25 29 734 0 0,9-1-383 0 0,13-21-352 0 0,0 0 46 0 0,-3 6 14 0 0,4 7-8 0 0,1-11-98 0 0,3-11-143 0 0,1-1 1 0 0,0 0 0 0 0,0 0-1 0 0,0 1 1 0 0,0-1-1 0 0,1 1 1 0 0,0-1-1 0 0,-1 2-41 0 0,1 5 129 0 0,0-8-96 0 0,0 0-1 0 0,-1 0 1 0 0,1 0 0 0 0,1 0-1 0 0,-1 0 1 0 0,0 0 0 0 0,0 0-1 0 0,1 0 1 0 0,-1 0 0 0 0,1 0-1 0 0,0 0-32 0 0,30 61 760 0 0,-30-61-744 0 0,0-1 0 0 0,0 0 0 0 0,0 0 0 0 0,0 1 0 0 0,0-1 0 0 0,1 0 0 0 0,-1 0 0 0 0,0 0 0 0 0,0-1 0 0 0,1 1 0 0 0,-1 0 0 0 0,1 0 0 0 0,-1-1 0 0 0,1 1 0 0 0,-1-1 0 0 0,1 1 0 0 0,-1-1-1 0 0,1 0 1 0 0,-1 1 0 0 0,1-1 0 0 0,0 0-16 0 0,8 1 105 0 0,1-1-1 0 0,-1 0 0 0 0,2-1-104 0 0,7 0 186 0 0,0 1-59 0 0,4 0-22 0 0,-20 0-89 0 0,17-4 113 0 0,5-10-29 0 0,-7 3-41 0 0,-13 10-38 0 0,-1-1 1 0 0,1 0 0 0 0,-1 0 0 0 0,0-1-1 0 0,0 1 1 0 0,1-2-22 0 0,3-2 25 0 0,0-2 1 0 0,0 1-1 0 0,3-5-25 0 0,5-4 28 0 0,-15 14-24 0 0,1 0 0 0 0,-1 0 1 0 0,1 1-1 0 0,-1-1 0 0 0,0 0 0 0 0,0 0 0 0 0,0 0 0 0 0,0-1 0 0 0,0 1 0 0 0,0 0 0 0 0,0 0 0 0 0,-1 0 1 0 0,1-2-5 0 0,0-29 43 0 0,-1 17-12 0 0,-3 2-3 0 0,-3 4-46 0 0,1 2-24 0 0,0-3-63 0 0,-13-22-47 0 0,13 25 90 0 0,0 1-20 0 0,0 0-36 0 0,0 1-44 0 0,-2-1-53 0 0,-8-11-391 0 0,-1-11-30 0 0</inkml:trace>
  <inkml:trace contextRef="#ctx0" brushRef="#br0" timeOffset="1793.27">2646 0 8808 0 0,'0'0'197'0'0,"0"0"24"0"0,0 0 19 0 0,0 0 28 0 0,2 3 63 0 0,8 11 45 0 0,-7 1-41 0 0,-1-4-86 0 0,4 1 61 0 0,0 1 53 0 0,-4 1-36 0 0,0 0-99 0 0,4 7 195 0 0,0 3 25 0 0,-4-7-223 0 0,0 8 77 0 0,5 8 25 0 0,-3-15-153 0 0,4 17 230 0 0,-5-25-251 0 0,-1 0-1 0 0,0 0 1 0 0,0 1 0 0 0,-1-1 0 0 0,-1 2-153 0 0,1-6 95 0 0,-1 1 0 0 0,1 0 0 0 0,1 0 1 0 0,-1-1-1 0 0,1 1 0 0 0,0-1-95 0 0,3 11 177 0 0,-1 0-14 0 0,7 26 196 0 0,-7-26-163 0 0,-5 0-41 0 0,0 0-32 0 0,5 1 16 0 0,-2-12-114 0 0,5 18 112 0 0,-3 6 79 0 0,-4-24-179 0 0,0-2-23 0 0,0 2-15 0 0,0 1 28 0 0,0 4 37 0 0,0 5 52 0 0,0-5-61 0 0,0-9-119 0 0,0-6 1 0 0,0 2-18 0 0,0 0-36 0 0,-1 1-37 0 0,0-1-40 0 0,1 1-41 0 0,-1 0-44 0 0,0 0-44 0 0,0 1-48 0 0,0-1-49 0 0,-1 1-51 0 0,1 0-53 0 0,0 0-55 0 0,-1-1-56 0 0,1 1-59 0 0,-1 0-1428 0 0,1 0-1205 0 0</inkml:trace>
  <inkml:trace contextRef="#ctx0" brushRef="#br0" timeOffset="2131.15">2504 332 9616 0 0,'0'0'216'0'0,"0"0"32"0"0,0 0 12 0 0,0 0-106 0 0,2 0-79 0 0,3 0-38 0 0,3-3-27 0 0,0-2 19 0 0,2-1 90 0 0,4 4 97 0 0,-3 2 32 0 0,0 0-55 0 0,12-3 130 0 0,-8-2-59 0 0,-2 0-63 0 0,6 2 35 0 0,-2 3 8 0 0,-3-2-64 0 0,1 0-21 0 0,6-3 29 0 0,-7 1-66 0 0,18-1 72 0 0,-16 0-114 0 0,-9 3-44 0 0,-1 0 1 0 0,1 1 0 0 0,0-1-1 0 0,0 2 1 0 0,-1-1 0 0 0,1 1-37 0 0,1-1 21 0 0,0 0 1 0 0,0 0-1 0 0,-1 0 1 0 0,1-1 0 0 0,0 0-22 0 0,0 0 7 0 0,0 0 0 0 0,-1 0 0 0 0,1 1 0 0 0,0 0 1 0 0,1 1-8 0 0,-3 0-53 0 0,0 0-110 0 0,-1 0-116 0 0,0 0-122 0 0,1 0-128 0 0,-3 0 214 0 0,0 0-33 0 0,1 0-36 0 0,-1 0-35 0 0,1 0-37 0 0,1 0-37 0 0,5 0-1199 0 0,9 0-968 0 0</inkml:trace>
  <inkml:trace contextRef="#ctx0" brushRef="#br0" timeOffset="2390.79">3182 521 5248 0 0,'0'0'152'0'0,"5"0"0"0"0,10 0-199 0 0,0 0 38 0 0,6 0 95 0 0,-2 0 101 0 0,-10 0-44 0 0,1 0 37 0 0,6 0 212 0 0,-8 0-149 0 0,0 0 35 0 0,0 0 37 0 0,0 0 38 0 0,0 0 40 0 0,0 0 43 0 0,-2-1-189 0 0,0 0-39 0 0,3-4 127 0 0,4-1 11 0 0,13 1 176 0 0,-17 1-358 0 0,0 0 70 0 0,18-14 726 0 0,-17 9-600 0 0,-4 4-202 0 0,-1 0-57 0 0,11-8 140 0 0,-10 10-156 0 0,-5 3-77 0 0,-1 0 0 0 0,1-1 0 0 0,-1 1 1 0 0,1 0-1 0 0,-1 0 0 0 0,1 0 0 0 0,-1 0 1 0 0,0-1-1 0 0,1 1 0 0 0,-1 0 0 0 0,1 0 1 0 0,-1-1-1 0 0,0 1 0 0 0,1 0 0 0 0,-1-1 1 0 0,0 1-1 0 0,1 0 0 0 0,-1-1 0 0 0,0 1 1 0 0,0-1-1 0 0,1 1 0 0 0,-1 0 0 0 0,0-1 1 0 0,0 1-1 0 0,0-1 0 0 0,0 1 0 0 0,0-1 1 0 0,1 1-1 0 0,-1-1 0 0 0,0 1 0 0 0,0-1 1 0 0,0 1-1 0 0,0-1 0 0 0,0 1 0 0 0,0 0 1 0 0,0-1-9 0 0,-1 1 3 0 0,1 0 0 0 0,0 0 0 0 0,0 0 0 0 0,0 0 0 0 0,0 0 0 0 0,0-1 0 0 0,0 1 0 0 0,0 0 0 0 0,0 0 0 0 0,0 0 0 0 0,0 0 0 0 0,0 0 0 0 0,0 0 0 0 0,0 0 0 0 0,0 0 0 0 0,0 0 0 0 0,0 0 0 0 0,0-1 0 0 0,0 1 0 0 0,0 0 0 0 0,0 0 0 0 0,1 0 0 0 0,-1 0 0 0 0,0 0 0 0 0,0 0 0 0 0,0 0 0 0 0,0 0 0 0 0,0 0 0 0 0,0 0 0 0 0,0 0 0 0 0,0 0 0 0 0,0-1 0 0 0,0 1 0 0 0,0 0 0 0 0,0 0 0 0 0,0 0 0 0 0,0 0 0 0 0,1 0 0 0 0,-1 0 0 0 0,0 0 0 0 0,0 0 0 0 0,0 0 0 0 0,0 0 0 0 0,0 0 0 0 0,0 0 0 0 0,0 0 0 0 0,0 0 0 0 0,0 0 0 0 0,0 0 0 0 0,1 0 1 0 0,-1 0-1 0 0,0 0 0 0 0,0 0 0 0 0,0 0 0 0 0,0 0 0 0 0,0 0 0 0 0,0 0-3 0 0,7-1 48 0 0,-2-5 73 0 0,-4-11 86 0 0,-1 12-177 0 0,0 3 40 0 0,0-1-17 0 0,0-3-49 0 0,-1-10 78 0 0,1 16-75 0 0,-1-1-1 0 0,1 1 1 0 0,0-1 0 0 0,-1 1-1 0 0,1-1 1 0 0,-1 1 0 0 0,1-1-1 0 0,-1 1 1 0 0,1 0 0 0 0,0-1 0 0 0,-1 1-1 0 0,0 0 1 0 0,1-1 0 0 0,-1 1-1 0 0,1 0 1 0 0,-1 0 0 0 0,1 0-1 0 0,-1-1 1 0 0,0 1 0 0 0,1 0-1 0 0,-1 0 1 0 0,1 0 0 0 0,-1 0 0 0 0,0 0-1 0 0,1 0 1 0 0,-1 0 0 0 0,1 0-7 0 0,-9 0 161 0 0,2 0-39 0 0,0 0-17 0 0,-3 0-2 0 0,-6 0 34 0 0,1 0 19 0 0,14 0-147 0 0,-1 0 1 0 0,0 1 0 0 0,1-1 0 0 0,-1 0 0 0 0,1 1 0 0 0,-1-1 0 0 0,0 1-1 0 0,1-1 1 0 0,-1 1 0 0 0,1 0 0 0 0,-1 0 0 0 0,1-1 0 0 0,-1 1 0 0 0,1 1-10 0 0,-7 2 46 0 0,-6 3 38 0 0,-19 11 122 0 0,26-14-167 0 0,1 0 1 0 0,0 1-1 0 0,0 0 1 0 0,-1 2-40 0 0,-1 1 38 0 0,5-5-18 0 0,0 0 0 0 0,-1 0 0 0 0,1 1-1 0 0,1-1 1 0 0,-1 1 0 0 0,0 0-20 0 0,-2 6 46 0 0,4-7-37 0 0,0-1 1 0 0,0 0-1 0 0,0 0 0 0 0,0 1 1 0 0,-1-1-1 0 0,1 0 1 0 0,-1 0-1 0 0,1-1 1 0 0,-1 1-10 0 0,-2 4 28 0 0,0-1 0 0 0,1 0 0 0 0,0 1 0 0 0,0-1 0 0 0,0 1 0 0 0,1 0 0 0 0,0 0 1 0 0,-2 5-29 0 0,3-6 24 0 0,0-1 14 0 0,0 0 1 0 0,0 0 0 0 0,0 0-1 0 0,1 0 1 0 0,-1 3-39 0 0,2 17 133 0 0,0-12-82 0 0,-1-1 4 0 0,2 19 134 0 0,-2-28-177 0 0,1 0 0 0 0,0 0-1 0 0,-1 0 1 0 0,1 0 0 0 0,0 0 0 0 0,0 0 0 0 0,0 0-1 0 0,0-1 1 0 0,1 1 0 0 0,-1 0 0 0 0,0-1 0 0 0,2 2-13 0 0,-1-1 17 0 0,0 1 0 0 0,0 0-1 0 0,0 0 1 0 0,0 0 0 0 0,-1 0-1 0 0,1 1-15 0 0,-1-2 9 0 0,0 0-1 0 0,0 0 1 0 0,0 0-1 0 0,0-1 1 0 0,0 1-1 0 0,0 0 1 0 0,1-1-1 0 0,-1 1 1 0 0,0 0-1 0 0,1-1 1 0 0,-1 0-1 0 0,1 1 0 0 0,0-1-8 0 0,8 4 38 0 0,15 9-12 0 0,-21-12-26 0 0,0 0 0 0 0,0 0 0 0 0,1 0 0 0 0,-1 0 0 0 0,1-1 0 0 0,-1 0 0 0 0,1 0 0 0 0,0 0 0 0 0,-1-1 0 0 0,3 1 0 0 0,15 0-30 0 0,-3-3-112 0 0,-1-5-24 0 0,-7 3 60 0 0,-5 1-39 0 0,-1 2-72 0 0,0-1-67 0 0,0 0-59 0 0,-1 1-52 0 0,0 0-46 0 0,2-1-552 0 0,-1 0 255 0 0,2 0-420 0 0,1 0-781 0 0,2 1-1099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2:58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16 7072 0 0,'0'0'202'0'0,"3"0"1"0"0,4-1-128 0 0,-4-1-11 0 0,0-1 71 0 0,-1 0 41 0 0,-2 2-149 0 0,0 1-1 0 0,0-1 1 0 0,1 1-1 0 0,-1 0 0 0 0,0-1 1 0 0,0 1-1 0 0,0 0 1 0 0,1-1-1 0 0,-1 1 0 0 0,0 0 1 0 0,1-1-1 0 0,-1 1 1 0 0,0 0-1 0 0,1 0 1 0 0,-1-1-1 0 0,0 1 0 0 0,1 0 1 0 0,-1 0-1 0 0,1 0 1 0 0,-1 0-1 0 0,0-1 1 0 0,1 1-1 0 0,-1 0 0 0 0,1 0 1 0 0,-1 0-1 0 0,0 0 1 0 0,1 0-1 0 0,-1 0 1 0 0,1 0-1 0 0,-1 0 0 0 0,1 0-26 0 0,1 0 662 0 0,-2 0-8 0 0,0 0-36 0 0,0 0-12 0 0,0 0-4 0 0,0 0-40 0 0,0 0-383 0 0,0 0 48 0 0,3 0 107 0 0,8 0-12 0 0,-9 0-21 0 0,-2 0-78 0 0,0 0-37 0 0,0 0-8 0 0,0 0-4 0 0,0 0-4 0 0,0 0-2 0 0,1 7-4 0 0,1-3-45 0 0,3 1 24 0 0,-4-5-136 0 0,-1 1 1 0 0,1-1 0 0 0,-1 1 0 0 0,1-1 0 0 0,-1 0 0 0 0,1 1 0 0 0,-1-1 0 0 0,1 1 0 0 0,-1-1 0 0 0,0 1 0 0 0,1-1 0 0 0,-1 1-1 0 0,0 0 1 0 0,1-1 0 0 0,-1 1 0 0 0,0-1-8 0 0,1 8 80 0 0,-1-2-19 0 0,0-4-42 0 0,-1 0-1 0 0,1-1 1 0 0,0 1 0 0 0,0 0-1 0 0,0-1 1 0 0,1 1 0 0 0,-1-1-1 0 0,0 1 1 0 0,0 0 0 0 0,1-1-1 0 0,-1 1 1 0 0,2 1-19 0 0,4 1 86 0 0,-5-4-81 0 0,-1 1 1 0 0,1-1-1 0 0,-1 0 0 0 0,0 0 1 0 0,1 1-1 0 0,-1-1 1 0 0,1 0-1 0 0,-1 1 0 0 0,0-1 1 0 0,1 0-1 0 0,-1 1 1 0 0,0-1-1 0 0,0 1 0 0 0,1-1 1 0 0,-1 0-1 0 0,0 1 1 0 0,0-1-1 0 0,1 1 0 0 0,-1-1 1 0 0,0 1-1 0 0,0-1 1 0 0,0 1-1 0 0,0-1 0 0 0,0 1 1 0 0,0-1-1 0 0,0 1 1 0 0,0-1-1 0 0,0 1 0 0 0,0-1 1 0 0,0 1-1 0 0,0-1 1 0 0,0 1-6 0 0,0 55 473 0 0,0 76 499 0 0,0-93-633 0 0,0 0 52 0 0,2-34-231 0 0,6 6-39 0 0,-4 3-52 0 0,-2 18 33 0 0,-2-29-90 0 0,-1 5-7 0 0,1 2 77 0 0,14 20 74 0 0,-12-14-81 0 0,-2-3-7 0 0,3-8 4 0 0,10 6 10 0 0,0-9 14 0 0,-10-2-13 0 0,-1 5-6 0 0,-1-1-34 0 0,1 1-22 0 0,9-3-17 0 0,39-2-4 0 0,-28-4 9 0 0,0-5 36 0 0,-20 8-44 0 0,0 0 0 0 0,0 1 0 0 0,0 0 0 0 0,-1-1 0 0 0,1 1 0 0 0,0 0 0 0 0,0 0 0 0 0,0 0 0 0 0,0 0 0 0 0,0 0 0 0 0,1 0-1 0 0,-1 0 0 0 0,0 1 0 0 0,0-1 0 0 0,0 0 0 0 0,-1 0 0 0 0,1 0 0 0 0,0-1 0 0 0,0 1 0 0 0,0 0 0 0 0,0-1-1 0 0,0 1 1 0 0,1-1 0 0 0,5-4-2 0 0,2-1-46 0 0,3 3-95 0 0,-3 4 54 0 0,-2-1-44 0 0,0 0-46 0 0,2 0-83 0 0,-1-3-195 0 0,-7 0 269 0 0,1-1-6 0 0,-2 2 58 0 0,0 0 17 0 0,0 1-9 0 0,0 1-35 0 0,0-1-4 0 0,1 1-34 0 0,0 0-38 0 0,0 0-43 0 0,-2 0 0 0 0,1 0-38 0 0,0 0-420 0 0,-1 0 110 0 0,0 0-50 0 0,0 0-792 0 0,0 0-614 0 0,0 0-1173 0 0</inkml:trace>
  <inkml:trace contextRef="#ctx0" brushRef="#br0" timeOffset="279.77">0 111 6880 0 0,'0'0'157'0'0,"0"0"23"0"0,0 0 11 0 0,3 0-31 0 0,27 0 1017 0 0,-4 0-114 0 0,-3 0-113 0 0,-1 0-111 0 0,-2 0-108 0 0,1 0-107 0 0,2 0-105 0 0,1 0-104 0 0,-10-2-225 0 0,8-4 142 0 0,-11 3-166 0 0,2 0-35 0 0,4 1-43 0 0,-1 2-72 0 0,1 0 44 0 0,34 0 266 0 0,-29 0-212 0 0,-10 0-77 0 0,1 0-33 0 0,-2 0-33 0 0,0 0-32 0 0,0 0-39 0 0,1 0-43 0 0,-1 0-47 0 0,1 0-53 0 0,0 0-56 0 0,0 0-62 0 0,-9 0 26 0 0,-1 0-51 0 0,1 0-48 0 0,0 0-40 0 0,0 0-140 0 0,1 0-41 0 0,0 0-170 0 0,3 0-456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2:58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1181 6968 0 0,'0'0'157'0'0,"0"0"23"0"0,0 0 11 0 0,3-2-31 0 0,0-1-129 0 0,-2 1-22 0 0,10-22-17 0 0,-4 15 31 0 0,-3 5 60 0 0,-4 4-83 0 0,1-2 280 0 0,0 0-60 0 0,0 1-54 0 0,0-1-43 0 0,-1 0-23 0 0,0 0-36 0 0,-1-3 54 0 0,1 3-43 0 0,0 1 50 0 0,0 0-78 0 0,-1 1 0 0 0,2-1 0 0 0,-1 0 0 0 0,0 0 0 0 0,0 1 0 0 0,0-1 0 0 0,0 0 0 0 0,0 1 0 0 0,0-1 0 0 0,1 0 0 0 0,-1 0 1 0 0,0 1-1 0 0,1-1 0 0 0,-1 0 0 0 0,1 1 0 0 0,-1-1 0 0 0,0 1 0 0 0,1-1 0 0 0,-1 1 0 0 0,1-1 0 0 0,0 1 0 0 0,-1-1 0 0 0,1 1 0 0 0,-1-1 0 0 0,1 1-47 0 0,4-5 477 0 0,-3-3-74 0 0,1 3 130 0 0,6-6-78 0 0,-6 3-189 0 0,-2-2 37 0 0,-1 9-278 0 0,0 1-1 0 0,0-1 1 0 0,0 0-1 0 0,0 0 1 0 0,0 1-1 0 0,1-1 0 0 0,-1 0 1 0 0,0 1-1 0 0,0-1 1 0 0,0 0-1 0 0,1 1 1 0 0,-1-1-1 0 0,0 0 1 0 0,1 1-1 0 0,-1-1 1 0 0,1 0-1 0 0,-1 1-24 0 0,10-6 354 0 0,-2 1-119 0 0,-1-3-38 0 0,-2-4 79 0 0,-1 4-76 0 0,3-1 41 0 0,-2 1 82 0 0,-3 2-262 0 0,1-1 38 0 0,-1 2-4 0 0,0-1-1 0 0,0 1 1 0 0,0 0 0 0 0,1 0-1 0 0,0 0 1 0 0,0 0-1 0 0,0 1 1 0 0,1-1-95 0 0,7-11 225 0 0,-7 0-46 0 0,-1 3-52 0 0,4-3 83 0 0,2-5 82 0 0,2 2-119 0 0,-3 6-45 0 0,-1-2 36 0 0,-3 2-54 0 0,-3 9-71 0 0,0 0 1 0 0,0 0-1 0 0,1 0 0 0 0,-1 1 0 0 0,1-1 1 0 0,0 0-1 0 0,0 1 0 0 0,1-1-39 0 0,26-48 338 0 0,-3-4-70 0 0,0 0-56 0 0,3 4-43 0 0,2 3-19 0 0,-4-2-70 0 0,42-107-3 0 0,-62 136 5 0 0,1-16 146 0 0,1 0 25 0 0,-2 15-126 0 0,-5 19-87 0 0,6-18 102 0 0,0 0-91 0 0,0-4-72 0 0,-6 20-2 0 0,-1 0 0 0 0,0-1 0 0 0,0 1 0 0 0,0-5 23 0 0,-1 9-7 0 0,0 0 0 0 0,0 0 0 0 0,0 0 0 0 0,0 1 0 0 0,1-1 1 0 0,-1 0-1 0 0,1 0 0 0 0,-1 0 0 0 0,2-1 7 0 0,6-8 4 0 0,-7 10-2 0 0,2-4 101 0 0,-3-3-70 0 0,-1 6 15 0 0,1 2-12 0 0,0 13-36 0 0,3 3-65 0 0,2-8 21 0 0,-4-7 40 0 0,0 0 0 0 0,0 1 0 0 0,0-1 0 0 0,-1 1 0 0 0,1-1 1 0 0,0 1-1 0 0,-1-1 0 0 0,1 1 0 0 0,-1 0 0 0 0,0-1 0 0 0,1 1 0 0 0,-1 0 0 0 0,0-1 0 0 0,0 1 4 0 0,0 43-12 0 0,0-43 8 0 0,0 0 0 0 0,0 0-1 0 0,1 0 1 0 0,-1 0 0 0 0,0-1-1 0 0,1 1 1 0 0,-1 0-1 0 0,1 0 1 0 0,0 0 0 0 0,0 0-1 0 0,0-1 1 0 0,0 1 0 0 0,1 1 4 0 0,3 7 23 0 0,-3 3 44 0 0,-2-11-58 0 0,0-1 0 0 0,0 1 0 0 0,1 0 0 0 0,-1 0 1 0 0,1-1-1 0 0,-1 1 0 0 0,1 0 0 0 0,-1 0 0 0 0,1-1 0 0 0,0 1 1 0 0,0-1-1 0 0,0 1 0 0 0,0 0-9 0 0,0-1 2 0 0,0 1-1 0 0,0-1 1 0 0,0 1 0 0 0,-1-1 0 0 0,1 1 0 0 0,0 0 0 0 0,-1-1-1 0 0,1 1 1 0 0,-1 0 0 0 0,0 0 0 0 0,1-1 0 0 0,-1 1-1 0 0,0 0-1 0 0,2 14-65 0 0,0-12 38 0 0,7 13-36 0 0,-4-9 65 0 0,6-3 51 0 0,-5 6-2 0 0,1 3-37 0 0,-5-10-15 0 0,14 28 1 0 0,-15-30 0 0 0,0 0 0 0 0,0 0 0 0 0,-1 1 0 0 0,1-1 0 0 0,-1 0 0 0 0,0 1 0 0 0,1-1 0 0 0,-1 1 0 0 0,0-1 0 0 0,-1 3 0 0 0,2 11 0 0 0,10 5 0 0 0,-6 8 0 0 0,0-12 0 0 0,-3-11 0 0 0,0 1 0 0 0,-1-1 0 0 0,0 1 0 0 0,0 0 0 0 0,0 0 0 0 0,-1-1 0 0 0,0 10 1 0 0,0 8 29 0 0,3 2 34 0 0,-1-15-42 0 0,2 7 25 0 0,-1-1 0 0 0,-1 1 0 0 0,0 8-47 0 0,-2-20 6 0 0,1 0 1 0 0,0 1 0 0 0,0-1-1 0 0,0 0 1 0 0,0 1 0 0 0,2 0-7 0 0,2 16 28 0 0,-3 9-13 0 0,-2-22 5 0 0,0-1 0 0 0,1 0-1 0 0,2 10-19 0 0,8 30 56 0 0,-2-13-14 0 0,-3-11 15 0 0,-2-1-14 0 0,4 15 43 0 0,1-7 54 0 0,1-3-36 0 0,-7-17-66 0 0,-2-8-22 0 0,0-1 0 0 0,0 1 0 0 0,0 0 0 0 0,0 0 0 0 0,1-1 1 0 0,0 1-1 0 0,-1-1 0 0 0,1 1 0 0 0,2 1-16 0 0,9 18 73 0 0,-10-12-1 0 0,0 9-9 0 0,-1-14-35 0 0,0 0 0 0 0,0-1 0 0 0,0 0 0 0 0,0 0 1 0 0,1 1-1 0 0,0-1 0 0 0,0-1 0 0 0,4 5-28 0 0,-5-4 71 0 0,-2 12 21 0 0,0-11-56 0 0,0-3-8 0 0,0 0 47 0 0,5-3 40 0 0,0 0-78 0 0,-2 0-8 0 0,0 0 40 0 0,-3 0-5 0 0,0 0 0 0 0,-3 0-10 0 0,3 0-54 0 0,0 0 0 0 0,-1 0 1 0 0,0 0 0 0 0,1 0 0 0 0,-1 0-1 0 0,0 0 1 0 0,1 0 0 0 0,-1 0-1 0 0,0 0 1 0 0,1-1 0 0 0,-1 1-1 0 0,0 0 1 0 0,1 0 0 0 0,-1-1 0 0 0,0 1-1 0 0,1-1 0 0 0,-1 1 0 0 0,1-1 0 0 0,0 0 0 0 0,-1 0 0 0 0,1 1 0 0 0,0-1 0 0 0,-1 0 0 0 0,1 0 0 0 0,0 0 0 0 0,0 0 0 0 0,0 1 0 0 0,0-1 0 0 0,0 0 0 0 0,0 0 0 0 0,0-1 0 0 0,-2-8-21 0 0,-2 6-116 0 0,0 3 23 0 0,1-2-34 0 0,0 0-90 0 0,-2-6-29 0 0,3 4 118 0 0,0 1-69 0 0,0 0-99 0 0,1 2 7 0 0,0 0-83 0 0,0 0-31 0 0,1 0-73 0 0,-1 0-62 0 0,1 0-57 0 0,-1 0-46 0 0,1 0-40 0 0,-2-2-789 0 0,-2-2-1034 0 0,-5-4-1422 0 0</inkml:trace>
  <inkml:trace contextRef="#ctx0" brushRef="#br0" timeOffset="296.51">284 708 9040 0 0,'0'0'200'0'0,"0"0"33"0"0,0 0 15 0 0,3 0-36 0 0,0 0 250 0 0,0 0-53 0 0,1 0-50 0 0,-1 0-46 0 0,1 1-44 0 0,-1-1-41 0 0,1 0-37 0 0,0 0-35 0 0,4 1 69 0 0,0-1-109 0 0,-1 0-84 0 0,0 0-42 0 0,15 0-126 0 0,-13-1 126 0 0,-1-1 95 0 0,-4 2 8 0 0,0-2 41 0 0,11-3 30 0 0,-11 3-122 0 0,-1 1-1 0 0,0 0 0 0 0,0 0 0 0 0,1 0 1 0 0,-1 0-1 0 0,1 1 0 0 0,-1 0 1 0 0,2-1-42 0 0,7 1 144 0 0,-3-2-38 0 0,5-3 20 0 0,1-1-60 0 0,0 4-87 0 0,1 2-55 0 0,-12 0 30 0 0,1 0 0 0 0,-1 0 0 0 0,0-1 1 0 0,0 1-1 0 0,5-2 46 0 0,-3-1-91 0 0,-2 1-15 0 0,1-1-120 0 0,-2 1 59 0 0,0 1-45 0 0,0 0-69 0 0,0 1-51 0 0,1-1-47 0 0,0 1-39 0 0,3-1-399 0 0,1-1-70 0 0,4-2-715 0 0,7-5-908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04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10336 0 0,'0'0'233'0'0,"0"0"39"0"0,0 0 15 0 0,1 0-125 0 0,1 0-84 0 0,9 0-9 0 0,-9 0 34 0 0,-2-3 3 0 0,0 0-40 0 0,1 0-122 0 0,0 1-125 0 0,-1 1 42 0 0,1 0-33 0 0,0 0-34 0 0,0 1-35 0 0,1-1-34 0 0,-1 1-37 0 0,1-1-35 0 0,0 1-38 0 0,0 0-37 0 0,0 0-38 0 0,4 0-963 0 0,4 0-814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05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0 207 6304 0 0,'24'-11'106'0'0,"-13"8"-29"0"0,3 2 84 0 0,-6 0-37 0 0,1 1 34 0 0,-7 0-155 0 0,-1-1 0 0 0,1 1-1 0 0,0 0 1 0 0,-1-1 0 0 0,1 1-1 0 0,0-1 1 0 0,-1 0-1 0 0,1 0 1 0 0,-1 1 0 0 0,1-1-1 0 0,0-1-2 0 0,7-3 1 0 0,0 2 17 0 0,-5 3 49 0 0,0 0 214 0 0,0 0-42 0 0,3-2 133 0 0,0 0-68 0 0,3-3-1 0 0,-4 2-123 0 0,-1 1-32 0 0,-1 0 7 0 0,2 0 36 0 0,-6 1-177 0 0,17-4 241 0 0,-12 3-123 0 0,1 0 0 0 0,-1 0 0 0 0,0-1 0 0 0,0 0 1 0 0,0 0-1 0 0,4-3-132 0 0,-3 1 200 0 0,-1 2-72 0 0,-1 0-47 0 0,1 1-52 0 0,1 0-22 0 0,-3-1 46 0 0,5-10 103 0 0,3 6-17 0 0,-10 7-131 0 0,0 0 1 0 0,1-1 0 0 0,-1 1-1 0 0,0-1 1 0 0,0 1-1 0 0,0-1 1 0 0,-1 0 0 0 0,1 1-1 0 0,0-1 1 0 0,0 0-1 0 0,0 0 1 0 0,0 0 0 0 0,-1 1-1 0 0,1-1 1 0 0,0 0-1 0 0,0-1-8 0 0,1-11 83 0 0,-2 13-82 0 0,0 0 1 0 0,0 0-1 0 0,0 0 0 0 0,0 0 1 0 0,0 0-1 0 0,0 0 0 0 0,0 0 0 0 0,0 0 1 0 0,0-1-1 0 0,0 1 0 0 0,0 0 1 0 0,0 0-1 0 0,0 0 0 0 0,0 0 1 0 0,0 0-1 0 0,0 0 0 0 0,0 0 1 0 0,0 0-1 0 0,0 0 0 0 0,0 0 0 0 0,0-1 1 0 0,0 1-1 0 0,0 0 0 0 0,0 0 1 0 0,0 0-1 0 0,0 0 0 0 0,0 0 1 0 0,0 0-1 0 0,1 0 0 0 0,-1 0 1 0 0,0 0-1 0 0,0 0 0 0 0,0 0 1 0 0,0 0-1 0 0,0 0 0 0 0,0 0 0 0 0,0 0 1 0 0,0 0-1 0 0,0 0 0 0 0,0-1 1 0 0,0 1-1 0 0,0 0 0 0 0,1 0 1 0 0,-1 0-1 0 0,0 0 0 0 0,0 0 1 0 0,0 0-1 0 0,0 0 0 0 0,0 0 0 0 0,0 0 1 0 0,0 0-1 0 0,0 0 0 0 0,0 0 1 0 0,0 1-1 0 0,1-1 0 0 0,-1 0 1 0 0,0 0-2 0 0,0 0 2 0 0,1 0 0 0 0,0 0 0 0 0,0 0 0 0 0,-1 0 0 0 0,1 0 0 0 0,0-1 1 0 0,-1 1-1 0 0,1 0 0 0 0,0 0 0 0 0,-1 0 0 0 0,1-1 0 0 0,-1 1 0 0 0,1 0 1 0 0,0-1-1 0 0,-1 1-2 0 0,1-1 5 0 0,-1 1 1 0 0,0-1 0 0 0,1 0 0 0 0,-1 0-1 0 0,0 0 1 0 0,1 0 0 0 0,-1 1-1 0 0,0-1 1 0 0,0 0 0 0 0,0 0 0 0 0,0 0-1 0 0,0 0 1 0 0,0 1 0 0 0,0-2-6 0 0,0-11 67 0 0,0-3-18 0 0,0 13 45 0 0,-3 1-2 0 0,-7-9-10 0 0,4 8 21 0 0,-4 3-51 0 0,10 1-39 0 0,-14 0 136 0 0,2 6-79 0 0,4-2-23 0 0,1-2 3 0 0,4-2-32 0 0,0 0 1 0 0,0 1-1 0 0,1-1 0 0 0,-1 1 1 0 0,1-1-1 0 0,-1 1 1 0 0,1 0-1 0 0,-1 0 0 0 0,1 0 1 0 0,0 0-1 0 0,0 0 0 0 0,0 1 1 0 0,0-1-1 0 0,0 0 1 0 0,0 2-19 0 0,-1 3 55 0 0,1-4-32 0 0,1 1-1 0 0,-1-1 1 0 0,0 0 0 0 0,1 0 0 0 0,-2 0 0 0 0,1 0 0 0 0,0-1-1 0 0,0 1 1 0 0,-1-1 0 0 0,1 1 0 0 0,-1-1 0 0 0,0 0 0 0 0,-3 2-23 0 0,-2 1 39 0 0,6-4-30 0 0,1 0 1 0 0,-1 0 0 0 0,1 0-1 0 0,-1 0 1 0 0,1 0 0 0 0,0 0 0 0 0,-1 0-1 0 0,1 0 1 0 0,-1 2-10 0 0,-6 14 115 0 0,-6 8 6 0 0,1-5 21 0 0,2 4 65 0 0,7-16-144 0 0,1 0-10 0 0,2 2 39 0 0,2 23 267 0 0,-1-21-223 0 0,0-12-131 0 0,0 1 0 0 0,0-1 1 0 0,0 1-1 0 0,0-1 0 0 0,0 1 0 0 0,0-1 0 0 0,0 1 0 0 0,0-1 0 0 0,0 1 0 0 0,0-1 0 0 0,0 1 0 0 0,0-1 0 0 0,0 1 1 0 0,0-1-1 0 0,0 1 0 0 0,1-1 0 0 0,-1 0 0 0 0,0 1 0 0 0,0-1 0 0 0,1 1 0 0 0,-1-1 0 0 0,0 1 0 0 0,1-1 1 0 0,-1 0-1 0 0,0 1 0 0 0,1-1 0 0 0,-1 0 0 0 0,1 1 0 0 0,-1-1 0 0 0,0 0 0 0 0,1 0 0 0 0,0 1-5 0 0,5 3 79 0 0,-1 7 38 0 0,24 4 94 0 0,-1-3-42 0 0,-21-10-137 0 0,0-1 1 0 0,0 1-1 0 0,0-1 1 0 0,0-1-1 0 0,3 1-32 0 0,15-1 101 0 0,-22 0-259 0 0,1 0 66 0 0,0 0 55 0 0,1 0 48 0 0,3 0 109 0 0,13 0 335 0 0,-15 0-368 0 0,1 0-69 0 0,-3 0-50 0 0,0 0-39 0 0,0 0-44 0 0,0 0-49 0 0,1 0-73 0 0,-1 0-68 0 0,1 0-76 0 0,-1 0-82 0 0,1 0-89 0 0,-1 0-95 0 0,1 0-102 0 0,-1 0-107 0 0,7 0-1015 0 0,7 0-1074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06.9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1 127 5496 0 0,'0'0'124'0'0,"0"0"17"0"0,0 0 11 0 0,0 0-45 0 0,0 0-1 0 0,0 0 48 0 0,0 0 138 0 0,0 0 258 0 0,0 0 24 0 0,3 3-21 0 0,7 7-94 0 0,-7-7-41 0 0,-3-3-8 0 0,0 0 4 0 0,2 3 28 0 0,9 7 7 0 0,-8-7 6 0 0,-3-3-41 0 0,0 0-299 0 0,0 0 12 0 0,0 0 38 0 0,2 2-18 0 0,8 13 18 0 0,-7-3 16 0 0,0-7 33 0 0,-2-4-191 0 0,0 0 1 0 0,0 1 0 0 0,0-1 0 0 0,0 0 0 0 0,0 1 0 0 0,0-1-1 0 0,0 0 1 0 0,-1 1 0 0 0,1 0 0 0 0,0-1 0 0 0,0 2-24 0 0,0 3 90 0 0,0 0 39 0 0,-1 2 55 0 0,0 1 71 0 0,2 2-55 0 0,3-2-46 0 0,-4-7-131 0 0,0-1-1 0 0,0 1 0 0 0,0 0 0 0 0,0 0 0 0 0,0-1 1 0 0,0 1-1 0 0,-1 0 0 0 0,1 0 0 0 0,-1 0 0 0 0,0 0 1 0 0,1 0-1 0 0,-1 1-22 0 0,-1 8 63 0 0,1-8-13 0 0,0 1-1 0 0,0 0 1 0 0,0-1 0 0 0,0 1-1 0 0,0 0 1 0 0,1 0-1 0 0,0-1 1 0 0,0 4-50 0 0,5 1 74 0 0,-2-1-28 0 0,-2-1 21 0 0,-1 0 33 0 0,0 1 56 0 0,-1-3-154 0 0,0-1 109 0 0,0-2 90 0 0,0 0 71 0 0,0-2 265 0 0,0-2 356 0 0,0-1-399 0 0,0 1-98 0 0,0 0-214 0 0,0 0-85 0 0,0 1-93 0 0,0 0-79 0 0,0 0-89 0 0,0 1-99 0 0,2-5 311 0 0,0 5-46 0 0,-1 0-1 0 0,0-1 0 0 0,0 0 0 0 0,0 1 0 0 0,0-1 0 0 0,0 1 0 0 0,0-1 0 0 0,-1 0 1 0 0,1-1-2 0 0,4-21 42 0 0,-6-31 82 0 0,0 28-70 0 0,2 24-52 0 0,-1-1-1 0 0,0 1 0 0 0,1 0 1 0 0,0-1-1 0 0,-1 1 1 0 0,1 0-1 0 0,0 0 1 0 0,1 0-1 0 0,0-2-1 0 0,3-6 0 0 0,4-13 21 0 0,3 0-39 0 0,-2 8-32 0 0,1 0 1 0 0,0 1-1 0 0,9-9 50 0 0,4-1-14 0 0,-3 9-3 0 0,-16 13 28 0 0,0 1-1 0 0,-1 0 1 0 0,1 0 0 0 0,0 1 0 0 0,0 0 0 0 0,3-1-11 0 0,31-1 47 0 0,-13 3-97 0 0,-10 0-33 0 0,-1 0 32 0 0,3 0 19 0 0,-16 0 33 0 0,0 0-1 0 0,0 0 0 0 0,0 1 0 0 0,0-1 0 0 0,0 1 0 0 0,0 0 0 0 0,0-1 0 0 0,-1 1 0 0 0,1 0 0 0 0,0 0 0 0 0,0 0 0 0 0,-1 0 0 0 0,1 0 0 0 0,0 0 0 0 0,-1 1 0 0 0,1-1 0 0 0,0 2 0 0 0,0-1-2 0 0,0-1-1 0 0,0 1 1 0 0,0-1-1 0 0,0 1 0 0 0,0-1 1 0 0,1 0-1 0 0,-1 0 1 0 0,0 0-1 0 0,1 0 1 0 0,-1 0-1 0 0,1 0 0 0 0,-1-1 1 0 0,1 1 2 0 0,0-1-3 0 0,-1 1 1 0 0,1-1-1 0 0,-1 1 1 0 0,0 0-1 0 0,1 0 1 0 0,-1 0-1 0 0,0 0 1 0 0,0 1-1 0 0,0-1 0 0 0,0 0 1 0 0,0 1-1 0 0,2 1 3 0 0,15 16 2 0 0,25 25-68 0 0,-40-39 66 0 0,-1-1 0 0 0,0 0 0 0 0,0 1 0 0 0,0-1 0 0 0,-1 1 0 0 0,1 0 0 0 0,-1 0 0 0 0,0 2 0 0 0,7 13 0 0 0,-4-13 0 0 0,-4-5 0 0 0,0-1 0 0 0,0 1 0 0 0,0-1 0 0 0,0 1 0 0 0,-1-1 0 0 0,1 1 0 0 0,0-1 0 0 0,-1 1 0 0 0,1 0 0 0 0,-1-1 0 0 0,0 1 0 0 0,0 0 0 0 0,0-1 0 0 0,1 1 0 0 0,-2 1 0 0 0,1 7 0 0 0,-1-5 0 0 0,1 0 0 0 0,-1-1 0 0 0,1 1 0 0 0,0 0 0 0 0,1 0 0 0 0,-1 0 0 0 0,1-1 0 0 0,0 1 0 0 0,1 2 0 0 0,3 1 0 0 0,-4-6 0 0 0,0-1 0 0 0,0 0 0 0 0,0 1 0 0 0,-1-1 0 0 0,1 1 0 0 0,0-1 0 0 0,-1 1 0 0 0,1 0 0 0 0,-1-1 0 0 0,1 1 0 0 0,-1 0 0 0 0,0-1 0 0 0,0 1 0 0 0,0 0 0 0 0,1 8 13 0 0,-1 14 45 0 0,-3-11-65 0 0,0-8-197 0 0,1-1 69 0 0,1-1 61 0 0,-1 1 55 0 0,0-1 55 0 0,1 0 51 0 0,0 0 66 0 0,-1 1 125 0 0,1-2-16 0 0,1 0-135 0 0,0-1-72 0 0,0 0-61 0 0,0 0-56 0 0,0-1-59 0 0,0 1-69 0 0,0 0-75 0 0,1 0-52 0 0,-1 0-75 0 0,0 0-84 0 0,0 0-88 0 0,0 0-96 0 0,0 0-101 0 0,0 1-107 0 0,0-1-114 0 0,0-1-1162 0 0,0 0-1221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55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1 113 9152 0 0,'0'0'208'0'0,"0"0"33"0"0,0 0 14 0 0,3 0-42 0 0,3 1-169 0 0,-1 4-37 0 0,-1 2-15 0 0,0-5 25 0 0,-1 0 38 0 0,0 0 41 0 0,-1 0 43 0 0,-1 2 44 0 0,-1 2 45 0 0,1 0 61 0 0,0-1-34 0 0,5 8 386 0 0,1-1-7 0 0,-6-7-385 0 0,-1 1 33 0 0,0 6 152 0 0,-1-1-117 0 0,1-8-242 0 0,0-1-1 0 0,0 0 0 0 0,0 1 0 0 0,0-1 1 0 0,1 0-1 0 0,-1 0 0 0 0,1 1 0 0 0,-1-1 1 0 0,2 2-75 0 0,3 4 202 0 0,-4-7-166 0 0,0 1 1 0 0,0-1 0 0 0,-1 0 0 0 0,1 1-1 0 0,0-1 1 0 0,-1 1 0 0 0,1 0-1 0 0,0-1 1 0 0,-1 1 0 0 0,0-1-1 0 0,1 1 1 0 0,-1 0 0 0 0,0-1 0 0 0,0 1-37 0 0,0 46 798 0 0,0-48-783 0 0,0 1 0 0 0,0 0-1 0 0,0 0 1 0 0,0-1 0 0 0,0 1 0 0 0,0 0 0 0 0,0 0-1 0 0,1-1 1 0 0,-1 1 0 0 0,0 0 0 0 0,0-1-1 0 0,1 1 1 0 0,-1 0 0 0 0,1-1 0 0 0,-1 1 0 0 0,0 0-1 0 0,1-1 1 0 0,-1 1 0 0 0,1-1 0 0 0,-1 1-1 0 0,1-1 1 0 0,0 1 0 0 0,-1-1 0 0 0,1 1-1 0 0,0-1-14 0 0,-1 0 14 0 0,1 1-1 0 0,-1-1 0 0 0,1 0 0 0 0,-1 1 0 0 0,0-1 0 0 0,1 1 1 0 0,-1-1-1 0 0,1 0 0 0 0,-1 1 0 0 0,0-1 0 0 0,1 1 0 0 0,-1-1 1 0 0,0 1-1 0 0,1-1 0 0 0,-1 1 0 0 0,0-1 0 0 0,0 1 0 0 0,0 0 1 0 0,0-1-1 0 0,1 1 0 0 0,-1-1 0 0 0,0 1 0 0 0,0-1 0 0 0,0 2-13 0 0,0 0 219 0 0,0-2-22 0 0,0 0-6 0 0,0 0-6 0 0,0 3-3 0 0,0 1 233 0 0,0-3-86 0 0,0-1-78 0 0,0-2-67 0 0,0-1-59 0 0,0-2-49 0 0,0-6-37 0 0,0-22-160 0 0,0 23 144 0 0,0 3 96 0 0,0-3-113 0 0,-1 7-6 0 0,1 0 0 0 0,0 0 0 0 0,0-1 1 0 0,0 1-1 0 0,1 0 0 0 0,-1 0 1 0 0,1-1-1 0 0,0 1 0 0 0,0 0 0 0 0,0 0 1 0 0,0 0-1 0 0,0 0 0 0 0,1 0 1 0 0,-1 0-1 0 0,1 0 0 0 0,0 1 0 0 0,1-2 0 0 0,-1 1-3 0 0,0-1 0 0 0,0 0 0 0 0,0 1 0 0 0,-1-1 0 0 0,1 0 0 0 0,0-3 3 0 0,0-2-23 0 0,-2 7 15 0 0,0-1-1 0 0,1 1 1 0 0,-1 0-1 0 0,1 0 1 0 0,-1 0-1 0 0,1 0 1 0 0,0 0-1 0 0,1 0 9 0 0,21-19-97 0 0,-10 4 36 0 0,-4 2-17 0 0,6 2-59 0 0,11-6-62 0 0,-5-7-8 0 0,-14 20 133 0 0,0 0 0 0 0,1 1 0 0 0,-1 0 0 0 0,9-4 74 0 0,14-6-130 0 0,-28 14 124 0 0,-1 0 0 0 0,1 0-1 0 0,0 0 0 0 0,0 1 0 0 0,0-1 0 0 0,0 1 0 0 0,0 0 0 0 0,0-1 1 0 0,1 1 6 0 0,16 2-14 0 0,-11 1 17 0 0,-1 0 0 0 0,0 0 0 0 0,6 3-3 0 0,-6-2-5 0 0,-6-3 6 0 0,1 0 0 0 0,-1 0 0 0 0,1 1-1 0 0,-1-1 1 0 0,1 1 0 0 0,-1-1 0 0 0,0 1-1 0 0,1 0 1 0 0,-1 0 0 0 0,0-1-1 0 0,0 1 1 0 0,-1 0 0 0 0,2 1-1 0 0,-1 0 9 0 0,1 0 1 0 0,-1 0 0 0 0,1 0-1 0 0,0 0 1 0 0,0 0-1 0 0,1 0-9 0 0,8 12 47 0 0,-7-6 47 0 0,0 0-1 0 0,0 0 1 0 0,0 4-94 0 0,-2-7 21 0 0,-1-2 30 0 0,0 0 0 0 0,0 0-1 0 0,0 0 1 0 0,-1 0-1 0 0,1 3-50 0 0,-3 19 174 0 0,2-21-143 0 0,-1-1-1 0 0,1 1 1 0 0,0-1 0 0 0,0 1-1 0 0,1-1 1 0 0,-1 1 0 0 0,1-1-1 0 0,0 1-30 0 0,6 11 124 0 0,-7-15-111 0 0,1 1 0 0 0,0-1-1 0 0,0 1 1 0 0,-1-1 0 0 0,1 1-1 0 0,-1 0 1 0 0,1-1 0 0 0,-1 1-1 0 0,0 0 1 0 0,0-1 0 0 0,0 1-1 0 0,0 0 1 0 0,0-1 0 0 0,0 1-1 0 0,0 0 1 0 0,0-1 0 0 0,0 1-1 0 0,-1 1-12 0 0,-5 9 110 0 0,5-10-93 0 0,0-1 0 0 0,0 1 1 0 0,0-1-1 0 0,1 1 0 0 0,-1-1 1 0 0,0 1-1 0 0,1 0 0 0 0,-1-1 1 0 0,1 1-1 0 0,0-1 0 0 0,0 1 1 0 0,0 0-1 0 0,0 0 0 0 0,0 0-17 0 0,0 7 32 0 0,0 1 39 0 0,0 7 98 0 0,0 1 58 0 0,0 33 618 0 0,0-49-685 0 0,0-2-12 0 0,0 0-52 0 0,0 0-28 0 0,0 0-4 0 0,0 0-41 0 0,0 0-80 0 0,0 0-41 0 0,0 0-150 0 0,0 0 109 0 0,0 0 49 0 0,0 0-36 0 0,0 0-15 0 0,0 0-37 0 0,0 0-42 0 0,0 0-48 0 0,0 0-52 0 0,0 0-49 0 0,0 0-44 0 0,0 0-41 0 0,0 0-294 0 0,0 0-66 0 0,0 0-53 0 0,0 0-37 0 0,0 0-342 0 0,0 0-33 0 0,0 0-2676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08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9616 0 0,'0'0'216'0'0,"2"3"32"0"0,0-2-218 0 0,-1 0 0 0 0,0 1 0 0 0,0 0 0 0 0,0-1 1 0 0,0 1-1 0 0,0-1 0 0 0,0 1 0 0 0,-1 0 0 0 0,1 0 0 0 0,0-1 0 0 0,-1 1 1 0 0,1 0-1 0 0,-1 0 0 0 0,0 0 0 0 0,1 0-30 0 0,-1 6 61 0 0,0 1-38 0 0,0-7-24 0 0,1 0 0 0 0,-1 0-1 0 0,0-1 1 0 0,0 1 0 0 0,1 0 0 0 0,-1 0 0 0 0,1-1 0 0 0,0 1 0 0 0,-1 0 0 0 0,1-1 0 0 0,0 1 0 0 0,0-1 0 0 0,0 1 1 0 0,5 8 14 0 0,-4 4 42 0 0,-2 2 271 0 0,0 27 323 0 0,0-34-484 0 0,0 2 33 0 0,2 0 73 0 0,4 1 45 0 0,0 1 8 0 0,-4-2-37 0 0,-2 4 95 0 0,0 2-69 0 0,0 27 478 0 0,0-41-561 0 0,0-3-9 0 0,0 2-4 0 0,0 9-14 0 0,0-8-51 0 0,0-3-22 0 0,0 0-3 0 0,0 0-3 0 0,0 0-12 0 0,0 0-7 0 0,0 0-2 0 0,0 0 3 0 0,0 0 19 0 0,0 0 8 0 0,0 0 2 0 0,0-3-22 0 0,0-3-86 0 0,-1-18 65 0 0,5 9-58 0 0,0 7-26 0 0,-3 7-9 0 0,0-1 0 0 0,0 1 0 0 0,0 0 0 0 0,0-1 1 0 0,0 1-1 0 0,-1-1 0 0 0,1 0 0 0 0,-1 1 0 0 0,1-1 0 0 0,-1 1 0 0 0,0-1 0 0 0,0 0 0 0 0,1 1 0 0 0,-1-1 0 0 0,0 0 0 0 0,0 0 0 0 0,0 1 0 0 0,0-1 0 0 0,1 0 0 0 0,-1 1 0 0 0,0-1 0 0 0,1 1 0 0 0,-1-1 0 0 0,1 1 0 0 0,0-1 0 0 0,0 1 0 0 0,-1-1 0 0 0,2 0 0 0 0,-1 0 0 0 0,0 1 0 0 0,0-1 0 0 0,0 0 0 0 0,0 1 0 0 0,0-1 0 0 0,-1 0 0 0 0,1 0 0 0 0,-1 0 0 0 0,1 0 0 0 0,-1 0 0 0 0,0 0 0 0 0,0 0 0 0 0,0-1 0 0 0,0 0 1 0 0,0 0 0 0 0,1-1 0 0 0,-1 1-1 0 0,1 0 1 0 0,-1 0 0 0 0,1 0-1 0 0,0 0 1 0 0,0 0 0 0 0,0 1 0 0 0,0-1-1 0 0,1 0 1 0 0,-1 0 0 0 0,1 1-1 0 0,-1-1 1 0 0,2-1-1 0 0,10-22 40 0 0,-9 17-35 0 0,0 1-1 0 0,0 0 0 0 0,3-4-4 0 0,-2 5 2 0 0,2-4-5 0 0,0 1 0 0 0,1 0 0 0 0,0 0 3 0 0,-4 6-9 0 0,-1 1 0 0 0,1 0 0 0 0,0 0 0 0 0,0 0-1 0 0,0 0 1 0 0,0 0 0 0 0,0 1 0 0 0,0 0 0 0 0,1 0 0 0 0,1-1 9 0 0,0 1-11 0 0,1 0 3 0 0,-1 0 0 0 0,1 0 1 0 0,0 0-1 0 0,0 1 0 0 0,0 0 0 0 0,0 1 0 0 0,0-1 8 0 0,0 1-23 0 0,-5 0 20 0 0,0 0-1 0 0,0 0 0 0 0,1 0 1 0 0,-1 0-1 0 0,0 0 0 0 0,0 0 1 0 0,0 1-1 0 0,0-1 0 0 0,0 1 0 0 0,1 0 4 0 0,2 1 2 0 0,19 12-64 0 0,-18-1 50 0 0,-4-9 6 0 0,1 0-1 0 0,0 1 0 0 0,1-1 0 0 0,-1 0 0 0 0,1-1 0 0 0,0 1 0 0 0,2 1 7 0 0,0 0-4 0 0,-1 0 0 0 0,1 0 0 0 0,-1 1 0 0 0,4 6 4 0 0,-1 3 2 0 0,-6-10-10 0 0,-1 0 0 0 0,1 0-1 0 0,-1 0 1 0 0,0 0 0 0 0,-1 0 0 0 0,1 0 0 0 0,-1 1-1 0 0,0 1 9 0 0,0-3 0 0 0,0 0 0 0 0,1 0 0 0 0,0 0 0 0 0,0-1 0 0 0,0 1 0 0 0,0 0 0 0 0,0 0 0 0 0,1 0 0 0 0,0-1 0 0 0,1 3 0 0 0,-2-4 0 0 0,-1 0 0 0 0,1 0 0 0 0,-1-1 0 0 0,1 1 0 0 0,-1 0 0 0 0,0 0 0 0 0,0 0 0 0 0,0 0 0 0 0,0 0 0 0 0,0-1 0 0 0,0 3 0 0 0,0-1 0 0 0,-1 0 0 0 0,1-1 0 0 0,1 1 0 0 0,-1 0 0 0 0,0 0 0 0 0,1-1 0 0 0,-1 1 0 0 0,1 1 0 0 0,12 23 12 0 0,-11-25-4 0 0,0 1 0 0 0,0-1 0 0 0,-1 1 0 0 0,1 0-1 0 0,-1 0 1 0 0,0-1 0 0 0,0 1 0 0 0,0 0-1 0 0,0 0 1 0 0,0 2-8 0 0,0 13 73 0 0,-1-17-61 0 0,0 1-1 0 0,0-1 1 0 0,0 1-1 0 0,1-1 1 0 0,-1 1-1 0 0,0-1 1 0 0,1 1-1 0 0,-1-1 1 0 0,1 1-1 0 0,0-1 1 0 0,-1 0-1 0 0,1 1 1 0 0,0-1-1 0 0,0 0 1 0 0,0 1-12 0 0,4 3 24 0 0,-2-2 43 0 0,-3-3 10 0 0,0 0 3 0 0,0 0 0 0 0,0 0 0 0 0,0 0 0 0 0,2-3-1 0 0,9-7-6 0 0,-8 7-1 0 0,-3 3 0 0 0,-1-4-3 0 0,4-5-66 0 0,8 4-3 0 0,-6-8 11 0 0,8-4 32 0 0,14-5-31 0 0,-22 19-11 0 0,0 0 1 0 0,-1-1-1 0 0,0 0 1 0 0,0 1 0 0 0,0-1-1 0 0,1-2-1 0 0,6-20 43 0 0,12 5-33 0 0,-14 10-10 0 0,-1 1 0 0 0,-1-1 0 0 0,7-11 0 0 0,-2 2-17 0 0,-10 17 3 0 0,1 0 1 0 0,-1 0-1 0 0,1 0 1 0 0,0 1-1 0 0,-1-1 0 0 0,1 1 1 0 0,0-1-1 0 0,0 1 1 0 0,1 0-1 0 0,-1 0 0 0 0,1 0 14 0 0,1 0-24 0 0,-1-1 0 0 0,0 0 0 0 0,0 0 0 0 0,0 0-1 0 0,3-3 25 0 0,-2 2-19 0 0,-1-1-1 0 0,1 1 1 0 0,-1 1-1 0 0,1-1 1 0 0,1 0 19 0 0,-4 3-8 0 0,1 0 0 0 0,-1 0 0 0 0,1 0 0 0 0,-1 0 0 0 0,1 0 0 0 0,0 1 0 0 0,-1-1 0 0 0,1 1 0 0 0,-1 0 0 0 0,1 0 0 0 0,1 0 8 0 0,-2-1-6 0 0,0 1 0 0 0,0 0 1 0 0,0-1-1 0 0,0 1 0 0 0,0-1 0 0 0,0 1 0 0 0,-1-1 0 0 0,1 0 0 0 0,0 0 0 0 0,0 0 1 0 0,0 0-1 0 0,0 0 6 0 0,12-6-23 0 0,-3 9-21 0 0,-4 2 37 0 0,19 10-16 0 0,-15-3-21 0 0,-6 0 33 0 0,-4-9 10 0 0,0 0-1 0 0,0 1 1 0 0,0-1-1 0 0,1 0 1 0 0,-1 0 0 0 0,1 0-1 0 0,-1 0 1 0 0,1 0-1 0 0,0 0 2 0 0,10 15-46 0 0,-2 12 31 0 0,2 4 16 0 0,-10-29-1 0 0,0 0 0 0 0,0 0 0 0 0,0 1 0 0 0,-1-1 0 0 0,0 1 0 0 0,0-1 0 0 0,0 1 0 0 0,0-1 0 0 0,-1 1 0 0 0,1-1 0 0 0,-1 1 0 0 0,0 0 0 0 0,-1 0 0 0 0,1 6 1 0 0,1-8 0 0 0,-1 1 1 0 0,0-1-1 0 0,0 1 1 0 0,-1-1-1 0 0,1 1 1 0 0,-1-1-1 0 0,0 4-1 0 0,-10 3 59 0 0,7 13 25 0 0,4-21-73 0 0,0 0 0 0 0,0 0 1 0 0,1 0-1 0 0,-1 0 1 0 0,0-1-1 0 0,1 1 1 0 0,-1 0-1 0 0,1 0 0 0 0,0 1-11 0 0,3 3 41 0 0,4 6 26 0 0,-8-12-64 0 0,0 0 0 0 0,0 1 0 0 0,0-1 1 0 0,0 0-1 0 0,1 1 0 0 0,-1-1 0 0 0,0 1 1 0 0,0-1-1 0 0,0 0 0 0 0,0 1 0 0 0,0-1 1 0 0,0 1-1 0 0,0-1 0 0 0,0 0 0 0 0,0 1 1 0 0,0-1-1 0 0,0 1 0 0 0,-1-1 0 0 0,1 0 0 0 0,0 1 1 0 0,0-1-1 0 0,0 1 0 0 0,0-1 0 0 0,-1 0 1 0 0,1 1-1 0 0,0-1 0 0 0,0 0-3 0 0,-7 5 71 0 0,7-5-66 0 0,-1 0 0 0 0,1 1 0 0 0,-1-1 0 0 0,1 0 0 0 0,-1 0 0 0 0,1 1 0 0 0,0-1 0 0 0,-1 0 0 0 0,1 1 0 0 0,0-1-1 0 0,-1 0 1 0 0,1 1 0 0 0,0-1 0 0 0,-1 1 0 0 0,1-1 0 0 0,0 1 0 0 0,0-1 0 0 0,0 1 0 0 0,-1-1 0 0 0,1 1 0 0 0,0-1 0 0 0,0 0 0 0 0,0 1 0 0 0,0-1 0 0 0,0 1 0 0 0,0-1 0 0 0,0 1 0 0 0,0-1 0 0 0,0 1 0 0 0,0-1 0 0 0,0 1-1 0 0,0 0-4 0 0,0 6 75 0 0,0 9 225 0 0,0-12-260 0 0,0-2-63 0 0,0 0 95 0 0,0-2 2 0 0,-2 0-39 0 0,-2 0 11 0 0,-3 3-35 0 0,7-2-9 0 0,0-1 1 0 0,-1 1 0 0 0,1-1-1 0 0,0 1 1 0 0,-1 0 0 0 0,1-1-1 0 0,0 1 1 0 0,0 0 0 0 0,0-1-1 0 0,0 1 1 0 0,0 0 0 0 0,0-1-1 0 0,0 1 1 0 0,0 0 0 0 0,0 0-3 0 0,0 0-12 0 0,0 0-24 0 0,0-1-22 0 0,0 0-36 0 0,0 0-18 0 0,0 0-34 0 0,0 0-39 0 0,0 0-46 0 0,0 0-46 0 0,0 0-47 0 0,0 0-40 0 0,-1 0-38 0 0,1 0-262 0 0,0 0-63 0 0,-1 0-48 0 0,0 0-35 0 0,-2 0-768 0 0,0 0-54 0 0,-4 0-978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07.2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17 7800 0 0,'-9'1'155'0'0,"6"0"-27"0"0,4-2 21 0 0,26-13 197 0 0,-19 11-309 0 0,19 2-38 0 0,-17 5 77 0 0,-6 2 147 0 0,-4-5-203 0 0,1-1 0 0 0,-1 1 0 0 0,0-1 0 0 0,0 0 0 0 0,1 1 0 0 0,-1-1 0 0 0,0 1 0 0 0,1-1 0 0 0,-1 0 0 0 0,0 1 0 0 0,1-1 0 0 0,-1 0 1 0 0,1 0-1 0 0,-1 1 0 0 0,0-1 0 0 0,1 0 0 0 0,-1 0 0 0 0,1 1 0 0 0,-1-1 0 0 0,1 0 0 0 0,-1 0 0 0 0,1 0 0 0 0,-1 0 0 0 0,1 0 0 0 0,-1 0 0 0 0,1 0 0 0 0,-1 0 0 0 0,1 0 0 0 0,-1 0 0 0 0,1 0 0 0 0,-1 0 0 0 0,1 0-20 0 0,0 0 22 0 0,-1 0-1 0 0,1-1 0 0 0,-1 1 0 0 0,1 0 0 0 0,-1 0 0 0 0,1 0 0 0 0,-1 0 0 0 0,1 0 1 0 0,-1 0-1 0 0,1 0 0 0 0,-1 1 0 0 0,1-1 0 0 0,-1 0 0 0 0,0 0 0 0 0,1 0 1 0 0,-1 0-1 0 0,1 1 0 0 0,-1-1 0 0 0,1 0 0 0 0,-1 0 0 0 0,1 1 0 0 0,-1-1 1 0 0,0 0-1 0 0,1 1 0 0 0,-1-1 0 0 0,0 0 0 0 0,1 1 0 0 0,-1-1 0 0 0,0 1 0 0 0,0-1 1 0 0,1 1-1 0 0,-1-1-21 0 0,5 7 322 0 0,8-2 147 0 0,-8-1-300 0 0,0 0 1 0 0,0 0-1 0 0,0 0 0 0 0,0 0 0 0 0,-1 1 0 0 0,0 0 0 0 0,0 0 1 0 0,3 5-170 0 0,-2 0 257 0 0,-1-1-50 0 0,6 3 47 0 0,3 1 25 0 0,8 8 146 0 0,-11-7-178 0 0,-5-4-66 0 0,-4-8-142 0 0,0 1 0 0 0,0-1-1 0 0,1 0 1 0 0,-1 0 0 0 0,0 0 0 0 0,1 0 0 0 0,-1 0 0 0 0,1 0 0 0 0,0 0-39 0 0,0 1 51 0 0,0 0 0 0 0,0-1 0 0 0,0 1 1 0 0,0 0-1 0 0,-1 0 0 0 0,1 2-51 0 0,6 8 176 0 0,2-3-51 0 0,3-1 27 0 0,-10 0-64 0 0,0 2-35 0 0,4-5-28 0 0,-4-4-23 0 0,3 11-2 0 0,4 3 10 0 0,-5-3 44 0 0,-4-13-50 0 0,0 1 0 0 0,-1-1 1 0 0,1 0-1 0 0,-1 1 0 0 0,1-1 1 0 0,0 0-1 0 0,-1 0 0 0 0,1 0 1 0 0,0 0-1 0 0,-1 1 0 0 0,1-1 1 0 0,0 0-1 0 0,-1 0 1 0 0,1 0-1 0 0,0 0-4 0 0,4 2 72 0 0,6 9-21 0 0,-9-9-107 0 0,-2-2-12 0 0,0 0 11 0 0,0 0-33 0 0,0 0-70 0 0,0 0-173 0 0,0 0-310 0 0,0 0-26 0 0</inkml:trace>
  <inkml:trace contextRef="#ctx0" brushRef="#br0" timeOffset="281.4">392 1 3968 0 0,'0'0'91'0'0,"2"0"11"0"0,9 0 9 0 0,-11 0-109 0 0,0 0-1 0 0,0 0 1 0 0,0 0-1 0 0,0 0 1 0 0,0 0 0 0 0,1 0-1 0 0,-1 0 1 0 0,0 0 0 0 0,0 0-1 0 0,0 0 1 0 0,0 0 0 0 0,0 0-1 0 0,0 0 1 0 0,0 0-1 0 0,0 0 1 0 0,0 0 0 0 0,0 0-1 0 0,1 0 1 0 0,-1 0 0 0 0,0 0-1 0 0,0 0 1 0 0,0 0 0 0 0,0 0-1 0 0,0 0 1 0 0,0 0-1 0 0,0 0 1 0 0,0 0 0 0 0,0 0-1 0 0,0 0 1 0 0,0 0 0 0 0,0 0-1 0 0,0 1 1 0 0,1-1 0 0 0,-1 0-1 0 0,0 0 1 0 0,0 0-1 0 0,0 0 1 0 0,0 0 0 0 0,0 0-1 0 0,0 0 1 0 0,0 0 0 0 0,0 0-1 0 0,0 0 1 0 0,0 0 0 0 0,0 1-1 0 0,0-1 1 0 0,0 0-1 0 0,0 0 1 0 0,0 0 0 0 0,0 0-1 0 0,0 0 1 0 0,0 0 0 0 0,0 0-1 0 0,0 0 1 0 0,0 0 0 0 0,0 0-1 0 0,0 1-1 0 0,0-1 2 0 0,0 2-1 0 0,0 0 0 0 0,0 0-1 0 0,0 0 1 0 0,0-1 0 0 0,0 1-1 0 0,0 0 1 0 0,0 0 0 0 0,0-1-1 0 0,-1 1 1 0 0,1 0 0 0 0,-1 0-1 0 0,1-1 1 0 0,-1 1 0 0 0,0 0-1 0 0,1-1 1 0 0,-1 1 0 0 0,0-1-1 0 0,0 1 1 0 0,0-1 0 0 0,0 1-1 0 0,-1-1 1 0 0,1 0 0 0 0,0 0-1 0 0,-1 1 1 0 0,1-1-1 0 0,-4 1-6 0 0,1 0 32 0 0,1 0 42 0 0,1 1 43 0 0,0 1 46 0 0,-1 1-12 0 0,1-1 15 0 0,-1 1 0 0 0,0-1-1 0 0,0-1 1 0 0,0 1 0 0 0,-1 0 0 0 0,0 0-160 0 0,-16 14 685 0 0,11-9-301 0 0,0-1 35 0 0,2-2-116 0 0,1 0-50 0 0,-2-1 1 0 0,-3 2 69 0 0,0 0-7 0 0,4-2-75 0 0,1 0-4 0 0,-1 2 45 0 0,-15 15 303 0 0,0 0-99 0 0,-5 4 0 0 0,-13 14 120 0 0,27-24-390 0 0,11-11-171 0 0,2-5-36 0 0,-1 1 0 0 0,1 0 0 0 0,0-1-1 0 0,0 1 1 0 0,-1 0 0 0 0,1-1 0 0 0,-1 1-1 0 0,1-1 1 0 0,0 1 0 0 0,-1-1 0 0 0,1 1-1 0 0,-1-1 1 0 0,1 1 0 0 0,-1-1 0 0 0,1 1 0 0 0,-1-1-1 0 0,0 0 1 0 0,1 1 0 0 0,-1-1 0 0 0,0 0-1 0 0,1 0 1 0 0,-1 1-9 0 0,-4 1 32 0 0,-8 9 82 0 0,10-6-21 0 0,3 5-88 0 0,0-7-91 0 0,0-3-98 0 0,0 0-38 0 0,0 0-8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04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0 5672 0 0,'0'0'124'0'0,"0"0"17"0"0,0 0 12 0 0,-3 0-15 0 0,-3 0-95 0 0,1 0 20 0 0,3 0 65 0 0,2 0 147 0 0,0 0 246 0 0,0 0 21 0 0,0 3 2 0 0,0 7 1 0 0,0-10-535 0 0,0 1-1 0 0,0-1 1 0 0,0 0 0 0 0,0 0-1 0 0,0 0 1 0 0,0 0 0 0 0,0 0-1 0 0,0 0 1 0 0,0 0 0 0 0,0 0-1 0 0,0 0 1 0 0,0 0 0 0 0,0 1-1 0 0,0-1 1 0 0,0 0 0 0 0,0 0-1 0 0,0 0 1 0 0,0 0 0 0 0,0 0-1 0 0,0 0 1 0 0,0 0 0 0 0,0 0-1 0 0,0 0 1 0 0,0 0 0 0 0,0 0-1 0 0,0 1 1 0 0,0-1 0 0 0,0 0-1 0 0,-1 0 1 0 0,1 0 0 0 0,0 0-1 0 0,0 0 1 0 0,0 0 0 0 0,0 0-1 0 0,0 0 1 0 0,0 0 0 0 0,0 0-1 0 0,0 0 1 0 0,0 0-1 0 0,0 0 1 0 0,0 0 0 0 0,0 0-1 0 0,-1 0 1 0 0,1 0 0 0 0,0 0-1 0 0,0 0 1 0 0,0 0 0 0 0,0 0-1 0 0,0 0 1 0 0,0 0 0 0 0,0 0-1 0 0,0 0 1 0 0,0 0 0 0 0,0 0-1 0 0,-1 0 1 0 0,1 0 0 0 0,0 0-10 0 0,0 0 30 0 0,-1 0-1 0 0,1 0 1 0 0,-1 0 0 0 0,1 0 0 0 0,-1 1 0 0 0,1-1 0 0 0,-1 0-1 0 0,1 0 1 0 0,0 0 0 0 0,-1 1 0 0 0,1-1 0 0 0,-1 0 0 0 0,1 0-1 0 0,0 1 1 0 0,-1-1 0 0 0,1 0 0 0 0,0 1 0 0 0,-1-1 0 0 0,1 1-1 0 0,0-1 1 0 0,-1 0 0 0 0,1 1 0 0 0,0-1 0 0 0,0 1 0 0 0,0-1-1 0 0,-1 1-29 0 0,-3 18 656 0 0,3-7-377 0 0,1 1-34 0 0,1 0-37 0 0,-1-1-36 0 0,1-2-46 0 0,-1-2-35 0 0,-1 28 265 0 0,0-22-191 0 0,0 0 0 0 0,1 0 0 0 0,1 0 0 0 0,1 0 0 0 0,1 6-165 0 0,-2-16 34 0 0,7 33 298 0 0,-4-2-55 0 0,-4-3 6 0 0,0-4-58 0 0,0 57 329 0 0,2-59-408 0 0,4 6-3 0 0,0-3 4 0 0,-4-6 11 0 0,-3-4-20 0 0,2 24 280 0 0,1-26-312 0 0,4-2-46 0 0,-5-12-53 0 0,0 0-1 0 0,0 0 1 0 0,0 1-1 0 0,0-1 1 0 0,0 0-1 0 0,0 0 1 0 0,-1 0-1 0 0,0 1 1 0 0,0 2-7 0 0,0 18 43 0 0,0 41 79 0 0,0-1 44 0 0,-2-59-103 0 0,-9 5-36 0 0,7-4 18 0 0,4-1-35 0 0,-1 0-12 0 0,0-5 2 0 0,1 1-1 0 0,-1-1 0 0 0,1 0 0 0 0,-1 1 0 0 0,0-1 0 0 0,1 0 0 0 0,-1 0 0 0 0,0 0 0 0 0,1 1 0 0 0,-1-1 0 0 0,0 0 0 0 0,1 0 0 0 0,-1 0 0 0 0,0 0 0 0 0,0 0 1 0 0,-1 0-80 0 0,2 0-44 0 0,0 0 41 0 0,0 0-71 0 0,0 0-84 0 0,0 0 71 0 0,0 0-39 0 0,0 0-41 0 0,0 0-39 0 0,0 0-390 0 0,0 0 92 0 0,0 0-53 0 0,0 0-753 0 0,0 0-594 0 0,0 0-1129 0 0</inkml:trace>
  <inkml:trace contextRef="#ctx0" brushRef="#br0" timeOffset="679.28">16 442 7688 0 0,'-13'0'166'0'0,"11"0"29"0"0,2 0 14 0 0,2-3 30 0 0,5-2-103 0 0,1 1 46 0 0,2 2 80 0 0,7 0 173 0 0,-14 2-97 0 0,0-2-55 0 0,-1 0-244 0 0,0 0 1 0 0,0 1-1 0 0,0 0 1 0 0,0-1-1 0 0,0 1 1 0 0,0 0-1 0 0,1 0 1 0 0,0 0-40 0 0,38-10 320 0 0,-26 7-216 0 0,14-1-13 0 0,-8-5-79 0 0,8 4 0 0 0,-13 2 13 0 0,11-3 6 0 0,-10 5-39 0 0,2 0-36 0 0,-1-5 25 0 0,-7 3 4 0 0,10-3-66 0 0,-7 2 42 0 0,-2 1 19 0 0,-9 3 14 0 0,0 0-1 0 0,0 1 1 0 0,1-1 0 0 0,-1 1-1 0 0,0-1 1 0 0,1 1-1 0 0,-1 0 1 0 0,1 0 6 0 0,13-1-57 0 0,-3-5-15 0 0,-1-2-94 0 0,2 0-122 0 0,-13 6 228 0 0,0 1 1 0 0,0 1-1 0 0,0-1 0 0 0,1 0 1 0 0,-1 1-1 0 0,0-1 1 0 0,0 1-1 0 0,1-1 1 0 0,1 1 59 0 0,3 0-162 0 0,-5 0 108 0 0,0 1-1 0 0,0-1 1 0 0,1 0 0 0 0,-1 0 0 0 0,0-1 0 0 0,0 1-1 0 0,0 0 1 0 0,0-1 0 0 0,0 0 0 0 0,1 0 54 0 0,2-1-104 0 0,11-6-220 0 0,-8 3 48 0 0,-3-2 54 0 0,-1 2 44 0 0,6 3 55 0 0,3 2-25 0 0,-10 0 11 0 0,-1-2 23 0 0,11-9 81 0 0,3 9-10 0 0,-3 2 55 0 0,-7-3 100 0 0,4-7 16 0 0,-7 7 6 0 0,-1 6 47 0 0,-1-2-151 0 0,0 0-11 0 0,0 0 1 0 0,1 0-1 0 0,-1 0 0 0 0,0 0 1 0 0,0 0-1 0 0,0-1 1 0 0,1 1-1 0 0,-1 0 1 0 0,2 0-20 0 0,4 1 146 0 0,-2-2-28 0 0,0 1 38 0 0,5-1 108 0 0,-10 0-259 0 0,1 0 0 0 0,-1 0 0 0 0,0 0 0 0 0,0 0 0 0 0,0-1 0 0 0,0 1 0 0 0,0 0 0 0 0,0 0 0 0 0,0 0 0 0 0,0 0 0 0 0,0 0 0 0 0,0 0 0 0 0,1 0 0 0 0,-1 0 0 0 0,0 0 0 0 0,0 0 0 0 0,0 1 1 0 0,0-1-1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0-5 0 0,0 4 110 0 0,0-1-58 0 0,-1-1 1 0 0,1 0-1 0 0,1 1 1 0 0,-1-1-1 0 0,0 0 1 0 0,0 1-1 0 0,1-1 1 0 0,-1 0-1 0 0,2 2-52 0 0,8 15 324 0 0,-5 7 18 0 0,6-5 2 0 0,-6 5-4 0 0,1-11-120 0 0,-2-2-34 0 0,-1 9 52 0 0,-2-15-164 0 0,0 0 1 0 0,0 0 0 0 0,0-1-1 0 0,1 1 1 0 0,0-1 0 0 0,0 1-1 0 0,0-1 1 0 0,1 0 0 0 0,0 1-75 0 0,8 19 278 0 0,-7-9-24 0 0,-4-4-93 0 0,2 7 34 0 0,2-7-62 0 0,5 5 23 0 0,3 9 106 0 0,-9-17-135 0 0,-3 1 35 0 0,1 2 17 0 0,-1-3-50 0 0,0-6-87 0 0,1-1 0 0 0,-1 1 0 0 0,1-1 0 0 0,0 0 0 0 0,0 0 0 0 0,0 1 0 0 0,0-1-42 0 0,6 10 180 0 0,-6-8-98 0 0,0-1 1 0 0,0 1-1 0 0,-1 0 0 0 0,1 0 1 0 0,-1-1-1 0 0,0 1 0 0 0,0 0 0 0 0,0 0 1 0 0,-1 1-83 0 0,0 6 186 0 0,1-10-15 0 0,0-2-3 0 0,0 0-10 0 0,0 0-39 0 0,0 0-20 0 0,0 0-4 0 0,2 1-3 0 0,2-1-57 0 0,3 0-15 0 0,-7 2 65 0 0,-10 8-21 0 0,9-10 8 0 0,-1-9-30 0 0,2 3 36 0 0,0 5-72 0 0,0 0-1 0 0,0 0 1 0 0,0 0-1 0 0,-1 1 1 0 0,1-1-1 0 0,0 0 1 0 0,-1 0-1 0 0,1 0 0 0 0,-1 1 1 0 0,1-1-1 0 0,-1 0 1 0 0,1 1-1 0 0,-1-1 1 0 0,1 0-1 0 0,-1 1 0 0 0,1-1 1 0 0,-2 0-6 0 0,-6-10 36 0 0,8 10-36 0 0,0 0 0 0 0,-1-1 0 0 0,1 1 0 0 0,0 0 0 0 0,0 0 0 0 0,0 0 0 0 0,0 0 0 0 0,0 0 0 0 0,1 0 0 0 0,-1 0 0 0 0,0 0 0 0 0,1-1 0 0 0,-1 1 0 0 0,0 0 0 0 0,1 0 0 0 0,-1 0-1 0 0,1 0 1 0 0,4-7 0 0 0,-4 7 0 0 0,0-1 0 0 0,0 1 0 0 0,0-1 0 0 0,-1 1 0 0 0,1-1 0 0 0,0 1 0 0 0,-1-1 0 0 0,1 1 0 0 0,-1-1 0 0 0,1 0 0 0 0,-1 1 0 0 0,0-1 0 0 0,0 0 0 0 0,0 0 0 0 0,2-16-27 0 0,7-18-91 0 0,-7 30 111 0 0,2-6-59 0 0,1 1 0 0 0,0 0-1 0 0,2-3 67 0 0,-7 12-9 0 0,1 1 4 0 0,0 0 0 0 0,-1 0 0 0 0,1 0 0 0 0,0 0 0 0 0,0 0 0 0 0,-1 0-1 0 0,1 1 1 0 0,0-1 0 0 0,0 0 0 0 0,0 0 0 0 0,0 1 0 0 0,0-1-1 0 0,0 1 1 0 0,0-1 0 0 0,0 1 0 0 0,0-1 0 0 0,0 1 0 0 0,1-1 5 0 0,9-3-40 0 0,2-7 16 0 0,-4 7-36 0 0,0 8 64 0 0,-8-4-7 0 0,4 3 6 0 0,2 0-20 0 0,-1 0 0 0 0,0 0 0 0 0,0 1 0 0 0,0 0 0 0 0,-1 0 0 0 0,1 1 17 0 0,13 14-73 0 0,-12-12 44 0 0,-1-1 11 0 0,-4-5 13 0 0,-1 1 1 0 0,1 0-1 0 0,0 0 1 0 0,-1 0-1 0 0,0 0 1 0 0,1 0-1 0 0,0 1 5 0 0,1 12-48 0 0,-3-12 47 0 0,0 0 0 0 0,0-1 0 0 0,0 1 1 0 0,1 0-1 0 0,0 0 0 0 0,-1-1 0 0 0,1 1 0 0 0,0 0 0 0 0,0-1 1 0 0,0 1-1 0 0,1-1 0 0 0,-1 1 0 0 0,1-1 0 0 0,-1 0 0 0 0,1 0 1 0 0,0 1 0 0 0,10 16 0 0 0,-6 13 10 0 0,20 15 97 0 0,-23-31-96 0 0,-1 0-11 0 0,3-8-9 0 0,0-2 13 0 0,-3 0-53 0 0,-1 0-51 0 0,-1 2-76 0 0,0-5 77 0 0,0 0-62 0 0,0-1-77 0 0,0-1 73 0 0,0 0-37 0 0,0 0-39 0 0,0 0-38 0 0,0-1-377 0 0,0 1 90 0 0,0-1-50 0 0,0 0-727 0 0,0 0-573 0 0,0 0-1088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03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16 5552 0 0,'13'-13'124'0'0,"-10"10"17"0"0,-6 6 11 0 0,-7 10-20 0 0,7-7-109 0 0,0 0 38 0 0,-3 5 163 0 0,2-2 52 0 0,1-1 78 0 0,2 0-33 0 0,2-5-216 0 0,-1-1 0 0 0,1 0 0 0 0,0 1 0 0 0,0-1 0 0 0,-1 0 0 0 0,1 0 0 0 0,1 0 0 0 0,0 2-105 0 0,4 10 548 0 0,-4-3-155 0 0,-2-3-123 0 0,0-1-68 0 0,0 3 29 0 0,0 3 39 0 0,0-6-124 0 0,0 1 64 0 0,0 2 89 0 0,1-2-106 0 0,0-1-51 0 0,3 5 33 0 0,-3-10-144 0 0,0 0 0 0 0,-1 1-1 0 0,1-1 1 0 0,0 0 0 0 0,-1 1 0 0 0,0-1-1 0 0,1 2-30 0 0,-7 28 322 0 0,7-30-297 0 0,-1 0 1 0 0,0 0-1 0 0,0 0 1 0 0,1 0 0 0 0,-1 1-1 0 0,1-1 1 0 0,0 0 0 0 0,0 0-26 0 0,3 11 176 0 0,-3-5-35 0 0,0 2 51 0 0,-1 17 274 0 0,0-3-61 0 0,0 1-26 0 0,0 1-45 0 0,0 9 24 0 0,0 33 138 0 0,0-68-496 0 0,0 0 4 0 0,0 1 0 0 0,0 0 1 0 0,0-1-1 0 0,0 1 1 0 0,0 0-1 0 0,0 0 1 0 0,0-1-1 0 0,1 1 1 0 0,-1 0-1 0 0,0-1 0 0 0,0 1 1 0 0,1-1-1 0 0,-1 1 1 0 0,0 0-1 0 0,1-1-4 0 0,2 2-21 0 0,0-1-89 0 0,-1-1-87 0 0,-1 0 53 0 0,0 0-37 0 0,0 0-39 0 0,-1 0-36 0 0,1 0-354 0 0,0 0 79 0 0,-1 0-50 0 0,0 0-692 0 0,0 0-549 0 0,0 0-1042 0 0</inkml:trace>
  <inkml:trace contextRef="#ctx0" brushRef="#br0" timeOffset="508.84">506 126 6968 0 0,'-2'0'157'0'0,"-5"0"-49"0"0,6-1-76 0 0,-1 1 1 0 0,1 0-1 0 0,0-1 0 0 0,0 1 0 0 0,-1-1 0 0 0,1 0 1 0 0,0 1-1 0 0,0-1 0 0 0,0 0 0 0 0,0 0 0 0 0,0 0-32 0 0,-2-2 73 0 0,0-1-45 0 0,1-3-24 0 0,-1 1 45 0 0,-2 3 54 0 0,0 0 63 0 0,0-4 66 0 0,5 7-217 0 0,-1 0-1 0 0,1-1 0 0 0,0 1 1 0 0,0 0-1 0 0,0-1 1 0 0,-1 1-1 0 0,1-1 0 0 0,0 1 1 0 0,0 0-1 0 0,-1 0 0 0 0,1-1 1 0 0,0 1-1 0 0,-1 0 0 0 0,1 0 1 0 0,0-1-1 0 0,-1 1 1 0 0,1 0-1 0 0,-1 0 0 0 0,1 0 1 0 0,0-1-1 0 0,-1 1 0 0 0,1 0 1 0 0,-1 0-1 0 0,1 0 1 0 0,0 0-1 0 0,-1 0 0 0 0,1 0 1 0 0,-1 0-1 0 0,1 0 0 0 0,-1 0 1 0 0,1 0-15 0 0,-5-3 348 0 0,4 3-350 0 0,-1-2 33 0 0,-1-1 111 0 0,-13-13 604 0 0,13 13-625 0 0,1 1-43 0 0,0 1 116 0 0,0-1-54 0 0,0 2-46 0 0,0-1-36 0 0,0 1-24 0 0,-2 1-18 0 0,3-1 17 0 0,0 1 10 0 0,-9-1 241 0 0,4 0-81 0 0,-4 0-66 0 0,-11 0-51 0 0,16 2-43 0 0,-8 11-32 0 0,0 3-11 0 0,10-11 0 0 0,3-4 0 0 0,0-1 0 0 0,-1 1 0 0 0,1 0 0 0 0,0-1 0 0 0,0 1 0 0 0,-1-1 0 0 0,1 1 0 0 0,-1 0 0 0 0,1-1 0 0 0,-1 1 0 0 0,1-1 0 0 0,-1 1 0 0 0,1-1 0 0 0,-1 0 0 0 0,1 1 0 0 0,-1-1 0 0 0,1 1 0 0 0,-1-1 0 0 0,0 0 0 0 0,1 1 0 0 0,-1-1 0 0 0,0 0 0 0 0,-4 3 0 0 0,4-3 0 0 0,0 1 0 0 0,0 0 0 0 0,0 0 0 0 0,-1-1 0 0 0,1 1 0 0 0,0 0 0 0 0,0 0 0 0 0,1 0 0 0 0,-1 0 0 0 0,0 1 0 0 0,0-1 0 0 0,0 1 0 0 0,-1 5 10 0 0,1 12 126 0 0,1-14-122 0 0,0 8 20 0 0,3-7-112 0 0,8 7-13 0 0,-9-8 70 0 0,-2-5 18 0 0,0 1 1 0 0,1 0-1 0 0,-1-1 0 0 0,0 1 1 0 0,1 0-1 0 0,-1-1 0 0 0,0 1 1 0 0,1-1-1 0 0,-1 1 0 0 0,1-1 1 0 0,-1 1-1 0 0,1-1 0 0 0,-1 1 0 0 0,1-1 1 0 0,-1 1-1 0 0,1-1 0 0 0,-1 0 1 0 0,1 1-1 0 0,0-1 0 0 0,-1 0 1 0 0,1 0-1 0 0,0 1 3 0 0,4 1-1 0 0,2 2 1 0 0,49 24 69 0 0,-43-17 8 0 0,-11-9-64 0 0,0-1 0 0 0,-1 1 0 0 0,1 0 0 0 0,0-1 0 0 0,0 0 1 0 0,0 1-1 0 0,0-1 0 0 0,0 0 0 0 0,2 1-13 0 0,13-1 61 0 0,0 0-27 0 0,-6 2-45 0 0,9 10-89 0 0,5 1 5 0 0,-22-13 82 0 0,15 5-55 0 0,-5 5 81 0 0,-10-8 12 0 0,0-1 0 0 0,0 0 1 0 0,0 1-1 0 0,0-1 0 0 0,1-1 0 0 0,1 2-25 0 0,-2-2 23 0 0,0 1 1 0 0,1 0-1 0 0,-1 0 0 0 0,0 1 0 0 0,0-1 1 0 0,1 2-24 0 0,9 9 88 0 0,-9-8 17 0 0,-3 2-65 0 0,0-1-9 0 0,4 2 14 0 0,1 4 25 0 0,-4 2 79 0 0,-2-10-118 0 0,0-3-16 0 0,0 1-1 0 0,0 0 1 0 0,0 0-1 0 0,0 0 1 0 0,0 0 0 0 0,0-1-1 0 0,0 1 1 0 0,-1 0-1 0 0,1 0 1 0 0,-1 0 0 0 0,0 1-15 0 0,-6 1 113 0 0,7-4-105 0 0,-1 1 1 0 0,1-1-1 0 0,0 0 0 0 0,-1 0 0 0 0,1 0 1 0 0,0 1-1 0 0,-1-1 0 0 0,1 0 0 0 0,0 1 1 0 0,-1-1-1 0 0,1 0 0 0 0,0 1 0 0 0,0-1 1 0 0,-1 0-1 0 0,1 1 0 0 0,0-1 0 0 0,0 0 1 0 0,0 1-1 0 0,-1-1 0 0 0,1 0 0 0 0,0 1 1 0 0,0-1-1 0 0,0 1 0 0 0,0-1 0 0 0,0 1 1 0 0,0-1-1 0 0,0 0 0 0 0,0 1 0 0 0,0-1 1 0 0,0 1-1 0 0,0-1-8 0 0,0 0 4 0 0,0 0-1 0 0,0 1 1 0 0,0-1-1 0 0,0 0 1 0 0,0 0 0 0 0,0 0-1 0 0,0 0 1 0 0,0 0 0 0 0,0 0-1 0 0,0 0 1 0 0,0 0-1 0 0,0 0 1 0 0,0 0 0 0 0,0 1-1 0 0,0-1 1 0 0,0 0 0 0 0,0 0-1 0 0,0 0 1 0 0,0 0-1 0 0,0 0 1 0 0,0 0 0 0 0,0 0-1 0 0,0 0 1 0 0,0 0 0 0 0,0 0-1 0 0,0 0 1 0 0,0 1-1 0 0,0-1 1 0 0,0 0 0 0 0,-1 0-1 0 0,1 0 1 0 0,0 0 0 0 0,0 0-1 0 0,0 0 1 0 0,0 0-1 0 0,0 0 1 0 0,0 0 0 0 0,0 0-1 0 0,0 0 1 0 0,0 0 0 0 0,0 0-1 0 0,0 0 1 0 0,0 0-1 0 0,-1 0 1 0 0,1 0 0 0 0,0 0-1 0 0,0 0 1 0 0,0 0 0 0 0,0 0-1 0 0,0 0 1 0 0,0 0-1 0 0,0 0 1 0 0,0 0 0 0 0,0 0-1 0 0,0 0 1 0 0,-1 0 0 0 0,1 0-4 0 0,0 0 10 0 0,-1 0 0 0 0,1 0 0 0 0,-1 0 0 0 0,1 0 0 0 0,-1 0 0 0 0,1 0 0 0 0,-1 1 0 0 0,1-1 0 0 0,-1 0 0 0 0,1 0 0 0 0,-1 0 0 0 0,1 1 0 0 0,-1-1 0 0 0,1 0 0 0 0,-1 1 0 0 0,1-1 1 0 0,-1 0-1 0 0,1 1-10 0 0,-6 8 128 0 0,6-8-118 0 0,-1 0 1 0 0,0 1-1 0 0,1-1 0 0 0,-1 0 1 0 0,0 0-1 0 0,0 0 0 0 0,0 0 1 0 0,0 0-1 0 0,0 0 1 0 0,0 0-1 0 0,0 0 0 0 0,0 0 1 0 0,0 0-1 0 0,-1 0-10 0 0,-9 4 80 0 0,10-5-73 0 0,0 0 0 0 0,0 1 0 0 0,0-1 0 0 0,0 0 0 0 0,0 1 0 0 0,0 0 1 0 0,0-1-1 0 0,0 1 0 0 0,0 0 0 0 0,0-1 0 0 0,0 1 0 0 0,0 0 0 0 0,0 0 0 0 0,1 0 0 0 0,-1 0 0 0 0,0 0 0 0 0,0 0 0 0 0,0 0-7 0 0,-2 6 15 0 0,3-6-15 0 0,0-1 0 0 0,0 1 0 0 0,0-1 0 0 0,0 1 0 0 0,-1-1 0 0 0,1 1 0 0 0,0-1 0 0 0,0 0 0 0 0,-1 1 1 0 0,1-1-1 0 0,0 1 0 0 0,-1-1 0 0 0,1 0 0 0 0,0 1 0 0 0,-1-1 0 0 0,1 0 0 0 0,-1 1 0 0 0,1-1 1 0 0,0 0-1 0 0,-1 0 0 0 0,1 1 0 0 0,-1-1 0 0 0,1 0 0 0 0,-1 0 0 0 0,1 0 0 0 0,-1 0 0 0 0,1 1 1 0 0,-1-1-1 0 0,1 0 0 0 0,-1 0 0 0 0,1 0 0 0 0,-1 0 0 0 0,1 0 0 0 0,-1 0 0 0 0,1-1 0 0 0,-1 1 0 0 0,1 0 1 0 0,-1 0-1 0 0,-1 0 0 0 0,0 0 0 0 0,1 1 0 0 0,-1-1 0 0 0,0 0 0 0 0,0 1 0 0 0,1-1-1 0 0,-1 1 1 0 0,0-1 0 0 0,1 1 0 0 0,-1 0 0 0 0,1 0 0 0 0,-1 0 0 0 0,0 0 0 0 0,-8 4-18 0 0,-3-2-42 0 0,8-3-14 0 0,-6 0 82 0 0,8 0-53 0 0,0 0-65 0 0,0 0-21 0 0,1 0-55 0 0,0 0-64 0 0,-1 0-71 0 0,2 0 18 0 0,-1 0-48 0 0,0 0-42 0 0,1 0-37 0 0,-1 0-128 0 0,0 0-36 0 0,-4 0-1317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09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32 5904 0 0,'-3'3'169'0'0,"2"-1"-158"0"0,0-1 1 0 0,0 1-1 0 0,0-1 0 0 0,0 1 0 0 0,0-1 0 0 0,0 1 1 0 0,0 0-1 0 0,0 0 0 0 0,1-1 0 0 0,-1 1 1 0 0,1 0-1 0 0,-1 0 0 0 0,1 1-11 0 0,-2 29 60 0 0,2-28-59 0 0,0 4 24 0 0,0 1 47 0 0,0 7 181 0 0,0 0 95 0 0,0 22 554 0 0,0-26-677 0 0,0 2-56 0 0,-2 2 231 0 0,-1-6-94 0 0,0-1-13 0 0,-2 0 43 0 0,2 0 101 0 0,2 1-108 0 0,1-1-142 0 0,0-1-41 0 0,1 6 58 0 0,-1-3-60 0 0,1 6 195 0 0,2-2-88 0 0,0-3-76 0 0,1-1-67 0 0,-1-3-64 0 0,-2-2 44 0 0,0 1 1 0 0,0-1-1 0 0,0 1 0 0 0,0 0 1 0 0,-1-1-1 0 0,0 1 1 0 0,-1-1-1 0 0,0 2-88 0 0,0 13 232 0 0,0-12-131 0 0,-6 6 212 0 0,5-12-260 0 0,-1-1-50 0 0,0 1 143 0 0,3-3-2 0 0,0 3-38 0 0,0 0-49 0 0,0 4-6 0 0,0-4 20 0 0,0-3 21 0 0,0 0 11 0 0,0 0 1 0 0,0 0 0 0 0,0-3-2 0 0,0-27 119 0 0,0-1-61 0 0,0 0-52 0 0,0 0-43 0 0,0-26-24 0 0,0-76-50 0 0,1 125 8 0 0,-1 0 0 0 0,1 0 1 0 0,0 1-1 0 0,1-1 0 0 0,0 0 1 0 0,0 0-1 0 0,3-5 1 0 0,0 0-7 0 0,-3 7-5 0 0,1 1 1 0 0,-1 0 0 0 0,1 0 0 0 0,0 0-1 0 0,3-2 12 0 0,4-8-3 0 0,6-11 3 0 0,-3 8 0 0 0,-10 11 0 0 0,-3 6-2 0 0,0 1 0 0 0,0-1 1 0 0,0 1-1 0 0,0-1 0 0 0,1 1 0 0 0,-1-1 1 0 0,0 1-1 0 0,0 0 0 0 0,1-1 0 0 0,-1 1 1 0 0,0-1-1 0 0,1 1 0 0 0,-1 0 0 0 0,1-1 0 0 0,-1 1 1 0 0,0 0-1 0 0,1-1 0 0 0,-1 1 0 0 0,1 0 1 0 0,-1 0-1 0 0,1-1 0 0 0,-1 1 0 0 0,0 0 1 0 0,1 0-1 0 0,-1 0 0 0 0,1 0 0 0 0,-1-1 1 0 0,1 1-1 0 0,0 0 0 0 0,-1 0 0 0 0,1 0 0 0 0,-1 0 1 0 0,1 0-1 0 0,-1 0 0 0 0,1 1 0 0 0,-1-1 1 0 0,1 0-1 0 0,-1 0 2 0 0,3 0-6 0 0,0 0-1 0 0,0 0 1 0 0,0 0-1 0 0,-1 0 1 0 0,1 1 0 0 0,0-1-1 0 0,0 1 1 0 0,0 0 0 0 0,-1 0-1 0 0,1 0 1 0 0,0 0 0 0 0,-1 0-1 0 0,1 1 1 0 0,-1-1-1 0 0,0 1 1 0 0,1-1 0 0 0,-1 1-1 0 0,0 0 1 0 0,0 0 0 0 0,0 0-1 0 0,0 0 1 0 0,1 2 6 0 0,1 0-1 0 0,15 14 1 0 0,-10-10 0 0 0,-1 0 0 0 0,0 0 0 0 0,-1 1 0 0 0,5 6 0 0 0,-4-3 0 0 0,1 0 0 0 0,-1 0 0 0 0,-1 1 0 0 0,6 12 0 0 0,-11-18 0 0 0,0 0 0 0 0,1 1 0 0 0,0-1 0 0 0,1 0 0 0 0,-1-1 0 0 0,1 1 0 0 0,4 5 0 0 0,-3-5 0 0 0,5 15 0 0 0,-1 1 0 0 0,-5-15-2 0 0,-3-7 3 0 0,0 1 0 0 0,0-1 0 0 0,0 1-1 0 0,0-1 1 0 0,0 1 0 0 0,-1-1 0 0 0,1 1 0 0 0,-1-1 0 0 0,1 1 0 0 0,-1 0 0 0 0,0-1-1 0 0,1 1 1 0 0,-1 0 0 0 0,0-1-1 0 0,0 1 4 0 0,0 0 0 0 0,0 0 1 0 0,0 0-1 0 0,1-1 0 0 0,-1 1 0 0 0,1 0 0 0 0,-1 0 0 0 0,1-1 0 0 0,0 1 0 0 0,0-1 0 0 0,0 1 0 0 0,-1 0 1 0 0,2-1-5 0 0,-1 1 4 0 0,0-1 0 0 0,-1 1 0 0 0,1-1 0 0 0,0 1 0 0 0,0 0 0 0 0,-1-1 0 0 0,1 1 0 0 0,-1 0 0 0 0,1-1 1 0 0,-1 1-1 0 0,0 0 0 0 0,0 0 0 0 0,0 0-4 0 0,0 9 13 0 0,0 9 58 0 0,0-14 233 0 0,0-3-55 0 0,0-2-49 0 0,0-1-45 0 0,0-3-39 0 0,0 0-35 0 0,0-7 1 0 0,0 0-73 0 0,0-11-54 0 0,0 14 78 0 0,0-4-66 0 0,0 9 24 0 0,0 0-1 0 0,0 0 1 0 0,0 0-1 0 0,0 0 1 0 0,0 0-1 0 0,0 0 1 0 0,1 1-1 0 0,-1-1 1 0 0,1 0-1 0 0,-1 0 1 0 0,1-1 9 0 0,4-5-31 0 0,-4 7 29 0 0,0 0 0 0 0,0-1-1 0 0,0 1 1 0 0,-1-1-1 0 0,1 1 1 0 0,0-1 0 0 0,-1 1-1 0 0,1-1 1 0 0,-1 0-1 0 0,1 1 1 0 0,-1-1-1 0 0,0 0 1 0 0,0 1 0 0 0,0-1 2 0 0,0 0 0 0 0,1 0 0 0 0,-1 1 0 0 0,0-1 0 0 0,1 0 0 0 0,-1 0 0 0 0,1 1 0 0 0,-1-1 0 0 0,1 0 0 0 0,0 1 0 0 0,0-1 0 0 0,-1 1 0 0 0,1-1 0 0 0,0 1 0 0 0,1-1 0 0 0,-1 1 0 0 0,0 0 0 0 0,0-1 0 0 0,0 1 0 0 0,1 0 0 0 0,11-15 0 0 0,-8 5 0 0 0,-4 9 0 0 0,0 0 0 0 0,0-1 0 0 0,0 1 0 0 0,1 0 0 0 0,-1 0 0 0 0,0 0 0 0 0,1 0 0 0 0,0 0 0 0 0,0 0 0 0 0,11-11-11 0 0,-6 9-41 0 0,2 5 49 0 0,-7-1-6 0 0,22 0-72 0 0,-12 1 47 0 0,-12-1 35 0 0,1 0 1 0 0,-1 0-1 0 0,1 0 0 0 0,-1 0 0 0 0,0 0 0 0 0,1 0 0 0 0,-1 1 0 0 0,1-1 0 0 0,-1 0 0 0 0,0 0 0 0 0,1 0 0 0 0,-1 0 0 0 0,0 1 0 0 0,1-1 1 0 0,-1 0-1 0 0,0 0 0 0 0,1 1 0 0 0,-1-1 0 0 0,0 0 0 0 0,0 1 0 0 0,1-1 0 0 0,-1 0 0 0 0,0 1 0 0 0,0-1-1 0 0,6 7 42 0 0,-4-5-34 0 0,0-1 0 0 0,1 1 0 0 0,-1-1 1 0 0,0 0-1 0 0,0 0 0 0 0,1 0 0 0 0,-1 0 0 0 0,1 0-8 0 0,0 0 0 0 0,-1-1 0 0 0,0 1 0 0 0,1 0 0 0 0,-1 1 0 0 0,0-1 0 0 0,1 0 0 0 0,-1 1 1 0 0,0-1-1 0 0,3 13-16 0 0,22 17-124 0 0,-22-12 128 0 0,8 9 12 0 0,6 20 0 0 0,-15-40 0 0 0,-3-7 0 0 0,0 1 0 0 0,0-1 0 0 0,0 0 0 0 0,0 1 0 0 0,0-1 0 0 0,-1 1 0 0 0,1 0 0 0 0,-1-1 0 0 0,1 1 0 0 0,-1-1 0 0 0,0 1 0 0 0,0 0 0 0 0,1-1 0 0 0,-1 1 0 0 0,0 14 0 0 0,2 0 13 0 0,4-8 13 0 0,-1 1 6 0 0,-3 21-23 0 0,-2-26 36 0 0,0 1-34 0 0,0 5-78 0 0,0 2-137 0 0,0 2-259 0 0,0-11 53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11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8840 0 0,'0'0'197'0'0,"0"2"24"0"0,1 4-136 0 0,-1 3 199 0 0,-6 5-133 0 0,-2 2-100 0 0,7-12-20 0 0,-1 0 52 0 0,2 0 43 0 0,-1 0 38 0 0,1 5 200 0 0,1 12 629 0 0,-1-12-588 0 0,0-1-94 0 0,2 3 89 0 0,4 2 66 0 0,1-1-22 0 0,-6 0-80 0 0,-1-11-319 0 0,0 1 0 0 0,0-1 0 0 0,1 1 1 0 0,-1-1-1 0 0,0 1 0 0 0,1-1 0 0 0,-1 1 1 0 0,1-1-1 0 0,-1 1 0 0 0,1-1 0 0 0,0 1-45 0 0,3 4 161 0 0,-2-3-106 0 0,0 1-52 0 0,14 28 514 0 0,-15-30-466 0 0,-1 0-1 0 0,1 0 1 0 0,-1 0 0 0 0,1 0 0 0 0,-1 0-1 0 0,0 0 1 0 0,0 0 0 0 0,0 1 0 0 0,0-1-1 0 0,-1 0-50 0 0,1 13 319 0 0,3-9-137 0 0,4-1-83 0 0,-7-5-98 0 0,1 0 1 0 0,-1 0 0 0 0,1 1-1 0 0,-1-1 1 0 0,1 0-1 0 0,-1 1 1 0 0,0-1-1 0 0,1 0 1 0 0,-1 1 0 0 0,0-1-1 0 0,1 0 1 0 0,-1 1-1 0 0,0-1 1 0 0,0 1-1 0 0,1-1 1 0 0,-1 1 0 0 0,0-1-1 0 0,0 0 1 0 0,0 1-1 0 0,1-1 1 0 0,-1 1-1 0 0,0-1 1 0 0,0 1 0 0 0,0-1-1 0 0,0 1 1 0 0,0-1-1 0 0,0 1 1 0 0,0-1-1 0 0,0 1 1 0 0,0-1 0 0 0,0 1-1 0 0,0 0-1 0 0,-1 0 3 0 0,1 0 0 0 0,0-1 0 0 0,0 1 0 0 0,0 0 0 0 0,0 0 0 0 0,1 0 1 0 0,-1 0-1 0 0,0-1 0 0 0,0 1 0 0 0,0 0 0 0 0,1 0 0 0 0,-1 0 0 0 0,0 0 0 0 0,1 0-3 0 0,10 4 11 0 0,-6 8-11 0 0,5 0-27 0 0,-7-10-73 0 0,-2 5-94 0 0,-1-6 78 0 0,0 0-42 0 0,-1-1-73 0 0,1-1 63 0 0,0 1-75 0 0,0 0-39 0 0,0-1-383 0 0,0 1 90 0 0,0-1-53 0 0,0 0-741 0 0,0 0-586 0 0,0 0-1110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12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8720 0 0,'0'0'197'0'0,"0"0"24"0"0,0 0 19 0 0,0 0-76 0 0,0 0-16 0 0,0 0 50 0 0,0 0 167 0 0,0 0 312 0 0,0 0 25 0 0,0 0-2 0 0,0 0-16 0 0,0 0-4 0 0,0 0 0 0 0,0 0-28 0 0,0 0-118 0 0,0 0-48 0 0,0 0-8 0 0,0 0-31 0 0,0 0-114 0 0,0 0-49 0 0,0 0-11 0 0,0 0-35 0 0,0 0-181 0 0,0 0-53 0 0,0 0-124 0 0,0 0 30 0 0,0 0-76 0 0,0 0-92 0 0,0 0 75 0 0,0 0-41 0 0,0 0-46 0 0,0 0-42 0 0,0 0-39 0 0,0 0-35 0 0,0 0-252 0 0,0 0-59 0 0,0 0-45 0 0,0 0-34 0 0,0 0-1391 0 0,0 0-1231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11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9848 0 0,'0'0'222'0'0,"0"0"30"0"0,0 0 19 0 0,0 1-114 0 0,0 1-82 0 0,0-2-73 0 0,0 1 0 0 0,0-1 1 0 0,0 1-1 0 0,0 0 0 0 0,0-1 0 0 0,1 1 0 0 0,-1-1 0 0 0,0 1 0 0 0,0-1 1 0 0,0 1-1 0 0,1-1 0 0 0,-1 1 0 0 0,0-1 0 0 0,0 0 0 0 0,1 1 1 0 0,-1-1-1 0 0,0 1 0 0 0,1-1 0 0 0,-1 1 0 0 0,1-1 0 0 0,-1 0-2 0 0,8 5 64 0 0,1 0 84 0 0,-5-1-29 0 0,-1 1 37 0 0,-2-3-37 0 0,-1 2-62 0 0,0 0 18 0 0,0-1 81 0 0,2-1 87 0 0,-1 0-70 0 0,0-1 39 0 0,8 7 159 0 0,6 7 29 0 0,-12-12-297 0 0,0 0 0 0 0,0 0 0 0 0,0 0 0 0 0,-1 1 0 0 0,2 2-103 0 0,0 2 207 0 0,0 0-33 0 0,5 6 89 0 0,1 2-64 0 0,17 20 146 0 0,-15-24-171 0 0,-9-8-114 0 0,0 0 0 0 0,0 0 0 0 0,0 0 0 0 0,-1 0 0 0 0,2 2-60 0 0,8 14 195 0 0,-11-18-178 0 0,1-1 0 0 0,-1 1 0 0 0,1 0 0 0 0,-1-1 0 0 0,1 1 0 0 0,0-1 0 0 0,0 0 0 0 0,-1 0 0 0 0,2 1-17 0 0,2 0 38 0 0,-4-1-29 0 0,0-1 1 0 0,-1 0-1 0 0,1 0 0 0 0,0 1 0 0 0,-1-1 0 0 0,1 0 0 0 0,-1 1 0 0 0,1-1 0 0 0,-1 1 0 0 0,1-1 0 0 0,-1 1 0 0 0,1-1 0 0 0,-1 1 0 0 0,1-1 0 0 0,-1 1 0 0 0,1-1 0 0 0,-1 1 0 0 0,0 0 0 0 0,1-1 0 0 0,-1 1 0 0 0,0-1 0 0 0,0 1-9 0 0,3 4 35 0 0,0 1 5 0 0,-1 0 18 0 0,2 0 0 0 0,-1 1 1 0 0,1-2-1 0 0,0 1 0 0 0,0 0 0 0 0,1 0-58 0 0,8 7 154 0 0,-11-10-36 0 0,0-1-44 0 0,-2 1-26 0 0,0 1-24 0 0,1 2 32 0 0,0-5-44 0 0,-1 0-1 0 0,1 0 1 0 0,0 0-1 0 0,0 0 1 0 0,0 0-1 0 0,0 0 1 0 0,0 0-1 0 0,0 0 0 0 0,0 0 1 0 0,0-1-1 0 0,0 1 1 0 0,0 0-1 0 0,0-1 1 0 0,0 1-1 0 0,0-1-11 0 0,0 1 8 0 0,0-1 0 0 0,0 0 0 0 0,-1 0 1 0 0,1 1-1 0 0,0-1 0 0 0,0 1 0 0 0,-1-1 0 0 0,1 1 0 0 0,-1-1 1 0 0,1 1-1 0 0,0-1 0 0 0,-1 1 0 0 0,1-1 0 0 0,-1 1 0 0 0,1 0 0 0 0,-1-1 1 0 0,1 1-1 0 0,-1 0 0 0 0,0-1 0 0 0,1 1 0 0 0,-1 0 0 0 0,0 0 1 0 0,0-1-1 0 0,1 1 0 0 0,-1 0 0 0 0,0 0 0 0 0,0 0 0 0 0,0-1 0 0 0,0 2-8 0 0,0-1 18 0 0,0 1 0 0 0,0-1 0 0 0,1 1 0 0 0,-1-1 0 0 0,0 1 0 0 0,1-1 0 0 0,-1 1 0 0 0,1-1 0 0 0,-1 1 0 0 0,1-1 0 0 0,0 1-18 0 0,3 4 61 0 0,0 1-65 0 0,-1 9 76 0 0,-3 0 7 0 0,0 2-6 0 0,0-7-35 0 0,0 20 33 0 0,0-28-167 0 0,0-3-4 0 0,0 0 25 0 0,0 0-30 0 0,0 0-70 0 0,0 0-182 0 0,0 0-325 0 0,0 0-27 0 0</inkml:trace>
  <inkml:trace contextRef="#ctx0" brushRef="#br0" timeOffset="361.41">363 16 7424 0 0,'0'0'166'0'0,"0"0"29"0"0,0 0 12 0 0,-3 0-34 0 0,-7 0-72 0 0,8 0 8 0 0,1 3 122 0 0,0 3-101 0 0,-1 0 65 0 0,-11 9 553 0 0,6-6-401 0 0,4-5-225 0 0,0 0-50 0 0,-16 39 631 0 0,9-17-311 0 0,2-10-173 0 0,2-4-78 0 0,-1-1-48 0 0,-2 4 92 0 0,2 4 46 0 0,0 0 29 0 0,-1-4-24 0 0,-13 20 171 0 0,6-10-113 0 0,3-6-35 0 0,8-11-182 0 0,-27 40 496 0 0,19-27-369 0 0,-4 8 117 0 0,0-11-7 0 0,13-15-218 0 0,0 1 0 0 0,0 0 1 0 0,1 0-1 0 0,-1 0 0 0 0,1 0 1 0 0,-1 2-97 0 0,-2 4 121 0 0,-2 1-99 0 0,-6 15-8 0 0,9-14 3 0 0,-4 4 149 0 0,4-12-159 0 0,1-2 67 0 0,3 1-14 0 0,0 7-70 0 0,0-7-91 0 0,1-3 30 0 0,-1 0-71 0 0,1-1-84 0 0,-1 0 66 0 0,1 0-38 0 0,0 1-41 0 0,0-1-38 0 0,1-2-380 0 0,0 1 89 0 0,0 0-53 0 0,1-3-733 0 0,-1-1-581 0 0,-2-3-1102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10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157 300 6176 0 0,'0'0'177'0'0,"0"0"59"0"0,-2 0 100 0 0,-9 0 44 0 0,8 0 11 0 0,3 3 5 0 0,1-3-380 0 0,-1 0 0 0 0,0 1 0 0 0,0-1-1 0 0,0 1 1 0 0,0-1 0 0 0,0 1 0 0 0,0-1 0 0 0,0 0 0 0 0,0 1 0 0 0,-1-1 0 0 0,1 1 0 0 0,0-1 0 0 0,0 1 0 0 0,0-1-1 0 0,0 0 1 0 0,-1 1 0 0 0,1-1 0 0 0,0 1 0 0 0,0-1 0 0 0,-1 0 0 0 0,1 1 0 0 0,0-1 0 0 0,0 0 0 0 0,-1 1 0 0 0,1-1 0 0 0,0 0-1 0 0,-1 0 1 0 0,1 1 0 0 0,-1-1 0 0 0,1 0 0 0 0,0 0 0 0 0,-1 0 0 0 0,1 0 0 0 0,-1 1 0 0 0,1-1 0 0 0,0 0 0 0 0,-1 0 0 0 0,1 0-1 0 0,-1 0 1 0 0,1 0 0 0 0,-1 0 0 0 0,1 0 0 0 0,0 0 0 0 0,-1 0 0 0 0,1 0 0 0 0,-1 0 0 0 0,1 0-16 0 0,-2-1 55 0 0,0 2 0 0 0,0-1 0 0 0,0 0 0 0 0,1 0 0 0 0,-1 1 0 0 0,0-1 1 0 0,0 1-1 0 0,1-1 0 0 0,-2 1-55 0 0,-3 3 171 0 0,-8 9 321 0 0,10-9-378 0 0,1-1-45 0 0,1 0-69 0 0,-7 6 226 0 0,3 0-74 0 0,0 2-37 0 0,-1 6-11 0 0,-2 2 45 0 0,-1 0-37 0 0,4 7 0 0 0,1-10-34 0 0,3-13-60 0 0,1 0 0 0 0,0 0 0 0 0,0 1 1 0 0,0-1-1 0 0,0 1 0 0 0,1-1 0 0 0,0 0 1 0 0,-1 2-19 0 0,1 14 118 0 0,1 6 17 0 0,-4-6-52 0 0,-4-7-21 0 0,7-12-55 0 0,-1 1 0 0 0,1 0-1 0 0,-1 0 1 0 0,0 0 0 0 0,1 0 0 0 0,-1 0 0 0 0,1 0-1 0 0,0 0 1 0 0,-1 0 0 0 0,1 0 0 0 0,0 0-1 0 0,0 0 1 0 0,-1 0 0 0 0,1 0 0 0 0,0 0 0 0 0,0 0-1 0 0,0 0 1 0 0,0 0 0 0 0,0 0 0 0 0,1 0 0 0 0,-1 0-1 0 0,0 0 1 0 0,0 1 0 0 0,1-1-7 0 0,1 5 21 0 0,6 19 103 0 0,-5 5 90 0 0,-3-30-209 0 0,0 1 0 0 0,0-1-1 0 0,0 1 1 0 0,0-1 0 0 0,0 1 0 0 0,0-1 0 0 0,0 1 0 0 0,0-1 0 0 0,0 1 0 0 0,0-1 0 0 0,0 1 0 0 0,0-1 0 0 0,0 1 0 0 0,0-1 0 0 0,1 1 0 0 0,-1-1 0 0 0,0 1 0 0 0,0-1 0 0 0,1 0 0 0 0,-1 1 0 0 0,0-1 0 0 0,0 1 0 0 0,1-1 0 0 0,-1 0 0 0 0,1 1-1 0 0,-1-1 1 0 0,0 0 0 0 0,1 1 0 0 0,-1-1 0 0 0,1 0 0 0 0,-1 0 0 0 0,1 1-5 0 0,5 3 74 0 0,-1 3 4 0 0,-5-7-74 0 0,0 1 1 0 0,1-1 0 0 0,-1 1-1 0 0,0-1 1 0 0,0 0 0 0 0,1 1 0 0 0,-1-1-1 0 0,0 0 1 0 0,0 1 0 0 0,1-1-1 0 0,-1 0 1 0 0,0 0 0 0 0,1 1 0 0 0,-1-1-1 0 0,0 0 1 0 0,1 0 0 0 0,-1 1-1 0 0,1-1 1 0 0,-1 0 0 0 0,0 0 0 0 0,1 0-1 0 0,-1 0 1 0 0,1 0 0 0 0,-1 0-1 0 0,0 0 1 0 0,1 0 0 0 0,-1 1-1 0 0,1-1 1 0 0,-1-1 0 0 0,0 1 0 0 0,1 0-5 0 0,4 3 110 0 0,-3-2-96 0 0,-1 1-1 0 0,0-1 0 0 0,1 0 0 0 0,-1 0 0 0 0,1 0 1 0 0,-1 0-1 0 0,1 0 0 0 0,-1 0 0 0 0,1-1 1 0 0,1 1-14 0 0,2 1 69 0 0,1-2 43 0 0,-3-3-6 0 0,10-7 12 0 0,-8 8-86 0 0,-4 1-24 0 0,-1 1 0 0 0,1 0 0 0 0,0 0 0 0 0,-1-1 0 0 0,1 1 0 0 0,-1 0 0 0 0,1-1 0 0 0,0 1 0 0 0,-1-1 0 0 0,1 1 0 0 0,-1-1 0 0 0,1 1 0 0 0,-1-1 0 0 0,0 1 0 0 0,1-1-1 0 0,-1 1 1 0 0,1-1 0 0 0,-1 0 0 0 0,0 1 0 0 0,1-1 0 0 0,-1 1 0 0 0,0-2-8 0 0,3-2 33 0 0,23-28 165 0 0,-21 22-148 0 0,-5 7-39 0 0,2 1-1 0 0,-1 0 1 0 0,0 0 0 0 0,0-1-1 0 0,1 1 1 0 0,-1 0-1 0 0,1 0 1 0 0,-1 0 0 0 0,1 0-11 0 0,0 1 8 0 0,0-1 1 0 0,-1 0 0 0 0,1 0 0 0 0,-1 0-1 0 0,1 0 1 0 0,-1 0 0 0 0,1-1-9 0 0,1-12 11 0 0,-3 13-11 0 0,0 1 0 0 0,0-1 0 0 0,1 1 0 0 0,-1-1 0 0 0,0 0 0 0 0,1 1 0 0 0,-1-1 0 0 0,1 1 0 0 0,-1-1 0 0 0,1 1 0 0 0,0 0 0 0 0,0-1 0 0 0,0 1 0 0 0,5-12 10 0 0,-4-2 24 0 0,0 1 0 0 0,-2-1-1 0 0,1 0 1 0 0,-3-10-34 0 0,2 4 36 0 0,0-61-25 0 0,0 81-11 0 0,0 0 0 0 0,0 0 0 0 0,0 1 0 0 0,0-1 0 0 0,0 0 0 0 0,0 0 0 0 0,0 0 0 0 0,-1 0 0 0 0,1 1 0 0 0,0-1 0 0 0,0 0 0 0 0,-1 0 0 0 0,1 0 0 0 0,-1 0 0 0 0,1 1 0 0 0,0 0 0 0 0,0-1 0 0 0,0 1 0 0 0,-1 0 0 0 0,1 0 0 0 0,0 0 0 0 0,0 0 0 0 0,0 0 0 0 0,0-1 0 0 0,-1 1 0 0 0,1 0 0 0 0,0 0 0 0 0,0 0 0 0 0,0 0 0 0 0,-1 0 0 0 0,1 0 0 0 0,0 0 0 0 0,0 0 0 0 0,0 0 0 0 0,-1 0 0 0 0,1 0 0 0 0,0 0 0 0 0,0 0 0 0 0,0 0 0 0 0,-1 0 0 0 0,1 0 0 0 0,0 0 0 0 0,0 0 0 0 0,0 0 0 0 0,-1 0 0 0 0,1 0 0 0 0,0 0 0 0 0,0 0 0 0 0,0 1 0 0 0,-1-1 0 0 0,1 0 0 0 0,0 0 0 0 0,0 0 0 0 0,0 0 0 0 0,0 0 0 0 0,0 0 0 0 0,-1 1 0 0 0,1-1 0 0 0,8 10-12 0 0,-7-9 9 0 0,-1-1 1 0 0,0 1 0 0 0,1 0-1 0 0,-1-1 1 0 0,0 1 0 0 0,1-1-1 0 0,-1 1 1 0 0,0 0 0 0 0,0-1-1 0 0,1 1 1 0 0,-1 0 0 0 0,0-1 0 0 0,0 1-1 0 0,0 0 1 0 0,0-1 0 0 0,0 1-1 0 0,0 0 1 0 0,0-1 0 0 0,0 1-1 0 0,0 0 1 0 0,0-1 0 0 0,0 1-1 0 0,-1 0 1 0 0,1-1 2 0 0,0 3-4 0 0,0 4 4 0 0,-1-5 0 0 0,1 0 0 0 0,0 0 0 0 0,0 1 0 0 0,0-1 0 0 0,0 0 0 0 0,1 0 0 0 0,-1 0 0 0 0,1 0 0 0 0,-1 0 0 0 0,1 1 0 0 0,4 5 0 0 0,-4-6 0 0 0,0-1 0 0 0,0 1 0 0 0,0-1 0 0 0,0 1 0 0 0,-1-1 0 0 0,1 1 0 0 0,0-1 0 0 0,-1 1 0 0 0,1-1 0 0 0,-1 1 0 0 0,0 0 0 0 0,0-1 0 0 0,0 1 0 0 0,1 0 0 0 0,-1 0 0 0 0,0 0 0 0 0,0-1 0 0 0,0 1 0 0 0,1 0 0 0 0,-1 0 0 0 0,1-1 0 0 0,-1 1 0 0 0,1 0 0 0 0,0-1 0 0 0,-1 1 0 0 0,1-1 0 0 0,0 1 0 0 0,0 0 0 0 0,0-1 0 0 0,0 1 0 0 0,0-1 0 0 0,0 1 0 0 0,0-1 0 0 0,0 1 0 0 0,-1 0 0 0 0,1-1 0 0 0,-1 1 0 0 0,1 0 0 0 0,-1 0 0 0 0,0-1 0 0 0,0 1 0 0 0,0 0 0 0 0,0 5 0 0 0,0-5 0 0 0,0 1 0 0 0,0-1 0 0 0,0 0 0 0 0,0 0 0 0 0,0 0 0 0 0,0 0 0 0 0,1 1 0 0 0,-1-1 0 0 0,1 0 0 0 0,0 1 0 0 0,4 5 0 0 0,-4-7 0 0 0,0 1 0 0 0,0-1 0 0 0,-1 0 0 0 0,1 1 0 0 0,0-1 0 0 0,0 1 0 0 0,-1 0 0 0 0,1-1 0 0 0,-1 1 0 0 0,0-1 0 0 0,1 1 0 0 0,-1 0 0 0 0,0-1 0 0 0,0 1 0 0 0,3 14 0 0 0,2-8 0 0 0,-4-6 0 0 0,0-1 0 0 0,-1 0 0 0 0,1 1 0 0 0,0-1 0 0 0,0 1 0 0 0,-1-1 0 0 0,1 1 0 0 0,-1 0 0 0 0,1-1 0 0 0,-1 1 0 0 0,0-1 0 0 0,1 1 0 0 0,-1 0 0 0 0,0 0 0 0 0,-1 3 0 0 0,2-3 0 0 0,12 22 0 0 0,-10-8-32 0 0,-3-14-5 0 0,0 1 30 0 0,0 1-9 0 0,0-2-47 0 0,0 0-49 0 0,0 1-72 0 0,2-3-85 0 0,11 0-3 0 0</inkml:trace>
  <inkml:trace contextRef="#ctx0" brushRef="#br0" timeOffset="325.68">504 0 8144 0 0,'0'0'234'0'0,"0"0"6"0"0,0 1-176 0 0,0 1-37 0 0,0 6-17 0 0,0 13 28 0 0,0-14 35 0 0,0-5-35 0 0,0 0 0 0 0,0 0 0 0 0,0 0 0 0 0,0 1 0 0 0,0-1 0 0 0,0 0-1 0 0,1 0 1 0 0,-1 0 0 0 0,1 0 0 0 0,0 1-38 0 0,4 6 144 0 0,3 6 114 0 0,0 0-32 0 0,-3-6-138 0 0,-1 2 28 0 0,-4 6-11 0 0,1-1-11 0 0,6 0 43 0 0,-2-7-2 0 0,-1 3 70 0 0,-2-7-144 0 0,0 2 46 0 0,1 0-1 0 0,-1 0 1 0 0,-1 0-1 0 0,0 0 0 0 0,0 0 1 0 0,0 7-107 0 0,-1-11 39 0 0,0 0-1 0 0,0 0 1 0 0,1 0 0 0 0,-1 0 0 0 0,0 0-1 0 0,1 0 1 0 0,0 0 0 0 0,0 0 0 0 0,0 0-1 0 0,0 0 1 0 0,0 0 0 0 0,1-1 0 0 0,-1 1-1 0 0,1 0 1 0 0,0-1 0 0 0,0 2-39 0 0,2 2 92 0 0,0 1 0 0 0,-1 1 1 0 0,1-1-1 0 0,-2 1 0 0 0,1-1 0 0 0,1 7-92 0 0,-2-2 157 0 0,0 1-1 0 0,0 0 0 0 0,-1 0 1 0 0,0 5-157 0 0,-1-13 64 0 0,1 0 0 0 0,0 0 0 0 0,0 0 0 0 0,0 0 1 0 0,2 5-65 0 0,4 14 224 0 0,-5-7-107 0 0,-2 27 223 0 0,0 23 223 0 0,0-7-219 0 0,0-58-437 0 0,0-1-43 0 0,0-1-203 0 0,0 0-26 0 0</inkml:trace>
  <inkml:trace contextRef="#ctx0" brushRef="#br0" timeOffset="549.6">283 395 8984 0 0,'0'0'200'0'0,"0"0"33"0"0,0 0 15 0 0,3 0-36 0 0,5-3-161 0 0,-4-2 75 0 0,-3 5-109 0 0,-1-1 0 0 0,1 1 1 0 0,-1-1-1 0 0,1 0 0 0 0,-1 1 1 0 0,1-1-1 0 0,-1 1 0 0 0,1-1 1 0 0,-1 1-1 0 0,1-1 1 0 0,0 1-1 0 0,-1 0 0 0 0,1-1 1 0 0,0 1-1 0 0,-1 0 0 0 0,1 0 1 0 0,0-1-1 0 0,0 1 0 0 0,-1 0 1 0 0,1 0-1 0 0,0 0 1 0 0,0 0-1 0 0,-1 0 0 0 0,1 0 1 0 0,0 0-18 0 0,11-2 212 0 0,-3-3-37 0 0,4-1 16 0 0,0 2-49 0 0,2-1 66 0 0,4-5 56 0 0,-11 6-161 0 0,-1 0 0 0 0,0 0 0 0 0,1 1 0 0 0,0 0 0 0 0,6-2-103 0 0,4 0 134 0 0,2 0-46 0 0,-17 4-80 0 0,7-3 27 0 0,1 0 1 0 0,0 0-1 0 0,-1-1 1 0 0,0-1-1 0 0,0 0-35 0 0,22-11 62 0 0,0 5-46 0 0,-23 10-101 0 0,0 0 68 0 0,17-3 118 0 0,-15 4-143 0 0,-5 0-51 0 0,0 0-71 0 0,1 0-83 0 0,0 0-100 0 0,-1-1-114 0 0,-2 2 183 0 0,0-1-34 0 0,-1 0-37 0 0,1 0-37 0 0,0 0-40 0 0,0 0-42 0 0,9-3-1055 0 0,6-5-868 0 0</inkml:trace>
  <inkml:trace contextRef="#ctx0" brushRef="#br0" timeOffset="896.43">930 395 7224 0 0,'0'2'209'0'0,"0"7"-48"0"0,-1 5-80 0 0,5 11-76 0 0,-1-15-2 0 0,3 9-6 0 0,1-4 71 0 0,-3-6 95 0 0,3 12 196 0 0,-6-11-173 0 0,0 0 35 0 0,-1 3 78 0 0,0-6-93 0 0,-1-4-132 0 0,1-1 0 0 0,0 0 0 0 0,0 0 0 0 0,0 0 0 0 0,1 0 0 0 0,-1 1 0 0 0,0-1 0 0 0,1 0 0 0 0,-1 0 0 0 0,1 1-74 0 0,3 4 199 0 0,-1-1-40 0 0,-2-3-77 0 0,0 0 1 0 0,0 1-1 0 0,0-1 1 0 0,0 0-1 0 0,-1 1 1 0 0,1-1-1 0 0,-1 1-82 0 0,0 6 247 0 0,1 3 94 0 0,-2-7-141 0 0,1-4-142 0 0,0 0-1 0 0,0-1 1 0 0,0 1 0 0 0,0 0-1 0 0,0-1 1 0 0,0 1-1 0 0,0 0 1 0 0,1-1-1 0 0,-1 1 1 0 0,1-1-1 0 0,-1 1 1 0 0,1 1-58 0 0,6 1 281 0 0,-7-3-263 0 0,1-1 0 0 0,-1 0 0 0 0,1 0-1 0 0,-1 1 1 0 0,0-1 0 0 0,1 0 0 0 0,-1 0 0 0 0,0 1-1 0 0,1-1 1 0 0,-1 1 0 0 0,0-1 0 0 0,1 0-1 0 0,-1 1 1 0 0,0-1 0 0 0,1 1 0 0 0,-1-1 0 0 0,0 1-1 0 0,0-1 1 0 0,0 0 0 0 0,0 1 0 0 0,1-1-1 0 0,-1 1 1 0 0,0-1 0 0 0,0 1 0 0 0,0-1 0 0 0,0 1-1 0 0,0-1 1 0 0,0 1 0 0 0,0-1 0 0 0,0 1-1 0 0,0-1 1 0 0,-1 1-18 0 0,1 1-12 0 0,0-1 32 0 0,0 0 33 0 0,0 1 144 0 0,0 0 102 0 0,0 0 79 0 0,0 0 152 0 0,-2-2 820 0 0,1-1-713 0 0,0 0-362 0 0,0-1-39 0 0,-1-1 4 0 0,0 0-104 0 0,0-1-116 0 0,0 0-96 0 0,0 0-108 0 0,-1-1-119 0 0,-2-3 340 0 0,4 6-34 0 0,0 1-1 0 0,0 0 1 0 0,0-1-1 0 0,1 1 0 0 0,-1-1 1 0 0,0 0-1 0 0,1 1 1 0 0,-1-1-1 0 0,1 1 0 0 0,-1-1 1 0 0,1 0-1 0 0,0 1 1 0 0,0-1-1 0 0,0 0 0 0 0,0-1-2 0 0,0-73 71 0 0,0 47-78 0 0,0 28 7 0 0,0-1 0 0 0,0 0 0 0 0,0 0 0 0 0,0 1 0 0 0,1-1 0 0 0,-1 0 0 0 0,0 1 0 0 0,1-1 0 0 0,0 1 0 0 0,-1-1 0 0 0,1 1 0 0 0,0-1 0 0 0,0 1 0 0 0,0-1 0 0 0,5-11 0 0 0,-1-13 0 0 0,6 5 0 0 0,-8 8 0 0 0,-3 11 0 0 0,1-1 0 0 0,-1 1 0 0 0,1 0 0 0 0,0 0 0 0 0,-1-1 0 0 0,1 1 0 0 0,0 0 0 0 0,0 0 0 0 0,1 0 0 0 0,-1 0 0 0 0,0 0 0 0 0,1 0 0 0 0,-1 0 0 0 0,1 0 0 0 0,1-1 0 0 0,-1 0 0 0 0,1 0 0 0 0,-1 0 0 0 0,0 0 0 0 0,0-1 0 0 0,0-1 0 0 0,0 2 0 0 0,0-1 0 0 0,0 1 0 0 0,0 0 0 0 0,0 0 0 0 0,0 0 0 0 0,2-1 0 0 0,7-7-15 0 0,10-11 46 0 0,-11 13-48 0 0,1-2-64 0 0,1-2-94 0 0,2 4 32 0 0,-2 2-30 0 0,-2 2-45 0 0,-1 0-86 0 0,-9 5 297 0 0,13-5-612 0 0,-11 2 404 0 0,-1 0 0 0 0,-1 2 29 0 0,1 0-52 0 0,0-1-62 0 0,0 1-74 0 0,-1 1 18 0 0,1-1-49 0 0,1 0-42 0 0,-1 1-38 0 0,0 0-138 0 0,1 0-37 0 0,4 0-1450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24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0 7200 0 0,'0'0'165'0'0,"0"0"22"0"0,-2 3 6 0 0,-12 8-28 0 0,11-10-245 0 0,0 0 70 0 0,-1-1 60 0 0,0 1 50 0 0,-4-1 174 0 0,-8 0 543 0 0,12-1-609 0 0,2 1-52 0 0,-1 0 142 0 0,3 0-135 0 0,0 0-48 0 0,0 0-8 0 0,0 7 9 0 0,-2-2-45 0 0,2-3-60 0 0,-1-1 0 0 0,0 1 1 0 0,0 0-1 0 0,0-1 1 0 0,0 1-1 0 0,0-1 1 0 0,0 1-1 0 0,0-1 1 0 0,0 0-1 0 0,-1 1-11 0 0,-1 2 93 0 0,2 0-48 0 0,2 4-6 0 0,-1-8-25 0 0,-1 14 141 0 0,-6-1-31 0 0,1-1-22 0 0,5-1 13 0 0,1 4 92 0 0,0 0-60 0 0,0 33 184 0 0,0-27-130 0 0,0-11-55 0 0,0 1 39 0 0,0 0 47 0 0,0 0 55 0 0,2-8-175 0 0,12 7 24 0 0,-2-7 33 0 0,-9-3 31 0 0,0-3 7 0 0,5-3-88 0 0,2 1-49 0 0,1 0-51 0 0,4-8-19 0 0,-1 1 0 0 0,-10 8 0 0 0,1-1 0 0 0,0 1 0 0 0,-1-1 0 0 0,0 0 0 0 0,0 0 0 0 0,1-2 0 0 0,7-18 0 0 0,8-26 0 0 0,-16 40 0 0 0,0 0 0 0 0,1 1 0 0 0,4-6 0 0 0,0-2 0 0 0,-6 2 0 0 0,-3 3-15 0 0,0 17-69 0 0,-1 3 40 0 0,1-5 43 0 0,0-1 0 0 0,1 1 0 0 0,-1 0 0 0 0,0 0 0 0 0,0 0 0 0 0,1-1 0 0 0,-1 1 0 0 0,1 0 0 0 0,-1 0 1 0 0,5 6 0 0 0,-4-7 1 0 0,0 1 0 0 0,0-1-1 0 0,0 0 1 0 0,0 1 0 0 0,-1-1 0 0 0,1 1 0 0 0,0 0 0 0 0,-1-1-1 0 0,1 1 1 0 0,-1-1 0 0 0,0 1 0 0 0,0 0 0 0 0,1-1 0 0 0,-1 1-1 0 0,0 22 55 0 0,0 0-44 0 0,0-9-41 0 0,0 1-38 0 0,0-5 18 0 0,6 3 25 0 0,6 9 8 0 0,-1-10-65 0 0,-6-10-37 0 0,0-4 89 0 0,-2 0 14 0 0,-1 1-24 0 0,1 1-23 0 0,0 2-37 0 0,2 1-41 0 0,1 1-56 0 0,1-2-57 0 0,1-2-58 0 0,-5-1-206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54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7912 0 0,'0'0'232'0'0,"3"0"-14"0"0,3 1-174 0 0,7 6-37 0 0,-7-4 34 0 0,-1 0 66 0 0,2-1 93 0 0,-3-2-56 0 0,-1 0 35 0 0,2 0 9 0 0,-1 1 80 0 0,7 4 823 0 0,-7-2-690 0 0,-2-2-249 0 0,0 1-48 0 0,0 0-59 0 0,0 0-68 0 0,-2-2 22 0 0,9 8 357 0 0,6 0 271 0 0,-1 0-15 0 0,-5 0-284 0 0,1 0 33 0 0,-1 1-53 0 0,5 4 71 0 0,-7-6-187 0 0,-1-1-1 0 0,0 1 1 0 0,0 0-1 0 0,-1 1-191 0 0,5 7 205 0 0,1 0 64 0 0,2 1 49 0 0,1-1 35 0 0,-7-7-165 0 0,0 0-35 0 0,2 7 83 0 0,-5-9-157 0 0,-1 0 0 0 0,1-1-1 0 0,0 0 1 0 0,0 0 0 0 0,1 0-79 0 0,2 3 90 0 0,-4-5-47 0 0,1 0 0 0 0,-1 0 1 0 0,0 1-1 0 0,1-2 0 0 0,-1 1 0 0 0,2 0-43 0 0,6 1 117 0 0,-10-3-106 0 0,0-1 0 0 0,0 0 0 0 0,0 1-1 0 0,0-1 1 0 0,0 1 0 0 0,0 0 0 0 0,0-1-1 0 0,0 1 1 0 0,0 0 0 0 0,0-1 0 0 0,0 1-1 0 0,0 0 1 0 0,0 0 0 0 0,-1 0 0 0 0,1 0 0 0 0,0 0-1 0 0,0 0 1 0 0,0 0-11 0 0,1 4 37 0 0,-2-4-28 0 0,0-1 1 0 0,1 1-1 0 0,-1 0 0 0 0,0-1 0 0 0,1 1 0 0 0,-1 0 0 0 0,0-1 0 0 0,1 1 0 0 0,-1-1 0 0 0,1 1 0 0 0,-1-1 0 0 0,1 1 0 0 0,-1-1 0 0 0,1 1 0 0 0,-1-1 0 0 0,1 0 1 0 0,-1 1-1 0 0,1-1 0 0 0,0 0 0 0 0,-1 1 0 0 0,1-1 0 0 0,0 0-9 0 0,4 3 36 0 0,-4-3-27 0 0,0 1-1 0 0,0 0 1 0 0,0-1-1 0 0,0 1 1 0 0,0 0-1 0 0,0 0 0 0 0,0 0 1 0 0,-1 0-1 0 0,1-1 1 0 0,0 1-1 0 0,0 0 1 0 0,0 1-9 0 0,3 13 48 0 0,-4-15-47 0 0,0 0 0 0 0,0 0 0 0 0,0 0 0 0 0,0 0 0 0 0,0 0 1 0 0,0 0-1 0 0,-1 1 0 0 0,1-1 0 0 0,0 0 0 0 0,0 0 0 0 0,0 0 0 0 0,0 0 0 0 0,0 0 0 0 0,0 0 1 0 0,1 0-1 0 0,-1 0 0 0 0,0 0 0 0 0,0 0 0 0 0,0 1 0 0 0,0-1 0 0 0,0 0 0 0 0,0 0 1 0 0,0 0-1 0 0,0 0 0 0 0,0 0 0 0 0,0 0 0 0 0,0 0 0 0 0,0 0 0 0 0,0 0 0 0 0,0 0 1 0 0,0 0-1 0 0,0 0 0 0 0,0 0 0 0 0,0 1 0 0 0,0-1 0 0 0,1 0 0 0 0,-1 0 0 0 0,0 0 1 0 0,0 0-1 0 0,0 0 0 0 0,0 0 0 0 0,0 0 0 0 0,0 0 0 0 0,0 0 0 0 0,0 0 0 0 0,0 0 1 0 0,0 0-1 0 0,1 0 0 0 0,-1 0 0 0 0,0 0 0 0 0,0 0 0 0 0,0 0 0 0 0,0 0 0 0 0,0 0 1 0 0,0 0-1 0 0,0 0 0 0 0,0 0-1 0 0,11 0 72 0 0,-9 0 18 0 0,-2 0-32 0 0,0 0-150 0 0,0 0-16 0 0,0 0 29 0 0,0 0-30 0 0,0 0-77 0 0,0 0-194 0 0,3-3-345 0 0,1-1 424 0 0,-1 2 16 0 0,-1-1-47 0 0,0 1-116 0 0,-2 2 172 0 0,1-1-33 0 0,0 0-397 0 0,-1 1 110 0 0,0-1-46 0 0,0-1-739 0 0,0-1 20 0 0,0 0-42 0 0,0-4-831 0 0</inkml:trace>
  <inkml:trace contextRef="#ctx0" brushRef="#br0" timeOffset="328.76">442 0 7968 0 0,'0'0'233'0'0,"0"3"-9"0"0,-1 3-187 0 0,-4-2-26 0 0,-2 4-12 0 0,1 13 1 0 0,1-16 11 0 0,0 1 74 0 0,2 0 23 0 0,1 1 43 0 0,-2 7 222 0 0,-6 3 117 0 0,-10 14 334 0 0,-1 1-74 0 0,0 0-97 0 0,-11 15 274 0 0,28-41-810 0 0,0-1 1 0 0,0 0-1 0 0,-1 0 1 0 0,1 0-1 0 0,-1 0 1 0 0,0-1-1 0 0,0 0 1 0 0,-4 2-118 0 0,-6 8 366 0 0,6 0-88 0 0,-4 3 16 0 0,-7-2 59 0 0,8-6-122 0 0,0 1 63 0 0,-1 3 64 0 0,1 1-32 0 0,3-6-139 0 0,2-3-61 0 0,0 0-34 0 0,-4-1 49 0 0,10-3-127 0 0,0-1 0 0 0,0 0 0 0 0,0 1-1 0 0,0-1 1 0 0,0 1 0 0 0,0-1 0 0 0,0 1-1 0 0,0 0 1 0 0,0-1 0 0 0,0 1 0 0 0,0 0 0 0 0,0 0-1 0 0,0 0 1 0 0,0 0 0 0 0,1-1 0 0 0,-1 1-1 0 0,0 0 1 0 0,0 1-14 0 0,-4 11 155 0 0,-5-7-125 0 0,9-6-29 0 0,1 1 0 0 0,0-1 0 0 0,-1 1-1 0 0,1 0 1 0 0,0-1 0 0 0,0 1-1 0 0,-1 0 1 0 0,1-1 0 0 0,0 1 0 0 0,0 0-1 0 0,0-1 1 0 0,0 1 0 0 0,0 0-1 0 0,0-1 1 0 0,0 1-1 0 0,0-1 0 0 0,0 3-3 0 0,0-3-86 0 0,0 0-122 0 0,0 0-12 0 0,0 0-35 0 0,0 0-702 0 0,0 0-50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25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11312 0 0,'0'3'256'0'0,"1"-3"-239"0"0,-2 1 1 0 0,1-1-1 0 0,0 1 1 0 0,0-1-1 0 0,0 1 1 0 0,0 0-1 0 0,0-1 1 0 0,0 1-1 0 0,-1-1 1 0 0,1 1-1 0 0,0-1 1 0 0,0 1-1 0 0,-1-1 1 0 0,1 1-1 0 0,0-1 1 0 0,-1 1-1 0 0,1-1 1 0 0,0 1-1 0 0,-1-1 1 0 0,1 0-1 0 0,-1 1 1 0 0,1-1-1 0 0,-1 0 0 0 0,0 1-17 0 0,-5 6 292 0 0,4 2-126 0 0,2 20-168 0 0,0-1 125 0 0,0-1 113 0 0,0 0 105 0 0,0 0 96 0 0,0 0 86 0 0,0 1 77 0 0,0 0 67 0 0,1-17-562 0 0,5 1-19 0 0,1 2 42 0 0,-6-1 53 0 0,-1-12-232 0 0,0 0 39 0 0,0 0 52 0 0,0 2 120 0 0,0-2-161 0 0,0 0-51 0 0,0 0-52 0 0,0 0-68 0 0,0 1-77 0 0,0-1-91 0 0,0-1 101 0 0,1 0-37 0 0,-1 0-375 0 0,0 0 88 0 0,0 0-52 0 0,2 0-724 0 0,2 0-572 0 0,5 0-1088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26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33 9504 0 0,'0'0'216'0'0,"-3"3"32"0"0,2-3-238 0 0,1 0 0 0 0,-1 1 1 0 0,1-1-1 0 0,-1 1 1 0 0,1-1-1 0 0,0 1 0 0 0,-1-1 1 0 0,1 1-1 0 0,0-1 1 0 0,-1 1-1 0 0,1 0 0 0 0,0-1 1 0 0,-1 1-1 0 0,1-1 1 0 0,0 1-1 0 0,0 0 0 0 0,0-1 1 0 0,0 1-1 0 0,0 0 0 0 0,0-1 1 0 0,0 1-1 0 0,0 0 1 0 0,0-1-1 0 0,0 1 0 0 0,0 0 1 0 0,0-1-1 0 0,0 1 1 0 0,0-1-1 0 0,0 1 0 0 0,1 0 1 0 0,-1-1-1 0 0,0 1 1 0 0,1-1-1 0 0,-1 1 0 0 0,0 0 1 0 0,1-1-11 0 0,3 10 104 0 0,-2 3-62 0 0,-3-12-43 0 0,1 0-1 0 0,0-1 1 0 0,0 1 0 0 0,0 0 0 0 0,0-1 0 0 0,1 1 0 0 0,-1-1 0 0 0,0 1 0 0 0,0 0 0 0 0,0-1-1 0 0,0 1 1 0 0,1-1 0 0 0,-1 1 0 0 0,0 0 0 0 0,0-1 0 0 0,1 1 0 0 0,-1-1 0 0 0,0 1-1 0 0,1-1 1 0 0,-1 1 0 0 0,1-1 0 0 0,-1 1 0 0 0,1-1 0 0 0,-1 0 0 0 0,1 1 0 0 0,-1-1 0 0 0,1 1 1 0 0,5 4 27 0 0,-4 9 97 0 0,-2-11-110 0 0,0 2 83 0 0,0-1 72 0 0,0 1 57 0 0,0 1 134 0 0,0 12 809 0 0,0-11-712 0 0,0-1-131 0 0,0-3-204 0 0,0 0-33 0 0,1 5 185 0 0,1-1-73 0 0,2-1-24 0 0,3 2 43 0 0,-6-6-22 0 0,0 0-53 0 0,0 0-45 0 0,-1 0-35 0 0,0 0-23 0 0,0 3 2 0 0,-1-4 1 0 0,1-1 4 0 0,0 2 246 0 0,0-2-20 0 0,0 3-3 0 0,0 7-20 0 0,0-7-84 0 0,0-3-38 0 0,0 0-9 0 0,0 0-6 0 0,0 0-23 0 0,0 0-11 0 0,3 0-1 0 0,-3 0-77 0 0,1 0 0 0 0,-1 0-1 0 0,0 0 1 0 0,1 0 0 0 0,-1 0-1 0 0,1 0 1 0 0,-1 0-1 0 0,1 0 1 0 0,-1 0 0 0 0,1 0-1 0 0,-1 0 1 0 0,0 0 0 0 0,1 0-1 0 0,-1 0 1 0 0,1-1-1 0 0,-1 1 1 0 0,0 0 0 0 0,1 0-1 0 0,-1-1 1 0 0,0 1 0 0 0,1 0-1 0 0,-1 0 1 0 0,0-1-1 0 0,1 1 1 0 0,-1 0 0 0 0,0-1-1 0 0,1 1 1 0 0,-1 0 0 0 0,0-1-1 0 0,0 1 1 0 0,0-1-1 0 0,1 1 1 0 0,-1 0 0 0 0,0-1-1 0 0,0 1 1 0 0,0-1 0 0 0,0 1-1 0 0,0-1 1 0 0,0 1-1 0 0,0 0 1 0 0,0-1 0 0 0,0 1-1 0 0,0-1 1 0 0,0 1 0 0 0,0-1-1 0 0,0 1 1 0 0,0-1-3 0 0,0-1 4 0 0,0 1 0 0 0,0-1 0 0 0,0 0 0 0 0,0 0 0 0 0,1 0 0 0 0,-1 1 0 0 0,1-1 0 0 0,-1 0 0 0 0,2 0-4 0 0,2-6 31 0 0,7-19 72 0 0,-7 16-99 0 0,0 1 0 0 0,1-1 1 0 0,0 1-1 0 0,0 0 0 0 0,1-1-4 0 0,17-19 45 0 0,17-16-37 0 0,-36 43-7 0 0,-1 0-1 0 0,1 1 0 0 0,0-1 0 0 0,0 1 0 0 0,3-2 0 0 0,12-8-13 0 0,-12 8-44 0 0,2 5 58 0 0,-7-1-5 0 0,-1 0 4 0 0,-1 0-1 0 0,1 0 0 0 0,-1 0 0 0 0,1 0 1 0 0,-1 0-1 0 0,1 0 0 0 0,-1 0 0 0 0,1 0 1 0 0,-1 0-1 0 0,1 0 0 0 0,-1 0 0 0 0,1 0 0 0 0,-1 1 1 0 0,1-1-1 0 0,-1 0 0 0 0,1 0 0 0 0,-1 0 1 0 0,1 1-1 0 0,-1-1 0 0 0,0 0 0 0 0,1 0 0 0 0,-1 1 1 0 0,1-1-1 0 0,-1 0 0 0 0,0 1 0 0 0,1-1 1 0 0,-1 1-1 0 0,0-1 0 0 0,1 0 0 0 0,-1 1 0 0 0,0-1 1 0 0,0 1 0 0 0,5 6-29 0 0,6-1 18 0 0,-10-6 11 0 0,0 1 0 0 0,0-1 0 0 0,0 1 0 0 0,0-1 0 0 0,0 1 0 0 0,0 0 0 0 0,0-1 0 0 0,0 1 0 0 0,0 0 0 0 0,0-1 0 0 0,-1 1 0 0 0,1 0 0 0 0,0 0 0 0 0,0 0 0 0 0,-1 0 0 0 0,1 0 0 0 0,31 62 0 0 0,-27-31 0 0 0,5-14 0 0 0,-4 11 0 0 0,4 0 0 0 0,-5-16-15 0 0,0-3-52 0 0,2-1-63 0 0,4 3-115 0 0,-7-9 174 0 0,-3-1-463 0 0,1-1 67 0 0,-1-1 59 0 0,1 1 49 0 0,-1-1 5 0 0,1 0 36 0 0,2 0-619 0 0,-3-1 502 0 0,0 1 144 0 0,-1 0-33 0 0,1 0-114 0 0,1 0-1560 0 0,-2 0-1130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26.5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1 6504 0 0,'-1'-1'13'0'0,"0"1"1"0"0,0 0 0 0 0,0 0-1 0 0,1 0 1 0 0,-1 0 0 0 0,0 1-1 0 0,0-1 1 0 0,0 0-1 0 0,0 0 1 0 0,1 0 0 0 0,-1 1-1 0 0,0-1 1 0 0,0 0-1 0 0,0 1-13 0 0,-5 10 180 0 0,6-11-177 0 0,-1 1 0 0 0,0-1 0 0 0,0 0 0 0 0,1 1-1 0 0,-1-1 1 0 0,0 0 0 0 0,0 0 0 0 0,0 0 0 0 0,0 0-1 0 0,0 1 1 0 0,1-1 0 0 0,-1 0 0 0 0,0 0-1 0 0,-1-1-2 0 0,1 1 0 0 0,1 0 0 0 0,-1 0 0 0 0,0 0 0 0 0,0 0 0 0 0,0 0 0 0 0,0 0 0 0 0,0 1-1 0 0,1-1 1 0 0,-1 0 0 0 0,0 0 0 0 0,0 1 0 0 0,0-1 0 0 0,1 0 0 0 0,-2 1 0 0 0,-1 5 14 0 0,1 1 52 0 0,-10 9 353 0 0,-5 0 95 0 0,13-13-354 0 0,0 0 0 0 0,0 1-1 0 0,1 0 1 0 0,-1-1-1 0 0,1 1 1 0 0,0 0-1 0 0,-1 2-159 0 0,-1 5 529 0 0,1-4-219 0 0,1 0-47 0 0,-4 5 104 0 0,-10 14 393 0 0,10-18-477 0 0,0 0 56 0 0,-4 7 107 0 0,10-11-319 0 0,0-1 0 0 0,0 1 0 0 0,0 0 0 0 0,1 0 0 0 0,-1 0 0 0 0,1-1 0 0 0,0 1 1 0 0,0 0-1 0 0,0 2-127 0 0,0 2 185 0 0,0 6 38 0 0,0 4 60 0 0,3-18-208 0 0,1 0-66 0 0,14-1 117 0 0,-11-1-102 0 0,-2-1-5 0 0,2 1 8 0 0,-1-2 0 0 0,0 1 0 0 0,0-1 0 0 0,0 0 0 0 0,-1 0 0 0 0,1-1-27 0 0,-2 2 2 0 0,0 0 0 0 0,0 0 1 0 0,0 0-1 0 0,0 1 0 0 0,2-1-2 0 0,-3 1 1 0 0,0 1 0 0 0,0-1-1 0 0,0 1 1 0 0,-1-1 0 0 0,1 0 0 0 0,-1 0 0 0 0,1 0-1 0 0,-1-1 1 0 0,0 1 0 0 0,0 0 0 0 0,0-1-1 0 0,0 1 1 0 0,1-2-1 0 0,12-28 64 0 0,-12 27-52 0 0,-3 5-10 0 0,0-1 0 0 0,1 0 0 0 0,-1 1 0 0 0,0-1 0 0 0,0 1 0 0 0,1-1 0 0 0,-1 0 0 0 0,1 1 0 0 0,-1-1 0 0 0,1 1 0 0 0,-1-1 0 0 0,1 1 0 0 0,-1-1-1 0 0,1 1 1 0 0,-1 0 0 0 0,1-1 0 0 0,-1 1 0 0 0,1 0 0 0 0,0-1 0 0 0,-1 1 0 0 0,1 0 0 0 0,0-1-2 0 0,4-1-1 0 0,-4 1 1 0 0,0 1 1 0 0,0-1 0 0 0,0 0 0 0 0,1 0 0 0 0,-1 0 0 0 0,0 0 0 0 0,0 0 0 0 0,-1 0 0 0 0,1 0-1 0 0,0 0 1 0 0,0 0 0 0 0,0-1-1 0 0,2-14 43 0 0,-3 15-42 0 0,-1 0-1 0 0,1 0 1 0 0,0 1 0 0 0,0-1 0 0 0,1 0-1 0 0,-1 0 1 0 0,0 0 0 0 0,0 0 0 0 0,0 1-1 0 0,0-1 1 0 0,1 0 0 0 0,-1 0 0 0 0,0 0 0 0 0,1 0-1 0 0,0 1-1 0 0,-1-1 0 0 0,1 1 0 0 0,0 0 0 0 0,-1-1 0 0 0,1 1 0 0 0,0 0 0 0 0,-1 0 0 0 0,1-1 0 0 0,0 1 0 0 0,-1 0 0 0 0,1 0 0 0 0,0 0 0 0 0,-1 0 0 0 0,1 0 0 0 0,0 0 1 0 0,-1 0 0 0 0,0 0-1 0 0,0 0 0 0 0,0 0 0 0 0,0 0 0 0 0,0 0 0 0 0,0 0 0 0 0,0 0 0 0 0,0 0 0 0 0,0 0 0 0 0,1 0 0 0 0,-1 0 0 0 0,0 0 0 0 0,0 0 0 0 0,0 0-1 0 0,0 0 1 0 0,0 0 0 0 0,0 0 0 0 0,0 0 0 0 0,0 0 0 0 0,0 0 0 0 0,0 0 0 0 0,1 0 0 0 0,-1 0 0 0 0,0 0 0 0 0,0 0 0 0 0,0 0 0 0 0,0 0 0 0 0,0 0 0 0 0,0 1 0 0 0,0-1 0 0 0,0 0 0 0 0,0 0 0 0 0,0 0 0 0 0,0 0 0 0 0,0 0 0 0 0,0 0 0 0 0,0 0 0 0 0,0 0 0 0 0,0 0 0 0 0,1 0 0 0 0,-1 0 0 0 0,0 0 0 0 0,0 1 0 0 0,0-1 0 0 0,0 0 0 0 0,0 0 0 0 0,0 0 0 0 0,0 0-1 0 0,0 0 1 0 0,0 0 0 0 0,0 0 0 0 0,0 0 0 0 0,0 0 0 0 0,0 0 0 0 0,0 1 0 0 0,-1-1 0 0 0,1 0 0 0 0,0 0 1 0 0,0 60-25 0 0,0-21-29 0 0,0 51 55 0 0,1-85-2 0 0,-1 1 0 0 0,1-1 0 0 0,0 0 1 0 0,1 0-1 0 0,1 4 1 0 0,-1-3-8 0 0,-1 0-1 0 0,1-1 1 0 0,-1 1 0 0 0,0 0 0 0 0,0 0-1 0 0,-1 0 9 0 0,1 2-2 0 0,-1 0-1 0 0,1 0 1 0 0,1 0-1 0 0,0-1 1 0 0,0 2 2 0 0,0-1 2 0 0,0-1 1 0 0,0 1-1 0 0,-1-1 1 0 0,-1 1-1 0 0,1 1-2 0 0,-1 6 23 0 0,-1-7 7 0 0,1 0 1 0 0,0 0-1 0 0,1-1 1 0 0,0 1-1 0 0,1 1-30 0 0,2 8 63 0 0,-2-11-29 0 0,0 1-1 0 0,0-1 0 0 0,-1 1 0 0 0,0 0 0 0 0,-1-1 1 0 0,1 1-34 0 0,-1 11 76 0 0,0-1 33 0 0,0 18 187 0 0,0 66 821 0 0,-2-82-924 0 0,-5-1-46 0 0,3-7-62 0 0,-2 7 107 0 0,-1 0-23 0 0,4-7-66 0 0,-6 9 205 0 0,-3-3-50 0 0,-2-2-47 0 0,-1-1-42 0 0,-1 1-28 0 0,-4 2 2 0 0,16-14-120 0 0,-1-1 1 0 0,1 0-1 0 0,-1 0 1 0 0,0 0-1 0 0,-2 0-23 0 0,-9 3 27 0 0,-2 5 13 0 0,15-7-34 0 0,0-1 0 0 0,0-1 0 0 0,0 1 0 0 0,1 0 0 0 0,-2-1 1 0 0,1 1-1 0 0,0-1 0 0 0,0 0 0 0 0,0 0 0 0 0,-1 0 0 0 0,1 0 1 0 0,0-1-1 0 0,-2 1-6 0 0,-5-1 16 0 0,-16 1-93 0 0,24-1 57 0 0,-1 0-1 0 0,0 0 0 0 0,1 0 0 0 0,-1-1 0 0 0,1 1 0 0 0,-1-1 0 0 0,1 0 0 0 0,-2 0 21 0 0,-4-3-105 0 0,0-1-72 0 0,0 0-88 0 0,0 0-104 0 0,0-1-120 0 0,4 3 194 0 0,0 0-35 0 0,0 0-38 0 0,0-1-41 0 0,0 1-41 0 0,1-1-44 0 0,0 2-101 0 0,1 0-99 0 0,0-1-82 0 0,-1 1-65 0 0,1-1-195 0 0,-2-1-584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26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32 14896 0 0,'-13'-13'433'0'0,"11"11"-152"0"0,2 2-129 0 0,-1-1-41 0 0,-1-1-66 0 0,-9-8-49 0 0,9 7-98 0 0,2 3-5 0 0,0 0 46 0 0,2 0 141 0 0,-2 0-242 0 0,0 0 65 0 0,0 0 53 0 0,1 0 46 0 0,0 0 100 0 0,2 0 305 0 0,-2 0-334 0 0,0 1-67 0 0,0-1-45 0 0,0 0-36 0 0,-1 0-44 0 0,1 0-48 0 0,0 0-70 0 0,-1 0-68 0 0,1-1-73 0 0,-1 1-80 0 0,1 0-87 0 0,-1 0-92 0 0,0 0-99 0 0,1 0-106 0 0,-1 0-1072 0 0,0 0-1093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24.8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6704 0 0,'0'2'149'0'0,"0"17"85"0"0,0-2-46 0 0,0 5-47 0 0,0 12-45 0 0,0-26 191 0 0,-1 1 59 0 0,0 1 80 0 0,2 17 878 0 0,3-17-774 0 0,0-2-187 0 0,3 4 217 0 0,-5-1-102 0 0,-2-5-230 0 0,-1 1 62 0 0,1 27 1141 0 0,1-25-1048 0 0,0-6-239 0 0,0-1-42 0 0,6 2 167 0 0,-2 0-62 0 0,-4 3-49 0 0,-1-4 54 0 0,0-3-10 0 0,0 0-18 0 0,0 0-67 0 0,0 0-28 0 0,0 0-7 0 0,3 0-5 0 0,10-3-5 0 0,-11 2-62 0 0,0 0 1 0 0,-1-1 0 0 0,1 1-1 0 0,-1-1 1 0 0,1 1-1 0 0,-1-1 1 0 0,1 0-1 0 0,-1 0 1 0 0,0 0 0 0 0,0 0-1 0 0,0 0-10 0 0,8-16 48 0 0,-6 12-41 0 0,2-5 37 0 0,-4 9-38 0 0,0 0 0 0 0,0-1-1 0 0,0 1 1 0 0,1 0 0 0 0,-1 0-1 0 0,0 0 1 0 0,1 0 0 0 0,0 0 0 0 0,0 0-6 0 0,1-1 13 0 0,0-1 0 0 0,0 0 0 0 0,-1 0 1 0 0,1 0-1 0 0,-1 0 0 0 0,1-2-13 0 0,9-15 1 0 0,-7 15-1 0 0,3-8 0 0 0,0 0 0 0 0,5-12 0 0 0,-12 24 0 0 0,0 1 0 0 0,0 0 0 0 0,-1 0 0 0 0,1 0 0 0 0,0 0 0 0 0,0 0 0 0 0,0 0 0 0 0,0 0 0 0 0,0 0 0 0 0,0 0 0 0 0,1 1 0 0 0,-1-1 0 0 0,15-2 0 0 0,-12 3 0 0 0,0 0 0 0 0,0 0 0 0 0,0 0 0 0 0,0 1 0 0 0,-1-1 0 0 0,1 1 0 0 0,0 0 0 0 0,0 0 0 0 0,-1 1 0 0 0,-1-1 0 0 0,0 0-1 0 0,-1 0 1 0 0,1 0 0 0 0,-1 0 0 0 0,0 0 0 0 0,1 0 0 0 0,-1 1-1 0 0,0-1 1 0 0,0 0 0 0 0,0 1 0 0 0,0-1 0 0 0,8 10-10 0 0,4 2-32 0 0,-8-9 39 0 0,0 0 0 0 0,0 1 0 0 0,-1 0 0 0 0,0 0 0 0 0,0 0 0 0 0,1 2 3 0 0,0 3 0 0 0,-4-7 0 0 0,0-1 0 0 0,0 0 0 0 0,0 0 0 0 0,0 0 0 0 0,1 1 0 0 0,-1-1 0 0 0,1-1 0 0 0,0 1 0 0 0,-1 0 0 0 0,2 2 0 0 0,0-1 0 0 0,-1 1 0 0 0,1-1 0 0 0,-1 1 0 0 0,0 0 0 0 0,-1 0 0 0 0,1 0 0 0 0,0 1 0 0 0,-1-2 0 0 0,0 0 0 0 0,0 0 0 0 0,1 0 0 0 0,-1-1 0 0 0,1 1 0 0 0,-1 0 0 0 0,2 0 0 0 0,10 5 0 0 0,-8 5 0 0 0,8 3-24 0 0,3-3-76 0 0,-12-11 57 0 0,-1-1-22 0 0,-1-1-27 0 0,0 1-47 0 0,-1-1-60 0 0,0 1-70 0 0,0 1-39 0 0,0-1-58 0 0,0 0-54 0 0,-1 1-45 0 0,1 1-572 0 0,1-1-104 0 0,2 0-804 0 0,5-1-1106 0 0</inkml:trace>
  <inkml:trace contextRef="#ctx0" brushRef="#br0" timeOffset="605.42">807 48 5456 0 0,'0'0'158'0'0,"0"0"-36"0"0,0 0 2 0 0,0 0 50 0 0,0 0 156 0 0,-3 0 284 0 0,2 0-631 0 0,0 0 59 0 0,-1 0 53 0 0,0 0 46 0 0,-2 0 184 0 0,0 0 85 0 0,-11 0 1156 0 0,10 0-969 0 0,2 0-350 0 0,1 0-52 0 0,0 0-64 0 0,1 0-73 0 0,-2 1 438 0 0,1 1-218 0 0,-6 5 100 0 0,0 0-94 0 0,0 1-58 0 0,0 0-69 0 0,3-4-90 0 0,2 1 0 0 0,-1-1 0 0 0,0 1 0 0 0,1 0 0 0 0,-2 3-67 0 0,-3 10 214 0 0,7-14-178 0 0,-1 0 0 0 0,0 1 0 0 0,0-1 0 0 0,-1 0 0 0 0,0 1-36 0 0,-12 13 166 0 0,4-3-51 0 0,10-14-103 0 0,1 1 0 0 0,-1 0 0 0 0,1 0 0 0 0,-1-1 0 0 0,1 1 0 0 0,0 0 0 0 0,0 0 1 0 0,0 0-1 0 0,0 1-12 0 0,-1 14 96 0 0,-3-2 6 0 0,0-4-48 0 0,2-9-41 0 0,1 1 1 0 0,0 0-1 0 0,0 1 1 0 0,0-1-1 0 0,0 0 1 0 0,0 0-1 0 0,1 0 1 0 0,-1 0-1 0 0,1 1 1 0 0,0 1-14 0 0,0 11 9 0 0,0 29 99 0 0,0-44-105 0 0,0 0 0 0 0,0-1 0 0 0,0 1 0 0 0,0 0 0 0 0,0 0 1 0 0,0 0-1 0 0,0 0 0 0 0,0 0 0 0 0,1-1 0 0 0,-1 1 0 0 0,0 0 0 0 0,0 0 0 0 0,1 0 0 0 0,0 0-3 0 0,9 4 11 0 0,-6 2-11 0 0,0-2-3 0 0,9-4 72 0 0,-5 0-54 0 0,-4-1-7 0 0,-1 1 0 0 0,1-1 1 0 0,-1 0-1 0 0,1-1 0 0 0,-1 1 0 0 0,1 0 0 0 0,-1-1 0 0 0,1 0 0 0 0,1 0-8 0 0,0-2 11 0 0,3-1 16 0 0,1 0 1 0 0,0-2-1 0 0,2-1-27 0 0,-9 5 3 0 0,0 1-1 0 0,0-1 1 0 0,0 0 0 0 0,0 0 0 0 0,0 0-1 0 0,0 0 1 0 0,-1-1 0 0 0,1 1 0 0 0,-1-1-3 0 0,2-2-2 0 0,-3 5 4 0 0,0-1 0 0 0,0 0 0 0 0,1 1 1 0 0,-1-1-1 0 0,0 0 0 0 0,1 1 0 0 0,-1-1 0 0 0,1 1 1 0 0,-1-1-1 0 0,0 1 0 0 0,1-1 0 0 0,-1 1 0 0 0,1-1 0 0 0,0 1 1 0 0,-1-1-1 0 0,1 1 0 0 0,-1 0 0 0 0,1-1 0 0 0,0 1 1 0 0,-1 0-1 0 0,1-1 0 0 0,0 1-2 0 0,4-2 14 0 0,-1-1-8 0 0,0-1 0 0 0,0 1 0 0 0,0-1 0 0 0,-1 0 0 0 0,1 0 0 0 0,-1 0 0 0 0,0-1 0 0 0,0 1 1 0 0,0-1-1 0 0,-1 1 0 0 0,0-1 0 0 0,1-2-6 0 0,-1 2 3 0 0,-1 3-3 0 0,0-1 0 0 0,0 1 0 0 0,-1-1 0 0 0,1 1 0 0 0,-1-1 0 0 0,0 1 0 0 0,0-1 0 0 0,0 0 0 0 0,0 1 0 0 0,0-1 0 0 0,-1-2 0 0 0,1 3 0 0 0,-1 0 0 0 0,1-1 0 0 0,0 1 0 0 0,0 0 0 0 0,0-1 0 0 0,0 1 0 0 0,1 0 0 0 0,-1-1 0 0 0,1 1 0 0 0,-1 0 0 0 0,1-1 0 0 0,0 1 0 0 0,4-6 0 0 0,-4 7 1 0 0,0-1-1 0 0,-1 1 1 0 0,1-1 0 0 0,0 1 0 0 0,0-1-1 0 0,-1 1 1 0 0,1-1 0 0 0,-1 1 0 0 0,1-1-1 0 0,-1 0 1 0 0,0 1 0 0 0,1-1-1 0 0,-1 0 1 0 0,0 1-1 0 0,2-15 43 0 0,9 3-43 0 0,-3 5-44 0 0,-1 3 31 0 0,-7 5 13 0 0,1 0 0 0 0,-1 0 0 0 0,0 0 0 0 0,0 0-1 0 0,0 0 1 0 0,1 0 0 0 0,-1 0 0 0 0,0 1 0 0 0,0-1-1 0 0,0 0 1 0 0,0 0 0 0 0,1 0 0 0 0,-1 0 0 0 0,0 0-1 0 0,0 1 1 0 0,0-1 0 0 0,0 0 0 0 0,0 0 0 0 0,1 0-1 0 0,-1 0 1 0 0,0 1 0 0 0,0-1 0 0 0,0 0 0 0 0,0 0-1 0 0,0 0 1 0 0,0 1 0 0 0,0-1 0 0 0,0 0 0 0 0,0 0-1 0 0,0 1 1 0 0,0-1 0 0 0,0 0 0 0 0,0 0 0 0 0,0 0-1 0 0,0 1 1 0 0,0-1 0 0 0,0 0 0 0 0,0 0 0 0 0,0 0-1 0 0,0 1 1 0 0,0-1 0 0 0,0 0 0 0 0,0 0 0 0 0,-1 0 0 0 0,1 0-1 0 0,0 1 0 0 0,0-1 0 0 0,0 0 0 0 0,0 0 0 0 0,0 0 1 0 0,0 0-1 0 0,0 0 0 0 0,0 0 0 0 0,0 0 0 0 0,0 0 0 0 0,0 0 0 0 0,0 0 1 0 0,0 1-1 0 0,0-1 0 0 0,0 0 0 0 0,0 0 0 0 0,0 0 0 0 0,0 0 1 0 0,0 0-1 0 0,0 0 0 0 0,0 0 0 0 0,0 0 0 0 0,0 0 0 0 0,1 0 1 0 0,-1 0-1 0 0,0 1 0 0 0,0-1 0 0 0,0 0 0 0 0,0 0 0 0 0,0 0 0 0 0,0 0 1 0 0,0 0-1 0 0,0 0 0 0 0,0 0 0 0 0,0 0 0 0 0,0 0 0 0 0,0 0 1 0 0,0 0-1 0 0,0 0 0 0 0,1 0 0 0 0,-1 0 0 0 0,0 0 0 0 0,0 0 1 0 0,0 0-1 0 0,0 0 0 0 0,0 0 0 0 0,0 0 0 0 0,0 0 0 0 0,0 0 0 0 0,0 0 1 0 0,0 0-1 0 0,1 0 0 0 0,-1 0 0 0 0,0 0 0 0 0,0 0 0 0 0,0 0 1 0 0,0 0 0 0 0,0 0-1 0 0,1 0 1 0 0,-1 0-1 0 0,1 0 1 0 0,-1 0-1 0 0,1 0 1 0 0,-1 0-1 0 0,1 0 1 0 0,-1 0-1 0 0,0 0 1 0 0,1 0-1 0 0,-1 0 1 0 0,1 0-1 0 0,-1 0 1 0 0,0 1-1 0 0,1-1 1 0 0,-1 0-1 0 0,1 0 1 0 0,-1 0-1 0 0,0 1 1 0 0,1-1-1 0 0,-1 0 1 0 0,0 1-1 0 0,1-1 1 0 0,-1 0-1 0 0,0 1 1 0 0,1-1-1 0 0,-1 0 1 0 0,0 1-1 0 0,0-1 1 0 0,0 0-1 0 0,1 1 1 0 0,-1-1-1 0 0,0 1 1 0 0,0-1-1 0 0,0 0 1 0 0,0 1-1 0 0,0-1 1 0 0,0 1-1 0 0,0-1 1 0 0,0 1-1 0 0,0-1 1 0 0,0 0-1 0 0,0 1 1 0 0,0-1-1 0 0,0 1 1 0 0,0-1-1 0 0,0 1 1 0 0,0 1-7 0 0,0 0 0 0 0,0-1 1 0 0,0 1-1 0 0,1 0 0 0 0,-1 0 0 0 0,1-1 0 0 0,-1 1 0 0 0,1 0 0 0 0,0 1 7 0 0,4 4-13 0 0,-4-5 10 0 0,0-1-1 0 0,0 1 0 0 0,-1-1 1 0 0,1 1-1 0 0,0-1 0 0 0,0 1 1 0 0,-1-1-1 0 0,1 1 0 0 0,-1 0 1 0 0,0-1-1 0 0,1 1 0 0 0,-1 0 1 0 0,0-1-1 0 0,0 1 0 0 0,0 1 4 0 0,-1 6-11 0 0,1-5 11 0 0,0 0 0 0 0,0-1 0 0 0,0 1 0 0 0,0 0 0 0 0,0-1 0 0 0,1 1 1 0 0,-1-1-1 0 0,1 1 0 0 0,1 1 0 0 0,-1 0 0 0 0,2 2 0 0 0,-1 0 0 0 0,0 0 0 0 0,0 0 0 0 0,-1 0 0 0 0,0 0 0 0 0,0 7 0 0 0,-2 11 1 0 0,0-14-3 0 0,1 0-1 0 0,0 0 1 0 0,1 0-1 0 0,0-1 1 0 0,1 5 2 0 0,-1-11-3 0 0,3 8-10 0 0,-1 1 1 0 0,-1 0-1 0 0,0 0 1 0 0,0 8 12 0 0,-2 58 0 0 0,1-56 19 0 0,6 6 62 0 0,-5-22-50 0 0,-1 0 0 0 0,1 0 0 0 0,-1 1-1 0 0,0-1 1 0 0,-1 3-31 0 0,1 2 52 0 0,-1 9 37 0 0,-3-4 28 0 0,2-15-102 0 0,-6 19 131 0 0,6-15-92 0 0,-1-1 1 0 0,1 1-1 0 0,0-1 0 0 0,1 1 1 0 0,0 0-55 0 0,-2 9 177 0 0,-6-1 44 0 0,2-6-100 0 0,1-1-14 0 0,-9 13 232 0 0,2-10-98 0 0,5-4-57 0 0,3-1-11 0 0,0 0 22 0 0,0 3 61 0 0,0-3-48 0 0,-1-1-41 0 0,-9 4 59 0 0,-1-3-109 0 0,1 0-71 0 0,8-3-36 0 0,-17 6 75 0 0,4-1-43 0 0,-5-4-39 0 0,20-3-7 0 0,1 0 4 0 0,1 0-1 0 0,-1 0 1 0 0,1 0-1 0 0,0 0 1 0 0,-1 0-1 0 0,1-1 0 0 0,-1 1 1 0 0,1-1-1 0 0,0 0 1 0 0,-1 0 0 0 0,-6-4-45 0 0,-1-4-53 0 0,6 5 63 0 0,-11-11-42 0 0,8 5-57 0 0,-9-22-1086 0 0,15 29 1056 0 0,0 0 26 0 0,1 1-9 0 0,0 0-40 0 0,0 0-6 0 0,0 0-40 0 0,0 0-45 0 0,0 0-53 0 0,0 2 331 0 0,0-3-385 0 0,0 1-53 0 0,0-1-44 0 0,0 0-41 0 0,0 0-150 0 0,0-1-38 0 0,0 0-182 0 0,0-3-488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23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255 474 6832 0 0,'0'0'200'0'0,"-3"0"-8"0"0,-10 0-152 0 0,-3-2-40 0 0,8-3 28 0 0,-2-1 86 0 0,-3 3 90 0 0,5 4-40 0 0,6-1-108 0 0,0 0 0 0 0,0 0 0 0 0,0 0 1 0 0,0 0-1 0 0,-1 0 0 0 0,1-1 0 0 0,0 1 0 0 0,0-1 1 0 0,0 1-1 0 0,-1-1-56 0 0,-5-4 159 0 0,0 0 83 0 0,-2 2 67 0 0,0 2 52 0 0,-1 4 41 0 0,7-1-264 0 0,2 1-66 0 0,0 0 27 0 0,-1-1 70 0 0,-1 1 78 0 0,1-2-78 0 0,0 1 36 0 0,-6 2-60 0 0,-3 3 16 0 0,5-4 6 0 0,3 0-67 0 0,0 0-44 0 0,2 1-34 0 0,-2 1 43 0 0,1-2-44 0 0,0 0 0 0 0,0 1 0 0 0,1-1 0 0 0,0 1 0 0 0,0 0 1 0 0,0-1-1 0 0,0 1 0 0 0,-1 3-21 0 0,-5 19 72 0 0,3-11-57 0 0,0 1-8 0 0,3-13-2 0 0,1 0 1 0 0,0 0 0 0 0,0 1 0 0 0,0-1 0 0 0,0 1-1 0 0,1-1 1 0 0,-1 1 0 0 0,1 1-6 0 0,-1 22 25 0 0,1-20-16 0 0,0 1-1 0 0,0-1 0 0 0,0 1 0 0 0,1-1 0 0 0,0 1 1 0 0,1 1-9 0 0,-1-5 0 0 0,1 4 0 0 0,0 0 0 0 0,1 0 0 0 0,0 0 0 0 0,2 3 0 0 0,5 8 0 0 0,-7-6 0 0 0,-2-11 0 0 0,-1 0 0 0 0,1 1 0 0 0,-1-1 0 0 0,1 0 0 0 0,0 0 0 0 0,0 1 0 0 0,0-1 0 0 0,0 0 0 0 0,0 0 0 0 0,0 0 0 0 0,1 0 0 0 0,-1 0 0 0 0,1-1 0 0 0,0 1 0 0 0,8 10 7 0 0,-5-7 4 0 0,-1-1-1 0 0,1 1 1 0 0,0-1 0 0 0,1 0 0 0 0,4 3-11 0 0,10 2-3 0 0,-9-4-19 0 0,7 2-29 0 0,1-5-14 0 0,5-2 15 0 0,-9 1 36 0 0,0-1 1 0 0,7-1 13 0 0,-17 1 6 0 0,0-1-1 0 0,-1 0 1 0 0,1 0 0 0 0,-1 0 0 0 0,1-1 0 0 0,-1 1 0 0 0,1-1-1 0 0,-1 0 1 0 0,0 0 0 0 0,1-1-6 0 0,5-4-31 0 0,17-10 81 0 0,-17 11-76 0 0,-1 0-66 0 0,0 0-92 0 0,-4 3 49 0 0,-2 0-34 0 0,2 0-211 0 0,-1 0-108 0 0,-1 0 65 0 0,0 1-40 0 0,3-5-545 0 0,5-4-427 0 0,7-7-810 0 0</inkml:trace>
  <inkml:trace contextRef="#ctx0" brushRef="#br0" timeOffset="379.82">507 1 6992 0 0,'0'0'157'0'0,"0"0"23"0"0,0 0 12 0 0,3 2-27 0 0,7 14-124 0 0,6 13-48 0 0,-16-29 7 0 0,3 12 40 0 0,-3 0 83 0 0,0-2 14 0 0,2 12 119 0 0,1-10-92 0 0,0-1-1 0 0,1 1 1 0 0,3 4-164 0 0,1 2 235 0 0,-1 2 84 0 0,69 182 1608 0 0,-59-155-1449 0 0,-2-15-63 0 0,-5-3-50 0 0,-5-1-65 0 0,-2-9-98 0 0,8 16 230 0 0,-7-18-196 0 0,1 6 43 0 0,1-3-62 0 0,-2-3 21 0 0,-4 3-33 0 0,-1-7-92 0 0,0-1-5 0 0,1 9 100 0 0,4-7 36 0 0,0-6-106 0 0,2 2 57 0 0,-3 4 48 0 0,-3-11-244 0 0,0 2 65 0 0,0 2 74 0 0,0 3 145 0 0,0-7-74 0 0,0-6-22 0 0,0-6-51 0 0,0-10-81 0 0,2 1 7 0 0,4 0-33 0 0,-5 12-28 0 0,1 1 0 0 0,-1-1 0 0 0,1 1 0 0 0,-1-1 0 0 0,-1-3-1 0 0,0 7 0 0 0,0 0 0 0 0,1 1 0 0 0,-1-1 0 0 0,0 0 0 0 0,0 1 0 0 0,1-1 0 0 0,-1 0 0 0 0,1 1 0 0 0,-1-1 0 0 0,1 1 0 0 0,0-1 0 0 0,-1 0 0 0 0,1 1 0 0 0,0-1 0 0 0,6-10 0 0 0,-4-1 0 0 0,-3 11 0 0 0,1-1 0 0 0,-1 1 0 0 0,1 0 0 0 0,-1-1 0 0 0,1 1 0 0 0,0 0 0 0 0,0 0 0 0 0,0 0 0 0 0,1 0 0 0 0,-1 0 0 0 0,0 0 0 0 0,1 0 0 0 0,-1 0 0 0 0,1 0 0 0 0,0-1 5 0 0,1 0 0 0 0,-1 0-1 0 0,0 0 1 0 0,0 0 0 0 0,0 0-1 0 0,0-1-4 0 0,-1 2 4 0 0,0-1-1 0 0,0 1 1 0 0,0 0-1 0 0,1 0 0 0 0,-1 0 1 0 0,1 0-1 0 0,-1 0 1 0 0,3-1-4 0 0,3-1-32 0 0,2 3-36 0 0,-7 1-22 0 0,1 0 22 0 0,-1 0 63 0 0,-1 0 0 0 0,1 1 1 0 0,0-1-1 0 0,-1 1 0 0 0,1-1 0 0 0,0 1 1 0 0,-1-1-1 0 0,1 1 0 0 0,-1 0 0 0 0,1 0 1 0 0,0 1 4 0 0,7 3-28 0 0,-4-3 22 0 0,-4-1 4 0 0,-1-1-1 0 0,1 0 0 0 0,-1 0 1 0 0,1 1-1 0 0,0-1 0 0 0,-1 0 1 0 0,1 1-1 0 0,-1-1 0 0 0,1 1 1 0 0,-1-1-1 0 0,1 1 0 0 0,-1-1 1 0 0,1 1-1 0 0,-1-1 0 0 0,1 1 1 0 0,-1-1-1 0 0,0 1 0 0 0,1 0 1 0 0,-1-1-1 0 0,0 1 0 0 0,1-1 1 0 0,-1 1 2 0 0,2 4-16 0 0,25 27-10 0 0,-17-8-32 0 0,1-1 56 0 0,-1-4-10 0 0,-5 7-36 0 0,2-13 31 0 0,-2-4-20 0 0,-3 3-49 0 0,-2-11 78 0 0,0 0 0 0 0,0 0 0 0 0,0-1 0 0 0,0 1 0 0 0,0 0 0 0 0,0 0-1 0 0,0-1 1 0 0,1 1 0 0 0,-1 0 0 0 0,0 0 0 0 0,1-1 0 0 0,-1 1 0 0 0,1 0-1 0 0,-1-1 1 0 0,0 1 0 0 0,1 0 0 0 0,-1-1 0 0 0,1 1 0 0 0,0-1-1 0 0,-1 1 1 0 0,1-1 0 0 0,0 1 0 0 0,-1-1 0 0 0,1 1 0 0 0,0-1 0 0 0,-1 1-1 0 0,1-1 1 0 0,0 0 0 0 0,0 1 8 0 0,0-1-13 0 0,1 1 0 0 0,-1-1-1 0 0,0 1 1 0 0,0-1 0 0 0,0 1-1 0 0,0 0 1 0 0,0 0 0 0 0,0 0-1 0 0,0-1 1 0 0,0 1 0 0 0,0 0-1 0 0,-1 0 1 0 0,1 0 0 0 0,0 0 0 0 0,-1 1 13 0 0,2 0-122 0 0,-2 0 45 0 0,2 1 17 0 0,0 2 57 0 0,-2-4-37 0 0,2 0-51 0 0,0 0-125 0 0,-1-1 55 0 0,1 0-41 0 0,-1 0-47 0 0,1 0-50 0 0,1 0-56 0 0,0 0-60 0 0,-3 0 70 0 0,1 0-48 0 0,1 0-43 0 0,-1 0-38 0 0,0 0-137 0 0,1 0-36 0 0,4 0-1425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22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1 230 6592 0 0,'0'0'149'0'0,"0"0"23"0"0,0 0 11 0 0,3 3-30 0 0,10 8-122 0 0,-4-9-12 0 0,-5-2 50 0 0,-4 0-69 0 0,5 0 343 0 0,0 0-55 0 0,-1 0-46 0 0,1 0-39 0 0,2 0 90 0 0,9 0 270 0 0,-8 0-258 0 0,1-1-36 0 0,-4-4 91 0 0,-1-2-84 0 0,5 1 77 0 0,3 2-84 0 0,-9 3-211 0 0,-1 0-1 0 0,1 0 1 0 0,-1 0-1 0 0,0 0 1 0 0,1 0 0 0 0,-1-1-1 0 0,0 1 1 0 0,0-1-58 0 0,5-9 211 0 0,-7 10-197 0 0,1 0-1 0 0,-1 0 1 0 0,0 0 0 0 0,1 0 0 0 0,0 0-1 0 0,-1 0 1 0 0,1 0 0 0 0,0 0 0 0 0,-1 0-1 0 0,1 0 1 0 0,0 0 0 0 0,0 1-1 0 0,0-1 1 0 0,-1 0 0 0 0,1 0 0 0 0,1 1-14 0 0,3-3 56 0 0,-5 3-45 0 0,1 0 1 0 0,0 0-1 0 0,-1-1 0 0 0,1 1 0 0 0,-1 0 0 0 0,1-1 0 0 0,0 1 0 0 0,-1-1 0 0 0,1 1 0 0 0,-1 0 0 0 0,1-1 1 0 0,-1 1-1 0 0,1-1 0 0 0,-1 0 0 0 0,1 1 0 0 0,-1-1 0 0 0,0 1 0 0 0,1-1 0 0 0,-1 0 0 0 0,0 1 0 0 0,0-1 1 0 0,1 0-12 0 0,1-4 31 0 0,24-42 278 0 0,-24 43-294 0 0,-1-1 0 0 0,0 1-1 0 0,-1 0 1 0 0,1 0 0 0 0,-1-1 0 0 0,0 1 0 0 0,0-1-1 0 0,0 1 1 0 0,-1-4-15 0 0,0-8 36 0 0,-1-16 22 0 0,1 31-58 0 0,1 0 0 0 0,0 1-1 0 0,0-1 1 0 0,0 1 0 0 0,-1-1 0 0 0,1 1 0 0 0,0-1-1 0 0,-1 0 1 0 0,1 1 0 0 0,0-1 0 0 0,-1 1 0 0 0,1 0 0 0 0,-1-1-1 0 0,1 1 1 0 0,-1-1 0 0 0,1 1 0 0 0,-1-1 0 0 0,-3-2 15 0 0,-2-1 71 0 0,1 4-52 0 0,0-1-10 0 0,1-3 5 0 0,4 4-29 0 0,0 0 1 0 0,0-1 0 0 0,0 1 0 0 0,0 0-1 0 0,0 0 1 0 0,0 0 0 0 0,0 0 0 0 0,0 0 0 0 0,0 0-1 0 0,0-1 1 0 0,-1 1 0 0 0,1 0 0 0 0,0 0-1 0 0,0 0 1 0 0,0 0 0 0 0,0 0 0 0 0,0 0 0 0 0,0 0-1 0 0,0 0 1 0 0,-1 0 0 0 0,1 0 0 0 0,0 0-1 0 0,0-1 1 0 0,0 1 0 0 0,0 0 0 0 0,0 0 0 0 0,-1 0-1 0 0,1 0 1 0 0,0 0 0 0 0,0 0 0 0 0,0 0-1 0 0,0 0 1 0 0,-1 0 0 0 0,1 0 0 0 0,0 1 0 0 0,0-1-1 0 0,0 0 1 0 0,0 0 0 0 0,0 0 0 0 0,0 0-1 0 0,-1 0 1 0 0,1 0 0 0 0,0 0 0 0 0,0 0 0 0 0,0 0-1 0 0,0 0 1 0 0,0 0 0 0 0,0 1 0 0 0,-1-1-1 0 0,1 0 1 0 0,0 0-1 0 0,-8 5 29 0 0,6-4-10 0 0,1-1 0 0 0,-1 1 0 0 0,0-1-1 0 0,1 1 1 0 0,-1-1 0 0 0,1 0 0 0 0,-1 0 0 0 0,0 0 0 0 0,1 0 0 0 0,-1 0-19 0 0,1 0 7 0 0,1 0 0 0 0,-1 0 0 0 0,1 0 1 0 0,-1 0-1 0 0,1 0 0 0 0,-1 0 0 0 0,1 0 1 0 0,-1 0-1 0 0,1 0 0 0 0,-1 0 0 0 0,1 0 0 0 0,-1 0 1 0 0,1 1-1 0 0,0-1 0 0 0,-1 0 0 0 0,1 0 1 0 0,-1 0-1 0 0,1 1 0 0 0,-1-1 0 0 0,1 0 0 0 0,0 1 1 0 0,-1-1-1 0 0,1 0 0 0 0,-1 1 0 0 0,1-1 0 0 0,0 0 1 0 0,0 1-1 0 0,-1-1 0 0 0,1 1 0 0 0,0-1 1 0 0,0 0-1 0 0,-1 1 0 0 0,1-1 0 0 0,0 1 0 0 0,0-1 1 0 0,0 1-1 0 0,0-1 0 0 0,0 1 0 0 0,0-1 1 0 0,-1 1-1 0 0,1-1 0 0 0,0 1 0 0 0,0-1 0 0 0,1 1 1 0 0,-1-1-1 0 0,0 1 0 0 0,0-1 0 0 0,0 1 1 0 0,0-1-8 0 0,-1 9 98 0 0,-2-1-39 0 0,-2 2-28 0 0,-4 4-33 0 0,-2 6 0 0 0,-5 17 2 0 0,11-11 0 0 0,0-11 0 0 0,3-12 0 0 0,1 1 0 0 0,0-1 0 0 0,0 0 0 0 0,0 1 0 0 0,0-1 0 0 0,1 1 0 0 0,-1-1 0 0 0,1 1 0 0 0,0 0 0 0 0,0 167 0 0 0,0-170 0 0 0,0 1 0 0 0,0 0 0 0 0,0-1 0 0 0,0 1 0 0 0,0-1 0 0 0,1 1 0 0 0,-1 0 0 0 0,1-1 0 0 0,-1 1 0 0 0,1-1 0 0 0,-1 1 0 0 0,1-1 0 0 0,0 1 0 0 0,0-1 0 0 0,0 0 0 0 0,0 1 0 0 0,0-1 0 0 0,0 0 0 0 0,0 0 0 0 0,0 0 0 0 0,0 0 0 0 0,0 1 0 0 0,1-1 0 0 0,21 23 0 0 0,-20-21 0 0 0,2-1 0 0 0,0-1 0 0 0,-1 0 0 0 0,0 0 0 0 0,0 0 0 0 0,1-1 0 0 0,-1 1 0 0 0,1-1 0 0 0,-1 0 0 0 0,0-1 0 0 0,4 0 0 0 0,9 0 0 0 0,3 1-59 0 0,4 0-176 0 0,-16 0 99 0 0,5-4-81 0 0,-10 2 125 0 0,0 0-37 0 0,0 0-115 0 0,1-1-114 0 0,-2 2 100 0 0,0 1-42 0 0,0-1-39 0 0,0 1-34 0 0,2-1-485 0 0,0-1-83 0 0,2-2-626 0 0,4-5-887 0 0</inkml:trace>
  <inkml:trace contextRef="#ctx0" brushRef="#br0" timeOffset="299.92">427 183 7568 0 0,'0'3'166'0'0,"-1"9"-24"0"0,1 18 227 0 0,1-20-286 0 0,2-2-51 0 0,1 0-32 0 0,-3-6 0 0 0,0-1 0 0 0,0 0 0 0 0,0 1 0 0 0,0-1 0 0 0,0 1 0 0 0,-1-1 0 0 0,1 1 0 0 0,-1 0 0 0 0,1-1 0 0 0,-1 1 0 0 0,0-1 0 0 0,1 1 0 0 0,-1 0 0 0 0,0 0 0 0 0,0 5 38 0 0,2-1 68 0 0,1-1 53 0 0,0 0 37 0 0,4 10 427 0 0,-7-6-383 0 0,0 7 505 0 0,0 0-59 0 0,0-1-76 0 0,0-2-95 0 0,3-7-1 0 0,8 4-21 0 0,-9-7-78 0 0,-2-3-37 0 0,0 0-8 0 0,0 0-16 0 0,0 0-56 0 0,0 0-30 0 0,0 0-4 0 0,0 0-11 0 0,0-6-22 0 0,0-7 83 0 0,3 0-106 0 0,2 5-155 0 0,-4 7-46 0 0,0 0 0 0 0,0-1 0 0 0,-1 1 0 0 0,1-1 0 0 0,0 1 0 0 0,0-1 0 0 0,-1 1 0 0 0,1-1 0 0 0,-1 0 0 0 0,0 1 0 0 0,1-1 0 0 0,-1 0 0 0 0,0 1 0 0 0,0-1-7 0 0,0-1 9 0 0,0 0 0 0 0,0 0 0 0 0,0 0 0 0 0,0 1 1 0 0,1-1-1 0 0,-1 0 0 0 0,1 0 0 0 0,0 0 0 0 0,0 1 0 0 0,0-1 1 0 0,0-1-10 0 0,9-11 5 0 0,-8 12-5 0 0,0 1 0 0 0,-1-1 0 0 0,1 0 0 0 0,-1 0 0 0 0,1 0 0 0 0,-1 0 0 0 0,0 0 0 0 0,0 0 0 0 0,0 0 0 0 0,-1-1 0 0 0,1 1 0 0 0,-1 0 0 0 0,1-3 0 0 0,-1 4 0 0 0,0 1 0 0 0,0-1 0 0 0,0 0 0 0 0,1 0 0 0 0,-1 1 0 0 0,1-1 0 0 0,0 0 0 0 0,-1 1 0 0 0,1-1 0 0 0,0 0 0 0 0,0 1 0 0 0,0-1 0 0 0,0 1 0 0 0,0 0 0 0 0,0-1 0 0 0,0 1 0 0 0,0 0 0 0 0,1-1 0 0 0,-1 1 0 0 0,13-15 0 0 0,-6-4 0 0 0,-6 15 0 0 0,0 0 0 0 0,1 0 0 0 0,-1 0 0 0 0,1 0 0 0 0,0 1 0 0 0,0-1 0 0 0,0 1 0 0 0,2-1 0 0 0,26-27 0 0 0,-28 30 1 0 0,0-1-1 0 0,0 1 0 0 0,1 0 0 0 0,-1 0 0 0 0,0 0 1 0 0,2-1-1 0 0,-2 2-3 0 0,1-1 0 0 0,-1 0 1 0 0,0 0-1 0 0,1-1 0 0 0,-1 1 1 0 0,1-1 2 0 0,-1-1-60 0 0,1 1 37 0 0,7-3 54 0 0,-6 4-49 0 0,2 1-98 0 0,-3 1-8 0 0,0 0-54 0 0,0 0-65 0 0,1 0-73 0 0,-4 0 67 0 0,1 0-39 0 0,1 0-394 0 0,0-1 92 0 0,-1 1-54 0 0,3-2-760 0 0,1-2-599 0 0,3-5-1139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21.6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2 300 9376 0 0,'0'0'273'0'0,"0"0"-5"0"0,0 0-127 0 0,0 3 103 0 0,0 2-162 0 0,0 1 33 0 0,-1 7 199 0 0,1-1 4 0 0,-1 23 681 0 0,2-21-603 0 0,0-3-99 0 0,1-2-80 0 0,1-1 12 0 0,0-1-48 0 0,0 0-42 0 0,-1-1-35 0 0,0 3 3 0 0,-1 1-42 0 0,-1 8 69 0 0,3-4-37 0 0,4 10 20 0 0,-4-17-90 0 0,-2-3 8 0 0,0 0 0 0 0,0 1 0 0 0,-1-1 0 0 0,1 0 0 0 0,-1 4-35 0 0,-1 16 119 0 0,0-16-77 0 0,1 8 50 0 0,1-7-62 0 0,0-9-29 0 0,-1 1 0 0 0,0 0 0 0 0,0-1 0 0 0,1 1 0 0 0,-1 0 0 0 0,0-1 0 0 0,1 1-1 0 0,-1 0 1 0 0,1-1 0 0 0,-1 1 0 0 0,1-1 0 0 0,-1 1 0 0 0,1-1 0 0 0,-1 1 0 0 0,1-1-1 0 0,4 5 36 0 0,-3-3-27 0 0,-1 5-4 0 0,-1 10 58 0 0,3-11-4 0 0,7 4-63 0 0,-7-7-71 0 0,-3-4 20 0 0,2-1-13 0 0,3-2-62 0 0,1-2-80 0 0,-3 3-92 0 0,0 2 96 0 0,-1 0 48 0 0,1 2-1 0 0,-1-1 30 0 0,-1 0 2 0 0,0-1-16 0 0,0 0-45 0 0,0 0-282 0 0,0-2-108 0 0,-1 1 87 0 0,0 0-41 0 0,0-3-618 0 0,0-1-481 0 0,0-3-919 0 0</inkml:trace>
  <inkml:trace contextRef="#ctx0" brushRef="#br0" timeOffset="384.31">238 268 5904 0 0,'0'0'169'0'0,"3"3"2"0"0,7 13-128 0 0,-9-14-43 0 0,0 1-1 0 0,0-1 0 0 0,0 0 1 0 0,0 0-1 0 0,0 0 1 0 0,1 0-1 0 0,-1 0 0 0 0,1 0 1 0 0,0 0-1 0 0,-1-1 0 0 0,1 1 1 0 0,1 0 0 0 0,2 1 11 0 0,-1-1 40 0 0,-1 0 45 0 0,-1 0 46 0 0,0 3 49 0 0,0 0-20 0 0,11 10 553 0 0,1 1 34 0 0,-10-6-291 0 0,1-1-58 0 0,-2-4-214 0 0,3 5 55 0 0,7 17 283 0 0,-12-25-493 0 0,-1-2-11 0 0,0 1 0 0 0,0 0 0 0 0,0 0 1 0 0,0-1-1 0 0,0 1 0 0 0,1 0 0 0 0,-1-1 0 0 0,0 1 0 0 0,0 0 0 0 0,1-1 1 0 0,-1 1-1 0 0,0 0 0 0 0,1-1 0 0 0,-1 1 0 0 0,1-1 0 0 0,-1 1 1 0 0,0-1-1 0 0,1 1 0 0 0,0-1 0 0 0,-1 1 0 0 0,1-1 0 0 0,-1 1 1 0 0,1-1-1 0 0,-1 0 0 0 0,1 1 0 0 0,0-1 0 0 0,0 1-29 0 0,6 2 208 0 0,-6-3-182 0 0,-1 1-1 0 0,1-1 1 0 0,0 1-1 0 0,0-1 1 0 0,0 1-1 0 0,0 0 1 0 0,-1-1 0 0 0,1 1-1 0 0,0 0 1 0 0,0 0-1 0 0,-1-1 1 0 0,1 1 0 0 0,-1 0-1 0 0,1 0-25 0 0,0 1 76 0 0,-1 0 0 0 0,1 0 0 0 0,-1 0 0 0 0,1 0 0 0 0,-1 0 0 0 0,0 1 0 0 0,0-1 0 0 0,0 0 0 0 0,0 1-76 0 0,0 0 83 0 0,-1-1 0 0 0,2 1 0 0 0,-1-1 0 0 0,0 1-1 0 0,0-1 1 0 0,1 1 0 0 0,-1-1 0 0 0,1 0 0 0 0,0 1 0 0 0,0 0-83 0 0,0 0 13 0 0,1 0 48 0 0,0 1 42 0 0,0-1 34 0 0,4 10 388 0 0,-5-1 0 0 0,-2-8-389 0 0,-1-1-34 0 0,-5 1 95 0 0,7-4-186 0 0,-1 1-1 0 0,1-1 1 0 0,-1 0 0 0 0,1 0 0 0 0,-1 1-1 0 0,1-1 1 0 0,0 0 0 0 0,-1 1-1 0 0,1-1 1 0 0,0 0 0 0 0,-1 1 0 0 0,1-1-1 0 0,0 1 1 0 0,-1-1 0 0 0,1 1 0 0 0,0-1-1 0 0,0 0 1 0 0,0 1 0 0 0,-1-1-1 0 0,1 1 1 0 0,0-1 0 0 0,0 1 0 0 0,0-1-1 0 0,0 1 1 0 0,0-1 0 0 0,0 1 0 0 0,0-1-1 0 0,0 1 1 0 0,0-1 0 0 0,0 1-1 0 0,0-1 1 0 0,0 1-11 0 0,0 12 242 0 0,0-10-24 0 0,0-3-88 0 0,0 0-40 0 0,0 0-8 0 0,0 0 0 0 0,0 0 12 0 0,0-3-14 0 0,0-3-80 0 0,0 3 5 0 0,0 0 0 0 0,0 0-1 0 0,0 0 1 0 0,0 0 0 0 0,0 1 0 0 0,0-1 0 0 0,1 0 0 0 0,0 0 0 0 0,-1 0 0 0 0,1 0-1 0 0,0 1 1 0 0,0-1 0 0 0,1 0 0 0 0,-1 1 0 0 0,0-1 0 0 0,1 1 0 0 0,0-1-1 0 0,1-1-4 0 0,0 0 0 0 0,0 1 0 0 0,0-1 0 0 0,-1 0 0 0 0,0 0 0 0 0,1-1 0 0 0,-2 1 0 0 0,1 0 0 0 0,0-2 1 0 0,9-17-1 0 0,1 2-1 0 0,-10 17-8 0 0,0 0 1 0 0,1 0-1 0 0,-1 0 0 0 0,1 0 0 0 0,0 0 0 0 0,1-1 9 0 0,25-23-21 0 0,-22 24-31 0 0,2 4 49 0 0,-6 1-6 0 0,7-1-22 0 0,19 1 7 0 0,-27-1 24 0 0,-1 1 0 0 0,0-1 0 0 0,0 0 0 0 0,0 1 0 0 0,0-1 0 0 0,0 1 0 0 0,1-1 1 0 0,-1 1-1 0 0,0-1 0 0 0,0 1 0 0 0,0 0 0 0 0,0 0 0 0 0,-1-1 0 0 0,1 1 0 0 0,0 0 0 0 0,0 0 0 0 0,0 0 0 0 0,-1 0 0 0 0,1 0 1 0 0,0 1-1 0 0,4 9-4 0 0,-5-10 1 0 0,0 0 0 0 0,1 0 0 0 0,-1 0 1 0 0,1 0-1 0 0,-1 0 0 0 0,1 0 0 0 0,-1 0 1 0 0,1 0-1 0 0,0 0 0 0 0,-1 0 0 0 0,1 0 1 0 0,0 0-1 0 0,0 0 0 0 0,0 0 0 0 0,0-1 1 0 0,0 1-1 0 0,0 0 0 0 0,0 0 3 0 0,10 3-10 0 0,-9-3 10 0 0,-1-1 0 0 0,0 0 0 0 0,0 1 0 0 0,0-1 0 0 0,0 1 0 0 0,0-1 0 0 0,0 1 0 0 0,0 0 0 0 0,0-1 0 0 0,0 1 0 0 0,0 0 0 0 0,0 0 0 0 0,0 0 0 0 0,-1-1 0 0 0,1 1 0 0 0,0 0 0 0 0,-1 0 0 0 0,1 1 0 0 0,18 32 0 0 0,-17-31 0 0 0,0 0 0 0 0,-1-1 0 0 0,1 1 0 0 0,-1 0 0 0 0,1 0 0 0 0,-1 0 0 0 0,0 0 0 0 0,0 0 0 0 0,0 0 0 0 0,-1 1 0 0 0,1-1 0 0 0,-1 0 0 0 0,1 3 0 0 0,-1-4 1 0 0,0-1 1 0 0,0 1 0 0 0,0-1 0 0 0,0 1 0 0 0,1-1 0 0 0,-1 1 0 0 0,1-1 0 0 0,-1 1 0 0 0,1-1-1 0 0,0 1 1 0 0,0-1 0 0 0,-1 1 0 0 0,1-1-2 0 0,6 12 29 0 0,-2 13-18 0 0,1-14-9 0 0,-1-3 11 0 0,-3 23 89 0 0,-2-31-102 0 0,0-1 1 0 0,0 1-1 0 0,0-1 1 0 0,0 1-1 0 0,0-1 1 0 0,0 1-1 0 0,0-1 1 0 0,0 1-1 0 0,1-1 1 0 0,-1 1 0 0 0,0-1-1 0 0,0 1 1 0 0,0-1-1 0 0,1 1 1 0 0,-1-1-1 0 0,0 1 1 0 0,1-1-1 0 0,-1 0 1 0 0,0 1-1 0 0,1-1 1 0 0,-1 1-1 0 0,1-1 0 0 0,7 2-25 0 0,-5-2-90 0 0,-3 0-8 0 0,1-1-188 0 0,2 1 83 0 0,5 1-285 0 0,-7-1 224 0 0,1 0-247 0 0,-1 0-308 0 0,-1 0-604 0 0</inkml:trace>
  <inkml:trace contextRef="#ctx0" brushRef="#br0" timeOffset="663.15">980 0 8808 0 0,'0'0'197'0'0,"0"0"24"0"0,0 0 19 0 0,3 3-29 0 0,7 10-91 0 0,-7-1 164 0 0,-3 0 80 0 0,-1-10-296 0 0,1 0 1 0 0,0 0 0 0 0,0 0-1 0 0,0 0 1 0 0,0-1 0 0 0,1 1-1 0 0,-1 0 1 0 0,0 0-1 0 0,1 0 1 0 0,-1 0 0 0 0,1 0-69 0 0,10 17 478 0 0,-6 7-139 0 0,1-11-149 0 0,-5-12-151 0 0,0 1 0 0 0,1-1 0 0 0,-2 1 1 0 0,1-1-1 0 0,0 1 0 0 0,0-1 0 0 0,-1 1 0 0 0,0-1 1 0 0,0 1-40 0 0,0 9 109 0 0,-1 7 94 0 0,5-3 38 0 0,-2-10-173 0 0,0-1 7 0 0,1 1 0 0 0,-2-1-1 0 0,1 1 1 0 0,-1 0-1 0 0,0-1 1 0 0,0 1 0 0 0,-1 3-75 0 0,0-2 94 0 0,0 0 0 0 0,1 0 0 0 0,1 8-94 0 0,8 7 226 0 0,-6-2-92 0 0,-4 40 304 0 0,-1-38-289 0 0,0-12-81 0 0,1-9-51 0 0,0 0 1 0 0,0 0-1 0 0,0 0 0 0 0,0 0 1 0 0,0 0-1 0 0,1 0 0 0 0,-1 0 1 0 0,0-1-1 0 0,1 1 0 0 0,0 0 1 0 0,-1 1-18 0 0,14 20 152 0 0,-1 1-100 0 0,-13-22-45 0 0,1 0 0 0 0,0 1 0 0 0,-1-1 0 0 0,0 0 0 0 0,1 1 0 0 0,-1-1 1 0 0,0 0-1 0 0,0 1 0 0 0,-1 1-7 0 0,1 0 8 0 0,0-2 50 0 0,0 1-3 0 0,0 10-57 0 0,0 0-67 0 0,0-10-52 0 0,0-3 40 0 0,0 0-64 0 0,0 0-78 0 0,0 0 66 0 0,0 0-36 0 0,0 0-38 0 0,0 0-36 0 0,0 0-363 0 0,0 0 86 0 0,0 0-51 0 0,0 0-699 0 0,0 0-552 0 0,0 0-1049 0 0</inkml:trace>
  <inkml:trace contextRef="#ctx0" brushRef="#br0" timeOffset="866.31">775 379 8032 0 0,'0'0'182'0'0,"2"0"29"0"0,2 0-136 0 0,11 0 147 0 0,-7-3-110 0 0,-3-7-74 0 0,0 7-38 0 0,0 0 0 0 0,0 0 0 0 0,0 0 0 0 0,1 1 0 0 0,0 0 0 0 0,6-1 25 0 0,4-2 78 0 0,0-5 83 0 0,3-6 145 0 0,11-1 16 0 0,-3 2-62 0 0,-5 3-116 0 0,0 3-76 0 0,0-1-40 0 0,14-5-3 0 0,7-2-28 0 0,-38 15-39 0 0,0 0-32 0 0,0 0-35 0 0,0 0-35 0 0,0 1-36 0 0,0 0-38 0 0,-1 0-39 0 0,1-1-40 0 0,1 1-91 0 0,-1 0-56 0 0,0-1-57 0 0,1 1-60 0 0,2-3-740 0 0,2-5-725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20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7344 0 0,'0'0'216'0'0,"0"0"65"0"0,3 0 150 0 0,-3 0-407 0 0,1 0 0 0 0,-1 0 0 0 0,1 0 0 0 0,-1 0 0 0 0,1 0 0 0 0,-1 0 0 0 0,1 0 0 0 0,-1 0 0 0 0,1 0 0 0 0,-1 0 0 0 0,1 0 0 0 0,-1 1 0 0 0,1-1 0 0 0,-1 0 0 0 0,1 0 0 0 0,-1 0 0 0 0,0 1 0 0 0,1-1 0 0 0,-1 0 0 0 0,1 1 0 0 0,-1-1 0 0 0,0 0 0 0 0,1 1 0 0 0,-1-1 0 0 0,0 1 0 0 0,1-1 0 0 0,-1 0 0 0 0,0 1 0 0 0,0-1 0 0 0,0 1 0 0 0,1-1 0 0 0,-1 1 0 0 0,0-1 0 0 0,0 1 0 0 0,0-1 0 0 0,0 1 0 0 0,0-1 0 0 0,0 1 0 0 0,0-1 0 0 0,0 1 0 0 0,0-1 0 0 0,0 1-24 0 0,3 4 506 0 0,7 9 12 0 0,-7 1-70 0 0,-1-3-94 0 0,3-3-64 0 0,1 4 0 0 0,-1 16 58 0 0,-1-16-230 0 0,4 8 143 0 0,2 8 82 0 0,-5-10-201 0 0,0 23 77 0 0,0-19-100 0 0,-3-13-54 0 0,0 1 0 0 0,0-1 0 0 0,-1 1 0 0 0,0 5-65 0 0,0 0 85 0 0,0 0-1 0 0,1 0 1 0 0,3 7-85 0 0,-1 1 72 0 0,1 21 66 0 0,1-22-52 0 0,-4-17-56 0 0,0 0 0 0 0,-1 0 0 0 0,0 1 0 0 0,0-1 0 0 0,-1 1 0 0 0,1 0-30 0 0,-1 6 49 0 0,2 0 0 0 0,0 0-1 0 0,0 0 1 0 0,4 8-49 0 0,-5-18 11 0 0,0 6 27 0 0,0 0 0 0 0,0 0 1 0 0,-1 0-1 0 0,0 0 1 0 0,-1 8-39 0 0,0-10 34 0 0,0 1 0 0 0,1-1 1 0 0,0 1-1 0 0,1-1 0 0 0,0 0 0 0 0,0 0 1 0 0,1 4-35 0 0,4 2 78 0 0,-5-12-66 0 0,0 1 1 0 0,0-1-1 0 0,0 1 0 0 0,-1-1 0 0 0,1 1 0 0 0,-1-1 0 0 0,1 1 0 0 0,-1-1 0 0 0,1 1 0 0 0,-1-1 0 0 0,0 1 0 0 0,0-1 1 0 0,0 1-13 0 0,-1 14 104 0 0,1-11-77 0 0,-1-1 0 0 0,1 0 1 0 0,0 1-1 0 0,0-1 0 0 0,0 0 0 0 0,1 1 0 0 0,0-1 1 0 0,0 0-1 0 0,1 4-27 0 0,8 5 28 0 0,-7-10 39 0 0,-3-3 10 0 0,0 0-5 0 0,0 0 13 0 0,0-3-13 0 0,0-34 67 0 0,0 18-112 0 0,0-1-35 0 0,0 17 12 0 0,0 0 0 0 0,1-1 0 0 0,-1 1 0 0 0,1 0 0 0 0,0-1 0 0 0,0 1 0 0 0,0 0 0 0 0,0 0 0 0 0,2-2-4 0 0,1-6 17 0 0,3-7-14 0 0,0 1 1 0 0,1-1-1 0 0,7-9-3 0 0,14-19-53 0 0,-25 40 42 0 0,0 1 0 0 0,0 0-1 0 0,1-1 1 0 0,0 1 0 0 0,0 1-1 0 0,0-1 1 0 0,0 1 0 0 0,5-3 11 0 0,22-9-60 0 0,-29 15 58 0 0,1 0 1 0 0,-1 1-1 0 0,1-1 1 0 0,-1 1-1 0 0,1-1 1 0 0,-1 1 0 0 0,1 0-1 0 0,-1 1 1 0 0,2-1 1 0 0,3 0-13 0 0,-2 3-40 0 0,12 9 38 0 0,-14-10 16 0 0,0 0-1 0 0,0 0 0 0 0,0 1 0 0 0,0 0 1 0 0,2 2-1 0 0,7 11 0 0 0,-10-12 0 0 0,-3 2-1 0 0,0 15 15 0 0,0 8 117 0 0,-3-23-67 0 0,-26 23 92 0 0,13-13-107 0 0,4-4-77 0 0,-7 4-45 0 0,-8-3 75 0 0,7-5-4 0 0,-9 8 2 0 0,24-6 0 0 0,4-9-2 0 0,1-1 1 0 0,-1 1-1 0 0,0-1 1 0 0,1 0-1 0 0,-1 0 1 0 0,0 1 0 0 0,1-1-1 0 0,-1 0 1 0 0,0 0-1 0 0,1 0 1 0 0,-1 0-1 0 0,0 0 1 0 0,1 0 0 0 0,-1 0-1 0 0,0 0 2 0 0,1 0 0 0 0,-7 0-122 0 0,2 0 76 0 0,1 0 12 0 0,2 0-62 0 0,2 0 23 0 0,0 0-18 0 0,0 0-59 0 0,0 0-148 0 0,-3 0-270 0 0,-10 0-28 0 0</inkml:trace>
  <inkml:trace contextRef="#ctx0" brushRef="#br0" timeOffset="478.41">726 427 8696 0 0,'0'0'197'0'0,"0"2"24"0"0,0 62 189 0 0,0-50-355 0 0,0 0-34 0 0,1-5 3 0 0,1-2 42 0 0,3 6 161 0 0,-4-12-187 0 0,0 1 0 0 0,0-1 1 0 0,-1 1-1 0 0,1-1 0 0 0,0 1 1 0 0,-1-1-1 0 0,1 1 0 0 0,-1 0 1 0 0,0-1-1 0 0,0 1 0 0 0,1 0 0 0 0,-1-1 1 0 0,0 1-1 0 0,0 0 0 0 0,-1-1 1 0 0,1 1-1 0 0,0 0 0 0 0,-1 1-40 0 0,-5 8 310 0 0,1 0 51 0 0,4-10-324 0 0,1 0 0 0 0,0 0 0 0 0,0 0 0 0 0,0 0 0 0 0,0 0 0 0 0,0 0 0 0 0,0 0 0 0 0,0 1 0 0 0,0-1 0 0 0,1 0 0 0 0,-1 0 0 0 0,1 1-37 0 0,1 4 101 0 0,2 5 138 0 0,-1 2 88 0 0,0 1 101 0 0,-2 2 112 0 0,-1-10-350 0 0,0-1-37 0 0,0 3 15 0 0,0-1-53 0 0,2 9 116 0 0,5-10-50 0 0,-3-4-78 0 0,2 7 123 0 0,-2 3-54 0 0,-3-9-138 0 0,0-1 0 0 0,0 1 0 0 0,0-1 0 0 0,0 0 0 0 0,0 1 0 0 0,1-1 0 0 0,-1 0 1 0 0,1 0-35 0 0,9 4 122 0 0,-8 1-48 0 0,-3-7-72 0 0,0 0 0 0 0,0 0-1 0 0,0 0 1 0 0,0 1 0 0 0,0-1 0 0 0,0 0-1 0 0,0 0 1 0 0,0 0 0 0 0,0 0 0 0 0,0 1-1 0 0,0-1 1 0 0,0 0 0 0 0,0 0 0 0 0,0 0-1 0 0,0 0 1 0 0,0 1 0 0 0,1-1 0 0 0,-1 0-1 0 0,0 0 1 0 0,0 0 0 0 0,0 0 0 0 0,0 0-1 0 0,0 0 1 0 0,1 1 0 0 0,-1-1 0 0 0,0 0 0 0 0,0 0-1 0 0,0 0 1 0 0,0 0 0 0 0,0 0 0 0 0,1 0-1 0 0,-1 0 1 0 0,0 0 0 0 0,0 0 0 0 0,0 0-1 0 0,1 0 1 0 0,-1 0-2 0 0,9 1 79 0 0,9 0 62 0 0,-16-2-130 0 0,0 1 1 0 0,0 0-1 0 0,0-1 1 0 0,0 1 0 0 0,0-1-1 0 0,0 1 1 0 0,0-1-1 0 0,0 0 1 0 0,0 0-1 0 0,0 0 1 0 0,-1 0-1 0 0,1-1 1 0 0,0 1-1 0 0,-1 0 1 0 0,2-1-12 0 0,10-16 62 0 0,-8 7-12 0 0,-5 10-45 0 0,1 0 0 0 0,-1 0 0 0 0,1 0 1 0 0,-1 0-1 0 0,1 0 0 0 0,-1 0 0 0 0,1 0 0 0 0,-1 0 1 0 0,1 0-1 0 0,0 0 0 0 0,0 0 0 0 0,-1 0 0 0 0,1 0 1 0 0,0 0-1 0 0,0 1 0 0 0,0-1 0 0 0,0 0 1 0 0,1 0-6 0 0,10-8 53 0 0,-11 8-52 0 0,-1 0 1 0 0,1 0-1 0 0,-1 0 1 0 0,1 0-1 0 0,-1 0 0 0 0,0 0 1 0 0,0 0-1 0 0,1 0 1 0 0,-1 0-1 0 0,0-1 1 0 0,0 1-1 0 0,0 0 1 0 0,0 0-1 0 0,0 0-1 0 0,0-3 7 0 0,2-6 57 0 0,0 6-56 0 0,7-16 12 0 0,-7 2 28 0 0,-1 14-43 0 0,-1 1 0 0 0,0 0 1 0 0,1 0-1 0 0,-1-1 0 0 0,1 1 1 0 0,0 0-1 0 0,0 0 0 0 0,1 0 1 0 0,0-2-6 0 0,3-6 17 0 0,-4 6-15 0 0,1 0 0 0 0,0 0 1 0 0,0 0-1 0 0,0 0 0 0 0,3-4-2 0 0,-4 8 0 0 0,-1 1 0 0 0,1-1 0 0 0,-1 0 0 0 0,1 0 0 0 0,-1 0 0 0 0,0 0 0 0 0,1 0 0 0 0,-1 1 0 0 0,0-1 0 0 0,0 0 0 0 0,0 0 0 0 0,0 0 0 0 0,0 0 0 0 0,0 0 0 0 0,0 0 0 0 0,0 0 0 0 0,0 0 0 0 0,3-15 0 0 0,-3 15 0 0 0,1 0 0 0 0,0 0 0 0 0,0 0 0 0 0,-1 0 0 0 0,1 0 0 0 0,0 0 0 0 0,0 0 0 0 0,0 0 0 0 0,0 0 0 0 0,1 0 0 0 0,-1 0 0 0 0,1 0 0 0 0,-2 1 0 0 0,1-1 0 0 0,0 1 0 0 0,-1 0 0 0 0,1 0 0 0 0,0 0 0 0 0,0-1 0 0 0,-1 1 0 0 0,1 0 0 0 0,0 0 0 0 0,-1 0 0 0 0,1 0 0 0 0,0 0 0 0 0,0 0 0 0 0,-1 0 0 0 0,1 0 0 0 0,0 1 0 0 0,-1-1 0 0 0,1 0 0 0 0,0 0 0 0 0,0 1 0 0 0,-1-1 0 0 0,2 1 0 0 0,0 0 0 0 0,-1 0 0 0 0,1 1 0 0 0,-1-1 0 0 0,1 0 0 0 0,-1 1 0 0 0,0-1 0 0 0,0 1 0 0 0,1-1 0 0 0,-1 2 0 0 0,9 18-6 0 0,-1 3-48 0 0,-5-16 43 0 0,7 18 10 0 0,-6-16 0 0 0,2 9-13 0 0,-5-1-25 0 0,-3-6 31 0 0,1-4 7 0 0,0 0 1 0 0,0 1-1 0 0,1-1 1 0 0,1 8 0 0 0,-1-13 0 0 0,3 10 0 0 0,-2 0 0 0 0,1-1 0 0 0,-1 1 0 0 0,-1 9 0 0 0,0-8 0 0 0,0 0 0 0 0,1 0 0 0 0,0 0 0 0 0,1 0 0 0 0,-1-3 0 0 0,0 1 0 0 0,0-1 0 0 0,-1 11 0 0 0,-1 107 14 0 0,0-118 11 0 0,-1-1 1 0 0,-1 1-1 0 0,1-1 0 0 0,-3 6-25 0 0,-1 7 45 0 0,0 19 56 0 0,-6-5 123 0 0,8-17-98 0 0,-2 8 70 0 0,-5 1 44 0 0,-3-1 28 0 0,-2 3 25 0 0,3-10-68 0 0,1-5 0 0 0,-4 1 44 0 0,3-4-81 0 0,0 0-1 0 0,2 2 1 0 0,-3 3-188 0 0,0 1 164 0 0,10-15-133 0 0,1 0 0 0 0,-1 0-1 0 0,0 0 1 0 0,0-1 0 0 0,0 1-1 0 0,-1-1 1 0 0,0 0-31 0 0,-1 1 32 0 0,-1-1 0 0 0,0 0 0 0 0,0-1 0 0 0,0 1 0 0 0,0-1 0 0 0,0 0-32 0 0,-4 1 9 0 0,-10 3 11 0 0,5 1 28 0 0,7-3-37 0 0,7-3-11 0 0,0 0 1 0 0,-1 0-1 0 0,1 0 0 0 0,-1 0 0 0 0,1 0 0 0 0,-1-1 0 0 0,0 1 0 0 0,1-1 1 0 0,-1 1-1 0 0,1-1 0 0 0,-1 0 0 0 0,0 1 0 0 0,0-1 0 0 0,1 0 0 0 0,-2 0 0 0 0,-6 0 0 0 0,6 1 0 0 0,0-1 0 0 0,0 0 0 0 0,0 0 0 0 0,0 0 0 0 0,0 0 0 0 0,1 0 0 0 0,-1-1 0 0 0,0 1 0 0 0,0-1 0 0 0,0 0 0 0 0,-1 0 0 0 0,2 0-136 0 0,-1-1 42 0 0,-3-1 9 0 0,0 0 96 0 0,-9-6 118 0 0,10 6-128 0 0,1 0-47 0 0,-2-1-94 0 0,4 2 27 0 0,-1 0-33 0 0,1 0-37 0 0,-1 0-40 0 0,1-1-44 0 0,-1 1-47 0 0,1 0-52 0 0,0-1-53 0 0,0 1-59 0 0,0 0-61 0 0,1-1-65 0 0,-1 1-69 0 0,0-1-72 0 0,1 1-75 0 0,-1-5-1452 0 0,1-2-1284 0 0,1 9 3555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16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207 411 4576 0 0,'0'0'101'0'0,"0"0"22"0"0,0 0 5 0 0,-3 0-21 0 0,3 0-103 0 0,-1 0 0 0 0,1 0 0 0 0,-1 0 0 0 0,1 0 0 0 0,-1 0 0 0 0,1 0 0 0 0,-1 0 0 0 0,1 0 0 0 0,-1 0 0 0 0,1 0 1 0 0,-1 1-1 0 0,1-1 0 0 0,-1 0 0 0 0,1 0 0 0 0,-1 1 0 0 0,1-1 0 0 0,0 0 0 0 0,-1 0 0 0 0,1 1 0 0 0,-1-1-4 0 0,-1 3 59 0 0,0 1 52 0 0,-2-2 76 0 0,-1 1 104 0 0,1-3-99 0 0,0 0 36 0 0,1 0-100 0 0,-1 0 33 0 0,-13 0 460 0 0,10 0-384 0 0,0 0-60 0 0,2 0-101 0 0,3 0 246 0 0,-1 3-22 0 0,3-2-265 0 0,-15 9 226 0 0,9-8-65 0 0,2-1-42 0 0,0-2 50 0 0,2 4-2 0 0,-11 7-36 0 0,6-7-97 0 0,6-3-62 0 0,1 1-1 0 0,-1-1 1 0 0,1 0-1 0 0,-1 0 0 0 0,1 0 1 0 0,-1 1-1 0 0,1-1 0 0 0,-1 0 1 0 0,1 0-1 0 0,0 1 1 0 0,-1-1-1 0 0,1 0 0 0 0,-1 1 1 0 0,1-1-1 0 0,0 1 0 0 0,-1-1 1 0 0,1 0-1 0 0,0 1 1 0 0,0-1-1 0 0,-1 1 0 0 0,1-1 1 0 0,0 1-1 0 0,0-1 0 0 0,0 1 1 0 0,-1-1-1 0 0,1 1 1 0 0,0-1-1 0 0,0 1 0 0 0,0-1 1 0 0,0 1-1 0 0,0-1 0 0 0,0 1 1 0 0,0-1-1 0 0,0 1 1 0 0,0-1-1 0 0,0 1 0 0 0,1-1 1 0 0,-1 1-7 0 0,0 0 12 0 0,0 1 0 0 0,-1 0 0 0 0,1-1 0 0 0,0 1 0 0 0,-1 0 0 0 0,1-1 0 0 0,-1 1 1 0 0,1-1-1 0 0,-1 1 0 0 0,0-1 0 0 0,0 1 0 0 0,1-1 0 0 0,-1 1 0 0 0,-1-1-12 0 0,-2 7 47 0 0,-2 5 49 0 0,0-8-36 0 0,5-4-54 0 0,1-1-1 0 0,-1 1 1 0 0,0 0-1 0 0,1-1 1 0 0,-1 1 0 0 0,0 0-1 0 0,1-1 1 0 0,-1 1-1 0 0,1 0 1 0 0,-1 0 0 0 0,1 0-1 0 0,-1 0 1 0 0,1-1-1 0 0,0 1 1 0 0,-1 0 0 0 0,1 0-1 0 0,0 0 1 0 0,0 0-1 0 0,0 0-5 0 0,-5 10 28 0 0,4-8-17 0 0,-1 0 1 0 0,1 0-1 0 0,0 0 0 0 0,0 0 0 0 0,0 1 1 0 0,1-1-1 0 0,-1 0 0 0 0,1 0 1 0 0,-1 3-12 0 0,1-3 11 0 0,0 1 1 0 0,0-1-1 0 0,-1 0 1 0 0,0 0-1 0 0,1 0 1 0 0,-1 0-1 0 0,0 1 1 0 0,-1-1-1 0 0,1 0-11 0 0,-5 12 41 0 0,5-6-8 0 0,0 0 0 0 0,0 0 0 0 0,0 0 1 0 0,1 0-1 0 0,1 0 0 0 0,0 2-33 0 0,1 1 27 0 0,4 3-8 0 0,-5-12-10 0 0,1 1 0 0 0,-1-1 1 0 0,0 0-1 0 0,0 1 1 0 0,-1-1-1 0 0,1 1 0 0 0,-1-1 1 0 0,0 2-10 0 0,0-3 4 0 0,0-1 0 0 0,0 1 0 0 0,1 0 0 0 0,-1-1 0 0 0,0 1-1 0 0,1 0 1 0 0,-1-1 0 0 0,1 1 0 0 0,-1 0 0 0 0,1-1 0 0 0,0 1 0 0 0,-1-1 0 0 0,1 1 0 0 0,0-1-4 0 0,6 12 41 0 0,-5-1-27 0 0,-2-10-14 0 0,0-1 1 0 0,0 1 0 0 0,1-1-1 0 0,-1 1 1 0 0,0-1 0 0 0,1 1-1 0 0,-1-1 1 0 0,1 1 0 0 0,-1-1-1 0 0,1 1 1 0 0,0-1 0 0 0,0 0-1 0 0,-1 1 1 0 0,1-1 0 0 0,0 0-1 0 0,0 0 1 0 0,0 0 0 0 0,0 0-1 0 0,1 0 1 0 0,-1 0 0 0 0,1 1-1 0 0,11 5 44 0 0,7 2-24 0 0,-2 1-3 0 0,-6-5 22 0 0,-12-4-39 0 0,1-1 0 0 0,-1 0 1 0 0,0 0-1 0 0,1 1 0 0 0,-1-1 0 0 0,0 0 1 0 0,1 0-1 0 0,-1 0 0 0 0,0 1 1 0 0,1-1-1 0 0,-1 0 0 0 0,0 0 1 0 0,1 0-1 0 0,-1 0 0 0 0,1 0 0 0 0,-1 0 1 0 0,0 0-1 0 0,1 0 0 0 0,-1 0 1 0 0,0 0-1 0 0,1 0 0 0 0,-1 0 1 0 0,1 0-1 0 0,-1 0 0 0 0,0 0 0 0 0,1-1 1 0 0,-1 1-1 0 0,0 0 0 0 0,1 0 1 0 0,-1 0-1 0 0,0 0 0 0 0,1-1 1 0 0,-1 1-1 0 0,0 0 0 0 0,1 0 0 0 0,-1-1 1 0 0,0 1-1 0 0,0 0 0 0 0,0-1 1 0 0,1 1-1 0 0,-1 0 0 0 0,0-1 1 0 0,0 1-1 0 0,0 0 0 0 0,1-1 0 0 0,-1 1 1 0 0,0 0-1 0 0,0-1 0 0 0,0 1 0 0 0,3-6 28 0 0,26-10 286 0 0,-19 12-218 0 0,-8 3-78 0 0,-1 0 0 0 0,0 1 0 0 0,1-1 0 0 0,-1 0 0 0 0,0 1-1 0 0,1-1 1 0 0,-1 0 0 0 0,0 0 0 0 0,0 0 0 0 0,1-1-18 0 0,2-6 112 0 0,2-7 55 0 0,2-1-17 0 0,13-12 193 0 0,-1 0-16 0 0,-12 11-207 0 0,-3 2 24 0 0,1-1-20 0 0,-1 0-6 0 0,-1-2 38 0 0,-5-2-49 0 0,1 10-62 0 0,0-71 311 0 0,0 78-348 0 0,-1 1 0 0 0,1 0 1 0 0,-1-1-1 0 0,0 1 0 0 0,0 0 1 0 0,0-1-1 0 0,0 1 1 0 0,0 0-1 0 0,0 0 0 0 0,0 0 1 0 0,-1 0-1 0 0,1 0 0 0 0,-1 0 1 0 0,1 0-1 0 0,-1 0 1 0 0,0 1-1 0 0,0-1 0 0 0,-1 0-8 0 0,-5-6 10 0 0,-7-5-10 0 0,3 8-22 0 0,2 0-66 0 0,3 0-80 0 0,4 3-65 0 0,0 0 70 0 0,-5 2-195 0 0,6 0 130 0 0,0 1 6 0 0,1-1-82 0 0,0 0-2 0 0,-1 0-46 0 0,0 0-39 0 0,1 0-34 0 0,-1 0-125 0 0,0 0-33 0 0,-4 0-1288 0 0</inkml:trace>
  <inkml:trace contextRef="#ctx0" brushRef="#br0" timeOffset="586.01">538 0 7200 0 0,'0'0'165'0'0,"0"0"22"0"0,0 0 6 0 0,0 3 36 0 0,0 0-139 0 0,0 0 0 0 0,0-1 0 0 0,0 1-1 0 0,1 0 1 0 0,-1-1 0 0 0,1 1 0 0 0,0 0-1 0 0,-1-1 1 0 0,1 1 0 0 0,2 2-90 0 0,6 10 312 0 0,3 9 62 0 0,-9-14-200 0 0,-2 1 75 0 0,0 2-9 0 0,2 0-40 0 0,5 5 43 0 0,2 0-48 0 0,-6-12-115 0 0,-1 1 0 0 0,1-1 1 0 0,-1 1-1 0 0,0 0 1 0 0,-1 0-1 0 0,1 4-80 0 0,3 31 291 0 0,9 27 279 0 0,12 20-68 0 0,-22-62-318 0 0,-2-4-52 0 0,3 12 53 0 0,1-7-25 0 0,-3-12-73 0 0,-2-9-45 0 0,0-1 0 0 0,0 1 0 0 0,-1 0 0 0 0,0 0 0 0 0,-1-1 0 0 0,1 1-42 0 0,-1 25 158 0 0,0-3-39 0 0,2-11-30 0 0,4-1-29 0 0,0-2-2 0 0,-4 0 26 0 0,-2 62 348 0 0,0-75-360 0 0,0-2 0 0 0,0 0 6 0 0,0 0 29 0 0,0 0 12 0 0,0 0 1 0 0,0-2 0 0 0,0-14 45 0 0,0 1-44 0 0,0-16 14 0 0,0 2-102 0 0,0-38-81 0 0,0 35 64 0 0,0 27-1 0 0,1-1 1 0 0,0 1-1 0 0,0-1 0 0 0,0 1 0 0 0,1-1 0 0 0,0 1 1 0 0,0 0-1 0 0,0 0-15 0 0,15-29 23 0 0,-12 24-30 0 0,7-1-11 0 0,14-3-118 0 0,-20 10 99 0 0,10 2-44 0 0,0 4 14 0 0,16 14-6 0 0,-17-3 61 0 0,-2 0 12 0 0,-8-9 0 0 0,0 0 0 0 0,0 1 0 0 0,-1-1 0 0 0,0 1 0 0 0,0 0 0 0 0,1 3 0 0 0,2 5 17 0 0,-2-2 49 0 0,-1-4-9 0 0,0 7 48 0 0,-4 0-44 0 0,1 3-10 0 0,5-6-34 0 0,-5-10-17 0 0,-1-1 0 0 0,1 1 0 0 0,0 0 0 0 0,-1 0 0 0 0,1-1 0 0 0,-1 1 0 0 0,0 0 0 0 0,1 0 1 0 0,-1 0-1 0 0,0-1 0 0 0,1 1 0 0 0,-1 0 0 0 0,0 0 0 0 0,0 0 0 0 0,0 0 0 0 0,0 0 0 0 0,0 0 0 0 0,0 0 0 0 0,0-1 0 0 0,0 1 0 0 0,0 0 0 0 0,0 0 0 0 0,0 0 0 0 0,-1 0 0 0 0,1 0 1 0 0,0 0-1 0 0,-5 7 0 0 0,4-7 0 0 0,0 1 0 0 0,0-1 0 0 0,0 1 0 0 0,0-1 0 0 0,1 1 0 0 0,-1-1 0 0 0,0 1 0 0 0,1-1 0 0 0,-1 1 0 0 0,1 0 0 0 0,0-1 0 0 0,0 1 0 0 0,0 0 0 0 0,-1 0 0 0 0,2 0 0 0 0,-1 0 0 0 0,0 1 0 0 0,0-1 0 0 0,0 0 0 0 0,0 1 0 0 0,0-1 0 0 0,-1 0 0 0 0,1 1 0 0 0,-1-1 0 0 0,0 0 0 0 0,1 0 0 0 0,-1 0 0 0 0,0 1 0 0 0,0-1 0 0 0,0 0 0 0 0,-1 0 0 0 0,1 0 0 0 0,0-1 0 0 0,-1 1 0 0 0,1 0 0 0 0,-1 0 0 0 0,-1 1 0 0 0,1-1 0 0 0,0 1 0 0 0,0 0 0 0 0,1 0 0 0 0,-1 0 0 0 0,0 1 0 0 0,1-2 0 0 0,1 0 0 0 0,-1 0 0 0 0,0 0 0 0 0,0 0 0 0 0,-1-1 0 0 0,1 1 0 0 0,0 0 0 0 0,0-1 0 0 0,-1 1 0 0 0,1-1 0 0 0,-1 0 0 0 0,1 1 0 0 0,-2 0 0 0 0,-4 1 0 0 0,4-2 0 0 0,1 0 0 0 0,-1 0 0 0 0,0 1 0 0 0,0-1 0 0 0,1 1 0 0 0,-1 0 0 0 0,1 0 0 0 0,0 0 0 0 0,-1 0 0 0 0,1 0 0 0 0,0 0 0 0 0,0 0 0 0 0,0 1 0 0 0,1-1 0 0 0,-2 2 0 0 0,1 1 0 0 0,2-5 0 0 0,0 1 0 0 0,-1 0 0 0 0,1-1 0 0 0,0 1 0 0 0,-1 0 0 0 0,1-1 0 0 0,0 1 0 0 0,-1-1 0 0 0,1 1 0 0 0,-1-1 0 0 0,1 1 0 0 0,-1-1 0 0 0,1 1 0 0 0,-1-1 0 0 0,1 1 0 0 0,-1-1 0 0 0,0 0 0 0 0,1 1 0 0 0,-1-1 0 0 0,1 0 0 0 0,-1 0 0 0 0,0 1 0 0 0,-4 1 0 0 0,2 0 0 0 0,-1 0 0 0 0,1 0 0 0 0,-1-1 0 0 0,1 0 0 0 0,-1 0 1 0 0,0 0-1 0 0,0 0 0 0 0,1 0 0 0 0,-5 0 0 0 0,-3-1-32 0 0,-4 0-36 0 0,4-2 4 0 0,5-2-27 0 0,1-1-33 0 0,0 1-59 0 0,0 0-15 0 0,1 0-52 0 0,0 1-59 0 0,0 0-67 0 0,2 3 118 0 0,0-1-41 0 0,-1 0-403 0 0,1 0 190 0 0,0 1-39 0 0,-1-2-636 0 0,1-2-611 0 0,2-5-1017 0 0</inkml:trace>
  <inkml:trace contextRef="#ctx0" brushRef="#br0" timeOffset="936.14">1280 0 6648 0 0,'0'0'149'0'0,"0"0"23"0"0,0 0 12 0 0,-1 1-59 0 0,-1 1-7 0 0,-2 4 61 0 0,-1 1 89 0 0,1 6 209 0 0,3-10-389 0 0,1-1 0 0 0,-1 0 0 0 0,1 0 0 0 0,0 0 1 0 0,0 1-1 0 0,0-1 0 0 0,0 0 0 0 0,0 0 0 0 0,1 0 0 0 0,-1 0 0 0 0,1 1 0 0 0,-1-1 0 0 0,1 0 0 0 0,0 2-88 0 0,3 4 209 0 0,-1-2-50 0 0,3 15 221 0 0,-6-9-179 0 0,0-4-41 0 0,1 2 42 0 0,1 12 106 0 0,3-1-59 0 0,-3-13-128 0 0,0 0-1 0 0,0 1 0 0 0,-1-1 0 0 0,0 8-120 0 0,0-8 87 0 0,-1-1 0 0 0,1 0 0 0 0,1 1 0 0 0,-1-1 0 0 0,2 2-87 0 0,3 20 276 0 0,-4-6-64 0 0,0 0-35 0 0,4 14 150 0 0,0 1-8 0 0,-4-15-154 0 0,-2-5-33 0 0,-1-11-69 0 0,1 1 1 0 0,0-1-1 0 0,1 0 1 0 0,0 1-1 0 0,0 2-63 0 0,5 5 100 0 0,0 3 35 0 0,-4-1 20 0 0,-2 88 307 0 0,0-103-442 0 0,0 0 0 0 0,0 0 0 0 0,0 0 0 0 0,0 0-1 0 0,1 0 1 0 0,-1 0 0 0 0,1 0 0 0 0,0 0 0 0 0,-1-1 0 0 0,1 1-1 0 0,0 0 1 0 0,0 0 0 0 0,1 1-20 0 0,4 8 143 0 0,-5 0-18 0 0,-1 21 59 0 0,0-30-185 0 0,0-1 0 0 0,0 1 1 0 0,0 0-1 0 0,-1-1 1 0 0,1 1-1 0 0,0-1 0 0 0,-1 1 1 0 0,0 0-1 0 0,1-1 1 0 0,-1 1-1 0 0,0-1 0 0 0,0 1 1 0 0,0-1-1 0 0,0 0 1 0 0,0 1-1 0 0,0-1 0 0 0,0 0 1 0 0,-1 1 0 0 0,0 0-63 0 0,2 1-49 0 0,0 1 36 0 0,0-1-68 0 0,0-1-80 0 0,0-1 65 0 0,0 0-35 0 0,0-1-40 0 0,0 1-36 0 0,0 0-370 0 0,0-1 87 0 0,0 0-50 0 0,0 0-713 0 0,0 0-562 0 0,0 0-1069 0 0</inkml:trace>
  <inkml:trace contextRef="#ctx0" brushRef="#br0" timeOffset="1202.52">1074 521 8272 0 0,'0'0'241'0'0,"3"0"-10"0"0,1 0-194 0 0,3-3-26 0 0,-2-7-11 0 0,9 2 64 0 0,3 0 126 0 0,-4 5-69 0 0,3-1 46 0 0,0-7 43 0 0,0-3-48 0 0,1 4 57 0 0,-2 2 177 0 0,1 1 1 0 0,9-3-397 0 0,-8 4 225 0 0,0-1-33 0 0,0-1-48 0 0,-2-1-62 0 0,-1-1-19 0 0,-1 1-4 0 0,-5 5-111 0 0,-1 0-92 0 0,-3 3 27 0 0,0 0-35 0 0,0 0-44 0 0,0 0-40 0 0,3 0-336 0 0,0 0-205 0 0,0 0-92 0 0,1-4-500 0 0,2-3-782 0 0,-9 7 2079 0 0</inkml:trace>
  <inkml:trace contextRef="#ctx0" brushRef="#br0" timeOffset="1641.84">1879 426 7512 0 0,'0'0'166'0'0,"0"0"29"0"0,0 0 13 0 0,-3-2-29 0 0,-4-6-117 0 0,4 5-8 0 0,1 2 133 0 0,1 0-36 0 0,-2 0 60 0 0,1 0-121 0 0,0 1-32 0 0,-3 1 42 0 0,4 0-24 0 0,1-1-5 0 0,-3 0 474 0 0,3 0-17 0 0,-5 2-93 0 0,-16 9-41 0 0,11-9-8 0 0,-11-2-24 0 0,15 0-90 0 0,4 3-44 0 0,-2 1-145 0 0,2-1-46 0 0,0-1-1 0 0,-1 1 1 0 0,1-1 0 0 0,-1 0 0 0 0,1 0-1 0 0,-1 0 1 0 0,0 0 0 0 0,0 0 0 0 0,-2 0-37 0 0,-8 1 62 0 0,11-2-51 0 0,-1-1 1 0 0,1 1-1 0 0,0-1 0 0 0,-1 1 1 0 0,1 0-1 0 0,0 0 0 0 0,0 0 0 0 0,-2 1-11 0 0,4-1 6 0 0,-1-1-1 0 0,0 1 0 0 0,0 0 0 0 0,0 0 1 0 0,1 0-1 0 0,-1 0 0 0 0,0 0 0 0 0,1 0 1 0 0,-1 0-1 0 0,1 0 0 0 0,-1 0 0 0 0,1 0 1 0 0,-1 0-1 0 0,1 0 0 0 0,0 0 0 0 0,0 0 0 0 0,0 1 1 0 0,-1-1-1 0 0,1 0 0 0 0,0 0 0 0 0,0 0 1 0 0,0 0-6 0 0,1 14 80 0 0,-2 15 101 0 0,-1-14-98 0 0,-4-3 6 0 0,5-12-76 0 0,0 0-1 0 0,0 1 1 0 0,0-1-1 0 0,1 1 1 0 0,-1 0-1 0 0,0-1 0 0 0,1 1 1 0 0,0-1-1 0 0,-1 1 1 0 0,1 0-1 0 0,0-1 1 0 0,0 1-1 0 0,0 0 1 0 0,0 0-13 0 0,0 93 27 0 0,0-51 34 0 0,0-41-61 0 0,0 1 0 0 0,1-1 0 0 0,-1 0 0 0 0,1 1 0 0 0,0-1 0 0 0,0 0 0 0 0,0 0 0 0 0,0 0 0 0 0,1 2 0 0 0,3 6 0 0 0,-3 7 0 0 0,-2-17 0 0 0,0 0 0 0 0,0 0 0 0 0,0 0 0 0 0,0 0 0 0 0,0-1 0 0 0,1 1 0 0 0,-1 0 0 0 0,0 0 0 0 0,0 0 0 0 0,0 0 0 0 0,1-1 0 0 0,-1 1 0 0 0,0 0 0 0 0,1 0 0 0 0,0 0-4 0 0,1 0 1 0 0,-1-1 0 0 0,1 1 0 0 0,-1-1-1 0 0,0 0 1 0 0,1 1 0 0 0,-1-1 0 0 0,1 0-1 0 0,-1 0 1 0 0,1 0 0 0 0,-1 0 0 0 0,1 0 0 0 0,1-1 3 0 0,9 0-5 0 0,-4-1 48 0 0,-2 0-16 0 0,-1 0 1 0 0,1 0-1 0 0,-1-1 1 0 0,0 0-1 0 0,0 0 1 0 0,0 0-1 0 0,0-1 1 0 0,3-3-28 0 0,-5 5 18 0 0,-1-2 0 0 0,1 1 1 0 0,-1 0-1 0 0,0 0 0 0 0,0-1 0 0 0,0 0-18 0 0,0 0 16 0 0,0 1 0 0 0,0-1 0 0 0,0 1-1 0 0,0 0 1 0 0,0 0 0 0 0,2-1-16 0 0,0 0 13 0 0,0-1 1 0 0,0 1 0 0 0,0-1 0 0 0,0 0 0 0 0,0-1-14 0 0,-3 4 5 0 0,0 0 0 0 0,0-1 0 0 0,0 1 0 0 0,0-1 0 0 0,-1 1 0 0 0,1-1 0 0 0,0 0 0 0 0,-1 1 0 0 0,0-1 0 0 0,0 0 0 0 0,0 0-5 0 0,0 1 5 0 0,0 0 1 0 0,0 1-1 0 0,0-1 0 0 0,1 0 1 0 0,-1 1-1 0 0,0-1 1 0 0,1 0-1 0 0,-1 1 1 0 0,1-1-1 0 0,0 1 1 0 0,-1-1-1 0 0,1 0 1 0 0,0 1-1 0 0,0-1-5 0 0,5-10 14 0 0,-4 2 3 0 0,-1 1-1 0 0,0-1 0 0 0,-1 0 1 0 0,0 1-1 0 0,-1-2-16 0 0,1-4 25 0 0,0-9-14 0 0,0-2 49 0 0,0 10-48 0 0,0 12-12 0 0,0 3 0 0 0,3 22 0 0 0,2-13 0 0 0,-4-6 0 0 0,-1-1 0 0 0,1 0 0 0 0,0 1 0 0 0,0-1 0 0 0,0 1 0 0 0,-1-1 0 0 0,1 1 0 0 0,-1 0 0 0 0,1-1 0 0 0,-1 1 0 0 0,0 0 0 0 0,1-1 0 0 0,-1 1 0 0 0,0 0 0 0 0,0 0 0 0 0,0-1 0 0 0,0 1 0 0 0,1 0 0 0 0,-1 0 0 0 0,0-1 0 0 0,1 1 0 0 0,-1 0 0 0 0,1 0 0 0 0,0-1 0 0 0,0 1 0 0 0,0-1 0 0 0,0 1 0 0 0,0-1 0 0 0,0 1 0 0 0,0-1 0 0 0,0 1 0 0 0,-1 0 0 0 0,1-1 0 0 0,0 1 0 0 0,-1 0 0 0 0,1-1 0 0 0,-1 1 0 0 0,1 0 0 0 0,-1 0 0 0 0,0-1 0 0 0,1 1 0 0 0,-1 0 0 0 0,0 1 0 0 0,0-1 0 0 0,0 1 0 0 0,0-1 0 0 0,1 1 0 0 0,-1-1 0 0 0,1 1 0 0 0,-1-1 0 0 0,1 1 0 0 0,0-1 0 0 0,0 1 0 0 0,1 1 0 0 0,0-2 0 0 0,-1 0 0 0 0,0 1 0 0 0,0-1 0 0 0,0 0 0 0 0,-1 1 0 0 0,1-1 0 0 0,-1 1 0 0 0,1-1 0 0 0,-1 1 0 0 0,0 0 0 0 0,0 1 0 0 0,0-2 0 0 0,1 0 0 0 0,-1-1 0 0 0,0 1 0 0 0,0 0 0 0 0,1-1 0 0 0,-1 1 0 0 0,1-1 0 0 0,-1 1 0 0 0,1-1 0 0 0,0 1 0 0 0,0-1 0 0 0,0 1 0 0 0,-1-1 0 0 0,2 1 0 0 0,3 6 0 0 0,10 23 0 0 0,-14-29 0 0 0,0 0 0 0 0,-1-1 0 0 0,1 1 0 0 0,-1 0 0 0 0,0 0 0 0 0,1-1 0 0 0,-1 1 0 0 0,0 0 0 0 0,0 0 0 0 0,0-1 0 0 0,0 1 0 0 0,-1 0 0 0 0,1 1 0 0 0,-1-2 0 0 0,1 1 0 0 0,0 0 0 0 0,0 0 0 0 0,0 0 0 0 0,0-1 0 0 0,0 1 0 0 0,0 0 0 0 0,0 0 0 0 0,1-1 0 0 0,-1 1 0 0 0,1 0 0 0 0,-1 0 0 0 0,1-1 0 0 0,-1 1 0 0 0,1-1 0 0 0,0 1 0 0 0,0 0 0 0 0,0-1 0 0 0,0 1 0 0 0,0-1 0 0 0,0 0 0 0 0,0 1 0 0 0,1-1 0 0 0,-1 0 0 0 0,-1 0 0 0 0,1 0 0 0 0,-1-1 0 0 0,1 1 0 0 0,-1 0 0 0 0,0 0 0 0 0,0 0 0 0 0,1-1 0 0 0,-1 1 0 0 0,0 0 0 0 0,0 0 0 0 0,0 0 0 0 0,0 0 0 0 0,0 0 0 0 0,0 0 0 0 0,0 5-31 0 0,0-3-80 0 0,0 0-83 0 0,0-2 52 0 0,0-1-35 0 0,0 1-39 0 0,0 0-35 0 0,0-1-348 0 0,0 1 78 0 0,0-1-49 0 0,0 0-674 0 0,0 0-534 0 0,0 0-1012 0 0</inkml:trace>
  <inkml:trace contextRef="#ctx0" brushRef="#br0" timeOffset="1926.85">2226 411 9384 0 0,'0'2'208'0'0,"0"16"-62"0"0,0 28 338 0 0,0-32-384 0 0,0 0-62 0 0,1-6-7 0 0,0-3 54 0 0,5 5 202 0 0,1 6 272 0 0,-6-5-343 0 0,-1-1-18 0 0,0 1 90 0 0,0 0 53 0 0,0 17 526 0 0,0-12-405 0 0,2-4-163 0 0,4 0 39 0 0,-5-10-299 0 0,0-1 1 0 0,0 1-1 0 0,-1-1 1 0 0,1 1-1 0 0,0 0 0 0 0,0-1 1 0 0,-1 1-1 0 0,1 0 1 0 0,-1-1-1 0 0,0 1 1 0 0,0 0-1 0 0,1 0 1 0 0,-1 0-40 0 0,0 1 49 0 0,1 30 537 0 0,3-20-362 0 0,4-2-107 0 0,-6-7-5 0 0,0-1-51 0 0,-3 6-18 0 0,0-6-7 0 0,1 6 25 0 0,0-5-53 0 0,0-2-42 0 0,0-2-71 0 0,0 0-107 0 0,0 0 102 0 0,0 0-56 0 0,0 0-74 0 0,0 0 75 0 0,0 0-36 0 0,0 0-39 0 0,0 0-36 0 0,1 0-373 0 0,-1 0 90 0 0,0 0-49 0 0,2 0-716 0 0,2 0-563 0 0,5 0-1070 0 0</inkml:trace>
  <inkml:trace contextRef="#ctx0" brushRef="#br0" timeOffset="2266.43">2494 395 8752 0 0,'0'0'197'0'0,"0"0"24"0"0,3 2 19 0 0,-2 0-222 0 0,0-1-1 0 0,0 0 0 0 0,0 1 0 0 0,0-1 0 0 0,0 1 0 0 0,0-1 0 0 0,0 1 1 0 0,0-1-1 0 0,-1 1 0 0 0,1-1 0 0 0,-1 2-17 0 0,3 23 65 0 0,-3-24-67 0 0,0-1 1 0 0,0 1 0 0 0,1-1-1 0 0,-1 1 1 0 0,0 0 0 0 0,1-1-1 0 0,-1 1 1 0 0,1-1-1 0 0,0 1 1 0 0,-1-1 0 0 0,1 0-1 0 0,0 1 1 0 0,0-1 1 0 0,2 5 31 0 0,0 1 42 0 0,0 7 114 0 0,-1-1 69 0 0,5 0 114 0 0,-2-4-18 0 0,-3 3 85 0 0,-3-5-166 0 0,1 5 158 0 0,3 0-37 0 0,2-4-169 0 0,0 3 106 0 0,1 5 83 0 0,5 7 49 0 0,-9-12-78 0 0,-2-9-334 0 0,0 1 1 0 0,0-1-1 0 0,0 1 1 0 0,1-1-1 0 0,-1 1 1 0 0,1-1-1 0 0,0 2-49 0 0,9 6 338 0 0,-9-7-294 0 0,0-1 1 0 0,-1 1-1 0 0,1-1 1 0 0,-1 1-1 0 0,0-1 1 0 0,0 1 0 0 0,0 0-45 0 0,0-2 8 0 0,0-1 0 0 0,0 0 0 0 0,0 1 0 0 0,0-1 0 0 0,0 0 0 0 0,0 1 0 0 0,0-1 0 0 0,0 0 0 0 0,0 1 1 0 0,0-1-1 0 0,0 0 0 0 0,0 0 0 0 0,0 1 0 0 0,0-1 0 0 0,0 0 0 0 0,0 1 0 0 0,1-1 0 0 0,-1 0 0 0 0,0 1 1 0 0,0-1-1 0 0,0 0 0 0 0,1 0 0 0 0,-1 1 0 0 0,0-1 0 0 0,0 0 0 0 0,1 0-8 0 0,2 4 67 0 0,2 5 6 0 0,-3-4-10 0 0,-1 0 63 0 0,1 1 85 0 0,1 0-110 0 0,5 0-68 0 0,-6-5-11 0 0,1 2 48 0 0,-1-6-1 0 0,-1 2-59 0 0,1 0 0 0 0,-1-1 1 0 0,0 1-1 0 0,0-1 0 0 0,0 1 1 0 0,0-1-1 0 0,0 1 0 0 0,0-1 1 0 0,-1 0-1 0 0,1 1 0 0 0,0-1 1 0 0,-1 0-1 0 0,1 0 0 0 0,-1 1 1 0 0,0-2-11 0 0,3-2 53 0 0,0 0-41 0 0,1 1 0 0 0,-1 0 0 0 0,-1-1-1 0 0,1 0 1 0 0,-1 0 0 0 0,1 0 0 0 0,-2 0 0 0 0,1 0 0 0 0,0 0 0 0 0,-1-1 0 0 0,0 1 0 0 0,0 0 0 0 0,-1-1-1 0 0,1-1-11 0 0,-1 5 4 0 0,-1 0-1 0 0,1-1 0 0 0,0 1 1 0 0,0-1-1 0 0,1 1 0 0 0,-1-1 0 0 0,1 1 1 0 0,-1 0-1 0 0,1-1 0 0 0,-1 1 0 0 0,1 0 1 0 0,0-1-1 0 0,0 1 0 0 0,1 0 1 0 0,-1 0-1 0 0,0 0 0 0 0,1 0 0 0 0,-1 0 1 0 0,1 0-1 0 0,0 0-3 0 0,-1 0 1 0 0,1 0 0 0 0,-1 1 0 0 0,1-2 0 0 0,-1 1 0 0 0,1 0 0 0 0,-1 0 0 0 0,0 0 0 0 0,0 0 0 0 0,0-1 0 0 0,-1 1 0 0 0,1 0-1 0 0,0-3 0 0 0,0 2 0 0 0,-1 1 0 0 0,1-1 0 0 0,0 1 0 0 0,-1-1 0 0 0,1 1 0 0 0,0-1 0 0 0,1 1 0 0 0,-1 0 0 0 0,0 0 0 0 0,1-1 0 0 0,-1 1 0 0 0,1 0-1 0 0,0 0 1 0 0,11-14 0 0 0,-10 9 0 0 0,-3 7 0 0 0,1-1 0 0 0,-1 1 0 0 0,0-1 0 0 0,0 1 0 0 0,0-1 0 0 0,1 1 0 0 0,-1 0 0 0 0,0-1 0 0 0,0 1 0 0 0,1-1 0 0 0,-1 1 0 0 0,0-1 0 0 0,1 1 0 0 0,-1 0 0 0 0,1-1 0 0 0,-1 1 0 0 0,0 0 0 0 0,1 0 0 0 0,-1-1 0 0 0,1 1 0 0 0,-1 0 0 0 0,1 0 0 0 0,-1-1 0 0 0,1 1 0 0 0,-1 0 0 0 0,1 0 0 0 0,-1 0 0 0 0,1 0 0 0 0,-1 0 0 0 0,1 0 0 0 0,-1 0 0 0 0,1 0 0 0 0,-1 0 0 0 0,1 0 0 0 0,-1 0 0 0 0,1 0 0 0 0,-1 0 0 0 0,1 0 0 0 0,0 0 1 0 0,-1 0-1 0 0,1 0 0 0 0,0 0 0 0 0,0 0 0 0 0,-1 0 0 0 0,1 0 0 0 0,0-1 0 0 0,0 1 0 0 0,-1 0 0 0 0,1-1 0 0 0,0 1 0 0 0,-1-1 0 0 0,1 1 0 0 0,0 0 0 0 0,-1-1 0 0 0,1 1 0 0 0,0-1 0 0 0,-1 0 0 0 0,1 1 0 0 0,-1-1 0 0 0,1 0 0 0 0,-1 1 0 0 0,0-1 0 0 0,0 1 0 0 0,1-1-1 0 0,-1 1 1 0 0,0 0-1 0 0,1-1 1 0 0,-1 1 0 0 0,0 0-1 0 0,1-1 1 0 0,-1 1-1 0 0,0 0 1 0 0,1-1 0 0 0,-1 1-1 0 0,0 0 1 0 0,1 0-1 0 0,-1-1 1 0 0,1 1 0 0 0,-1 0-1 0 0,1 0 1 0 0,-1 0-1 0 0,1 0 1 0 0,-1 0 0 0 0,1-1-1 0 0,-1 1 1 0 0,0 0-1 0 0,1 0 1 0 0,-1 0 0 0 0,1 0-1 0 0,-1 0 1 0 0,1 0-1 0 0,-1 1 1 0 0,1-1 0 0 0,-1 0-1 0 0,1 0 1 0 0,-1 0-1 0 0,1 0 1 0 0,-1 1 0 0 0,0-1-1 0 0,1 0 1 0 0,-1 0 0 0 0,16 13-70 0 0,-3 0 20 0 0,-8-9 47 0 0,0 0 0 0 0,-1 1 0 0 0,1 0 0 0 0,-1 0 0 0 0,0 0 0 0 0,1 2 3 0 0,0 3 1 0 0,-5-7-1 0 0,1-1 0 0 0,1 0 0 0 0,-1 0 0 0 0,0 0 0 0 0,1 1 0 0 0,-1-1 0 0 0,1-1 0 0 0,-1 1 0 0 0,1 0-1 0 0,0 0 1 0 0,-1 0 0 0 0,1 0 0 0 0,-1 0 0 0 0,0 0 0 0 0,1 0 0 0 0,-1 0 0 0 0,0 0 0 0 0,0 0 0 0 0,0 0 0 0 0,-1 1 0 0 0,1-1 0 0 0,0 0 0 0 0,-1 0 0 0 0,0 1 0 0 0,4 10 0 0 0,2 0 0 0 0,-5-11 1 0 0,0-1 0 0 0,-1 0 0 0 0,1 1 0 0 0,0-1-1 0 0,-1 1 1 0 0,1-1 0 0 0,-1 1 0 0 0,1-1 0 0 0,-1 1 0 0 0,0-1-1 0 0,1 1 1 0 0,-1 0 0 0 0,0-1-1 0 0,0 19 44 0 0,0 5-24 0 0,0-24-17 0 0,-1 1 0 0 0,1-1 0 0 0,0 0 0 0 0,1 1 0 0 0,-1-1 0 0 0,0 0 0 0 0,0 1 0 0 0,0-1 0 0 0,1 0 0 0 0,-1 0 0 0 0,1 1 0 0 0,-1-1 0 0 0,1 0 0 0 0,0 0 0 0 0,-1 0 0 0 0,1 1 0 0 0,0-1-3 0 0,5 11 3 0 0,-3 19-14 0 0,-3-24-17 0 0,0 2-71 0 0,0-2-70 0 0,0-1-72 0 0,0-4-295 0 0,0-2-28 0 0</inkml:trace>
  <inkml:trace contextRef="#ctx0" brushRef="#br0" timeOffset="2573.8">2447 32 9384 0 0,'0'0'-107'0'0,"-1"0"37"0"0,0 0 27 0 0,-1 0 86 0 0,1 0 55 0 0,-7 1 373 0 0,4-1-310 0 0,1 0-97 0 0,1 0-86 0 0,1 0-45 0 0,-1 1-37 0 0,1-1-46 0 0,0 0-50 0 0,0 0-55 0 0,1 0-61 0 0,-1 0-65 0 0,1 0-69 0 0,0 1-74 0 0,2 1-141 0 0,2 2-342 0 0,3 3-549 0 0</inkml:trace>
  <inkml:trace contextRef="#ctx0" brushRef="#br0" timeOffset="2873.55">3110 568 8840 0 0,'0'3'197'0'0,"-1"1"-101"0"0,1-4-86 0 0,0 0 0 0 0,0 1 0 0 0,0-1 0 0 0,0 0 0 0 0,0 0 0 0 0,0 0 0 0 0,0 1 0 0 0,0-1 0 0 0,0 0 0 0 0,0 0 0 0 0,0 0 0 0 0,0 1 0 0 0,0-1 0 0 0,0 0 0 0 0,0 0 0 0 0,0 1 0 0 0,0-1 0 0 0,0 0 0 0 0,0 0 0 0 0,0 0 0 0 0,0 1 0 0 0,0-1 0 0 0,0 0 0 0 0,1 0 0 0 0,-1 0 0 0 0,0 0 0 0 0,0 1 0 0 0,0-1 0 0 0,0 0 0 0 0,1 0-1 0 0,-1 0 1 0 0,0 0 0 0 0,0 0 0 0 0,0 0 0 0 0,0 1 0 0 0,1-1 0 0 0,-1 0 0 0 0,0 0 0 0 0,0 0-10 0 0,10 2 163 0 0,9-2-96 0 0,-12 0-56 0 0,6 0 72 0 0,-4 3 79 0 0,-5 3 5 0 0,-3-5-157 0 0,-1-1 1 0 0,0 1 0 0 0,0-1 0 0 0,1 0 0 0 0,-1 1-1 0 0,0-1 1 0 0,1 1 0 0 0,-1-1 0 0 0,0 0-1 0 0,1 1 1 0 0,-1-1 0 0 0,0 0 0 0 0,1 1 0 0 0,-1-1-1 0 0,1 0 1 0 0,-1 0 0 0 0,1 1 0 0 0,-1-1-1 0 0,1 0 1 0 0,-1 0 0 0 0,1 0 0 0 0,-1 0 0 0 0,1 0-1 0 0,-1 0 1 0 0,1 0 0 0 0,-1 0 0 0 0,1 0 0 0 0,-1 0-1 0 0,1 0 1 0 0,-1 0 0 0 0,1 0 0 0 0,-1 0-11 0 0,13 0 185 0 0,1 0 34 0 0,30 0 587 0 0,-26 0-490 0 0,0 0-59 0 0,-1 0-100 0 0,-12-3-68 0 0,-3 2-80 0 0,-1 0-1 0 0,0 0 1 0 0,1-1 0 0 0,-1 1 0 0 0,1 0-1 0 0,-1 0 1 0 0,1 1 0 0 0,0-1-1 0 0,-1 0 1 0 0,1 0 0 0 0,0 1-1 0 0,-1-1 1 0 0,1 1 0 0 0,0 0 0 0 0,1-1-9 0 0,2-1 53 0 0,8-9-32 0 0,-6 8-2 0 0,-7 3-17 0 0,1 0-1 0 0,-1 0 0 0 0,0 0 0 0 0,1-1 1 0 0,-1 1-1 0 0,1 0 0 0 0,-1 0 0 0 0,1 0 1 0 0,-1-1-1 0 0,0 1 0 0 0,1 0 0 0 0,-1-1 1 0 0,0 1-1 0 0,1 0 0 0 0,-1-1 0 0 0,0 1 1 0 0,1 0-1 0 0,-1-1 0 0 0,0 1 0 0 0,1 0 1 0 0,-1-1-1 0 0,0 1 0 0 0,0-1 0 0 0,0 1 1 0 0,0-1-1 0 0,1 1 0 0 0,-1 0 0 0 0,0-1 1 0 0,0 1-1 0 0,0-1 0 0 0,0 1 0 0 0,0-1 1 0 0,0 1-1 0 0,0-1 0 0 0,0 1 0 0 0,0-1-1 0 0,2-4 43 0 0,9-8-19 0 0,-8-3 43 0 0,-6 0 15 0 0,2 15-74 0 0,1 0 0 0 0,-1 0 0 0 0,0 0-1 0 0,0 0 1 0 0,0 0 0 0 0,0 0 0 0 0,0 0-1 0 0,0 0 1 0 0,0 0 0 0 0,0 0 0 0 0,0 0 0 0 0,-1 0-8 0 0,-2-1 22 0 0,-2 1 13 0 0,-16 1 4 0 0,21 1-37 0 0,-1-1 0 0 0,0 0 1 0 0,1 0-1 0 0,-1 0 0 0 0,0 1 1 0 0,1-1-1 0 0,-1 1 0 0 0,1 0 0 0 0,-1-1 1 0 0,1 1-1 0 0,-1 0 0 0 0,1 0 1 0 0,-1 0-1 0 0,1 0-2 0 0,-7 4 21 0 0,1-2-14 0 0,4-2-6 0 0,0 0 0 0 0,0 1 0 0 0,1-1 0 0 0,-1 0 0 0 0,0 1 0 0 0,1 0 0 0 0,-1 0 0 0 0,1 0 0 0 0,0 0 0 0 0,0 0-1 0 0,0 0 1 0 0,0 1 0 0 0,0-1 0 0 0,0 0 0 0 0,0 2-1 0 0,1-2 6 0 0,0 1-1 0 0,-1-1 0 0 0,1 0 1 0 0,-1 0-1 0 0,1 1 1 0 0,-1-1-1 0 0,0 0 0 0 0,0 0 1 0 0,0-1-1 0 0,0 1-5 0 0,-1 0 0 0 0,1 0 0 0 0,1 0 0 0 0,-1 0 0 0 0,0 0 0 0 0,0 0 0 0 0,1 0 0 0 0,-1 0 0 0 0,1 1 0 0 0,0-1 0 0 0,-1 1 0 0 0,-8 16 0 0 0,4 7 0 0 0,0-14 0 0 0,5-10 0 0 0,0-1 0 0 0,1 1 0 0 0,-1-1 0 0 0,0 1 0 0 0,1-1 0 0 0,-1 1 0 0 0,1 0 0 0 0,-1-1 0 0 0,1 1 0 0 0,0 0 0 0 0,-1-1 0 0 0,1 1 0 0 0,0 0 0 0 0,0 0 0 0 0,0 105 0 0 0,0-105 0 0 0,1 0 0 0 0,-1 0 0 0 0,0 0 0 0 0,0-1 0 0 0,1 1 0 0 0,0 0 0 0 0,-1-1 0 0 0,1 1 0 0 0,0 0 0 0 0,-1-1 0 0 0,1 1 0 0 0,0-1 0 0 0,0 1 0 0 0,0-1 0 0 0,1 0 0 0 0,-1 1 0 0 0,0-1 0 0 0,0 0 0 0 0,1 0 0 0 0,11 16-12 0 0,-12-16 7 0 0,-1 0 0 0 0,1 0 1 0 0,-1 0-1 0 0,1 1 0 0 0,0-1 1 0 0,-1 0-1 0 0,1 0 0 0 0,0 0 1 0 0,0 0-1 0 0,0 0 0 0 0,0-1 1 0 0,0 2 4 0 0,6 0-46 0 0,5-2-58 0 0,-4 0 14 0 0,-4 0 0 0 0,1 0 59 0 0,7 1 2 0 0,-7-1-16 0 0,-1 0-41 0 0,0-1-25 0 0,0 1-46 0 0,-1-2-52 0 0,1 1-61 0 0,-2 0 20 0 0,0 0-44 0 0,0-1-39 0 0,0 1-34 0 0,2-2-452 0 0,-1 0-78 0 0,4 1-610 0 0,2 2-852 0 0,-9 0 2329 0 0</inkml:trace>
  <inkml:trace contextRef="#ctx0" brushRef="#br0" timeOffset="3320.22">3772 584 5672 0 0,'0'0'124'0'0,"0"0"17"0"0,0 0 12 0 0,0 0-42 0 0,0 0 1 0 0,0 0 49 0 0,-2 0 143 0 0,1 0-283 0 0,1 0-1 0 0,-1 0 0 0 0,1 0 0 0 0,0 0 0 0 0,-1 0 0 0 0,1 0 0 0 0,-1 0 0 0 0,1 0 0 0 0,-1 0 0 0 0,1 0 0 0 0,0 0 1 0 0,-1 0-1 0 0,1 0 0 0 0,-1 0 0 0 0,1 1 0 0 0,0-1 0 0 0,-1 0 0 0 0,1 0 0 0 0,0 0 0 0 0,-1 1 0 0 0,1-1 0 0 0,0 0 0 0 0,-1 1 1 0 0,1-1-1 0 0,0 0 0 0 0,-1 0 0 0 0,1 1 0 0 0,0-1 0 0 0,0 0 0 0 0,0 1 0 0 0,-1-1 0 0 0,1 1 0 0 0,0-1 0 0 0,0 0 0 0 0,0 1 1 0 0,0-1-1 0 0,0 1 0 0 0,0-1 0 0 0,-1 0 0 0 0,1 1 0 0 0,0-1 0 0 0,0 1 0 0 0,0-1 0 0 0,1 0 0 0 0,-1 1 0 0 0,0-1 1 0 0,0 1-1 0 0,0-1 0 0 0,0 1-20 0 0,0 0 38 0 0,0 0 0 0 0,0-1 1 0 0,0 1-1 0 0,0 0 0 0 0,0 0 1 0 0,0 0-1 0 0,0 0 0 0 0,0-1 0 0 0,0 1 1 0 0,0 0-1 0 0,-1 0 0 0 0,1 0 1 0 0,0-1-1 0 0,-1 1 0 0 0,1 0 1 0 0,0 0-1 0 0,-1-1 0 0 0,1 1 0 0 0,-1 0-38 0 0,-10 4 440 0 0,6 6-50 0 0,1-9-247 0 0,-3 4 96 0 0,6-3-154 0 0,0 6 29 0 0,1-4-36 0 0,0 1 31 0 0,0 2 52 0 0,0-2-113 0 0,1 15 58 0 0,-5-6 11 0 0,-9 9 47 0 0,0 0-56 0 0,12-22-102 0 0,0 1 0 0 0,1 0 1 0 0,-1 0-1 0 0,1-1 0 0 0,0 1 1 0 0,-1 0-1 0 0,1 0 0 0 0,0 0 1 0 0,1 0-1 0 0,-1-1 0 0 0,1 1 0 0 0,-1 0 1 0 0,1 0-1 0 0,0 0 0 0 0,0-1 1 0 0,0 1-1 0 0,0-1 0 0 0,0 1 1 0 0,1-1-1 0 0,0 3-6 0 0,0-1 2 0 0,1 9 8 0 0,-3-13-9 0 0,0 0 0 0 0,0 0 0 0 0,0 0-1 0 0,0 0 1 0 0,0 0 0 0 0,0 0 0 0 0,0 1-1 0 0,0-1 1 0 0,0 0 0 0 0,0 0 0 0 0,0 0-1 0 0,0 0 1 0 0,0 0 0 0 0,0 0 0 0 0,0 0-1 0 0,0 0 1 0 0,0 0 0 0 0,0 0 0 0 0,0 1-1 0 0,0-1 1 0 0,0 0 0 0 0,0 0 0 0 0,0 0-1 0 0,0 0 1 0 0,0 0 0 0 0,0 0 0 0 0,0 0-1 0 0,0 0 1 0 0,0 0 0 0 0,1 0 0 0 0,-1 0-1 0 0,0 0 1 0 0,0 0 0 0 0,0 1 0 0 0,0-1-1 0 0,0 0 1 0 0,0 0 0 0 0,0 0 0 0 0,0 0-1 0 0,0 0 1 0 0,0 0 0 0 0,0 0-1 0 0,0 0 1 0 0,1 0 0 0 0,-1 0 0 0 0,0 0-1 0 0,0 0 1 0 0,0 0 0 0 0,0 0 0 0 0,0 0-1 0 0,0 0 1 0 0,0 0 0 0 0,0 0 0 0 0,0 0-1 0 0,0 0 1 0 0,1 0 0 0 0,-1 0-1 0 0,0 0-1 0 0,1 0 0 0 0,0 0-1 0 0,-1 0 1 0 0,1 0 0 0 0,0 0 0 0 0,-1 1 0 0 0,1-1 0 0 0,-1 0-1 0 0,1 1 1 0 0,0-1 0 0 0,-1 0 0 0 0,1 1 0 0 0,-1-1-1 0 0,1 1 1 0 0,-1-1 0 0 0,1 1 0 0 0,-1-1 0 0 0,0 1 0 0 0,1-1-1 0 0,-1 1 1 0 0,0-1 1 0 0,1 1-1 0 0,-1-1-1 0 0,0 1 0 0 0,0-1 1 0 0,1 1-1 0 0,-1-1 1 0 0,0 0-1 0 0,1 1 0 0 0,-1-1 1 0 0,1 1-1 0 0,-1-1 1 0 0,0 0-1 0 0,1 0 0 0 0,-1 1 1 0 0,1-1-1 0 0,-1 0 1 0 0,1 0-1 0 0,-1 1 1 0 0,1-1-1 0 0,-1 0 0 0 0,1 0 1 0 0,-1 0-1 0 0,1 0 1 0 0,-1 0-1 0 0,1 0 0 0 0,-1 0 1 0 0,1 0-1 0 0,-1 0 1 0 0,1 0-1 0 0,-1 0 0 0 0,1 0 1 0 0,-1 0-1 0 0,1 0 1 0 0,-1 0-1 0 0,1 0 0 0 0,-1-1 1 0 0,1 1-1 0 0,-1 0 1 0 0,1 0 1 0 0,12-11 16 0 0,-11 9 64 0 0,-2 2 16 0 0,3-3-16 0 0,18-11-34 0 0,-18 13-38 0 0,0-1-1 0 0,1 0 0 0 0,-1 1 0 0 0,0-1 1 0 0,-1-1-1 0 0,1 1 0 0 0,0 0 0 0 0,-1-1 0 0 0,1 1 1 0 0,-1-1-1 0 0,0 0 0 0 0,2-2-7 0 0,1-5 11 0 0,-4 8-11 0 0,0-1 0 0 0,0 1 0 0 0,0 0 0 0 0,0 0 0 0 0,1 0 0 0 0,-1-1 0 0 0,1 2 0 0 0,-1-1 0 0 0,1 0 0 0 0,4-4-1 0 0,10-12-25 0 0,-13 14 13 0 0,-1 0 0 0 0,0 1-1 0 0,0-1 1 0 0,-1 0-1 0 0,1-3 14 0 0,3-4-45 0 0,2-7-39 0 0,-5-1-29 0 0,-2-10-31 0 0,0 1-59 0 0,-2 10 12 0 0,-4 1 31 0 0,0 2 42 0 0,2-3-12 0 0,2 6-20 0 0,-2 0 0 0 0,-4-12 150 0 0,-40-105-534 0 0,32 84 391 0 0,1 1 35 0 0,-8-13-48 0 0,11 30 95 0 0,2 3 37 0 0,10 21 24 0 0,-1-1 0 0 0,0 1 0 0 0,0 0 0 0 0,1 0 0 0 0,0-1 0 0 0,0 1 0 0 0,0 0 0 0 0,0-1 0 0 0,-2-14 0 0 0,-5 4 52 0 0,3 6 48 0 0,2-1 57 0 0,2 6 175 0 0,0 3 11 0 0,0 0-3 0 0,0 3-18 0 0,0 5-111 0 0,-1-5-131 0 0,1 1 0 0 0,0-1 1 0 0,0 1-1 0 0,0 0 0 0 0,0-1 1 0 0,1 1-1 0 0,0-1 0 0 0,-1 1 1 0 0,2 1-81 0 0,2 3 135 0 0,1 2 63 0 0,1 6 49 0 0,5 8-3 0 0,-7-17-132 0 0,0 1 1 0 0,-1-1 0 0 0,2 7-113 0 0,-1 4 179 0 0,-3-10-83 0 0,1-1-1 0 0,0 1 1 0 0,1-1 0 0 0,0 0 0 0 0,0 1-96 0 0,17 34 407 0 0,-2 0-79 0 0,-1 0-70 0 0,0 0-59 0 0,-1-1-54 0 0,1 0-39 0 0,20 41 27 0 0,-26-62-90 0 0,-8-16-34 0 0,0 0 0 0 0,-1 0-1 0 0,0 1 1 0 0,0-1 0 0 0,0 1 0 0 0,0-1-1 0 0,-1 1 1 0 0,0 0 0 0 0,0 0 0 0 0,0 0 0 0 0,0 4-9 0 0,-1-2 24 0 0,0-2-41 0 0,0-2-30 0 0,1 1-41 0 0,-1-2-21 0 0,1 1-39 0 0,0-1-44 0 0,0 1-49 0 0,0-1-1 0 0,0 1-41 0 0,0-1-42 0 0,1 0-48 0 0,-1 1-49 0 0,1 0-52 0 0,0-1-55 0 0,0 2-59 0 0,4 6-1205 0 0,3 8-1028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53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80 7968 0 0,'0'-3'233'0'0,"-2"-5"-72"0"0,-2 5-68 0 0,-3-2-76 0 0,2-5-17 0 0,-9 4 0 0 0,10 4-20 0 0,0-1 92 0 0,0-1 75 0 0,0 0 57 0 0,2 2-40 0 0,-1 0-1 0 0,1 0 1 0 0,0 1-1 0 0,0-1 1 0 0,-1 0 0 0 0,1 1-1 0 0,-1-1-163 0 0,-1 1 208 0 0,-1 0-44 0 0,2 1 229 0 0,1-2-162 0 0,-3-2-162 0 0,1 1 60 0 0,-3 1 82 0 0,-3-1 167 0 0,-1 2-3 0 0,3 1-171 0 0,1 0-84 0 0,1 0-62 0 0,6 0-57 0 0,-6 2 108 0 0,-12 10 26 0 0,4-4-11 0 0,2 1 40 0 0,5-3-67 0 0,-6 0 93 0 0,-4 5 116 0 0,9 0-158 0 0,5 2-68 0 0,2-10-68 0 0,1-1-1 0 0,0 0 1 0 0,-1 1 0 0 0,0-1 0 0 0,0 0 0 0 0,0 0 0 0 0,0 0-1 0 0,0 1 1 0 0,0-1 0 0 0,0 0 0 0 0,-1-1 0 0 0,1 1 0 0 0,-1 0 0 0 0,1 0-12 0 0,-5 4 33 0 0,2-3-6 0 0,1 0 0 0 0,0 1 0 0 0,0-1 0 0 0,1 1 1 0 0,-2 1-28 0 0,-6 17 152 0 0,8-16-128 0 0,-5 18 117 0 0,3 7 95 0 0,4-18-149 0 0,0 21 234 0 0,0-33-314 0 0,0-1-1 0 0,0 1 1 0 0,0 0-1 0 0,0-1 1 0 0,0 1-1 0 0,0 0 1 0 0,0-1-1 0 0,0 1 1 0 0,1-1 0 0 0,-1 1-1 0 0,0 0 1 0 0,0-1-1 0 0,0 1 1 0 0,1 0-1 0 0,-1-1 1 0 0,0 1-1 0 0,1-1 1 0 0,-1 1-1 0 0,1-1 1 0 0,-1 1-7 0 0,10 0 142 0 0,-10-1-132 0 0,1 0 0 0 0,0 0 1 0 0,0 0-1 0 0,-1 0 0 0 0,1 0 0 0 0,0 0 0 0 0,0 0 1 0 0,0 0-1 0 0,-1 0 0 0 0,1 1 0 0 0,0-1 1 0 0,0 0-1 0 0,-1 0 0 0 0,1 1 0 0 0,0-1 1 0 0,0 0-1 0 0,-1 1 0 0 0,1-1 0 0 0,-1 1 1 0 0,1-1-11 0 0,4 7 106 0 0,-5-7-101 0 0,0 1 0 0 0,0-1-1 0 0,1 1 1 0 0,-1-1 0 0 0,0 0 0 0 0,0 1 0 0 0,1-1 0 0 0,-1 1 0 0 0,0-1 0 0 0,1 0 0 0 0,-1 1-1 0 0,1-1 1 0 0,-1 0 0 0 0,0 0 0 0 0,1 1 0 0 0,-1-1 0 0 0,1 0 0 0 0,-1 0 0 0 0,1 0 0 0 0,-1 1-1 0 0,1-1 1 0 0,-1 0 0 0 0,1 0 0 0 0,-1 0 0 0 0,1 0 0 0 0,-1 0 0 0 0,1 0 0 0 0,-1 0 0 0 0,1 0-1 0 0,-1 0 1 0 0,1 0 0 0 0,0-1-5 0 0,36 1 195 0 0,-3 0-59 0 0,-29 0-121 0 0,-3 1-6 0 0,-1-2 0 0 0,1 1 1 0 0,0 0-1 0 0,-1 0 1 0 0,1 0-1 0 0,0-1 1 0 0,-1 1-1 0 0,1-1 1 0 0,-1 1-1 0 0,1-1 1 0 0,0 0-1 0 0,-1 0 0 0 0,0 1 1 0 0,1-2-10 0 0,11-4 59 0 0,13 1 21 0 0,11-11-64 0 0,-32 15-15 0 0,1-1 1 0 0,0 0-1 0 0,0 0 0 0 0,0-1 0 0 0,0 1 0 0 0,-1-1 1 0 0,1-1-1 0 0,-1 1 0 0 0,4-4-1 0 0,-6 5 8 0 0,0-1 1 0 0,0 1-1 0 0,1 0 0 0 0,-1 0 0 0 0,0 0 0 0 0,2 0-8 0 0,-2 0 1 0 0,1 0 0 0 0,-1 0-1 0 0,0 0 1 0 0,1 0 0 0 0,-1-1-1 0 0,1 0 0 0 0,9-10 11 0 0,-10 7 36 0 0,-2-1-40 0 0,0 1-8 0 0,4-2 1 0 0,-4 7 0 0 0,0-1 0 0 0,0 1 0 0 0,0 0 0 0 0,-1-1 0 0 0,1 1 0 0 0,0-1 0 0 0,-1 0 0 0 0,1 1 0 0 0,-1-1 0 0 0,0 1 0 0 0,1-1 0 0 0,-1 0 0 0 0,0 1 0 0 0,0-1 0 0 0,0-11-12 0 0,0 10-48 0 0,0 3-12 0 0,0 0-1 0 0,0 0-5 0 0,0 3 11 0 0,-1 6 51 0 0,1 7 23 0 0,2-9-22 0 0,1 0 1 0 0,-1-1 0 0 0,1 1-1 0 0,1 1 15 0 0,-3-6-1 0 0,-1 0-1 0 0,1 0 1 0 0,-1 0 0 0 0,1 0-1 0 0,-1 0 1 0 0,0 1-1 0 0,0-1 1 0 0,0 0-1 0 0,0 0 1 0 0,-1 0 1 0 0,1 0-3 0 0,0-1 0 0 0,0 0 0 0 0,0 1 0 0 0,0-1-1 0 0,0 0 1 0 0,0 0 0 0 0,0 1 0 0 0,0-1 0 0 0,0 0 0 0 0,1 1 0 0 0,-1-1 0 0 0,0 0 0 0 0,1 0-1 0 0,-1 0 1 0 0,1 1 0 0 0,0-1 3 0 0,9 4-10 0 0,-5 8 10 0 0,6 3 0 0 0,-8-7 0 0 0,-3-9 0 0 0,0 0 0 0 0,0 1 0 0 0,0-1 0 0 0,0 0 0 0 0,0 0 0 0 0,0 1 0 0 0,0-1 0 0 0,0 0 0 0 0,0 0 0 0 0,0 1 0 0 0,0-1 0 0 0,0 0 0 0 0,1 0 0 0 0,-1 1 0 0 0,0-1 0 0 0,0 0 0 0 0,0 0 0 0 0,0 0 0 0 0,1 0 0 0 0,-1 1 0 0 0,0-1 0 0 0,0 0 0 0 0,0 0 0 0 0,1 0 0 0 0,-1 0 0 0 0,0 0 0 0 0,25 13 0 0 0,-22-11 0 0 0,8 3-6 0 0,7 6-67 0 0,-12-8-21 0 0,4-4-18 0 0,-10 1 82 0 0,2 0-236 0 0,1 0 56 0 0,-1 0 48 0 0,-1 0 40 0 0,2 0-39 0 0,1 0-24 0 0,-1 0 35 0 0,13 0-591 0 0</inkml:trace>
  <inkml:trace contextRef="#ctx0" brushRef="#br0" timeOffset="365.56">647 95 8808 0 0,'0'3'197'0'0,"0"1"-121"0"0,0 10 377 0 0,1-10-361 0 0,0 0-36 0 0,0-1-61 0 0,5 10 50 0 0,9 17-51 0 0,-10-20 42 0 0,0 0 46 0 0,-1-4 89 0 0,3 6 245 0 0,-2 15 343 0 0,1-14-243 0 0,-1-4-38 0 0,-3 3 101 0 0,-1-4-196 0 0,1-1-53 0 0,3 0 14 0 0,3 2 108 0 0,0 1-11 0 0,-4-3-119 0 0,-1 0-18 0 0,-2 1 45 0 0,1 3-14 0 0,4-5-95 0 0,-5-6-225 0 0,-1 0 0 0 0,1 0 0 0 0,-1 1 0 0 0,1-1 0 0 0,-1 1 1 0 0,1-1-1 0 0,-1 0 0 0 0,0 1 0 0 0,1-1 0 0 0,-1 1 0 0 0,0-1 0 0 0,1 1 0 0 0,-1-1 0 0 0,0 1 0 0 0,1-1 0 0 0,-1 1 0 0 0,0-1 0 0 0,0 1 0 0 0,0-1 0 0 0,0 1 0 0 0,0 0 0 0 0,0-1 0 0 0,1 1 0 0 0,-1 0-15 0 0,0 2 251 0 0,0-3 5 0 0,0 0 6 0 0,0 0 2 0 0,0 0-8 0 0,0 0-34 0 0,0 0-20 0 0,0 0-2 0 0,0 0-13 0 0,0-3-58 0 0,-1 1-118 0 0,2-20 231 0 0,1 17-208 0 0,3-3 0 0 0,-4 7-30 0 0,0-1-1 0 0,0 1 0 0 0,0-1 1 0 0,0 1-1 0 0,-1-1 0 0 0,1 1 1 0 0,-1-1-1 0 0,1 1 0 0 0,-1-1 1 0 0,1 0-1 0 0,-1 1 0 0 0,0-1 0 0 0,0 0 1 0 0,0 1-1 0 0,0-2-3 0 0,0 0 4 0 0,0 1 0 0 0,0 0 0 0 0,0-1 0 0 0,0 1-1 0 0,1-1 1 0 0,-1 1 0 0 0,1 0 0 0 0,-1-1 0 0 0,1 1 0 0 0,0 0 0 0 0,0 0-1 0 0,0 0 1 0 0,0-1 0 0 0,0 1 0 0 0,0 0 0 0 0,1 0 0 0 0,-1 0 0 0 0,1 1-1 0 0,0-2-3 0 0,4-4 0 0 0,1 0 0 0 0,-2 0 0 0 0,1 0 0 0 0,-1-1 0 0 0,0 0 0 0 0,8-14 0 0 0,-6 11 1 0 0,-6 8 0 0 0,1 0 0 0 0,0 0 0 0 0,0 0 0 0 0,0 0 0 0 0,0 0-1 0 0,1 0 1 0 0,-1 0 0 0 0,1 1 0 0 0,0-1 0 0 0,0 1 0 0 0,0 0-1 0 0,33-22 49 0 0,1 0-45 0 0,-34 22-9 0 0,1 0 0 0 0,-1 0-1 0 0,0 1 1 0 0,1-1-1 0 0,-1 0 1 0 0,1 1-1 0 0,0 0 1 0 0,1 0 5 0 0,29-1-147 0 0,-17 3 65 0 0,-12-1 81 0 0,-1 0 0 0 0,1 1-1 0 0,-1-1 1 0 0,0 1-1 0 0,1 0 1 0 0,-1 1-1 0 0,0-1 1 0 0,0 1-1 0 0,0 0 1 0 0,0 0-1 0 0,0 0 1 0 0,3 3 1 0 0,5 4 0 0 0,0 1 1 0 0,-1 0-1 0 0,4 5 0 0 0,-11-10 0 0 0,0 0 0 0 0,0 0 0 0 0,-1 0 0 0 0,0 1 0 0 0,0-1 0 0 0,0 1 0 0 0,-1 0 0 0 0,1 0 0 0 0,0 6 0 0 0,10 21 0 0 0,-8-1 0 0 0,0-24 1 0 0,-4-7 0 0 0,0 1 0 0 0,0-1 0 0 0,0 1-1 0 0,-1-1 1 0 0,1 1 0 0 0,0-1 0 0 0,-1 1 0 0 0,1-1 0 0 0,-1 1 0 0 0,1 0 0 0 0,-1-1 0 0 0,0 1 0 0 0,0 0 0 0 0,0-1-1 0 0,0 7 25 0 0,0 4-13 0 0,3 0-60 0 0,-1-9-24 0 0,1 2 76 0 0,-1-1 30 0 0,0-1-39 0 0,-1 0-37 0 0,0-1-51 0 0,0 1-34 0 0,0 0-52 0 0,-1-1-63 0 0,0 2-69 0 0,0-3 29 0 0,0 1-46 0 0,0-1-41 0 0,0 1-37 0 0,0 0-265 0 0,0 0-63 0 0,0-1-48 0 0,0 1-35 0 0,0 0-1468 0 0,0-2-1298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29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1 158 6392 0 0,'26'0'141'0'0,"-20"0"23"0"0,-4 0 12 0 0,9 0-72 0 0,-2 0-44 0 0,8-5-29 0 0,-15 5-33 0 0,0-1 0 0 0,-1 0-1 0 0,1 0 1 0 0,0 0 0 0 0,-1-1-1 0 0,1 1 1 0 0,-1 0 0 0 0,1-1-1 0 0,-1 1 1 0 0,1-1 0 0 0,-1 0 2 0 0,6-9 13 0 0,-5 8-41 0 0,1 0 34 0 0,4-3 90 0 0,3 0 127 0 0,6-2 208 0 0,-9 5-213 0 0,-6 3-176 0 0,0-1 1 0 0,0 1-1 0 0,0 0 0 0 0,0-1 0 0 0,0 1 0 0 0,-1-1 0 0 0,1 0 0 0 0,0 1 0 0 0,0-1 0 0 0,0 1 0 0 0,-1-1 0 0 0,1 0 0 0 0,0 0 0 0 0,-1 1 0 0 0,1-1 0 0 0,-1 0 0 0 0,1 0 0 0 0,-1 0 0 0 0,1 0-42 0 0,0-5 201 0 0,-1-3-80 0 0,0 3-96 0 0,1-4 24 0 0,-1 10-48 0 0,0-1 1 0 0,1 1-1 0 0,-1-1 1 0 0,0 1 0 0 0,1 0-1 0 0,-1-1 1 0 0,0 1-1 0 0,1 0 1 0 0,-1-1-1 0 0,1 1 1 0 0,-1 0 0 0 0,0 0-1 0 0,1-1 1 0 0,-1 1-1 0 0,1 0 1 0 0,-1 0-1 0 0,1 0 1 0 0,-1 0 0 0 0,1-1-2 0 0,6-2 13 0 0,-6 3-8 0 0,0-1 0 0 0,0 0 1 0 0,0 0-1 0 0,0 1 0 0 0,0-1 1 0 0,0 0-1 0 0,0 0 0 0 0,0 0 1 0 0,0 0-1 0 0,0-1 0 0 0,0 1 1 0 0,0-1-6 0 0,-1 0 2 0 0,1 0 0 0 0,0-1 0 0 0,-1 1 0 0 0,0 0 0 0 0,1-1 0 0 0,-1 1 0 0 0,0 0 0 0 0,0-1 0 0 0,-1-1-2 0 0,1 0 8 0 0,0 4-7 0 0,0 0 0 0 0,0 0 0 0 0,0 0 0 0 0,0 0 1 0 0,0 0-1 0 0,1 0 0 0 0,-1 0 0 0 0,0 0 0 0 0,0 0 0 0 0,0-1 0 0 0,0 1 0 0 0,0 0 0 0 0,0 0 0 0 0,0 0 0 0 0,0 0 0 0 0,-1 0 0 0 0,1 0 0 0 0,0 0 0 0 0,0 0 0 0 0,0 0 0 0 0,0 0 0 0 0,0-1 0 0 0,0 1 0 0 0,0 0 0 0 0,0 0 0 0 0,0 0 0 0 0,0 0 0 0 0,0 0 0 0 0,0 0 0 0 0,0 0 0 0 0,0 0 0 0 0,0 0 0 0 0,0 0 0 0 0,0 0 0 0 0,0 0 0 0 0,-1 0 0 0 0,1 0 0 0 0,0 0 1 0 0,0 0-1 0 0,0 0 0 0 0,0 0 0 0 0,0 0 0 0 0,0-1 0 0 0,0 1 0 0 0,0 0 0 0 0,0 0 0 0 0,0 0 0 0 0,-1 0 0 0 0,1 0 0 0 0,0 0 0 0 0,0 1 0 0 0,0-1 0 0 0,0 0 0 0 0,0 0 0 0 0,0 0 0 0 0,0 0 0 0 0,0 0-1 0 0,-11 0 91 0 0,9 0 13 0 0,-1 0 34 0 0,0 0-103 0 0,0 1 1 0 0,0 0-1 0 0,0 1 0 0 0,0-1 0 0 0,0 0 0 0 0,0 1 0 0 0,1-1 0 0 0,-1 1 0 0 0,0 0 0 0 0,1 0 0 0 0,-1 0 0 0 0,1 0 1 0 0,0 1-1 0 0,0-1 0 0 0,0 1 0 0 0,0-1-35 0 0,-17 24 216 0 0,12-15-153 0 0,3-1-42 0 0,-3 5 80 0 0,-3-4-19 0 0,-2 0-19 0 0,7 6 11 0 0,2-8-34 0 0,-7 12 72 0 0,5 5-2 0 0,-2-12-40 0 0,6-13-59 0 0,1 0-1 0 0,-1 1 1 0 0,0-1 0 0 0,0 1 0 0 0,1-1-1 0 0,-1 1 1 0 0,1-1 0 0 0,-1 1 0 0 0,1-1-1 0 0,0 1 1 0 0,0-1 0 0 0,0 1 0 0 0,0 0-11 0 0,-1 1 25 0 0,1 0 0 0 0,0 1 1 0 0,1-1-1 0 0,-1 1 0 0 0,1-1 0 0 0,-1 0 1 0 0,1 1-1 0 0,0-1-25 0 0,0-1 11 0 0,0 0-1 0 0,0 0 1 0 0,1 0-1 0 0,-1 0 1 0 0,0 0-1 0 0,1-1 1 0 0,-1 1-1 0 0,1 0-10 0 0,11 14 74 0 0,-10-9-42 0 0,2 0 24 0 0,8-6-12 0 0,-9 0-40 0 0,-1-1 1 0 0,0 0 0 0 0,0 0 0 0 0,0 1 0 0 0,0 0-1 0 0,0 0 1 0 0,2 0-5 0 0,13 8 59 0 0,-17-9-57 0 0,0 0 0 0 0,0 1 0 0 0,0-1 1 0 0,-1 0-1 0 0,1 0 0 0 0,0 0 1 0 0,0 0-1 0 0,0 0 0 0 0,0 0 0 0 0,0 0 1 0 0,0 0-1 0 0,0 0 0 0 0,0 0 0 0 0,-1 0 1 0 0,1 0-1 0 0,0-1 0 0 0,0 1 1 0 0,0 0-1 0 0,0-1 0 0 0,-1 1 0 0 0,1-1 1 0 0,0 1-1 0 0,0-1 0 0 0,-1 1 0 0 0,1-1 1 0 0,0 0-3 0 0,10-5 37 0 0,-4 5-35 0 0,-1 0 1 0 0,1 0-1 0 0,-1 1 1 0 0,0 0 0 0 0,1 0-1 0 0,0 0-2 0 0,8 0 1 0 0,16 0-1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31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6768 0 0,'0'0'149'0'0,"0"0"23"0"0,-2 3 12 0 0,-3 4-68 0 0,0 3-62 0 0,4-6-50 0 0,0 0-1 0 0,-1 1 1 0 0,2-1 0 0 0,-1 0 0 0 0,0 1-1 0 0,1-1 1 0 0,0 0 0 0 0,0 5-4 0 0,5 7 84 0 0,0-8 106 0 0,-2-3-18 0 0,0 0 38 0 0,-2 2 37 0 0,0 0 34 0 0,-1 3 117 0 0,0 0-110 0 0,0-2-91 0 0,0 9 189 0 0,2-4 11 0 0,4 0 33 0 0,0 0-16 0 0,-4 0-45 0 0,0 3-78 0 0,2 0 47 0 0,19 34 811 0 0,-18-40-907 0 0,2 0-17 0 0,-4-7-126 0 0,-1-1 0 0 0,1 0-1 0 0,-1 1 1 0 0,1-1 0 0 0,0-1 0 0 0,0 1 0 0 0,1 0-99 0 0,6 3 179 0 0,-5-3-125 0 0,-4-1-28 0 0,0 0-1 0 0,1 0 1 0 0,-1-1 0 0 0,1 1-1 0 0,-1-1 1 0 0,0 1 0 0 0,1-1-1 0 0,-1 0 1 0 0,1 1-1 0 0,-1-1 1 0 0,1 0 0 0 0,-1 0-1 0 0,2 0-25 0 0,11-5 214 0 0,-2-1-27 0 0,-4 1-75 0 0,2 0 55 0 0,6 2 51 0 0,-13 3-178 0 0,1 0 0 0 0,-1 0 0 0 0,0 0 0 0 0,0-1 0 0 0,0 1 0 0 0,0-1 0 0 0,2-1-40 0 0,-3 1 31 0 0,0 0 0 0 0,0 0-1 0 0,0 0 1 0 0,0 0 0 0 0,0 0 0 0 0,0-1 0 0 0,-1 1-1 0 0,2-2-30 0 0,10-8 190 0 0,5-1-22 0 0,1 0-27 0 0,-6 0-1 0 0,4-4 17 0 0,-3 3-58 0 0,3-1-34 0 0,11-6-22 0 0,-25 18-38 0 0,0 0-1 0 0,0 0 1 0 0,0-1-1 0 0,-1 1 1 0 0,1-1-1 0 0,-1 1 1 0 0,0-1 0 0 0,1 0-1 0 0,-1 0 1 0 0,-1 0-1 0 0,1 0 1 0 0,0 0-1 0 0,1-3-4 0 0,0-2 5 0 0,23-23 62 0 0,-23 15-14 0 0,-3 16-51 0 0,0-1 0 0 0,0 1 0 0 0,0-1 0 0 0,0 1 0 0 0,-1-1-1 0 0,1 1 1 0 0,0-1 0 0 0,0 1 0 0 0,0-1 0 0 0,0 1 0 0 0,1 0 0 0 0,-1-1 0 0 0,0 1 0 0 0,0-1-1 0 0,0 1 1 0 0,0-1 0 0 0,0 1 0 0 0,1-1 0 0 0,-1 1 0 0 0,0 0 0 0 0,0-1 0 0 0,1 1 0 0 0,-1-1-1 0 0,0 1 1 0 0,1 0-2 0 0,10 9 74 0 0,-7-4-47 0 0,-2-3-17 0 0,0 0 0 0 0,-1 0 1 0 0,0 0-1 0 0,0 0 0 0 0,1 0 0 0 0,-1 0 0 0 0,0 1 0 0 0,-1-1 0 0 0,1 0 1 0 0,0 1-1 0 0,-1-1 0 0 0,1 1 0 0 0,-1-1 0 0 0,0 1 0 0 0,0-1 0 0 0,0 1 1 0 0,0-1-1 0 0,0 1-10 0 0,2 13-12 0 0,4-3-64 0 0,4 8-64 0 0,4 4 63 0 0,-2-5 44 0 0,-7-11 1 0 0,-5-6 29 0 0,1-1 0 0 0,0 0-1 0 0,0 0 1 0 0,0 0 0 0 0,0 0-1 0 0,1 0 1 0 0,-1 0 0 0 0,0 0-1 0 0,1 0 1 0 0,0 0 0 0 0,-1-1-1 0 0,1 1 1 0 0,0 0 0 0 0,0-1-1 0 0,0 0 1 0 0,0 1 0 0 0,0-1-1 0 0,0 0 1 0 0,0 0 0 0 0,0 0 3 0 0,24 4 68 0 0,1 9 115 0 0,-4-2-20 0 0,-7-9-139 0 0,-10-3-24 0 0,1 0 0 0 0,-1 0 0 0 0,0-1 0 0 0,0 0 0 0 0,0 0 0 0 0,0 0 0 0 0,0-1 0 0 0,0 0 0 0 0,0 0 0 0 0,0 0 0 0 0,-1-1 0 0 0,2 0 0 0 0,-1 0-1 0 0,0 0-1 0 0,0 0-1 0 0,0-1 1 0 0,0 1-1 0 0,0-1 1 0 0,0 0-1 0 0,-1-1 3 0 0,-2 2-19 0 0,0 1 0 0 0,0 0 0 0 0,-1 0 0 0 0,1 1-1 0 0,1-1 1 0 0,0 0 19 0 0,-2 1-16 0 0,0 1 1 0 0,-1-1-1 0 0,1 0 0 0 0,0 0 0 0 0,0 0 1 0 0,-1-1-1 0 0,1 1 0 0 0,0 0 0 0 0,-1-1 1 0 0,1 1-1 0 0,-1-1 0 0 0,0 1 0 0 0,1-2 16 0 0,5-10-82 0 0,-3 4 86 0 0,0 0 36 0 0,-3 9-35 0 0,-1-2 9 0 0,1 1-1 0 0,-1-1 0 0 0,1 1 1 0 0,-1-1-1 0 0,1 1 1 0 0,-1-1-1 0 0,0 1 0 0 0,0-1 1 0 0,0 1-1 0 0,0-1 1 0 0,0 1-1 0 0,0-1 0 0 0,-1 1 1 0 0,1-1-1 0 0,0 1 1 0 0,-1-1-1 0 0,1 1 0 0 0,-1-1-13 0 0,-6-3 78 0 0,3 2-34 0 0,2-8-38 0 0,2 10-6 0 0,0-1 0 0 0,-1 0 0 0 0,1 1 0 0 0,0-1 0 0 0,-1 0 0 0 0,1 1 0 0 0,-1-1-1 0 0,1 1 1 0 0,-1-1 0 0 0,0 1 0 0 0,0-1 0 0 0,1 1 0 0 0,-1-1 0 0 0,-1 1 0 0 0,-2-7-12 0 0,-1-3-32 0 0,4 9 27 0 0,0 0 0 0 0,0-1 0 0 0,0 1 0 0 0,-1 0 0 0 0,1 0 0 0 0,-1 0 0 0 0,1 0 0 0 0,-1 0 0 0 0,0 0 17 0 0,-1-1-55 0 0,-7-6 32 0 0,7 6-5 0 0,-1 0-36 0 0,1-1-53 0 0,0 1-67 0 0,1 1 15 0 0,-1 0-41 0 0,1 0-47 0 0,0 0-51 0 0,1 0 9 0 0,-1 0-41 0 0,1 0-44 0 0,0 1-48 0 0,0-1-49 0 0,-1 0-52 0 0,1 1-55 0 0,0-1-57 0 0,-1-4-1473 0 0,2-4-1204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31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32 7912 0 0,'-3'0'232'0'0,"2"0"-218"0"0,1 0 1 0 0,-1 0-1 0 0,0 0 1 0 0,1 0 0 0 0,-1 0-1 0 0,0 0 1 0 0,0 0-1 0 0,1 0 1 0 0,-1 0 0 0 0,0-1-1 0 0,1 1 1 0 0,-1 0-1 0 0,1-1 1 0 0,-1 1-1 0 0,0 0-14 0 0,1-1 9 0 0,0 0 0 0 0,-1 0-1 0 0,1 1 1 0 0,0-1-1 0 0,-1 0 1 0 0,1 0-1 0 0,0 0 1 0 0,0 0 0 0 0,0 1-1 0 0,0-1 1 0 0,0 0-1 0 0,0 0 1 0 0,0 0-1 0 0,0 0-8 0 0,0-6 121 0 0,0 0 137 0 0,0 7-250 0 0,0 0 1 0 0,0 0-1 0 0,0 0 0 0 0,0 0 1 0 0,0 0-1 0 0,0 0 0 0 0,0 0 1 0 0,0 0-1 0 0,0 0 0 0 0,0-1 1 0 0,0 1-1 0 0,0 0 0 0 0,0 0 1 0 0,0 0-1 0 0,0 0 0 0 0,0 0 1 0 0,0 0-1 0 0,0 0 0 0 0,0 0 1 0 0,0 0-1 0 0,0 0 0 0 0,0-1 1 0 0,0 1-1 0 0,0 0 0 0 0,0 0 1 0 0,0 0-1 0 0,0 0 0 0 0,-1 0 1 0 0,1 0-1 0 0,0 0 0 0 0,0 0 1 0 0,0 0-1 0 0,0 0 0 0 0,0 0 1 0 0,0 0-1 0 0,0 0 0 0 0,0 0 0 0 0,0 0 1 0 0,0 0-1 0 0,0 0 0 0 0,0 0 1 0 0,-1 0-1 0 0,1 0 0 0 0,0-1 1 0 0,0 1-1 0 0,0 0 0 0 0,0 0 1 0 0,0 0-1 0 0,0 0 0 0 0,0 1 1 0 0,0-1-1 0 0,0 0 0 0 0,0 0 1 0 0,-1 0-1 0 0,1 0 0 0 0,0 0 1 0 0,0 0-9 0 0,-10 0 481 0 0,7 0 6 0 0,3 0 1 0 0,-3 0 0 0 0,-7 0 0 0 0,7 0-24 0 0,1 0-102 0 0,-14 1-12 0 0,0 2-87 0 0,3 1-83 0 0,2 4-77 0 0,4 5 49 0 0,-7-8-50 0 0,10-3-86 0 0,0 1 1 0 0,0 0-1 0 0,1 0 1 0 0,-1 0-1 0 0,1 0 1 0 0,-1 0 0 0 0,0 2-17 0 0,2-3 4 0 0,0 0 1 0 0,1 0 0 0 0,-1 0 0 0 0,1 1 0 0 0,-1-1 0 0 0,1 0 0 0 0,0 1-1 0 0,0-1 1 0 0,0 1 0 0 0,0-1 0 0 0,1 1 0 0 0,-1-1 0 0 0,0 1 0 0 0,1-1-5 0 0,0 61 64 0 0,0-61-64 0 0,0 0 0 0 0,1 0 0 0 0,-1 0 0 0 0,1 0 0 0 0,-1 0 0 0 0,1 0 0 0 0,-1 0 0 0 0,1 0 0 0 0,0 0 0 0 0,0-1 0 0 0,0 1 0 0 0,0 0 0 0 0,0-1 0 0 0,1 1 0 0 0,22 22 0 0 0,-12-12 0 0 0,-9-10 0 0 0,0 1 0 0 0,0-1 0 0 0,1 0 0 0 0,-1 0 0 0 0,0 0 0 0 0,2 0 0 0 0,-1 0 0 0 0,-1 0 0 0 0,0 0 0 0 0,1 0 0 0 0,-1 0 0 0 0,0 1 0 0 0,1 0 0 0 0,59 60 13 0 0,-61-61 2 0 0,1 1 0 0 0,0-1 0 0 0,0-1 0 0 0,0 1 1 0 0,0 0-1 0 0,1 0-15 0 0,-2-1 12 0 0,0-1 1 0 0,0 1 0 0 0,0 0-1 0 0,-1 0 1 0 0,1 0-1 0 0,0 1 1 0 0,-1-1 0 0 0,1 0-1 0 0,0 1 1 0 0,-1-1-1 0 0,0 1 1 0 0,1-1 0 0 0,-1 2-13 0 0,5 8 106 0 0,4 7 120 0 0,-7-16-42 0 0,-6 1 6 0 0,-7 8 30 0 0,7-8-55 0 0,2-1-56 0 0,0 0-34 0 0,2 1-34 0 0,-1 0-13 0 0,-2-1 32 0 0,-11 4 166 0 0,0 5-77 0 0,11-10-129 0 0,1 1-1 0 0,-1 0 1 0 0,0-1-1 0 0,0 1 0 0 0,0-1 1 0 0,0 1-1 0 0,0-1 1 0 0,0 0-1 0 0,-2 1-19 0 0,-22 3 146 0 0,10 2-38 0 0,-5 2-19 0 0,16-7-86 0 0,-2 0 8 0 0,0 0 0 0 0,0 0 1 0 0,0 0-1 0 0,0-1 0 0 0,0 0 0 0 0,-6 0-11 0 0,11-1 4 0 0,-12 0 9 0 0,-1 0-79 0 0,-1 0-113 0 0,7 0 37 0 0,-1 0-39 0 0,-19 0-167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33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16 8464 0 0,'13'-13'190'0'0,"-10"10"28"0"0,0 3 10 0 0,7 0 4 0 0,-7 0-47 0 0,-3 0-22 0 0,0 0-3 0 0,0 0 25 0 0,0 0 106 0 0,-3 0 42 0 0,3 0-319 0 0,-1 0 1 0 0,1 0-1 0 0,-1 0 1 0 0,1 0-1 0 0,-1 0 1 0 0,1 0-1 0 0,-1 0 1 0 0,1 0-1 0 0,-1 1 1 0 0,1-1-1 0 0,-1 0 1 0 0,1 0-1 0 0,0 0 1 0 0,-1 0-1 0 0,1 1 1 0 0,-1-1-1 0 0,1 0 1 0 0,0 0-1 0 0,-1 1 0 0 0,1-1 1 0 0,-1 0-1 0 0,1 1 1 0 0,0-1-1 0 0,0 0 1 0 0,-1 1-1 0 0,1-1 1 0 0,0 1-1 0 0,0-1 1 0 0,-1 0-15 0 0,0 16 364 0 0,1-12-312 0 0,0-1 0 0 0,0 1 0 0 0,0-1 1 0 0,0 0-1 0 0,-1 1 0 0 0,0-1 0 0 0,0 1-52 0 0,-5 13 126 0 0,3-8-1 0 0,-1 0 0 0 0,-1 0 0 0 0,1 0 0 0 0,-3 1-125 0 0,2-2 51 0 0,-25 40 338 0 0,18-27-249 0 0,0-3-5 0 0,3-3-9 0 0,1 2 41 0 0,3 3-9 0 0,-1 3 4 0 0,-1-9-86 0 0,-12 18-33 0 0,17-28-44 0 0,0 1 1 0 0,0-1-1 0 0,0 0 0 0 0,1 1 0 0 0,0-1 0 0 0,0 1 0 0 0,0 0 0 0 0,1-1 1 0 0,-1 3 0 0 0,1 43 16 0 0,0-49-11 0 0,0 0 1 0 0,0 0-1 0 0,1 0 1 0 0,-1 0-1 0 0,0 0 1 0 0,0 0 0 0 0,1 0-1 0 0,-1 0 1 0 0,1 0-1 0 0,-1 0 1 0 0,1-1-1 0 0,-1 1 1 0 0,1 0-1 0 0,-1 0 1 0 0,1 0 0 0 0,0-1-1 0 0,-1 1 1 0 0,1 0-1 0 0,0-1 1 0 0,0 1-1 0 0,0-1 1 0 0,-1 1 0 0 0,1-1-1 0 0,0 1 1 0 0,0-1-1 0 0,0 1 1 0 0,0-1-6 0 0,15 11 58 0 0,-13-9-48 0 0,0 1 0 0 0,0-1 0 0 0,0 0 1 0 0,0 0-1 0 0,1 0 0 0 0,0 1-10 0 0,0-2-2 0 0,-1 1 1 0 0,1 0-1 0 0,-1 0 0 0 0,0 1 0 0 0,0-1 0 0 0,1 1 2 0 0,-2-1-5 0 0,0 0 0 0 0,-1-1 1 0 0,1 0-1 0 0,0 1 0 0 0,0-1 0 0 0,0 0 0 0 0,1 0 0 0 0,-1 0 0 0 0,0 0 0 0 0,0 0 0 0 0,0-1 0 0 0,1 1 1 0 0,-1-1-1 0 0,1 1 5 0 0,10 2-16 0 0,2 2-36 0 0,-12-3 39 0 0,0-1 0 0 0,1 0 1 0 0,-1 0-1 0 0,1 0 1 0 0,-1 0-1 0 0,1-1 1 0 0,-1 1-1 0 0,1-1 1 0 0,0 0 12 0 0,0 0 30 0 0,0 0-33 0 0,-1 0-34 0 0,1 0-34 0 0,0 0-36 0 0,0 0-36 0 0,0 0-36 0 0,0 0-38 0 0,0 0-37 0 0,0 0-40 0 0,0 0-39 0 0,0 0-40 0 0,0 0-41 0 0,0 0-42 0 0,0 0-41 0 0,0 0-44 0 0,8 0-1132 0 0,7 0-950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35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1 8032 0 0,'26'0'182'0'0,"-20"0"29"0"0,-9 2 12 0 0,-10 9-37 0 0,-3-8-148 0 0,15-3-39 0 0,-1 0 0 0 0,0 0 0 0 0,1 0 0 0 0,-1 1 0 0 0,1-1 0 0 0,-1 0 0 0 0,1 1-1 0 0,-1-1 1 0 0,1 1 0 0 0,-1 0 0 0 0,1 0 0 0 0,0-1 0 0 0,-1 1 1 0 0,-11 6 79 0 0,2-5 14 0 0,-2-3 106 0 0,4 1-21 0 0,0 0 36 0 0,-12 4 301 0 0,11-1-343 0 0,-10 3 108 0 0,5 1 0 0 0,11-5-215 0 0,-5 2 150 0 0,1 1-1 0 0,-1 0 0 0 0,-2 3-214 0 0,-5 7 254 0 0,12-6-185 0 0,2 1-56 0 0,1 5 41 0 0,1-12-61 0 0,0 0 0 0 0,0 0-1 0 0,0 0 1 0 0,0 0 0 0 0,0 0 0 0 0,0 0-1 0 0,1-1 1 0 0,-1 1 0 0 0,1 0 0 0 0,0 0-1 0 0,0 0 8 0 0,1 1-20 0 0,6 13-37 0 0,-2-9 48 0 0,7-3 9 0 0,-9-3-6 0 0,0 1 0 0 0,-1 0 0 0 0,1 0 0 0 0,0 1 1 0 0,-1-1-1 0 0,0 1 0 0 0,0-1 0 0 0,0 1 0 0 0,0 0 0 0 0,0 0 1 0 0,0 3 5 0 0,1-1-1 0 0,-1-1 0 0 0,1 1 0 0 0,-1-1 0 0 0,1 0 0 0 0,1-1 0 0 0,-1 1 0 0 0,1-1 0 0 0,4 4 1 0 0,-3-5 0 0 0,-4-1 1 0 0,0-1 1 0 0,0 0-1 0 0,0 1 1 0 0,0-1-1 0 0,0 1 1 0 0,0 0-1 0 0,0 0 1 0 0,0 0-2 0 0,8 25 48 0 0,11-6-20 0 0,-13-3 16 0 0,-8-16-37 0 0,1 0-1 0 0,-1 0 0 0 0,1 1 0 0 0,0-1 1 0 0,0 0-1 0 0,0 0 0 0 0,0 0 1 0 0,1 0-1 0 0,-1 0 0 0 0,0 0 0 0 0,1-1 1 0 0,-1 1-7 0 0,9 10 133 0 0,7 18 328 0 0,-15-24-391 0 0,4 7 160 0 0,0-9-82 0 0,-5-4-139 0 0,-1 1 0 0 0,0-1 1 0 0,1 0-1 0 0,-1 0 1 0 0,1 1-1 0 0,-1-1 1 0 0,1 0-1 0 0,-1 1 1 0 0,0-1-1 0 0,1 0 0 0 0,-1 1 1 0 0,0-1-1 0 0,0 1 1 0 0,1-1-1 0 0,-1 0 1 0 0,0 1-1 0 0,0-1 0 0 0,1 1 1 0 0,-1-1-1 0 0,0 1 1 0 0,0-1-1 0 0,0 1 1 0 0,0-1-1 0 0,0 1 1 0 0,0-1-1 0 0,0 1 0 0 0,0-1 1 0 0,0 1-1 0 0,0-1 1 0 0,0 1-1 0 0,0-1 1 0 0,0 1-10 0 0,0 12 224 0 0,0-10 0 0 0,-3 0-2 0 0,-7 7-4 0 0,7-7-68 0 0,0-2-52 0 0,1 0-31 0 0,-1-2-33 0 0,0 1-14 0 0,1 1 28 0 0,-3 6 48 0 0,5-7-91 0 0,0 1 0 0 0,0-1-1 0 0,-1 1 1 0 0,1-1 0 0 0,0 0-1 0 0,0 1 1 0 0,-1-1 0 0 0,1 1 0 0 0,0-1-1 0 0,-1 0 1 0 0,1 1 0 0 0,-1-1-1 0 0,1 0 1 0 0,0 0 0 0 0,-1 1-1 0 0,1-1 1 0 0,-1 0 0 0 0,1 0-1 0 0,-1 0 1 0 0,1 1 0 0 0,-1-1 0 0 0,1 0-1 0 0,-1 0 1 0 0,1 0 0 0 0,-1 0-1 0 0,1 0 1 0 0,-1 0 0 0 0,1 0-1 0 0,-1 0 1 0 0,1 0 0 0 0,-1 0 0 0 0,0-1-5 0 0,-32 1 176 0 0,19 0-144 0 0,9 0-90 0 0,0-1-117 0 0,1 0-126 0 0,2 0 101 0 0,0 0-32 0 0,1 0-36 0 0,-1 0-34 0 0,1 0-37 0 0,-1 0-36 0 0,1 0-38 0 0,-1 0-39 0 0,1-1-39 0 0,0 1-39 0 0,-1-1-1290 0 0,2 2-1040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36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1 884 7584 0 0,'0'0'222'0'0,"2"0"-15"0"0,5 0-145 0 0,-3 0 20 0 0,-2 0 83 0 0,1-2 187 0 0,10-9 311 0 0,0 6 17 0 0,-7-5-11 0 0,4 4-70 0 0,-5-7-30 0 0,22-18 531 0 0,-23 21-811 0 0,1 1-30 0 0,4-7 53 0 0,-5 9-218 0 0,0 0 32 0 0,6-21 340 0 0,-2 7-166 0 0,-2 8-202 0 0,9-16 164 0 0,-5 11-65 0 0,-4-4-25 0 0,-1-1-45 0 0,17-11 43 0 0,-17 13-79 0 0,-3 10-48 0 0,10-26 93 0 0,3 3-38 0 0,3-8-23 0 0,1 0-52 0 0,7 5 25 0 0,-8-4-36 0 0,-14 31-12 0 0,0 1 0 0 0,1-1 0 0 0,-1 0 0 0 0,2 1 0 0 0,-1 0 0 0 0,4-3 0 0 0,20-18-1 0 0,-16 16 1 0 0,0 0 0 0 0,3-4 0 0 0,5-14 0 0 0,-16 23 1 0 0,1 0-1 0 0,0 0 0 0 0,1 1 0 0 0,1-1 0 0 0,36-26 0 0 0,-42 34-1 0 0,0-1 1 0 0,0 0 0 0 0,0 1 0 0 0,0-1 0 0 0,0 1 0 0 0,0 0 0 0 0,1 0 0 0 0,-1 0 0 0 0,0 0 0 0 0,9-4-13 0 0,-10 4 9 0 0,0 1-1 0 0,0-1 1 0 0,0 0-1 0 0,1 0 1 0 0,-1 0 0 0 0,0 0-1 0 0,0 0 1 0 0,-1 0-1 0 0,1 0 1 0 0,0 0-1 0 0,0 0 1 0 0,0-1 4 0 0,4-11-25 0 0,-4 12 21 0 0,0 1 1 0 0,0-1-1 0 0,-1 1 1 0 0,1 0-1 0 0,0 0 1 0 0,0-1 0 0 0,0 1-1 0 0,-1 0 1 0 0,1 0-1 0 0,0 0 1 0 0,0 0-1 0 0,0 0 1 0 0,0 0 0 0 0,0 0 3 0 0,13 0-24 0 0,-14 0 23 0 0,0 0 0 0 0,0 0 0 0 0,0 0 0 0 0,0 0 0 0 0,0 0 0 0 0,0 0 1 0 0,0 0-1 0 0,0 0 0 0 0,0 0 0 0 0,0 0 0 0 0,1 0 0 0 0,-1 0 1 0 0,0 0-1 0 0,0 0 0 0 0,0 0 0 0 0,0 0 0 0 0,0 0 0 0 0,0 0 1 0 0,0 0-1 0 0,0 0 0 0 0,0 0 0 0 0,0 0 0 0 0,0 0 0 0 0,1 0 0 0 0,-1 0 1 0 0,0 0-1 0 0,0 0 0 0 0,0 0 0 0 0,0 0 0 0 0,0 0 0 0 0,0 0 1 0 0,0 1-1 0 0,0-1 0 0 0,0 0 0 0 0,0 0 0 0 0,0 0 0 0 0,0 0 1 0 0,0 0-1 0 0,0 0 0 0 0,0 0 0 0 0,0 0 0 0 0,0 0 0 0 0,0 0 0 0 0,0 0 1 0 0,0 1-1 0 0,0-1 0 0 0,0 0 0 0 0,0 0 0 0 0,0 0 0 0 0,0 0 1 0 0,0 0-1 0 0,0 0 0 0 0,0 0 0 0 0,0 0 0 0 0,0 0 0 0 0,0 0 1 0 0,0 1 0 0 0,0 0-4 0 0,1 1 0 0 0,-1 0 0 0 0,0-1 0 0 0,1 1 0 0 0,-1 0 0 0 0,1-1 0 0 0,0 1 0 0 0,0-1 0 0 0,-1 1 0 0 0,1-1 0 0 0,1 2 4 0 0,3 6-22 0 0,11 22 12 0 0,-15-29 10 0 0,0 1 0 0 0,-1-1 0 0 0,1 0 0 0 0,0 1 0 0 0,-1-1 0 0 0,0 0 0 0 0,0 1 0 0 0,1-1 0 0 0,-1 1 0 0 0,-1 1 0 0 0,2 13 0 0 0,5-2 0 0 0,-5-11 0 0 0,1-1 0 0 0,-1 0 0 0 0,0 0 0 0 0,0 1 0 0 0,-1-1 0 0 0,1 1 0 0 0,-1-1 0 0 0,1 2 0 0 0,-1 76 8 0 0,0-4 64 0 0,1-59-1 0 0,5-2-16 0 0,1 0 5 0 0,-6 2 18 0 0,-1 35 90 0 0,0-32-161 0 0,0-18-7 0 0,0-1 0 0 0,0 1 0 0 0,0 0 0 0 0,0 0 0 0 0,-1-1 0 0 0,0 1 0 0 0,1 0 0 0 0,-1-1 0 0 0,0 1 0 0 0,0-1-1 0 0,0 1 1 0 0,-1 0 0 0 0,1-1 1 0 0,0 0 1 0 0,0 0-1 0 0,0 1 0 0 0,0-1 0 0 0,0 0 0 0 0,1 1 0 0 0,-1-1 0 0 0,1 0 0 0 0,0 1 0 0 0,0-1 0 0 0,-1 1 1 0 0,2 0-3 0 0,-1 123 267 0 0,-1-121-259 0 0,1-3-5 0 0,14 22 10 0 0,-12-15 0 0 0,-2-4-49 0 0,0-3-65 0 0,0-2-138 0 0,0 0-229 0 0,0 0-17 0 0</inkml:trace>
  <inkml:trace contextRef="#ctx0" brushRef="#br0" timeOffset="285.33">253 616 8352 0 0,'66'0'190'0'0,"-53"0"28"0"0,-13 0 7 0 0,5-2-33 0 0,0-1-162 0 0,-2 2-30 0 0,-1-1 1 0 0,1 1 0 0 0,0 0 0 0 0,0-1-1 0 0,0 1 1 0 0,0 1 0 0 0,0-1 0 0 0,0 0-1 0 0,0 1 1 0 0,1 0 0 0 0,-1-1 0 0 0,1 2-1 0 0,8-1 18 0 0,12 0 101 0 0,0-3 116 0 0,8-8 154 0 0,-30 11-370 0 0,21-6 320 0 0,-1-3 91 0 0,-15 6-281 0 0,-1 0-33 0 0,2 0 11 0 0,0 1-39 0 0,5-3 99 0 0,-2 2 133 0 0,4 1-109 0 0,4-3-34 0 0,1-1-43 0 0,-3 1-49 0 0,-17 5-84 0 0,21-11 125 0 0,10 6-24 0 0,-17 3-88 0 0,-2-1-9 0 0,0 0 1 0 0,0 0-1 0 0,2-2-5 0 0,-12 4 4 0 0,6-1 6 0 0,-1-1 0 0 0,1 1 0 0 0,0 0 0 0 0,0 1 0 0 0,8-1-10 0 0,-5 1-50 0 0,6-6 106 0 0,-13 4-89 0 0,1 1-76 0 0,1 0-103 0 0,-2 1 58 0 0,-1 1-36 0 0,1 0-214 0 0,-1 0-110 0 0,-1 0 68 0 0,0 0-41 0 0,3 0-574 0 0,1 0-455 0 0,4 0-860 0 0</inkml:trace>
  <inkml:trace contextRef="#ctx0" brushRef="#br0" timeOffset="529.54">979 648 8808 0 0,'27'0'60'0'0,"34"0"8"0"0,-22 0 39 0 0,-9 0 53 0 0,2 0 103 0 0,-24 0-136 0 0,-1 0-56 0 0,17 0-1 0 0,-2 0 4 0 0,-20 0 68 0 0,-2 0 164 0 0,0 0 264 0 0,0 0 20 0 0,0 0-12 0 0,0 0-54 0 0,3-3-20 0 0,7-7-6 0 0,-7 7-32 0 0,-3 3-123 0 0,0 0-58 0 0,0 0-11 0 0,0 0-32 0 0,0 0-116 0 0,0 0-87 0 0,0 0-68 0 0,0 0-71 0 0,0 0-146 0 0,0 3-252 0 0,0 10-20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35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160 474 7376 0 0,'-13'-14'216'0'0,"11"12"57"0"0,2 2 115 0 0,0 0 48 0 0,0 2 11 0 0,-1 11-65 0 0,-1-2-48 0 0,-2-1-53 0 0,-5 1-54 0 0,1-2-26 0 0,0 6 166 0 0,0-1-15 0 0,0-4-186 0 0,0-1 11 0 0,0-1-43 0 0,-9 19 178 0 0,10-17-187 0 0,0 1 37 0 0,0 2-46 0 0,-2 11 123 0 0,0 0-9 0 0,2-11-131 0 0,1-5-18 0 0,5-7-66 0 0,0 1 0 0 0,0-1 1 0 0,0 0-1 0 0,1 1 0 0 0,-1-1 0 0 0,0 1 0 0 0,0-1 1 0 0,1 1-1 0 0,-1-1 0 0 0,1 1 0 0 0,-1 0 1 0 0,1-1-1 0 0,0 1 0 0 0,0-1 0 0 0,0 1 0 0 0,0 0 1 0 0,0 1-16 0 0,-1 7 44 0 0,0 16 68 0 0,1-24-93 0 0,0 1 0 0 0,0 0 0 0 0,0-1 0 0 0,1 1 0 0 0,-1-1 1 0 0,1 1-1 0 0,0-1 0 0 0,0 2-19 0 0,2 1 28 0 0,-1 0-11 0 0,0 0 0 0 0,0-1 0 0 0,1 1 0 0 0,0 0 0 0 0,0-1 0 0 0,0 0 0 0 0,0 0 0 0 0,1 0 0 0 0,-1 0 0 0 0,1 0 0 0 0,0-1 0 0 0,2 2-17 0 0,7 0 103 0 0,-8 1-36 0 0,-5-5-62 0 0,0-1-1 0 0,0 1 1 0 0,1-1-1 0 0,-1 1 0 0 0,0-1 1 0 0,0 0-1 0 0,1 1 0 0 0,-1-1 1 0 0,0 1-1 0 0,1-1 1 0 0,-1 0-1 0 0,1 0 0 0 0,-1 1 1 0 0,0-1-1 0 0,1 0 0 0 0,-1 0 1 0 0,1 1-1 0 0,-1-1 1 0 0,1 0-1 0 0,-1 0 0 0 0,1 0 1 0 0,-1 0-1 0 0,1 0 1 0 0,-1 0-1 0 0,1 1 0 0 0,-1-1 1 0 0,1 0-1 0 0,-1-1 0 0 0,1 1 1 0 0,-1 0-1 0 0,1 0 1 0 0,0 0-5 0 0,15 0 104 0 0,9 0 53 0 0,-15 0-73 0 0,2 0 43 0 0,1-3 35 0 0,-3-2-34 0 0,-2 0-44 0 0,-1 2-12 0 0,7-5 47 0 0,-12 7-103 0 0,0 0 0 0 0,0 0 1 0 0,0-1-1 0 0,0 1 0 0 0,0-1 0 0 0,-1 1 0 0 0,1-1 1 0 0,0 0-1 0 0,-1 1 0 0 0,1-1 0 0 0,-1 0 0 0 0,0 0 1 0 0,1-1-17 0 0,3-8 84 0 0,-4 9-68 0 0,0 0-1 0 0,0-1 0 0 0,0 1 0 0 0,0 0 0 0 0,1 0 0 0 0,-1 0 1 0 0,1 0-1 0 0,-1 0 0 0 0,1 0-15 0 0,0 1 10 0 0,-1-1 1 0 0,1 1-1 0 0,-1-1 1 0 0,0 0-1 0 0,0 0 1 0 0,0 1-1 0 0,0-1 1 0 0,0 0-1 0 0,0 0 1 0 0,0 0-1 0 0,0 0 1 0 0,0-1-11 0 0,0-28 141 0 0,-1 20-112 0 0,1-11 0 0 0,-2-31 70 0 0,-4 26-147 0 0,1 15-25 0 0,-3 0-43 0 0,0-1 50 0 0,0-4-79 0 0,1-1-77 0 0,0 1-70 0 0,3 9 65 0 0,-2-11-463 0 0,-8 3-20 0 0</inkml:trace>
  <inkml:trace contextRef="#ctx0" brushRef="#br0" timeOffset="356.04">870 111 9040 0 0,'3'0'200'0'0,"5"-3"-100"0"0,-8 2-83 0 0,1 0 0 0 0,-1 1 1 0 0,1-1-1 0 0,-1 0 0 0 0,1 0 0 0 0,-1 0 1 0 0,1 1-1 0 0,-1-1 0 0 0,0 0 0 0 0,1 0 0 0 0,-1 0 1 0 0,0 0-1 0 0,0-1-17 0 0,1-16 234 0 0,-1 4-116 0 0,-1-1-58 0 0,1 5-46 0 0,-2 4 38 0 0,0 3-20 0 0,-3-7 160 0 0,-1 1 91 0 0,6 8-249 0 0,-1 1 1 0 0,1-1-1 0 0,-1 0 0 0 0,1 1 0 0 0,-1-1 0 0 0,1 0 0 0 0,-1 1 0 0 0,1-1 0 0 0,-1 1 1 0 0,0-1-1 0 0,0 1 0 0 0,1-1 0 0 0,-1 1 0 0 0,0 0 0 0 0,0-1 0 0 0,1 1 0 0 0,-1 0 0 0 0,0 0 1 0 0,0-1-1 0 0,0 1-34 0 0,-1 0 408 0 0,-1 0-102 0 0,-9 3-62 0 0,11-2-225 0 0,0-1 0 0 0,0 1 0 0 0,-1-1 0 0 0,1 1 0 0 0,0 0 0 0 0,0 0 0 0 0,0 0 0 0 0,1-1 0 0 0,-1 1 0 0 0,0 0 0 0 0,0 0 0 0 0,0 0 0 0 0,1 0 0 0 0,-1 1-19 0 0,-2 3 68 0 0,-1 2 79 0 0,-3-3-70 0 0,2-1-68 0 0,1-1-7 0 0,1 0-1 0 0,-1 1 1 0 0,0 0-1 0 0,1 0 1 0 0,0 0-1 0 0,-1 0 1 0 0,1 1-1 0 0,0 1-1 0 0,-23 31 31 0 0,20-27-10 0 0,-8 13-10 0 0,10-14-11 0 0,-1-1 0 0 0,0 1 0 0 0,-1-1 0 0 0,0-1 0 0 0,-4 4 0 0 0,0 0 0 0 0,0 1 0 0 0,1-1 0 0 0,0 2 0 0 0,1-1 0 0 0,-6 12 0 0 0,-6 13 13 0 0,12-21 0 0 0,-1 0-1 0 0,2 1 1 0 0,0 0 0 0 0,-3 12-13 0 0,-2 30 56 0 0,8-40-12 0 0,3-5-2 0 0,-1-1 0 0 0,2 1 0 0 0,-1-1 0 0 0,2 9-42 0 0,0 6 64 0 0,-1-17-27 0 0,1 0 1 0 0,1 0 0 0 0,-1 0 0 0 0,4 7-38 0 0,-1 2 45 0 0,-2-7-10 0 0,0-4-6 0 0,-1 0 1 0 0,1-1-1 0 0,0 1 1 0 0,1-1-1 0 0,0 1 1 0 0,0-1-30 0 0,6 14 79 0 0,-7-16-40 0 0,-1 0 1 0 0,1-1 0 0 0,0 1-1 0 0,1-1 1 0 0,-1 1-1 0 0,1-1 1 0 0,0 0 0 0 0,2 3-40 0 0,4 7 104 0 0,-4 2-37 0 0,-5-14-61 0 0,0 0 0 0 0,1-1 0 0 0,-1 1 1 0 0,0 0-1 0 0,1-1 0 0 0,-1 1 0 0 0,1-1 1 0 0,0 1-1 0 0,0-1 0 0 0,-1 1 0 0 0,1-1 1 0 0,0 0-1 0 0,0 1 0 0 0,0-1 0 0 0,0 0 1 0 0,1 0-1 0 0,-1 0 0 0 0,0 1 0 0 0,0-1 1 0 0,2 0-7 0 0,1 1 18 0 0,-3-1-13 0 0,0-1-1 0 0,-1 0 1 0 0,1 0 0 0 0,0 1-1 0 0,-1-1 1 0 0,1 0-1 0 0,-1 1 1 0 0,1-1-1 0 0,0 1 1 0 0,-1-1 0 0 0,1 1-1 0 0,-1-1 1 0 0,0 1-1 0 0,1-1 1 0 0,-1 1-1 0 0,1-1 1 0 0,-1 1 0 0 0,0 0-1 0 0,1-1 1 0 0,-1 1-1 0 0,0 0 1 0 0,1 0-5 0 0,1 3 13 0 0,8 10 12 0 0,-7-12 42 0 0,-3-2-27 0 0,0 0-74 0 0,0 0-59 0 0,0 0-103 0 0,0 0-17 0 0,0 0-3 0 0</inkml:trace>
  <inkml:trace contextRef="#ctx0" brushRef="#br0" timeOffset="621.71">429 600 8520 0 0,'14'0'95'0'0,"1"0"0"0"0,11-3-95 0 0,-25 3 17 0 0,1 0 0 0 0,0-1 0 0 0,-1 1-1 0 0,1-1 1 0 0,-1 1 0 0 0,1-1-1 0 0,-1 0 1 0 0,0 1 0 0 0,1-1 0 0 0,-1 0-1 0 0,0 0 1 0 0,1 0 0 0 0,0-1-17 0 0,1-1 229 0 0,2 3-21 0 0,16-2-156 0 0,-17 1-53 0 0,1-1-1 0 0,-1 1 1 0 0,0 0 0 0 0,0-1-1 0 0,0 0 1 0 0,0 0 0 0 0,1-1 1 0 0,-2 1 4 0 0,-1 0 0 0 0,1 1 1 0 0,-1-1-1 0 0,1 1 0 0 0,0-1 0 0 0,0 1 1 0 0,0 0-1 0 0,0 0 0 0 0,0 0 1 0 0,0 0-1 0 0,0 1 0 0 0,0-1 0 0 0,1 1 1 0 0,-1 0-1 0 0,0 0 0 0 0,0 0 1 0 0,3 0-5 0 0,6 1 9 0 0,-5-2 2 0 0,0 0 0 0 0,0 0 0 0 0,0 0 0 0 0,0-1-1 0 0,2-1-10 0 0,8-2 10 0 0,43-10 54 0 0,-56 14-59 0 0,-1 0 0 0 0,0 0 0 0 0,0 0 0 0 0,1 1 0 0 0,-1 0 0 0 0,0 0-1 0 0,1 0 1 0 0,0 0-5 0 0,15-2 15 0 0,-2-2-9 0 0,-10 2 3 0 0,-1 0 1 0 0,1 0-1 0 0,0 1 1 0 0,0 0-1 0 0,3 0-9 0 0,8 1 11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33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174 380 7224 0 0,'-6'-1'94'0'0,"-6"1"181"0"0,8 1-181 0 0,0 0-50 0 0,1 0-95 0 0,-2 10 51 0 0,-1-9 6 0 0,1 1 37 0 0,2 3 79 0 0,1 1 5 0 0,-3 0 23 0 0,0 0-1 0 0,0-1 1 0 0,-1 0-1 0 0,1 0 1 0 0,-2 0-1 0 0,-2 2-149 0 0,-10 9 439 0 0,8-1-89 0 0,7 0-66 0 0,1-3-80 0 0,-4 3 130 0 0,-2 5 96 0 0,6-11-300 0 0,0 1-11 0 0,0-3-12 0 0,0 0 16 0 0,-1-1 42 0 0,-2 8 79 0 0,4-11-191 0 0,1-1 1 0 0,0 1-1 0 0,0-1 0 0 0,1 1 1 0 0,-1 0-1 0 0,1-1 0 0 0,0 4-53 0 0,-1 9 221 0 0,3-4-46 0 0,4 0 23 0 0,-5-10-175 0 0,0-1 0 0 0,0 1 0 0 0,0-1 0 0 0,0 1 0 0 0,-1 0 0 0 0,1-1 0 0 0,-1 1-1 0 0,1 0 1 0 0,-1-1 0 0 0,1 1 0 0 0,-1 0 0 0 0,0 0 0 0 0,0 0-23 0 0,0-1 16 0 0,0 1 0 0 0,1 0 0 0 0,-1-1 0 0 0,0 1 0 0 0,1-1 0 0 0,-1 1 0 0 0,1-1 0 0 0,-1 1 0 0 0,1-1 1 0 0,0 0-1 0 0,-1 1 0 0 0,1-1 0 0 0,0 0 0 0 0,0 1 0 0 0,0-1 0 0 0,0 0 0 0 0,0 0 0 0 0,1 0 0 0 0,-1 0 0 0 0,0 0 0 0 0,0 0 0 0 0,1 0 0 0 0,-1 0 0 0 0,1-1 0 0 0,-1 1 0 0 0,0 0 0 0 0,1-1 1 0 0,0 1-17 0 0,16 10 201 0 0,-15-9-56 0 0,1-1-64 0 0,5-1-20 0 0,-7-1-12 0 0,10 2 87 0 0,3-1 67 0 0,-13 0-164 0 0,0 0 0 0 0,0 0 0 0 0,0 0 0 0 0,0 0-1 0 0,0-1 1 0 0,0 1 0 0 0,0-1 0 0 0,0 0 0 0 0,0 1-39 0 0,62-32 989 0 0,-62 31-962 0 0,-1 0 1 0 0,1 0-1 0 0,0-1 0 0 0,0 1 1 0 0,-1-1-1 0 0,1 1 0 0 0,0-1 0 0 0,-1 1 1 0 0,1-2-28 0 0,10-17 158 0 0,-4 7-113 0 0,2 0-60 0 0,-9 12 15 0 0,1-1 1 0 0,-1 1-1 0 0,1-1 1 0 0,-1 0-1 0 0,0 1 1 0 0,0-1-1 0 0,0 0 1 0 0,0 0 0 0 0,0 0-1 0 0,0 0 1 0 0,-1 0-1 0 0,1-1 0 0 0,1-27 56 0 0,-2 19-38 0 0,0-10 31 0 0,1 2-2 0 0,-1 5-55 0 0,0 2-43 0 0,0 1-54 0 0,0 3-33 0 0,-1 0-56 0 0,0 3-62 0 0,-1 0-71 0 0,1 3-24 0 0,-1 1-72 0 0,1 0-62 0 0,-1-1-55 0 0,-2 0-388 0 0,1 0-74 0 0,-3-7-896 0 0,-4-8-1076 0 0,10 16 2886 0 0</inkml:trace>
  <inkml:trace contextRef="#ctx0" brushRef="#br0" timeOffset="286.24">489 1 9408 0 0,'0'0'273'0'0,"0"2"-5"0"0,1 2-184 0 0,-1-4-70 0 0,-14 25-5 0 0,11-17 11 0 0,2 1 34 0 0,2 20 205 0 0,0-9-112 0 0,-2-8-78 0 0,1 1 81 0 0,-1 4 110 0 0,2 26 447 0 0,0-31-524 0 0,1-1-40 0 0,3 5 94 0 0,-3-9-128 0 0,0-1 1 0 0,-1 1 0 0 0,0 0-1 0 0,0-1 1 0 0,0 1-1 0 0,-1 0-109 0 0,1 0 104 0 0,-1 0 0 0 0,1-1 0 0 0,0 1 0 0 0,1 0 0 0 0,0-1 0 0 0,0 1-104 0 0,3 9 210 0 0,0 16 206 0 0,5-1 0 0 0,-4 1 0 0 0,4-1 0 0 0,-5 1-38 0 0,1-16-250 0 0,-1-1-36 0 0,-5-13-84 0 0,2 6 58 0 0,0 1 1 0 0,1-1-1 0 0,0 0 1 0 0,3 5-67 0 0,0 2 107 0 0,0 4-52 0 0,-3-8-36 0 0,0 7 8 0 0,-3-18-23 0 0,-1 1 0 0 0,1 0 0 0 0,0 0 1 0 0,0 0-1 0 0,1 0 0 0 0,-1-1 0 0 0,0 1 1 0 0,0 0-1 0 0,0 0 0 0 0,0 0 0 0 0,1-1 1 0 0,-1 1-1 0 0,0 0 0 0 0,1 0 0 0 0,0 0-4 0 0,5 4 21 0 0,-5-5-18 0 0,-1 0 0 0 0,1 0-1 0 0,-1 0 1 0 0,0 1 0 0 0,1-1 0 0 0,-1 0 0 0 0,1 1 0 0 0,-1-1 0 0 0,0 0 0 0 0,1 1 0 0 0,-1-1 0 0 0,0 1 0 0 0,0-1 0 0 0,1 0 0 0 0,-1 1 0 0 0,0-1 0 0 0,0 1 0 0 0,1-1 0 0 0,-1 1 0 0 0,0-1 0 0 0,0 1 0 0 0,0-1 0 0 0,0 1 0 0 0,0-1-1 0 0,0 1 1 0 0,0-1 0 0 0,0 1 0 0 0,0-1 0 0 0,0 1 0 0 0,0-1 0 0 0,0 1 0 0 0,0-1-3 0 0,0 14 76 0 0,0-12-11 0 0,0-2-26 0 0,0 0-53 0 0,0 0-32 0 0,0 0-102 0 0,0 0-124 0 0,0 0 3 0 0,0 0-35 0 0,0 0-815 0 0,0-2-53 0 0,0-12-10 0 0</inkml:trace>
  <inkml:trace contextRef="#ctx0" brushRef="#br0" timeOffset="580.65">836 411 8088 0 0,'-2'3'234'0'0,"1"-2"-200"0"0,-8 10 144 0 0,9-11-175 0 0,-1 1 1 0 0,1 0-1 0 0,0-1 0 0 0,-1 1 0 0 0,1 0 0 0 0,0 0 0 0 0,0-1 0 0 0,0 1 0 0 0,0 0 0 0 0,-1 0 1 0 0,1-1-1 0 0,0 1 0 0 0,0 0 0 0 0,1 0 0 0 0,-1 0 0 0 0,0-1 0 0 0,0 1 0 0 0,0 0 1 0 0,0 0-1 0 0,1-1 0 0 0,-1 2-3 0 0,5 6 0 0 0,-4-7 0 0 0,0 0 0 0 0,0 1 0 0 0,0-1 0 0 0,0 1 0 0 0,-1-1 0 0 0,1 1 0 0 0,-1-1 0 0 0,1 1 0 0 0,-1 0 0 0 0,1-1 0 0 0,-1 1 0 0 0,0 0 0 0 0,0-1 0 0 0,0 1 0 0 0,0 5 25 0 0,0-1 36 0 0,0 1 39 0 0,1-1 38 0 0,1 0 42 0 0,9 12 356 0 0,-9-6-283 0 0,4 8 205 0 0,-6-19-427 0 0,1 0 0 0 0,-1 0 0 0 0,1 0-1 0 0,0 0 1 0 0,-1-1 0 0 0,1 1 0 0 0,0 0 0 0 0,0-1 0 0 0,-1 1 0 0 0,1 0 0 0 0,0-1 0 0 0,0 1 0 0 0,0-1-31 0 0,10 5 446 0 0,-1 0 16 0 0,-2 4-58 0 0,-8-8-347 0 0,1 0 0 0 0,-1-1 0 0 0,0 1 0 0 0,1 0 0 0 0,-1 0 0 0 0,1 0 0 0 0,-1 0 0 0 0,1 0 0 0 0,0-1 0 0 0,-1 1 0 0 0,1 0 0 0 0,0 0 0 0 0,0-1 0 0 0,-1 1 0 0 0,1 0 0 0 0,0-1 0 0 0,0 1 0 0 0,0-1 0 0 0,0 1-57 0 0,13-1 656 0 0,-7 0-480 0 0,10 0 392 0 0,-1 0-114 0 0,-1 0-116 0 0,-5 0-118 0 0,0-2 225 0 0,4-3-201 0 0,-6 2-129 0 0,0 0 40 0 0,-2 1-17 0 0,1-1 36 0 0,21-13 469 0 0,-22 0-431 0 0,-6 15-196 0 0,1-1 1 0 0,-1 0-1 0 0,1 0 0 0 0,0 0 1 0 0,0 1-1 0 0,0-1 0 0 0,0 1 0 0 0,0-1 1 0 0,0 0-1 0 0,0 1 0 0 0,1-1-16 0 0,6-4 85 0 0,2 1 34 0 0,-9 4-107 0 0,1 0-1 0 0,-1 0 1 0 0,0-1 0 0 0,1 1 0 0 0,-1 0 0 0 0,0-1 0 0 0,0 1-1 0 0,0-1 1 0 0,0 1 0 0 0,1-2-12 0 0,9-19 59 0 0,-7 15-50 0 0,-3 5 5 0 0,-1-1 0 0 0,1 0 0 0 0,0 1 0 0 0,-1-1 0 0 0,1 0 0 0 0,-1 0 0 0 0,0 1 0 0 0,0-3-14 0 0,-1-20 41 0 0,0 18-35 0 0,-1-3 53 0 0,-3-4-46 0 0,0 1-26 0 0,-1-2-49 0 0,-7-9-132 0 0,6 12 56 0 0,0 0-34 0 0,5 7 53 0 0,-1-1-212 0 0,-5 1-263 0 0,3 3 408 0 0,0-2-97 0 0,1 2 10 0 0,2-1-49 0 0,1 2 119 0 0,0 0-32 0 0,1 1 235 0 0,-1 0-271 0 0,1-1-33 0 0,-1 0-394 0 0,1 1 108 0 0,-1-1-45 0 0,1-1-735 0 0,0-2-569 0 0,0-5-1087 0 0</inkml:trace>
  <inkml:trace contextRef="#ctx0" brushRef="#br0" timeOffset="1099.85">1247 427 8408 0 0,'-1'0'8'0'0,"1"1"0"0"0,0-1 0 0 0,0 1 1 0 0,0-1-1 0 0,0 1 0 0 0,0-1 0 0 0,0 1 1 0 0,0-1-1 0 0,0 1 0 0 0,0-1 0 0 0,0 1 1 0 0,1-1-1 0 0,-1 1 0 0 0,0-1 0 0 0,0 1 1 0 0,0-1-1 0 0,0 1 0 0 0,1-1 0 0 0,-1 0 1 0 0,0 1-1 0 0,1-1 0 0 0,-1 1 0 0 0,0-1 1 0 0,1 0-1 0 0,-1 1 0 0 0,0-1 0 0 0,1 0 1 0 0,-1 1-1 0 0,1-1 0 0 0,-1 0 0 0 0,0 0 1 0 0,1 1-9 0 0,6 3 144 0 0,0 7 73 0 0,-1 3-56 0 0,-3-10-115 0 0,-1 2-9 0 0,-1 7-42 0 0,-1-2 32 0 0,-1 6 58 0 0,1-10 87 0 0,0-1 57 0 0,0 10 595 0 0,0-13-112 0 0,3 0-32 0 0,2 2-403 0 0,0 0-34 0 0,-2-2 209 0 0,-3 0-213 0 0,0-1-47 0 0,1 0-43 0 0,-1 0-35 0 0,1 0-3 0 0,0 0-44 0 0,5 0 48 0 0,-2-1-17 0 0,-1-1 97 0 0,-3 0-16 0 0,0 0-13 0 0,0 0-39 0 0,0 0-20 0 0,0 0-3 0 0,0-20 78 0 0,0 2-69 0 0,0-42 45 0 0,0 57-154 0 0,0-1 0 0 0,1 1 0 0 0,-1-1 1 0 0,1 1-1 0 0,0 0 0 0 0,0-1 0 0 0,0 1 0 0 0,1-1-4 0 0,4-12 31 0 0,-3 3-23 0 0,-2 9-9 0 0,0 0-1 0 0,1 0 0 0 0,-1 0 0 0 0,1 1 1 0 0,0-1-1 0 0,0 0 0 0 0,0 1 1 0 0,0-1 1 0 0,5-5-26 0 0,-3 3 8 0 0,0 1 0 0 0,-1-1 0 0 0,0 1 1 0 0,0-1-1 0 0,2-5 18 0 0,-3 2-48 0 0,4-8-75 0 0,6 4 8 0 0,-2 3-8 0 0,-3-1-17 0 0,-6 9 120 0 0,0 1 1 0 0,0-1-1 0 0,1 1 1 0 0,-1 0-1 0 0,0 0 1 0 0,1-1-1 0 0,-1 1 1 0 0,1 0-1 0 0,-1 0 1 0 0,2-1 19 0 0,19-9-131 0 0,-15 8 105 0 0,-6 2 17 0 0,0 1 4 0 0,0-1 0 0 0,0 1 0 0 0,0-1 0 0 0,0 1 0 0 0,0 0-1 0 0,0-1 1 0 0,0 1 0 0 0,0 0 0 0 0,0 0 0 0 0,0-1 0 0 0,0 1-1 0 0,0 0 1 0 0,1 0 5 0 0,-1 1-3 0 0,0-1-1 0 0,0 1 1 0 0,0-1-1 0 0,0 1 1 0 0,0-1 0 0 0,0 1-1 0 0,0 0 1 0 0,0-1-1 0 0,0 1 1 0 0,0 0-1 0 0,0 0 1 0 0,0 0 0 0 0,-1 0-1 0 0,1 0 1 0 0,0 0-1 0 0,-1 0 1 0 0,1 0-1 0 0,0 0 1 0 0,-1 0 0 0 0,1 1 3 0 0,25 30 0 0 0,-21-23-5 0 0,9 16-88 0 0,-11-19 80 0 0,1 0-1 0 0,-1 0 0 0 0,0 1 0 0 0,-1-1 1 0 0,1 2 13 0 0,5 23-11 0 0,-4-3 38 0 0,-3 0 45 0 0,-1-25-60 0 0,0 0 0 0 0,1 0 0 0 0,-1 1 0 0 0,1-1 0 0 0,-1 0 0 0 0,1 0 0 0 0,1 2-12 0 0,6 13 99 0 0,-4-4 4 0 0,-4 8-11 0 0,-1-14-48 0 0,0 8 51 0 0,1-13-80 0 0,0 0-1 0 0,-1 0 0 0 0,1 0 0 0 0,0 0 0 0 0,1-1 0 0 0,-1 1 0 0 0,0 0 1 0 0,1 0-1 0 0,0 0 0 0 0,1 2-14 0 0,2 3 4 0 0,3 8 66 0 0,-7-15-66 0 0,0-1 0 0 0,0 0 0 0 0,0 1 0 0 0,0-1 0 0 0,0 0 0 0 0,0 1 0 0 0,0-1 0 0 0,-1 1 0 0 0,1-1 0 0 0,0 0 0 0 0,0 1 0 0 0,0-1 0 0 0,0 0 0 0 0,-1 0 0 0 0,1 1-1 0 0,0-1 1 0 0,0 0 0 0 0,-1 0 0 0 0,1 1 0 0 0,0-1 0 0 0,-1 0 0 0 0,1 0 0 0 0,0 1 0 0 0,-1-1 0 0 0,1 0 0 0 0,0 0 0 0 0,-1 0 0 0 0,1 0 0 0 0,0 0 0 0 0,-1 0 0 0 0,1 0 0 0 0,0 1-1 0 0,-1-1 1 0 0,1 0 0 0 0,0 0 0 0 0,-1 0 0 0 0,1 0 0 0 0,-1-1 0 0 0,1 1 0 0 0,0 0 0 0 0,-1 0 0 0 0,1 0 0 0 0,0 0-4 0 0,-3 0 143 0 0,6 3 1 0 0,7 7-3 0 0,-7-7-10 0 0,-3-3-3 0 0,-3 0 0 0 0,3 0-123 0 0,-1 0-1 0 0,1 0 1 0 0,-1 0 0 0 0,1 0 0 0 0,-1-1 0 0 0,1 1 0 0 0,-1 0 0 0 0,1 0 0 0 0,-1 0 0 0 0,1 0 0 0 0,-1-1 0 0 0,1 1 0 0 0,0 0 0 0 0,-1 0 0 0 0,1-1 0 0 0,-1 1 0 0 0,1 0 0 0 0,0-1 0 0 0,-1 1 0 0 0,1-1-5 0 0,-4-10 35 0 0,3-21-49 0 0,2 17 22 0 0,-1 11-8 0 0,0 1 0 0 0,1 0 0 0 0,-1 0 0 0 0,1 0 0 0 0,0-1 0 0 0,0 1 0 0 0,0 0 0 0 0,0 0 0 0 0,0 0 0 0 0,5-13 0 0 0,-4-3 0 0 0,-3 15-2 0 0,1 1 0 0 0,0-1-1 0 0,1 1 1 0 0,-1 0-1 0 0,1-1 1 0 0,-1 1-1 0 0,1 0 1 0 0,0-1 2 0 0,10-15-64 0 0,-8 15 35 0 0,0 0 1 0 0,-1 0 0 0 0,1-1 0 0 0,-1 1 0 0 0,1-3 28 0 0,0-6-54 0 0,-3 11 41 0 0,1-1 0 0 0,-1 1 1 0 0,1 0-1 0 0,-1 0 0 0 0,1-1 1 0 0,0 1-1 0 0,0 0 1 0 0,0 0-1 0 0,1 0 0 0 0,-1 0 1 0 0,0 0-1 0 0,1 0 0 0 0,-1 0 1 0 0,1 0 12 0 0,6-5-68 0 0,-5 4 28 0 0,0 0 1 0 0,1-1-1 0 0,-1 1 1 0 0,-1 0-1 0 0,1-1 1 0 0,0 0 39 0 0,-1-1-42 0 0,-1 4 32 0 0,-1 0 0 0 0,0 1-1 0 0,0-1 1 0 0,1 1 0 0 0,-1-1 0 0 0,0 0 0 0 0,1 1 0 0 0,-1-1-1 0 0,1 1 1 0 0,-1-1 0 0 0,1 1 0 0 0,-1-1 0 0 0,1 1 0 0 0,-1-1-1 0 0,1 1 1 0 0,-1 0 0 0 0,1-1 0 0 0,0 1 0 0 0,-1 0 0 0 0,1-1-1 0 0,-1 1 1 0 0,1 0 10 0 0,4-3-28 0 0,9-7-14 0 0,-10 7-15 0 0,0 2 32 0 0,5 4 22 0 0,-8-2-6 0 0,15 12-61 0 0,-3 3-24 0 0,-8-3 34 0 0,6-8 38 0 0,4 24-38 0 0,-10-19 60 0 0,-4-7 0 0 0,0-1 0 0 0,0 0 0 0 0,0 1 0 0 0,1-1 0 0 0,-1 0 0 0 0,1 0 0 0 0,-1 0 0 0 0,1 0 0 0 0,0 0 0 0 0,-1-1 0 0 0,1 0 0 0 0,-1 1 0 0 0,1-1 0 0 0,-1 1 0 0 0,0 0 0 0 0,0-1 0 0 0,0 1 0 0 0,0 0 0 0 0,0 0 0 0 0,0 0 0 0 0,4 24 0 0 0,2-12-3 0 0,-6-13 4 0 0,-1 0 0 0 0,1 1 0 0 0,0-1 0 0 0,-1 0 1 0 0,1 1-1 0 0,0-1 0 0 0,-1 1 0 0 0,0 0 0 0 0,1-1 0 0 0,-1 1 0 0 0,0-1 0 0 0,0 1 1 0 0,0-1-2 0 0,0 31 76 0 0,3-16-12 0 0,2-9-59 0 0,0-1-64 0 0,-2-4-53 0 0,-3-1-125 0 0,0-1-194 0 0,0 2-7 0 0,0 11-2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32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206 537 5848 0 0,'-8'0'10'0'0,"0"0"68"0"0,-12 0 160 0 0,14 0-199 0 0,1 0-36 0 0,0 1-15 0 0,2-1 52 0 0,-3 2 108 0 0,-5 5 303 0 0,8-4-369 0 0,-1 0-62 0 0,4-3-20 0 0,-63 63 1503 0 0,53-49-1225 0 0,3 6 34 0 0,6-16-246 0 0,-1 0 0 0 0,1 1 0 0 0,-1-1 0 0 0,0 0 0 0 0,0 0 0 0 0,-2 3-66 0 0,2-5 21 0 0,1 1 11 0 0,-1 0 0 0 0,0-1-1 0 0,0 1 1 0 0,1 1 0 0 0,0-1 0 0 0,-1 1-32 0 0,0 7 98 0 0,1 1 46 0 0,-2 6 6 0 0,-2 1-46 0 0,0 0-45 0 0,2-1-44 0 0,3-15-11 0 0,0 0 1 0 0,0 0-1 0 0,0 0 0 0 0,0 0 1 0 0,0 0-1 0 0,1 0 1 0 0,-1-1-1 0 0,1 1 1 0 0,0 0-1 0 0,0 0 1 0 0,0 0-1 0 0,0-1 0 0 0,0 1 1 0 0,1 0-1 0 0,-1-1 1 0 0,1 1-1 0 0,0-1 1 0 0,0 1-5 0 0,14 23 0 0 0,-15-24 2 0 0,1 1 1 0 0,0-1 0 0 0,0 1 0 0 0,0-1 0 0 0,1 0-1 0 0,-1 0 1 0 0,0 0 0 0 0,1 0 0 0 0,-1 0 0 0 0,1 0-1 0 0,0-1 1 0 0,-1 1 0 0 0,1-1 0 0 0,0 0-1 0 0,0 0 1 0 0,0 0 0 0 0,0 0 0 0 0,0 0 0 0 0,0-1-1 0 0,0 1 1 0 0,0-1 0 0 0,1 0 0 0 0,-1 0-3 0 0,10 0 21 0 0,2 0 125 0 0,3 0-39 0 0,-16 0-102 0 0,-1 0 0 0 0,1 0 0 0 0,0-1 1 0 0,0 1-1 0 0,0-1 0 0 0,0 1 0 0 0,-1-1 0 0 0,1 0 0 0 0,0 1 0 0 0,-1-1 0 0 0,1 0 1 0 0,0 0-6 0 0,8-8 60 0 0,6-4-3 0 0,-14 12-46 0 0,1-1-1 0 0,0 0 1 0 0,-1 0 0 0 0,1 0 0 0 0,-1 0-1 0 0,1 0 1 0 0,0-2-11 0 0,15-21 29 0 0,-5-3-77 0 0,-5 1-103 0 0,-7 22 126 0 0,-1 1 0 0 0,0 0-1 0 0,0-1 1 0 0,0 1-1 0 0,0 0 1 0 0,0-1 0 0 0,-1 1-1 0 0,0 0 1 0 0,0-1 0 0 0,0 1-1 0 0,-1-2 26 0 0,-4-14-126 0 0,4-1-38 0 0,1 9 57 0 0,-3-18-94 0 0,1 18 82 0 0,0 0-74 0 0,1-1-108 0 0,0 2-121 0 0,1-1-113 0 0,0 0-102 0 0,-1 0-60 0 0,-2-7-470 0 0,-5-9-659 0 0</inkml:trace>
  <inkml:trace contextRef="#ctx0" brushRef="#br0" timeOffset="196.1">175 1 7016 0 0,'0'3'201'0'0,"0"4"-73"0"0,-1 2-51 0 0,1 9-28 0 0,1 12-80 0 0,1-18 47 0 0,4 4-6 0 0,-1-1 60 0 0,-2 1 102 0 0,-1 0 62 0 0,0-9-132 0 0,6 28 412 0 0,-5 2-80 0 0,-3-25-164 0 0,1 1 1 0 0,2 10-271 0 0,9 24 497 0 0,-3-17 113 0 0,-2 1-1 0 0,2 24-609 0 0,-5-29 267 0 0,2 14 129 0 0,3 20 266 0 0,-1-31-289 0 0,3-1 33 0 0,-2-6-187 0 0,-1 11 39 0 0,0 0 14 0 0,1-10-28 0 0,-5-15-176 0 0,-1-3-32 0 0,-1 0 1 0 0,1 0-1 0 0,0 0 1 0 0,0 0-1 0 0,1 0 0 0 0,-1 0 1 0 0,4 2-37 0 0,6 6-61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32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0 5960 0 0,'0'0'132'0'0,"-3"3"17"0"0,0 0-103 0 0,-13 13 174 0 0,6-9-151 0 0,5-4-69 0 0,5-3 0 0 0,-1 0 0 0 0,0 0 0 0 0,1 1 0 0 0,-1-1 0 0 0,1 0 0 0 0,-1 1 0 0 0,0-1 0 0 0,1 1 0 0 0,-1-1 0 0 0,1 0 0 0 0,-1 1 0 0 0,1-1 0 0 0,-1 1 0 0 0,1 0 0 0 0,-1-1 0 0 0,1 1 0 0 0,0-1 0 0 0,-1 1 0 0 0,1-1 0 0 0,0 1 0 0 0,0 0 0 0 0,-1 0 0 0 0,-1 4 0 0 0,-4 2 38 0 0,-2-3 81 0 0,1-1 48 0 0,-1 4 63 0 0,-4 9 194 0 0,3-3-76 0 0,4-7-136 0 0,-1 1 34 0 0,-1 1 54 0 0,0 0-40 0 0,-7 10 153 0 0,-2 4-52 0 0,-6 10 49 0 0,10-12-134 0 0,10-18-238 0 0,-6 10 187 0 0,-7 16 389 0 0,11-18-439 0 0,-2 17 139 0 0,-1-13-187 0 0,7-13-115 0 0,-1 0 0 0 0,0 1 0 0 0,0-1 0 0 0,1 0 0 0 0,-1 1 0 0 0,1-1 0 0 0,-1 1 0 0 0,1-1 0 0 0,0 0 0 0 0,-1 1 0 0 0,1 0-12 0 0,3 3 83 0 0,7 8 5 0 0,-4 1 34 0 0,4-9 20 0 0,-5 1-48 0 0,-5-5-88 0 0,0-1 1 0 0,0 1-1 0 0,0-1 1 0 0,1 1-1 0 0,-1-1 1 0 0,0 0-1 0 0,1 1 1 0 0,-1-1-1 0 0,0 0 1 0 0,1 1-1 0 0,-1-1 1 0 0,1 0-1 0 0,-1 1 1 0 0,0-1-1 0 0,1 0 1 0 0,-1 0-1 0 0,1 1 1 0 0,-1-1-1 0 0,1 0 1 0 0,-1 0 0 0 0,1 0-1 0 0,-1 0 1 0 0,1 0-1 0 0,-1 0 1 0 0,1 1-1 0 0,-1-1 1 0 0,1 0-1 0 0,-1-1 1 0 0,1 1-1 0 0,-1 0 1 0 0,1 0-1 0 0,0 0-6 0 0,47 0 707 0 0,-33 0-540 0 0,-2 0-77 0 0,-1-1 8 0 0,0-5-4 0 0,1 0-26 0 0,3 5-3 0 0,-13 1-50 0 0,-1 0-1 0 0,0 0 0 0 0,1 0 0 0 0,-1 0 1 0 0,1-1-1 0 0,-1 1 0 0 0,0 0 1 0 0,1-1-1 0 0,-1 0 0 0 0,2 0-14 0 0,-1-1 18 0 0,0 0 0 0 0,-1 0 0 0 0,1 0 0 0 0,-1-1 0 0 0,1 1 0 0 0,-1 0-1 0 0,1-2-17 0 0,-1 2 15 0 0,0-1 0 0 0,0 1 0 0 0,0 0 0 0 0,1-1 0 0 0,-1 1-1 0 0,1 0 1 0 0,-1 1 0 0 0,1-1 0 0 0,0 0 0 0 0,2 0-15 0 0,7-1 36 0 0,-11 3-33 0 0,0 0-1 0 0,0 0 1 0 0,0-1-1 0 0,0 1 1 0 0,-1 0-1 0 0,1 0 1 0 0,0-1-1 0 0,0 1 1 0 0,0-1-1 0 0,0 1 1 0 0,0-1-1 0 0,-1 1 1 0 0,1-1-1 0 0,0 1 1 0 0,0-1-1 0 0,-1 0 1 0 0,1 1-1 0 0,0-1 1 0 0,-1 0-1 0 0,1 1 1 0 0,-1-1-1 0 0,1 0 1 0 0,-1 0-1 0 0,1 0 1 0 0,-1 0-1 0 0,0 0 1 0 0,1 0-3 0 0,12-15 61 0 0,-1 0-21 0 0,-8 1 19 0 0,-4-9-63 0 0,0-28-72 0 0,0-12 57 0 0,0 62-68 0 0,0 2 10 0 0,0 0 12 0 0,-5-1-34 0 0,-3 4 36 0 0,2 5 12 0 0,-2 9 28 0 0,6-13 16 0 0,0 1 1 0 0,1 0 1 0 0,0-1 0 0 0,1 1-1 0 0,-1 0 1 0 0,1 0-1 0 0,0-1 1 0 0,0 1 0 0 0,1 0-1 0 0,-1 2 6 0 0,1 4-4 0 0,-1 16-35 0 0,0 27-138 0 0,0-52 172 0 0,0 0 1 0 0,1-1-1 0 0,-1 1 1 0 0,0 0-1 0 0,1-1 0 0 0,-1 1 1 0 0,1-1-1 0 0,-1 1 1 0 0,1 0-1 0 0,0-1 1 0 0,-1 1-1 0 0,1-1 1 0 0,0 0-1 0 0,0 1 5 0 0,4 6 0 0 0,11 23 0 0 0,-14-15 0 0 0,-2-15 0 0 0,0 0 0 0 0,0 0 0 0 0,0-1 0 0 0,0 1 0 0 0,0 0 0 0 0,1 0 0 0 0,-1 0 0 0 0,0 0 0 0 0,0-1 0 0 0,0 1 0 0 0,1 0 0 0 0,-1 0 0 0 0,0 0 0 0 0,1-1 0 0 0,-1 1 0 0 0,11 6 0 0 0,-9-7 0 0 0,-1 1 0 0 0,0-1 0 0 0,0 1 0 0 0,0-1 0 0 0,0 1 0 0 0,0-1 0 0 0,0 1 0 0 0,-1 0 0 0 0,1-1 0 0 0,0 1 0 0 0,0 0 0 0 0,0 0 0 0 0,-1 0 0 0 0,1 0 0 0 0,0-1 0 0 0,0 2 0 0 0,-1-1-5 0 0,1 0 1 0 0,-1 0 0 0 0,1 1-1 0 0,0-1 1 0 0,-1 0 0 0 0,1 0-1 0 0,0 0 1 0 0,0 0 0 0 0,0 0-1 0 0,0 0 1 0 0,0 0 0 0 0,0 0-1 0 0,0-1 1 0 0,0 1 0 0 0,0 0-1 0 0,1 0 5 0 0,-1-1-2 0 0,0 0 0 0 0,-1 0 0 0 0,1 1-1 0 0,0-1 1 0 0,0 0 0 0 0,0 0 0 0 0,0 0-1 0 0,-1 0 1 0 0,1-1 0 0 0,0 1 0 0 0,0 0-1 0 0,0 0 1 0 0,-1 0 0 0 0,1-1 2 0 0,3 1-11 0 0,-2 0-29 0 0,-1 0-46 0 0,-1 0-75 0 0,1 0 34 0 0,1 0-44 0 0,2 0 76 0 0,2 0-11 0 0,-6 0 17 0 0,3 0-348 0 0</inkml:trace>
  <inkml:trace contextRef="#ctx0" brushRef="#br0" timeOffset="354.76">568 174 6776 0 0,'0'12'125'0'0,"-1"10"108"0"0,5-9-167 0 0,1-5-66 0 0,-4-7 0 0 0,0 1 0 0 0,0-1 0 0 0,-1 1 0 0 0,1-1 0 0 0,0 1 0 0 0,-1-1 0 0 0,1 1 0 0 0,0 0 0 0 0,-1-1 0 0 0,0 1 0 0 0,1 0 0 0 0,-1-1 0 0 0,0 1 0 0 0,0 0 0 0 0,0 0 0 0 0,0 10 34 0 0,2-1 73 0 0,3 0 76 0 0,4 0 81 0 0,-2-2 50 0 0,-2 0-34 0 0,-2 4 92 0 0,-3 1-38 0 0,1-5-34 0 0,1-2-35 0 0,4 3 187 0 0,-1-2-141 0 0,0 3 173 0 0,-1-3-115 0 0,2 2 106 0 0,-4-8-171 0 0,-1-1-71 0 0,0 1-63 0 0,-1 0-51 0 0,0 0-33 0 0,0 0-43 0 0,-1 3-8 0 0,1-4 10 0 0,0 0 57 0 0,0 13 343 0 0,0-12-11 0 0,0-2-17 0 0,0 0-62 0 0,0 0-31 0 0,0 0-4 0 0,0 0-16 0 0,0-2-67 0 0,0 1-227 0 0,0 0 1 0 0,0 1 0 0 0,0-1-1 0 0,0 1 1 0 0,0-1-1 0 0,0 1 1 0 0,0-1-1 0 0,0 1 1 0 0,-1-1-1 0 0,1 1 1 0 0,0-1 0 0 0,0 1-1 0 0,0-1 1 0 0,-1 1-1 0 0,1 0 1 0 0,0-1-1 0 0,-1 1 1 0 0,1-1 0 0 0,0 1-1 0 0,-1 0 1 0 0,1-1-1 0 0,-1 1 1 0 0,1 0-1 0 0,0-1 1 0 0,-1 1-1 0 0,0 0-10 0 0,-6-8 214 0 0,5-4-7 0 0,4-5-146 0 0,8-20 14 0 0,-9 33-64 0 0,0 1-8 0 0,0 0-1 0 0,0-1 0 0 0,-1 1 0 0 0,1 0 0 0 0,-1 0 0 0 0,0-1 0 0 0,0 1 0 0 0,0-1-2 0 0,2-13-1 0 0,0 12 1 0 0,0 1 0 0 0,0-1 0 0 0,0 1 0 0 0,1-1 0 0 0,1-1 0 0 0,7-13 0 0 0,-10 16 1 0 0,0-1-1 0 0,1 0 0 0 0,-1 0 0 0 0,1 1 0 0 0,0-1 0 0 0,0 1 0 0 0,0-1 0 0 0,0 1 0 0 0,1 1 0 0 0,-1 0-1 0 0,0 0 0 0 0,1 0 0 0 0,0 1 0 0 0,-1-1 1 0 0,1 1-1 0 0,0-1 0 0 0,0 1 1 0 0,8-4-8 0 0,5-8-54 0 0,-15 11 52 0 0,1 1-1 0 0,-1-1 1 0 0,1 1-1 0 0,0-1 1 0 0,0 1-1 0 0,0 0 1 0 0,0 0-1 0 0,0-1 11 0 0,16-1-136 0 0,-4 4 77 0 0,-12-1 54 0 0,0 0-1 0 0,0 1 1 0 0,0-1 0 0 0,0 1-1 0 0,0-1 1 0 0,0 1 0 0 0,0 0-1 0 0,0 0 1 0 0,0 0 0 0 0,0 0-1 0 0,-1 0 1 0 0,1 1 0 0 0,0-1-1 0 0,-1 0 1 0 0,2 2 5 0 0,10 10-27 0 0,-10-8-31 0 0,-2 2 49 0 0,0-1 10 0 0,12 19-78 0 0,-1-1 93 0 0,14 32 116 0 0,-19-37-125 0 0,-5-14-132 0 0,0 0 35 0 0,4 7-82 0 0,-4-8 86 0 0,0 1-43 0 0,0-2 5 0 0,-1 0-40 0 0,-1 0-8 0 0,1 0-37 0 0,-1 0-43 0 0,0 1-47 0 0,0-1-220 0 0,0 0-119 0 0,1-1 95 0 0,-1 0-45 0 0,2 1-684 0 0,2-1-535 0 0,5-1-1018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51.2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9848 0 0,'0'0'222'0'0,"0"0"30"0"0,0 0 19 0 0,1 0-114 0 0,1 2-82 0 0,5 6-14 0 0,-4-2 24 0 0,-1 1 55 0 0,-1 1 91 0 0,1 4 136 0 0,3-3-60 0 0,1 4 29 0 0,-4 5-11 0 0,-2-2-40 0 0,4-2-35 0 0,13 49 404 0 0,-12-41-472 0 0,-1-2-33 0 0,2 11 185 0 0,0 8 33 0 0,-1-6-75 0 0,-1-10-66 0 0,3 1 44 0 0,1-2-57 0 0,3 11 72 0 0,3 26 1357 0 0,13 35-1642 0 0,-7-32 605 0 0,-18-56-554 0 0,1 12 80 0 0,-3-17-118 0 0,0 1 0 0 0,0-1 0 0 0,0 1 0 0 0,0-1 0 0 0,0 0 0 0 0,1 1 0 0 0,-1-1 0 0 0,0 1 0 0 0,1-1 0 0 0,0 1-13 0 0,14 27 199 0 0,-8-24-157 0 0,-6-5-41 0 0,-1 0 1 0 0,0 0-1 0 0,1 0 0 0 0,-1 1 0 0 0,1-1 1 0 0,-1 0-1 0 0,0 0 0 0 0,1 1 0 0 0,-1-1 1 0 0,0 0-1 0 0,0 0 0 0 0,1 1 1 0 0,-1-1-1 0 0,0 0 0 0 0,0 1 0 0 0,1-1 1 0 0,-1 1-1 0 0,0-1 0 0 0,0 0 0 0 0,0 1 1 0 0,0-1-1 0 0,1 1 0 0 0,-1-1 1 0 0,0 0-1 0 0,0 1 0 0 0,0-1 0 0 0,0 1 1 0 0,0-1-1 0 0,0 1 0 0 0,0-1 0 0 0,0 1-1 0 0,0 1 78 0 0,0-2 3 0 0,0 0-8 0 0,0 0-1 0 0,0 0-26 0 0,0 0-113 0 0,0 0-49 0 0,2-2-11 0 0,0 0 124 0 0,1-1-75 0 0,2-2-176 0 0,7-8-512 0 0,-9 11 603 0 0,-1 0 87 0 0,0 0-516 0 0,0 0 75 0 0,-1 1 65 0 0,1-1 60 0 0,-1 1-119 0 0,1-1 89 0 0,-1 1 66 0 0,1-1-416 0 0,-1 0 220 0 0,-1 0 152 0 0,1 1-73 0 0,1-5-1597 0 0,-1-4-1160 0 0</inkml:trace>
  <inkml:trace contextRef="#ctx0" brushRef="#br0" timeOffset="284.28">490 1 9816 0 0,'0'0'222'0'0,"0"2"30"0"0,0 8 37 0 0,0 0-114 0 0,0-1-93 0 0,0 0-45 0 0,0 23-16 0 0,0-19 40 0 0,0-1 101 0 0,0-6-29 0 0,0-1 43 0 0,0 4 118 0 0,1-1-65 0 0,1 0-21 0 0,2 1 23 0 0,2 7 93 0 0,-5-9-133 0 0,0 0 1 0 0,0 0 0 0 0,-1 0 0 0 0,0 0 0 0 0,-1 5-192 0 0,1-5 184 0 0,0 0 0 0 0,0 1 0 0 0,0-1 0 0 0,1 0 1 0 0,1 4-185 0 0,8 21 608 0 0,-4-1-20 0 0,1-3-147 0 0,3 14 132 0 0,-5-22-341 0 0,-1-2-51 0 0,-2-10-88 0 0,3 17 722 0 0,5 16-815 0 0,-2-22 226 0 0,1-1-40 0 0,1 1 35 0 0,-5-4-74 0 0,-1-2-63 0 0,-1-6 25 0 0,0 0-1 0 0,0 0 0 0 0,5 6-108 0 0,1 3 157 0 0,0 1 10 0 0,-2-3-52 0 0,-5-10-76 0 0,-1 2 6 0 0,-2 2 13 0 0,1 6 50 0 0,0-6-91 0 0,0-3-33 0 0,0-2-99 0 0,0-3-55 0 0,0 0-20 0 0,0 0 61 0 0,0 0 2 0 0,0 0-54 0 0,0 0-162 0 0,0 0-297 0 0,0 0 370 0 0,0 0-5 0 0,0 0-60 0 0,0 0 121 0 0,0 0-37 0 0,0 0-39 0 0,0 0-38 0 0,0 0-426 0 0,0 0 114 0 0,0 0-51 0 0,0 0-802 0 0,0 0-623 0 0,0 0-1190 0 0</inkml:trace>
  <inkml:trace contextRef="#ctx0" brushRef="#br0" timeOffset="629.04">821 648 6296 0 0,'2'0'184'0'0,"12"2"-6"0"0,1 9-140 0 0,-5-9-13 0 0,-4-2 67 0 0,1 0 111 0 0,-1 0 48 0 0,1 0 42 0 0,-1 0 36 0 0,8 0 388 0 0,17 0 1078 0 0,-22 0-1289 0 0,0 0-53 0 0,2 0-11 0 0,-6 0-270 0 0,1 0-38 0 0,7-2 308 0 0,-3-4-95 0 0,-2 1-100 0 0,5-1 199 0 0,-2 0-93 0 0,-3 3-140 0 0,23-3 655 0 0,-17-1-537 0 0,-3 2-9 0 0,-1 0-155 0 0,2-1-85 0 0,4-2-72 0 0,-14 7-10 0 0,-1 0 0 0 0,0 1 0 0 0,0-1 0 0 0,0 0 0 0 0,0 0 0 0 0,0 0 0 0 0,0 0 0 0 0,0 0 0 0 0,0 0 0 0 0,0 0 0 0 0,-1 0 0 0 0,2-1 0 0 0,0-12 10 0 0,-2 14-9 0 0,0 0 0 0 0,0 0-1 0 0,0 0 1 0 0,0 0 0 0 0,0 0 0 0 0,0 0-1 0 0,0 0 1 0 0,0 0 0 0 0,0 0 0 0 0,0 0-1 0 0,0-1 1 0 0,0 1 0 0 0,0 0 0 0 0,0 0-1 0 0,0 0 1 0 0,0 0 0 0 0,0 0 0 0 0,0 0-1 0 0,0 0 1 0 0,0 0 0 0 0,0 0 0 0 0,0 0-1 0 0,0 0 1 0 0,0-1 0 0 0,0 1 0 0 0,0 0-1 0 0,0 0 1 0 0,0 0 0 0 0,1 0 0 0 0,-1 0-1 0 0,0 0 1 0 0,0 0 0 0 0,0 0 0 0 0,0 0-1 0 0,0 0 1 0 0,0 0 0 0 0,0 0 0 0 0,0 0-1 0 0,0 0 1 0 0,0 0 0 0 0,0 0 0 0 0,0 0-1 0 0,1 0 1 0 0,-1 0 0 0 0,0 0 0 0 0,0 0-1 0 0,0 0 1 0 0,0 0 0 0 0,0 0 0 0 0,0 0-1 0 0,0 0 1 0 0,0 0 0 0 0,0 0 0 0 0,0 0-1 0 0,1 0 1 0 0,-1 0 0 0 0,0 0-1 0 0,0 0 1 0 0,1 0 1 0 0,0 0-1 0 0,0 0 1 0 0,-1 0-1 0 0,1 0 0 0 0,0 0 1 0 0,-1-1-1 0 0,1 1 1 0 0,0 0-1 0 0,-1 0 0 0 0,1 0 1 0 0,0-1-1 0 0,-1 1 1 0 0,1 0-1 0 0,-1-1-1 0 0,1 1 4 0 0,-1-1 0 0 0,0 0 0 0 0,1 1-1 0 0,-1-1 1 0 0,0 0 0 0 0,0 1 0 0 0,1-1 0 0 0,-1 0 0 0 0,0 1-1 0 0,0-1 1 0 0,0 0 0 0 0,0 1 0 0 0,0-1 0 0 0,0 0 0 0 0,0 1-4 0 0,0 0 1 0 0,0 0 0 0 0,0-1 0 0 0,0 1 0 0 0,0 0 1 0 0,0 0-1 0 0,0 0 0 0 0,0 0 0 0 0,0 0 0 0 0,0 0 1 0 0,0 0-1 0 0,0 0 0 0 0,0 0 0 0 0,0 0 1 0 0,0-1-1 0 0,0 1 0 0 0,0 0 0 0 0,0 0 0 0 0,0 0 1 0 0,0 0-1 0 0,0 0 0 0 0,0 0 0 0 0,0 0 0 0 0,0 0 1 0 0,0 0-1 0 0,0 0 0 0 0,0 0 0 0 0,0-1 1 0 0,0 1-1 0 0,0 0 0 0 0,0 0 0 0 0,-1 0 0 0 0,1 0 1 0 0,0 0-1 0 0,0 0 0 0 0,0 0 0 0 0,0 0 1 0 0,0 0-1 0 0,0 0 0 0 0,0 0 0 0 0,0 0 0 0 0,0 0 1 0 0,0 0-1 0 0,0 0 0 0 0,-1 0 0 0 0,1 0 0 0 0,0 0 1 0 0,0 0-1 0 0,0 0 0 0 0,0 0 0 0 0,0 0 1 0 0,0 0-1 0 0,0 0 0 0 0,0 0 0 0 0,0 0 0 0 0,0 0 1 0 0,-1 0-1 0 0,1 0-1 0 0,-13 0 15 0 0,-9 0-15 0 0,16 0 0 0 0,3 3 0 0 0,-13 10 21 0 0,3 3 82 0 0,7-3 3 0 0,-4-8-9 0 0,-6 24 95 0 0,0 2 0 0 0,16-30-186 0 0,0 0-1 0 0,-1 0 0 0 0,1 0 0 0 0,0 0 1 0 0,0 0-1 0 0,-1-1 0 0 0,1 1 0 0 0,0 0 1 0 0,0 0-1 0 0,0 0 0 0 0,0 0 0 0 0,0 0 0 0 0,0 0 1 0 0,1 0-1 0 0,-1 0-5 0 0,0 10 65 0 0,-4 0 23 0 0,-4 10-24 0 0,8-20-62 0 0,0-1-1 0 0,0 0 1 0 0,0 0-1 0 0,0 1 1 0 0,0-1-1 0 0,1 0 0 0 0,-1 0 1 0 0,0 1-1 0 0,0-1 1 0 0,0 0-1 0 0,0 0 0 0 0,0 1 1 0 0,0-1-1 0 0,1 0 1 0 0,-1 0-1 0 0,0 1 1 0 0,0-1-1 0 0,0 0 0 0 0,1 0 1 0 0,-1 0-1 0 0,0 0 1 0 0,0 1-1 0 0,1-1 0 0 0,-1 0 1 0 0,0 0-1 0 0,0 0 1 0 0,1 0-1 0 0,-1 0-1 0 0,3 2 14 0 0,-2-1-13 0 0,-1 0-1 0 0,0-1 1 0 0,1 1 0 0 0,-1 0 0 0 0,0 0-1 0 0,0 0 1 0 0,1 0 0 0 0,-1-1 0 0 0,0 1-1 0 0,0 0 1 0 0,0 0 0 0 0,0 0 0 0 0,0 0-1 0 0,0 0 0 0 0,2 15 11 0 0,10-4 52 0 0,14 2 164 0 0,-19-11-160 0 0,13 7 139 0 0,-8-4-146 0 0,-2-3-144 0 0,1-2-42 0 0,13-2-219 0 0,-4 0 9 0 0,-8 2 133 0 0,7-1-135 0 0,8-3-217 0 0,-20 0 349 0 0,-3 1-7 0 0,-2 0 27 0 0,1 1-55 0 0,-1-1-65 0 0,1 1-76 0 0,0 1 15 0 0,-1-1-49 0 0,1 1-45 0 0,0-1-38 0 0,0 1-145 0 0,1 0-37 0 0,0 0-175 0 0,3 0-468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30.3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95 9096 0 0,'0'7'88'0'0,"-1"-5"-53"0"0,1 0-1 0 0,0 0 1 0 0,0 1-1 0 0,0-1 1 0 0,1 0-1 0 0,-1 0 1 0 0,0 0-1 0 0,1 0 1 0 0,-1 0-1 0 0,1 1-34 0 0,3 5 49 0 0,21 44 301 0 0,-17-35-270 0 0,-3-2-48 0 0,-2-8-10 0 0,-1-1 42 0 0,3 3 157 0 0,-3-7-136 0 0,-1 0-1 0 0,0 0 0 0 0,0 0 0 0 0,0 1 1 0 0,-1-1-1 0 0,1 0 0 0 0,0 0 0 0 0,-1 1 1 0 0,0-1-1 0 0,1 0 0 0 0,-1 2-84 0 0,2 10 558 0 0,4-4-113 0 0,-1-2-146 0 0,-2-2-55 0 0,0 0-38 0 0,2 5 127 0 0,0-3-78 0 0,-4-5-168 0 0,-1-1 1 0 0,1 0-1 0 0,-1 1 0 0 0,1-1 0 0 0,-1 0 0 0 0,0 1 0 0 0,0-1 1 0 0,0 0-1 0 0,0 2-87 0 0,-1 0 170 0 0,1-1 199 0 0,0-3-45 0 0,3 0-10 0 0,-2 0-298 0 0,-1 0 1 0 0,1 0-1 0 0,-1 0 1 0 0,1 0-1 0 0,0 0 1 0 0,-1 0 0 0 0,1 0-1 0 0,-1 1 1 0 0,1-1-1 0 0,-1 0 1 0 0,1 0-1 0 0,0 0 1 0 0,-1 1 0 0 0,1-1-1 0 0,-1 0 1 0 0,1 1-1 0 0,-1-1-16 0 0,0 1 10 0 0,1-1 0 0 0,-1 1 0 0 0,0-1 0 0 0,1 1 0 0 0,-1-1 0 0 0,0 1 0 0 0,0-1 0 0 0,1 1 0 0 0,-1-1 0 0 0,0 1 0 0 0,0 0-1 0 0,0-1 1 0 0,0 1 0 0 0,0-1 0 0 0,0 1 0 0 0,0-1 0 0 0,0 1-10 0 0,0 2 116 0 0,0-3-10 0 0,0 0-4 0 0,0 0-4 0 0,0 0-3 0 0,0 0 1 0 0,0-3-1 0 0,0-1-62 0 0,0-14 158 0 0,-2 11-166 0 0,-3-1 13 0 0,4 7-35 0 0,0 0 1 0 0,0-1 0 0 0,0 1 0 0 0,0-1-1 0 0,1 1 1 0 0,-1-1 0 0 0,0 1 0 0 0,1-1-1 0 0,-1 0 1 0 0,1 1 0 0 0,0-1 0 0 0,0 0-1 0 0,-1 1 1 0 0,1-1 0 0 0,0-1-4 0 0,0-38 74 0 0,0 22-15 0 0,1 17-58 0 0,-1 0 0 0 0,0 0 0 0 0,0 0 1 0 0,1 1-1 0 0,-1-1 0 0 0,1 0 0 0 0,-1 1 0 0 0,1-1 0 0 0,0 0 0 0 0,-1 1 0 0 0,1-1 1 0 0,0 1-1 0 0,0-1-1 0 0,0 0 0 0 0,0 1-1 0 0,0-1 1 0 0,0 1 0 0 0,0-1 0 0 0,-1 0 0 0 0,1 1 0 0 0,0-1 0 0 0,-1 0 0 0 0,0 1 0 0 0,1-1 0 0 0,-1 0 0 0 0,0 0-1 0 0,0 0 1 0 0,0 0 0 0 0,0 1 0 0 0,1-1 0 0 0,-1 0 0 0 0,0 0 0 0 0,1 1 0 0 0,-1-1 0 0 0,1 0 0 0 0,0 1 0 0 0,-1-1 0 0 0,1 0 0 0 0,0 1 0 0 0,0-1 0 0 0,0 1 0 0 0,0-1 0 0 0,0 1 0 0 0,0-1 0 0 0,0 0 0 0 0,0 1 0 0 0,-1-1 0 0 0,1 0 0 0 0,-1 1 0 0 0,1-1 0 0 0,-1 0 0 0 0,1 0 0 0 0,-1 1 0 0 0,0-1 0 0 0,0 0 0 0 0,0 1 0 0 0,0 0 0 0 0,0 1 0 0 0,0-1 0 0 0,0 0 0 0 0,0 0 0 0 0,1 0 0 0 0,-1 1 0 0 0,0-1 0 0 0,0 0 0 0 0,1 0 0 0 0,-1 1 0 0 0,1-1 0 0 0,-1 0 0 0 0,0 1 0 0 0,1-1 0 0 0,-1 0 0 0 0,1 1 0 0 0,-1-1 0 0 0,1 1 0 0 0,0-1 0 0 0,-1 1 0 0 0,1-1 0 0 0,0 1 0 0 0,-1-1 0 0 0,1 1 0 0 0,0 0 0 0 0,-1-1 0 0 0,1 1 0 0 0,1 0 0 0 0,-1-1 0 0 0,0 1 0 0 0,0-1 0 0 0,0 0 0 0 0,0 1 0 0 0,0-1 0 0 0,0 0 0 0 0,0 0 0 0 0,0 0 0 0 0,0 1 0 0 0,0-1 0 0 0,0 0 0 0 0,0 0 0 0 0,0 0 0 0 0,-1 0 0 0 0,1-1 0 0 0,1-3 2 0 0,-1 5-4 0 0,-1-1 0 0 0,0 0 0 0 0,0 1-1 0 0,1-1 1 0 0,-1 1 0 0 0,0-1 0 0 0,1 0 0 0 0,-1 1-1 0 0,1-1 1 0 0,-1 1 0 0 0,1-1 0 0 0,-1 1 0 0 0,1-1 0 0 0,-1 1-1 0 0,1 0 1 0 0,-1-1 0 0 0,1 1 0 0 0,-1 0 0 0 0,1-1-1 0 0,0 1 1 0 0,-1 0 0 0 0,1-1 2 0 0,4-1-14 0 0,7-4-1 0 0,0-1-71 0 0,12-6-145 0 0,-13 9 117 0 0,6 4 4 0 0,-1-2-39 0 0,0-3-139 0 0,-13 3 201 0 0,0 1 1 0 0,1 0-1 0 0,-1 0 0 0 0,0 0 1 0 0,1 0-1 0 0,-1 1 1 0 0,1 0-1 0 0,1-1 87 0 0,1 1-216 0 0,-1 0-40 0 0,0-1-37 0 0,-1 0-35 0 0,4-2-420 0 0,-2 1-105 0 0,2-1-135 0 0,0 0-67 0 0,4 1-755 0 0,7 1-1016 0 0</inkml:trace>
  <inkml:trace contextRef="#ctx0" brushRef="#br0" timeOffset="316.65">742 47 7424 0 0,'0'0'166'0'0,"0"0"29"0"0,0 0 12 0 0,-2 0-34 0 0,1 0-172 0 0,1 0 0 0 0,-1 0 0 0 0,1 0 1 0 0,0 0-1 0 0,-1 0 0 0 0,1 0 0 0 0,-1 0 0 0 0,1 1 0 0 0,-1-1 0 0 0,1 0 0 0 0,0 0 1 0 0,-1 0-1 0 0,1 0 0 0 0,-1 0 0 0 0,1 1 0 0 0,0-1 0 0 0,-1 0 0 0 0,1 0 0 0 0,0 0 1 0 0,-1 1-1 0 0,1-1 0 0 0,0 0 0 0 0,-1 1 0 0 0,1-1 0 0 0,0 0 0 0 0,0 1 1 0 0,-1-1-1 0 0,1 0 0 0 0,0 1 0 0 0,0-1 0 0 0,0 1-1 0 0,-5 6 0 0 0,1-4 10 0 0,-1 0 36 0 0,-1-1 37 0 0,0 0 35 0 0,0 0 35 0 0,0 1 33 0 0,-3 3 284 0 0,4 7 104 0 0,-4-1-153 0 0,-3-1-78 0 0,8-8-249 0 0,1 0 0 0 0,0 0-1 0 0,1 0 1 0 0,-1 0 0 0 0,1 0-1 0 0,-3 3-93 0 0,0 7 268 0 0,1-3-100 0 0,-5 12 78 0 0,-1-8-88 0 0,1 0-38 0 0,-1 8 8 0 0,5 7 42 0 0,-6-8-18 0 0,6 8-76 0 0,0-17-65 0 0,-2 8 13 0 0,9-2 33 0 0,-1-13-50 0 0,14 33 41 0 0,-13-36-46 0 0,-1 1 0 0 0,1 0 0 0 0,-1-1 0 0 0,1 1-1 0 0,0-1 1 0 0,0 0 0 0 0,0 0 0 0 0,0 0 0 0 0,0 0 0 0 0,1 0 0 0 0,-1 0 0 0 0,0 0 0 0 0,1-1-2 0 0,21 11 68 0 0,-16-8-14 0 0,-6-3-38 0 0,0 0 0 0 0,1-1 1 0 0,-1 1-1 0 0,0 0 0 0 0,1-1 0 0 0,-1 0 0 0 0,0 0 0 0 0,1 1 0 0 0,-1-1 0 0 0,0-1 0 0 0,1 1 0 0 0,-1 0 1 0 0,3-1-17 0 0,27-9 185 0 0,-23 7-116 0 0,5-2 60 0 0,-4 1-36 0 0,14-8 108 0 0,-11 3-90 0 0,-6 4-43 0 0,5-2-4 0 0,-7 4-27 0 0,1 0 0 0 0,-1-1 0 0 0,0 0-1 0 0,0 0 1 0 0,0 0 0 0 0,-1 0 0 0 0,1-1 0 0 0,-1 0 0 0 0,1-2-37 0 0,-2 3 24 0 0,35-57 223 0 0,-32 52-207 0 0,-2 0 0 0 0,1-1 1 0 0,-1-2-41 0 0,0-5 65 0 0,-4-3-41 0 0,-1 10-12 0 0,1-13 43 0 0,0-1-30 0 0,-3 2 33 0 0,-6 1-56 0 0,-15-15-69 0 0,13 20 51 0 0,3 6-28 0 0,-1 3-34 0 0,-8-4-148 0 0,6 5 37 0 0,-1-2-29 0 0,8 6 103 0 0,1 0-36 0 0,0 0-8 0 0,0 0-36 0 0,0 0-40 0 0,0 1-46 0 0,0-1 9 0 0,1 1-39 0 0,0 0-40 0 0,-1 0-44 0 0,1-1-47 0 0,0 1-49 0 0,-1 0-53 0 0,1 0-55 0 0,-4-1-1030 0 0,-4 1-916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29.0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 6072 0 0,'0'0'133'0'0,"-3"0"23"0"0,0 0-110 0 0,-2 0 79 0 0,-10 1 389 0 0,12 0-332 0 0,-2 10 392 0 0,-6-6 24 0 0,6 6-20 0 0,-2-7-251 0 0,7-4-307 0 0,-1 1-1 0 0,1-1 0 0 0,0 0 0 0 0,-1 0 0 0 0,1 1 0 0 0,-1-1 1 0 0,1 0-1 0 0,0 1 0 0 0,-1-1 0 0 0,1 0 0 0 0,0 1 0 0 0,-1-1 0 0 0,1 1 1 0 0,0-1-1 0 0,0 0 0 0 0,-1 1 0 0 0,1-1 0 0 0,0 1 0 0 0,0-1 1 0 0,0 1-1 0 0,0-1 0 0 0,-1 1 0 0 0,1-1 0 0 0,0 1 0 0 0,0-1 0 0 0,0 1 1 0 0,0-1-1 0 0,0 1 0 0 0,0-1 0 0 0,0 1 0 0 0,1-1 0 0 0,-1 1-19 0 0,1 10 310 0 0,6 2 41 0 0,-6-12-310 0 0,0 1 1 0 0,0-1-1 0 0,-1 1 0 0 0,1 0 1 0 0,0-1-1 0 0,-1 1 1 0 0,1 0-1 0 0,-1-1 0 0 0,1 1 1 0 0,-1 0-1 0 0,0 0 1 0 0,0-1-1 0 0,1 1-41 0 0,-2 13 296 0 0,1-2-89 0 0,0 0-39 0 0,1-2-36 0 0,1-2-36 0 0,4 6 110 0 0,-5-11-158 0 0,1-1 0 0 0,-1 0 1 0 0,0 1-1 0 0,-1-1 0 0 0,1 0 0 0 0,0 1 0 0 0,-1-1 1 0 0,0 2-49 0 0,1 12 239 0 0,0-2-69 0 0,1-1-29 0 0,4 7 2 0 0,-3-6-58 0 0,0-1 8 0 0,-2-1 0 0 0,0 1 0 0 0,0 0 0 0 0,-1 0 0 0 0,-2 7-93 0 0,1 15 222 0 0,2-10-51 0 0,0-15-85 0 0,-1-1 1 0 0,0 1 0 0 0,-1 0 0 0 0,0 0 0 0 0,-2 4-87 0 0,-2 0 66 0 0,-1 2 3 0 0,4 1 4 0 0,3-4-28 0 0,-1 24 81 0 0,-3-17-82 0 0,-4-8-29 0 0,6-11-9 0 0,1-1 1 0 0,-1 0 0 0 0,0 1-1 0 0,0-1 1 0 0,1 1 0 0 0,-1-1-1 0 0,1 1 1 0 0,-1-1 0 0 0,1 1-1 0 0,0 0 1 0 0,0-1 0 0 0,0 1-1 0 0,0-1-6 0 0,0 4-3 0 0,0 7 119 0 0,0-7-101 0 0,0 0-68 0 0,0 0-90 0 0,0-5-143 0 0</inkml:trace>
  <inkml:trace contextRef="#ctx0" brushRef="#br0" timeOffset="551.68">1 348 7136 0 0,'0'0'165'0'0,"0"0"22"0"0,2 0 6 0 0,0 0-181 0 0,0-1 0 0 0,-1 1 0 0 0,1 0 0 0 0,-1-1-1 0 0,1 1 1 0 0,-1-1 0 0 0,1 1 0 0 0,-1-1 0 0 0,1 0 0 0 0,-1 0 0 0 0,1 1 0 0 0,-1-1-12 0 0,1-1 4 0 0,-1 1 1 0 0,1 0 0 0 0,0 1-1 0 0,0-1 1 0 0,-1 0 0 0 0,1 0-1 0 0,0 1 1 0 0,0-1 0 0 0,0 1-1 0 0,0-1 1 0 0,0 1 0 0 0,1 0-5 0 0,-2 0 4 0 0,1 0 1 0 0,-1 0-1 0 0,1 0 1 0 0,-1-1-1 0 0,1 1 1 0 0,-1 0-1 0 0,0-1 1 0 0,1 1-1 0 0,-1-1 1 0 0,1 1-1 0 0,-1-1 1 0 0,0 0-5 0 0,12-10 168 0 0,-5 4-8 0 0,0 1 47 0 0,-1 3 64 0 0,-2-1-54 0 0,0-1 29 0 0,0 0-62 0 0,7-7 213 0 0,-10 11-342 0 0,0 0 0 0 0,0 0 0 0 0,0 1 0 0 0,0-1 0 0 0,0 1 1 0 0,0-1-1 0 0,0 1 0 0 0,2-1-55 0 0,5-1 172 0 0,23-10 189 0 0,-1-5-81 0 0,-21 12-189 0 0,0-1 1 0 0,1 1 0 0 0,-1 0-1 0 0,1 1 1 0 0,1 0-92 0 0,18-2 110 0 0,-19 4-83 0 0,0-1-1 0 0,-1 1 1 0 0,4-3-27 0 0,40-13 102 0 0,-20 9-71 0 0,-25 7-34 0 0,20-3 3 0 0,-13-1-6 0 0,-13 5-5 0 0,0 0 0 0 0,0-1 0 0 0,1 1 0 0 0,-1 1-1 0 0,1-1 1 0 0,-1 0 0 0 0,0 1 0 0 0,2 0 11 0 0,9 0-24 0 0,-2 0-45 0 0,0 0-45 0 0,0 0-43 0 0,-1 0-44 0 0,1 0-42 0 0,0 0-43 0 0,1 0-40 0 0,-13 2 171 0 0,0 9 25 0 0,0-11 127 0 0,0 0 1 0 0,0 0 0 0 0,0 0 0 0 0,0 0-1 0 0,0 0 1 0 0,0 0 0 0 0,-1 1 0 0 0,1-1-1 0 0,0 0 1 0 0,0 0 0 0 0,0 0 0 0 0,0 0-1 0 0,0 0 1 0 0,0 0 0 0 0,1 0 0 0 0,-1 0 0 0 0,0 0-1 0 0,0 0 1 0 0,0 1 0 0 0,0-1 0 0 0,0 0-1 0 0,0 0 1 0 0,0 0 0 0 0,0 0 0 0 0,0 0-1 0 0,0 0 1 0 0,0 0 0 0 0,0 0 0 0 0,0 0-1 0 0,0 0 1 0 0,0 0 0 0 0,0 0 0 0 0,0 0-1 0 0,0 0 1 0 0,0 1 0 0 0,1-1 0 0 0,-1 0-1 0 0,0 0 1 0 0,0 0 0 0 0,0 0 0 0 0,0 0-1 0 0,0 0 1 0 0,0 0 0 0 0,0 0 0 0 0,0 0-1 0 0,0 0 1 0 0,0 0 0 0 0,1 0 0 0 0,-1 0-1 0 0,0 0 1 0 0,0 0 0 0 0,0 0 0 0 0,0 0-1 0 0,0 0 1 0 0,0 0 0 0 0,0 0 0 0 0,0 0 2 0 0,1-1-6 0 0,0 1-1 0 0,-1 0 1 0 0,1 0 0 0 0,-1 1 0 0 0,1-1 0 0 0,-1 0 0 0 0,1 0 0 0 0,0 0 0 0 0,-1 0-1 0 0,1 0 1 0 0,-1 1 0 0 0,1-1 0 0 0,-1 0 0 0 0,1 1 0 0 0,-1-1 0 0 0,1 0 0 0 0,-1 1 6 0 0,1-1-3 0 0,-1 1 1 0 0,0-1 0 0 0,1 1 0 0 0,-1-1 0 0 0,0 1-1 0 0,0-1 1 0 0,1 1 0 0 0,-1-1 0 0 0,0 1 0 0 0,0-1-1 0 0,0 1 1 0 0,0 0 0 0 0,0-1 0 0 0,1 1 0 0 0,-1-1 0 0 0,0 1-1 0 0,-1 0 3 0 0,1-1-1 0 0,0 0 0 0 0,0 0 0 0 0,0 0 0 0 0,0 0 0 0 0,0 0 0 0 0,0 0 0 0 0,0 0-1 0 0,0 0 1 0 0,0 0 0 0 0,0 1 0 0 0,0-1 0 0 0,0 0 0 0 0,0 0 0 0 0,0 0 0 0 0,0 0-1 0 0,0 0 1 0 0,0 0 0 0 0,0 0 0 0 0,0 0 0 0 0,0 0 0 0 0,0 0 0 0 0,0 1 0 0 0,1-1-1 0 0,-1 0 1 0 0,0 0 0 0 0,0 0 0 0 0,0 0 0 0 0,0 0 0 0 0,0 0 0 0 0,0 0 0 0 0,0 0-1 0 0,0 0 1 0 0,0 0 0 0 0,0 0 0 0 0,0 0 0 0 0,0 0 0 0 0,0 0 0 0 0,0 0 0 0 0,1 0-1 0 0,-1 0 1 0 0,0 0 0 0 0,0 0 0 0 0,0 0 0 0 0,0 1 0 0 0,0-1 0 0 0,0 0 0 0 0,0 0-1 0 0,0 0 1 0 0,0 0 0 0 0,0-1 0 0 0,1 1 0 0 0,-1 0 0 0 0,0 0 0 0 0,0 0 0 0 0,0 0-1 0 0,0 0 1 0 0,0 0 1 0 0,1 0-2 0 0,-1 0-1 0 0,1 0 1 0 0,-1 0-1 0 0,1 0 1 0 0,-1 0-1 0 0,1 0 1 0 0,-1 0-1 0 0,1 0 0 0 0,-1 1 1 0 0,0-1-1 0 0,1 0 1 0 0,-1 0-1 0 0,1 0 1 0 0,-1 0-1 0 0,1 1 1 0 0,-1-1-1 0 0,1 0 1 0 0,-1 0-1 0 0,0 1 1 0 0,1-1-1 0 0,-1 1 3 0 0,2 8-1 0 0,-2-7 12 0 0,0 0-1 0 0,0 0 1 0 0,0-1 0 0 0,1 1-1 0 0,-1 0 1 0 0,1 0-1 0 0,-1-1 1 0 0,1 1 0 0 0,0 1-11 0 0,3 5 44 0 0,8 18 98 0 0,-10-18-113 0 0,2 3 42 0 0,-1 1 36 0 0,0 3 39 0 0,-2 2 39 0 0,-1 16 59 0 0,0 1 76 0 0,0 6 100 0 0,0 53 627 0 0,0-61-712 0 0,-1-16-132 0 0,1-13-147 0 0,0 1 0 0 0,-1 0 0 0 0,2-1-1 0 0,-1 1 1 0 0,0 0 0 0 0,1-1 0 0 0,0 1 0 0 0,0 3-56 0 0,10 17 205 0 0,-8-17-9 0 0,-2 0-73 0 0,-1 0-40 0 0,-1 1-7 0 0,1-3 25 0 0,0-2 85 0 0,0-3-23 0 0,-3 2-16 0 0,-8 9-3 0 0,9-9-6 0 0,2-2-22 0 0,0 0-10 0 0,0-2-2 0 0,0 1-100 0 0,0 1 0 0 0,0-1 0 0 0,0 1 0 0 0,0-1 0 0 0,0 1 0 0 0,0-1 1 0 0,0 1-1 0 0,0-1 0 0 0,0 1 0 0 0,-1-1 0 0 0,1 1 0 0 0,0-1 1 0 0,0 1-1 0 0,0-1 0 0 0,-1 1 0 0 0,1 0 0 0 0,0-1 0 0 0,0 1 1 0 0,-1-1-1 0 0,1 1 0 0 0,0 0 0 0 0,-1-1 0 0 0,1 1 0 0 0,-1 0 1 0 0,1-1-1 0 0,0 1 0 0 0,-1 0 0 0 0,1 0 0 0 0,-1-1 0 0 0,1 1 0 0 0,-1 0 1 0 0,1 0-1 0 0,-1 0 0 0 0,1 0 0 0 0,0 0 0 0 0,-1-1 0 0 0,1 1 1 0 0,-1 0-1 0 0,1 0 0 0 0,-1 0 0 0 0,1 0 0 0 0,-1 1-4 0 0,1-1 1 0 0,0 0 0 0 0,-1 0 1 0 0,1 0-1 0 0,0 0 0 0 0,0 0 0 0 0,0 0 0 0 0,0 0 0 0 0,0 0 1 0 0,0 0-1 0 0,0 0 0 0 0,0 0 0 0 0,0 0 0 0 0,0 0 0 0 0,-1 0 0 0 0,1 0 1 0 0,0 0-1 0 0,0 0 0 0 0,0 0 0 0 0,0 0 0 0 0,0 0 0 0 0,0 0 0 0 0,0 0 1 0 0,0 0-1 0 0,0-1 0 0 0,0 1 0 0 0,0 0 0 0 0,-1 0 0 0 0,1 0 0 0 0,0 0 1 0 0,0 0-1 0 0,0 0 0 0 0,0 0 0 0 0,0 0 0 0 0,0 0 0 0 0,0 0 0 0 0,0 0 1 0 0,0 0-1 0 0,0 0 0 0 0,0-1 0 0 0,0 1 0 0 0,0 0 0 0 0,0 0 0 0 0,0 0 1 0 0,0 0-1 0 0,0 0 0 0 0,0 0 0 0 0,0 0 0 0 0,0 0 0 0 0,0 0 1 0 0,0 0-1 0 0,0-1 0 0 0,0 1 0 0 0,0 0 0 0 0,0 0 0 0 0,0 0 0 0 0,0 0 1 0 0,0 0-2 0 0,0-8 43 0 0,0-16 42 0 0,0 22-78 0 0,0-1 1 0 0,0 0-1 0 0,0 0 1 0 0,1 0 0 0 0,-1 0-1 0 0,1 1 1 0 0,0-2-8 0 0,9-7 21 0 0,-6-1 5 0 0,-4 10-18 0 0,1-1 0 0 0,0 1-1 0 0,-1 0 1 0 0,1-1-1 0 0,0 1 1 0 0,0 0 0 0 0,0 0-1 0 0,0 0 1 0 0,1 0-1 0 0,-1 0 1 0 0,1 0 0 0 0,1-2-8 0 0,10-12 64 0 0,-13 15-61 0 0,0 1 1 0 0,1-1-1 0 0,-1 0 1 0 0,1 0-1 0 0,-1 0 1 0 0,1 0 0 0 0,-1 1-1 0 0,1-1 1 0 0,-1 0-1 0 0,1 0 1 0 0,0 1 0 0 0,-1-1-1 0 0,1 0 1 0 0,0 1-1 0 0,0-1 1 0 0,-1 1-1 0 0,1-1 1 0 0,0 1 0 0 0,0-1-1 0 0,0 1 1 0 0,0 0-1 0 0,0-1 1 0 0,0 1 0 0 0,-1 0-1 0 0,1 0 1 0 0,0 0-1 0 0,1 0-3 0 0,9-3 10 0 0,2-3-29 0 0,-7 2-5 0 0,-1 2-19 0 0,8 1-113 0 0,-6 1 119 0 0,15 1-62 0 0,-20-1 94 0 0,1 0-1 0 0,-1 1 0 0 0,0-1 0 0 0,0 1 1 0 0,0 0-1 0 0,0 0 0 0 0,0-1 0 0 0,0 1 0 0 0,0 1 1 0 0,0-1-1 0 0,0 0 0 0 0,0 0 0 0 0,0 1 1 0 0,1 1 5 0 0,10 12-64 0 0,-8-1 69 0 0,8-7 98 0 0,-11-5-93 0 0,-1 0 1 0 0,1 0 0 0 0,-1 0-1 0 0,0 0 1 0 0,0 0 0 0 0,1 0-1 0 0,-1 0 1 0 0,-1 0 0 0 0,2 1-11 0 0,1 18 92 0 0,-1-9-83 0 0,4 0-58 0 0,-1-4 3 0 0,0 2-15 0 0,-4-7 48 0 0,0-1 1 0 0,0 0 0 0 0,0 0 0 0 0,0 1-1 0 0,1-1 1 0 0,-1 0 0 0 0,1 0-1 0 0,0 0 1 0 0,-1 0 12 0 0,1-1-9 0 0,-1 0 1 0 0,0 0-1 0 0,1 0 0 0 0,-1 0 1 0 0,0 1-1 0 0,0-1 0 0 0,0 1 0 0 0,0-1 1 0 0,0 1-1 0 0,-1-1 0 0 0,1 1 0 0 0,0-1 1 0 0,-1 1-1 0 0,1 0 0 0 0,-1-1 0 0 0,1 1 1 0 0,-1 0-1 0 0,0-1 0 0 0,0 1 1 0 0,0 0 8 0 0,0-1-6 0 0,0-1 0 0 0,0 1 1 0 0,0 0-1 0 0,0 0 0 0 0,0-1 1 0 0,0 1-1 0 0,0 0 0 0 0,1-1 1 0 0,-1 1-1 0 0,0 0 1 0 0,0-1-1 0 0,1 1 0 0 0,-1-1 1 0 0,0 1-1 0 0,1 0 0 0 0,-1-1 1 0 0,0 1-1 0 0,1-1 0 0 0,-1 1 1 0 0,1-1-1 0 0,-1 1 1 0 0,1-1-1 0 0,-1 1 0 0 0,1-1 1 0 0,-1 0-1 0 0,1 1 6 0 0,2 1-77 0 0,0 1-38 0 0,-2 1-49 0 0,0 3-60 0 0,-1-7 198 0 0,0 1 0 0 0,0-1 0 0 0,0 1 0 0 0,0-1 0 0 0,0 1 0 0 0,0-1 0 0 0,0 1 0 0 0,0-1 0 0 0,0 1 0 0 0,0-1 0 0 0,0 1 0 0 0,0-1 0 0 0,0 1 0 0 0,0-1 0 0 0,0 1-1 0 0,1-1 1 0 0,-1 0 0 0 0,0 1 0 0 0,0-1 0 0 0,1 1 0 0 0,-1-1 0 0 0,0 0 0 0 0,1 1 0 0 0,-1-1 0 0 0,0 1 0 0 0,1-1 0 0 0,-1 0 0 0 0,0 0 0 0 0,1 1 0 0 0,-1-1 0 0 0,1 0 0 0 0,0 1 26 0 0,5 3-418 0 0,-5-3 372 0 0,-1 0 0 0 0,0-1 0 0 0,1 1-1 0 0,-1 0 1 0 0,0 0 0 0 0,0 0 0 0 0,1-1 0 0 0,-1 1 0 0 0,0 0-1 0 0,0 0 1 0 0,0 0 0 0 0,0 0 0 0 0,0 0 0 0 0,0 0 46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57.4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7368 0 0,'0'0'165'0'0,"0"0"22"0"0,0 0 10 0 0,0 0-57 0 0,0 0-13 0 0,0 0 41 0 0,0 0 138 0 0,0 0 262 0 0,0 0 22 0 0,0 0-18 0 0,0 0-84 0 0,0 0-38 0 0,0 0-8 0 0,0 0-8 0 0,0 0-22 0 0,2 0-10 0 0,25 0 380 0 0,-22-3-471 0 0,-1 0-272 0 0,1 0 44 0 0,1 0 61 0 0,3 1 120 0 0,3 1-2 0 0,-4 0-120 0 0,-1 1-62 0 0,0 0-45 0 0,-5 0-35 0 0,0 0 10 0 0,0 0 1 0 0,-1 0-1 0 0,1 0 0 0 0,0-1 0 0 0,-1 1 1 0 0,1 0-1 0 0,0-1 0 0 0,-1 0 0 0 0,1 1 0 0 0,-1-1 1 0 0,1 0-1 0 0,-1 0 0 0 0,1 0 0 0 0,-1 0 1 0 0,0 0-1 0 0,0 0 0 0 0,1 0 0 0 0,-1-1-10 0 0,2 0 124 0 0,-3 2 18 0 0,3 0 2 0 0,4 0-61 0 0,2 0-87 0 0,2 0-85 0 0,4 0-135 0 0,-13 0 114 0 0,-2 0-53 0 0,0 0-73 0 0,0 0 73 0 0,0 0-35 0 0,0 0-38 0 0,0 0-36 0 0,1 0-365 0 0,-1 0 87 0 0,0 0-48 0 0,2 0-703 0 0,2 0-552 0 0,5 0-1052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57.7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8640 0 0,'0'0'197'0'0,"0"0"24"0"0,0 0 17 0 0,0 0-83 0 0,0 0-20 0 0,0 0 44 0 0,0 0 146 0 0,0 0 275 0 0,2-2 22 0 0,9-9-17 0 0,-9 8-80 0 0,-2 3-39 0 0,5 0-171 0 0,-1 0-57 0 0,0 0-52 0 0,-1 0-41 0 0,4 0 70 0 0,9 0 172 0 0,-11 0-228 0 0,0 0 66 0 0,-2 0-58 0 0,1 0 36 0 0,0 0 42 0 0,0 0 46 0 0,-4 1-300 0 0,1-1 1 0 0,-1 0 0 0 0,1 0-1 0 0,-1 0 1 0 0,1 0 0 0 0,-1 0 0 0 0,1 0-1 0 0,-1 0 1 0 0,1 0 0 0 0,-1 0 0 0 0,1 0-1 0 0,-1 0 1 0 0,1 0 0 0 0,-1 0 0 0 0,1-1-1 0 0,-1 1 1 0 0,1 0 0 0 0,-1 0 0 0 0,1-1-1 0 0,-1 1 1 0 0,0 0 0 0 0,1 0 0 0 0,-1-1-1 0 0,1 1 1 0 0,-1 0 0 0 0,0-1-1 0 0,1 1 1 0 0,-1-1 0 0 0,0 1 0 0 0,1 0-1 0 0,-1-1 1 0 0,0 1 0 0 0,0-1 0 0 0,1 1-1 0 0,-1-1 1 0 0,0 1 0 0 0,0-1 0 0 0,0 1-1 0 0,0-1 1 0 0,0 1 0 0 0,0-1 0 0 0,1 1-1 0 0,-1-1 1 0 0,-1 1 0 0 0,1-1 0 0 0,0 0-12 0 0,0 1 4 0 0,0 0 0 0 0,0 0 0 0 0,0 0 1 0 0,0 0-1 0 0,0 0 0 0 0,0 0 1 0 0,0 0-1 0 0,0 0 0 0 0,0-1 1 0 0,0 1-1 0 0,0 0 0 0 0,0 0 1 0 0,0 0-1 0 0,0 0 0 0 0,0 0 1 0 0,0 0-1 0 0,0 0 0 0 0,0 0 1 0 0,0 0-1 0 0,0 0 0 0 0,0-1 1 0 0,0 1-1 0 0,0 0 0 0 0,0 0 1 0 0,0 0-1 0 0,1 0 0 0 0,-1 0 1 0 0,0 0-1 0 0,0 0 0 0 0,0 0 1 0 0,0 0-1 0 0,0 0 0 0 0,0 0 1 0 0,0 0-1 0 0,0 0 0 0 0,0 0 1 0 0,0 0-1 0 0,0 0 0 0 0,0 0 1 0 0,1-1-1 0 0,-1 1 0 0 0,0 0 1 0 0,0 0-1 0 0,0 0 0 0 0,0 0 1 0 0,0 0-1 0 0,0 0 0 0 0,0 0 1 0 0,0 0-1 0 0,0 0 0 0 0,0 0 1 0 0,1 0-1 0 0,-1 0 0 0 0,0 1 1 0 0,0-1-1 0 0,0 0 0 0 0,0 0-4 0 0,11 0 141 0 0,20 0 147 0 0,-14 0-124 0 0,-16 0-142 0 0,13 0 27 0 0,-5 0-22 0 0,-7 0 1 0 0,1 0 34 0 0,4 0 70 0 0,-6 0-166 0 0,1 0 32 0 0,5-1 121 0 0,0 1 18 0 0,-1 0-117 0 0,-2 0-90 0 0,1 0-109 0 0,-2 0-75 0 0,0 0-114 0 0,-1 0 137 0 0,0 0-35 0 0,-1 0-37 0 0,0 1-39 0 0,-1-1-47 0 0,0 0-59 0 0,0 0-52 0 0,0 0-45 0 0,0 0-159 0 0,0 0-45 0 0,0 0-193 0 0,0 0-519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56.0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 8088 0 0,'0'0'182'0'0,"0"0"29"0"0,0 0 12 0 0,0 2-37 0 0,-2 6-139 0 0,-3-3 81 0 0,4-5-111 0 0,1 0 1 0 0,-1 1-1 0 0,1-1 1 0 0,-1 1 0 0 0,1-1-1 0 0,-1 1 1 0 0,1-1-1 0 0,-1 1 1 0 0,1 0 0 0 0,-1-1-1 0 0,1 1 1 0 0,-1 0 0 0 0,1-1-1 0 0,0 1 1 0 0,0 0-1 0 0,-1-1 1 0 0,1 1 0 0 0,0 0-1 0 0,0-1 1 0 0,0 1 0 0 0,0 0-1 0 0,-1 0 1 0 0,1-1-1 0 0,0 1 1 0 0,1 0-18 0 0,-4 13 249 0 0,-3-4-51 0 0,1-2-66 0 0,0 5 102 0 0,-1-9-92 0 0,5-4-133 0 0,1 1 0 0 0,-1-1 0 0 0,1 0 0 0 0,-1 0-1 0 0,1 1 1 0 0,0-1 0 0 0,-1 0 0 0 0,1 1 0 0 0,0-1 0 0 0,-1 0 0 0 0,1 1-1 0 0,0-1 1 0 0,-1 1 0 0 0,1-1 0 0 0,0 1 0 0 0,0-1 0 0 0,-1 0 0 0 0,1 1-1 0 0,0-1 1 0 0,0 1 0 0 0,0-1 0 0 0,0 1 0 0 0,0-1 0 0 0,0 1 0 0 0,0-1 0 0 0,-1 1-1 0 0,1-1 1 0 0,1 1 0 0 0,-1-1 0 0 0,0 1 0 0 0,0-1 0 0 0,0 1-9 0 0,-1 9 121 0 0,-1-1-39 0 0,-6 10 51 0 0,6-15-95 0 0,-1 7 124 0 0,1 13-2 0 0,-2-16-100 0 0,0 5 41 0 0,8-1-18 0 0,2 7 30 0 0,-8-3 26 0 0,1-14-127 0 0,-8 30 168 0 0,7-16-79 0 0,1-2 10 0 0,0 3 45 0 0,1 2-58 0 0,0 3 40 0 0,0 58 404 0 0,0-51-359 0 0,0-22-120 0 0,0-1 1 0 0,-1 1-1 0 0,0-1 0 0 0,0 0 1 0 0,-1 0-1 0 0,0 2-63 0 0,-4 15 179 0 0,1 19 97 0 0,-1-19-104 0 0,4-16-105 0 0,1-1 0 0 0,-1 0 0 0 0,1 0 0 0 0,1 0 1 0 0,-1 5-68 0 0,0-2 95 0 0,1-1 1 0 0,-2 0-1 0 0,1 1 1 0 0,-3 6-96 0 0,2-7 84 0 0,0-1 1 0 0,0 0-1 0 0,1 1 1 0 0,0 5-85 0 0,-1 6 197 0 0,-4-3-58 0 0,0-1-2 0 0,4 4 56 0 0,2-16-163 0 0,0 0-1 0 0,0 0 1 0 0,-1 0-1 0 0,1 0 1 0 0,-1 0-1 0 0,0 0 1 0 0,-1 3-30 0 0,-6 12 166 0 0,7-16-135 0 0,0 0-1 0 0,1 1 1 0 0,-1-1-1 0 0,1 0 1 0 0,-1 1-1 0 0,1-1 0 0 0,0 1 1 0 0,0-1-1 0 0,0 1 1 0 0,0-1-1 0 0,1 3-30 0 0,1 19 180 0 0,-2-22-166 0 0,0 1 0 0 0,0-1 0 0 0,0 0 1 0 0,0 0-1 0 0,-1 0 0 0 0,1 0 0 0 0,-1 0 0 0 0,1 0 0 0 0,-1 0 0 0 0,0 0-14 0 0,-4 6 47 0 0,-1 2 34 0 0,4 4 47 0 0,2-10-80 0 0,0-3-40 0 0,0 1 3 0 0,0 2 54 0 0,0 4 53 0 0,0 5 80 0 0,0-7-208 0 0,0 1-48 0 0,0-5-42 0 0,0-2-18 0 0,0 0-96 0 0,0 0-39 0 0,0 0-10 0 0,0 0 93 0 0,0-2 21 0 0,0 0-44 0 0,0 0 87 0 0,0 0 60 0 0,0-3 5 0 0,0 1-51 0 0,0 2-28 0 0,0-1-68 0 0,0 1-108 0 0,0-1-119 0 0,0 1 158 0 0,0 1-38 0 0,0-1-40 0 0,0 0-41 0 0,0 1 19 0 0,0 0-47 0 0,0 0-43 0 0,0 0-36 0 0,0-1-139 0 0,0 1-36 0 0,0-5-1443 0 0</inkml:trace>
  <inkml:trace contextRef="#ctx0" brushRef="#br0" timeOffset="484.3">159 16 6448 0 0,'0'0'141'0'0,"0"0"23"0"0,0 0 13 0 0,0 0-53 0 0,0 0-10 0 0,0 0 41 0 0,0 0 132 0 0,0 0 249 0 0,0 0 22 0 0,0 0-38 0 0,0 0-326 0 0,0 0-38 0 0,0 0 116 0 0,0 0-14 0 0,0 0-8 0 0,0 0-23 0 0,0 0-16 0 0,5 3-3 0 0,16 8 12 0 0,-15-8-6 0 0,-1 0-84 0 0,-2 0-52 0 0,0 1-39 0 0,-1-1-2 0 0,0-1 22 0 0,5 7 95 0 0,2 6 132 0 0,-1-1-6 0 0,-1-5-139 0 0,3 3 49 0 0,7 18 331 0 0,-15-24-436 0 0,6 12 185 0 0,-2 8-3 0 0,3 5 20 0 0,3-9-3 0 0,-5-11-176 0 0,22 35 318 0 0,-21-30-286 0 0,0 7 84 0 0,1-2-58 0 0,19 37 203 0 0,-23-46-288 0 0,0-1 22 0 0,-1 0 0 0 0,0 0 0 0 0,-1 1 0 0 0,0 5-103 0 0,10 28 251 0 0,0-16-60 0 0,-9-22-123 0 0,-1 0-1 0 0,0 0 1 0 0,0 1 0 0 0,0 0-68 0 0,-3-5 20 0 0,11 35 243 0 0,-9-30-193 0 0,1 0 0 0 0,0 0 1 0 0,1-1-1 0 0,-1 1 0 0 0,5 4-70 0 0,2 8 189 0 0,-1 6 19 0 0,-7-18-132 0 0,0-1 0 0 0,1 0-1 0 0,2 7-75 0 0,4 7 144 0 0,-5-9-44 0 0,2 2 48 0 0,4 4-70 0 0,-4 9-68 0 0,1-10-1 0 0,3 0 57 0 0,-1-1 45 0 0,0 4 57 0 0,-7-14-110 0 0,1-1-1 0 0,-1 0 0 0 0,1 1 0 0 0,0-1 1 0 0,0-1-1 0 0,3 5-57 0 0,-2-3 155 0 0,-3-1-89 0 0,0 0-17 0 0,9 0 65 0 0,-5 6-92 0 0,-4-11-21 0 0,0 0 0 0 0,-1 1 0 0 0,1-1 0 0 0,0 0 0 0 0,-1 0 0 0 0,1 1 0 0 0,-1-1 0 0 0,1 0-1 0 0,0 0 1 0 0,0 0 0 0 0,-1 0 0 0 0,1 0 0 0 0,0 0 0 0 0,-1 0 0 0 0,1 0-1 0 0,2 0 64 0 0,-3 0 2 0 0,0 0-2 0 0,0 0-25 0 0,0 0-98 0 0,0 0-9 0 0,0 0-26 0 0,-2 0-113 0 0,0 0 92 0 0,-2 0 64 0 0,-3 0-5 0 0,6 0-14 0 0,1 0-81 0 0,-1 0 34 0 0,1 0-24 0 0,-1 1 104 0 0,0-1 80 0 0,0 0 93 0 0,-2 0 285 0 0,2 1-319 0 0,0-1-67 0 0,0 0-63 0 0,0 0-78 0 0,0-1-92 0 0,0 1-50 0 0,1 0-83 0 0,-1 0-94 0 0,0-1-101 0 0,0 1-111 0 0,0-1-120 0 0,1 1 331 0 0,-1-1-33 0 0,1 1-34 0 0,-1 0-36 0 0,-12-13-1005 0 0</inkml:trace>
  <inkml:trace contextRef="#ctx0" brushRef="#br0" timeOffset="1063.57">64 663 5904 0 0,'0'0'169'0'0,"0"0"-32"0"0,0 0 6 0 0,0 0 63 0 0,0 0 185 0 0,0 0 343 0 0,0 0 30 0 0,0 0-12 0 0,0 0-66 0 0,0 0-22 0 0,0 0-6 0 0,0 0-26 0 0,0 0-102 0 0,3 0-46 0 0,0 0-350 0 0,0-1 82 0 0,8-4 702 0 0,-7 3-610 0 0,-2 0-214 0 0,0 1-50 0 0,0 0-58 0 0,-1 0-68 0 0,15-3 424 0 0,7 6 24 0 0,2-1-28 0 0,-10-5-47 0 0,4-7-199 0 0,-15 10-78 0 0,0 1 1 0 0,0-1-1 0 0,1 1 0 0 0,-1 0 1 0 0,4 0-15 0 0,3 0 32 0 0,-8 1-26 0 0,0-1-1 0 0,0 0 0 0 0,0 0 1 0 0,0 0-1 0 0,0 0 0 0 0,0 0 0 0 0,0-1 1 0 0,-1 1-1 0 0,1-1 0 0 0,0 0 1 0 0,1 0-6 0 0,4-4 0 0 0,-7 4 0 0 0,1 0 0 0 0,-1 0 0 0 0,1 0 0 0 0,-1 1 0 0 0,1-1 0 0 0,-1 0 0 0 0,1 1 0 0 0,-1-1 0 0 0,1 1 0 0 0,0 0 0 0 0,-1-1 0 0 0,1 1 0 0 0,0 0 0 0 0,0 0 0 0 0,22 1-20 0 0,-13-1-74 0 0,-5 0 1 0 0,-1 0-40 0 0,1 0-48 0 0,-1 0-53 0 0,1 0-62 0 0,-1 0-68 0 0,-2 0 80 0 0,1-1-35 0 0,-1 1-38 0 0,0 0-40 0 0,0-1-42 0 0,-1 1-43 0 0,1-1-46 0 0,0 0-49 0 0,5-3-1312 0 0,2-5-1072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54.4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16 158 8288 0 0,'-13'-13'190'0'0,"10"10"28"0"0,3 3 7 0 0,0 0 42 0 0,0 0 150 0 0,0 0 60 0 0,0 0 17 0 0,0 0-38 0 0,0 0-295 0 0,0 3-36 0 0,0 73 845 0 0,0-74-951 0 0,0-1 0 0 0,0 1 0 0 0,1-1 0 0 0,-1 1 0 0 0,0-1 0 0 0,1 1 0 0 0,-1 0 0 0 0,1-1 0 0 0,0 0 0 0 0,-1 1 0 0 0,1-1 0 0 0,0 1 0 0 0,0-1-19 0 0,5 12 123 0 0,-4 5 9 0 0,-2-5-26 0 0,3 6 62 0 0,0-9-111 0 0,5 26 128 0 0,-5-8-2 0 0,-4-10-41 0 0,1-5-11 0 0,0 0 0 0 0,1-1 0 0 0,1 8-131 0 0,4 3 178 0 0,-4-17-115 0 0,0 0 1 0 0,-1 1-1 0 0,0-1 1 0 0,0 1-1 0 0,-1-1 0 0 0,0 1-63 0 0,1 2 94 0 0,-1 0 0 0 0,2 0 1 0 0,0 7-95 0 0,6 14 232 0 0,-7-26-201 0 0,0 6 84 0 0,1 0 0 0 0,-1 0-1 0 0,-1 0 1 0 0,0 0 0 0 0,-1 7-115 0 0,0 13 226 0 0,1 7 10 0 0,0-26-129 0 0,0 4 61 0 0,0 4 23 0 0,0 44 452 0 0,0-37-409 0 0,0-17-160 0 0,0-1 47 0 0,0 11 219 0 0,0-10-204 0 0,0-7-39 0 0,0-2-29 0 0,0 0-4 0 0,0 0 3 0 0,0 3-3 0 0,0 7-37 0 0,0-7 10 0 0,0-3-101 0 0,0 0-4 0 0,0 0 6 0 0,0 0-33 0 0,0 0-16 0 0,0 0-33 0 0,0 0-40 0 0,0 0-43 0 0,0 0-47 0 0,0 0-44 0 0,0 0-41 0 0,0 0-38 0 0,0 0-258 0 0,0 0-61 0 0,0 0-48 0 0,0 0-35 0 0,0 0-1435 0 0,0 0-1273 0 0</inkml:trace>
  <inkml:trace contextRef="#ctx0" brushRef="#br0" timeOffset="495.33">694 142 7368 0 0,'-13'0'165'0'0,"10"0"22"0"0,3 0 10 0 0,0-2-16 0 0,0-7-146 0 0,0-11 41 0 0,-2 9 206 0 0,-4 5 81 0 0,5 6-334 0 0,1-1 1 0 0,-1 1-1 0 0,1 0 0 0 0,-1-1 0 0 0,1 1 0 0 0,0 0 0 0 0,-1-1 0 0 0,1 1 0 0 0,-1-1 0 0 0,1 1 0 0 0,0-1 0 0 0,-1 1 0 0 0,1-1 0 0 0,0 1 0 0 0,0-1 0 0 0,-1 1 0 0 0,1-1 0 0 0,0 1 0 0 0,0-1 0 0 0,0 1 1 0 0,0-1-1 0 0,0 0 0 0 0,0 1 0 0 0,0-1-29 0 0,0-2 481 0 0,-3 0-62 0 0,-10-7-31 0 0,0 5-4 0 0,7-6-16 0 0,-4 6-67 0 0,5-6-28 0 0,-8 6-7 0 0,-1-5-17 0 0,12 7-114 0 0,-1 2-50 0 0,0 0-33 0 0,-1 1-30 0 0,0 0-6 0 0,2-1 23 0 0,-6-4 42 0 0,1 1-33 0 0,2 2 24 0 0,-1 1 37 0 0,-2 0 64 0 0,-34 1 358 0 0,37 3-458 0 0,-6 7-49 0 0,5-5 27 0 0,3-7-33 0 0,3 2-18 0 0,0 0-1 0 0,0 0 1 0 0,0 0 0 0 0,0 0 0 0 0,0 0 0 0 0,-1 0 0 0 0,1-1 0 0 0,0 1 0 0 0,0 0-1 0 0,0 0 1 0 0,0 0 0 0 0,0 0 0 0 0,-1 0 0 0 0,1 0 0 0 0,0 0 0 0 0,0 0 0 0 0,0 0 0 0 0,0 0-1 0 0,-1 0 1 0 0,1 0 0 0 0,0 0 0 0 0,0 0 0 0 0,0 0 0 0 0,0 0 0 0 0,-1 0 0 0 0,1 0 0 0 0,0 0-1 0 0,0 0 1 0 0,0 0 0 0 0,-1 0 0 0 0,1 0 0 0 0,0 0 0 0 0,0 0 0 0 0,0 0 0 0 0,0 0 0 0 0,0 0 0 0 0,-20 17 2 0 0,17-14-2 0 0,0 1 0 0 0,0-1 0 0 0,1 1 0 0 0,0 0 0 0 0,-2 4 0 0 0,-8 10-11 0 0,12-17 9 0 0,-1-1 1 0 0,1 0-1 0 0,0 0 0 0 0,0 1 1 0 0,0-1-1 0 0,-1 0 0 0 0,1 0 1 0 0,0 1-1 0 0,0-1 0 0 0,0 0 1 0 0,0 0-1 0 0,-1 1 1 0 0,1-1-1 0 0,0 0 0 0 0,0 1 1 0 0,0-1-1 0 0,0 0 0 0 0,0 1 1 0 0,0-1-1 0 0,0 0 0 0 0,0 1 1 0 0,0-1-1 0 0,0 0 1 0 0,0 1-1 0 0,0-1 0 0 0,0 0 2 0 0,0 3-1 0 0,0-1-1 0 0,0 1 1 0 0,0-1-1 0 0,0 1 1 0 0,-1-1-1 0 0,1 1 1 0 0,-1 0 1 0 0,-7 5 0 0 0,8-8 0 0 0,-1 1 0 0 0,1-1 0 0 0,0 0 0 0 0,-1 1 0 0 0,1-1 0 0 0,-1 0 0 0 0,1 1 0 0 0,0-1 0 0 0,-1 0 0 0 0,1 1 0 0 0,0-1 0 0 0,0 1 0 0 0,-1-1 0 0 0,1 1 0 0 0,0-1 0 0 0,0 1 0 0 0,0-1 0 0 0,-1 1 0 0 0,1-1 0 0 0,0 1 0 0 0,0-1 0 0 0,0 1 0 0 0,0-1 0 0 0,0 1 0 0 0,0-1 0 0 0,0 1 0 0 0,0-1 0 0 0,0 1 0 0 0,0-1 0 0 0,1 7 0 0 0,-1 0 0 0 0,1 0 0 0 0,1 0 0 0 0,-1 0 0 0 0,1 0 0 0 0,0-1 0 0 0,1 1 0 0 0,-1-1 0 0 0,-2-4 0 0 0,1 1 0 0 0,0 0 0 0 0,-1-1 0 0 0,0 1 0 0 0,1 0 0 0 0,-1-1 0 0 0,0 1 0 0 0,-1 2 0 0 0,1-2 0 0 0,0-1 0 0 0,0 1 0 0 0,0 0 0 0 0,0 0 0 0 0,0-1 0 0 0,1 1 0 0 0,-1 0 0 0 0,2 1 0 0 0,5 16 0 0 0,-2-8 3 0 0,-1 0-1 0 0,0 0 0 0 0,-1 1 0 0 0,-1-1 1 0 0,2 13-3 0 0,-4-16 35 0 0,0 0 1 0 0,1 1 0 0 0,0-1 0 0 0,1 1 0 0 0,0-1 0 0 0,1 2-36 0 0,1 3 45 0 0,1 15 59 0 0,1-14-32 0 0,-5-12-51 0 0,1 1-1 0 0,-1-1 1 0 0,0 1-1 0 0,-1-1 1 0 0,1 0-1 0 0,0 1 1 0 0,-1 0-1 0 0,0-1 1 0 0,0 1-21 0 0,1 3 37 0 0,0 0 0 0 0,0-1 1 0 0,0 1-1 0 0,1 0 0 0 0,0-1 1 0 0,0 1-1 0 0,0-1 0 0 0,1 0 0 0 0,0 1-37 0 0,8 19 150 0 0,-7-9 17 0 0,-4 4-7 0 0,-1-12-77 0 0,1 89 678 0 0,0-66-542 0 0,0-1-41 0 0,0-1-54 0 0,0 0-67 0 0,-3-25-9 0 0,-7 6-25 0 0,6-6 22 0 0,4 1-33 0 0,-1-1-5 0 0,0-5-5 0 0,0 0 0 0 0,1 1 0 0 0,-1-1 0 0 0,0 0-1 0 0,1 1 1 0 0,-1-1 0 0 0,0 0 0 0 0,1 0 0 0 0,-1 0 0 0 0,0 0 0 0 0,1 0 0 0 0,-1 0-1 0 0,0 0 1 0 0,1 0 0 0 0,-1 0-2 0 0,1 0 0 0 0,-3 0-71 0 0,2 4-54 0 0,-6 2-101 0 0,5-5 116 0 0,1 0-46 0 0,0 0-15 0 0,0 0-47 0 0,0-1-107 0 0,1 1-60 0 0,-1-1-55 0 0,1 1-48 0 0,0-2-41 0 0,0 1-34 0 0,0-1-636 0 0,0-4-839 0 0,0-4-1156 0 0</inkml:trace>
  <inkml:trace contextRef="#ctx0" brushRef="#br0" timeOffset="701.51">252 631 8696 0 0,'0'0'197'0'0,"0"0"24"0"0,3-2 18 0 0,16-10-66 0 0,-6 4-118 0 0,0-1-36 0 0,1-2 29 0 0,1 2 103 0 0,-5 4 0 0 0,1-2 44 0 0,-7 5-93 0 0,0 0 0 0 0,0 0 0 0 0,1 0 0 0 0,-1 0 0 0 0,0 1-1 0 0,1-1 1 0 0,0 1-102 0 0,16-5 459 0 0,-10 1-191 0 0,1-1 35 0 0,-3-1-157 0 0,-4 3-69 0 0,0 0 1 0 0,1 1-1 0 0,0-1 1 0 0,-1 1-1 0 0,6-1-77 0 0,10-2 151 0 0,-13 4-97 0 0,-1 0-1 0 0,0 0 1 0 0,1-1-1 0 0,1-1-53 0 0,16-6 65 0 0,-20 8-60 0 0,1 1 0 0 0,-1 0 1 0 0,1 0-1 0 0,0 1 0 0 0,-1-1 0 0 0,3 1-5 0 0,37 0 54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3:59.2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379 0 7136 0 0,'-13'0'165'0'0,"10"0"22"0"0,3 0 6 0 0,-3 0-28 0 0,-10 3-131 0 0,0 7 2 0 0,10-7 100 0 0,1-2-47 0 0,-1 0-30 0 0,-1-1-24 0 0,0 0-6 0 0,2 1 19 0 0,-11 9 168 0 0,10-7-12 0 0,2 1-87 0 0,1-1-63 0 0,0 3 4 0 0,1-4 25 0 0,-4 12 183 0 0,-2-4-50 0 0,0-2-62 0 0,-4 9 201 0 0,1 1-41 0 0,-8 22 215 0 0,6-7-175 0 0,7-24-236 0 0,2 0 0 0 0,-1 0 0 0 0,1 0 0 0 0,1 5-118 0 0,0-11 32 0 0,0 0 1 0 0,-1 0 0 0 0,1 1-1 0 0,-1-1 1 0 0,1 0-1 0 0,-1 0 1 0 0,-1 1-33 0 0,0 1 54 0 0,0 0-1 0 0,-1-1 1 0 0,0 1 0 0 0,1-1-1 0 0,-4 3-53 0 0,-7 11 180 0 0,1 5 66 0 0,9-14-112 0 0,0-1-1 0 0,1 1 0 0 0,-2 8-133 0 0,1 0 175 0 0,3 2 40 0 0,0-11-135 0 0,-1 1 0 0 0,0-1 1 0 0,0 0-1 0 0,0 0 0 0 0,-1 0 1 0 0,0 0-1 0 0,-1 0 0 0 0,-2 6-80 0 0,2-6 75 0 0,0 1 0 0 0,0 0 0 0 0,-1 7-75 0 0,1 21 205 0 0,3-29-144 0 0,0 1 0 0 0,-1-1 0 0 0,0 0 0 0 0,-1 3-61 0 0,-10 21 253 0 0,4-17-109 0 0,4-6-30 0 0,-1 0-1 0 0,1 0 1 0 0,1 0 0 0 0,-2 3-114 0 0,0 20 284 0 0,-5-1-84 0 0,7-17-131 0 0,3-12-53 0 0,-1 0 1 0 0,1 0-1 0 0,-1 1 0 0 0,1-1 1 0 0,-1 0-1 0 0,0 0 1 0 0,0 1-1 0 0,0-1 1 0 0,0 0-1 0 0,0 0 1 0 0,0 0-1 0 0,-1 0 1 0 0,1 0-1 0 0,-1-1 0 0 0,0 2-15 0 0,1-2 15 0 0,-1 1 1 0 0,1 0 0 0 0,-1-1 0 0 0,1 1 0 0 0,0 0 0 0 0,0 0 0 0 0,0 0-1 0 0,-1 1-16 0 0,1 0 17 0 0,1 0 1 0 0,-1 0-1 0 0,0 0 0 0 0,1 0 0 0 0,0 0 0 0 0,-1 1 0 0 0,2 1-17 0 0,-1-3 10 0 0,0 0 0 0 0,-1-1 0 0 0,1 1 0 0 0,0 0 0 0 0,0-1-1 0 0,-1 1 1 0 0,1 0 0 0 0,-1-1 0 0 0,1 1 0 0 0,-1-1 0 0 0,0 1 0 0 0,1-1 0 0 0,-1 1 0 0 0,0-1-1 0 0,-1 2-9 0 0,-3 4 45 0 0,0 5 19 0 0,-5 5-17 0 0,6-10 24 0 0,5 2-67 0 0,-1-6 8 0 0,0-3-11 0 0,0 1 1 0 0,0-1 0 0 0,0 1 0 0 0,1-1-1 0 0,-1 1 1 0 0,0-1 0 0 0,0 1-1 0 0,0-1 1 0 0,0 1 0 0 0,0-1-1 0 0,-1 1 1 0 0,1-1 0 0 0,0 1-1 0 0,0-1 1 0 0,0 1 0 0 0,0-1-1 0 0,-1 1 1 0 0,1-1 0 0 0,0 1-1 0 0,0-1 1 0 0,-1 1 0 0 0,1-1-1 0 0,0 0 1 0 0,-1 1 0 0 0,1-1 0 0 0,0 1-1 0 0,-1-1 1 0 0,1 0 0 0 0,-1 1-1 0 0,1-1 1 0 0,0 0 0 0 0,-1 0-1 0 0,1 1 1 0 0,-1-1 0 0 0,1 0-1 0 0,-1 0 1 0 0,1 0 0 0 0,-1 0-1 0 0,1 1 1 0 0,-1-1 0 0 0,1 0-1 0 0,-1 0 1 0 0,1 0 0 0 0,-1 0-1 0 0,1 0 1 0 0,-1 0-2 0 0,-2 0 53 0 0,3 2-13 0 0,0 3-64 0 0,0 1-50 0 0,0-4-27 0 0,0-2-94 0 0,0 0-156 0 0,0 0-7 0 0,0 0 132 0 0,0 0 48 0 0,0 0-38 0 0,0 0-156 0 0,0 0-295 0 0,0 0 383 0 0,0 0 150 0 0,0 0-34 0 0,0-1-4 0 0,0 1-34 0 0,0-1-40 0 0,0 1-43 0 0,0-1-47 0 0,0 0-44 0 0,0 0-40 0 0,0-1-33 0 0,0 1-130 0 0,0-1-33 0 0,0-3-1350 0 0</inkml:trace>
  <inkml:trace contextRef="#ctx0" brushRef="#br0" timeOffset="424.46">300 111 6824 0 0,'10'0'99'0'0,"-7"0"-19"0"0,0 0 62 0 0,-3-3 43 0 0,0 3-185 0 0,-1-6 132 0 0,-1 1-2 0 0,1 4-21 0 0,-3 0-44 0 0,2 1 21 0 0,1 0-7 0 0,0 0 34 0 0,0 0 39 0 0,0 0 48 0 0,-1 0 181 0 0,2 0 291 0 0,0 0-28 0 0,0 0-145 0 0,0 0-69 0 0,0 0-12 0 0,0 0-37 0 0,0 0-146 0 0,0 2-67 0 0,0 9-10 0 0,0-11-155 0 0,0 0-1 0 0,0 0 1 0 0,0 0-1 0 0,0 0 1 0 0,0 0-1 0 0,0 1 1 0 0,0-1-1 0 0,0 0 1 0 0,0 0-1 0 0,0 0 1 0 0,0 0-1 0 0,0 0 1 0 0,0 0-1 0 0,0 0 0 0 0,0 0 1 0 0,0 0-1 0 0,0 0 1 0 0,0 1-1 0 0,0-1 1 0 0,0 0-1 0 0,0 0 1 0 0,0 0-1 0 0,0 0 1 0 0,0 0-1 0 0,0 0 1 0 0,0 0-1 0 0,0 0 1 0 0,0 0-1 0 0,0 0 1 0 0,0 0-1 0 0,0 0 1 0 0,0 0-1 0 0,1 1 1 0 0,-1-1-1 0 0,0 0 1 0 0,0 0-1 0 0,0 0 1 0 0,0 0-1 0 0,0 0 0 0 0,0 0 1 0 0,0 0-1 0 0,0 0 1 0 0,0 0-1 0 0,0 0 1 0 0,0 0-1 0 0,1 0 1 0 0,-1 0-1 0 0,0 0 1 0 0,0 0-1 0 0,0 0 1 0 0,0 0-1 0 0,0 0 1 0 0,0 0-1 0 0,0 0 1 0 0,0 0-1 0 0,0 0 1 0 0,1 0-3 0 0,-1 0 3 0 0,1 0 1 0 0,-1 0 0 0 0,0 0 0 0 0,1 0-1 0 0,-1 0 1 0 0,1 0 0 0 0,-1 0 0 0 0,1 0 0 0 0,-1 0-1 0 0,1 0 1 0 0,-1 0 0 0 0,1 1 0 0 0,-1-1-1 0 0,0 0 1 0 0,1 0 0 0 0,-1 1 0 0 0,1-1 0 0 0,-1 0-1 0 0,0 0 1 0 0,1 1 0 0 0,-1-1 0 0 0,0 0-1 0 0,1 1 1 0 0,-1-1 0 0 0,0 1 0 0 0,0-1-1 0 0,1 0 1 0 0,-1 1 0 0 0,0-1 0 0 0,0 1-4 0 0,2 16 84 0 0,-2-12-61 0 0,2 0 45 0 0,-1-4-60 0 0,1 0 1 0 0,-1 0-1 0 0,0 0 1 0 0,0 1 0 0 0,-1-1-1 0 0,1 0 1 0 0,0 1-1 0 0,0-1 1 0 0,-1 1 0 0 0,1-1-1 0 0,0 0 1 0 0,-1 2-9 0 0,2 10 86 0 0,-2 6 79 0 0,3 1-60 0 0,-2-18-91 0 0,-1 0 1 0 0,1 0-1 0 0,0 0 1 0 0,0 0 0 0 0,0 0-1 0 0,0 0 1 0 0,1 0 0 0 0,-1-1-1 0 0,1 1 1 0 0,0 1-15 0 0,0-1 15 0 0,-1-1 0 0 0,1 1 0 0 0,-1 0 1 0 0,1 0-1 0 0,-1 0 0 0 0,0 0 0 0 0,0 0 0 0 0,0 0 0 0 0,0 1 0 0 0,0-1 1 0 0,-1 0-1 0 0,1 1 0 0 0,-1 0-15 0 0,1 33 192 0 0,-1-29-136 0 0,0-1 1 0 0,0 1-1 0 0,0 0 0 0 0,1 0 1 0 0,1 3-57 0 0,8 22 208 0 0,-5-3 6 0 0,6-6 29 0 0,-7-2-103 0 0,1 5 29 0 0,4 4 33 0 0,-3-14-19 0 0,-2 0 0 0 0,2 12-183 0 0,3 10 225 0 0,-2-15-112 0 0,1 0 32 0 0,-2 9 28 0 0,2 1 21 0 0,1-8-27 0 0,2 1 21 0 0,-2 14 33 0 0,0 1 64 0 0,-2-20-72 0 0,-1 4-28 0 0,-2-5-61 0 0,0-7-12 0 0,7 8 94 0 0,-6 6-13 0 0,2-14-71 0 0,-6-12-103 0 0,-1 1 0 0 0,1-1 0 0 0,0 0 0 0 0,-1 1 0 0 0,1-1 0 0 0,0 1 0 0 0,-1-1 0 0 0,0 1 0 0 0,1-1 0 0 0,-1 1 0 0 0,0 0 0 0 0,0-1 0 0 0,0 1-19 0 0,0 17 204 0 0,0 7 16 0 0,3-21-108 0 0,-2-4-97 0 0,0 0-8 0 0,0 0 1 0 0,0 0 0 0 0,0 0 0 0 0,0 0-1 0 0,0 0 1 0 0,0 1 0 0 0,-1-1-1 0 0,1 0 1 0 0,0 0 0 0 0,-1 1-1 0 0,1-1 1 0 0,0 2-8 0 0,0 10 79 0 0,-1-12-67 0 0,1 8-3 0 0,-2-6 39 0 0,-2 0 41 0 0,-7 8-47 0 0,5-8-115 0 0,-6-3-14 0 0,9-1 27 0 0,0 1 59 0 0,-1 0-53 0 0,0 1-60 0 0,0-1-55 0 0,-1 0-51 0 0,0 0-48 0 0,1-1-46 0 0,0 1-41 0 0,0-1-39 0 0,2 0-36 0 0,0 0 59 0 0,0-1-60 0 0,1 1-53 0 0,-1-1-46 0 0,1 1-40 0 0,-1 0-34 0 0,-1-2-675 0 0,-2 1-884 0 0,-5 2-1219 0 0</inkml:trace>
  <inkml:trace contextRef="#ctx0" brushRef="#br0" timeOffset="657.83">95 757 8536 0 0,'2'0'249'0'0,"0"0"-185"0"0,14 1 166 0 0,-7-4-173 0 0,-4-8-57 0 0,6 5 57 0 0,-4 2 17 0 0,0 1 34 0 0,-3 0 14 0 0,6-1 146 0 0,-1 0-30 0 0,3-6 72 0 0,10-10 243 0 0,-7 9-229 0 0,-3 3-95 0 0,0 0-48 0 0,7-2 186 0 0,-3 5-83 0 0,-4 1-127 0 0,-3 1-77 0 0,-2 0-35 0 0,14-6-18 0 0,-19 8-90 0 0,1 0 35 0 0,3-1 50 0 0,-2 1-12 0 0,-2 0-31 0 0,2-1-101 0 0,0 1-98 0 0,-2 1 58 0 0,0-1-39 0 0,2-1-233 0 0,-2 2 166 0 0,1-1-38 0 0,-1 0-40 0 0,0 1-42 0 0,1-1-45 0 0,-1 0-46 0 0,9-3-1041 0 0,7-5-873 0 0</inkml:trace>
  <inkml:trace contextRef="#ctx0" brushRef="#br0" timeOffset="1229.61">836 0 8176 0 0,'0'0'182'0'0,"0"0"29"0"0,0 0 13 0 0,0 0-75 0 0,0 0-17 0 0,0 0 44 0 0,0 0 143 0 0,0 0 266 0 0,0 0 21 0 0,0 0-26 0 0,0 0-118 0 0,0 0-50 0 0,0 0-10 0 0,0 0-10 0 0,0 0-32 0 0,0 0-10 0 0,0 0-4 0 0,0 0-1 0 0,3 3 6 0 0,7 7 1 0 0,-7-7 0 0 0,-3 0-32 0 0,3 9-142 0 0,7 2-36 0 0,-7-11-50 0 0,-2-1-33 0 0,0 5-4 0 0,0-1-11 0 0,3 2 19 0 0,-3-6-47 0 0,0-1-1 0 0,0 0 0 0 0,0 1 1 0 0,0-1-1 0 0,0 1 0 0 0,-1-1 0 0 0,1 1 1 0 0,-1 0-1 0 0,1-1 0 0 0,-1 1 1 0 0,0 0-1 0 0,0-1 0 0 0,1 1 0 0 0,-1 0-15 0 0,0-1 13 0 0,0 0-1 0 0,0 1 0 0 0,0-1 0 0 0,0 0 0 0 0,0 1 0 0 0,0-1 0 0 0,1 0 0 0 0,-1 0 0 0 0,0 1 1 0 0,1-1-1 0 0,-1 0 0 0 0,1 0 0 0 0,0 0 0 0 0,-1 0 0 0 0,1 1 0 0 0,0-1 0 0 0,0 0 0 0 0,-1 0 1 0 0,1-1-1 0 0,0 1 0 0 0,0 0 0 0 0,0 0 0 0 0,0 0 0 0 0,0 0 0 0 0,1 0-12 0 0,6 2 93 0 0,-2 1 91 0 0,-4 10 12 0 0,-2 12 60 0 0,0-24-234 0 0,0-1-1 0 0,0 1 0 0 0,0 0 1 0 0,0 0-1 0 0,1-1 0 0 0,-1 1 1 0 0,0 0-1 0 0,1-1 0 0 0,-1 1 1 0 0,1-1-22 0 0,4 8 36 0 0,-4-8-35 0 0,0 0-1 0 0,0 1 1 0 0,-1-1-1 0 0,1 1 1 0 0,0-1-1 0 0,-1 1 0 0 0,1-1 1 0 0,0 1-1 0 0,-1 0 1 0 0,0-1-1 0 0,1 1 1 0 0,-1-1-1 0 0,0 1 0 0 0,0 0 0 0 0,0 86 321 0 0,0-31-127 0 0,0-47-125 0 0,0-7-5 0 0,0-3 0 0 0,0 2-10 0 0,0 12-32 0 0,0-14-18 0 0,0 1-1 0 0,0 0 1 0 0,0 0-1 0 0,0 0 1 0 0,0 0-1 0 0,0 0 0 0 0,0-1 1 0 0,0 1-1 0 0,1 0 1 0 0,-1 0-1 0 0,0 0 1 0 0,0-1-1 0 0,1 1 0 0 0,0 1-3 0 0,0-2 10 0 0,6 3-6 0 0,-5-1 48 0 0,-10 8-31 0 0,9-9-19 0 0,-1-1 0 0 0,0 0-1 0 0,1 1 1 0 0,-1-1 0 0 0,0 0 0 0 0,1 0 0 0 0,-1 1-1 0 0,0-1 1 0 0,1 0 0 0 0,-1 0 0 0 0,1 0-1 0 0,-1 0 1 0 0,1 0 0 0 0,-1 1 0 0 0,0-1 0 0 0,1 0-1 0 0,-1 0 1 0 0,1 0 0 0 0,-1 0 0 0 0,1 0-1 0 0,-1 0 1 0 0,1-1 0 0 0,-1 1 0 0 0,1 0-2 0 0,12 0 0 0 0,-5 0-51 0 0,-3 0 40 0 0,-2 0-9 0 0,-1 0-118 0 0,-2 0-24 0 0,0 0 2 0 0,2 0-4 0 0,0-1 71 0 0,8 2-7 0 0,-8-1 37 0 0,27 0-493 0 0,-26 0 254 0 0,-1 0-97 0 0,2 0 282 0 0,-1-1-46 0 0,7-3-495 0 0,-6 1 413 0 0,-1 0 82 0 0,-2 2 128 0 0,1 0 39 0 0,0-2-577 0 0,-2 3-41 0 0,0 0-8 0 0</inkml:trace>
  <inkml:trace contextRef="#ctx0" brushRef="#br0" timeOffset="2422.09">694 142 5152 0 0,'0'0'116'0'0,"0"0"17"0"0,0 0 10 0 0,0 0 7 0 0,0 0 29 0 0,0 0 12 0 0,0 0 1 0 0,0 0 17 0 0,0 0 74 0 0,0 0 34 0 0,0 0 10 0 0,0 0-6 0 0,0 0-26 0 0,3 0-9 0 0,4 1-104 0 0,3 4 231 0 0,-6-2-264 0 0,0-1-60 0 0,0 0-80 0 0,3 1 257 0 0,0-1-50 0 0,0-2-42 0 0,1-1-34 0 0,3-2 46 0 0,-8 3-144 0 0,-1-1-1 0 0,0 0 0 0 0,0 0 0 0 0,0-1 0 0 0,1 1 0 0 0,-1 0 1 0 0,-1-1-1 0 0,2 0-41 0 0,-2 2 9 0 0,-1-1 0 0 0,0 1-1 0 0,0 0 1 0 0,0 0 0 0 0,1-1 0 0 0,-1 1 0 0 0,0 0 0 0 0,1 0 0 0 0,-1 0 0 0 0,0 0 0 0 0,0-1 0 0 0,1 1 0 0 0,-1 0 0 0 0,0 0 0 0 0,1 0-1 0 0,-1 0 1 0 0,0 0 0 0 0,1 0 0 0 0,-1 0 0 0 0,0 0 0 0 0,1 0 0 0 0,-1 0 0 0 0,0 0 0 0 0,1 0 0 0 0,-1 0 0 0 0,0 0-9 0 0,7 1 80 0 0,-2-1-38 0 0,0 1-1 0 0,0-1 1 0 0,0 0 0 0 0,0 0 0 0 0,0 0-1 0 0,0-1 1 0 0,0 0 0 0 0,0 0 0 0 0,1 0-42 0 0,2-4 46 0 0,-6 4-34 0 0,-1 0-1 0 0,0 0 0 0 0,1 0 1 0 0,-1 0-1 0 0,1 1 0 0 0,-1-1 1 0 0,1 0-1 0 0,0 1 0 0 0,-1-1 1 0 0,1 1-1 0 0,-1 0 0 0 0,1 0 1 0 0,0-1-1 0 0,0 1-11 0 0,1 1 45 0 0,0-1 1 0 0,1-1-1 0 0,-1 1 0 0 0,0 0 1 0 0,0-1-1 0 0,1 0 0 0 0,-1 1 0 0 0,0-1 1 0 0,2-1-46 0 0,5-6 139 0 0,-1 4-18 0 0,-2 5-59 0 0,-4 0-53 0 0,44-1 44 0 0,-45 0-52 0 0,-1-1 0 0 0,1 1 0 0 0,0 0-1 0 0,-1 0 1 0 0,1-1 0 0 0,0 1 0 0 0,-1-1 0 0 0,1 1 0 0 0,-1-1-1 0 0,1 0 1 0 0,-1 0 0 0 0,1 0 0 0 0,-1 0 0 0 0,1 0-1 0 0,6-4 9 0 0,7 3 45 0 0,-1 2-18 0 0,-9 0-52 0 0,-2 0-29 0 0,0 0-34 0 0,1 0-45 0 0,-1 0-51 0 0,-3 0-94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4:10.9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0 757 6000 0 0,'0'0'174'0'0,"0"0"-43"0"0,0 0-3 0 0,0 0 49 0 0,3 2 153 0 0,7 9 284 0 0,-7-8 24 0 0,-3-3-8 0 0,0 0-38 0 0,0 0-14 0 0,0 0-2 0 0,0 0-3 0 0,0 0-12 0 0,0 0-7 0 0,0 0-2 0 0,0 0-23 0 0,3-3-96 0 0,7-10-45 0 0,-5 0-10 0 0,6 7-17 0 0,-6-2-121 0 0,4-8 18 0 0,-7 11-175 0 0,0-10 183 0 0,-2 14-248 0 0,0 0 0 0 0,0 0 0 0 0,0 0 0 0 0,0 1 0 0 0,0-1 0 0 0,0 0 1 0 0,0 0-1 0 0,0 0 0 0 0,1 0 0 0 0,-1 1 0 0 0,0-1 0 0 0,1 0 0 0 0,-1 0 0 0 0,0 0 1 0 0,1 0-19 0 0,9-4 202 0 0,-9 4-190 0 0,0 1-1 0 0,0 0 1 0 0,0-1-1 0 0,0 1 1 0 0,0 0-1 0 0,-1-1 0 0 0,1 1 1 0 0,0-1-1 0 0,0 0 1 0 0,0 1-1 0 0,-1-1 1 0 0,1 0-1 0 0,0 1 1 0 0,-1-1-1 0 0,1 0 0 0 0,0 0 1 0 0,-1 0-1 0 0,1 1 1 0 0,-1-1-1 0 0,0 0 1 0 0,1 0-1 0 0,-1-1-11 0 0,1-14 133 0 0,0-1 14 0 0,2 6 13 0 0,8-8 89 0 0,-6-7 9 0 0,6 5 4 0 0,-6-8-10 0 0,2 2-74 0 0,4-16 48 0 0,-3 5-66 0 0,2-8 67 0 0,8-44 80 0 0,-9 50-134 0 0,2 9 8 0 0,-6 2 13 0 0,5 8 4 0 0,-4-6-31 0 0,7 1-131 0 0,-11 23-36 0 0,0 0 0 0 0,0 0 0 0 0,-1 0-1 0 0,1 0 1 0 0,-1 0 0 0 0,0 0-1 0 0,1 0 1 0 0,-2 0 0 0 0,1 0 0 0 0,0 0-1 0 0,0-3 1 0 0,-2 5 0 0 0,1 1 0 0 0,0-1 0 0 0,0 1 0 0 0,0-1 0 0 0,0 1 0 0 0,0-1 0 0 0,0 1 0 0 0,0-1 0 0 0,0 1 0 0 0,0-1 0 0 0,0 1 0 0 0,1-1 0 0 0,-1 1 0 0 0,0-1 0 0 0,0 1 0 0 0,0-1 0 0 0,0 1 0 0 0,1-1 0 0 0,-1 1 0 0 0,0 0 0 0 0,1-1 0 0 0,-1 1 0 0 0,0-1 0 0 0,1 1 0 0 0,-1 0 0 0 0,0-1 0 0 0,1 1 0 0 0,-1 0 0 0 0,1-1 0 0 0,-1 1 0 0 0,0 0 0 0 0,1 0 0 0 0,6-5 0 0 0,-2-5 0 0 0,6 4 0 0 0,-11 6 0 0 0,0-1 0 0 0,1 0 0 0 0,-1 0 0 0 0,0 0 0 0 0,1 1 0 0 0,-1-1 0 0 0,0 0 0 0 0,0 0 0 0 0,0 0 0 0 0,0 0 0 0 0,0 1 0 0 0,0-1 0 0 0,0 0 0 0 0,0-1 0 0 0,0 1 0 0 0,0 1 0 0 0,0-1 0 0 0,0 0 0 0 0,0 0 0 0 0,0 0 0 0 0,0 0 0 0 0,0 0 0 0 0,1 1 0 0 0,-1-1 0 0 0,0 0 0 0 0,0 0 0 0 0,1 0 0 0 0,-1 1 0 0 0,1-2 0 0 0,-1 2 0 0 0,1 0 0 0 0,-1-1 0 0 0,1 1 0 0 0,-1 0 0 0 0,1 0 0 0 0,-1 0 0 0 0,1-1 0 0 0,-1 1 0 0 0,1 0 0 0 0,-1 0 0 0 0,1 0 0 0 0,-1 0 0 0 0,1 0 0 0 0,-1 0 0 0 0,1 0 0 0 0,-1 0 0 0 0,1 0 0 0 0,-1 0 0 0 0,1 1 0 0 0,-1-1 0 0 0,1 0 0 0 0,-1 0 0 0 0,1 0 0 0 0,-1 0 0 0 0,0 1 0 0 0,1-1 0 0 0,0 1 0 0 0,0-1 0 0 0,0 1 0 0 0,1 0 0 0 0,-1 0 0 0 0,0 0 0 0 0,0 0 0 0 0,0 0 0 0 0,0 0 0 0 0,-1 0 0 0 0,1 0 0 0 0,0 0 0 0 0,0 1 0 0 0,4 11 0 0 0,6-7 0 0 0,-11-5 0 0 0,1 0 0 0 0,0 0 0 0 0,-1 0 0 0 0,0 1 0 0 0,1-1 0 0 0,-1 0 0 0 0,0 0 0 0 0,1 1 0 0 0,-1-1 0 0 0,0 0 0 0 0,0 0 0 0 0,0 1 0 0 0,0-1 0 0 0,-1 0 0 0 0,1 1 0 0 0,0-1 0 0 0,0 1 0 0 0,0 0 0 0 0,-1 0 0 0 0,1 0 0 0 0,1 1 0 0 0,-1-1 0 0 0,0 0 0 0 0,0 0 0 0 0,1 0 0 0 0,-1 0 0 0 0,1 0 0 0 0,15 30 0 0 0,-3-12 12 0 0,-11-18-6 0 0,0 1 0 0 0,0 0 1 0 0,0 0-1 0 0,-1 0 0 0 0,1 1 0 0 0,0 0-6 0 0,1 17-6 0 0,0-2-94 0 0,8 1 14 0 0,-9-17 74 0 0,0 0-1 0 0,1 0 1 0 0,-1 1 0 0 0,-1-1-1 0 0,1 1 1 0 0,1 3 12 0 0,2 22 71 0 0,2-2 34 0 0,6 24 82 0 0,-7-22-115 0 0,-3-16-57 0 0,-2-5-12 0 0,1-1 0 0 0,-1 1 0 0 0,2 0 0 0 0,-1-1 0 0 0,1 0 0 0 0,1 1-3 0 0,-2-3 7 0 0,1 0 0 0 0,-1 1-1 0 0,0-1 1 0 0,-1 0 0 0 0,1 1 0 0 0,-1-1 0 0 0,0 1-1 0 0,0-1 1 0 0,-1 1 0 0 0,1 3-7 0 0,-1-2 18 0 0,0 0 0 0 0,1 0 1 0 0,1-1-1 0 0,-1 1 0 0 0,1-1 0 0 0,0 1-18 0 0,3 9 36 0 0,1 11 26 0 0,1 3 11 0 0,1-5 32 0 0,-4-15-65 0 0,3 9 27 0 0,-5-1 18 0 0,-2-14-69 0 0,0-1-1 0 0,1 1 1 0 0,-1-1-1 0 0,1 1 1 0 0,0-1-1 0 0,1 2-15 0 0,15 32 226 0 0,-10-23-145 0 0,-2-1 21 0 0,2-9-43 0 0,-7-4-55 0 0,0 0-1 0 0,1 1 1 0 0,-1-1-1 0 0,1 0 1 0 0,-1 1-1 0 0,1-1 1 0 0,-1 0-1 0 0,0 1 0 0 0,1-1 1 0 0,-1 0-1 0 0,0 1 1 0 0,1-1-1 0 0,-1 1 1 0 0,0-1-1 0 0,0 0 1 0 0,1 1-1 0 0,-1-1 1 0 0,0 1-1 0 0,0-1 1 0 0,0 1-1 0 0,0-1 1 0 0,0 1-1 0 0,1-1 1 0 0,-1 1-1 0 0,0-1 1 0 0,0 1-1 0 0,0-1 0 0 0,0 1 1 0 0,0-1-1 0 0,-1 1 1 0 0,1-1-1 0 0,0 1-3 0 0,0 0 4 0 0,0-1-1 0 0,0 1 0 0 0,0-1 1 0 0,0 1-1 0 0,0-1 1 0 0,0 1-1 0 0,0-1 0 0 0,0 1 1 0 0,0-1-1 0 0,0 1 0 0 0,0-1 1 0 0,0 0-1 0 0,0 1 0 0 0,0-1 1 0 0,1 1-1 0 0,-1-1 1 0 0,0 1-1 0 0,0-1 0 0 0,1 1 1 0 0,-1-1-1 0 0,0 0 0 0 0,0 1 1 0 0,1-1-1 0 0,-1 1 1 0 0,0-1-1 0 0,1 0 0 0 0,-1 1 1 0 0,1-1-1 0 0,-1 0 0 0 0,0 0 1 0 0,1 1-1 0 0,0-1-3 0 0,5 4 50 0 0,-5-3-46 0 0,-1 0 1 0 0,0-1 0 0 0,1 1 0 0 0,-1 0 0 0 0,0-1-1 0 0,0 1 1 0 0,1-1 0 0 0,-1 1 0 0 0,0 0 0 0 0,0 0-1 0 0,0-1 1 0 0,0 1 0 0 0,0 0 0 0 0,0-1 0 0 0,0 1-5 0 0,0-1 0 0 0,0 3 85 0 0,0-3-16 0 0,0 0-5 0 0,0 0 6 0 0,0 0 20 0 0,0 0-20 0 0,0 0-113 0 0,0 0-49 0 0,0 0-11 0 0,0 0-38 0 0,0-1 39 0 0,-3-1-95 0 0,-7-9-172 0 0,8 10 182 0 0,1-1 42 0 0,0-1-43 0 0,1 0 101 0 0,1-3-24 0 0,-1 4 44 0 0,0 1-43 0 0,0 0-52 0 0,0-1 73 0 0,0 1 50 0 0,0-2 3 0 0,0 2-44 0 0,0 0-22 0 0,0 0-58 0 0,0 0-92 0 0,0-1-99 0 0,0 1-117 0 0,0 0 185 0 0,0 0-36 0 0,0 1 22 0 0,0 0 72 0 0,0 0 6 0 0,0 0-37 0 0,-1 0 7 0 0,1 0-39 0 0,-1 0-43 0 0,1 0-49 0 0,-1 0-53 0 0,0 0-48 0 0,0 0-45 0 0,-1 0-37 0 0,1 0-155 0 0,-1 0-38 0 0,-4 0-1644 0 0</inkml:trace>
  <inkml:trace contextRef="#ctx0" brushRef="#br0" timeOffset="347.2">48 552 8088 0 0,'0'0'182'0'0,"0"0"29"0"0,0 0 12 0 0,2 0 38 0 0,2 0-111 0 0,3 0 119 0 0,-7 0-261 0 0,0 0 1 0 0,0 0-1 0 0,0 0 1 0 0,0 0 0 0 0,0 0-1 0 0,0 0 1 0 0,0 0-1 0 0,0 0 1 0 0,0 0 0 0 0,1 0-1 0 0,-1 0 1 0 0,0 0-1 0 0,0 0 1 0 0,0 0-1 0 0,0 0 1 0 0,0 0 0 0 0,0 0-1 0 0,0 0 1 0 0,0 0-1 0 0,0 0 1 0 0,0 0 0 0 0,1 0-1 0 0,-1 0 1 0 0,0 0-1 0 0,0-1 1 0 0,0 1 0 0 0,0 0-1 0 0,0 0 1 0 0,0 0-1 0 0,0 0 1 0 0,0 0-1 0 0,0 0 1 0 0,0 0 0 0 0,0 0-1 0 0,0 0 1 0 0,0 0-1 0 0,0 0 1 0 0,0 0 0 0 0,0 0-1 0 0,0-1 1 0 0,1 1-1 0 0,-1 0 1 0 0,0 0-1 0 0,0 0 1 0 0,0 0 0 0 0,0 0-1 0 0,0 0 1 0 0,0 0-1 0 0,0 0 1 0 0,0 0 0 0 0,0 0-1 0 0,0-1 1 0 0,-1 1-1 0 0,1 0 1 0 0,0 0-1 0 0,0 0 1 0 0,0 0-9 0 0,1-5 151 0 0,2 1 40 0 0,5 0 285 0 0,20 4 666 0 0,-13 1-576 0 0,-5-1-233 0 0,-2-1-96 0 0,-2-2-48 0 0,2-2-7 0 0,2 0 70 0 0,4 2 60 0 0,0 3-34 0 0,0 0-86 0 0,27 0 204 0 0,-20 0-143 0 0,-14 0-140 0 0,-2 0-44 0 0,0-1 1 0 0,1 0 0 0 0,-1 0 0 0 0,0 0-1 0 0,4-2-69 0 0,11-3 156 0 0,1 3-46 0 0,40 3 190 0 0,-43-1-191 0 0,-2-6-36 0 0,0 1-5 0 0,2 5 32 0 0,-14 0-83 0 0,0 1 1 0 0,0-1-1 0 0,0 1 1 0 0,0-1-1 0 0,0 0 1 0 0,0-1 0 0 0,-1 1-1 0 0,1 0 1 0 0,0-1-1 0 0,2-2-17 0 0,4 1 43 0 0,13 3-22 0 0,-6 1 59 0 0,-11-1-62 0 0,14 0-48 0 0,-17 0-106 0 0,-3 0 49 0 0,0 0-69 0 0,1 0-83 0 0,0 0 71 0 0,-1 0-39 0 0,1 0-41 0 0,0 0-39 0 0,1 0-391 0 0,0 0 92 0 0,0 0-53 0 0,1 0-755 0 0,-1 0-594 0 0,-2 0-1130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4:09.0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16 4744 0 0,'2'0'135'0'0,"-1"1"-127"0"0,0-1 1 0 0,-1 0 0 0 0,1 0 0 0 0,0-1 0 0 0,-1 1 0 0 0,1 0 0 0 0,0 0 0 0 0,-1 0 0 0 0,1 0-1 0 0,0-1 1 0 0,-1 1 0 0 0,1 0 0 0 0,0 0 0 0 0,-1-1 0 0 0,1 1-9 0 0,-1-1 5 0 0,1 1 0 0 0,-1-1 0 0 0,0 0-1 0 0,0 1 1 0 0,1-1 0 0 0,-1 0 0 0 0,0 1 0 0 0,0-1 0 0 0,0 0 0 0 0,0 1 0 0 0,0-1 0 0 0,0 0-1 0 0,0 1 1 0 0,0-1 0 0 0,0 0-5 0 0,0-1 74 0 0,0 2 82 0 0,0 0 130 0 0,0 0 9 0 0,0 0-107 0 0,0 0-31 0 0,0 0 42 0 0,0 0 154 0 0,0 0 288 0 0,0 0 21 0 0,0 0-33 0 0,0 0-145 0 0,0 0-61 0 0,0 0-9 0 0,0 0-34 0 0,0 0-124 0 0,0 0-52 0 0,0 0-10 0 0,0 0-10 0 0,0 2-35 0 0,0 25 110 0 0,3-22-127 0 0,-1-3-109 0 0,-1 0 0 0 0,0 0 0 0 0,1 0 0 0 0,-1 0 0 0 0,0 1 0 0 0,0-1 0 0 0,0 0 0 0 0,0 1 0 0 0,-1-1 0 0 0,1 1 0 0 0,-1-1 0 0 0,1 1 0 0 0,-1-1 0 0 0,0 1 0 0 0,0 0-23 0 0,0 15 101 0 0,0-16-95 0 0,0-1 10 0 0,0 1 0 0 0,0 0 0 0 0,0-1 0 0 0,1 1 1 0 0,-1 0-1 0 0,0-1 0 0 0,1 1 0 0 0,-1 0 0 0 0,1-1 0 0 0,0 1 1 0 0,-1-1-1 0 0,1 1 0 0 0,0-1 0 0 0,0 1-16 0 0,5 11 120 0 0,-5-9-78 0 0,0 0 0 0 0,0 0 0 0 0,-1 0-1 0 0,0 0 1 0 0,0 5-42 0 0,3 22 205 0 0,1-15-101 0 0,-2-9-46 0 0,0-1 1 0 0,0 1 0 0 0,-1-1 0 0 0,0 1 0 0 0,-1-1 0 0 0,1 5-59 0 0,0 11 131 0 0,5 14 110 0 0,1 4 10 0 0,-5-15-121 0 0,-2-13-66 0 0,1 0-1 0 0,1 0 0 0 0,0 0 1 0 0,1 0-1 0 0,0 1-63 0 0,-1-7 33 0 0,0 7 44 0 0,-1 1 1 0 0,0-1 0 0 0,-1 0 0 0 0,0 0 0 0 0,-1 3-78 0 0,0 10 107 0 0,2-20-60 0 0,-1 0 1 0 0,1 0-1 0 0,0 0 1 0 0,0 0-1 0 0,1 0 1 0 0,1 3-48 0 0,-1-4 39 0 0,-1-1 0 0 0,0 1 1 0 0,0 0-1 0 0,0-1 1 0 0,0 1-1 0 0,-1 1-39 0 0,0 7 93 0 0,0-1-22 0 0,0 10 32 0 0,0-3 29 0 0,0-18-118 0 0,1 1 1 0 0,-1 0 0 0 0,0 0-1 0 0,1-1 1 0 0,-1 1 0 0 0,1 0-1 0 0,0-1 1 0 0,0 1 0 0 0,-1 0 0 0 0,1-1-1 0 0,1 2-14 0 0,-1-3 7 0 0,0 1 0 0 0,-1 0 0 0 0,1 0 0 0 0,-1 0 0 0 0,1 0 0 0 0,-1 0 0 0 0,1 0 0 0 0,-1 0 0 0 0,1 0 0 0 0,-1 0-1 0 0,0 0 1 0 0,0 0 0 0 0,1 1 0 0 0,-1-1 0 0 0,0 0 0 0 0,0 0 0 0 0,0 0 0 0 0,0 0 0 0 0,0 0 0 0 0,-1 0 0 0 0,1 0 0 0 0,0 1 0 0 0,0-1 0 0 0,-1 0-7 0 0,-9 12 96 0 0,7-10-20 0 0,2 1-35 0 0,2 5-19 0 0,-1-6-2 0 0,0 10 50 0 0,0-5 16 0 0,0-3-81 0 0,0-3 5 0 0,0-1-9 0 0,0-1 0 0 0,0 0-1 0 0,0 0 1 0 0,0 0 0 0 0,0 0 0 0 0,0 0-1 0 0,0 0 1 0 0,0 0 0 0 0,0 0 0 0 0,0 0-1 0 0,0 0 1 0 0,0 0 0 0 0,0 1 0 0 0,0-1-1 0 0,0 0 1 0 0,0 0 0 0 0,0 0 0 0 0,0 0-1 0 0,0 0 1 0 0,0 0 0 0 0,0 0 0 0 0,0 0-1 0 0,0 0 1 0 0,0 0 0 0 0,0 1 0 0 0,0-1-1 0 0,0 0 1 0 0,0 0 0 0 0,0 0 0 0 0,0 0-1 0 0,0 0 1 0 0,0 0 0 0 0,-1 0 0 0 0,1 0-1 0 0,0 0 1 0 0,0 0 0 0 0,0 0 0 0 0,0 0-1 0 0,0 0 1 0 0,0 0 0 0 0,0 0 0 0 0,0 0-1 0 0,0 0 1 0 0,0 0 0 0 0,-1 0 0 0 0,1 0-1 0 0,0 0 1 0 0,0 0 0 0 0,0 0 0 0 0,0 0-1 0 0,0 0 1 0 0,0 0 0 0 0,0 0 0 0 0,0 0-1 0 0,0 0 1 0 0,0 0 0 0 0,-1 0-1 0 0,1 0 1 0 0,-1 0-1 0 0,0 0 1 0 0,1 0 0 0 0,-1 0-1 0 0,0 0 1 0 0,1 0 0 0 0,-1 0 0 0 0,0 1-1 0 0,1-1 1 0 0,-1 0 0 0 0,0 0-1 0 0,1 1 1 0 0,-1-1 0 0 0,1 0-1 0 0,-1 1 0 0 0,-2 5-12 0 0,3-2-34 0 0,0-4 46 0 0,0 3-128 0 0,0-3-59 0 0,0-3-142 0 0,0 1 102 0 0,0 0 69 0 0,0-1-149 0 0,0 3 181 0 0,0-1-36 0 0,0 0-95 0 0,0 0-89 0 0,0 0-18 0 0,0 0-53 0 0,0 1-45 0 0,0 0-40 0 0,0-1-146 0 0,0 1-40 0 0,0 0-175 0 0,0 0-475 0 0</inkml:trace>
  <inkml:trace contextRef="#ctx0" brushRef="#br0" timeOffset="254.04">0 411 7256 0 0,'0'0'165'0'0,"0"0"22"0"0,0 0 7 0 0,3-3-23 0 0,10-10-136 0 0,3-4-16 0 0,-9 10 41 0 0,-3 4 124 0 0,1 1 25 0 0,26-3 823 0 0,-20-1-730 0 0,-2-1-110 0 0,-7 5-154 0 0,1 0 1 0 0,0 1 0 0 0,-1-1 0 0 0,1 0 0 0 0,0 1-1 0 0,0 0 1 0 0,0-1 0 0 0,2 1-39 0 0,11-1 201 0 0,0 0-21 0 0,2-5-47 0 0,-7 3-77 0 0,19-6-14 0 0,-13 4-50 0 0,-14 5 8 0 0,-1 0 0 0 0,0 1 0 0 0,1-1 0 0 0,-1 1 0 0 0,1-1 0 0 0,-1 1 0 0 0,1 0 0 0 0,-1 0 0 0 0,1 0 0 0 0,-1 0 0 0 0,1 1 0 0 0,2-1 0 0 0,-3 1 0 0 0,0-1 0 0 0,1 1 0 0 0,-1-1 0 0 0,1 0 0 0 0,-1 0 0 0 0,1 0 0 0 0,-1 0 0 0 0,1-1 0 0 0,-1 1 0 0 0,1-1 0 0 0,-1 0 0 0 0,3 0 0 0 0,1-1-37 0 0,-1 0-59 0 0,1 0-66 0 0,0 0-70 0 0,1 0-76 0 0,0 1-80 0 0,0 0-85 0 0,1 0-90 0 0,0 1-96 0 0,-2 0-675 0 0,4 0-766 0 0</inkml:trace>
  <inkml:trace contextRef="#ctx0" brushRef="#br0" timeOffset="694.99">584 143 5960 0 0,'0'0'132'0'0,"0"0"17"0"0,3 2 12 0 0,7 11-17 0 0,-7-3-112 0 0,-3 4-40 0 0,0 1 29 0 0,2-4 54 0 0,0-6-32 0 0,0 1 45 0 0,3 7 191 0 0,8 25 719 0 0,-10-30-832 0 0,-1-1-46 0 0,3 24 493 0 0,6 3-77 0 0,-6 8-31 0 0,5-7-7 0 0,-6-18-222 0 0,2 6 68 0 0,3 0-46 0 0,2 8 83 0 0,-9-22-270 0 0,-1-1 0 0 0,0 0 0 0 0,-1 1 1 0 0,0 2-112 0 0,2 8 222 0 0,5 5 160 0 0,-1-2-43 0 0,-5-5-162 0 0,0-5-35 0 0,7 17 254 0 0,-3-12-178 0 0,-4-8-148 0 0,0 0-38 0 0,-1 5 66 0 0,1 23 177 0 0,-1-35-259 0 0,1 0 0 0 0,-1 0 0 0 0,1 0 0 0 0,-1 0 0 0 0,1 0 0 0 0,0 0 0 0 0,-1 0 0 0 0,1 0 0 0 0,0 0 0 0 0,0-1 1 0 0,0 1-1 0 0,1 0 0 0 0,0 1-16 0 0,1-1 112 0 0,-3 1-3 0 0,0 0-42 0 0,0 4 65 0 0,0-4 80 0 0,0-3 4 0 0,0 0-26 0 0,-3-3-111 0 0,-7-7-55 0 0,6 4 34 0 0,3-1-46 0 0,0 2-2 0 0,-3-3 15 0 0,3 6-22 0 0,0 1 0 0 0,0-1-1 0 0,0 1 1 0 0,0-1 0 0 0,0 1 0 0 0,1-1-1 0 0,-1 1 1 0 0,1-1 0 0 0,-1 1 0 0 0,1-1 0 0 0,0 0-1 0 0,-1 0 1 0 0,1 1 0 0 0,0-1 0 0 0,0-1-3 0 0,0-8 0 0 0,0 4 0 0 0,-1 0 0 0 0,2 0 0 0 0,-1 0 0 0 0,1 0 0 0 0,1-5 0 0 0,8-9 0 0 0,-6 9-1 0 0,1-4-22 0 0,5-3-37 0 0,-3 2 15 0 0,-6 13 33 0 0,1 0-1 0 0,-1 0 0 0 0,1 0 0 0 0,0 0 0 0 0,0 0 0 0 0,2-2 13 0 0,38-52-10 0 0,-41 56 12 0 0,1 0 0 0 0,-1 0 0 0 0,1 0 1 0 0,-1 0-1 0 0,1 0 0 0 0,0 0 1 0 0,0 0-1 0 0,0 1 0 0 0,0-1 0 0 0,0 1 1 0 0,0 0-1 0 0,1-1 0 0 0,-1 1 0 0 0,0 0 1 0 0,1 0-1 0 0,-1 1 0 0 0,1-1 1 0 0,0 0-3 0 0,21-8-47 0 0,-6-3-39 0 0,-13 9 63 0 0,-1 0 0 0 0,1 0 0 0 0,-1 1 0 0 0,1-1 1 0 0,1 1 22 0 0,-5 2-5 0 0,1-1 0 0 0,0 1 1 0 0,-1-1-1 0 0,1 1 1 0 0,0 0-1 0 0,-1 0 1 0 0,1-1-1 0 0,0 1 1 0 0,-1 1-1 0 0,1-1 0 0 0,0 0 1 0 0,0 0-1 0 0,-1 1 1 0 0,1-1-1 0 0,0 1 1 0 0,-1-1-1 0 0,1 1 1 0 0,0 0 4 0 0,5 2 2 0 0,23 14-73 0 0,-22-8 68 0 0,-4 2 11 0 0,-3-10 0 0 0,-1 0-1 0 0,0 0 0 0 0,1 0 0 0 0,-1 0 1 0 0,1 0-1 0 0,-1 0 0 0 0,1 0 1 0 0,0 0-1 0 0,-1 0 0 0 0,1 0 1 0 0,0 0-1 0 0,0 0 0 0 0,-1 0 0 0 0,1 0 1 0 0,0-1-1 0 0,0 1 0 0 0,0 0 1 0 0,1 0-8 0 0,10 8 121 0 0,-8 2-60 0 0,-2 0-39 0 0,5 3-56 0 0,0-1-42 0 0,-5-10 49 0 0,0-1 0 0 0,0 1 1 0 0,-1 0-1 0 0,1 0 1 0 0,-1 0-1 0 0,0 0 0 0 0,0 0 1 0 0,0 1-1 0 0,0-1 0 0 0,0 0 1 0 0,-1 3 26 0 0,0-4-2 0 0,0-1 1 0 0,1 1-1 0 0,-1-1 0 0 0,0 1 0 0 0,1-1 1 0 0,-1 1-1 0 0,1-1 0 0 0,-1 1 1 0 0,1-1-1 0 0,0 1 0 0 0,-1-1 1 0 0,1 1-1 0 0,0-1 2 0 0,5 12 1 0 0,-4-8-1 0 0,-1 0 0 0 0,0 1 0 0 0,0-1 0 0 0,-1 0 0 0 0,0 0 0 0 0,0 1 0 0 0,0-1 0 0 0,-1 2 0 0 0,0 36 0 0 0,1-36-401 0 0,0-2 42 0 0,0 3-261 0 0,0-5 142 0 0,0 0-532 0 0,0-3 375 0 0,0 1 269 0 0,0 1-47 0 0,0 0-1456 0 0,0-1-1060 0 0</inkml:trace>
  <inkml:trace contextRef="#ctx0" brushRef="#br0" timeOffset="1046.43">1215 679 5472 0 0,'0'0'124'0'0,"0"0"17"0"0,0 0 10 0 0,3 0-25 0 0,4 0-82 0 0,14 0-80 0 0,-14 0 56 0 0,-1 0 45 0 0,-1 0 19 0 0,0 0 38 0 0,0 0 44 0 0,-1 0 51 0 0,2 0 53 0 0,-1-2-34 0 0,8-4 354 0 0,-1 0 8 0 0,-6 5-355 0 0,0 0 34 0 0,-1 1-29 0 0,0-1-36 0 0,1-1 6 0 0,0-2 66 0 0,8-3 236 0 0,-8 6-307 0 0,1 1 38 0 0,-4 0-162 0 0,0 0 0 0 0,0 0 0 0 0,0-1-1 0 0,0 1 1 0 0,0 0 0 0 0,-1-1 0 0 0,2 0-89 0 0,7-12 586 0 0,-10 12-543 0 0,1-1 0 0 0,-1 1 1 0 0,1 0-1 0 0,-1 0 0 0 0,1 0 1 0 0,0 1-1 0 0,-1-1 0 0 0,1 0 1 0 0,0 1-1 0 0,0-1 0 0 0,0 1-43 0 0,8-4 264 0 0,-4 2-84 0 0,0-1 44 0 0,-1 1-18 0 0,6-4 69 0 0,0 0-89 0 0,0-1-80 0 0,-2-1-67 0 0,-7 7-30 0 0,0-1 1 0 0,0 0 0 0 0,0 1 0 0 0,0-1-1 0 0,0 1 1 0 0,0 0 0 0 0,0 0 0 0 0,1 0 0 0 0,-1 0-10 0 0,9-4 33 0 0,4-8-22 0 0,-10 9-11 0 0,-2-1 0 0 0,8-18 0 0 0,-1 8 0 0 0,-9 14 0 0 0,-1 1 0 0 0,0 0 0 0 0,0-1 0 0 0,1 1 0 0 0,-1 0 0 0 0,0-1 0 0 0,0 1 0 0 0,0 0 0 0 0,0-1 0 0 0,1 1 0 0 0,-1 0 0 0 0,0-1 0 0 0,0 1 0 0 0,0-1 0 0 0,0 1 0 0 0,0 0 0 0 0,0-1 0 0 0,0 1 0 0 0,0 0 0 0 0,0-1 0 0 0,0 1 0 0 0,0-1 0 0 0,0 1 0 0 0,0 0 0 0 0,-1-1 0 0 0,1 1 0 0 0,0 0 0 0 0,0-1 0 0 0,0 1 0 0 0,0 0 0 0 0,-1-1 0 0 0,1 1 0 0 0,0 0 0 0 0,0-1 0 0 0,-1 1 0 0 0,1 0 0 0 0,0 0 0 0 0,0-1 0 0 0,-1 1 0 0 0,1 0 0 0 0,0 0 0 0 0,-1-1 0 0 0,1 1 0 0 0,0 0 0 0 0,-1 0 0 0 0,1 0 0 0 0,-1 0 1 0 0,1 0-1 0 0,0 0 0 0 0,-6-4 9 0 0,1-9 34 0 0,-3 2-34 0 0,-12-4 68 0 0,-1 3 5 0 0,9 5-63 0 0,-4 5 45 0 0,-14 4 0 0 0,21 3-52 0 0,1 1-23 0 0,-3-2-36 0 0,10-3 42 0 0,0-1 0 0 0,0 0 0 0 0,0 1 0 0 0,-1-1 0 0 0,1 1 0 0 0,0-1 0 0 0,0 1 0 0 0,0 0 0 0 0,0-1 0 0 0,0 1 0 0 0,1 0 0 0 0,-1 0 0 0 0,0 0 0 0 0,0 0 0 0 0,0 0 0 0 0,1-1 0 0 0,-1 1 0 0 0,0 1 5 0 0,-4 9-40 0 0,4-9 37 0 0,0 0 0 0 0,0 0 1 0 0,0 1-1 0 0,0-1 0 0 0,-1 0 1 0 0,1 0-1 0 0,-1 0 0 0 0,1 0 1 0 0,-1 0 2 0 0,-11 9 0 0 0,10-8 0 0 0,-1 0 0 0 0,1 0 0 0 0,0 0 0 0 0,0 0 0 0 0,0 1 0 0 0,0-1 0 0 0,0 1 0 0 0,1 0 0 0 0,-1 0 0 0 0,1 1 0 0 0,-3 21 0 0 0,-11 11 0 0 0,14-31 3 0 0,-7 24-4 0 0,7-6 83 0 0,2-4-10 0 0,0 5-11 0 0,0-23-54 0 0,0-1 0 0 0,0 1 1 0 0,0 0-1 0 0,0-1 0 0 0,0 1 0 0 0,1 0 1 0 0,-1-1-1 0 0,1 1 0 0 0,-1 0 1 0 0,1-1-1 0 0,0 1 0 0 0,0-1 0 0 0,-1 1 1 0 0,1-1-1 0 0,1 1-7 0 0,3 6 34 0 0,-3-3-16 0 0,-1-4-13 0 0,-1-1-1 0 0,0 1 1 0 0,0 0 0 0 0,1-1-1 0 0,-1 1 1 0 0,0 0-1 0 0,1-1 1 0 0,-1 1-1 0 0,1-1 1 0 0,-1 1 0 0 0,1-1-1 0 0,-1 1 1 0 0,1-1-1 0 0,-1 1 1 0 0,1-1-1 0 0,-1 0 1 0 0,1 1 0 0 0,-1-1-1 0 0,1 0 1 0 0,0 1-1 0 0,-1-1 1 0 0,1 0-5 0 0,4 3 13 0 0,-1-1-12 0 0,-1 0 0 0 0,0 0 1 0 0,0 1-1 0 0,-1-1 0 0 0,1 1 1 0 0,0 0-1 0 0,-1 0 0 0 0,0 0 1 0 0,2 3-2 0 0,-3-5 1 0 0,-1 0 0 0 0,1 0 0 0 0,0 0 0 0 0,-1 0 1 0 0,1 0-1 0 0,0 1 0 0 0,0-1 0 0 0,-1 0 0 0 0,1-1 0 0 0,0 1 1 0 0,0 0-1 0 0,1 0-1 0 0,10 1 24 0 0,-9-3-20 0 0,-1 1 1 0 0,1 0-1 0 0,0 0 0 0 0,0 0 1 0 0,0 1-1 0 0,0-1 0 0 0,0 1 1 0 0,-1 0-1 0 0,3 0-4 0 0,0 1-25 0 0,16 4 130 0 0,-11-3-122 0 0,-4-2-49 0 0,0-1-58 0 0,0 1-68 0 0,0-1-82 0 0,-3 0 56 0 0,1 0-35 0 0,2 0-352 0 0,-1 0 79 0 0,-1 0-50 0 0,6 0-686 0 0,2 0-549 0 0,7 0-1038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4:13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5960 0 0,'0'0'132'0'0,"0"0"17"0"0,0 0 12 0 0,0 0 51 0 0,0 0-78 0 0,0 0 108 0 0,0 0 202 0 0,0 0 18 0 0,0 0-6 0 0,0 0-32 0 0,0 0-10 0 0,0 0-4 0 0,0 0-32 0 0,0 0-122 0 0,0 0-52 0 0,0 0-10 0 0,0 0-8 0 0,0 0-20 0 0,0 0-8 0 0,0 0-4 0 0,0 2-2 0 0,0 0-134 0 0,0-1 0 0 0,1 1 0 0 0,-1 0 0 0 0,0-1 0 0 0,1 1 0 0 0,0-1 1 0 0,-1 1-1 0 0,1-1 0 0 0,0 1 0 0 0,-1-1 0 0 0,1 0 0 0 0,0 1-18 0 0,6 11 126 0 0,-5-1-13 0 0,-2 4 32 0 0,0 10 53 0 0,0-17-99 0 0,0 3 52 0 0,1 4 45 0 0,5-1-48 0 0,1 1-29 0 0,-5 3 29 0 0,-3-11-99 0 0,0 14 50 0 0,5-8 13 0 0,4 4 0 0 0,-6-15-99 0 0,-2 0 1 0 0,1 0-1 0 0,0 0 0 0 0,0 1 0 0 0,-1-1 1 0 0,0 0-1 0 0,0 2-13 0 0,0-3 8 0 0,0 0 0 0 0,1 0-1 0 0,-1 0 1 0 0,0 0 0 0 0,1 0 0 0 0,-1 0 0 0 0,1-1 0 0 0,-1 1 0 0 0,1 0-1 0 0,0 0 1 0 0,0 0 0 0 0,0-1 0 0 0,1 2-8 0 0,-1-1 7 0 0,0-1 0 0 0,-1 1 1 0 0,1-1-1 0 0,0 0 0 0 0,0 1 0 0 0,-1 0 1 0 0,1-1-1 0 0,-1 1 0 0 0,0-1 0 0 0,1 1 0 0 0,-1 0 1 0 0,0-1-1 0 0,0 2-7 0 0,0 9 54 0 0,-1-9-38 0 0,1 0 0 0 0,0 0 0 0 0,0 1 0 0 0,0-1 0 0 0,0 0 1 0 0,1 0-1 0 0,-1 0 0 0 0,1 1 0 0 0,0-1 0 0 0,0 0-16 0 0,4 5 34 0 0,-4-6-28 0 0,0-1 1 0 0,0 1-1 0 0,-1-1 1 0 0,1 1-1 0 0,0-1 1 0 0,-1 1-1 0 0,1-1 1 0 0,-1 1-1 0 0,1-1 1 0 0,-1 1-1 0 0,1 0 1 0 0,-1-1-1 0 0,0 1 1 0 0,0 0-7 0 0,2 8 26 0 0,4 4 71 0 0,0-1-10 0 0,-4-5-62 0 0,-2 3 26 0 0,0 2 41 0 0,0-6-65 0 0,0-4-75 0 0,0-3-44 0 0,0 0 61 0 0,0 0-18 0 0,-1 0-23 0 0,1 0-39 0 0,0 0-19 0 0,-1 0-39 0 0,1 0-44 0 0,-1 0-52 0 0,0 0-54 0 0,0 0-50 0 0,0 0-45 0 0,0 0-40 0 0,-1 0-135 0 0,1 0-38 0 0,-2 0-163 0 0,0 0-438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49.4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7920 0 0,'0'0'174'0'0,"0"0"29"0"0,0 0 13 0 0,0 2-31 0 0,0 4-246 0 0,0 0 40 0 0,0 7 79 0 0,-1 0 82 0 0,1 0 61 0 0,1 28 603 0 0,2-27-527 0 0,3 1 47 0 0,-2-2-79 0 0,-1 6 38 0 0,-3-4-23 0 0,0-2-63 0 0,0-2-56 0 0,0 17 174 0 0,0-16-156 0 0,2 2 60 0 0,4-1 8 0 0,0-1-26 0 0,-4-1-20 0 0,-2 8 116 0 0,0 9 60 0 0,0-27-346 0 0,0-1-1 0 0,0 1 1 0 0,0 0 0 0 0,0 0-1 0 0,0-1 1 0 0,0 1-1 0 0,0 0 1 0 0,0-1-1 0 0,0 1 1 0 0,1 0-1 0 0,-1-1 1 0 0,0 1 0 0 0,0-1-1 0 0,1 1 1 0 0,-1 0-1 0 0,1-1 1 0 0,-1 1-1 0 0,0-1 1 0 0,1 1 0 0 0,-1-1-1 0 0,1 1 1 0 0,-1-1-1 0 0,1 1 1 0 0,-1-1-1 0 0,1 0 1 0 0,0 1-11 0 0,4 4 113 0 0,-2 6-39 0 0,-4-9-46 0 0,1 7-8 0 0,1-5 38 0 0,1-1 56 0 0,7 6-92 0 0,-7-7-40 0 0,0 0-93 0 0,-2-2-64 0 0,0 0-250 0 0,0 0-28 0 0</inkml:trace>
  <inkml:trace contextRef="#ctx0" brushRef="#br0" timeOffset="389.39">618 64 7368 0 0,'0'0'165'0'0,"-3"0"22"0"0,-3 0-95 0 0,-18-1 158 0 0,16 2-197 0 0,1 2-32 0 0,-1 1-28 0 0,-4 3 11 0 0,1-5 40 0 0,-14-3 316 0 0,-19 1 286 0 0,31 1-475 0 0,3 1-49 0 0,-4 5 100 0 0,5-3-14 0 0,-3-2 46 0 0,-3 0 94 0 0,0 0-59 0 0,2 2-61 0 0,2 0-59 0 0,5-2-99 0 0,-12 0 295 0 0,17-2-339 0 0,0 0-1 0 0,0 0 0 0 0,1 0 0 0 0,-1 0 1 0 0,0 0-1 0 0,0 0 0 0 0,0 0 1 0 0,0 0-1 0 0,1 0 0 0 0,-1 1 1 0 0,0-1-1 0 0,0 0 0 0 0,1 1 1 0 0,-1-1-1 0 0,-1 1-25 0 0,-2 5 182 0 0,4-5-172 0 0,0-1 0 0 0,-1 1-1 0 0,1-1 1 0 0,0 1 0 0 0,0-1 0 0 0,-1 0-1 0 0,1 1 1 0 0,0-1 0 0 0,-1 1-1 0 0,1-1 1 0 0,-1 0 0 0 0,1 0 0 0 0,0 1-1 0 0,-1-1 1 0 0,1 0 0 0 0,-1 0-1 0 0,1 1 1 0 0,-1-1 0 0 0,1 0 0 0 0,-1 0-1 0 0,1 0 1 0 0,-1 0 0 0 0,1 0 0 0 0,-1 0-1 0 0,1 1 1 0 0,-1-1 0 0 0,1 0-1 0 0,-1-1 1 0 0,1 1 0 0 0,-1 0 0 0 0,1 0-1 0 0,-1 0-9 0 0,-4 0-91 0 0,2 1 102 0 0,1 0 52 0 0,0 0 39 0 0,0 3 182 0 0,0 5 379 0 0,2-5-486 0 0,0 0-55 0 0,0 0-76 0 0,0 0-69 0 0,0-4 23 0 0,0 1 0 0 0,0-1 0 0 0,0 1 0 0 0,0-1 0 0 0,0 1 0 0 0,0-1 0 0 0,0 1 0 0 0,0-1 0 0 0,0 1 0 0 0,0-1 0 0 0,0 1 0 0 0,0-1 0 0 0,0 1 0 0 0,0-1 0 0 0,0 1 0 0 0,1-1 0 0 0,-1 1 0 0 0,0-1 0 0 0,0 0 0 0 0,1 1 0 0 0,-1-1 0 0 0,0 1 0 0 0,1-1 0 0 0,-1 1 0 0 0,0-1 0 0 0,1 0 0 0 0,-1 1 0 0 0,0-1 0 0 0,1 0 0 0 0,-1 0 0 0 0,1 1 0 0 0,-1-1 0 0 0,1 0 0 0 0,-1 0 0 0 0,1 1 0 0 0,-1-1 0 0 0,1 0 0 0 0,-1 0 0 0 0,7 3 0 0 0,9 10 0 0 0,2 4 0 0 0,-11-12 0 0 0,-1 1 0 0 0,0 0 0 0 0,-1 0 0 0 0,1 0 0 0 0,-1 1 0 0 0,2 3 0 0 0,-6-9 0 0 0,-1 0-1 0 0,0 0 1 0 0,1 0 0 0 0,-1 0 0 0 0,1 0 0 0 0,-1 0 0 0 0,1-1 0 0 0,0 1 0 0 0,-1 0 0 0 0,1 0 0 0 0,0-1 0 0 0,0 1 0 0 0,-1 0 0 0 0,1-1 0 0 0,0 1 0 0 0,0-1 0 0 0,0 1 0 0 0,0-1 0 0 0,0 1 0 0 0,-1-1-1 0 0,1 0 1 0 0,0 1 0 0 0,0-1 0 0 0,0 0 0 0 0,0 0 1 0 0,0 0 0 0 0,0 1-1 0 0,0-1 1 0 0,0 0 0 0 0,0 1-1 0 0,0-1 1 0 0,0 1 0 0 0,0-1-1 0 0,0 1 1 0 0,0-1 0 0 0,-1 1-1 0 0,1-1 1 0 0,0 1 0 0 0,0 0-1 0 0,-1 0 1 0 0,1-1 0 0 0,0 1-1 0 0,-1 0 1 0 0,1 0 0 0 0,-1 0-1 0 0,1 0 1 0 0,-1-1 0 0 0,1 1-1 0 0,-1 1 0 0 0,12 15 69 0 0,12 4-32 0 0,-11-10-1 0 0,-1 1 43 0 0,-5-4 8 0 0,-1 2 37 0 0,-3-4-76 0 0,-3-5-43 0 0,0-1 0 0 0,0 1 0 0 0,0-1 0 0 0,0 1 0 0 0,0-1 1 0 0,1 0-1 0 0,-1 1 0 0 0,0-1 0 0 0,0 1 0 0 0,1-1 0 0 0,-1 0 0 0 0,0 1 0 0 0,1-1 0 0 0,-1 1 0 0 0,0-1 0 0 0,1 0 0 0 0,-1 0 0 0 0,0 1 0 0 0,1-1 0 0 0,-1 0 0 0 0,1 0 0 0 0,-1 1 0 0 0,0-1 0 0 0,1 0 0 0 0,-1 0 0 0 0,1 0 0 0 0,-1 0 0 0 0,1 0 0 0 0,-1 1 0 0 0,1-1 0 0 0,-1 0 0 0 0,1 0 0 0 0,-1 0 0 0 0,0 0 1 0 0,1 0-1 0 0,-1-1-5 0 0,1 1 2 0 0,-1 0 0 0 0,0 0 1 0 0,0 0-1 0 0,0 0 0 0 0,0 0 1 0 0,0 0-1 0 0,0 0 0 0 0,0 0 1 0 0,0 0-1 0 0,0 0 0 0 0,0 0 1 0 0,1 0-1 0 0,-1 0 0 0 0,0 0 1 0 0,0 0-1 0 0,0 0 0 0 0,0 0 1 0 0,0 0-1 0 0,0 0 0 0 0,0 0 1 0 0,0 0-1 0 0,0 0 0 0 0,0 0 1 0 0,0 1-1 0 0,1-1 0 0 0,-1 0 1 0 0,0 0-1 0 0,0 0 0 0 0,0 0 1 0 0,0 0-1 0 0,0 0 0 0 0,0 0 1 0 0,0 0-1 0 0,0 0 0 0 0,0 0 1 0 0,0 0-1 0 0,0 0 0 0 0,0 0 1 0 0,0 1-1 0 0,0-1 0 0 0,0 0 1 0 0,0 0-1 0 0,0 0 0 0 0,0 0 1 0 0,0 0-1 0 0,0 0 0 0 0,0 0 1 0 0,0 0-1 0 0,0 0 0 0 0,0 0 1 0 0,0 1-1 0 0,0-1 1 0 0,0 0-1 0 0,0 0 0 0 0,0 0 1 0 0,0 0-1 0 0,0 0-2 0 0,0 11 143 0 0,0-9 1 0 0,-3 1-4 0 0,-7 10-18 0 0,5 0-8 0 0,-6-8-2 0 0,6 6-7 0 0,-3-6-48 0 0,-9 4-32 0 0,13-7-18 0 0,-10 1-60 0 0,7-3-2 0 0,-1 0-76 0 0,4 0 25 0 0,0 0-34 0 0,-1-1-160 0 0,0 1-116 0 0,3 0 183 0 0,1 0-35 0 0,-3 0-361 0 0,2 0 88 0 0,0 0-49 0 0,-3 0-693 0 0,-1 0-544 0 0,-4 0-1035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4:14.0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48 3712 0 0,'0'0'83'0'0,"0"0"11"0"0,0 0 9 0 0,0 0-29 0 0,0 0 12 0 0,0 0 47 0 0,0 0 129 0 0,0 0 232 0 0,0 0 18 0 0,0-2-23 0 0,0-9-122 0 0,0 9-58 0 0,-3 2-11 0 0,-9-3-27 0 0,-2-8 16 0 0,11 9-29 0 0,1 2-2 0 0,-25 0 305 0 0,22-3-250 0 0,1 0-274 0 0,-1 0 56 0 0,-1 0 76 0 0,-4 1 159 0 0,-9 0 252 0 0,12 2-422 0 0,0 0-38 0 0,7 0-117 0 0,-2 0 269 0 0,2 3-70 0 0,0-3-196 0 0,0 1-1 0 0,0-1 0 0 0,0 0 0 0 0,0 1 0 0 0,0-1 1 0 0,0 1-1 0 0,-1-1 0 0 0,1 1 0 0 0,0-1 0 0 0,0 1 1 0 0,0-1-1 0 0,0 1 0 0 0,0-1 0 0 0,-1 0 0 0 0,1 1 1 0 0,0-1-1 0 0,0 1 0 0 0,-1-1 0 0 0,1 0 1 0 0,0 1-1 0 0,-1-1 0 0 0,1 0 0 0 0,0 1 0 0 0,-1-1 1 0 0,1 0-1 0 0,0 0 0 0 0,-1 1 0 0 0,1-1 0 0 0,-1 0 1 0 0,1 0-1 0 0,-1 0-5 0 0,-15 1 183 0 0,15-1-168 0 0,0 0 0 0 0,0-1-1 0 0,-1 1 1 0 0,1 0 0 0 0,0 0-1 0 0,0 0 1 0 0,-1 0 0 0 0,1 1 0 0 0,0-1-1 0 0,0 0 1 0 0,0 0 0 0 0,-1 1-1 0 0,1-1 1 0 0,0 1 0 0 0,0-1-1 0 0,0 1 1 0 0,0-1-15 0 0,-4 11 99 0 0,-9-6-3 0 0,-1 8-4 0 0,-1 3-18 0 0,0 0-19 0 0,3 0-44 0 0,10-1-11 0 0,3-13 0 0 0,1 0 0 0 0,-1-1 0 0 0,0 1 0 0 0,0 0 0 0 0,1-1 0 0 0,-1 1 0 0 0,1 0 0 0 0,-1-1 0 0 0,1 1 0 0 0,0-1 0 0 0,0 1 0 0 0,0-1 0 0 0,0 0 0 0 0,0 1 0 0 0,4 6 0 0 0,-3-3 0 0 0,-2-4 0 0 0,0-1 0 0 0,1 1 0 0 0,-1 0 0 0 0,0-1 0 0 0,1 1 0 0 0,-1-1 0 0 0,0 1 0 0 0,1-1 0 0 0,-1 1 0 0 0,1 0 0 0 0,-1-1 0 0 0,1 0 0 0 0,-1 1 0 0 0,1-1 0 0 0,-1 1 0 0 0,1-1 0 0 0,-1 1 0 0 0,1-1 0 0 0,0 0 0 0 0,-1 0 0 0 0,1 1 0 0 0,0-1 0 0 0,4 2 0 0 0,8 8 37 0 0,-7-5-1 0 0,-1 0 0 0 0,0 0-1 0 0,-1 0 1 0 0,1 1 0 0 0,2 3-36 0 0,-5-4 19 0 0,-2-4-14 0 0,0-1-1 0 0,1 1 1 0 0,-1 0-1 0 0,0-1 1 0 0,1 1-1 0 0,-1-1 1 0 0,0 1-1 0 0,1 0 1 0 0,-1-1-1 0 0,1 1 1 0 0,-1-1-1 0 0,1 1 1 0 0,-1-1-1 0 0,1 0 1 0 0,-1 1-1 0 0,1-1 1 0 0,0 1-1 0 0,-1-1 1 0 0,1 0 0 0 0,-1 1-1 0 0,1-1 1 0 0,0 0-5 0 0,4 2 17 0 0,0 2 7 0 0,1 0 0 0 0,-1 0 0 0 0,-1 0 0 0 0,1 1 0 0 0,0-1 0 0 0,-1 1 0 0 0,0 0 0 0 0,3 5-24 0 0,-3 1 45 0 0,-3-10-41 0 0,-1 0 1 0 0,0 1-1 0 0,1-1 1 0 0,-1 0 0 0 0,1 0-1 0 0,-1 0 1 0 0,1 0 0 0 0,0 0-1 0 0,-1 0 1 0 0,1 0-1 0 0,0 0 1 0 0,0-1 0 0 0,0 1-1 0 0,0 0 1 0 0,-1 0-1 0 0,1-1 1 0 0,0 1 0 0 0,1 0-5 0 0,3 2 17 0 0,-4-3-12 0 0,-1 0-1 0 0,1 0 1 0 0,0 1-1 0 0,-1-1 0 0 0,1 0 1 0 0,-1 1-1 0 0,1-1 1 0 0,0 0-1 0 0,-1 1 0 0 0,1-1 1 0 0,-1 1-1 0 0,1-1 1 0 0,-1 1-1 0 0,1-1 1 0 0,-1 1-1 0 0,0-1 0 0 0,1 1 1 0 0,-1 0-1 0 0,0-1 1 0 0,1 1-1 0 0,-1 0 1 0 0,0 0-5 0 0,3 4 22 0 0,0-1-13 0 0,4 4 98 0 0,4 3 71 0 0,-6-3-105 0 0,11 24 215 0 0,-15-28-261 0 0,0 2 63 0 0,0 15 392 0 0,-2-13-314 0 0,1-5-118 0 0,0-1-35 0 0,-2 4 153 0 0,-9 4-6 0 0,9-7-60 0 0,0 0-38 0 0,2 0-24 0 0,0 1-21 0 0,-1 2 26 0 0,-10 7 83 0 0,6-10 5 0 0,-2-2-99 0 0,1 0-20 0 0,5 0-12 0 0,0-1 0 0 0,0 1 0 0 0,0 0 0 0 0,0 0 0 0 0,0-1 0 0 0,0 1 1 0 0,0 0-1 0 0,0 0 0 0 0,0 0 0 0 0,1 0 0 0 0,-1 1 0 0 0,0-1 0 0 0,1 0 0 0 0,-1 0 0 0 0,1 0-2 0 0,0 0 2 0 0,-1 0 1 0 0,1 0-1 0 0,0-1 0 0 0,-1 1 0 0 0,1 0 0 0 0,0-1 0 0 0,-1 1 0 0 0,1 0 0 0 0,-1-1 1 0 0,1 1-1 0 0,-1-1 0 0 0,0 1 0 0 0,1 0 0 0 0,-1-1 0 0 0,1 1 0 0 0,-1-1 1 0 0,0 0-1 0 0,0 1 0 0 0,1-1 0 0 0,-1 0 0 0 0,0 1 0 0 0,1-1 0 0 0,-1 0 1 0 0,0 0-1 0 0,0 1 0 0 0,0-1 0 0 0,1 0 0 0 0,-1 0 0 0 0,-1 0-2 0 0,2 0 2 0 0,-1 0 0 0 0,0 0 0 0 0,1 0 0 0 0,-1 0 0 0 0,0 0 0 0 0,1 0 0 0 0,-1 0 0 0 0,0 0 0 0 0,1 0 0 0 0,-1 1-1 0 0,0-1 1 0 0,1 0 0 0 0,-1 0 0 0 0,0 1 0 0 0,1-1 0 0 0,-1 1 0 0 0,1-1 0 0 0,-1 0 0 0 0,1 1 0 0 0,-1-1 0 0 0,1 1 0 0 0,-1-1 0 0 0,1 1 0 0 0,-1-1-1 0 0,1 1 1 0 0,0 0-2 0 0,-1-1 1 0 0,1 1-1 0 0,-1-1 0 0 0,1 1 0 0 0,0 0 0 0 0,-1-1 0 0 0,1 0 0 0 0,-1 1 0 0 0,1-1 0 0 0,-1 1 1 0 0,0-1-1 0 0,1 1 0 0 0,-1-1 0 0 0,1 0 0 0 0,-1 0 0 0 0,0 1 0 0 0,1-1 0 0 0,-1 0 1 0 0,0 0-1 0 0,1 0 0 0 0,-1 1 0 0 0,0-1 0 0 0,1 0 0 0 0,-1 0 0 0 0,0 0 0 0 0,1 0 1 0 0,-1 0-1 0 0,-5-1 0 0 0,5 1 0 0 0,-24 14 0 0 0,15-11 16 0 0,-2-2-41 0 0,0-1-46 0 0,-1-1-51 0 0,-3 0-159 0 0,14 1 287 0 0,0 0-33 0 0,0 0-34 0 0,0 0-35 0 0,1-1-36 0 0,-1 1-36 0 0,1-1-37 0 0,0 0-37 0 0,1 0-39 0 0,-1 0-39 0 0,0 0-40 0 0,1 0-40 0 0,0 0-41 0 0,0-1-41 0 0,-1 1-43 0 0,1-1-44 0 0,0 0-1191 0 0,0 2-998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4:14.3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9184 0 0,'0'0'208'0'0,"0"0"33"0"0,2 0 14 0 0,6-1-84 0 0,-10-3-102 0 0,2 4-69 0 0,-1-1 1 0 0,1 1 0 0 0,-1-1 0 0 0,1 1 0 0 0,0-1 0 0 0,-1 0 0 0 0,1 1 0 0 0,0-1 0 0 0,-1 0-1 0 0,1 1 1 0 0,0-1 0 0 0,0 0 0 0 0,0 0 0 0 0,0 1 0 0 0,0-1 0 0 0,0 0 0 0 0,0 1 0 0 0,0-1-1 0 0,0 0 1 0 0,0 0 0 0 0,0 1 0 0 0,0-1 0 0 0,0 0 0 0 0,0 0-1 0 0,9-11 36 0 0,-9 11-22 0 0,1 1 0 0 0,-1-1-1 0 0,0 1 1 0 0,1-1 0 0 0,-1 0 0 0 0,0 1-1 0 0,0-1 1 0 0,0 0 0 0 0,1 1 0 0 0,-1-1 0 0 0,0 0-1 0 0,0 1 1 0 0,0-1 0 0 0,0 0 0 0 0,0 0-14 0 0,0-1 248 0 0,0 2 0 0 0,0 0-12 0 0,0 0-51 0 0,0 0-22 0 0,0 0-3 0 0,0 0-38 0 0,0 0-122 0 0,0 0-36 0 0,0 0-76 0 0,0 0 44 0 0,0 0-45 0 0,0 1-58 0 0,0 0-94 0 0,0 1-111 0 0,0 1-98 0 0,0-2 64 0 0,0 1-37 0 0,0 1-527 0 0,0-1-417 0 0,0-1-790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4:20.7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348 111 6880 0 0,'0'0'157'0'0,"0"0"23"0"0,0-3 11 0 0,0-11-45 0 0,0 4-92 0 0,0-4-50 0 0,-3 10 85 0 0,-1 1 43 0 0,1 1 39 0 0,0 1 80 0 0,3 0-219 0 0,-1 1 0 0 0,1-1 0 0 0,0 1 0 0 0,-1-1 1 0 0,1 1-1 0 0,0-1 0 0 0,0 0 0 0 0,-1 1 0 0 0,1-1 1 0 0,0 1-1 0 0,0-1 0 0 0,0 0 0 0 0,0 1 0 0 0,0-1 0 0 0,0 1 1 0 0,0-1-1 0 0,0 0 0 0 0,0 1 0 0 0,0-1 0 0 0,0 0-32 0 0,0 1 30 0 0,0-1 1 0 0,0 1-1 0 0,0-1 0 0 0,0 1 0 0 0,0-1 0 0 0,0 1 0 0 0,0-1 0 0 0,0 1 0 0 0,0-1 0 0 0,0 1 0 0 0,0-1 0 0 0,0 1 1 0 0,0-1-1 0 0,0 1 0 0 0,0-1 0 0 0,0 1 0 0 0,-1-1 0 0 0,1 1 0 0 0,0-1 0 0 0,0 1 0 0 0,-1 0 0 0 0,1-1 0 0 0,0 1 0 0 0,-1-1 1 0 0,1 1-1 0 0,0 0 0 0 0,-1-1 0 0 0,1 1 0 0 0,-1 0 0 0 0,1-1 0 0 0,-1 1 0 0 0,1 0 0 0 0,-1 0 0 0 0,1-1 0 0 0,0 1 0 0 0,-1 0 1 0 0,1 0-1 0 0,-1 0 0 0 0,1 0 0 0 0,-1 0 0 0 0,0 0 0 0 0,1 0 0 0 0,-1 0 0 0 0,1 0 0 0 0,-1 0 0 0 0,1 0-30 0 0,-6-3 559 0 0,3 0-363 0 0,-3-4 167 0 0,-7-5 262 0 0,7 8-340 0 0,-1 1-58 0 0,4 4-123 0 0,-1 1-47 0 0,0 4 178 0 0,4-5-220 0 0,-1-1 0 0 0,1 1-1 0 0,0-1 1 0 0,0 0 0 0 0,-1 1 0 0 0,1-1 0 0 0,0 1 0 0 0,-1-1-1 0 0,1 0 1 0 0,0 1 0 0 0,-1-1 0 0 0,1 0 0 0 0,-1 1 0 0 0,1-1-1 0 0,0 0 1 0 0,-1 0 0 0 0,1 1 0 0 0,-1-1 0 0 0,1 0 0 0 0,-1 0-1 0 0,1 0 1 0 0,-1 0 0 0 0,1 0 0 0 0,-1 0 0 0 0,1 0 0 0 0,-1 0-1 0 0,1 0 1 0 0,-1 0 0 0 0,1 0 0 0 0,-1 0 0 0 0,1 0 0 0 0,-1 0-15 0 0,-6 0 151 0 0,-6 0 96 0 0,4 3-40 0 0,7 0-116 0 0,-4 4 59 0 0,-6-3-18 0 0,9-4-106 0 0,1 1 1 0 0,0-1 0 0 0,-1 1-1 0 0,1 0 1 0 0,0 0 0 0 0,0 0 0 0 0,0 0-1 0 0,-1 0 1 0 0,1 1 0 0 0,0-1 0 0 0,1 0-1 0 0,-3 2-26 0 0,-12 11 162 0 0,2-6-40 0 0,4 3-43 0 0,-1-1 2 0 0,-1-3 37 0 0,-4 4 42 0 0,-4 10-1 0 0,11-11-74 0 0,-1 0 26 0 0,7-8-82 0 0,1 0 1 0 0,0 0-1 0 0,0 0 0 0 0,0 0 1 0 0,1 0-1 0 0,-1 0 1 0 0,0 1-1 0 0,1-1 0 0 0,-1 1 1 0 0,1-1-1 0 0,0 1-29 0 0,-3 10 108 0 0,-1 3 51 0 0,-5 3 43 0 0,8-15-154 0 0,0 0-1 0 0,0 0 0 0 0,0 1 1 0 0,0-1-1 0 0,1 0 0 0 0,0 1 0 0 0,0 0 1 0 0,0-1-1 0 0,0 1 0 0 0,1 0 0 0 0,0 3-47 0 0,-1 19 161 0 0,1-19-138 0 0,2 7 63 0 0,5 4-19 0 0,-2-9-25 0 0,-4-5-7 0 0,1 0-1 0 0,0-1 1 0 0,1 1-1 0 0,-1-1 1 0 0,1 0-1 0 0,0 0 1 0 0,1 2-35 0 0,25 23 195 0 0,-13-13-108 0 0,-14-15-79 0 0,0 1 0 0 0,0-1 0 0 0,0 1 0 0 0,0-1 0 0 0,0 0 0 0 0,0 1-1 0 0,0-1 1 0 0,0-1 0 0 0,0 1 0 0 0,1 0 0 0 0,-1 0 0 0 0,0-1 0 0 0,0 1 0 0 0,1-1-8 0 0,10 3 34 0 0,3 3 16 0 0,-13-5-39 0 0,0 1 0 0 0,0-1 0 0 0,1 0-1 0 0,-1 0 1 0 0,0-1 0 0 0,1 1 0 0 0,-1-1-1 0 0,2 0-10 0 0,76 0 231 0 0,-51 0-190 0 0,-8-2 37 0 0,-7-4-40 0 0,-5 1-20 0 0,27-11 72 0 0,-24 13-77 0 0,-9 2-8 0 0,0 0 0 0 0,0 0 0 0 0,0-1 0 0 0,-1 1 0 0 0,1-1 0 0 0,0 0 0 0 0,-1 0-1 0 0,1-1-4 0 0,2 0-67 0 0,11-4-13 0 0,-11 4 26 0 0,0 1-38 0 0,0-1-51 0 0,0 0-67 0 0,-2 1 26 0 0,-1-1-39 0 0,1 0-45 0 0,-1 1-49 0 0,-3 2 316 0 0,1-2-280 0 0,1 0-41 0 0,-1 1-38 0 0,1-1-34 0 0,0 0-253 0 0,1 0-56 0 0,2-1-824 0 0,1 1-647 0 0,3 2-1230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4:21.1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11312 0 0,'0'0'256'0'0,"0"0"34"0"0,0 0 21 0 0,3 0-35 0 0,-2 0-264 0 0,-1 0-1 0 0,1 0 1 0 0,0 0 0 0 0,0 0 0 0 0,-1 0-1 0 0,1 1 1 0 0,0-1 0 0 0,-1 0 0 0 0,1 0-1 0 0,0 0 1 0 0,-1 1 0 0 0,1-1-1 0 0,-1 0 1 0 0,1 1 0 0 0,0-1-12 0 0,1 4 139 0 0,-2 2 147 0 0,0-3 269 0 0,0-3 21 0 0,0 0-238 0 0,0 0-143 0 0,0 0-42 0 0,0 0 21 0 0,0 0 58 0 0,0 0-21 0 0,0 0-177 0 0,0 0-44 0 0,0 0-34 0 0,0 0-45 0 0,0 0-27 0 0,0 0-46 0 0,0 0-52 0 0,0 0-57 0 0,0 0-64 0 0,0 0-58 0 0,0 0-51 0 0,0 0-46 0 0,0 0-149 0 0,0 0-45 0 0,0 0-179 0 0,0 0-481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4:18.1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1 363 7136 0 0,'0'0'165'0'0,"0"0"22"0"0,0-3 6 0 0,3-10 18 0 0,-3 12-197 0 0,0 1 0 0 0,1-1 0 0 0,-1 0 0 0 0,0 1 0 0 0,1-1 0 0 0,-1 0 1 0 0,1 1-1 0 0,-1-1 0 0 0,1 1 0 0 0,-1-1 0 0 0,1 1 0 0 0,0-1 0 0 0,-1 1 0 0 0,1-1 1 0 0,0 1-1 0 0,-1-1-14 0 0,1 1 7 0 0,-1 0 0 0 0,0 0 1 0 0,0 0-1 0 0,0 0 0 0 0,1 1 1 0 0,-1-1-1 0 0,0 0 0 0 0,0 0 1 0 0,0 0-1 0 0,1 0 0 0 0,-1 0 1 0 0,0 0-1 0 0,0 0 0 0 0,0 0 0 0 0,1 1 1 0 0,-1-1-1 0 0,0 0 0 0 0,0 0 1 0 0,0 0-1 0 0,0 0 0 0 0,0 1 1 0 0,1-1-1 0 0,-1 0 0 0 0,0 0 1 0 0,0 0-1 0 0,0 1 0 0 0,0-1 1 0 0,0 0-1 0 0,0 0 0 0 0,0 0 1 0 0,0 1-1 0 0,0-1 0 0 0,0 0 1 0 0,0 0-1 0 0,0 1 0 0 0,0-1 0 0 0,0 0 1 0 0,0 0-1 0 0,0 0 0 0 0,0 1 1 0 0,0-1-1 0 0,0 0 0 0 0,0 0 1 0 0,0 1-8 0 0,0-1 5 0 0,0 0 0 0 0,0 0 0 0 0,0 0 0 0 0,0 0 0 0 0,0 0 0 0 0,0 0 0 0 0,0 0 0 0 0,-1 0 0 0 0,1 0 0 0 0,0 0 0 0 0,0 1 0 0 0,0-1 0 0 0,0 0 0 0 0,1 0 1 0 0,-1 0-1 0 0,0 0 0 0 0,0 0 0 0 0,0 0 0 0 0,0 0 0 0 0,0 0 0 0 0,0 0 0 0 0,0 0 0 0 0,0 1 0 0 0,0-1 0 0 0,0 0 0 0 0,0 0 0 0 0,0 0 0 0 0,0 0 0 0 0,0 0 0 0 0,0 0 0 0 0,0 0 0 0 0,0 0 0 0 0,0 0 1 0 0,0 0-1 0 0,0 0 0 0 0,1 0 0 0 0,-1 0 0 0 0,0 0 0 0 0,0 0 0 0 0,0 0 0 0 0,0 0 0 0 0,0 0 0 0 0,0 0 0 0 0,0 0 0 0 0,0 0 0 0 0,0 0 0 0 0,0 0 0 0 0,1 0 0 0 0,-1 0 0 0 0,0 0 0 0 0,0 0 0 0 0,0 0 1 0 0,0 0-1 0 0,0 0 0 0 0,0 0 0 0 0,0 0 0 0 0,0 0-5 0 0,1 0 27 0 0,0 1 1 0 0,0-1-1 0 0,0 0 1 0 0,0 1-1 0 0,0-1 1 0 0,0 0-1 0 0,-1 1 0 0 0,1-1 1 0 0,0 1-1 0 0,0-1 1 0 0,0 1-1 0 0,-1 0 1 0 0,1-1-1 0 0,0 1 1 0 0,-1 0-1 0 0,1-1 1 0 0,-1 1-1 0 0,1 0 1 0 0,-1 0-1 0 0,1-1 1 0 0,-1 1-1 0 0,1 0 0 0 0,-1 0 1 0 0,1 0-28 0 0,10 16 373 0 0,-3-8-169 0 0,0 5 161 0 0,0 1-38 0 0,0-6-194 0 0,-7-7-100 0 0,1 0 0 0 0,0 0 0 0 0,-1 0 0 0 0,0 0 0 0 0,0 0-1 0 0,1 0 1 0 0,-1 0 0 0 0,-1 1 0 0 0,1-1 0 0 0,0 0 0 0 0,0 1 0 0 0,-1-1 0 0 0,1 0 0 0 0,-1 1 0 0 0,0-1 0 0 0,0 1-1 0 0,0 0-32 0 0,3 19 188 0 0,1-9-92 0 0,1 0 86 0 0,13 24 572 0 0,-16-25-486 0 0,-2 1-51 0 0,0-12-188 0 0,0 1 1 0 0,0 0 0 0 0,0 0 0 0 0,0 0 0 0 0,0 0 0 0 0,0 0 0 0 0,0-1 0 0 0,1 1 0 0 0,-1 0 0 0 0,1 0 0 0 0,0 1-30 0 0,4 5 101 0 0,-4-7-78 0 0,0 0-1 0 0,0 1 1 0 0,-1-1-1 0 0,1 1 0 0 0,0-1 1 0 0,-1 1-1 0 0,1-1 1 0 0,-1 1-1 0 0,1 0 0 0 0,-1-1 1 0 0,1 1-1 0 0,-1 0 1 0 0,0-1-1 0 0,0 1-22 0 0,0-1-139 0 0,0 1 50 0 0,0 0 44 0 0,0-1 42 0 0,0 1 38 0 0,0 0 33 0 0,0 2 155 0 0,0 2 207 0 0,0 1 794 0 0,0-7-842 0 0,0-2-94 0 0,0 0-192 0 0,0 0-39 0 0,0-2-44 0 0,0 0-49 0 0,0-59 119 0 0,2 41-74 0 0,-1 20-5 0 0,0-1 1 0 0,-1 1 0 0 0,1 1-1 0 0,0-1 1 0 0,0 0-1 0 0,1 0 1 0 0,-1 0 0 0 0,0 0-1 0 0,1 1 1 0 0,-1-1 0 0 0,1 1-5 0 0,0-2 1 0 0,1 0 0 0 0,-1-1 0 0 0,0 1 0 0 0,0 0 0 0 0,-1-1 0 0 0,1 1 0 0 0,0-1 0 0 0,-1 1 0 0 0,0-1 0 0 0,0 0 0 0 0,0 1 0 0 0,0-2-1 0 0,0-2 0 0 0,1 1 0 0 0,0 0 0 0 0,0 0 0 0 0,1-2 0 0 0,1 0 0 0 0,-3 5 0 0 0,1-1 0 0 0,0 1 0 0 0,-1 0 0 0 0,1-1 0 0 0,0 1 0 0 0,1 0 0 0 0,-1 0 0 0 0,1 1 0 0 0,-1-1 0 0 0,1 0 0 0 0,0 1 0 0 0,1-2 0 0 0,8-3-1 0 0,-6 4 1 0 0,0-1 1 0 0,0 0-1 0 0,0-1 0 0 0,3-3 0 0 0,7-3-20 0 0,-14 10 13 0 0,0 0 1 0 0,0 0 0 0 0,0 0-1 0 0,1 0 1 0 0,-1 1-1 0 0,0-1 1 0 0,1 1 0 0 0,-1-1-1 0 0,0 1 1 0 0,1 0-1 0 0,-1 0 1 0 0,0 0 0 0 0,1 0-1 0 0,-1 1 1 0 0,0-1-1 0 0,0 1 1 0 0,1-1 0 0 0,-1 1-1 0 0,2 1 7 0 0,4 2-9 0 0,18 7-52 0 0,-24-10 59 0 0,-1-1 0 0 0,1 1 0 0 0,0-1 1 0 0,-1 1-1 0 0,1 0 0 0 0,0-1 0 0 0,-1 1 1 0 0,1 0-1 0 0,-1 0 0 0 0,0 0 1 0 0,1 0-1 0 0,-1 0 0 0 0,1 1 2 0 0,-1 0-8 0 0,1 0 0 0 0,-1 0 0 0 0,0 0 0 0 0,0 1 0 0 0,1-1 0 0 0,-2 0 0 0 0,2 3 8 0 0,10 19-12 0 0,0-3-2 0 0,-4-3-33 0 0,2 1 35 0 0,-7-15 12 0 0,0 0 0 0 0,0 1 0 0 0,-1-1 0 0 0,0 1 0 0 0,1 1 0 0 0,-2-1 0 0 0,-1-1 0 0 0,1 0 0 0 0,-1 0 0 0 0,1 1 0 0 0,-2 2 0 0 0,1-2 0 0 0,0-1 0 0 0,1 0 0 0 0,-1 0 0 0 0,1 1 0 0 0,0 2 0 0 0,5 9 0 0 0,-5-13 0 0 0,0 0 0 0 0,1 1 0 0 0,-1-1 0 0 0,-1 0 0 0 0,1 1 0 0 0,0-1 0 0 0,-1 1 0 0 0,0 1 0 0 0,0 10 8 0 0,-1-12 0 0 0,1 0 0 0 0,0 0-1 0 0,0 0 1 0 0,0 0 0 0 0,0 0-1 0 0,0 0 1 0 0,1-1 0 0 0,-1 1-1 0 0,1 0 1 0 0,1 3-8 0 0,3 2 26 0 0,-4-7-19 0 0,0 0 0 0 0,0 1-1 0 0,-1-1 1 0 0,1 1 0 0 0,0-1-1 0 0,-1 1 1 0 0,1-1 0 0 0,0 1-1 0 0,-1 0 1 0 0,0-1 0 0 0,1 1-1 0 0,-1-1 1 0 0,0 1 0 0 0,0 0-7 0 0,0 3-29 0 0,0-2 54 0 0,0-1 46 0 0,0-1 36 0 0,0-1 120 0 0,-1-4 174 0 0,2-1-126 0 0,-1 2-123 0 0,0 0-55 0 0,0 0-35 0 0,1 0-43 0 0,-1 1-34 0 0,1 0-38 0 0,0 0-44 0 0,8-14 161 0 0,-5 10-54 0 0,0-1-1 0 0,-1 0 0 0 0,3-7-9 0 0,-3 2 24 0 0,-2 8-20 0 0,1 0 1 0 0,-1 0-1 0 0,0 0 1 0 0,1 0 0 0 0,0 0-1 0 0,0 1 1 0 0,0-1-1 0 0,0 0-4 0 0,11-22 0 0 0,-12 24 0 0 0,0 0 0 0 0,-1 0 0 0 0,1 0 0 0 0,0 0 0 0 0,0 0 0 0 0,0 0 0 0 0,0 1 0 0 0,0-1 0 0 0,0 0 0 0 0,0 1 0 0 0,1-1 0 0 0,-1 1 0 0 0,1-1 0 0 0,-1 1 0 0 0,1 0 0 0 0,-1-1 0 0 0,1 1 0 0 0,0 0 0 0 0,0-1 0 0 0,-1 1 0 0 0,1-1 0 0 0,-1 0 0 0 0,1 1 0 0 0,-1-1 0 0 0,0 0 0 0 0,1 0 0 0 0,-1 0 0 0 0,0-1 0 0 0,0 1 4 0 0,0 0 0 0 0,1 0 0 0 0,-1 0-1 0 0,0 1 1 0 0,1-1 0 0 0,-1 0 0 0 0,1 1-1 0 0,-1-1 1 0 0,1 1 0 0 0,0-1-4 0 0,20-10 137 0 0,-15 9-89 0 0,2-2-8 0 0,-6 3-23 0 0,0 5-41 0 0,0 1-21 0 0,-2-4 36 0 0,0 0 1 0 0,0 1-1 0 0,-1-1 0 0 0,1 0 0 0 0,0 1 1 0 0,0-1-1 0 0,0 0 0 0 0,0 0 0 0 0,-1 0 1 0 0,1 0-1 0 0,0 0 0 0 0,0 0 0 0 0,0 0 1 0 0,1 0 8 0 0,-2 0-10 0 0,1 0 1 0 0,0 0 0 0 0,0 0 0 0 0,0 0-1 0 0,0 0 1 0 0,0 0 0 0 0,-1 0 0 0 0,1 1-1 0 0,0-1 1 0 0,0 0 0 0 0,0 0 0 0 0,-1 1-1 0 0,1-1 1 0 0,1 1 9 0 0,3 12-112 0 0,0-8 96 0 0,0 1-2 0 0,1 4-51 0 0,-3-3 58 0 0,2 3-2 0 0,3 5-45 0 0,2 8 44 0 0,-8-18 14 0 0,-1 1 0 0 0,1-1 0 0 0,1 0 0 0 0,-1-1 0 0 0,3 5 0 0 0,-4-8 0 0 0,-1 0 0 0 0,0-1 0 0 0,1 1 0 0 0,-1 0 0 0 0,1 0 0 0 0,-1 0 0 0 0,0 0 0 0 0,0 0 0 0 0,0 0 0 0 0,1 0 0 0 0,-1-1 0 0 0,0 1 0 0 0,0 0 0 0 0,0 0 0 0 0,0 0 0 0 0,0 0 0 0 0,-1 0 0 0 0,4 15 0 0 0,10 0 0 0 0,0 0 0 0 0,-10-1 0 0 0,-3-14-1 0 0,0 0-1 0 0,0 0 0 0 0,0-1 0 0 0,0 1 0 0 0,0 0 0 0 0,1 0 0 0 0,-1-1 0 0 0,0 1 0 0 0,0 0 0 0 0,1 0 0 0 0,-1-1 0 0 0,1 1 1 0 0,-1 0-1 0 0,1 0 2 0 0,12 9-203 0 0,-1-3 22 0 0,-11-5-340 0 0,1-2 64 0 0,-1 1 55 0 0,1 0 47 0 0,1-1-239 0 0,2-1-607 0 0,-4 1 788 0 0,0 0-64 0 0,-1 0 37 0 0,2 0-1583 0 0,-2 0-1147 0 0</inkml:trace>
  <inkml:trace contextRef="#ctx0" brushRef="#br0" timeOffset="579.12">1011 363 9168 0 0,'0'0'266'0'0,"0"0"1"0"0,0 0-199 0 0,0 3-40 0 0,-1 0-20 0 0,1-3-9 0 0,14 26 31 0 0,-9-16 55 0 0,-5-8-58 0 0,1 1 0 0 0,1-1-1 0 0,-1 0 1 0 0,0 0 0 0 0,1 0 0 0 0,-1 0-1 0 0,1 0 1 0 0,-1 0 0 0 0,1 0-27 0 0,7 10 124 0 0,-2 0 55 0 0,0 0 67 0 0,2-1 79 0 0,-2-2-60 0 0,-1-1 43 0 0,-4-1-66 0 0,-1 1 37 0 0,-1-1-13 0 0,0-1-94 0 0,1-1-65 0 0,3 6 62 0 0,0-3-2 0 0,0-1 47 0 0,1 2 115 0 0,2 6-56 0 0,-4-2-12 0 0,-2-6-105 0 0,0-1 38 0 0,0 2 45 0 0,-1 0 52 0 0,0-7-279 0 0,0-1-1 0 0,0 1 1 0 0,0-1-1 0 0,-1 1 1 0 0,1-1-1 0 0,0 1 1 0 0,0-1-1 0 0,0 1 1 0 0,0 0-1 0 0,0-1 1 0 0,1 1-1 0 0,-1-1 1 0 0,0 1-1 0 0,0-1 1 0 0,0 1-1 0 0,0-1 1 0 0,1 1-1 0 0,-1-1 1 0 0,0 0-1 0 0,0 1 1 0 0,1-1-1 0 0,-1 1 1 0 0,0-1-1 0 0,1 1 1 0 0,-1-1-1 0 0,0 0 1 0 0,1 1-1 0 0,-1-1 1 0 0,1 0-1 0 0,-1 1 1 0 0,0-1-1 0 0,1 0 1 0 0,-1 0-1 0 0,1 0 1 0 0,-1 1-1 0 0,1-1 1 0 0,-1 0-1 0 0,1 0 1 0 0,-1 0 0 0 0,1 0-1 0 0,-1 0 1 0 0,1 0-1 0 0,-1 0 1 0 0,1 0-1 0 0,-1 0 1 0 0,1 0-12 0 0,2 0 189 0 0,-3 0-28 0 0,0 3-7 0 0,0 1 220 0 0,0-3-78 0 0,0-1-69 0 0,0-2-61 0 0,0-1-53 0 0,0-2-43 0 0,0-6-30 0 0,0-22-118 0 0,0 23 119 0 0,0 3 92 0 0,3-12-68 0 0,8-1-12 0 0,-9 17-42 0 0,0 0 0 0 0,1 0-1 0 0,-1-1 1 0 0,-1 1 0 0 0,1-1 0 0 0,1-3-11 0 0,0-5 8 0 0,-2 8-9 0 0,0 0-1 0 0,1 0 0 0 0,-1 0 0 0 0,1 0 1 0 0,0 0-1 0 0,-1 1 0 0 0,2-1 0 0 0,-1 0 2 0 0,17-22-64 0 0,7 5 38 0 0,-14 4-2 0 0,-10 14 25 0 0,0 0 0 0 0,0 0 0 0 0,0 0 1 0 0,0 1-1 0 0,0-1 0 0 0,0 1 0 0 0,1-1 0 0 0,0 1 0 0 0,2-2 3 0 0,1 0-1 0 0,2-2-1 0 0,0 1-1 0 0,0 0 0 0 0,0 1 0 0 0,1 0 1 0 0,7-2 2 0 0,-9 2-19 0 0,-5 3 15 0 0,-1 0 1 0 0,1 0-1 0 0,0 0 1 0 0,-1 0 0 0 0,1 1-1 0 0,0-1 1 0 0,0 1-1 0 0,-1-1 1 0 0,1 1 0 0 0,0-1-1 0 0,0 1 1 0 0,0 0-1 0 0,0 0 1 0 0,0 0-1 0 0,-1 0 1 0 0,1 0 0 0 0,0 0-1 0 0,0 0 1 0 0,1 1 3 0 0,7 4-26 0 0,-1 0 1 0 0,-1 0-1 0 0,1 1 1 0 0,3 2 25 0 0,-9-4-9 0 0,1-1 1 0 0,-1 0-1 0 0,0 1 1 0 0,0-1 0 0 0,0 1-1 0 0,0 0 1 0 0,-1 0-1 0 0,1 0 1 0 0,-1 1 0 0 0,0-1-1 0 0,1 4 9 0 0,8 11-40 0 0,3 5 2 0 0,-10-4-17 0 0,-3-12 52 0 0,0 1 1 0 0,0-1-1 0 0,1 0 1 0 0,0-1-1 0 0,3 9 3 0 0,-4-14-1 0 0,4 35 16 0 0,-3-31-8 0 0,6 18 90 0 0,-5 6 120 0 0,-3-23-80 0 0,0 9-3 0 0,0-10-43 0 0,0-1 68 0 0,0-2 10 0 0,0 1 56 0 0,0-1 67 0 0,0 1 75 0 0,3-4-285 0 0,-2 0-78 0 0,-1 0-1 0 0,1 0 0 0 0,-1 0 0 0 0,0 0 1 0 0,1 0-1 0 0,-1 0 0 0 0,1 0 0 0 0,-1 0 1 0 0,1 0-1 0 0,-1-1 0 0 0,1 1 0 0 0,-1 0 1 0 0,1 0-1 0 0,-1 0 0 0 0,0-1 0 0 0,1 1 1 0 0,-1 0-1 0 0,1 0 0 0 0,-1-1 0 0 0,0 1 0 0 0,1 0 1 0 0,-1-1-1 0 0,0 1 0 0 0,1 0 0 0 0,-1-1 1 0 0,0 1-1 0 0,0 0 0 0 0,1-1 0 0 0,-1 1-3 0 0,1-15 94 0 0,-2 12-89 0 0,1 1 1 0 0,0 0 0 0 0,0 0 0 0 0,0 0 0 0 0,1-1-1 0 0,-1 1 1 0 0,0 0 0 0 0,1 0 0 0 0,-1 0-1 0 0,1 0 1 0 0,0-1-6 0 0,3-5 20 0 0,8-18 24 0 0,0 2-5 0 0,-8 17-35 0 0,0 0-1 0 0,0 0 1 0 0,-1 0-1 0 0,1-4-3 0 0,-1 4-1 0 0,1 0 0 0 0,0 1-1 0 0,0-1 1 0 0,0 1 0 0 0,0 0-1 0 0,1 0 1 0 0,0 0 0 0 0,1 1-1 0 0,-1 0 1 0 0,1 0 0 0 0,0 0-1 0 0,1 0 2 0 0,38-24-90 0 0,-29 26 47 0 0,-4 3 32 0 0,-9-1 10 0 0,0 1 0 0 0,0 0 0 0 0,0 0 0 0 0,1 0-1 0 0,-1 0 1 0 0,0 1 0 0 0,0-1 0 0 0,0 1 0 0 0,0 0-1 0 0,1 0 2 0 0,12 12-48 0 0,-8-6 38 0 0,-5-4-1 0 0,0 1-1 0 0,0-1 1 0 0,0 0 0 0 0,0 1-1 0 0,0 0 1 0 0,0 0 11 0 0,1 7-17 0 0,-3-10 14 0 0,-1 0 1 0 0,0 0-1 0 0,1 0 0 0 0,-1 0 0 0 0,1 0 0 0 0,0 0 1 0 0,-1 0-1 0 0,1 0 0 0 0,-1 0 0 0 0,1 0 1 0 0,0 0-1 0 0,0 0 0 0 0,0 0 0 0 0,0-1 0 0 0,0 1 1 0 0,0 0-1 0 0,-1 0 0 0 0,2 0 3 0 0,-1-1 0 0 0,0 0-1 0 0,0 1 1 0 0,0-1-1 0 0,0 0 1 0 0,-1 1 0 0 0,1-1-1 0 0,0 1 1 0 0,0-1-1 0 0,-1 1 1 0 0,1 0 0 0 0,0-1-1 0 0,-1 1 1 0 0,1 0-1 0 0,0 0 1 0 0,-1-1 0 0 0,1 1-1 0 0,-1 0 1 0 0,0 0-1 0 0,1 0 1 0 0,-1 0 0 0 0,1-1-1 0 0,-1 1 1 0 0,0 0-1 0 0,0 0 1 0 0,0 0 0 0 0,0 0 0 0 0,4 9-1 0 0,2-4 1 0 0,-2-4 0 0 0,12 27 0 0 0,-15-27 0 0 0,0 1 0 0 0,-1-1 0 0 0,1 0 0 0 0,0 0 0 0 0,-1 1 0 0 0,0-1 0 0 0,1 0 0 0 0,-1 1 0 0 0,0-2 0 0 0,0 0 0 0 0,0 0 0 0 0,0 0 0 0 0,0 0 0 0 0,0 0 0 0 0,0 0 0 0 0,0 0 0 0 0,1 0 0 0 0,-1 0 0 0 0,0 0 0 0 0,1 0 0 0 0,-1 0 0 0 0,1 0 0 0 0,-1 0 0 0 0,1 0 0 0 0,0 0 0 0 0,-1 0 0 0 0,1-1 0 0 0,0 1 0 0 0,-1 0 0 0 0,1 0 0 0 0,0-1 0 0 0,0 1 0 0 0,0-1 0 0 0,0 1 0 0 0,0 0 0 0 0,4 1 4 0 0,2 2-50 0 0,-3 3-79 0 0,-1-2 59 0 0,-2-3 121 0 0,0 0-47 0 0,0 0-45 0 0,0-1-45 0 0,1 1-42 0 0,0 0-41 0 0,-1 0-40 0 0,1 0-38 0 0,0 0-37 0 0,0 0-34 0 0,1 1-415 0 0,0 0-123 0 0,0-1-109 0 0,-2 0 185 0 0,0-2-49 0 0,1 2-1386 0 0,-1-1-1254 0 0</inkml:trace>
  <inkml:trace contextRef="#ctx0" brushRef="#br0" timeOffset="962.28">2068 505 5488 0 0,'2'0'158'0'0,"10"1"-82"0"0,14 0 5 0 0,-24-1-78 0 0,1 0 1 0 0,-1-1 0 0 0,1 1-1 0 0,-1 0 1 0 0,1-1 0 0 0,-1 0-1 0 0,0 1 1 0 0,2-2-4 0 0,4-3 58 0 0,-3 2 39 0 0,0 1 50 0 0,1 0 51 0 0,1 1 54 0 0,-1 1 53 0 0,-1-1-37 0 0,8-6 409 0 0,0 1 2 0 0,-8 5-409 0 0,1 0 37 0 0,3 0 103 0 0,-5-3-37 0 0,4-4 127 0 0,6 7-125 0 0,-1 1-62 0 0,-5-1-111 0 0,-1-2 44 0 0,1-1-60 0 0,16-9 203 0 0,-15 6-214 0 0,0-1 70 0 0,-8 7-230 0 0,0 0 1 0 0,0 0-1 0 0,1 0 1 0 0,-1 0 0 0 0,1 0-1 0 0,-1 0 1 0 0,1 1-1 0 0,-1-1 1 0 0,1 0-16 0 0,18-10 130 0 0,4-11 36 0 0,-21 16-111 0 0,-4-3-45 0 0,1 9-5 0 0,0 0-4 0 0,0-1 0 0 0,0 1 0 0 0,0 0-1 0 0,0 0 1 0 0,0 0 0 0 0,0 0 0 0 0,0 0-1 0 0,0 0 1 0 0,0 0 0 0 0,0 0 0 0 0,0 0-1 0 0,0 0 1 0 0,0-1 0 0 0,0 1 0 0 0,0 0-1 0 0,0 0 1 0 0,0 0 0 0 0,0 0 0 0 0,0 0-1 0 0,0 0 1 0 0,0 0 0 0 0,0 0-1 0 0,0 0 1 0 0,0 0 0 0 0,0 0 0 0 0,0-1-1 0 0,0 1 1 0 0,0 0 0 0 0,0 0 0 0 0,0 0-1 0 0,0 0 1 0 0,0 0 0 0 0,0 0 0 0 0,-1 0-1 0 0,1 0 1 0 0,0 0 0 0 0,0 0 0 0 0,0 0-1 0 0,0 0 1 0 0,0 0 0 0 0,0 0 0 0 0,0 0-1 0 0,0 0 1 0 0,0 0 0 0 0,0 0 0 0 0,0 0-1 0 0,-1 0 1 0 0,1 0 0 0 0,0 0 0 0 0,0 0-1 0 0,0 0 1 0 0,0 0 0 0 0,0 0 0 0 0,0 0-1 0 0,0 0 1 0 0,0 0 0 0 0,0 0-1 0 0,-11 0 21 0 0,11 0-20 0 0,0 0 0 0 0,0 0 0 0 0,0 0-1 0 0,0 0 1 0 0,0 0 0 0 0,-1 0 0 0 0,1 0-1 0 0,0 0 1 0 0,0 0 0 0 0,0 0 0 0 0,0 0-1 0 0,0 0 1 0 0,0 0 0 0 0,0 0 0 0 0,0 0-1 0 0,0 0 1 0 0,0 0 0 0 0,-1 0 0 0 0,1 0-1 0 0,0 0 1 0 0,0 0 0 0 0,0 0-1 0 0,0 0 1 0 0,0 0 0 0 0,0 0 0 0 0,0 0-1 0 0,0 0 1 0 0,0 0 0 0 0,0 0 0 0 0,0 0-1 0 0,0 0 1 0 0,0-1 0 0 0,-1 1 0 0 0,1 0-1 0 0,0 0 1 0 0,0 0 0 0 0,0 0 0 0 0,0 0-1 0 0,0 0 1 0 0,0 0 0 0 0,0 0 0 0 0,0 0-1 0 0,0 0 1 0 0,0-1 0 0 0,0 1 0 0 0,0 0-1 0 0,0 0 1 0 0,0 0 0 0 0,0 0 0 0 0,0 0-1 0 0,0 0 1 0 0,0 0 0 0 0,0 0 0 0 0,0 0-1 0 0,0 0 1 0 0,0 0 0 0 0,0-1-1 0 0,0 1 1 0 0,0-1-1 0 0,0 0 1 0 0,0 1 0 0 0,0-1-1 0 0,0 0 1 0 0,0 1 0 0 0,0-1 0 0 0,0 0-1 0 0,0 1 1 0 0,-1-1 0 0 0,1 0-1 0 0,0 1 1 0 0,0-1 0 0 0,-1 0 0 0 0,1 1-1 0 0,-1-1 0 0 0,0 1 0 0 0,0 0 0 0 0,1-1 0 0 0,-1 1 0 0 0,0 0 0 0 0,0 0 0 0 0,0-1 0 0 0,1 1 0 0 0,-1 0 0 0 0,0 0 0 0 0,0 0 0 0 0,0 0 0 0 0,0 0 0 0 0,0 0 0 0 0,-1 0 0 0 0,1 0 0 0 0,0 0 0 0 0,-1 0 0 0 0,1 0 0 0 0,0 1 0 0 0,0-1 0 0 0,-1 0 0 0 0,1 0 0 0 0,0 1 0 0 0,0-1 0 0 0,-1 1 0 0 0,1-1 0 0 0,0 1 0 0 0,0 0 0 0 0,0 0 0 0 0,0-1 0 0 0,0 1 0 0 0,0 0 0 0 0,0 0 0 0 0,0 0 0 0 0,0 0 0 0 0,0 0 0 0 0,1 0 0 0 0,-1 0 0 0 0,0 1 0 0 0,-5 11 0 0 0,-4-8 0 0 0,-6 24 0 0 0,-15 50 0 0 0,30-77 0 0 0,0 0 0 0 0,1 0 0 0 0,-1 0 0 0 0,1 0 0 0 0,0 0 0 0 0,-1 0 0 0 0,1 0 0 0 0,0 0 0 0 0,0 0 0 0 0,0 0 0 0 0,1 0 0 0 0,-1 8 0 0 0,0 19 16 0 0,0-26-7 0 0,0 1 0 0 0,0-1 0 0 0,0 0 0 0 0,0 0 0 0 0,-1 0 0 0 0,0 1 1 0 0,0 0-10 0 0,-7 3 32 0 0,19 7 48 0 0,-8-12-64 0 0,-1 0 1 0 0,1-1 0 0 0,0 1 0 0 0,-1 0 0 0 0,1-1 0 0 0,0 0 0 0 0,0 0 0 0 0,1 0-1 0 0,-1 0 1 0 0,0 0 0 0 0,0 0 0 0 0,0-1 0 0 0,0 0 0 0 0,2 1-17 0 0,11-1 90 0 0,0 0 1 0 0,7-1-91 0 0,0 0 47 0 0,-22 1-43 0 0,1 0 0 0 0,0 0-1 0 0,-1 0 1 0 0,1 0 0 0 0,0 0 0 0 0,-1-1 0 0 0,1 1 0 0 0,0-1 0 0 0,-1 1 0 0 0,1-1 0 0 0,-1 0 0 0 0,1 0 0 0 0,-1 1 0 0 0,1-2-4 0 0,10-4 41 0 0,9 1-25 0 0,-17 4-19 0 0,1 0 1 0 0,0 0 0 0 0,-1-1-1 0 0,1 1 1 0 0,-1-1 0 0 0,0 0 0 0 0,2-1 2 0 0,0-1 16 0 0,-2 2-92 0 0,1-1-86 0 0,-1 2-79 0 0,0-1-72 0 0,0 1-66 0 0,0 0-59 0 0,0 0-52 0 0,2-1-373 0 0,1 0-87 0 0,1-2-723 0 0,2-5-950 0 0</inkml:trace>
  <inkml:trace contextRef="#ctx0" brushRef="#br0" timeOffset="1228.03">2904 0 7072 0 0,'0'0'202'0'0,"2"3"1"0"0,15 13-81 0 0,-7-6 64 0 0,-8-7 13 0 0,-1 0-73 0 0,0 0-45 0 0,-1 1-40 0 0,0-1-9 0 0,1-1 32 0 0,3 4 39 0 0,2 7 114 0 0,-3 0 22 0 0,0 0 43 0 0,2 3 140 0 0,0-4-67 0 0,-2 7 107 0 0,-3-4-8 0 0,-1-2-111 0 0,1 0-49 0 0,1 17 280 0 0,2-19-319 0 0,7 21 393 0 0,-5-1-27 0 0,0-14-353 0 0,-3-11-151 0 0,0 1 0 0 0,-1-1 0 0 0,1 1 0 0 0,-2 0-1 0 0,1-1 1 0 0,-1 1-117 0 0,0 19 375 0 0,-1-1-37 0 0,1-8-141 0 0,2-3-62 0 0,0-1-32 0 0,4 2 12 0 0,0 3 33 0 0,-5-1 27 0 0,-1-13-145 0 0,1 0 1 0 0,-1 0 0 0 0,1 0 0 0 0,0 0 0 0 0,0-1 0 0 0,0 1 0 0 0,1 0 0 0 0,-1 0 0 0 0,1-1 0 0 0,1 4-31 0 0,-1-3 26 0 0,-1 0-1 0 0,0 0 1 0 0,-1 1 0 0 0,1-1 0 0 0,-1 0 0 0 0,0 1 0 0 0,0-1-1 0 0,0 0 1 0 0,-1 4-26 0 0,0 9 29 0 0,1-4 24 0 0,0-8 1 0 0,0-1-81 0 0,0-2-97 0 0,0 1-95 0 0,0-2 58 0 0,0 0-40 0 0,0-1-44 0 0,0 1-40 0 0,0-1-38 0 0,0 1-34 0 0,0-1-235 0 0,0 0-57 0 0,0 0-45 0 0,0 0-33 0 0,0 0-1312 0 0,0 0-1171 0 0</inkml:trace>
  <inkml:trace contextRef="#ctx0" brushRef="#br0" timeOffset="1524.44">2683 331 10368 0 0,'0'0'233'0'0,"3"0"39"0"0,0 0-168 0 0,13 0 258 0 0,-11-1-283 0 0,-1 0-49 0 0,12-8-42 0 0,4-3 22 0 0,-6 7 49 0 0,0 2 64 0 0,-1 0 42 0 0,8-7 187 0 0,0 4-75 0 0,-13 4-171 0 0,-1 0-1 0 0,0 0 0 0 0,0 0 1 0 0,3-3-106 0 0,17-7 237 0 0,0 1 0 0 0,1 1-1 0 0,4 0-236 0 0,6 1 165 0 0,-3 1-95 0 0,-1 5-47 0 0,-29 3-13 0 0,1 0 0 0 0,-1 0 1 0 0,1-1-1 0 0,4 0-10 0 0,6-4 7 0 0,6-1-51 0 0,0 3-72 0 0,-16 3 110 0 0,1 0-38 0 0,7 0-139 0 0,-2-1-45 0 0,0 1-53 0 0,-2 0-16 0 0,-6 0 115 0 0,0 0 0 0 0,-1 0 1 0 0,1 0-1 0 0,-1 1 0 0 0,1 0 1 0 0,0-1-1 0 0,1 2 182 0 0,-4-2-34 0 0,-1 1 1 0 0,0-1-1 0 0,1 0 0 0 0,-1 1 0 0 0,1-1 1 0 0,-1 1-1 0 0,0-1 0 0 0,1 1 0 0 0,-1-1 1 0 0,0 0-1 0 0,0 1 0 0 0,1-1 0 0 0,-1 1 1 0 0,0-1-1 0 0,0 1 0 0 0,0-1 0 0 0,0 1 1 0 0,1 0-1 0 0,-1-1 0 0 0,0 1 0 0 0,0-1 1 0 0,0 1-1 0 0,0-1 0 0 0,0 1 0 0 0,0-1 1 0 0,-1 1 33 0 0</inkml:trace>
  <inkml:trace contextRef="#ctx0" brushRef="#br0" timeOffset="1746.4">3346 347 7280 0 0,'13'27'165'0'0,"-6"-16"60"0"0,-2-4-104 0 0,1 3 7 0 0,-6-2-43 0 0,0 4-49 0 0,-1-9-36 0 0,1 0 0 0 0,0 1 0 0 0,0-1 0 0 0,0 0 0 0 0,0 0 0 0 0,0 1 0 0 0,1-1 0 0 0,0 0 0 0 0,0 0 0 0 0,0 1 0 0 0,4 4 44 0 0,-2-4 32 0 0,-1 2 41 0 0,0 1 41 0 0,-1 2 44 0 0,-1 14 450 0 0,2-12 20 0 0,9 10-12 0 0,-8-15-185 0 0,-2 0-103 0 0,-1 0-30 0 0,0 1 43 0 0,0-1 9 0 0,1-3-64 0 0,1-2-67 0 0,1 0 59 0 0,0 0 75 0 0,2-1 87 0 0,-2 2-136 0 0,8 9-17 0 0,-9-8-3 0 0,-2-3-16 0 0,0 0-67 0 0,0 0-28 0 0,0 0-8 0 0,0-3-9 0 0,1-5-57 0 0,-1-25 311 0 0,-1 22-369 0 0,-1 3-81 0 0,-9-6 18 0 0,11 14-20 0 0,0 0 0 0 0,-1 0 0 0 0,1 0 0 0 0,0-1 0 0 0,0 1 0 0 0,-1 0-1 0 0,1-1 1 0 0,0 1 0 0 0,0 0 0 0 0,0 0 0 0 0,0-1 0 0 0,0 1-1 0 0,-1 0 1 0 0,1-1 0 0 0,0 1 0 0 0,0 0 0 0 0,0-1 0 0 0,0 1 0 0 0,0 0-1 0 0,0-1 1 0 0,0 1 0 0 0,0 0 0 0 0,0 0 0 0 0,0-1 0 0 0,0 1-1 0 0,0-1-1 0 0,0-69 75 0 0,0 20-74 0 0,0 48-1 0 0,0 1 0 0 0,0-1 1 0 0,0 1-1 0 0,0-1 0 0 0,1 1 0 0 0,-1-1 0 0 0,0 1 0 0 0,0-1 0 0 0,1 1 0 0 0,-1-1 0 0 0,1 1 0 0 0,0-1 0 0 0,-1 1 0 0 0,1 0 0 0 0,0 0 0 0 0,0-1 0 0 0,11-21-15 0 0,-2 9-15 0 0,4 3-40 0 0,1 3-38 0 0,2 0-34 0 0,3-1-78 0 0,-16 7 178 0 0,-1 0-1 0 0,1 1 0 0 0,-1-1 0 0 0,1 1 0 0 0,0 0 1 0 0,0 0-1 0 0,0 0 0 0 0,0 0 0 0 0,0 1 0 0 0,3-1 44 0 0,7-1-219 0 0,-1-4-19 0 0,-1 0-12 0 0,-1 4 2 0 0,-4 2-53 0 0,9 0-204 0 0,-11 0 298 0 0,0 0-70 0 0,-2 0 21 0 0,1 0-59 0 0,0 0-68 0 0,-1 0-78 0 0,-1 0 128 0 0,-1 0-43 0 0,1 0-39 0 0,-1 0-33 0 0,1 0-128 0 0,0 0-33 0 0,4 0-1333 0 0</inkml:trace>
  <inkml:trace contextRef="#ctx0" brushRef="#br0" timeOffset="2009.66">3835 363 10480 0 0,'0'0'233'0'0,"2"0"39"0"0,-1 0-265 0 0,-1 0-1 0 0,1 0 1 0 0,-1 0-1 0 0,1 0 1 0 0,-1 0-1 0 0,1 0 1 0 0,-1 0 0 0 0,1 0-1 0 0,-1 0 1 0 0,1 1-1 0 0,-1-1 1 0 0,1 0 0 0 0,-1 0-1 0 0,1 0 1 0 0,-1 1-1 0 0,0-1 1 0 0,1 0-1 0 0,-1 1 1 0 0,1-1 0 0 0,-1 0-1 0 0,0 1 1 0 0,1-1-1 0 0,-1 0 1 0 0,0 1 0 0 0,0-1-1 0 0,1 1 1 0 0,-1-1-1 0 0,0 1 1 0 0,0-1-1 0 0,1 0 1 0 0,-1 1 0 0 0,0-1-1 0 0,0 1-6 0 0,0 20 246 0 0,0-4-115 0 0,3-1-78 0 0,2-8-16 0 0,1 2 119 0 0,-5-4-28 0 0,0 2 36 0 0,-1 2 226 0 0,0 15 435 0 0,0-16-488 0 0,0 1 89 0 0,0 1 93 0 0,1-3-283 0 0,3-1-35 0 0,4 5 101 0 0,-5-10-78 0 0,-3 1-232 0 0,0-1 44 0 0,0 0 299 0 0,0-1-315 0 0,0 1-109 0 0,0 1-62 0 0,0 2-90 0 0,0 1-103 0 0,0 2-119 0 0,0-8 110 0 0,0 0-56 0 0,0 0-48 0 0,0 0-43 0 0,0 0-149 0 0,0 0-42 0 0,0 0-179 0 0,0 0-481 0 0</inkml:trace>
  <inkml:trace contextRef="#ctx0" brushRef="#br0" timeOffset="2284.23">3850 95 10448 0 0,'-26'0'301'0'0,"21"0"4"0"0,5 0-227 0 0,2 0-46 0 0,8 0-6 0 0,-5 0-41 0 0,0 0-96 0 0,-2 0 1 0 0,0 0-47 0 0,0 0-15 0 0,-1 0-41 0 0,0 0-47 0 0,1 0-51 0 0,-1 0-54 0 0,1 0-59 0 0,-1 0-64 0 0,0 0-67 0 0,4 0-788 0 0,4 0-763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14:17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268 32 4896 0 0,'0'0'108'0'0,"0"0"17"0"0,0-2 10 0 0,0-5-43 0 0,0 3 1 0 0,0 2 42 0 0,0 2 122 0 0,0 0 224 0 0,0 0 21 0 0,-2-3-21 0 0,-9-7-94 0 0,9 7-41 0 0,2 3-8 0 0,-17 0 108 0 0,1 0-59 0 0,1 0-52 0 0,-1 0-46 0 0,-2 0 6 0 0,-1 0-47 0 0,-4 0 2 0 0,-14 0 68 0 0,35 0-305 0 0,1 0 0 0 0,-1 1 0 0 0,0-1 0 0 0,1 1 0 0 0,-1-1 0 0 0,1 1 0 0 0,-1 0 0 0 0,1-1 0 0 0,-1 1 0 0 0,1 0 0 0 0,-2 1-13 0 0,-6 3 49 0 0,-4 0 41 0 0,8 6-16 0 0,4-11-70 0 0,0 1 1 0 0,1-1-1 0 0,-1 0 1 0 0,0 1 0 0 0,0-1-1 0 0,0 0 1 0 0,1 0-1 0 0,-1 1 1 0 0,0-1-1 0 0,0 0 1 0 0,0 0 0 0 0,0 0-1 0 0,1 0 1 0 0,-1 0-1 0 0,-1 0-4 0 0,-13 2 26 0 0,14-1-22 0 0,0-1-1 0 0,-1 1 1 0 0,1 0 0 0 0,0 0-1 0 0,0 0 1 0 0,0 0-1 0 0,0 0 1 0 0,0 0-1 0 0,0 0 1 0 0,1 0-1 0 0,-1 0 1 0 0,0 1-4 0 0,1-1 0 0 0,-1-1 1 0 0,1 1-1 0 0,0-1 1 0 0,0 0-1 0 0,-1 1 0 0 0,1-1 1 0 0,0 1-1 0 0,0-1 1 0 0,0 1-1 0 0,0-1 0 0 0,0 1 1 0 0,0-1-1 0 0,0 1 1 0 0,0-1-1 0 0,0 1 1 0 0,0 0-1 0 0,0-1 0 0 0,0 1 1 0 0,0-1-1 0 0,0 0 1 0 0,1 1-1 0 0,-1-1 0 0 0,0 1 1 0 0,0-1-1 0 0,0 1 1 0 0,1-1-1 0 0,12 6 10 0 0,3 7 33 0 0,2 3-32 0 0,-6-9-5 0 0,0 2 22 0 0,0-1 0 0 0,1 0 0 0 0,12 4-28 0 0,-16-9 17 0 0,1 0-1 0 0,-1 1 1 0 0,0 0 0 0 0,0 1-1 0 0,0 0 1 0 0,0 0-1 0 0,-1 0 1 0 0,0 1 0 0 0,6 7-17 0 0,-4-1 29 0 0,-9-11-25 0 0,0 1 0 0 0,0-1 0 0 0,0 1 0 0 0,1-1 0 0 0,-1 1 0 0 0,0-1 0 0 0,1 0 0 0 0,-1 0 0 0 0,1 0 0 0 0,-1 0 0 0 0,1 0 0 0 0,0 0 0 0 0,-1 0 0 0 0,1-1 0 0 0,0 1 0 0 0,-1 0 0 0 0,2-1-4 0 0,2 2 17 0 0,0 0 0 0 0,-1 0 0 0 0,1 1 0 0 0,-1 0 1 0 0,1-1-1 0 0,-1 1 0 0 0,0 1 0 0 0,0-1 0 0 0,-1 1 0 0 0,1-1 0 0 0,-1 1 0 0 0,1 0 1 0 0,0 2-18 0 0,12 26 177 0 0,-15-30-196 0 0,0 1 33 0 0,0 5 101 0 0,-1 0 68 0 0,0 17 478 0 0,0-16-426 0 0,0-5-126 0 0,-1 0-66 0 0,2-4-34 0 0,-1 1-1 0 0,0-1 1 0 0,0 1 0 0 0,0-1-1 0 0,0 1 1 0 0,0-1 0 0 0,0 1-1 0 0,0-1 1 0 0,0 1-1 0 0,0-1 1 0 0,0 1 0 0 0,0-1-1 0 0,-1 1 1 0 0,1-1 0 0 0,0 1-1 0 0,0-1 1 0 0,0 0-1 0 0,-1 1 1 0 0,1-1 0 0 0,0 1-1 0 0,0-1 1 0 0,-1 1-1 0 0,1-1 1 0 0,0 0 0 0 0,-1 1-1 0 0,1-1 1 0 0,-1 0 0 0 0,1 1-1 0 0,0-1 1 0 0,-1 0-1 0 0,1 0 1 0 0,-1 1-9 0 0,-6 3 126 0 0,2 7 66 0 0,-6-5-25 0 0,-3 1-81 0 0,10-5-63 0 0,-59 30 153 0 0,61-31-171 0 0,1-1 1 0 0,-1 1-1 0 0,0-1 1 0 0,0 1-1 0 0,0-1 1 0 0,0 0-1 0 0,1 0 1 0 0,-1 1-1 0 0,0-1 1 0 0,0-1-1 0 0,-2 1-5 0 0,1 0 7 0 0,1 0-1 0 0,-1 0 1 0 0,0 0-1 0 0,0 0 1 0 0,1 0 0 0 0,-1 1-1 0 0,0-1 1 0 0,-1 1-7 0 0,-4 3 6 0 0,5-3-6 0 0,1 0-1 0 0,-1 1 1 0 0,1-1-1 0 0,-1 0 0 0 0,0 0 1 0 0,1-1-1 0 0,-1 1 1 0 0,0 0-1 0 0,0-1 1 0 0,1 0-1 0 0,-1 0 0 0 0,0 0 1 0 0,0 0-1 0 0,0 0 1 0 0,0 0-1 0 0,1-1 0 0 0,-1 1 1 0 0,0-1 0 0 0,-11-10-92 0 0,11 9-73 0 0,0 1 71 0 0,-1 0 42 0 0,-1 2 19 0 0,2 0-30 0 0,-10-1-167 0 0,13 0 225 0 0,0 0 0 0 0,0 0 1 0 0,0 0-1 0 0,0 0 1 0 0,-1 0-1 0 0,1 0 0 0 0,0 0 1 0 0,0 0-1 0 0,0 0 0 0 0,0 0 1 0 0,0 0-1 0 0,0 0 1 0 0,0 0-1 0 0,0 0 0 0 0,0 0 1 0 0,0 0-1 0 0,-1 0 1 0 0,1 0-1 0 0,0 0 0 0 0,0 0 1 0 0,0 0-1 0 0,0 0 1 0 0,0 0-1 0 0,0 0 0 0 0,0-1 1 0 0,0 1-1 0 0,0 0 1 0 0,0 0-1 0 0,0 0 0 0 0,0 0 1 0 0,-1 0-1 0 0,1 0 1 0 0,0 0-1 0 0,0 0 0 0 0,0 0 1 0 0,0 0-1 0 0,0 0 0 0 0,0 0 1 0 0,0 0-1 0 0,0-1 1 0 0,0 1-1 0 0,0 0 0 0 0,0 0 1 0 0,0 0-1 0 0,0 0 1 0 0,0 0-1 0 0,0 0 0 0 0,0 0 1 0 0,0 0-1 0 0,0 0 1 0 0,0 0-1 0 0,0-1 0 0 0,0 1 1 0 0,0 0-1 0 0,0 0 1 0 0,0 0-1 0 0,0 0 5 0 0,-1-8-321 0 0,-2 1-126 0 0,1 3 174 0 0,-1 1-34 0 0,1 1-34 0 0,0 0-35 0 0,1 1 79 0 0,1 0-40 0 0,-1 1-443 0 0,1-1-297 0 0,-1 1-696 0 0</inkml:trace>
  <inkml:trace contextRef="#ctx0" brushRef="#br0" timeOffset="476.54">489 111 5384 0 0,'0'0'116'0'0,"3"0"17"0"0,3 1-65 0 0,18-1 113 0 0,-9-3-127 0 0,-7-2-66 0 0,4-2 18 0 0,-1 6 74 0 0,-4 0 67 0 0,3 1 125 0 0,5 3 195 0 0,-7 2-222 0 0,2 1 105 0 0,3-4 59 0 0,-2 0-142 0 0,2 5 6 0 0,-5-3-123 0 0,-1 0 0 0 0,2 1 33 0 0,-6-4-123 0 0,-1 0 0 0 0,1 1 0 0 0,-1 0-1 0 0,1-1 1 0 0,-1 1 0 0 0,1 0 0 0 0,1 2-60 0 0,2 7 203 0 0,-1-1 34 0 0,-1-1-33 0 0,6 3 58 0 0,3 1 22 0 0,-8-9-182 0 0,0 0 0 0 0,-1 1 0 0 0,1-1 0 0 0,-1 1 0 0 0,0 0 0 0 0,1 3-102 0 0,-1 2 178 0 0,2 1 9 0 0,2-1-44 0 0,5 6 17 0 0,-10-11-126 0 0,-3-5-26 0 0,0 1 0 0 0,0 0 0 0 0,1-1-1 0 0,-1 1 1 0 0,0 0 0 0 0,1-1 0 0 0,-1 1-1 0 0,0-1 1 0 0,1 1 0 0 0,-1-1 0 0 0,1 1 0 0 0,-1-1-1 0 0,1 1 1 0 0,-1-1 0 0 0,1 1 0 0 0,-1-1 0 0 0,1 0-1 0 0,0 1 1 0 0,-1-1 0 0 0,1 0 0 0 0,0 1-1 0 0,0-1-7 0 0,4 2 31 0 0,-4-1-24 0 0,0 0 1 0 0,0-1 0 0 0,0 1 0 0 0,0 0 0 0 0,0 0-1 0 0,0 0 1 0 0,0 0 0 0 0,0 0 0 0 0,0 0-1 0 0,0 0 1 0 0,0 0 0 0 0,0 1-8 0 0,4 12 19 0 0,-4-14-19 0 0,-1 0 1 0 0,1 1 0 0 0,-1-1 0 0 0,1 0 0 0 0,0 0-1 0 0,-1 1 1 0 0,1-1 0 0 0,0 0 0 0 0,-1 0 0 0 0,1 0-1 0 0,0 0 1 0 0,-1 0 0 0 0,1 0 0 0 0,0 0 0 0 0,-1 0-1 0 0,3 0 58 0 0,0 0 13 0 0,7 0 20 0 0,-7 0-44 0 0,-3 0-45 0 0,0 0-40 0 0,2 0-69 0 0,-1 0 88 0 0,0 0 1 0 0,0 0 0 0 0,0-1-1 0 0,0 1 1 0 0,-1 0 0 0 0,1 0 0 0 0,0-1-1 0 0,0 1 1 0 0,-1-1 0 0 0,1 1-1 0 0,0-1 1 0 0,-1 1 0 0 0,1-1-1 0 0,0 1 1 0 0,-1-1 0 0 0,1 0 0 0 0,-1 1-1 0 0,1-1 1 0 0,-1 0 0 0 0,1 1 18 0 0,10-20-353 0 0,-10 18 305 0 0,1-6-177 0 0,-2 0-40 0 0,3-8-313 0 0,0 10 373 0 0,1-1-37 0 0,1-3-172 0 0,6-15-627 0 0,-8 16 700 0 0,-1-1 23 0 0,-1 1 72 0 0,-1 0-128 0 0,2 3 50 0 0,1-3-88 0 0,1 1 60 0 0,5-13-333 0 0,2-2 245 0 0,-9 17 115 0 0,0 0 97 0 0,-2 3 110 0 0,0 0 36 0 0,0-2 0 0 0,-1-4 41 0 0,3 4-11 0 0,9-8 21 0 0,-9 10-1 0 0,-2 3 95 0 0,0 1-9 0 0,-2 1 10 0 0,-4 3 74 0 0,1 0 46 0 0,4-3 20 0 0,0 0-45 0 0,0-1-41 0 0,0 1-33 0 0,1 2 19 0 0,1 1-47 0 0,-1-4-13 0 0,1 1 38 0 0,-2 6 141 0 0,0-1-56 0 0,-2 1-21 0 0,-1 3 15 0 0,-1-1 22 0 0,1 3 104 0 0,0-2-72 0 0,1 0-49 0 0,-3 20 254 0 0,5-15-183 0 0,1-10-137 0 0,-1 0-1 0 0,0 0 1 0 0,0 0-1 0 0,-1 0 1 0 0,1 0-1 0 0,-1 0 1 0 0,0-1-1 0 0,-1 1 1 0 0,0 0-100 0 0,-10 29 531 0 0,8-3-51 0 0,1-16-250 0 0,-8 34 500 0 0,-1-13-301 0 0,0 2 70 0 0,9-21-310 0 0,2-11-112 0 0,0 1 1 0 0,0-1-1 0 0,0 1 0 0 0,-1-1 1 0 0,-1 1-78 0 0,1-1 55 0 0,-4 7 145 0 0,1-1 0 0 0,-4 11-200 0 0,9-19 40 0 0,0-1-1 0 0,0 1 1 0 0,0 0 0 0 0,0 0-1 0 0,1 0 1 0 0,0 0-40 0 0,-2 14 159 0 0,-5-1-36 0 0,3-8-50 0 0,-3 11 27 0 0,2-6-41 0 0,1-3-42 0 0,2-5-22 0 0,1-1 0 0 0,0 1 0 0 0,0 0 0 0 0,1 0 0 0 0,0 0 0 0 0,0 1 0 0 0,1 4 5 0 0,0 6-29 0 0,-1-16-21 0 0,1-2-63 0 0,0 0-69 0 0,0 0-111 0 0,1 0-129 0 0,0 0-115 0 0,0 0 71 0 0,-1 0-43 0 0,2 0-602 0 0,-1 0-476 0 0,-1 0-903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47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0 205 8656 0 0,'0'0'250'0'0,"0"0"4"0"0,0 0-92 0 0,0 0-40 0 0,0 0 127 0 0,0 0 236 0 0,0 0 25 0 0,0 3 27 0 0,1 0-370 0 0,-1 1 76 0 0,5 6 767 0 0,-2-6-640 0 0,-2-2-237 0 0,0 0-41 0 0,0 0-51 0 0,0 0-58 0 0,5 11 691 0 0,0-8-303 0 0,-5-5-350 0 0,-1 0 1 0 0,1 0-1 0 0,-1 0 0 0 0,0 1 1 0 0,1-1-1 0 0,-1 0 0 0 0,1 1 0 0 0,-1-1 1 0 0,0 0-1 0 0,1 1 0 0 0,-1-1 1 0 0,0 1-1 0 0,1-1 0 0 0,-1 0 0 0 0,0 1 1 0 0,0-1-1 0 0,0 1 0 0 0,1-1 0 0 0,-1 1 1 0 0,0-1-1 0 0,0 1 0 0 0,0-1 1 0 0,0 1-1 0 0,0-1 0 0 0,0 1 0 0 0,0-1 1 0 0,0 1-1 0 0,0-1 0 0 0,0 1 1 0 0,0-1-1 0 0,0 1 0 0 0,0-1-21 0 0,0 7 196 0 0,6 6 590 0 0,-3-8-514 0 0,-1-2-156 0 0,-1-1-104 0 0,0 0-38 0 0,0 0 78 0 0,-1 0-1 0 0,1 0 1 0 0,-1 0 0 0 0,0 0-1 0 0,1 0 1 0 0,-1 1 0 0 0,0-1-1 0 0,0 0 1 0 0,-1 0 0 0 0,1 0-52 0 0,0 0 33 0 0,0-1 1 0 0,0 0-1 0 0,-1 1 1 0 0,1-1-1 0 0,0 0 1 0 0,1 0-1 0 0,-1 1 1 0 0,0-1 0 0 0,0 0-1 0 0,0 1 1 0 0,1-1-1 0 0,-1 0 1 0 0,1 0-1 0 0,-1 0 1 0 0,1 1-1 0 0,-1-1-33 0 0,7 3 206 0 0,-7-4-194 0 0,1 1 0 0 0,-1-1 1 0 0,1 0-1 0 0,-1 0 0 0 0,0 1 1 0 0,1-1-1 0 0,-1 0 0 0 0,1 1 1 0 0,-1-1-1 0 0,0 0 0 0 0,1 1 1 0 0,-1-1-1 0 0,0 1 0 0 0,0-1 1 0 0,1 0-1 0 0,-1 1 0 0 0,0-1 1 0 0,0 1-1 0 0,0-1 0 0 0,1 1 1 0 0,-1-1-1 0 0,0 1 0 0 0,0-1 1 0 0,0 1-1 0 0,0-1 0 0 0,0 1 1 0 0,0-1-1 0 0,0 1 0 0 0,0-1 1 0 0,0 1-1 0 0,0-1 0 0 0,-1 1-12 0 0,1 12 288 0 0,0-10-14 0 0,0-3-62 0 0,0 0-27 0 0,0 3-8 0 0,0-2-272 0 0,0 1 45 0 0,0 0 42 0 0,0 0 36 0 0,0 1 47 0 0,0-1 38 0 0,0 2 62 0 0,0 0 139 0 0,0-1 144 0 0,0-2-192 0 0,0-2-137 0 0,0-1-37 0 0,0-2-48 0 0,0 0-57 0 0,0-7 47 0 0,0-12 53 0 0,3 9-96 0 0,1 6 9 0 0,8-18 0 0 0,-10 21 0 0 0,-1-1 0 0 0,1 0 0 0 0,0 0 0 0 0,1 0 0 0 0,0 0 0 0 0,0 0 0 0 0,0 1 0 0 0,0 0 0 0 0,4-4 0 0 0,6-7 0 0 0,-12 14 0 0 0,0-1 0 0 0,0 1 0 0 0,1 0 0 0 0,-1 0-1 0 0,1 0 1 0 0,0 0 0 0 0,-1 0 0 0 0,1 0 0 0 0,0 1-1 0 0,0-1 1 0 0,1 0 0 0 0,6-6-10 0 0,1-7-38 0 0,-8 13 46 0 0,-1 1 0 0 0,1 0 1 0 0,-1 0-1 0 0,1 0 0 0 0,0 0 0 0 0,-1 0 0 0 0,1 1 0 0 0,0-1 0 0 0,0 0 0 0 0,-1 1 0 0 0,2-1 2 0 0,18-7-71 0 0,-13 3 57 0 0,-6 4 8 0 0,-1 0 0 0 0,1 0 0 0 0,-1 1 1 0 0,1-1-1 0 0,-1 0 0 0 0,1 1 0 0 0,-1-1 0 0 0,1 1 1 0 0,-1-1-1 0 0,1 1 0 0 0,0-1 0 0 0,-1 1 0 0 0,1 0 0 0 0,0 0 6 0 0,14-1-15 0 0,-12 1 15 0 0,1-1 0 0 0,-1 1 0 0 0,1 0 0 0 0,-1 0 0 0 0,0 0 0 0 0,1 1-1 0 0,-1 0 1 0 0,0-1 0 0 0,4 3 0 0 0,-1 0 2 0 0,-3-2-12 0 0,-1 1 0 0 0,1 0-1 0 0,-1-1 1 0 0,0 1 0 0 0,1 1-1 0 0,-1-1 1 0 0,0 0 0 0 0,0 1-1 0 0,0-1 1 0 0,2 4 10 0 0,-3-1-15 0 0,-2-5 12 0 0,1 1 1 0 0,-1-1 0 0 0,0 1-1 0 0,0 0 1 0 0,1-1-1 0 0,-1 1 1 0 0,1 0 0 0 0,-1-1-1 0 0,0 1 1 0 0,1-1-1 0 0,-1 1 1 0 0,1-1-1 0 0,-1 1 1 0 0,1-1 0 0 0,0 0-1 0 0,-1 1 1 0 0,1-1-1 0 0,-1 0 1 0 0,1 1-1 0 0,0-1 1 0 0,-1 0 0 0 0,1 1 2 0 0,4 1 1 0 0,-2 1-1 0 0,0-1 0 0 0,-1 1 0 0 0,1 0 0 0 0,-1 0 0 0 0,1 1 0 0 0,-1-1 0 0 0,0 0 0 0 0,0 1 0 0 0,-1-1 0 0 0,2 4 0 0 0,0 0 0 0 0,13 24 0 0 0,-16-29 0 0 0,1-1 0 0 0,-1 1 0 0 0,1 0 0 0 0,-1-1 0 0 0,0 1 0 0 0,1 0 0 0 0,-1 0 0 0 0,0-1 0 0 0,0 1 0 0 0,-1 0 0 0 0,1 24 0 0 0,0-24 0 0 0,1 0 0 0 0,-1 0 0 0 0,0 0 0 0 0,0 0 0 0 0,1 0 0 0 0,-1-1 0 0 0,1 1 0 0 0,-1 0 0 0 0,1 0 0 0 0,0 0 0 0 0,0-1 0 0 0,0 1 0 0 0,1 1 0 0 0,-1-1 0 0 0,0-1 0 0 0,0 0 0 0 0,-1 1 0 0 0,1-1 0 0 0,0 1 0 0 0,-1-1 0 0 0,1 1 0 0 0,-1 0 0 0 0,1-1 0 0 0,-1 1 0 0 0,0-1 0 0 0,0 1 0 0 0,0 1 0 0 0,0 28 0 0 0,0-2-16 0 0,0-26-65 0 0,0-3-15 0 0,0 0 38 0 0,0 0-15 0 0,1 0-110 0 0,-1 1 38 0 0,0 2-50 0 0,0 0 84 0 0,-1 3-14 0 0,1-6 22 0 0,0 2-115 0 0,0-1-32 0 0,0-1-76 0 0,0 0 111 0 0,0 0-40 0 0,0 0-45 0 0,0 0-41 0 0,0 0-38 0 0,0 0-35 0 0,0 0-264 0 0,0 0-56 0 0,0 0-857 0 0,0 0-671 0 0,0 0-1276 0 0</inkml:trace>
  <inkml:trace contextRef="#ctx0" brushRef="#br0" timeOffset="588.13">947 142 6120 0 0,'0'0'176'0'0,"0"-2"-4"0"0,0 1-165 0 0,0 0 0 0 0,0 1 0 0 0,0-1 0 0 0,0 0 0 0 0,0 1 0 0 0,0-1 1 0 0,0 0-1 0 0,0 0 0 0 0,1 1 0 0 0,-1-1 0 0 0,0 1 0 0 0,0-1 0 0 0,1 0 0 0 0,-1 1 0 0 0,1-1-7 0 0,3-1 115 0 0,2 1 132 0 0,-6 2-239 0 0,0-1 0 0 0,0 0 0 0 0,0 0 0 0 0,0 0 1 0 0,1 0-1 0 0,-1 0 0 0 0,0 0 0 0 0,0 0 0 0 0,0 0 0 0 0,0 0 1 0 0,0 0-1 0 0,0 0 0 0 0,0 0 0 0 0,0 0 0 0 0,0 0 0 0 0,0 0 1 0 0,1 0-1 0 0,-1 0 0 0 0,0 0 0 0 0,0 0 0 0 0,0 0 0 0 0,0-1 1 0 0,0 1-1 0 0,0 0 0 0 0,0 0 0 0 0,0 0 0 0 0,0 0 0 0 0,0 0 1 0 0,0 0-1 0 0,0 0 0 0 0,0 0 0 0 0,1 0 0 0 0,-1 0 0 0 0,0 0 1 0 0,0 0-1 0 0,0 0 0 0 0,0 0 0 0 0,0-1 0 0 0,0 1 0 0 0,0 0 0 0 0,0 0 1 0 0,0 0-1 0 0,0 0 0 0 0,0 0 0 0 0,0 0 0 0 0,0 0 0 0 0,0 0 1 0 0,0 0-1 0 0,0 0 0 0 0,0-1 0 0 0,0 1 0 0 0,0 0 0 0 0,0 0 1 0 0,0 0-1 0 0,0 0 0 0 0,0 0 0 0 0,0 0-8 0 0,0-2 37 0 0,0-1 41 0 0,0-3 179 0 0,0 1-37 0 0,0-15 755 0 0,0 15-767 0 0,0 1-56 0 0,0 4-132 0 0,0-1 1 0 0,0 1-1 0 0,0-1 1 0 0,0 1-1 0 0,0-1 1 0 0,0 1 0 0 0,0-1-1 0 0,0 1 1 0 0,0-1-1 0 0,0 1 1 0 0,0-1-1 0 0,0 1 1 0 0,0-1-1 0 0,-1 1 1 0 0,1-1-1 0 0,0 1 1 0 0,0-1-1 0 0,0 1 1 0 0,-1 0 0 0 0,1-1-1 0 0,0 1 1 0 0,-1-1-1 0 0,1 1 1 0 0,0 0-1 0 0,-1-1 1 0 0,1 1-1 0 0,0 0 1 0 0,-1-1-1 0 0,1 1 1 0 0,-1 0 0 0 0,1 0-1 0 0,-1-1-20 0 0,-5-3 309 0 0,1-3 0 0 0,5 7-291 0 0,-1-1 0 0 0,1 1 0 0 0,0-1-1 0 0,0 1 1 0 0,0 0 0 0 0,-1-1-1 0 0,1 1 1 0 0,0 0 0 0 0,0-1-1 0 0,-1 1 1 0 0,1 0 0 0 0,0 0-1 0 0,-1-1 1 0 0,1 1 0 0 0,0 0-1 0 0,-1 0 1 0 0,1-1 0 0 0,-1 1-1 0 0,1 0 1 0 0,0 0 0 0 0,-1 0 0 0 0,1 0-1 0 0,-1 0 1 0 0,1 0 0 0 0,0-1-1 0 0,-1 1 1 0 0,1 0 0 0 0,-1 0-1 0 0,1 0 1 0 0,-1 1 0 0 0,1-1-18 0 0,0 0 7 0 0,0 0 0 0 0,0 0 1 0 0,-1 0-1 0 0,1 0 0 0 0,0 0 0 0 0,0 0 1 0 0,0 0-1 0 0,0 0 0 0 0,0 0 1 0 0,0 0-1 0 0,0 0 0 0 0,0 0 1 0 0,0 0-1 0 0,0 0 0 0 0,-1 0 0 0 0,1 0 1 0 0,0 0-1 0 0,0 0 0 0 0,0 0 1 0 0,0 0-1 0 0,0 0 0 0 0,0 0 1 0 0,0 0-1 0 0,0 0 0 0 0,0-1 0 0 0,0 1 1 0 0,0 0-1 0 0,-1 0 0 0 0,1 0 1 0 0,0 0-1 0 0,0 0 0 0 0,0 0 0 0 0,0 0 1 0 0,0 0-1 0 0,0 0 0 0 0,0 0 1 0 0,0 0-1 0 0,0 0 0 0 0,0 0 1 0 0,0-1-1 0 0,0 1 0 0 0,0 0 0 0 0,0 0 1 0 0,0 0-1 0 0,0 0 0 0 0,0 0 1 0 0,0 0-1 0 0,0 0 0 0 0,0 0 1 0 0,0 0-1 0 0,0 0 0 0 0,0-1 0 0 0,0 1 1 0 0,0 0-1 0 0,0 0 0 0 0,0 0 1 0 0,0 0-8 0 0,-1-6 234 0 0,-3 2-32 0 0,-8-4 116 0 0,0 0-74 0 0,10 5 30 0 0,-1 0-10 0 0,-2-1-214 0 0,-1 1 40 0 0,-7-1 180 0 0,-22 2 402 0 0,31 2-610 0 0,-9 0 74 0 0,-3 3-12 0 0,0 7-59 0 0,0-4-54 0 0,1 4-11 0 0,1-5 0 0 0,14-4 0 0 0,0 0 0 0 0,-1 0 0 0 0,1 0 0 0 0,0-1 0 0 0,-1 1 0 0 0,1 0 0 0 0,0 0 0 0 0,0 0 0 0 0,0 0 0 0 0,0-1 0 0 0,0 1 0 0 0,0 0 0 0 0,0 0 0 0 0,0 1 0 0 0,0 45 0 0 0,0-41 5 0 0,-1-4 0 0 0,1 0 0 0 0,0-1 0 0 0,0 1 0 0 0,0 0 0 0 0,0-1 0 0 0,0 1 1 0 0,1 0-1 0 0,-1-1 0 0 0,0 1 0 0 0,1-1 0 0 0,-1 1 0 0 0,1 1-5 0 0,10 2 24 0 0,-5 6 16 0 0,-5-10-39 0 0,-1 0 0 0 0,1 0-1 0 0,-1 0 1 0 0,1 0 0 0 0,-1 0 0 0 0,1 0 0 0 0,-1 0 0 0 0,1 0 0 0 0,0 0-1 0 0,0 0 1 0 0,-1 0 0 0 0,1 0 0 0 0,0-1 0 0 0,0 1 0 0 0,0 0 0 0 0,0-1-1 0 0,10 5-6 0 0,-10-5 2 0 0,1 1 0 0 0,-1-1-1 0 0,0 1 1 0 0,0-1 0 0 0,0 1 0 0 0,0-1 0 0 0,0 1 0 0 0,0-1 0 0 0,0 1 0 0 0,0 0-1 0 0,0 0 1 0 0,0-1 0 0 0,-1 1 0 0 0,1 0 0 0 0,0 0 0 0 0,0 0 0 0 0,-1 0 0 0 0,1 1 4 0 0,4 9-18 0 0,-5-10 18 0 0,1 0 0 0 0,-1 0 0 0 0,0 0 1 0 0,1 0-1 0 0,-1 0 0 0 0,1 0 0 0 0,0 0 0 0 0,-1 0 0 0 0,1 0 0 0 0,0 0 0 0 0,-1 0 0 0 0,1 0 0 0 0,0 0 0 0 0,0 0 0 0 0,0-1 0 0 0,0 1 0 0 0,0 0 1 0 0,1 0-1 0 0,5 2 0 0 0,-5-2-1 0 0,1 0 0 0 0,0 1 1 0 0,0-1-1 0 0,-1 1 0 0 0,1-1 0 0 0,-1 1 0 0 0,1 0 0 0 0,-1 0 1 0 0,0 0-1 0 0,1 0 0 0 0,-1 0 0 0 0,0 1 0 0 0,0-1 0 0 0,-1 1 1 0 0,1 0 0 0 0,3 7-22 0 0,-4-7 18 0 0,0-1-1 0 0,0 0 1 0 0,0 0 0 0 0,1 1 0 0 0,-1-1-1 0 0,1 0 1 0 0,-1 0 0 0 0,1 0 0 0 0,0-1 4 0 0,5 6 0 0 0,-5-5 0 0 0,1 0 0 0 0,-1 0 0 0 0,0 1 0 0 0,0-1 0 0 0,0 0 0 0 0,0 1 0 0 0,0-1 0 0 0,-1 1 0 0 0,1 0 0 0 0,0 1 0 0 0,3 22 12 0 0,1-13 24 0 0,-5-12-28 0 0,0 1 0 0 0,0-1 0 0 0,0 1 0 0 0,-1-1 0 0 0,1 1 0 0 0,-1-1 0 0 0,1 1 0 0 0,-1-1 0 0 0,1 1 0 0 0,-1-1 0 0 0,0 1 0 0 0,0 0 0 0 0,0-1-8 0 0,0 1 13 0 0,1 0 1 0 0,-1-1 0 0 0,0 1 0 0 0,1 0 0 0 0,-1 0-1 0 0,1-1 1 0 0,0 1 0 0 0,0 0 0 0 0,-1-1 0 0 0,1 1-1 0 0,1 0-13 0 0,4 11 144 0 0,-5-12-132 0 0,-1-1 1 0 0,0 1-1 0 0,0 0 0 0 0,0 0 1 0 0,0-1-1 0 0,0 1 0 0 0,0 0 1 0 0,0 0-1 0 0,0 0 1 0 0,0-1-1 0 0,0 1 0 0 0,0 0 1 0 0,-1 0-1 0 0,1-1 0 0 0,0 1 1 0 0,0 0-1 0 0,-1-1-12 0 0,-4 9 110 0 0,0 1 47 0 0,2 3 41 0 0,3-9-124 0 0,0 5 61 0 0,-3 8 117 0 0,0-11-135 0 0,-2 0 53 0 0,-2 2 63 0 0,-4 5-26 0 0,6 0-14 0 0,-6-7-1 0 0,5 5-20 0 0,6-10-164 0 0,-1 0 1 0 0,1 0-1 0 0,-1 0 1 0 0,1 0 0 0 0,-1 0-1 0 0,1 0 1 0 0,-1 0-1 0 0,0 0 1 0 0,0 0-1 0 0,1-1 1 0 0,-1 1-1 0 0,0 0 1 0 0,0 0-1 0 0,0-1 1 0 0,0 1-1 0 0,0 0-8 0 0,-15 1 98 0 0,16-2-92 0 0,-1 0 1 0 0,0 0-1 0 0,0 0 1 0 0,0 0 0 0 0,0 0-1 0 0,1 0 1 0 0,-1 0-1 0 0,0 1 1 0 0,0-1 0 0 0,0 0-1 0 0,0 0 1 0 0,1 1-1 0 0,-1-1 1 0 0,0 0-1 0 0,0 1-6 0 0,-4 10 80 0 0,-24 4 10 0 0,25-12-78 0 0,-2-3-9 0 0,-16 0 63 0 0,-9 0 7 0 0,15-3-82 0 0,3-7-95 0 0,7 6-27 0 0,1 4 46 0 0,2 0 11 0 0,1-1-21 0 0,1-2-85 0 0,-1 0-51 0 0,0-2-329 0 0,-9 0-717 0 0,11 4 1181 0 0,-1 0 1 0 0,1 1-1 0 0,0-1 1 0 0,0 0-1 0 0,-1 0 1 0 0,1 0-1 0 0,0 0 1 0 0,0 1-1 0 0,0-1 1 0 0,0 0-1 0 0,-1 0 1 0 0,1 0-1 0 0,1 0 1 0 0,-1 0 95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46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10280 0 0,'0'0'230'0'0,"3"5"30"0"0,2 9-97 0 0,0 2 19 0 0,1-4 8 0 0,2 6-99 0 0,-7-15-89 0 0,0 0-1 0 0,0 0 1 0 0,-1 0 0 0 0,1 0-1 0 0,-1 1 1 0 0,1-1 0 0 0,-1 2-2 0 0,0-2 0 0 0,0-1 0 0 0,0 1 0 0 0,0-1 0 0 0,0 1 0 0 0,1-1 0 0 0,-1 1 0 0 0,1-1 0 0 0,0 1 1 0 0,0-1-1 0 0,0 1 0 0 0,0-1 0 0 0,1 1 0 0 0,4 6 42 0 0,-2-4 19 0 0,0 1 37 0 0,-1 1 46 0 0,1 1 54 0 0,-1 5 84 0 0,2 3 142 0 0,-1-8-170 0 0,2 3 35 0 0,2 0-29 0 0,0 0 51 0 0,5 6 184 0 0,21 20 726 0 0,-33-36-1199 0 0,11 10 324 0 0,3 1 110 0 0,4-6 2 0 0,-3-5-109 0 0,47-1 1019 0 0,-51-2-1162 0 0,5-8 207 0 0,-1-5 37 0 0,-7 5-179 0 0,1 0-33 0 0,-7 6-165 0 0,0 0 0 0 0,1-1-1 0 0,-1 1 1 0 0,-1-1 0 0 0,1 0 0 0 0,-1 1 0 0 0,0-1 0 0 0,1-2-73 0 0,6-13 235 0 0,0 2-119 0 0,-5 7-60 0 0,-3 2-38 0 0,-2 0-12 0 0,1 7-6 0 0,0 0 0 0 0,0 1 0 0 0,-1-1 0 0 0,1 0 0 0 0,-1 1-1 0 0,1-1 1 0 0,-1 1 0 0 0,1-1 0 0 0,-1 1 0 0 0,0-1 0 0 0,1 1-1 0 0,-1-1 1 0 0,0 1 0 0 0,0-1 0 0 0,-4-6-14 0 0,0-2-2 0 0,0 0-52 0 0,0-1-70 0 0,0 0-55 0 0,-2 0-46 0 0,0-2-37 0 0,6 12 59 0 0,0 0 71 0 0,0 0 62 0 0,0 0 52 0 0,0-1 83 0 0,-1-2 389 0 0,2 3-377 0 0,-1 0-40 0 0,0 0-72 0 0,1-1-112 0 0,-1 1 30 0 0,1 0-38 0 0,-1 0-42 0 0,1 0-44 0 0,-1 0-98 0 0,0-1-69 0 0,0 1-73 0 0,0-1-79 0 0,1 0-83 0 0,-2 0-90 0 0,1 0-93 0 0,0-1-99 0 0,-3-5-1373 0 0,-4-9-1306 0 0,7 16 3416 0 0</inkml:trace>
  <inkml:trace contextRef="#ctx0" brushRef="#br0" timeOffset="565.34">505 128 8512 0 0,'13'26'248'0'0,"-10"-21"-91"0"0,-2-1-58 0 0,-1-1-41 0 0,0 0-49 0 0,0 0-26 0 0,1 0 44 0 0,13 13-16 0 0,-7-9 24 0 0,0-1 44 0 0,-1 1 50 0 0,-1-1 51 0 0,-1 0 55 0 0,-2-1 50 0 0,-1-2-136 0 0,0 0-36 0 0,2 4 173 0 0,-1-5-150 0 0,0 1 46 0 0,-1-1 16 0 0,2 1 52 0 0,-1-1 61 0 0,2 2 70 0 0,6 9 390 0 0,-9-11-521 0 0,0 0-87 0 0,0 0-70 0 0,-1-1-54 0 0,2 3-77 0 0,-1-2 57 0 0,-1-2 30 0 0,1 1 38 0 0,0-1 47 0 0,0 1 56 0 0,0-1 18 0 0,-1 0 51 0 0,1 0 54 0 0,1 0 61 0 0,-1 1 66 0 0,0-1 70 0 0,1 0 76 0 0,0 0 81 0 0,-2 0-280 0 0,2 2-178 0 0,-1-1-98 0 0,1 0-88 0 0,2 2-34 0 0,-3-2 40 0 0,0 1 39 0 0,0-1 27 0 0,0 0 44 0 0,0 1 51 0 0,0-1 58 0 0,0 0-156 0 0,2-1-37 0 0,6-1 48 0 0,-8 2-100 0 0,-1-1-1 0 0,0 0 1 0 0,0 0 0 0 0,0 0 0 0 0,0 0-1 0 0,0 0 1 0 0,0 0 0 0 0,0 0 0 0 0,0 0 0 0 0,0 0-1 0 0,0 0 1 0 0,1 0 0 0 0,-1 0 0 0 0,0 0 0 0 0,0 0-1 0 0,0 0 1 0 0,0 0 0 0 0,0 0 0 0 0,0 0-1 0 0,0 0 1 0 0,0 0 0 0 0,0-1 0 0 0,0 1 0 0 0,0 0-1 0 0,1 0 1 0 0,-1 0 0 0 0,0 0 0 0 0,0 0-1 0 0,0 0 1 0 0,0 0 0 0 0,0 0 0 0 0,0 0 0 0 0,0 0-1 0 0,0 0 1 0 0,0 0 0 0 0,0 0 0 0 0,0 0 0 0 0,0-1-1 0 0,0 1 1 0 0,0 0 0 0 0,0 0 0 0 0,0 0-1 0 0,0 0 1 0 0,0 0 0 0 0,0 0 0 0 0,0 0 0 0 0,0 0-1 0 0,0 0 1 0 0,0 0 0 0 0,0-1 0 0 0,0 1-1 0 0,0 0 1 0 0,0 0 0 0 0,0 0 0 0 0,0 0 0 0 0,0 0-1 0 0,0 0-2 0 0,1-7 104 0 0,7-7 212 0 0,-6 10-267 0 0,0 0-46 0 0,3-28 301 0 0,0 25-234 0 0,1-4-5 0 0,-3-5-48 0 0,-3 8-17 0 0,2 0 1 0 0,-1 0-1 0 0,1 0 0 0 0,0 0 0 0 0,2-3 0 0 0,3-14-19 0 0,0 7-25 0 0,3 3-49 0 0,18-15-200 0 0,-26 27 263 0 0,0 0 0 0 0,0 1 0 0 0,0-1 0 0 0,0 0 0 0 0,-1 0 0 0 0,1-1 30 0 0,6-10-57 0 0,2 4 41 0 0,1 5-24 0 0,7-6-8 0 0,-14 9-50 0 0,0 1 49 0 0,6 4 11 0 0,-9-3 20 0 0,28 16-158 0 0,-14 13 160 0 0,4 5 83 0 0,-13-21-63 0 0,0 0 0 0 0,-1 0 0 0 0,4 13-4 0 0,-6-17 1 0 0,-2-6-1 0 0,-1 0 0 0 0,1 0 0 0 0,0 1 0 0 0,-1-1 0 0 0,0 0 0 0 0,1 1 0 0 0,-1-1 0 0 0,-1 1 0 0 0,3 13 0 0 0,4-4 0 0 0,-5-11 0 0 0,0-1 0 0 0,0 0 0 0 0,0 1 0 0 0,-1-1 0 0 0,1 1 0 0 0,-1-1 0 0 0,1 1 0 0 0,-1-1 0 0 0,0 1 0 0 0,1 0 0 0 0,-1-1 0 0 0,0 1 0 0 0,0-1 0 0 0,0 3 1 0 0,0-1-1 0 0,1 0 1 0 0,-1 1-1 0 0,1-1 0 0 0,0 0 1 0 0,0 0-1 0 0,0 0 0 0 0,0 0 1 0 0,2 2-1 0 0,1 6 12 0 0,4 9 90 0 0,-1-7-44 0 0,-4-5-2 0 0,-2 4 48 0 0,-1-9-111 0 0,0 0 61 0 0,1-1 50 0 0,0-1 40 0 0,1-2 145 0 0,1-2 202 0 0,0 0-215 0 0,-1-1-50 0 0,-1 1-119 0 0,0 0-43 0 0,-1 0-52 0 0,1 0-41 0 0,-1 1-48 0 0,0-1-53 0 0,0 2 140 0 0,1-1-1 0 0,-1 0 0 0 0,0 1 0 0 0,0-1 1 0 0,1 0-1 0 0,-1 1 0 0 0,1-1 1 0 0,-1 1-1 0 0,1-1 0 0 0,0 1 0 0 0,0-1 1 0 0,0 1-1 0 0,0-1 0 0 0,0 1-9 0 0,4-7 42 0 0,4-15 81 0 0,-3 2-73 0 0,0 4-47 0 0,4-4-3 0 0,-6 8-1 0 0,0-2-21 0 0,6-4-43 0 0,-2 8 28 0 0,-6 6 15 0 0,1 0-1 0 0,0 1 0 0 0,0-1 1 0 0,0 1-1 0 0,0 0 0 0 0,1 0 0 0 0,0 0 1 0 0,-1 1-1 0 0,2-1 0 0 0,2-1 23 0 0,19-8-101 0 0,11-6 2 0 0,-36 19 96 0 0,-1 0 0 0 0,1 0 0 0 0,0-1 0 0 0,-1 1 0 0 0,1 0 0 0 0,0 0 0 0 0,0 0 0 0 0,-1 0-1 0 0,1 0 1 0 0,0 0 0 0 0,0 0 0 0 0,-1 0 0 0 0,1 0 0 0 0,0 0 0 0 0,-1 0 0 0 0,1 0 0 0 0,0 0 0 0 0,0 1 3 0 0,13 9-34 0 0,-13-9 33 0 0,4 3-46 0 0,2-3 38 0 0,-1-1 1 0 0,0 4-7 0 0,-1 0 0 0 0,0 0 0 0 0,0 0 0 0 0,-1 0 0 0 0,1 1 0 0 0,-1 0 0 0 0,0 0 0 0 0,3 5 15 0 0,-2 0-17 0 0,-4-7 10 0 0,0-1 0 0 0,0 0 0 0 0,0 0 0 0 0,0 1 0 0 0,1-1 0 0 0,-1 0 0 0 0,1 0 0 0 0,-1 0 0 0 0,1-1 7 0 0,0 1 0 0 0,-1-1 0 0 0,0 0 0 0 0,0 0 0 0 0,1 0 0 0 0,-1 1 0 0 0,0-1 0 0 0,0 1 0 0 0,0-1 0 0 0,-1 1 0 0 0,1-1 0 0 0,0 1 0 0 0,0-1 0 0 0,-1 1 0 0 0,1 0 0 0 0,-1-1 0 0 0,0 1 0 0 0,1 0 0 0 0,-1-1 0 0 0,0 1 0 0 0,0 0 0 0 0,0 0 5 0 0,0-1-1 0 0,1 1 1 0 0,-1 0 0 0 0,0-1 0 0 0,1 1 0 0 0,-1 0 0 0 0,1-1-1 0 0,-1 1 1 0 0,1-1 0 0 0,0 1 0 0 0,-1-1 0 0 0,1 1 0 0 0,0-1 0 0 0,0 1-5 0 0,4 6 10 0 0,11 23 61 0 0,-13-15-28 0 0,-3-15-43 0 0,0 0 1 0 0,0 0 0 0 0,0 1-1 0 0,0-1 1 0 0,0 0 0 0 0,0 0 0 0 0,0 0-1 0 0,1 0 1 0 0,-1 0 0 0 0,0 0-1 0 0,1 0 1 0 0,-1 0 0 0 0,1 0-1 0 0,-1 0 1 0 0,1 0 0 0 0,0 0-1 0 0,0 1 0 0 0,5 10-1 0 0,-5-7 1 0 0,0 0 0 0 0,0-1 0 0 0,-1 1 0 0 0,1 0 0 0 0,-2 2 0 0 0,1 1-46 0 0,0-2 34 0 0,0 3 80 0 0,0-7-34 0 0,0-2-70 0 0,0 1-49 0 0,0 0-65 0 0,0 2-81 0 0,0 1-95 0 0,0 7-592 0 0,0-10 698 0 0,0 0 42 0 0,0-1-5 0 0,0 0-44 0 0,0 0-2 0 0,0 0-44 0 0,0 0-49 0 0,0 0-57 0 0,0 0-59 0 0,0 0-56 0 0,0 0-50 0 0,0 0-43 0 0,0 0-166 0 0,0 0-43 0 0,0 0-201 0 0,0 0-544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45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317 221 6624 0 0,'0'0'192'0'0,"-3"0"-7"0"0,0 0-156 0 0,-2 0-22 0 0,-3 0 32 0 0,-5 0 42 0 0,8 1 46 0 0,1-1 105 0 0,0 2 114 0 0,-4 2 565 0 0,6-3-634 0 0,0 1-109 0 0,1-1-51 0 0,-1 0-64 0 0,1 1-73 0 0,-1-1 456 0 0,0 0-120 0 0,0 0-101 0 0,0-1-81 0 0,0 0-52 0 0,-2 0-24 0 0,3-1 27 0 0,0 1 15 0 0,-4 0 317 0 0,1 1-102 0 0,0 0-83 0 0,0 0-68 0 0,1 0-33 0 0,-5 5 82 0 0,6-4-77 0 0,1-1-57 0 0,-1 1 155 0 0,0-1-53 0 0,1 0-48 0 0,-1-1-39 0 0,0 0-22 0 0,0 0-33 0 0,-3-1 10 0 0,4 1-4 0 0,-1 0 43 0 0,2 0-70 0 0,-1 0 1 0 0,1 0 0 0 0,0 0 0 0 0,-1-1 0 0 0,1 1 0 0 0,-1 0-1 0 0,1 0 1 0 0,-1 0 0 0 0,1 1 0 0 0,-1-1 0 0 0,1 0 0 0 0,-1 0-1 0 0,1 0 1 0 0,-1 0 0 0 0,1 0 0 0 0,-1 1 0 0 0,1-1 0 0 0,-1 0 0 0 0,1 0-1 0 0,-1 1 1 0 0,1-1 0 0 0,0 0 0 0 0,-1 1 0 0 0,1-1 0 0 0,0 0-1 0 0,-1 1 1 0 0,1-1 0 0 0,0 0 0 0 0,-1 1 0 0 0,1-1 0 0 0,0 1-1 0 0,-1 0-18 0 0,-3 5 270 0 0,-4-1-11 0 0,-9 4-1 0 0,13-7-177 0 0,-6 3 99 0 0,7-4-142 0 0,1 0 1 0 0,0 0-1 0 0,0 0 1 0 0,0 0-1 0 0,-1 1 0 0 0,1-1 1 0 0,0 1-1 0 0,1-1 1 0 0,-1 1-39 0 0,-2 1 79 0 0,0 1 0 0 0,0-2-1 0 0,0 1 1 0 0,0 0 0 0 0,-2 0-79 0 0,-17 12 352 0 0,11 0-165 0 0,7-3-37 0 0,1-1-61 0 0,-5 10 46 0 0,-2-3 40 0 0,3 0-41 0 0,-1 17 40 0 0,7-16-97 0 0,0-1 0 0 0,2 17-77 0 0,0-20 27 0 0,0 0-26 0 0,0-12 0 0 0,-1 0 0 0 0,1 0 0 0 0,1 0 0 0 0,-1 0 0 0 0,0 0 1 0 0,1 0-1 0 0,-1 0 0 0 0,1 0 0 0 0,0 0-1 0 0,9 7 43 0 0,-7 2-34 0 0,-3-11-8 0 0,0 1 0 0 0,1-1-1 0 0,-1 1 1 0 0,0-1 0 0 0,1 1-1 0 0,-1-1 1 0 0,1 0 0 0 0,-1 1-1 0 0,1-1 1 0 0,0 1 0 0 0,-1-1-1 0 0,1 0 1 0 0,0 0 0 0 0,0 1-1 0 0,0-1 1 0 0,0 0 0 0 0,0 0-1 0 0,0 0 1 0 0,0 0-1 0 0,2 1 0 0 0,7 2 34 0 0,-8-3-31 0 0,1 0 0 0 0,-1 1 0 0 0,0-1 0 0 0,0 0 0 0 0,0 0 0 0 0,0 1 0 0 0,0 0 0 0 0,0-1-1 0 0,0 1-2 0 0,6 6 1 0 0,-5-5 8 0 0,0 1-1 0 0,0-1 1 0 0,0 0 0 0 0,1 0 0 0 0,0-1 0 0 0,0 1-9 0 0,41 20 22 0 0,-27-14 26 0 0,-15-8-47 0 0,0-1-1 0 0,0 1 1 0 0,0 0-1 0 0,0-1 1 0 0,0 1-1 0 0,0-1 1 0 0,0 0-1 0 0,0 0 1 0 0,0 0-1 0 0,0-1 1 0 0,0 1-1 0 0,3-1-11 0 0,5-1-89 0 0,-8 0 65 0 0,17-7-100 0 0,-11 7 55 0 0,1 1-34 0 0,7-2-202 0 0,-6-2 24 0 0,-2 0-32 0 0,4 0-96 0 0,-7 3 260 0 0,-2 0 16 0 0,0 0-19 0 0,-1 1-52 0 0,2-1-148 0 0,-3 1 135 0 0,0 1-35 0 0,0-1-101 0 0,0 0-51 0 0,0 1-44 0 0,0-1-38 0 0,0 1-143 0 0,0 0-38 0 0,1 0-173 0 0,0 0-467 0 0</inkml:trace>
  <inkml:trace contextRef="#ctx0" brushRef="#br0" timeOffset="329.55">585 395 7368 0 0,'0'0'165'0'0,"0"0"22"0"0,-3 3 10 0 0,-10 7-16 0 0,8-8-156 0 0,4-1-25 0 0,1-1 1 0 0,-1 0 0 0 0,1 0-1 0 0,-1 1 1 0 0,0-1 0 0 0,1 0-1 0 0,-1 1 1 0 0,1-1 0 0 0,-1 1-1 0 0,1-1 1 0 0,-1 1 0 0 0,1-1-1 0 0,-1 1 1 0 0,1-1 0 0 0,-1 1-1 0 0,1-1 1 0 0,0 1 0 0 0,-1 0-1 0 0,1-1 1 0 0,0 1 0 0 0,-1 0-1 0 0,1 0 0 0 0,-2 3-1 0 0,0 1 16 0 0,-2 1 43 0 0,1 2 44 0 0,-1-2 47 0 0,1-2 49 0 0,-1-1 9 0 0,-3 2 154 0 0,2 19 229 0 0,-1-11-211 0 0,5-12-332 0 0,0 1-1 0 0,0-1 1 0 0,1 1 0 0 0,-1-1-1 0 0,0 1 1 0 0,1-1-1 0 0,-1 1 1 0 0,1-1 0 0 0,0 1-1 0 0,-1-1 1 0 0,1 1-1 0 0,0 0 1 0 0,0-1-47 0 0,0 28 652 0 0,0-11-260 0 0,0-2-113 0 0,0 0-61 0 0,2-2-35 0 0,-1-13-164 0 0,-1 1 0 0 0,1-1 0 0 0,0 0-1 0 0,0 0 1 0 0,0 0 0 0 0,-1 0 0 0 0,1 0 0 0 0,0-1 0 0 0,0 1 0 0 0,0 0 0 0 0,0 0 0 0 0,1-1 0 0 0,-1 1 0 0 0,0 0-1 0 0,0-1 1 0 0,0 1 0 0 0,1-1 0 0 0,0 1-19 0 0,8 3 169 0 0,-2 1-29 0 0,7 3 127 0 0,0 1-6 0 0,-6-5-133 0 0,8 1 82 0 0,13-6 50 0 0,-14 0-95 0 0,2 1 24 0 0,12 0 61 0 0,-15 0-66 0 0,-1-2-1 0 0,-4-4-34 0 0,-2 1-41 0 0,2 0 48 0 0,3-1 25 0 0,1 1-7 0 0,-4 0-29 0 0,-7 2-113 0 0,0 1 1 0 0,-1-1 0 0 0,1 0 0 0 0,-1 0 0 0 0,0-1 0 0 0,1 1 0 0 0,-1 0 0 0 0,-1-1 0 0 0,1 1-1 0 0,1-4-32 0 0,0 0 47 0 0,-2 4-16 0 0,0-1 0 0 0,0 1-1 0 0,-1-1 1 0 0,1 0 0 0 0,-1 1-1 0 0,0-1 1 0 0,0 1-1 0 0,0-1-30 0 0,-1-13 81 0 0,1 3-41 0 0,-3-2-30 0 0,-10 1 1 0 0,1 3 31 0 0,1 1-37 0 0,-3-3-37 0 0,-7-7-56 0 0,16 15 62 0 0,-11-5-65 0 0,0 7-79 0 0,0-1-91 0 0,1-6-106 0 0,11 7 308 0 0,2 2-20 0 0,0 0-34 0 0,-1-1-132 0 0,0 0-87 0 0,0 0-88 0 0,0 0-92 0 0,0 0-94 0 0,0 1-96 0 0,0 0-99 0 0,0 0-102 0 0,-3 0-979 0 0,-4 1-1062 0 0</inkml:trace>
  <inkml:trace contextRef="#ctx0" brushRef="#br0" timeOffset="650.59">964 1 9488 0 0,'0'0'276'0'0,"0"0"2"0"0,0 2-147 0 0,-1 7 48 0 0,0 12 229 0 0,1-16-287 0 0,0-1 1 0 0,1 1-1 0 0,-1 0 0 0 0,1 0 0 0 0,0 0 1 0 0,0-1-122 0 0,4 7 204 0 0,-1-1-18 0 0,-2-2-12 0 0,0 0 26 0 0,-2 3 68 0 0,0 1-32 0 0,0-4-43 0 0,0 0 0 0 0,0 0 0 0 0,1 0 0 0 0,1 8-193 0 0,8 18 478 0 0,-4 8-4 0 0,-1-18-183 0 0,-1-2-18 0 0,0 11 65 0 0,-4-26-231 0 0,1 0-1 0 0,-1-1 0 0 0,1 1 1 0 0,1-1-1 0 0,-1 1 0 0 0,2 3-106 0 0,2 6 212 0 0,0 15 187 0 0,0-14-237 0 0,-3-11-97 0 0,0 1 0 0 0,-1 0-1 0 0,0-1 1 0 0,0 1 0 0 0,0 0 0 0 0,-1 0-65 0 0,3 14 164 0 0,0-13-38 0 0,-1-1 0 0 0,1 1 0 0 0,1-1 1 0 0,3 7-127 0 0,0-1 108 0 0,-4 3 25 0 0,-3-15-125 0 0,0 0 0 0 0,0 0 0 0 0,0-1-1 0 0,0 1 1 0 0,0 0 0 0 0,0 0 0 0 0,0 0-1 0 0,0 0 1 0 0,0-1 0 0 0,1 1 0 0 0,-1 0-1 0 0,0 0 1 0 0,1 0 0 0 0,-1-1 0 0 0,1 1-8 0 0,9 5 36 0 0,-10-6-32 0 0,1 1 0 0 0,-1-1 1 0 0,0 1-1 0 0,1 0 0 0 0,-1-1 0 0 0,0 1 1 0 0,0 0-1 0 0,0-1 0 0 0,1 1 0 0 0,-1 0 1 0 0,0-1-1 0 0,0 1 0 0 0,0 0 1 0 0,0-1-1 0 0,0 1-4 0 0,0 2 66 0 0,0-3-2 0 0,0 0 0 0 0,2 2 0 0 0,-1-1-152 0 0,0-1 92 0 0,2 3 173 0 0,-1-2-125 0 0,0 0-57 0 0,-1 1-51 0 0,0-1-84 0 0,0 0-100 0 0,0 1-122 0 0,-1-1 129 0 0,0 0-37 0 0,1-1-4 0 0,-1 0-44 0 0,0 0-40 0 0,0 0-35 0 0,0 0-256 0 0,0 0-59 0 0,1 0-47 0 0,0 0-34 0 0,3 0-1414 0 0,5 0-1252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43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174 489 8176 0 0,'0'0'182'0'0,"0"0"29"0"0,0 0 13 0 0,-2 0-32 0 0,-1 0-145 0 0,2 0-95 0 0,-3 0 80 0 0,-5 0 92 0 0,3 0-15 0 0,-3 0 38 0 0,9 0-119 0 0,-2 0 38 0 0,-4-1 158 0 0,-4 1 174 0 0,9 0-344 0 0,0 0-1 0 0,0 0 0 0 0,0 0 1 0 0,0 0-1 0 0,1 0 1 0 0,-1 1-1 0 0,0-1 0 0 0,0 0 1 0 0,0 1-1 0 0,0-1 1 0 0,1 0-1 0 0,-1 1 0 0 0,0-1 1 0 0,0 1-54 0 0,-1 1 28 0 0,-1 1 43 0 0,-5 4 165 0 0,-6 8 256 0 0,7-9-310 0 0,1 1-45 0 0,1-2-103 0 0,2-3-32 0 0,0 1 41 0 0,-3 3 96 0 0,-8 9 291 0 0,11-10-322 0 0,-3 8 164 0 0,0-2-50 0 0,2-3-70 0 0,2 8 139 0 0,1-8-193 0 0,-1-1-37 0 0,-3 2-10 0 0,4-8-42 0 0,0 0 0 0 0,0 1 1 0 0,1-1-1 0 0,-1 1 0 0 0,0-1 1 0 0,0 1-1 0 0,1-1 1 0 0,-1 1-1 0 0,1-1 0 0 0,0 1 1 0 0,-1 0-1 0 0,1-1 0 0 0,0 1 1 0 0,0 0-10 0 0,0 77 368 0 0,0-77-360 0 0,0-1 0 0 0,0 1 0 0 0,1 0 1 0 0,-1 0-1 0 0,0 0 0 0 0,1-1 1 0 0,0 1-1 0 0,-1 0 0 0 0,1-1 1 0 0,0 1-1 0 0,0-1 0 0 0,0 1 1 0 0,0 0-9 0 0,0-1 8 0 0,0 1 0 0 0,0-1 0 0 0,0 1 1 0 0,-1-1-1 0 0,1 1 0 0 0,0 0 1 0 0,-1-1-1 0 0,1 1 0 0 0,-1 0 1 0 0,0 0-1 0 0,0-1 0 0 0,1 1 1 0 0,-1 0-9 0 0,0-1 2 0 0,-1-1 1 0 0,1 1 0 0 0,0-1 0 0 0,0 1 0 0 0,0-1 0 0 0,0 1 0 0 0,0-1 0 0 0,0 1 0 0 0,0-1 0 0 0,0 1 0 0 0,0-1 0 0 0,1 1 0 0 0,-1-1-1 0 0,0 1 1 0 0,0-1 0 0 0,0 1 0 0 0,1-1 0 0 0,-1 0 0 0 0,0 1 0 0 0,0-1 0 0 0,1 1 0 0 0,-1-1 0 0 0,0 0 0 0 0,1 1 0 0 0,-1-1-1 0 0,0 0 1 0 0,1 1 0 0 0,-1-1 0 0 0,1 0 0 0 0,-1 1 0 0 0,0-1 0 0 0,1 0-3 0 0,6 5 32 0 0,-1 6-6 0 0,-5-10-21 0 0,-1 0-1 0 0,1 0 1 0 0,-1 0 0 0 0,1 0 0 0 0,-1 0-1 0 0,1 0 1 0 0,-1 0 0 0 0,1 0-1 0 0,0 0 1 0 0,0-1 0 0 0,-1 1-1 0 0,1 0 1 0 0,0 0 0 0 0,0-1 0 0 0,0 1-1 0 0,0 0-4 0 0,11 2 83 0 0,27-3 200 0 0,-29 0-219 0 0,-5-3 66 0 0,1-2-37 0 0,1 1-1 0 0,0 0 1 0 0,-1 0 0 0 0,4-1-93 0 0,-1 1 71 0 0,-9 4-70 0 0,16-11 103 0 0,-14 9-96 0 0,0 1 0 0 0,-1-1 0 0 0,0 0-1 0 0,1 0 1 0 0,-1 0 0 0 0,0 0-1 0 0,0 0 1 0 0,0 0-8 0 0,0 1 5 0 0,8-14 105 0 0,6 1-81 0 0,-5 6-24 0 0,-3 1-5 0 0,-3 4 0 0 0,-1-1 0 0 0,0 1 0 0 0,0 0 0 0 0,0-1 0 0 0,0 0 0 0 0,0 0 0 0 0,1-6 0 0 0,-3 8 0 0 0,0-1 0 0 0,1 1 0 0 0,-1 0 0 0 0,0 0 0 0 0,0 0 0 0 0,1 0 0 0 0,0 0 0 0 0,-1 0 0 0 0,1 0 0 0 0,-1 1 0 0 0,1 0 0 0 0,-1-1 0 0 0,0 1 0 0 0,0 0 0 0 0,1 0 0 0 0,-1-1 0 0 0,0 1 0 0 0,-1-1 0 0 0,1 1 0 0 0,0-1 0 0 0,0 1 0 0 0,-1-1 0 0 0,1 0 0 0 0,-1 1 0 0 0,1-1 0 0 0,-1 0 0 0 0,1 1 0 0 0,-1-1 0 0 0,0 0 0 0 0,0 0 0 0 0,0 0 0 0 0,0 1 0 0 0,0-1 0 0 0,1 0 0 0 0,-1 0 0 0 0,0 1 0 0 0,1-1 0 0 0,0 0 1 0 0,-1 1-1 0 0,1-1 0 0 0,0 0 0 0 0,0 1 0 0 0,0-1 0 0 0,0 1 0 0 0,0-1-1 0 0,0 1-1 0 0,0-1 0 0 0,0 0 1 0 0,-1 1-1 0 0,1-1 1 0 0,0 0-1 0 0,-1 1 1 0 0,1-1-1 0 0,-1 0 1 0 0,0 0-1 0 0,0 1 0 0 0,1-1 1 0 0,-1 0 1 0 0,0-5-36 0 0,0 5 24 0 0,0 0 1 0 0,0-1-1 0 0,0 1 0 0 0,0 0 0 0 0,0 0 1 0 0,0 0-1 0 0,-1 0 0 0 0,1-1 0 0 0,-1 1 1 0 0,0-1 11 0 0,-5-5-11 0 0,1-1 9 0 0,3-21 3 0 0,1 18-4 0 0,-1 11-48 0 0,-18 21 40 0 0,16-16 12 0 0,2 1-1 0 0,-1 11 0 0 0,3-14 0 0 0,1 0 0 0 0,-1 0 0 0 0,0-1 0 0 0,1 1 0 0 0,-1 0 1 0 0,1 0-1 0 0,0 0 0 0 0,-1 0 0 0 0,1 0 0 0 0,0-1 1 0 0,0 1-1 0 0,1 1 0 0 0,-1-2-2 0 0,0 0-1 0 0,0 1 1 0 0,-1-1 0 0 0,1 1 0 0 0,0-1 0 0 0,-1 1-1 0 0,1-1 1 0 0,-1 1 0 0 0,0-1 0 0 0,1 1 0 0 0,-1 0 0 0 0,0-1 2 0 0,3 5-118 0 0,7 11-47 0 0,-4-6 72 0 0,7 5-14 0 0,34 32 86 0 0,-31-35 21 0 0,-3-8 0 0 0,-8 5 0 0 0,8-4 0 0 0,3 1-26 0 0,-3-1 38 0 0,-7-4-34 0 0,-3-3-64 0 0,2 0-90 0 0,-2 1 44 0 0,1 0-33 0 0,-2 0 81 0 0,0 0 1 0 0,0 0-17 0 0,-1 0-39 0 0,1 0-11 0 0,-1 0-39 0 0,1 0-44 0 0,-1 0-49 0 0,1 0-53 0 0,0 0-49 0 0,-1 0-44 0 0,1 0-37 0 0,0 0-137 0 0,0 0-38 0 0,3 0-1411 0 0</inkml:trace>
  <inkml:trace contextRef="#ctx0" brushRef="#br0" timeOffset="406">585 458 6176 0 0,'0'0'177'0'0,"0"5"0"0"0,0-2-171 0 0,0-1-1 0 0,0 1 0 0 0,0-1 1 0 0,0 1-1 0 0,1-1 0 0 0,-1 1 1 0 0,1 0-6 0 0,3 2 20 0 0,0-2 43 0 0,0 1 104 0 0,-3 5 96 0 0,2 5 202 0 0,3-4-80 0 0,-1-2-108 0 0,-2-1 5 0 0,2 3 117 0 0,2 4 114 0 0,-4 2 98 0 0,-3-15-568 0 0,0 0 0 0 0,0-1 1 0 0,0 1-1 0 0,0 0 1 0 0,0 0-1 0 0,0 0 0 0 0,0 0 1 0 0,0 0-1 0 0,0-1 1 0 0,1 1-1 0 0,-1 0 0 0 0,0 0 1 0 0,1 0-1 0 0,-1-1 1 0 0,1 1-44 0 0,9 5 634 0 0,-5 7 13 0 0,-2-9-565 0 0,1 1 100 0 0,2 1 136 0 0,3 3 276 0 0,0 0 0 0 0,-4-4-252 0 0,-1 0-124 0 0,-2-1-83 0 0,4 9 341 0 0,4-8-10 0 0,-5 2-152 0 0,-2-2-63 0 0,5-3-46 0 0,-5-2 79 0 0,-3 0-11 0 0,0 0 5 0 0,0 0 22 0 0,0 0 10 0 0,0 0 2 0 0,0 0-14 0 0,0 0-64 0 0,0 0-30 0 0,0 0-4 0 0,0 0 6 0 0,0 0 22 0 0,2-3 10 0 0,0 2-213 0 0,-1 0-1 0 0,0-1 1 0 0,0 1-1 0 0,0 0 1 0 0,0-1-1 0 0,0 1 1 0 0,0 0-1 0 0,-1-1 0 0 0,1 1 1 0 0,0-1-1 0 0,-1 0 1 0 0,1 1-1 0 0,-1-1 1 0 0,1 1-1 0 0,-1-1 1 0 0,0 0-1 0 0,0 1 0 0 0,0-2-24 0 0,2-6 36 0 0,3 4-32 0 0,2 1-4 0 0,8-25 0 0 0,-10 18 0 0 0,-5 10 0 0 0,1-1 0 0 0,-1 1 0 0 0,0 0 0 0 0,1 0 0 0 0,-1 0 0 0 0,1 0 0 0 0,0 0 0 0 0,-1 0 0 0 0,1 0 0 0 0,0 0 0 0 0,0 0 0 0 0,-1 0 0 0 0,1 1 0 0 0,0-1 0 0 0,0 0 0 0 0,0 0 0 0 0,0 1 0 0 0,1-1 0 0 0,11-5 0 0 0,-8-4 0 0 0,8 5 0 0 0,15-9 42 0 0,-22 13-32 0 0,-2 1-45 0 0,1 1-41 0 0,2 0-58 0 0,-5-1 113 0 0,0 0-1 0 0,-1 0 1 0 0,1 1 0 0 0,0-1 0 0 0,-1 1-1 0 0,1 0 1 0 0,-1-1 0 0 0,1 1-1 0 0,-1 0 1 0 0,1 0 0 0 0,1 1 21 0 0,5 3-58 0 0,3-1 28 0 0,-10-3 26 0 0,0-1 1 0 0,1 0-1 0 0,-1 1 1 0 0,0-1-1 0 0,0 1 1 0 0,0-1-1 0 0,0 1 1 0 0,0 0-1 0 0,0-1 1 0 0,0 1-1 0 0,0 0 1 0 0,-1 0-1 0 0,1 0 1 0 0,0 0-1 0 0,0-1 1 0 0,-1 1-1 0 0,1 0 1 0 0,0 1 3 0 0,4 11-24 0 0,6-7-19 0 0,5 22 32 0 0,-1 4 11 0 0,-12-16 0 0 0,-3-16 0 0 0,0 1 0 0 0,0 0 0 0 0,0 0 0 0 0,0 0 0 0 0,0 0 0 0 0,0 0 0 0 0,0-1 0 0 0,0 1 0 0 0,0 0 0 0 0,1 0 0 0 0,-1 0 0 0 0,0-1 0 0 0,1 1 0 0 0,-1 0 0 0 0,1 0 0 0 0,5 3 0 0 0,-5-3 0 0 0,-1-1 0 0 0,1 0 0 0 0,-1 0 0 0 0,0 1 0 0 0,1-1 0 0 0,-1 0 0 0 0,1 0 0 0 0,-1 1 0 0 0,0-1 0 0 0,1 1 0 0 0,-1-1 0 0 0,0 0 0 0 0,1 1 0 0 0,-1-1 0 0 0,0 1 0 0 0,0-1 0 0 0,0 1 0 0 0,1-1 0 0 0,-1 0 0 0 0,0 1 0 0 0,0-1 0 0 0,0 1 0 0 0,0-1 0 0 0,0 1 0 0 0,0-1 0 0 0,0 1 0 0 0,0-1 0 0 0,0 1 0 0 0,0-1 0 0 0,0 1 0 0 0,0-1 0 0 0,0 1 0 0 0,-1 2-4 0 0,1 6 6 0 0,3-2-66 0 0,8 3 9 0 0,-5-4-142 0 0,0-2 48 0 0,-3-2 100 0 0,-1-1 0 0 0,1 1 0 0 0,-1-1 0 0 0,1 0-1 0 0,-1 0 1 0 0,1 0 0 0 0,2 0 49 0 0,5 0-177 0 0,1-2-86 0 0,-6-1 86 0 0,0 0-39 0 0,-3 1 69 0 0,1 0 49 0 0,5-4-104 0 0,-4 4 58 0 0,-1-1-71 0 0,-1 1 65 0 0,0 0-34 0 0,-1 0-39 0 0,1 0-42 0 0,0 0-48 0 0,0 0-51 0 0,0 0-28 0 0,-1 0-55 0 0,1 0-46 0 0,0 0-42 0 0,-1-1-154 0 0,1 1-41 0 0,1-2-185 0 0,0 0-502 0 0,-3 3 1417 0 0</inkml:trace>
  <inkml:trace contextRef="#ctx0" brushRef="#br0" timeOffset="905.03">1547 505 7256 0 0,'0'0'165'0'0,"-3"0"22"0"0,2 0-156 0 0,-1 1 0 0 0,0-1 0 0 0,0 1 0 0 0,1-1 0 0 0,-1 1 0 0 0,0-1 0 0 0,1 1 0 0 0,-1 0 0 0 0,0 0 0 0 0,1 0 0 0 0,-2 1-31 0 0,-5 2 59 0 0,-7-1-59 0 0,8-3 23 0 0,0 0 61 0 0,2 0 47 0 0,4 0-97 0 0,1 1-1 0 0,-1-1 0 0 0,0 0 0 0 0,0 1 0 0 0,0-1 0 0 0,0 0 0 0 0,1 1 0 0 0,-1-1 0 0 0,0 1 1 0 0,1-1-1 0 0,-1 1 0 0 0,0 0 0 0 0,1-1 0 0 0,-1 1 0 0 0,0 0 0 0 0,1-1 0 0 0,-1 1 1 0 0,1 0-1 0 0,-1 0 0 0 0,1-1 0 0 0,0 1 0 0 0,-1 0 0 0 0,1 0 0 0 0,0 0 0 0 0,0 0-33 0 0,-7 6 283 0 0,-2-2 38 0 0,-2 1 197 0 0,7-1-289 0 0,2 1-46 0 0,1-5-158 0 0,1 0 0 0 0,0 0 0 0 0,-1 1 0 0 0,1-1-1 0 0,-1 0 1 0 0,0-1 0 0 0,1 1 0 0 0,-1 0 0 0 0,0 0 0 0 0,0 0 0 0 0,1 0 0 0 0,-1 0 0 0 0,0-1 0 0 0,0 1-1 0 0,0 0 1 0 0,0-1-25 0 0,-6 4 161 0 0,6-4-142 0 0,1 0-1 0 0,-1 0 0 0 0,1 0 0 0 0,0 0 0 0 0,-1 0 0 0 0,1 1 0 0 0,-1-1 0 0 0,1 0 1 0 0,-1 1-1 0 0,1-1 0 0 0,0 0 0 0 0,-1 0 0 0 0,1 1 0 0 0,0-1 0 0 0,-1 1 1 0 0,1-1-1 0 0,0 0 0 0 0,-1 1 0 0 0,1-1-18 0 0,-1 10 201 0 0,-1 1-47 0 0,-4 1-20 0 0,1-4-65 0 0,-6 15 129 0 0,6-14-118 0 0,4-7-57 0 0,0 0 0 0 0,1 0 1 0 0,-1 1-1 0 0,1-1 1 0 0,-1 0-1 0 0,1 0 0 0 0,0 0 1 0 0,0 1-1 0 0,0-1 1 0 0,0 0-1 0 0,0 0 0 0 0,0 1 1 0 0,1-1-1 0 0,-1 0 1 0 0,1 0-1 0 0,0 0 0 0 0,-1 0 1 0 0,1 0-1 0 0,0 1-23 0 0,7 12 160 0 0,-6-11-122 0 0,3 28 372 0 0,5-19-194 0 0,-7-10-87 0 0,-2-1-48 0 0,0 1-31 0 0,-1 0-37 0 0,-1 0-16 0 0,3-1 33 0 0,11 3 27 0 0,0 5-30 0 0,-9-7 52 0 0,0-2-40 0 0,4-2-3 0 0,-8 1-24 0 0,5-3 70 0 0,12-8 11 0 0,-8 7-46 0 0,0-2 38 0 0,3-4 122 0 0,14-16 66 0 0,-12 12-181 0 0,0 0-38 0 0,-7 7-41 0 0,-3 2 2 0 0,0-1 0 0 0,0 1 0 0 0,0-1 0 0 0,0 0 0 0 0,-1 0 0 0 0,0-1-15 0 0,0 1-2 0 0,0-4 1 0 0,-2-2 40 0 0,-2-13 128 0 0,0 9 4 0 0,2 9-99 0 0,-1 5-50 0 0,0 0 0 0 0,0-1 0 0 0,0 1 0 0 0,0 0 0 0 0,0 0 1 0 0,-1 0-1 0 0,1 0 0 0 0,-1-1 0 0 0,1 1 0 0 0,-1-1-22 0 0,-6-13 7 0 0,2 0 0 0 0,0 0 0 0 0,0-1 0 0 0,1-3-7 0 0,0-1-1 0 0,-2 1 1 0 0,-3-9 0 0 0,-4-2 0 0 0,6 15 0 0 0,0-1 0 0 0,1-1 0 0 0,1 1 0 0 0,-2-13 0 0 0,2-17 0 0 0,-5 0 0 0 0,4 2 0 0 0,0 20-6 0 0,1 6-25 0 0,3 0-38 0 0,0 0-58 0 0,-5 1 17 0 0,3 8 45 0 0,1-9-69 0 0,3 6 97 0 0,0 10-16 0 0,0 6-1 0 0,3 13 44 0 0,1-6 11 0 0,3 9 14 0 0,-5-1 50 0 0,0-2 4 0 0,0 1 0 0 0,2-1-1 0 0,0 0 1 0 0,0 0 0 0 0,1-1 0 0 0,4 7-69 0 0,8 28 140 0 0,3 8 44 0 0,-13-37-86 0 0,0 0 0 0 0,-1 0 0 0 0,-1 3-98 0 0,-2-5 64 0 0,-2-11-33 0 0,0-1-1 0 0,0 1 1 0 0,1-1 0 0 0,0 0-1 0 0,0 0 1 0 0,1 0-1 0 0,1 2-30 0 0,7 17 243 0 0,9 27-243 0 0,-10-26 246 0 0,12 25-246 0 0,-4-5 132 0 0,-7-29-106 0 0,-6 9 27 0 0,-3-22-106 0 0,0 1 47 0 0,2 0 43 0 0,1 2 59 0 0,0 0-19 0 0,-2-2-67 0 0,0-1-44 0 0,-1 0-50 0 0,-1-1-32 0 0,0 1-50 0 0,0 0-55 0 0,-1 0-63 0 0,0-4 27 0 0,0 0-42 0 0,0 0-39 0 0,0 0-33 0 0,0 1-244 0 0,1 1-57 0 0,-1-1-45 0 0,1 0-32 0 0,4 5-1347 0 0,4 2-1192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07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80 112 8176 0 0,'0'0'182'0'0,"0"0"29"0"0,0 0 13 0 0,0-3-32 0 0,0-20-121 0 0,0 20-7 0 0,0 1 92 0 0,0 1 178 0 0,-3-2 297 0 0,-7-7 17 0 0,7 7-13 0 0,3 3-83 0 0,0-2-38 0 0,0-9-8 0 0,0 8-33 0 0,0 3-128 0 0,0 0-51 0 0,0 0-8 0 0,-3 0-30 0 0,-7 0-106 0 0,7 0-44 0 0,3 0-8 0 0,-2 3-18 0 0,-9 8-54 0 0,11-11-24 0 0,-1 1 0 0 0,1-1 0 0 0,-1 1 0 0 0,1-1 0 0 0,0 1 1 0 0,-1 0-1 0 0,1-1 0 0 0,0 1 0 0 0,0-1 0 0 0,0 1 0 0 0,-1 0 0 0 0,1-1 0 0 0,0 1 0 0 0,0 0 0 0 0,0-1 0 0 0,0 1 0 0 0,0 0 0 0 0,0 0 0 0 0,0-1 0 0 0,0 1 0 0 0,0 0 0 0 0,1-1 0 0 0,-1 1 1 0 0,0 0-3 0 0,0 1 4 0 0,1-1-4 0 0,-1-1 1 0 0,0 1 0 0 0,0-1 0 0 0,0 1 0 0 0,0-1 0 0 0,0 1 0 0 0,0-1 0 0 0,0 1 0 0 0,0-1 0 0 0,-1 1 0 0 0,1-1 0 0 0,0 1 0 0 0,0-1 0 0 0,0 1 0 0 0,0-1 0 0 0,-1 1 0 0 0,1-1 0 0 0,0 0 0 0 0,0 1 0 0 0,-1-1 0 0 0,1 1-1 0 0,0-1 1 0 0,-1 0 0 0 0,1 1 0 0 0,-1-1 0 0 0,1 0 0 0 0,0 1 0 0 0,-1-1 0 0 0,1 0-1 0 0,-8 8 33 0 0,7 7-20 0 0,1-13-7 0 0,0 0-1 0 0,0 1 1 0 0,0-1 0 0 0,0 0-1 0 0,0 0 1 0 0,0 1 0 0 0,-1-1-1 0 0,1 0 1 0 0,-1 0 0 0 0,0 0 0 0 0,0 1-6 0 0,-4 5 30 0 0,4-6-26 0 0,0-1-1 0 0,0 0 1 0 0,0 1-1 0 0,1-1 1 0 0,-1 1-1 0 0,0-1 1 0 0,1 1-1 0 0,-1 0 1 0 0,1-1-1 0 0,0 1 1 0 0,-1-1-1 0 0,1 1 1 0 0,0 0 0 0 0,0 0-4 0 0,0 26 129 0 0,0 19-36 0 0,0-25-17 0 0,3 0-22 0 0,10 3-38 0 0,-10-18-7 0 0,1 0 0 0 0,-1 0 0 0 0,0 1 0 0 0,0 0-9 0 0,-1 0 9 0 0,1-1 0 0 0,0 0 0 0 0,0 0 0 0 0,1 1-9 0 0,5 3 0 0 0,0 0 0 0 0,0 0 0 0 0,2-1 0 0 0,6 6 0 0 0,7 6 0 0 0,-21-19 0 0 0,0 0 0 0 0,0 0 0 0 0,0 0 0 0 0,0-1 0 0 0,1 0 0 0 0,-1 1 0 0 0,1-1 0 0 0,0 0 0 0 0,-1-1 0 0 0,1 1 0 0 0,0-1 0 0 0,0 0 0 0 0,1 1 0 0 0,11 3 0 0 0,-9-3 0 0 0,-1 1 0 0 0,1-1 0 0 0,-1-1 0 0 0,0 1 0 0 0,1-1 0 0 0,-1 0 0 0 0,0-1 0 0 0,6 1 0 0 0,-3-1 0 0 0,-6 1 0 0 0,0-1 0 0 0,-1 0 0 0 0,1 0 0 0 0,0 0 0 0 0,0 0 0 0 0,0 0 0 0 0,0-1 0 0 0,0 1 0 0 0,0-1 0 0 0,0 0 0 0 0,1 0 0 0 0,1-1-51 0 0,0-1 47 0 0,13-6 106 0 0,-10 5-114 0 0,-4 2-31 0 0,0 0-33 0 0,0 0-39 0 0,0 0-47 0 0,2-1-106 0 0,-1 1-90 0 0,11-12-739 0 0,-1-1-43 0 0</inkml:trace>
  <inkml:trace contextRef="#ctx0" brushRef="#br0" timeOffset="478.2">600 269 7688 0 0,'0'0'166'0'0,"0"0"29"0"0,0 0 14 0 0,3 0-25 0 0,0 0-241 0 0,1 1 53 0 0,3-1 91 0 0,1 0 90 0 0,2 0 123 0 0,3-3 237 0 0,-5-2-282 0 0,2-1 108 0 0,3 4 62 0 0,-1 0-127 0 0,1-5 4 0 0,-2 1-48 0 0,-2 5-25 0 0,-1-2 91 0 0,-4 1-255 0 0,0 0-30 0 0,0 0 9 0 0,1-1 28 0 0,1 0 32 0 0,2-1 54 0 0,-4 2-110 0 0,16-6 120 0 0,-2 5 32 0 0,-6 1-103 0 0,1-4-9 0 0,-11 5-77 0 0,-1 0 0 0 0,1 0-1 0 0,-1 0 1 0 0,0 1 0 0 0,1-1-1 0 0,0 0 1 0 0,-1 1 0 0 0,1 0 0 0 0,-1-1-1 0 0,1 1 1 0 0,-1 0 0 0 0,1-1-11 0 0,3-1 73 0 0,9-9-58 0 0,1 9-5 0 0,1-1 33 0 0,-3-7-22 0 0,-10 4 35 0 0,-3-4 22 0 0,0 10-77 0 0,0 0 0 0 0,0 0 0 0 0,0-1 0 0 0,0 1 0 0 0,0 0 1 0 0,0 0-1 0 0,0 0 0 0 0,0 0 0 0 0,0 0 0 0 0,0 0 0 0 0,0 0 1 0 0,0 0-1 0 0,0 0 0 0 0,0 0 0 0 0,0-1 0 0 0,0 1 0 0 0,0 0 1 0 0,0 0-1 0 0,0 0 0 0 0,0 0 0 0 0,0 0 0 0 0,0 0 0 0 0,0 0 1 0 0,0 0-1 0 0,0 0 0 0 0,0 0 0 0 0,0 0 0 0 0,0 0 1 0 0,0-1-1 0 0,0 1 0 0 0,0 0 0 0 0,0 0 0 0 0,1 0 0 0 0,-1 0 1 0 0,0 0-1 0 0,0 0 0 0 0,0 0 0 0 0,0 0 0 0 0,0 0 0 0 0,0 0 1 0 0,0 0-1 0 0,0 0 0 0 0,0 0 0 0 0,0 0 0 0 0,0 0 0 0 0,1 0 1 0 0,-1 0-1 0 0,0 0 0 0 0,0 0 0 0 0,0 0 0 0 0,0 0 0 0 0,0 0 1 0 0,0 0-1 0 0,0 0 0 0 0,0 0 0 0 0,0 0 0 0 0,1 0-1 0 0,6 0 17 0 0,-4 0 76 0 0,-3 0-90 0 0,-1 0 0 0 0,1 0 1 0 0,-1 0-1 0 0,1 0 0 0 0,-1 0 1 0 0,1 0-1 0 0,-1 0 1 0 0,1 0-1 0 0,-1 0 0 0 0,1-1 1 0 0,-1 1-1 0 0,1 0 0 0 0,0 0 1 0 0,-1 0-1 0 0,1-1 1 0 0,-1 1-1 0 0,1 0 0 0 0,0-1 1 0 0,-1 1-1 0 0,1 0 0 0 0,0-1 1 0 0,-1 1-1 0 0,1 0 1 0 0,0-1-1 0 0,-1 1 0 0 0,1 0 1 0 0,0-1-1 0 0,0 1 0 0 0,0-1 1 0 0,-1 0-4 0 0,0-15 95 0 0,1 11-83 0 0,0 5-11 0 0,0 0 1 0 0,0 0-1 0 0,0 0 1 0 0,0 0 0 0 0,0 0-1 0 0,0 0 1 0 0,0 0-1 0 0,0 0 1 0 0,0-1-1 0 0,0 1 1 0 0,0 0 0 0 0,0 0-1 0 0,0 0 1 0 0,0 0-1 0 0,0 0 1 0 0,0 0 0 0 0,0 0-1 0 0,0 0 1 0 0,0 0-1 0 0,0 0 1 0 0,0-1 0 0 0,0 1-1 0 0,0 0 1 0 0,0 0-1 0 0,0 0 1 0 0,0 0 0 0 0,0 0-1 0 0,0 0 1 0 0,0 0-1 0 0,-1 0 1 0 0,1 0-1 0 0,0 0 1 0 0,0 0 0 0 0,0 0-1 0 0,0 0 1 0 0,0 0-1 0 0,0 0 1 0 0,0-1 0 0 0,0 1-1 0 0,0 0 1 0 0,0 0-1 0 0,0 0 1 0 0,-1 0 0 0 0,1 0-1 0 0,0 0 1 0 0,0 0-1 0 0,0 0 1 0 0,0 0 0 0 0,0 0-1 0 0,0 0 1 0 0,0 0-1 0 0,0 0 1 0 0,0 0-1 0 0,0 0 1 0 0,0 0 0 0 0,-1 1-1 0 0,1-1-1 0 0,-26 0 319 0 0,26 0-316 0 0,0 0 0 0 0,0 0 0 0 0,0 0 0 0 0,0 0 0 0 0,0 0 0 0 0,-1 0 0 0 0,1 0 0 0 0,0 0 0 0 0,0 0 1 0 0,0 0-1 0 0,0 0 0 0 0,0 0 0 0 0,0 0 0 0 0,0 0 0 0 0,0 0 0 0 0,0 0 0 0 0,0 0 0 0 0,-1 0 0 0 0,1 0 0 0 0,0 0 0 0 0,0 0 0 0 0,0 0 0 0 0,0 0 0 0 0,0 0 1 0 0,0-1-1 0 0,0 1 0 0 0,0 0 0 0 0,0 0 0 0 0,0 0 0 0 0,0 0 0 0 0,0 0 0 0 0,-1 0 0 0 0,1 0 0 0 0,0 0 0 0 0,0 0 0 0 0,0 0 0 0 0,0 0 0 0 0,0 0 0 0 0,0 0 0 0 0,0-1 1 0 0,0 1-1 0 0,0 0 0 0 0,0 0 0 0 0,0 0 0 0 0,0 0 0 0 0,0 0 0 0 0,0 0 0 0 0,0 0 0 0 0,0 0 0 0 0,0 0 0 0 0,0 0 0 0 0,0-1 0 0 0,0 1 0 0 0,0 0 0 0 0,0 0 1 0 0,0 0-1 0 0,0 0-3 0 0,0-8 119 0 0,0 6-40 0 0,0-1 57 0 0,-2 3 18 0 0,-13 4 18 0 0,3 5-50 0 0,10-6-16 0 0,2-3-12 0 0,-3 0-4 0 0,1 0-80 0 0,1 0 1 0 0,-1 1 0 0 0,0-1-1 0 0,0 1 1 0 0,1-1 0 0 0,-1 1-1 0 0,0 0 1 0 0,1-1 0 0 0,-1 1-1 0 0,0 0 1 0 0,1 0 0 0 0,0 0-1 0 0,-1 1 1 0 0,1-1 0 0 0,-1 1-11 0 0,-1 0 72 0 0,1 1 0 0 0,-12 8-2 0 0,8-8-41 0 0,5-3-28 0 0,1 0 1 0 0,-1 0-1 0 0,1 0 1 0 0,0 0-1 0 0,-1 0 1 0 0,1 1-1 0 0,-1-1 0 0 0,1 0 1 0 0,-1 0-1 0 0,1 0 1 0 0,0 1-1 0 0,-1-1 1 0 0,1 0-1 0 0,0 1 1 0 0,-1-1-1 0 0,1 0 1 0 0,0 1-1 0 0,-1-1 1 0 0,1 1-1 0 0,0-1 1 0 0,0 0-1 0 0,-1 1 0 0 0,1-1 1 0 0,0 1-1 0 0,0-1 1 0 0,0 1-1 0 0,0-1 1 0 0,0 0-1 0 0,0 1 1 0 0,0-1-1 0 0,0 1 1 0 0,0-1-1 0 0,0 1 1 0 0,0-1-1 0 0,0 1 1 0 0,0-1-2 0 0,-3 6 74 0 0,-10 4-15 0 0,0-5-48 0 0,12-4-11 0 0,1 0 1 0 0,0 0 0 0 0,-1-1 0 0 0,1 1-1 0 0,0 0 1 0 0,-1 0 0 0 0,1 0 0 0 0,0 0-1 0 0,0-1 1 0 0,0 1 0 0 0,0 0 0 0 0,0 0-1 0 0,0 0 1 0 0,0 0-1 0 0,0 0 1 0 0,0-1 0 0 0,1 1 0 0 0,-1-1 1 0 0,0 0-1 0 0,0 1 0 0 0,0-1 0 0 0,0 1 0 0 0,0-1 0 0 0,0 0 0 0 0,0 1 0 0 0,0-1 0 0 0,0 0 0 0 0,0 1 1 0 0,0-1-1 0 0,0 1 0 0 0,0-1 0 0 0,-1 0 0 0 0,1 1 0 0 0,0-1 0 0 0,0 0 0 0 0,0 1 0 0 0,0-1 0 0 0,-1 1 1 0 0,1-1-1 0 0,0 0 0 0 0,0 0 0 0 0,-1 1 0 0 0,1-1 0 0 0,0 0 0 0 0,0 1 0 0 0,-1-1-1 0 0,-6 6 33 0 0,-1 8 34 0 0,-3 2-1 0 0,9 0-40 0 0,2 5 31 0 0,0 5 9 0 0,0-24-61 0 0,0 0 0 0 0,0-1 0 0 0,0 1 0 0 0,1 0 0 0 0,-1 0 0 0 0,1-1 0 0 0,-1 1-1 0 0,1 0 1 0 0,0-1 0 0 0,0 1 0 0 0,-1-1 0 0 0,1 1 0 0 0,0 0-5 0 0,0-1 0 0 0,0 1 0 0 0,0-1 0 0 0,0 1 0 0 0,0-1 0 0 0,0 1 0 0 0,-1 0 0 0 0,1-1 0 0 0,-1 1 0 0 0,1 0 0 0 0,-1 0 0 0 0,0-1 0 0 0,0 1 0 0 0,0 0 1 0 0,0-1-1 0 0,0 0 0 0 0,0-1 0 0 0,0 1 0 0 0,0 0 0 0 0,0-1 0 0 0,0 1 0 0 0,1 0 0 0 0,-1-1 1 0 0,0 1-1 0 0,0 0 0 0 0,0-1 0 0 0,1 1 0 0 0,-1 0 0 0 0,0-1 0 0 0,1 1 0 0 0,-1-1 1 0 0,0 1-1 0 0,1-1 0 0 0,-1 1 0 0 0,1-1 0 0 0,-1 1 0 0 0,1-1 0 0 0,-1 1 0 0 0,1-1 0 0 0,0 1 1 0 0,-1-1-1 0 0,1 0 2 0 0,-1 1-1 0 0,1-1 1 0 0,0 1 0 0 0,-1-1 0 0 0,1 0 0 0 0,-1 1 0 0 0,0-1 0 0 0,1 1 0 0 0,-1 0 0 0 0,1-1 0 0 0,-1 1 0 0 0,0-1 0 0 0,1 1 0 0 0,-1 0 0 0 0,0-1 0 0 0,0 1-1 0 0,1 0 1 0 0,-1-1 0 0 0,0 1 0 0 0,0 0 0 0 0,0-1 0 0 0,0 1 0 0 0,0 0 0 0 0,0-1 0 0 0,0 1 0 0 0,0 0-2 0 0,0 1 0 0 0,0-1 1 0 0,1 1 0 0 0,-1 0-1 0 0,0 0 1 0 0,1-1-1 0 0,-1 1 1 0 0,1 0-1 0 0,0-1 1 0 0,0 1 0 0 0,-1-1-1 0 0,1 1 1 0 0,0 0-1 0 0,0-1 1 0 0,0 0-1 0 0,1 1 1 0 0,-1-1 0 0 0,0 0-1 0 0,0 0 1 0 0,1 1-1 0 0,11 14-1 0 0,-11-11 1 0 0,-1-4 0 0 0,-1-1 0 0 0,0 1 0 0 0,0 0 0 0 0,1-1 0 0 0,-1 1 0 0 0,0-1 0 0 0,1 1 0 0 0,-1 0 0 0 0,1-1 0 0 0,-1 1 0 0 0,1-1 0 0 0,-1 1 0 0 0,1-1 0 0 0,-1 1 0 0 0,1-1 0 0 0,-1 0 0 0 0,1 1 0 0 0,0-1 0 0 0,-1 0 0 0 0,1 1 0 0 0,0-1 0 0 0,0 0 1 0 0,3 3-2 0 0,28 23 1 0 0,3-13 0 0 0,-25-10 0 0 0,-5-2 0 0 0,1 0 0 0 0,-1 0 0 0 0,1 0 0 0 0,0-1 0 0 0,-1 0 0 0 0,1 0 0 0 0,-1 0 0 0 0,2-1 0 0 0,5 0 0 0 0,54 1 0 0 0,-65 0 0 0 0,1 0 0 0 0,0 0 0 0 0,-1 0 0 0 0,1-1 0 0 0,-1 1 0 0 0,1-1 0 0 0,0 1 0 0 0,-1-1 0 0 0,1 0 0 0 0,-1 1 0 0 0,1-1 0 0 0,-1 0 0 0 0,1 0 0 0 0,-1 0 1 0 0,7-4-2 0 0,12-4 37 0 0,-4 2-45 0 0,-2 1-43 0 0,-1 0-58 0 0,0 0-75 0 0,-1 1-93 0 0,-2 0-109 0 0,-6 3 148 0 0,-1 1-34 0 0,-1 0 26 0 0,-1 0-36 0 0,1 1-379 0 0,-1-1 95 0 0,-1 0-49 0 0,2 0-722 0 0,2-4-566 0 0,5-4-1077 0 0</inkml:trace>
  <inkml:trace contextRef="#ctx0" brushRef="#br0" timeOffset="961.3">1642 112 6384 0 0,'0'0'184'0'0,"0"-3"-6"0"0,-2-21 418 0 0,2 24-578 0 0,0 0-1 0 0,0-1 1 0 0,0 1 0 0 0,0 0-1 0 0,0 0 1 0 0,0 0-1 0 0,0-1 1 0 0,0 1 0 0 0,-1 0-1 0 0,1 0 1 0 0,0 0-1 0 0,0 0 1 0 0,0-1 0 0 0,0 1-1 0 0,0 0 1 0 0,0 0-1 0 0,-1 0 1 0 0,1 0 0 0 0,0 0-1 0 0,0-1 1 0 0,0 1-1 0 0,0 0 1 0 0,-1 0 0 0 0,1 0-1 0 0,0 0 1 0 0,0 0-1 0 0,0 0 1 0 0,-1 0 0 0 0,1 0-1 0 0,0 0 1 0 0,0 0-1 0 0,-1 0-17 0 0,-6-4 545 0 0,2-6 358 0 0,-2 5-285 0 0,3 2-112 0 0,2-5-79 0 0,-1 3 178 0 0,-3 0-309 0 0,-2 0 34 0 0,-4 2 197 0 0,7 0-35 0 0,-2-2-284 0 0,0 1 44 0 0,3 3-129 0 0,0 0 0 0 0,1 0 0 0 0,-1 1-1 0 0,0-1 1 0 0,0 1 0 0 0,0 0 0 0 0,0 0-123 0 0,-7-3 229 0 0,6-2-40 0 0,5 4-176 0 0,0 1 0 0 0,-1-1 0 0 0,1 1 0 0 0,-1-1 1 0 0,1 1-1 0 0,-1-1 0 0 0,1 1 0 0 0,-1-1 0 0 0,1 1 0 0 0,-1 0 0 0 0,1-1 0 0 0,-1 1 0 0 0,0 0 0 0 0,1-1 0 0 0,-1 1 0 0 0,1 0 0 0 0,-1 0 0 0 0,0-1 0 0 0,1 1 0 0 0,-1 0 0 0 0,0 0 0 0 0,1 0 0 0 0,-1 0 0 0 0,0 0 0 0 0,0 0 1 0 0,1 0-14 0 0,-7 0 102 0 0,4 0-71 0 0,1 0-1 0 0,0-1 0 0 0,0 2 0 0 0,0-1 1 0 0,0 0-1 0 0,-1 0 0 0 0,1 1 0 0 0,0-1 1 0 0,0 1-1 0 0,-1 0-30 0 0,-5 4 88 0 0,1-1-28 0 0,2-2 14 0 0,-1 0 33 0 0,-2-2 56 0 0,4-1-126 0 0,4 1-31 0 0,-7 5 36 0 0,-11 4 37 0 0,5-4-4 0 0,8 6-59 0 0,1-10-16 0 0,1 1 0 0 0,-6 13 0 0 0,-2 1 0 0 0,9 0 0 0 0,2 20 0 0 0,0-36 0 0 0,0 0 0 0 0,0 1 0 0 0,1-1 0 0 0,-1 1-1 0 0,0-1 1 0 0,0 0 0 0 0,0 1 0 0 0,0-1 0 0 0,0 1 0 0 0,0-1 0 0 0,1 0 0 0 0,-1 1 0 0 0,0-1 0 0 0,0 0 0 0 0,1 1 0 0 0,-1-1 0 0 0,0 0-1 0 0,0 1 1 0 0,1-1 0 0 0,-1 0 0 0 0,0 0 0 0 0,1 1 0 0 0,-1-1 0 0 0,1 0 0 0 0,6 6-12 0 0,-1 5-37 0 0,-5-10 47 0 0,-1 0 0 0 0,0 0 1 0 0,1 0-1 0 0,-1 0 0 0 0,1 0 0 0 0,0 0 1 0 0,-1 0-1 0 0,1 0 0 0 0,0 0 0 0 0,0 0 1 0 0,-1-1-1 0 0,1 1 0 0 0,0 0 0 0 0,0 0 1 0 0,0-1-1 0 0,0 1 2 0 0,12 4-43 0 0,-10-1 35 0 0,2 3 6 0 0,8-3 2 0 0,-11-4 0 0 0,0 1 0 0 0,1-1 0 0 0,-1 1 0 0 0,0 0 0 0 0,0 0 0 0 0,1 0 0 0 0,-1 0 0 0 0,0 0 0 0 0,0 0 0 0 0,0 1 0 0 0,0-1 0 0 0,1 2 0 0 0,1 0-6 0 0,0 1 1 0 0,0-2 0 0 0,1 1 0 0 0,-1 0 0 0 0,1-1-1 0 0,-1 0 1 0 0,1 0 0 0 0,0 0 0 0 0,-1-1 0 0 0,1 0 0 0 0,0 1-1 0 0,1-1 6 0 0,1 0 0 0 0,0 1 0 0 0,-1 0 0 0 0,1 0-1 0 0,-1 0 1 0 0,0 1 0 0 0,1 0 0 0 0,0 2 0 0 0,-2-3 0 0 0,-1 0 0 0 0,0 0 0 0 0,1 0 0 0 0,-1-1 0 0 0,1 0 0 0 0,-1 1 0 0 0,3-1 0 0 0,13 4 0 0 0,1 6 0 0 0,-8-8 0 0 0,-10-3 0 0 0,-1 0 0 0 0,0 1 0 0 0,0 0 0 0 0,1-1 0 0 0,-1 1 0 0 0,0 0 0 0 0,0 0 0 0 0,0 0 0 0 0,0 0 0 0 0,0 1 0 0 0,0-1 0 0 0,0 1 0 0 0,0-1 0 0 0,0 1 0 0 0,16 14 0 0 0,9-1 0 0 0,-25-13 0 0 0,1 0 0 0 0,0 0 1 0 0,-1 0-1 0 0,1 0 1 0 0,-1 1-1 0 0,0-1 1 0 0,0 1-1 0 0,0-1 0 0 0,0 1 1 0 0,1 1-1 0 0,4 10 36 0 0,-4-7-3 0 0,8 6-2 0 0,-7-6 81 0 0,-5 2-74 0 0,1-7-11 0 0,0 43 293 0 0,-3-40-167 0 0,-7 11 44 0 0,0 2 15 0 0,1-10-104 0 0,4-5-68 0 0,4-3-32 0 0,1 0 0 0 0,-1 0 0 0 0,1 1 0 0 0,-1-1 0 0 0,0 0 0 0 0,1 1 0 0 0,-1-1 1 0 0,1 1-1 0 0,-1-1 0 0 0,1 1 0 0 0,-1-1 0 0 0,1 1 0 0 0,-1-1 0 0 0,1 1 0 0 0,-1-1 0 0 0,1 1 1 0 0,0-1-1 0 0,-1 1 0 0 0,1 0 0 0 0,0-1 0 0 0,-1 1 0 0 0,1 0-8 0 0,-2 4 30 0 0,1-4-20 0 0,0 0 0 0 0,0 1 0 0 0,0-1-1 0 0,0 0 1 0 0,0 0 0 0 0,-1 0-1 0 0,1 0 1 0 0,0 0 0 0 0,0 0-1 0 0,-1 0 1 0 0,1-1 0 0 0,-1 1-1 0 0,1 0 1 0 0,0-1 0 0 0,-1 1-1 0 0,0-1 1 0 0,1 0 0 0 0,-1 1 0 0 0,1-1-1 0 0,-1 0 1 0 0,0 0-10 0 0,-8 1 47 0 0,-1-1 0 0 0,1 0 1 0 0,-2-1-48 0 0,-7 1 78 0 0,-2 0-22 0 0,-3 0-48 0 0,22 0-3 0 0,-1-1-1 0 0,1 1 1 0 0,-1 0-1 0 0,1 0 1 0 0,0-1-1 0 0,-1 0 0 0 0,1 1 1 0 0,0-1-1 0 0,-1 0 1 0 0,1 0-1 0 0,0 0 0 0 0,-2-1-4 0 0,-17-8-7 0 0,18 9-11 0 0,1 0 0 0 0,-1 0 0 0 0,0 0 0 0 0,1-1 0 0 0,-1 0 0 0 0,1 1 0 0 0,-1-1 0 0 0,1 0 18 0 0,-6-11-215 0 0,4 11 109 0 0,1 1-50 0 0,2 1 37 0 0,-1-1-37 0 0,0 0-42 0 0,1 1-48 0 0,-1-1-24 0 0,0 0-42 0 0,1 0-38 0 0,-1-1-33 0 0,0 0-249 0 0,0 0-57 0 0,-3-3-810 0 0,5 5 1498 0 0,-6-5-1849 0 0,-2-3-1045 0 0,6 6 2151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41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0 206 6392 0 0,'0'0'141'0'0,"0"0"23"0"0,0 0 12 0 0,0 0 48 0 0,0 0-83 0 0,0 0 117 0 0,0 3 216 0 0,3 7-65 0 0,2 0-79 0 0,0-2-79 0 0,1 3 115 0 0,-1-1-66 0 0,0 1 26 0 0,-4-10-275 0 0,-1 1-1 0 0,1-1 1 0 0,-1 0 0 0 0,0 1 0 0 0,1-1 0 0 0,-1 1 0 0 0,0-1-1 0 0,0 0 1 0 0,0 1 0 0 0,0 0-51 0 0,3 16 468 0 0,7 9-96 0 0,-7-21-283 0 0,0 0 0 0 0,0 0 1 0 0,-1 1-1 0 0,0-1 0 0 0,0 1 1 0 0,-1-1-1 0 0,0 1 0 0 0,0 0 1 0 0,-1 0-90 0 0,1 0 92 0 0,-1 0 0 0 0,1-1 1 0 0,1 1-1 0 0,-1 0 1 0 0,1-1-1 0 0,0 1-92 0 0,3 9 182 0 0,0 16 178 0 0,-1-16-179 0 0,-1-9-92 0 0,-2-1 0 0 0,1 1 0 0 0,-1 0-1 0 0,0-1 1 0 0,0 1 0 0 0,-1 0-89 0 0,2 10 184 0 0,4 7 147 0 0,0-3-33 0 0,-4-7-137 0 0,-3-4 3 0 0,1-8-122 0 0,0 0-1 0 0,0 0 1 0 0,0 0 0 0 0,0 0-1 0 0,0 0 1 0 0,1 0 0 0 0,-1 0-1 0 0,0 0 1 0 0,1 0 0 0 0,0 0-1 0 0,-1 0-41 0 0,1 0 200 0 0,0 0-93 0 0,0-1-77 0 0,0 0-34 0 0,0 2-77 0 0,2 1-128 0 0,-2-3 169 0 0,0 0 35 0 0,-1 1 37 0 0,1-1 41 0 0,-1 0 48 0 0,1 1 56 0 0,-1-1 18 0 0,1 0 48 0 0,-1 0 53 0 0,0 1 55 0 0,0-1 62 0 0,0 1 64 0 0,1-1 70 0 0,-1 1 73 0 0,-3-2-358 0 0,2 0-251 0 0,1 0 0 0 0,-1 0-1 0 0,1 0 1 0 0,-1 0-1 0 0,1 0 1 0 0,-1 0-1 0 0,1 0 1 0 0,-1 0 0 0 0,1 0-1 0 0,0 0 1 0 0,-1-1-1 0 0,1 1 1 0 0,-1 0-1 0 0,1 0 1 0 0,-1 0 0 0 0,1-1-1 0 0,-1 1 1 0 0,1 0-1 0 0,0-1 1 0 0,-1 1-1 0 0,1 0 1 0 0,0-1 0 0 0,-1 1-1 0 0,1 0 1 0 0,0-1-1 0 0,-1 1 1 0 0,1-1-1 0 0,0 1 1 0 0,0 0 0 0 0,-1-1-1 0 0,1 1 1 0 0,0-1-1 0 0,0 1 1 0 0,0-1-1 0 0,0 1 1 0 0,0-1 0 0 0,0 1-1 0 0,0-1 1 0 0,0 1-1 0 0,0-1 1 0 0,0 1-1 0 0,0-1-10 0 0,-3-4 180 0 0,-4-4-144 0 0,6 8-36 0 0,0-1 0 0 0,1 1 0 0 0,-1 0 0 0 0,0-1 0 0 0,1 1 0 0 0,-1-1 0 0 0,1 1 0 0 0,0-1 0 0 0,-1 1 0 0 0,1-1 0 0 0,0 0 0 0 0,0 0 0 0 0,0 0 0 0 0,0 0 0 0 0,0 1 0 0 0,-1-1 0 0 0,1 0 0 0 0,0 1 0 0 0,-1-1 0 0 0,1 1 0 0 0,-1-1 0 0 0,1 1 0 0 0,-1-1 0 0 0,0 1 0 0 0,0-1 0 0 0,0 0 0 0 0,0 0 0 0 0,-1 1 0 0 0,2-1 0 0 0,-1 0 0 0 0,0 1 0 0 0,0-1 0 0 0,0 0 0 0 0,1 0 0 0 0,-1 0 0 0 0,1 0 0 0 0,0 0 0 0 0,-1 0 0 0 0,1 0 0 0 0,0-1 0 0 0,0-3 0 0 0,-1 1 0 0 0,0 0 0 0 0,0 0 0 0 0,0 0 0 0 0,-2-4 0 0 0,1 3 0 0 0,0 0 0 0 0,1 0 0 0 0,0 1 0 0 0,0-1 0 0 0,0 0 0 0 0,0-1 0 0 0,1-11-2 0 0,-1 7 16 0 0,1 1 0 0 0,1-1 0 0 0,0 1 0 0 0,1-8-14 0 0,3 1 10 0 0,-3 10 0 0 0,0 0 1 0 0,-1 1 0 0 0,0-1 0 0 0,0 0 0 0 0,0-3-11 0 0,-1 8 4 0 0,0 1 0 0 0,0-1 0 0 0,0 0 0 0 0,1 1 0 0 0,-1-1 0 0 0,0 0 0 0 0,1 1 1 0 0,-1-1-1 0 0,1 0 0 0 0,0 1 0 0 0,-1-1 0 0 0,1 1 0 0 0,0-1 0 0 0,0 1 0 0 0,1-1-4 0 0,2-6 40 0 0,1-2 5 0 0,0-1-24 0 0,4 0-39 0 0,-7 8-7 0 0,1 0-1 0 0,-1 0 1 0 0,0 0 0 0 0,0 0-1 0 0,0-1 1 0 0,1 0 25 0 0,5-11-92 0 0,-1 6 60 0 0,6-4 18 0 0,-9 8 14 0 0,0 0 0 0 0,1 1 0 0 0,-1-1 0 0 0,1 1-1 0 0,1 0 1 0 0,1-1 0 0 0,2 1 4 0 0,1-1-37 0 0,1-1-43 0 0,5-2-82 0 0,1 0-19 0 0,-9 5 86 0 0,0 3-43 0 0,-1 0-45 0 0,1-3-49 0 0,10-5-229 0 0,-15 7 380 0 0,0 0-1 0 0,0 0 1 0 0,0 1-1 0 0,0-1 1 0 0,1 1-1 0 0,-1 0 0 0 0,2-1 78 0 0,-3 1-62 0 0,-1 0 0 0 0,1 0-1 0 0,0 0 1 0 0,-1 0-1 0 0,1 0 1 0 0,0-1-1 0 0,-1 1 1 0 0,1-1 0 0 0,0 1-1 0 0,-1-1 1 0 0,1 0-1 0 0,-1 0 1 0 0,1 0 0 0 0,-1 0 62 0 0,12-5-564 0 0,-9 5 368 0 0,-1 1-1 0 0,1-1 1 0 0,0 1-1 0 0,0 0 1 0 0,3 0 196 0 0,-7 0 0 0 0,19 0-1012 0 0</inkml:trace>
  <inkml:trace contextRef="#ctx0" brushRef="#br0" timeOffset="391.34">742 190 6880 0 0,'0'0'157'0'0,"0"0"23"0"0,0 0 11 0 0,-3 3 11 0 0,-7 7 45 0 0,7-7 17 0 0,0 0 7 0 0,-7 7 6 0 0,7-7 23 0 0,1-1 11 0 0,-9 9 1 0 0,9-9-2 0 0,-1 1-4 0 0,-8 8-2 0 0,9-9-82 0 0,1 1-80 0 0,0 0-51 0 0,1 1-47 0 0,0 0-11 0 0,-1-2 36 0 0,-12 22 330 0 0,5-10-150 0 0,3-5-114 0 0,0 23 351 0 0,-4-14-275 0 0,8-15-177 0 0,0 0 0 0 0,0 1 0 0 0,1-1 0 0 0,-1 0 0 0 0,1 1 0 0 0,-1-1 1 0 0,1 3-35 0 0,0 72 635 0 0,0-45-438 0 0,1-27-156 0 0,-1-1 1 0 0,1 1-1 0 0,1 0 1 0 0,-1 0-1 0 0,1 0 1 0 0,0 0-42 0 0,-1-1 25 0 0,1 0 0 0 0,-1 0 0 0 0,0 0 0 0 0,0 0 0 0 0,0 5-25 0 0,-1-8 8 0 0,0-1-1 0 0,0 1 1 0 0,0 0-1 0 0,1-1 1 0 0,-1 1-1 0 0,0 0 0 0 0,1-1 1 0 0,-1 1-1 0 0,1 0 1 0 0,0-1-1 0 0,-1 1 1 0 0,1-1-1 0 0,0 1 1 0 0,0-1-1 0 0,0 1-7 0 0,4 6 36 0 0,0 3 24 0 0,-5-10-54 0 0,1 0 0 0 0,-1 0 1 0 0,0 1-1 0 0,1-1 0 0 0,-1 0 1 0 0,1 0-1 0 0,0 0 0 0 0,-1 0 1 0 0,1 0-1 0 0,0 0 0 0 0,0-1 1 0 0,-1 1-1 0 0,1 0 0 0 0,0 0 1 0 0,0 0-1 0 0,0-1 0 0 0,0 1 1 0 0,1 0-7 0 0,11 4 88 0 0,-9 2-29 0 0,-3-7-54 0 0,-1 1 0 0 0,0-1 0 0 0,0 1 0 0 0,1-1 0 0 0,-1 0 0 0 0,0 1 0 0 0,0-1 0 0 0,1 1 0 0 0,-1-1 0 0 0,1 0 0 0 0,-1 1 0 0 0,0-1 0 0 0,1 0 0 0 0,-1 0 0 0 0,1 1 0 0 0,-1-1-1 0 0,1 0 1 0 0,-1 0 0 0 0,0 0 0 0 0,1 1 0 0 0,-1-1 0 0 0,1 0 0 0 0,-1 0 0 0 0,1 0 0 0 0,-1 0 0 0 0,1 0 0 0 0,-1 0 0 0 0,1 0 0 0 0,-1 0 0 0 0,1 0 0 0 0,-1 0 0 0 0,1-1-5 0 0,11 2 110 0 0,-9-1-78 0 0,0 1 1 0 0,1-1 0 0 0,-1 0 0 0 0,0 0 0 0 0,0-1-1 0 0,1 1 1 0 0,-1-1 0 0 0,0 1 0 0 0,0-1 0 0 0,1 0-33 0 0,11-8 171 0 0,-6 4-16 0 0,-1 0 0 0 0,0-1 1 0 0,2-3-156 0 0,3-2 125 0 0,-6 4-56 0 0,-3 4-42 0 0,-1 0 0 0 0,0-1-1 0 0,0 1 1 0 0,0-1 0 0 0,0 1 0 0 0,0-1-27 0 0,1-7 64 0 0,-3 9-50 0 0,0 0-1 0 0,0-1 1 0 0,1 1 0 0 0,-1 0-1 0 0,0 0 1 0 0,1 0-1 0 0,-1 0 1 0 0,1 0-1 0 0,0 0-13 0 0,16-21 81 0 0,-7 1-39 0 0,-2-1 4 0 0,-7 19-37 0 0,-1 0 1 0 0,1 0-1 0 0,-1 0 0 0 0,0 0 1 0 0,0 0-1 0 0,-1 0 1 0 0,1-1-1 0 0,-1-2-9 0 0,0-20 74 0 0,0-27 19 0 0,0 52-88 0 0,0 0 0 0 0,0 1-1 0 0,0-1 1 0 0,-1 0 0 0 0,1 1 0 0 0,0-1 0 0 0,-1 1 0 0 0,0-1 0 0 0,1 0-1 0 0,-1 1 1 0 0,0 0 0 0 0,0-1 0 0 0,0 1 0 0 0,0-1-5 0 0,-4-6 12 0 0,0-8 41 0 0,-8 1-40 0 0,5 7-13 0 0,5 4-4 0 0,0 1 0 0 0,0 0-1 0 0,0 0 1 0 0,-1 0 0 0 0,0 0 0 0 0,0 1 4 0 0,-7-3-88 0 0,-1-1-28 0 0,7 2 32 0 0,-1-2-42 0 0,-2-1 26 0 0,2 3-27 0 0,0 2-42 0 0,0 1-79 0 0,1-1-303 0 0,1-2 319 0 0,1 1-2 0 0,1 1-48 0 0,0 0-110 0 0,1 1-128 0 0,0 0-114 0 0,1 1 97 0 0,-1 0-43 0 0,1 0-673 0 0,0 0-523 0 0,0 0-997 0 0</inkml:trace>
  <inkml:trace contextRef="#ctx0" brushRef="#br0" timeOffset="932.11">1199 127 6704 0 0,'0'0'149'0'0,"0"0"23"0"0,0 0 12 0 0,0 3-25 0 0,0 11-96 0 0,0 1-54 0 0,0-12 40 0 0,0-1 60 0 0,0 0 17 0 0,0 1 48 0 0,0 1 57 0 0,0 0 64 0 0,1 2-24 0 0,1 0-33 0 0,2 1 12 0 0,3 0 80 0 0,-6-5-78 0 0,0 0-59 0 0,0-1-49 0 0,-1 1-42 0 0,0 0-24 0 0,0 0-35 0 0,0 3 15 0 0,-1-3-9 0 0,1-1 47 0 0,0 6 131 0 0,0-5-152 0 0,0 0 0 0 0,-1 0 1 0 0,1 0-1 0 0,1 1 0 0 0,-1-1 0 0 0,0 0 0 0 0,1 0 0 0 0,-1 0 0 0 0,1 0 0 0 0,0 1-75 0 0,3 7 218 0 0,0-2-34 0 0,-3-5-122 0 0,0 0 0 0 0,0 0 0 0 0,-1 0 0 0 0,1 0 0 0 0,-1 0 0 0 0,1 1 0 0 0,-1 1-62 0 0,1 7 290 0 0,3-1-60 0 0,1-2-48 0 0,1 0-38 0 0,-4-6-101 0 0,0 0-1 0 0,0 0 0 0 0,-1 0 1 0 0,1 0-1 0 0,-1 0 1 0 0,1 0-1 0 0,-1 1-42 0 0,4 25 331 0 0,6-8-3 0 0,-8-8-172 0 0,-3-11-125 0 0,1 0-1 0 0,-1 1 0 0 0,1-1 0 0 0,-1 0 0 0 0,1 0 1 0 0,0 0-1 0 0,0 1 0 0 0,0-1 0 0 0,1 0 1 0 0,-1 0-1 0 0,0 0 0 0 0,1 0 0 0 0,-1-1 1 0 0,1 1-31 0 0,7 11 177 0 0,-3 4-30 0 0,-3-5-33 0 0,1-3 7 0 0,1-2 23 0 0,2 1 51 0 0,1 0-99 0 0,0 2 47 0 0,7 4 133 0 0,-13-13-242 0 0,-1 1 0 0 0,1-1 1 0 0,-1 0-1 0 0,1 0 0 0 0,0 0 0 0 0,0 0 0 0 0,-1 0 0 0 0,1 0 1 0 0,0-1-1 0 0,0 1 0 0 0,0 0 0 0 0,0-1 0 0 0,0 0 0 0 0,0 1-34 0 0,1-1 208 0 0,-1 0 3 0 0,5-1-108 0 0,1-2 35 0 0,-5 1-51 0 0,1-1 1 0 0,-1 1-1 0 0,1-1 1 0 0,-1 1-1 0 0,0-1 1 0 0,0 0-88 0 0,9-12 311 0 0,-6 5-142 0 0,-2 2-67 0 0,-3 0-45 0 0,-1 7-51 0 0,0 1 0 0 0,-1-1 0 0 0,1 1 0 0 0,0-1 0 0 0,0 1 0 0 0,0-1 0 0 0,0 1 0 0 0,0-1 0 0 0,0 1 0 0 0,0-1 0 0 0,1 1 0 0 0,-1-1 0 0 0,0 1 0 0 0,0-1 0 0 0,0 1 0 0 0,0-1 0 0 0,1 1 0 0 0,-1-1 0 0 0,0 1 0 0 0,0 0 0 0 0,1-1 0 0 0,-1 1 0 0 0,0-1 0 0 0,1 1 0 0 0,-1 0 0 0 0,0-1 0 0 0,1 1 0 0 0,-1 0 0 0 0,1 0 0 0 0,-1-1 0 0 0,1 1 0 0 0,-1 0-6 0 0,7-5 54 0 0,-2-11 2 0 0,0 6-47 0 0,1-8 15 0 0,-4 2 33 0 0,-2 14-55 0 0,1 0-1 0 0,-1 0 0 0 0,0 1 1 0 0,0-1-1 0 0,1 0 0 0 0,-1 0 1 0 0,1 1-1 0 0,0-1 0 0 0,-1 0 1 0 0,1 1-1 0 0,0-1 0 0 0,0 1 1 0 0,0-1-2 0 0,0 1 0 0 0,0-1 0 0 0,0 1-1 0 0,0-1 1 0 0,0 0 0 0 0,-1 1 0 0 0,1-1 0 0 0,0 0 0 0 0,-1 1 0 0 0,0-1 0 0 0,1 0 0 0 0,-1 0 0 0 0,0 0-1 0 0,0 0 1 0 0,0-9 6 0 0,-1 8-1 0 0,1-1 1 0 0,0 1 0 0 0,0 0 0 0 0,0 0 0 0 0,0-1 0 0 0,1 1 0 0 0,-1 0 0 0 0,1 0 0 0 0,0 0-1 0 0,0-1-5 0 0,9-12 0 0 0,-7 1 0 0 0,-3 1-17 0 0,0 14 16 0 0,0 0-1 0 0,0 0 1 0 0,0 0-1 0 0,0 0 1 0 0,0 0 0 0 0,0 0-1 0 0,0 0 1 0 0,0 0-1 0 0,0 0 1 0 0,0 0-1 0 0,0-1 1 0 0,0 1 0 0 0,0 0-1 0 0,0 0 1 0 0,0 0-1 0 0,0 0 1 0 0,0 0-1 0 0,0 0 1 0 0,0 0 0 0 0,0 0-1 0 0,0 0 1 0 0,0 0-1 0 0,0-1 1 0 0,0 1-1 0 0,0 0 1 0 0,0 0 0 0 0,0 0-1 0 0,0 0 1 0 0,0 0-1 0 0,0 0 1 0 0,0 0-1 0 0,0 0 1 0 0,1 0 0 0 0,-1 0-1 0 0,0 0 1 0 0,0 0-1 0 0,0 0 1 0 0,0 0-1 0 0,0 0 1 0 0,0 0 0 0 0,0 0-1 0 0,0 0 1 0 0,0 0-1 0 0,0 0 1 0 0,0 0-1 0 0,1 0 1 0 0,-1 0 0 0 0,0 0-1 0 0,0 0 1 0 0,0 0-1 0 0,0 0 1 0 0,0 0-1 0 0,0 0 1 0 0,0 0 0 0 0,0 0-1 0 0,0 0 1 0 0,1 0 1 0 0,2 0-28 0 0,-1-1 18 0 0,0 1 1 0 0,-1 0 0 0 0,1 0-1 0 0,0 0 1 0 0,0 0 0 0 0,0 1-1 0 0,0-1 1 0 0,-1 0 0 0 0,1 1-1 0 0,0-1 1 0 0,1 1 9 0 0,-2 3-8 0 0,1-1 5 0 0,13 6-61 0 0,17 17-10 0 0,-27-23 61 0 0,-5-3 11 0 0,1 0 0 0 0,0 1 0 0 0,-1-1 0 0 0,1 0-1 0 0,0 1 1 0 0,-1-1 0 0 0,1 0 0 0 0,-1 1 0 0 0,1-1 0 0 0,-1 1 0 0 0,1-1 0 0 0,-1 1-1 0 0,1-1 1 0 0,-1 1 0 0 0,1-1 0 0 0,-1 1 0 0 0,0-1 0 0 0,1 1 0 0 0,-1 0 0 0 0,0-1-1 0 0,0 1 1 0 0,1 0 2 0 0,1 4-4 0 0,-1-4-1 0 0,0 1 1 0 0,0-1-1 0 0,1 1 1 0 0,-1-1-1 0 0,0 0 1 0 0,1 0-1 0 0,-1 1 1 0 0,1-1-1 0 0,-1 0 1 0 0,2 0 4 0 0,19 11-11 0 0,-15-9 13 0 0,24 2-2 0 0,-23 0 0 0 0,-6-4 0 0 0,-1 0 0 0 0,1 0 0 0 0,-1 0 0 0 0,1-1 0 0 0,-1 1 0 0 0,1 0 0 0 0,-1-1 0 0 0,1 1 0 0 0,-1-1 0 0 0,1 1 0 0 0,0-1 0 0 0,-1 0 0 0 0,1 0 0 0 0,0 0 0 0 0,5 0 0 0 0,-5 1 0 0 0,0-1 0 0 0,1 0 0 0 0,-1 0 0 0 0,0 0 0 0 0,0-1 0 0 0,0 1 0 0 0,0 0 0 0 0,0-1 0 0 0,0 1 0 0 0,2-1 0 0 0,4-4 0 0 0,-7 4 0 0 0,0 0 0 0 0,1 0 0 0 0,-1 0 0 0 0,1 0 0 0 0,-1 1 0 0 0,1-1 0 0 0,-1 0 0 0 0,1 1 0 0 0,0-1 0 0 0,-1 1 0 0 0,1 0 0 0 0,0 0 0 0 0,-1 0 0 0 0,1-1 0 0 0,0 1 0 0 0,-1 0 0 0 0,1 0 0 0 0,0 0 0 0 0,-1-1 0 0 0,1 1 0 0 0,0 0 0 0 0,-1-1 0 0 0,1 0 0 0 0,-1 1 0 0 0,1-1 0 0 0,-1 0 0 0 0,1 0 0 0 0,-1 0 0 0 0,1 0 0 0 0,6-4 0 0 0,3 1 0 0 0,-10 3 0 0 0,0 1 0 0 0,0 0 0 0 0,0-1 0 0 0,0 1 0 0 0,0-1 0 0 0,0 1 0 0 0,0-1 0 0 0,0 0 0 0 0,0 1 0 0 0,0-1 0 0 0,0 0 0 0 0,0 0 0 0 0,0 0 0 0 0,-1 1 0 0 0,1-1 0 0 0,0 0 0 0 0,0 0 0 0 0,0-1 0 0 0,1-3-1 0 0,-2 4 3 0 0,0 1 0 0 0,1-1 0 0 0,-1 0 0 0 0,0 1 0 0 0,1-1 0 0 0,-1 1 0 0 0,0-1-1 0 0,1 0 1 0 0,-1 1 0 0 0,1-1 0 0 0,-1 1 0 0 0,1-1 0 0 0,-1 1 0 0 0,1-1 0 0 0,-1 1 0 0 0,1 0 0 0 0,-1-1 0 0 0,1 1 0 0 0,0 0 0 0 0,-1-1 0 0 0,1 1 0 0 0,0 0-2 0 0,4-3 12 0 0,-4 3-11 0 0,0-1 1 0 0,0 1 0 0 0,0-1-1 0 0,0 0 1 0 0,-1 0 0 0 0,1 0-1 0 0,0 1 1 0 0,0-1 0 0 0,-1 0-1 0 0,1 0 1 0 0,-1 0 0 0 0,1 0-1 0 0,0 0 1 0 0,-1 0-1 0 0,0 0 1 0 0,1-1-2 0 0,5-9 44 0 0,5 6-18 0 0,-6-6 38 0 0,2 7-20 0 0,-7 4-41 0 0,1 0-1 0 0,-1-1 1 0 0,0 1 0 0 0,1 0 0 0 0,-1-1-1 0 0,1 1 1 0 0,-1 0 0 0 0,0 0-1 0 0,1-1 1 0 0,-1 1 0 0 0,0-1-1 0 0,1 1 1 0 0,-1 0 0 0 0,0-1 0 0 0,0 1-1 0 0,1-1 1 0 0,-1 1 0 0 0,0-1-1 0 0,0 1 1 0 0,0-1 0 0 0,1 1-1 0 0,-1-1 1 0 0,0 1 0 0 0,0-1 0 0 0,0 1-1 0 0,0-1 1 0 0,0 1 0 0 0,0-1-1 0 0,0 1 1 0 0,0-1 0 0 0,0 1-1 0 0,-1-1-2 0 0,1-22 135 0 0,0 17-128 0 0,-2 1 46 0 0,-9-8-26 0 0,9 8-12 0 0,2 4-13 0 0,-1 0 1 0 0,1 1-1 0 0,0-1 1 0 0,-1 1-1 0 0,1-1 0 0 0,0 0 1 0 0,-1 1-1 0 0,1-1 1 0 0,-1 1-1 0 0,1-1 1 0 0,0 1-1 0 0,-1-1 0 0 0,1 1 1 0 0,-1-1-1 0 0,0 1 1 0 0,1 0-1 0 0,-1-1 1 0 0,1 1-1 0 0,-1 0 0 0 0,0-1 1 0 0,1 1-1 0 0,-1 0-2 0 0,-4-3-2 0 0,-11-10 13 0 0,9 5 9 0 0,-6-4-51 0 0,1 3-97 0 0,7 7 71 0 0,5 2 41 0 0,-1-1 0 0 0,1 1 0 0 0,-1 0 1 0 0,0-1-1 0 0,1 1 0 0 0,-1 0 0 0 0,0-1 0 0 0,1 1 0 0 0,-1 0 1 0 0,1-1-1 0 0,-1 1 0 0 0,1-1 0 0 0,-1 1 0 0 0,1-1 1 0 0,0 0-1 0 0,-1 1 0 0 0,1-1 0 0 0,0 1 0 0 0,-1-1 1 0 0,1 0-1 0 0,0 1 0 0 0,-1-1 16 0 0,-1-4-67 0 0,-4-4-117 0 0,1 5-46 0 0,5 4 230 0 0,-1-2-439 0 0,-1 1 73 0 0,1 0 65 0 0,0 1 59 0 0,0-1 18 0 0,0 1 60 0 0,-1 0 29 0 0,1 0 12 0 0,-1 1 15 0 0,1-1 3 0 0,0-1-31 0 0,0 0-65 0 0,0 1 94 0 0,1-1 1 0 0,0 0 0 0 0,-1 0-1 0 0,1 0 1 0 0,0 1 0 0 0,-1-1-1 0 0,1 0 1 0 0,0 0-1 0 0,0 0 1 0 0,0 0 0 0 0,0 1-1 0 0,0-1 1 0 0,0 0 0 0 0,0-1 106 0 0</inkml:trace>
  <inkml:trace contextRef="#ctx0" brushRef="#br0" timeOffset="1413.71">2414 17 9096 0 0,'0'0'200'0'0,"0"0"33"0"0,0 0 16 0 0,0 0 49 0 0,0 0-134 0 0,-2 0 124 0 0,-5-2 13 0 0,2-3 87 0 0,2 1-129 0 0,-2 1 63 0 0,0 1-53 0 0,-2 2 54 0 0,-7 0 61 0 0,-1 0-78 0 0,-4 0-13 0 0,-9 0 67 0 0,28 0-356 0 0,-12 2 96 0 0,-1 4 8 0 0,11-5-94 0 0,1 0 1 0 0,0 0-1 0 0,-1 0 1 0 0,1-1 0 0 0,-1 1-1 0 0,1 0 1 0 0,-1-1-1 0 0,1 1 1 0 0,-1-1-1 0 0,0 0 1 0 0,1 0 0 0 0,-1 1-15 0 0,-3 1 100 0 0,1 2-86 0 0,4-4-14 0 0,-8 8 16 0 0,-9 9 27 0 0,4-1-32 0 0,7-3-11 0 0,-4-8 0 0 0,9-4 0 0 0,1 0 0 0 0,0 0 0 0 0,-1-1 0 0 0,1 1 0 0 0,0 0 0 0 0,0 0 0 0 0,-1 0 0 0 0,1 0 0 0 0,0-1 0 0 0,0 1 0 0 0,0 0 0 0 0,0 0 0 0 0,0 0 0 0 0,0 0 0 0 0,0 31 0 0 0,0-31 0 0 0,0 0 0 0 0,1 0 0 0 0,-1 0 0 0 0,0 0 0 0 0,0 0 0 0 0,1 0 0 0 0,-1 0 0 0 0,0 0 0 0 0,1-1 0 0 0,-1 1 0 0 0,1 0 0 0 0,-1 0 0 0 0,1 0 0 0 0,0 0 0 0 0,-1-1 0 0 0,1 1 0 0 0,0 0 0 0 0,-1-1 0 0 0,1 1 0 0 0,0 0 0 0 0,0-1 0 0 0,0 1 0 0 0,-1-1 0 0 0,1 1 0 0 0,0-1 0 0 0,0 0 0 0 0,0 1 0 0 0,15 10 0 0 0,-13-8 2 0 0,1-1 1 0 0,0 1-1 0 0,0 0 1 0 0,0-1-1 0 0,0 0 1 0 0,1 0-1 0 0,-1 0 1 0 0,2 0-3 0 0,16 8 40 0 0,-17-7-30 0 0,-1-1 1 0 0,0 1-1 0 0,1-1 1 0 0,0 0-1 0 0,0 0 1 0 0,1 0-11 0 0,-1-1 7 0 0,0 1 1 0 0,0 0-1 0 0,0 0 1 0 0,-1 0-1 0 0,1 1 1 0 0,1 1-8 0 0,35 18-32 0 0,-32-19 25 0 0,0 2-1 0 0,0-1 0 0 0,-1 1 1 0 0,0 1-1 0 0,0-1 0 0 0,7 8 8 0 0,-10-9 11 0 0,0 1-1 0 0,0-1 0 0 0,1-1 1 0 0,-1 1-1 0 0,1-1-10 0 0,12 10 32 0 0,-4-2 35 0 0,-7-3-5 0 0,-4-5-23 0 0,0 1 0 0 0,0-1-1 0 0,1 0 1 0 0,-1 0 0 0 0,1-1 0 0 0,0 1-39 0 0,4 1 108 0 0,-4-3-69 0 0,0 1 1 0 0,-1 0-1 0 0,1 1 0 0 0,0-1 1 0 0,-1 1-1 0 0,2 1-39 0 0,0 2 88 0 0,-1 1 42 0 0,-1 1 60 0 0,-3 3 74 0 0,1-8-203 0 0,-1 0 1 0 0,-1 0-1 0 0,1 0 1 0 0,0 0 0 0 0,-1 0-1 0 0,0 0 1 0 0,1 0 0 0 0,-1 0-62 0 0,0-1 32 0 0,0 0 0 0 0,-1 0 1 0 0,1 0-1 0 0,0 0 0 0 0,0 0 1 0 0,-1 0-1 0 0,1-1 0 0 0,-1 1-32 0 0,-11 14 256 0 0,10-11-185 0 0,-1 2 93 0 0,-3-3-43 0 0,2-1-87 0 0,-26 16 146 0 0,25-14-150 0 0,0-1-1 0 0,-1 0 1 0 0,0 0-1 0 0,1-1 1 0 0,-1 1-1 0 0,-4 0-29 0 0,0 0 17 0 0,8-2-14 0 0,0-1 1 0 0,0 0 0 0 0,0 0-1 0 0,0 0 1 0 0,0 0 0 0 0,0 0-1 0 0,-1-1 1 0 0,1 1 0 0 0,0-1-1 0 0,-3 0-3 0 0,-23 0 17 0 0,-47 0 198 0 0,67-1-194 0 0,2-1-97 0 0,1 0-83 0 0,2-1-67 0 0,-4-2-223 0 0,-8 0-643 0 0,0-9-54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59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10336 0 0,'0'0'233'0'0,"0"0"39"0"0,0 0 15 0 0,0 0-14 0 0,0 0-60 0 0,0 0-21 0 0,0 0-151 0 0,0 0-91 0 0,0 0-79 0 0,0 0-107 0 0,0 0-127 0 0,0 0-113 0 0,1 0 58 0 0,-1-1-42 0 0,2-1-551 0 0,2-2-441 0 0,5-5-832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57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0 316 7312 0 0,'0'0'165'0'0,"0"0"22"0"0,0 0 9 0 0,0 3-20 0 0,0 3-256 0 0,0 0 41 0 0,0-1 37 0 0,0 1 36 0 0,0 6 126 0 0,0 1 109 0 0,0-2 46 0 0,0 0 53 0 0,0 45 1596 0 0,0-53-1896 0 0,1 0 0 0 0,-1 1-1 0 0,0-1 1 0 0,1 0 0 0 0,0 0 0 0 0,0 0-1 0 0,0 2-67 0 0,7 13 405 0 0,-5-12-191 0 0,-2 0-38 0 0,0 17 303 0 0,-2-13-225 0 0,0 1 77 0 0,1-6-122 0 0,0 0 34 0 0,0-1-161 0 0,0 3 75 0 0,0 17 527 0 0,0-17-485 0 0,0-7-195 0 0,0 0 0 0 0,0 0 1 0 0,0 0-1 0 0,0 0 1 0 0,0 0-1 0 0,0 0 0 0 0,0 0 1 0 0,0 0-1 0 0,0 1 1 0 0,0-1-1 0 0,0 0 0 0 0,0 0 1 0 0,0 0-1 0 0,0 0 1 0 0,0 0-1 0 0,0 0 0 0 0,0 0 1 0 0,0 0-1 0 0,0 0 0 0 0,0 0 1 0 0,0 1-1 0 0,0-1 1 0 0,0 0-1 0 0,0 0 0 0 0,0 0 1 0 0,0 0-1 0 0,0 0 1 0 0,0 0-1 0 0,0 0 0 0 0,1 0 1 0 0,-1 0-1 0 0,0 0 1 0 0,0 0-1 0 0,0 0 0 0 0,0 0 1 0 0,0 0-1 0 0,0 0 1 0 0,0 0-1 0 0,0 0 0 0 0,0 1 1 0 0,0-1-1 0 0,0 0 1 0 0,1 0-1 0 0,-1 0 0 0 0,0 0 1 0 0,0 0-1 0 0,0 0 1 0 0,0 0-1 0 0,0 0 0 0 0,0 0 1 0 0,0 0-1 0 0,0 0 1 0 0,0 0-1 0 0,0-1 0 0 0,1 1 1 0 0,-1 0-1 0 0,0 0-4 0 0,10 0 242 0 0,-7 0-2 0 0,-3 0-19 0 0,0 0-80 0 0,0 0-39 0 0,0 0-6 0 0,0 0 6 0 0,0 0 29 0 0,0 0 11 0 0,0 0 2 0 0,0 0 15 0 0,0 0 62 0 0,0 0 31 0 0,0 0 4 0 0,0 0-114 0 0,3-2-84 0 0,2-4-48 0 0,-4 4-12 0 0,0 1 0 0 0,0 0-1 0 0,-1-1 1 0 0,1 1-1 0 0,0 0 1 0 0,-1-1-1 0 0,1 1 1 0 0,-1-1 0 0 0,1 1-1 0 0,-1-1 1 0 0,0 1-1 0 0,0-1 1 0 0,1 0-1 0 0,-1 0 3 0 0,0 1 0 0 0,-1 1 0 0 0,1-1 0 0 0,0 1 0 0 0,0-1 0 0 0,0 1 0 0 0,0-1 0 0 0,0 1 0 0 0,0-1 0 0 0,0 1 0 0 0,0-1 0 0 0,0 1 0 0 0,0-1 0 0 0,1 1 0 0 0,-1 0 0 0 0,0-1 0 0 0,0 1 0 0 0,0-1 0 0 0,1 1 0 0 0,-1-1 0 0 0,0 1 0 0 0,0 0 0 0 0,1-1 0 0 0,-1 1 0 0 0,0-1 0 0 0,1 1 0 0 0,-1 0 0 0 0,0-1 0 0 0,1 1 0 0 0,-1 0 0 0 0,1 0 0 0 0,-1-1 0 0 0,1 1 0 0 0,8-7 0 0 0,0-4 0 0 0,-1 0 0 0 0,0-1 0 0 0,-1 0 0 0 0,2-6 0 0 0,14-21 11 0 0,2 2 43 0 0,-19 27-55 0 0,-4 7 1 0 0,0 0 0 0 0,1 1 0 0 0,-1-1 0 0 0,0 1 0 0 0,1 0 0 0 0,0 0 0 0 0,-1 0 0 0 0,1 0 0 0 0,3-2 0 0 0,11-8 0 0 0,17-33 0 0 0,-33 45-1 0 0,3-5 4 0 0,0 1 0 0 0,0 0 0 0 0,1 1-1 0 0,0-1 1 0 0,0 0-3 0 0,-2 3 5 0 0,-1 0 0 0 0,1 0-1 0 0,0 0 1 0 0,0 0 0 0 0,0 0-1 0 0,0 1 1 0 0,0-1-1 0 0,0 1 1 0 0,-1 0 0 0 0,1 0-1 0 0,1 0-4 0 0,6-1-4 0 0,18 2-76 0 0,-21 1 76 0 0,-2 12 4 0 0,24 20 0 0 0,-22-22-2 0 0,0 1 0 0 0,-2 0 0 0 0,5 12 2 0 0,-1-2-33 0 0,0-1-41 0 0,-2-9 25 0 0,-1 3 43 0 0,9 28 116 0 0,-14-41-98 0 0,8 20 111 0 0,-2-4-61 0 0,-4 5-57 0 0,-1-9-5 0 0,9-2 20 0 0,-9-10 82 0 0,-2-3 24 0 0,0 0 2 0 0,0 0 2 0 0,0 0 6 0 0,0 0 6 0 0,0 0 2 0 0,0 0-8 0 0,0 0-34 0 0,0 0-20 0 0,0 0-2 0 0,0-3 8 0 0,0 1-80 0 0,0-3 70 0 0,1-12 189 0 0,1 10-212 0 0,11-22 49 0 0,7-8-279 0 0,4-3 175 0 0,22-31-102 0 0,-41 64 95 0 0,-3 4 6 0 0,0 0 0 0 0,1 0 0 0 0,-1 0 0 0 0,1 0 0 0 0,0 1 0 0 0,0-1 0 0 0,0 1 0 0 0,0 0 0 0 0,0 0 0 0 0,1 0 0 0 0,0 0 1 0 0,0-1-3 0 0,1 1 1 0 0,-1-1-1 0 0,0 0 1 0 0,0 0-1 0 0,3-3 3 0 0,16-12-52 0 0,-1 7 58 0 0,-12 7 21 0 0,1-1 39 0 0,18-6 177 0 0,-14 10-184 0 0,-7 3-67 0 0,0 1-34 0 0,-1 0-15 0 0,23 14-249 0 0,-22-8 218 0 0,-3 2 58 0 0,-4-9 22 0 0,0 0 0 0 0,0 0 0 0 0,0 1 0 0 0,0-1 0 0 0,1 0 1 0 0,-1 0-1 0 0,1 0 0 0 0,-1 0 0 0 0,1 0 8 0 0,3 3-15 0 0,-1 1 1 0 0,0-1-1 0 0,0 1 1 0 0,-1 0-1 0 0,0 0 0 0 0,0 1 15 0 0,0-1-8 0 0,4 9-63 0 0,-1 5 19 0 0,-3-10 35 0 0,-2-6 15 0 0,-1-1 1 0 0,1 1-1 0 0,-1 0 0 0 0,0 0 1 0 0,0 0-1 0 0,0 0 0 0 0,0 2 2 0 0,-1-4 0 0 0,1 0 1 0 0,0-1-1 0 0,-1 1 0 0 0,1 0 0 0 0,0 0 0 0 0,0 0 0 0 0,1 0 0 0 0,-1-1 0 0 0,0 1 0 0 0,0 0 0 0 0,1 0 0 0 0,0 0 0 0 0,-1-1 0 0 0,1 1 0 0 0,0 1 0 0 0,3-1 0 0 0,3 4 0 0 0,-7-4 3 0 0,1 1-1 0 0,0-1 0 0 0,-1 1 1 0 0,0-1-1 0 0,0 1 0 0 0,0-1 0 0 0,0 2-2 0 0,0 7 93 0 0,0-4-68 0 0,0 0-58 0 0,0 2-77 0 0,0-6-98 0 0,6-3-60 0 0,2 5-218 0 0,-6-3 204 0 0,-1 0 75 0 0,0-1-57 0 0,1 1-67 0 0,-1-1-80 0 0,1 0-92 0 0,0 0-103 0 0,1-1-115 0 0,-1 0 314 0 0,0 0-33 0 0,-2 0-1160 0 0</inkml:trace>
  <inkml:trace contextRef="#ctx0" brushRef="#br0" timeOffset="445.94">1341 332 7856 0 0,'0'0'174'0'0,"0"0"29"0"0,-2 0 13 0 0,1 0-204 0 0,0 0 1 0 0,1 0-1 0 0,-1 0 0 0 0,0 0 1 0 0,1 0-1 0 0,-1 0 1 0 0,0 0-1 0 0,1 0 0 0 0,-1-1 1 0 0,0 1-1 0 0,1 0 0 0 0,-1 0 1 0 0,0-1-1 0 0,1 1 0 0 0,-1 0-12 0 0,-4-11 38 0 0,2 10-19 0 0,1 1 39 0 0,-2 0 102 0 0,-3-4 92 0 0,-3-7 276 0 0,8 10-262 0 0,0 0-61 0 0,1 0-53 0 0,-1 1-45 0 0,0-1-24 0 0,0 1-39 0 0,-3 1 6 0 0,3-1-6 0 0,1 1 46 0 0,-10 1 154 0 0,6 3-57 0 0,5-4-175 0 0,0 0 1 0 0,-1-1-1 0 0,1 1 0 0 0,-1-1 0 0 0,1 1 1 0 0,-1-1-1 0 0,1 1 0 0 0,-1-1 0 0 0,1 1 1 0 0,-1-1-1 0 0,1 0 0 0 0,-1 1 0 0 0,1-1 1 0 0,-1 0-1 0 0,0 0 0 0 0,1 1 0 0 0,-1-1 1 0 0,0 0-1 0 0,1 0 0 0 0,-1 0 0 0 0,0 0 1 0 0,1 0-1 0 0,-1 1 0 0 0,0-2 0 0 0,1 1 1 0 0,-1 0-13 0 0,-10 3 199 0 0,1 10 181 0 0,-1 3-54 0 0,-5-3 41 0 0,8-8-152 0 0,1 0-57 0 0,1 2-24 0 0,-2 3 17 0 0,-1 3 39 0 0,0-3 10 0 0,1 0-9 0 0,-1 5 155 0 0,1-1-70 0 0,1-6-148 0 0,6-6-95 0 0,-1 0-1 0 0,1-1 1 0 0,-1 1 0 0 0,1 0 0 0 0,0 0-1 0 0,0 0 1 0 0,0 0 0 0 0,-1 0-33 0 0,1 1 62 0 0,1 1 1 0 0,-1-1-1 0 0,0 0 0 0 0,1 1 1 0 0,0-1-1 0 0,-1 1 1 0 0,1-1-1 0 0,1 1-62 0 0,-3 9 170 0 0,-2-3-43 0 0,3-10-119 0 0,1 1 0 0 0,0-1 0 0 0,-1 1 0 0 0,1 0 0 0 0,0-1 0 0 0,0 1 0 0 0,-1-1 0 0 0,1 1 0 0 0,0 0 0 0 0,0-1 0 0 0,0 1 0 0 0,0 0 0 0 0,0-1 0 0 0,0 1 0 0 0,0 0 0 0 0,0-1 0 0 0,0 1 0 0 0,0 0 0 0 0,0-1 0 0 0,0 1 0 0 0,0-1 0 0 0,0 1 0 0 0,1 0 0 0 0,-1-1 0 0 0,0 1 0 0 0,1-1 0 0 0,-1 1 0 0 0,0 0 0 0 0,1-1 0 0 0,-1 1 0 0 0,0-1 0 0 0,1 1 0 0 0,-1-1 0 0 0,1 0 1 0 0,-1 1-1 0 0,1-1-8 0 0,2 3 177 0 0,-3-3-28 0 0,0 0-12 0 0,2 3-1 0 0,0-2-120 0 0,-1 0 0 0 0,1 0 0 0 0,-1 0 0 0 0,1 0-1 0 0,-1 0 1 0 0,1 0 0 0 0,0 0 0 0 0,0 0 0 0 0,-1-1-1 0 0,1 1 1 0 0,0-1 0 0 0,0 1 0 0 0,1-1-16 0 0,31 2 200 0 0,-32-2-194 0 0,0 0 4 0 0,-1 0 0 0 0,1-1 0 0 0,0 1 0 0 0,0 0 0 0 0,-1-1-1 0 0,1 1 1 0 0,0-1 0 0 0,0 0 0 0 0,-1 1 0 0 0,1-1-1 0 0,-1 0 1 0 0,1 0 0 0 0,-1 0-10 0 0,1 0 10 0 0,-1 0 0 0 0,1 0 1 0 0,0 0-1 0 0,-1 0 0 0 0,1 1 0 0 0,0-1 0 0 0,-1 1 1 0 0,1-1-1 0 0,0 1 0 0 0,0-1 0 0 0,-1 1 0 0 0,1 0 0 0 0,0 0-10 0 0,15-1 72 0 0,-15 1-66 0 0,0 0 0 0 0,0 0 0 0 0,0-1 0 0 0,0 1 0 0 0,0-1 0 0 0,-1 0 0 0 0,1 1 0 0 0,0-1 0 0 0,0 0 0 0 0,-1 0 0 0 0,1 0 0 0 0,0 0 0 0 0,-1-1 0 0 0,1 1 0 0 0,-1 0 0 0 0,1-2-6 0 0,2 0 14 0 0,0 0 0 0 0,0 0 0 0 0,0 0 0 0 0,0 1 0 0 0,2-1-14 0 0,18-12 53 0 0,-13 0-64 0 0,-6 4 15 0 0,-5 10-1 0 0,0 0 0 0 0,1 0 0 0 0,-1-1-1 0 0,0 1 1 0 0,1 0 0 0 0,0 0 0 0 0,-1 0-1 0 0,1 0 1 0 0,0 0 0 0 0,-1 0 0 0 0,1 1-1 0 0,0-1 1 0 0,0 0 0 0 0,0 0 0 0 0,0 0-1 0 0,0 1 1 0 0,0-1 0 0 0,0 0-3 0 0,10-4 14 0 0,-10 5-11 0 0,1 0-1 0 0,-1-1 1 0 0,0 1 0 0 0,0-1 0 0 0,0 1 0 0 0,0-1-1 0 0,0 1 1 0 0,0-1 0 0 0,0 0 0 0 0,0 1-1 0 0,0-1 1 0 0,0 0 0 0 0,-1 0 0 0 0,1 0-1 0 0,0 0 1 0 0,0 0 0 0 0,-1 0 0 0 0,1 0-3 0 0,15-31 64 0 0,-13 16-54 0 0,-3 3-24 0 0,0 10-57 0 0,2 6 8 0 0,0-2 62 0 0,-1 0-1 0 0,0 1 1 0 0,0-1 0 0 0,0 0-1 0 0,0 1 1 0 0,0-1-1 0 0,0 1 1 0 0,-1-1-1 0 0,1 1 1 0 0,0-1-1 0 0,-1 1 1 0 0,1-1-1 0 0,-1 1 1 0 0,1 0-1 0 0,-1-1 1 0 0,0 1-1 0 0,0 0 1 0 0,0 0 1 0 0,0 0-6 0 0,1 0 1 0 0,-1-1-1 0 0,0 1 0 0 0,1 0 1 0 0,-1 0-1 0 0,1-1 1 0 0,-1 1-1 0 0,1 0 0 0 0,0-1 1 0 0,-1 1-1 0 0,1 0 1 0 0,0-1-1 0 0,0 1 6 0 0,0-1-4 0 0,0 1 0 0 0,0-1 0 0 0,0 1-1 0 0,0-1 1 0 0,-1 1 0 0 0,1 0 0 0 0,0 0 0 0 0,-1-1 0 0 0,0 1 0 0 0,1 0-1 0 0,-1 0 1 0 0,0-1 0 0 0,0 1 4 0 0,0 16-9 0 0,0 10 7 0 0,1-26 2 0 0,-1-1 0 0 0,0 0 0 0 0,1 0 0 0 0,-1 0 0 0 0,1 0 0 0 0,-1 0 0 0 0,1 0 0 0 0,0 0 0 0 0,-1 0 0 0 0,1 0 0 0 0,0 0 0 0 0,0 0 0 0 0,-1 0 0 0 0,1 0 0 0 0,0 0 0 0 0,0-1 0 0 0,0 1 0 0 0,0 0 0 0 0,0-1 0 0 0,1 1 0 0 0,-1 0 0 0 0,0-1 0 0 0,0 1 0 0 0,0 0 0 0 0,0-1 0 0 0,0 1 0 0 0,0 0 0 0 0,-1 0 0 0 0,1 0 0 0 0,0 0 0 0 0,0 0 0 0 0,-1 0 0 0 0,1 0 0 0 0,-1 0 0 0 0,1 0 0 0 0,-1 0 0 0 0,1 0 0 0 0,-1 0 0 0 0,1 1 0 0 0,3 9 0 0 0,10 5-25 0 0,-1 0-99 0 0,-10-10 62 0 0,-3-5 57 0 0,0-1-1 0 0,0 1 1 0 0,0-1-1 0 0,1 1 0 0 0,-1-1 1 0 0,0 1-1 0 0,0-1 1 0 0,0 1-1 0 0,1-1 0 0 0,-1 1 1 0 0,0-1-1 0 0,1 0 1 0 0,-1 1-1 0 0,1-1 0 0 0,-1 0 1 0 0,0 1-1 0 0,1-1 1 0 0,-1 0-1 0 0,1 1 0 0 0,-1-1 1 0 0,1 0-1 0 0,-1 0 1 0 0,0 0-1 0 0,1 1 0 0 0,-1-1 1 0 0,1 0-1 0 0,-1 0 1 0 0,1 0-1 0 0,0 0 0 0 0,-1 0 1 0 0,1 0-1 0 0,-1 0 0 0 0,1 0 1 0 0,-1 0-1 0 0,1 0 1 0 0,-1 0-1 0 0,1 0 0 0 0,-1-1 6 0 0,4 2-95 0 0,-1-1 38 0 0,4 4-15 0 0,-6-1 16 0 0,0-2-13 0 0,0 1-36 0 0,1-1-47 0 0,0 0-56 0 0,0 1-65 0 0,1-2-76 0 0,1 1-84 0 0,0-1-93 0 0,-3 0 271 0 0,0 0-33 0 0,1 0-374 0 0,0 0 101 0 0,0-1-46 0 0,1-1-702 0 0,-1-2-544 0 0,-2-5-1040 0 0</inkml:trace>
  <inkml:trace contextRef="#ctx0" brushRef="#br0" timeOffset="740.64">1736 1 8376 0 0,'0'0'190'0'0,"0"0"28"0"0,0 0 8 0 0,0 0 49 0 0,0 0-118 0 0,0 5 121 0 0,2 9 26 0 0,1-4-71 0 0,0-1-9 0 0,2 0 32 0 0,-2 3 135 0 0,-3 0-44 0 0,0-9-273 0 0,-1 0 1 0 0,1-1-1 0 0,0 1 1 0 0,1 0-1 0 0,-1 0 0 0 0,0-1 1 0 0,1 1-1 0 0,0 1-74 0 0,1 1 71 0 0,0 2 47 0 0,1 0 0 0 0,-2 0 0 0 0,1 0 0 0 0,-1 0 0 0 0,0 0 0 0 0,0 7-118 0 0,-1 11 297 0 0,-1-14-150 0 0,1 0-1 0 0,0 0 1 0 0,0 0 0 0 0,2-1 0 0 0,0 5-147 0 0,3 2 169 0 0,-3-11-88 0 0,-1 1 0 0 0,1-1 0 0 0,-1 1 0 0 0,0 0 0 0 0,0 0 1 0 0,-1-1-82 0 0,0 10 155 0 0,-1-9-58 0 0,1 1 0 0 0,1 0 0 0 0,-1 0 0 0 0,1-1 0 0 0,1 2-97 0 0,2 8 162 0 0,2 5 22 0 0,-3 0-48 0 0,-3 0 45 0 0,0-1-43 0 0,0-2-57 0 0,0-5-73 0 0,0-13-6 0 0,0-1-1 0 0,0 0 1 0 0,0 0 0 0 0,0 1-1 0 0,0-1 1 0 0,0 0 0 0 0,0 1-1 0 0,0-1 1 0 0,0 0 0 0 0,0 1-1 0 0,0-1 1 0 0,0 0 0 0 0,0 1-1 0 0,0-1 1 0 0,0 0-1 0 0,0 1 1 0 0,1-1 0 0 0,-1 0-1 0 0,0 0 1 0 0,0 1 0 0 0,0-1-1 0 0,0 0 1 0 0,1 0 0 0 0,-1 1-1 0 0,0-1 1 0 0,0 0-2 0 0,4 3 13 0 0,-3-2-14 0 0,-1-1 1 0 0,1 1-1 0 0,-1-1 0 0 0,1 1 1 0 0,-1-1-1 0 0,1 1 1 0 0,-1-1-1 0 0,1 1 0 0 0,-1-1 1 0 0,1 1-1 0 0,-1 0 1 0 0,0-1-1 0 0,0 1 0 0 0,1 0 1 0 0,-1 0 0 0 0,2 9 18 0 0,-1 9 48 0 0,-1-16-51 0 0,0-3-81 0 0,0 0-99 0 0,0 0-208 0 0,0 0-351 0 0,0 0-32 0 0,0 0-4 0 0</inkml:trace>
  <inkml:trace contextRef="#ctx0" brushRef="#br0" timeOffset="1240.91">1546 364 9552 0 0,'0'0'276'0'0,"0"0"2"0"0,0 0-107 0 0,0 0-46 0 0,0-3 133 0 0,1 0-132 0 0,-1-1 56 0 0,5-6 560 0 0,-3 7-474 0 0,0 1-169 0 0,0 0-35 0 0,0 1-42 0 0,0 0-49 0 0,5-2 167 0 0,-1 1-10 0 0,2-12 53 0 0,-6 13-171 0 0,-1 0 1 0 0,1 0-1 0 0,-1 0 1 0 0,1 0-1 0 0,-1 0 0 0 0,1 0 1 0 0,0 0-1 0 0,0 1 0 0 0,-1-1 1 0 0,1 1-1 0 0,1-1-12 0 0,6-2 72 0 0,3-2 32 0 0,9-8 7 0 0,3 0-29 0 0,-6 7-12 0 0,-14 5-57 0 0,0 0 0 0 0,-1-1 0 0 0,1 1 0 0 0,0-1 0 0 0,-1 0 0 0 0,4-2-13 0 0,-3 2-2 0 0,-1 0-1 0 0,1 0 1 0 0,-1 0 0 0 0,1 1-1 0 0,0-1 1 0 0,2 0 2 0 0,0 1-24 0 0,0 0 0 0 0,-1 1 1 0 0,1-1-1 0 0,0 1 1 0 0,4 0 23 0 0,2 0-29 0 0,3-1-50 0 0,-13 1 62 0 0,1-1 0 0 0,-1 1 0 0 0,1-1 0 0 0,-1 0 0 0 0,1 0 0 0 0,-1 0 0 0 0,1-1 17 0 0,9-3-134 0 0,-4 3 21 0 0,3 2-45 0 0,4 0-90 0 0,15 0-110 0 0,-20 0 119 0 0,-2 1 66 0 0,0 2 29 0 0,1 1-12 0 0,-1 0-7 0 0,-1-2-1 0 0,0-1-27 0 0,1-1-67 0 0,8 4-379 0 0,-11-1 395 0 0,1 1 71 0 0,-4-1 141 0 0,1-1 48 0 0,-3-2-18 0 0,16 13-234 0 0,-11-10 176 0 0,2 1-58 0 0,-3 3 62 0 0,-2-2 50 0 0,-1-4 3 0 0,-1 0 1 0 0,1 0 0 0 0,0 0 0 0 0,0 0-1 0 0,0 0 1 0 0,0 0 0 0 0,0 0 0 0 0,0 0-1 0 0,0-1 1 0 0,0 1 0 0 0,0 0 0 0 0,0-1-1 0 0,0 1 1 0 0,0-1 0 0 0,0 1 0 0 0,0-1 1 0 0,0 0-1 0 0,0 1 1 0 0,-1-1 0 0 0,1 0-1 0 0,0 1 1 0 0,0-1 0 0 0,-1 1-1 0 0,1-1 1 0 0,-1 1 0 0 0,1-1-1 0 0,0 1 1 0 0,-1-1 0 0 0,1 1-1 0 0,-1 0 1 0 0,1-1 0 0 0,-1 1 0 0 0,1 0-1 0 0,-1-1 1 0 0,0 1 0 0 0,1 0-1 0 0,-1-1 1 0 0,0 1 0 0 0,0 0-1 0 0,1 0 1 0 0,-1 0 0 0 0,0-1-1 0 0,0 1 1 0 0,0 0 0 0 0,0 0-1 0 0,0 1 11 0 0,0 0 1 0 0,0-1-1 0 0,1 1 1 0 0,-1-1-1 0 0,0 1 1 0 0,1-1 0 0 0,-1 1-1 0 0,1-1 1 0 0,0 1-1 0 0,-1-1 1 0 0,1 0-1 0 0,0 1 1 0 0,0-1-1 0 0,0 0 1 0 0,0 1-1 0 0,0-1 1 0 0,0 0 0 0 0,0 0-1 0 0,1 1-11 0 0,0-1 21 0 0,-1 1 1 0 0,1 0-1 0 0,-1-1 0 0 0,1 1 0 0 0,-1 0 1 0 0,0 0-1 0 0,1 0 0 0 0,-1 0 0 0 0,0 0 1 0 0,0 1-22 0 0,4 24 206 0 0,1-13 1 0 0,5 6 230 0 0,-5-11-210 0 0,-2-2-104 0 0,0 3 116 0 0,-3-8-183 0 0,0 1-1 0 0,0-1 0 0 0,1 0 0 0 0,-1 0 0 0 0,0 0 0 0 0,1 0 0 0 0,-1 0 1 0 0,1 0-1 0 0,0 0-55 0 0,0 0 58 0 0,-1 0 1 0 0,1-1 0 0 0,0 1 0 0 0,-1 0-1 0 0,1 0 1 0 0,-1 0 0 0 0,1 2-59 0 0,1 11 365 0 0,-3-15-349 0 0,-1 1 0 0 0,1-1 0 0 0,0 1 0 0 0,0-1 1 0 0,0 1-1 0 0,0-1 0 0 0,0 1 0 0 0,0-1 1 0 0,0 1-1 0 0,0-1 0 0 0,0 1 0 0 0,1-1 0 0 0,-1 1 1 0 0,0-1-1 0 0,0 1 0 0 0,0-1 0 0 0,1 0 0 0 0,-1 1 1 0 0,0-1-1 0 0,0 1 0 0 0,1-1 0 0 0,-1 1 1 0 0,0-1-1 0 0,1 0 0 0 0,-1 1 0 0 0,0-1 0 0 0,1 0 1 0 0,-1 1-1 0 0,1-1 0 0 0,-1 0 0 0 0,0 0 0 0 0,1 1-15 0 0,6 3 238 0 0,-2 9 123 0 0,6 0-2 0 0,-9-10-3 0 0,-2 0-12 0 0,0 7-7 0 0,0-7-2 0 0,0-3-11 0 0,0 0-45 0 0,0 0-21 0 0,0 0-3 0 0,0 0-18 0 0,0 0-72 0 0,0 0-36 0 0,0 0-9 0 0,-2 0-21 0 0,-2 0-86 0 0,-14-1 90 0 0,13-1-100 0 0,0-8 49 0 0,-5 4-29 0 0,4-4 19 0 0,0 5-30 0 0,5 5-11 0 0,1 0 0 0 0,-1 0 0 0 0,1 0 0 0 0,0-1 0 0 0,-1 1 0 0 0,1 0-1 0 0,-1-1 1 0 0,1 1 0 0 0,0 0 0 0 0,-1-1 0 0 0,1 1 0 0 0,0-1 0 0 0,-1 1 0 0 0,1 0 0 0 0,0-1 0 0 0,0 1 0 0 0,0-1 0 0 0,-1 1-1 0 0,1-1 1 0 0,0 1 0 0 0,0-1 0 0 0,0 1 0 0 0,0-1 0 0 0,0 1 0 0 0,0-1 0 0 0,0 1 0 0 0,0-1 0 0 0,0 1 0 0 0,0-1 0 0 0,0 1 0 0 0,0-1-1 0 0,0 0-1 0 0,0-16 53 0 0,0-13-16 0 0,0 14 28 0 0,0 15-60 0 0,0-1 0 0 0,0 1 0 0 0,1-1 1 0 0,-1 0-1 0 0,0 1 0 0 0,1-1 0 0 0,-1 1 0 0 0,1-1 0 0 0,0 1 0 0 0,-1-1 0 0 0,1 1 0 0 0,0 0 1 0 0,0-1-6 0 0,5-11 2 0 0,-3 0-2 0 0,-2 11 0 0 0,-1 0 0 0 0,1-1 0 0 0,-1 1 0 0 0,1 0 0 0 0,0-1 0 0 0,0 1 0 0 0,0 0 0 0 0,0 0 0 0 0,0 0 0 0 0,0 0 0 0 0,1 0 0 0 0,-1 0 0 0 0,1 0 0 0 0,0 0 0 0 0,9-10 0 0 0,0-1 0 0 0,-1 0 0 0 0,5-9 0 0 0,-11 16-1 0 0,0 1-1 0 0,0-1 1 0 0,1 1-1 0 0,0 0 1 0 0,0 0-1 0 0,0 1 1 0 0,0 0-1 0 0,5-3 2 0 0,1 2-33 0 0,-9 4 28 0 0,0 0 0 0 0,1 0 0 0 0,-1 0 0 0 0,0-1 1 0 0,0 1-1 0 0,0-1 0 0 0,0 1 0 0 0,0-1 0 0 0,0 0 5 0 0,14-11-69 0 0,-11 11 61 0 0,-5 2 5 0 0,1-1 0 0 0,0 1 0 0 0,-1 0 0 0 0,1-1 0 0 0,-1 1 0 0 0,1 0 0 0 0,0-1 0 0 0,-1 1 0 0 0,1-1 0 0 0,-1 1 0 0 0,1 0 0 0 0,-1-1 0 0 0,1 0 1 0 0,-1 1-1 0 0,0-1 0 0 0,1 1 0 0 0,-1-1 0 0 0,1 1 0 0 0,-1-1 0 0 0,0 0 0 0 0,0 1 0 0 0,1-1 3 0 0,1-4-18 0 0,0 2-180 0 0,-1 1 72 0 0,1 0 62 0 0,1 0 52 0 0,-1 0 54 0 0,2 0 45 0 0,7-1 278 0 0,-5 2-225 0 0,-3 1-106 0 0,0 0-33 0 0,2 0-63 0 0,-1 0-87 0 0,0 0-54 0 0,0 0-82 0 0,0 0-92 0 0,0 0-101 0 0,-2 1 151 0 0,0-1-38 0 0,0 0-42 0 0,0 0-42 0 0,1 0-45 0 0,-1 0-46 0 0,0 0-49 0 0,0 0-49 0 0,2 0-1361 0 0,5 0-1138 0 0</inkml:trace>
  <inkml:trace contextRef="#ctx0" brushRef="#br0" timeOffset="1501.21">2635 269 10712 0 0,'0'0'241'0'0,"0"0"38"0"0,0 0 11 0 0,0 3-28 0 0,0 1-209 0 0,0 5-11 0 0,3 7-33 0 0,1-8-7 0 0,3 4 0 0 0,-5-1 87 0 0,-1-2 133 0 0,4-4 259 0 0,2 0-51 0 0,-4-1-85 0 0,1 2-41 0 0,3 8 198 0 0,-5-10-318 0 0,3 8 211 0 0,-1-4-125 0 0,2 1 62 0 0,-4-7-147 0 0,-1-1-35 0 0,0 2 63 0 0,0 0-78 0 0,-1 1-72 0 0,0 0-19 0 0,1-2 53 0 0,6 8 117 0 0,8 5 53 0 0,-11-11-163 0 0,-2-2 41 0 0,-1 0-39 0 0,0 2 14 0 0,-2 3-36 0 0,1-6-52 0 0,0 1 85 0 0,2-2-48 0 0,9 0-27 0 0,-9 0-59 0 0,-2 0-22 0 0,0 0-112 0 0,0 0-134 0 0,0 0 2 0 0,0 0-38 0 0,0 0-855 0 0,0 0 699 0 0,0 0 53 0 0,0 0-48 0 0,0 0 184 0 0,0 0-40 0 0,0 0-45 0 0,0 0-41 0 0,0 0-517 0 0,0 0-327 0 0,0 0-786 0 0</inkml:trace>
  <inkml:trace contextRef="#ctx0" brushRef="#br0" timeOffset="1764.97">3029 159 10048 0 0,'0'0'230'0'0,"0"2"30"0"0,0-1-248 0 0,0-1 0 0 0,0 1-1 0 0,0-1 1 0 0,0 0 0 0 0,0 1-1 0 0,0-1 1 0 0,0 1 0 0 0,0-1-1 0 0,1 0 1 0 0,-1 1 0 0 0,0-1-1 0 0,0 1 1 0 0,0-1 0 0 0,0 0-1 0 0,0 1 1 0 0,1-1-1 0 0,-1 1 1 0 0,0-1 0 0 0,0 0-1 0 0,1 1 1 0 0,-1-1 0 0 0,0 0-1 0 0,1 0 1 0 0,-1 1 0 0 0,0-1-1 0 0,1 0 1 0 0,-1 0 0 0 0,0 1-1 0 0,1-1 1 0 0,-1 0 0 0 0,1 0-12 0 0,6 5 149 0 0,-5 1-106 0 0,1 1-39 0 0,10 9-4 0 0,-5-9 35 0 0,-2-1 43 0 0,0 0 47 0 0,-1 1 48 0 0,-1-2 52 0 0,1 6 234 0 0,-1-3-53 0 0,5 5 118 0 0,4 0 60 0 0,0 2-12 0 0,11 4 239 0 0,-18-15-639 0 0,-1 0 0 0 0,0 0 0 0 0,0 1 0 0 0,0-1 0 0 0,2 5-172 0 0,5 6 344 0 0,9 11 303 0 0,2-4-76 0 0,-4-4-140 0 0,-3-5-210 0 0,-11-11-175 0 0,-5-1-36 0 0,1-1 1 0 0,0 0-1 0 0,-1 0 0 0 0,1 1 0 0 0,0-1 1 0 0,-1 0-1 0 0,1 1 0 0 0,-1-1 0 0 0,1 1 0 0 0,-1-1 1 0 0,1 1-1 0 0,-1-1 0 0 0,1 1 0 0 0,-1-1 0 0 0,1 1 1 0 0,-1-1-1 0 0,0 1 0 0 0,1 0 0 0 0,-1-1 0 0 0,0 1 1 0 0,0-1-1 0 0,1 1-10 0 0,1 4 38 0 0,2 0 4 0 0,-1 0 0 0 0,1 0 0 0 0,0-1 0 0 0,0 0 0 0 0,1 1-42 0 0,6 6 66 0 0,-4-5-46 0 0,-3 0 54 0 0,-5 4-64 0 0,1-10-3 0 0,0 2 22 0 0,0-2-52 0 0,0 0-44 0 0,0 0-192 0 0,0 0-58 0 0,0 0-17 0 0,0 0-36 0 0,0 0-148 0 0,0 0-67 0 0,3-2-13 0 0,-2 1 471 0 0,0 0 30 0 0,0 0 34 0 0,4-6-79 0 0,-4 5 42 0 0,0-1-78 0 0,0 2 34 0 0,-1-1-39 0 0,1 0-43 0 0,-1 0-49 0 0,0 0-55 0 0,1-1-58 0 0,-1 1-65 0 0,0-1-69 0 0,0-10-874 0 0</inkml:trace>
  <inkml:trace contextRef="#ctx0" brushRef="#br0" timeOffset="2005.76">3424 159 8576 0 0,'0'0'197'0'0,"0"0"24"0"0,0 0 17 0 0,-3 2-38 0 0,-1 2-173 0 0,-2 2 36 0 0,0 0 44 0 0,0 1 55 0 0,2-1 64 0 0,1-1-73 0 0,3-4-113 0 0,0-1 0 0 0,0 1 0 0 0,-1 0-1 0 0,1-1 1 0 0,0 1 0 0 0,-1 0 0 0 0,1-1-1 0 0,0 1 1 0 0,-1-1 0 0 0,1 1 0 0 0,-1-1-1 0 0,1 1 1 0 0,-1-1 0 0 0,1 1-1 0 0,-1-1 1 0 0,1 0 0 0 0,-1 1 0 0 0,0-1-1 0 0,1 0 1 0 0,-1 1 0 0 0,0-1 0 0 0,0 0-40 0 0,-4 3 163 0 0,4-3-114 0 0,0 1 1 0 0,0 0-1 0 0,0 0 1 0 0,0-1-1 0 0,0 1 1 0 0,0 0-1 0 0,0 0 0 0 0,0 0 1 0 0,1 0-1 0 0,-1 1 1 0 0,-1 0-50 0 0,-4 9 329 0 0,0 0-64 0 0,-1-1-77 0 0,-6 3 87 0 0,6-7-102 0 0,0 0 0 0 0,1 1 1 0 0,1-1-1 0 0,-4 6-173 0 0,5-6 76 0 0,0-1 1 0 0,0 0-1 0 0,-1 0 0 0 0,1 0 0 0 0,-1-1 0 0 0,0 1 0 0 0,0-1 1 0 0,-4 2-77 0 0,-6 7 236 0 0,5 2-57 0 0,-2 2 14 0 0,-14 4 111 0 0,5 5 0 0 0,13-19-179 0 0,0-1 1 0 0,0 0-1 0 0,0 0 1 0 0,-6 2-126 0 0,5-3 118 0 0,1 0 1 0 0,-1 1-1 0 0,1 0 1 0 0,-4 5-119 0 0,9-9 42 0 0,0 1 1 0 0,0-1 0 0 0,-1 0 0 0 0,1 0 0 0 0,0 0-1 0 0,-2 0-42 0 0,2 0 23 0 0,-1 0-1 0 0,1 0 0 0 0,-1 0 1 0 0,1 0-1 0 0,0 1 0 0 0,-1 0-22 0 0,-27 29 133 0 0,15-19-121 0 0,5-8-7 0 0,-7 6 9 0 0,16-9-62 0 0,2-2-76 0 0,-3 0-133 0 0,1 0 187 0 0,0 0-7 0 0,1 0-23 0 0,-1 0-42 0 0,1 0-18 0 0,0 0-43 0 0,0 0-50 0 0,0 0-55 0 0,1 0-61 0 0,-1 0-56 0 0,1 0-50 0 0,-1 0-43 0 0,1 0-152 0 0,0 0-43 0 0,0 0-185 0 0,0 0-494 0 0</inkml:trace>
  <inkml:trace contextRef="#ctx0" brushRef="#br0" timeOffset="2584.47">3660 474 10808 0 0,'0'0'316'0'0,"0"0"-3"0"0,1 0-234 0 0,1 0-47 0 0,-2 0 169 0 0,1 0-64 0 0,-1 0-56 0 0,1 0-49 0 0,-1 0-70 0 0,1 0-87 0 0,1 0-479 0 0,-2 0 512 0 0,0 0 38 0 0,1 0 51 0 0,-1 0 63 0 0,1 0 77 0 0,0 0 87 0 0,-1 0 61 0 0,1 0 88 0 0,-1 0 98 0 0,1 0 105 0 0,0 0 114 0 0,0 0 124 0 0,-1 0-359 0 0,0 0 34 0 0,1 0 36 0 0,-1 0 35 0 0,0 3-657 0 0,0-1 61 0 0,0-1-20 0 0,0 1-27 0 0,0-1-44 0 0,0 0-22 0 0,0 0-45 0 0,0 0-52 0 0,0 0-59 0 0,0 0-63 0 0,0 0-59 0 0,0-1-51 0 0,0 0-47 0 0,0 1-155 0 0,0-1-45 0 0,0 0-190 0 0,0 0-504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48:52.9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16 175 7424 0 0,'0'0'166'0'0,"0"0"29"0"0,0 0 12 0 0,3-2-34 0 0,5-7-113 0 0,-5 4-8 0 0,-2 2 5 0 0,0-1 73 0 0,-1 0 95 0 0,1-2 177 0 0,-1 1-55 0 0,0 2-176 0 0,1 1-88 0 0,0 1-71 0 0,9-5 497 0 0,-4-4-77 0 0,4 5-31 0 0,-3-7-27 0 0,-7 11-349 0 0,0 0 0 0 0,1 0 0 0 0,-1 0 0 0 0,1 0 0 0 0,-1 0 0 0 0,1 0 0 0 0,0 0 0 0 0,-1 0 0 0 0,1 1 0 0 0,0-1 0 0 0,0 0 0 0 0,0 0 0 0 0,-1 0 0 0 0,1 1 0 0 0,0-1 0 0 0,1 0-25 0 0,2-1 93 0 0,-3 2-73 0 0,0-1 1 0 0,-1 1 0 0 0,1 0-1 0 0,0 0 1 0 0,-1-1 0 0 0,1 1-1 0 0,-1-1 1 0 0,1 1 0 0 0,0 0 0 0 0,-1-1-1 0 0,1 1 1 0 0,-1-1 0 0 0,1 1-1 0 0,-1-1 1 0 0,0 0 0 0 0,1 1-1 0 0,-1-1 1 0 0,0 1 0 0 0,1-1-1 0 0,-1 0 1 0 0,0 1 0 0 0,1-1-21 0 0,1-4 80 0 0,-1 4-61 0 0,-1 0 0 0 0,1 0 1 0 0,0 0-1 0 0,-1 0 1 0 0,1 0-1 0 0,0 1 1 0 0,0-1-1 0 0,0 0 1 0 0,0 1-1 0 0,0-1 0 0 0,0 0 1 0 0,0 1-1 0 0,0-1 1 0 0,0 1-1 0 0,0-1 1 0 0,0 1-20 0 0,10-7 278 0 0,-5-6 3 0 0,4 0-7 0 0,-8 11-121 0 0,0 1-41 0 0,2 0 15 0 0,4 2-32 0 0,-8 0-60 0 0,0-1-32 0 0,0 0 0 0 0,0 0 0 0 0,0 0 0 0 0,0 0-1 0 0,0 0 1 0 0,0 0 0 0 0,0 0 0 0 0,1 0 0 0 0,-1 0 0 0 0,0 0-1 0 0,0 0 1 0 0,0 0 0 0 0,0 0 0 0 0,0 0 0 0 0,0 0 0 0 0,0 0-1 0 0,0 0 1 0 0,0 0 0 0 0,0 0 0 0 0,1 0 0 0 0,-1 0-1 0 0,0 0 1 0 0,0-1 0 0 0,0 1 0 0 0,0 0 0 0 0,0 0 0 0 0,0 0-1 0 0,0 0 1 0 0,0 0 0 0 0,0 0 0 0 0,0 0 0 0 0,0 0 0 0 0,0 0-1 0 0,0 0 1 0 0,0 0 0 0 0,0 0 0 0 0,1 0 0 0 0,-1 0 0 0 0,0-1-1 0 0,0 1 1 0 0,0 0 0 0 0,0 0 0 0 0,0 0 0 0 0,0 0 0 0 0,0 0-1 0 0,0 0 1 0 0,0 0 0 0 0,0 0 0 0 0,0 0 0 0 0,0 0 0 0 0,0-1-1 0 0,0 1 1 0 0,0 0 0 0 0,0 0 0 0 0,0 0 0 0 0,0 0 0 0 0,-1 0-3 0 0,1-1 5 0 0,0 1 1 0 0,0-1-1 0 0,0 1 1 0 0,0-1 0 0 0,0 1-1 0 0,0-1 1 0 0,0 1 0 0 0,1-1-1 0 0,-1 1 1 0 0,0-1-1 0 0,0 1 1 0 0,0 0 0 0 0,0-1-1 0 0,1 1 1 0 0,-1-1-1 0 0,0 1 1 0 0,0-1 0 0 0,1 1-1 0 0,-1 0 1 0 0,0-1 0 0 0,1 1-1 0 0,-1 0 1 0 0,0-1-1 0 0,1 1 1 0 0,-1 0 0 0 0,1-1-1 0 0,-1 1 1 0 0,0 0 0 0 0,1 0-1 0 0,-1-1 1 0 0,1 1-1 0 0,-1 0 1 0 0,1 0 0 0 0,-1 0-1 0 0,1 0 1 0 0,-1 0-1 0 0,1 0 1 0 0,-1 0 0 0 0,1 0-1 0 0,-1 0 1 0 0,1 0 0 0 0,0 0-6 0 0,1 0 105 0 0,2-1-8 0 0,10 4-65 0 0,-13-3-29 0 0,25 14 8 0 0,-25-14-10 0 0,1 1 0 0 0,-1 1 0 0 0,0-1 0 0 0,0 0 0 0 0,0 0 0 0 0,1 0 1 0 0,-1 1-1 0 0,0-1 0 0 0,-1 1 0 0 0,1-1 0 0 0,0 0 0 0 0,0 1 1 0 0,0 0-2 0 0,5 8 38 0 0,7-2-27 0 0,-12-6-11 0 0,0-1 1 0 0,0 0 0 0 0,0 1 0 0 0,0-1 0 0 0,0 1 0 0 0,0-1 0 0 0,0 1-1 0 0,-1-1 1 0 0,1 1 0 0 0,-1 0 0 0 0,1-1 0 0 0,-1 1 0 0 0,0 0 0 0 0,1 0-1 0 0,-7 16 48 0 0,11-6-37 0 0,-4-10-10 0 0,-1-1 0 0 0,1 1 0 0 0,0 0 1 0 0,0-1-1 0 0,-1 1 0 0 0,1 0 0 0 0,-1-1 0 0 0,0 1 0 0 0,1 0 0 0 0,-1 1-1 0 0,-1 20 47 0 0,1-19-46 0 0,-1 0 0 0 0,0 0-1 0 0,1 0 1 0 0,-2 0 0 0 0,1 0 0 0 0,0 0-1 0 0,-1 0 1 0 0,0-1 0 0 0,0 2-1 0 0,-11 30 37 0 0,10-25-21 0 0,1 8-5 0 0,2-17-10 0 0,0 1 0 0 0,0-1 0 0 0,-1 1 0 0 0,1-1 0 0 0,0 0 0 0 0,0 1 0 0 0,-1-1 0 0 0,1 1 0 0 0,0-1 0 0 0,-1 1-1 0 0,-10 16 43 0 0,8-5-33 0 0,3-10-6 0 0,-1-1 1 0 0,1 0 0 0 0,-1 1 0 0 0,0-1 0 0 0,0 0 0 0 0,1 0-1 0 0,-1 0 1 0 0,-1 0 0 0 0,1 0 0 0 0,0 0 0 0 0,0 0 0 0 0,-1 0-1 0 0,1 0 1 0 0,-1 0-5 0 0,0-1 2 0 0,1 1 2 0 0,0-1 0 0 0,-1 0 0 0 0,1 1 0 0 0,0-1-1 0 0,0 1 1 0 0,0 0 0 0 0,0-1 0 0 0,0 1-1 0 0,-1 0-3 0 0,0 15 70 0 0,2-14-63 0 0,0-1 0 0 0,0 0 1 0 0,0 1-1 0 0,0-1 0 0 0,0 1 1 0 0,-1-1-1 0 0,1 0 0 0 0,-1 1 1 0 0,0-1-1 0 0,0 0 1 0 0,1 0-1 0 0,-1 1 0 0 0,-1-1 1 0 0,1 0-1 0 0,0 0 0 0 0,0 0 1 0 0,-1 0-1 0 0,1-1 1 0 0,-2 2-8 0 0,2-2 4 0 0,0 0 2 0 0,-1 0 0 0 0,1 1-1 0 0,0-1 1 0 0,0 0-1 0 0,0 0 1 0 0,0 0 0 0 0,0 1-1 0 0,0-1 1 0 0,0 1-1 0 0,1-1 1 0 0,-1 1 0 0 0,1-1-1 0 0,-1 1 1 0 0,1-1-1 0 0,-1 1 1 0 0,1-1 0 0 0,0 1-1 0 0,-1 0 1 0 0,1-1-1 0 0,0 1 1 0 0,0-1 0 0 0,0 1-6 0 0,1 0 6 0 0,-1 1 1 0 0,0-1 0 0 0,0 1-1 0 0,-1-1 1 0 0,1 0 0 0 0,0 1 0 0 0,-1-1-1 0 0,1 0 1 0 0,-1 1 0 0 0,0-1 0 0 0,0 0-1 0 0,0 0 1 0 0,0 1 0 0 0,0-1 0 0 0,-1 0-1 0 0,1 0 1 0 0,0-1 0 0 0,-1 1 0 0 0,0 1-7 0 0,-1-1 16 0 0,1 1 0 0 0,0-1 0 0 0,0 1 0 0 0,0 0 1 0 0,1 0-1 0 0,-2 3-16 0 0,-4 7 95 0 0,-6 2 81 0 0,4 1-61 0 0,8-14-100 0 0,0 0 0 0 0,0 1 0 0 0,0-1 0 0 0,-1 0 0 0 0,1 0 0 0 0,0 0 0 0 0,-1 0 0 0 0,1 0 0 0 0,-1-1 0 0 0,0 1 0 0 0,0 0 1 0 0,0 0-16 0 0,-12 3 96 0 0,9 6-6 0 0,-5-6-21 0 0,5 2-28 0 0,5-7-40 0 0,0 0 1 0 0,-1 1-1 0 0,1-1 0 0 0,0 1 1 0 0,0-1-1 0 0,-1 0 0 0 0,1 1 0 0 0,0-1 1 0 0,0 0-1 0 0,-1 1 0 0 0,1-1 0 0 0,0 0 1 0 0,-1 0-1 0 0,1 1 0 0 0,0-1 0 0 0,-1 0 1 0 0,1 0-1 0 0,-1 0 0 0 0,1 1 1 0 0,0-1-1 0 0,-1 0 0 0 0,1 0 0 0 0,-1 0 1 0 0,1 0-1 0 0,0 0 0 0 0,-1 0 0 0 0,1 0 1 0 0,-1 0-1 0 0,1 0 0 0 0,0 0 1 0 0,-1 0-2 0 0,-2 0 74 0 0,1 3-15 0 0,-9 7-34 0 0,8-7 50 0 0,3-3 14 0 0,-2 2-20 0 0,-9 9-2 0 0,9-8 8 0 0,2-3-9 0 0,0 0-2 0 0,0 0 0 0 0,0 0 6 0 0,0 0 15 0 0,2 0-13 0 0,17 0 36 0 0,-4 0 21 0 0,-6 0-95 0 0,10 0 27 0 0,-7 0 12 0 0,-9 0 15 0 0,-1 0 0 0 0,3 1-37 0 0,0 0-1 0 0,0 1 0 0 0,0-1 0 0 0,0 1 0 0 0,-1 1 0 0 0,5 1-50 0 0,-2 0 27 0 0,9 6 40 0 0,-3-7-42 0 0,-8-3 23 0 0,8 0-25 0 0,8 0 28 0 0,6 0-49 0 0,-22 0-72 0 0,11 0 52 0 0,-11 0-74 0 0,-1 0 0 0 0,-1 0-40 0 0,0 0-45 0 0,0 0-52 0 0,0 0-95 0 0,1 0-80 0 0,-1 0-91 0 0,0 0-99 0 0,0 0-108 0 0,0 0-117 0 0,-1 0-126 0 0,-1 0 423 0 0,1 0-36 0 0,4 0-1555 0 0,3 0-1192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48:48.9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 7912 0 0,'0'0'232'0'0,"0"0"13"0"0,0 0-72 0 0,0 0-39 0 0,0 0-6 0 0,0 0-40 0 0,0 0 5 0 0,0 0 45 0 0,0 0 128 0 0,0 0 230 0 0,0 0 16 0 0,0 0-15 0 0,0 0-87 0 0,0 0-40 0 0,0 0-8 0 0,0 0 8 0 0,0 0 46 0 0,2 3 22 0 0,9 7 2 0 0,-8-7-4 0 0,-3-1-16 0 0,0 2-310 0 0,1-1 42 0 0,3 7 454 0 0,-1-6-386 0 0,-1-1-79 0 0,0-2-116 0 0,-1 1-37 0 0,0-1 201 0 0,0 1-44 0 0,0 1 38 0 0,0 1-92 0 0,-2 2-49 0 0,1-5-6 0 0,-1 0 35 0 0,1 5 87 0 0,0-4-111 0 0,0 0 0 0 0,0-1 0 0 0,0 1 0 0 0,0 0 0 0 0,0-1 0 0 0,0 1 1 0 0,0 0-1 0 0,1-1 0 0 0,-1 1 0 0 0,0 0 0 0 0,1-1 0 0 0,0 2-47 0 0,6 1 200 0 0,-7-3-188 0 0,0-1 0 0 0,1 0 0 0 0,-1 0 0 0 0,1 1 0 0 0,-1-1 0 0 0,1 0-1 0 0,-1 1 1 0 0,0-1 0 0 0,1 0 0 0 0,-1 1 0 0 0,0-1 0 0 0,1 0 0 0 0,-1 1-1 0 0,0-1 1 0 0,0 1 0 0 0,1-1 0 0 0,-1 1 0 0 0,0-1 0 0 0,0 1 0 0 0,0-1 0 0 0,0 1-1 0 0,1-1 1 0 0,-1 1 0 0 0,0-1 0 0 0,0 1 0 0 0,0-1 0 0 0,0 1 0 0 0,0-1 0 0 0,0 1-1 0 0,0-1 1 0 0,-1 0 0 0 0,1 1-12 0 0,0 11 234 0 0,0 1-37 0 0,0 13 103 0 0,0 6-58 0 0,0 12 21 0 0,0-38-226 0 0,1 0 0 0 0,0 1 0 0 0,0-1 0 0 0,0 0 0 0 0,2 5-37 0 0,3 12 84 0 0,-3 3 35 0 0,-1-1 0 0 0,-1 0 0 0 0,-3 21-119 0 0,1 6 131 0 0,1 68 133 0 0,0 2 117 0 0,0 0 102 0 0,0 0 83 0 0,1-106-480 0 0,0 0 0 0 0,2-1 0 0 0,0 3-86 0 0,0-3 74 0 0,-1-1 1 0 0,0 0 0 0 0,-1 2-75 0 0,-1 67 270 0 0,0 2 4 0 0,0-47-143 0 0,0 8 34 0 0,0-43-99 0 0,0-3 3 0 0,0 0-4 0 0,0 0-25 0 0,0 0-65 0 0,0 0-58 0 0,0 0-33 0 0,0 0-112 0 0,0-3 17 0 0,0 0 38 0 0,-1 0-77 0 0,-1 0 70 0 0,-2 1 9 0 0,0 0-21 0 0,2 0-28 0 0,-8-15-1282 0 0,6 9 886 0 0,2 4 202 0 0,1 1 181 0 0,0 0-74 0 0,0 0-77 0 0,1 0-79 0 0,0 0-82 0 0,0-1-84 0 0,0 1-85 0 0,0 0-88 0 0,0 0-274 0 0,0 1 488 0 0,0 0-33 0 0,0-4-1484 0 0,0-4-1158 0 0</inkml:trace>
  <inkml:trace contextRef="#ctx0" brushRef="#br0" timeOffset="1320.07">64 137 6072 0 0,'0'13'133'0'0,"0"-10"23"0"0,0-3 12 0 0,0 0-51 0 0,0 0-1 0 0,0 0 50 0 0,0 0 150 0 0,0 0 273 0 0,0 0 19 0 0,0 0-24 0 0,0 0-128 0 0,0 0-59 0 0,0 0-11 0 0,0 0-6 0 0,0 0-18 0 0,0 0-8 0 0,0 0-2 0 0,0 0-11 0 0,3 0-44 0 0,-3 0-284 0 0,1 0 1 0 0,-1 0-1 0 0,1 0 0 0 0,-1 0 0 0 0,1 0 0 0 0,-1 0 1 0 0,1 0-1 0 0,-1 0 0 0 0,1 0 0 0 0,-1 0 0 0 0,0-1 0 0 0,1 1 1 0 0,-1 0-1 0 0,1 0 0 0 0,-1 0 0 0 0,1-1 0 0 0,-1 1 0 0 0,1 0 1 0 0,-1-1-1 0 0,0 1 0 0 0,1 0 0 0 0,-1-1 0 0 0,0 1 0 0 0,1 0 1 0 0,-1-1-1 0 0,0 1 0 0 0,0-1 0 0 0,1 1 0 0 0,-1 0 1 0 0,0-1-1 0 0,0 1 0 0 0,0-1 0 0 0,1 1 0 0 0,-1-1 0 0 0,0 1 1 0 0,0-1-1 0 0,0 1 0 0 0,0-1 0 0 0,0 1 0 0 0,0-1 0 0 0,0 1 1 0 0,0-1-14 0 0,2-4 269 0 0,9-6-10 0 0,-8 8-3 0 0,-3 3 0 0 0,0-2-22 0 0,-1 1-228 0 0,1 1 0 0 0,0 0-1 0 0,0-1 1 0 0,0 1 0 0 0,0-1-1 0 0,0 1 1 0 0,0-1 0 0 0,1 1 0 0 0,-1 0-1 0 0,0-1 1 0 0,0 1 0 0 0,0-1-1 0 0,0 1 1 0 0,0 0 0 0 0,1-1-1 0 0,-1 1 1 0 0,0-1 0 0 0,0 1 0 0 0,1 0-1 0 0,-1-1 1 0 0,0 1 0 0 0,0 0-1 0 0,1 0 1 0 0,-1-1 0 0 0,0 1-1 0 0,1 0 1 0 0,-1 0 0 0 0,0-1 0 0 0,1 1-1 0 0,-1 0 1 0 0,1 0-6 0 0,6-5 67 0 0,-2-6 23 0 0,5 6-17 0 0,-9 5-71 0 0,-1-1 1 0 0,0 0-1 0 0,1 1 0 0 0,-1-1 1 0 0,0 1-1 0 0,1-1 1 0 0,-1 0-1 0 0,0 1 0 0 0,0-1 1 0 0,0 0-1 0 0,0 0 1 0 0,0 1-1 0 0,0-1 0 0 0,0 0 1 0 0,0 1-3 0 0,0-3 103 0 0,0 3 5 0 0,0 0-4 0 0,0 0 14 0 0,0 0 64 0 0,0 0 30 0 0,0 0 4 0 0,0 0 1 0 0,0 0 7 0 0,0 0 7 0 0,0 0 0 0 0,0 0-4 0 0,0 0-23 0 0,0 0-11 0 0,0 0-1 0 0,0 0-5 0 0,0 0-22 0 0,0 0-6 0 0,0 0-6 0 0,1 2-33 0 0,-1 0-54 0 0,-1 7 11 0 0,1-6 28 0 0,0-3-1 0 0,0 0 0 0 0,0 2 0 0 0,1 5-27 0 0,6 7 248 0 0,-4-11-275 0 0,-1 0-62 0 0,1-1 140 0 0,-3 1 0 0 0,0 1-69 0 0,0 11 135 0 0,0-10-139 0 0,0-3-43 0 0,2 4 84 0 0,0-4-79 0 0,0 0-1 0 0,-1 0 1 0 0,0 0-1 0 0,0 0 1 0 0,1 0-1 0 0,-1 1 1 0 0,-1-1-1 0 0,1 0 1 0 0,0 1-1 0 0,0-1 1 0 0,-1 1-1 0 0,0-1 1 0 0,1 0-1 0 0,-1 1 0 0 0,0-1 1 0 0,0 1-1 0 0,0 0-16 0 0,2 2 88 0 0,4 3-30 0 0,0 1 0 0 0,-1 0 0 0 0,0 0 0 0 0,-1 0-58 0 0,-3-8 0 0 0,-1 0 10 0 0,1 1 0 0 0,-1 0-1 0 0,1 0 1 0 0,-1 0 0 0 0,1 0 0 0 0,-1 0-1 0 0,0 0 1 0 0,0 0 0 0 0,0 0-1 0 0,0 0 1 0 0,-1 1-10 0 0,1 7 36 0 0,0-8-32 0 0,0 1 1 0 0,0-1-1 0 0,0 0 0 0 0,0 1 0 0 0,1-1 1 0 0,-1 1-1 0 0,0-1 0 0 0,1 0 1 0 0,0 0-1 0 0,0 1 0 0 0,0-1 0 0 0,0 0 1 0 0,0 0-1 0 0,0 0 0 0 0,0 0 1 0 0,1 0-1 0 0,-1 0 0 0 0,1 0 0 0 0,0 0-4 0 0,1 2 18 0 0,0 0 0 0 0,0 1 0 0 0,0-1 0 0 0,-1 0 0 0 0,0 1 0 0 0,0-1 1 0 0,0 1-1 0 0,1 3-18 0 0,6 13 15 0 0,-5-12 5 0 0,-1 0 0 0 0,0 1 0 0 0,0 0 0 0 0,-1-1-20 0 0,1 1 23 0 0,-1 0 0 0 0,2-1 0 0 0,-1 0 0 0 0,1 0-23 0 0,4 7 40 0 0,16 29 68 0 0,-21-40-90 0 0,-1 0-1 0 0,1 0 0 0 0,-1 0 0 0 0,0 0 0 0 0,0 1 1 0 0,0-1-1 0 0,-1 2-17 0 0,0-2 5 0 0,1-1 1 0 0,-1 1 0 0 0,1-1-1 0 0,-1 1 1 0 0,1-1 0 0 0,1 0-1 0 0,-1 1-5 0 0,9 11 52 0 0,2 2-25 0 0,0 0 6 0 0,-2-2 29 0 0,1 10 25 0 0,-8-17-35 0 0,0-1-1 0 0,0 1 1 0 0,3 2-52 0 0,2 11 62 0 0,0 1 10 0 0,-6-18-72 0 0,0 2 26 0 0,0-1 1 0 0,1 0 0 0 0,-1 0-1 0 0,1 0 1 0 0,1-1 0 0 0,-1 1-27 0 0,-2-4 4 0 0,0 0 1 0 0,-1 0 0 0 0,1-1 0 0 0,-1 1 0 0 0,0 1-1 0 0,0-1 1 0 0,0 0 0 0 0,0 0 0 0 0,0 0-1 0 0,0 0 1 0 0,0 1 0 0 0,-1-1 0 0 0,1 0-1 0 0,-1 1 1 0 0,0-1 0 0 0,0 1 0 0 0,0-1 0 0 0,0 0-1 0 0,0 2-4 0 0,0-3 4 0 0,0 0-1 0 0,0 1 1 0 0,0-1-1 0 0,0 0 0 0 0,0 1 1 0 0,0-1-1 0 0,0 0 1 0 0,0 0-1 0 0,1 1 1 0 0,-1-1-1 0 0,1 0 0 0 0,-1 0 1 0 0,1 1-1 0 0,-1-1 1 0 0,1 0-1 0 0,-1 0 1 0 0,1 0-1 0 0,0 0 0 0 0,0 0 1 0 0,0 0-1 0 0,0 0 1 0 0,0 0-1 0 0,-1 0 1 0 0,2 0-1 0 0,-1-1 0 0 0,0 1 1 0 0,0 0-1 0 0,0-1-3 0 0,6 3 12 0 0,-7-2-10 0 0,1-1 0 0 0,-1 0 0 0 0,1 0 0 0 0,-1 0 0 0 0,1 0 0 0 0,-1 1-1 0 0,1-1 1 0 0,-1 0 0 0 0,1 0 0 0 0,-1 1 0 0 0,0-1 0 0 0,1 0 0 0 0,-1 1-1 0 0,0-1 1 0 0,1 1 0 0 0,-1-1 0 0 0,0 0 0 0 0,1 1 0 0 0,-1-1 0 0 0,0 1-1 0 0,0-1 1 0 0,1 1 0 0 0,-1-1 0 0 0,0 1 0 0 0,0-1 0 0 0,0 1 0 0 0,0-1-1 0 0,0 1 1 0 0,0-1 0 0 0,0 1 0 0 0,0-1 0 0 0,0 1 0 0 0,0-1 0 0 0,0 1-1 0 0,0-1 1 0 0,0 1 0 0 0,0-1 0 0 0,0 1-2 0 0,-1 4 11 0 0,2-3-14 0 0,2 4 22 0 0,7 12 45 0 0,-5-7-19 0 0,6 7-13 0 0,-9-15 23 0 0,-2 2 13 0 0,0 3-54 0 0,3-3 45 0 0,7 8-4 0 0,-7 1-34 0 0,-3-12 32 0 0,1-6 7 0 0,-1-3-57 0 0,-1 2-2 0 0,4-10-1 0 0,7-1 0 0 0,-7 0 0 0 0,-3 14 0 0 0,0 1 0 0 0,0-1 0 0 0,1 0 0 0 0,-1 0 0 0 0,0 0 0 0 0,1 1 0 0 0,0-1 0 0 0,-1 0 0 0 0,1 1 0 0 0,0-1 0 0 0,0 1 0 0 0,0-1 0 0 0,0 0 0 0 0,0 1 0 0 0,0-1 0 0 0,0 1 0 0 0,-1-1 0 0 0,1 1 0 0 0,0-1 0 0 0,-1 0 0 0 0,1 1 0 0 0,-1-1 0 0 0,1 0 0 0 0,-1 0 0 0 0,0 1 0 0 0,1-1 0 0 0,-1 0 0 0 0,0-43 0 0 0,0 43 2 0 0,0 1 0 0 0,0-1 0 0 0,0 0 0 0 0,0 1 0 0 0,0-1 0 0 0,1 0-1 0 0,-1 1 1 0 0,1-1 0 0 0,-1 0 0 0 0,1 1 0 0 0,0-1 0 0 0,0 1 0 0 0,-1-1 0 0 0,2 1-2 0 0,4-12 27 0 0,-5 9-25 0 0,-1 0 0 0 0,1 0 0 0 0,-1 0 1 0 0,1-1-1 0 0,-1-3-2 0 0,2-23-1 0 0,3 14 1 0 0,-3 11 0 0 0,-1-1 0 0 0,1 1 0 0 0,-1-1 0 0 0,0 0 0 0 0,0 1 0 0 0,-1-1 0 0 0,0-9 0 0 0,-1 9 0 0 0,1-1 0 0 0,1 0 0 0 0,-1 0 0 0 0,1 1 0 0 0,1-2 0 0 0,8-26 0 0 0,-4-7 0 0 0,4 6 0 0 0,-7 16 0 0 0,-1 9 0 0 0,0 0 0 0 0,1 1 0 0 0,0-1 0 0 0,2-5 0 0 0,8-29 0 0 0,-11 33 0 0 0,1 0 0 0 0,0 1 0 0 0,1 0 0 0 0,3-6 0 0 0,-3 7 0 0 0,0 0 0 0 0,0-1 0 0 0,2-10 0 0 0,8-24 0 0 0,-1 5 0 0 0,-12 35 0 0 0,1 0 0 0 0,0 0 0 0 0,0 0 0 0 0,0 0 0 0 0,1 0 0 0 0,0 0 0 0 0,1-1 0 0 0,-2 4 0 0 0,-1-1 0 0 0,1 1 0 0 0,-1-1 0 0 0,1 0 0 0 0,-1 0 0 0 0,0 0 0 0 0,0 1 0 0 0,0-1 0 0 0,0 0 0 0 0,0-1 0 0 0,-1 1 0 0 0,1 0 0 0 0,-1 0 0 0 0,0 0 0 0 0,0 0 0 0 0,0 0 0 0 0,0 1 0 0 0,1-1 0 0 0,-1 0 0 0 0,1 0 0 0 0,0 1 0 0 0,-1-1 0 0 0,1 0 0 0 0,1 1 0 0 0,-1-1 0 0 0,0 1 0 0 0,0-1 0 0 0,1 1 0 0 0,0 0 0 0 0,-1 0 0 0 0,1-1 0 0 0,11-16 0 0 0,-11 3 0 0 0,-2 15 0 0 0,0-1 0 0 0,0 1 0 0 0,0-1 0 0 0,0 1 0 0 0,1-1 0 0 0,-1 1 0 0 0,0-1 0 0 0,0 1 0 0 0,1-1 0 0 0,-1 1 0 0 0,1-1 0 0 0,0 1 0 0 0,-1 0 0 0 0,1-1 0 0 0,0 1 0 0 0,0-1 0 0 0,11-20 0 0 0,-2 9 11 0 0,-4 7 32 0 0,-6 6-43 0 0,0 0 0 0 0,1-1 1 0 0,0 0 0 0 0,-1 1-1 0 0,1-1 1 0 0,0 0 0 0 0,0 1 0 0 0,0-1-1 0 0,-1 1 1 0 0,1-1 0 0 0,0 1-1 0 0,0 0 1 0 0,0-1 0 0 0,0 1 0 0 0,0 0-1 0 0,0-1 0 0 0,0 2 0 0 0,0-1 0 0 0,0 1 0 0 0,0-1 0 0 0,0 1 0 0 0,1-1 0 0 0,-1 1 0 0 0,0-1 0 0 0,0 1 0 0 0,0 0 0 0 0,0 0 0 0 0,-1-1 0 0 0,1 1 0 0 0,0 0 0 0 0,1 1 0 0 0,11 14 0 0 0,-13-14 0 0 0,1 0 0 0 0,-1 0 0 0 0,1 0 0 0 0,-1 0 0 0 0,0 0 0 0 0,0 0 0 0 0,0 0 0 0 0,0 1 0 0 0,0-1 0 0 0,0 0 0 0 0,0-1 0 0 0,-1 1 0 0 0,1-1 0 0 0,0 0 0 0 0,0 1 0 0 0,0-1 0 0 0,0 0 0 0 0,0 0 0 0 0,1 1 0 0 0,-1-1 0 0 0,0 0 0 0 0,0 0 0 0 0,1 1 0 0 0,-1-1 0 0 0,1 0 0 0 0,-1 0 0 0 0,1 0 0 0 0,3 2 1 0 0,2 2 9 0 0,-4-1-5 0 0,-2 1 0 0 0,1-1 0 0 0,0 0 1 0 0,-1 0-1 0 0,0 0 0 0 0,0 0 0 0 0,0 3-5 0 0,-1 0 4 0 0,1 0 1 0 0,1 0-1 0 0,-1 0 0 0 0,2 3-4 0 0,2 6 0 0 0,-2-9 0 0 0,0-1 0 0 0,0 1 0 0 0,-1-1 0 0 0,0 1 0 0 0,-1-1 0 0 0,1 5 0 0 0,1 16 15 0 0,0-1 0 0 0,2 1 0 0 0,4 12-15 0 0,5 31 19 0 0,-8-12-19 0 0,6-6 0 0 0,-6 9 0 0 0,0-27 0 0 0,-2-15 0 0 0,0 1 0 0 0,-1 17 0 0 0,-1-17 1 0 0,1 0-1 0 0,3 17 0 0 0,0-3 10 0 0,0 26 33 0 0,1-27-31 0 0,-3-18-13 0 0,-1-1 1 0 0,0 1-1 0 0,-1 6 1 0 0,0-2 10 0 0,1 0 1 0 0,0 0-1 0 0,2 0 0 0 0,2 6-10 0 0,-1-6 15 0 0,-1 0 0 0 0,-1 1 0 0 0,-1-1 1 0 0,0 8-16 0 0,-1-20 12 0 0,0 1 1 0 0,0-1 0 0 0,0 0-1 0 0,1 0 1 0 0,0 1 0 0 0,1-1 0 0 0,2 6-13 0 0,-2-6 8 0 0,0-1 1 0 0,-1 1-1 0 0,0-1 1 0 0,0 1 0 0 0,-1 0-1 0 0,0-1 1 0 0,1 7-9 0 0,-1 6 39 0 0,6-3-24 0 0,-1-1 0 0 0,-5 1 23 0 0,-1-9-30 0 0,0-5-2 0 0,0 0-1 0 0,0 1 1 0 0,0-1-1 0 0,0 0 1 0 0,0 0-1 0 0,0 0 1 0 0,1 0 0 0 0,-1 0-1 0 0,1 0 1 0 0,0 2-6 0 0,10 11 22 0 0,-9 1 40 0 0,-2 0 14 0 0,0-3-8 0 0,0-8-10 0 0,0 6-35 0 0,0-9 30 0 0,0-2-17 0 0,0 0-122 0 0,0 0-74 0 0,-2 0-22 0 0,-1 0 150 0 0,0 0-41 0 0,-1 0-44 0 0,0 0-45 0 0,1 0-47 0 0,-1 0-48 0 0,1 0-51 0 0,0 0-51 0 0,1 0-220 0 0,2 0-333 0 0,0 0-648 0 0</inkml:trace>
  <inkml:trace contextRef="#ctx0" brushRef="#br0" timeOffset="2650.67">1358 1494 6216 0 0,'0'0'133'0'0,"0"0"23"0"0,0 0 15 0 0,2 0-15 0 0,4-1-123 0 0,-2-1 61 0 0,-1-2 78 0 0,-3-2 93 0 0,0 3 317 0 0,0 1 24 0 0,0-9-20 0 0,0 11-577 0 0,0 0 0 0 0,0 0-1 0 0,0 0 1 0 0,0 0 0 0 0,0 0 0 0 0,0-1-1 0 0,0 1 1 0 0,0 0 0 0 0,0 0-1 0 0,0 0 1 0 0,0 0 0 0 0,0 0 0 0 0,0 0-1 0 0,0 0 1 0 0,0 0 0 0 0,0 0-1 0 0,0 0 1 0 0,0-1 0 0 0,0 1-1 0 0,0 0 1 0 0,0 0 0 0 0,0 0 0 0 0,0 0-1 0 0,1 0 1 0 0,-1 0 0 0 0,0 0-1 0 0,0 0 1 0 0,0 0 0 0 0,0 0-1 0 0,0 0 1 0 0,0 0 0 0 0,0 0 0 0 0,0-1-1 0 0,0 1 1 0 0,0 0 0 0 0,0 0-1 0 0,0 0 1 0 0,0 0 0 0 0,0 0-1 0 0,1 0 1 0 0,-1 0 0 0 0,0 0 0 0 0,0 0-1 0 0,0 0 1 0 0,0 0 0 0 0,0 0-1 0 0,0 0 1 0 0,0 0 0 0 0,0 0-1 0 0,0 0 1 0 0,0 0 0 0 0,1 0 0 0 0,-1 0-1 0 0,0 0 1 0 0,0 0 0 0 0,0 0-1 0 0,0 0-8 0 0,1 0 22 0 0,-1 1-1 0 0,1-1 1 0 0,-1 0-1 0 0,1 0 1 0 0,-1 0-1 0 0,1-1 1 0 0,-1 1-1 0 0,0 0 1 0 0,1 0-1 0 0,-1 0 0 0 0,1 0 1 0 0,-1 0-1 0 0,1-1 1 0 0,-1 1-1 0 0,1 0 1 0 0,-1 0-1 0 0,1-1 1 0 0,-1 1-1 0 0,0 0 1 0 0,1 0-1 0 0,-1-1 0 0 0,0 1 1 0 0,1-1-1 0 0,-1 1 1 0 0,0 0-1 0 0,1-1 1 0 0,-1 1-1 0 0,0-1 1 0 0,0 1-1 0 0,1-1 1 0 0,-1 1-1 0 0,0 0 1 0 0,0-1-1 0 0,0 1 0 0 0,0-1 1 0 0,0 1-1 0 0,0-1 1 0 0,0 1-1 0 0,0-1 1 0 0,0 1-1 0 0,0-1 1 0 0,0 0-22 0 0,0-1 438 0 0,3-1-38 0 0,7-8-16 0 0,-7 9-6 0 0,-3-1-18 0 0,0-7-68 0 0,0 10-288 0 0,0 0 1 0 0,0-1-1 0 0,0 1 1 0 0,0 0-1 0 0,0 0 1 0 0,0 0 0 0 0,0 0-1 0 0,0 0 1 0 0,0 0-1 0 0,0 0 1 0 0,0 0-1 0 0,0 0 1 0 0,0 0-1 0 0,0-1 1 0 0,0 1 0 0 0,0 0-1 0 0,0 0 1 0 0,0 0-1 0 0,0 0 1 0 0,0 0-1 0 0,0 0 1 0 0,0 0 0 0 0,0 0-1 0 0,0 0 1 0 0,0 0-1 0 0,0 0 1 0 0,0-1-1 0 0,0 1 1 0 0,0 0-1 0 0,0 0 1 0 0,0 0 0 0 0,1 0-1 0 0,-1 0 1 0 0,0 0-1 0 0,0 0 1 0 0,0 0-1 0 0,0 0 1 0 0,0 0 0 0 0,0 0-1 0 0,0 0 1 0 0,0 0-1 0 0,0 0 1 0 0,0 0-1 0 0,0 0 1 0 0,1 0-1 0 0,-1 0 1 0 0,0 0 0 0 0,0 0-1 0 0,0 0 1 0 0,0 0-1 0 0,0 0 1 0 0,0 0-1 0 0,0 0 1 0 0,0 0-1 0 0,0 0 1 0 0,0 0 0 0 0,1 0-5 0 0,3 0 98 0 0,8-5 296 0 0,-8 2-254 0 0,-1 0-71 0 0,0 1-78 0 0,0-1 173 0 0,-3 3-4 0 0,2 0-11 0 0,9 0-44 0 0,-9 0-17 0 0,1 0-6 0 0,7 0-5 0 0,-9 0-76 0 0,-1 0 0 0 0,0 0 0 0 0,0 0 0 0 0,0 0 0 0 0,0 0 0 0 0,0 0 0 0 0,0 0 0 0 0,0 0 0 0 0,0 0 0 0 0,0 0 0 0 0,0 0 0 0 0,1 0 0 0 0,-1 0 0 0 0,0 0 0 0 0,0 0 0 0 0,0 0 0 0 0,0 0 0 0 0,0 0 0 0 0,0 0 0 0 0,0 0 0 0 0,0 0 0 0 0,0 0-1 0 0,0 0 1 0 0,0 0 0 0 0,1 0 0 0 0,-1 0 0 0 0,0 1 0 0 0,0-1 0 0 0,0 0 0 0 0,0 0 0 0 0,0 0 0 0 0,0 0 0 0 0,0 0 0 0 0,0 0 0 0 0,0 0 0 0 0,0 0 0 0 0,0 0 0 0 0,0 0 0 0 0,0 0 0 0 0,0 0 0 0 0,0 1 0 0 0,0-1 0 0 0,0 0 0 0 0,0 0 0 0 0,0 0 0 0 0,0 0 0 0 0,0 0 0 0 0,0 0 0 0 0,0 0 0 0 0,0 0 0 0 0,0 0 0 0 0,0 0 0 0 0,0 1 0 0 0,0-1 0 0 0,0 0 0 0 0,0 0 0 0 0,0 0-1 0 0,0 1 2 0 0,0-1-1 0 0,0 1 1 0 0,0-1 0 0 0,0 1-1 0 0,0-1 1 0 0,0 1 0 0 0,0 0-1 0 0,1-1 1 0 0,-1 1 0 0 0,0-1 0 0 0,0 1-1 0 0,1-1 1 0 0,-1 1 0 0 0,0-1-1 0 0,0 1 1 0 0,1-1 0 0 0,-1 1-2 0 0,1-1 4 0 0,-1 1 0 0 0,1-1 0 0 0,-1 0 1 0 0,1 1-1 0 0,-1-1 0 0 0,1 0 1 0 0,-1 0-1 0 0,1 0 0 0 0,-1 1 0 0 0,1-1 1 0 0,0 0-1 0 0,-1 0 0 0 0,1 0 0 0 0,-1 0 1 0 0,1 0-1 0 0,0 0 0 0 0,-1 0-4 0 0,5 3 59 0 0,-3-2-55 0 0,-1 0 0 0 0,0 0 0 0 0,0 1 0 0 0,0-1 0 0 0,0 0-1 0 0,0 1 1 0 0,0-1 0 0 0,0 1 0 0 0,-1-1 0 0 0,1 1 0 0 0,0-1 0 0 0,-1 1 0 0 0,1-1 0 0 0,-1 1 0 0 0,0 0 0 0 0,0-1 0 0 0,1 1 0 0 0,-1 1-4 0 0,-1 2 9 0 0,1-3-11 0 0,4 4 18 0 0,6 12 37 0 0,-10-17-48 0 0,1 1 0 0 0,-1-1 0 0 0,1 1 1 0 0,-1-1-1 0 0,0 0 0 0 0,0 1 0 0 0,1-1 1 0 0,-1 1-1 0 0,0-1 0 0 0,0 1-5 0 0,2 16 22 0 0,0-12-10 0 0,7 24 28 0 0,-7-5 15 0 0,-2-18-46 0 0,1-5-8 0 0,-1 0 1 0 0,0 0-1 0 0,0 1 0 0 0,0-1 1 0 0,-1 0-1 0 0,1 0 0 0 0,0 0 1 0 0,-1 0-1 0 0,1 0 1 0 0,-1 1-2 0 0,-10 16 48 0 0,6 7-36 0 0,-2-13-12 0 0,6-11 0 0 0,1-1 0 0 0,-1 0 0 0 0,0 1 0 0 0,0-1 0 0 0,1 1 0 0 0,-1-1 0 0 0,1 1 0 0 0,0-1 0 0 0,-1 1 0 0 0,1-1 0 0 0,0 1 0 0 0,0 0 0 0 0,0-1 0 0 0,0 10 0 0 0,0-7 0 0 0,0-1 0 0 0,0 1 0 0 0,0-1 0 0 0,0 1 0 0 0,-1-1 0 0 0,1 1 0 0 0,-2 2 0 0 0,-9 5 0 0 0,11-8 0 0 0,-1-1 0 0 0,1 1 0 0 0,-1 0 0 0 0,1 0 0 0 0,0 0 0 0 0,0 0 0 0 0,0 1 0 0 0,0-4 0 0 0,0 1 0 0 0,0 1 0 0 0,0 0 0 0 0,0-1 0 0 0,0 1 0 0 0,0 0 0 0 0,-1-1 0 0 0,1 1 0 0 0,-1 0 0 0 0,1-1 0 0 0,-1 1 0 0 0,-4 8 0 0 0,6-11 0 0 0,3-8 0 0 0,12-23 0 0 0,-15 31 0 0 0,-1-1 0 0 0,1 1 0 0 0,0-1 0 0 0,-1 1 0 0 0,1-1 0 0 0,0 1 0 0 0,0 0 0 0 0,0-1 0 0 0,0 1 0 0 0,0 0 0 0 0,1 0 0 0 0,-1 0 0 0 0,0 0 0 0 0,1-1 0 0 0,-1 2 0 0 0,-1 0 0 0 0,0-1 0 0 0,1 1 0 0 0,-1 0 0 0 0,0-1 0 0 0,0 1 0 0 0,1 0 0 0 0,-1 0 0 0 0,0-1 0 0 0,0 1 0 0 0,0 0 0 0 0,1-1 0 0 0,-1 1 0 0 0,0-1 0 0 0,0 1 0 0 0,0 0 0 0 0,0-1 0 0 0,0 1 0 0 0,0-1 0 0 0,0 1 0 0 0,0 0 0 0 0,0-1 0 0 0,0 1 0 0 0,0-1 0 0 0,0 1 0 0 0,0 0 0 0 0,0-1 0 0 0,0 1 0 0 0,0 0 0 0 0,0-1 0 0 0,-1 1 0 0 0,1-1 0 0 0,0 0 0 0 0,0 0 0 0 0,0 0 0 0 0,0 1 0 0 0,0-1 0 0 0,0 0 0 0 0,1 0 0 0 0,-1 0 0 0 0,0 0 0 0 0,0 0 0 0 0,1 1 0 0 0,-1-1 0 0 0,0 0 0 0 0,1 0 0 0 0,0 0 0 0 0,0 1 0 0 0,-1-1 0 0 0,1 1 0 0 0,0 0 0 0 0,0 0 0 0 0,0-1 0 0 0,-1 1 0 0 0,1 0 0 0 0,0 0 0 0 0,0 0 0 0 0,0 0 0 0 0,0 0 0 0 0,0 0 0 0 0,0 0 0 0 0,-1 0 0 0 0,16 0 0 0 0,0 3 0 0 0,-15-3 0 0 0,0 1 0 0 0,0 0 0 0 0,0 0 0 0 0,0-1 0 0 0,0 1 0 0 0,0 0 0 0 0,0 0 0 0 0,-1 0 0 0 0,1 0 0 0 0,0 0 0 0 0,0 0 0 0 0,-1 0 0 0 0,1 1 0 0 0,-1-1 0 0 0,1 0 0 0 0,-1 0 0 0 0,0 0 0 0 0,1-1 0 0 0,-1 1 0 0 0,0 0 0 0 0,1-1 0 0 0,-1 1 0 0 0,1 0 0 0 0,-1-1 0 0 0,1 1 0 0 0,-1 0 0 0 0,1-1 0 0 0,-1 1 0 0 0,1-1 0 0 0,-1 1 0 0 0,1-1 0 0 0,0 1 0 0 0,-1-1 0 0 0,1 1 0 0 0,0-1 0 0 0,0 0 0 0 0,-1 0 0 0 0,1 1 0 0 0,0-1 0 0 0,0 0 0 0 0,-1 0 0 0 0,1 0 0 0 0,0 1 0 0 0,0-1 0 0 0,0 0 0 0 0,0 0 0 0 0,0 0 0 0 0,0 0 0 0 0,0 0 0 0 0,0 0 0 0 0,0 0 0 0 0,-1 1 0 0 0,1-1 0 0 0,0 0 0 0 0,0 1 0 0 0,0-1 0 0 0,-1 0 0 0 0,1 1 0 0 0,0-1 0 0 0,0 1 0 0 0,-1-1 0 0 0,1 1 0 0 0,0 0 0 0 0,-1-1 0 0 0,1 1 0 0 0,-1 0 0 0 0,1-1 0 0 0,0 1 0 0 0,9 21 0 0 0,-4-6 0 0 0,-1-8 1 0 0,1 2 34 0 0,-3 3 61 0 0,-3 11 37 0 0,0-21-117 0 0,1 1 1 0 0,-1-1 0 0 0,1 0 0 0 0,0 1 0 0 0,0-1-1 0 0,0 0 1 0 0,1 0-17 0 0,4 11 78 0 0,-6-13-70 0 0,0 0 1 0 0,1 0 0 0 0,-1 0 0 0 0,0 0 0 0 0,0 0 0 0 0,0 0 0 0 0,0 0 0 0 0,0 0 0 0 0,0 1 0 0 0,0-1 0 0 0,0 0 0 0 0,0 0 0 0 0,0 0 0 0 0,-1 0-1 0 0,1 0 1 0 0,0 0 0 0 0,-1 0 0 0 0,1 0 0 0 0,-1 0 0 0 0,1 0 0 0 0,-1 0 0 0 0,0 0 0 0 0,1 0 0 0 0,-1 0-9 0 0,0 0 16 0 0,0 1 1 0 0,0-1-1 0 0,0 1 1 0 0,0 0-1 0 0,0-1 1 0 0,1 1-1 0 0,-1 0 1 0 0,1-1-1 0 0,-1 1 1 0 0,1 0 0 0 0,0 1-17 0 0,0 8 102 0 0,0-7-60 0 0,0-1-1 0 0,0 1 1 0 0,0-1-1 0 0,0 1 0 0 0,-1-1 1 0 0,1 0-1 0 0,-1 1 0 0 0,-1 1-41 0 0,-3 5 154 0 0,-5 2 45 0 0,0 1-102 0 0,7-5-52 0 0,3-7-44 0 0,0-1-1 0 0,0 0 1 0 0,0 0 0 0 0,0 1 0 0 0,0-1 0 0 0,0 0 0 0 0,0 0 0 0 0,0 0-1 0 0,0 1 1 0 0,0-1 0 0 0,0 0 0 0 0,0 0 0 0 0,0 0 0 0 0,0 1 0 0 0,0-1 0 0 0,0 0-1 0 0,-1 0 1 0 0,1 0 0 0 0,0 1 0 0 0,0-1 0 0 0,0 0 0 0 0,0 0 0 0 0,-1 0 0 0 0,1 0-1 0 0,0 0 1 0 0,0 1 0 0 0,0-1 0 0 0,0 0 0 0 0,-1 0 0 0 0,1 0 0 0 0,0 0-1 0 0,0 0 1 0 0,-1 0 0 0 0,1 0 0 0 0,0 0-1 0 0,-9 1 62 0 0,-9 0 67 0 0,7-1-70 0 0,-10 0 26 0 0,20 0-85 0 0,1 0 0 0 0,-1 0 1 0 0,1 0-1 0 0,0 0 1 0 0,-1 0-1 0 0,1 0 0 0 0,-1 0 1 0 0,1 0-1 0 0,-1 0 0 0 0,1 0 1 0 0,-1 0-1 0 0,1 0 0 0 0,-1 0 1 0 0,1-1-1 0 0,-1 1 0 0 0,1 0 1 0 0,-1 0-1 0 0,1-1 0 0 0,-1 1 1 0 0,1 0-1 0 0,0 0 0 0 0,-1-1 1 0 0,1 1-1 0 0,-1 0 0 0 0,1-1 1 0 0,0 1-1 0 0,-1 0 1 0 0,1-1-1 0 0,0 1 0 0 0,0-1 1 0 0,-1 1-1 0 0,1-1 0 0 0,-4-6 10 0 0,-7 2 21 0 0,6-5-86 0 0,-6 4-45 0 0,6-4-11 0 0,2 8 42 0 0,-1 0 43 0 0,1 0-18 0 0,2 0-63 0 0,0 0-15 0 0,0-1-54 0 0,1 0-63 0 0,0-2-76 0 0,0 4 123 0 0,0 1 65 0 0,0-1 55 0 0,0 1 48 0 0,0-1 76 0 0,0 0 249 0 0,0 0-259 0 0,0 0-67 0 0,0 1-33 0 0,0-1-37 0 0,0 1-43 0 0,0-1-49 0 0,0 1-73 0 0,0-1-68 0 0,0 0-75 0 0,0 0-81 0 0,0 0-87 0 0,0 0-94 0 0,0-1-101 0 0,0 1-106 0 0,0-3-1009 0 0,0-5-1059 0 0</inkml:trace>
  <inkml:trace contextRef="#ctx0" brushRef="#br0" timeOffset="3008.28">1705 1589 6592 0 0,'13'13'149'0'0,"-11"-11"23"0"0,-2-2 11 0 0,0 0-59 0 0,0 0 1 0 0,0 0 55 0 0,0 0 165 0 0,3 0 306 0 0,8 0 21 0 0,-9 0-35 0 0,0 11-173 0 0,1-4-115 0 0,1-2-149 0 0,0-2-40 0 0,6 2 72 0 0,5 3 33 0 0,-8 1-32 0 0,-4-2-87 0 0,4 6 111 0 0,-5-10-221 0 0,-1-1 1 0 0,0 0-1 0 0,0-1 0 0 0,1 1 0 0 0,-1 0 0 0 0,1 0 0 0 0,0 0 1 0 0,-1-1-1 0 0,1 1 0 0 0,0-1 0 0 0,0 0 0 0 0,0 1 0 0 0,1-1-36 0 0,8 7 173 0 0,-6 2-50 0 0,0 1-15 0 0,6-3 42 0 0,-6-4-89 0 0,0 0 0 0 0,0 0 0 0 0,0 0 0 0 0,0 0 0 0 0,-1 1 0 0 0,0 0 0 0 0,0 0 0 0 0,3 5-61 0 0,4 12 228 0 0,-6-13-134 0 0,0 5 80 0 0,6-9 2 0 0,-6 8 0 0 0,6 0-12 0 0,-7-7-36 0 0,-4-1-79 0 0,1 0-16 0 0,0-5-27 0 0,-1 1 0 0 0,1-1 0 0 0,-1 0 0 0 0,1 1 0 0 0,0-1 0 0 0,-1 0 0 0 0,1 0 0 0 0,0 0 0 0 0,-1 0 0 0 0,1 1 0 0 0,0-1 0 0 0,-1 0 0 0 0,1 0 0 0 0,0 0 0 0 0,0 0-6 0 0,1 0 84 0 0,1 2-16 0 0,7 9-35 0 0,-7-9-133 0 0,-3-2-75 0 0,0 0 78 0 0,0 0-55 0 0,0 0-71 0 0,0 0 68 0 0,0 0-34 0 0,0 0-36 0 0,0 0-34 0 0,0 0-352 0 0,0 0 85 0 0,0 0-48 0 0,0 0-675 0 0,0 0-531 0 0,0 0-1010 0 0</inkml:trace>
  <inkml:trace contextRef="#ctx0" brushRef="#br0" timeOffset="3337.75">1941 1573 5904 0 0,'1'9'16'0'0,"-1"3"84"0"0,0-9-64 0 0,1-1 0 0 0,-2 1 0 0 0,1-1 0 0 0,0 1 0 0 0,0 0 1 0 0,-1-1-1 0 0,0 1 0 0 0,1-1 0 0 0,-1 1-36 0 0,-4 5 78 0 0,-1 2-8 0 0,4 4-51 0 0,2-3-19 0 0,0-8 0 0 0,0 1 0 0 0,0-1 0 0 0,0 1 0 0 0,0-1 0 0 0,-1 1 0 0 0,1-1 0 0 0,-2 4 0 0 0,-4-1 14 0 0,-1-2 54 0 0,-1 7 115 0 0,3-1-6 0 0,3 0 66 0 0,1-4-75 0 0,1-1 37 0 0,-3 9 279 0 0,-2-4-99 0 0,0-2-131 0 0,-1 4 99 0 0,1-2-98 0 0,0-1-38 0 0,4-6-149 0 0,1-1-1 0 0,-1 0 0 0 0,1 1 1 0 0,-1-1-1 0 0,1 0 0 0 0,0 1 0 0 0,0-1 1 0 0,0 0-1 0 0,0 2-67 0 0,0 0 133 0 0,-2 2 168 0 0,-4-1-146 0 0,-7 9 64 0 0,8-7-98 0 0,1 2 74 0 0,3 3 95 0 0,1-12-283 0 0,0 1-1 0 0,0-1 0 0 0,0 1 0 0 0,0-1 0 0 0,0 1 1 0 0,0-1-1 0 0,0 1 0 0 0,0-1 0 0 0,0 1 1 0 0,0-1-1 0 0,-1 1 0 0 0,1-1 0 0 0,0 1 0 0 0,0-1 1 0 0,0 1-1 0 0,-1-1 0 0 0,1 0 0 0 0,0 1 1 0 0,-1-1-1 0 0,1 1 0 0 0,0-1 0 0 0,-1 0 0 0 0,1 1 1 0 0,0-1-1 0 0,-1 0 0 0 0,1 1 0 0 0,-1-1 1 0 0,1 0-1 0 0,-1 0 0 0 0,1 0 0 0 0,0 1 0 0 0,-1-1 1 0 0,1 0-1 0 0,-1 0 0 0 0,1 0 0 0 0,-1 0 1 0 0,1 0-1 0 0,-1 0 0 0 0,1 0 0 0 0,-1 0 0 0 0,1 0 1 0 0,-1 0-7 0 0,-2 0 120 0 0,3 3-35 0 0,0-3-81 0 0,0 1-1 0 0,0 0 1 0 0,0 0 0 0 0,0-1 0 0 0,0 1-1 0 0,0 0 1 0 0,0-1 0 0 0,0 1 0 0 0,-1 0-1 0 0,1-1 1 0 0,0 1 0 0 0,0-1-1 0 0,-1 1 1 0 0,1 0 0 0 0,0-1-4 0 0,-4 2-18 0 0,1-1-72 0 0,1-1-70 0 0,0 0-105 0 0,1 0-123 0 0,0 0-110 0 0,1 0 67 0 0,-1 0-41 0 0,1 0-557 0 0,0 0-433 0 0,0 0-826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48:54.0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6824 0 0,'0'0'149'0'0,"0"0"23"0"0,0 3 13 0 0,0 3-50 0 0,0-2 5 0 0,0-2 66 0 0,0-1 189 0 0,0-1 345 0 0,0 0 27 0 0,0 0-19 0 0,0 0-111 0 0,0 0-49 0 0,3 0-10 0 0,1-1-382 0 0,-1 0-37 0 0,2-4 212 0 0,-1 0-53 0 0,0 3-11 0 0,0 0 40 0 0,4 2 107 0 0,-2-1-148 0 0,-1-5-4 0 0,-1 2-91 0 0,0 1-27 0 0,1 2 17 0 0,2 0 59 0 0,-4 1-160 0 0,13 0 222 0 0,-12 0-257 0 0,-1 0-42 0 0,0 0 58 0 0,0 0-14 0 0,26 0-43 0 0,-28 0 184 0 0,1 0-83 0 0,-1 0-79 0 0,1 0-76 0 0,0 0-74 0 0,0 0-69 0 0,0 0-66 0 0,0 0-64 0 0,0 0-60 0 0,0 0-57 0 0,0 0-54 0 0,1 0-51 0 0,-1 0-46 0 0,0 0-46 0 0,0 0-40 0 0,0 0-38 0 0,4 0-1274 0 0,4 0-1120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48:54.4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6824 0 0,'0'0'149'0'0,"0"0"23"0"0,0 0 13 0 0,0 0-53 0 0,0 0 0 0 0,0 0 57 0 0,0 0 168 0 0,0 0 307 0 0,3 0 28 0 0,0 0-449 0 0,10 0 271 0 0,-3-3-101 0 0,-6-3-116 0 0,-4 5-279 0 0,1 1 1 0 0,-1-1-1 0 0,0 1 0 0 0,0 0 1 0 0,1-1-1 0 0,-1 1 1 0 0,0-1-1 0 0,1 1 0 0 0,-1 0 1 0 0,0-1-1 0 0,1 1 1 0 0,-1 0-1 0 0,1-1 0 0 0,-1 1 1 0 0,1 0-1 0 0,-1 0 1 0 0,0-1-1 0 0,1 1 0 0 0,-1 0 1 0 0,1 0-1 0 0,-1 0 1 0 0,1 0-1 0 0,-1 0 0 0 0,1 0 1 0 0,-1 0-1 0 0,1 0 1 0 0,-1 0-1 0 0,1 0 0 0 0,-1 0 1 0 0,1 0-1 0 0,-1 0 1 0 0,1 0-19 0 0,6 0 198 0 0,-5 1-138 0 0,1-1 0 0 0,-1 0 0 0 0,0 0-1 0 0,0 0 1 0 0,0-1 0 0 0,0 1 0 0 0,1 0 0 0 0,-1-1 0 0 0,0 1 0 0 0,1-2-60 0 0,5-2 171 0 0,2-2 68 0 0,3 3 58 0 0,3 4 71 0 0,-11 0-272 0 0,-1-1 0 0 0,1 0 0 0 0,-1 0 0 0 0,0 0 0 0 0,1 0 0 0 0,-1-1 0 0 0,0 1 0 0 0,1-1 0 0 0,2-1-96 0 0,2-3 136 0 0,-8 4-114 0 0,0 0 0 0 0,1 0 0 0 0,-1 0 0 0 0,1 0 0 0 0,-1 1-1 0 0,1-1 1 0 0,-1 0 0 0 0,1 1 0 0 0,-1 0 0 0 0,1-1 0 0 0,0 1 0 0 0,-1 0-1 0 0,1 0 1 0 0,0 0-22 0 0,4 0 56 0 0,3 0 10 0 0,-2 0-10 0 0,4 0 44 0 0,6 0 69 0 0,-15 0-165 0 0,0 0 0 0 0,-1 0 0 0 0,1 1 1 0 0,0-1-1 0 0,0 1 0 0 0,-1 0 0 0 0,1 0 0 0 0,0-1 0 0 0,-1 1 1 0 0,1 0-1 0 0,-1 0 0 0 0,1 0 0 0 0,-1 1 0 0 0,0-1 1 0 0,1 1-5 0 0,1 0-80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49:31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553 1 6648 0 0,'0'0'149'0'0,"0"0"23"0"0,0 0 12 0 0,0 0-56 0 0,0 0-1 0 0,0 0 54 0 0,0 0 164 0 0,0 0 306 0 0,0 0 21 0 0,0 0-8 0 0,0 0-60 0 0,0 0-27 0 0,0 0-7 0 0,0 0-29 0 0,0 0-112 0 0,-2 0-49 0 0,1 0-358 0 0,1 0-1 0 0,-1 0 1 0 0,0 0-1 0 0,1 0 1 0 0,-1 0-1 0 0,1 0 1 0 0,-1 0-1 0 0,1 0 1 0 0,-1 1-1 0 0,0-1 1 0 0,1 0-1 0 0,-1 0 1 0 0,1 1 0 0 0,-1-1-1 0 0,1 0 1 0 0,0 1-1 0 0,-1-1 1 0 0,1 1-1 0 0,-1-1 1 0 0,1 0-1 0 0,-1 1 1 0 0,1-1-1 0 0,0 1 1 0 0,-1 0-22 0 0,-4 5 225 0 0,0-4-153 0 0,-1-2-38 0 0,4 1-23 0 0,0-1 0 0 0,1 0-1 0 0,-1 0 1 0 0,0 1 0 0 0,0-1-1 0 0,1 0 1 0 0,-1 1 0 0 0,0 0-1 0 0,1-1 1 0 0,-1 1 0 0 0,1 0-1 0 0,-1 0 1 0 0,1 0 0 0 0,-1 0-11 0 0,-5 4 13 0 0,6-5 3 0 0,-1 1 0 0 0,0-1 0 0 0,0 1 0 0 0,1-1 0 0 0,-1 0 0 0 0,0 1 0 0 0,0-1 0 0 0,0 0 0 0 0,1 0 0 0 0,-1 0 0 0 0,-1-1-16 0 0,1 1 18 0 0,0 0 0 0 0,0 0 0 0 0,0 0 0 0 0,0 0 0 0 0,0 0 0 0 0,0 0 0 0 0,0 0 0 0 0,0 1 0 0 0,0-1 0 0 0,0 1 1 0 0,-1 0-19 0 0,-5 4 57 0 0,6-4-46 0 0,1 0 1 0 0,0 0-1 0 0,-1-1 0 0 0,1 1 1 0 0,-1 0-1 0 0,1-1 0 0 0,-1 1 1 0 0,0 0-1 0 0,1-1 0 0 0,-1 0 1 0 0,1 1-1 0 0,-1-1 0 0 0,0 0 1 0 0,0 0-12 0 0,-31 0 183 0 0,6 0-81 0 0,25 0-93 0 0,0 0 1 0 0,0 0-1 0 0,0 1 0 0 0,0-1 1 0 0,1 0-1 0 0,-1 1 1 0 0,0 0-1 0 0,0-1 0 0 0,1 1 1 0 0,-1 0-1 0 0,-1 1-9 0 0,-8 2 52 0 0,-1-9 1 0 0,10 4-43 0 0,1 0 1 0 0,-1 1-1 0 0,0-1 0 0 0,1 0 0 0 0,-1 1 1 0 0,0-1-1 0 0,1 1 0 0 0,-1 0 0 0 0,0-1 1 0 0,-1 1-11 0 0,-7 0 150 0 0,1 0-35 0 0,-10 0 25 0 0,1 0-85 0 0,-26 0-25 0 0,30 0 8 0 0,-1 0 38 0 0,15 0-72 0 0,-1 0 1 0 0,1 0-1 0 0,-1 0 1 0 0,1 0 0 0 0,-1 0-1 0 0,1 0 1 0 0,-1 0 0 0 0,1 0-1 0 0,-1 0 1 0 0,1 1-1 0 0,-1-1 1 0 0,1 0 0 0 0,-1 0-1 0 0,1 1 1 0 0,-1-1 0 0 0,1 0-1 0 0,-1 0 1 0 0,1 1-1 0 0,-1-1 1 0 0,1 0 0 0 0,0 1-1 0 0,-1 0-4 0 0,-1 7-11 0 0,2-8 9 0 0,0 0 1 0 0,0 0-1 0 0,0 0 0 0 0,0 1 0 0 0,0-1 0 0 0,0 0 1 0 0,0 0-1 0 0,0 0 0 0 0,0 0 0 0 0,0 0 0 0 0,0 0 1 0 0,0 0-1 0 0,0 0 0 0 0,0 0 0 0 0,0 0 0 0 0,0 1 1 0 0,0-1-1 0 0,0 0 0 0 0,0 0 0 0 0,0 0 0 0 0,0 0 1 0 0,0 0-1 0 0,0 0 0 0 0,0 0 0 0 0,0 0 0 0 0,0 0 1 0 0,0 0-1 0 0,0 0 0 0 0,0 0 0 0 0,0 1 0 0 0,0-1 1 0 0,0 0-1 0 0,0 0 0 0 0,-1 0 0 0 0,1 0 0 0 0,0 0 1 0 0,0 0-1 0 0,0 0 0 0 0,0 0 0 0 0,0 0 0 0 0,0 0 1 0 0,0 0-1 0 0,0 0 0 0 0,0 0 0 0 0,0 0 0 0 0,-1 0 1 0 0,1 0-1 0 0,0 0 0 0 0,0 0 0 0 0,0 0 0 0 0,0 0 1 0 0,0 0-1 0 0,0 0 0 0 0,0 0 0 0 0,0 0 0 0 0,0 0 1 0 0,0 0 1 0 0,-1 0-5 0 0,1 0 1 0 0,-1 0-1 0 0,1 0 1 0 0,-1 0 0 0 0,1 0-1 0 0,0 0 1 0 0,-1 0-1 0 0,1 0 1 0 0,-1 0 0 0 0,1 0-1 0 0,-1 0 1 0 0,1 0-1 0 0,0 0 1 0 0,-1 1 0 0 0,1-1-1 0 0,0 0 1 0 0,-1 0-1 0 0,1 1 1 0 0,0-1 0 0 0,-1 0-1 0 0,1 0 1 0 0,0 1-1 0 0,-1-1 1 0 0,1 0 0 0 0,0 1-1 0 0,0-1 1 0 0,-1 0-1 0 0,1 1 1 0 0,0-1 0 0 0,0 0-1 0 0,0 1 5 0 0,-5 6-51 0 0,1-6 39 0 0,1 1 8 0 0,-6 13 4 0 0,-2 1 0 0 0,9 0 0 0 0,3-11 0 0 0,-2-3 0 0 0,-12 22 0 0 0,12-23 0 0 0,1 0 0 0 0,-1 0 0 0 0,1 0 0 0 0,-1 0 0 0 0,1 0 0 0 0,-1 0 0 0 0,1 0 0 0 0,0 1 0 0 0,0-1 0 0 0,0 0 0 0 0,0 0 0 0 0,0 0 0 0 0,0 0 0 0 0,0 0 0 0 0,0 0 0 0 0,0 1 0 0 0,1 27 0 0 0,-1 65 0 0 0,0-92 2 0 0,0 0 0 0 0,0 0 1 0 0,-1 0-1 0 0,1-1 0 0 0,-1 1 1 0 0,1 0-1 0 0,-1-1 1 0 0,1 1-1 0 0,-1 0 0 0 0,0-1 1 0 0,0 1-1 0 0,0-1 0 0 0,0 1-2 0 0,0 0 4 0 0,0-1 0 0 0,0 1-1 0 0,0-1 1 0 0,1 1-1 0 0,-1 0 1 0 0,0-1-1 0 0,1 1 1 0 0,-1 0 0 0 0,1-1-1 0 0,0 1 1 0 0,-1 0-1 0 0,1 0 1 0 0,0 0-4 0 0,0 9 48 0 0,-1-7-33 0 0,1-1-1 0 0,0 0 1 0 0,0 0 0 0 0,0 1-1 0 0,0-1 1 0 0,1 0 0 0 0,-1 0-1 0 0,1 0 1 0 0,0 0 0 0 0,0 1-15 0 0,4 4 28 0 0,1 5 3 0 0,-4 0-38 0 0,-2 41-78 0 0,0 1 36 0 0,0 55 34 0 0,0-11 68 0 0,0 133 137 0 0,0-227-182 0 0,-1 1-1 0 0,0-1 1 0 0,0 1-1 0 0,0-1 1 0 0,-1 0 0 0 0,0 2-8 0 0,0-1 7 0 0,1-1 1 0 0,-1 0 0 0 0,1 1 0 0 0,0-1-1 0 0,1 0 1 0 0,-1 3-8 0 0,1 55 122 0 0,0 31 4 0 0,0-88-114 0 0,-1 0 1 0 0,0-1-1 0 0,0 1 0 0 0,0-1 1 0 0,0 1-1 0 0,-2 1-12 0 0,1-2 11 0 0,1 0 0 0 0,-1 0 0 0 0,1 0 0 0 0,1 1 0 0 0,-1-1 0 0 0,0 2-11 0 0,1 115 151 0 0,0-68-117 0 0,0-45-19 0 0,-1-2 0 0 0,0 1 0 0 0,-1 0 0 0 0,-1 5-15 0 0,0-5 13 0 0,2 0 1 0 0,-1 0-1 0 0,1 0 1 0 0,0 5-14 0 0,1 100 144 0 0,-1-108-142 0 0,1 1-1 0 0,-1-1 1 0 0,0 1 0 0 0,0-1 0 0 0,-1 0-1 0 0,0 2-1 0 0,0-2 2 0 0,0 1 0 0 0,1-1 0 0 0,0 1 0 0 0,0-1-1 0 0,0 1 1 0 0,1 1-2 0 0,0 121 118 0 0,0 80-3 0 0,0-121-41 0 0,0 152 109 0 0,0 1 50 0 0,0-194-218 0 0,0 68 112 0 0,0-74-123 0 0,0-38-4 0 0,0 1 0 0 0,0 0 0 0 0,0 0 0 0 0,1-1 0 0 0,-1 1 0 0 0,1 0 0 0 0,-1-1 0 0 0,1 1 0 0 0,0 0 0 0 0,0-1 0 0 0,1 1 0 0 0,-1 0 0 0 0,0-1 0 0 0,0 0 0 0 0,0 0 0 0 0,0 0 0 0 0,0 1 0 0 0,0-1 0 0 0,-1 0 0 0 0,1 1 0 0 0,-1-1 0 0 0,1 1 0 0 0,-1-1 0 0 0,0 0 0 0 0,0 1 0 0 0,0 63 56 0 0,0 111-38 0 0,0-102 36 0 0,0-69-54 0 0,1 0 0 0 0,0-1 0 0 0,0 1 0 0 0,1-1 0 0 0,1 4 0 0 0,-2-3 0 0 0,1-1 0 0 0,-1 1 0 0 0,1-1 0 0 0,-1 1 0 0 0,-1 3 0 0 0,0 379 122 0 0,0-221 12 0 0,0-133-134 0 0,0-5 0 0 0,0 18 0 0 0,0-45 0 0 0,0 0 0 0 0,0 0 0 0 0,0-1 0 0 0,-1 1 0 0 0,1 0 0 0 0,-1 0 0 0 0,1-1 0 0 0,-1 1 0 0 0,0 0 0 0 0,1-1 0 0 0,-1 1 0 0 0,0-1 0 0 0,0 1 0 0 0,0-1 0 0 0,0 1 0 0 0,0 0 0 0 0,0-1 0 0 0,0 1 0 0 0,0-1 0 0 0,1 1 0 0 0,-1 0 0 0 0,1 0 0 0 0,-1-1 0 0 0,1 1 0 0 0,0 0 0 0 0,0 0 0 0 0,0 0 0 0 0,0 95 0 0 0,0-85 0 0 0,1-7 0 0 0,-1 1 0 0 0,1 0 0 0 0,-2-1 0 0 0,1 1 0 0 0,0-1 0 0 0,-1 1 0 0 0,0 0 0 0 0,-1 0 0 0 0,0 0-6 0 0,0 1 16 0 0,-1-1 0 0 0,2 1 0 0 0,-1 0 0 0 0,1 0 0 0 0,0 0 0 0 0,0-1 0 0 0,1 2-10 0 0,0 212 0 0 0,0-188 0 0 0,0-28 0 0 0,0 1 0 0 0,0-1 0 0 0,0 0 0 0 0,1 0 0 0 0,1 4 0 0 0,1 0 0 0 0,-3-7 0 0 0,0 0 0 0 0,1 0 0 0 0,-1 0 0 0 0,0 0 0 0 0,1 0 0 0 0,-1 0 0 0 0,0 0 0 0 0,0 0 0 0 0,0-1 0 0 0,0 1 0 0 0,0 0 0 0 0,0 0 0 0 0,0 0 0 0 0,0 0 0 0 0,0 0 0 0 0,0 0 0 0 0,0 0 0 0 0,-1 0 0 0 0,1 0 0 0 0,0 0 0 0 0,-1 0 0 0 0,1-1 0 0 0,-1 1 0 0 0,1 0 0 0 0,-1 0 0 0 0,1 0 0 0 0,-1 0 0 0 0,1-1 0 0 0,-1 1 0 0 0,1 0 0 0 0,0-1 0 0 0,-1 1 0 0 0,1 0 0 0 0,0 0 0 0 0,0 0 0 0 0,0 0 0 0 0,0-1 0 0 0,0 1 0 0 0,0 0 0 0 0,0 0 0 0 0,0 0 0 0 0,0 0 0 0 0,0 0 0 0 0,0-1 0 0 0,1 1 0 0 0,-1 0 0 0 0,0 0 0 0 0,0 0 0 0 0,1-1 0 0 0,-1 1 0 0 0,1 0 0 0 0,-1 0 0 0 0,1-1 0 0 0,-1 1 0 0 0,1 0 0 0 0,-1-1 0 0 0,1 1 0 0 0,0 0 0 0 0,-1-1 0 0 0,1 1 0 0 0,0-1 0 0 0,-1 1 0 0 0,1 0 0 0 0,-1-1 0 0 0,1 1 0 0 0,-1 0 0 0 0,1 0 0 0 0,-1-1 0 0 0,0 1 0 0 0,1 0 0 0 0,-1 0 0 0 0,0 0 0 0 0,0-1 0 0 0,1 1 0 0 0,-1 0 0 0 0,0 0 0 0 0,0 0 0 0 0,0 0 0 0 0,0 0 0 0 0,0-1 0 0 0,0 1 0 0 0,0 0 0 0 0,0 0 0 0 0,-1 0 0 0 0,1 0 0 0 0,0-1 0 0 0,0 1 0 0 0,-1 0 0 0 0,-4 7 0 0 0,4-6 0 0 0,0-1 0 0 0,0 0 0 0 0,0 1 0 0 0,1-1 0 0 0,-1 1 0 0 0,0 0 0 0 0,1-1 0 0 0,-1 1 0 0 0,1-1 0 0 0,0 1 0 0 0,-1 0 0 0 0,1-1 0 0 0,0 1 0 0 0,0 0 0 0 0,0 1 0 0 0,0 37 2 0 0,0 27 60 0 0,0 170-62 0 0,0-192 0 0 0,0-43 0 0 0,0-1 0 0 0,0 1 0 0 0,-1 0 0 0 0,1 0 0 0 0,-1 0 0 0 0,1 0 0 0 0,-1 0 0 0 0,1-1 0 0 0,-1 1 0 0 0,0 0 0 0 0,-1 1 0 0 0,-2 8 0 0 0,9-1 0 0 0,-5-9 0 0 0,1-1 0 0 0,-1 1 0 0 0,1 0 0 0 0,-1 0 0 0 0,1 0 0 0 0,-1 0 0 0 0,1 0 0 0 0,-1 0 0 0 0,0 0 0 0 0,0 0 0 0 0,1 0 0 0 0,-1 0 0 0 0,0 0 0 0 0,0 0 0 0 0,0 0 0 0 0,0 0 0 0 0,0 0 0 0 0,0 0 0 0 0,0 0 0 0 0,-1 1 0 0 0,1-1 0 0 0,0 0 0 0 0,-1 0 0 0 0,-1 5 0 0 0,0 1 0 0 0,0-1 0 0 0,0 1 0 0 0,0 0 0 0 0,1 0 0 0 0,0 0 0 0 0,0 0 0 0 0,1 0 0 0 0,0 92 3 0 0,0-56 58 0 0,0-41-61 0 0,1 0 0 0 0,-1 0 0 0 0,1 0 0 0 0,-1 1 0 0 0,1-1 0 0 0,0 0 0 0 0,0 0 0 0 0,-1 0 0 0 0,2 0 0 0 0,0 2 0 0 0,-1-3 0 0 0,0 0 0 0 0,-1 0 0 0 0,1 1 0 0 0,0-1 0 0 0,0 1 0 0 0,-1-1 0 0 0,1 1 0 0 0,-1-1 0 0 0,1 1 0 0 0,-1-1 0 0 0,0 1 0 0 0,0-1 0 0 0,1 1 0 0 0,-1 0 0 0 0,0-1 0 0 0,0 1 0 0 0,-1-1 0 0 0,1 1 0 0 0,0-1 0 0 0,0 1 0 0 0,-1 0 0 0 0,1-1 0 0 0,-1 1 0 0 0,0 0 0 0 0,-5 6 0 0 0,1 1 0 0 0,3 21 0 0 0,2-21 2 0 0,0 4-3 0 0,0 12 54 0 0,0 7-43 0 0,0-27-9 0 0,0 2 4 0 0,0 12 53 0 0,0-3-4 0 0,0-15-53 0 0,0 0-1 0 0,0 0 1 0 0,0 0 0 0 0,0-1 0 0 0,0 1-1 0 0,0 0 1 0 0,0 0 0 0 0,1 0 0 0 0,-1 0-1 0 0,0 0 1 0 0,0-1 0 0 0,1 1 0 0 0,-1 0-1 0 0,1 0 0 0 0,0 0 0 0 0,-1-1 0 0 0,1 1 0 0 0,0-1 0 0 0,0 0 0 0 0,-1 0 0 0 0,1 1 0 0 0,0-1 0 0 0,0 0 0 0 0,0 0 0 0 0,0 0 0 0 0,0 0 0 0 0,-1 0 0 0 0,1 0 0 0 0,1 0 0 0 0,14 0 0 0 0,-1 0 0 0 0,1 0 0 0 0,0-3 0 0 0,0-7 11 0 0,0 7 32 0 0,-1 3-33 0 0,-1 0 1 0 0,-9 3 32 0 0,-2 1-36 0 0,-3-4-7 0 0,1 1 0 0 0,-1-1 0 0 0,1 1 1 0 0,-1-1-1 0 0,0 1 0 0 0,1-1 0 0 0,-1 1 1 0 0,1-1-1 0 0,-1 0 0 0 0,1 1 0 0 0,-1-1 0 0 0,1 0 1 0 0,0 1-1 0 0,-1-1 0 0 0,1 0 0 0 0,-1 0 1 0 0,1 1-1 0 0,31 1-1 0 0,32-2 1 0 0,14 0 0 0 0,-76 0 0 0 0,0 0 0 0 0,-1 0 0 0 0,1-1 0 0 0,0 1 0 0 0,-1 0 0 0 0,1-1 0 0 0,0 1 0 0 0,-1-1 0 0 0,1 0 0 0 0,-1 0 0 0 0,1 1 0 0 0,-1-1 0 0 0,0 0 0 0 0,1 0 0 0 0,6-4 0 0 0,8 2 0 0 0,18 3 0 0 0,-5 0 0 0 0,2 0 0 0 0,-23 0 37 0 0,-1 0-52 0 0,1 0-41 0 0,1 0-35 0 0,36 0-690 0 0,-39 0 576 0 0,-1 0-55 0 0,0-1-53 0 0,-1 0-47 0 0,0 0-43 0 0,0-1-39 0 0,2 0-540 0 0,2-1-164 0 0,0 0-72 0 0,4 1-846 0 0,7 1-1164 0 0,-19 1 3132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49:48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15 5280 0 0,'0'-2'152'0'0,"0"1"-142"0"0,0 0 0 0 0,0 1 0 0 0,0-1 0 0 0,0 0 0 0 0,0 1 1 0 0,0-1-1 0 0,-1 0 0 0 0,1 1 0 0 0,0-1 0 0 0,0 0 0 0 0,0 1 0 0 0,-1-1 1 0 0,1 1-1 0 0,0-1 0 0 0,-1 0-10 0 0,1 1 1 0 0,0 0 0 0 0,-1 0 0 0 0,1 0 0 0 0,0-1 0 0 0,-1 1 0 0 0,1 0 0 0 0,0 0 0 0 0,-1 0 0 0 0,1 0 0 0 0,0 0 0 0 0,-1 0 0 0 0,1-1 0 0 0,0 1 0 0 0,-1 0 0 0 0,1 0 0 0 0,0 0 0 0 0,-1 0 0 0 0,1 0 0 0 0,0 0 0 0 0,-1 1 1 0 0,1-1-1 0 0,0 0 0 0 0,-1 0 0 0 0,1 0 0 0 0,0 0 0 0 0,-1 0 0 0 0,1 0 0 0 0,0 1 0 0 0,-1-1 0 0 0,1 0 0 0 0,0 0-1 0 0,-3 11 53 0 0,3 14 132 0 0,0-16-103 0 0,0 4 78 0 0,0-10 29 0 0,0-1 123 0 0,0 2-188 0 0,0-2-68 0 0,0 0 0 0 0,-1-1 0 0 0,1 1 0 0 0,0 0 0 0 0,1 0 0 0 0,-1 0-1 0 0,0-1 1 0 0,1 1 0 0 0,-1 0 0 0 0,1 0 0 0 0,0 1-56 0 0,5 1 241 0 0,-5-4-228 0 0,-1 1 0 0 0,1-1 0 0 0,-1 0 0 0 0,0 0 0 0 0,1 1 0 0 0,-1-1 1 0 0,1 0-1 0 0,-1 1 0 0 0,0-1 0 0 0,1 0 0 0 0,-1 1 0 0 0,0-1 0 0 0,1 1 0 0 0,-1-1 0 0 0,0 0 0 0 0,0 1 0 0 0,0-1 1 0 0,1 1-1 0 0,-1-1 0 0 0,0 1 0 0 0,0-1 0 0 0,0 1 0 0 0,0-1 0 0 0,0 1 0 0 0,0-1 0 0 0,0 1 0 0 0,0-1 0 0 0,0 1 0 0 0,0-1 1 0 0,0 1-1 0 0,0-1 0 0 0,0 1-13 0 0,-1 11 208 0 0,1-9-149 0 0,0 0 0 0 0,-1 1 0 0 0,1-1 0 0 0,1 0 0 0 0,-1 0 0 0 0,0 0 0 0 0,1 1 0 0 0,-1-1 0 0 0,1 0 0 0 0,0 0-59 0 0,4 6 133 0 0,1 1 55 0 0,-3 3 49 0 0,-3-2-63 0 0,0-2-48 0 0,0 16 130 0 0,2-11-58 0 0,3-4-39 0 0,1 3 0 0 0,-4 2-15 0 0,-2 14 212 0 0,0 1-20 0 0,1-22-265 0 0,1-1-34 0 0,4 6 99 0 0,-5-12-115 0 0,0 1 0 0 0,0-1 0 0 0,0 1-1 0 0,-1-1 1 0 0,1 1 0 0 0,-1-1 0 0 0,1 1-1 0 0,-1-1 1 0 0,1 1 0 0 0,-1-1 0 0 0,0 1 0 0 0,0-1-1 0 0,0 1-20 0 0,0 10 126 0 0,-1-9-96 0 0,1 0 1 0 0,0 0 0 0 0,0 1 0 0 0,0-1 0 0 0,0 0-1 0 0,1 0 1 0 0,-1 1 0 0 0,1-1 0 0 0,0 0 0 0 0,0 0-31 0 0,4 5 68 0 0,1 5 30 0 0,-5-7-30 0 0,0 2 34 0 0,-1 18 84 0 0,0-23-116 0 0,0-3-1 0 0,0 0 18 0 0,0 0-13 0 0,0 0-8 0 0,0 0-2 0 0,0 2 5 0 0,0 9 23 0 0,0-9 11 0 0,0-2 1 0 0,0 0 0 0 0,0 0 0 0 0,0 0 0 0 0,0 0 0 0 0,-3-2-18 0 0,-7-9-56 0 0,6 4 51 0 0,5-2-62 0 0,-1 7-6 0 0,0-20-2 0 0,0-4 49 0 0,0-113-48 0 0,0 136-12 0 0,0 1 0 0 0,0-1 0 0 0,0 1 0 0 0,1-1 0 0 0,-1 0 0 0 0,1 1 0 0 0,-1-1 0 0 0,1 1 0 0 0,0-1 0 0 0,0 1 0 0 0,0-1 0 0 0,1 0 0 0 0,-1 1 0 0 0,0-1 0 0 0,1 1 0 0 0,-2-1 0 0 0,1 1 0 0 0,0-1 0 0 0,0 1 0 0 0,-1-1 0 0 0,1 1 0 0 0,-1-1 0 0 0,0 0 0 0 0,0 1 0 0 0,0-2 0 0 0,0 0 0 0 0,1 0 0 0 0,-1 0 0 0 0,1 0 0 0 0,0 0 0 0 0,0 0 0 0 0,0 0 0 0 0,0 1 0 0 0,1-1 0 0 0,0 0 0 0 0,1-2 0 0 0,-2 5 0 0 0,-1-1 0 0 0,1 1 0 0 0,-1 0 0 0 0,0-1 0 0 0,1 1 0 0 0,-1 0 0 0 0,0-1 0 0 0,0 1 0 0 0,0-1 0 0 0,0 0 0 0 0,2-16 0 0 0,1 8 0 0 0,10-25 0 0 0,-8 27 0 0 0,-4 7 0 0 0,0-1 0 0 0,0 1 0 0 0,0-1 0 0 0,-1 1 0 0 0,1-1 0 0 0,0 1 0 0 0,-1-1 0 0 0,1 1 0 0 0,-1-1 0 0 0,1 0 0 0 0,-1 1 0 0 0,0-1 0 0 0,0 1 0 0 0,0-1 0 0 0,0-1 0 0 0,0 2 0 0 0,0 1 0 0 0,0-1 0 0 0,0 0 0 0 0,0 0 0 0 0,0 1 0 0 0,0-1 0 0 0,0 0 0 0 0,1 1 0 0 0,-1-1 0 0 0,0 0 0 0 0,0 0 0 0 0,1 1 0 0 0,-1-1 0 0 0,0 0 0 0 0,1 1 0 0 0,-1-1 0 0 0,1 1 0 0 0,-1-1 0 0 0,1 0 0 0 0,-1 1 0 0 0,1-1 0 0 0,-1 1 0 0 0,1-1 0 0 0,-1 1 0 0 0,1 0 0 0 0,0-1 0 0 0,-1 1 0 0 0,10-9 0 0 0,-10 8 0 0 0,1 1 0 0 0,0-1 0 0 0,0 1 0 0 0,0 0 0 0 0,-1 0 0 0 0,1-1 0 0 0,0 1 0 0 0,0 0 0 0 0,0 0 0 0 0,0 0 0 0 0,-1 0 0 0 0,1 0 0 0 0,0 0 0 0 0,1 0 0 0 0,0 0 0 0 0,1 0 0 0 0,0 0 0 0 0,-1 0 0 0 0,1 0 0 0 0,0 1 0 0 0,-1-1 0 0 0,1 1 0 0 0,-1 0 0 0 0,1 0 0 0 0,0 0 0 0 0,-3-1 0 0 0,1 0 0 0 0,0 1 0 0 0,-1-1 0 0 0,1 1 0 0 0,-1-1 0 0 0,1 1 0 0 0,-1-1 0 0 0,0 1 0 0 0,1-1 0 0 0,-1 1 0 0 0,1 0 0 0 0,-1-1 0 0 0,0 1 0 0 0,0-1 0 0 0,1 1 0 0 0,-1 0 0 0 0,0-1 0 0 0,0 1 0 0 0,0 0 0 0 0,1 0 0 0 0,-1 0 0 0 0,0-1 0 0 0,0 1 0 0 0,1 0 0 0 0,-1 0 0 0 0,1-1 0 0 0,-1 1 0 0 0,1 0 0 0 0,-1 0 0 0 0,1-1 0 0 0,-1 1 0 0 0,1-1 0 0 0,-1 1 0 0 0,1-1 0 0 0,0 1 0 0 0,-1-1 0 0 0,1 1 0 0 0,0-1 0 0 0,0 1 0 0 0,0-1 0 0 0,0 0 0 0 0,0 1 0 0 0,0-1 0 0 0,0 1 0 0 0,-1-1 0 0 0,1 0 0 0 0,0 1 0 0 0,0-1 0 0 0,0 1 0 0 0,-1 0 0 0 0,1-1 0 0 0,0 1 0 0 0,-1 0 0 0 0,1-1 0 0 0,0 1 0 0 0,-1 0 0 0 0,1 0 0 0 0,-1-1 0 0 0,1 1 0 0 0,-1 0 0 0 0,0 0 0 0 0,1 0 0 0 0,-1 0 0 0 0,0 0 0 0 0,0 0 0 0 0,1 0 0 0 0,-1 0 0 0 0,0 0 0 0 0,0-1 0 0 0,0 1 0 0 0,0 0 0 0 0,0 0 0 0 0,0 0 0 0 0,0 0 0 0 0,-1 0 0 0 0,1 0 0 0 0,0 6 0 0 0,0-6 0 0 0,0 1 0 0 0,0-1 0 0 0,0 0 0 0 0,0 1 0 0 0,0-1 0 0 0,1 0 0 0 0,-1 0 0 0 0,0 1 0 0 0,1-1 0 0 0,-1 0 0 0 0,1 0 0 0 0,-1 1 0 0 0,1-1 0 0 0,-1 0 0 0 0,1 0 0 0 0,0 0 0 0 0,0 0 0 0 0,0 0 0 0 0,0 0 0 0 0,-1 0 0 0 0,1 0 0 0 0,0-1 0 0 0,1 1 0 0 0,-1 0 0 0 0,1 0 0 0 0,7 2 0 0 0,-6 1 0 0 0,16 26 0 0 0,-3-4 0 0 0,-3-7 0 0 0,-8-6 0 0 0,2-9 0 0 0,-7-4 0 0 0,1 1 0 0 0,-1-1 0 0 0,1 0 0 0 0,-1 0 0 0 0,1 1 0 0 0,-1-1 0 0 0,0 0 0 0 0,1 1 0 0 0,-1-1 0 0 0,0 0 0 0 0,1 1 0 0 0,-1-1 0 0 0,0 1 0 0 0,1-1 0 0 0,-1 0 0 0 0,0 1 0 0 0,0-1 0 0 0,0 1 0 0 0,1-1 0 0 0,-1 1 0 0 0,0-1 0 0 0,0 1 0 0 0,0-1 0 0 0,0 1 0 0 0,0-1 0 0 0,0 1 0 0 0,0-1 0 0 0,0 1 0 0 0,0-1 0 0 0,0 1 0 0 0,0-1 0 0 0,0 1 0 0 0,-1 5 0 0 0,1-5 0 0 0,14 24 0 0 0,1 6 0 0 0,-12-15 0 0 0,-3-3 10 0 0,0-10 44 0 0,0-3 10 0 0,0 0 0 0 0,0 0 2 0 0,-3-3-2 0 0,2 2-60 0 0,0-1 1 0 0,0 1-1 0 0,0-1 0 0 0,0 1 0 0 0,0-1 0 0 0,0 0 1 0 0,0 1-1 0 0,0-1 0 0 0,1 0 0 0 0,-1 0 0 0 0,1 0 1 0 0,-1 0-1 0 0,1 0-4 0 0,-2-31 77 0 0,2 30-70 0 0,0-121 68 0 0,0 122-75 0 0,0 1 0 0 0,0-1 0 0 0,1 0 0 0 0,-1 1 0 0 0,0-1 0 0 0,0 0 0 0 0,1 1 0 0 0,-1-1 0 0 0,1 1 0 0 0,0-1 0 0 0,-1 0 0 0 0,1 1 0 0 0,0-1 0 0 0,0 1 0 0 0,1-1 0 0 0,2-6 0 0 0,28-55 0 0 0,-30 58 0 0 0,-1 4 0 0 0,-1 1 0 0 0,0-1 0 0 0,0 0 0 0 0,1 1 0 0 0,-1-1 0 0 0,0 0 0 0 0,1 1 0 0 0,-1-1 0 0 0,1 1 0 0 0,-1-1 0 0 0,1 1 0 0 0,-1-1 0 0 0,1 1 0 0 0,-1-1 0 0 0,1 1 0 0 0,-1 0 0 0 0,1-1 0 0 0,0 1 0 0 0,-1 0 0 0 0,1-1 0 0 0,0 1 0 0 0,0 0 0 0 0,3-3 0 0 0,-3 3 0 0 0,0-1 0 0 0,0 1 0 0 0,0-1 0 0 0,0 0 0 0 0,0 0 0 0 0,0 0 0 0 0,-1 1 0 0 0,1-1 0 0 0,0 0 0 0 0,-1 0 0 0 0,1 0 0 0 0,0 0 0 0 0,-1 0 0 0 0,0 0 0 0 0,1 0 0 0 0,-1-1 0 0 0,7-9 0 0 0,-6 11 0 0 0,-1-1 0 0 0,1 1 0 0 0,0 0 0 0 0,0-1 0 0 0,0 1 0 0 0,-1 0 0 0 0,1 0 0 0 0,0-1 0 0 0,0 1 0 0 0,0 0 0 0 0,0 0 0 0 0,0 0 0 0 0,-1 0 0 0 0,2 0 0 0 0,30 0 0 0 0,-32 0 0 0 0,1 0 0 0 0,0 0 0 0 0,0 0 0 0 0,0 0 0 0 0,0 0 0 0 0,0 1 0 0 0,-1-1 0 0 0,1 0 0 0 0,0 0 0 0 0,0 0 0 0 0,0 1 0 0 0,-1-1 0 0 0,1 0 0 0 0,1 1 0 0 0,-1 3 0 0 0,1-1 0 0 0,13 6 0 0 0,-14-8 0 0 0,0-1 0 0 0,1 1 0 0 0,-1 0 0 0 0,0 0 0 0 0,0 0 0 0 0,0 0 0 0 0,0 0 0 0 0,0 0 0 0 0,0 0 0 0 0,-1 0 0 0 0,1 0 0 0 0,0 1 0 0 0,8 14 0 0 0,-6-15 0 0 0,1 0 0 0 0,1 13 0 0 0,8 1 0 0 0,-11-14 0 0 0,-1 1 0 0 0,0-1 0 0 0,1 0 0 0 0,-1 0 0 0 0,0 1 0 0 0,0-1 0 0 0,0 0 0 0 0,0 1 0 0 0,0-1 0 0 0,-1 1 0 0 0,1 0 0 0 0,0-1 0 0 0,-1 1 0 0 0,1-1 0 0 0,-1 1 0 0 0,1 0 0 0 0,-1-1 0 0 0,0 1 0 0 0,0 0 0 0 0,0 0 0 0 0,0-1 0 0 0,0-1 0 0 0,0 1 0 0 0,0 0 0 0 0,0-1 0 0 0,0 1 0 0 0,0 0 0 0 0,0-1 0 0 0,1 1 0 0 0,-1 0 0 0 0,0-1 0 0 0,0 1 0 0 0,1 0 0 0 0,-1-1 0 0 0,0 1 0 0 0,1-1 0 0 0,-1 1 0 0 0,0 0 0 0 0,1-1 0 0 0,-1 1 0 0 0,1-1 0 0 0,-1 1 0 0 0,1-1 0 0 0,-1 0 0 0 0,1 1 0 0 0,-1-1 0 0 0,1 1 0 0 0,0-1 0 0 0,-1 0 0 0 0,1 1 0 0 0,-1-1 0 0 0,1 1 0 0 0,-1-1 0 0 0,1 1 0 0 0,-1-1 0 0 0,1 1 0 0 0,-1-1 0 0 0,1 1 0 0 0,-1-1 0 0 0,0 1 0 0 0,1 0 0 0 0,-1-1 0 0 0,0 1 0 0 0,0 0 0 0 0,1-1 0 0 0,-1 1 0 0 0,0 0 0 0 0,0-1 0 0 0,0 1 0 0 0,0 0 0 0 0,0-1 0 0 0,0 1 0 0 0,0 0 0 0 0,0-1 0 0 0,-1 12 0 0 0,1-9 0 0 0,0 1 0 0 0,0-1 0 0 0,0 0 0 0 0,0 0 0 0 0,0 1 0 0 0,0-1 0 0 0,1 0 0 0 0,0 0 0 0 0,-1 0 0 0 0,2 1 0 0 0,2 4 0 0 0,-3-7 0 0 0,0 1 0 0 0,0-1 0 0 0,0 0 0 0 0,0 1 0 0 0,0-1 0 0 0,-1 1 0 0 0,1 0 0 0 0,-1-1 0 0 0,1 1 0 0 0,-1-1 0 0 0,0 1 0 0 0,1 0 0 0 0,-1-1 0 0 0,0 1 0 0 0,-1 10 0 0 0,1-9 0 0 0,0 1 0 0 0,-1-1 0 0 0,1 0 0 0 0,0 0 0 0 0,1 0 0 0 0,-1 1 0 0 0,1-1 0 0 0,-1 0 0 0 0,1 0 0 0 0,0 1 0 0 0,4 4 0 0 0,-4-7 0 0 0,0 0 0 0 0,0 1 0 0 0,0-1 0 0 0,0 1 0 0 0,-1-1 0 0 0,1 1 0 0 0,0-1 0 0 0,-1 1 0 0 0,1 0 0 0 0,-1-1 0 0 0,0 1 0 0 0,0 0 0 0 0,0-1 0 0 0,1 1 0 0 0,-1 0 0 0 0,0 0 0 0 0,0 0 0 0 0,0-1 0 0 0,1 1 0 0 0,-1 0 0 0 0,1 0 0 0 0,-1-1 0 0 0,1 1 0 0 0,0 0 0 0 0,-1-1 0 0 0,1 1 0 0 0,0-1 0 0 0,0 1 0 0 0,0-1 0 0 0,0 1 0 0 0,0-1 0 0 0,0 1 0 0 0,0 0 0 0 0,0-1 0 0 0,-1 1 0 0 0,1 0 0 0 0,-1 0 0 0 0,1-1 0 0 0,-1 1 0 0 0,0 0 0 0 0,0 0 0 0 0,0 0 0 0 0,0 1 0 0 0,2 29 34 0 0,-2-30-30 0 0,1 0 0 0 0,-1 0 0 0 0,1 0 0 0 0,-1 0 0 0 0,1-1 0 0 0,0 1 0 0 0,-1 0-1 0 0,1 0 1 0 0,0-1 0 0 0,0 1 0 0 0,0-1 0 0 0,1 1 0 0 0,-1 0-4 0 0,2 3 68 0 0,-3 8 20 0 0,0 1 3 0 0,0-12-15 0 0,0-2-6 0 0,0 0-36 0 0,0 0-136 0 0,0 0-55 0 0,0 0 111 0 0,0 0-15 0 0,0 0-21 0 0,0 0-41 0 0,0 0-17 0 0,0 0-41 0 0,0 0-46 0 0,0 0-52 0 0,0 0-56 0 0,0 0-52 0 0,0 0-47 0 0,0 0-40 0 0,0 0-140 0 0,0 0-41 0 0,0 0-169 0 0,0 0-455 0 0</inkml:trace>
  <inkml:trace contextRef="#ctx0" brushRef="#br0" timeOffset="538.99">869 347 5672 0 0,'0'0'165'0'0,"0"2"-10"0"0,0 9-69 0 0,0-9 3 0 0,0-1 100 0 0,0-1 160 0 0,0 2 10 0 0,0 10-55 0 0,2 0-52 0 0,2-2-45 0 0,3-2-44 0 0,-5-4 74 0 0,0-1-106 0 0,-2 1-65 0 0,-1 1-32 0 0,1-2 46 0 0,-1 5 83 0 0,1 1 56 0 0,-1 21 566 0 0,3-22-589 0 0,0 0-81 0 0,1-3-14 0 0,2 6 102 0 0,-10 2 101 0 0,13-5-15 0 0,-7-5-274 0 0,-1 2 46 0 0,1 26 446 0 0,-1-28-475 0 0,0-3-21 0 0,0 1 1 0 0,0 0 0 0 0,0 0-1 0 0,0 0 1 0 0,0-1 0 0 0,0 1-1 0 0,1 0 1 0 0,-1 0 0 0 0,0 0-1 0 0,0-1 1 0 0,1 1-1 0 0,-1 0 1 0 0,0 0 0 0 0,1-1-1 0 0,-1 1-11 0 0,1 0 6 0 0,-1-1 0 0 0,1 0 0 0 0,-1 1 0 0 0,1-1 0 0 0,-1 0 0 0 0,1 1 0 0 0,-1-1 0 0 0,1 0 0 0 0,-1 0 0 0 0,1 0 0 0 0,-1 0 0 0 0,1 0 0 0 0,0 0 0 0 0,-1 1 0 0 0,1-1 0 0 0,-1 0 0 0 0,1 0 0 0 0,-1-1-6 0 0,3 1 70 0 0,-3 0-6 0 0,0 3 0 0 0,0 8 0 0 0,3-6-11 0 0,7 5-54 0 0,-7-7-65 0 0,-3 0-34 0 0,0 0 119 0 0,0-1-72 0 0,1 0-73 0 0,0-1-77 0 0,0 0-77 0 0,1 0-81 0 0,0 0-82 0 0,0 0-86 0 0,1 1-127 0 0,1-1-101 0 0,2 4-679 0 0,3 4-817 0 0</inkml:trace>
  <inkml:trace contextRef="#ctx0" brushRef="#br0" timeOffset="968.38">1153 394 4744 0 0,'0'-9'11'0'0,"0"-4"112"0"0,0 9 4 0 0,0 12-47 0 0,0-6-6 0 0,0-2 82 0 0,2 0 130 0 0,-1 0-183 0 0,0 0-56 0 0,0 0-53 0 0,1 0-87 0 0,-1 0 80 0 0,0 0 49 0 0,0 0 74 0 0,0 0 70 0 0,0 0 94 0 0,1 0 111 0 0,-1 0-145 0 0,-1 0 33 0 0,0 3 222 0 0,0-1-426 0 0,0 2 151 0 0,1 11 491 0 0,0-11-545 0 0,0 0-70 0 0,10 9 274 0 0,-10-11-200 0 0,0-1-40 0 0,0 3 33 0 0,0 0-89 0 0,-2 1-52 0 0,0-3 63 0 0,3 9 111 0 0,4 1-35 0 0,-2-4-35 0 0,-2-2 9 0 0,0 0 28 0 0,-2 1 58 0 0,0 1-69 0 0,-1-4-95 0 0,1-1 1 0 0,0 1 0 0 0,0 0 0 0 0,0-1-1 0 0,0 1 1 0 0,1-1 0 0 0,-1 1-1 0 0,1-1 1 0 0,1 2-58 0 0,3 3 109 0 0,-1-1-38 0 0,-2-2 21 0 0,-1 1 41 0 0,0 2 73 0 0,-1-4-136 0 0,-1-2-44 0 0,1-1 0 0 0,0 1 1 0 0,0 0-1 0 0,0 0 0 0 0,0 0 1 0 0,1 0-1 0 0,-1-1 1 0 0,0 1-1 0 0,1 0 0 0 0,-1 0 1 0 0,1 1-27 0 0,6 1 104 0 0,-7-4-98 0 0,1 0 1 0 0,-1 1-1 0 0,1-1 1 0 0,-1 0-1 0 0,1 1 1 0 0,-1-1-1 0 0,0 0 1 0 0,1 0-1 0 0,-1 1 1 0 0,0-1-1 0 0,1 1 1 0 0,-1-1-1 0 0,0 0 1 0 0,1 1-1 0 0,-1-1 1 0 0,0 1-1 0 0,0-1 1 0 0,0 1-1 0 0,1-1 1 0 0,-1 1-1 0 0,0-1 1 0 0,0 1-1 0 0,0-1 1 0 0,0 1-1 0 0,0-1 1 0 0,0 1-1 0 0,0-1 1 0 0,0 1-1 0 0,0-1 1 0 0,0 1-1 0 0,0-1 1 0 0,0 1-7 0 0,-1 0 5 0 0,1-1 1 0 0,0 1 0 0 0,0-1 0 0 0,0 1 0 0 0,0-1 0 0 0,0 1 0 0 0,0-1-1 0 0,0 1 1 0 0,0-1 0 0 0,0 1 0 0 0,0-1 0 0 0,0 1 0 0 0,0-1-1 0 0,1 1 1 0 0,-1-1 0 0 0,0 1 0 0 0,0-1 0 0 0,1 1 0 0 0,-1-1-1 0 0,0 1 1 0 0,0-1 0 0 0,1 0 0 0 0,-1 1 0 0 0,0-1 0 0 0,1 1 0 0 0,-1-1-1 0 0,1 0 1 0 0,-1 1 0 0 0,0-1 0 0 0,1 0 0 0 0,-1 1 0 0 0,1-1-6 0 0,8 1 141 0 0,-9 1-61 0 0,3 12-14 0 0,8-1-42 0 0,-8-8 23 0 0,-2 2-44 0 0,0-1-15 0 0,12 10-68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0:06.6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74 4800 0 0,'0'0'136'0'0,"0"-3"3"0"0,0 4-15 0 0,0 1-47 0 0,0-1-40 0 0,0 1-35 0 0,0 4-71 0 0,0 10-224 0 0,0-11 239 0 0,0 1 49 0 0,0 1 88 0 0,0-3 4 0 0,0-1 34 0 0,0 1 53 0 0,0 0 49 0 0,0-1 55 0 0,0 0 58 0 0,0 1 64 0 0,0-1 68 0 0,0 0 73 0 0,0-1 78 0 0,0 1-477 0 0,0-3-39 0 0,0 3-20 0 0,0-2-73 0 0,1 1 1 0 0,-1 0 0 0 0,1 0 0 0 0,-1-1 0 0 0,1 1-1 0 0,-1 0 1 0 0,1-1 0 0 0,0 1 0 0 0,0 0-1 0 0,0-1 1 0 0,0 1 0 0 0,0-1 0 0 0,0 1-1 0 0,0-1 1 0 0,1 1-11 0 0,1 1 75 0 0,-2 1-33 0 0,-2 5-10 0 0,1-7-6 0 0,-1 10 44 0 0,1 7 13 0 0,4-2-44 0 0,0-9-8 0 0,-3-7-26 0 0,0 0 0 0 0,0 1-1 0 0,0-1 1 0 0,0 1-1 0 0,0-1 1 0 0,-1 1 0 0 0,1-1-1 0 0,-1 1 1 0 0,1 0-1 0 0,-1-1 1 0 0,0 1 0 0 0,1 0-1 0 0,-1-1 1 0 0,0 1-5 0 0,0 16 69 0 0,0 9-15 0 0,0-12 6 0 0,0 7 45 0 0,0-21-98 0 0,0 1 0 0 0,1 0 0 0 0,-1 0 1 0 0,1-1-1 0 0,-1 1 0 0 0,1 0 0 0 0,0 0 0 0 0,0-1 1 0 0,-1 1-1 0 0,1-1 0 0 0,0 1 0 0 0,1-1 0 0 0,-1 1 1 0 0,0-1-1 0 0,1 1-7 0 0,1 2 73 0 0,-2 0-38 0 0,-2 3-6 0 0,0-6-18 0 0,1 1 61 0 0,0-2-2 0 0,0 0 1 0 0,-2 3 14 0 0,1-2-79 0 0,-1 1 0 0 0,1-1 0 0 0,0 1 0 0 0,0-1-1 0 0,0 1 1 0 0,1-1 0 0 0,-1 1 0 0 0,0-1 0 0 0,1 1-1 0 0,-1 0-5 0 0,-2 12 83 0 0,2 0 37 0 0,2 1 67 0 0,-4-15-128 0 0,-7 0-38 0 0,7 0 33 0 0,3 0 10 0 0,0-2-35 0 0,0-2 8 0 0,-3-3-29 0 0,3 7-4 0 0,-1 0-1 0 0,1-1 1 0 0,-1 1 0 0 0,0 0-1 0 0,1-1 1 0 0,-1 1-1 0 0,0 0 1 0 0,1 0-1 0 0,-1 0 1 0 0,0 0-1 0 0,1 0 1 0 0,-1 0 0 0 0,0 0-1 0 0,1 0 1 0 0,-1 0-4 0 0,1 0 1 0 0,0 0 0 0 0,0 0 0 0 0,-1 0 1 0 0,1 0-1 0 0,0 0 0 0 0,0 0 0 0 0,0 0 0 0 0,0 0 1 0 0,0 0-1 0 0,0 0 0 0 0,0 0 0 0 0,0 0 0 0 0,0 0 1 0 0,0 0-1 0 0,-1 0 0 0 0,1 0 0 0 0,0 0 1 0 0,0 0-1 0 0,0 0 0 0 0,0 0 0 0 0,0 0 0 0 0,0 0 1 0 0,0 0-1 0 0,0 0 0 0 0,0-1 0 0 0,0 1 1 0 0,0 0-1 0 0,0 0 0 0 0,-1 0 0 0 0,1 0 0 0 0,0 0 1 0 0,0 0-1 0 0,0 0 0 0 0,0 0 0 0 0,0 0 0 0 0,0 0 1 0 0,0 0-1 0 0,0 0 0 0 0,0 0 0 0 0,0-1 1 0 0,0 1-1 0 0,0 0 0 0 0,0 0 0 0 0,0 0 0 0 0,0 0 1 0 0,0 0-1 0 0,0 0 0 0 0,0 0 0 0 0,0 0 1 0 0,0 0-1 0 0,0 0 0 0 0,0-1 0 0 0,0 1 0 0 0,0 0 1 0 0,0 0-1 0 0,0 0 0 0 0,0 0-1 0 0,0-13 91 0 0,0-9-12 0 0,0 5-58 0 0,0-7 44 0 0,0 22-57 0 0,0 0 1 0 0,0 0-1 0 0,-1 1 0 0 0,1-1 1 0 0,-1 0-1 0 0,1 1 0 0 0,-1-1 1 0 0,0 0-1 0 0,0 1 0 0 0,0-2-8 0 0,-3-9 24 0 0,8 0 22 0 0,-3 11-43 0 0,0-1 0 0 0,-1 1 1 0 0,1-1-1 0 0,0 0 1 0 0,-1 1-1 0 0,1-1 0 0 0,-1 0 1 0 0,1 0-1 0 0,-1 1 1 0 0,0-2-4 0 0,0-9 5 0 0,-1 9 0 0 0,1-1 0 0 0,0 1 0 0 0,0 0-1 0 0,0 0 1 0 0,0 0 0 0 0,1-1 0 0 0,-1 1-1 0 0,1 0 1 0 0,0 0 0 0 0,0-1-5 0 0,25-43 11 0 0,-21 15-11 0 0,8 17 0 0 0,1-1 0 0 0,-9 0 0 0 0,8 0 0 0 0,3 1 0 0 0,0 1 0 0 0,-1 6 0 0 0,-13 5 0 0 0,-1-1 0 0 0,0 3 0 0 0,0 1 0 0 0,-1-1 0 0 0,1 1 0 0 0,0 0 0 0 0,0 0 0 0 0,0-1 0 0 0,-1 1 0 0 0,1 0 0 0 0,0 0 0 0 0,0 0 0 0 0,0 0 0 0 0,0 0 0 0 0,0 0 0 0 0,0 0 0 0 0,19 0 0 0 0,-13 0 0 0 0,-5 2 0 0 0,-2 0 0 0 0,1 0 0 0 0,0 0 0 0 0,-1 0 0 0 0,1 0 0 0 0,0 0 0 0 0,0 0 0 0 0,0 0 0 0 0,0 0 0 0 0,0-1 0 0 0,1 1 0 0 0,-1 0 0 0 0,0-1 0 0 0,1 1 0 0 0,-1-1 0 0 0,2 2 0 0 0,3 2-1 0 0,-4-4 1 0 0,-1 1 0 0 0,0-1 0 0 0,0 1 1 0 0,0-1-1 0 0,1 1 0 0 0,-1 0 0 0 0,-1-1 0 0 0,1 1 0 0 0,0 0 0 0 0,0 1 0 0 0,10 20 12 0 0,2 1 48 0 0,-10-17-60 0 0,-2-2 8 0 0,0-1 1 0 0,0 0-1 0 0,0 0 1 0 0,0 1-1 0 0,-1-1 1 0 0,0 1-1 0 0,0-1 1 0 0,0 0-1 0 0,-1 4-8 0 0,0 9 6 0 0,1 1 41 0 0,0 27-27 0 0,0-45-18 0 0,-1 1-1 0 0,1-1 1 0 0,0 1 0 0 0,0-1-1 0 0,0 1 1 0 0,0-1 0 0 0,0 1-1 0 0,0-1 1 0 0,0 1 0 0 0,0-1-1 0 0,0 1 1 0 0,0-1 0 0 0,1 1 0 0 0,-1-1-1 0 0,0 1 1 0 0,0-1 0 0 0,0 1-1 0 0,0-1 1 0 0,1 1 0 0 0,-1-1-1 0 0,0 1 1 0 0,1-1 0 0 0,-1 0-1 0 0,0 1 1 0 0,1-1 0 0 0,-1 0-1 0 0,0 1 1 0 0,1-1 0 0 0,-1 0-1 0 0,1 1 1 0 0,-1-1 0 0 0,1 0-1 0 0,-1 0 1 0 0,1 1 0 0 0,-1-1 0 0 0,1 0-1 0 0,-1 0 1 0 0,1 0 0 0 0,-1 0-1 0 0,1 0 1 0 0,-1 1 0 0 0,1-1-1 0 0,-1 0 1 0 0,1 0 0 0 0,-1 0-1 0 0,1-1-1 0 0,-1 1 1 0 0,0 0 0 0 0,0 0 0 0 0,0 0-1 0 0,0 0 1 0 0,0 0 0 0 0,1 0 0 0 0,-1 0-1 0 0,0 0 1 0 0,0 0 0 0 0,0 0 0 0 0,0 0-1 0 0,0 0 1 0 0,0 0 0 0 0,0 0 0 0 0,0 0-1 0 0,0 0 1 0 0,0 0 0 0 0,1 0 0 0 0,-1 0-1 0 0,0 0 1 0 0,0 0 0 0 0,0 0 0 0 0,0 0-1 0 0,0 1 1 0 0,0-1 0 0 0,0 0 0 0 0,0 0-1 0 0,0 0 1 0 0,0 0 0 0 0,0 0 0 0 0,0 0-1 0 0,0 0 1 0 0,0 0 0 0 0,1 0 0 0 0,-1 0-1 0 0,0 0 1 0 0,0 0 0 0 0,0 0 0 0 0,0 0-1 0 0,0 1 1 0 0,0-1 0 0 0,0 0 0 0 0,0 0-1 0 0,0 0 1 0 0,0 0 0 0 0,0 0 0 0 0,0 0-1 0 0,0 0 1 0 0,0 0 0 0 0,0 0 0 0 0,0 0-1 0 0,0 1 1 0 0,0-1 0 0 0,0 0 0 0 0,0 0-1 0 0,0 0 1 0 0,0 0-1 0 0,0 6 14 0 0,0-3-6 0 0,0 1-1 0 0,1 0 1 0 0,-1-1 0 0 0,-1 1-1 0 0,1 0 1 0 0,-1-1-1 0 0,1 1 1 0 0,-2 3-8 0 0,-9-2 0 0 0,11-4 0 0 0,0 0 1 0 0,-1-1 0 0 0,1 1-1 0 0,0-1 1 0 0,0 1 0 0 0,-1 0 0 0 0,1-1-1 0 0,0 1 1 0 0,0 0 0 0 0,0-1-1 0 0,0 1 1 0 0,0 0 0 0 0,0-1 0 0 0,0 1-1 0 0,0 0 0 0 0,0-1 0 0 0,0 3 54 0 0,0-6 10 0 0,0-53 94 0 0,0 4-124 0 0,0 5 19 0 0,0 45-52 0 0,0 1-1 0 0,0-1 1 0 0,0 0 0 0 0,1 1-1 0 0,-1-1 1 0 0,1 1 0 0 0,-1-1 0 0 0,1 1-1 0 0,-1-1 1 0 0,1 1 0 0 0,0 0-1 0 0,0-1 1 0 0,-1 1 0 0 0,1 0-1 0 0,0 0 1 0 0,0-1 0 0 0,1 1-1 0 0,-1 0 1 0 0,1-1-1 0 0,0 1 0 0 0,-1-1 0 0 0,1 1-1 0 0,-1-1 1 0 0,1 0 0 0 0,-1 0 0 0 0,0 0-1 0 0,0 0 1 0 0,0 0 0 0 0,0 0 0 0 0,1-1 0 0 0,1-10 0 0 0,-2 9 0 0 0,0 0 0 0 0,1 0 0 0 0,-1 0 0 0 0,1 0 0 0 0,-1 1 0 0 0,1-1 0 0 0,1 0 0 0 0,-1 0 0 0 0,11-14 0 0 0,1 0 0 0 0,1 0 0 0 0,6-4 0 0 0,-17 19 0 0 0,1-1 0 0 0,-1 1 0 0 0,0 0 0 0 0,1 0 0 0 0,0 1 0 0 0,0 0 0 0 0,0-1 0 0 0,1 1 0 0 0,14-7 0 0 0,12-7 0 0 0,-27 13 0 0 0,6-2 0 0 0,-1 10 0 0 0,-5-2 0 0 0,11 0 0 0 0,-9-3 0 0 0,-6-1 0 0 0,1 1 0 0 0,0 0 0 0 0,-1 0 0 0 0,1 0 0 0 0,0 0 0 0 0,-1 0 0 0 0,1 1 0 0 0,-1-1 0 0 0,1 0 0 0 0,0 1 0 0 0,-1-1 0 0 0,2 2 0 0 0,2 8 0 0 0,6-3 0 0 0,-9-7 0 0 0,-1 0 0 0 0,0 1 0 0 0,0-1 0 0 0,0 1 0 0 0,0-1 0 0 0,0 1 0 0 0,0 0 0 0 0,0-1 0 0 0,-1 1 0 0 0,1 0 0 0 0,0 0 0 0 0,0-1 0 0 0,0 1 0 0 0,-1 0 0 0 0,1 0 0 0 0,0 0 0 0 0,10 25 0 0 0,9 25 0 0 0,-17-33 0 0 0,-3-17 0 0 0,0 1 0 0 0,0-1 0 0 0,0 1 0 0 0,0-1 0 0 0,0 0 0 0 0,0 1 0 0 0,1-1 0 0 0,-1 1 0 0 0,1-1 0 0 0,0 1 0 0 0,3 6 7 0 0,-3-7-4 0 0,0 1 0 0 0,0-1 0 0 0,0 1 1 0 0,0-1-1 0 0,0 1 0 0 0,-1-1 1 0 0,1 1-1 0 0,-1-1 0 0 0,1 1 1 0 0,-1 0-1 0 0,0-1 0 0 0,0 1 1 0 0,1 0-1 0 0,-1-1-3 0 0,0 56 60 0 0,0-37 28 0 0,0 3 79 0 0,0-6-122 0 0,0 46 304 0 0,0-37-279 0 0,0-26-70 0 0,-1 1 0 0 0,1 0 0 0 0,0 0 0 0 0,0 0 0 0 0,1 0 0 0 0,-1 0 0 0 0,0-1 0 0 0,0 1 0 0 0,0 0 0 0 0,1 0 0 0 0,-1 0 0 0 0,0-1 0 0 0,0 1 0 0 0,1 1 0 0 0,6 1 1 0 0,-6-3-1 0 0,-1 0 0 0 0,0 0 0 0 0,0 0-1 0 0,0 0 1 0 0,0 0 0 0 0,1 0 0 0 0,-1 0 0 0 0,0 0 0 0 0,0 0 0 0 0,0 0 0 0 0,1 0 0 0 0,-1 0-1 0 0,0 0 1 0 0,0 1 0 0 0,0-1 0 0 0,0 0 0 0 0,0 0 0 0 0,1 0 0 0 0,-1 0 0 0 0,0 0 0 0 0,0 0 0 0 0,0 1-1 0 0,0-1 1 0 0,0 0 0 0 0,0 0 0 0 0,1 0 0 0 0,-1 0 0 0 0,0 1 0 0 0,0-1 0 0 0,0 0 0 0 0,0 0 0 0 0,0 0-1 0 0,0 0 1 0 0,0 1 0 0 0,0-1 0 0 0,0 0 0 0 0,1 27 56 0 0,0-27-56 0 0,-1 1 1 0 0,0-1-1 0 0,0 1 0 0 0,0-1 1 0 0,0 0-1 0 0,0 1 0 0 0,0-1 1 0 0,0 1-1 0 0,0-1 0 0 0,0 1 1 0 0,0-1-1 0 0,0 1 0 0 0,0-1 1 0 0,0 1-1 0 0,0-1 0 0 0,0 0 1 0 0,-1 1-1 0 0,1-1 0 0 0,0 1 1 0 0,0-1-1 0 0,0 0 0 0 0,-1 1 1 0 0,1-1-1 0 0,0 1 0 0 0,-1-1 1 0 0,1 0-1 0 0,0 0 0 0 0,-1 1 1 0 0,1-1-1 0 0,0 0 0 0 0,-1 1 1 0 0,1-1-1 0 0,0 0 0 0 0,-1 0 1 0 0,0 1-1 0 0,1-1-1 0 0,0 0 1 0 0,-1 0 0 0 0,1 0 0 0 0,0 0 0 0 0,-1 0 0 0 0,1 1 0 0 0,-1-1 0 0 0,1 0 0 0 0,0 0 0 0 0,-1 1 0 0 0,1-1 0 0 0,0 0 0 0 0,0 0 0 0 0,-1 1 0 0 0,1-1 0 0 0,0 0-1 0 0,0 1 1 0 0,-1-1 0 0 0,1 1 0 0 0,0-1 0 0 0,0 1 0 0 0,-1 2 0 0 0,0 0 0 0 0,1 0 0 0 0,-1 1 0 0 0,1-1 1 0 0,0 0-1 0 0,-1 1 0 0 0,2 0 0 0 0,-1-3-147 0 0,0-1 47 0 0,0 1 41 0 0,0 0 36 0 0,0 0 53 0 0,0-1 63 0 0,0 3 357 0 0,0-2-339 0 0,0-1-106 0 0,0 1-47 0 0,0 0-55 0 0,0-1-65 0 0,0 1-44 0 0,0-1-64 0 0,0 1-72 0 0,0 0-77 0 0,0 0-83 0 0,0-1-91 0 0,0 1-95 0 0,0 0-103 0 0,0-1-769 0 0,0 0-888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06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1 7200 0 0,'0'0'165'0'0,"0"0"22"0"0,0 0 6 0 0,0 0 42 0 0,0 0 150 0 0,0 2 60 0 0,0 7 83 0 0,0 2-102 0 0,-1 4-7 0 0,1 0-106 0 0,0 4-30 0 0,4 2 68 0 0,2-9-145 0 0,-1-2 2 0 0,-3 4 48 0 0,-3 14 50 0 0,1 31 378 0 0,1-41-501 0 0,1-2-60 0 0,4 8 86 0 0,-4-18-128 0 0,0 0 0 0 0,-1 1 0 0 0,0-1 0 0 0,0 0 0 0 0,0 5-81 0 0,-2 4 141 0 0,1-8-68 0 0,0-1-1 0 0,0 1 1 0 0,0-1 0 0 0,1 0 0 0 0,0 1 0 0 0,0 0-73 0 0,5 8 191 0 0,-2-3-39 0 0,-1 11 23 0 0,-3 69 479 0 0,2-75-492 0 0,4 0-35 0 0,-1-1-36 0 0,-2 1 16 0 0,-3 12 120 0 0,0 1-28 0 0,3-14-157 0 0,3-3 22 0 0,-5-12-55 0 0,0 1-1 0 0,0-1 1 0 0,-1 0 0 0 0,1 1-1 0 0,0-1 1 0 0,-1 1 0 0 0,1-1-1 0 0,-1 1 1 0 0,0-1 0 0 0,1 1-1 0 0,-1 0 1 0 0,0-1-1 0 0,0 1-8 0 0,0 21 109 0 0,0-15-100 0 0,0 5 55 0 0,0-10 2 0 0,0-3-26 0 0,0 0-59 0 0,0 0-24 0 0,0 0-23 0 0,0 0-35 0 0,0-2-376 0 0,0 1 99 0 0,0 0 86 0 0,0-1 74 0 0,0 1 44 0 0,0 0 58 0 0,0-2-93 0 0,0 1 87 0 0,0 1 9 0 0,0-1-44 0 0,0-13-1173 0 0</inkml:trace>
  <inkml:trace contextRef="#ctx0" brushRef="#br0" timeOffset="299.88">0 490 5792 0 0,'0'0'166'0'0,"0"-3"-6"0"0,1-3-125 0 0,1 2 62 0 0,2 2 80 0 0,2 1 94 0 0,-1-2 320 0 0,2-2-253 0 0,17-9 592 0 0,-16 10-708 0 0,-2 1-75 0 0,-6 3-144 0 0,32-5 770 0 0,-29 3-689 0 0,-1-1-27 0 0,0 0 8 0 0,2 1 27 0 0,0-1 35 0 0,2 0 62 0 0,7-2-60 0 0,3 0 10 0 0,-3-1 21 0 0,-8 3-94 0 0,26-13 323 0 0,-20 6-252 0 0,-7 7-79 0 0,-1 0 0 0 0,1 0 1 0 0,0 0-1 0 0,0 1 0 0 0,0 0 1 0 0,2-1-59 0 0,4-3 94 0 0,1 0-38 0 0,15-7 50 0 0,-17 9-49 0 0,0 0-1 0 0,-1 0 1 0 0,3-3-57 0 0,-4 3 15 0 0,0 1 0 0 0,0 0 0 0 0,0 0 0 0 0,2 0-15 0 0,-2 1 14 0 0,1-1 0 0 0,-1 0 1 0 0,0 0-1 0 0,1-1-14 0 0,11-7 38 0 0,-4 7-45 0 0,-2 0-27 0 0,8-6-58 0 0,-13 8 49 0 0,-3 1-27 0 0,2 0-110 0 0,-4 0 37 0 0,0 0-43 0 0,1 0-112 0 0,-1-1-67 0 0,0 1-58 0 0,0-1-47 0 0,0 0-137 0 0,0 0-37 0 0,3 0-811 0 0,4 1-827 0 0</inkml:trace>
  <inkml:trace contextRef="#ctx0" brushRef="#br0" timeOffset="724.99">710 427 5248 0 0,'0'0'152'0'0,"3"2"0"0"0,9 17-159 0 0,-5-4 102 0 0,-1-3 56 0 0,-1-1 94 0 0,2-1 112 0 0,-4-5-130 0 0,1-1 35 0 0,3 5 51 0 0,-3-1-33 0 0,0 7 195 0 0,0-2-157 0 0,6 8 248 0 0,-5 6-48 0 0,6-6-8 0 0,-6 5-11 0 0,6-5-30 0 0,-6 5-11 0 0,2-10-91 0 0,-3-7-120 0 0,1 3 44 0 0,5 12 132 0 0,-7-14-9 0 0,-3 11-4 0 0,0-20-395 0 0,0-1 0 0 0,0 0 0 0 0,0 0 0 0 0,0 1 0 0 0,0-1 0 0 0,0 0 0 0 0,0 1 1 0 0,0-1-1 0 0,0 0 0 0 0,0 1 0 0 0,0-1 0 0 0,0 0 0 0 0,0 1 0 0 0,0-1 1 0 0,0 0-1 0 0,0 1 0 0 0,1-1 0 0 0,-1 0 0 0 0,0 0 0 0 0,0 1 0 0 0,0-1 0 0 0,1 0 1 0 0,-1 0-1 0 0,0 1 0 0 0,0-1 0 0 0,1 0-15 0 0,9 11 331 0 0,-7-9-31 0 0,-3-2-4 0 0,0 0-18 0 0,0 0-71 0 0,0 0-30 0 0,0 0-7 0 0,0 0 6 0 0,0 0 33 0 0,0 0 14 0 0,-3-2 1 0 0,2 0-199 0 0,0 1 0 0 0,0-1 0 0 0,-1 1 0 0 0,1-1 0 0 0,1 1 1 0 0,-1-1-1 0 0,0 1 0 0 0,0-1 0 0 0,1 0 0 0 0,-1 1 1 0 0,0-1-1 0 0,1 0 0 0 0,0-1-25 0 0,-2-31 329 0 0,2 28-290 0 0,0-96 374 0 0,0 66-339 0 0,0 4-73 0 0,0 30-1 0 0,0 0 0 0 0,0 0 0 0 0,1 0 0 0 0,-1 1 0 0 0,1-1 0 0 0,-1 0 0 0 0,1 1 0 0 0,-1-1 0 0 0,1 0 0 0 0,0 1 0 0 0,0-1 0 0 0,0 1 0 0 0,0-1 0 0 0,0 0 0 0 0,0 1 0 0 0,0-1 0 0 0,0 1 0 0 0,-1-1 0 0 0,1 0 0 0 0,0 1 0 0 0,-1-1 0 0 0,1 0 0 0 0,-1 1 0 0 0,0-1 0 0 0,1 0 0 0 0,-1 0 0 0 0,0 0 0 0 0,0 1 0 0 0,0-1 0 0 0,-1 1 0 0 0,2-1 0 0 0,-1 1 0 0 0,0-1 0 0 0,0 1 0 0 0,0-1 0 0 0,1 1 0 0 0,-1-1 0 0 0,1 1 0 0 0,-1 0 0 0 0,1-1 0 0 0,0 1 0 0 0,-1 0 0 0 0,1-1 0 0 0,0 1 0 0 0,11-22 0 0 0,-9 17 0 0 0,1-1-6 0 0,5-12-48 0 0,4 4 42 0 0,16-14-4 0 0,-24 25-54 0 0,3 3 57 0 0,-3 0 3 0 0,0-1 2 0 0,-1-1-42 0 0,4-5-146 0 0,-6 6 112 0 0,0 0 0 0 0,1 0-1 0 0,-1 1 1 0 0,0-1-1 0 0,1 0 1 0 0,-1 1-1 0 0,1-1 85 0 0,6 0-189 0 0,-6 2-33 0 0,-1-2 30 0 0,3-3-70 0 0,1 1-75 0 0,2 1-84 0 0,2 2-93 0 0,6 1-346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0:11.6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4320 0 0,'0'0'99'0'0,"0"3"11"0"0,0 42 129 0 0,0-39-276 0 0,0 2 74 0 0,0 0 63 0 0,0 11 200 0 0,0-13-228 0 0,0-4-52 0 0,0-1 1 0 0,0 1-1 0 0,0 0 1 0 0,1-1-1 0 0,-1 1 0 0 0,0-1 1 0 0,1 1-1 0 0,0 0 1 0 0,-1-1-1 0 0,1 1 1 0 0,0-1-1 0 0,0 1 0 0 0,0-1 1 0 0,0 0-21 0 0,4 7 116 0 0,2 6 122 0 0,-1-2-46 0 0,-3-6-104 0 0,2 26 464 0 0,4-16-265 0 0,2 3 86 0 0,-5-4-168 0 0,-1 11 91 0 0,2-10-53 0 0,2 5 121 0 0,-6-11-244 0 0,3 9 87 0 0,-3-11-100 0 0,1-1 33 0 0,4 11 108 0 0,-7-15-208 0 0,0 1 1 0 0,0-1-1 0 0,0 0 0 0 0,-1 1 0 0 0,1-1 0 0 0,-1 0 1 0 0,0 4-41 0 0,0-4 39 0 0,0 0 0 0 0,0 1 0 0 0,1-1 1 0 0,-1 1-1 0 0,1-1 0 0 0,0 0 0 0 0,1 3-39 0 0,6 12 220 0 0,-4-3-23 0 0,-5 6-26 0 0,1-12-89 0 0,0-2-7 0 0,0 6 66 0 0,0 13 68 0 0,0-11-58 0 0,0-8-79 0 0,0 18 129 0 0,1-5 20 0 0,-1-9-51 0 0,0-1 54 0 0,0-3-38 0 0,0 0 33 0 0,-1-1 36 0 0,1 0 39 0 0,-3-6-170 0 0,-1 0-86 0 0,-13-1 207 0 0,11-3-143 0 0,4-4-71 0 0,0 3 43 0 0,-9-6-2 0 0,7 6-8 0 0,4-3-54 0 0,-1 0-2 0 0,-4-2 9 0 0,4 7-12 0 0,0 0 0 0 0,-1 0-1 0 0,1 0 1 0 0,0 0 0 0 0,1-1-1 0 0,-1 1 1 0 0,0 0 0 0 0,1 0 0 0 0,0 0-1 0 0,0-3-4 0 0,0-4 16 0 0,1 7-12 0 0,-1-1 0 0 0,0 0 0 0 0,0 1 1 0 0,0-1-1 0 0,0 0 0 0 0,-1 1 0 0 0,0-1 0 0 0,1 1 1 0 0,-2-2-5 0 0,0-1 0 0 0,0 2 0 0 0,0-1 0 0 0,1 0 0 0 0,0 0 0 0 0,-1 0 0 0 0,1 0 0 0 0,1 0 0 0 0,-1 0 0 0 0,1 0 0 0 0,0 0 0 0 0,0 0 0 0 0,0 0 0 0 0,2-4 0 0 0,3-7 0 0 0,-3 13 0 0 0,-1 0 0 0 0,0 0 0 0 0,0-1 0 0 0,0 1 0 0 0,0-1 0 0 0,-1 1 0 0 0,0 0 0 0 0,1-2 0 0 0,-1 3 0 0 0,0 0 0 0 0,0 0 0 0 0,0 1 0 0 0,0-1 0 0 0,1 0 0 0 0,-1 1 0 0 0,0-1 0 0 0,1 1 0 0 0,0-1 0 0 0,-1 0 0 0 0,1 1 0 0 0,0-1 0 0 0,0 1 0 0 0,0-1 0 0 0,5-10 0 0 0,-3-1 0 0 0,-2 9 0 0 0,0 0 0 0 0,1 0 0 0 0,-1 0 0 0 0,1 0 0 0 0,0 1 0 0 0,0-1 0 0 0,0 0 0 0 0,0 0 0 0 0,8-17 0 0 0,-1-2 0 0 0,-6 16 0 0 0,-2 3 0 0 0,1 1 0 0 0,0-1 0 0 0,-1 1 0 0 0,1-1 0 0 0,1 1 0 0 0,-1 0 0 0 0,0 0 0 0 0,1 0 0 0 0,-1 0 0 0 0,4-2 0 0 0,-1 3 0 0 0,-5 1 0 0 0,1 1 0 0 0,-1 0 0 0 0,1 0 0 0 0,0-1 0 0 0,-1 1 0 0 0,1 0 0 0 0,0-1 0 0 0,-1 1 0 0 0,1-1 0 0 0,-1 1 0 0 0,1-1 0 0 0,-1 1 0 0 0,1-1 0 0 0,-1 1 0 0 0,0-1 0 0 0,1 1 0 0 0,-1-1 0 0 0,0 0 0 0 0,1 1 0 0 0,-1-1 0 0 0,0 1 0 0 0,1-1 0 0 0,1-4 0 0 0,9-9-12 0 0,-11 14 10 0 0,0 0 0 0 0,0 0 0 0 0,0 0 0 0 0,1-1 0 0 0,-1 1 1 0 0,0 0-1 0 0,0 0 0 0 0,1 0 0 0 0,-1-1 0 0 0,0 1 0 0 0,1 0 0 0 0,-1 0 1 0 0,0 0-1 0 0,0 0 0 0 0,1 0 0 0 0,-1 0 0 0 0,0 0 0 0 0,1 0 1 0 0,-1 0-1 0 0,0 0 0 0 0,1 0 0 0 0,-1 0 0 0 0,0 0 0 0 0,1 0 0 0 0,-1 0 1 0 0,0 0 1 0 0,24 0-12 0 0,11 2 0 0 0,-35-2 10 0 0,1 0 0 0 0,-1 0 0 0 0,1 1 0 0 0,0-1 0 0 0,-1 0 0 0 0,1 0 0 0 0,-1 1 0 0 0,1-1-1 0 0,0 1 1 0 0,-1-1 0 0 0,1 0 0 0 0,-1 1 0 0 0,0-1 0 0 0,1 1 0 0 0,-1-1 0 0 0,1 1 0 0 0,-1-1 0 0 0,1 1 2 0 0,4 6-18 0 0,0-1 11 0 0,-1 0 0 0 0,1 1 0 0 0,-1 0 0 0 0,-1 0 0 0 0,1 0 0 0 0,-1 0 0 0 0,-1 1 0 0 0,1-1 0 0 0,-1 1 0 0 0,0 4 7 0 0,6 13-7 0 0,-7-21 7 0 0,0-1 0 0 0,-1 0 0 0 0,1 0 0 0 0,-1 1 0 0 0,1-1 0 0 0,-1 0 0 0 0,0 1 0 0 0,-1-1 0 0 0,3 15 0 0 0,4-6 0 0 0,-5-10 0 0 0,0-1 0 0 0,0 1 0 0 0,0-1 0 0 0,-1 1 0 0 0,1-1 0 0 0,-1 1 0 0 0,1 0 0 0 0,-1-1 0 0 0,1 1 0 0 0,-1 0 0 0 0,0-1 0 0 0,0 1 0 0 0,0 0 0 0 0,0 0 0 0 0,0 105 0 0 0,0-99 0 0 0,-1-1 0 0 0,0 0 0 0 0,0 0 0 0 0,-1 0 0 0 0,0 0 0 0 0,-2 6 0 0 0,2-8 0 0 0,-1 11 10 0 0,3-14 12 0 0,0-4-1 0 0,-1 1 25 0 0,-2 6-24 0 0,-5 4-6 0 0,6-11-2 0 0,1-7 16 0 0,1-62 44 0 0,0-94-73 0 0,0 159-1 0 0,1 0 0 0 0,0 0 0 0 0,0 0 0 0 0,0 0 0 0 0,1 1 0 0 0,0-2 0 0 0,0 3 0 0 0,-1-1 0 0 0,0 0 0 0 0,1-1 0 0 0,-2 1 0 0 0,1-5 0 0 0,-1 7 0 0 0,1-1 0 0 0,-1 1 0 0 0,1-1 0 0 0,-1 1 0 0 0,1-1 0 0 0,0 1 0 0 0,0-1 0 0 0,1 1 0 0 0,-1 0 0 0 0,1 0 0 0 0,-1 0 0 0 0,1 0 0 0 0,1-1 0 0 0,3-4 0 0 0,1 0 0 0 0,0 0 0 0 0,7-5 0 0 0,-1 0 0 0 0,3 0 0 0 0,-3 10-11 0 0,-10 3 4 0 0,-1 1 0 0 0,1-1 1 0 0,-1 0-1 0 0,1 1 0 0 0,-1 0 0 0 0,1-1 0 0 0,-1 1 1 0 0,1 0 6 0 0,2 2-2 0 0,0 0 0 0 0,0 0 1 0 0,0 0-1 0 0,0 1 1 0 0,0-1-1 0 0,3 5 2 0 0,2 8-43 0 0,14-1 33 0 0,-21-13 5 0 0,0 0 0 0 0,0 1 0 0 0,-1-1 1 0 0,1 0-1 0 0,-1 1 0 0 0,1-1 1 0 0,-1 1-1 0 0,0 0 0 0 0,0 0 0 0 0,0 0 1 0 0,0 0-1 0 0,-1 0 0 0 0,2 3 5 0 0,1 2-2 0 0,9 7 2 0 0,-12-13 0 0 0,0-1 0 0 0,1 0 0 0 0,-1 0 0 0 0,0 1 0 0 0,0-1 0 0 0,0 1 0 0 0,0-1 0 0 0,0 1 0 0 0,0-1 0 0 0,0 1 0 0 0,0 0 0 0 0,-1-1 0 0 0,1 1 0 0 0,-1 0 0 0 0,1 0 0 0 0,-1-1 0 0 0,0 1 0 0 0,1 0 0 0 0,-1 0 0 0 0,0 1 0 0 0,0 1 0 0 0,0 0 0 0 0,1 0 0 0 0,0 0 0 0 0,0-1 0 0 0,0 1 0 0 0,0 0 0 0 0,0 0 0 0 0,1 0 0 0 0,0-1 0 0 0,1 3 0 0 0,-2-4 0 0 0,-1 0 0 0 0,1 0 0 0 0,-1 0 0 0 0,1-1 0 0 0,-1 1 0 0 0,0 0 0 0 0,0 0 0 0 0,0 0 0 0 0,0 0 0 0 0,0 0 0 0 0,0 0 0 0 0,-1 0 0 0 0,1 0 0 0 0,0 0 0 0 0,0 0 0 0 0,0 0 0 0 0,0 0 0 0 0,0 0 0 0 0,1 0 0 0 0,-1 0 0 0 0,1 0 0 0 0,-1 0 0 0 0,1 1 0 0 0,4 5 0 0 0,-4-7 0 0 0,0 0 0 0 0,0 1 0 0 0,0-1 0 0 0,-1 1 0 0 0,1-1 0 0 0,0 1 0 0 0,-1 0 0 0 0,1-1 0 0 0,-1 1 0 0 0,1-1 0 0 0,-1 1 0 0 0,0 0 0 0 0,0-1 0 0 0,0 1 0 0 0,0 156 64 0 0,-1-132-65 0 0,1-26 1 0 0,0 1 0 0 0,0-1-1 0 0,-1 1 1 0 0,1 0 0 0 0,0-1 0 0 0,0 1 0 0 0,0 0-1 0 0,0-1 1 0 0,0 1 0 0 0,1 0 0 0 0,-1-1 0 0 0,0 1-1 0 0,0-1 1 0 0,0 1 0 0 0,0 0 0 0 0,1-1 0 0 0,-1 1-1 0 0,0-1 1 0 0,1 1 0 0 0,-1-1 0 0 0,0 1 0 0 0,1-1-1 0 0,-1 1 1 0 0,1-1 0 0 0,-1 1 0 0 0,1-1 0 0 0,-1 1-1 0 0,1-1 1 0 0,-1 0 0 0 0,1 1 0 0 0,-1-1 0 0 0,7 7-11 0 0,-5-4-55 0 0,-1 7 83 0 0,-1-6-86 0 0,1 0-100 0 0,-1-2 36 0 0,0 0-39 0 0,1 0-44 0 0,0 0-48 0 0,0-1-38 0 0,0 1-48 0 0,0 0-43 0 0,0-1-37 0 0,1 1-128 0 0,-1 0-37 0 0,5 4-1319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0:07.3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 5456 0 0,'0'0'158'0'0,"3"-2"-4"0"0,7-9-88 0 0,-7 9 108 0 0,-3 2 34 0 0,3 0 0 0 0,0 0-164 0 0,-2 0 2 0 0,2 0-1 0 0,5 0 40 0 0,6 0 60 0 0,-1 0-58 0 0,-8-3-23 0 0,6-8-42 0 0,-11 11-21 0 0,0 0 0 0 0,0 0 0 0 0,0 0 0 0 0,0 0 0 0 0,0 0 0 0 0,0 0 0 0 0,0 0 0 0 0,0-1 0 0 0,0 1 0 0 0,0 0 0 0 0,0 0 0 0 0,0 0 0 0 0,0 0 0 0 0,1 0-1 0 0,-1 0 1 0 0,0 0 0 0 0,0 0 0 0 0,0 0 0 0 0,0 0 0 0 0,0 0 0 0 0,0 0 0 0 0,0 0 0 0 0,1-1 0 0 0,-1 1 0 0 0,0 0 0 0 0,0 0 0 0 0,0 0 0 0 0,0 0 0 0 0,0 0 0 0 0,0 0-1 0 0,0 0 1 0 0,1 0 0 0 0,-1 0 0 0 0,0 0 0 0 0,0 1 0 0 0,0-1 0 0 0,0 0 0 0 0,0 0 0 0 0,0 0 0 0 0,0 0 0 0 0,1 0 0 0 0,-1 0 0 0 0,0 0 0 0 0,0 0 0 0 0,0 0-1 0 0,0 0 1 0 0,0 0 0 0 0,0 0 0 0 0,0 0 0 0 0,0 1 0 0 0,0-1 0 0 0,1 0 0 0 0,-1 0 0 0 0,0 0 0 0 0,0 0 0 0 0,0 0 0 0 0,0 0-1 0 0,10 11 69 0 0,-7-8 16 0 0,0-1-15 0 0,7 9-6 0 0,-7-9 0 0 0,-3 1 0 0 0,0 11-6 0 0,0 25 6 0 0,0-27-12 0 0,0 2 38 0 0,0-13-82 0 0,-1 1 0 0 0,1-1 1 0 0,0 1-1 0 0,0-1 1 0 0,-1 0-1 0 0,1 1 0 0 0,-1-1 1 0 0,1 0-1 0 0,-1 1 0 0 0,0-1 1 0 0,1 0-1 0 0,-2 2-8 0 0,1-2 8 0 0,0 1 0 0 0,0 0 0 0 0,0 0 0 0 0,0 0 0 0 0,0 0 0 0 0,0 0 0 0 0,1 0 0 0 0,-1 0 0 0 0,1 0 0 0 0,-1 0 0 0 0,1 0 0 0 0,0 0 0 0 0,0 1-8 0 0,0 1 6 0 0,-1 0 1 0 0,1 0 0 0 0,-1-1 0 0 0,0 1-1 0 0,0 0 1 0 0,0 0 0 0 0,-1 1-7 0 0,-13 26 97 0 0,8-18-41 0 0,2 19 92 0 0,-22 15 92 0 0,27-45-226 0 0,-1 0 0 0 0,1 0 0 0 0,-1 1 0 0 0,1-1 0 0 0,0 0 0 0 0,0 0 0 0 0,0 0 0 0 0,0 0 0 0 0,0 0 0 0 0,0 1-14 0 0,1-2 8 0 0,-1 0 1 0 0,0 1-1 0 0,0-1 0 0 0,0 0 0 0 0,0 0 0 0 0,0 1 1 0 0,0-1-1 0 0,0 0 0 0 0,-1 1 0 0 0,1-1 1 0 0,0 0-1 0 0,-1 0 0 0 0,1 0 0 0 0,-1 1 1 0 0,1-1-1 0 0,-1 0-8 0 0,-9 4 32 0 0,9-4-27 0 0,1-1 0 0 0,0 1 1 0 0,-1 0-1 0 0,1-1 0 0 0,0 1 1 0 0,0 0-1 0 0,-1-1 0 0 0,1 1 1 0 0,0 0-1 0 0,0-1 0 0 0,0 1 1 0 0,0 0-1 0 0,0-1 0 0 0,0 1 1 0 0,0 0-6 0 0,0-1 0 0 0,-3 5 90 0 0,-7 6-15 0 0,7-9 10 0 0,3-2-13 0 0,0 0 6 0 0,0 0 2 0 0,0 0 0 0 0,0 0 6 0 0,0 0 29 0 0,0 0 12 0 0,0 0 1 0 0,0 0-10 0 0,0 0-38 0 0,0-5 0 0 0,0-1-37 0 0,0 1 33 0 0,3 5-1 0 0,-1 0-67 0 0,0 0 1 0 0,-1-1 0 0 0,1 1-1 0 0,0-1 1 0 0,-1 1-1 0 0,1-1 1 0 0,0 0 0 0 0,-1 1-1 0 0,1-1 1 0 0,0 0 0 0 0,0-1-9 0 0,6-3 17 0 0,5 3 11 0 0,-11 2-24 0 0,0 0 0 0 0,0 0 0 0 0,0 0 0 0 0,-1 0 0 0 0,1-1 0 0 0,0 1 0 0 0,-1-1 0 0 0,1 1 0 0 0,0-1-4 0 0,6-5 0 0 0,2 1 0 0 0,20 3 0 0 0,-29 2 0 0 0,1 0 0 0 0,0-1 0 0 0,-1 1 0 0 0,1 0 0 0 0,0-1 0 0 0,-1 1 0 0 0,1-1 0 0 0,-1 1 0 0 0,1-1 0 0 0,-1 0 0 0 0,1 1 0 0 0,-1-1 0 0 0,1 0 0 0 0,-1 0 0 0 0,7-4 0 0 0,8 2 0 0 0,8 3 86 0 0,-23 0-102 0 0,-1 0-35 0 0,0 0-60 0 0,1 0-72 0 0,1 0-85 0 0,2 0-100 0 0,-4 0 137 0 0,0 0-36 0 0,0 0-360 0 0,0 0-250 0 0,0 0-578 0 0</inkml:trace>
  <inkml:trace contextRef="#ctx0" brushRef="#br0" timeOffset="473.21">253 34 3312 0 0,'0'-6'30'0'0,"0"-12"-27"0"0,0 12 29 0 0,0 3 47 0 0,0 2 70 0 0,0 3-10 0 0,0-1 161 0 0,0-1 276 0 0,0 0 28 0 0,0 0-252 0 0,0 2-156 0 0,0 2-51 0 0,0 3 6 0 0,0-4 34 0 0,0-3-22 0 0,0 0-1 0 0,2 0 12 0 0,2 0-126 0 0,-1 0 50 0 0,7 5 357 0 0,-6-2-298 0 0,-1-1-89 0 0,-2-1-85 0 0,1 1-40 0 0,0 0 161 0 0,-2-2 9 0 0,0 0 38 0 0,0 0 10 0 0,0 3 6 0 0,2 5-54 0 0,3 4 14 0 0,2 1 12 0 0,-5-1-14 0 0,-2-12-116 0 0,0 1 1 0 0,0 0 0 0 0,0-1-1 0 0,0 1 1 0 0,0 0 0 0 0,0-1-1 0 0,0 1 1 0 0,0 0 0 0 0,1-1-1 0 0,-1 1 1 0 0,0 0 0 0 0,0-1-1 0 0,1 1 1 0 0,-1 0 0 0 0,0-1-1 0 0,1 1 1 0 0,-1-1-1 0 0,1 1 1 0 0,-1-1 0 0 0,1 1-1 0 0,-1-1 1 0 0,1 1 0 0 0,-1-1-1 0 0,1 1 1 0 0,-1-1 0 0 0,1 0-10 0 0,0 1 8 0 0,-1-1 1 0 0,1 1-1 0 0,-1-1 1 0 0,1 0-1 0 0,-1 1 0 0 0,1-1 1 0 0,-1 1-1 0 0,1-1 1 0 0,-1 1-1 0 0,0 0 1 0 0,1-1-1 0 0,-1 1 1 0 0,0-1-1 0 0,1 1 0 0 0,-1 0 1 0 0,0-1-1 0 0,0 1 1 0 0,1 0-1 0 0,-1-1 1 0 0,0 1-1 0 0,0 0 1 0 0,0-1-1 0 0,0 1 0 0 0,0 0 1 0 0,0-1-1 0 0,0 1-8 0 0,3 14 121 0 0,7-1 16 0 0,-8-11-49 0 0,0 0-33 0 0,-1 4-9 0 0,-1-1-14 0 0,5 2 9 0 0,-4-7-33 0 0,0 0 1 0 0,0 1 0 0 0,0-1 0 0 0,0 1-1 0 0,-1-1 1 0 0,1 1 0 0 0,-1-1-1 0 0,1 1 1 0 0,-1 0 0 0 0,1-1 0 0 0,-1 1-1 0 0,0-1 1 0 0,0 1 0 0 0,0 0-9 0 0,0 27 176 0 0,3-24-80 0 0,-2-4-74 0 0,7 10 20 0 0,-5-5 21 0 0,-2 0 48 0 0,-1 2 83 0 0,1-2-141 0 0,6 5-11 0 0,-3-6 42 0 0,0 2 105 0 0,-3-3-109 0 0,-2 0-62 0 0,1 0-15 0 0,0 0 36 0 0,0-4-107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0:12.3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4320 0 0,'0'0'99'0'0,"0"3"11"0"0,0 7 9 0 0,0-7-31 0 0,2-3 19 0 0,2 0 62 0 0,3 0 170 0 0,-5 0 304 0 0,-2 0 28 0 0,0 0-275 0 0,0 0-163 0 0,0 0-41 0 0,3 0 39 0 0,23 0 404 0 0,-23 0-351 0 0,-1-3-84 0 0,0 2-182 0 0,-1 0 0 0 0,0 0 1 0 0,0 0-1 0 0,1 0 0 0 0,-1 0 0 0 0,1 0 1 0 0,-1 0-1 0 0,1 1 0 0 0,-1-1 0 0 0,1 0 1 0 0,1 0-19 0 0,9 0 142 0 0,5 0 101 0 0,-16 1-234 0 0,-1 0 0 0 0,1 1 0 0 0,0-1 0 0 0,0 0 0 0 0,0 0 0 0 0,-1 1 0 0 0,1-1 0 0 0,0 0 0 0 0,0 1 0 0 0,-1-1 0 0 0,1 1 0 0 0,0-1 0 0 0,-1 1 0 0 0,1 0 0 0 0,-1-1 0 0 0,1 1 0 0 0,-1-1 0 0 0,1 1 0 0 0,-1 0 0 0 0,1 0-9 0 0,10 18 130 0 0,-10-16-121 0 0,4 28 70 0 0,0-22-68 0 0,-4-8-5 0 0,0 0 0 0 0,0 1 1 0 0,0-1-1 0 0,0 1 0 0 0,0-1 0 0 0,-1 1 0 0 0,1 0 0 0 0,-1-1 0 0 0,1 1 0 0 0,-1 0 0 0 0,1 1-6 0 0,-1 0 78 0 0,0-3 2 0 0,0 2 0 0 0,0-1-76 0 0,-1-1 1 0 0,1 1 0 0 0,0 0 0 0 0,0-1-1 0 0,0 1 1 0 0,0-1 0 0 0,0 1-1 0 0,0-1 1 0 0,-1 1 0 0 0,1 0-1 0 0,0-1 1 0 0,0 1 0 0 0,-1-1 0 0 0,1 1-1 0 0,0-1 1 0 0,-1 1 0 0 0,1-1-1 0 0,0 0 1 0 0,-1 1 0 0 0,1-1 0 0 0,-1 1-1 0 0,1-1 1 0 0,-1 0 0 0 0,0 1-5 0 0,1-1 5 0 0,-1 1 0 0 0,0-1 0 0 0,1 0 0 0 0,-1 1 0 0 0,1-1 0 0 0,-1 1 0 0 0,1 0 0 0 0,-1-1 0 0 0,1 1 0 0 0,-1-1 1 0 0,1 1-1 0 0,0 0 0 0 0,-1-1 0 0 0,1 1 0 0 0,0 0 0 0 0,-1-1 0 0 0,1 1 0 0 0,0 0 0 0 0,0 0 0 0 0,0-1 0 0 0,0 1 0 0 0,0 0 1 0 0,0 0-1 0 0,0-1 0 0 0,0 1-5 0 0,0 0 3 0 0,0-1 0 0 0,0 1 1 0 0,0-1-1 0 0,0 1 0 0 0,0-1 1 0 0,0 1-1 0 0,0-1 0 0 0,0 1 1 0 0,0-1-1 0 0,0 1 1 0 0,0-1-1 0 0,0 1 0 0 0,0-1 1 0 0,0 1-1 0 0,-1-1 0 0 0,1 1 1 0 0,0-1-1 0 0,0 0 0 0 0,-1 1 1 0 0,1-1-1 0 0,0 1 0 0 0,-1-1 1 0 0,1 0-1 0 0,0 1 0 0 0,-1-1 1 0 0,1 0-1 0 0,0 1 1 0 0,-1-1-1 0 0,1 0 0 0 0,-1 1 1 0 0,1-1-1 0 0,-1 0-3 0 0,-5 5 39 0 0,4-1-28 0 0,1-1-8 0 0,-4 0 27 0 0,-6 2 36 0 0,10-4-59 0 0,0 0 1 0 0,0 0-1 0 0,0-1 1 0 0,-1 1-1 0 0,1 0 1 0 0,0 0 0 0 0,0 0-1 0 0,1 0 1 0 0,-1 0-1 0 0,0 0 1 0 0,0 1-1 0 0,0 0-7 0 0,-4 11 70 0 0,4-13-69 0 0,1 0 1 0 0,0 0 0 0 0,0 1 0 0 0,-1-1-1 0 0,1 0 1 0 0,0 0 0 0 0,-1 0-1 0 0,1 0 1 0 0,0 0 0 0 0,-1 0 0 0 0,1 1-1 0 0,0-1 1 0 0,-1 0 0 0 0,1 0-1 0 0,0 0 1 0 0,-1 0 0 0 0,1 0 0 0 0,0 0-1 0 0,-1 0 1 0 0,1 0 0 0 0,0-1 0 0 0,-1 1-1 0 0,1 0 1 0 0,0 0 0 0 0,-1 0-1 0 0,1 0 1 0 0,0 0 0 0 0,-1 0 0 0 0,1-1-1 0 0,0 1 1 0 0,-1 0-2 0 0,1-1 1 0 0,0 1 1 0 0,-1-1-1 0 0,1 0 1 0 0,0 1-1 0 0,-1-1 1 0 0,1 0-1 0 0,0 1 0 0 0,0-1 1 0 0,0 0-1 0 0,0 1 1 0 0,0-1-1 0 0,0 0 0 0 0,0 1 1 0 0,0-1-1 0 0,0 0-1 0 0,0 1 1 0 0,0 0 0 0 0,0 0 0 0 0,-1 0-1 0 0,1 0 1 0 0,0 0 0 0 0,0 0 0 0 0,0 0-1 0 0,0-1 1 0 0,0 1 0 0 0,0 0 0 0 0,0 0-1 0 0,0 0 1 0 0,0 0 0 0 0,0 0 0 0 0,0 0-1 0 0,0 0 1 0 0,0 0 0 0 0,0 0 0 0 0,1 0-1 0 0,-1-1 1 0 0,0 1 0 0 0,0 0 0 0 0,0 0-1 0 0,0 0 1 0 0,0 0 0 0 0,0 0 0 0 0,0 0-1 0 0,0 0 1 0 0,0 0 0 0 0,0 0 0 0 0,0 0-1 0 0,0 0 1 0 0,0 0 0 0 0,0 0 0 0 0,0 0-1 0 0,0 0 1 0 0,1-1 0 0 0,-1 1 0 0 0,0 0-1 0 0,0 0 1 0 0,0 0 0 0 0,0 0 0 0 0,0 0-1 0 0,0 0 1 0 0,0 0 0 0 0,0 0 0 0 0,0 0-1 0 0,0 0 1 0 0,1 0 0 0 0,-1 0 0 0 0,0 0-1 0 0,0 0 1 0 0,0 0 0 0 0,0 0 0 0 0,0 0-1 0 0,0 0 1 0 0,0 1-1 0 0,16 1 11 0 0,-13-1-11 0 0,0 0 0 0 0,-1 0 0 0 0,1 1 0 0 0,0-1 0 0 0,-1 1 0 0 0,1 0 0 0 0,-1-1 0 0 0,1 1 0 0 0,5 11 0 0 0,-7-12 0 0 0,-1-1 0 0 0,1 1 0 0 0,0-1 0 0 0,0 1 0 0 0,0-1 0 0 0,0 0 0 0 0,1 0 0 0 0,-1 0 0 0 0,0 0 0 0 0,0 0 0 0 0,0 0 0 0 0,0 0 0 0 0,0 0 0 0 0,0 0 0 0 0,3 0 0 0 0,0 0 0 0 0,0 0 0 0 0,0 1 0 0 0,0-1 0 0 0,3 2 0 0 0,-5-1 0 0 0,-1-1 0 0 0,1 1 0 0 0,0 0 0 0 0,0 1 0 0 0,-1-1 0 0 0,1 0 0 0 0,0 0 0 0 0,-1 1 0 0 0,1-1 0 0 0,-1 1 0 0 0,10 8 4 0 0,-10-9 1 0 0,1 1 0 0 0,0-1 0 0 0,-1 0 0 0 0,1 1 0 0 0,-1 0 0 0 0,0-1 0 0 0,0 1 0 0 0,1 0 0 0 0,-1 0 0 0 0,0 0 0 0 0,0 1-5 0 0,1 3 20 0 0,-1 1 0 0 0,0 0 0 0 0,-1-1-1 0 0,1 1 1 0 0,-1 0 0 0 0,0 1-20 0 0,0-7 21 0 0,-1 1 0 0 0,1 0 0 0 0,0-1 0 0 0,0 1 0 0 0,-1 0 0 0 0,1-1 0 0 0,-1 1 0 0 0,1-1 0 0 0,-1 1 0 0 0,0-1 0 0 0,0 1 0 0 0,0-1 0 0 0,0 1 0 0 0,0-1-21 0 0,-4 7 96 0 0,0 5 101 0 0,-5-7-12 0 0,4 4-7 0 0,-5-3-11 0 0,10-7-156 0 0,0 0 0 0 0,0 1 0 0 0,0-1 0 0 0,0 1-1 0 0,0 0 1 0 0,0-1 0 0 0,0 1 0 0 0,0-1 0 0 0,0 1 0 0 0,1 0 0 0 0,-1 0-1 0 0,0 0 1 0 0,0 0 0 0 0,1-1 0 0 0,-1 1 0 0 0,0 1-11 0 0,-2 5 57 0 0,3-7-52 0 0,0 1-1 0 0,0-1 0 0 0,-1 1 0 0 0,1-1 1 0 0,0 0-1 0 0,0 1 0 0 0,0-1 0 0 0,-1 1 1 0 0,1-1-1 0 0,0 1 0 0 0,-1-1 0 0 0,1 0 1 0 0,0 1-1 0 0,-1-1 0 0 0,1 0 0 0 0,-1 1 0 0 0,1-1 1 0 0,0 0-1 0 0,-1 1 0 0 0,1-1 0 0 0,-1 0 1 0 0,1 0-1 0 0,-1 0 0 0 0,1 1 0 0 0,-1-1 1 0 0,1 0-1 0 0,-1 0 0 0 0,1 0 0 0 0,-1 0 1 0 0,1 0-1 0 0,-1 0 0 0 0,1 0 0 0 0,-1 0 1 0 0,1 0-1 0 0,-1 0 0 0 0,1 0 0 0 0,-1 0 1 0 0,1-1-5 0 0,-12 1 122 0 0,2 0-46 0 0,-3 0-23 0 0,-15 0 13 0 0,27 1-65 0 0,0-1-1 0 0,0 0 1 0 0,0 0 0 0 0,0 0 0 0 0,0 0 0 0 0,1-1-1 0 0,-1 1 1 0 0,0 0 0 0 0,0 0 0 0 0,0 0-1 0 0,0-1 1 0 0,1 1 0 0 0,-1 0 0 0 0,-1-1-1 0 0,-3-10 0 0 0,-8 6-27 0 0,0-5-117 0 0,10 7-73 0 0,3 3 94 0 0,0-1-69 0 0,0 1 68 0 0,0 0-33 0 0,0-1-38 0 0,0 0-42 0 0,0 0-46 0 0,0 0-42 0 0,0 0-38 0 0,0 0-32 0 0,0-2-661 0 0,0-3-690 0 0</inkml:trace>
  <inkml:trace contextRef="#ctx0" brushRef="#br0" timeOffset="270.28">474 174 5904 0 0,'0'0'132'0'0,"0"0"17"0"0,0 0 11 0 0,0 0-50 0 0,0 0-5 0 0,0 0 40 0 0,0 0 127 0 0,0 2 233 0 0,1 6-183 0 0,2-1-49 0 0,2-1-39 0 0,-1-1-33 0 0,-3-3-7 0 0,0 0-45 0 0,0 0-39 0 0,0-1-33 0 0,-1 3 12 0 0,-1 1-55 0 0,1-3 1 0 0,0-1 35 0 0,0 28 545 0 0,0-13-255 0 0,2-11-85 0 0,6 5-78 0 0,-7-7-135 0 0,0 0 0 0 0,0 1 1 0 0,0-1-1 0 0,-1 0 0 0 0,1 0 0 0 0,-1 1 1 0 0,0-1-1 0 0,1 0 0 0 0,-2 3-62 0 0,3 5 143 0 0,4 1 18 0 0,0 1-5 0 0,-4-2-23 0 0,-2-7-42 0 0,0 9-71 0 0,0-8 64 0 0,0-3 1 0 0,0 0 38 0 0,0 1 46 0 0,0-1 53 0 0,0-2-142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49:33.4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1814 0 4752 0 0,'-2'0'-64'0'0,"0"0"66"0"0,1 0 61 0 0,0 0 54 0 0,-1 1 150 0 0,1-1 91 0 0,0 1 71 0 0,0-1 53 0 0,1 2 976 0 0,1-1-861 0 0,0 1-12 0 0,0-2-338 0 0,-1 1-36 0 0,1 0-44 0 0,0 0-49 0 0,-1 0-55 0 0,1 0-61 0 0,0 0-68 0 0,-1 0-72 0 0,1 0-80 0 0,0 0-84 0 0,-1 1 378 0 0,1-1-43 0 0,0 3-37 0 0,-1-2 48 0 0,0 0 93 0 0,0-1-18 0 0,0 1 39 0 0,0 0 175 0 0,3-2-65 0 0,0 0-195 0 0,1 0 0 0 0,-1 0 0 0 0,1 0 0 0 0,-1 1 1 0 0,1 0-1 0 0,-1 0 0 0 0,1 0-73 0 0,10 8 247 0 0,-11-7-75 0 0,1 0-77 0 0,0-2-50 0 0,1-1-26 0 0,-3 0 35 0 0,53 1 347 0 0,0 0-61 0 0,0 0-52 0 0,0 0-41 0 0,45 0 120 0 0,133 0 397 0 0,-219 3-715 0 0,1 8-18 0 0,-13-9 38 0 0,1-2 26 0 0,-3 0-90 0 0,1 0 0 0 0,-1 0 0 0 0,1 0 0 0 0,-1 0 0 0 0,1 0-1 0 0,-1 0 1 0 0,1 0 0 0 0,-1 0 0 0 0,1 0 0 0 0,-1 1 0 0 0,1-1 0 0 0,-1 0 0 0 0,1 0 0 0 0,-1 0 0 0 0,0 1 0 0 0,1-1 0 0 0,-1 0-1 0 0,1 0 1 0 0,-1 1 0 0 0,0-1 0 0 0,1 0 0 0 0,-1 1 0 0 0,0-1 0 0 0,1 1 0 0 0,-1-1 0 0 0,0 0 0 0 0,1 1 0 0 0,-1-1 0 0 0,0 1 0 0 0,0-1-1 0 0,0 1 1 0 0,1-1 0 0 0,-1 1 0 0 0,0-1 0 0 0,0 1 0 0 0,0-1 0 0 0,0 1 0 0 0,0-1 0 0 0,0 0 0 0 0,0 1 0 0 0,0-1 0 0 0,0 1-5 0 0,0-1 2 0 0,0 1 0 0 0,0-1 0 0 0,0 0 0 0 0,0 0 0 0 0,0 0 0 0 0,0 0 0 0 0,0 0 0 0 0,0 0 0 0 0,0 0 0 0 0,0 0 0 0 0,0 0 0 0 0,0 0 0 0 0,0 1 0 0 0,0-1 0 0 0,0 0 0 0 0,0 0 0 0 0,0 0 0 0 0,0 0 0 0 0,0 0 0 0 0,0 0 0 0 0,0 0 0 0 0,0 0 0 0 0,0 0 0 0 0,0 0 0 0 0,0 0 0 0 0,0 1 1 0 0,0-1-1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1 0 0,0 0-1 0 0,1 0-2 0 0,-1 0 53 0 0,1 0-33 0 0,3 0-61 0 0,-2 0 111 0 0,-1 0 15 0 0,1 0 43 0 0,-1 0 51 0 0,1 0 57 0 0,-2 3-92 0 0,0 0-98 0 0,-1-1-27 0 0,1 0 0 0 0,0 0 0 0 0,0-1 1 0 0,0 1-1 0 0,0 0 0 0 0,1 0 0 0 0,-1 0 1 0 0,0-1-1 0 0,1 1 0 0 0,-1 0 1 0 0,1 1-20 0 0,6 2 87 0 0,-6-5-83 0 0,-1 0 0 0 0,0 0 1 0 0,1 0-1 0 0,-1 1 0 0 0,0-1 1 0 0,1 0-1 0 0,-1 0 0 0 0,0 1 1 0 0,1-1-1 0 0,-1 0 0 0 0,0 1 1 0 0,1-1-1 0 0,-1 0 0 0 0,0 1 1 0 0,0-1-1 0 0,1 0 0 0 0,-1 1 1 0 0,0-1-1 0 0,0 0 0 0 0,0 1 1 0 0,0-1-1 0 0,0 1 0 0 0,0-1 1 0 0,1 1-1 0 0,-1-1 0 0 0,0 0 1 0 0,0 1-1 0 0,0-1 0 0 0,0 1 1 0 0,0-1-1 0 0,-1 1-4 0 0,1 1 83 0 0,0 1-3 0 0,0 10-18 0 0,0 31 215 0 0,0-25-195 0 0,1-17-78 0 0,-1 0 0 0 0,0 0 0 0 0,0-1 1 0 0,1 1-1 0 0,-1 0 0 0 0,1-1 0 0 0,0 1 1 0 0,-1 0-1 0 0,1-1 0 0 0,1 2-4 0 0,2 9 59 0 0,-8 0-10 0 0,3-11-47 0 0,0 1 0 0 0,0-1 0 0 0,0 1 0 0 0,1 0 0 0 0,-1-1 0 0 0,1 1 0 0 0,-1 0 0 0 0,1 0 0 0 0,0-1 0 0 0,-1 2-2 0 0,1 77 132 0 0,0 46 199 0 0,0-71-227 0 0,0-47-95 0 0,1-1 5 0 0,0 1-1 0 0,0 0 0 0 0,0-1 0 0 0,1 1 0 0 0,0 1-13 0 0,0-2 13 0 0,0 1 0 0 0,0 0 0 0 0,-1-1 0 0 0,0 1 0 0 0,-1 1-13 0 0,0 76 88 0 0,0-25-83 0 0,-1-42 12 0 0,-1 1-1 0 0,-3 13-16 0 0,2-14 16 0 0,1 0-1 0 0,-1 14-15 0 0,3 194 68 0 0,0-132 52 0 0,1-78-39 0 0,1-1 0 0 0,3 15-81 0 0,-2-15 69 0 0,0 0-1 0 0,-1 15-68 0 0,-2-23 3 0 0,1-1 0 0 0,0 1 0 0 0,0-1 0 0 0,0 0 0 0 0,0 0 0 0 0,2 2-3 0 0,2 15-1 0 0,-2 4 6 0 0,-1 0-1 0 0,-1 1 0 0 0,-3 15-4 0 0,1 0 47 0 0,1 293 365 0 0,1-324-395 0 0,0 0-1 0 0,0-1 1 0 0,3 11-17 0 0,-1-8 34 0 0,0 0-1 0 0,-2 0 1 0 0,0 0-1 0 0,0 0-33 0 0,-1 75 144 0 0,2-58-92 0 0,4 8-23 0 0,-3-28-14 0 0,-1 1 0 0 0,-1-1 0 0 0,1 11-15 0 0,-2 37 49 0 0,0 100-4 0 0,0-93-1 0 0,0-56-43 0 0,0 0-1 0 0,2-1 0 0 0,-1 1 0 0 0,1-1 1 0 0,1 2-1 0 0,-1-2 10 0 0,0 0 1 0 0,-1-1-1 0 0,0 1 0 0 0,0 0 1 0 0,-1 1-11 0 0,-1 25 11 0 0,0-25-11 0 0,1 1 0 0 0,0-1 0 0 0,0 0 0 0 0,1 0-1 0 0,0 0 1 0 0,2 5 0 0 0,2 1 1 0 0,-3-10 0 0 0,-1 1 1 0 0,1-1 0 0 0,-1 1 0 0 0,0 0-1 0 0,0-1 1 0 0,-1 5-2 0 0,0 6 18 0 0,-1-6-9 0 0,1-1 0 0 0,0 1 0 0 0,1-1-1 0 0,2 9-8 0 0,1 0 1 0 0,-1-9 12 0 0,-1 0 0 0 0,-1 0 0 0 0,1 0 1 0 0,-1 8-14 0 0,-1-8 3 0 0,1 0 0 0 0,1 0 0 0 0,0 0 0 0 0,2 7-3 0 0,0 2 9 0 0,7 39 43 0 0,-1 0-51 0 0,-8-48-1 0 0,2 8 0 0 0,-1 0 0 0 0,-1 0 0 0 0,0 7 0 0 0,-2-19 5 0 0,1 1-1 0 0,0-1 0 0 0,0 1 0 0 0,0-1 1 0 0,0 0-1 0 0,2 1-4 0 0,2 16 28 0 0,1 19-18 0 0,4-5-10 0 0,-5 8 11 0 0,8 17 37 0 0,1 2-43 0 0,7 65-5 0 0,-20-121 1 0 0,4 17 2 0 0,1-1 1 0 0,1 0-1 0 0,3 5-3 0 0,-7-18 15 0 0,0-1 0 0 0,0 1-1 0 0,-1 3-14 0 0,5 17 9 0 0,4 0-9 0 0,-6 1 0 0 0,5-1 0 0 0,-4 1 0 0 0,4 2 0 0 0,-5 8 0 0 0,1-18 0 0 0,-4-18 0 0 0,0 0 0 0 0,-1 0 0 0 0,0 1 0 0 0,0-1 0 0 0,0 5 0 0 0,-1-1 0 0 0,1 0 0 0 0,0 0 0 0 0,1 0 0 0 0,2 8 0 0 0,1 0 0 0 0,16 93 64 0 0,-11-75-64 0 0,-4 6 0 0 0,-1-18 0 0 0,-3-18 0 0 0,0 0 0 0 0,-1 1 0 0 0,0-1 0 0 0,0 0 0 0 0,0 5 0 0 0,-1-4 0 0 0,1 0 0 0 0,0-1 0 0 0,0 1 0 0 0,0 0 0 0 0,1-1 0 0 0,0 1 0 0 0,3 9 0 0 0,0 16 0 0 0,0-15 0 0 0,-3-11 0 0 0,0 1 0 0 0,-1 0 0 0 0,0 0 0 0 0,0 0 0 0 0,0 2 0 0 0,-1-5 0 0 0,0-1 0 0 0,1 0 0 0 0,-1 0 0 0 0,1 1 0 0 0,-1-1 0 0 0,1 0 0 0 0,0 0 0 0 0,0 0 0 0 0,2 3 0 0 0,2 9 0 0 0,1 17 0 0 0,-2-16 0 0 0,-2-9 0 0 0,0-1 0 0 0,0 1 0 0 0,-1 0 0 0 0,0-1 0 0 0,-1 1 0 0 0,1 0 0 0 0,-2 5 0 0 0,1-8 0 0 0,-1 0 0 0 0,1-1 0 0 0,0 1 0 0 0,1 0 0 0 0,-1-1 0 0 0,0 1 0 0 0,1-1 0 0 0,0 1 0 0 0,0 1 0 0 0,26 87 0 0 0,-26-72 0 0 0,-1-17 0 0 0,0 0 0 0 0,0 1 0 0 0,0-1 0 0 0,1 0 0 0 0,-1 1 0 0 0,1-1 0 0 0,0 0 0 0 0,0 1 0 0 0,0-2 0 0 0,2 6 0 0 0,-1 0 0 0 0,0 0 0 0 0,0 0 0 0 0,-1 0 0 0 0,1 8 0 0 0,-2-14 0 0 0,0 1 0 0 0,0 0 0 0 0,0-1 0 0 0,1 1 0 0 0,-1-1 0 0 0,1 1 0 0 0,-1 0 0 0 0,1-1 0 0 0,0 1 0 0 0,0-1 0 0 0,0 0 0 0 0,1 2 0 0 0,-1-2 0 0 0,0 1 0 0 0,0-1 0 0 0,0 0 0 0 0,0 1 0 0 0,0-1 0 0 0,0 1 0 0 0,-1 0 0 0 0,1-1 0 0 0,-1 1 0 0 0,0-1 0 0 0,0 1 0 0 0,0 1 0 0 0,-1 5 1 0 0,1-6 0 0 0,-1 0 0 0 0,1 0 0 0 0,0 0 0 0 0,0 0 0 0 0,0 0 0 0 0,1 0-1 0 0,-1 0 1 0 0,1-1 0 0 0,-1 1 0 0 0,1 0 0 0 0,1 1-1 0 0,2 4 21 0 0,-3-7-19 0 0,0 1 1 0 0,0-1-1 0 0,0 0 0 0 0,0 1 1 0 0,0-1-1 0 0,-1 1 0 0 0,1 0 0 0 0,-1-1 1 0 0,1 1-1 0 0,-1-1 0 0 0,0 1 1 0 0,0 0-1 0 0,1-1 0 0 0,-1 1-2 0 0,-1 8 0 0 0,1-1 0 0 0,14 20 0 0 0,-11-18 0 0 0,-2-2 0 0 0,11 18 0 0 0,3 5 11 0 0,-12-17 32 0 0,-3-8-35 0 0,0-6-8 0 0,-1 1 0 0 0,1 0 1 0 0,0-1-1 0 0,0 1 0 0 0,0 0 0 0 0,1-1 0 0 0,-1 1 1 0 0,0 0-1 0 0,0-1 0 0 0,1 1 0 0 0,-1-1 0 0 0,2 2 0 0 0,5 0 0 0 0,-7-3 0 0 0,0 0 0 0 0,0 0 0 0 0,0 0 0 0 0,1 1 0 0 0,-1-1 0 0 0,0 0 0 0 0,0 0 0 0 0,0 0 0 0 0,1 0 0 0 0,-1 0 0 0 0,0 0 0 0 0,0 0 0 0 0,0 0 0 0 0,0 0 0 0 0,1 0 0 0 0,-1 0 0 0 0,0 0 0 0 0,0 1 0 0 0,0-1 0 0 0,0 0 0 0 0,0 0 0 0 0,0 0 0 0 0,1 0 0 0 0,-1 0 0 0 0,0 1 0 0 0,0-1 0 0 0,0 0 0 0 0,0 0 0 0 0,0 0 0 0 0,0 0 0 0 0,0 1 0 0 0,0-1 0 0 0,0 0 0 0 0,0 0 0 0 0,0 0 0 0 0,0 1 0 0 0,2 25 0 0 0,-2-10 0 0 0,0-3 11 0 0,2-7 32 0 0,9 7-33 0 0,-8 3-10 0 0,-3 47 0 0 0,-2-51 0 0 0,2 4 0 0 0,15 19 0 0 0,-13-31 0 0 0,-1 2 0 0 0,-2 15 0 0 0,1-5 11 0 0,0-3 42 0 0,-2-8 1 0 0,-9 6-33 0 0,9-8 32 0 0,-4-3 14 0 0,5 0-38 0 0,-24 0 22 0 0,7 0 8 0 0,14 0-36 0 0,-5 0-3 0 0,-23 0 49 0 0,16 0-66 0 0,-31 0 87 0 0,46 0-87 0 0,0 0-1 0 0,0 0 1 0 0,-1 0 0 0 0,1 0 0 0 0,0 0-1 0 0,0-1 1 0 0,0 1 0 0 0,0 0-1 0 0,0 0 1 0 0,0-1 0 0 0,0 1 0 0 0,0 0-1 0 0,0-1 1 0 0,0 1 0 0 0,0-1-1 0 0,0 0 1 0 0,0 1 0 0 0,0-1-3 0 0,-11-6 5 0 0,6 6-5 0 0,1 0 0 0 0,0 0-1 0 0,-1 1 1 0 0,0 0 0 0 0,0 0 0 0 0,-37 0 68 0 0,23 0-72 0 0,-9 0 4 0 0,-3 0 0 0 0,-15 0 0 0 0,45 0 0 0 0,1 0 0 0 0,-1 0 0 0 0,0 1 0 0 0,0-1 0 0 0,0 0 0 0 0,1 1 0 0 0,-1 0 0 0 0,0-1 0 0 0,1 1 0 0 0,-1 0 0 0 0,1 0 0 0 0,-1 0 0 0 0,0 0 0 0 0,1 0 0 0 0,-1 0 0 0 0,1 0 0 0 0,-1-1 0 0 0,1 1 0 0 0,-1 0 0 0 0,0-1 0 0 0,1 1 0 0 0,-1-1 0 0 0,0 1 0 0 0,0-1 0 0 0,1 0 0 0 0,-1 1 0 0 0,0-1 0 0 0,-93 0 0 0 0,79 2 0 0 0,10 3-5 0 0,-8 2 6 0 0,9-6-43 0 0,-1-3-40 0 0,0-2-126 0 0,-1-3-245 0 0,1 5-426 0 0,-7 2-37 0 0</inkml:trace>
  <inkml:trace contextRef="#ctx0" brushRef="#br0" timeOffset="17170.39">0 884 5696 0 0,'0'0'132'0'0,"0"0"17"0"0,0 2 10 0 0,0 11-26 0 0,3 3-66 0 0,2-7 19 0 0,0 1 73 0 0,-2 0 53 0 0,-3-7 51 0 0,0-1 9 0 0,1 7-69 0 0,5 2 35 0 0,1 3 29 0 0,-5-3-31 0 0,-3 1 7 0 0,0 3-3 0 0,1-13-205 0 0,0 0 0 0 0,1 0 0 0 0,-1 0 1 0 0,0 0-1 0 0,1 0 0 0 0,-1 0 0 0 0,1 0 0 0 0,-1 0 1 0 0,1 0-36 0 0,12 22 346 0 0,-4-9-137 0 0,-4-6-111 0 0,0 22 257 0 0,-1-23-275 0 0,8 18 176 0 0,-2-2-96 0 0,-8-19-50 0 0,0-1-37 0 0,-2-1-23 0 0,0 0-23 0 0,0 0-9 0 0,1 0 22 0 0,10 10 112 0 0,-9-10-6 0 0,-2 0-2 0 0,0-3-276 0 0,0 0 49 0 0,0 2 44 0 0,0-1 40 0 0,0 3 105 0 0,0 1 114 0 0,0 1 153 0 0,0 1 656 0 0,0-9-709 0 0,0-3-75 0 0,0-3-108 0 0,0 2-119 0 0,0-1-39 0 0,1-1 53 0 0,-1 6-27 0 0,0-1 1 0 0,0 0-1 0 0,0 0 1 0 0,0 0 0 0 0,-1 0-1 0 0,1 1 1 0 0,-1-1-1 0 0,0-1-5 0 0,-10-25 43 0 0,9 14-27 0 0,1 1 1 0 0,0-1-1 0 0,1 0 1 0 0,1-10-17 0 0,0 1 9 0 0,-1-86-9 0 0,0 108 0 0 0,0 0 0 0 0,0 0 0 0 0,0 0 0 0 0,0 0 0 0 0,1 0 0 0 0,-1 0 0 0 0,1 0 0 0 0,0 0 0 0 0,-1 1 0 0 0,1-1 0 0 0,0 0 0 0 0,0 0 0 0 0,1-1 0 0 0,-1 2 0 0 0,0 0 0 0 0,0-1 0 0 0,0 1 0 0 0,-1-1 0 0 0,1 1 0 0 0,-1-1 0 0 0,1 1 0 0 0,-1-1 0 0 0,1 0 0 0 0,-1 1 0 0 0,0-1 0 0 0,0 0 0 0 0,0 0 0 0 0,0 1 0 0 0,0 0 0 0 0,0 1 0 0 0,0-1 0 0 0,0 0 0 0 0,0 0 0 0 0,1 1 0 0 0,-1-1 0 0 0,0 0 0 0 0,0 1 0 0 0,0-1 0 0 0,1 1 0 0 0,-1-1 0 0 0,0 0 0 0 0,0 1 0 0 0,1-1 0 0 0,-1 1 0 0 0,1-1 0 0 0,-1 0 0 0 0,0 1 0 0 0,1-1 0 0 0,-1 1 0 0 0,1-1 0 0 0,0 1 0 0 0,-1 0 0 0 0,1-1 0 0 0,-1 1 0 0 0,1-1 0 0 0,0 1 0 0 0,-1 0 0 0 0,1-1 0 0 0,-1 1 0 0 0,1-1 0 0 0,-1 1 0 0 0,1-1 0 0 0,-1 1 0 0 0,0-1 0 0 0,1 1 0 0 0,-1-1 0 0 0,1 1 0 0 0,-1-1 0 0 0,0 0 0 0 0,0 1 0 0 0,1-1 0 0 0,-1 0 0 0 0,0 1 0 0 0,0-1 0 0 0,0 0 0 0 0,0 1 0 0 0,0-1 0 0 0,0 0 0 0 0,0 1 0 0 0,0-1 0 0 0,0 0 0 0 0,0 1 0 0 0,0-1 0 0 0,0 1 0 0 0,0-1 0 0 0,0 1 0 0 0,0-1 0 0 0,0 1 0 0 0,0-1 0 0 0,0 1 0 0 0,0-1 0 0 0,0 1 0 0 0,0-1 0 0 0,0 1 0 0 0,0-1 0 0 0,0 1 0 0 0,1-1 0 0 0,-1 1 0 0 0,0-1 0 0 0,0 1 0 0 0,1-1 0 0 0,-1 1 0 0 0,0 0 0 0 0,0-1 0 0 0,1 1 0 0 0,-1 0 0 0 0,1-1 0 0 0,-1 1 0 0 0,0 0 0 0 0,1-1 0 0 0,-1 1 0 0 0,1 0 0 0 0,-1-1 0 0 0,1 1 0 0 0,5-4 0 0 0,0-9 0 0 0,4-1-12 0 0,-2 11-49 0 0,2 6 58 0 0,-9-3-4 0 0,30 16-46 0 0,-15-3 53 0 0,15 19 0 0 0,-12-9 0 0 0,-18-21 0 0 0,1 1 0 0 0,-1-1 0 0 0,1 0 0 0 0,0 0 0 0 0,0 0 0 0 0,0 0 0 0 0,0 0 0 0 0,0 0 0 0 0,1 0 0 0 0,-1-1 0 0 0,0 1 0 0 0,1-1 0 0 0,0 1 0 0 0,-2-1 0 0 0,1 0 0 0 0,-1 0 0 0 0,0 0 0 0 0,0 1 0 0 0,0-1 0 0 0,0 0 0 0 0,0 1 0 0 0,0-1 0 0 0,0 1 0 0 0,0-1 0 0 0,0 1 0 0 0,-1-1 0 0 0,1 1 0 0 0,0 0 0 0 0,-1-1 0 0 0,0 1 0 0 0,1 0 0 0 0,-1 0 0 0 0,0-1 0 0 0,0 1 0 0 0,0 0 0 0 0,0 0 0 0 0,0-1 0 0 0,0 1 0 0 0,2 18 0 0 0,24 32 0 0 0,-24-35 0 0 0,-3-15 0 0 0,1 1 0 0 0,0-1 0 0 0,0 1 0 0 0,1-1 0 0 0,-1 0 0 0 0,0 1 0 0 0,1-1 0 0 0,-1 0 0 0 0,1 1 0 0 0,1 1 0 0 0,24 43 0 0 0,-24-43-2 0 0,-1 3 2 0 0,-1 11 16 0 0,0-15 66 0 0,0-1 42 0 0,0 0-74 0 0,0 2-73 0 0,0-2 71 0 0,0 0 92 0 0,0 0-22 0 0,0 0 38 0 0,-3-2-100 0 0,3 0-55 0 0,-1 0 0 0 0,1 0 0 0 0,-1 0 0 0 0,1 0 0 0 0,0 0 0 0 0,-1 0 1 0 0,1 0-1 0 0,-1 0 0 0 0,1-1 0 0 0,-1 1 0 0 0,1 0 0 0 0,0 0 0 0 0,-1 0 0 0 0,1 0 0 0 0,-1 0 0 0 0,1-1 0 0 0,0 1 0 0 0,-1 0 1 0 0,1 0-1 0 0,0-1 0 0 0,-1 1 0 0 0,1 0 0 0 0,0-1 0 0 0,0 1 0 0 0,-1 0 0 0 0,1-1 0 0 0,0 1 0 0 0,0 0 0 0 0,-1-1 1 0 0,1 1-1 0 0,0-1-1 0 0,-5-6 30 0 0,-1 3-18 0 0,5 4-12 0 0,1 0 0 0 0,-1-1 0 0 0,1 1 0 0 0,0 0 0 0 0,-1 0 0 0 0,1-1 0 0 0,-1 1 0 0 0,1 0 0 0 0,0-1 0 0 0,-1 1 0 0 0,1-1-1 0 0,0 1 1 0 0,-1 0 0 0 0,1-1 0 0 0,0 1 0 0 0,0-1 0 0 0,-1 1 0 0 0,1-1 0 0 0,0 1 0 0 0,0-1 0 0 0,0 1 0 0 0,0-1 0 0 0,0 1 0 0 0,0-1 0 0 0,0 1 0 0 0,0-1 0 0 0,0 1 0 0 0,0-1 0 0 0,0 1 0 0 0,0-1 0 0 0,0 1 0 0 0,0-1 0 0 0,0-96 64 0 0,0 88-64 0 0,-1 6 0 0 0,1 0 0 0 0,0 0 0 0 0,-1 0 0 0 0,1 0 0 0 0,1 0 0 0 0,-1 0 0 0 0,0 0 0 0 0,1 0 0 0 0,0 0 0 0 0,0 1 0 0 0,0-2 0 0 0,9-14 0 0 0,-4-9 0 0 0,0 14 0 0 0,-5 12 0 0 0,0-1 0 0 0,-1 1 0 0 0,1 0 0 0 0,0-1 0 0 0,-1 1 0 0 0,1-1 0 0 0,-1 1 0 0 0,1-1 0 0 0,-1 1 0 0 0,0-1 0 0 0,1 0 0 0 0,-1 1 0 0 0,0-1 0 0 0,0 0 0 0 0,0 1 0 0 0,0-1 0 0 0,0 0 0 0 0,1 0 0 0 0,-1 1 0 0 0,1-1 0 0 0,-1 0 0 0 0,1 0 0 0 0,0 1 0 0 0,0-1 0 0 0,-1 1 0 0 0,1-1 0 0 0,1 0 0 0 0,-1 1 0 0 0,0-1 0 0 0,-1 1 0 0 0,1-1 0 0 0,0 1 0 0 0,0-1 0 0 0,-1 0 0 0 0,1 1 0 0 0,-1-1 0 0 0,1 0 0 0 0,-1 0 0 0 0,0 1 0 0 0,0-1 0 0 0,0 0 0 0 0,0-4 0 0 0,0 5 0 0 0,14-24 0 0 0,-12 10 0 0 0,-2 14 0 0 0,0 0 0 0 0,0 0 0 0 0,0 0 0 0 0,0 0 0 0 0,0 1 0 0 0,0-1 0 0 0,0 0 0 0 0,0 0 0 0 0,1 0 0 0 0,-1 0 0 0 0,0 1 0 0 0,0-1 0 0 0,1 0 0 0 0,-1 0 0 0 0,1 0 0 0 0,9-4 0 0 0,-9 5-1 0 0,-1-1 0 0 0,0 0 0 0 0,1 1 0 0 0,-1-1 1 0 0,0 0-1 0 0,0 1 0 0 0,1-1 0 0 0,-1 0 0 0 0,0 1 1 0 0,0-1-1 0 0,0 0 0 0 0,0 1 0 0 0,0-1 0 0 0,0 0 1 0 0,0 1 0 0 0,0 0-1 0 0,0-1 0 0 0,0 1 0 0 0,0 0 0 0 0,0 0 0 0 0,0 0 1 0 0,0 0-1 0 0,0 0 0 0 0,0 0 0 0 0,0 0 0 0 0,0 0 0 0 0,0 0 0 0 0,0 0 1 0 0,0-1-1 0 0,0 1 0 0 0,0 0 0 0 0,0 0 0 0 0,0 0 0 0 0,0 0 1 0 0,0 0-1 0 0,0 0 0 0 0,0 0 0 0 0,0 0 0 0 0,0 0 0 0 0,0 0 1 0 0,0 0-1 0 0,0-1 0 0 0,0 1 0 0 0,0 0 0 0 0,0 0 0 0 0,0 0 0 0 0,0 0 1 0 0,1 0-1 0 0,-1 0 0 0 0,0 0 0 0 0,0 0 0 0 0,0 0 0 0 0,0 0 1 0 0,0 0-1 0 0,0 0 0 0 0,0 0 0 0 0,0 0 0 0 0,0 0 0 0 0,0 0 1 0 0,0 0-1 0 0,1 0 0 0 0,-1 0 0 0 0,0 0 0 0 0,0 0 0 0 0,0 0 0 0 0,0 0 1 0 0,0 0-1 0 0,0 0 0 0 0,0 0 0 0 0,0 0 0 0 0,0 0 0 0 0,0 0 1 0 0,1 0 0 0 0,12 0-12 0 0,3 3 12 0 0,-10 0-1 0 0,-2-2 0 0 0,0 1 0 0 0,-1-1 0 0 0,1 1 0 0 0,-1 0 0 0 0,0 0 0 0 0,0 1 0 0 0,1-1 0 0 0,-1 1 0 0 0,-1-1 0 0 0,3 4 1 0 0,0 4-19 0 0,-4-8 15 0 0,0 1 0 0 0,0-1 0 0 0,0 0 0 0 0,1 0 1 0 0,-1 0-1 0 0,1 0 0 0 0,-1 0 0 0 0,1 0 1 0 0,0 0 3 0 0,-1 0 0 0 0,1 0 0 0 0,-1-1 0 0 0,1 1 0 0 0,-1 0 0 0 0,0 0 0 0 0,0 0 0 0 0,0 1 0 0 0,0-1 0 0 0,0 0 0 0 0,0 0 0 0 0,-1 1 0 0 0,1-1 0 0 0,-1 0 0 0 0,1 1 0 0 0,2 10 0 0 0,10 12 0 0 0,-11-22 0 0 0,0 0 0 0 0,0 0 0 0 0,-1 0 0 0 0,1 0 0 0 0,-1 0 0 0 0,0 0 0 0 0,1 0 0 0 0,-2 0 0 0 0,1 0 0 0 0,0 1 0 0 0,-1-1 0 0 0,1 3 0 0 0,-1 0 0 0 0,1 0 0 0 0,0-1 0 0 0,1 1 0 0 0,-1-1 0 0 0,2 4 0 0 0,-1-4 0 0 0,-1 1 0 0 0,1-1 0 0 0,-1 1 0 0 0,0 0 0 0 0,0 3 0 0 0,-1-7 0 0 0,0 0 0 0 0,0 0 0 0 0,0 0 0 0 0,1-1 0 0 0,-1 1 0 0 0,0 0 0 0 0,1 0 0 0 0,0 0 0 0 0,-1 0 0 0 0,1 0 0 0 0,0-1 0 0 0,0 1 0 0 0,1 1 0 0 0,-1-2 0 0 0,0 1 0 0 0,0-1 0 0 0,0 1 0 0 0,-1-1 0 0 0,1 1 0 0 0,-1-1 0 0 0,1 1 0 0 0,-1-1 0 0 0,1 1 0 0 0,-1 0 0 0 0,0-1 0 0 0,0 1 0 0 0,1 1 0 0 0,-1-2 0 0 0,0 1 0 0 0,0 0 0 0 0,0 0 0 0 0,1 0 0 0 0,-1-1 0 0 0,1 1 0 0 0,-1 0 0 0 0,1-1 0 0 0,0 1 0 0 0,-1 0 0 0 0,1-1 0 0 0,0 1 0 0 0,0-1 0 0 0,0 1 0 0 0,0-1 0 0 0,0 1 0 0 0,0 0 0 0 0,0-1 0 0 0,0 1 0 0 0,-1 0 0 0 0,1-1 0 0 0,-1 1 0 0 0,1 0 0 0 0,-1-1 0 0 0,0 1 0 0 0,0 0 0 0 0,0 0 0 0 0,0-1 2 0 0,0-1 0 0 0,0 1 0 0 0,0 0 0 0 0,0-1-1 0 0,0 1 1 0 0,0-1 0 0 0,0 1 0 0 0,0 0 0 0 0,1-1 0 0 0,-1 1 0 0 0,0-1 0 0 0,0 1 0 0 0,0 0 0 0 0,1-1 0 0 0,-1 1 0 0 0,0-1 0 0 0,1 1 0 0 0,-1-1 0 0 0,0 1 0 0 0,1-1 0 0 0,-1 1 0 0 0,1-1 0 0 0,-1 1 0 0 0,1-1 0 0 0,-1 0 0 0 0,1 1 0 0 0,0-1-2 0 0,-1 1 3 0 0,1-1 0 0 0,0 1 1 0 0,-1-1-1 0 0,1 1 0 0 0,-1-1 0 0 0,1 1 0 0 0,-1-1 0 0 0,1 1 0 0 0,-1-1 0 0 0,1 1 0 0 0,-1 0 0 0 0,1 0 1 0 0,-1-1-1 0 0,0 1 0 0 0,0 0 0 0 0,1-1 0 0 0,-1 1 0 0 0,0 0 0 0 0,0 0 0 0 0,0-1 0 0 0,0 1 0 0 0,0 0 0 0 0,0 0 1 0 0,0 0-1 0 0,0-1 0 0 0,0 1 0 0 0,0 0-3 0 0,0 10 31 0 0,0-9 43 0 0,0-2-4 0 0,0 3-17 0 0,0 8-28 0 0,0-9 47 0 0,0 1-4 0 0,-1 0-58 0 0,1-2-11 0 0,5 6 16 0 0,4 11 28 0 0,-7-15-39 0 0,-1 5 3 0 0,-1 10-21 0 0,2-13-82 0 0,9 5-136 0 0,-11-9 37 0 0,-1-1 60 0 0,-5 3-136 0 0,4-2 115 0 0,1-1-9 0 0,0 1-66 0 0,0 1-242 0 0,0 0-118 0 0,1 0 84 0 0,0 0-44 0 0,0 3-644 0 0,0 1-506 0 0,0 4-962 0 0</inkml:trace>
  <inkml:trace contextRef="#ctx0" brushRef="#br0" timeOffset="17588.46">852 1199 5696 0 0,'0'0'132'0'0,"0"0"17"0"0,0 0 10 0 0,0 3-26 0 0,1 4-94 0 0,2 1 50 0 0,2-2 45 0 0,-1-1 39 0 0,-1-2 269 0 0,-3-3 20 0 0,0 0 2 0 0,2 2 0 0 0,9 9 0 0 0,-10-9-237 0 0,0-1-52 0 0,0 1-45 0 0,0 0-38 0 0,-1 2 18 0 0,-1 1-64 0 0,1-4-6 0 0,0 0 40 0 0,-1 6 81 0 0,2 9 382 0 0,0-11-429 0 0,0-1-88 0 0,4 4 99 0 0,2 4 43 0 0,-6-6-74 0 0,-1 2 37 0 0,5 7-2 0 0,3-4-39 0 0,-5-8-13 0 0,-3-3-11 0 0,0 3-2 0 0,0-2-208 0 0,0 0 59 0 0,0 1 50 0 0,0 0 41 0 0,0 1 121 0 0,0 4 217 0 0,0-4-225 0 0,0 1-59 0 0,0 0-122 0 0,0-3-21 0 0,0 1-41 0 0,0 0-60 0 0,0 0-59 0 0,0 0-62 0 0,0-1-71 0 0,0 1-74 0 0,0 0-80 0 0,0 0-87 0 0,0-1-92 0 0,0-1-698 0 0,0 0-799 0 0</inkml:trace>
  <inkml:trace contextRef="#ctx0" brushRef="#br0" timeOffset="18238.89">1089 1231 5640 0 0,'0'0'124'0'0,"0"0"17"0"0,0 0 12 0 0,0 0 14 0 0,2-3 8 0 0,12-7 12 0 0,-1 7-22 0 0,-8 0 3 0 0,5-7-32 0 0,-7 7-10 0 0,0 3-4 0 0,-2 0-106 0 0,1 0 0 0 0,0-1 0 0 0,0 1 0 0 0,-1-1 0 0 0,1 1 0 0 0,0-1 0 0 0,0 0 0 0 0,-1 0 0 0 0,1 0 0 0 0,-1 0 0 0 0,1 0 0 0 0,-1 0 0 0 0,1 0 0 0 0,-1 0 0 0 0,1-1-16 0 0,0-1 120 0 0,-2 3 0 0 0,3 0-6 0 0,2 0-81 0 0,12 2 81 0 0,-17-2-110 0 0,1 0 0 0 0,-1 0-1 0 0,0 0 1 0 0,1 1-1 0 0,-1-1 1 0 0,1 0-1 0 0,-1 1 1 0 0,0-1-1 0 0,1 0 1 0 0,-1 1-1 0 0,0-1 1 0 0,1 0 0 0 0,-1 1-1 0 0,0-1 1 0 0,1 0-1 0 0,-1 1 1 0 0,0-1-1 0 0,0 1 1 0 0,0-1-1 0 0,1 1 1 0 0,-1-1-1 0 0,0 1 1 0 0,0-1 0 0 0,0 0-1 0 0,0 1 1 0 0,0-1-1 0 0,0 1 1 0 0,0-1-1 0 0,0 1 1 0 0,0 0-4 0 0,0 1 78 0 0,3-2-6 0 0,0 0-40 0 0,4-1-6 0 0,-5 2 30 0 0,1 2 49 0 0,-1-2-94 0 0,-1 0-1 0 0,0 1 1 0 0,0-1-1 0 0,0 1 1 0 0,0-1 0 0 0,0 1-1 0 0,0-1 1 0 0,0 1-1 0 0,0 0 1 0 0,-1-1-1 0 0,1 1 1 0 0,-1 0 0 0 0,1 0-1 0 0,-1-1 1 0 0,1 2-11 0 0,-1 0 80 0 0,0-1-3 0 0,2 11-5 0 0,9 3 13 0 0,-9 0-10 0 0,-4-5-13 0 0,2-10-60 0 0,0-1 0 0 0,-1 0-1 0 0,1 1 1 0 0,0-1 0 0 0,-1 0 0 0 0,1 1-1 0 0,0-1 1 0 0,-1 0 0 0 0,1 0 0 0 0,-1 1 0 0 0,1-1-1 0 0,-1 0 1 0 0,1 0 0 0 0,0 0 0 0 0,-1 1 0 0 0,1-1-1 0 0,-1 0 1 0 0,1 0 0 0 0,-1 0 0 0 0,1 0 0 0 0,-1 0-1 0 0,1 0 1 0 0,-1 0 0 0 0,1 0 0 0 0,-1 0-2 0 0,1 0 1 0 0,0 0 0 0 0,0 0 0 0 0,0 0 0 0 0,0 0 0 0 0,0 0 0 0 0,0 0 1 0 0,0 0-1 0 0,0 0 0 0 0,-1 0 0 0 0,1 0 0 0 0,0 0 0 0 0,0 0 0 0 0,0 0 0 0 0,0 0 1 0 0,0 0-1 0 0,0 0 0 0 0,0 0 0 0 0,0 0 0 0 0,0 0 0 0 0,0 0 0 0 0,-1 0 0 0 0,1 0 1 0 0,0 0-1 0 0,0 0 0 0 0,0 0 0 0 0,0 0 0 0 0,0 0 0 0 0,0 0 0 0 0,0 0 0 0 0,0 0 1 0 0,0 0-1 0 0,0 0 0 0 0,0 0 0 0 0,0 0 0 0 0,0 1 0 0 0,0-1 0 0 0,0 0 0 0 0,-1 0 1 0 0,1 0-1 0 0,0 0 0 0 0,0 0 0 0 0,0 0 0 0 0,0 0 0 0 0,0 0 0 0 0,0 0 0 0 0,0 0 1 0 0,0 1-1 0 0,0-1 0 0 0,0 0 0 0 0,0 0 0 0 0,0 0 0 0 0,0 0 0 0 0,0 0 0 0 0,0 0 0 0 0,0 0 1 0 0,1 0-1 0 0,-1 0-1 0 0,0 12 39 0 0,1-7-21 0 0,-1 0 0 0 0,1 0 0 0 0,-1 0 0 0 0,-1-1 1 0 0,1 1-1 0 0,-1 0 0 0 0,1-1 0 0 0,-1 1 0 0 0,-1 1-18 0 0,-9 7 70 0 0,8-6 16 0 0,3 2-63 0 0,1-7-4 0 0,-1 0-15 0 0,0 0 1 0 0,-1-1 0 0 0,1 1-1 0 0,0 0 1 0 0,-1-1 0 0 0,1 1-1 0 0,-1 0 1 0 0,1-1 0 0 0,-1 1 0 0 0,0-1-1 0 0,1 1 1 0 0,-1-1 0 0 0,0 0-1 0 0,0 1-4 0 0,-4 6 15 0 0,-1 5 49 0 0,-4-8-32 0 0,5 9 42 0 0,0-8-46 0 0,-14 14 124 0 0,16-18-134 0 0,1 1 48 0 0,2-3 12 0 0,-3 3 2 0 0,-7 7 0 0 0,7-7 2 0 0,3-3 12 0 0,0 0 2 0 0,0 0 0 0 0,0 0 0 0 0,0 0 0 0 0,-3 0-16 0 0,-7 0-54 0 0,13 0 48 0 0,23 0-20 0 0,8 0 0 0 0,-5 0-54 0 0,-3 0 10 0 0,-24 0-7 0 0,-1 0 0 0 0,1 0 0 0 0,0 0-1 0 0,-1 0 1 0 0,1 0 0 0 0,0 0 0 0 0,-1-1-1 0 0,1 1 1 0 0,0-1 0 0 0,-1 1-1 0 0,1-1 1 0 0,-1 1 0 0 0,1-1 0 0 0,-1 0-1 0 0,1 0 1 0 0,-1 0 0 0 0,1 0-3 0 0,6-4 7 0 0,8 2-7 0 0,31 3 0 0 0,-34 0-19 0 0,-10 0-70 0 0,-3 0-3 0 0</inkml:trace>
  <inkml:trace contextRef="#ctx0" brushRef="#br0" timeOffset="40312.9">268 4717 5400 0 0,'0'-55'158'0'0,"0"50"-49"0"0,0 7-47 0 0,0 15-24 0 0,0 10-26 0 0,0-15 55 0 0,0 3 29 0 0,0-12-6 0 0,3-3 11 0 0,-2 0-90 0 0,-1 0 0 0 0,1 0 0 0 0,0 1 0 0 0,-1-1 0 0 0,1 0 0 0 0,-1 0 0 0 0,1 1-1 0 0,0-1 1 0 0,-1 0 0 0 0,1 1 0 0 0,-1-1 0 0 0,1 0 0 0 0,0 1 0 0 0,-1-1 0 0 0,1 1 0 0 0,-1-1 0 0 0,0 1 0 0 0,1-1 0 0 0,-1 1-1 0 0,1-1 1 0 0,-1 1 0 0 0,0 0-11 0 0,9 18 188 0 0,-1-2-77 0 0,-3-10-48 0 0,4 8 108 0 0,-7-6-29 0 0,0-1 42 0 0,-1-6-152 0 0,12 21 117 0 0,-5-14-14 0 0,-3-4-26 0 0,0 1 35 0 0,0-1-47 0 0,-2-2-42 0 0,0-1 0 0 0,0 1 0 0 0,-1 0 0 0 0,1 0 0 0 0,1 4-55 0 0,-3-6 23 0 0,0 1 1 0 0,0-1-1 0 0,-1 1 0 0 0,1-1 0 0 0,-1 1 1 0 0,1-1-1 0 0,-1 1 0 0 0,0-1 1 0 0,0 1-1 0 0,1 0 0 0 0,-1 0-23 0 0,0-1 26 0 0,0 1 0 0 0,0 0 0 0 0,0-1 0 0 0,1 1 0 0 0,-1 0 0 0 0,1-1 0 0 0,-1 1 0 0 0,1-1 0 0 0,-1 1 0 0 0,1-1 0 0 0,0 1 0 0 0,0-1 0 0 0,0 1 0 0 0,0-1-26 0 0,4 7 119 0 0,0 5 129 0 0,-2-10-164 0 0,1-2-6 0 0,0 3 70 0 0,-2 1 9 0 0,-2 3 104 0 0,0 3-21 0 0,0-9 17 0 0,0-2 72 0 0,0 3 30 0 0,0-3-252 0 0,0 1-46 0 0,0 0-43 0 0,-1 3-153 0 0,1-3 166 0 0,0 0 101 0 0,0 1 81 0 0,0-1 118 0 0,1-1-115 0 0,-1 1 38 0 0,0 0 40 0 0,0-1 43 0 0,-3 0-231 0 0,-7 0-56 0 0,5-2 10 0 0,4 0-57 0 0,-1 1 1 0 0,1-1 0 0 0,0 1-1 0 0,0-1 1 0 0,0 1 0 0 0,0-1-1 0 0,1 1 1 0 0,-1-1 0 0 0,0 0-1 0 0,1 1 1 0 0,-1-1 0 0 0,1 0-1 0 0,-1-1-3 0 0,0-31 36 0 0,1 29-35 0 0,0-180-1 0 0,-1 183 0 0 0,1 0 0 0 0,0-1 0 0 0,0 1 0 0 0,0-1 0 0 0,0 1 0 0 0,0-1 0 0 0,1 1 0 0 0,-1-1 0 0 0,1 1 0 0 0,0-1 0 0 0,-1 1 0 0 0,1 0 0 0 0,0-1 0 0 0,0 1 0 0 0,1 0 0 0 0,-1 0 0 0 0,0 0 0 0 0,1 0 0 0 0,-1 0 0 0 0,2-2 0 0 0,-1 3 0 0 0,-1 0 0 0 0,1-1 0 0 0,-1 1 0 0 0,0-1 0 0 0,1 0 0 0 0,-1 0 0 0 0,0 1 0 0 0,0-1 0 0 0,0-2 0 0 0,2-1 0 0 0,-1 0 0 0 0,1 0 0 0 0,0 1 0 0 0,1-1 0 0 0,-1 1 0 0 0,1 0 0 0 0,-1 0 0 0 0,1 0 0 0 0,2-1 0 0 0,25-26 0 0 0,-15 18 0 0 0,-15 12 0 0 0,-1 1 0 0 0,1 0 0 0 0,0 0 0 0 0,-1-1 0 0 0,1 1 0 0 0,0 0 0 0 0,0 0 0 0 0,-1 0 0 0 0,1 0 0 0 0,0 0 0 0 0,0 0 0 0 0,-1 0 0 0 0,1 0 0 0 0,0 0 0 0 0,-1 0 0 0 0,1 0 0 0 0,0 0 0 0 0,0 1 0 0 0,-1-1 0 0 0,1 0 0 0 0,0 1 0 0 0,2 1 0 0 0,1 0 0 0 0,-1 1 0 0 0,0-1 0 0 0,0 1 0 0 0,0 0 0 0 0,1 3 0 0 0,-1-3 0 0 0,0 0 0 0 0,0 0 0 0 0,0 0 0 0 0,0-1 0 0 0,0 1 0 0 0,3 1 0 0 0,17 4 0 0 0,-22-8 0 0 0,1 0 0 0 0,-1 1 0 0 0,0-1 0 0 0,1 0 0 0 0,-1 1 0 0 0,0 0 0 0 0,1-1 0 0 0,-1 1 0 0 0,0 0 0 0 0,1 0 0 0 0,0 1 0 0 0,-1 0 0 0 0,0-1 0 0 0,1 1 0 0 0,-1 0 0 0 0,0 0 0 0 0,0 0 0 0 0,0 0 0 0 0,0 0 0 0 0,-1 0 0 0 0,1 2 0 0 0,12 24 0 0 0,3 1 0 0 0,13 21 0 0 0,-24-18 0 0 0,-1-26 4 0 0,6 14 29 0 0,-10-19-32 0 0,0-1 1 0 0,0 1 0 0 0,1 0-1 0 0,-1-1 1 0 0,0 1 0 0 0,0 0 0 0 0,0 0-1 0 0,0 0 1 0 0,0-1 0 0 0,0 1 0 0 0,0 0-1 0 0,0 0 1 0 0,0-1 0 0 0,0 1-1 0 0,-1 0 1 0 0,1 0 0 0 0,0-1 0 0 0,0 1-1 0 0,-1 0 1 0 0,1-1 0 0 0,0 1-1 0 0,-1 0 1 0 0,1-1 0 0 0,-1 1 0 0 0,1 0-2 0 0,-7 3 46 0 0,2-1 2 0 0,4 11 76 0 0,1-12-105 0 0,-2 16 195 0 0,-2-17-109 0 0,-4-7-21 0 0,5 4 54 0 0,-1 1-73 0 0,-4 2-24 0 0,8-1-23 0 0,-3 0 88 0 0,-2 0-2 0 0,1-1-44 0 0,0-1-26 0 0,4 1-33 0 0,-1 1 0 0 0,1-1 1 0 0,0 1-1 0 0,-1-1 0 0 0,1 1 0 0 0,0-1 0 0 0,0 0 1 0 0,0 1-1 0 0,0-1 0 0 0,-1 1 0 0 0,1-1 0 0 0,0 1 0 0 0,0-1 1 0 0,0 0-1 0 0,0 1 0 0 0,0-1 0 0 0,0 1-1 0 0,0 0 1 0 0,0 0 0 0 0,0-1-1 0 0,0 1 1 0 0,0 0 0 0 0,0 0 0 0 0,1 0-1 0 0,-1 0 1 0 0,0 0 0 0 0,0 0 0 0 0,0 0-1 0 0,0 0 1 0 0,0 0 0 0 0,0 0 0 0 0,0-1-1 0 0,0 1 1 0 0,-1 0 0 0 0,1 0 0 0 0,0 0-1 0 0,0 0 1 0 0,0 0 0 0 0,0 0 0 0 0,0 0-1 0 0,0 0 1 0 0,0 0 0 0 0,0 0 0 0 0,0 0-1 0 0,0-1 1 0 0,0 1 0 0 0,0 0 0 0 0,0 0-1 0 0,0 0 1 0 0,0 0 0 0 0,0 0 0 0 0,0 0-1 0 0,0 0 1 0 0,-1 0 0 0 0,1 0 0 0 0,0 0-1 0 0,0 0 1 0 0,0 0 0 0 0,0 0 0 0 0,0 0-1 0 0,0 0 1 0 0,0 0 0 0 0,0 0 0 0 0,0 0-1 0 0,0 0 1 0 0,-1 0 0 0 0,1 0 0 0 0,0 0-1 0 0,0 0 1 0 0,0 0 0 0 0,0 0 0 0 0,0 0-1 0 0,0 0 1 0 0,0 0 0 0 0,0 0-1 0 0,-11 0 21 0 0,11 0-20 0 0,0 0 0 0 0,0 0-1 0 0,0 0 1 0 0,0 0 0 0 0,0 0 0 0 0,0 0-1 0 0,0 0 1 0 0,-1 0 0 0 0,1 0 0 0 0,0 0-1 0 0,0 0 1 0 0,0 0 0 0 0,0 0 0 0 0,0 0-1 0 0,0 0 1 0 0,0 0 0 0 0,0 0 0 0 0,0 0-1 0 0,0 0 1 0 0,-1 0 0 0 0,1 0 0 0 0,0 0-1 0 0,0 0 1 0 0,0 0 0 0 0,0 0 0 0 0,0 0-1 0 0,0 0 1 0 0,0 0 0 0 0,0 0 0 0 0,0 0-1 0 0,0 0 1 0 0,0-1 0 0 0,0 1 0 0 0,0 0-1 0 0,0 0 1 0 0,0 0 0 0 0,-1 0 0 0 0,1 0-1 0 0,0 0 1 0 0,0 0 0 0 0,0 0 0 0 0,0 0-1 0 0,0 0 1 0 0,0 0 0 0 0,0-1 0 0 0,0 1-1 0 0,0 0 1 0 0,0 0 0 0 0,0 0 0 0 0,0 0-1 0 0,0 0 1 0 0,0 0 0 0 0,0 0 0 0 0,0 0-1 0 0,0 0 1 0 0,0 0 0 0 0,1-1-1 0 0,-1-10 9 0 0,0 4-6 0 0,0-1 0 0 0,0 0 0 0 0,-1 0 0 0 0,-1-7-3 0 0,-4 3 23 0 0,5 12-21 0 0,0-1-1 0 0,1 0 0 0 0,-1 0 0 0 0,1 0 1 0 0,-1 0-1 0 0,1 0 0 0 0,-1 0 0 0 0,1 0 1 0 0,0 0-1 0 0,-1 0 0 0 0,1 0 0 0 0,0 0 1 0 0,0 0-1 0 0,0 0 0 0 0,0 0 0 0 0,0 0 1 0 0,0 0-1 0 0,0 0 0 0 0,0 0 1 0 0,0 0-1 0 0,0 0 0 0 0,0 0 0 0 0,1 0 1 0 0,-1-1-2 0 0,3-7 0 0 0,1-5 0 0 0,1 1 0 0 0,0 0 0 0 0,7-12 0 0 0,1 4 0 0 0,-11 17 0 0 0,0-1 0 0 0,0 1 0 0 0,1 0 0 0 0,0 0 0 0 0,0 1 0 0 0,1-2 0 0 0,-2 3 0 0 0,-1 0 0 0 0,1 0 0 0 0,-1 0 0 0 0,0 0 0 0 0,0-1 0 0 0,1 1 0 0 0,-1 0 0 0 0,-1-1 0 0 0,1 1 0 0 0,0-1 0 0 0,-1 1 0 0 0,1-2 0 0 0,-1 3 0 0 0,0-1 0 0 0,1 0 0 0 0,-1 1 0 0 0,0-1 0 0 0,1 1 0 0 0,-1-1 0 0 0,1 1 0 0 0,0-1 0 0 0,-1 1 0 0 0,1-1 0 0 0,0 1 0 0 0,0-1 0 0 0,0 1 0 0 0,0 0 0 0 0,0 0 0 0 0,0-1 0 0 0,1 1 0 0 0,-1 0 0 0 0,0 0 0 0 0,1 0 0 0 0,30-15 0 0 0,-31 15 0 0 0,0 1 0 0 0,0-1 0 0 0,0 1 0 0 0,0-1 0 0 0,0 1 0 0 0,0 0 0 0 0,0-1 1 0 0,0 1-1 0 0,0 0 0 0 0,0 0 0 0 0,0 0 0 0 0,1 0 0 0 0,-1 0 0 0 0,0 0 0 0 0,0 0 1 0 0,1 0-1 0 0,26 1-13 0 0,-26-1 10 0 0,0 0-1 0 0,-1 1 1 0 0,1-1 0 0 0,0 0-1 0 0,-1 1 1 0 0,1-1 0 0 0,-1 1-1 0 0,1-1 1 0 0,-1 1 0 0 0,1 0-1 0 0,-1 0 1 0 0,1-1 0 0 0,-1 1-1 0 0,1 1 4 0 0,6 2-6 0 0,8 2 6 0 0,-1 7 0 0 0,2 2 0 0 0,-12-10 0 0 0,0-1 0 0 0,0 1 0 0 0,0 0 0 0 0,-1 0 0 0 0,1 1 0 0 0,-1-1 0 0 0,-1 1 0 0 0,1 0 0 0 0,-1 0 0 0 0,0 0 0 0 0,0 1 0 0 0,8 12 0 0 0,-8-15 0 0 0,0 1 0 0 0,-1-1 0 0 0,1 0 0 0 0,-1 1 0 0 0,0 2 0 0 0,4 19 0 0 0,4-5 0 0 0,-5 8 0 0 0,1-14 0 0 0,-5-12 0 0 0,1 0 0 0 0,-1 0 0 0 0,0 0 0 0 0,0 1 0 0 0,-1-1 0 0 0,1 0 0 0 0,-1 0 0 0 0,0 0 0 0 0,1 4 0 0 0,-2 2-2 0 0,1-6 3 0 0,-1-1 1 0 0,1 1-1 0 0,0 0 1 0 0,0 0-1 0 0,0 0 1 0 0,0 0-1 0 0,1 0 1 0 0,0 0-1 0 0,-1 0 1 0 0,1 0-1 0 0,0 1-1 0 0,8 13 54 0 0,-8-13-49 0 0,0-1 0 0 0,-1 0 0 0 0,1 1 0 0 0,0-1 0 0 0,-1 0 0 0 0,0 1 1 0 0,0 2-6 0 0,0 28 68 0 0,0 44 34 0 0,0-53-38 0 0,0-20-61 0 0,0-5-60 0 0,0 0-86 0 0,0 0-153 0 0,0 0-21 0 0</inkml:trace>
  <inkml:trace contextRef="#ctx0" brushRef="#br0" timeOffset="40899.24">1120 4891 5904 0 0,'0'0'132'0'0,"0"0"17"0"0,0 0 11 0 0,3 0-21 0 0,23 0-53 0 0,-24 0 10 0 0,1-3 107 0 0,10-7 176 0 0,1 4 6 0 0,-12 4-257 0 0,0-2-4 0 0,-1 1-10 0 0,1 1-9 0 0,3 1 105 0 0,-1 0-59 0 0,1 1 38 0 0,5 0 117 0 0,-7 0-28 0 0,-3 0-106 0 0,2 0-48 0 0,2 0-84 0 0,-2 0-24 0 0,0 0 0 0 0,-1 0 1 0 0,1 0-1 0 0,0 0 0 0 0,0 0 1 0 0,0 0-1 0 0,-1 0 0 0 0,1 1 0 0 0,0-1 1 0 0,0 1-1 0 0,1 0-16 0 0,13 28 143 0 0,-1 2-6 0 0,-13-26-96 0 0,-1 0 1 0 0,0-1-1 0 0,-1 1 0 0 0,1 0 1 0 0,-1 0-1 0 0,0-1 0 0 0,0 1 1 0 0,-1 0-1 0 0,1 1-41 0 0,-1 6 124 0 0,1-12-122 0 0,0 0 1 0 0,0 0-1 0 0,0 0 1 0 0,0 0-1 0 0,0 0 0 0 0,0 0 1 0 0,0 0-1 0 0,0 1 0 0 0,0-1 1 0 0,0 0-1 0 0,0 0 1 0 0,0 0-1 0 0,0 0 0 0 0,0 0 1 0 0,0 0-1 0 0,0 0 1 0 0,0 0-1 0 0,0 0 0 0 0,0 0 1 0 0,0 1-1 0 0,0-1 0 0 0,0 0 1 0 0,0 0-1 0 0,0 0 1 0 0,0 0-1 0 0,0 0 0 0 0,0 0 1 0 0,0 0-1 0 0,0 0 1 0 0,0 0-1 0 0,-1 0 0 0 0,1 0 1 0 0,0 0-1 0 0,0 0 1 0 0,0 0-1 0 0,0 1 0 0 0,0-1 1 0 0,0 0-1 0 0,0 0 0 0 0,0 0 1 0 0,0 0-1 0 0,0 0 1 0 0,0 0-1 0 0,-1 0 0 0 0,1 0 1 0 0,0 0-1 0 0,0 0 1 0 0,0 0-1 0 0,0 0 0 0 0,0 0 1 0 0,0 0-1 0 0,0 0 0 0 0,0 0 1 0 0,0 0-1 0 0,0 0 1 0 0,-1 0-1 0 0,1-1-2 0 0,-1 2 11 0 0,1-1 1 0 0,-1 0-1 0 0,0 0 0 0 0,0 0 1 0 0,0 1-1 0 0,1-1 0 0 0,-1 1 1 0 0,0-1-1 0 0,1 0 1 0 0,-1 1-1 0 0,0-1 0 0 0,1 1 1 0 0,-1-1-1 0 0,0 1 0 0 0,1 0 1 0 0,-1-1-1 0 0,1 1 0 0 0,-1 0 1 0 0,1-1-1 0 0,-1 1-11 0 0,-10 18 183 0 0,10-16-165 0 0,-4 10 113 0 0,-2-8-48 0 0,7-5-77 0 0,-1 0-1 0 0,1 0 0 0 0,-1 1 1 0 0,1-1-1 0 0,0 0 0 0 0,-1 0 1 0 0,1 1-1 0 0,-1-1 1 0 0,1 0-1 0 0,0 1 0 0 0,-1-1 1 0 0,1 1-1 0 0,0-1 1 0 0,0 0-1 0 0,-1 1 0 0 0,1-1 1 0 0,0 1-1 0 0,0-1 1 0 0,0 1-1 0 0,-1-1 0 0 0,1 1 1 0 0,0-1-1 0 0,0 1 1 0 0,0-1-1 0 0,0 1 0 0 0,0-1 1 0 0,0 1-1 0 0,0-1 0 0 0,0 1 1 0 0,0-1-1 0 0,0 1 1 0 0,1 0-6 0 0,-1 2 50 0 0,0 1 1 0 0,-1-1 0 0 0,1 1-1 0 0,-1-1 1 0 0,1 1 0 0 0,-1-1-1 0 0,0 1 1 0 0,-1 2-51 0 0,-2-1 54 0 0,0 0-41 0 0,2-2 91 0 0,4-3-43 0 0,27 0-50 0 0,-26 0-11 0 0,-1-1 0 0 0,0 1 0 0 0,1 0 0 0 0,-1 0 0 0 0,0 0 0 0 0,1 1 0 0 0,-1-1 0 0 0,0 1 0 0 0,1-1 0 0 0,-1 1 0 0 0,0 0 0 0 0,0 0 0 0 0,0 0 0 0 0,0 0 0 0 0,0 0 0 0 0,0 0 0 0 0,0 0 0 0 0,0 1 0 0 0,0-1 0 0 0,0 1 0 0 0,0 0 0 0 0,2 2 0 0 0,1-1 0 0 0,17 8 0 0 0,-16-7 0 0 0,-1 0 0 0 0,0 0 0 0 0,0 0 0 0 0,-1 0 0 0 0,1 1 0 0 0,0 2 0 0 0,8 6 0 0 0,-12-12 0 0 0,0 0 0 0 0,1 0 0 0 0,-1 0 0 0 0,0 1 0 0 0,0-1 0 0 0,0 0 0 0 0,0 1 0 0 0,0-1 0 0 0,0 1 0 0 0,-1-1 0 0 0,1 1 0 0 0,0 0 0 0 0,-1-1 0 0 0,1 1 0 0 0,-1-1 0 0 0,1 1 0 0 0,-1 0 0 0 0,0 0 0 0 0,0-1 0 0 0,0 1 0 0 0,0 4 0 0 0,0-5 0 0 0,14 24 0 0 0,-12-21 2 0 0,-2-4-1 0 0,0 0-1 0 0,1 0 1 0 0,-1 0 0 0 0,0 0 0 0 0,0 1-1 0 0,0-1 1 0 0,0 0 0 0 0,0 0 0 0 0,0 0-1 0 0,0 0 1 0 0,0 0 0 0 0,0 1 0 0 0,0-1-1 0 0,0 0 1 0 0,0 0 0 0 0,0 0 0 0 0,0 0-1 0 0,0 0 1 0 0,0 1 0 0 0,0-1 0 0 0,0 0-1 0 0,0 0 1 0 0,0 0 0 0 0,0 0 0 0 0,0 0-1 0 0,0 1 1 0 0,0-1 0 0 0,0 0 0 0 0,-1 0-1 0 0,1 0 1 0 0,0 0 0 0 0,0 0-1 0 0,0 0 1 0 0,0 0 0 0 0,0 1 0 0 0,0-1-1 0 0,0 0 1 0 0,-1 0 0 0 0,1 0 0 0 0,0 0-1 0 0,0 0 0 0 0,-12 22 78 0 0,7-10 66 0 0,2-5-62 0 0,0-3 6 0 0,-1 1 32 0 0,-2 2 64 0 0,1-2-87 0 0,2-2-42 0 0,0 0 0 0 0,1 0 1 0 0,-1-1-1 0 0,0 1 0 0 0,-4 1-55 0 0,6-3 23 0 0,-1 0 0 0 0,1 0-1 0 0,-1-1 1 0 0,1 1 0 0 0,-1-1 0 0 0,1 1 0 0 0,-1-1-1 0 0,0 0 1 0 0,1 0 0 0 0,-1 0 0 0 0,0 1-23 0 0,-12-1 242 0 0,-2 0-54 0 0,-2 0-72 0 0,3 0-86 0 0,-3 0-14 0 0,14 0-16 0 0,0 0 0 0 0,0-1 0 0 0,0 1 0 0 0,0-1 0 0 0,-3 0 0 0 0,-1-4-2 0 0,5 1-34 0 0,1 1-30 0 0,0-1-46 0 0,1 1-3 0 0,0 0-34 0 0,-1 1-38 0 0,0 0-41 0 0,-8-4-795 0 0,9 6 947 0 0,1-1-1 0 0,0 0 0 0 0,-1 0 0 0 0,1 0 0 0 0,0 1 1 0 0,0-1-1 0 0,-1 0 0 0 0,1 0 0 0 0,0 0 1 0 0,0 0-1 0 0,0 1 0 0 0,0-1 0 0 0,0 0 1 0 0,0-1 76 0 0</inkml:trace>
  <inkml:trace contextRef="#ctx0" brushRef="#br0" timeOffset="41422.11">1357 4938 5784 0 0,'0'66'132'0'0,"0"-53"17"0"0,0-13 10 0 0,2 3-26 0 0,1-1-73 0 0,2 3-89 0 0,-3-5 57 0 0,-1 0 70 0 0,1-3 100 0 0,-2 2-52 0 0,0-2 36 0 0,1 1 41 0 0,-1-2 43 0 0,0 4-235 0 0,-1-1 0 0 0,1 1-1 0 0,0-1 1 0 0,0 1 0 0 0,1-1 0 0 0,-1 1 0 0 0,0-1-1 0 0,0 1 1 0 0,0-1 0 0 0,0 1 0 0 0,0 0-1 0 0,0-1 1 0 0,1 1 0 0 0,-1-1 0 0 0,0 1 0 0 0,0-1-1 0 0,1 1 1 0 0,-1 0 0 0 0,0-1 0 0 0,1 1-1 0 0,-1-1 1 0 0,0 1 0 0 0,1 0 0 0 0,-1 0 0 0 0,0-1-1 0 0,1 1 1 0 0,-1 0 0 0 0,1-1-31 0 0,6 0 339 0 0,-5 1-150 0 0,1-2 52 0 0,8-9 119 0 0,-9 8-10 0 0,1 1-27 0 0,2-3-197 0 0,10-11 256 0 0,-11 13-313 0 0,-2 1-55 0 0,1-1 95 0 0,0 2-39 0 0,-1 0-27 0 0,1 1-27 0 0,0 1-13 0 0,-1-3 26 0 0,3-8 59 0 0,8 5-6 0 0,0-6-5 0 0,-8 6-31 0 0,-4 4-45 0 0,-1 1 1 0 0,0-1-1 0 0,1 1 0 0 0,-1-1 1 0 0,1 1-1 0 0,-1-1 0 0 0,1 1 1 0 0,-1-1-1 0 0,1 1 1 0 0,-1-1-1 0 0,1 1 0 0 0,-1 0 1 0 0,1-1-1 0 0,0 1 0 0 0,-1 0 1 0 0,1 0-1 0 0,0-1 0 0 0,-1 1 1 0 0,1 0-1 0 0,-1 0 1 0 0,1 0-1 0 0,0 0 0 0 0,0 0-1 0 0,0 0 2 0 0,-1 0 0 0 0,1 0 0 0 0,0 1 0 0 0,-1-1 0 0 0,1 0 0 0 0,0 1 0 0 0,0-1 0 0 0,-1 0 0 0 0,1 1 0 0 0,-1-1 0 0 0,1 1 0 0 0,0-1 0 0 0,-1 1-1 0 0,1-1 1 0 0,-1 1 0 0 0,1-1 0 0 0,-1 1 0 0 0,1 0 0 0 0,-1-1 0 0 0,0 1 0 0 0,1 0 0 0 0,-1-1-2 0 0,16 32 21 0 0,-13-25-1 0 0,-3-7-19 0 0,0 0 1 0 0,0 1-1 0 0,0-1 0 0 0,0 1 1 0 0,1-1-1 0 0,-1 1 0 0 0,0-1 1 0 0,0 1-1 0 0,0-1 1 0 0,1 0-1 0 0,-1 1 0 0 0,0-1 1 0 0,1 0-1 0 0,-1 1 1 0 0,0-1-1 0 0,1 0 0 0 0,-1 1 1 0 0,0-1-1 0 0,1 0 0 0 0,-1 0 1 0 0,1 1-1 0 0,-1-1 1 0 0,0 0-1 0 0,1 0 0 0 0,-1 0 1 0 0,1 1-1 0 0,-1-1 1 0 0,1 0-1 0 0,-1 0 0 0 0,1 0 1 0 0,-1 0-1 0 0,1 0 0 0 0,-1 0 1 0 0,0 0-1 0 0,1 0 1 0 0,-1 0-2 0 0,1 0 1 0 0,-1 0 0 0 0,0 0 0 0 0,0 0 0 0 0,0 0 0 0 0,0 0 0 0 0,0-1 1 0 0,0 1-1 0 0,0 0 0 0 0,0 0 0 0 0,0 0 0 0 0,0 0 0 0 0,1 0 0 0 0,-1 0 0 0 0,0 0 1 0 0,0 0-1 0 0,0 1 0 0 0,0-1 0 0 0,0 0 0 0 0,0 0 0 0 0,0 0 0 0 0,0 0 0 0 0,0 0 0 0 0,0 0 1 0 0,1 0-1 0 0,-1 0 0 0 0,0 0 0 0 0,0 0 0 0 0,0 0 0 0 0,0 0 0 0 0,0 0 0 0 0,0 0 1 0 0,0 0-1 0 0,0 0 0 0 0,0 0 0 0 0,0 0 0 0 0,0 1 0 0 0,0-1 0 0 0,0 0 0 0 0,0 0 1 0 0,0 0-1 0 0,0 0 0 0 0,0 0 0 0 0,0 0 0 0 0,0 0 0 0 0,0 0 0 0 0,0 0 0 0 0,0 0 1 0 0,0 1-1 0 0,0-1 0 0 0,0 0 0 0 0,0 0 0 0 0,0 0 0 0 0,0 0 0 0 0,0 0 0 0 0,0 0 1 0 0,0 0-1 0 0,0 0-1 0 0,0 37 102 0 0,0 47-82 0 0,-2-65 93 0 0,-5-1-63 0 0,3-7-15 0 0,-2 7 35 0 0,0 0-14 0 0,2-7-22 0 0,2 1 10 0 0,2-8 32 0 0,0-2-28 0 0,-3-2 40 0 0,-8 0 0 0 0,11 0-87 0 0,0 0 1 0 0,0 0-1 0 0,0 0 1 0 0,0 0-1 0 0,0 0 1 0 0,0 0 0 0 0,0 0-1 0 0,0 0 1 0 0,0 0-1 0 0,0 0 1 0 0,-1 0-1 0 0,1 0 1 0 0,0 0 0 0 0,0 0-1 0 0,0 0 1 0 0,0 0-1 0 0,0 0 1 0 0,0 0-1 0 0,0 0 1 0 0,0 0 0 0 0,0 0-1 0 0,0 0 1 0 0,-1 0-1 0 0,1 0 1 0 0,0 0-1 0 0,0 1 1 0 0,0-1 0 0 0,0 0-1 0 0,0 0 1 0 0,0 0-1 0 0,0 0 1 0 0,0 0-1 0 0,0 0 1 0 0,0 0-1 0 0,0 0 1 0 0,0 0 0 0 0,0 0-1 0 0,0 0 1 0 0,0 0-1 0 0,0 0 1 0 0,0 1-1 0 0,0-1 1 0 0,0 0 0 0 0,0 0-1 0 0,0 0 1 0 0,0 0-1 0 0,0 0 1 0 0,0 0-1 0 0,0 0 1 0 0,0 0 0 0 0,0 0-1 0 0,0 1 1 0 0,0-1-1 0 0,0 0 1 0 0,0 0-1 0 0,0 0 1 0 0,0 0-2 0 0,0 2 13 0 0,-1-1 0 0 0,1 1 0 0 0,0 0 0 0 0,-1-1 0 0 0,0 1-1 0 0,1 0 1 0 0,-1-1 0 0 0,0 1 0 0 0,1-1 0 0 0,-1 1 0 0 0,-1 0-13 0 0,-3 7 49 0 0,-1 2 21 0 0,-4 7 48 0 0,7-16-42 0 0,3-2-4 0 0,-2 3 0 0 0,1-2-56 0 0,0 0-12 0 0,-1 0 1 0 0,1 0-1 0 0,1 0 1 0 0,-1 0-1 0 0,0 1 0 0 0,0-1 1 0 0,0 0-1 0 0,1 0 1 0 0,-1 1-1 0 0,0-1 1 0 0,1 0-1 0 0,-1 2-4 0 0,0 3 63 0 0,0 2 53 0 0,1 2-90 0 0,0-7 28 0 0,0-3 11 0 0,3 0-6 0 0,-1 0-56 0 0,-1-1 1 0 0,1 1 0 0 0,0 0-1 0 0,-1-1 1 0 0,1 1 0 0 0,-1-1-1 0 0,1 1 1 0 0,-1-1 0 0 0,1 0-1 0 0,-1 0 1 0 0,0 1 0 0 0,1-1-4 0 0,-1-1 3 0 0,1 1-1 0 0,0 0 1 0 0,0 0-1 0 0,-1 1 1 0 0,1-1 0 0 0,0 0-1 0 0,0 1 1 0 0,0-1 0 0 0,0 1-1 0 0,0-1 1 0 0,0 1 0 0 0,1 0-3 0 0,13-3 10 0 0,-1-4 32 0 0,9-7-30 0 0,1 1-1 0 0,-11 5 31 0 0,-12 8-41 0 0,1-1 0 0 0,-1 0 0 0 0,0 1 0 0 0,0 0 0 0 0,0-1 0 0 0,0 1 0 0 0,0 0 0 0 0,1 0 0 0 0,-1 0 0 0 0,1 0-1 0 0,4 1 1 0 0,9-4-1 0 0,15-23 0 0 0,-2 13-14 0 0,-28 13 11 0 0,-1 0 1 0 0,0 1-1 0 0,0-1 0 0 0,1 0 0 0 0,-1 1 1 0 0,0-1-1 0 0,0 0 0 0 0,1 1 0 0 0,-1-1 0 0 0,0 1 1 0 0,0-1-1 0 0,0 0 0 0 0,0 1 0 0 0,0-1 1 0 0,0 1-1 0 0,0-1 0 0 0,0 1 0 0 0,0-1 0 0 0,0 1 1 0 0,0-1-1 0 0,0 0 0 0 0,0 1 0 0 0,0-1 1 0 0,0 1 2 0 0</inkml:trace>
  <inkml:trace contextRef="#ctx0" brushRef="#br0" timeOffset="45428.81">284 2745 7312 0 0,'0'0'165'0'0,"0"0"22"0"0,0 0 9 0 0,0 3-20 0 0,0 5-141 0 0,0 1 80 0 0,0 7 204 0 0,0 10 331 0 0,0-15-403 0 0,0-1-62 0 0,0-1-100 0 0,3-3 148 0 0,-2-5-210 0 0,0 1 0 0 0,1 0 1 0 0,-1 0-1 0 0,0 0 0 0 0,0 0 0 0 0,0 0 0 0 0,0 0 1 0 0,-1 0-1 0 0,1 0 0 0 0,0 0 0 0 0,-1 1 0 0 0,0-1 1 0 0,1 0-1 0 0,-1 1-23 0 0,1 22 140 0 0,-1-24-134 0 0,0 1 10 0 0,0 0 0 0 0,0 0 1 0 0,0 0-1 0 0,0-1 0 0 0,1 1 1 0 0,-1 0-1 0 0,1 0 0 0 0,-1-1 0 0 0,1 1 1 0 0,0 0-1 0 0,-1-1 0 0 0,1 1 1 0 0,0 0-1 0 0,1 0-16 0 0,4 10 136 0 0,-4 2-12 0 0,-2 5 5 0 0,0 44 361 0 0,0-40-317 0 0,1-5 22 0 0,5-2-53 0 0,1 0-19 0 0,-6 2 39 0 0,-1-14-136 0 0,1-1 0 0 0,-1 0 0 0 0,0 0-1 0 0,1 0 1 0 0,0 0 0 0 0,0 0 0 0 0,0 2-26 0 0,7 13 157 0 0,-7-17-144 0 0,0 0 1 0 0,-1 1 0 0 0,0-1 0 0 0,1 0-1 0 0,-1 0 1 0 0,0 0 0 0 0,0 1 0 0 0,1-1 0 0 0,-1 0-1 0 0,0 0 1 0 0,-1 2-14 0 0,-5 16 126 0 0,3-10-66 0 0,3-9-58 0 0,0 1 0 0 0,0-1-1 0 0,0 0 1 0 0,0 0 0 0 0,0 0 0 0 0,1 1 0 0 0,-1-1 0 0 0,0 0 0 0 0,0 0 0 0 0,0 0 0 0 0,0 0 0 0 0,0 1 0 0 0,1-1 0 0 0,-1 0 0 0 0,0 0 0 0 0,0 0 0 0 0,0 0 0 0 0,0 0 0 0 0,1 0 0 0 0,-1 0 0 0 0,0 1 0 0 0,0-1 0 0 0,0 0 0 0 0,1 0 0 0 0,-1 0 0 0 0,0 0 0 0 0,0 0 0 0 0,1 0 0 0 0,-1 0 0 0 0,0 0 0 0 0,0 0 0 0 0,0 0 0 0 0,1 0 0 0 0,-1 0 0 0 0,0 0 0 0 0,0 0-2 0 0,3 0 73 0 0,-3 0 6 0 0,0 0 1 0 0,0 0 0 0 0,0 0-3 0 0,0 0-5 0 0,0 0 13 0 0,-3 0-15 0 0,-7 0-6 0 0,10 0-63 0 0,0 0 0 0 0,0 0 0 0 0,0 0 0 0 0,0 0 0 0 0,-1 0 0 0 0,1 0 0 0 0,0 0 1 0 0,0 0-1 0 0,0 0 0 0 0,0 0 0 0 0,0 0 0 0 0,0 0 0 0 0,0 0 0 0 0,0 0 0 0 0,0 0 1 0 0,0 0-1 0 0,-1 0 0 0 0,1 0 0 0 0,0 0 0 0 0,0 0 0 0 0,0 0 0 0 0,0 0 0 0 0,0-1 1 0 0,0 1-1 0 0,0 0 0 0 0,0 0 0 0 0,0 0 0 0 0,0 0 0 0 0,0 0 0 0 0,0 0 0 0 0,0 0 1 0 0,-1 0-1 0 0,1 0 0 0 0,0 0 0 0 0,0 0 0 0 0,0 0 0 0 0,0 0 0 0 0,0 0 0 0 0,0-1 1 0 0,0 1-1 0 0,0 0 0 0 0,0 0 0 0 0,0 0 0 0 0,0 0 0 0 0,0 0 0 0 0,0 0 0 0 0,0 0 0 0 0,0 0 1 0 0,0 0-1 0 0,0 0 0 0 0,0-1 0 0 0,0 1 0 0 0,0 0 0 0 0,0 0 0 0 0,0 0 0 0 0,0 0 1 0 0,0 0-2 0 0,0-2 12 0 0,0 0 0 0 0,-1 1 1 0 0,1-1-1 0 0,-1 0 0 0 0,1 0 0 0 0,-1 1 1 0 0,0-1-1 0 0,1 0 0 0 0,-1 1 1 0 0,0-1-1 0 0,-1 0-12 0 0,-3-6-7 0 0,4 5 11 0 0,0 0 0 0 0,1 0-1 0 0,-1 0 1 0 0,1 1 0 0 0,-1-1 0 0 0,1 0 0 0 0,0 0 0 0 0,0 0 0 0 0,0 0 0 0 0,0 0 0 0 0,1-1-4 0 0,0-5 17 0 0,-1 7-16 0 0,0-1 0 0 0,0 0 0 0 0,-1 1 0 0 0,1-1 0 0 0,0 1 0 0 0,-1-1 0 0 0,0 0 0 0 0,1 1 0 0 0,-1-1 0 0 0,0 1 0 0 0,0 0 0 0 0,-1-2-1 0 0,-5-12 15 0 0,6-2 23 0 0,0 10-36 0 0,0 0 0 0 0,0 0 0 0 0,-1 0 0 0 0,0 0 0 0 0,-4-8-2 0 0,6 14 1 0 0,-1-1-1 0 0,0-1 0 0 0,0 1 0 0 0,0-1 0 0 0,1 1 0 0 0,0-1 0 0 0,-1 0 0 0 0,1 1 0 0 0,1-1 0 0 0,-1-1 0 0 0,1-11 0 0 0,-1-23 0 0 0,0 36 0 0 0,0-1 0 0 0,0 1 0 0 0,0 0 0 0 0,1-1 0 0 0,0 1 0 0 0,-1 0 0 0 0,1 0 0 0 0,0-1 0 0 0,0 1 0 0 0,2-2 0 0 0,2-10 0 0 0,-4 14 0 0 0,0-8 0 0 0,2 1 0 0 0,-1 0 0 0 0,1 0 0 0 0,3-5 0 0 0,-5 11 0 0 0,0 0 0 0 0,-1-1 0 0 0,1 1 0 0 0,-1 0 0 0 0,1-1 0 0 0,-1 1 0 0 0,0-1 0 0 0,0 1 0 0 0,0 0 0 0 0,0-3 0 0 0,1-12 0 0 0,1 12 0 0 0,0 0 0 0 0,1-1 0 0 0,0 1 0 0 0,0 0 0 0 0,0 0 0 0 0,7 0 0 0 0,-8 1 0 0 0,-1 1 0 0 0,15-6 0 0 0,-11 6 0 0 0,6-2 0 0 0,-7 6 0 0 0,0 0 0 0 0,0 1 0 0 0,-1-1 0 0 0,1 1 0 0 0,0 0 0 0 0,0 0 0 0 0,-1 0 0 0 0,1 1 0 0 0,9 5 0 0 0,-6-5 0 0 0,-4-2 0 0 0,0 0 0 0 0,-1 0 0 0 0,1 1 0 0 0,0-1 0 0 0,-1 1 0 0 0,1 0 0 0 0,-1 0 0 0 0,1 0 0 0 0,-1 0 0 0 0,0 0 0 0 0,0 0 0 0 0,0 0 0 0 0,0 1 0 0 0,0-1 0 0 0,0 2 0 0 0,2 6 0 0 0,-3-8 0 0 0,0 1 0 0 0,1-1 0 0 0,-1 0 0 0 0,0 0 0 0 0,0 0 0 0 0,1 1 0 0 0,0-2 0 0 0,-1 1 0 0 0,1 0 0 0 0,0 1 0 0 0,0 0 0 0 0,0 0 0 0 0,0-1 0 0 0,0 1 0 0 0,0 0 0 0 0,0 2 0 0 0,-2-3 0 0 0,1-1 0 0 0,0 1 0 0 0,0 0 0 0 0,0 0 0 0 0,0 0 0 0 0,0-1 0 0 0,1 1 0 0 0,-1 0 0 0 0,1-1 0 0 0,-1 1 0 0 0,1-1 0 0 0,-1 0 0 0 0,2 1 0 0 0,2 0 0 0 0,-5-1 0 0 0,1-1 0 0 0,0 0 0 0 0,-1 0 0 0 0,1 1 0 0 0,-1-1 0 0 0,1 0 0 0 0,0 1 0 0 0,-1-1 0 0 0,1 1 0 0 0,-1-1 0 0 0,1 1 0 0 0,-1-1 0 0 0,1 1 0 0 0,-1-1 0 0 0,0 1 0 0 0,1-1 0 0 0,-1 1 0 0 0,1 0 0 0 0,-1-1 0 0 0,0 1 0 0 0,0-1 0 0 0,1 2 0 0 0,1 2 0 0 0,24 44 0 0 0,-20-17 0 0 0,-2-23 0 0 0,-3-6 0 0 0,0-1 0 0 0,0 1 0 0 0,0-1 0 0 0,0 0 0 0 0,0 1 0 0 0,-1 0 0 0 0,1-1 0 0 0,-1 1 0 0 0,1-1 0 0 0,-1 1 0 0 0,0 0 0 0 0,1-1 0 0 0,-1 1 0 0 0,0 0 0 0 0,0 11 30 0 0,0 21 54 0 0,0-10 5 0 0,0-4 26 0 0,0 2 55 0 0,-3-9-92 0 0,-7 0-6 0 0,7-11-39 0 0,3-4 0 0 0,-1-14 43 0 0,-1 7-34 0 0,-5 3-22 0 0,7 6-20 0 0,0 0 0 0 0,-1 0 0 0 0,1 0 1 0 0,-1-1-1 0 0,1 1 0 0 0,0 0 0 0 0,-1-1 1 0 0,1 1-1 0 0,-1 0 0 0 0,1-1 0 0 0,0 1 1 0 0,0 0-1 0 0,-1-1 0 0 0,1 1 0 0 0,0-1 1 0 0,0 1-1 0 0,-1-1 0 0 0,1 1 1 0 0,0 0-1 0 0,0-1 0 0 0,0 1 0 0 0,0-1 1 0 0,0 1-1 0 0,0-1 0 0 0,0 1 0 0 0,0-1 1 0 0,0 1-1 0 0,0-1 0 0 0,0 1 0 0 0,0-1 1 0 0,0 1-1 0 0,0-1 0 0 0,0 1 0 0 0,0-2 4 0 0,0 0 0 0 0,0 1 0 0 0,0-1 0 0 0,-1 1-1 0 0,1-1 1 0 0,-1 1 0 0 0,1-1 0 0 0,-1 1 0 0 0,1-1 0 0 0,-1 1 0 0 0,0-1-1 0 0,0 1 1 0 0,0 0-4 0 0,-5-13 4 0 0,5 9-4 0 0,0 1 0 0 0,0-1 0 0 0,1 0 0 0 0,-1 0 0 0 0,1 0 0 0 0,0 0 0 0 0,1 0 0 0 0,-1 0 0 0 0,1-1 0 0 0,10-45 0 0 0,-9 45 0 0 0,3-23 0 0 0,5 8 0 0 0,-4-6 0 0 0,-3 19 0 0 0,1-1 0 0 0,1 1 0 0 0,-1-1 0 0 0,2 0 0 0 0,-1 2 0 0 0,-1 0 0 0 0,0 0 0 0 0,3-8 0 0 0,-6 12 0 0 0,-1 1 0 0 0,1-1 0 0 0,0 1 0 0 0,0 0 0 0 0,0-1 0 0 0,0 1 0 0 0,0 0 0 0 0,0-1 0 0 0,0 1 0 0 0,1 0 0 0 0,-1 0 0 0 0,1 0 0 0 0,0 0 0 0 0,0 0 0 0 0,1-1 0 0 0,-1 0 0 0 0,0 0 0 0 0,1 0 0 0 0,-1 0 0 0 0,0-1 0 0 0,0 0 0 0 0,0 0 0 0 0,-1 1 0 0 0,1-1 0 0 0,1 1 0 0 0,-1 0 0 0 0,0 0 0 0 0,2-1 0 0 0,11-9 0 0 0,-10 10 0 0 0,-4 3 0 0 0,0 0 0 0 0,-1 0 0 0 0,1-1 0 0 0,0 1 0 0 0,-1 0 0 0 0,1-1 0 0 0,-1 1 0 0 0,1 0 0 0 0,-1-1 0 0 0,1 1 0 0 0,-1-1 0 0 0,1 1 0 0 0,-1-1 0 0 0,1 1 0 0 0,-1-1 0 0 0,1 0 0 0 0,-1 1 0 0 0,0-1 0 0 0,1 1 0 0 0,-1-1 0 0 0,0 0 0 0 0,0 0 0 0 0,3-4 0 0 0,-2 4 0 0 0,-1 0 0 0 0,1 0 0 0 0,0 0 0 0 0,0 0 0 0 0,0 0 0 0 0,0 0 0 0 0,0 0 0 0 0,0 0 0 0 0,0 0 0 0 0,0 0 0 0 0,0 0 0 0 0,1 0 0 0 0,14-1 0 0 0,0 4 0 0 0,-16-1 0 0 0,1-1 0 0 0,0 1 0 0 0,0 0 0 0 0,0 0 0 0 0,0-1 0 0 0,0 1 0 0 0,-1 0 0 0 0,1 0 0 0 0,0 0 0 0 0,-1 0 0 0 0,1 0 0 0 0,0 0 0 0 0,-1 0 0 0 0,1 0 0 0 0,-1 0 0 0 0,0 0 0 0 0,7 10 0 0 0,4-4 0 0 0,-10-7 0 0 0,0 1 0 0 0,0-1 0 0 0,0 1 0 0 0,0-1 0 0 0,0 1 0 0 0,0-1 0 0 0,0 1 0 0 0,0 0 0 0 0,0-1 0 0 0,0 1 0 0 0,0 0 0 0 0,-1 0 0 0 0,1 0 0 0 0,0 0 0 0 0,-1 0 0 0 0,1 0 0 0 0,4 30 0 0 0,8-11 0 0 0,-11-18 0 0 0,0 0 0 0 0,-1 1 0 0 0,1-1 0 0 0,-1 0 0 0 0,1 1 0 0 0,-1-1 0 0 0,0 1 0 0 0,0 0 0 0 0,0-1 0 0 0,-1 1 0 0 0,1 0 0 0 0,0-1 0 0 0,-1 1 0 0 0,0 0 0 0 0,0 0 0 0 0,0 0 0 0 0,0-2 0 0 0,1 1 0 0 0,-1 0 0 0 0,0 0 0 0 0,1-1 0 0 0,-1 1 0 0 0,0 0 0 0 0,1 0 0 0 0,0-1 0 0 0,0 1 0 0 0,-1 0 0 0 0,1-1 0 0 0,0 1 0 0 0,0-1 0 0 0,0 1 0 0 0,0-1 0 0 0,0 1 0 0 0,0-1 0 0 0,0 1 0 0 0,-1 0 0 0 0,1-1 0 0 0,0 1 0 0 0,-1 0 0 0 0,0 0 0 0 0,1-1 0 0 0,-1 1 0 0 0,0 0 0 0 0,0 0 0 0 0,0 61 0 0 0,0-60-1 0 0,0-1 1 0 0,0 1 0 0 0,1-1 0 0 0,-1 1 0 0 0,1-1 0 0 0,-1 1 0 0 0,1-1 0 0 0,0 1 0 0 0,0-1-1 0 0,0 0 1 0 0,1 3 0 0 0,-1-3 2 0 0,0 0-1 0 0,0 0 0 0 0,0 1 1 0 0,0-1-1 0 0,0 1 0 0 0,0-1 1 0 0,-1 1-1 0 0,0-1 0 0 0,1 1 1 0 0,-1-1-1 0 0,0 3-1 0 0,-1 7 42 0 0,1-9-34 0 0,0 0 0 0 0,0 0 0 0 0,0 1-1 0 0,0-1 1 0 0,0 0 0 0 0,0 0 0 0 0,1 1-1 0 0,0-1 1 0 0,-1 0 0 0 0,2 0-8 0 0,3 5 13 0 0,1 2 3 0 0,-5 0 30 0 0,0 7 47 0 0,-1-14-4 0 0,0-3-1 0 0,2 2-20 0 0,9 12-44 0 0,-8-1 7 0 0,-3-11-72 0 0,0-2-88 0 0,0 0-86 0 0,0 0 60 0 0,0 0-37 0 0,0 0-40 0 0,0 0-38 0 0,0 0-368 0 0,0 0 84 0 0,0 0-50 0 0,0 0-713 0 0,0 0-559 0 0,0 0-1062 0 0</inkml:trace>
  <inkml:trace contextRef="#ctx0" brushRef="#br0" timeOffset="46160.53">1026 3029 5584 0 0,'0'13'124'0'0,"0"-10"17"0"0,0-6 11 0 0,-1 1-89 0 0,1-2 9 0 0,16-5-48 0 0,-11 6 6 0 0,-2 0 51 0 0,1-3 91 0 0,-3 5-126 0 0,-1-1 0 0 0,1 1 0 0 0,0-1 1 0 0,-1 1-1 0 0,0-1 0 0 0,1 1 0 0 0,-1-1 1 0 0,0 1-1 0 0,0-1 0 0 0,0 0-46 0 0,3-1 399 0 0,7-8-6 0 0,-7 9-140 0 0,0 0-87 0 0,-1 2-54 0 0,1 0-53 0 0,0 0-19 0 0,-1-1 49 0 0,-2 1-66 0 0,1-1 1 0 0,-1 0-1 0 0,0 1 1 0 0,1-1-1 0 0,-1 1 1 0 0,0-1-1 0 0,0 0 0 0 0,0 1 1 0 0,0-1-1 0 0,1 0 1 0 0,-1 1-1 0 0,0-1 1 0 0,0 0-1 0 0,0 0 1 0 0,0 1-24 0 0,0-3 333 0 0,2 3-78 0 0,-1 0-245 0 0,-1 0 0 0 0,1 0 0 0 0,-1 0 0 0 0,1 0 1 0 0,-1 0-1 0 0,1 0 0 0 0,-1 0 0 0 0,1 0 0 0 0,-1 0 1 0 0,1 0-1 0 0,-1 0 0 0 0,1-1 0 0 0,-1 1 0 0 0,0 0 1 0 0,1 0-1 0 0,-1-1 0 0 0,1 1 0 0 0,-1 0 0 0 0,1 0 1 0 0,-1-1-1 0 0,0 1 0 0 0,1 0 0 0 0,-1-1 0 0 0,0 1 0 0 0,1-1 1 0 0,-1 1-1 0 0,0 0 0 0 0,0-1 0 0 0,1 1 0 0 0,-1-1 1 0 0,0 1-1 0 0,0-1 0 0 0,0 1 0 0 0,0-1 0 0 0,0 1 1 0 0,0-1-1 0 0,1 1 0 0 0,-1-1 0 0 0,0 1 0 0 0,0-1 1 0 0,0 1-1 0 0,-1-1-10 0 0,1-2 184 0 0,0 3-96 0 0,3 3-35 0 0,-2-2-52 0 0,1 1 1 0 0,-1-1-1 0 0,0 0 1 0 0,1 0-1 0 0,-1 0 1 0 0,1 0-1 0 0,0 0 0 0 0,-1 0 1 0 0,1-1-1 0 0,0 1 1 0 0,-1-1-1 0 0,1 1 1 0 0,0-1-1 0 0,0 1 0 0 0,0-1-1 0 0,4 3 43 0 0,-5-1-37 0 0,1 0 0 0 0,0 0-1 0 0,0 0 1 0 0,-1 0 0 0 0,1 1 0 0 0,-1-1 0 0 0,0 1-1 0 0,0-1 1 0 0,1 3-6 0 0,14 30 76 0 0,-11-27-66 0 0,-4-6-6 0 0,0-1-1 0 0,0 0 1 0 0,0 1 0 0 0,-1-1 0 0 0,1 1 0 0 0,0-1 0 0 0,-1 1 0 0 0,1 0 0 0 0,-1-1-1 0 0,1 1 1 0 0,-1 0 0 0 0,0-1 0 0 0,0 1 0 0 0,0 0-4 0 0,0 5 9 0 0,1-5-7 0 0,-1 0-1 0 0,0 0 1 0 0,0 0-1 0 0,0 1 1 0 0,0-1-1 0 0,-1 0 1 0 0,1 0-1 0 0,-1 0 1 0 0,1 0-1 0 0,-1 1-1 0 0,-4 5 27 0 0,4-6-23 0 0,0-1 0 0 0,0 1 0 0 0,0-1 0 0 0,0 0 0 0 0,1 1 0 0 0,-1 0 0 0 0,0-1 0 0 0,1 1 0 0 0,0-1 0 0 0,-1 1 0 0 0,1 0 0 0 0,0-1 0 0 0,0 1 0 0 0,-1 0-4 0 0,1 14 55 0 0,0-12-47 0 0,0 0-1 0 0,0 0 0 0 0,-1-1 1 0 0,0 1-1 0 0,0-1 0 0 0,0 1 1 0 0,-1 2-8 0 0,-5 9 53 0 0,2-2-21 0 0,-5-8 32 0 0,3 6-18 0 0,0 3 50 0 0,5-10-42 0 0,-3 28 270 0 0,0-24-247 0 0,4-7-60 0 0,0 1 0 0 0,0-1 1 0 0,0 1-1 0 0,0-1 0 0 0,1 1 1 0 0,-1-1-1 0 0,0 1 0 0 0,1-1 1 0 0,-1 1-1 0 0,1 0 1 0 0,0-1-1 0 0,0 1 0 0 0,-1-1 1 0 0,1 1-18 0 0,-1 8 110 0 0,-5-4-9 0 0,2-4-25 0 0,1 3 49 0 0,2 0 0 0 0,1 2 42 0 0,0-7-160 0 0,0 1-1 0 0,0 0 1 0 0,0-1 0 0 0,0 1 0 0 0,0 0 0 0 0,-1-1 0 0 0,1 1 0 0 0,0 0 0 0 0,0-1 0 0 0,0 1 0 0 0,-1 0 0 0 0,1-1 0 0 0,0 1 0 0 0,-1-1 0 0 0,1 1-7 0 0,-1-1 6 0 0,1 1 1 0 0,-1-1-1 0 0,1 0 1 0 0,-1 1 0 0 0,0-1-1 0 0,1 0 1 0 0,-1 0-1 0 0,0 0 1 0 0,1 1-1 0 0,-1-1 1 0 0,0 0 0 0 0,1 0-1 0 0,-1 0 1 0 0,0 0-1 0 0,0 0-6 0 0,1 0 0 0 0,-2 0 76 0 0,2 5-13 0 0,0 3-50 0 0,0-5 41 0 0,0-6-1 0 0,0 2-52 0 0,0 0-1 0 0,0 1 1 0 0,0-1 0 0 0,0 0 0 0 0,0 1-1 0 0,0-1 1 0 0,0 0 0 0 0,0 1-1 0 0,1-1 1 0 0,-1 0 0 0 0,0 1-1 0 0,0-1 1 0 0,1 1 0 0 0,-1-1 0 0 0,0 0-1 0 0,1 1 0 0 0,0 0 0 0 0,0-1 0 0 0,0 1 0 0 0,-1 0 0 0 0,1-1 0 0 0,0 1 0 0 0,0 0 0 0 0,0 0 0 0 0,0 0 0 0 0,-1 0 0 0 0,1 0 0 0 0,0 0 0 0 0,0 0 0 0 0,1 0 0 0 0,6 0 0 0 0,2 0-1 0 0,6-13 12 0 0,-15 12-8 0 0,-1 1 0 0 0,1-1 0 0 0,0 1 0 0 0,0 0-1 0 0,-1-1 1 0 0,1 1 0 0 0,0 0 0 0 0,0 0 0 0 0,0 0-1 0 0,0 0 1 0 0,-1 0 0 0 0,1 0 0 0 0,0 0 0 0 0,0 0-1 0 0,0 0-2 0 0,15-3 12 0 0,-1-7-12 0 0,1 7 0 0 0,-4 4 0 0 0,-9-1 0 0 0,0 0 0 0 0,1 1 0 0 0,-1-1 0 0 0,0-1 0 0 0,0 1 0 0 0,1 0 0 0 0,-1-1 0 0 0,0 1 0 0 0,0-1 0 0 0,1 0 0 0 0,4-4-1 0 0,-7 4 0 0 0,0 0 1 0 0,1 0-1 0 0,-1 0 0 0 0,1 0 0 0 0,-1 1 0 0 0,1-1 0 0 0,-1 0 1 0 0,1 1-1 0 0,0-1 0 0 0,-1 1 0 0 0,1 0 0 0 0,0 0 0 0 0,-1-1 1 0 0,1 1 0 0 0,9-1-62 0 0,1-5 87 0 0,-6 2-53 0 0,1 1-95 0 0,0 2-37 0 0,0 1-82 0 0,-3-1 107 0 0,-1 1-59 0 0,0-1-85 0 0,-1 1 87 0 0,-1-1-40 0 0,1 0-44 0 0,-1 0-40 0 0,3-1-421 0 0,-1-2-287 0 0,3-1-669 0 0</inkml:trace>
  <inkml:trace contextRef="#ctx0" brushRef="#br0" timeOffset="46771.43">1562 3045 4656 0 0,'0'0'133'0'0,"0"0"55"0"0,0 0 146 0 0,0 0 60 0 0,0 0 13 0 0,0-3-22 0 0,0 3-373 0 0,0 0 0 0 0,0-1 0 0 0,0 1 0 0 0,0-1 0 0 0,0 1-1 0 0,0-1 1 0 0,0 1 0 0 0,0 0 0 0 0,0-1 0 0 0,0 1 0 0 0,0-1 0 0 0,0 1 0 0 0,1 0 0 0 0,-1-1-1 0 0,0 1 1 0 0,0-1 0 0 0,0 1 0 0 0,1 0 0 0 0,-1-1 0 0 0,0 1 0 0 0,0 0 0 0 0,1-1 0 0 0,-1 1 0 0 0,0 0-1 0 0,1 0 1 0 0,-1-1 0 0 0,0 1 0 0 0,1 0 0 0 0,-1 0 0 0 0,1 0 0 0 0,-1-1-12 0 0,7-3 172 0 0,-2-7 70 0 0,2 6-81 0 0,-6 5-154 0 0,-1 0 0 0 0,0 0 1 0 0,1 0-1 0 0,-1-1 0 0 0,0 1 0 0 0,1 0 0 0 0,-1 0 0 0 0,0-1 0 0 0,1 1 0 0 0,-1 0 0 0 0,0-1 0 0 0,1 1 0 0 0,-1 0 1 0 0,0-1-1 0 0,0 1 0 0 0,0 0 0 0 0,1-1 0 0 0,-1 1 0 0 0,0 0 0 0 0,0-1 0 0 0,0 1 0 0 0,0-1 0 0 0,0 1 0 0 0,1-1 1 0 0,-1 1-1 0 0,0 0 0 0 0,0-1 0 0 0,0 1 0 0 0,0-1 0 0 0,0 1 0 0 0,-1-1-7 0 0,1 1 2 0 0,0 0 1 0 0,0 0-1 0 0,0 0 0 0 0,0 0 0 0 0,0 0 1 0 0,0 0-1 0 0,0 0 0 0 0,0 0 1 0 0,0-1-1 0 0,0 1 0 0 0,0 0 0 0 0,0 0 1 0 0,0 0-1 0 0,0 0 0 0 0,0 0 0 0 0,0 0 1 0 0,0 0-1 0 0,0 0 0 0 0,0 0 0 0 0,0 0 1 0 0,0-1-1 0 0,0 1 0 0 0,0 0 1 0 0,1 0-1 0 0,-1 0 0 0 0,0 0 0 0 0,0 0 1 0 0,0 0-1 0 0,0 0 0 0 0,0 0 0 0 0,0 0 1 0 0,0 0-1 0 0,0 0 0 0 0,0 0 1 0 0,0 0-1 0 0,0 0 0 0 0,0 0 0 0 0,0 0 1 0 0,1 0-1 0 0,-1-1 0 0 0,0 1 0 0 0,0 0 1 0 0,0 0-1 0 0,0 0 0 0 0,0 0 0 0 0,0 0 1 0 0,0 0-1 0 0,0 0 0 0 0,0 0 1 0 0,0 0-1 0 0,1 0 0 0 0,-1 0 0 0 0,0 0 1 0 0,0 1-1 0 0,0-1 0 0 0,0 0 0 0 0,0 0-2 0 0,1-1 11 0 0,0 1 0 0 0,0 0 0 0 0,0-1 0 0 0,0 1 0 0 0,0-1 0 0 0,0 1 0 0 0,0-1 0 0 0,0 1 0 0 0,0-1 0 0 0,0 0 0 0 0,-1 1 0 0 0,1-1 0 0 0,0 0 0 0 0,0 0 0 0 0,-1 1 0 0 0,1-1 0 0 0,-1 0 0 0 0,1 0 0 0 0,-1 0 0 0 0,1 0 0 0 0,-1 0 0 0 0,1 0 0 0 0,-1 0-11 0 0,8-11 93 0 0,-5 9 11 0 0,0 3 0 0 0,2 0-31 0 0,10 0 234 0 0,-10 0-276 0 0,-1 0-74 0 0,9 0 120 0 0,-5 0 2 0 0,-3 0-75 0 0,-3 0 6 0 0,-1 0-9 0 0,-1 0 0 0 0,0 0 0 0 0,0 0-1 0 0,0 0 1 0 0,0 0 0 0 0,0 0 0 0 0,0 0-1 0 0,0 0 1 0 0,0 0 0 0 0,0 0 0 0 0,0 0-1 0 0,1 0 1 0 0,-1 0 0 0 0,0 0 0 0 0,0 0-1 0 0,0 0 1 0 0,0 0 0 0 0,0 0 0 0 0,0 0-1 0 0,0 0 1 0 0,0 0 0 0 0,0 0 0 0 0,0 0-1 0 0,0 0 1 0 0,1 0 0 0 0,-1 0 0 0 0,0 0-1 0 0,0 0 1 0 0,0 0 0 0 0,0 1 0 0 0,0-1-1 0 0,0 0 1 0 0,0 0 0 0 0,0 0 0 0 0,0 0-1 0 0,0 0 1 0 0,0 0 0 0 0,0 0 0 0 0,0 0-1 0 0,0 0 1 0 0,0 0 0 0 0,0 0 0 0 0,0 0-1 0 0,0 1 1 0 0,0-1 0 0 0,0 0 0 0 0,0 0-1 0 0,0 0 1 0 0,0 0 0 0 0,0 0 0 0 0,0 0-1 0 0,0 0 1 0 0,0 0 0 0 0,0 0 0 0 0,0 0-1 0 0,0 1 1 0 0,0-1-1 0 0,3 13 21 0 0,10 3 22 0 0,-11-14-37 0 0,0 0 0 0 0,-1 0-1 0 0,1 1 1 0 0,-1-1 0 0 0,1 1-1 0 0,-1-1 1 0 0,0 1 0 0 0,0-1 0 0 0,0 1-1 0 0,0 0 1 0 0,-1 0 0 0 0,1-1 0 0 0,-1 1-1 0 0,0 0 1 0 0,1 0 0 0 0,-1 0 0 0 0,0 0-1 0 0,-1-1 1 0 0,1 3-6 0 0,0 4 19 0 0,0 67 316 0 0,-3-71-251 0 0,2-4-75 0 0,0 1 1 0 0,0-1-1 0 0,0 0 0 0 0,0 1 1 0 0,0-1-1 0 0,0 0 1 0 0,0 1-1 0 0,0-1 0 0 0,1 1 1 0 0,-1-1-1 0 0,0 2-9 0 0,-1 10 93 0 0,2-5-8 0 0,0 1 36 0 0,0-8-103 0 0,0 1 0 0 0,-1-1 0 0 0,1 1 0 0 0,-1 0 0 0 0,1-1 0 0 0,-1 1-1 0 0,1-1 1 0 0,-1 1 0 0 0,0-1 0 0 0,1 1 0 0 0,-1-1 0 0 0,0 0-18 0 0,-6 13 127 0 0,5-3-13 0 0,2-10-105 0 0,0 0-1 0 0,0-1 1 0 0,0 1-1 0 0,0-1 1 0 0,0 1-1 0 0,0 0 1 0 0,0-1-1 0 0,0 1 1 0 0,0 0-1 0 0,0-1 1 0 0,-1 1-1 0 0,1-1 1 0 0,0 1-1 0 0,0-1 1 0 0,-1 1-1 0 0,1 0 1 0 0,0-1-1 0 0,-1 1 1 0 0,1-1-1 0 0,0 1 0 0 0,-1-1 1 0 0,1 0-1 0 0,-1 1 1 0 0,1-1-1 0 0,-1 1 1 0 0,1-1-1 0 0,-1 0-8 0 0,-3 3 83 0 0,1 2 37 0 0,1 6 128 0 0,2-10-242 0 0,0 0-1 0 0,0-1 0 0 0,0 1 0 0 0,0-1 0 0 0,0 1 1 0 0,0-1-1 0 0,0 1 0 0 0,0-1 0 0 0,0 1 0 0 0,0-1 1 0 0,-1 1-1 0 0,1-1 0 0 0,0 1 0 0 0,0-1 0 0 0,-1 0 1 0 0,1 1-1 0 0,0-1 0 0 0,-1 1 0 0 0,1-1 0 0 0,0 0 1 0 0,-1 1-1 0 0,1-1 0 0 0,-1 0 0 0 0,1 1 1 0 0,-1-1-1 0 0,1 0-5 0 0,-7 8 97 0 0,5 4 28 0 0,2-11-122 0 0,0-1 1 0 0,0 1 0 0 0,0-1 0 0 0,0 1 0 0 0,0-1 0 0 0,0 0-1 0 0,0 1 1 0 0,-1-1 0 0 0,1 1 0 0 0,0-1 0 0 0,0 1-1 0 0,0-1 1 0 0,0 1 0 0 0,-1-1 0 0 0,1 1 0 0 0,0-1-1 0 0,0 1 1 0 0,-1-1 0 0 0,1 0 0 0 0,0 1 0 0 0,-1-1-1 0 0,1 0 1 0 0,0 1 0 0 0,-1-1 0 0 0,1 0 0 0 0,-1 1 0 0 0,1-1-1 0 0,0 0 1 0 0,-1 0 0 0 0,1 0 0 0 0,-1 1 0 0 0,1-1-1 0 0,-1 0 1 0 0,1 0 0 0 0,-1 0 0 0 0,1 0 0 0 0,-1 0-1 0 0,1 0 1 0 0,-1 0 0 0 0,1 0 0 0 0,-1 0 0 0 0,0 0-4 0 0,-1 0 80 0 0,2 0 2 0 0,0 0 12 0 0,0 0 2 0 0,0 0 0 0 0,0 0 0 0 0,0 0 0 0 0,2 0-16 0 0,9 1-74 0 0,-6 0 3 0 0,-1-1 1 0 0,1 0-1 0 0,0 0 1 0 0,0 0-1 0 0,-1 0 0 0 0,1-1 1 0 0,0 0-1 0 0,0 0 0 0 0,2 0-9 0 0,40-26 107 0 0,-31 25-96 0 0,-14 2-11 0 0,-1-1 0 0 0,1 1 0 0 0,0 0 0 0 0,-1 0 0 0 0,1-1 0 0 0,0 1 0 0 0,-1-1 0 0 0,1 1 0 0 0,-1-1 0 0 0,1 0 0 0 0,-1 0 0 0 0,1 0 0 0 0,-1 0 0 0 0,0 0 0 0 0,8-4 0 0 0,4 3 10 0 0,-10 2-396 0 0,-1 0 46 0 0,2 0-236 0 0,1-1-606 0 0,-3 0 762 0 0,0 0-74 0 0,4-3-1028 0 0,4-5-872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3:55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6392 0 0,'-13'0'141'0'0,"11"0"23"0"0,2 0 12 0 0,2 0-24 0 0,16 0 6 0 0,-9 0 72 0 0,-7 0 149 0 0,-2 3 6 0 0,3 8-62 0 0,2-2-62 0 0,0 0-62 0 0,2 4 144 0 0,-2-2-70 0 0,-1-4-105 0 0,-1 9 214 0 0,-1 0-39 0 0,9 2-20 0 0,-6 9-3 0 0,6-6-3 0 0,-6 8-12 0 0,-1-15-167 0 0,3 8 120 0 0,7 22 255 0 0,-11-29-389 0 0,-2 0-45 0 0,-1-7 4 0 0,1 1 0 0 0,0-1 0 0 0,1 0 0 0 0,2 8-83 0 0,-2-9 74 0 0,0 1 0 0 0,-1-1 0 0 0,0 0 0 0 0,1 7-74 0 0,-1 3 151 0 0,5 1-36 0 0,0-3-31 0 0,-4 0-7 0 0,-2 9 92 0 0,1 0 11 0 0,1-11-94 0 0,1-4-27 0 0,-3-8-49 0 0,1 0 1 0 0,-1-1 0 0 0,1 1-1 0 0,-1 0 1 0 0,0 0 0 0 0,0 0 0 0 0,0 0-1 0 0,1 0 1 0 0,-1 0 0 0 0,0 0 0 0 0,0 0-1 0 0,0 0 1 0 0,0 0 0 0 0,0 0-1 0 0,-1 0 1 0 0,1 0 0 0 0,0-1 0 0 0,0 1-1 0 0,-1 0 1 0 0,1 0 0 0 0,0 0 0 0 0,-1 0-1 0 0,1 0 1 0 0,-1-1 0 0 0,1 1-1 0 0,-1 0 1 0 0,0 0-11 0 0,1 0 4 0 0,-1 0 18 0 0,1 1 0 0 0,-1 0 0 0 0,0 0 0 0 0,1-1 0 0 0,0 1 0 0 0,-1 0 0 0 0,1 0 0 0 0,0 0 0 0 0,0 0-22 0 0,2 27 243 0 0,-1-26-220 0 0,-1-1 0 0 0,0 1 0 0 0,0-1 0 0 0,0 1 1 0 0,0-1-1 0 0,0 0 0 0 0,-1 1 0 0 0,1-1 0 0 0,-1 1 0 0 0,0-1 1 0 0,0 2-24 0 0,-10 10 128 0 0,9-12 0 0 0,2-2 0 0 0,0 0 6 0 0,0 0 29 0 0,0 0 12 0 0,0 0 1 0 0,0 0-3 0 0,0 0-12 0 0,-3 0-8 0 0,-8 0-1 0 0,9 0-13 0 0,4-2-55 0 0,-1 1-82 0 0,0 1 0 0 0,-1-1 0 0 0,1 1 0 0 0,-1-1 0 0 0,1 1 0 0 0,-1-1 0 0 0,0 1 0 0 0,1-1 0 0 0,-1 0-1 0 0,0 1 1 0 0,1-1 0 0 0,-1 1 0 0 0,0-1 0 0 0,1 0 0 0 0,-1 1 0 0 0,0-1 0 0 0,0 0 0 0 0,0 0 0 0 0,0 1 0 0 0,0-1 0 0 0,0 0 0 0 0,0 1 0 0 0,0-1 0 0 0,0 0 0 0 0,0 1-1 0 0,0-1 1 0 0,0 0 0 0 0,-1 1 0 0 0,1-1 0 0 0,0 0 0 0 0,0 1 0 0 0,-1-1 0 0 0,1 0 0 0 0,0 1 0 0 0,-1-1 0 0 0,1 1 0 0 0,-1-1 0 0 0,1 0 0 0 0,-1 1 0 0 0,1-1-1 0 0,-1 1 1 0 0,0-1-2 0 0,1 1 2 0 0,0 0-1 0 0,0 0 0 0 0,0 0 0 0 0,0 0 0 0 0,0 0 0 0 0,0 0 0 0 0,0 0 0 0 0,-1 0 1 0 0,1 0-1 0 0,0 0 0 0 0,0 0 0 0 0,0-1 0 0 0,0 1 0 0 0,0 0 0 0 0,0 0 0 0 0,0 0 1 0 0,0 0-1 0 0,0 0 0 0 0,0 0 0 0 0,0 0 0 0 0,0 0 0 0 0,0-1 0 0 0,0 1 0 0 0,-1 0 1 0 0,1 0-1 0 0,0 0 0 0 0,0 0 0 0 0,0 0 0 0 0,0 0 0 0 0,0-1 0 0 0,0 1 0 0 0,0 0 1 0 0,0 0-1 0 0,1 0 0 0 0,-1 0 0 0 0,0 0 0 0 0,0 0 0 0 0,0 0 0 0 0,0-1 0 0 0,0 1 1 0 0,0 0-1 0 0,0 0 0 0 0,0 0 0 0 0,0 0 0 0 0,0 0 0 0 0,0 0 0 0 0,0 0 0 0 0,0 0 1 0 0,0-1-1 0 0,1 1 0 0 0,-1 0 0 0 0,0 0 0 0 0,0 0 0 0 0,0 0 0 0 0,0 0 0 0 0,0 0 0 0 0,0 0-1 0 0,6-8 21 0 0,0-1-1 0 0,-1 0 0 0 0,0 0 0 0 0,0-1-20 0 0,-5 10-1 0 0,9-23 1 0 0,0 2 0 0 0,20-13 0 0 0,-25 30 0 0 0,0 0 0 0 0,-1-1 0 0 0,1 1 0 0 0,-1-1 0 0 0,1 1 0 0 0,-1-1 0 0 0,-1 0 0 0 0,3-4 0 0 0,-5 7 0 0 0,1 0 0 0 0,-1 0 0 0 0,1 1 0 0 0,0-1 0 0 0,-1 0 0 0 0,1 1 0 0 0,0-1 0 0 0,0 1 0 0 0,0-1 0 0 0,0 1 0 0 0,1-1 0 0 0,-1 1 0 0 0,0 0 0 0 0,1 0 0 0 0,-1-1 0 0 0,1 1 0 0 0,0 0 0 0 0,8-6 0 0 0,0-7 0 0 0,11 9-16 0 0,-10-8-48 0 0,10 0 35 0 0,-11 10-24 0 0,6 3 34 0 0,39 0-113 0 0,-39 0 129 0 0,-16 0 3 0 0,0 0-1 0 0,0 0 0 0 0,0 0 0 0 0,0 0 0 0 0,0 0 0 0 0,0 0 1 0 0,1 0-1 0 0,-1 0 0 0 0,0 0 0 0 0,0 0 0 0 0,0 0 0 0 0,0 0 1 0 0,0 0-1 0 0,0 0 0 0 0,0 0 0 0 0,0 0 0 0 0,0 0 0 0 0,0 0 0 0 0,1 0 1 0 0,-1 0-1 0 0,0 0 0 0 0,0 0 0 0 0,0 0 0 0 0,0 0 0 0 0,0 0 1 0 0,0 0-1 0 0,0 0 0 0 0,0 1 0 0 0,0-1 0 0 0,0 0 0 0 0,0 0 1 0 0,0 0-1 0 0,0 0 0 0 0,1 0 0 0 0,-1 0 0 0 0,0 0 0 0 0,0 0 0 0 0,0 0 1 0 0,0 0-1 0 0,0 0 0 0 0,0 0 0 0 0,0 1 0 0 0,0-1 0 0 0,0 0 1 0 0,0 0-1 0 0,0 0 0 0 0,0 0 0 0 0,0 0 0 0 0,0 0 0 0 0,0 0 1 0 0,0 0-1 0 0,0 0 0 0 0,0 0 0 0 0,0 1 0 0 0,0-1 0 0 0,0 0 0 0 0,0 0 1 0 0,0 2-1 0 0,0-1-1 0 0,0 1 1 0 0,1 0-1 0 0,-1 0 1 0 0,1 0-1 0 0,0-1 1 0 0,0 1-1 0 0,-1 0 0 0 0,1-1 1 0 0,0 1-1 0 0,0-1 1 0 0,0 1-1 0 0,1-1 1 0 0,-1 1-1 0 0,0-1 0 0 0,0 0 1 0 0,1 1 1 0 0,11 14-70 0 0,-12-15 65 0 0,0 0-1 0 0,-1 1 0 0 0,0-1 1 0 0,1 1-1 0 0,-1-1 0 0 0,0 1 1 0 0,0-1-1 0 0,0 0 0 0 0,0 1 0 0 0,0 0 6 0 0,3 13-11 0 0,3-7 11 0 0,-1 1-18 0 0,-3 21-36 0 0,-2 2 54 0 0,1-23 0 0 0,-2 1 0 0 0,-12 18 0 0 0,12-27 1 0 0,1 0-1 0 0,0 0 0 0 0,-1 0 1 0 0,1 0-1 0 0,-1 0 0 0 0,1 0 0 0 0,-1 0 1 0 0,1-1-1 0 0,-1 1 0 0 0,0 0 0 0 0,1 0 1 0 0,-1-1-1 0 0,0 1 0 0 0,0 0 1 0 0,0-1-1 0 0,1 1 0 0 0,-1-1 0 0 0,0 1 1 0 0,0-1-1 0 0,-14 1 35 0 0,9-1-16 0 0,5 0-18 0 0,0 0 0 0 0,0 0-1 0 0,1 0 1 0 0,-1 0 0 0 0,0 0-1 0 0,1 0 1 0 0,-1 0-1 0 0,0 0 1 0 0,1 1 0 0 0,-1-1-1 0 0,0 0 1 0 0,1 0 0 0 0,-1 1-1 0 0,1-1 1 0 0,-1 0-1 0 0,0 1 1 0 0,1-1 0 0 0,-1 1-1 0 0,1-1 1 0 0,-1 1-1 0 0,1-1 1 0 0,-1 1 0 0 0,1-1-1 0 0,0 1 1 0 0,-1-1 0 0 0,1 1-1 0 0,-1 0 1 0 0,1-1 1 0 0,0 1 0 0 0,-1-1 0 0 0,1 1 0 0 0,-1-1 0 0 0,1 1 0 0 0,-1-1 0 0 0,1 1 0 0 0,-1-1 0 0 0,1 0-1 0 0,-1 1 1 0 0,0-1 0 0 0,1 0 0 0 0,-1 1 0 0 0,1-1 0 0 0,-1 0 0 0 0,0 0 0 0 0,1 1 0 0 0,-1-1-1 0 0,0 0 1 0 0,1 0 0 0 0,-1 0 0 0 0,0 0 0 0 0,1 0 0 0 0,-1 0 0 0 0,0 0-2 0 0,-32 0 9 0 0,0 0 46 0 0,20 0-45 0 0,4-1-23 0 0,5-1-38 0 0,4 2-179 0 0,-1-1 76 0 0,1 1 67 0 0,0-1 58 0 0,-1 1 68 0 0,1-1 70 0 0,0-1 424 0 0,0 2-378 0 0,1-1-133 0 0,-1 1-60 0 0,0-1-41 0 0,0 1-45 0 0,0-1-49 0 0,0 1-56 0 0,0-1-59 0 0,0 1-65 0 0,0 0-71 0 0,-1-1-74 0 0,1 0-80 0 0,0 1-85 0 0,0-1-90 0 0,0 1-95 0 0,-1-1-100 0 0,1 1-969 0 0,0 0-1079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3:56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7744 0 0,'57'0'377'0'0,"-51"0"-162"0"0,-4 0-35 0 0,-1 0-178 0 0,0 0 1 0 0,-1 0-1 0 0,1 0 0 0 0,0 0 1 0 0,-1 0-1 0 0,1 0 1 0 0,0 0-1 0 0,-1 0 0 0 0,1 1 1 0 0,0-1-1 0 0,-1 0 1 0 0,1 0-1 0 0,0 1 0 0 0,-1-1 1 0 0,1 0-3 0 0,0 3 20 0 0,-1-1 43 0 0,0 3 106 0 0,4 1 100 0 0,1 1 20 0 0,3 7 270 0 0,0 0 2 0 0,-3-7-269 0 0,-3-5-93 0 0,-1-1-38 0 0,0 2 66 0 0,0 0-83 0 0,-1 1-77 0 0,0-1-16 0 0,1 0 60 0 0,3 3 45 0 0,2 1 49 0 0,23 23 723 0 0,-21-23-717 0 0,-1 0-7 0 0,-1-1-66 0 0,1 1 0 0 0,4 4 21 0 0,-10-10-141 0 0,0 0-1 0 0,1 1 1 0 0,-1-1 0 0 0,0 0 0 0 0,1 0 0 0 0,-1 0 0 0 0,1 0-1 0 0,-1-1 1 0 0,1 1 0 0 0,0 0 0 0 0,-1-1 0 0 0,1 1 0 0 0,0-1 0 0 0,0 1-1 0 0,-1-1 1 0 0,2 0-18 0 0,-3 0 2 0 0,0 0 0 0 0,0 0 1 0 0,0 0-1 0 0,0 0 0 0 0,0 0 0 0 0,0 0 0 0 0,0 0 0 0 0,1 0 0 0 0,-1 0 1 0 0,0 0-1 0 0,0 0 0 0 0,0 0 0 0 0,0 0 0 0 0,0 0 0 0 0,0 0 0 0 0,0 0 0 0 0,0 0 1 0 0,0 0-1 0 0,0 0 0 0 0,1 0 0 0 0,-1 0 0 0 0,0 0 0 0 0,0 0 0 0 0,0 0 0 0 0,0 0 1 0 0,0 0-1 0 0,0 1 0 0 0,0-1 0 0 0,0 0 0 0 0,0 0 0 0 0,0 0 0 0 0,0 0 0 0 0,0 0 1 0 0,0 0-1 0 0,0 0 0 0 0,1 0 0 0 0,-1 0 0 0 0,0 0 0 0 0,0 0 0 0 0,0 0 1 0 0,0 1-1 0 0,0-1 0 0 0,0 0 0 0 0,0 0 0 0 0,0 0 0 0 0,0 0 0 0 0,0 0 0 0 0,0 0 1 0 0,0 0-1 0 0,0 0 0 0 0,0 0 0 0 0,0 0 0 0 0,0 1 0 0 0,0-1 0 0 0,0 0 0 0 0,0 0 1 0 0,-1 0-3 0 0,1 1 5 0 0,0-1 1 0 0,0 1 0 0 0,0-1 0 0 0,1 1-1 0 0,-1-1 1 0 0,0 1 0 0 0,0 0 0 0 0,0-1-1 0 0,0 1 1 0 0,0-1 0 0 0,1 1 0 0 0,-1-1-1 0 0,0 1 1 0 0,1-1 0 0 0,-1 1-1 0 0,0-1 1 0 0,1 1-6 0 0,-1-1 2 0 0,1 1 0 0 0,-1-1 0 0 0,1 0 0 0 0,-1 1 0 0 0,1-1 0 0 0,-1 0 0 0 0,1 0 0 0 0,-1 0 0 0 0,1 1 0 0 0,-1-1 0 0 0,1 0 0 0 0,0 0 0 0 0,-1 0 1 0 0,1 0-1 0 0,-1 0 0 0 0,1 0 0 0 0,0 0-2 0 0,4 3 58 0 0,8 7-24 0 0,-12-9-41 0 0,0-1 1 0 0,0 0-1 0 0,0 0 1 0 0,0 0-1 0 0,0 0 0 0 0,0 0 1 0 0,1 0-1 0 0,-1 0 1 0 0,0 0-1 0 0,0 0 1 0 0,0 0-1 0 0,0 0 1 0 0,0-1-1 0 0,0 1 1 0 0,0 0-1 0 0,0-1 1 0 0,0 1-1 0 0,0-1 1 0 0,0 1-1 0 0,0-1 1 0 0,-1 1-1 0 0,1-1 1 0 0,0 0-1 0 0,0 0 1 0 0,0 1-1 0 0,-1-1 1 0 0,1 0-1 0 0,0 0 7 0 0,0 0-8 0 0,1-2-60 0 0,-1 3-19 0 0,0 1-115 0 0,0-1 34 0 0,2 0-81 0 0,0 1 94 0 0,7-2-135 0 0,-5 0 112 0 0,-3 0 12 0 0,1 1-56 0 0,-1-1-70 0 0,-1 0-83 0 0,1 1 69 0 0,-1-1-41 0 0,2-2-450 0 0,1 0-300 0 0,2-3-705 0 0</inkml:trace>
  <inkml:trace contextRef="#ctx0" brushRef="#br0" timeOffset="287.04">458 0 5640 0 0,'0'0'124'0'0,"0"0"17"0"0,0 0 12 0 0,0 0-43 0 0,0 0-2 0 0,0 0 44 0 0,0 0 133 0 0,0 0 243 0 0,0 0 16 0 0,0 3-11 0 0,0 19 193 0 0,0 16 292 0 0,-2-27-723 0 0,-4 2 36 0 0,0 0-1 0 0,4-2-36 0 0,2-4-104 0 0,-1 0-46 0 0,-1 0-19 0 0,-2 3 3 0 0,-2 6 51 0 0,3 5 78 0 0,4 13 206 0 0,-1 0-28 0 0,-3-13-228 0 0,-10 15 173 0 0,10-31-307 0 0,1 1-1 0 0,-1 0 0 0 0,1-1 1 0 0,1 1-1 0 0,-1 0 0 0 0,1 0 1 0 0,0 0-1 0 0,0 0 1 0 0,1 1-73 0 0,0-1 72 0 0,-1 0 0 0 0,0 0 1 0 0,0 0-1 0 0,-1 0 0 0 0,1 0 1 0 0,-1 0-1 0 0,0 0 1 0 0,-1-1-1 0 0,0 1-72 0 0,-10 30 381 0 0,9-19-188 0 0,3-9-94 0 0,-1 0 0 0 0,0-1 0 0 0,-1 0 0 0 0,0 1 0 0 0,0 0-99 0 0,-3 5 130 0 0,-2 8 171 0 0,-2 6 113 0 0,2-12-238 0 0,3-7 20 0 0,0 1 1 0 0,1-1-1 0 0,-3 7-196 0 0,3-2 142 0 0,0-3-55 0 0,4-9-69 0 0,0 0-1 0 0,0 0 1 0 0,0 0-1 0 0,-1 0 0 0 0,1 0 1 0 0,0 0-1 0 0,-1 0 0 0 0,1-1 1 0 0,-1 1-1 0 0,1 0 1 0 0,-1 0-1 0 0,1 0 0 0 0,-1-1 1 0 0,1 1-1 0 0,-1 0 0 0 0,0-1 1 0 0,0 1-1 0 0,1 0 1 0 0,-1-1-18 0 0,-6 5 121 0 0,6-2-109 0 0,0 2 57 0 0,0 19 393 0 0,2-19-372 0 0,-1 0-32 0 0,0-2 23 0 0,0-3-3 0 0,0 0-49 0 0,0 0-77 0 0,0 0-36 0 0,0 0-124 0 0,0 0 91 0 0,0 0 39 0 0,0 0-33 0 0,0 0-14 0 0,0 0-33 0 0,0 0-38 0 0,0 0-44 0 0,0 0-47 0 0,0 0-44 0 0,0 0-40 0 0,0 0-37 0 0,0-1-264 0 0,0 1-61 0 0,0-1-48 0 0,0 0-35 0 0,0-3-1460 0 0,0-5-1294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04.7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7688 0 0,'0'0'166'0'0,"0"3"29"0"0,0 17 168 0 0,0-11-295 0 0,0 6-35 0 0,0-3 57 0 0,1-3 46 0 0,-1-2 33 0 0,1-6-114 0 0,-1 0-1 0 0,0 0 1 0 0,1 0 0 0 0,-1 0-1 0 0,1 0 1 0 0,-1 1 0 0 0,1-1 0 0 0,0 0-1 0 0,-1 0 1 0 0,1 0 0 0 0,0-1-1 0 0,0 1 1 0 0,0 0 0 0 0,1 1-55 0 0,-1-1 48 0 0,0 0 223 0 0,0 1-51 0 0,0-1-44 0 0,0 1-40 0 0,-1-1-17 0 0,0 1-39 0 0,0-1-24 0 0,0 2-19 0 0,0 0 28 0 0,1-1 78 0 0,4 7 101 0 0,2 3 109 0 0,-6-1-81 0 0,2 2 54 0 0,3-3-69 0 0,-2-1-85 0 0,2 4 136 0 0,0-9-123 0 0,-5-4-174 0 0,-1 1 1 0 0,1-1-1 0 0,-1 0 1 0 0,0 0-1 0 0,1 1 1 0 0,-1-1 0 0 0,1 0-1 0 0,-1 1 1 0 0,0-1-1 0 0,1 0 1 0 0,-1 1-1 0 0,0-1 1 0 0,1 1 0 0 0,-1-1-1 0 0,0 0 1 0 0,0 1-1 0 0,0-1 1 0 0,1 1-1 0 0,-1-1 1 0 0,0 1-1 0 0,0-1 1 0 0,0 1 0 0 0,0-1-1 0 0,0 1 1 0 0,0-1-1 0 0,0 1 1 0 0,0-1-1 0 0,0 1 1 0 0,0-1-1 0 0,0 1 1 0 0,0-1 0 0 0,0 1-12 0 0,0 5 96 0 0,1 13 235 0 0,-1-19-321 0 0,1 1 0 0 0,-1-1 0 0 0,0 0 0 0 0,0 1 0 0 0,1-1 0 0 0,-1 1 0 0 0,0-1 0 0 0,0 0 0 0 0,1 1 0 0 0,-1-1 0 0 0,0 0 0 0 0,1 1 0 0 0,-1-1 0 0 0,1 0 0 0 0,-1 0 0 0 0,0 1 0 0 0,1-1 0 0 0,-1 0 0 0 0,1 0 0 0 0,-1 0 0 0 0,1 0 0 0 0,-1 1 0 0 0,1-1 0 0 0,-1 0 0 0 0,0 0 0 0 0,1 0 1 0 0,-1 0-1 0 0,1 0 0 0 0,-1 0 0 0 0,1 0-10 0 0,2 0 224 0 0,-3 0 10 0 0,0 0 46 0 0,0 0 22 0 0,0 0 2 0 0,0 0-11 0 0,0 0-45 0 0,0 0-21 0 0,0 0-4 0 0,0 0-17 0 0,0 0-80 0 0,0-16 40 0 0,0 0-93 0 0,0-31-49 0 0,0 45-20 0 0,0 0 0 0 0,0 1 0 0 0,0-1 0 0 0,1 0 0 0 0,-1 1-1 0 0,1-1 1 0 0,-1 1 0 0 0,1-1 0 0 0,-1 1 0 0 0,1-1 0 0 0,0 1 0 0 0,0-1 0 0 0,0 1 0 0 0,0-1-4 0 0,4-6 9 0 0,2-6 24 0 0,10-19 38 0 0,-13 27-68 0 0,1 0 1 0 0,0 0-1 0 0,0 0 0 0 0,2-2-3 0 0,-2 3 4 0 0,-2 2-13 0 0,0 0 1 0 0,-1 0-1 0 0,1 1 1 0 0,0-1-1 0 0,1 1 1 0 0,-1 0-1 0 0,0 0 1 0 0,0 0-1 0 0,1 0 1 0 0,0 1-1 0 0,-1-1 1 0 0,4 0 8 0 0,3-1-17 0 0,24-10-30 0 0,-11 4 2 0 0,-1 5 36 0 0,-20 4 9 0 0,-1 0 0 0 0,1 0 0 0 0,0 0 0 0 0,0 1 0 0 0,-1-1 0 0 0,1 0 0 0 0,-1 1 0 0 0,1-1 0 0 0,0 1 0 0 0,-1 0 0 0 0,1-1 0 0 0,-1 1 0 0 0,1 0 0 0 0,-1 0 0 0 0,12 5 0 0 0,4-4 1 0 0,-15-3-2 0 0,0 1 0 0 0,1 0 0 0 0,-1 0-1 0 0,1 0 1 0 0,-1 1 0 0 0,0-1 0 0 0,1 1 0 0 0,-1-1 0 0 0,0 1 0 0 0,3 1 1 0 0,8 9-36 0 0,-12-10 34 0 0,1 1 0 0 0,0 0 0 0 0,0-1 0 0 0,0 1 0 0 0,0-1 0 0 0,0 1 0 0 0,0-1 0 0 0,0 0 0 0 0,2 1 2 0 0,7 1 1 0 0,-6-2-3 0 0,-1 1 1 0 0,0-1-1 0 0,0 0 0 0 0,0 1 1 0 0,-1 0-1 0 0,4 2 2 0 0,-5-3-4 0 0,-1 0 0 0 0,1 1-1 0 0,-1-1 1 0 0,1 1-1 0 0,-1-1 1 0 0,0 1-1 0 0,1-1 1 0 0,-1 1 0 0 0,0 0-1 0 0,1 1 5 0 0,2 7-10 0 0,-3-7 10 0 0,0-1 0 0 0,0 0 0 0 0,1 1 0 0 0,-1-1 0 0 0,0 0 0 0 0,1 0 0 0 0,-1 0 0 0 0,1 0-1 0 0,0 0 1 0 0,2 2 0 0 0,-1 0 0 0 0,0 0 0 0 0,0 1 0 0 0,0 0 0 0 0,-1-1 0 0 0,1 1 0 0 0,-1 0 0 0 0,0 2 0 0 0,7 13 0 0 0,2-4 0 0 0,-9-1 0 0 0,-2 17 0 0 0,0-16 0 0 0,0-7-13 0 0,0-5-36 0 0,0 1-229 0 0,0-2 113 0 0,0-1 72 0 0,0 2-8 0 0,0-2 15 0 0,0-1-13 0 0,0 0 3 0 0,0-1-17 0 0,0 0-41 0 0,0 0-14 0 0,0 0-41 0 0,0 0-48 0 0,0 0-53 0 0,0 0-58 0 0,0 0-54 0 0,0 0-47 0 0,0 0-42 0 0,0 0-148 0 0,0 0-42 0 0,0 0-180 0 0,0 0-484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05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317 474 5792 0 0,'-1'0'12'0'0,"0"0"0"0"0,0 0 0 0 0,0 0-1 0 0,1 0 1 0 0,-1 0 0 0 0,0 0 0 0 0,0-1 0 0 0,0 1 0 0 0,0 0 0 0 0,1 0 0 0 0,-1 0 0 0 0,0-1 0 0 0,0 1-1 0 0,0-1-11 0 0,-5-9 160 0 0,4 8-107 0 0,0 2-91 0 0,-1 1 39 0 0,0-2 91 0 0,1 0 77 0 0,-1-2 109 0 0,-8-7 282 0 0,9 8-235 0 0,0 1-87 0 0,0 0-73 0 0,0 1-58 0 0,0 0-36 0 0,-2 1 2 0 0,3-1 0 0 0,0 0 6 0 0,-6 1 302 0 0,1 0-104 0 0,2 0-125 0 0,0 1-38 0 0,-2 1 38 0 0,-6 3 64 0 0,7-5-100 0 0,-1 0 49 0 0,-5 1 60 0 0,-3 4 13 0 0,3 0-31 0 0,3-4-22 0 0,0 0 80 0 0,-8 8-96 0 0,3-1-40 0 0,0-1 36 0 0,0-3 59 0 0,5 8-14 0 0,-1-5-135 0 0,-3 2 23 0 0,4 4 13 0 0,-18 17 127 0 0,-6 32 144 0 0,30-59-360 0 0,1 2 0 0 0,1 16 73 0 0,1-19-83 0 0,0 0 0 0 0,0 0 0 0 0,0 0 0 0 0,0 0 1 0 0,0 0-1 0 0,1 0 0 0 0,-1 0 0 0 0,1 0 0 0 0,0 0 0 0 0,0-1 0 0 0,0 1 0 0 0,0-1 1 0 0,0 1-1 0 0,0-1 0 0 0,1 0 0 0 0,1 2-12 0 0,13 7 34 0 0,-1-7-35 0 0,8-3 32 0 0,21-1 52 0 0,-24-4-59 0 0,-16-3 4 0 0,-2 4-13 0 0,10-3-19 0 0,-6 2-31 0 0,-1-1 1 0 0,1-1 0 0 0,-1 1-1 0 0,0-1 1 0 0,0 0-1 0 0,2-4 35 0 0,9-8-181 0 0,-8 7 40 0 0,8-20-269 0 0,-14 26 340 0 0,1-5-84 0 0,0 1 44 0 0,3-16-108 0 0,-6 21 180 0 0,0-3-43 0 0,0 0 0 0 0,0 0 0 0 0,-1 0 0 0 0,0 0 0 0 0,-1-5 81 0 0,1 5-79 0 0,0 0 0 0 0,0-1 0 0 0,0 1 0 0 0,1 0 0 0 0,1-4 79 0 0,3-6-129 0 0,-3 11 65 0 0,-1-1 0 0 0,1 1 0 0 0,-1-1 0 0 0,0 0 1 0 0,0 0-1 0 0,-1 1 64 0 0,2-19-191 0 0,5-8-14 0 0,-3 14 98 0 0,4-21-148 0 0,-2 3 47 0 0,17-78-377 0 0,-12 84 432 0 0,-7 14 84 0 0,2-7 7 0 0,-1 4 41 0 0,-2 15 19 0 0,-3-3 2 0 0,0-13 14 0 0,0 8 44 0 0,0 10 8 0 0,0 3 2 0 0,0 0 16 0 0,0 0 4 0 0,0 0 0 0 0,0 0 2 0 0,0 3 13 0 0,-1 9 6 0 0,1 19 99 0 0,4-14-12 0 0,0-9-108 0 0,2 2 42 0 0,-3 7 34 0 0,-4-2-57 0 0,2 29 268 0 0,1-27-257 0 0,3-1-13 0 0,-3-9-53 0 0,0-1 1 0 0,-1 1-1 0 0,1 0 1 0 0,-1-1-1 0 0,-1 1 1 0 0,1 0-53 0 0,-3 29 267 0 0,1-22-129 0 0,1 0 0 0 0,0 0-1 0 0,1 0 1 0 0,0 0 0 0 0,2 6-138 0 0,2-3 136 0 0,-3-11-61 0 0,0 0-1 0 0,-1 1 1 0 0,0-1-1 0 0,0 1 1 0 0,0 0 0 0 0,-1 3-75 0 0,0 20 209 0 0,0 1 79 0 0,0 16 228 0 0,0 62 821 0 0,0-77-981 0 0,0-2-62 0 0,0-28-184 0 0,0-2-36 0 0,0 0-5 0 0,0 0 18 0 0,0 0-13 0 0,0 0-49 0 0,0 0-54 0 0,0 0-58 0 0,3-2-122 0 0,7-9-212 0 0,-7 9-24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05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9504 0 0,'10'-1'75'0'0,"13"0"95"0"0,-11 5 49 0 0,-7 7 38 0 0,-1-9-148 0 0,2 1 1 0 0,-3 3-66 0 0,-3 1-33 0 0,3 9-22 0 0,3-7 33 0 0,-2-5 57 0 0,-4-4-79 0 0,2 2 165 0 0,-1 4 189 0 0,-1-1-262 0 0,0 0 53 0 0,0 1 44 0 0,0 0 37 0 0,0 5 180 0 0,0 16 622 0 0,0-17-693 0 0,0 0-30 0 0,0-1-77 0 0,1 2 65 0 0,6 2 39 0 0,-6-12-293 0 0,0 1 0 0 0,-1 0 0 0 0,1-1 0 0 0,0 1 1 0 0,0-1-1 0 0,-1 1 0 0 0,1 0 0 0 0,-1 0 0 0 0,1-1 0 0 0,-1 1 0 0 0,0 0 0 0 0,0 0 1 0 0,0 0-40 0 0,0 5 131 0 0,0-5-88 0 0,0 0-1 0 0,0 0 1 0 0,0 0-1 0 0,0 1 0 0 0,0-1 1 0 0,1 0-1 0 0,-1 0 1 0 0,0 0-1 0 0,1 0 1 0 0,0 1-43 0 0,1 1 80 0 0,7 13 126 0 0,-4-9-96 0 0,2-4-39 0 0,-3 0-9 0 0,-2 1-1 0 0,-2 3 39 0 0,1-1-65 0 0,1-3-39 0 0,3-2-30 0 0,5-1-77 0 0,0-1-87 0 0,1 0-93 0 0,-7-1 84 0 0,0 1-35 0 0,10-2-383 0 0,-4-4 104 0 0,-2 1 147 0 0,8 3-408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05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6704 0 0,'0'0'149'0'0,"0"0"23"0"0,2 2 12 0 0,9 12-25 0 0,-9 1-127 0 0,1-2 0 0 0,2-3 67 0 0,1 1 89 0 0,-4 5 90 0 0,-2-12-153 0 0,0 0-45 0 0,0 1-6 0 0,0-3-8 0 0,0 1 45 0 0,0 0 24 0 0,0 1 50 0 0,0 0 56 0 0,0 1 66 0 0,0 1-164 0 0,0 0 32 0 0,0 9 257 0 0,0 1 66 0 0,0 24 754 0 0,0-28-894 0 0,0-1-35 0 0,3 3 112 0 0,7 1 60 0 0,-8-14-275 0 0,-1 1-52 0 0,0 0-43 0 0,-1-1-37 0 0,0 3 13 0 0,-1 1-61 0 0,1-3-1 0 0,0-1 41 0 0,0 28 691 0 0,0-26-409 0 0,0-3-90 0 0,0 0-44 0 0,0 0-10 0 0,0 0-1 0 0,0 0 7 0 0,0 0 6 0 0,0 0 2 0 0,0 0-14 0 0,0 0-62 0 0,3 0-27 0 0,-3-1-121 0 0,1 1 1 0 0,0 0-1 0 0,0 0 0 0 0,-1 0 0 0 0,1 0 1 0 0,0-1-1 0 0,-1 1 0 0 0,1 0 0 0 0,0 0 0 0 0,-1-1 1 0 0,1 1-1 0 0,-1-1 0 0 0,1 1 0 0 0,0-1 1 0 0,-1 1-1 0 0,1-1 0 0 0,-1 1 0 0 0,1-1 1 0 0,-1 1-1 0 0,1-1 0 0 0,-1 1 0 0 0,0-1-8 0 0,10-19 127 0 0,-9 18-116 0 0,0-1 1 0 0,-1 1-1 0 0,1-1 0 0 0,1 1 0 0 0,-1 0 1 0 0,0 0-1 0 0,1-1 0 0 0,-1 1 0 0 0,1 0 1 0 0,-1 0-1 0 0,1 1 0 0 0,0-1 0 0 0,0 0 0 0 0,0 0-11 0 0,3 0 21 0 0,-4 1-19 0 0,0 1 1 0 0,-1 0-1 0 0,1 0 0 0 0,-1-1 1 0 0,1 1-1 0 0,0 0 1 0 0,-1-1-1 0 0,1 1 0 0 0,-1-1 1 0 0,1 1-1 0 0,-1-1 1 0 0,1 1-1 0 0,-1-1 0 0 0,1 1 1 0 0,-1-1-1 0 0,1 1 0 0 0,-1-1 1 0 0,0 0-1 0 0,1 1 1 0 0,-1-1-1 0 0,0 1 0 0 0,0-1-2 0 0,3-4-1 0 0,0-1-2 0 0,1 1-1 0 0,0 0 0 0 0,1 0 0 0 0,-1 1 0 0 0,1-1 0 0 0,1 0 4 0 0,7-8-50 0 0,-9 10 48 0 0,0-1 1 0 0,0 1-1 0 0,0 0 1 0 0,1 0-1 0 0,-1 0 0 0 0,1 0 1 0 0,-1 1-1 0 0,1 0 0 0 0,1-1 2 0 0,17-5 0 0 0,-19 6-1 0 0,-1 0 0 0 0,1 1 0 0 0,0 0 0 0 0,0 0 0 0 0,0 0 0 0 0,0 0 0 0 0,0 0 0 0 0,0 1 0 0 0,0 0 0 0 0,3 0 1 0 0,19 0-43 0 0,-25 0 42 0 0,0 0 1 0 0,0 0-1 0 0,0 0 0 0 0,0 0 0 0 0,0 0 1 0 0,0 0-1 0 0,0 0 0 0 0,0 0 0 0 0,0 0 1 0 0,0 1-1 0 0,0-1 0 0 0,0 0 0 0 0,0 1 0 0 0,1 0 1 0 0,0 2 0 0 0,3 4 0 0 0,6-4-1 0 0,-10-3-1 0 0,0 1 0 0 0,0-1 0 0 0,0 0-1 0 0,0 0 1 0 0,-1 1 0 0 0,1-1 0 0 0,0 0-1 0 0,0 1 1 0 0,0-1 0 0 0,0 1-1 0 0,-1-1 1 0 0,1 1 0 0 0,0-1 0 0 0,0 1-1 0 0,-1 0 1 0 0,1-1 0 0 0,-1 1 0 0 0,1 0-1 0 0,0 0 1 0 0,-1-1 0 0 0,1 1 0 0 0,-1 0-1 0 0,0 0 1 0 0,1 0 0 0 0,-1 0-1 0 0,0 0 3 0 0,5 8-32 0 0,1 1 0 0 0,0-1 0 0 0,6 7 32 0 0,4 3 4 0 0,-8-12-4 0 0,-5-4 0 0 0,0 0 0 0 0,1 0 0 0 0,-1 1 0 0 0,0-1 0 0 0,-1 1 0 0 0,1 0 0 0 0,18 44 0 0 0,-15-41-1 0 0,-1 3 5 0 0,-3 17-39 0 0,1-22-133 0 0,10 6-65 0 0,-9-9 236 0 0,-1-1-124 0 0,-1 0-96 0 0,0 0-105 0 0,0 0-109 0 0,-1 0-112 0 0,0 1-114 0 0,-1 0-119 0 0,1 1-122 0 0,-1 1-124 0 0,0 3-1049 0 0,0 2-1176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04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16 8808 0 0,'0'0'197'0'0,"0"0"24"0"0,0 0 19 0 0,-2-2-29 0 0,-9-9-95 0 0,9 9 3 0 0,2 2 134 0 0,0 0 215 0 0,0 0 11 0 0,0 0-15 0 0,0 0-66 0 0,0 0-22 0 0,0 0-6 0 0,0 0-32 0 0,2 2-285 0 0,0 1-1 0 0,-1 0 1 0 0,1-1-1 0 0,0 1 0 0 0,-1 0 1 0 0,0 0-1 0 0,0 0 1 0 0,0 0-1 0 0,0 0 1 0 0,0 0-1 0 0,0 1 1 0 0,-1-1-1 0 0,0 0 0 0 0,1 2-52 0 0,0 23 345 0 0,-3-1-46 0 0,1-5-70 0 0,1-7-30 0 0,0-4-65 0 0,3 13 101 0 0,-2-20-203 0 0,8 33 277 0 0,-6-2-82 0 0,-4 15 21 0 0,0-29-162 0 0,1 1 0 0 0,0-1 1 0 0,2 0-1 0 0,1 2-86 0 0,2 0 131 0 0,-3-12-44 0 0,0-1 0 0 0,0 1 0 0 0,-1-1 0 0 0,0 7-87 0 0,-2 3 114 0 0,1 9 65 0 0,4 1 54 0 0,-3-27-203 0 0,6 27 196 0 0,-6-21-135 0 0,1 0 0 0 0,-1 0-1 0 0,0 7-90 0 0,-1 50 518 0 0,0-3-61 0 0,0-56-392 0 0,1 0 1 0 0,0 0-1 0 0,0 1 1 0 0,1-1-1 0 0,0 0 0 0 0,2 5-65 0 0,-2-7 37 0 0,2 12 131 0 0,-5 4-27 0 0,1-11-70 0 0,0 5 53 0 0,0-5-39 0 0,0 14 78 0 0,0-7-68 0 0,0 12 69 0 0,0 17 105 0 0,0-43-229 0 0,0-3-81 0 0,0 0-36 0 0,0 0-123 0 0,0 0-22 0 0,0 0 75 0 0,0-3 10 0 0,-1 0 11 0 0,0 0-83 0 0,0-1-50 0 0,-2-3-415 0 0,0 3 320 0 0,2 2 226 0 0,-1 0 40 0 0,1 0 48 0 0,0 1 57 0 0,0-3-173 0 0,0 0-64 0 0,0-1-55 0 0,1 1-50 0 0,0-1-43 0 0,0 0-37 0 0,0-4-488 0 0,1-3-454 0 0,-1-4-422 0 0</inkml:trace>
  <inkml:trace contextRef="#ctx0" brushRef="#br0" timeOffset="829.53">95 158 5008 0 0,'0'0'144'0'0,"0"0"-26"0"0,0 0 9 0 0,0 0 60 0 0,0 0 170 0 0,0 0 314 0 0,0 0 29 0 0,0 0-24 0 0,0 0-118 0 0,0 0-50 0 0,0 0-10 0 0,0 0-13 0 0,0 0-45 0 0,0 0-21 0 0,0 0-3 0 0,0 0-10 0 0,0 3-38 0 0,0-2-352 0 0,0-1-1 0 0,0 0 1 0 0,0 1 0 0 0,0-1-1 0 0,0 1 1 0 0,0-1-1 0 0,0 1 1 0 0,1-1 0 0 0,-1 1-1 0 0,0-1 1 0 0,0 1-1 0 0,0-1 1 0 0,0 1-1 0 0,1-1 1 0 0,-1 0 0 0 0,0 1-1 0 0,1-1 1 0 0,-1 1-1 0 0,0-1 1 0 0,0 0 0 0 0,1 1-1 0 0,-1-1 1 0 0,1 0-1 0 0,-1 0 1 0 0,0 1 0 0 0,1-1-1 0 0,-1 0 1 0 0,1 0-1 0 0,-1 1 1 0 0,1-1-16 0 0,15 1 451 0 0,-11-1-342 0 0,-2 0 167 0 0,2 3-61 0 0,-1 2-53 0 0,0 1-21 0 0,1 4 1 0 0,3 6 30 0 0,0-6 4 0 0,-4-6-131 0 0,0 0-9 0 0,0-1 0 0 0,0 1 0 0 0,-1 0-1 0 0,0 0 1 0 0,1 2-36 0 0,1 4 72 0 0,-4-7-57 0 0,0-1 0 0 0,0 0 1 0 0,0 1-1 0 0,1-1 0 0 0,-1 0 1 0 0,1 0-1 0 0,-1 0 0 0 0,1 0 1 0 0,0 0-16 0 0,11 12 111 0 0,0 1 1 0 0,-1 0 0 0 0,-1 1 0 0 0,1 2-112 0 0,-10-15 17 0 0,16 23 111 0 0,9-5 0 0 0,-22-14-83 0 0,0 0 1 0 0,1 0 0 0 0,-2 0 0 0 0,1 1-46 0 0,0 0 50 0 0,0 0 0 0 0,0-1 0 0 0,1 1 1 0 0,0-1-51 0 0,20 14 133 0 0,-10-2-15 0 0,6 15 132 0 0,-10-13-112 0 0,2-5 10 0 0,8-2-2 0 0,-6-4-27 0 0,-5 0-4 0 0,7 8 89 0 0,-13-11-130 0 0,0-1 0 0 0,1 0 0 0 0,0-1 0 0 0,1 1 0 0 0,-1-1 0 0 0,5 2-74 0 0,-6-4 39 0 0,-5-3-29 0 0,1 0-1 0 0,0 0 1 0 0,-1 1-1 0 0,1-1 1 0 0,-1 0 0 0 0,1 1-1 0 0,0-1 1 0 0,-1 0-1 0 0,1 1 1 0 0,-1-1-1 0 0,1 1 1 0 0,-1-1 0 0 0,1 1-1 0 0,-1-1 1 0 0,0 1-1 0 0,1 0 1 0 0,-1-1-1 0 0,0 1 1 0 0,1-1 0 0 0,-1 1-1 0 0,0 0 1 0 0,1 0-10 0 0,1 4 38 0 0,9 8 106 0 0,-9-11 0 0 0,1-2 0 0 0,4 1-37 0 0,6 6 325 0 0,-10-4-370 0 0,0 0-87 0 0,0-1 163 0 0,-1-2-29 0 0,9 0-12 0 0,-9 0-1 0 0,-2-2-4 0 0,0-9-17 0 0,0 11-74 0 0,0 0 0 0 0,0 0 1 0 0,0 0-1 0 0,0 0 0 0 0,0 0 0 0 0,0-1 0 0 0,0 1 0 0 0,0 0 0 0 0,0 0 1 0 0,0 0-1 0 0,0 0 0 0 0,0 0 0 0 0,0 0 0 0 0,0 0 0 0 0,0 0 0 0 0,0 0 1 0 0,0 0-1 0 0,0-1 0 0 0,0 1 0 0 0,0 0 0 0 0,0 0 0 0 0,0 0 0 0 0,1 0 1 0 0,-1 0-1 0 0,0 0 0 0 0,0 0 0 0 0,0 0 0 0 0,0 0 0 0 0,0 0 0 0 0,0 0 1 0 0,0 0-1 0 0,0 0 0 0 0,0-1 0 0 0,0 1 0 0 0,0 0 0 0 0,0 0 0 0 0,0 0 1 0 0,0 0-1 0 0,1 0 0 0 0,-1 0 0 0 0,0 0 0 0 0,0 0 0 0 0,0 0 1 0 0,0 0-1 0 0,0 0 0 0 0,0 0 0 0 0,0 0 0 0 0,0 0 0 0 0,0 0 0 0 0,0 0 1 0 0,1 0-1 0 0,-1 0 0 0 0,0 0 0 0 0,0 0 0 0 0,0 0 0 0 0,0 0 0 0 0,0 0-1 0 0,1 0 8 0 0,18 0 104 0 0,-13-2-90 0 0,0-11 31 0 0,4-1-26 0 0,-6 9 31 0 0,-3-2-49 0 0,-1 1-10 0 0,2 2-1 0 0,18-35 35 0 0,-2-1 0 0 0,6-22-33 0 0,2-14 0 0 0,-21 47 0 0 0,6 8 0 0 0,-6-5 0 0 0,5 5 0 0 0,-4-5 0 0 0,-1 10 0 0 0,-3 13 0 0 0,-1 0 0 0 0,0-1 0 0 0,0 1 0 0 0,0 0 0 0 0,0-1 0 0 0,-1 1 0 0 0,1-1 0 0 0,-1-1 0 0 0,0 4 0 0 0,0-1 0 0 0,0 0 0 0 0,0 0 0 0 0,0 1 0 0 0,1-1 0 0 0,-1 0 0 0 0,0 1 0 0 0,1-1 0 0 0,-1 1 0 0 0,1-1 0 0 0,0 1 0 0 0,0-1 0 0 0,0 1 0 0 0,-1-1 0 0 0,2 0 0 0 0,3-6 0 0 0,11-23 0 0 0,-14 15 0 0 0,-2 15 0 0 0,0 0 0 0 0,0 0 0 0 0,0 1 0 0 0,0-1 0 0 0,0 0 0 0 0,0 0 0 0 0,0 0 0 0 0,1 0 0 0 0,-1 1 0 0 0,0-1 0 0 0,0 0 0 0 0,1 0 0 0 0,-1 0 0 0 0,0 1 0 0 0,1-1 0 0 0,10-5 0 0 0,-11 6 1 0 0,0-1 0 0 0,1 1 0 0 0,-1-1-1 0 0,0 0 1 0 0,0 1 0 0 0,1-1-1 0 0,-1 0 1 0 0,0 1 0 0 0,0-1-1 0 0,0 0 1 0 0,0 1 0 0 0,0-1 0 0 0,0 0-1 0 0,0 1 1 0 0,0-1-1 0 0,2 11 49 0 0,3 0-40 0 0,-4-9-9 0 0,1 1 0 0 0,-1 0-1 0 0,-1-1 1 0 0,1 1-1 0 0,0 0 1 0 0,0 0-1 0 0,-1 0 1 0 0,1 0 0 0 0,-1 0-1 0 0,0 0 1 0 0,1 0-1 0 0,-1 1 1 0 0,-1 8 0 0 0,1-8 0 0 0,0 1 0 0 0,0-1 0 0 0,-1 0 0 0 0,2 0 0 0 0,-1 1 0 0 0,0-1 0 0 0,1 0 0 0 0,0 0 0 0 0,-1 0 0 0 0,2 1 0 0 0,2 4 0 0 0,-3-7 0 0 0,0 0 0 0 0,0 1 0 0 0,0-1 0 0 0,0 1 0 0 0,0-1 0 0 0,-1 1 0 0 0,1 0 0 0 0,-1-1 0 0 0,1 1 0 0 0,-1 0 0 0 0,0-1 0 0 0,1 1 0 0 0,-1 0 0 0 0,0-1 0 0 0,0 2 0 0 0,-1 7 0 0 0,1-7 0 0 0,-1 1 0 0 0,1 0 0 0 0,0-1 0 0 0,0 1 0 0 0,1 0 0 0 0,-1-1 0 0 0,1 1 0 0 0,0-1 0 0 0,0 2 0 0 0,4 6 0 0 0,-4-8 0 0 0,1 0 0 0 0,-1 0 0 0 0,0 0 0 0 0,0 0 0 0 0,0 0 0 0 0,-1 0 0 0 0,1 0 0 0 0,-1 1 0 0 0,0-1 0 0 0,0 3 0 0 0,0 3 0 0 0,-1-5 0 0 0,1 0 0 0 0,0-1 0 0 0,0 1 0 0 0,0 0 0 0 0,1-1 0 0 0,-1 1 0 0 0,1-1 0 0 0,0 1 0 0 0,0 1 0 0 0,4 6 0 0 0,-4-9 0 0 0,0 1 0 0 0,1 0 0 0 0,-1 0 0 0 0,0 1 0 0 0,-1-1 0 0 0,1 0 0 0 0,0 0 0 0 0,-1 0 0 0 0,0 1 0 0 0,0 1 0 0 0,1 4 0 0 0,0-1 0 0 0,0 0 0 0 0,1 0 0 0 0,1 5 0 0 0,-1-6 0 0 0,0 1 0 0 0,0 0 0 0 0,-1 0 0 0 0,0 5 0 0 0,-1-10 0 0 0,0 0 0 0 0,0 1 0 0 0,1-1 0 0 0,-1 0 0 0 0,1 0 0 0 0,0 0 0 0 0,0 1 0 0 0,0-1 0 0 0,2 3 0 0 0,2 9 0 0 0,-3 4 0 0 0,-3-15 0 0 0,1-1 0 0 0,1 1 0 0 0,-1-1 0 0 0,0 0 0 0 0,1 1 0 0 0,-1-1 0 0 0,1 0 0 0 0,0 1 0 0 0,0-2 0 0 0,2 6 0 0 0,-1 0 0 0 0,1-1 0 0 0,-2 1 0 0 0,1 0 0 0 0,0 9 0 0 0,-2-14 0 0 0,0 0 0 0 0,0 0 0 0 0,0 1 0 0 0,1-1 0 0 0,0 0 0 0 0,0 0 0 0 0,0 0 0 0 0,0 0 0 0 0,1 3 0 0 0,4 9 0 0 0,-4 17 12 0 0,-2-28-4 0 0,0 0 1 0 0,0 0-1 0 0,1 1 0 0 0,-1-1 1 0 0,2 4-9 0 0,4 8 14 0 0,-5-13-8 0 0,0 0 0 0 0,0 0 0 0 0,0 1 1 0 0,0-1-1 0 0,0 0 0 0 0,-1 1 0 0 0,1-1 1 0 0,-1 2-7 0 0,0-3 2 0 0,0 0 1 0 0,0-1 0 0 0,0 1-1 0 0,1 0 1 0 0,-1-1 0 0 0,0 1 0 0 0,1 0-1 0 0,-1-1 1 0 0,1 1 0 0 0,0-1-1 0 0,-1 1 1 0 0,1-1 0 0 0,0 1-1 0 0,0 0-2 0 0,5 10 41 0 0,-3 9 26 0 0,-3 5 51 0 0,0-15-43 0 0,3-6 11 0 0,7 6-12 0 0,-7-7-3 0 0,-2 0-37 0 0,-2 3-5 0 0,1-7-19 0 0,0 3 61 0 0,0-3-6 0 0,0 0-1 0 0,0 0-22 0 0,0 0-97 0 0,0 0-45 0 0,0 0-11 0 0,1-1-122 0 0,-1-1 93 0 0,0 1 58 0 0,-1-1 43 0 0,0 0-10 0 0,1 0-33 0 0,-1 1-35 0 0,2-1-58 0 0,-1 1-24 0 0,1 0-58 0 0,0-1-63 0 0,0 1-72 0 0,0 0 193 0 0,-1 1 49 0 0,1-1 42 0 0,-1 1 40 0 0,0 0 24 0 0,1-1 69 0 0,0 0 236 0 0,0 0-218 0 0,0 0-70 0 0,-1 1-44 0 0,1-1-55 0 0,-1 1-62 0 0,1-1-92 0 0,0 0-92 0 0,0 0-104 0 0,0 0-113 0 0,0 0-125 0 0,-1 1 307 0 0,1-1-35 0 0,0 0-37 0 0,-1 1-38 0 0,1-1-39 0 0,0 0-41 0 0,2-2-1030 0 0,1-1-48 0 0,2-2-520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06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65 4264 0 0,'2'1'35'0'0,"7"-1"10"0"0,-5-1 14 0 0,-1-1 49 0 0,8-11-83 0 0,-9 6-19 0 0,1 0 63 0 0,3 4 123 0 0,-1 0 69 0 0,-5 2-246 0 0,1 1 1 0 0,-1 0-1 0 0,0-1 1 0 0,0 1-1 0 0,0-1 1 0 0,0 1-1 0 0,1 0 1 0 0,-1-1-1 0 0,0 1 1 0 0,0-1-1 0 0,0 1 1 0 0,0 0-1 0 0,0-1 1 0 0,0 1 0 0 0,0-1-1 0 0,0 1 1 0 0,0-1-1 0 0,0 1 1 0 0,-1 0-1 0 0,1-1 1 0 0,0 1-1 0 0,0-1 1 0 0,0 1-1 0 0,0 0 1 0 0,-1-1-1 0 0,1 1 1 0 0,0 0-1 0 0,0-1-14 0 0,-11-12 524 0 0,9 11-253 0 0,1 1-60 0 0,-1 1-52 0 0,0-1-45 0 0,-1 1 10 0 0,-3 1-5 0 0,5-1-53 0 0,0 0 50 0 0,-3 0 102 0 0,-1 0 92 0 0,0 0 19 0 0,-8-1 498 0 0,6 2-379 0 0,3-1-249 0 0,1 1-50 0 0,1 0-62 0 0,0 0-73 0 0,-3 9 501 0 0,-1-6-259 0 0,1-1-33 0 0,-4 1 52 0 0,2 4-43 0 0,2 2 26 0 0,0-3-92 0 0,0-4-71 0 0,-6 2 73 0 0,1-2-10 0 0,4 0-38 0 0,-2 0 40 0 0,7-2-119 0 0,-1 0 1 0 0,0 1 0 0 0,1-1 0 0 0,0 1 0 0 0,-1-1-1 0 0,1 1 1 0 0,0-1 0 0 0,-1 1 0 0 0,1 0 0 0 0,0 0-1 0 0,0 0 1 0 0,0-1 0 0 0,0 2-43 0 0,-5 9 193 0 0,-1-2-46 0 0,6-10-137 0 0,-3 4 76 0 0,0 1 1 0 0,0-1 0 0 0,0 1-1 0 0,0-1 1 0 0,1 2-87 0 0,1-4 42 0 0,1 1-1 0 0,0 0 1 0 0,0 0 0 0 0,0 0 0 0 0,1-1-1 0 0,-1 1 1 0 0,1 0 0 0 0,-1 0 0 0 0,1 0-1 0 0,0 0 1 0 0,0 1-42 0 0,0 25 363 0 0,0-27-214 0 0,0-2-11 0 0,0 2-24 0 0,-1 0-49 0 0,2 7-16 0 0,-1-6-11 0 0,0 10 70 0 0,0-13-106 0 0,0 0 0 0 0,0 0-1 0 0,0 1 1 0 0,0-1 0 0 0,0 0-1 0 0,0 0 1 0 0,0 0 0 0 0,0 0 0 0 0,0 0-1 0 0,0 0 1 0 0,0 0 0 0 0,0 0-1 0 0,0 0 1 0 0,0 0 0 0 0,0 1 0 0 0,0-1-1 0 0,0 0 1 0 0,0 0 0 0 0,0 0-1 0 0,0 0 1 0 0,0 0 0 0 0,0 0-1 0 0,0 0 1 0 0,0 0 0 0 0,0 0 0 0 0,0 0-1 0 0,1 0 1 0 0,-1 0 0 0 0,0 1-1 0 0,0-1 1 0 0,0 0 0 0 0,0 0 0 0 0,0 0-1 0 0,0 0 1 0 0,0 0 0 0 0,0 0-1 0 0,0 0 1 0 0,0 0 0 0 0,0 0 0 0 0,0 0-1 0 0,1 0 1 0 0,-1 0 0 0 0,0 0-1 0 0,0 0 1 0 0,0 0 0 0 0,0 0-1 0 0,0 0 1 0 0,0 0 0 0 0,0 0 0 0 0,0 0-1 0 0,0 0 1 0 0,0 0 0 0 0,1 0-1 0 0,-1 0 1 0 0,0 0 0 0 0,0 0 0 0 0,0 0-2 0 0,25 1 167 0 0,27-1 70 0 0,-24-4-165 0 0,-7-6-47 0 0,-9 7-3 0 0,-11 3-20 0 0,0 0 1 0 0,0 0-1 0 0,0 0 0 0 0,-1-1 0 0 0,1 1 0 0 0,0 0 0 0 0,0-1 0 0 0,0 1 0 0 0,0 0 1 0 0,0-1-1 0 0,0 1 0 0 0,-1-1 0 0 0,1 0 0 0 0,0 1 0 0 0,0-1 0 0 0,-1 1 1 0 0,1-1-1 0 0,-1 0 0 0 0,1 0 0 0 0,0 1 0 0 0,-1-1 0 0 0,1 0 0 0 0,-1 0 0 0 0,1 0 1 0 0,-1 0-1 0 0,0 1 0 0 0,1-2-2 0 0,0 1 5 0 0,0-1 0 0 0,1 0 0 0 0,-1 1 0 0 0,0-1 0 0 0,1 1 0 0 0,0 0 0 0 0,-1-1 0 0 0,1 1-1 0 0,0 0 1 0 0,-1 0 0 0 0,1 0 0 0 0,0 0 0 0 0,1 0-5 0 0,0 0 1 0 0,0-1-1 0 0,0 1 0 0 0,0-1 1 0 0,0 0-1 0 0,0 0 1 0 0,0-1-1 0 0,45-44 68 0 0,-33 31-72 0 0,-11 12 12 0 0,-1-1 0 0 0,1 1 1 0 0,-2-1-1 0 0,1 1 0 0 0,0-1 1 0 0,-1 0-1 0 0,0 0 0 0 0,1-1-8 0 0,6-14-2 0 0,4 4 2 0 0,0 3-18 0 0,-10 10-67 0 0,-3 3-11 0 0,0 3 7 0 0,2 10 15 0 0,0-9 68 0 0,0 0-1 0 0,0 0 0 0 0,0 1 1 0 0,-1-1-1 0 0,1 0 0 0 0,-1 1 1 0 0,-1 0-1 0 0,1-1 0 0 0,0 1 1 0 0,-1-1-1 0 0,0 1 0 0 0,0 0 1 0 0,-1 0 6 0 0,1 71-142 0 0,0-73 141 0 0,0 1 0 0 0,1-1 0 0 0,-1 0 0 0 0,1 0 0 0 0,-1 0 0 0 0,1 1 0 0 0,0-1 0 0 0,0 0 0 0 0,1 0 0 0 0,0 2 1 0 0,3 5 0 0 0,-1 3 0 0 0,-1-5 0 0 0,-1-1 0 0 0,1 1 0 0 0,-1 0 0 0 0,-1 0 0 0 0,0 0 0 0 0,0-1 0 0 0,0 8 0 0 0,-1-8 0 0 0,1-1 0 0 0,0 1 0 0 0,0 0 0 0 0,1 0 0 0 0,-1-1 0 0 0,1 1 0 0 0,3 9 0 0 0,0 16 0 0 0,0-16 0 0 0,-3-9 0 0 0,0-1 0 0 0,-1 1 0 0 0,1-1 0 0 0,-2 1 0 0 0,1 0 0 0 0,-1 0 0 0 0,0 14-20 0 0,0 2 47 0 0,0 4 51 0 0,0 12 101 0 0,-1-26-144 0 0,-2 1 42 0 0,-12 27 274 0 0,6-17-143 0 0,7-19-151 0 0,-4 14 127 0 0,-6 6 27 0 0,11-22-175 0 0,-1 0 0 0 0,0-1 0 0 0,0 1 0 0 0,0 0 0 0 0,-1-1 0 0 0,0 2-35 0 0,-12 6 194 0 0,1-3 9 0 0,1 0-60 0 0,-1 1-30 0 0,-6 4-9 0 0,12-7-17 0 0,0 0 1 0 0,-1-1-1 0 0,-6 3-88 0 0,-8 1 95 0 0,6-4-32 0 0,-3-4-18 0 0,7-1-26 0 0,-6 1-6 0 0,-24 0 79 0 0,26-3-91 0 0,9 1-42 0 0,-1 0 36 0 0,-18-7 86 0 0,15 4-78 0 0,-1-2-90 0 0,6 3-20 0 0,1-1-53 0 0,-1 0-62 0 0,2-1-70 0 0,-11-9-634 0 0,0-1-37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06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10448 0 0,'21'0'300'0'0,"-1"0"-90"0"0,-2 0-75 0 0,0 0-62 0 0,2 0-45 0 0,39 0-85 0 0,-31 0 73 0 0,-23 0-137 0 0,-5 0-57 0 0,0 0-12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03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663 189 6160 0 0,'0'-4'32'0'0,"1"-1"43"0"0,4-6 290 0 0,-2 7-239 0 0,-1 0-75 0 0,0 1-91 0 0,-1 2 42 0 0,-1 0-1 0 0,0 1 1 0 0,0-1-1 0 0,1 0 0 0 0,-1 1 1 0 0,0-1-1 0 0,0 0 1 0 0,0 1-1 0 0,0-1 1 0 0,0 0-1 0 0,0 0 1 0 0,0 1-1 0 0,0-1 1 0 0,0 0-1 0 0,0 0 0 0 0,0 1 1 0 0,-1-1-1 0 0,1 0 1 0 0,0 1-1 0 0,0-1 1 0 0,-1 0-2 0 0,-4-7-15 0 0,-1-4 24 0 0,4 3 86 0 0,2 7 50 0 0,-3-1 169 0 0,-2-4-46 0 0,1-1 68 0 0,2-2 128 0 0,0-7 284 0 0,2 17-739 0 0,0 0 0 0 0,0 0 0 0 0,0-1 0 0 0,0 1 0 0 0,0 0 0 0 0,0 0 1 0 0,0 0-1 0 0,0 0 0 0 0,0 0 0 0 0,0 0 0 0 0,0 0 0 0 0,0 0 0 0 0,0 0 0 0 0,0 0 1 0 0,0-1-1 0 0,0 1 0 0 0,0 0 0 0 0,0 0 0 0 0,0 0 0 0 0,0 0 0 0 0,0 0 0 0 0,0 0 1 0 0,0 0-1 0 0,0 0 0 0 0,0 0 0 0 0,0 0 0 0 0,0 0 0 0 0,0-1 0 0 0,0 1 0 0 0,0 0 1 0 0,0 0-1 0 0,0 0 0 0 0,0 0 0 0 0,0 0 0 0 0,-1 0 0 0 0,1 0 0 0 0,0 0 0 0 0,0 0 1 0 0,0 0-1 0 0,0 0 0 0 0,0 0 0 0 0,0 0 0 0 0,0 0 0 0 0,0 0 0 0 0,0 0 0 0 0,0 0 0 0 0,0 0 1 0 0,-1 0-1 0 0,1 0 0 0 0,0 0 0 0 0,0 0 0 0 0,0 0 0 0 0,0 0 0 0 0,0 0 0 0 0,0 0 1 0 0,0 0-1 0 0,0 0-9 0 0,-1 0 20 0 0,1 0 0 0 0,-1 0 0 0 0,1 0 1 0 0,0 0-1 0 0,-1 0 0 0 0,1 0 0 0 0,-1 0 0 0 0,1 0 1 0 0,-1 0-1 0 0,1 0 0 0 0,0 0 0 0 0,-1 0 1 0 0,1-1-1 0 0,-1 1 0 0 0,1 0 0 0 0,0 0 0 0 0,-1 0 1 0 0,1-1-1 0 0,0 1 0 0 0,-1 0 0 0 0,1 0 0 0 0,0-1 1 0 0,-1 1-1 0 0,1 0 0 0 0,0-1 0 0 0,0 1 1 0 0,-1 0-1 0 0,1-1 0 0 0,0 1 0 0 0,0-1 0 0 0,0 1-20 0 0,-5-7 330 0 0,-6 2 119 0 0,6-6-94 0 0,-8 6-41 0 0,0-6-8 0 0,10 9-75 0 0,0 1-83 0 0,0 0-50 0 0,-1 1-43 0 0,1 0-9 0 0,0-1 34 0 0,-5-4 95 0 0,-2 0 73 0 0,-3 2 63 0 0,8 3-239 0 0,-1 0 50 0 0,-14 0 418 0 0,12 0-346 0 0,4 0-117 0 0,-1 0-42 0 0,-10 3 45 0 0,6 2-49 0 0,8-4-27 0 0,-1 0 0 0 0,1 0 0 0 0,-1-1 0 0 0,1 1 0 0 0,-1 0 0 0 0,1 0 0 0 0,-1-1-1 0 0,0 1 1 0 0,1-1 0 0 0,-1 0 0 0 0,-1 1-4 0 0,-2 1 43 0 0,-9 9-22 0 0,7-8-6 0 0,7-3-14 0 0,-1 0 0 0 0,1 0 0 0 0,-1 1 0 0 0,1-1 0 0 0,0 0 0 0 0,-1 0 0 0 0,1 0 0 0 0,-1 1 0 0 0,1-1 0 0 0,-1 0 0 0 0,1 1 0 0 0,0-1 0 0 0,-1 0 0 0 0,1 1 0 0 0,0-1 0 0 0,-1 1 0 0 0,1-1 0 0 0,0 0 0 0 0,-1 1 0 0 0,1-1 0 0 0,0 1 0 0 0,0-1 0 0 0,0 1 0 0 0,-1-1 0 0 0,1 1 0 0 0,0-1 0 0 0,0 1 0 0 0,0-1 1 0 0,0 1-1 0 0,0-1 0 0 0,0 1 0 0 0,0-1 0 0 0,0 1 0 0 0,0-1 0 0 0,0 1 0 0 0,0-1 0 0 0,0 1 0 0 0,1-1-1 0 0,-1 2 0 0 0,0-1 0 0 0,0 0 0 0 0,0 1 0 0 0,-1-1 0 0 0,1 0 0 0 0,0 0 0 0 0,0 1 0 0 0,-1-1 0 0 0,1 0 0 0 0,-1 0 0 0 0,1 1 0 0 0,-1-1 0 0 0,1 0 0 0 0,-1 0 0 0 0,0 0 0 0 0,1 0 0 0 0,-1 0 0 0 0,0 0 0 0 0,0 0 0 0 0,0 0 0 0 0,0 0 0 0 0,0 0 0 0 0,0-1 0 0 0,0 1 0 0 0,-1 0 0 0 0,1 0-2 0 0,0-1 0 0 0,0 0 0 0 0,0 0 1 0 0,0 1-1 0 0,1-1 0 0 0,-1 1 1 0 0,0-1-1 0 0,0 1 0 0 0,0-1 0 0 0,1 1 1 0 0,-1 0-1 0 0,0-1 0 0 0,1 1 0 0 0,-1 0 1 0 0,0-1-1 0 0,1 1 0 0 0,-1 0 1 0 0,1 0-1 0 0,-1 0 0 0 0,1 0 0 0 0,0-1 1 0 0,-1 1-1 0 0,1 0 0 0 0,0 0 1 0 0,0 0-1 0 0,-1 0 0 0 0,1 0 0 0 0,0 0 1 0 0,0 0-1 0 0,0 0 0 0 0,0 0 1 0 0,0 0-1 0 0,0 0 0 0 0,0-1 0 0 0,1 1 1 0 0,-1 1 1 0 0,0 4-2 0 0,0-2 1 0 0,0-1 1 0 0,-1 0 0 0 0,1 1 0 0 0,-1-1-1 0 0,0 0 1 0 0,0 0 0 0 0,0 0 0 0 0,0 0-1 0 0,-2 3 1 0 0,-1 4-8 0 0,-6 11-40 0 0,9-19 49 0 0,0 0 0 0 0,0 1-1 0 0,0-1 1 0 0,0 0-1 0 0,0 0 1 0 0,0 1 0 0 0,1-1-1 0 0,-1 0 1 0 0,1 1 0 0 0,0-1-1 0 0,0 0 1 0 0,-1 3-1 0 0,1 4 20 0 0,-1-5-13 0 0,1 0 0 0 0,0-1 0 0 0,0 1 0 0 0,0 0 0 0 0,1-1 0 0 0,-1 1 0 0 0,1-1 0 0 0,0 1 0 0 0,0 1-7 0 0,11 38 109 0 0,-11-39-99 0 0,-1 0 1 0 0,1 1 0 0 0,-1-1-1 0 0,0 0 1 0 0,0 0 0 0 0,0 0 0 0 0,-1 1-1 0 0,1-1 1 0 0,-1 0 0 0 0,0 0-11 0 0,-5 12 46 0 0,5-13-31 0 0,-1 0 1 0 0,1 1-1 0 0,0-1 1 0 0,0 0-1 0 0,1 1 1 0 0,-1-1-1 0 0,1 1 0 0 0,0 0 1 0 0,-1-1-16 0 0,1 7 42 0 0,0 30 116 0 0,0-8 30 0 0,1-27-143 0 0,0 0-1 0 0,-1 0 1 0 0,2 1 0 0 0,-1-1 0 0 0,2 4-45 0 0,-1-3 43 0 0,0-1 0 0 0,-1 1 0 0 0,0 0 0 0 0,0 0 0 0 0,0 0 1 0 0,-1 0-44 0 0,0-2 26 0 0,0 13 54 0 0,0 25 42 0 0,0-40-121 0 0,0 0 0 0 0,1 0 0 0 0,-1-1 0 0 0,0 1 0 0 0,1 0 1 0 0,-1 0-1 0 0,1-1 0 0 0,0 1 0 0 0,-1 0 0 0 0,1-1 0 0 0,0 1 1 0 0,0-1-1 0 0,0 1-1 0 0,5 8 18 0 0,-4 4 34 0 0,-2 9 47 0 0,0-17-86 0 0,0-4 69 0 0,0-2 1 0 0,0 0-10 0 0,0 0-39 0 0,0 0-68 0 0,0 0-59 0 0,0 0-93 0 0,0 0-6 0 0,0 0 58 0 0,0 0-10 0 0,0 0-72 0 0,0 0-202 0 0,0 0-372 0 0,0-2-36 0 0,0-12-6 0 0</inkml:trace>
  <inkml:trace contextRef="#ctx0" brushRef="#br0" timeOffset="328.6">0 473 5248 0 0,'0'0'152'0'0,"0"0"-34"0"0,0 0-2 0 0,0 0 44 0 0,0 0 136 0 0,0 0 256 0 0,0 0 22 0 0,0 0 14 0 0,0 0 52 0 0,3 0 28 0 0,-2 0-629 0 0,-1 0 0 0 0,1 0 1 0 0,-1 0-1 0 0,1 0 0 0 0,0 0 1 0 0,-1 0-1 0 0,1 0 0 0 0,-1 0 1 0 0,1-1-1 0 0,-1 1 0 0 0,1 0 1 0 0,-1 0-1 0 0,1-1 0 0 0,-1 1 1 0 0,1 0-1 0 0,-1-1 0 0 0,1 1 1 0 0,-1-1-1 0 0,1 1 0 0 0,-1 0 1 0 0,0-1-1 0 0,1 1 0 0 0,-1-1 0 0 0,0 0-38 0 0,6-5 464 0 0,-2 4-274 0 0,3 2-38 0 0,6-1 106 0 0,-3 1-76 0 0,-6 0-125 0 0,-1-1 0 0 0,0 1-1 0 0,1-1 1 0 0,-1 0 0 0 0,0 0 0 0 0,1 0 0 0 0,-1 0-58 0 0,10-6 246 0 0,-6 5-95 0 0,0 1-35 0 0,15 1 103 0 0,-11 1-103 0 0,14-3 97 0 0,6-4 6 0 0,-1 0-25 0 0,-5 4-24 0 0,-1 2-103 0 0,1 0 40 0 0,51 0 320 0 0,-47 0-274 0 0,1 0-34 0 0,9 0-46 0 0,-7 0-116 0 0,-15 0-23 0 0,-1 0-34 0 0,11 0-150 0 0,-1 0-117 0 0,-12 0 134 0 0,-1 0-35 0 0,0 0-37 0 0,0 0-39 0 0,-11 0 38 0 0,-1 0-46 0 0,1 0-39 0 0,0 0-34 0 0,-1 0-125 0 0,1 0-33 0 0,4 0-1288 0 0</inkml:trace>
  <inkml:trace contextRef="#ctx0" brushRef="#br0" timeOffset="548">963 410 6000 0 0,'0'3'174'0'0,"-3"10"-7"0"0,-3-4-111 0 0,2-5 29 0 0,4-4-85 0 0,-2 2 279 0 0,1 0-62 0 0,0-1-52 0 0,1 1-43 0 0,0 0-23 0 0,0 0-36 0 0,1 3 52 0 0,-1-4-42 0 0,0 1 50 0 0,1 14 676 0 0,0-4-295 0 0,-1 1-42 0 0,-1-1-46 0 0,-3-2-55 0 0,0-3-133 0 0,3-5-152 0 0,0 0 0 0 0,-1 0 0 0 0,1 0 0 0 0,1 0 0 0 0,-1 0 1 0 0,0 0-1 0 0,0 0 0 0 0,1 0 0 0 0,-1 0 0 0 0,1 0 0 0 0,-1 2-76 0 0,5 10 329 0 0,6-1 29 0 0,-8-11-186 0 0,-1 0-39 0 0,0 1 35 0 0,-1 1-85 0 0,-1 1-50 0 0,1-2 55 0 0,3 7 78 0 0,2 1-58 0 0,2 5 29 0 0,-9-9-11 0 0,-8-2 13 0 0,9-4-133 0 0,1 0-1 0 0,-1 0 1 0 0,1 0 0 0 0,0-1-1 0 0,0 1 1 0 0,-1 0 0 0 0,1 0 0 0 0,0 0-1 0 0,0 0 1 0 0,0-1 0 0 0,0 1 0 0 0,0 0-1 0 0,0 0 1 0 0,0 1-6 0 0,-3 13 47 0 0,-7-1-106 0 0,7-12-69 0 0,3-2-21 0 0</inkml:trace>
  <inkml:trace contextRef="#ctx0" brushRef="#br0" timeOffset="705.99">868 284 7744 0 0,'0'0'174'0'0,"0"0"29"0"0,0 0 12 0 0,0-3-35 0 0,0-2-150 0 0,0 0-36 0 0,0 2-54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11.1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191 459 7424 0 0,'-3'0'166'0'0,"-26"0"316"0"0,22 0-382 0 0,-6 0-13 0 0,7 0-95 0 0,0 0-43 0 0,-1 1 54 0 0,1 1 46 0 0,-4 4 155 0 0,2-1 30 0 0,-5 0 300 0 0,10-1-332 0 0,-2 2 141 0 0,-19 2 180 0 0,21-5-456 0 0,0 0 1 0 0,-1 0-1 0 0,1 1 1 0 0,1-1-1 0 0,-1 1 1 0 0,0-1-1 0 0,1 1 1 0 0,0 0-68 0 0,-5 10 246 0 0,5-1 82 0 0,2-5-174 0 0,-2-1-45 0 0,0 0-25 0 0,-2 3-19 0 0,-1 5 6 0 0,4-9-48 0 0,0 0 0 0 0,0-1 0 0 0,1 1 0 0 0,-1 0 0 0 0,1-1 0 0 0,1 1 0 0 0,-1 0 0 0 0,1 0 0 0 0,1 3-23 0 0,4 7 66 0 0,-5-13-53 0 0,0 0 1 0 0,0 0-1 0 0,0 1 1 0 0,0-1 0 0 0,0 0-1 0 0,-1 1 1 0 0,1-1-1 0 0,-1 2-13 0 0,0-2 13 0 0,1 0 0 0 0,-1 1-1 0 0,1-1 1 0 0,0 0 0 0 0,0 0 0 0 0,0 0-1 0 0,0-1 1 0 0,0 1 0 0 0,1 0 0 0 0,-1 0-1 0 0,2 1-12 0 0,-1-1 10 0 0,0 0-1 0 0,0 0 0 0 0,1 0 1 0 0,-1 0-1 0 0,1 0 0 0 0,0-1 1 0 0,1 2-10 0 0,14 3 16 0 0,-15-7-12 0 0,-1 1 0 0 0,0 0 0 0 0,0 0 0 0 0,0-1 0 0 0,0 1 0 0 0,1 0 0 0 0,-1 1 1 0 0,0-1-1 0 0,-1 0 0 0 0,1 1 0 0 0,0-1 0 0 0,0 1-4 0 0,4 4 6 0 0,-3-3 4 0 0,0 0 1 0 0,0 0 0 0 0,1 0-1 0 0,-1 0 1 0 0,3 0-11 0 0,16 7 96 0 0,-14-6-67 0 0,-5-3-21 0 0,-1 1 0 0 0,0-1 0 0 0,1 0 1 0 0,0 0-1 0 0,-1 0 0 0 0,1-1 0 0 0,0 1-8 0 0,-1-1 7 0 0,-1 0 1 0 0,1 1-1 0 0,0-1 0 0 0,-1-1 1 0 0,1 1-1 0 0,0 0 1 0 0,-1 0-1 0 0,1-1 0 0 0,-1 1 1 0 0,1-1-8 0 0,9-3 35 0 0,7-3 49 0 0,-11 6-15 0 0,2 0 35 0 0,7-1 98 0 0,2-4-36 0 0,-7 1-66 0 0,-8 4-64 0 0,5-2 63 0 0,-1 1-37 0 0,-1-2-26 0 0,4-4-29 0 0,6-5-7 0 0,-15 12 0 0 0,0 1 0 0 0,1-1-1 0 0,-1 1 1 0 0,1-1 0 0 0,-1 0 0 0 0,0 0 0 0 0,1 1 0 0 0,-1-1 0 0 0,0 0 0 0 0,0 0 0 0 0,0 0 0 0 0,0 0 0 0 0,0 0 0 0 0,0-1 0 0 0,0 1 0 0 0,0 0 0 0 0,0 0 0 0 0,-1-1 0 0 0,1 1 0 0 0,0 0 0 0 0,-1-1 0 0 0,1 1 0 0 0,-1-1 0 0 0,1 0 0 0 0,8-21 17 0 0,-4 15 15 0 0,-4 6-24 0 0,0 1 1 0 0,-1-1-1 0 0,1 1 1 0 0,0 0-1 0 0,0-1 0 0 0,-1 0 1 0 0,1 1-1 0 0,-1-1 1 0 0,1 1-1 0 0,-1-1 1 0 0,0 0-1 0 0,1 1 1 0 0,-1-1-1 0 0,0 0-8 0 0,0-10 39 0 0,0 9-34 0 0,1 0 0 0 0,-1 0 0 0 0,-1-1 1 0 0,1 1-1 0 0,0 0 0 0 0,-1 0 0 0 0,1 0 0 0 0,-1 0 1 0 0,0 0-1 0 0,-1-3-5 0 0,-9-8 55 0 0,9 11-46 0 0,-1 1 0 0 0,1-1 0 0 0,0 0 1 0 0,0 0-1 0 0,0 0 0 0 0,1-1-9 0 0,-8-12 54 0 0,1 6-51 0 0,0 2-6 0 0,0 1 1 0 0,-1 0-1 0 0,1 0 0 0 0,-1 1 1 0 0,0 0-1 0 0,-1 1 1 0 0,1 0-1 0 0,-1 0 1 0 0,-3 0 2 0 0,10 4-28 0 0,-12-5-40 0 0,10 4-8 0 0,3 0-10 0 0,-1 0-46 0 0,0 0-54 0 0,0-1-65 0 0,2 1 40 0 0,-1 1-33 0 0,-1-2-335 0 0,1 1 79 0 0,-1 0-46 0 0,-1-1-646 0 0,-3 1-508 0 0,-2 1-966 0 0</inkml:trace>
  <inkml:trace contextRef="#ctx0" brushRef="#br0" timeOffset="436.74">1027 144 7376 0 0,'0'0'216'0'0,"0"-3"-11"0"0,0 0-171 0 0,0 1-33 0 0,0 0 0 0 0,0 0-1 0 0,0 1 1 0 0,0-1 0 0 0,0 0 0 0 0,0 0 0 0 0,0 0-1 0 0,-1 0 1 0 0,1 1 0 0 0,-1-1 0 0 0,0-1-1 0 0,-9-2 0 0 0,6 1 24 0 0,2-1 43 0 0,-3-7 155 0 0,4 9-155 0 0,0 1 0 0 0,1-1 0 0 0,-2 1 0 0 0,1 0 0 0 0,0-1 0 0 0,0 1 0 0 0,-1 0 0 0 0,1 0-67 0 0,-7-3 315 0 0,-6-1 41 0 0,0 1 0 0 0,7 0-40 0 0,2-6 132 0 0,-6 4-20 0 0,-3 0-99 0 0,10 5-208 0 0,-5-2 121 0 0,0-1-57 0 0,-4-1 70 0 0,6 3-95 0 0,1 1-53 0 0,-14 3 109 0 0,12 0-95 0 0,-1-1 69 0 0,-1-1-77 0 0,-18 0 86 0 0,27 1-187 0 0,-1 0 1 0 0,1 0-1 0 0,-1 0 0 0 0,1 1 1 0 0,-1-1-1 0 0,0 0 0 0 0,1 0 1 0 0,-1 1-1 0 0,1-1 1 0 0,-1 1-1 0 0,1 0 0 0 0,-1 0-12 0 0,-3 9 74 0 0,-9-5-2 0 0,10-2-57 0 0,0 0 0 0 0,0 1 1 0 0,0-1-1 0 0,1 1 0 0 0,-2 1-15 0 0,1 0 12 0 0,-2 3 52 0 0,-2 6-47 0 0,-4 6 36 0 0,1 6 61 0 0,9-21-101 0 0,0 2 8 0 0,-1 0 1 0 0,1 0 0 0 0,1 0 0 0 0,0 0 0 0 0,0 0 0 0 0,0 6-22 0 0,1 3 35 0 0,0-9-10 0 0,0 1 0 0 0,0 0 0 0 0,-1 0 0 0 0,1-1 0 0 0,-2 3-25 0 0,-1 0 29 0 0,-2 11 30 0 0,10 8 21 0 0,-3-23-55 0 0,-1 0 0 0 0,0 0 0 0 0,0 0 0 0 0,0 4-25 0 0,-1-3 28 0 0,1 0-1 0 0,0 0 1 0 0,0-1 0 0 0,0 1 0 0 0,1-1 0 0 0,0 1-28 0 0,3 9 61 0 0,-1 2 6 0 0,-3-10-33 0 0,1-1-1 0 0,0 1 1 0 0,1-1 0 0 0,0 0 0 0 0,0 1-34 0 0,5 8 50 0 0,-3-8-16 0 0,-1 1 1 0 0,0 0-1 0 0,0 0 1 0 0,0 4-35 0 0,-1-2 32 0 0,-2-7-15 0 0,-1 0 0 0 0,1 0 1 0 0,1 0-1 0 0,-1-1 0 0 0,1 1 1 0 0,-1 0-1 0 0,1-1 0 0 0,0 0 1 0 0,1 3-18 0 0,2 0 34 0 0,6 11 70 0 0,-3-4-6 0 0,-3 0 13 0 0,1 1 34 0 0,4 12 1 0 0,-7-8-116 0 0,-3-6-35 0 0,0 14-83 0 0,0-19 97 0 0,0-4 49 0 0,0-3 14 0 0,0 0 20 0 0,0 0-16 0 0,0 0-10 0 0,0 0-42 0 0,0 0-50 0 0,0 0-55 0 0,0 0-115 0 0,0 0-207 0 0,0 0-19 0 0</inkml:trace>
  <inkml:trace contextRef="#ctx0" brushRef="#br0" timeOffset="715.13">664 428 9488 0 0,'0'0'276'0'0,"0"0"2"0"0,0 0-207 0 0,2 0-43 0 0,5 0-23 0 0,0 1 63 0 0,3-1 76 0 0,15 0 259 0 0,-19-2-314 0 0,0 0-41 0 0,2-3 58 0 0,-2 1-37 0 0,0 2 28 0 0,1 1 46 0 0,3 0 80 0 0,-3 2-151 0 0,9-1 30 0 0,5-3-50 0 0,-17 1-176 0 0,0 1 104 0 0,0 0 71 0 0,5-2 158 0 0,-3 1-154 0 0,-1 1-113 0 0,-3 0-15 0 0,1 1-33 0 0,0-1-57 0 0,0 1-54 0 0,0-1-59 0 0,0 1-64 0 0,1 0-72 0 0,-1 0-76 0 0,1-1-82 0 0,0 1-88 0 0,6 0-771 0 0,8 0-818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09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17 5072 0 0,'0'0'144'0'0,"-3"0"1"0"0,1 0-216 0 0,0 0 32 0 0,-4 1 50 0 0,1-1 54 0 0,0 0 39 0 0,-5 1 194 0 0,7-1-166 0 0,0 0-1 0 0,0 0 0 0 0,0 0 1 0 0,0-1-1 0 0,0 1 1 0 0,0-1-1 0 0,0 1 0 0 0,0-1 1 0 0,0-1-132 0 0,0 1 22 0 0,-1-1 62 0 0,1 0 48 0 0,-1 0 38 0 0,0 0 54 0 0,2 1-124 0 0,1 0-1 0 0,-1 1 1 0 0,1-1-1 0 0,-1 1 0 0 0,0 0 1 0 0,1-1-1 0 0,-1 1 0 0 0,0 0 1 0 0,1 0-1 0 0,-2 0-99 0 0,-2 1 217 0 0,0 1-52 0 0,-4 3 67 0 0,8-4-190 0 0,0 0-1 0 0,-1 0 0 0 0,1-1 0 0 0,-1 1 1 0 0,1 0-1 0 0,-1 0 0 0 0,1-1 1 0 0,-1 1-1 0 0,1-1 0 0 0,-1 0 0 0 0,0 1 1 0 0,1-1-1 0 0,-1 0 0 0 0,0 0-41 0 0,-10-1 233 0 0,9 1-170 0 0,0 0 0 0 0,0 0 0 0 0,-1 0 0 0 0,1 0-1 0 0,0 0 1 0 0,0 0 0 0 0,0 1 0 0 0,-1 0 0 0 0,1 0 0 0 0,0 0-63 0 0,-5 4 105 0 0,6-4-86 0 0,1-1 0 0 0,-1 1 0 0 0,1 0-1 0 0,-1 0 1 0 0,1 0 0 0 0,-1-1-1 0 0,1 1 1 0 0,-1-1 0 0 0,1 1 0 0 0,-1-1-1 0 0,0 0 1 0 0,1 1 0 0 0,-1-1 0 0 0,0 0-19 0 0,1 0 18 0 0,-1 0 0 0 0,0 0 0 0 0,1 0 0 0 0,-1 1 0 0 0,1-1 0 0 0,-1 0 1 0 0,1 1-1 0 0,-1-1 0 0 0,1 1 0 0 0,-2 0-18 0 0,-8 8 128 0 0,9-6-23 0 0,-10-2 39 0 0,0 6-81 0 0,4-2-23 0 0,-5 0 27 0 0,8 6-3 0 0,-2-7-20 0 0,6-4-41 0 0,1 1 0 0 0,0-1-1 0 0,-1 0 1 0 0,1 0 0 0 0,-1 0-1 0 0,1 1 1 0 0,0-1 0 0 0,-1 0-1 0 0,1 1 1 0 0,0-1 0 0 0,0 0 0 0 0,-1 0-1 0 0,1 1 1 0 0,0-1 0 0 0,0 1-1 0 0,-1-1 1 0 0,1 0 0 0 0,0 1-1 0 0,0-1 1 0 0,0 0 0 0 0,0 1-1 0 0,0-1 1 0 0,-1 1 0 0 0,1-1-1 0 0,0 1 1 0 0,0-1 0 0 0,0 0 0 0 0,0 1-1 0 0,0-1 1 0 0,0 1 0 0 0,0-1-3 0 0,0 3 69 0 0,0-3 16 0 0,0 3-26 0 0,0 0-51 0 0,0-1-7 0 0,0 0-1 0 0,0-1 0 0 0,0 1 0 0 0,0 0 0 0 0,0 0 1 0 0,0 0-1 0 0,1 0 0 0 0,-1-1 0 0 0,0 1 0 0 0,1 0 1 0 0,0 1-1 0 0,12 2 0 0 0,19 21 0 0 0,-22-21 0 0 0,-8-4 0 0 0,1 0 0 0 0,-1 0 0 0 0,0 0 0 0 0,0 1 0 0 0,0-1 0 0 0,1 1 0 0 0,-2-1 0 0 0,1 1 0 0 0,0 0 0 0 0,15 14 3 0 0,0-1 1 0 0,1-1-1 0 0,7 4-3 0 0,-23-16 6 0 0,1 0 0 0 0,0 0-1 0 0,-1 1 1 0 0,0-1 0 0 0,1 1-1 0 0,-1-1 1 0 0,0 1 0 0 0,0 0-1 0 0,1 3-5 0 0,9 11 13 0 0,15 4 30 0 0,-12-1-24 0 0,4 4 66 0 0,-4-5-5 0 0,-12-16-65 0 0,-1 1 0 0 0,0 1 0 0 0,1-1 0 0 0,-2 0 0 0 0,2 2-15 0 0,6 17 112 0 0,-2-4 59 0 0,-5 5 58 0 0,-2-15-104 0 0,0 15 280 0 0,0-18-334 0 0,0-3-63 0 0,0-3 1 0 0,0 0 0 0 0,0 1 0 0 0,0-1 1 0 0,0 0-1 0 0,0 1 0 0 0,0-1 0 0 0,0 0 0 0 0,0 1 1 0 0,0-1-1 0 0,0 0 0 0 0,0 1 0 0 0,0-1 0 0 0,0 0 0 0 0,0 1 1 0 0,0-1-1 0 0,0 0 0 0 0,0 0 0 0 0,-1 1 0 0 0,1-1 1 0 0,0 0-1 0 0,0 1 0 0 0,0-1 0 0 0,-1 0 0 0 0,1 0 0 0 0,0 0 1 0 0,0 1-10 0 0,-4 3 85 0 0,-3 2 105 0 0,-12 9 340 0 0,13-12-401 0 0,-1-2-39 0 0,2 1 150 0 0,4 0-225 0 0,-1-1 1 0 0,0 0-1 0 0,1 0 1 0 0,-1 0 0 0 0,0 0-1 0 0,0 0 1 0 0,1 0 0 0 0,-1-1-1 0 0,0 1 1 0 0,0 0-1 0 0,0-1 1 0 0,0 0 0 0 0,-1 1-16 0 0,-27 0 105 0 0,28-1-101 0 0,-13 1 54 0 0,12 0-50 0 0,0-1-1 0 0,0 0 1 0 0,0 0-1 0 0,0 0 1 0 0,0 0-1 0 0,0-1 0 0 0,1 1 1 0 0,-1-1-1 0 0,0 1 1 0 0,-3-2-8 0 0,-2-3 9 0 0,7 4-5 0 0,0 0 0 0 0,-1 0 0 0 0,1 0 0 0 0,-1 0 0 0 0,1 1 0 0 0,-1-1 0 0 0,1 1 0 0 0,-1-1-1 0 0,0 1 1 0 0,1-1 0 0 0,-1 1 0 0 0,0 0 0 0 0,1 0 0 0 0,-1 0-4 0 0,-17-3 11 0 0,-7-7-11 0 0,22 8-16 0 0,1 1 1 0 0,-1 0 0 0 0,1-1 0 0 0,-1 0-1 0 0,1 1 1 0 0,-1-1 0 0 0,0-1 15 0 0,-3-4-107 0 0,-1-1-88 0 0,0 0-60 0 0,4 4 204 0 0,1-1-45 0 0,1 0-41 0 0,0 0-39 0 0,0-6-274 0 0,1-1-106 0 0,1 9-90 0 0</inkml:trace>
  <inkml:trace contextRef="#ctx0" brushRef="#br0" timeOffset="353.89">475 143 6688 0 0,'2'3'197'0'0,"0"-2"-182"0"0,-1 0-1 0 0,0 1 1 0 0,0-1 0 0 0,0 1-1 0 0,0-1 1 0 0,0 1 0 0 0,-1-1-1 0 0,1 1 1 0 0,0-1 0 0 0,-1 1-1 0 0,1 0-14 0 0,2 25 58 0 0,-4-27-59 0 0,1 1 1 0 0,0-1-1 0 0,0 1 1 0 0,0-1-1 0 0,0 1 1 0 0,0-1-1 0 0,0 1 1 0 0,0-1-1 0 0,0 1 1 0 0,0-1-1 0 0,1 1 1 0 0,-1-1-1 0 0,0 1 1 0 0,0-1 0 0 0,0 1-1 0 0,1-1 1 0 0,-1 0-1 0 0,0 1 1 0 0,0-1-1 0 0,1 1 1 0 0,-1-1-1 0 0,0 1 1 0 0,1-1-1 0 0,-1 0 1 0 0,1 1-1 0 0,-1-1 1 0 0,0 0-1 0 0,1 0 1 0 0,-1 1 0 0 0,4 1 21 0 0,0 4 34 0 0,-2 5 90 0 0,1 1 28 0 0,4 4 145 0 0,-3-7-97 0 0,1 3 44 0 0,5 7 46 0 0,-1-6-45 0 0,-5-6-91 0 0,-1 1 38 0 0,1 5 59 0 0,0 3 125 0 0,6 3 105 0 0,-5-12-331 0 0,11 17 327 0 0,-5-7-195 0 0,-3-3-96 0 0,0 0-61 0 0,-6-9-78 0 0,0-1-1 0 0,1 0 1 0 0,-1 1 0 0 0,1-1 0 0 0,0 0-68 0 0,13 7 325 0 0,-7 2-160 0 0,3 4 35 0 0,1-5-26 0 0,9-3 22 0 0,-11-5-75 0 0,1 1 72 0 0,7 6 55 0 0,7-6-6 0 0,-13 1-85 0 0,-4-1-12 0 0,3-3 35 0 0,-5-2-64 0 0,-5 1-77 0 0,0-1 1 0 0,1 0-1 0 0,-1 0 0 0 0,0 0 1 0 0,0-1-1 0 0,0 1 0 0 0,0 0 1 0 0,0-1-1 0 0,1 1 1 0 0,0-1-40 0 0,5-4 122 0 0,2-1 52 0 0,3 3 34 0 0,-12 3-192 0 0,1 0 0 0 0,-1 0 0 0 0,0 0 1 0 0,1 0-1 0 0,-1 0 0 0 0,0 0 0 0 0,0-1 1 0 0,0 1-1 0 0,1-1 0 0 0,-1 1 1 0 0,0-1-1 0 0,0 1 0 0 0,0-1 0 0 0,0 0 1 0 0,0 1-1 0 0,0-1 0 0 0,0 0 0 0 0,0 0 1 0 0,0 0-1 0 0,0 0 0 0 0,0 0 1 0 0,0 0-1 0 0,-1 0 0 0 0,1 0 0 0 0,0 0 1 0 0,-1 0-1 0 0,1 0 0 0 0,-1-1 0 0 0,1 1 1 0 0,-1 0-1 0 0,0-1-16 0 0,1 1 20 0 0,0-1-1 0 0,-1 1 1 0 0,1-1-1 0 0,0 1 1 0 0,0-1 0 0 0,0 1-1 0 0,-1 0 1 0 0,2-1-1 0 0,-1 1 1 0 0,0 0 0 0 0,0 0-1 0 0,0 0 1 0 0,0-1 0 0 0,1 1-1 0 0,0 0-19 0 0,6-3 71 0 0,-1-2-25 0 0,-7 4-38 0 0,1 0 0 0 0,-1 0-1 0 0,0 0 1 0 0,0 0 0 0 0,1 1 0 0 0,-1-1 0 0 0,0 0 0 0 0,0 0-1 0 0,-1 0-7 0 0,1-9 54 0 0,0-28 51 0 0,0 21-62 0 0,0 2-15 0 0,0 9 3 0 0,1 4-26 0 0,-1 1 0 0 0,0 0 0 0 0,0 0 0 0 0,0 0 0 0 0,0 0 0 0 0,-1-1 0 0 0,1 1 0 0 0,-1 0 0 0 0,1 0-1 0 0,-1-1-4 0 0,-26-44 0 0 0,25 31-16 0 0,2 14 10 0 0,0 1 0 0 0,-1-1 0 0 0,1 0 0 0 0,0 1-1 0 0,-1-1 1 0 0,1 0 0 0 0,-1 1 0 0 0,1-1-1 0 0,-1 1 1 0 0,0-1 0 0 0,1 1 0 0 0,-1-1 0 0 0,0 1-1 0 0,0 0 1 0 0,0-1 0 0 0,0 1 0 0 0,-1 0-1 0 0,1-1 7 0 0,-2-2-154 0 0,2 0 79 0 0,2-4 8 0 0,-1 8 44 0 0,0-2-489 0 0,0-1 65 0 0,0 2 55 0 0,0-1 44 0 0,0 0-196 0 0,0-1-601 0 0,0 2 587 0 0,0 0 236 0 0,0 1-37 0 0,0-3-1596 0 0,0 3-1111 0 0</inkml:trace>
  <inkml:trace contextRef="#ctx0" brushRef="#br0" timeOffset="1023.89">1122 254 8928 0 0,'0'0'200'0'0,"0"2"33"0"0,0 0-196 0 0,0 0-1 0 0,0-1 1 0 0,1 1 0 0 0,-1-1-1 0 0,1 1 1 0 0,-1 0 0 0 0,1-1-1 0 0,0 1 1 0 0,0-1 0 0 0,0 2-37 0 0,3 3 92 0 0,-1 1-56 0 0,-2 10-36 0 0,-1-15 0 0 0,0 0 0 0 0,0 1 0 0 0,0-1 0 0 0,0 1 0 0 0,0-1 0 0 0,1 0 0 0 0,-1 1 0 0 0,1-1 0 0 0,-1 0 0 0 0,2 3 0 0 0,3 2 39 0 0,-2-2 29 0 0,0 0 36 0 0,-2 2 36 0 0,0 3 38 0 0,-2-1 37 0 0,1 3 18 0 0,0-3-29 0 0,1-1 18 0 0,2 1 63 0 0,1 2-42 0 0,1-1-33 0 0,-3-2-36 0 0,-1-1 10 0 0,0 2 49 0 0,1 2 73 0 0,4 1 38 0 0,0 1-13 0 0,-4-2-48 0 0,1 4 27 0 0,10 3 3 0 0,-1-3-42 0 0,-9-2-25 0 0,-3-11-14 0 0,0-2-10 0 0,0 0-4 0 0,0 0-16 0 0,3 0-54 0 0,-2 0-89 0 0,-1 0-33 0 0,1 0-36 0 0,2 0-68 0 0,-2 0 96 0 0,0 0 45 0 0,1 0 42 0 0,-1 0 57 0 0,0 0 68 0 0,1 0 76 0 0,-2-2-142 0 0,0-2-115 0 0,0 1-31 0 0,-1 1 0 0 0,1 0 0 0 0,1-1 0 0 0,-1 1 0 0 0,0-1 0 0 0,0 1 0 0 0,1 0 0 0 0,-1 0 0 0 0,2-2-18 0 0,2-4 43 0 0,-2 6-34 0 0,-2 1-1 0 0,1-1 1 0 0,0 1-1 0 0,0-1 1 0 0,0 1-1 0 0,-1-1 1 0 0,1 1 0 0 0,-1-1-1 0 0,1 1 1 0 0,-1-1-1 0 0,0 0 1 0 0,1 1-1 0 0,-1-1 1 0 0,0 0-9 0 0,0-5 2 0 0,1 0 0 0 0,0 0 0 0 0,0 0-1 0 0,0 1 1 0 0,1-1 0 0 0,0 0 0 0 0,1 1-2 0 0,-1 0 1 0 0,7-18-1 0 0,-8 20 0 0 0,1 0 0 0 0,-1 0 0 0 0,1 0 0 0 0,-1 0 0 0 0,0 0 0 0 0,-1 0 0 0 0,1 0 0 0 0,-1-3 0 0 0,0 5 0 0 0,1-1 0 0 0,-1 1 0 0 0,0 1 0 0 0,0-1 0 0 0,1 0 0 0 0,-1 0 0 0 0,1 0 0 0 0,0 0 0 0 0,0 0 0 0 0,0 0 0 0 0,0 0 0 0 0,0 1 0 0 0,0-1 0 0 0,0 0 0 0 0,0 1 0 0 0,2-2 0 0 0,1-1 0 0 0,0 0 0 0 0,1 0 0 0 0,0 1 0 0 0,4-3 0 0 0,8-6 0 0 0,-9 3-5 0 0,-8 8 1 0 0,1 0 1 0 0,-1 0-1 0 0,1 1 1 0 0,0-1-1 0 0,0 0 1 0 0,-1 1-1 0 0,1-1 0 0 0,0 1 1 0 0,0-1-1 0 0,0 1 1 0 0,-1-1-1 0 0,1 1 1 0 0,0 0-1 0 0,0-1 0 0 0,0 1 1 0 0,0 0-1 0 0,0 0 1 0 0,0-1-1 0 0,0 1 4 0 0,9-3-11 0 0,25-9 7 0 0,-22 1-6 0 0,-13 11 9 0 0,0 0 0 0 0,0 0 1 0 0,0 0-1 0 0,0 0 0 0 0,0-1 0 0 0,0 1 1 0 0,0 0-1 0 0,0 0 0 0 0,0 0 0 0 0,0 0 1 0 0,0 0-1 0 0,1 0 0 0 0,-1 0 0 0 0,0 0 1 0 0,0 0-1 0 0,0 0 0 0 0,0-1 0 0 0,0 1 1 0 0,0 0-1 0 0,0 0 0 0 0,0 0 0 0 0,1 0 1 0 0,-1 0-1 0 0,0 0 0 0 0,0 0 0 0 0,0 0 1 0 0,0 0-1 0 0,0 0 0 0 0,0 0 0 0 0,0 0 1 0 0,1 0-1 0 0,-1 0 0 0 0,0 0 0 0 0,0 0 1 0 0,0 0-1 0 0,0 0 0 0 0,0 0 0 0 0,0 0 1 0 0,1 0-1 0 0,-1 0 0 0 0,0 1 0 0 0,0-1 1 0 0,0 0-1 0 0,0 0 0 0 0,0 0 0 0 0,0 0 1 0 0,0 0-1 0 0,0 0 0 0 0,0 0 0 0 0,1 0 1 0 0,-1 0-1 0 0,0 0 0 0 0,0 1 0 0 0,0-1 1 0 0,0 0-1 0 0,0 0 0 0 0,0 0 1 0 0,2 1-3 0 0,0 1 0 0 0,0-1-1 0 0,0 0 1 0 0,0 0 0 0 0,0 0-1 0 0,0 0 1 0 0,0 0 0 0 0,0-1 0 0 0,1 1-1 0 0,-1-1 1 0 0,1 1 3 0 0,-1-1-2 0 0,-1 0 0 0 0,1 1 0 0 0,0-1 0 0 0,0 0 0 0 0,0 1 0 0 0,-1 0 0 0 0,1-1 0 0 0,0 1 0 0 0,-1 0 0 0 0,1 0 0 0 0,0 0 0 0 0,-1 0 0 0 0,1 0 0 0 0,-1 0 0 0 0,0 1 0 0 0,1-1 0 0 0,-1 0 0 0 0,0 1-1 0 0,1 0 3 0 0,0 3 2 0 0,-2-4-4 0 0,1-1 0 0 0,-1 1 0 0 0,0 0 0 0 0,0-1 0 0 0,1 1 0 0 0,-1-1 0 0 0,1 1 0 0 0,-1-1 0 0 0,0 1 1 0 0,1 0-1 0 0,-1-1 0 0 0,1 1 0 0 0,-1-1 0 0 0,1 0 0 0 0,0 1 0 0 0,-1-1 0 0 0,1 1 0 0 0,-1-1 0 0 0,1 0 0 0 0,0 0 0 0 0,-1 1 0 0 0,1-1 2 0 0,4 2-12 0 0,2 3 10 0 0,0 0 1 0 0,-1 0-1 0 0,0 1 0 0 0,0 0 1 0 0,0 0-1 0 0,2 3 2 0 0,9 10-1 0 0,-15-18 1 0 0,-1 0 0 0 0,0 0 0 0 0,0 0 0 0 0,1 1 0 0 0,-1-1 0 0 0,0 1 0 0 0,0-1 0 0 0,0 0 0 0 0,-1 1 0 0 0,1-1 0 0 0,0 1 0 0 0,0 0 0 0 0,-1-1 0 0 0,1 1 0 0 0,-1 0 0 0 0,0-1 0 0 0,1 1 0 0 0,-1 0 0 0 0,0-1 0 0 0,0 1 0 0 0,0 0 0 0 0,0 0 0 0 0,1 0 0 0 0,-1 0 0 0 0,0-1 0 0 0,1 1 0 0 0,-1 0 0 0 0,1 0 0 0 0,-1-1 0 0 0,1 1 0 0 0,0-1 0 0 0,0 1 0 0 0,0-1 0 0 0,0 1 0 0 0,0 0 0 0 0,0-1 0 0 0,0 1 0 0 0,0-1 0 0 0,-1 1 0 0 0,1 0 0 0 0,0-1 0 0 0,-1 1 0 0 0,1 0 0 0 0,-1-1 0 0 0,0 1 0 0 0,1 0 0 0 0,-1 0 0 0 0,0 0 0 0 0,0-2 0 0 0,0 1 0 0 0,0 0 0 0 0,0 0 0 0 0,0-1 0 0 0,0 1 0 0 0,0 0 0 0 0,0-1 0 0 0,0 1 0 0 0,0 0 0 0 0,1-1 0 0 0,-1 1 0 0 0,0-1 0 0 0,1 1 0 0 0,-1 0 0 0 0,0-1 0 0 0,1 1 0 0 0,-1-1 0 0 0,0 1 0 0 0,1-1 0 0 0,-1 1 0 0 0,1-1 0 0 0,-1 1 0 0 0,1-1 0 0 0,-1 1 0 0 0,1-1 0 0 0,0 1 0 0 0,-1-1 0 0 0,1 0 0 0 0,-1 1 0 0 0,1-1 0 0 0,0 1 0 0 0,-1-1 0 0 0,1 1 0 0 0,-1-1 0 0 0,0 1 0 0 0,1-1 0 0 0,-1 1 0 0 0,1-1 0 0 0,-1 1 0 0 0,0-1 0 0 0,1 1 0 0 0,-1 0 0 0 0,0-1 0 0 0,0 1 0 0 0,0 0 0 0 0,0-1 0 0 0,1 1 0 0 0,-1 0 0 0 0,0-1 0 0 0,0 1 0 0 0,0 0 0 0 0,0-1 0 0 0,0 1 0 0 0,0 5 1 0 0,0 0 5 0 0,0 11 57 0 0,0-14 22 0 0,0-3-16 0 0,0 0-3 0 0,0 0 6 0 0,0 0 6 0 0,0 0 2 0 0,0 0-1 0 0,-6 0 17 0 0,-2 0-47 0 0,6 0 23 0 0,2-3-1 0 0,0 2-65 0 0,-1-1 0 0 0,1 1 0 0 0,-1-1 1 0 0,1 1-1 0 0,-1-1 0 0 0,1 1 0 0 0,-1-1 0 0 0,0 1 0 0 0,0 0 0 0 0,0-1-6 0 0,0 1 3 0 0,0 0-1 0 0,1 0 1 0 0,-1 0-1 0 0,0 0 1 0 0,1-1-1 0 0,-1 1 1 0 0,1 0-1 0 0,-1 0 1 0 0,1 0-1 0 0,-1 0 1 0 0,1 0-1 0 0,0-1 1 0 0,0 1-1 0 0,-1 0 1 0 0,1 0-1 0 0,0-1 1 0 0,0 1-1 0 0,0 0 1 0 0,1 0-1 0 0,-1-1 1 0 0,0 1-1 0 0,0 0 1 0 0,1 0-3 0 0,3-7 9 0 0,7-19-8 0 0,-8 19-1 0 0,1-6 0 0 0,1 1 0 0 0,1-1 0 0 0,5-10 0 0 0,21-13 0 0 0,-25 25 0 0 0,-5 9 0 0 0,-1-1 0 0 0,1 0 0 0 0,1 1 0 0 0,-1 0 0 0 0,0-1 0 0 0,1 1 0 0 0,0 0 0 0 0,0 0 0 0 0,-1 0 0 0 0,2 1 0 0 0,-1-1 0 0 0,0 1 0 0 0,0 0 0 0 0,4-2 0 0 0,19-1-14 0 0,-13-2-26 0 0,-11 7 38 0 0,-1-1-1 0 0,1 0 1 0 0,-1 0-1 0 0,0 1 0 0 0,1-1 1 0 0,-1 0-1 0 0,1 1 1 0 0,-1 0-1 0 0,1-1 0 0 0,0 1 1 0 0,-1 0-1 0 0,1 0 0 0 0,-1 0 3 0 0,5 0-7 0 0,0 0-1 0 0,0 0 1 0 0,0 1-1 0 0,0 0 1 0 0,0 0-1 0 0,0 0 0 0 0,0 1 1 0 0,0 0-1 0 0,-1 0 1 0 0,1 0-1 0 0,-1 1 0 0 0,1 0 1 0 0,-1 0-1 0 0,0 0 1 0 0,0 1-1 0 0,-1 0 1 0 0,1 0-1 0 0,-1 0 0 0 0,3 3 8 0 0,15 9 0 0 0,-20-14 0 0 0,0-1 0 0 0,0 0 0 0 0,0 0 0 0 0,0 1 0 0 0,-1-1 0 0 0,1 1 0 0 0,0-1 0 0 0,-1 1 0 0 0,1 0 0 0 0,-1 0 0 0 0,1-1 0 0 0,-1 1 0 0 0,0 0 0 0 0,0 0 0 0 0,0 1 0 0 0,0-1 0 0 0,0 0 0 0 0,0 1 0 0 0,13 21 0 0 0,-2-3 0 0 0,-7-11 0 0 0,-4-8 0 0 0,0 1 0 0 0,0-1 0 0 0,0 0 0 0 0,0 0 0 0 0,1 0 0 0 0,-1 0 0 0 0,1 0 0 0 0,0 0 0 0 0,-1 0 0 0 0,1 0 0 0 0,0 0 0 0 0,-1-1 0 0 0,1 1 0 0 0,-1 0 0 0 0,0 0 0 0 0,0 0 0 0 0,0 0 0 0 0,0 0 0 0 0,0 1 0 0 0,0-1 0 0 0,0 0 0 0 0,-1 0 0 0 0,1 1 0 0 0,-1-1 0 0 0,1 0 0 0 0,-1 1 0 0 0,0-1 0 0 0,0 0 0 0 0,0 1 0 0 0,0-1 0 0 0,-1 1 0 0 0,1-2 0 0 0,0 1 0 0 0,1 0 0 0 0,-1-1 0 0 0,0 1 0 0 0,1-1 0 0 0,-1 1 0 0 0,1 0 0 0 0,-1-1 0 0 0,1 1 0 0 0,0-1 0 0 0,0 1 0 0 0,-1-1 0 0 0,1 1 0 0 0,1-1 0 0 0,2 7 0 0 0,2 5 0 0 0,4-7 0 0 0,-8-3-37 0 0,-2-1-13 0 0,1-1-34 0 0,-1 0-17 0 0,0 0-33 0 0,0 0-38 0 0,0 0-43 0 0,0-1 215 0 0,0 1-261 0 0,0-1-44 0 0,0 1-40 0 0,0-1-37 0 0,0 1-249 0 0,1-1-62 0 0,-1 1-47 0 0,1 0-36 0 0,4 4-1397 0 0,4 3-1247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07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0 4536 0 0,'0'0'133'0'0,"0"0"-27"0"0,0 0 14 0 0,0 0 59 0 0,0 0 170 0 0,0 0 312 0 0,0 0 31 0 0,0 0-3 0 0,0 0-28 0 0,0 0-11 0 0,0 0-2 0 0,0 0-34 0 0,0 0-138 0 0,0 3-57 0 0,-1 5-150 0 0,-5 3 37 0 0,-1 3-4 0 0,5-3-68 0 0,2 7 117 0 0,0 0-42 0 0,0 0-37 0 0,0 0-36 0 0,0 18 149 0 0,0-2-94 0 0,1-25-216 0 0,0-1 0 0 0,0 0 0 0 0,0 0 0 0 0,1 0 0 0 0,1 1-75 0 0,-1-2 69 0 0,0 0 0 0 0,-1 1 0 0 0,0-1 0 0 0,0 1 0 0 0,-1 0-69 0 0,0 30 278 0 0,0 16 92 0 0,2-37-205 0 0,4 1-30 0 0,-1-3-43 0 0,-1 8 18 0 0,-4 37 212 0 0,-1-35-192 0 0,1 1 20 0 0,0 26 103 0 0,0-35-137 0 0,0 1 46 0 0,0-18-268 0 0,0 1 34 0 0,0 0 14 0 0,0 0 81 0 0,0 0 47 0 0,0 2 265 0 0,0-2-251 0 0,0-1-79 0 0,0 1-35 0 0,0 0-40 0 0,0-1-47 0 0,0 0-32 0 0,0 1-48 0 0,0-1-52 0 0,0 1-57 0 0,0-1-60 0 0,0 0-67 0 0,0 1-70 0 0,0-1-75 0 0,0-1 218 0 0,0 0-51 0 0,0 0-44 0 0,0 0-38 0 0,0-1-142 0 0,0 0-39 0 0,0 0-171 0 0,0-1-464 0 0</inkml:trace>
  <inkml:trace contextRef="#ctx0" brushRef="#br0" timeOffset="645.41">1 426 7688 0 0,'0'0'166'0'0,"0"0"29"0"0,0 0 14 0 0,0 3-25 0 0,0-3-182 0 0,0 0-1 0 0,0 0 0 0 0,0 1 1 0 0,0-1-1 0 0,0 0 0 0 0,0 0 1 0 0,0 1-1 0 0,0-1 0 0 0,0 0 1 0 0,0 0-1 0 0,0 1 0 0 0,0-1 1 0 0,0 0-1 0 0,0 0 0 0 0,0 1 0 0 0,0-1 1 0 0,0 0-1 0 0,0 0 0 0 0,1 1 1 0 0,-1-1-1 0 0,0 0 0 0 0,0 0 1 0 0,0 0-1 0 0,0 1 0 0 0,1-1 1 0 0,-1 0-1 0 0,0 0 0 0 0,0 0 1 0 0,0 1-1 0 0,1-1-1 0 0,6-3-6 0 0,5-2 21 0 0,-2 3 38 0 0,11 3 457 0 0,-1-1-76 0 0,0-1-51 0 0,-18 1-335 0 0,1-1 0 0 0,-1 1 0 0 0,1-1 0 0 0,-1 0 0 0 0,0 0 0 0 0,1 0 0 0 0,-1 0 0 0 0,0 0-1 0 0,0 0 1 0 0,0 0 0 0 0,1-1 0 0 0,-2 1 0 0 0,1-1 0 0 0,0 0-48 0 0,17-12 340 0 0,3 4-41 0 0,2 4-43 0 0,0 1-49 0 0,3 0-38 0 0,-3-2-72 0 0,44-25 103 0 0,-26 14-114 0 0,-27 8-59 0 0,7-4 3 0 0,20 4-3 0 0,-8-11 47 0 0,-13 15-29 0 0,-10 4-31 0 0,3-3-15 0 0,1-1 0 0 0,-1 0 1 0 0,0-1-1 0 0,0-1 0 0 0,7-5 1 0 0,-2 3-81 0 0,-4 5-62 0 0,-2 2 7 0 0,15-12-361 0 0,-10 5 97 0 0,-9 7 139 0 0,-1 2-60 0 0,-3-2-217 0 0,6-7-8 0 0,-8 7 8 0 0,-3 3 47 0 0,0 0 19 0 0,0 0 7 0 0,0 0 197 0 0,0 0 121 0 0,0 0 42 0 0,0 0 2 0 0,0 0-16 0 0,0 0 21 0 0,0 0 28 0 0,0 0 113 0 0,0 0 48 0 0,-1 7 42 0 0,2 9 284 0 0,0-13-315 0 0,0 0-49 0 0,6 1 123 0 0,-7-3-164 0 0,1-1 0 0 0,-1 0 1 0 0,1 0-1 0 0,-1 1 0 0 0,0-1 0 0 0,1 0 0 0 0,-1 1 0 0 0,0-1 0 0 0,1 0 0 0 0,-1 1 1 0 0,0-1-1 0 0,1 0 0 0 0,-1 1 0 0 0,0-1 0 0 0,1 1 0 0 0,-1-1 0 0 0,0 1 0 0 0,0-1 1 0 0,0 1-1 0 0,0-1 0 0 0,1 0 0 0 0,-1 1 0 0 0,0-1 0 0 0,0 1 0 0 0,0-1 0 0 0,0 1 0 0 0,0-1 1 0 0,0 1-1 0 0,0-1 0 0 0,0 1 0 0 0,0-1 0 0 0,-1 1-12 0 0,1 1 40 0 0,1 0 1 0 0,-1-1-1 0 0,0 1 1 0 0,0-1-1 0 0,1 1 0 0 0,-1-1 1 0 0,1 1-1 0 0,-1-1 1 0 0,1 1-1 0 0,0-1 0 0 0,-1 1 1 0 0,1-1-1 0 0,0 0-40 0 0,6 13 279 0 0,-2 12 152 0 0,0-11-147 0 0,0-2-73 0 0,-2 9 10 0 0,-4-9-107 0 0,1 7 81 0 0,4-1 20 0 0,-3-12-152 0 0,1 2-14 0 0,0 2 11 0 0,1-1 32 0 0,0 0 49 0 0,1 4 80 0 0,4 15 128 0 0,-6-20-207 0 0,0 0-1 0 0,-1 0 1 0 0,-1 8-142 0 0,4 16 370 0 0,9 11 253 0 0,-1-5-68 0 0,-9-13-242 0 0,-3-1 24 0 0,0 7 65 0 0,0-11-60 0 0,0-12-156 0 0,0 0 36 0 0,0 1 42 0 0,0 0 50 0 0,0-9-195 0 0,0 1-52 0 0,-1 0-38 0 0,0 3-63 0 0,-1-4 43 0 0,1 1 47 0 0,-1-1 67 0 0,0 0 63 0 0,0-1 88 0 0,0-1 104 0 0,-1 0 118 0 0,6-1-362 0 0,-2 1-129 0 0,0-1-1 0 0,0 1 1 0 0,1 0 0 0 0,-1 0 0 0 0,-1-1 0 0 0,1 1-1 0 0,0-1 1 0 0,0 1 0 0 0,0-1 0 0 0,-1 1 0 0 0,1-1 0 0 0,-1 1-1 0 0,1-1 1 0 0,-1 0 0 0 0,1 1 0 0 0,-1-1 0 0 0,0 0-1 0 0,0 0-4 0 0,0-1 2 0 0,0 1-1 0 0,0-1 0 0 0,1 1 1 0 0,-1 0-1 0 0,0-1 0 0 0,1 1 1 0 0,0 0-1 0 0,0-1 0 0 0,0 1 1 0 0,0 0-1 0 0,0 0 0 0 0,0-1 1 0 0,0 1-1 0 0,0 0 0 0 0,1 0 1 0 0,0 0-2 0 0,0-1 11 0 0,1 0 1 0 0,-1-1 0 0 0,0 1 0 0 0,-1 0 0 0 0,1-1-1 0 0,1-3-11 0 0,3-15 22 0 0,-5 18-15 0 0,0 0 0 0 0,0 0 0 0 0,0 0 0 0 0,0 0 0 0 0,1 0 0 0 0,0 0 0 0 0,0 0 0 0 0,0 1 0 0 0,0-1 0 0 0,1 1 0 0 0,-1-1 0 0 0,1 1-1 0 0,2-2-6 0 0,40-40-13 0 0,-42 42 2 0 0,1-1-1 0 0,0 1 1 0 0,0 0-1 0 0,0 1 1 0 0,0-1-1 0 0,0 1 1 0 0,1-1 11 0 0,15-8-47 0 0,-15 8 46 0 0,-1 1 0 0 0,1-1-1 0 0,0 1 1 0 0,0 0 0 0 0,-1 1-1 0 0,3-1 2 0 0,-4 1-3 0 0,1 0 0 0 0,-1 1 0 0 0,1 0 0 0 0,-1-1-1 0 0,0 1 1 0 0,3 0 3 0 0,10 5-58 0 0,-13-4 59 0 0,30 18-99 0 0,-16-4 37 0 0,-10-3 60 0 0,-2 12-11 0 0,2-19-18 0 0,-3-2 12 0 0,12 26-60 0 0,-14-15 53 0 0,-2-12 16 0 0,0-1 1 0 0,0 1-1 0 0,0-1 0 0 0,0 1 0 0 0,1 0 1 0 0,-1-1-1 0 0,0 1 0 0 0,1-1 1 0 0,-1 1-1 0 0,1-1 9 0 0,9 12-179 0 0,-8-11 55 0 0,-1 0 34 0 0,0 2-14 0 0,-2 4 12 0 0,1-8 59 0 0,0 3-223 0 0,0-1-133 0 0,0 1 281 0 0,5 5-223 0 0,-4-7 185 0 0,1 0-61 0 0,-1 1-25 0 0,1-1-67 0 0,-1 0-77 0 0,0 0-88 0 0,0 1-100 0 0,0 0-110 0 0,0 0-122 0 0,-1-1 349 0 0,0 1-34 0 0,0 0-1356 0 0,0-2-1035 0 0</inkml:trace>
  <inkml:trace contextRef="#ctx0" brushRef="#br0" timeOffset="1007.74">1405 568 7688 0 0,'3'0'166'0'0,"23"0"238"0"0,-21-3-220 0 0,4-4-138 0 0,-8 6-47 0 0,1 1 0 0 0,-1-1 1 0 0,0 0-1 0 0,1 1 0 0 0,-1-1 1 0 0,1 1-1 0 0,-1-1 0 0 0,1 1 1 0 0,-1 0-1 0 0,1-1 0 0 0,-1 1 1 0 0,2 0 0 0 0,-1 0-2 0 0,-1 0 1 0 0,1 0-1 0 0,0 0 1 0 0,-1-1 0 0 0,1 1-1 0 0,-1 0 1 0 0,1-1-1 0 0,-1 1 1 0 0,1-1-1 0 0,-1 0 1 0 0,0 1-1 0 0,2-2 2 0 0,1-1 28 0 0,0-1 42 0 0,-1 2 243 0 0,0 0-109 0 0,0 2-64 0 0,1 0-51 0 0,-1-1-13 0 0,0 1 39 0 0,1-3 49 0 0,1 1-35 0 0,6-6 136 0 0,-2 2-74 0 0,-2 2-11 0 0,0 0 28 0 0,2-1 71 0 0,12-5 22 0 0,-12 4-42 0 0,-2 1-86 0 0,-1 0-70 0 0,-2 0-57 0 0,2-2-49 0 0,-5 7-3 0 0,-1-1 0 0 0,1 0 0 0 0,0 1 0 0 0,0-1 1 0 0,0 1-1 0 0,0-1 0 0 0,0 1 0 0 0,0-1 1 0 0,0 1-1 0 0,0 0 0 0 0,0-1 0 0 0,0 1 0 0 0,0 0 1 0 0,0 0-1 0 0,0 0 0 0 0,0 0 0 0 0,0 0 1 0 0,0 0 5 0 0,-1 0-2 0 0,0 0 0 0 0,0 0 0 0 0,1 0 0 0 0,-1 0 1 0 0,0 0-1 0 0,0 0 0 0 0,0 0 0 0 0,0 0 0 0 0,0 0 0 0 0,0 0 1 0 0,0 0-1 0 0,0 0 0 0 0,0 0 0 0 0,0 0 0 0 0,1 0 0 0 0,-1 0 1 0 0,0 0-1 0 0,0 0 0 0 0,0 0 0 0 0,0 0 0 0 0,0 0 1 0 0,0 0-1 0 0,0 0 0 0 0,0-1 0 0 0,0 1 0 0 0,0 0 0 0 0,0 0 1 0 0,0 0-1 0 0,1 0 0 0 0,-1 0 0 0 0,0 0 0 0 0,0 0 0 0 0,0 0 1 0 0,0 0-1 0 0,0 0 0 0 0,0 0 0 0 0,0 0 0 0 0,0 0 0 0 0,0-1 1 0 0,0 1-1 0 0,0 0 0 0 0,0 0 0 0 0,0 0 0 0 0,0 0 1 0 0,0 0-1 0 0,0 0 0 0 0,0 0 0 0 0,0 0 0 0 0,0 0 0 0 0,0 0 1 0 0,0-1-1 0 0,0 1 0 0 0,0 0 0 0 0,0 0 0 0 0,0 0 0 0 0,0 0 1 0 0,0 0 1 0 0,0 0-4 0 0,0-1 1 0 0,0 1 0 0 0,0-1 0 0 0,0 1 0 0 0,0-1 0 0 0,0 1 0 0 0,0 0-1 0 0,0-1 1 0 0,0 1 0 0 0,0-1 0 0 0,0 1 0 0 0,0 0 0 0 0,1-1-1 0 0,-1 1 1 0 0,0-1 0 0 0,0 1 0 0 0,0 0 0 0 0,1-1 0 0 0,-1 1 0 0 0,0 0-1 0 0,0-1 1 0 0,1 1 0 0 0,-1 0 0 0 0,0-1 0 0 0,1 1 0 0 0,-1 0-1 0 0,0 0 1 0 0,1 0 0 0 0,-1-1 0 0 0,1 1 0 0 0,-1 0 3 0 0,7-5-6 0 0,-7 5 6 0 0,0 0 1 0 0,1-1-1 0 0,-1 1 0 0 0,0 0 1 0 0,0-1-1 0 0,0 1 1 0 0,0 0-1 0 0,1-1 1 0 0,-1 1-1 0 0,0 0 0 0 0,0-1 1 0 0,0 1-1 0 0,0 0 1 0 0,0-1-1 0 0,0 1 1 0 0,0 0-1 0 0,0-1 0 0 0,0 1 1 0 0,0 0-1 0 0,0-1 1 0 0,0 1-1 0 0,0 0 1 0 0,0-1-1 0 0,-1 1 0 0 0,1 0 1 0 0,0-1-1 0 0,0 1 1 0 0,0 0-1 0 0,0-1 1 0 0,-1 1-1 0 0,1 0 0 0 0,-7-5 46 0 0,7 5-42 0 0,-1 0 1 0 0,1-1 0 0 0,0 1 0 0 0,-1 0 0 0 0,1 0-1 0 0,0-1 1 0 0,-1 1 0 0 0,1 0 0 0 0,0 0 0 0 0,-1-1-1 0 0,1 1 1 0 0,0 0 0 0 0,-1-1 0 0 0,1 1 0 0 0,0 0-1 0 0,0-1 1 0 0,0 1 0 0 0,-1-1 0 0 0,1 1 0 0 0,0 0 0 0 0,0-1-1 0 0,0 1 1 0 0,0-1 0 0 0,0 1 0 0 0,0 0 0 0 0,0-1-1 0 0,0 1 1 0 0,0-1 0 0 0,0 1 0 0 0,0 0 0 0 0,0-1-5 0 0,-3-4 129 0 0,2 3-115 0 0,0 1 1 0 0,0 0 0 0 0,0 0-1 0 0,0 0 1 0 0,-1 0-1 0 0,1 0 1 0 0,0 1-1 0 0,-1-1 1 0 0,1 0-1 0 0,-1 0 1 0 0,1 1-1 0 0,-1-1 1 0 0,0 1-15 0 0,-12-2 69 0 0,-9 2-41 0 0,0 0-43 0 0,0 0 28 0 0,22 0-11 0 0,1 0 0 0 0,0 0 0 0 0,-1 0 0 0 0,1 0 0 0 0,0 0 0 0 0,-1 0 0 0 0,1 0 0 0 0,0 0 0 0 0,-1 0 0 0 0,1 0 1 0 0,0 0-1 0 0,0 0 0 0 0,-1 1 0 0 0,1-1 0 0 0,0 0 0 0 0,-1 0 0 0 0,1 0 0 0 0,0 0 0 0 0,-1 0 0 0 0,1 1 0 0 0,0-1 0 0 0,0 0 0 0 0,-1 0 0 0 0,1 1 0 0 0,0-1 0 0 0,0 0-2 0 0,-19 12 43 0 0,15-10-23 0 0,0 0-1 0 0,0 0 1 0 0,0 1 0 0 0,1 0 0 0 0,-4 2-20 0 0,4-2 15 0 0,0-1 1 0 0,0 0 0 0 0,0 1 0 0 0,0-1-1 0 0,-1-1 1 0 0,0 2-16 0 0,0-2 19 0 0,1 1-1 0 0,-1 0 1 0 0,1 0 0 0 0,0 1 0 0 0,0-1-1 0 0,-1 2-18 0 0,-4 3 62 0 0,5-4-23 0 0,-1 0 1 0 0,1 0-1 0 0,0 1 1 0 0,0-1-1 0 0,1 1 1 0 0,-1 0-40 0 0,-6 14 200 0 0,2-4-60 0 0,3-3-2 0 0,4 6-1 0 0,-1-1-9 0 0,-6-2 8 0 0,6-13-115 0 0,1 0-1 0 0,-1 1 1 0 0,0-1 0 0 0,0 1-1 0 0,1-1 1 0 0,-1 1-1 0 0,1-1 1 0 0,0 1-1 0 0,-1-1 1 0 0,1 1-1 0 0,0-1 1 0 0,0 1 0 0 0,0 0-21 0 0,-1 5 72 0 0,1-5-52 0 0,0 0 0 0 0,0 0 0 0 0,0 0 1 0 0,0 0-1 0 0,0 1 0 0 0,1-1 0 0 0,-1 0 1 0 0,1 0-1 0 0,-1 0 0 0 0,1 1-20 0 0,3 5 61 0 0,-1-2-19 0 0,-1-1 1 0 0,1 0-1 0 0,0 0 1 0 0,0 0 0 0 0,1-1-1 0 0,-1 1 1 0 0,4 2-43 0 0,-3-3 7 0 0,-1 0 9 0 0,1 0 1 0 0,0 0 0 0 0,0-1 0 0 0,0 0 0 0 0,2 1-17 0 0,4 1 15 0 0,-8-4-14 0 0,1 0 0 0 0,-1 0 1 0 0,0 0-1 0 0,0 1 0 0 0,0-1 0 0 0,0 1 1 0 0,0-1-1 0 0,0 1 0 0 0,0 0-1 0 0,1 0 8 0 0,0 0-1 0 0,-1 0 1 0 0,1 0-1 0 0,0 0 1 0 0,0 0 0 0 0,1 0-8 0 0,30 11 8 0 0,-28-11-8 0 0,0-1-34 0 0,6 0 96 0 0,-8-1-89 0 0,0 1-76 0 0,1-1-105 0 0,-2 1 55 0 0,0 0-38 0 0,1 1-238 0 0,1 0-116 0 0,0 0 10 0 0,0-1-56 0 0,5 2-710 0 0,2 0-485 0 0,7-3-1021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42.9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1 6120 0 0,'0'0'176'0'0,"-3"0"-4"0"0,-10 0-167 0 0,3 0 41 0 0,-3 1 138 0 0,-2 6 352 0 0,5-2-293 0 0,-21 0 805 0 0,13 5-502 0 0,8-5-81 0 0,0 0 0 0 0,-1 0 1 0 0,-6 2-466 0 0,-7 3 362 0 0,18-7-141 0 0,2 0-77 0 0,1-1-48 0 0,1 1-46 0 0,0 0-16 0 0,-2-1 43 0 0,-3 2 86 0 0,2 0-40 0 0,2 2-19 0 0,3 7-2 0 0,0-6-76 0 0,0 9 56 0 0,2 0-16 0 0,25 15-52 0 0,-24-24-14 0 0,-2-3 0 0 0,1-1 0 0 0,0 0 0 0 0,-1 0 0 0 0,1 0 0 0 0,0 0 0 0 0,0 0 0 0 0,1 0 0 0 0,-1-1 0 0 0,0 1 0 0 0,1-1 0 0 0,0 0 0 0 0,0 1 0 0 0,2 0 0 0 0,14 11 0 0 0,-1 0 0 0 0,0 1 0 0 0,4 6 0 0 0,41 42 0 0 0,-59-58 0 0 0,-1 0 1 0 0,1 0 0 0 0,-1 1 0 0 0,0 0-1 0 0,-1-1 1 0 0,1 1 0 0 0,-1 0 0 0 0,1 5-1 0 0,-1-6 6 0 0,1 11 39 0 0,-3 7 122 0 0,-1-12-77 0 0,1-9-63 0 0,0 0 0 0 0,0 0 1 0 0,0 0-1 0 0,-1 0 0 0 0,1 0 0 0 0,-1 0 0 0 0,0-1 0 0 0,1 1 0 0 0,-1 0 0 0 0,0 0 0 0 0,0-1 1 0 0,0 1-1 0 0,0 0 0 0 0,0-1 0 0 0,-1 1 0 0 0,1-1 0 0 0,0 1 0 0 0,-1-1 0 0 0,1 0 0 0 0,-1 0 0 0 0,0 1-27 0 0,-4 2 165 0 0,-1 0-1 0 0,0 0 0 0 0,-1 0 0 0 0,-4 1-164 0 0,-7 3 372 0 0,12-3-235 0 0,5-4-108 0 0,1 0 0 0 0,-1 0 0 0 0,1-1 0 0 0,-1 1-1 0 0,1 0 1 0 0,-1 0 0 0 0,1-1 0 0 0,-1 1-1 0 0,0-1 1 0 0,1 0 0 0 0,-1 1 0 0 0,0-1-1 0 0,1 0 1 0 0,-1 0 0 0 0,-1 0-29 0 0,-20 3 149 0 0,-9 6 0 0 0,29-8-138 0 0,-18 3 113 0 0,5-5-58 0 0,6 1-34 0 0,7 0-28 0 0,1 0 1 0 0,-1 0-1 0 0,0-1 1 0 0,0 1-1 0 0,1 0 1 0 0,-1-1 0 0 0,0 0-1 0 0,1 0 1 0 0,-1 0-1 0 0,0 0 1 0 0,1 0-1 0 0,-1 0-4 0 0,1-1 3 0 0,0 1-1 0 0,0 0 1 0 0,-1 0-1 0 0,1 1 1 0 0,0-1-1 0 0,-1 0 0 0 0,1 1 1 0 0,0-1-1 0 0,-1 1 1 0 0,1 0-1 0 0,-1 0 1 0 0,0 0-3 0 0,-7 0 2 0 0,-9 0 88 0 0,17 0-154 0 0,4-3-43 0 0,9-10-168 0 0,-9 9 181 0 0,-2 2-19 0 0,1 0-30 0 0,-1 0-64 0 0,1 0-78 0 0,0 1-95 0 0,0 0 45 0 0,0 1-50 0 0,0-1-45 0 0,0 1-38 0 0,1 0-138 0 0,0 0-39 0 0,0-1-165 0 0,1 1-447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41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1 6704 0 0,'0'0'149'0'0,"0"0"23"0"0,0 0 12 0 0,0 0 39 0 0,0 0 135 0 0,0 0 61 0 0,0 0 12 0 0,2 2 3 0 0,0 0-431 0 0,0 1 47 0 0,0-1 40 0 0,0 1 34 0 0,1 3 191 0 0,-1 12 532 0 0,-3-11-632 0 0,0 0-53 0 0,-4 3 11 0 0,1 0-23 0 0,1-2-16 0 0,2 1 17 0 0,1 1 49 0 0,-1 2-25 0 0,1-4-29 0 0,0 0 1 0 0,0 0-1 0 0,1 1 1 0 0,1 6-147 0 0,3 2 148 0 0,-3-11-89 0 0,0 1 0 0 0,-1-1 0 0 0,0 1 0 0 0,0 0-1 0 0,0 0 1 0 0,-1 0-59 0 0,-1 31 242 0 0,1-19-103 0 0,0-1 0 0 0,1 0 0 0 0,2 15-139 0 0,2-9 120 0 0,1 2 26 0 0,-4 5 51 0 0,-2 56 257 0 0,0-53-308 0 0,0 25 169 0 0,0 0-66 0 0,0 107 339 0 0,0-163-512 0 0,0-3-2 0 0,0 0-8 0 0,0 0-2 0 0,0 0-37 0 0,0 0-40 0 0,0 0-42 0 0,0 0-83 0 0,-3-3-150 0 0,3 3 288 0 0,-2-2-76 0 0,1 0-4 0 0,-1 1-20 0 0,0-1-40 0 0,1 0-15 0 0,-1 0-41 0 0,1 0-47 0 0,-1-1-52 0 0,1 1-58 0 0,-1-1-52 0 0,1 1-47 0 0,-1-1-40 0 0,0-1-146 0 0,0 1-39 0 0,0-2-176 0 0,-1-2-469 0 0</inkml:trace>
  <inkml:trace contextRef="#ctx0" brushRef="#br0" timeOffset="537.29">1 427 9184 0 0,'0'0'208'0'0,"0"0"33"0"0,0 0 14 0 0,3 0-42 0 0,4 0-166 0 0,8 1 137 0 0,-12-1-132 0 0,-1 0 1 0 0,0 0-1 0 0,0-1 1 0 0,1 1-1 0 0,-1 0 1 0 0,0-1-1 0 0,0 0 1 0 0,2 0-53 0 0,18-9 353 0 0,4 7-92 0 0,-20 3-187 0 0,0-1 0 0 0,0 1 0 0 0,0-1 0 0 0,5-2-74 0 0,1 0 160 0 0,0-2-1 0 0,10-5-159 0 0,-11 5 97 0 0,1 1-1 0 0,-1-1 1 0 0,1 2 0 0 0,5-2-97 0 0,12 0 113 0 0,-17 4-68 0 0,0-1 1 0 0,0-1 0 0 0,-1 0 0 0 0,3-1-46 0 0,15-9 120 0 0,-2 0-43 0 0,-9 4-40 0 0,-1 2 1 0 0,2-1-1 0 0,15-3-37 0 0,-16 7 10 0 0,-10 3-8 0 0,-1-1 1 0 0,1 0 0 0 0,-1-1 0 0 0,0 0 0 0 0,1 0-3 0 0,40-16 77 0 0,-25 6-28 0 0,1 0-34 0 0,-20 11-6 0 0,2 1 11 0 0,16 2 5 0 0,-22-2-25 0 0,1 1 0 0 0,0 0 0 0 0,0 0 0 0 0,0 0 0 0 0,0 0 0 0 0,0 1 0 0 0,-1-1 0 0 0,1 0 0 0 0,0 0 0 0 0,0 0 0 0 0,0 1 0 0 0,0-1 0 0 0,-1 0 0 0 0,2 1 0 0 0,-1 1-3 0 0,-1-1 1 0 0,1 1-1 0 0,-1 0 1 0 0,1-1 0 0 0,-1 1-1 0 0,1 0 1 0 0,-1 0-1 0 0,0-1 1 0 0,0 1 0 0 0,0 0-1 0 0,0 0 1 0 0,0-1 0 0 0,0 1-1 0 0,0 0 1 0 0,0 0-1 0 0,-1 0 3 0 0,1 0-3 0 0,-1 1 0 0 0,1 0-1 0 0,0 0 1 0 0,0-1-1 0 0,0 1 1 0 0,0 0 0 0 0,1 0-1 0 0,-1-1 1 0 0,1 1 0 0 0,0 1 3 0 0,1-1-1 0 0,0 0 0 0 0,-1 1 0 0 0,1 0 0 0 0,-1-1 0 0 0,0 1 0 0 0,1 0 0 0 0,-2-1 0 0 0,1 1 0 0 0,0 0 0 0 0,-1 0 0 0 0,0 3 1 0 0,0 66-60 0 0,0-23 71 0 0,0-9 50 0 0,0 0 66 0 0,0-34-100 0 0,1 0 0 0 0,0-1 1 0 0,0 1-1 0 0,1 0 0 0 0,0-1 1 0 0,0 1-28 0 0,2 9 69 0 0,2 13 74 0 0,-1-14-46 0 0,-3-12-75 0 0,-1 1 0 0 0,0-1 0 0 0,0 1 0 0 0,0-1 0 0 0,-1 1 0 0 0,1-1-1 0 0,-1 1 1 0 0,1-1 0 0 0,-1 1-22 0 0,3 21 154 0 0,7-3 62 0 0,-5 10 168 0 0,0-24-285 0 0,-1-1-34 0 0,-1-2 25 0 0,-2 1 42 0 0,-1 2 74 0 0,0 3 4 0 0,0-9 46 0 0,0-2 22 0 0,0 0 2 0 0,0 0-10 0 0,0 0-39 0 0,0 0-21 0 0,0-2-2 0 0,0-10-18 0 0,-1-9-26 0 0,0 19-143 0 0,1-1 0 0 0,1 0 0 0 0,-1 0 0 0 0,0 0 1 0 0,1 0-1 0 0,-1 0 0 0 0,1 1 0 0 0,0-1 0 0 0,0 0-21 0 0,3-5 48 0 0,8-18 23 0 0,-2 7-27 0 0,-7 15-36 0 0,0 0 1 0 0,0-1 0 0 0,-1 1-1 0 0,0-1 1 0 0,1-1-9 0 0,0-7 26 0 0,-3 10-23 0 0,1 1 0 0 0,-1 0 0 0 0,1-1-1 0 0,0 1 1 0 0,0 0 0 0 0,0 0 0 0 0,0 0 0 0 0,0 0 0 0 0,0-1 0 0 0,0 1 0 0 0,1 1 0 0 0,-1-1 0 0 0,1 0-1 0 0,-1 0-2 0 0,0 1 0 0 0,3-3 1 0 0,0 0-1 0 0,1 0 0 0 0,-1 0 0 0 0,1 1 1 0 0,1-1-1 0 0,-4 2-2 0 0,1 1 1 0 0,0 0-1 0 0,-1 0 1 0 0,1 0-1 0 0,0 1 1 0 0,0-1 0 0 0,0 1-1 0 0,0-1 1 0 0,0 1-1 0 0,0 0 1 0 0,0 0 1 0 0,6 0-54 0 0,16 0-91 0 0,-14 3 129 0 0,-6 10-37 0 0,8 3 3 0 0,0 1-5 0 0,-10-3 66 0 0,-3-6-10 0 0,0-6-7 0 0,0 0 1 0 0,0 0 0 0 0,0 0-1 0 0,0 0 1 0 0,0 1 0 0 0,0-1-1 0 0,1 0 1 0 0,-1 0-1 0 0,1 0 1 0 0,0 1 5 0 0,15 26-11 0 0,-10-25 11 0 0,0 1-4 0 0,-5 4-26 0 0,-1-8 13 0 0,0 0 0 0 0,0 0 0 0 0,1 0 0 0 0,-1 0 0 0 0,0 0 0 0 0,1 0 0 0 0,-1 0 0 0 0,1 0 0 0 0,-1 0 0 0 0,1 0 0 0 0,-1 0 0 0 0,1-1 0 0 0,-1 1 0 0 0,1 0 0 0 0,0 0 0 0 0,0-1 1 0 0,-1 1-1 0 0,1 0 0 0 0,0-1 0 0 0,0 1 0 0 0,0-1 17 0 0,13 9-216 0 0,-3-4 36 0 0,3 1-155 0 0,-9-2 117 0 0,-1-1-40 0 0,-2-2-103 0 0,0 1 80 0 0,-1-2 67 0 0,1 1 56 0 0,1-1-31 0 0,2-1-23 0 0,-4 1 90 0 0,1 0-76 0 0,-1 0-99 0 0,2 0-237 0 0,0 0-108 0 0,0 0 103 0 0,0 0-41 0 0,3 0-666 0 0,5 0-514 0 0,7 0-981 0 0</inkml:trace>
  <inkml:trace contextRef="#ctx0" brushRef="#br0" timeOffset="862.87">1247 663 7136 0 0,'11'-1'113'0'0,"-2"-4"-14"0"0,3-1 48 0 0,1 3-8 0 0,5 2 73 0 0,-7 1-180 0 0,10 0 39 0 0,-6-3 261 0 0,-12 2-242 0 0,0-1 0 0 0,-1 0-1 0 0,1 0 1 0 0,0 0-1 0 0,-1 0 1 0 0,1-1 0 0 0,-1 1-1 0 0,1-2-89 0 0,3-1 210 0 0,-5 3-35 0 0,1 1-32 0 0,0 0 55 0 0,1 0-78 0 0,1 1-75 0 0,0 0-17 0 0,-2-1 59 0 0,5-2 45 0 0,23-14 452 0 0,-22 8-384 0 0,-3-4 61 0 0,2 9-102 0 0,-7 4-149 0 0,0-1 0 0 0,1 1 0 0 0,-1 0 0 0 0,1 0 1 0 0,-1-1-1 0 0,1 1 0 0 0,-1 0 0 0 0,0-1 0 0 0,1 1 0 0 0,-1 0 0 0 0,0-1 0 0 0,1 1 1 0 0,-1-1-1 0 0,0 1 0 0 0,0-1 0 0 0,1 1 0 0 0,-1 0 0 0 0,0-1 0 0 0,0 1 0 0 0,0-1 0 0 0,0 1 1 0 0,1-1-1 0 0,-1 1 0 0 0,0-1 0 0 0,0 1 0 0 0,0-1 0 0 0,0 1 0 0 0,0-1 0 0 0,0 1 0 0 0,0-1 1 0 0,-1 1-1 0 0,1-1-10 0 0,0-3 31 0 0,0-2 48 0 0,1-2 98 0 0,-2-12 327 0 0,0 16-378 0 0,0 1-35 0 0,-6-2 87 0 0,6 5-167 0 0,1 0-1 0 0,0 0 1 0 0,-1 0 0 0 0,1-1 0 0 0,-1 1 0 0 0,1 0-1 0 0,0 0 1 0 0,-1-1 0 0 0,1 1 0 0 0,0 0-1 0 0,0-1 1 0 0,-1 1 0 0 0,1 0 0 0 0,0-1-1 0 0,0 1 1 0 0,-1 0 0 0 0,1-1 0 0 0,0 1-1 0 0,0 0 1 0 0,0-1 0 0 0,0 1 0 0 0,-1-1-1 0 0,1 1 1 0 0,0 0 0 0 0,0-1 0 0 0,0 1 0 0 0,0-1-1 0 0,0 1 1 0 0,0-1 0 0 0,0 1 0 0 0,0-1-11 0 0,0 1 4 0 0,0 0 1 0 0,1 0-1 0 0,-1 0 1 0 0,0 0-1 0 0,0 0 1 0 0,0 0-1 0 0,0 0 1 0 0,0 0-1 0 0,0 0 1 0 0,0-1-1 0 0,0 1 0 0 0,0 0 1 0 0,0 0-1 0 0,0 0 1 0 0,0 0-1 0 0,0 0 1 0 0,0 0-1 0 0,0 0 1 0 0,0 0-1 0 0,-1 0 1 0 0,1 0-1 0 0,0-1 1 0 0,0 1-1 0 0,0 0 1 0 0,0 0-1 0 0,0 0 1 0 0,0 0-1 0 0,0 0 1 0 0,0 0-1 0 0,0 0 1 0 0,0 0-1 0 0,0 0 1 0 0,0 0-1 0 0,0 0 1 0 0,0 0-1 0 0,0 0 1 0 0,-1 0-1 0 0,1 0 1 0 0,0 0-1 0 0,0 0 1 0 0,0 0-1 0 0,0 0 1 0 0,0-1-1 0 0,0 1 1 0 0,0 0-1 0 0,0 0 1 0 0,0 0-1 0 0,0 0 1 0 0,0 0-1 0 0,-1 0 1 0 0,1 1-1 0 0,0-1 1 0 0,0 0-1 0 0,0 0 1 0 0,0 0-1 0 0,0 0 1 0 0,0 0-5 0 0,-6 0 111 0 0,-19 1 405 0 0,16 1-323 0 0,-2 3-46 0 0,1 2-106 0 0,-8 11 126 0 0,11-13-128 0 0,1 0 0 0 0,0 1-1 0 0,1 0 1 0 0,-1 1 0 0 0,1-1 0 0 0,-2 5-39 0 0,-12 23 169 0 0,7-11-79 0 0,9-2 27 0 0,2-19-105 0 0,1 0 0 0 0,0 0 1 0 0,-1 0-1 0 0,1-1 0 0 0,-1 1 1 0 0,1 0-1 0 0,-1-1 0 0 0,0 1 1 0 0,0-1-1 0 0,0 1 0 0 0,0 1-12 0 0,0-3 7 0 0,0 1-1 0 0,1 0 0 0 0,-1 0 1 0 0,0 0-1 0 0,1 0 0 0 0,-1 0 1 0 0,1 0-1 0 0,-1 0 0 0 0,1 0 1 0 0,0 0-1 0 0,0 0 0 0 0,-1 0 1 0 0,1 0-1 0 0,0 1 0 0 0,0-1 1 0 0,0 0-1 0 0,0 0 0 0 0,0 0 1 0 0,0 0-1 0 0,0 0 0 0 0,0 0 1 0 0,1 0-1 0 0,-1 0 1 0 0,1 1-7 0 0,4 6 44 0 0,-4-6-32 0 0,-1-1-1 0 0,1 1 1 0 0,0-1-1 0 0,0 1 1 0 0,0-1 0 0 0,-1 1-1 0 0,1-1 1 0 0,-1 1-1 0 0,1 0 1 0 0,-1-1 0 0 0,1 3-12 0 0,1 1 68 0 0,2-1-43 0 0,0 0-5 0 0,-1 0 1 0 0,1-1-1 0 0,0 1 1 0 0,0-1 0 0 0,2 1-21 0 0,26 12 117 0 0,-30-15-112 0 0,0-1 0 0 0,-1 1 1 0 0,1-1-1 0 0,0 1 0 0 0,0-1 0 0 0,0 0 0 0 0,0 0 1 0 0,0 0-1 0 0,0 0 0 0 0,0 0 0 0 0,1 0-5 0 0,7 0 44 0 0,-2 0-120 0 0,1 0 57 0 0,1 0 53 0 0,7 1 80 0 0,0-1 1 0 0,-6 0-71 0 0,-1 0-45 0 0,-1 1-48 0 0,-1-1-36 0 0,0 0-49 0 0,0-1-55 0 0,0 1-62 0 0,-2 0-12 0 0,0 0-51 0 0,1-1-58 0 0,-1 1-59 0 0,0-1-65 0 0,0 1-69 0 0,-1-1-73 0 0,1 0-76 0 0,13-3-1254 0 0,9-5-1128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40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254 286 5344 0 0,'-6'0'64'0'0,"4"0"-44"0"0,1-1 0 0 0,-1 1 0 0 0,0 0 0 0 0,1 0 0 0 0,-1 0 0 0 0,0 1 1 0 0,1-1-1 0 0,-1 0 0 0 0,1 1 0 0 0,-1-1 0 0 0,0 1 0 0 0,0 0-20 0 0,-4 9 31 0 0,4-8-32 0 0,0-1 1 0 0,0 1 0 0 0,0-1-1 0 0,-1 0 1 0 0,1 0 0 0 0,0 0-1 0 0,-1 0 1 0 0,0 0 0 0 0,1-1 2 0 0,-1 1-1 0 0,1 0 1 0 0,0 0 0 0 0,-1 0-1 0 0,1 1 1 0 0,0-1 0 0 0,0 0-1 0 0,-1 1-1 0 0,1 2 16 0 0,-4 3 11 0 0,-4-4-17 0 0,9-3-8 0 0,0 0 0 0 0,0 0 0 0 0,0 1 1 0 0,0-1-1 0 0,0 0 0 0 0,1 1 0 0 0,-1-1 0 0 0,0 0 0 0 0,0 1 0 0 0,0-1 0 0 0,0 1 0 0 0,1-1 0 0 0,-1 1 0 0 0,0 0 0 0 0,1-1 0 0 0,-1 1 0 0 0,0 0 1 0 0,1-1-1 0 0,-1 1 0 0 0,1 0 0 0 0,-1 0 0 0 0,1 0 0 0 0,-1-1 0 0 0,1 1 0 0 0,0 0 0 0 0,-1 0-2 0 0,-4 8 9 0 0,-3 1 102 0 0,-3 1 124 0 0,-7 5 239 0 0,0 1 76 0 0,4-4-139 0 0,0 1-103 0 0,-6 9 24 0 0,18-20-281 0 0,0 0 0 0 0,0 1-1 0 0,1-1 1 0 0,-1 0 0 0 0,1 1-1 0 0,-1 2-50 0 0,-1 16 257 0 0,3-19-219 0 0,0 0 0 0 0,-1 0 0 0 0,1 0 0 0 0,-1 0 0 0 0,0 0 0 0 0,1 0 1 0 0,-2 2-39 0 0,-6 13 225 0 0,5-8-76 0 0,2 0-41 0 0,5 15 104 0 0,4-6-13 0 0,-3-11-99 0 0,0-1 0 0 0,0 0 0 0 0,0 0 0 0 0,4 3-100 0 0,1 0 160 0 0,-1 0 42 0 0,-7-9-172 0 0,5 4 311 0 0,17 6 10 0 0,-8-6-31 0 0,-14-1-237 0 0,4 2 19 0 0,-3-5-84 0 0,-1 0-1 0 0,1 0 1 0 0,0-1-1 0 0,0 1 1 0 0,0-1 0 0 0,0 0-1 0 0,0 0 1 0 0,1 0-18 0 0,11-4 98 0 0,-12 2-72 0 0,1 1 1 0 0,-1-1-1 0 0,1 0 1 0 0,0 1-1 0 0,0 0 1 0 0,0 0-1 0 0,0 0 1 0 0,-1 0-1 0 0,1 1 1 0 0,3-1-27 0 0,9 0 134 0 0,0-7 17 0 0,5-1 51 0 0,-10 4-131 0 0,1-2 38 0 0,-6 4-36 0 0,-1-1 0 0 0,0 0-1 0 0,1 0 1 0 0,-2-1 0 0 0,1 1-1 0 0,0-1 1 0 0,-1 0 0 0 0,0 0-1 0 0,3-5-72 0 0,-3 0 39 0 0,-3 8-34 0 0,0-1 1 0 0,1 1 0 0 0,-1 0 0 0 0,0 0 0 0 0,0 0 0 0 0,1 0-1 0 0,0 0 1 0 0,-1 0 0 0 0,1 0-6 0 0,0 0 1 0 0,-1 0 0 0 0,1 0 0 0 0,-1 1 1 0 0,1-1-1 0 0,-1 0 0 0 0,0-1 0 0 0,0 1 0 0 0,0 0 1 0 0,0 0-1 0 0,0 0 0 0 0,-1-1 0 0 0,1 1 0 0 0,-1 0 1 0 0,1-1-1 0 0,-1 1 0 0 0,0 0 0 0 0,0-1 0 0 0,0 0-1 0 0,3-8 43 0 0,-2 9-37 0 0,9-22-3 0 0,-8 8 11 0 0,-5 0 38 0 0,-23-31 140 0 0,23 40-168 0 0,0 1-28 0 0,-2 3-59 0 0,0 1-40 0 0,3-1-34 0 0,0 1 66 0 0,-3-9-8 0 0,3 6-41 0 0,1 2-19 0 0,0 0-69 0 0,0 0-84 0 0,0 0-99 0 0,0 0-112 0 0,0 2 204 0 0,0 0-34 0 0,0 0-35 0 0,1-1-38 0 0,-1 1-40 0 0,0 1-40 0 0,-3-3-1154 0 0,-5 3-928 0 0</inkml:trace>
  <inkml:trace contextRef="#ctx0" brushRef="#br0" timeOffset="346.42">1012 113 7248 0 0,'0'-5'50'0'0,"1"4"-30"0"0,-1 1-11 0 0,-2-2 28 0 0,-1-4 53 0 0,-1-2 13 0 0,-1-2 44 0 0,0-1-147 0 0,-1-1 9 0 0,-2 6 43 0 0,1 4 59 0 0,1-1 87 0 0,1-8 185 0 0,-3 6-77 0 0,-9-3 62 0 0,13 5-239 0 0,-12 1 349 0 0,15 2-442 0 0,1 0 0 0 0,-1 0 1 0 0,0 0-1 0 0,0 0 0 0 0,0 0 0 0 0,0 0 0 0 0,0 0 1 0 0,1 0-1 0 0,-1-1 0 0 0,0 1 0 0 0,0 0 0 0 0,0 0 1 0 0,1-1-1 0 0,-1 1 0 0 0,0-1-36 0 0,-4-5 348 0 0,1 0 81 0 0,-5 5-173 0 0,-1 1 58 0 0,-20-1 340 0 0,17 2-410 0 0,8 0-168 0 0,2 1-40 0 0,-2 8 156 0 0,-4-4-34 0 0,-3-1-39 0 0,9-5-96 0 0,1 1 0 0 0,-1 0 0 0 0,1 0 0 0 0,0 0 0 0 0,-1 1 0 0 0,1-1 1 0 0,0 0-1 0 0,0 1-23 0 0,-6 11 76 0 0,-1-5-45 0 0,7-6-22 0 0,0-1 0 0 0,0 1 1 0 0,0 0-1 0 0,0-1 0 0 0,1 1 0 0 0,-1 0 0 0 0,0 0 0 0 0,1 0 0 0 0,0 1 0 0 0,-1-1 1 0 0,1 1-10 0 0,-7 11 32 0 0,0-1 0 0 0,-7 8-32 0 0,9-13 12 0 0,0 1 1 0 0,0-1-1 0 0,1 1 0 0 0,0 0 1 0 0,0 1-1 0 0,1-1 0 0 0,-2 7-12 0 0,1 16 43 0 0,0-16-34 0 0,3-10 1 0 0,1 1-1 0 0,-1-1 0 0 0,1 1 0 0 0,0 0 0 0 0,0-1 0 0 0,1 4-9 0 0,0 114 11 0 0,0-117-11 0 0,1 1 0 0 0,0-1 0 0 0,0 0 0 0 0,1 0 0 0 0,0 0 0 0 0,2 5 0 0 0,-2-6 0 0 0,-1-3 4 0 0,0 1 0 0 0,0 0 0 0 0,0 0 0 0 0,-1-1 0 0 0,1 1 0 0 0,-1 0 0 0 0,0 2-4 0 0,0-5 1 0 0,0 1 1 0 0,0 0 0 0 0,0-1-1 0 0,0 1 1 0 0,0 0 0 0 0,0-1 0 0 0,1 1-1 0 0,-1 0 1 0 0,1-1 0 0 0,-1 1-1 0 0,1-1 1 0 0,-1 1 0 0 0,1-1 0 0 0,0 1-1 0 0,0-1 1 0 0,0 0 0 0 0,0 1-1 0 0,0-1 1 0 0,0 0 0 0 0,0 0 0 0 0,1 1-2 0 0,0 0 2 0 0,0 0 0 0 0,-1-1 0 0 0,0 1 0 0 0,1 0 0 0 0,-1 0-1 0 0,0 0 1 0 0,0 0 0 0 0,0 0 0 0 0,0 1 0 0 0,0-1 0 0 0,-1 0 0 0 0,1 0 0 0 0,0 2-2 0 0,4 13 42 0 0,-4-15-28 0 0,0 1 0 0 0,1-1 1 0 0,0 1-1 0 0,-1-1 0 0 0,1 0 0 0 0,0 0 0 0 0,1 1-14 0 0,7 10 88 0 0,-5 0-6 0 0,6-7-16 0 0,-9-3-86 0 0,-2 0-84 0 0,1-1-83 0 0,-1-1 49 0 0,0 0-34 0 0,0-1 172 0 0,0 1-209 0 0,0-1-35 0 0,0 1-337 0 0,0-1 77 0 0,0 1-49 0 0,0-1-655 0 0,0 0-517 0 0,0 0-984 0 0</inkml:trace>
  <inkml:trace contextRef="#ctx0" brushRef="#br0" timeOffset="620.73">570 444 7976 0 0,'0'0'174'0'0,"0"0"29"0"0,0 0 14 0 0,3 0-26 0 0,7 0-132 0 0,23 0 151 0 0,57 0 252 0 0,-52 0-234 0 0,-30 0-201 0 0,1-1 0 0 0,0 0 0 0 0,0-1 1 0 0,0 1-1 0 0,0-2-27 0 0,1 1 9 0 0,-1 0 1 0 0,1 0 0 0 0,-1 1-1 0 0,1 0 1 0 0,2 1-10 0 0,64 0 0 0 0,-45 0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38.2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0 332 8408 0 0,'0'3'190'0'0,"0"11"-59"0"0,0 24 298 0 0,0-26-341 0 0,0 0-54 0 0,3 1 2 0 0,2-2 76 0 0,1-1 82 0 0,-4 3 85 0 0,1 1 290 0 0,2-4-97 0 0,0-2-134 0 0,0 2 146 0 0,1 1-76 0 0,0 1 8 0 0,3 6 123 0 0,-3-6-170 0 0,-6-11-324 0 0,1 1 0 0 0,-1-1 0 0 0,1 0 0 0 0,-1 1 1 0 0,0-1-1 0 0,0 1 0 0 0,0-1 0 0 0,0 1 1 0 0,0-1-1 0 0,0 1-45 0 0,1 6 173 0 0,1-1-38 0 0,3 2-11 0 0,1 3 63 0 0,-4-4-34 0 0,1-2 65 0 0,7 4-20 0 0,-7-7-8 0 0,-3-3-4 0 0,0 0-6 0 0,0 0-16 0 0,0 0-4 0 0,0 0 0 0 0,0 0-2 0 0,3 0-6 0 0,-3 0-143 0 0,1 0 0 0 0,-1 0 0 0 0,1 0 0 0 0,-1 0 0 0 0,1 0 0 0 0,-1-1 0 0 0,1 1-1 0 0,-1 0 1 0 0,0 0 0 0 0,1 0 0 0 0,-1 0 0 0 0,1-1 0 0 0,-1 1 0 0 0,1 0 0 0 0,-1-1 0 0 0,1 1 0 0 0,-1 0-1 0 0,0-1 1 0 0,1 1 0 0 0,-1 0-9 0 0,4-11 123 0 0,-3-4-44 0 0,-2-3-33 0 0,0 13-41 0 0,1 1 0 0 0,-1-1 0 0 0,1 1-1 0 0,0-1 1 0 0,1 1 0 0 0,-1-1 0 0 0,1 1 0 0 0,0-1-1 0 0,0-1-4 0 0,1 3 44 0 0,0-1 0 0 0,0 0-1 0 0,-1 1 1 0 0,1-1-1 0 0,-1 0 1 0 0,0 0 0 0 0,0 0-1 0 0,-1 0 1 0 0,1 0-1 0 0,-1-3-43 0 0,2-11 229 0 0,1 8-125 0 0,1 2-34 0 0,1-3 3 0 0,-4 8-61 0 0,3-9 21 0 0,-3 10-33 0 0,0 0 0 0 0,-1 0 0 0 0,2 0 0 0 0,-1 1 0 0 0,0-1 0 0 0,0 0 0 0 0,0 1 0 0 0,1-1 0 0 0,-1 1-1 0 0,1-1 1 0 0,-1 1-1 0 0,1-1 0 0 0,-1 1 0 0 0,0 0 0 0 0,1-1 0 0 0,-1 1-1 0 0,0-1 1 0 0,0 1 0 0 0,0-1 0 0 0,0 1 0 0 0,-1-1 0 0 0,1 0-1 0 0,0 1 1 0 0,-1-1 0 0 0,1 0 0 0 0,-1 0 0 0 0,0 0-1 0 0,1 0 2 0 0,1-3-104 0 0,9-6-37 0 0,-8 9-10 0 0,-1 2 14 0 0,14 0 42 0 0,-8 1 45 0 0,-8-1 49 0 0,1 0 1 0 0,-1 0-1 0 0,0 0 0 0 0,0 0 0 0 0,0 0 0 0 0,1 0 1 0 0,-1 1-1 0 0,0-1 0 0 0,0 0 0 0 0,0 0 0 0 0,0 0 1 0 0,1 0-1 0 0,-1 0 0 0 0,0 0 0 0 0,0 1 1 0 0,0-1-1 0 0,0 0 0 0 0,0 0 0 0 0,1 0 0 0 0,-1 0 1 0 0,0 1-1 0 0,0-1 0 0 0,0 0 0 0 0,0 0 0 0 0,0 0 1 0 0,0 0-1 0 0,0 1 0 0 0,0-1 0 0 0,0 0 1 0 0,0 0-1 0 0,0 0 0 0 0,0 1 1 0 0,4 6-21 0 0,7-1-48 0 0,-10-5 65 0 0,0-1 0 0 0,0 0 0 0 0,0 1 0 0 0,0-1 0 0 0,0 1 0 0 0,0 0 0 0 0,0-1 0 0 0,0 1 0 0 0,0 0 0 0 0,0-1 0 0 0,-1 1 0 0 0,1 0 0 0 0,0 0 0 0 0,0 0 0 0 0,-1 0 0 0 0,1 0 4 0 0,8 19-51 0 0,4 7-16 0 0,-1-11 70 0 0,-9-13 3 0 0,-1 0 0 0 0,0 0 0 0 0,0 0 0 0 0,0 0 0 0 0,0 0 0 0 0,0 2-6 0 0,7 10 44 0 0,-1-5-44 0 0,-4-6 0 0 0,0 1 0 0 0,6 17 0 0 0,-7-18 1 0 0,0 1 0 0 0,1-1-1 0 0,-1-1 1 0 0,1 1-1 0 0,1 1 0 0 0,-1-1 8 0 0,-1 1 35 0 0,0 8-33 0 0,7 3-10 0 0,-7-3 14 0 0,-3-10 52 0 0,-2-12 38 0 0,4-11-43 0 0,-2 17-46 0 0,0-10 212 0 0,2 2-72 0 0,1 0-44 0 0,2-4-35 0 0,-2 5-49 0 0,-2 7-30 0 0,3-9-47 0 0,-3 10 31 0 0,0 0-1 0 0,0 0 0 0 0,0 0 0 0 0,0 0 1 0 0,0 1-1 0 0,0-1 0 0 0,1 0 0 0 0,-1 1 1 0 0,1-1-1 0 0,-1 1 20 0 0,2-2-47 0 0,-1 0 1 0 0,1 0-1 0 0,-1-1 1 0 0,0 1-1 0 0,0 0 1 0 0,0-2 46 0 0,5-7-119 0 0,2 0 82 0 0,-2 5 28 0 0,-4 3-2 0 0,1 1-1 0 0,-1 0 1 0 0,0 0 0 0 0,1 0-1 0 0,-1 0 1 0 0,2 1 11 0 0,26-14-94 0 0,-24 13 95 0 0,-1 3-33 0 0,-3 0 5 0 0,-1 0 0 0 0,1 1 0 0 0,-1-1-1 0 0,0 1 1 0 0,1 0 0 0 0,-1 0 0 0 0,0 0 0 0 0,1 0 0 0 0,-1 0 0 0 0,1 1 27 0 0,4 2-10 0 0,2-1-26 0 0,-8-3 34 0 0,-1 0 0 0 0,0 0 1 0 0,0 0-1 0 0,1 0 0 0 0,-1 0 1 0 0,0 0-1 0 0,0 0 0 0 0,1 0 1 0 0,-1 1-1 0 0,0-1 0 0 0,0 0 1 0 0,1 0-1 0 0,-1 0 0 0 0,0 0 1 0 0,0 0-1 0 0,0 1 0 0 0,1-1 1 0 0,-1 0-1 0 0,0 0 0 0 0,0 0 1 0 0,0 0-1 0 0,0 1 0 0 0,1-1 1 0 0,-1 0-1 0 0,0 0 0 0 0,0 1 2 0 0,13 24-45 0 0,-12-23 42 0 0,15 30-50 0 0,-15-30 52 0 0,0 0 0 0 0,-1 1 0 0 0,1-1 0 0 0,-1 0 0 0 0,1 1 0 0 0,-1-1 0 0 0,0 0 0 0 0,0 1 0 0 0,0-1 0 0 0,0 0 0 0 0,-1 1 1 0 0,1-1 0 0 0,-1 1 0 0 0,1-1 0 0 0,0 1 0 0 0,0-1 0 0 0,0 1 0 0 0,0 0 0 0 0,0-1 0 0 0,0 1 0 0 0,1-1 0 0 0,-1 1 0 0 0,1-1 0 0 0,0 3 1 0 0,10 11-2 0 0,-8 0-9 0 0,-4-16 6 0 0,1 1-1 0 0,0 0 1 0 0,0 0 0 0 0,0 0-1 0 0,1 0 1 0 0,-1-1 0 0 0,0 1-1 0 0,0 0 1 0 0,0 0 0 0 0,1-1 0 0 0,-1 1-1 0 0,0 0 1 0 0,1 0 0 0 0,-1-1-1 0 0,1 1 5 0 0,-1 0-6 0 0,1-1-1 0 0,-1 0 1 0 0,1 1-1 0 0,-1-1 1 0 0,1 0-1 0 0,-1 1 1 0 0,1-1-1 0 0,-1 0 1 0 0,1 0-1 0 0,-1 0 1 0 0,1 0-1 0 0,-1 0 1 0 0,1 0-1 0 0,-1 1 1 0 0,1-1-1 0 0,0 0 1 0 0,-1 0 0 0 0,1-1 6 0 0,1 1-130 0 0,-2 2-377 0 0,0 0 63 0 0,0-1 54 0 0,0 0 43 0 0,0 1-56 0 0,0 1-602 0 0,0-1 542 0 0,0-1-11 0 0,0 1-86 0 0,0 5-1392 0 0,0 2-1109 0 0</inkml:trace>
  <inkml:trace contextRef="#ctx0" brushRef="#br0" timeOffset="355.13">884 521 5472 0 0,'29'0'265'0'0,"-27"0"-114"0"0,1 0-25 0 0,5 1-103 0 0,-5-1-23 0 0,1 0 0 0 0,-1 1 1 0 0,1-1-1 0 0,0-1 0 0 0,-1 1 1 0 0,1 0-1 0 0,-1-1 0 0 0,1 0 1 0 0,1 0-1 0 0,3-4 7 0 0,-3 2 35 0 0,0 0 53 0 0,1 1 68 0 0,1 2 88 0 0,16-2 644 0 0,-16-1-536 0 0,2-1-12 0 0,2-3-81 0 0,-8 5-198 0 0,1 0 0 0 0,-1 0 0 0 0,0 0 1 0 0,1 0-1 0 0,-1 1 0 0 0,1-1 0 0 0,0 1-68 0 0,4 0 145 0 0,1 0 46 0 0,-8 1-154 0 0,1 0-1 0 0,-1 0 1 0 0,1 0-1 0 0,-1-1 0 0 0,1 1 1 0 0,-1 0-1 0 0,1-1 1 0 0,-1 1-1 0 0,0-1 0 0 0,1 1 1 0 0,0-1-37 0 0,4-4 149 0 0,1-2-36 0 0,0 1-41 0 0,2-1-9 0 0,2 2 25 0 0,-6 1-36 0 0,-4 1-6 0 0,1-1 10 0 0,4 0 57 0 0,-5 3-106 0 0,-1 1 0 0 0,1 0-1 0 0,-1 0 1 0 0,0 0 0 0 0,1-1-1 0 0,-1 1 1 0 0,0 0 0 0 0,1 0 0 0 0,-1-1-1 0 0,0 1 1 0 0,1 0 0 0 0,-1-1 0 0 0,0 1-1 0 0,0 0 1 0 0,1-1 0 0 0,-1 1-1 0 0,0 0 1 0 0,0-1 0 0 0,0 1 0 0 0,0-1-1 0 0,1 1 1 0 0,-1 0 0 0 0,0-1 0 0 0,0 1-1 0 0,0-1 1 0 0,0 1 0 0 0,0-1-1 0 0,0 1 1 0 0,0 0 0 0 0,0-1 0 0 0,0 1-7 0 0,0-3 173 0 0,-3 0 56 0 0,-7-11 42 0 0,7 2-32 0 0,0 7-10 0 0,2 3-214 0 0,-1 1 1 0 0,1 0-1 0 0,-1 0 1 0 0,1 0-1 0 0,-1 0 0 0 0,1 0 1 0 0,-1 0-1 0 0,0 1 1 0 0,0-1-1 0 0,1 1 0 0 0,-1-1 1 0 0,0 1-1 0 0,-1-1-15 0 0,-13 0 84 0 0,-2 1-46 0 0,16 0-37 0 0,-8-1-3 0 0,7 1 3 0 0,0-1 1 0 0,0 1-1 0 0,0 0 0 0 0,1 0 0 0 0,-1 0 0 0 0,0 1 0 0 0,0-1 0 0 0,0 1 0 0 0,1-1 0 0 0,-1 1 0 0 0,-1 0-1 0 0,-1 10 43 0 0,-8-6-32 0 0,7-1-3 0 0,1-1 0 0 0,0 1 0 0 0,0 1 0 0 0,1-1 0 0 0,-1 1 0 0 0,1 0 0 0 0,0 0 0 0 0,-3 5-8 0 0,-9 21 10 0 0,15-29-7 0 0,1-1 1 0 0,-1 1-1 0 0,1 0 0 0 0,-1 0 0 0 0,1-1 0 0 0,-1 1 0 0 0,1 0 1 0 0,0 0-1 0 0,0-1 0 0 0,0 1 0 0 0,0 0 0 0 0,0 0 0 0 0,0 0 0 0 0,0-1 1 0 0,1 1-1 0 0,-1 0 0 0 0,1 0-3 0 0,-1 0 0 0 0,1-1 0 0 0,-1 1 0 0 0,0 0 0 0 0,0 0 0 0 0,1-1 0 0 0,-1 1 0 0 0,0 0 0 0 0,-1 0 0 0 0,1-1 0 0 0,0 1 0 0 0,0 0 0 0 0,-1 0 0 0 0,1-1 0 0 0,-1 1 0 0 0,1 0 0 0 0,-1-1 0 0 0,0 1 0 0 0,1-1 0 0 0,-1 0 0 0 0,1-1 0 0 0,-1 1 0 0 0,0 0 0 0 0,1 0 0 0 0,0 0 0 0 0,-1-1 0 0 0,1 1 0 0 0,-1 0 0 0 0,1 0 0 0 0,0 0 0 0 0,0 0 0 0 0,0 0 0 0 0,-1 0 0 0 0,1 0 0 0 0,0 0 0 0 0,0 0 0 0 0,0 0 0 0 0,0 0 0 0 0,0-1 0 0 0,1 1 0 0 0,-1 0 0 0 0,0 0 0 0 0,0 0 0 0 0,1 0 0 0 0,-1 0 0 0 0,0 0 0 0 0,1 0 0 0 0,2 8 0 0 0,2 17 0 0 0,-4-24 0 0 0,0 0 0 0 0,0-1 0 0 0,0 1 0 0 0,0 0 0 0 0,0 0 0 0 0,0-1 0 0 0,1 1 0 0 0,-1-1 0 0 0,1 1 0 0 0,-1-1 0 0 0,-1-1 0 0 0,13 12 0 0 0,0-1 0 0 0,0-1 0 0 0,9 5 0 0 0,-14-9 0 0 0,-7-5 0 0 0,1 0 0 0 0,-1 0 0 0 0,0 0 0 0 0,1-1 0 0 0,-1 1 0 0 0,1 0 0 0 0,-1 0 0 0 0,1-1 0 0 0,-1 1 0 0 0,1-1 0 0 0,0 1 0 0 0,-1-1 0 0 0,1 0 0 0 0,-1 0 0 0 0,1 0 0 0 0,0 0 0 0 0,1 0 0 0 0,2 1 0 0 0,1-1 0 0 0,-1 1 0 0 0,0 1 0 0 0,1-1 0 0 0,2 2 0 0 0,-2-1 0 0 0,-1-1 0 0 0,1 1 0 0 0,0-1 0 0 0,0 0 0 0 0,3 0 0 0 0,1-1-56 0 0,0 0 42 0 0,25 0 135 0 0,-21-1-103 0 0,-3-1-77 0 0,0-1-101 0 0,-6 1 33 0 0,0 0-37 0 0,0-1-41 0 0,0 0-45 0 0,-3 2-23 0 0,0-1-43 0 0,0 1-39 0 0,0-1-33 0 0,0 0-115 0 0,0 0-33 0 0,4-3-1189 0 0</inkml:trace>
  <inkml:trace contextRef="#ctx0" brushRef="#br0" timeOffset="1718.98">3061 158 7312 0 0,'3'0'165'0'0,"7"0"22"0"0,-7 0 9 0 0,-1 0-20 0 0,9 0-87 0 0,-9 0-2 0 0,-2 0 98 0 0,0 0 162 0 0,0 0 5 0 0,-1 0-194 0 0,-1 0-36 0 0,0 0 35 0 0,0 0-88 0 0,-2 0-21 0 0,2 0 27 0 0,2 0-70 0 0,0 0-1 0 0,0 0 1 0 0,0 0 0 0 0,0 0-1 0 0,0 0 1 0 0,0 0 0 0 0,0 0-1 0 0,0 0 1 0 0,-1 0 0 0 0,1 0-1 0 0,0 0 1 0 0,0 0 0 0 0,0 0 0 0 0,0 0-1 0 0,0 0 1 0 0,0 0 0 0 0,0 0-1 0 0,0 0 1 0 0,0 0 0 0 0,0 0-1 0 0,-1 0 1 0 0,1 0 0 0 0,0 1-1 0 0,0-1 1 0 0,0 0 0 0 0,0 0-1 0 0,0 0 1 0 0,0 0 0 0 0,0 0-1 0 0,0 0 1 0 0,0 0 0 0 0,0 0-1 0 0,0 0 1 0 0,0 0 0 0 0,0 0-1 0 0,0 0 1 0 0,0 0 0 0 0,0 0-1 0 0,0 1 1 0 0,-1-1 0 0 0,1 0 0 0 0,0 0-1 0 0,0 0 1 0 0,0 0 0 0 0,0 0-1 0 0,0 0 1 0 0,0 0 0 0 0,0 0-1 0 0,0 0 1 0 0,0 0 0 0 0,0 1-1 0 0,0-1 1 0 0,0 0 0 0 0,1 0-1 0 0,-1 0 1 0 0,0 0 0 0 0,0 0-5 0 0,0 1 11 0 0,0-1 0 0 0,0 0 0 0 0,0 1 0 0 0,0-1 0 0 0,0 1 0 0 0,0-1 0 0 0,0 0 0 0 0,0 1 1 0 0,0-1-1 0 0,-1 1 0 0 0,1-1 0 0 0,0 1 0 0 0,0-1 0 0 0,0 0 0 0 0,0 1 0 0 0,-1-1 0 0 0,1 0 0 0 0,0 1 0 0 0,0-1 1 0 0,-1 0-1 0 0,1 1 0 0 0,0-1 0 0 0,-1 0 0 0 0,1 1 0 0 0,0-1 0 0 0,-1 0 0 0 0,1 0 0 0 0,0 1 0 0 0,-1-1 0 0 0,1 0 1 0 0,-1 0-12 0 0,-5 5 176 0 0,0 5 45 0 0,-2-4-61 0 0,-8 2 23 0 0,11-6-123 0 0,-10 1 128 0 0,14-4-176 0 0,0 1 0 0 0,0 0 0 0 0,0 0 0 0 0,1 0 0 0 0,-1 1 0 0 0,0-1-1 0 0,0 0 1 0 0,0 0 0 0 0,0 0 0 0 0,1 0 0 0 0,-1 1 0 0 0,0-1 0 0 0,0 0-1 0 0,0 1 1 0 0,0-1-12 0 0,-4 11 162 0 0,-5-6-2 0 0,4 6-10 0 0,0-6-69 0 0,5-5-76 0 0,1 0-1 0 0,-1 0 0 0 0,1 0 0 0 0,0 0 0 0 0,-1 1 0 0 0,1-1 0 0 0,0 0 0 0 0,-1 0 0 0 0,1 1 0 0 0,0-1 0 0 0,-1 0 1 0 0,1 1-1 0 0,0-1 0 0 0,0 0 0 0 0,-1 1 0 0 0,1-1 0 0 0,0 0 0 0 0,0 1 0 0 0,0-1 0 0 0,0 1 0 0 0,-1-1 0 0 0,1 0 1 0 0,0 1-1 0 0,0-1 0 0 0,0 1 0 0 0,0-1 0 0 0,0 1 0 0 0,0-1 0 0 0,0 0 0 0 0,0 1 0 0 0,0 0-4 0 0,-2 4 90 0 0,-12 8-17 0 0,1 0-48 0 0,10-6 26 0 0,6 2-48 0 0,-3-9-3 0 0,13 5 10 0 0,3 8 33 0 0,32 35-120 0 0,-46-45 74 0 0,1 0-1 0 0,-1 0 1 0 0,0 0 0 0 0,0 0 0 0 0,0 1 0 0 0,0 0 3 0 0,0 0-6 0 0,0-1 0 0 0,0 1 1 0 0,0-1-1 0 0,0 0 0 0 0,1 0 0 0 0,0 1 6 0 0,49 51-5 0 0,-38-37 38 0 0,-4-2 38 0 0,-3-4 48 0 0,-2-6-62 0 0,1 3-2 0 0,-5 1 22 0 0,0 6 127 0 0,-1-11-130 0 0,1-1-1 0 0,-1 0 0 0 0,0 1 1 0 0,0-1-1 0 0,-1 0 1 0 0,1 1-1 0 0,-1-1 1 0 0,0 0-1 0 0,-1 4-73 0 0,0-4 78 0 0,-5 10 139 0 0,0-3 78 0 0,-6-6 17 0 0,9-2-202 0 0,1 0 0 0 0,-1 0 0 0 0,1 0 0 0 0,-1 0 0 0 0,-1 3-110 0 0,-7 7 243 0 0,6-8-169 0 0,0-2-45 0 0,-3 2 84 0 0,0-1-38 0 0,-5 3-2 0 0,13-6-68 0 0,0-1 1 0 0,-1 1-1 0 0,1-1 1 0 0,0 0-1 0 0,-1 1 1 0 0,1-1-1 0 0,-1 0 1 0 0,1 0 0 0 0,0 0-1 0 0,-2 0-5 0 0,-15 3 28 0 0,-24 7 48 0 0,8-7-84 0 0,30-3-12 0 0,2 0-26 0 0,0 0-28 0 0,0 0-43 0 0,0 0-22 0 0,0 0-44 0 0,0 0-50 0 0,-1 0-57 0 0,1 0-60 0 0,-1 0-56 0 0,1 0-50 0 0,-1 0-43 0 0,-1 0-150 0 0,1 0-43 0 0,-2 0-180 0 0,-1 0-482 0 0</inkml:trace>
  <inkml:trace contextRef="#ctx0" brushRef="#br0" timeOffset="768.82">1546 269 6536 0 0,'3'3'141'0'0,"4"7"-25"0"0,-5-7-73 0 0,-1 0-1 0 0,0 0 1 0 0,-1 1-1 0 0,1-1 1 0 0,0 0-1 0 0,-1 0 1 0 0,0 1-1 0 0,0-1 1 0 0,0 2-43 0 0,0-3 2 0 0,0 0 1 0 0,0-1 0 0 0,1 1 0 0 0,-1-1-1 0 0,0 1 1 0 0,1 0 0 0 0,-1-1-1 0 0,1 1 1 0 0,0-1 0 0 0,-1 1-1 0 0,1-1 1 0 0,0 1 0 0 0,1 0-3 0 0,-1 0 0 0 0,0-1-1 0 0,0 1 1 0 0,-1 0 0 0 0,1-1 0 0 0,0 1-1 0 0,0 0 1 0 0,-1 0 0 0 0,1 0 0 0 0,-1 0-1 0 0,0 0 1 0 0,1 0 0 0 0,-1-1 0 0 0,0 3 0 0 0,-1 5 11 0 0,0 3 23 0 0,2-3 84 0 0,0-1 82 0 0,0-5-55 0 0,1 1 35 0 0,2 4 166 0 0,2 2 180 0 0,-4-3-212 0 0,-1 2 44 0 0,-1 3-1 0 0,0 4 94 0 0,0 0 76 0 0,0 1 58 0 0,2-7-175 0 0,4 1-94 0 0,1 5 127 0 0,-9-9-88 0 0,-1-4-208 0 0,-1-2-12 0 0,1 1-8 0 0,1 0 3 0 0,2 0-12 0 0,-1 1 38 0 0,1 1 47 0 0,0 0 54 0 0,0-2-172 0 0,0 1 47 0 0,0 13 670 0 0,0-12-647 0 0,0-3-119 0 0,0 0-35 0 0,0 1 365 0 0,0-2-139 0 0,0 0-60 0 0,-3-2-9 0 0,-2-3-78 0 0,-11-11 189 0 0,13 12-219 0 0,1 2-40 0 0,-1-1 101 0 0,2-1-49 0 0,2-5-19 0 0,-1 7-11 0 0,0-11 39 0 0,-1 9-53 0 0,1 1 0 0 0,0-1 0 0 0,0 0 1 0 0,0 0-1 0 0,1 0 0 0 0,-1 0 0 0 0,1 0 0 0 0,1-2-18 0 0,5-22 50 0 0,-5 19-39 0 0,0 0 1 0 0,1 0-1 0 0,0 0 0 0 0,0 1 0 0 0,1-1 1 0 0,1 1-12 0 0,26-29 64 0 0,-25 27-57 0 0,-5 7-8 0 0,0 1 1 0 0,0 0-1 0 0,0 0 0 0 0,0-1 0 0 0,1 1 0 0 0,-1 0 1 0 0,1 0-1 0 0,-1 0 0 0 0,1 1 0 0 0,0-1 0 0 0,0 0 1 0 0,0 1-1 0 0,0-1 0 0 0,0 1 0 0 0,0-1 0 0 0,1 1 1 0 0,10-3-31 0 0,-10 4 26 0 0,-1 0 0 0 0,0-1 1 0 0,1 1-1 0 0,-1-1 0 0 0,0 0 1 0 0,0 0-1 0 0,0 0 0 0 0,1 0 1 0 0,-1 0-1 0 0,0-1 0 0 0,-1 1 1 0 0,1 0-1 0 0,0-1 0 0 0,0 0 5 0 0,0 0-9 0 0,0 1-1 0 0,0-1 1 0 0,0 1-1 0 0,0-1 1 0 0,0 1-1 0 0,0 0 1 0 0,1 0-1 0 0,-1 0 1 0 0,0 0-1 0 0,1 0 1 0 0,-1 0-1 0 0,1 0 1 0 0,-1 1-1 0 0,1-1 1 0 0,-1 1-1 0 0,1 0 1 0 0,-1 0-1 0 0,1 0 1 0 0,-1 0-1 0 0,1 0 1 0 0,-1 1-1 0 0,1-1 1 0 0,-1 1-1 0 0,1-1 1 0 0,1 2 9 0 0,3 1-10 0 0,19 11-15 0 0,-14-2-24 0 0,-7-2 36 0 0,-4-7 12 0 0,0-1-1 0 0,0 0 1 0 0,0 0 0 0 0,0 1-1 0 0,1-1 1 0 0,-1 0-1 0 0,1 0 1 0 0,-1 0-1 0 0,1 0 2 0 0,1 1-9 0 0,0 0-1 0 0,0 1 0 0 0,0 0 0 0 0,-1 0 0 0 0,0-1 0 0 0,2 4 10 0 0,-2-2 0 0 0,0-1 0 0 0,0 1 0 0 0,-1 0 0 0 0,1 0 0 0 0,-1 0 0 0 0,0 0 0 0 0,-1 0-1 0 0,1 4 1 0 0,-1-7 0 0 0,0-1 0 0 0,0 1 0 0 0,0 0 0 0 0,0-1 0 0 0,1 1 0 0 0,-1 0 0 0 0,1-1 0 0 0,-1 1 0 0 0,1-1 0 0 0,-1 1 0 0 0,1 0 0 0 0,0-1 0 0 0,0 0 0 0 0,0 1 0 0 0,5 11 0 0 0,-5-7 0 0 0,0 1 0 0 0,0 0 0 0 0,-1-1 0 0 0,0 1 0 0 0,0 4 0 0 0,-1-4 0 0 0,1 0 0 0 0,0-1 0 0 0,1 1 0 0 0,-1 0 0 0 0,2 4 0 0 0,9 7 0 0 0,-9-2 0 0 0,-2-14 0 0 0,1 0 0 0 0,-1-1 0 0 0,0 1 0 0 0,0 0 0 0 0,1-1 0 0 0,-1 1 0 0 0,1-1 0 0 0,-1 1 0 0 0,1-1 0 0 0,0 1 0 0 0,0-1 0 0 0,0 1 0 0 0,0-1 0 0 0,0 1 0 0 0,4 6 0 0 0,5 6-347 0 0,-3-11 76 0 0,-3-2 62 0 0,-1-2-41 0 0,0 1-53 0 0,-1-1-64 0 0,-1 1 84 0 0,0 0-36 0 0,0 0-44 0 0,-1 0-51 0 0,1 0-47 0 0,-1 0-40 0 0,0 0-145 0 0,1 0-39 0 0,-1 0-177 0 0,0 0-472 0 0</inkml:trace>
  <inkml:trace contextRef="#ctx0" brushRef="#br0" timeOffset="1067.4">2256 1 8408 0 0,'0'0'190'0'0,"0"0"28"0"0,0 0 8 0 0,3 0-28 0 0,-2 0-196 0 0,-1 0 1 0 0,1 0 0 0 0,0 0-1 0 0,-1 0 1 0 0,1 0 0 0 0,0 0-1 0 0,-1 0 1 0 0,1 0 0 0 0,0 0-1 0 0,-1 1 1 0 0,1-1 0 0 0,0 0-1 0 0,-1 1 1 0 0,1-1 0 0 0,-1 0-3 0 0,6 16 0 0 0,-3-6 37 0 0,-1-2 30 0 0,1 0 37 0 0,0 1 37 0 0,1 1 39 0 0,7 8 389 0 0,-6 9 21 0 0,1-12-195 0 0,-2-3-78 0 0,-1 10 56 0 0,-3-6-139 0 0,0-10-114 0 0,-1 0 1 0 0,2 1-1 0 0,-1-1 0 0 0,1 1 0 0 0,0-1 0 0 0,0 1-120 0 0,10 14 449 0 0,-6 8-94 0 0,-1-13-195 0 0,-2-9-83 0 0,0-1-1 0 0,0 1 1 0 0,-1 0-1 0 0,0-1 1 0 0,0 1 0 0 0,-1 0-77 0 0,0 11 187 0 0,-1 20 185 0 0,2-27-279 0 0,2-2-33 0 0,3 4 59 0 0,-5-12-101 0 0,0 1 0 0 0,-1-1 0 0 0,1 1 0 0 0,0-1 0 0 0,-1 1 0 0 0,1-1 0 0 0,-1 1-1 0 0,1 0 1 0 0,-1-1 0 0 0,0 1 0 0 0,1 0 0 0 0,-1-1 0 0 0,0 1 0 0 0,0 0-18 0 0,-1 7 51 0 0,1-6-36 0 0,-1 0 0 0 0,1 0 1 0 0,0 0-1 0 0,0 0 1 0 0,0 0-1 0 0,1 0 1 0 0,-1 0-1 0 0,1-1 0 0 0,-1 1 1 0 0,1 0-1 0 0,0 1-15 0 0,4 4 43 0 0,-4-7-34 0 0,0 1-1 0 0,0-1 1 0 0,0 0-1 0 0,0 1 1 0 0,-1-1-1 0 0,1 1 1 0 0,0 0 0 0 0,-1-1-1 0 0,0 1 1 0 0,1-1-1 0 0,-1 1 1 0 0,0 0-1 0 0,0-1 1 0 0,0 1-9 0 0,0 6 23 0 0,0 7 48 0 0,0-3 7 0 0,0-2-6 0 0,0-7 13 0 0,0-3-65 0 0,0 0-81 0 0,0 0-94 0 0,0 0-202 0 0,0 0-360 0 0,0 0-41 0 0,0 0-8 0 0</inkml:trace>
  <inkml:trace contextRef="#ctx0" brushRef="#br0" timeOffset="1301.93">2067 364 8952 0 0,'0'0'200'0'0,"0"0"33"0"0,0 0 15 0 0,3 0-36 0 0,9 0-167 0 0,6 1-50 0 0,-6-1 32 0 0,-2-1 48 0 0,-2-2 74 0 0,10-8 99 0 0,9 6 0 0 0,-6-5 1 0 0,8 4 6 0 0,2-4 1 0 0,-14 6-117 0 0,11-3 88 0 0,-7-1-103 0 0,-2 2-2 0 0,0 1 0 0 0,16-3-122 0 0,16-1 122 0 0,-7 3-25 0 0,-20 0-52 0 0,-18 5-37 0 0,0-1 0 0 0,0 1 0 0 0,1 0 0 0 0,-1 0 0 0 0,5 0-8 0 0,-4 1 54 0 0,-1-1-75 0 0,0 1-76 0 0,0-1-74 0 0,-1-1-72 0 0,1 1-72 0 0,-1-1-71 0 0,1 1-69 0 0,-2-1 76 0 0,0 1-36 0 0,0 0-36 0 0,0 0-36 0 0,9-1-1025 0 0,6 1-864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09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98 5384 0 0,'20'0'154'0'0,"17"0"124"0"0,-18-3-185 0 0,-4-2-65 0 0,-11 3-28 0 0,-1 1 0 0 0,1 0 0 0 0,-1 0 0 0 0,1 0-1 0 0,-1 0 1 0 0,1 1 0 0 0,0-1 0 0 0,-1 1 0 0 0,3 0 0 0 0,11 1-8 0 0,18-1 10 0 0,-11-4 61 0 0,-20 4-38 0 0,8-4 135 0 0,1 1 0 0 0,0 1-1 0 0,0 0 1 0 0,9 0-160 0 0,-4 3 197 0 0,-11-1-88 0 0,1 0 1 0 0,-1 0-1 0 0,0-1 0 0 0,1 0 0 0 0,2 0-109 0 0,-3-1 57 0 0,21-5 149 0 0,-19 5-134 0 0,1 1 0 0 0,-1 0-1 0 0,7 0-71 0 0,7 2 104 0 0,-6-1-5 0 0,0 0-1 0 0,0-1 1 0 0,4-1-99 0 0,-6-1 43 0 0,8-1 12 0 0,1 1 0 0 0,0 1 0 0 0,0 1-55 0 0,394 1 709 0 0,747 0 1040 0 0,-665 0-920 0 0,-339-8-700 0 0,12 0 51 0 0,-62 8 10 0 0,59 0 140 0 0,111 0 217 0 0,-127-8-278 0 0,-5 0-7 0 0,-60 7-100 0 0,-6 0 204 0 0,42 6-366 0 0,-75 0 106 0 0,-7 0 140 0 0,22-2-246 0 0,-28-3 97 0 0,2-1 158 0 0,27 5-255 0 0,-25 1 106 0 0,-14-1 8 0 0,0-2 0 0 0,6 0-114 0 0,13-3 114 0 0,-5 0 55 0 0,0 2 0 0 0,5 2-169 0 0,-12 2 69 0 0,-15-1 15 0 0,1-2 1 0 0,17 0-85 0 0,-24-1 48 0 0,0 0 0 0 0,-1 1 1 0 0,12 2-49 0 0,-11-1 61 0 0,0-1 0 0 0,0 0 0 0 0,13-1-61 0 0,-20 0 27 0 0,-1-1 0 0 0,1 1 0 0 0,0 0 0 0 0,0 1 1 0 0,0-1-1 0 0,0 2-27 0 0,-1-2 28 0 0,0 1 1 0 0,0-1-1 0 0,0 0 0 0 0,0 0 1 0 0,5 0-29 0 0,7 2 56 0 0,-3 7-29 0 0,-14-10-25 0 0,3 3 77 0 0,-3-3 30 0 0,3 2-17 0 0,7 9-11 0 0,-7-8 1 0 0,-3-3 4 0 0,-3 0 2 0 0,3 0-84 0 0,-1-1 0 0 0,1 1-1 0 0,0 0 1 0 0,-1 0 0 0 0,1 0-1 0 0,-1 0 1 0 0,1 1-1 0 0,-1-1 1 0 0,1 0 0 0 0,0 0-1 0 0,-1 0 1 0 0,1 0 0 0 0,-1 0-1 0 0,1 0 1 0 0,0 1-1 0 0,-1-1 1 0 0,1 0 0 0 0,0 0-1 0 0,-1 1 1 0 0,1-1-1 0 0,0 0 1 0 0,-1 0 0 0 0,1 1-1 0 0,0-1 1 0 0,-1 0 0 0 0,1 1-1 0 0,0-1 1 0 0,0 1-1 0 0,0-1 1 0 0,-1 0 0 0 0,1 1-4 0 0,-2 2-7 0 0,-1 1-45 0 0,1-3-40 0 0,-1 0-36 0 0,-2 2-203 0 0,3 1 52 0 0,-4 3-220 0 0,3-7 381 0 0,0 1 1 0 0,0 0 0 0 0,-1-1 0 0 0,1 0 0 0 0,0 0 0 0 0,0 0 0 0 0,-1 0 117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37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0 394 5784 0 0,'0'0'132'0'0,"0"0"17"0"0,0 0 10 0 0,3 0-26 0 0,5 0-108 0 0,13 0 62 0 0,-5 0 687 0 0,21 0 1106 0 0,-24 0-1241 0 0,2 0-9 0 0,-1 0-78 0 0,-3-2-312 0 0,-8 1-157 0 0,-1 0 0 0 0,1 0 0 0 0,-1-1 1 0 0,1 1-1 0 0,-1-1 0 0 0,0 0 0 0 0,0 0 0 0 0,2-1-83 0 0,2-4 196 0 0,-2 3-73 0 0,0 1 42 0 0,-1 2-75 0 0,1 1-48 0 0,1 0-28 0 0,-2 1 35 0 0,12-4 111 0 0,1-10-27 0 0,-15 12-131 0 0,1-1 0 0 0,-1 1 1 0 0,0 0-1 0 0,1 0 0 0 0,-1-1 1 0 0,1 1-1 0 0,-1 0 0 0 0,1 0 0 0 0,-1 1 1 0 0,1-1-1 0 0,0 0 0 0 0,0 0 1 0 0,-1 1-1 0 0,1-1 0 0 0,0 1 0 0 0,0 0 1 0 0,0-1-3 0 0,1 1 69 0 0,-3-4-41 0 0,0-1 66 0 0,0 0 65 0 0,0-9 274 0 0,0 8-309 0 0,0-2-24 0 0,0 4-105 0 0,0 0-48 0 0,0 4 50 0 0,0 0 0 0 0,0-1 1 0 0,0 1-1 0 0,0-1 0 0 0,0 1 1 0 0,0-1-1 0 0,0 1 0 0 0,0 0 0 0 0,0-1 1 0 0,0 1-1 0 0,-1-1 0 0 0,1 1 0 0 0,0 0 1 0 0,0-1-1 0 0,0 1 0 0 0,0-1 1 0 0,-1 1-1 0 0,1 0 0 0 0,0-1 0 0 0,0 1 1 0 0,-1 0-1 0 0,1-1 0 0 0,0 1 0 0 0,-1 0 1 0 0,1 0-1 0 0,0-1 0 0 0,-1 1 1 0 0,1 0-1 0 0,0 0 0 0 0,-1 0 0 0 0,1-1 3 0 0,-7-3-34 0 0,1-7 34 0 0,-4 6 43 0 0,5-6-18 0 0,-9 6 34 0 0,-10-9-45 0 0,23 14-12 0 0,-8 1 50 0 0,9-1-52 0 0,0 0 1 0 0,0 0-1 0 0,-1 0 1 0 0,1-1-1 0 0,0 1 1 0 0,-1 0-1 0 0,1 0 1 0 0,0 0-1 0 0,0 0 1 0 0,-1 0-1 0 0,1 0 1 0 0,0 0-1 0 0,0 0 1 0 0,-1 0-1 0 0,1 0 1 0 0,0 1-1 0 0,-1-1 1 0 0,1 0-1 0 0,0 0 1 0 0,0 0-1 0 0,-1 0 0 0 0,1 0 1 0 0,0 0-1 0 0,0 0 1 0 0,0 1-1 0 0,-1-1 1 0 0,1 0-1 0 0,0 0 1 0 0,0 0-1 0 0,0 1 1 0 0,-1-1-1 0 0,1 0 1 0 0,0 0-1 0 0,-6 8-17 0 0,-9 0-51 0 0,0 5 52 0 0,7-5 16 0 0,5-5 0 0 0,-1 0 0 0 0,1 0 0 0 0,0 1 0 0 0,0-1 0 0 0,0 1 0 0 0,1 0 0 0 0,-14 36-71 0 0,5-8-17 0 0,1-9 63 0 0,3-10 33 0 0,4-8 5 0 0,0 1 0 0 0,0-1 0 0 0,0 1 0 0 0,1 0-1 0 0,0 0 1 0 0,0 0 0 0 0,1 0 0 0 0,-1 0 0 0 0,1 5-13 0 0,1 89 209 0 0,-1-90-182 0 0,0 21 20 0 0,6-12 36 0 0,8-3-8 0 0,-11-13-56 0 0,0-1 1 0 0,0 1 0 0 0,0 0-1 0 0,0 0 1 0 0,-1 0-1 0 0,1 1-19 0 0,-1-2 12 0 0,0 0 1 0 0,0 0-1 0 0,0 0 0 0 0,0 0 0 0 0,0-1 0 0 0,0 1 0 0 0,0 0 0 0 0,1-1 0 0 0,-1 1 0 0 0,1-1 0 0 0,-1 1 0 0 0,1-1 1 0 0,0 1-13 0 0,30 14 172 0 0,-1-11-40 0 0,-29-5-129 0 0,-2 1 1 0 0,1 0-1 0 0,0-1 1 0 0,0 1 0 0 0,-1-1 0 0 0,1 1 0 0 0,0-1 0 0 0,0 0 0 0 0,0 1 0 0 0,0-1 0 0 0,0 0 0 0 0,0 0 0 0 0,0 1 0 0 0,0-1 0 0 0,0 0 0 0 0,0 0 0 0 0,0 0-1 0 0,0 0 1 0 0,0 0 0 0 0,0 0 0 0 0,0-1 0 0 0,-1 1 0 0 0,1 0 0 0 0,0 0 0 0 0,0-1 0 0 0,0 1 0 0 0,0 0 0 0 0,0-1 0 0 0,0 1 0 0 0,0-1 0 0 0,-1 1-1 0 0,2-2-3 0 0,-1 2 4 0 0,30-5 76 0 0,-22 0-48 0 0,-8 4-24 0 0,0 0 0 0 0,1 0 1 0 0,-1 0-1 0 0,1 0 0 0 0,-1 1 0 0 0,1-1 1 0 0,-1 0-1 0 0,1 1 0 0 0,0-1 0 0 0,-1 1 1 0 0,1 0-1 0 0,-1 0 0 0 0,1 0 1 0 0,0-1-9 0 0,0 1 8 0 0,-1 0 0 0 0,1 0 0 0 0,-1 0 1 0 0,1 0-1 0 0,-1-1 0 0 0,1 1 0 0 0,-1-1 1 0 0,1 1-1 0 0,-1-1 0 0 0,1 0 0 0 0,-1 0 1 0 0,0 1-1 0 0,1-1 0 0 0,-1 0 1 0 0,0 0-1 0 0,0 0 0 0 0,1 0 0 0 0,-1 0 1 0 0,0-2-9 0 0,1 2 10 0 0,0-1 0 0 0,-1 1 1 0 0,1-1-1 0 0,0 1 0 0 0,0-1 0 0 0,0 1 1 0 0,0 0-1 0 0,0 0 0 0 0,0 0 1 0 0,1 0-11 0 0,10-3 37 0 0,-5 3-40 0 0,0-2-36 0 0,0-1-46 0 0,0-3-61 0 0,23-24-634 0 0,-15 15 372 0 0</inkml:trace>
  <inkml:trace contextRef="#ctx0" brushRef="#br0" timeOffset="277.74">600 0 5640 0 0,'0'0'124'0'0,"0"0"17"0"0,0 0 12 0 0,-3 3-15 0 0,-2 4-96 0 0,5-7-43 0 0,-1 1-1 0 0,1-1 1 0 0,0 1-1 0 0,0-1 1 0 0,0 0 0 0 0,0 1-1 0 0,0-1 1 0 0,0 1-1 0 0,0-1 1 0 0,0 1 0 0 0,0-1-1 0 0,0 1 1 0 0,0-1-1 0 0,0 1 1 0 0,0-1 0 0 0,0 1-1 0 0,0-1 1 0 0,0 0 0 0 0,1 1 1 0 0,1 3 13 0 0,0 1 43 0 0,0 1 59 0 0,-1 1 78 0 0,0 2 96 0 0,-1-5-218 0 0,0 1 40 0 0,0 5 209 0 0,0 1 85 0 0,0 17 656 0 0,0-20-765 0 0,0 0-41 0 0,0 2-23 0 0,0-2-105 0 0,0 7 191 0 0,-1-7-122 0 0,1 0 1 0 0,0 0-1 0 0,1-1 0 0 0,0 1 1 0 0,1 1-197 0 0,2 8 325 0 0,-2-11-182 0 0,0 1 1 0 0,0-1-1 0 0,-1 1 1 0 0,0 0 0 0 0,-1-1-1 0 0,1 1-143 0 0,-1 30 526 0 0,0-3-56 0 0,0 1-52 0 0,0-1-52 0 0,1-17-199 0 0,5 0-44 0 0,0-1-35 0 0,-5-9-29 0 0,0 0 0 0 0,0 0 0 0 0,0 0 1 0 0,-1 5-60 0 0,-1 16 224 0 0,1-15-68 0 0,-1 0 43 0 0,3 3-23 0 0,4 0-66 0 0,1-1-34 0 0,-6 1 40 0 0,-1-15-110 0 0,0 0 1 0 0,0-1-1 0 0,0 1 0 0 0,0-1 0 0 0,0 1 1 0 0,0 0-1 0 0,0-1 0 0 0,0 1 0 0 0,1 0 0 0 0,-1-1 1 0 0,0 1-1 0 0,0-1 0 0 0,0 1 0 0 0,1 0 1 0 0,-1-1-1 0 0,0 1 0 0 0,1-1 0 0 0,-1 1 0 0 0,0-1 1 0 0,1 1-1 0 0,-1-1 0 0 0,1 0 0 0 0,-1 1 1 0 0,1-1-1 0 0,-1 1 0 0 0,1-1 0 0 0,0 1-6 0 0,-1-1 7 0 0,1 0 0 0 0,0 1 0 0 0,-1-1 0 0 0,1 1 0 0 0,-1-1 1 0 0,1 1-1 0 0,-1 0 0 0 0,1-1 0 0 0,-1 1 0 0 0,1-1 0 0 0,-1 1 0 0 0,0 0 0 0 0,1 0 0 0 0,-1-1 0 0 0,0 1 0 0 0,1 0 0 0 0,-1-1 0 0 0,0 1 0 0 0,0 0 0 0 0,0 0 0 0 0,0 0 1 0 0,0-1-1 0 0,0 1 0 0 0,0 0 0 0 0,0 0 0 0 0,0-1 0 0 0,0 2-7 0 0,0-2 2 0 0,0 1-1 0 0,0-1 1 0 0,0 1 0 0 0,0-1-1 0 0,0 1 1 0 0,0 0 0 0 0,0-1-1 0 0,1 1 1 0 0,-1-1 0 0 0,0 1-1 0 0,0-1 1 0 0,0 1 0 0 0,1-1-1 0 0,-1 1 1 0 0,0-1 0 0 0,1 1 0 0 0,-1-1-2 0 0,1 1 4 0 0,-1-1 0 0 0,1 1 1 0 0,-1-1-1 0 0,1 0 1 0 0,-1 0-1 0 0,1 1 1 0 0,-1-1-1 0 0,1 0 0 0 0,-1 0 1 0 0,1 0-1 0 0,0 0 1 0 0,-1 1-1 0 0,1-1 1 0 0,-1 0-1 0 0,1 0 0 0 0,-1 0 1 0 0,1 0-5 0 0,2 0 81 0 0,-3 0-7 0 0,0 0-2 0 0,0 0-53 0 0,0 0-74 0 0,0 0-93 0 0,0 0-195 0 0,2-3-350 0 0,12-10-39 0 0</inkml:trace>
  <inkml:trace contextRef="#ctx0" brushRef="#br0" timeOffset="667.5">868 505 7024 0 0,'0'3'157'0'0,"0"7"23"0"0,0-10-177 0 0,0 0 1 0 0,0 0-1 0 0,0 0 1 0 0,0 0-1 0 0,0 1 0 0 0,0-1 1 0 0,0 0-1 0 0,0 0 0 0 0,0 0 1 0 0,0 0-1 0 0,0 0 1 0 0,0 0-1 0 0,0 0 0 0 0,0 0 1 0 0,0 0-1 0 0,0 0 0 0 0,0 1 1 0 0,0-1-1 0 0,0 0 0 0 0,0 0 1 0 0,0 0-1 0 0,0 0 1 0 0,0 0-1 0 0,0 0 0 0 0,0 0 1 0 0,0 0-1 0 0,0 0 0 0 0,0 0 1 0 0,0 0-1 0 0,1 0 1 0 0,-1 0-1 0 0,0 1 0 0 0,0-1 1 0 0,0 0-1 0 0,0 0 0 0 0,0 0 1 0 0,0 0-1 0 0,0 0 0 0 0,0 0 1 0 0,0 0-1 0 0,0 0 1 0 0,0 0-1 0 0,1 0 0 0 0,-1 0 1 0 0,0 0-1 0 0,0 0 0 0 0,0 0 1 0 0,0 0-1 0 0,0 0 1 0 0,0 0-1 0 0,0 0 0 0 0,0 0 1 0 0,0 0-1 0 0,0 0 0 0 0,0 0 1 0 0,1 0-1 0 0,-1 0-3 0 0,29 0 199 0 0,-22 0-235 0 0,1 0 44 0 0,0 0 45 0 0,0 0 49 0 0,0 0 50 0 0,0 0 54 0 0,-1 0 56 0 0,-1 0 57 0 0,2-3 255 0 0,13-7-25 0 0,-10 7-110 0 0,-8 3-379 0 0,-1-1 0 0 0,1 1 0 0 0,0 0 0 0 0,0-1 0 0 0,0 0 0 0 0,0 0 0 0 0,1 0-60 0 0,14-7 360 0 0,-5 2-11 0 0,-8-4-146 0 0,8 5-67 0 0,21-17 163 0 0,-29 18-272 0 0,-2 1-35 0 0,3-8 52 0 0,-4 6-22 0 0,-1 3-13 0 0,1-1 0 0 0,-1 1 0 0 0,1 0 0 0 0,0-1 0 0 0,0 1 0 0 0,0 0 0 0 0,0 0 1 0 0,0 0-1 0 0,0 1 0 0 0,0-1 0 0 0,1 0-9 0 0,-2 1 3 0 0,1 0 1 0 0,0 1-1 0 0,-1-1 1 0 0,1 0-1 0 0,0 1 1 0 0,0-1-1 0 0,-1 1 1 0 0,1-1-1 0 0,0 1 1 0 0,0 0-1 0 0,1-1-3 0 0,-3 2 2 0 0,1-1 0 0 0,0 0 0 0 0,-1 0 0 0 0,1 0 0 0 0,-1 0 0 0 0,1 0 0 0 0,0 0-1 0 0,-1 0 1 0 0,1 0 0 0 0,-1 0 0 0 0,1 0 0 0 0,0-1 0 0 0,-1 1 0 0 0,1 0 0 0 0,-1 0 0 0 0,1-1-1 0 0,-1 1 1 0 0,1 0 0 0 0,-1 0 0 0 0,1-1 0 0 0,-1 1 0 0 0,1-1 0 0 0,-1 1 0 0 0,1 0 0 0 0,-1-1-2 0 0,1-2 13 0 0,-1 0 0 0 0,1 1 0 0 0,-1-1 0 0 0,0 0 0 0 0,0 0 0 0 0,0 0 0 0 0,0-1-13 0 0,0-15 75 0 0,-3 3 5 0 0,-4 6-55 0 0,5 8-11 0 0,0 0 1 0 0,1 0-1 0 0,-1 0 0 0 0,0 0 0 0 0,-1 1 0 0 0,1-1 0 0 0,0 1 0 0 0,0-1 0 0 0,-1 1 0 0 0,1 0 0 0 0,-2 0-14 0 0,-7-1 12 0 0,-24 3 28 0 0,34-1-38 0 0,1 0-1 0 0,-1 0 0 0 0,1 0 1 0 0,0 0-1 0 0,-1 0 0 0 0,1 0 1 0 0,-1 0-1 0 0,1 0 0 0 0,0 0 1 0 0,-1 1-1 0 0,1-1 1 0 0,-1 0-1 0 0,1 0 0 0 0,0 0 1 0 0,-1 1-1 0 0,1-1 0 0 0,0 0 1 0 0,0 1-1 0 0,-1-1 0 0 0,1 0 1 0 0,0 1-1 0 0,0-1 1 0 0,-1 0-1 0 0,1 1-1 0 0,-6 6 7 0 0,-7-2-7 0 0,12-4 0 0 0,0 0 0 0 0,0-1 0 0 0,0 1 0 0 0,-1 0 0 0 0,1 0 0 0 0,0 0 0 0 0,1 0 0 0 0,-1 0 0 0 0,0 0 0 0 0,0 0 0 0 0,0 0 0 0 0,0 1 0 0 0,-31 61-72 0 0,32-61 72 0 0,-1-1 0 0 0,1 0-1 0 0,0 1 1 0 0,-1-1 0 0 0,1 1 0 0 0,0-1 0 0 0,0 0 0 0 0,0 1 0 0 0,0-1 0 0 0,0 1 0 0 0,-3 17 13 0 0,0-9-1 0 0,-5 14 71 0 0,7-21-66 0 0,0 1 0 0 0,1-1 0 0 0,-1 0 0 0 0,1 1 0 0 0,0-1 0 0 0,0 1 0 0 0,0-1 0 0 0,1 1 1 0 0,-1-1-1 0 0,1 0 0 0 0,0 1 0 0 0,0 0-17 0 0,1 1 12 0 0,5 20 90 0 0,-4-11-8 0 0,-2 2 35 0 0,-1-14-114 0 0,0-1 1 0 0,0 1-1 0 0,0-1 0 0 0,1 1 0 0 0,-1-1 1 0 0,0 1-1 0 0,1 0 0 0 0,-1-1 1 0 0,1 0-1 0 0,0 2-15 0 0,0-2 7 0 0,-1 0 0 0 0,1 0 1 0 0,0 0-1 0 0,-1 0 0 0 0,1-1 1 0 0,0 1-1 0 0,0 0 0 0 0,0 0 1 0 0,0 0-1 0 0,0-1 0 0 0,0 1 1 0 0,0-1-1 0 0,0 1-7 0 0,4 1 13 0 0,-5-1-13 0 0,1-1 0 0 0,0 0 1 0 0,-1 0-1 0 0,1 1 1 0 0,-1-1-1 0 0,1 0 0 0 0,0 1 1 0 0,-1-1-1 0 0,1 1 1 0 0,-1-1-1 0 0,1 1 0 0 0,-1-1 1 0 0,1 1-1 0 0,-1-1 1 0 0,0 1-1 0 0,1-1 0 0 0,-1 1 1 0 0,0-1-1 0 0,1 1 1 0 0,-1 0-1 0 0,0-1 0 0 0,1 1 0 0 0,1 4 2 0 0,-1-4-2 0 0,-1 0 0 0 0,1 0-1 0 0,0 0 1 0 0,-1 0 0 0 0,1 0 0 0 0,0 0 0 0 0,0-1 0 0 0,0 1 0 0 0,0 0 0 0 0,0-1 0 0 0,0 1 0 0 0,0-1 0 0 0,0 1 0 0 0,0-1 0 0 0,0 1 0 0 0,0-1 0 0 0,10 7 11 0 0,-8-4 4 0 0,2 4 13 0 0,20-3-25 0 0,-12-3 22 0 0,1-1-1 0 0,0 0 1 0 0,0-2-1 0 0,9-1-24 0 0,-19 2 34 0 0,0-1-59 0 0,-1 0-56 0 0,1 0-52 0 0,-1 0-47 0 0,1 0-45 0 0,-1 0-40 0 0,0 0-37 0 0,2-2-262 0 0,0 1-71 0 0,0 1-54 0 0,-1 0-39 0 0,4 0-965 0 0,3 1-967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44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34 205 8408 0 0,'0'0'190'0'0,"3"0"28"0"0,-1 0-170 0 0,0 0 4 0 0,2 0 2 0 0,3 0 45 0 0,6 0 72 0 0,-1-1-132 0 0,0-6-42 0 0,1 1 18 0 0,-2 5 56 0 0,-5 1 78 0 0,2 0 70 0 0,-7 0-177 0 0,0 0 0 0 0,0 0 1 0 0,0 0-1 0 0,0 0 0 0 0,0 0 1 0 0,0 0-1 0 0,0 0 0 0 0,0-1 1 0 0,0 1-1 0 0,0 0 0 0 0,0-1 1 0 0,0 1-1 0 0,0 0 0 0 0,0-1-42 0 0,4-10 558 0 0,-1 8-274 0 0,3 0-53 0 0,7-4 117 0 0,-10 5-223 0 0,2-1 64 0 0,-1 1-71 0 0,2-1 40 0 0,-2 0 3 0 0,0-1 60 0 0,-2 1-68 0 0,0 0 33 0 0,3-3-74 0 0,2-1 44 0 0,5-6 119 0 0,-3 0-29 0 0,-7 7-143 0 0,-4 5-94 0 0,1 0 1 0 0,0 0-1 0 0,-1 0 0 0 0,1 0 0 0 0,0 0 0 0 0,-1 1 0 0 0,1-1 0 0 0,-1 0 1 0 0,1 0-1 0 0,-1 0 0 0 0,0 1 0 0 0,1-1 0 0 0,-1 0 0 0 0,0 0 1 0 0,1 1-10 0 0,0 0 1 0 0,-1 0 1 0 0,1 0 0 0 0,0 0 0 0 0,0 0 0 0 0,0-1 0 0 0,0 1 0 0 0,0 0 0 0 0,0 0 0 0 0,0 0 0 0 0,0 0-1 0 0,-1 0 1 0 0,1 0 0 0 0,0 0 0 0 0,0 0 0 0 0,0 0 0 0 0,0 0 0 0 0,0-1 0 0 0,0 1 0 0 0,0 0-1 0 0,0 0 1 0 0,0 0 0 0 0,0 0 0 0 0,0 0 0 0 0,0 0 0 0 0,0 0 0 0 0,0-1 0 0 0,0 1 0 0 0,0 0 0 0 0,0 0-1 0 0,0 0 1 0 0,0 0 0 0 0,0 0 0 0 0,0 0 0 0 0,0-1 0 0 0,0 1 0 0 0,0 0 0 0 0,0 0 0 0 0,0 0-1 0 0,0 0 1 0 0,0 0 0 0 0,0 0 0 0 0,0 0 0 0 0,0 0 0 0 0,0-1 0 0 0,0 1 0 0 0,0 0 0 0 0,1 0 0 0 0,-1 0-1 0 0,0 0 1 0 0,0 0 0 0 0,0 0 0 0 0,0 0 0 0 0,0 0 0 0 0,0 0 0 0 0,0 0 0 0 0,0 0 0 0 0,1 0-2 0 0,-1-1 1 0 0,9-10 89 0 0,-9 11-86 0 0,1-1 0 0 0,-1 1-1 0 0,0-1 1 0 0,1 1 0 0 0,-1 0-1 0 0,0-1 1 0 0,0 1 0 0 0,1-1-1 0 0,-1 1 1 0 0,0-1 0 0 0,0 1-1 0 0,0-1 1 0 0,0 1-1 0 0,0-1 1 0 0,0 1 0 0 0,0-1-1 0 0,0 1 1 0 0,0-1 0 0 0,0 1-1 0 0,0-1 1 0 0,0 1 0 0 0,0-1-1 0 0,0 1 1 0 0,0-1 0 0 0,-1 1-1 0 0,1-1 1 0 0,0 1 0 0 0,0-1-1 0 0,0 1 1 0 0,-1-1-4 0 0,-9-4 71 0 0,4-6-18 0 0,-4 6-26 0 0,5-2 18 0 0,5 7-44 0 0,0 0 1 0 0,0-1-1 0 0,-1 1 1 0 0,1-1-1 0 0,0 1 1 0 0,0 0 0 0 0,-1-1-1 0 0,1 1 1 0 0,0 0-1 0 0,0-1 1 0 0,-1 1-1 0 0,1 0 1 0 0,0 0-1 0 0,-1-1 1 0 0,1 1-1 0 0,-1 0 1 0 0,1 0-1 0 0,0 0 1 0 0,-1-1-1 0 0,1 1 1 0 0,0 0-1 0 0,-1 0 1 0 0,1 0-1 0 0,-1 0 1 0 0,1 0-1 0 0,-1 0 1 0 0,1 0-1 0 0,0 0 1 0 0,-1 0-1 0 0,1 0 1 0 0,-1 0-2 0 0,-4-3 48 0 0,-8-7-26 0 0,12 10-20 0 0,0-1 0 0 0,1 1 0 0 0,-1 0 0 0 0,0 0 0 0 0,1-1 0 0 0,-1 1 0 0 0,0 0 0 0 0,0 0 1 0 0,1 0-1 0 0,-1 0 0 0 0,0 0 0 0 0,1 0 0 0 0,-1 0 0 0 0,0 0 0 0 0,0 0 0 0 0,1 0 0 0 0,-1 1 0 0 0,0-1 0 0 0,1 0 0 0 0,-1 0 0 0 0,0 1-2 0 0,-62 30 75 0 0,59-28-73 0 0,-1 0 1 0 0,1 0-1 0 0,0 1 1 0 0,1-1-1 0 0,-1 1 1 0 0,1 0 0 0 0,-2 1-3 0 0,2-1 6 0 0,0 0 1 0 0,-1 0-1 0 0,1 0 1 0 0,-1-1-1 0 0,0 0 1 0 0,0 0 0 0 0,-2 1-7 0 0,1-1 0 0 0,4-3 0 0 0,0 0 0 0 0,1 0 0 0 0,-1 1 0 0 0,1-1 0 0 0,-1 0 0 0 0,0 1 0 0 0,1-1 0 0 0,-1 1 0 0 0,1-1 0 0 0,-1 0 0 0 0,1 1 0 0 0,-1-1 0 0 0,1 1 0 0 0,-1-1 0 0 0,1 1 0 0 0,0 0 0 0 0,-1-1 0 0 0,1 1 0 0 0,0-1 0 0 0,-1 1 0 0 0,1 0 0 0 0,0 0 0 0 0,-3 4 0 0 0,-9 10-1 0 0,10-13 2 0 0,1-1 0 0 0,0 0-1 0 0,-1 0 1 0 0,1 1-1 0 0,0-1 1 0 0,0 1 0 0 0,0-1-1 0 0,0 1 1 0 0,0-1-1 0 0,0 1 1 0 0,0 0 0 0 0,1-1-1 0 0,-1 1 1 0 0,1 0 0 0 0,-1 0-1 0 0,1-1 1 0 0,0 1-1 0 0,0 0 1 0 0,-1 0 0 0 0,1 1-1 0 0,0 5 17 0 0,-1-5-12 0 0,1 0 0 0 0,0 0 0 0 0,0 0 0 0 0,0 0 0 0 0,0 0 0 0 0,0 0 0 0 0,1 0 0 0 0,-1 0 0 0 0,1 0 0 0 0,0 0 0 0 0,0 0-5 0 0,25 45 140 0 0,-23-44-123 0 0,0 1 1 0 0,0-1 0 0 0,1 0 0 0 0,0 0-1 0 0,-1 0 1 0 0,1 0 0 0 0,0-1 0 0 0,1 0 0 0 0,1 2-18 0 0,21 18 120 0 0,-20-16-88 0 0,-5-5-23 0 0,0 1 1 0 0,0-1-1 0 0,0 0 0 0 0,0 0 1 0 0,1 0-1 0 0,-1 0 0 0 0,1 0 0 0 0,-1-1 1 0 0,1 1-1 0 0,1 0-9 0 0,25 3 27 0 0,-12 0 7 0 0,-10-3-12 0 0,-1 0 0 0 0,1-1 0 0 0,0 0 0 0 0,0 0 0 0 0,3 0-22 0 0,6 1 44 0 0,1 3-24 0 0,2 1-4 0 0,-6-4 14 0 0,0-1 0 0 0,0 0 0 0 0,2-1-30 0 0,24-1-16 0 0,-24 1-33 0 0,-2 0-32 0 0,24-3-154 0 0,8-10-18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45.0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18 5384 0 0,'0'0'116'0'0,"0"0"17"0"0,-2-3 12 0 0,-11-7-14 0 0,-3 7-104 0 0,11 3-7 0 0,-1 0 37 0 0,-5-1 146 0 0,-1 0 102 0 0,-18 2 489 0 0,21 0-601 0 0,0 2-56 0 0,-1 0 60 0 0,-1 0-7 0 0,3 0-12 0 0,0 0 29 0 0,1 1 72 0 0,-1 0-30 0 0,-3 1 124 0 0,-4 1 83 0 0,0 0-264 0 0,1 1 41 0 0,-2 2 88 0 0,-7 8 201 0 0,2 2-6 0 0,6-5-207 0 0,4-2-90 0 0,-1-1-46 0 0,-1 2-48 0 0,12-11-103 0 0,-1 0 1 0 0,1-1-1 0 0,-1 1 1 0 0,1 0 0 0 0,0 0-1 0 0,0 0 1 0 0,0 0 0 0 0,-1 1-23 0 0,1 0 25 0 0,0 0 0 0 0,1 0 0 0 0,-1 0 0 0 0,1 0 1 0 0,-1 0-1 0 0,1 0 0 0 0,0 3-25 0 0,-1 8 107 0 0,-6-1 12 0 0,6-11-103 0 0,0-1 0 0 0,0 0 0 0 0,1 1 0 0 0,-1-1-1 0 0,0 1 1 0 0,1-1 0 0 0,-1 1 0 0 0,1 0 0 0 0,-1-1-1 0 0,1 1 1 0 0,0-1 0 0 0,0 1 0 0 0,0 1-16 0 0,0 60 517 0 0,-1-62-506 0 0,1 0 0 0 0,0 1-1 0 0,0-1 1 0 0,1 0 0 0 0,-1 0 0 0 0,0 1-1 0 0,0-1 1 0 0,0 0 0 0 0,1 0 0 0 0,-1 0-1 0 0,1 1 1 0 0,-1-1 0 0 0,1 0 0 0 0,-1 0-1 0 0,1 0 1 0 0,0 0 0 0 0,0 0-1 0 0,-1 0 1 0 0,1 0 0 0 0,0 0 0 0 0,0 0-1 0 0,0-1 1 0 0,0 1 0 0 0,0 0 0 0 0,0 0-1 0 0,0-1 1 0 0,0 1 0 0 0,0-1 0 0 0,0 1-1 0 0,0-1 1 0 0,1 1 0 0 0,-1-1-1 0 0,0 0 1 0 0,0 0 0 0 0,1 1 0 0 0,-1-1-1 0 0,0 0 1 0 0,0 0 0 0 0,0 0 0 0 0,1 0-11 0 0,0 0 17 0 0,-1 0 1 0 0,1 0-1 0 0,0 0 1 0 0,-1 0-1 0 0,1 1 1 0 0,-1-1-1 0 0,1 1 0 0 0,0-1 1 0 0,-1 1-1 0 0,1 0 1 0 0,-1-1-1 0 0,0 1 1 0 0,2 1-18 0 0,10 5 153 0 0,1-6-13 0 0,-2 0-59 0 0,7 0 76 0 0,-15-1-110 0 0,0 0-1 0 0,1 0 1 0 0,-1-1 0 0 0,0 0-1 0 0,1 1 1 0 0,1-2-47 0 0,0 0 19 0 0,10-3 67 0 0,-12 3-52 0 0,1 0 0 0 0,-1 0-1 0 0,0 0 1 0 0,1 0 0 0 0,-1-1 0 0 0,0 1 0 0 0,0-1 0 0 0,1-1-34 0 0,-3 1 17 0 0,1 1 1 0 0,0 0-1 0 0,0 0 0 0 0,0 0 1 0 0,1 0-1 0 0,0 0-17 0 0,0 0 10 0 0,-1 0-1 0 0,1 0 1 0 0,-1 0-1 0 0,1-1 1 0 0,-1 1 0 0 0,1-2-10 0 0,9-8 62 0 0,-8 8-34 0 0,0-1 0 0 0,-1 1 1 0 0,1-1-1 0 0,-1 0 0 0 0,0 0 1 0 0,1-2-29 0 0,8-19 115 0 0,5-11-86 0 0,-15 33-26 0 0,-3 0-8 0 0,0-20 71 0 0,0 11-81 0 0,0 10-54 0 0,0 9 12 0 0,0 2 40 0 0,0 10-37 0 0,0-11 43 0 0,-1-5 10 0 0,1 0 0 0 0,0 1-1 0 0,0-1 1 0 0,0 0-1 0 0,1 0 1 0 0,-1 0 0 0 0,0 0-1 0 0,1 0 1 0 0,-1 1 0 0 0,2 0 1 0 0,2 5-24 0 0,-3-7 21 0 0,0 0 1 0 0,0 1-1 0 0,0-1 1 0 0,0 1-1 0 0,0-1 0 0 0,-1 1 1 0 0,1-1-1 0 0,-1 1 1 0 0,1 0-1 0 0,-1-1 0 0 0,0 1 1 0 0,0 0-1 0 0,1-1 1 0 0,-1 1 2 0 0,0 45 0 0 0,0-45 0 0 0,0 0 0 0 0,0 0 0 0 0,0 0 0 0 0,1-1 0 0 0,-1 1 0 0 0,1 0 0 0 0,-1 0 0 0 0,1-1 0 0 0,0 1 0 0 0,0-1 0 0 0,-1 1 0 0 0,1 0 0 0 0,1-1 0 0 0,-1 1 0 0 0,0-1 0 0 0,-1 1 0 0 0,1-1 0 0 0,0 1 0 0 0,0 0 0 0 0,-1-1 0 0 0,1 1 0 0 0,-1 0 0 0 0,1-1 0 0 0,-1 1 0 0 0,0 0 0 0 0,0 0 0 0 0,0 0 0 0 0,0 0-59 0 0,1 1 40 0 0,-1 0 48 0 0,3 2 104 0 0,-2-4-142 0 0,1 0-53 0 0,0-1-52 0 0,0 0-67 0 0,0 1-80 0 0,1-1-92 0 0,-3 0 119 0 0,0 0-37 0 0,0 0-370 0 0,1 0 85 0 0,-1 0-51 0 0,2 2-716 0 0,2 2-567 0 0,5 5-1076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45.6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347 408 6648 0 0,'-2'0'149'0'0,"-9"0"23"0"0,9 0 12 0 0,-1-3-25 0 0,2 3-157 0 0,1-1 0 0 0,-1 1 0 0 0,1-1 1 0 0,-1 1-1 0 0,1-1 0 0 0,-1 1 0 0 0,1-1 1 0 0,-1 1-1 0 0,0 0 0 0 0,1-1 0 0 0,-1 1 0 0 0,0 0 1 0 0,1-1-1 0 0,-1 1 0 0 0,0 0 0 0 0,0 0 0 0 0,1 0 1 0 0,-1 0-3 0 0,-13 5-8 0 0,11-4 8 0 0,-7 2 20 0 0,2-3 52 0 0,1 0-32 0 0,-1 0 97 0 0,0 0 76 0 0,0 1 35 0 0,5-1-149 0 0,1 1-1 0 0,0-1 1 0 0,0 1-1 0 0,-1 0 1 0 0,1 0-1 0 0,0 0 0 0 0,0 0 1 0 0,-1 1-99 0 0,-6 5 307 0 0,3-2-64 0 0,-1-1-41 0 0,0-1-2 0 0,-4 0 44 0 0,-8 4 131 0 0,6 2-50 0 0,0 3 8 0 0,3-6-145 0 0,1 0-34 0 0,-9 6 123 0 0,5 0-58 0 0,5-5-96 0 0,4-2-34 0 0,-1 0 0 0 0,1-1 0 0 0,-1 0 0 0 0,-3 2-89 0 0,2-2 50 0 0,4-3-29 0 0,0 0 0 0 0,0 1 1 0 0,0-1-1 0 0,0 1 0 0 0,0-1 0 0 0,0 1 0 0 0,0 0 1 0 0,0 1-22 0 0,-4 14 114 0 0,4-8-58 0 0,-1-2 44 0 0,0 0-1 0 0,0 0 1 0 0,-5 6-100 0 0,-1 3 135 0 0,9-16-133 0 0,-1 0 1 0 0,1 1 0 0 0,0-1 0 0 0,0 0 0 0 0,-1 1-1 0 0,1-1 1 0 0,0 0 0 0 0,0 1 0 0 0,0-1 0 0 0,0 0-1 0 0,0 1 1 0 0,-1-1 0 0 0,1 0 0 0 0,0 1 0 0 0,0-1-1 0 0,0 1 1 0 0,0-1 0 0 0,0 0 0 0 0,0 1 0 0 0,0-1-1 0 0,0 1 1 0 0,0-1 0 0 0,1 0 0 0 0,-1 1 0 0 0,0-1-1 0 0,0 0 1 0 0,0 1 0 0 0,0-1 0 0 0,0 0 0 0 0,1 1-1 0 0,-1-1 1 0 0,0 0 0 0 0,0 1 0 0 0,1-1 0 0 0,-1 0-1 0 0,0 0 1 0 0,0 1 0 0 0,1-1 0 0 0,-1 0 0 0 0,0 0-1 0 0,1 1 1 0 0,-1-1 0 0 0,0 0 0 0 0,1 0 0 0 0,-1 0-1 0 0,0 0 1 0 0,1 1 0 0 0,-1-1 0 0 0,1 0-3 0 0,4 3 47 0 0,1 10 33 0 0,3 0-24 0 0,11 3-22 0 0,-7-10 9 0 0,-11-3-35 0 0,4 4 5 0 0,8-6 14 0 0,-11-1-23 0 0,-1 0 0 0 0,0 0 0 0 0,0 0 0 0 0,1 0-1 0 0,-1 0 1 0 0,0 1 0 0 0,0-1 0 0 0,1 1 0 0 0,-1-1 0 0 0,0 1 0 0 0,1 0-4 0 0,2 2 22 0 0,-3-2-18 0 0,0 1 0 0 0,0-1 0 0 0,-1-1 0 0 0,1 1 0 0 0,0 0 0 0 0,0 0-1 0 0,0-1 1 0 0,0 1 0 0 0,0-1 0 0 0,0 1 0 0 0,0-1 0 0 0,0 0-1 0 0,0 0 1 0 0,0 0 0 0 0,0 0 0 0 0,0 0 0 0 0,0 0 0 0 0,0-1 0 0 0,0 1-4 0 0,11-6 43 0 0,-12 5-35 0 0,1 0 0 0 0,-1 0-1 0 0,1 0 1 0 0,-1 1 0 0 0,1-1 0 0 0,0 0-1 0 0,-1 1 1 0 0,1 0 0 0 0,-1-1 0 0 0,1 1-1 0 0,0 0 1 0 0,-1 0 0 0 0,1 0 0 0 0,0 0-8 0 0,4 0 12 0 0,38-2 136 0 0,-23-3-90 0 0,-19 5-58 0 0,0-1-1 0 0,-1 0 1 0 0,1 0 0 0 0,-1 0 0 0 0,1 1-1 0 0,-1-2 1 0 0,1 1 0 0 0,-1 0 0 0 0,1 0 0 0 0,6-12 12 0 0,5 7 36 0 0,-11 5-49 0 0,0 0 0 0 0,0 0 0 0 0,-1 0 0 0 0,1 0 0 0 0,0-1 0 0 0,-1 1 0 0 0,1-1 1 0 0,-1 1-1 0 0,1-1 0 0 0,0 0 1 0 0,4-9-45 0 0,0 0-37 0 0,-3 4 19 0 0,-1 3 37 0 0,0 1-1 0 0,0-1 1 0 0,-1 1 0 0 0,0-1-1 0 0,1 0 1 0 0,-1 1 0 0 0,0-1-1 0 0,-1 0 1 0 0,1 0 0 0 0,-1 0 0 0 0,0-3 26 0 0,1-21-175 0 0,0-23-175 0 0,-5 20 197 0 0,-1 15 97 0 0,3 9 37 0 0,0 1 1 0 0,1-1 0 0 0,-1 0-1 0 0,1 1 1 0 0,1-1 0 0 0,0 0 18 0 0,0-92-109 0 0,0 53 90 0 0,-2 30 2 0 0,1 0 0 0 0,-5-14 17 0 0,3 15-15 0 0,1 1 0 0 0,0-16 15 0 0,2 9 50 0 0,0 3-71 0 0,0-21-85 0 0,0 15 124 0 0,0 14 38 0 0,0 0 40 0 0,0 0 48 0 0,0 0 55 0 0,0 68-127 0 0,0-55-71 0 0,0 1 1 0 0,0-1-1 0 0,1 0 1 0 0,-1 1-1 0 0,1-1 1 0 0,0 0-1 0 0,0 0 1 0 0,0 0 0 0 0,1 3-2 0 0,4 9 14 0 0,-5-9 4 0 0,0-1 1 0 0,-1 0 0 0 0,1 1-1 0 0,-1 4-18 0 0,2 24 70 0 0,13 35 10 0 0,-9-41-28 0 0,-1-4 34 0 0,-2 10 46 0 0,-3-29-100 0 0,0 1 1 0 0,0-1-1 0 0,1 1 1 0 0,1 4-33 0 0,8 21 128 0 0,-4-5-20 0 0,1 4 18 0 0,1-4 24 0 0,-6-20-127 0 0,6 18 107 0 0,-5 6 77 0 0,-3-28-195 0 0,1 0 1 0 0,-1 0 0 0 0,0-1 0 0 0,0 1 0 0 0,1 0 0 0 0,-1 0 0 0 0,1-1 0 0 0,0 1 0 0 0,0-1 0 0 0,-1 1 0 0 0,1 0-1 0 0,0-1 1 0 0,0 1-13 0 0,0-1 11 0 0,0 1-1 0 0,0-1 0 0 0,0 1 1 0 0,0 0-1 0 0,-1-1 1 0 0,1 1-1 0 0,0 0 0 0 0,-1-1 1 0 0,0 1-1 0 0,1 0 0 0 0,-1 0 1 0 0,0 0-1 0 0,0-1-10 0 0,0 28 146 0 0,0-26-76 0 0,0-3 1 0 0,0 3 14 0 0,0 7-45 0 0,0-7-118 0 0,0-3-13 0 0,0 0 10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47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332 126 6296 0 0,'-53'-13'184'0'0,"49"11"-61"0"0,9 0-49 0 0,0 1-55 0 0,3-5 6 0 0,-3 2 67 0 0,-5 4-92 0 0,2-3 191 0 0,-4 0 221 0 0,-1 0-168 0 0,-1 0 54 0 0,-2-4 228 0 0,-12-11 795 0 0,11 13-905 0 0,-1 1-75 0 0,1 1-103 0 0,3 2-165 0 0,0 1-37 0 0,-7-2 314 0 0,-1-4 46 0 0,-1-1-43 0 0,2 6-79 0 0,-8 0 188 0 0,3 1-154 0 0,0 0-58 0 0,3 1-83 0 0,3 1-107 0 0,5 5 41 0 0,2-3-45 0 0,-7 3 84 0 0,-4 0-42 0 0,9-5-70 0 0,2-1-23 0 0,0 1 1 0 0,0-1 0 0 0,0 1 0 0 0,0 0 0 0 0,0 0 0 0 0,0 0-1 0 0,1 0 1 0 0,-1 1 0 0 0,0 0-6 0 0,2-2 2 0 0,1 0 0 0 0,-1 0 0 0 0,1 0 0 0 0,0 0 0 0 0,-1 0 0 0 0,1 0 0 0 0,0 0 0 0 0,0 0 0 0 0,0 0 0 0 0,-1 0 0 0 0,1 0 0 0 0,0 0 0 0 0,1 0 0 0 0,-1 0 0 0 0,0 0 0 0 0,0 1-2 0 0,1 10 4 0 0,-1-11-4 0 0,0 0 0 0 0,-1 0 0 0 0,1 0 0 0 0,0 0 0 0 0,0 0 0 0 0,-1 0 0 0 0,1 0 0 0 0,0 0 0 0 0,-1 0 0 0 0,1-1 0 0 0,-1 1 0 0 0,0 0 0 0 0,1 0 0 0 0,-1 0 0 0 0,1-1 0 0 0,-1 1 0 0 0,0 0 0 0 0,0 0 0 0 0,0-1 0 0 0,1 1 0 0 0,-1 0 0 0 0,0-1 0 0 0,1 1 0 0 0,-1 0 0 0 0,0-1 0 0 0,1 1 0 0 0,-1 0 0 0 0,1 0 0 0 0,0 0 0 0 0,-1 0 0 0 0,1-1 0 0 0,-1 1 0 0 0,1 0 0 0 0,0 0 0 0 0,0 0 0 0 0,0 0 0 0 0,-1 0 0 0 0,1 0 0 0 0,0 0 0 0 0,0 0 0 0 0,0 0 0 0 0,1 0 0 0 0,-1 0 0 0 0,0 0 0 0 0,0-1 0 0 0,0 1 0 0 0,1 0 0 0 0,-1 0 0 0 0,0 0 0 0 0,1 0 0 0 0,-1 0 0 0 0,1-1 0 0 0,-1 1 0 0 0,1 0 0 0 0,4 7 0 0 0,-4-7 0 0 0,0 1 0 0 0,-1-1 0 0 0,1 1 0 0 0,0-1 0 0 0,0 1 0 0 0,-1-1 0 0 0,1 1 0 0 0,-1-1 0 0 0,1 1 0 0 0,-1 0 0 0 0,0-1 0 0 0,1 1 0 0 0,-1 0 0 0 0,0 0 0 0 0,0-1 0 0 0,0 0 0 0 0,0 0 0 0 0,0 1 0 0 0,1-1 0 0 0,-1 0 0 0 0,0 0 0 0 0,1 0 0 0 0,-1 0 0 0 0,1 1 0 0 0,0-1 0 0 0,-1 0 0 0 0,1 0 0 0 0,0 0 0 0 0,-1 0 0 0 0,1 0 0 0 0,0 0 0 0 0,0-1 0 0 0,0 1 0 0 0,0 0 0 0 0,0 0 0 0 0,0 0 0 0 0,0-1 0 0 0,0 1 0 0 0,0-1 0 0 0,1 1 0 0 0,6 5 0 0 0,-2 5 0 0 0,-4-6 0 0 0,27 29 0 0 0,-24-27 0 0 0,12 19 0 0 0,8 17 0 0 0,-23-38 0 0 0,0-1 0 0 0,1 0 0 0 0,-1 0 0 0 0,1 0 0 0 0,0 0 0 0 0,1 0 0 0 0,8 6 0 0 0,-11-9 0 0 0,1 0 0 0 0,-1 0 0 0 0,1 0 0 0 0,-1 1 0 0 0,0-1 0 0 0,1 0 0 0 0,-1 1 0 0 0,0-1 0 0 0,0 1 0 0 0,0-1 0 0 0,0 1 0 0 0,0-1 0 0 0,0 1 0 0 0,-1 0 0 0 0,1 0 0 0 0,0-1 0 0 0,-1 2 0 0 0,11 17-23 0 0,-8-18 19 0 0,-1 1 0 0 0,0 0 0 0 0,-1 0 0 0 0,1 0 0 0 0,0 0-1 0 0,-1 0 1 0 0,0 1 0 0 0,0-1 0 0 0,0 0 0 0 0,0 0 0 0 0,0 1 0 0 0,-1 0 4 0 0,0-3 0 0 0,0 1 0 0 0,1 0 0 0 0,-1-1 0 0 0,0 1 0 0 0,1-1 0 0 0,-1 1 0 0 0,1 0 0 0 0,-1-1 0 0 0,1 1 0 0 0,0-1 0 0 0,-1 1 0 0 0,1-1 0 0 0,0 1 0 0 0,0-1 0 0 0,4 7 0 0 0,-4-7 0 0 0,-1-1 1 0 0,0 1 0 0 0,0 0-1 0 0,1 0 1 0 0,-1-1 0 0 0,0 1-1 0 0,0 0 1 0 0,0-1 0 0 0,0 1 0 0 0,0 0-1 0 0,0 0 1 0 0,0-1 0 0 0,0 1-1 0 0,0 0 1 0 0,0-1 0 0 0,0 1-1 0 0,0 0 1 0 0,-1 0 0 0 0,1-1 0 0 0,0 1-1 0 0,-1 0 0 0 0,-9 12 70 0 0,6-7 7 0 0,4-1-42 0 0,-1 0 1 0 0,-28 11 277 0 0,27-16-282 0 0,-1 1-1 0 0,1 0 1 0 0,0 0 0 0 0,0-1 0 0 0,0 0 0 0 0,0 1-1 0 0,-1-1 1 0 0,0 0-31 0 0,-22-1 185 0 0,5 0-97 0 0,-33 1 68 0 0,32 0-115 0 0,20 0-37 0 0,-1 0 0 0 0,0 0 0 0 0,1 0 0 0 0,-1 0 0 0 0,0-1 0 0 0,1 1 1 0 0,-1 0-1 0 0,0-1 0 0 0,1 1 0 0 0,-1-1 0 0 0,1 0 0 0 0,-1 0 0 0 0,1 1 0 0 0,-1-1 0 0 0,0-1-4 0 0,-6-3 40 0 0,-5 0 19 0 0,8-6-60 0 0,2 9-48 0 0,-1 0 65 0 0,0 0-12 0 0,3 0-44 0 0,1 1-34 0 0,-1-1-20 0 0,1 0-35 0 0,0 0-40 0 0,0-1-44 0 0,0 1-14 0 0,0 1-37 0 0,0-2-365 0 0,0 0 82 0 0,0 1-50 0 0,0-3-707 0 0,0-1-554 0 0,0-4-1052 0 0</inkml:trace>
  <inkml:trace contextRef="#ctx0" brushRef="#br0" timeOffset="420.32">884 63 7224 0 0,'-13'0'209'0'0,"13"0"-205"0"0,0 0-1 0 0,0 0 1 0 0,0 1-1 0 0,-1-1 1 0 0,1 0 0 0 0,0 0-1 0 0,0 0 1 0 0,0 0-1 0 0,0 0 1 0 0,0 0-1 0 0,0 0 1 0 0,0 0 0 0 0,0 0-1 0 0,0 0 1 0 0,0 0-1 0 0,-1 0 1 0 0,1 0 0 0 0,0 0-1 0 0,0-1 1 0 0,0 1-1 0 0,0 0 1 0 0,0 0-1 0 0,0 0 1 0 0,0 0 0 0 0,0 0-1 0 0,0 0 1 0 0,0 0-1 0 0,0 0 1 0 0,0 0-1 0 0,-1 0 1 0 0,1 0 0 0 0,0 0-1 0 0,0 0 1 0 0,0 0-1 0 0,0 0 1 0 0,0 0 0 0 0,0-1-1 0 0,0 1 1 0 0,0 0-1 0 0,0 0 1 0 0,0 0-1 0 0,0 0 1 0 0,0 0 0 0 0,0 0-1 0 0,0 0 1 0 0,0 0-1 0 0,0 0 1 0 0,0 0-1 0 0,0-1 1 0 0,0 1 0 0 0,0 0-1 0 0,0 0 1 0 0,0 0-1 0 0,0 0 1 0 0,0 0 0 0 0,0 0-1 0 0,0 0-3 0 0,-1-7 37 0 0,-4 3-31 0 0,-2-1-6 0 0,4 0 12 0 0,1-1 77 0 0,-3 4 128 0 0,-1-1 86 0 0,2-4 164 0 0,3 7-437 0 0,1 0-1 0 0,0-1 0 0 0,0 1 1 0 0,0-1-1 0 0,-1 1 1 0 0,1 0-1 0 0,0-1 0 0 0,0 1 1 0 0,-1 0-1 0 0,1 0 1 0 0,0-1-1 0 0,-1 1 0 0 0,1 0 1 0 0,0-1-1 0 0,-1 1 1 0 0,1 0-1 0 0,0 0 0 0 0,-1 0 1 0 0,1 0-1 0 0,-1-1 1 0 0,1 1-1 0 0,0 0 0 0 0,-1 0 1 0 0,1 0-1 0 0,-1 0 1 0 0,1 0-1 0 0,-1 0 0 0 0,1 0 1 0 0,0 0-1 0 0,-1 0 1 0 0,1 0-30 0 0,-6-3 685 0 0,2 0-621 0 0,0 0 109 0 0,-2 0 146 0 0,-4 1 298 0 0,-1 1 46 0 0,3 0-265 0 0,0 1-129 0 0,1 0-80 0 0,5 0-156 0 0,-2 0 100 0 0,-1 0 63 0 0,-13 0 595 0 0,11 0-529 0 0,4 0-177 0 0,0 0-46 0 0,0 0-54 0 0,1 0-62 0 0,-3 3 203 0 0,-8 7-24 0 0,0-4-82 0 0,7 4-10 0 0,-4-5 33 0 0,-6 24-32 0 0,15-26-11 0 0,1-1 0 0 0,-1 1 0 0 0,1-1 0 0 0,-1 0 0 0 0,1 1 0 0 0,0-1 0 0 0,0 1 0 0 0,0-1 0 0 0,0 1 0 0 0,1 2 0 0 0,-1-4 0 0 0,0 1 0 0 0,0-1 0 0 0,0 1 0 0 0,0-1 0 0 0,-1 1 0 0 0,1-1 0 0 0,0 1 0 0 0,-1 0 0 0 0,1-1 0 0 0,-1 2 0 0 0,-4 5 0 0 0,4-7 0 0 0,0 1 0 0 0,0-1 0 0 0,0 0 0 0 0,0 1 0 0 0,1-1 0 0 0,-1 1 0 0 0,1 0 0 0 0,-1-1 0 0 0,1 1 0 0 0,-1-1 0 0 0,1 1 0 0 0,0 0 0 0 0,0-1 0 0 0,0 1 0 0 0,0 61 0 0 0,0-61 0 0 0,0 0 0 0 0,0-1 0 0 0,0 1 0 0 0,0 0 0 0 0,1-1 0 0 0,-1 1 0 0 0,1-1 0 0 0,-1 1 0 0 0,1-1 0 0 0,0 1 0 0 0,0-1 0 0 0,-1 1 0 0 0,2 0 0 0 0,-1 0 0 0 0,0-1 0 0 0,0 1 0 0 0,0 0 0 0 0,0-1 0 0 0,-1 1 0 0 0,1 0 0 0 0,0 0 0 0 0,-1 0 0 0 0,1 0 0 0 0,-1 0 0 0 0,0 0 0 0 0,0 0 0 0 0,0 1 0 0 0,0 4 0 0 0,0-4 0 0 0,0-1 0 0 0,0 1 0 0 0,0 0 0 0 0,0 0 0 0 0,0 0 0 0 0,0 0 0 0 0,1 0 0 0 0,0 0 0 0 0,-1 0 0 0 0,1 0 0 0 0,0-1 0 0 0,1 1 0 0 0,-1 0 0 0 0,0-1 0 0 0,1 1 0 0 0,-1 0 0 0 0,1-1 0 0 0,1 2 0 0 0,0-1 0 0 0,0 1 0 0 0,0 0 0 0 0,-1 0 0 0 0,0 0 0 0 0,1 0 0 0 0,-2 1 0 0 0,1-1 0 0 0,0 2 0 0 0,9 16 0 0 0,-6-14 0 0 0,-1 1 0 0 0,0-1 0 0 0,1 4 0 0 0,8 14-11 0 0,0-2-32 0 0,-12-21 41 0 0,0 1 1 0 0,-1 0-1 0 0,1 0 1 0 0,-1 0-1 0 0,0 0 1 0 0,0 0-1 0 0,0 1 2 0 0,0 5 1 0 0,0-7-1 0 0,1-1 0 0 0,0 1 0 0 0,-1-1 0 0 0,1 1 0 0 0,0-1 0 0 0,0 1 0 0 0,0-1 0 0 0,2 2 0 0 0,5 16 0 0 0,-8-20 0 0 0,0 1 0 0 0,0 0 0 0 0,1 0 0 0 0,-1-1 0 0 0,0 1 0 0 0,0 0 0 0 0,0 0 0 0 0,0-1 0 0 0,0 1 0 0 0,0 0 0 0 0,-1-1 0 0 0,1 1 0 0 0,0 0 0 0 0,0 0 0 0 0,0-1 0 0 0,-1 1 0 0 0,1 0 0 0 0,0-1 0 0 0,-1 1 0 0 0,1-1 0 0 0,-1 1 0 0 0,1 0 0 0 0,-1 0 0 0 0,-7 4 0 0 0,14 8 22 0 0,-8-8 19 0 0,-13 13 235 0 0,9-13-198 0 0,5-4-71 0 0,-2 1 119 0 0,-1 0-55 0 0,-5-3-16 0 0,6 1-11 0 0,-4-1 25 0 0,5 1-45 0 0,0 0-1 0 0,0 0 1 0 0,0 0-1 0 0,0 0 0 0 0,-1 0 1 0 0,1 1-1 0 0,0-1 1 0 0,0 1-1 0 0,0-1 1 0 0,-1 1-24 0 0,2 0 7 0 0,-14 4 122 0 0,0-10-61 0 0,14 4-67 0 0,0 1 4 0 0,-1-1 0 0 0,0 0 0 0 0,0 1 0 0 0,0 0 1 0 0,0-1-1 0 0,1 1 0 0 0,-1 0 0 0 0,0 0 0 0 0,0 0 0 0 0,0 0 1 0 0,-1 1-6 0 0,1-1 5 0 0,0 0 1 0 0,0 0-1 0 0,0 0 1 0 0,0 0 0 0 0,0 0-1 0 0,1 0 1 0 0,-1-1 0 0 0,0 1-1 0 0,0 0 1 0 0,0-1 0 0 0,-1 0-6 0 0,-13-12 48 0 0,11 7-73 0 0,1 3-93 0 0,1 1-92 0 0,1 1 55 0 0,0 0-37 0 0,1 0-68 0 0,-1 0-45 0 0,0 1-44 0 0,1-1-37 0 0,-1 1-158 0 0,0-1-45 0 0,-1-1-690 0 0,1-2-676 0 0,2-5-1122 0 0</inkml:trace>
  <inkml:trace contextRef="#ctx0" brushRef="#br0" timeOffset="683.75">1073 410 9216 0 0,'8'4'53'0'0,"14"6"104"0"0,-14-8-60 0 0,2-2 45 0 0,-9 0-124 0 0,-1 0 0 0 0,1 0 1 0 0,0 0-1 0 0,0 0 0 0 0,0 0 0 0 0,0 0 0 0 0,-1 0 1 0 0,1 1-1 0 0,0-1 0 0 0,0 0 0 0 0,0 0 0 0 0,0 1 1 0 0,-1-1-1 0 0,2 1-18 0 0,3 9 213 0 0,2-5-173 0 0,-4-3-21 0 0,-1 1-90 0 0,-1 0-74 0 0,-1 3-103 0 0,0-3-72 0 0,0 0-90 0 0,0-1 53 0 0,0 0-35 0 0,0 1-465 0 0,0-1-374 0 0,0-1-706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46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176 474 8752 0 0,'0'0'197'0'0,"0"0"24"0"0,0 0 19 0 0,-3 0-29 0 0,-1 0-178 0 0,-5 3-23 0 0,1 2 22 0 0,-2 0 100 0 0,-4-2 109 0 0,13-3-198 0 0,-1 0 0 0 0,0 0 0 0 0,1 0-1 0 0,-1 1 1 0 0,0-1 0 0 0,1 0 0 0 0,-1 1 0 0 0,1 0 0 0 0,-1-1 0 0 0,1 1 0 0 0,-1 0-1 0 0,1 0 1 0 0,-1-1 0 0 0,1 1 0 0 0,0 0 0 0 0,-1 0 0 0 0,1 1 0 0 0,0-1-43 0 0,-9 11 338 0 0,2 2-39 0 0,0-1-50 0 0,-1-1-50 0 0,-2-1-17 0 0,-7 7 99 0 0,15-14-237 0 0,0-1 1 0 0,1 1-1 0 0,-1 0 0 0 0,1 0 0 0 0,0 0 0 0 0,0 0 0 0 0,0 0 0 0 0,0 2-44 0 0,-2 4 57 0 0,-3 9 39 0 0,5-1 13 0 0,1-8-70 0 0,0 22 6 0 0,6-13 27 0 0,-2-14-66 0 0,-1 1 11 0 0,2 1-1 0 0,-1-1 1 0 0,1 0 0 0 0,0-1 0 0 0,0 1-1 0 0,1 0-16 0 0,8 10 43 0 0,-13-15-41 0 0,0-1 0 0 0,1 1 0 0 0,-1 0-1 0 0,1 0 1 0 0,-1 0 0 0 0,1 0 0 0 0,-1-1 0 0 0,1 1 0 0 0,-1 0 0 0 0,1 0 0 0 0,0-1-1 0 0,-1 1 1 0 0,1 0 0 0 0,0-1 0 0 0,0 1 0 0 0,-1-1 0 0 0,1 1 0 0 0,0-1-1 0 0,0 1 1 0 0,0-1 0 0 0,0 0 0 0 0,0 1 0 0 0,0-1 0 0 0,0 0 0 0 0,-1 0 0 0 0,1 0-1 0 0,1 0-1 0 0,9 3 21 0 0,3 4-6 0 0,-13-7-10 0 0,0 1 0 0 0,1 0 0 0 0,-1 0 0 0 0,1-1 0 0 0,-1 1-1 0 0,1-1 1 0 0,-1 1 0 0 0,1-1 0 0 0,-1 1 0 0 0,1-1 0 0 0,-1 0-1 0 0,1 0 1 0 0,0 0-5 0 0,25 1 62 0 0,-12 0 24 0 0,1 0-1 0 0,8-2-85 0 0,-21 1 11 0 0,0-1-1 0 0,0 1 1 0 0,0-1 0 0 0,0 1-1 0 0,0-1 1 0 0,0 0-1 0 0,0 0 1 0 0,0-1 0 0 0,-1 1-1 0 0,1 0 1 0 0,0-1-1 0 0,-1 0 1 0 0,1 0 0 0 0,1-1-11 0 0,-2 1 15 0 0,1 0 1 0 0,0 0-1 0 0,0 0 1 0 0,0 0-1 0 0,0 1 1 0 0,1-1-16 0 0,-2 1 8 0 0,0 0 1 0 0,0 0-1 0 0,0 0 1 0 0,-1 0-1 0 0,1 0 1 0 0,0 0-1 0 0,-1 0 1 0 0,1-1-1 0 0,0 1 1 0 0,-1 0 0 0 0,0-1-1 0 0,1 0 1 0 0,-1 0-9 0 0,7-17-17 0 0,0-6-78 0 0,-2 8 44 0 0,-1 2-14 0 0,1-1-91 0 0,-4-3-59 0 0,-2-9-158 0 0,0-14-121 0 0,-1 22 283 0 0,-1 3 34 0 0,-3-6-109 0 0,-1-6-75 0 0,4-1 42 0 0,2 7 75 0 0,0-20-203 0 0,-3 14 186 0 0,-1 5 98 0 0,1 9 53 0 0,0-1-1 0 0,1 0 0 0 0,1-7 111 0 0,1-109-327 0 0,0 75 269 0 0,-3 31 106 0 0,-7 4 109 0 0,9 19-96 0 0,0-1 0 0 0,0 1-1 0 0,1-1 1 0 0,-1 1 0 0 0,1-1 0 0 0,0 1-1 0 0,0-1 1 0 0,0 0 0 0 0,1-1-61 0 0,-1-3 168 0 0,0 6 114 0 0,0 2 20 0 0,0 0 2 0 0,0 0-22 0 0,0 0-88 0 0,0 0-40 0 0,0 0-8 0 0,0 2-10 0 0,0 0-124 0 0,1-1 0 0 0,-1 1 0 0 0,0-1 0 0 0,1 1-1 0 0,-1-1 1 0 0,1 1 0 0 0,-1-1 0 0 0,1 0 0 0 0,0 1 0 0 0,-1-1 0 0 0,2 1-12 0 0,4 12 67 0 0,-2 6 0 0 0,-4 14 83 0 0,-1-23-88 0 0,1-1 0 0 0,0 1 0 0 0,1 0 1 0 0,1 2-63 0 0,2 6 65 0 0,3 14 60 0 0,-5-6-10 0 0,-2-7-41 0 0,-1-4 10 0 0,1-1 0 0 0,1 1 1 0 0,2 7-85 0 0,2 0 104 0 0,-3-12-48 0 0,0-1 1 0 0,0 1 0 0 0,-1 0-1 0 0,0 2-56 0 0,-2 16 123 0 0,0-18-68 0 0,1-1 0 0 0,0 0 0 0 0,1 0 0 0 0,0 0 0 0 0,1 7-55 0 0,3 0 65 0 0,-3-11-27 0 0,0 1 0 0 0,-1 0 0 0 0,1 0-1 0 0,-1 0 1 0 0,-1 2-38 0 0,4 24 210 0 0,3-10-90 0 0,-4-15-98 0 0,-2-4-5 0 0,0 0 0 0 0,-1 0 0 0 0,1 0 0 0 0,-1 1 0 0 0,0-1 0 0 0,0 0 0 0 0,0 1 0 0 0,0-1-17 0 0,-1 5 18 0 0,4-4 59 0 0,7 6 4 0 0,-7-9-7 0 0,-3-2-2 0 0,0 0-79 0 0,0 0-92 0 0,0 0-91 0 0,0 0 48 0 0,0 0-38 0 0,0 0-40 0 0,0 0-37 0 0,0 0-360 0 0,0 0 80 0 0,0 0-53 0 0,0 0-701 0 0,0 0-556 0 0,0 0-1056 0 0</inkml:trace>
  <inkml:trace contextRef="#ctx0" brushRef="#br0" timeOffset="349.1">381 474 7920 0 0,'123'16'174'0'0,"-73"-3"29"0"0,-36-10-117 0 0,-12-3-65 0 0,0 0 0 0 0,1 1 0 0 0,-1-1 0 0 0,0 1 0 0 0,0 0 0 0 0,1 0 0 0 0,-1-1 0 0 0,0 1 0 0 0,0 1 0 0 0,0-1 0 0 0,0 0 0 0 0,0 0 0 0 0,0 1 0 0 0,0-1 0 0 0,0 1-21 0 0,19 23 46 0 0,5 11-54 0 0,-22-30 28 0 0,0-1 38 0 0,3 3 148 0 0,-3-3-8 0 0,7 12 441 0 0,-7-5-391 0 0,3 2 152 0 0,0-4-98 0 0,0 0 39 0 0,-2 0 67 0 0,5 11 373 0 0,0 1-26 0 0,2-4-79 0 0,-11-17-457 0 0,1 1-51 0 0,-2 0-43 0 0,1 0-37 0 0,-1 2 15 0 0,-1 1-58 0 0,1-4-3 0 0,0 0 40 0 0,0 0-62 0 0,-1-1 0 0 0,1 1 0 0 0,0-1 0 0 0,0 1 0 0 0,0 0 0 0 0,0-1 0 0 0,0 1 0 0 0,0-1 0 0 0,0 1 0 0 0,1-1 0 0 0,-1 1 0 0 0,0 0 0 0 0,0-1 0 0 0,0 1 0 0 0,1-1 0 0 0,-1 1 0 0 0,0-1 0 0 0,0 1 0 0 0,1-1 0 0 0,-1 1 0 0 0,0-1 0 0 0,1 0 0 0 0,-1 1 0 0 0,1-1 0 0 0,-1 1 0 0 0,0-1 0 0 0,1 0 0 0 0,-1 1 0 0 0,1-1-20 0 0,6 1 225 0 0,-5-1 51 0 0,-2 0-55 0 0,0 0-11 0 0,0 0-2 0 0,0 0-1 0 0,0 0 1 0 0,0 0 0 0 0,0 0-12 0 0,-2 0-49 0 0,1 0-142 0 0,1 0-1 0 0,0 0 0 0 0,-1 0 1 0 0,1 0-1 0 0,-1 0 1 0 0,1 0-1 0 0,-1 0 0 0 0,1 0 1 0 0,0 0-1 0 0,-1 0 1 0 0,1 0-1 0 0,-1 0 0 0 0,1 0 1 0 0,0 0-1 0 0,-1-1 1 0 0,1 1-1 0 0,0 0 0 0 0,-1 0 1 0 0,1 0-1 0 0,-1-1 1 0 0,1 1-1 0 0,0 0 0 0 0,0 0 1 0 0,-1-1-1 0 0,1 1 1 0 0,0 0-1 0 0,-1-1 0 0 0,1 1 1 0 0,0 0-1 0 0,0-1 1 0 0,0 1-1 0 0,-1-1 0 0 0,1 1 1 0 0,0 0-1 0 0,0-1 1 0 0,0 1-1 0 0,0-1 0 0 0,0 1 1 0 0,0 0-1 0 0,0-1 1 0 0,0 1-1 0 0,0-1 0 0 0,0 1 1 0 0,0 0-1 0 0,0-1 1 0 0,0 1-1 0 0,0-1 0 0 0,0 1 1 0 0,0-1-5 0 0,0 0 7 0 0,1 1 1 0 0,-1-1 0 0 0,0 0-1 0 0,0 0 1 0 0,0 0-1 0 0,0 0 1 0 0,-1 0 0 0 0,1 1-1 0 0,0-1 1 0 0,0 0-1 0 0,0 0 1 0 0,-1 0 0 0 0,1 1-1 0 0,0-1 1 0 0,-1 0-1 0 0,1 0 1 0 0,-1 1 0 0 0,1-1-1 0 0,-1 0-7 0 0,-10-6 71 0 0,10 7-67 0 0,0 0-1 0 0,0-1 0 0 0,0 1 1 0 0,0-1-1 0 0,0 1 1 0 0,0-1-1 0 0,0 0 1 0 0,0 1-1 0 0,0-1 1 0 0,0 0-1 0 0,0 0 1 0 0,1 1-1 0 0,-1-1 1 0 0,0 0-1 0 0,1 0 1 0 0,-1 0-4 0 0,0-1 3 0 0,1 1 0 0 0,-1 0 0 0 0,1-1 0 0 0,0 1 0 0 0,-1-1 0 0 0,1 1 0 0 0,0 0 0 0 0,0-1 0 0 0,0 1 0 0 0,0-1-3 0 0,-3-17 60 0 0,-7-4-33 0 0,7 12 16 0 0,3 5-35 0 0,-1 1-6 0 0,1 0-1 0 0,-1 0 1 0 0,1-1-1 0 0,0 1 0 0 0,1 0 1 0 0,0 0-1 0 0,-1 0 1 0 0,1 0-1 0 0,1-1-1 0 0,8-13 47 0 0,4-3-37 0 0,-11 18-11 0 0,0 0 1 0 0,-1 0 0 0 0,2 1-1 0 0,-1 0 1 0 0,0-1-1 0 0,1 1 1 0 0,-1 0 0 0 0,1 1-1 0 0,3-3 1 0 0,4 0 0 0 0,-9 4 0 0 0,0 0 0 0 0,1 0 0 0 0,-1 0 0 0 0,0 0 0 0 0,0-1 0 0 0,0 1 0 0 0,0-1 0 0 0,0 1 0 0 0,0-1 0 0 0,0 0-3 0 0,0 0 0 0 0,1 0 0 0 0,-1 0 0 0 0,0 1 0 0 0,1-1 0 0 0,-1 1 0 0 0,1 0 0 0 0,0 0 0 0 0,-1 0 0 0 0,1 0-1 0 0,0 0 1 0 0,0 0 3 0 0,2 0-4 0 0,-1 0-1 0 0,0-1 1 0 0,0 0-1 0 0,0 0 1 0 0,0 0-1 0 0,4-2 5 0 0,-6 3 0 0 0,0-1-1 0 0,1 0 0 0 0,-1 1 0 0 0,1-1 0 0 0,-1 1 1 0 0,1 0-1 0 0,0 0 0 0 0,0 0 0 0 0,0 0 0 0 0,0 0 0 0 0,0 0 0 0 0,0 1 1 0 0,0 0-1 0 0,0-1 0 0 0,0 1 0 0 0,0 0 1 0 0,4 0-13 0 0,0-1-1 0 0,0 0 1 0 0,0-1-1 0 0,0 1 1 0 0,2-2 13 0 0,8-2-10 0 0,-3 3-15 0 0,0-1-37 0 0,7-8-175 0 0,6 6-62 0 0,-23 4 280 0 0,0-1-68 0 0,0 1-65 0 0,-1-1-60 0 0,1 1-128 0 0,0 0-80 0 0,0-1-72 0 0,0 1-66 0 0,0 0-58 0 0,-1 1-50 0 0,2-1-45 0 0,-1 1-36 0 0,4 0-1308 0 0,2 0-1164 0 0</inkml:trace>
  <inkml:trace contextRef="#ctx0" brushRef="#br0" timeOffset="719.73">1138 600 5672 0 0,'-3'0'165'0'0,"-3"-1"-28"0"0,6 1-136 0 0,0 1 0 0 0,0-1 0 0 0,0 0 0 0 0,0 0 0 0 0,0 0 0 0 0,0 0 0 0 0,0 0-1 0 0,-1 0 1 0 0,1 0 0 0 0,0 0 0 0 0,0 0 0 0 0,0 0 0 0 0,0 0 0 0 0,0 1 0 0 0,0-1-1 0 0,0 0 1 0 0,0 0 0 0 0,0 0 0 0 0,0 0 0 0 0,0 0 0 0 0,0 0 0 0 0,0 0 0 0 0,0 1-1 0 0,0-1 1 0 0,0 0 0 0 0,0 0 0 0 0,0 0 0 0 0,0 0 0 0 0,0 0 0 0 0,0 0 0 0 0,0 1-1 0 0,0-1 1 0 0,0 0 0 0 0,0 0 0 0 0,0 0 0 0 0,0 0 0 0 0,0 0 0 0 0,0 0 0 0 0,0 0-1 0 0,0 1 1 0 0,0-1 0 0 0,0 0-1 0 0,10 12 13 0 0,-10-12-13 0 0,10 9 17 0 0,-4-5 46 0 0,-1-1 21 0 0,1 0 165 0 0,-1 5 209 0 0,-3-3-319 0 0,0-3-142 0 0,0 1 33 0 0,2 1 118 0 0,1-2 30 0 0,0 0 45 0 0,5 0 320 0 0,12-1 654 0 0,-15-1-852 0 0,-1 0-66 0 0,-1 0-109 0 0,-2-1-82 0 0,8-1 600 0 0,-7 0-556 0 0,15-7 284 0 0,-10 7-208 0 0,1 2 82 0 0,3-3 104 0 0,-4-2-91 0 0,0 1-90 0 0,-7 3-183 0 0,-1 0 1 0 0,1 1 0 0 0,0-1-1 0 0,0 1 1 0 0,0-1 0 0 0,0 1-1 0 0,0 0 1 0 0,0 0 0 0 0,0 0-31 0 0,2 0 36 0 0,0-1 0 0 0,0 1 0 0 0,0-1 0 0 0,0 0 0 0 0,-1 0 0 0 0,1 0 0 0 0,0-1 0 0 0,0 1 0 0 0,-1-1 0 0 0,3-1-36 0 0,11-2 137 0 0,-6 6-73 0 0,0-2-28 0 0,-10 1-31 0 0,0-1 0 0 0,0 0 0 0 0,0 0 0 0 0,0 0 0 0 0,0 0 0 0 0,0 0 0 0 0,0 0-1 0 0,-1 0 1 0 0,1 0 0 0 0,0 0 0 0 0,-1 0 0 0 0,1 0 0 0 0,-1-1-5 0 0,8-6 7 0 0,7 0 56 0 0,-14 8-54 0 0,1-1 0 0 0,-1 0 0 0 0,1 1-1 0 0,-1-1 1 0 0,0 0 0 0 0,1 0 0 0 0,-1 0 0 0 0,0 0-1 0 0,1 0 1 0 0,-1 0 0 0 0,0 0 0 0 0,0-1-1 0 0,0 1 1 0 0,0-1-9 0 0,5-9 60 0 0,4-7 42 0 0,-9 17-99 0 0,-1 1 0 0 0,1-1 0 0 0,-1 1 0 0 0,0-1 0 0 0,1 1 1 0 0,-1-1-1 0 0,0 0 0 0 0,0 1 0 0 0,1-1 0 0 0,-1 0 1 0 0,0 1-1 0 0,0-1 0 0 0,0 0 0 0 0,0 1 0 0 0,0-1 0 0 0,0 0 1 0 0,0 1-1 0 0,0-1 0 0 0,0 0 0 0 0,0 1 0 0 0,0-1 1 0 0,0 0-1 0 0,0 1 0 0 0,-1-1-3 0 0,1-2 4 0 0,0-28-4 0 0,0 29 0 0 0,0 1 0 0 0,0 0 0 0 0,0 0 0 0 0,0 1 0 0 0,0-1 0 0 0,0 0 0 0 0,0 0 0 0 0,0 1 0 0 0,0-1 0 0 0,-1 0 0 0 0,1 0 0 0 0,0 1 0 0 0,-1-1 0 0 0,1 0 0 0 0,0 1 0 0 0,-1-1 0 0 0,1 1 0 0 0,0-1 0 0 0,-1 0 0 0 0,1 1 0 0 0,-1-1 0 0 0,1 1 0 0 0,-1-1 0 0 0,0 1 0 0 0,1-1 0 0 0,-1 1 0 0 0,1 0 0 0 0,-1-1 0 0 0,-9-8 0 0 0,8 8 0 0 0,-1 0 0 0 0,0 1 0 0 0,1-1 0 0 0,-1 1 0 0 0,0-1 0 0 0,0 1 0 0 0,0 0 0 0 0,1 0 0 0 0,-1 0 0 0 0,0 0 0 0 0,-1 1 0 0 0,-6-1 0 0 0,-6 3 0 0 0,0 10 0 0 0,9-5 0 0 0,4-5 0 0 0,0 1 0 0 0,-1-1 0 0 0,1 0 0 0 0,-1 0 0 0 0,1-1 0 0 0,-1 1 0 0 0,-19 9 0 0 0,-15 10 0 0 0,20-9 29 0 0,0 0 147 0 0,-4 13 38 0 0,-1 1 37 0 0,21-25-236 0 0,0 0 0 0 0,1-1 0 0 0,0 1 0 0 0,-1 0 0 0 0,1 0 0 0 0,0 0 0 0 0,0 0 0 0 0,0 0-1 0 0,0 0 1 0 0,0 1 0 0 0,0-1 0 0 0,1 0 0 0 0,-1 0 0 0 0,1 1 0 0 0,0-1 0 0 0,-1 0 0 0 0,1 1 0 0 0,0-1 0 0 0,0 0 0 0 0,1 1 0 0 0,-1-1-15 0 0,0 0 8 0 0,0 0 1 0 0,-1 0 0 0 0,1 0 0 0 0,-1-1 0 0 0,1 1 0 0 0,-1 0 0 0 0,1-1 0 0 0,-1 1-1 0 0,0 0 1 0 0,0 0-9 0 0,-4 10 22 0 0,7-7-8 0 0,-1-1 0 0 0,1 0 0 0 0,0 1 0 0 0,0-1 0 0 0,0 0 0 0 0,0 0 0 0 0,1 0 0 0 0,0 0 0 0 0,0 0 0 0 0,2 1-14 0 0,42 43 88 0 0,-45-47-82 0 0,0 1-1 0 0,0-1 1 0 0,0 1-1 0 0,0-1 1 0 0,0 0-1 0 0,1 1 1 0 0,-1-1-1 0 0,0 0 0 0 0,1-1 1 0 0,-1 1-1 0 0,0 0 1 0 0,1-1-1 0 0,-1 1 1 0 0,1-1-1 0 0,-1 0 1 0 0,1 0-1 0 0,-1 0 1 0 0,1 0-1 0 0,0 0-5 0 0,1 0 5 0 0,0 0 0 0 0,0 0 0 0 0,0 0 0 0 0,0 1 0 0 0,-1 0 0 0 0,3 0-5 0 0,9 5 48 0 0,-11-5-39 0 0,-1 0 1 0 0,0 1-1 0 0,1-1 0 0 0,-1-1 1 0 0,1 1-1 0 0,-1 0 1 0 0,1-1-1 0 0,-1 0 1 0 0,1 0-10 0 0,11 1 9 0 0,-7-1 5 0 0,0 0-1 0 0,0 0 1 0 0,-1-1 0 0 0,1 0-1 0 0,1 0-13 0 0,-5 0-86 0 0,-1 0 58 0 0,6-3 80 0 0,-7 3-58 0 0,0 0-34 0 0,1 0-48 0 0,-1 0-61 0 0,0 1 10 0 0,0-1-38 0 0,0 0-42 0 0,0 1-44 0 0,0 0 6 0 0,0-1-37 0 0,0 1-38 0 0,0 0-41 0 0,0 0-44 0 0,0 0-46 0 0,1-1-47 0 0,-1 1-51 0 0,9 0-1365 0 0,7 0-1104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4:43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32 6160 0 0,'0'0'133'0'0,"0"0"23"0"0,0 0 13 0 0,-3 0-18 0 0,2 1-149 0 0,1-1 0 0 0,-1 0 0 0 0,0 0 0 0 0,1-1 0 0 0,-1 1 0 0 0,0 0 0 0 0,0 0 0 0 0,1 0 1 0 0,-1 0-1 0 0,1-1 0 0 0,-1 1 0 0 0,0 0 0 0 0,1 0 0 0 0,-1-1 0 0 0,0 1-2 0 0,-2-4 11 0 0,0 1 53 0 0,0 5 60 0 0,-6 3 69 0 0,0-3 77 0 0,-4-2 17 0 0,5-1-79 0 0,4 0-68 0 0,-1 2 34 0 0,-1 0 124 0 0,-2 2 94 0 0,-6 5-93 0 0,3 0-65 0 0,-3-1 71 0 0,4-3-46 0 0,-1 1 59 0 0,-7 4 3 0 0,0 6 109 0 0,-9 5 235 0 0,2 0-231 0 0,15-8-268 0 0,0 1-37 0 0,-4 3 64 0 0,-7-2-4 0 0,4-4-46 0 0,6 0-11 0 0,3-3-55 0 0,5-4-44 0 0,0 1 0 0 0,-1-1 1 0 0,1 0-1 0 0,1 1 0 0 0,-1-1 0 0 0,0 2-33 0 0,-10 22 206 0 0,10-23-180 0 0,2 0-11 0 0,0-1 1 0 0,1 1-1 0 0,-1-1 0 0 0,1 1 0 0 0,0-1 0 0 0,-1 1 0 0 0,2-1 1 0 0,-1 1-1 0 0,0 1-15 0 0,1 3 17 0 0,1-3 59 0 0,9 8-2 0 0,-8-5-37 0 0,1-2 2 0 0,2-4 4 0 0,5-2 37 0 0,4 0-19 0 0,-9 0-13 0 0,4 0 38 0 0,-3 0-54 0 0,-2 1-4 0 0,0 0 1 0 0,0-1-1 0 0,0 0 0 0 0,0 0 0 0 0,0-1 1 0 0,0 1-1 0 0,0-1 0 0 0,0 0 0 0 0,1-1-28 0 0,14-10 77 0 0,5-2-8 0 0,-8 9-8 0 0,-13 3-51 0 0,0 1 1 0 0,0 0 0 0 0,0-1-1 0 0,0 1 1 0 0,-1-1 0 0 0,4-2-11 0 0,14-9 38 0 0,-17 11-16 0 0,1 0 0 0 0,-1 0 0 0 0,0-1 0 0 0,0 0 0 0 0,-1 0 1 0 0,2-1-23 0 0,13-13 52 0 0,-11 12-26 0 0,-1-1 1 0 0,0 0 0 0 0,0 0 0 0 0,-1 0 0 0 0,0-1 0 0 0,2-3-27 0 0,14-37 85 0 0,-7 31-42 0 0,-1 3-47 0 0,-11 10-65 0 0,-2 6 11 0 0,0 5 45 0 0,0 13-44 0 0,0 1 4 0 0,0 19-48 0 0,0-39 101 0 0,1-1-1 0 0,-1 1 1 0 0,0 0-1 0 0,0-1 1 0 0,1 1-1 0 0,-1 0 0 0 0,1-1 1 0 0,-1 1-1 0 0,1 0 1 0 0,0-1-1 0 0,0 1 1 0 0,0-1-1 0 0,0 0 1 0 0,0 1-1 0 0,0-1 1 0 0,0 1-1 0 0,0-1 1 0 0,0 0-1 0 0,1 0 1 0 0,-1 0 0 0 0,12 15 0 0 0,-10-7 0 0 0,-3-9 0 0 0,0 1 0 0 0,0-1 0 0 0,0 0 0 0 0,0 0 0 0 0,0 1 0 0 0,0-1 0 0 0,0 0 0 0 0,0 0 0 0 0,1 1 0 0 0,-1-1 0 0 0,0 0 0 0 0,0 0 0 0 0,0 1 0 0 0,0-1 0 0 0,0 0 0 0 0,1 0 0 0 0,-1 0 0 0 0,0 1 0 0 0,0-1 0 0 0,0 0 0 0 0,0 0 0 0 0,1 0 0 0 0,-1 0 0 0 0,0 0 0 0 0,0 1 0 0 0,1-1 0 0 0,24 13 0 0 0,-23-12 0 0 0,14 4 0 0 0,-7 2-16 0 0,-5-3-40 0 0,-2-2-62 0 0,-1-2-136 0 0,2-2-240 0 0,10-11-16 0 0</inkml:trace>
  <inkml:trace contextRef="#ctx0" brushRef="#br0" timeOffset="650.73">696 1 6448 0 0,'-42'26'190'0'0,"33"-22"-116"0"0,9-4-72 0 0,-1 0 0 0 0,1 0 0 0 0,0 0 0 0 0,0 0 0 0 0,0 0 0 0 0,0 0 0 0 0,0 0 0 0 0,0 0 0 0 0,-1 0 0 0 0,1 0 0 0 0,0 0 0 0 0,0 0-1 0 0,0 0 1 0 0,0 0 0 0 0,0 0 0 0 0,0 0 0 0 0,-1 0 0 0 0,1 0 0 0 0,0 0 0 0 0,0 0 0 0 0,0 0 0 0 0,0 0 0 0 0,0 0 0 0 0,0 1 0 0 0,0-1 0 0 0,-1 0-1 0 0,1 0 1 0 0,0 0 0 0 0,0 0 0 0 0,0 0 0 0 0,0 0 0 0 0,0 0 0 0 0,0 0 0 0 0,0 0 0 0 0,0 1 0 0 0,0-1 0 0 0,0 0 0 0 0,0 0 0 0 0,0 0 0 0 0,-1 0-1 0 0,1 0 1 0 0,0 0 0 0 0,0 1 0 0 0,0-1 0 0 0,0 0 0 0 0,0 0 0 0 0,0 0 0 0 0,0 0 0 0 0,0 0 0 0 0,0 0 0 0 0,0 1 0 0 0,1-1 0 0 0,-1 0 0 0 0,0 0-1 0 0,0 0-1 0 0,6 5 40 0 0,-4-3-40 0 0,0-1-1 0 0,0 1 1 0 0,0-1 0 0 0,-1 1 0 0 0,1 0 0 0 0,0 0-1 0 0,-1 0 1 0 0,1 0 0 0 0,-1 0 0 0 0,0 0 0 0 0,1 2 0 0 0,4 5 23 0 0,1-2 50 0 0,-1-1 26 0 0,-1 1 37 0 0,-1 1 38 0 0,-3 2 41 0 0,1 2 361 0 0,3-3-87 0 0,1 5 47 0 0,-1 12 264 0 0,2-13-328 0 0,-3-4-62 0 0,-2 3 81 0 0,-1-5-196 0 0,1-1-35 0 0,4 5 180 0 0,-1-3-143 0 0,0 3 108 0 0,-1-3-118 0 0,2 2 73 0 0,-4-9-159 0 0,-1 0-38 0 0,0 2 69 0 0,0 0-86 0 0,-1 1-79 0 0,0 0-24 0 0,1-2 59 0 0,0 0 62 0 0,0-1-74 0 0,0 1-60 0 0,1 1-88 0 0,0 2-78 0 0,0-3 116 0 0,-1 1 106 0 0,0-2 6 0 0,-1 0 40 0 0,0 0 11 0 0,1 0 35 0 0,-1 0 36 0 0,0 0 41 0 0,1 1 42 0 0,-1-1 46 0 0,0 0 48 0 0,0 0 53 0 0,-1-15-340 0 0,1-16 97 0 0,1 21-171 0 0,1 1-35 0 0,9-18 103 0 0,-8 8-62 0 0,-3 14-35 0 0,0 1 0 0 0,0-1 0 0 0,1 1 0 0 0,-1 0 0 0 0,1-1 0 0 0,0 1 0 0 0,2-3-1 0 0,0-2 14 0 0,1 1 0 0 0,0 0 0 0 0,1 0 0 0 0,1-2-14 0 0,13-21 19 0 0,-10 10-19 0 0,-7 13 0 0 0,1 0 0 0 0,0 0 0 0 0,0 1 0 0 0,5-7 0 0 0,-7 12 0 0 0,0-1 0 0 0,0 1 0 0 0,0 0 0 0 0,1-1 0 0 0,-1 1 0 0 0,0 0 0 0 0,1 0 0 0 0,-1 0 0 0 0,1 0 0 0 0,0 0 0 0 0,-1 0 0 0 0,1 0 0 0 0,-1 0 0 0 0,1 1 0 0 0,0-1 0 0 0,0 1 0 0 0,0-1 0 0 0,-1 1 0 0 0,1 0 0 0 0,0 0 0 0 0,1-1 0 0 0,-1 1-3 0 0,-1 0-1 0 0,1 0 1 0 0,0 0-1 0 0,-1 0 1 0 0,1-1-1 0 0,0 1 0 0 0,-1-1 1 0 0,1 0-1 0 0,-1 1 1 0 0,1-1-1 0 0,-1 0 0 0 0,1 0 1 0 0,-1 0-1 0 0,0 0 4 0 0,8-4-40 0 0,-9 5 36 0 0,1 0 1 0 0,0-1-1 0 0,-1 1 1 0 0,1 0-1 0 0,0 0 0 0 0,-1 0 1 0 0,1 0-1 0 0,0-1 1 0 0,0 1-1 0 0,-1 0 1 0 0,1 0-1 0 0,0 0 1 0 0,-1 0-1 0 0,1 1 0 0 0,0-1 1 0 0,0 0-1 0 0,-1 0 1 0 0,1 0-1 0 0,0 1 1 0 0,-1-1-1 0 0,1 0 4 0 0,6 4-38 0 0,-3-3 25 0 0,-1 1 0 0 0,1-1-1 0 0,-1 1 1 0 0,1 0 0 0 0,-1 0 0 0 0,0 0-1 0 0,0 1 1 0 0,0-1 0 0 0,0 1-1 0 0,2 2 14 0 0,-3-1-8 0 0,0 0 0 0 0,0 1 0 0 0,-1-1 0 0 0,0 0 0 0 0,0 1 0 0 0,1 1 8 0 0,-2-2-7 0 0,1 1 0 0 0,1-1 0 0 0,-1 0 0 0 0,1 1 0 0 0,-1-1 0 0 0,2 1 7 0 0,8 14-43 0 0,-6 7 32 0 0,5-5 11 0 0,-4 5 0 0 0,0-13 0 0 0,-5-12 0 0 0,0 1 0 0 0,-1-1 0 0 0,1 1 0 0 0,0-1 0 0 0,-1 1 0 0 0,1 0 0 0 0,-1-1 0 0 0,1 1 0 0 0,-1-1 0 0 0,0 1 0 0 0,1 0 0 0 0,-1 0 0 0 0,0-1 0 0 0,0 1 0 0 0,0 2 0 0 0,0 0 0 0 0,1 0 0 0 0,0 0 0 0 0,0 0 0 0 0,0 0 0 0 0,0 0 0 0 0,0-1 0 0 0,1 1 0 0 0,0 0 0 0 0,1 2 0 0 0,2 25 0 0 0,0-22 0 0 0,-4-8 0 0 0,0 0 0 0 0,0 1 0 0 0,0-1 0 0 0,-1 1 0 0 0,1-1 0 0 0,0 1 0 0 0,-1-1 0 0 0,1 1 0 0 0,-1-1 0 0 0,1 1 0 0 0,-1 0 0 0 0,0-1 0 0 0,0 1 0 0 0,0 0 0 0 0,0 27 11 0 0,0-26 48 0 0,0-3 27 0 0,0 0-10 0 0,0 0-4 0 0,0 0 4 0 0,0 0 16 0 0,0 0 4 0 0,0 0 0 0 0,3-4-35 0 0,1 0-21 0 0,5-2-45 0 0,-4 4 4 0 0,-4 2 3 0 0,-1 0 0 0 0,1-1 0 0 0,0 1 1 0 0,-1 0-1 0 0,1-1 0 0 0,-1 1 0 0 0,1 0 0 0 0,0-1 0 0 0,-1 1 1 0 0,1-1-1 0 0,-1 1 0 0 0,1-1 0 0 0,-1 1 0 0 0,0-1 1 0 0,1 1-1 0 0,-1-1 0 0 0,1 0 0 0 0,-1 1 0 0 0,0-1 0 0 0,1 1 1 0 0,-1-1-1 0 0,0 0-2 0 0,2-4 13 0 0,14-24 10 0 0,-3 24 20 0 0,-10 4-42 0 0,-1-1 0 0 0,0 1 0 0 0,0-1 0 0 0,0 1 0 0 0,0-1 0 0 0,0 0 1 0 0,0 0-1 0 0,1-1-1 0 0,16-14 6 0 0,6 3 49 0 0,-17 9-44 0 0,-7 4-11 0 0,0 0 0 0 0,1 0 0 0 0,-1 0 0 0 0,1 0 0 0 0,-1 1 0 0 0,1-1 1 0 0,-1 0-1 0 0,1 1 0 0 0,0-1 0 0 0,-1 1 0 0 0,1 0 0 0 0,0 0 0 0 0,-1-1 0 0 0,1 1 0 0 0,14-2 0 0 0,-3-9-12 0 0,-13 11 11 0 0,0 0 0 0 0,0 0 0 0 0,0 0 0 0 0,0 0 0 0 0,0 0 0 0 0,0-1 0 0 0,0 1 0 0 0,0 0 0 0 0,1 0 0 0 0,-1 0 0 0 0,0 0 0 0 0,0 0 0 0 0,0 0 0 0 0,0 0 0 0 0,0 0 0 0 0,0 0 0 0 0,0 0 0 0 0,0 0 0 0 0,1-1 0 0 0,-1 1 0 0 0,0 0 0 0 0,0 0 0 0 0,0 0 0 0 0,0 0 0 0 0,0 0 0 0 0,0 0 0 0 0,0 0 0 0 0,1 0 0 0 0,-1 0 0 0 0,0 0 0 0 0,0 0 0 0 0,0 0-1 0 0,0 0 1 0 0,0 0 0 0 0,0 0 0 0 0,1 0 0 0 0,-1 0 0 0 0,0 0 0 0 0,0 1 0 0 0,0-1 0 0 0,0 0 0 0 0,0 0 0 0 0,0 0 0 0 0,0 0 0 0 0,0 0 0 0 0,1 0 0 0 0,-1 0 0 0 0,0 0 0 0 0,0 0 0 0 0,0 0 0 0 0,0 0 0 0 0,0 1 0 0 0,0-1 0 0 0,0 0 0 0 0,0 0 0 0 0,0 0 0 0 0,0 0 1 0 0,13 11-55 0 0,1-6 44 0 0,-9 6 1 0 0,8-6-33 0 0,3 8 32 0 0,-3 3 11 0 0,-12-11 0 0 0,1-1 0 0 0,13 5 0 0 0,-10-7-1 0 0,-1 2 4 0 0,16 16-19 0 0,-16-16 68 0 0,0 0-88 0 0,-1-1-87 0 0,0 0-85 0 0,0 0-105 0 0,0 0-90 0 0,0 0-89 0 0,-1-1-86 0 0,0 0-84 0 0,0 0-82 0 0,-1 0-78 0 0,1-1-77 0 0,0 1-1258 0 0,-2-1-1227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3:12.536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2241 1027 5248 0 0,'0'0'152'0'0,"0"-2"0"0"0,0-5-100 0 0,0 3 30 0 0,0 2 85 0 0,0 2 194 0 0,-3-3 333 0 0,2 2-668 0 0,-1-1 100 0 0,0 0 40 0 0,-1-1 40 0 0,-6-6 580 0 0,6 6-481 0 0,-1-1-71 0 0,3 3-159 0 0,0 0-34 0 0,-2-2 446 0 0,0 3-9 0 0,0 0-294 0 0,-10 0 343 0 0,9 0-378 0 0,0 0-56 0 0,2 0-95 0 0,-1 0 213 0 0,3 0-18 0 0,-2 0-62 0 0,1 0-127 0 0,1 0 1 0 0,-1 0 0 0 0,1 0-1 0 0,-1 0 1 0 0,1 0 0 0 0,-1 0-1 0 0,1 0 1 0 0,-1 0 0 0 0,1 0-1 0 0,-1 0 1 0 0,1 1 0 0 0,0-1-1 0 0,-1 0 1 0 0,1 0 0 0 0,-1 0-1 0 0,1 1 1 0 0,-1-1 0 0 0,1 0-1 0 0,0 1 1 0 0,-1-1 0 0 0,1 0-1 0 0,-1 1 1 0 0,1-1 0 0 0,0 0-1 0 0,0 1 1 0 0,-1-1 0 0 0,1 1-1 0 0,0-1 1 0 0,0 0 0 0 0,-1 1-1 0 0,1-1 1 0 0,0 1 0 0 0,0-1-1 0 0,0 1 1 0 0,0-1 0 0 0,0 1-1 0 0,0-1 1 0 0,0 1 0 0 0,0-1-1 0 0,0 1 1 0 0,0-1 0 0 0,0 1-5 0 0,-3 4 96 0 0,-4 2-60 0 0,-6 7 91 0 0,-3 1 26 0 0,7-6-80 0 0,0 3 14 0 0,-8 18 178 0 0,14-25-222 0 0,-3 10 81 0 0,0 5-21 0 0,3-10-42 0 0,-1 11 115 0 0,4-3-37 0 0,0-16-124 0 0,1 0 1 0 0,-1 0-1 0 0,0 0 0 0 0,0 0 1 0 0,-1 0-1 0 0,1 0 0 0 0,0 0 1 0 0,-1 0-1 0 0,0 2-15 0 0,-9 6 139 0 0,7 5-48 0 0,3 40 255 0 0,0-38-290 0 0,0-7-17 0 0,0-8-29 0 0,0 0 0 0 0,-1 0 0 0 0,2 0-1 0 0,-1 0 1 0 0,0 0 0 0 0,0 0 0 0 0,0 0-1 0 0,1 0 1 0 0,-1 0 0 0 0,1 0 0 0 0,0 0-10 0 0,5 11 45 0 0,-5-10-41 0 0,0 0 1 0 0,0 1 0 0 0,0-1 0 0 0,0 1-1 0 0,0-1 1 0 0,-1 1 0 0 0,1-1 0 0 0,-1 1-5 0 0,0 15 42 0 0,0-17-39 0 0,0 0 0 0 0,0-1 0 0 0,1 1 0 0 0,-1 0 0 0 0,0-1 0 0 0,1 1 0 0 0,-1-1 0 0 0,1 1 0 0 0,0-1 1 0 0,0 1-1 0 0,-1-1 0 0 0,1 1 0 0 0,0-1 0 0 0,0 1-3 0 0,4 6 21 0 0,-2-3-13 0 0,0 1 1 0 0,7 14 49 0 0,-5-9-17 0 0,-5-10-39 0 0,0 1 0 0 0,1-1 0 0 0,-1 0 0 0 0,1 0 0 0 0,-1 0 0 0 0,1 0 0 0 0,-1 0 0 0 0,1 0 0 0 0,0 0 0 0 0,-1 0 0 0 0,1 0 0 0 0,0 0 0 0 0,0-1 0 0 0,0 1 0 0 0,0 0 0 0 0,0 0 0 0 0,0-1 0 0 0,0 1-2 0 0,13 2 67 0 0,-12-3 10 0 0,-1 5-31 0 0,-1-4-43 0 0,0-1-1 0 0,0 1 1 0 0,0-1-1 0 0,0 0 1 0 0,0 1-1 0 0,0-1 1 0 0,1 1-1 0 0,-1-1 1 0 0,0 0 0 0 0,0 1-1 0 0,0-1 1 0 0,0 1-1 0 0,0-1 1 0 0,1 0-1 0 0,-1 1 1 0 0,0-1-1 0 0,0 0 1 0 0,0 1-1 0 0,1-1 1 0 0,-1 0-1 0 0,0 1 1 0 0,1-1-1 0 0,-1 0 1 0 0,0 0-1 0 0,1 1 1 0 0,-1-1-1 0 0,0 0 1 0 0,1 0-1 0 0,-1 0 1 0 0,0 0-1 0 0,1 1 1 0 0,-1-1 0 0 0,1 0-1 0 0,-1 0 1 0 0,0 0-1 0 0,1 0 1 0 0,-1 0-1 0 0,1 0 1 0 0,-1 0-1 0 0,0 0 1 0 0,1 0-1 0 0,-1 0 1 0 0,1 0-1 0 0,-1 0-2 0 0,3 0 74 0 0,0 0 10 0 0,-2-1-72 0 0,1 1-1 0 0,0 0 1 0 0,-1-1 0 0 0,1 1 0 0 0,0-1 0 0 0,-1 1 0 0 0,1-1 0 0 0,-1 0 0 0 0,1 0 0 0 0,-1 0 0 0 0,2-1-12 0 0,5-3 45 0 0,5 1 15 0 0,-5 0-39 0 0,2-5 11 0 0,7-8 39 0 0,-11 10-20 0 0,0-1-41 0 0,0-3-38 0 0,2-4-62 0 0,-5 9 49 0 0,3-9-65 0 0,0-5 18 0 0,-2 10 32 0 0,-2-8-123 0 0,-2 17 157 0 0,0-1 0 0 0,0 1 0 0 0,0-1 1 0 0,0 1-1 0 0,0 0 0 0 0,1-1 1 0 0,-1 1-1 0 0,0-1 0 0 0,1 1 1 0 0,0-1 21 0 0,5-11-153 0 0,-5 10 118 0 0,0 0 1 0 0,0-1-1 0 0,0 1 0 0 0,0 0 0 0 0,0-1 0 0 0,-1 1 0 0 0,0-1 35 0 0,1-6-108 0 0,-1-3-43 0 0,0-4-96 0 0,0 2 40 0 0,0 0 35 0 0,0 0 34 0 0,0-19-49 0 0,0-12 103 0 0,0 21 13 0 0,0 21 123 0 0,0-12 95 0 0,0 36-103 0 0,0 5 72 0 0,0-23-106 0 0,0-1 0 0 0,0 1 1 0 0,0 0-1 0 0,1-1 0 0 0,-1 1 0 0 0,1-1 1 0 0,-1 1-1 0 0,1-1 0 0 0,-1 1 0 0 0,1-1 1 0 0,0 1-1 0 0,0-1 0 0 0,0 2-10 0 0,0-2 12 0 0,0 1-1 0 0,0 0 1 0 0,0-1-1 0 0,0 1 1 0 0,0 0-1 0 0,-1 0 1 0 0,1 0-1 0 0,0 0 1 0 0,-1-1-1 0 0,0 1 1 0 0,0 0-1 0 0,1 0 1 0 0,-1 2-12 0 0,0-1 14 0 0,0 0 1 0 0,0 0-1 0 0,1 0 1 0 0,-1 1-1 0 0,1-1 1 0 0,0 0-1 0 0,1 2-14 0 0,6 13 100 0 0,-4-4 23 0 0,-5 3-26 0 0,-1 0 9 0 0,6-2 31 0 0,-2-12-99 0 0,0 1 1 0 0,0-1 0 0 0,-1 1 0 0 0,0 0 0 0 0,1 0-1 0 0,-1 0 1 0 0,0 0 0 0 0,-1-1 0 0 0,1 1 0 0 0,-1 3-39 0 0,2 12 216 0 0,5-1-42 0 0,-3-7-72 0 0,5 12 227 0 0,-3-7-124 0 0,-2 8 45 0 0,-2-10-52 0 0,4-1 25 0 0,0-1-23 0 0,-4-1-31 0 0,-3-4-57 0 0,1-5-75 0 0,0 0 0 0 0,0 0 0 0 0,0 1 0 0 0,0-1 0 0 0,0 0 0 0 0,1 0 0 0 0,-1 0 0 0 0,1 0-1 0 0,-1 0 1 0 0,1 1-37 0 0,1 1 83 0 0,1 0-34 0 0,1 3 2 0 0,-1-1 75 0 0,-3-3-31 0 0,1 0 34 0 0,-1 0 39 0 0,0 2 43 0 0,2 2-71 0 0,3-3-34 0 0,1 0-37 0 0,-5-3-64 0 0,-1 0 0 0 0,1-1 0 0 0,-1 1 0 0 0,0-1 0 0 0,0 1 0 0 0,1 0 0 0 0,-1-1 0 0 0,0 1 0 0 0,0 0 0 0 0,0-1 0 0 0,0 1 0 0 0,0 0 0 0 0,0-1 0 0 0,0 1 0 0 0,0 0-5 0 0,0-1 0 0 0,0 3 89 0 0,0-3-1 0 0,1-3-73 0 0,-1-1 73 0 0,0 2-91 0 0,0-2-34 0 0,-1-2-46 0 0,1-4-57 0 0,0 7-154 0 0,1 2 2 0 0,1-1-35 0 0,8-11-860 0 0,-7-3-47 0 0</inkml:trace>
  <inkml:trace contextRef="#ctx0" brushRef="#br0" timeOffset="1473.82">3313 980 5312 0 0,'0'11'106'0'0,"0"-4"-33"0"0,0 7 53 0 0,0 8 659 0 0,0 40 1524 0 0,0-36-1348 0 0,1-19-704 0 0,1-1-39 0 0,4 4 130 0 0,-1-1-121 0 0,4 10 347 0 0,1 0-38 0 0,2 6 142 0 0,-8-14-369 0 0,-4-2-145 0 0,0-1-36 0 0,1 8 137 0 0,0-14-220 0 0,0 0 0 0 0,-1-1 0 0 0,1 1 0 0 0,0-1 0 0 0,0 1 0 0 0,0-1 0 0 0,0 1 0 0 0,1-1 0 0 0,0 1-45 0 0,-2-2 0 0 0,2 3 210 0 0,0 0-79 0 0,-2 0-50 0 0,0 1-49 0 0,0-1-9 0 0,1 0 37 0 0,4 5 59 0 0,1 2 35 0 0,-4 0 40 0 0,1-4 45 0 0,7 4 1 0 0,-8-8-105 0 0,-1 0-36 0 0,0 2 14 0 0,-2 4-19 0 0,1-8-59 0 0,0 3 183 0 0,0-3-8 0 0,0 0-3 0 0,0 0-8 0 0,0 0-40 0 0,0 0-21 0 0,0 0-2 0 0,0 0-6 0 0,0 0-30 0 0,0 0-18 0 0,0 0-2 0 0,0 0 7 0 0,0 0 28 0 0,0 0 11 0 0,0 0 2 0 0,0-3-21 0 0,0-89-10 0 0,0 90-92 0 0,0 0-1 0 0,0 1 1 0 0,1-1-1 0 0,-1 0 1 0 0,1 0-1 0 0,-1 1 1 0 0,1-1-1 0 0,-1 0 1 0 0,1 1-1 0 0,0-1 1 0 0,0 0-1 0 0,0 1 1 0 0,0-1-5 0 0,0 1 0 0 0,0-1 0 0 0,0 1 0 0 0,0-1 0 0 0,-1 1 0 0 0,1-1 0 0 0,0 0 1 0 0,-1 0-1 0 0,1 1 0 0 0,-1-1 0 0 0,0 0 0 0 0,1 0 0 0 0,-1 1 0 0 0,0-1 0 0 0,0 0 0 0 0,0 0 0 0 0,0 1 0 0 0,0-1 0 0 0,1 0 0 0 0,-1 1 0 0 0,1-1 0 0 0,-1 1 0 0 0,1-1 0 0 0,0 0 0 0 0,-1 1 0 0 0,1 0 0 0 0,0-1 0 0 0,0 1 0 0 0,0-1 0 0 0,4-6 0 0 0,11-23 0 0 0,-16 30 0 0 0,1 0 1 0 0,-1 0-1 0 0,1 0 0 0 0,-1 0 0 0 0,0-1 0 0 0,1 1 0 0 0,-1 0 0 0 0,0 0 0 0 0,0 0 0 0 0,0 0 0 0 0,1 0 0 0 0,-1 0 0 0 0,-1 0 0 0 0,1 0 0 0 0,0-1 0 0 0,0-13-19 0 0,13-16-55 0 0,-8 18 14 0 0,5 8-12 0 0,6-24-72 0 0,-13 16 68 0 0,-3 10-17 0 0,2 1-10 0 0,9-11-1 0 0,-8 5 47 0 0,1 1-10 0 0,1 6-10 0 0,4 1-66 0 0,-2-1 68 0 0,6-6-168 0 0,-9 4 200 0 0,-2 1 36 0 0,2-1-103 0 0,-1 2 48 0 0,6 2 16 0 0,-6-1 9 0 0,0 0 10 0 0,1 0-86 0 0,1 0-76 0 0,0 0-65 0 0,-1 0-33 0 0,1 0-38 0 0,3 0-284 0 0,11 0-902 0 0,-14 0 1084 0 0,0 0 45 0 0,-4 0 57 0 0,1 0-41 0 0,1 0-469 0 0,1 0-308 0 0,1 0-728 0 0</inkml:trace>
  <inkml:trace contextRef="#ctx0" brushRef="#br0" timeOffset="1919.25">4055 933 5488 0 0,'0'0'158'0'0,"0"0"-35"0"0,0 0 1 0 0,0 0 53 0 0,0 0 157 0 0,0 0 287 0 0,0 2 19 0 0,0 0-476 0 0,0 0-49 0 0,-1 0-2 0 0,-2 3 62 0 0,2-4-63 0 0,0-1 64 0 0,-1 1 53 0 0,0-1 83 0 0,1 0 97 0 0,-1 0 113 0 0,6 1-419 0 0,0 0 34 0 0,-1 5 218 0 0,-1 10 515 0 0,-3-9-538 0 0,2 1-35 0 0,1 1 6 0 0,3-1-89 0 0,1 2 81 0 0,-3 3 71 0 0,-4-6-168 0 0,1-4-131 0 0,0-1-1 0 0,0 0 1 0 0,0 0-1 0 0,0 0 1 0 0,0 0-1 0 0,1 1 1 0 0,-1-1-1 0 0,1 0 1 0 0,-1 0 0 0 0,1 1-67 0 0,4 5 202 0 0,1 2 92 0 0,-4 6 74 0 0,-2-7-471 0 0,0-1 98 0 0,0 1 86 0 0,0-1 70 0 0,0 1 87 0 0,0 0 54 0 0,0 21 803 0 0,0-17-676 0 0,0-5-216 0 0,0 0-48 0 0,0-1-66 0 0,0 1-56 0 0,0-1-62 0 0,0 1-71 0 0,0 1-94 0 0,0-1-100 0 0,0 2-108 0 0,0-1-120 0 0,0-4 214 0 0,0 0-34 0 0,0 0-34 0 0,0 0-36 0 0,0 0-37 0 0,0 0-37 0 0,0 1-41 0 0,0-1-39 0 0,0-5-1556 0 0,0 0-1197 0 0</inkml:trace>
  <inkml:trace contextRef="#ctx0" brushRef="#br0" timeOffset="2864.81">4102 554 9792 0 0,'0'0'222'0'0,"0"0"30"0"0,0 0 18 0 0,0 0 2 0 0</inkml:trace>
  <inkml:trace contextRef="#ctx0" brushRef="#br0" timeOffset="5802.03">8015 854 9504 0 0,'0'0'216'0'0,"0"0"32"0"0,0 2 9 0 0,0 5-109 0 0,2 0-77 0 0,6 3 0 0 0,-5-7-14 0 0,-3-3-57 0 0,2 2 136 0 0,-1-2 154 0 0,-1 6 250 0 0,0-1-436 0 0,0 1 38 0 0,0 8 242 0 0,0 6 218 0 0,0-8-189 0 0,0 4 252 0 0,2-4-222 0 0,2-3-81 0 0,3 4-5 0 0,-5 0-139 0 0,1 1-30 0 0,3-1 34 0 0,-1-4-25 0 0,-3 3 40 0 0,-2-5-91 0 0,0 6 56 0 0,3-2-60 0 0,2-2-68 0 0,-4-8-59 0 0,0 0 0 0 0,-1 1 0 0 0,1-1 0 0 0,0 1 0 0 0,0-1 1 0 0,-1 1-1 0 0,1-1 0 0 0,-1 1 0 0 0,1-1 0 0 0,-1 1 0 0 0,0 0 0 0 0,1-1 0 0 0,-1 1 0 0 0,0 0-15 0 0,0 5 63 0 0,-1-5-49 0 0,1 0 1 0 0,0 1-1 0 0,0-1 0 0 0,0 0 1 0 0,1 0-1 0 0,-1 0 1 0 0,0 0-1 0 0,1 0 1 0 0,-1 1-1 0 0,1 0-14 0 0,10 10 71 0 0,-8-8 3 0 0,-3-1-98 0 0,0-2-102 0 0,0 1-101 0 0,0-2 61 0 0,0-1-42 0 0,0 1-45 0 0,0 0-42 0 0,0-1-39 0 0,0 1-35 0 0,0-1-242 0 0,0 1-57 0 0,0 1-792 0 0,0 2-624 0 0,0 5-1186 0 0</inkml:trace>
  <inkml:trace contextRef="#ctx0" brushRef="#br0" timeOffset="5983.4">8094 475 8840 0 0,'0'-1'31'0'0,"0"-1"1"0"0,0 1 0 0 0,0-1-1 0 0,-1 1 1 0 0,1-1-1 0 0,0 1 1 0 0,-1 0 0 0 0,1-1-1 0 0,0 1 1 0 0,-1 0-1 0 0,0-1-31 0 0,-11-13 458 0 0,9 13-394 0 0,3 2-64 0 0,-10-13 43 0 0,7 4-34 0 0,3 5 26 0 0,0 4-35 0 0,0-2 71 0 0,-3 1 78 0 0,0 1-55 0 0,-4-3 71 0 0,5 0-59 0 0,2-1 50 0 0,-1-2 81 0 0,1 6-139 0 0</inkml:trace>
  <inkml:trace contextRef="#ctx0" brushRef="#br0" timeOffset="7896.49">9908 743 6992 0 0,'0'0'157'0'0,"0"0"23"0"0,0 0 12 0 0,-3-2-27 0 0,1 0-146 0 0,-6-7 70 0 0,6 7 33 0 0,1 2 139 0 0,-1 0 235 0 0,-9 0 15 0 0,8 0-35 0 0,1 0-151 0 0,-2 0-227 0 0,0 0 34 0 0,-24 0 613 0 0,22 0-564 0 0,0-3 231 0 0,-4-8 11 0 0,7 9-25 0 0,1 4-106 0 0,1-1-256 0 0,0 1-12 0 0,-1-1 0 0 0,1 0-1 0 0,0 0 1 0 0,0 0 0 0 0,0 0 0 0 0,-1-1 0 0 0,1 1 0 0 0,0 0 0 0 0,-2 0-24 0 0,-4 1 161 0 0,2-2-33 0 0,0 1 39 0 0,4-1-154 0 0,1 0-1 0 0,-1 0 1 0 0,1 0 0 0 0,-1 0-1 0 0,1 0 1 0 0,-1 0 0 0 0,0 0-1 0 0,1 0 1 0 0,-1 1 0 0 0,1-1-1 0 0,-1 0 1 0 0,1 0 0 0 0,-1 1-1 0 0,1-1 1 0 0,-1 0 0 0 0,1 1-1 0 0,-1-1 1 0 0,1 1 0 0 0,0-1-1 0 0,-1 0 1 0 0,1 1 0 0 0,0-1-1 0 0,-1 1 1 0 0,1 0-13 0 0,-1-1 13 0 0,1 1 1 0 0,-1 0-1 0 0,1-1 0 0 0,-1 1 0 0 0,1-1 0 0 0,-1 1 1 0 0,1-1-1 0 0,-1 1 0 0 0,1-1 0 0 0,-1 1 0 0 0,0-1 1 0 0,1 0-1 0 0,-1 1 0 0 0,0-1 0 0 0,1 0 1 0 0,-1 1-1 0 0,0-1 0 0 0,1 0 0 0 0,-1 0 0 0 0,0 0 1 0 0,0 0-1 0 0,1 0 0 0 0,-1 0 0 0 0,0 0 1 0 0,0 0-14 0 0,-6 2 124 0 0,1 2-33 0 0,0 3-16 0 0,-1 7-5 0 0,4-9-48 0 0,-2 26 112 0 0,0-23-124 0 0,4-6-10 0 0,0-1 0 0 0,0 1 0 0 0,0-1 0 0 0,1 1 0 0 0,-1-1 0 0 0,0 1 1 0 0,1-1-1 0 0,-1 1 0 0 0,1-1 0 0 0,-1 1 0 0 0,1 0 0 0 0,0-1 0 0 0,0 1 0 0 0,0 0 1 0 0,0 1-1 0 0,0 70 0 0 0,0-58 5 0 0,-1-11 2 0 0,1 0 1 0 0,0 0 0 0 0,1 0 0 0 0,-1 0 0 0 0,1 0 0 0 0,-1 0 0 0 0,1 1-8 0 0,10 16 26 0 0,-7-9 3 0 0,-4-8-15 0 0,2 0-1 0 0,-1 0 1 0 0,0 0-1 0 0,1 0 1 0 0,0 0-1 0 0,0-1 1 0 0,0 1 0 0 0,0 0-14 0 0,5 5 23 0 0,-3-4-4 0 0,0 1 0 0 0,-1-1 0 0 0,0 1-1 0 0,1 0 1 0 0,0 4-19 0 0,0 2 8 0 0,-3-9-8 0 0,-1 0 0 0 0,1 0 0 0 0,0 0 0 0 0,0 0 1 0 0,1 0-1 0 0,-1 0 0 0 0,0 0 0 0 0,1-1 0 0 0,0 1 0 0 0,0-1 0 0 0,0 1 1 0 0,0-1-1 0 0,0 0 0 0 0,0 1 0 0 0,0-1 0 0 0,1 0 0 0 0,-1-1 1 0 0,2 2-1 0 0,-1-1 0 0 0,-1 0 0 0 0,1-1 0 0 0,0 1 0 0 0,0-1 0 0 0,0 1 0 0 0,0-1 0 0 0,0 0 0 0 0,0 0 0 0 0,0 0 0 0 0,0-1 0 0 0,1 1 0 0 0,-1-1 0 0 0,3 1 0 0 0,-4-1-1 0 0,-1 0 1 0 0,1 0 0 0 0,0 1 0 0 0,0-1 0 0 0,-1 1-1 0 0,1 0 1 0 0,0-1 0 0 0,-1 1 0 0 0,1 0-1 0 0,-1 0 1 0 0,2 1 0 0 0,12 4 7 0 0,-4-7 30 0 0,-3-4 47 0 0,2-1 79 0 0,4 4 53 0 0,-2-1 0 0 0,-2-2-68 0 0,-1-3-56 0 0,0-1-45 0 0,-7 6-46 0 0,1 0 1 0 0,-1 1-1 0 0,1-1 0 0 0,0 1 0 0 0,0 0 0 0 0,0 0 1 0 0,1-1-2 0 0,3 0 0 0 0,-7 2 0 0 0,1 1 1 0 0,0 0-1 0 0,-1 0 1 0 0,1-1-1 0 0,-1 1 0 0 0,1-1 1 0 0,0 1-1 0 0,-1-1 1 0 0,1 1-1 0 0,-1-1 0 0 0,1 1 1 0 0,-1-1-1 0 0,1 1 0 0 0,-1-1 1 0 0,0 0-1 0 0,1 1 1 0 0,-1-1-1 0 0,0 1 0 0 0,1-1 1 0 0,-1 0-1 0 0,0 1 0 0 0,0-1 1 0 0,0 0-1 0 0,0 0 1 0 0,0 1-1 0 0,1-1 0 0 0,-1 0 0 0 0,0-1 3 0 0,11-17 42 0 0,1-1 21 0 0,-11 18-55 0 0,0 0 0 0 0,0-1 0 0 0,0 1 0 0 0,-1 0 0 0 0,1-1 0 0 0,-1 1 0 0 0,1-1 0 0 0,-1 1 1 0 0,0-1-12 0 0,0-38 68 0 0,0-23-64 0 0,0 60-4 0 0,-1 1 0 0 0,1-1 0 0 0,-1 1 0 0 0,0 0 0 0 0,0 0 0 0 0,0-1 0 0 0,-1 1 0 0 0,1 0 0 0 0,-1 0 0 0 0,1 0 0 0 0,-1 1 0 0 0,0-1 0 0 0,-1-1 0 0 0,-8-15 0 0 0,7 8 0 0 0,0-1 0 0 0,-1 1 0 0 0,-2-3 0 0 0,6 12 0 0 0,0 1 0 0 0,1 0 0 0 0,-1 0 0 0 0,0 0 0 0 0,0 0 0 0 0,0 0 0 0 0,0 0 0 0 0,0 0 0 0 0,0 0 0 0 0,0 0 0 0 0,0 0 0 0 0,-1 1 0 0 0,1-1 0 0 0,0 0 1 0 0,-1 1-1 0 0,1-1-1 0 0,1 1 0 0 0,-1 0 1 0 0,0 0-1 0 0,1-1 1 0 0,-1 1-1 0 0,0 0 0 0 0,1-1 1 0 0,-1 1-1 0 0,0-1 1 0 0,1 1-1 0 0,-1-1 1 0 0,1 1-1 0 0,-1-1 0 0 0,1 1 1 0 0,-1-1-1 0 0,1 0 1 0 0,0 1-1 0 0,-1-1 0 0 0,1 1 1 0 0,0-1-1 0 0,-1 0 1 0 0,1 1-1 0 0,0-1 1 0 0,0 0-1 0 0,-1 0 0 0 0,1 1 1 0 0,0-1 0 0 0,-2-5-69 0 0,-2 3 18 0 0,2 0-60 0 0,0 2 16 0 0,1 0-35 0 0,0 0-39 0 0,0 0-47 0 0,0 0-23 0 0,1 1-38 0 0,-1-1-380 0 0,1 0 88 0 0,0 1-54 0 0,-1 0-738 0 0,1 0-582 0 0,0 0-1108 0 0</inkml:trace>
  <inkml:trace contextRef="#ctx0" brushRef="#br0" timeOffset="8587.73">10429 775 7224 0 0,'0'0'165'0'0,"0"0"22"0"0,0 0 7 0 0,0 3-23 0 0,0 10 110 0 0,0-3 34 0 0,0 4 409 0 0,0-3 108 0 0,0 4 89 0 0,1-7-534 0 0,5 3 53 0 0,0 3 34 0 0,-4-3-63 0 0,0 1-47 0 0,3-3-85 0 0,1 5 14 0 0,-4 2-21 0 0,-3-8-141 0 0,2 1 33 0 0,3 2 136 0 0,1-3-123 0 0,1 5 110 0 0,-4 0-56 0 0,1 10 54 0 0,7-1 75 0 0,-7-15-224 0 0,-2 1-32 0 0,-2 13 92 0 0,1-12-103 0 0,0 4 36 0 0,0 0 83 0 0,0 25 683 0 0,0-30-733 0 0,0-1-33 0 0,0-5 37 0 0,0-2-35 0 0,0 0-10 0 0,0 0 3 0 0,0 0 18 0 0,0 0 8 0 0,0 0 2 0 0,0 0 11 0 0,0 0 44 0 0,0 0 17 0 0,0 0 6 0 0,0-2-36 0 0,-1-19-308 0 0,0-16-1 0 0,2 19 95 0 0,2 4 35 0 0,3-1-11 0 0,-5 12 4 0 0,1-1-1 0 0,-1 1 1 0 0,0 0-1 0 0,0-1 1 0 0,-1 1-1 0 0,1-1 1 0 0,-1 1-1 0 0,0-2-7 0 0,0-42 136 0 0,0 44-126 0 0,0 0 0 0 0,1 1-1 0 0,-1-1 1 0 0,0 0 0 0 0,1 0-1 0 0,-1 1 1 0 0,1-1-1 0 0,0 1 1 0 0,0-1 0 0 0,0 0-10 0 0,8-9 16 0 0,-2 1-54 0 0,0-5-62 0 0,-3 4 6 0 0,1-4-53 0 0,5-3-43 0 0,-4 10 113 0 0,19-27-262 0 0,-22 32 291 0 0,0 1 0 0 0,0-1 0 0 0,0 1 0 0 0,1 0 0 0 0,-1 0 0 0 0,1 0 0 0 0,-1 1 0 0 0,3-2 48 0 0,4 0-124 0 0,1-2 23 0 0,-1-2 44 0 0,-8 6 49 0 0,-1 1-1 0 0,1 0 1 0 0,-1-1 0 0 0,1 1 0 0 0,-1 0-1 0 0,1 0 1 0 0,0 0 0 0 0,0 0 0 0 0,0 0-1 0 0,-1 0 1 0 0,2 0 8 0 0,26-1-96 0 0,32 2 11 0 0,-59 0 81 0 0,-1 0 0 0 0,1 0 1 0 0,-1 1-1 0 0,1-1 1 0 0,0 0-1 0 0,-1 1 0 0 0,1-1 1 0 0,-1 1-1 0 0,1 0 0 0 0,-1-1 1 0 0,1 1-1 0 0,-1 0 0 0 0,1 0 1 0 0,-1 0-1 0 0,0 0 0 0 0,1 0 4 0 0,6 5-11 0 0,21 10-69 0 0,-26-15 72 0 0,-1 0 0 0 0,1 0 0 0 0,-1 1 0 0 0,1-1 0 0 0,-1 1 0 0 0,1 0 0 0 0,-1 0 0 0 0,0 0 0 0 0,0 0 0 0 0,0 0 8 0 0,9 24-16 0 0,10-7 16 0 0,-11-3 0 0 0,11 2 0 0 0,-20-16 0 0 0,0 0 0 0 0,0 0 0 0 0,0 0 0 0 0,-1 0 0 0 0,1 0 0 0 0,-1 0 0 0 0,1 0 0 0 0,-1 1 0 0 0,2 7 0 0 0,11 25 0 0 0,-10-29 1 0 0,0 0 1 0 0,-1-1-1 0 0,0 1 0 0 0,-1 0 0 0 0,1 0 0 0 0,-1 0 1 0 0,0 0-1 0 0,0 0 0 0 0,-1 1-1 0 0,2 15 40 0 0,7 10 84 0 0,-1-8-35 0 0,-4-8-42 0 0,2 6 71 0 0,-3 4 85 0 0,-3 20 109 0 0,0-14-144 0 0,0-31-166 0 0,0-1 0 0 0,0 1 0 0 0,0-1-1 0 0,0 1 1 0 0,0-1 0 0 0,0 1 0 0 0,0 0-1 0 0,0-1 1 0 0,0 1 0 0 0,0-1 0 0 0,0 1-1 0 0,0-1 1 0 0,0 1 0 0 0,0-1 0 0 0,0 1-1 0 0,-1-1 1 0 0,1 1 0 0 0,0-1-1 0 0,0 0 1 0 0,-1 1 0 0 0,1-1 0 0 0,0 1-1 0 0,0-1 1 0 0,-1 1 0 0 0,1-1 0 0 0,-1 0-1 0 0,1 1 1 0 0,0-1 0 0 0,-1 0 0 0 0,1 1-1 0 0,-1-1 1 0 0,1 0 0 0 0,-1 0 0 0 0,1 1-1 0 0,-1-1 1 0 0,1 0 0 0 0,-1 0-1 0 0,1 0 1 0 0,-1 0 0 0 0,1 0 0 0 0,-1 0-1 0 0,1 0 1 0 0,-1 0 0 0 0,1 0 0 0 0,-1 0-1 0 0,1 0-1 0 0,-6 3 80 0 0,0 3-33 0 0,2-2-47 0 0,2-2-42 0 0,1-1-76 0 0,1-1-131 0 0,0 0 116 0 0,0 0-64 0 0,0 0 71 0 0,0 0-33 0 0,0 0-38 0 0,0 0-42 0 0,0 0-45 0 0,0 0-44 0 0,0 0-39 0 0,0 0-35 0 0,0 0-261 0 0,0 0-59 0 0,0 0-46 0 0,0 0-34 0 0,0 0-1436 0 0,0 0-1270 0 0</inkml:trace>
  <inkml:trace contextRef="#ctx0" brushRef="#br0" timeOffset="6528.07">8677 428 7080 0 0,'0'0'157'0'0,"0"0"23"0"0,0 0 13 0 0,0 0-60 0 0,0 0-15 0 0,0 0 39 0 0,0 0 129 0 0,0 0 236 0 0,0 0 20 0 0,0 0-1 0 0,0 0-10 0 0,0 0-3 0 0,0 2 0 0 0,0 9-11 0 0,0-8-45 0 0,0-1-21 0 0,0 10-14 0 0,-1 14 195 0 0,1-24-564 0 0,0 1 0 0 0,0-1 0 0 0,0 1 1 0 0,1-1-1 0 0,-1 1 0 0 0,1-1 0 0 0,0 0 0 0 0,0 2-68 0 0,4 4 162 0 0,1 2 73 0 0,-4 6 39 0 0,-2-7-176 0 0,-1 12 80 0 0,5-6 11 0 0,5 7 48 0 0,-5 0-63 0 0,-3-5-29 0 0,6 1-35 0 0,-2-3-31 0 0,-2 16 78 0 0,-4-26-121 0 0,1-1 1 0 0,1 0-1 0 0,-1 0 1 0 0,1 0-1 0 0,0 5-36 0 0,5 6 167 0 0,-5-12-125 0 0,1 0 0 0 0,-1 1 0 0 0,0-1-1 0 0,0 1 1 0 0,-1-1 0 0 0,1 1-1 0 0,-1-1 1 0 0,0 1 0 0 0,0 0-42 0 0,0 22 246 0 0,-1-1-28 0 0,1-8-107 0 0,2-4-53 0 0,0 0-41 0 0,4 3-6 0 0,-5-13-11 0 0,0 0 0 0 0,0 0 0 0 0,0 0 1 0 0,0 0-1 0 0,0 0 0 0 0,-1 0 0 0 0,1 1 0 0 0,-1-1 0 0 0,0 3 0 0 0,0 32 86 0 0,0 1 103 0 0,0 92 692 0 0,0-103-724 0 0,0-1-38 0 0,0-27-117 0 0,0 0-1 0 0,0 0 0 0 0,0 1 0 0 0,0-1 0 0 0,0 0 0 0 0,0 0 0 0 0,0 0 0 0 0,0 0 1 0 0,0 0-1 0 0,0 0 0 0 0,0 0 0 0 0,0 0 0 0 0,0 0 0 0 0,0 0 0 0 0,0 1 0 0 0,0-1 0 0 0,0 0 1 0 0,0 0-1 0 0,0 0 0 0 0,0 0 0 0 0,0 0 0 0 0,0 0 0 0 0,0 0 0 0 0,0 0 0 0 0,0 0 1 0 0,0 0-1 0 0,0 0 0 0 0,1 1 0 0 0,-1-1 0 0 0,0 0 0 0 0,0 0 0 0 0,0 0 0 0 0,0 0 1 0 0,0 0-1 0 0,0 0 0 0 0,0 0 0 0 0,0 0 0 0 0,0 0 0 0 0,0 0 0 0 0,0 0 0 0 0,0 0 1 0 0,1 0-1 0 0,-1 0 0 0 0,0 0 0 0 0,0 0 0 0 0,0 0 0 0 0,0 0 0 0 0,0 0 0 0 0,0 0 1 0 0,0 0-1 0 0,0 0 0 0 0,0 0 0 0 0,0 0 0 0 0,1 0 0 0 0,-1 0 0 0 0,0 0 0 0 0,0 0-1 0 0,10 0 31 0 0,-7 0 41 0 0,-3 10 69 0 0,0 9-9 0 0,0-17-36 0 0,0-2-28 0 0,0 0-117 0 0,0 0-51 0 0,0 0-11 0 0,-1 0 28 0 0,-1-2-19 0 0,-2-2-62 0 0,-2-3-165 0 0,5 6 85 0 0,0-1 42 0 0,0 0-103 0 0,0-1 98 0 0,3-2-163 0 0,-2 4 225 0 0,1 0-42 0 0,0 1-113 0 0,-1 0-109 0 0,0 0 402 0 0,1-1-417 0 0,0 0-59 0 0,0 1-51 0 0,0-1-47 0 0,1 1-166 0 0,-1 0-46 0 0,2 0-202 0 0,0 0-545 0 0</inkml:trace>
  <inkml:trace contextRef="#ctx0" brushRef="#br0" timeOffset="6937.13">8456 791 7080 0 0,'0'0'157'0'0,"0"0"23"0"0,0 0 13 0 0,0 0-60 0 0,0 0-14 0 0,0 0 41 0 0,0 0 131 0 0,0 0 246 0 0,0 0 21 0 0,0 0-13 0 0,3-3-62 0 0,8-7-31 0 0,-9 7-4 0 0,-2 3-8 0 0,0 0-35 0 0,3 0-18 0 0,33 0 552 0 0,4 0-86 0 0,-28-2-612 0 0,-3-3-69 0 0,4-1-12 0 0,2 3-31 0 0,29 3 280 0 0,-29 0-303 0 0,0-2 5 0 0,-6-3-34 0 0,4-1-4 0 0,-8 5-43 0 0,1 0 0 0 0,0 0 0 0 0,-1 0-1 0 0,1 1 1 0 0,5 0-30 0 0,18 1 69 0 0,-8-1-49 0 0,5 1 30 0 0,-22-1-47 0 0,1 0 0 0 0,-1 0 1 0 0,1 0-1 0 0,-1-1 1 0 0,1 0-1 0 0,3 0-3 0 0,15-10 22 0 0,-2 8-90 0 0,3 4-39 0 0,-18-1 64 0 0,-1 0 0 0 0,1 0 0 0 0,0 0 1 0 0,0 0-1 0 0,0-1 0 0 0,4-1 43 0 0,5-4-152 0 0,1 1-154 0 0,0 3-92 0 0,5 2-349 0 0,8 0-26 0 0</inkml:trace>
  <inkml:trace contextRef="#ctx0" brushRef="#br0" timeOffset="7206.88">9230 759 7344 0 0,'0'13'165'0'0,"0"-10"22"0"0,0 0 9 0 0,-1 22-74 0 0,1-15-55 0 0,3-1-44 0 0,1-3-18 0 0,0 0 21 0 0,-1 1 39 0 0,-1 6 143 0 0,1 0 74 0 0,3 0 106 0 0,-1-4 15 0 0,-3 6 100 0 0,-2-9-376 0 0,0 1 54 0 0,0 6 209 0 0,0 19 637 0 0,0-24-766 0 0,0-1-62 0 0,1 4 191 0 0,0-3-97 0 0,1 0-41 0 0,2 0 1 0 0,0 1-53 0 0,-2-3-36 0 0,-1 1 19 0 0,0 2 61 0 0,0 7 127 0 0,2-2-87 0 0,0-1-74 0 0,1-1-63 0 0,-2-6-86 0 0,0 0-39 0 0,-1 0 57 0 0,0 4 143 0 0,-1 15 417 0 0,0-18-502 0 0,0 0-69 0 0,-1-3-75 0 0,1 1-61 0 0,0-1-71 0 0,0 0-81 0 0,0-4-32 0 0,0-1-40 0 0,0-2-396 0 0,0 1 93 0 0,0 0-54 0 0,0-3-765 0 0,0-1-605 0 0,0-3-1146 0 0</inkml:trace>
  <inkml:trace contextRef="#ctx0" brushRef="#br0" timeOffset="7481.89">9277 507 8432 0 0,'0'0'190'0'0,"0"0"28"0"0,0 0 10 0 0,-3-3-26 0 0,-10-7-160 0 0,4 7-27 0 0,5 3 39 0 0,4 0-54 0 0,-2 0 113 0 0,1 0 127 0 0,1 0 211 0 0,0 0 12 0 0,0 0-31 0 0,0 0-135 0 0,0 0-60 0 0,0 0-181 0 0,0 0-97 0 0,0 0-79 0 0,0 0-108 0 0,0 0-126 0 0,0 0-112 0 0,1 0 55 0 0,-1 0-42 0 0,2 0-544 0 0,2 0-435 0 0,5 0-824 0 0</inkml:trace>
  <inkml:trace contextRef="#ctx0" brushRef="#br0" timeOffset="5133.55">7510 933 6992 0 0,'-13'0'157'0'0,"10"0"23"0"0,3 0 12 0 0,-3 0-27 0 0,3 0-162 0 0,-1 0-1 0 0,0 0 0 0 0,1 0 0 0 0,-1 0 1 0 0,0 0-1 0 0,1-1 0 0 0,-1 1 0 0 0,0 0 0 0 0,1 0 1 0 0,-1 0-1 0 0,0-1 0 0 0,1 1 0 0 0,-1 0 1 0 0,1-1-1 0 0,-1 1-2 0 0,-1-6 21 0 0,1 2 54 0 0,1 4-75 0 0,0-3 156 0 0,-2 3 178 0 0,-8-2 143 0 0,-3-5 84 0 0,2 2-79 0 0,3 3-79 0 0,2 0 81 0 0,6 1-477 0 0,-11-8 358 0 0,3 6-151 0 0,1 5 37 0 0,4 2-105 0 0,2-1-37 0 0,-3 1 79 0 0,0-2-77 0 0,-5-2 38 0 0,7 0-132 0 0,0 1 1 0 0,0-1-1 0 0,1 1 0 0 0,-1-1 1 0 0,0 1-1 0 0,0-1 1 0 0,1 1-1 0 0,-1 0 0 0 0,0 0 1 0 0,1 0-1 0 0,-1 0 1 0 0,1 0-1 0 0,-1 0 0 0 0,0 1-17 0 0,-22 22 188 0 0,14-13-144 0 0,0 2 23 0 0,2 1 98 0 0,-3 4 164 0 0,5-10-66 0 0,1 6-115 0 0,1-1-66 0 0,-2 2-63 0 0,1-7-49 0 0,4-6 21 0 0,0-1-1 0 0,0 0 1 0 0,0 1 0 0 0,0-1-1 0 0,1 1 1 0 0,-1-1-1 0 0,0 1 1 0 0,1 0 0 0 0,0-1-1 0 0,-1 1 1 0 0,1-1-1 0 0,0 1 1 0 0,0 0 0 0 0,-1 0 9 0 0,1 13-74 0 0,3 1 70 0 0,8 0 47 0 0,-3 0-31 0 0,-5-15-11 0 0,1 0-3 0 0,1 6-1 0 0,-5-7 4 0 0,0 1-1 0 0,0-1 1 0 0,1 1-1 0 0,-1-1 1 0 0,0 1-1 0 0,1-1 1 0 0,-1 0-1 0 0,0 1 1 0 0,1-1-1 0 0,-1 0 1 0 0,0 1-1 0 0,1-1 1 0 0,-1 0-1 0 0,1 1 1 0 0,-1-1-1 0 0,1 0 1 0 0,-1 0-1 0 0,0 0 1 0 0,1 1-1 0 0,-1-1 0 0 0,1 0 1 0 0,-1 0-1 0 0,1 0 1 0 0,-1 0-1 0 0,1 0 1 0 0,-1 0-1 0 0,1 0 1 0 0,-1 0-1 0 0,1 0 1 0 0,-1 0-1 0 0,1 0 1 0 0,0 0-1 0 0,13 0 41 0 0,8 0 52 0 0,-9-1-58 0 0,3-4-84 0 0,-9 0-32 0 0,0 0-49 0 0,0-1-33 0 0,8-1-83 0 0,-10 6 129 0 0,-1 0-53 0 0,0 0 16 0 0,-1 0-39 0 0,0 0-44 0 0,0 0-52 0 0,0 1-12 0 0,-1-1-43 0 0,0-1-37 0 0,0 1-34 0 0,0 0-120 0 0,0-1-32 0 0,4-4-1251 0 0</inkml:trace>
  <inkml:trace contextRef="#ctx0" brushRef="#br0" timeOffset="5519.63">7605 349 5824 0 0,'0'0'166'0'0,"-3"0"-6"0"0,-4 1-111 0 0,3 1 16 0 0,4-2 53 0 0,0 1-40 0 0,-1 0-18 0 0,1 0-109 0 0,0 0-125 0 0,1 0 115 0 0,-1 0 38 0 0,0 0 88 0 0,0 1 104 0 0,-1-2-38 0 0,1 1 38 0 0,0 0 205 0 0,-1 0-141 0 0,1-1 33 0 0,-1 1 37 0 0,1 0 38 0 0,-1 0 40 0 0,0-1 42 0 0,-9 11-31 0 0,7-8-4 0 0,3 21-340 0 0,0 1 50 0 0,0-1 48 0 0,0 1 44 0 0,0-1 41 0 0,0 0 37 0 0,0 24 370 0 0,0-2 95 0 0,0 1 81 0 0,0 5 165 0 0,0 71 1393 0 0,0-79-1562 0 0,0-9-223 0 0,0-1-39 0 0,0 1-48 0 0,0 0-56 0 0,0 8-2 0 0,0 0-108 0 0,0 1-123 0 0,0-22-158 0 0,0 1-36 0 0,3-23-67 0 0,3-1 31 0 0,-2-1-46 0 0,-2-2-52 0 0,-1-2-59 0 0,1 0-186 0 0,1 4 228 0 0,0-1-21 0 0,-2 2 11 0 0,1-1-46 0 0,-1 1-57 0 0,0 0-64 0 0,0 0 8 0 0,-1 1-45 0 0,1-1-39 0 0,-1 1-38 0 0,0-1-270 0 0,0 1-62 0 0,1-1-47 0 0,-1 0-34 0 0,0-4-1497 0 0,0-3-1318 0 0</inkml:trace>
  <inkml:trace contextRef="#ctx0" brushRef="#br0" timeOffset="4429.38">6863 870 5264 0 0,'0'-1'5'0'0,"-1"1"1"0"0,1 0-1 0 0,-1 0 1 0 0,1 0-1 0 0,-1 0 0 0 0,1 0 1 0 0,-1 0-1 0 0,0 0 1 0 0,1 0-1 0 0,-1 0 0 0 0,1 0 1 0 0,-1 0-1 0 0,1 0 1 0 0,-1 0-1 0 0,1 1 1 0 0,-1-1-1 0 0,1 0 0 0 0,-1 0 1 0 0,1 1-1 0 0,0-1 1 0 0,-1 0-1 0 0,1 0 1 0 0,-1 1-1 0 0,1-1 0 0 0,0 0 1 0 0,-1 1-1 0 0,1-1 1 0 0,0 1-1 0 0,-1-1 0 0 0,1 0 1 0 0,0 1-1 0 0,-1-1 1 0 0,1 1-1 0 0,0-1 1 0 0,0 1-1 0 0,0-1 0 0 0,0 1 1 0 0,-1-1-1 0 0,1 1 1 0 0,0-1-1 0 0,0 1 0 0 0,0-1 1 0 0,0 1-1 0 0,0-1 1 0 0,0 1-1 0 0,0 0-5 0 0,0 1 145 0 0,-2-2-14 0 0,-7 0-106 0 0,-9 0 41 0 0,16 1 38 0 0,-1 1 121 0 0,-3 3-3 0 0,-22 11 589 0 0,18-11-532 0 0,9-5-275 0 0,-1 1 90 0 0,-1-1-45 0 0,-2 0 11 0 0,3 1 55 0 0,-1 0 64 0 0,0 2 101 0 0,-1 1-135 0 0,2-2-78 0 0,0 1-1 0 0,0-1 1 0 0,-1 0 0 0 0,1 1 0 0 0,-1-1 0 0 0,0 0 0 0 0,0-1 0 0 0,1 1 0 0 0,-4 1-67 0 0,-6-1 162 0 0,-8 4 117 0 0,19-5-262 0 0,0-1 1 0 0,1 1 0 0 0,-1-1-1 0 0,0 1 1 0 0,0 0 0 0 0,1-1 0 0 0,-1 1-1 0 0,0 0 1 0 0,1 0 0 0 0,-1 0-1 0 0,0-1 1 0 0,1 1 0 0 0,-1 0-18 0 0,-5 11 280 0 0,0 0-49 0 0,0 0-42 0 0,0 0-33 0 0,-3 7 46 0 0,-5 9 42 0 0,10-17-168 0 0,4 6-15 0 0,-1 0-12 0 0,-6-3 6 0 0,6-13-46 0 0,1 0-1 0 0,-1 0 1 0 0,0 1 0 0 0,0-1 0 0 0,1 0-1 0 0,-1 1 1 0 0,1-1 0 0 0,-1 1 0 0 0,1-1-1 0 0,0 1 1 0 0,-1-1 0 0 0,1 1 0 0 0,0-1-1 0 0,0 1 1 0 0,0-1 0 0 0,0 1 0 0 0,0-1-1 0 0,0 1 1 0 0,1-1 0 0 0,-1 1 0 0 0,1-1-1 0 0,-1 0 1 0 0,1 1 0 0 0,-1 0-9 0 0,3 4 42 0 0,-1-4-25 0 0,-1 1-1 0 0,0 0 1 0 0,1-1 0 0 0,-1 1 0 0 0,-1 0 0 0 0,1 0 0 0 0,0 0 0 0 0,0 1-17 0 0,-1 14 139 0 0,0-17-138 0 0,1 0 0 0 0,-1 1-1 0 0,0-1 1 0 0,0 0 0 0 0,1 0 0 0 0,-1 1 0 0 0,0-1-1 0 0,1 0 1 0 0,-1 0 0 0 0,1 1 0 0 0,0-1 0 0 0,-1 0 0 0 0,1 0-1 0 0,0 0 1 0 0,0 0 0 0 0,0 0 0 0 0,0 0 0 0 0,0 0-1 0 0,0 0 1 0 0,0 0 0 0 0,0-1 0 0 0,0 1 0 0 0,0 0-1 0 0,14 8 0 0 0,-13-6 0 0 0,2 1 0 0 0,-1-4-6 0 0,-1 1 0 0 0,1 0 0 0 0,0-1 1 0 0,-1 1-1 0 0,1-1 0 0 0,0 0 1 0 0,-1 0-1 0 0,1 0 0 0 0,0 0 0 0 0,-1 0 1 0 0,1-1-1 0 0,0 1 0 0 0,-1-1 1 0 0,3 0 5 0 0,1-2 3 0 0,7-4-81 0 0,-9 5 10 0 0,1-1-1 0 0,-1 1 1 0 0,1-1 0 0 0,-1-1 0 0 0,3-1 68 0 0,-1-1-63 0 0,-3 3-64 0 0,0 1-68 0 0,1 1-108 0 0,-1 0-51 0 0,0-1-107 0 0,1 1-122 0 0,-2 0 242 0 0,1 0-37 0 0,0 0-95 0 0,7-3-874 0 0,9-5-764 0 0</inkml:trace>
  <inkml:trace contextRef="#ctx0" brushRef="#br0" timeOffset="4763.12">6863 428 7688 0 0,'0'0'166'0'0,"0"0"29"0"0,0 0 14 0 0,0-3-25 0 0,0-7-77 0 0,0 8 5 0 0,0 1 128 0 0,0 1 203 0 0,0 0 6 0 0,0 0-12 0 0,0 0-73 0 0,0 3-38 0 0,0-2-300 0 0,0 6 182 0 0,0 0 0 0 0,0 0 0 0 0,-1-1 0 0 0,-1 4-208 0 0,-2 1 243 0 0,-2-2-48 0 0,6-9-190 0 0,0 0 1 0 0,0 0 0 0 0,-1 0 0 0 0,1 0-1 0 0,0 0 1 0 0,0 0 0 0 0,0 0 0 0 0,0 0-1 0 0,0 0 1 0 0,0 0 0 0 0,0 0 0 0 0,0 0-1 0 0,0 0 1 0 0,-1 1 0 0 0,1-1 0 0 0,0 0-1 0 0,0 0 1 0 0,0 0 0 0 0,0 0 0 0 0,0 0-1 0 0,0 0 1 0 0,0 0 0 0 0,0 1 0 0 0,0-1-1 0 0,0 0 1 0 0,0 0 0 0 0,0 0 0 0 0,0 0-1 0 0,0 0 1 0 0,0 0 0 0 0,0 0 0 0 0,0 1 0 0 0,0-1-1 0 0,0 0 1 0 0,0 0 0 0 0,0 0 0 0 0,0 0-1 0 0,0 0 1 0 0,0 0 0 0 0,0 0 0 0 0,0 1-1 0 0,0-1 1 0 0,0 0 0 0 0,1 0 0 0 0,-1 0-1 0 0,0 0 1 0 0,0 0 0 0 0,0 0 0 0 0,0 0-1 0 0,0 0 1 0 0,0 0 0 0 0,0 1 0 0 0,0-1-1 0 0,0 0 1 0 0,1 0 0 0 0,-1 0 0 0 0,0 0-6 0 0,9 13 221 0 0,-5 3 35 0 0,-5 20 295 0 0,0-5-163 0 0,2-16-230 0 0,3 0-34 0 0,0-5-71 0 0,3 9 31 0 0,-5 2 17 0 0,-2 15 11 0 0,0 3 103 0 0,0 12 134 0 0,0 25 248 0 0,0-67-495 0 0,1 0 0 0 0,0 0 0 0 0,2 7-102 0 0,4 14 259 0 0,-6-26-225 0 0,3 18 196 0 0,-3-5-5 0 0,-1-1-1 0 0,-1 6-224 0 0,0-5 177 0 0,1 2 46 0 0,0 2 8 0 0,0 30 250 0 0,0-21-177 0 0,0-1 74 0 0,0-10-64 0 0,0-1 64 0 0,0-22-478 0 0,4-2 36 0 0,-2 5-40 0 0,-1 0-24 0 0,1 0-64 0 0,0 0-75 0 0,0-1-89 0 0,-1 1-65 0 0,-1-1-86 0 0,1 1-75 0 0,0-1-64 0 0,0-1-467 0 0,0-1-88 0 0,3-2-1116 0 0,5-4-1314 0 0</inkml:trace>
  <inkml:trace contextRef="#ctx0" brushRef="#br0" timeOffset="3467.56">6011 317 5960 0 0,'0'0'132'0'0,"0"0"17"0"0,0 0 12 0 0,0-2-17 0 0,0-5-96 0 0,0 3 24 0 0,0 2 76 0 0,0 2 171 0 0,0 0 294 0 0,0 0 25 0 0,0 0-20 0 0,0 0-90 0 0,-2 0-42 0 0,-9 0-6 0 0,8 0-35 0 0,3 3-203 0 0,0-1-108 0 0,0 0-71 0 0,0 2-29 0 0,0-2 24 0 0,-2 3 164 0 0,-9 6-3 0 0,9-9-54 0 0,0 1-60 0 0,2 0-37 0 0,0 1-33 0 0,0 0-7 0 0,-1-2 26 0 0,-3 6 52 0 0,-3 5 89 0 0,2 0-23 0 0,-6 14 88 0 0,3-11-109 0 0,4-4-14 0 0,0 1 11 0 0,0 1 43 0 0,-11 27 121 0 0,1-9-75 0 0,4-7-66 0 0,3 8 27 0 0,0-1-19 0 0,-1-9-26 0 0,4-9-34 0 0,0-1 0 0 0,1 0 0 0 0,-1 13-119 0 0,2-11 128 0 0,-1 0 0 0 0,0-1 1 0 0,-5 13-129 0 0,-3 4 194 0 0,6 4-32 0 0,-1 0-15 0 0,-4-4 22 0 0,4-14-65 0 0,2 1 0 0 0,-1-1 1 0 0,2 1-1 0 0,0 10-104 0 0,-2 1 214 0 0,-3 14-214 0 0,3-26 49 0 0,3-11-25 0 0,0 1-1 0 0,1 0 1 0 0,0-1 0 0 0,0 1-1 0 0,0 0 1 0 0,1 0-24 0 0,-1-2 23 0 0,1 1-1 0 0,-1 0 0 0 0,0 0 1 0 0,-1 0-1 0 0,0 0 0 0 0,0 0-22 0 0,1-1 23 0 0,-1 0 0 0 0,1 0 0 0 0,0 0 0 0 0,0 0 0 0 0,0 5-23 0 0,1-8 10 0 0,0 0 0 0 0,0 0 0 0 0,-1 0 0 0 0,1 0 0 0 0,-1 0 0 0 0,1 0 0 0 0,-1 0 0 0 0,0 0 0 0 0,1 0 0 0 0,-1 0 0 0 0,0 0 0 0 0,0 0 0 0 0,-1 0-10 0 0,1 0 9 0 0,0-1 0 0 0,1 0 1 0 0,-1 0-1 0 0,0 1 0 0 0,1-1 0 0 0,-1 0 0 0 0,1 1 1 0 0,-1-1-1 0 0,1 0 0 0 0,0 1 0 0 0,-1-1 0 0 0,1 2-9 0 0,0 0 80 0 0,0-1 0 0 0,0 9 0 0 0,1-16-18 0 0,0 2-72 0 0,2 1-60 0 0,-1-1-47 0 0,2 1-94 0 0,-3 1 179 0 0,-1 0 1 0 0,1 1-1 0 0,-1-1 1 0 0,0 1 0 0 0,1-1-1 0 0,-1 0 1 0 0,0 1-1 0 0,1-1 1 0 0,-1 0 0 0 0,0 1-1 0 0,0-1 1 0 0,1 0-1 0 0,-1 0 1 0 0,0 1 0 0 0,0-1-1 0 0,0 0 1 0 0,0 0-1 0 0,0 0 32 0 0,0-4-226 0 0,1 0-62 0 0,0 0-56 0 0,0 1-50 0 0,0 0-46 0 0,1 0-40 0 0,1-3-582 0 0,-1 2 140 0 0,0-1-44 0 0,0-2-1037 0 0,-1-2-1127 0 0</inkml:trace>
  <inkml:trace contextRef="#ctx0" brushRef="#br0" timeOffset="3861.9">5916 317 5904 0 0,'0'0'169'0'0,"0"0"-65"0"0,0 0 33 0 0,0 0 261 0 0,3 3 67 0 0,8 8 14 0 0,-9-10-212 0 0,0 0-72 0 0,0 0-59 0 0,0-1-49 0 0,0 1-29 0 0,2-2 3 0 0,-3 0 2 0 0,-1 1 6 0 0,5 0 209 0 0,-2 1-41 0 0,1 0-37 0 0,-2 1-33 0 0,1 0-4 0 0,-1 1-35 0 0,1 1 15 0 0,0 1-38 0 0,4 6 148 0 0,-4-8-56 0 0,-1-2-68 0 0,1 0-43 0 0,0-2-40 0 0,0 1-15 0 0,-1 1 38 0 0,6 13 200 0 0,1-7-153 0 0,2 4 59 0 0,-2 2 41 0 0,17 19 281 0 0,-12-2-18 0 0,-1 2-44 0 0,-2 1-40 0 0,0 1-38 0 0,8 36 262 0 0,-2 1-106 0 0,-2-10-118 0 0,-11-45-252 0 0,-2-9-71 0 0,0-1-1 0 0,0 1 1 0 0,-1 0 0 0 0,0-1 0 0 0,0 1 0 0 0,-1 0-72 0 0,2 18 207 0 0,4 6-36 0 0,0-1-48 0 0,-4-6-2 0 0,-2-18-81 0 0,1 0 0 0 0,0 0 0 0 0,0-1 0 0 0,0 1 0 0 0,1 0 0 0 0,0 1-40 0 0,4 15 123 0 0,-5-7-70 0 0,0-9-26 0 0,0 0 1 0 0,-1 0-1 0 0,2 0 0 0 0,-1 0 0 0 0,1-1 0 0 0,0 1-27 0 0,0-1 33 0 0,-1 0-1 0 0,0 0 1 0 0,0 1-1 0 0,0-1 0 0 0,0 5-32 0 0,-1 0 81 0 0,0-8-56 0 0,0 0 0 0 0,-1 0 0 0 0,1 0 0 0 0,1 0 0 0 0,-1 0 0 0 0,0 0 0 0 0,0 0 0 0 0,1 0 0 0 0,-1 0 0 0 0,1 0 0 0 0,0 0-25 0 0,4 6 89 0 0,-4-7-71 0 0,0 0-1 0 0,0 1 1 0 0,-1-1 0 0 0,1 1-1 0 0,0-1 1 0 0,0 1-1 0 0,-1 0 1 0 0,1-1-1 0 0,-1 1 1 0 0,0-1-1 0 0,1 1 1 0 0,-1 0-1 0 0,0-1 1 0 0,0 1-1 0 0,0 1-17 0 0,0 38 20 0 0,0-14-74 0 0,0-21 70 0 0,0-4 48 0 0,0 1 4 0 0,0 4-46 0 0,0-4-60 0 0,0-1-74 0 0,0-1-146 0 0,0-1-232 0 0,0 0 370 0 0,0 0 9 0 0,0 0-16 0 0,0-1-43 0 0,0 1-13 0 0,0 0-43 0 0,0-1-50 0 0,0 0-55 0 0,0 1-61 0 0,0-2-55 0 0,0 1-50 0 0,0 0-44 0 0,0 0-156 0 0,0-1-43 0 0,0 0-190 0 0,0-2-511 0 0</inkml:trace>
  <inkml:trace contextRef="#ctx0" brushRef="#br0" timeOffset="4160.02">5853 917 7640 0 0,'0'0'224'0'0,"0"0"36"0"0,0 0 24 0 0,0 0 4 0 0,0 0 0 0 0,3 0 26 0 0,3 0 107 0 0,1 0-75 0 0,0 0-64 0 0,-1 0-54 0 0,2 0-27 0 0,0 0-42 0 0,17 0 232 0 0,-13 0-199 0 0,1 0 128 0 0,-2-1-136 0 0,-1-1-42 0 0,4-4 9 0 0,-1-1-51 0 0,-8 5-57 0 0,0-1 0 0 0,1 0 0 0 0,-1 1 1 0 0,5-1-44 0 0,20 0 133 0 0,-24 3-100 0 0,0 0 1 0 0,0 0 0 0 0,-1-1 0 0 0,5 0-34 0 0,22-10 94 0 0,-1 6-140 0 0,3-6-68 0 0,-23 10 72 0 0,-1 0 0 0 0,1 1 0 0 0,2 0 42 0 0,-13 0 0 0 0</inkml:trace>
  <inkml:trace contextRef="#ctx0" brushRef="#br0" timeOffset="2281.44">4402 917 8288 0 0,'0'0'190'0'0,"0"0"28"0"0,0 0 7 0 0,3 0-33 0 0,10 3-153 0 0,-4 3-19 0 0,-5-2 54 0 0,0 0 259 0 0,0 1-50 0 0,0-1-42 0 0,0 0-36 0 0,3 4 98 0 0,12 9 356 0 0,-11-12-305 0 0,2 0 29 0 0,-1-1-63 0 0,-8-3-276 0 0,1 0 1 0 0,-1 0-1 0 0,0 0 0 0 0,0 0 1 0 0,1 0-1 0 0,-1 0 1 0 0,0 1-1 0 0,0-1 0 0 0,0 1-44 0 0,9 20 409 0 0,-7-11-164 0 0,0-5-79 0 0,0 0 40 0 0,1 2-26 0 0,8 18 302 0 0,-11-23-450 0 0,0 0 1 0 0,0 0-1 0 0,0 0 0 0 0,1-1 0 0 0,0 1 0 0 0,-1-1 0 0 0,1 1 0 0 0,0-1 1 0 0,0 1-33 0 0,22 18 292 0 0,-13 5 16 0 0,10-8 4 0 0,-11-2 0 0 0,14 3-7 0 0,-9 1-84 0 0,-6-8-79 0 0,1 0 37 0 0,2 1 40 0 0,9 9 99 0 0,-7-12-172 0 0,-3-5-54 0 0,-9-4-73 0 0,0 0-1 0 0,1 0 1 0 0,-1 0 0 0 0,0 0 0 0 0,0 1 0 0 0,0-1 0 0 0,0 1 0 0 0,0-1-1 0 0,0 1-18 0 0,11 11 124 0 0,-10-10-17 0 0,1 2 1 0 0,0-1-59 0 0,1 0-13 0 0,0 0 47 0 0,1-4-67 0 0,-1 2-19 0 0,-4 1 3 0 0,0 1 0 0 0,15 4 0 0 0,-3 3-34 0 0,-11-9-41 0 0,-1-2-34 0 0,-1 0-155 0 0,1 0 23 0 0,2-1 103 0 0,0 2 61 0 0,3-1 31 0 0,-5 0 8 0 0,0 0-34 0 0,7 0-156 0 0,-2 0-35 0 0,-4 0-303 0 0,-2-1 127 0 0,0 0 46 0 0,0 0-87 0 0,0 0 69 0 0,0 0 59 0 0,0 0 47 0 0,0 0-40 0 0,1-2-495 0 0,0 2 441 0 0,-1 0-27 0 0,1 0-96 0 0,3-1-1359 0 0,5 2-1054 0 0,-9 0 2935 0 0</inkml:trace>
  <inkml:trace contextRef="#ctx0" brushRef="#br0" timeOffset="2602.65">4844 838 6992 0 0,'1'0'134'0'0,"0"0"-82"0"0,1 0-96 0 0,0 0-153 0 0,-1 0 154 0 0,1 0 74 0 0,-1 0 111 0 0,0 0 109 0 0,0 0-74 0 0,-1 0 39 0 0,1 0 41 0 0,0 0 46 0 0,0 0 48 0 0,-1 0 52 0 0,0 3 24 0 0,0 7-117 0 0,1-10-305 0 0,-1 0 0 0 0,0 0-1 0 0,0 0 1 0 0,0 1-1 0 0,0-1 1 0 0,0 0-1 0 0,0 0 1 0 0,0 0 0 0 0,0 0-1 0 0,0 0 1 0 0,0 0-1 0 0,0 0 1 0 0,0 0 0 0 0,0 0-1 0 0,0 0 1 0 0,0 1-1 0 0,0-1 1 0 0,0 0-1 0 0,0 0 1 0 0,0 0 0 0 0,0 0-1 0 0,-1 0 1 0 0,1 0-1 0 0,0 0 1 0 0,0 0 0 0 0,0 0-1 0 0,0 0 1 0 0,0 0-1 0 0,0 1 1 0 0,0-1-1 0 0,0 0 1 0 0,0 0 0 0 0,0 0-1 0 0,0 0 1 0 0,0 0-1 0 0,0 0 1 0 0,0 0 0 0 0,-1 0-1 0 0,1 0 1 0 0,0 0-1 0 0,0 0 1 0 0,0 0 0 0 0,0 0-1 0 0,0 0 1 0 0,0 0-1 0 0,0 0 1 0 0,0 0-1 0 0,0 0 1 0 0,0 0 0 0 0,-1 0-1 0 0,1 0 1 0 0,0 0-1 0 0,0 0 1 0 0,0 0 0 0 0,0 0-1 0 0,0 0 1 0 0,0 0-5 0 0,-1 0 10 0 0,1 0-1 0 0,0 0 1 0 0,-1 0 0 0 0,1 0 0 0 0,-1 0 0 0 0,1 0 0 0 0,-1 0-1 0 0,1 0 1 0 0,-1 0 0 0 0,1 0 0 0 0,0 0 0 0 0,-1 0 0 0 0,1 0-1 0 0,-1 0 1 0 0,1 1 0 0 0,0-1 0 0 0,-1 0 0 0 0,1 0 0 0 0,-1 0-1 0 0,1 1 1 0 0,0-1 0 0 0,-1 0 0 0 0,1 1 0 0 0,0-1 0 0 0,0 0-1 0 0,-1 1 1 0 0,1-1 0 0 0,0 0 0 0 0,0 1 0 0 0,-1-1 0 0 0,1 1-1 0 0,0-1 1 0 0,0 0 0 0 0,0 1 0 0 0,0-1 0 0 0,0 1 0 0 0,0-1 0 0 0,-1 1-1 0 0,1-1 1 0 0,0 0 0 0 0,0 1 0 0 0,0-1 0 0 0,0 1 0 0 0,1-1-1 0 0,-1 1 1 0 0,0-1 0 0 0,0 1-10 0 0,0 1 39 0 0,0-1-1 0 0,0 1 1 0 0,-1 0 0 0 0,1 0 0 0 0,0-1-1 0 0,-1 1 1 0 0,1 0 0 0 0,-1 0-1 0 0,0 0-38 0 0,-10 12 270 0 0,9-13-229 0 0,1 1 0 0 0,-1 0 0 0 0,0-1 0 0 0,1 1-1 0 0,-1 0 1 0 0,1 0 0 0 0,0 0 0 0 0,0 1 0 0 0,-1 1-41 0 0,-2 8 150 0 0,3-8-106 0 0,0 0 1 0 0,0 0-1 0 0,-1 0 1 0 0,1 0 0 0 0,-1 0-1 0 0,0-1 1 0 0,0 1-1 0 0,-1 0-44 0 0,-7 12 171 0 0,1 0-1 0 0,-6 16-170 0 0,5-4 179 0 0,8-22-101 0 0,1 0-1 0 0,-1-1 0 0 0,-1 1 1 0 0,1 0-1 0 0,-1-1 1 0 0,0 1-78 0 0,-13 17 278 0 0,-2 0 46 0 0,-17 25 288 0 0,22-24-292 0 0,5-9-84 0 0,-22 32 547 0 0,16-29-481 0 0,2-3-96 0 0,0-3-88 0 0,2 0 74 0 0,1 4 164 0 0,1-2-56 0 0,1-6-151 0 0,-1 0-28 0 0,5-5-70 0 0,0 0 0 0 0,-1 0 0 0 0,1 1 0 0 0,0-1 0 0 0,1 1 0 0 0,-1 0-51 0 0,0 3 92 0 0,3-6-84 0 0,0-1 0 0 0,0 1 0 0 0,-1-1 0 0 0,1 0 0 0 0,0 1 0 0 0,0-1 0 0 0,0 1 0 0 0,-1-1 0 0 0,1 0 0 0 0,0 1 0 0 0,0-1 0 0 0,-1 0 0 0 0,1 1 0 0 0,0-1 0 0 0,-1 0 0 0 0,1 1 0 0 0,0-1 0 0 0,-1 0 0 0 0,1 0 0 0 0,-1 1-8 0 0,-8 0 195 0 0,9 1-139 0 0,0 9-30 0 0,0-9-26 0 0,0-1-40 0 0,0-1-38 0 0,0 0-45 0 0,0 0-39 0 0,0 0-73 0 0,0 0-171 0 0,0-3-835 0 0,0-10-49 0 0</inkml:trace>
  <inkml:trace contextRef="#ctx0" brushRef="#br0" timeOffset="487.98">2761 664 6624 0 0,'0'0'192'0'0,"-2"0"-7"0"0,-9 0-82 0 0,9 0 1 0 0,1 0 117 0 0,1 0 191 0 0,0 3 11 0 0,0 8 15 0 0,0-9 64 0 0,0-2 30 0 0,0 3 4 0 0,0-1-454 0 0,0 1 70 0 0,0 2 124 0 0,0 12 678 0 0,1-10-606 0 0,0-1-143 0 0,-1-3-153 0 0,1-1-43 0 0,4 6 169 0 0,1 2 71 0 0,-4 3 62 0 0,-2-1-25 0 0,-1 1-2 0 0,1-4-127 0 0,2-2-56 0 0,0-1-39 0 0,6 12 61 0 0,-7-15-105 0 0,0 0-1 0 0,0 0 1 0 0,0 1-1 0 0,-1-1 1 0 0,1 0-1 0 0,-1 0 1 0 0,0 2-18 0 0,0-2 25 0 0,0 1 0 0 0,0-1 0 0 0,1 0 0 0 0,-1 0 1 0 0,1 1-1 0 0,0-1 0 0 0,0 0 0 0 0,0 0 0 0 0,0 0 0 0 0,2 2-25 0 0,1 6 97 0 0,1 4 94 0 0,2 5 18 0 0,-1 11 33 0 0,-5-13-111 0 0,-2-2-34 0 0,1 20 89 0 0,3-15-30 0 0,3-6-16 0 0,-5-11-110 0 0,0-1 0 0 0,1 0 1 0 0,-1 1-1 0 0,-1-1 0 0 0,1 1 0 0 0,0-1 0 0 0,-1 1 0 0 0,0-1 1 0 0,0 1-31 0 0,1 4 55 0 0,-1 0 0 0 0,2 0 0 0 0,-1-1 0 0 0,1 1 1 0 0,0 1-56 0 0,0-2 52 0 0,0 1 1 0 0,0-1 0 0 0,-1 1 0 0 0,0 0-1 0 0,-1 1-52 0 0,0-3 46 0 0,1 0 0 0 0,0 0 0 0 0,0-1 0 0 0,1 1 0 0 0,-1 0 0 0 0,1 0-46 0 0,0-1 51 0 0,0 0-1 0 0,-1 0 1 0 0,0 0-1 0 0,0 0 0 0 0,0 5-50 0 0,1 4 128 0 0,4-1 17 0 0,-5-11-129 0 0,0-1 0 0 0,0 1 0 0 0,0-1 0 0 0,-1 1 0 0 0,1-1 0 0 0,0 1 0 0 0,-1-1 0 0 0,1 1 0 0 0,-1-1-1 0 0,0 1 1 0 0,0 0 0 0 0,1-1 0 0 0,-1 2-16 0 0,-1 9 99 0 0,1-9-73 0 0,-1 0 0 0 0,1 0 0 0 0,0 1 0 0 0,0-1 1 0 0,1 0-1 0 0,-1 0 0 0 0,1 1 0 0 0,-1-1 0 0 0,1 0 0 0 0,0 0-26 0 0,4 6 44 0 0,-4-8-35 0 0,0 1 0 0 0,0-1 0 0 0,0 1 0 0 0,0-1 1 0 0,-1 1-1 0 0,1-1 0 0 0,0 1 0 0 0,-1 0 0 0 0,1-1 0 0 0,-1 1 0 0 0,0 1-9 0 0,-2 3 64 0 0,-9 7 3 0 0,9 0 10 0 0,2-8-10 0 0,0 6-42 0 0,0-9 9 0 0,0-2-104 0 0,0 0-60 0 0,0 0-20 0 0,0 0 49 0 0,2-2 1 0 0,0 0-12 0 0,3-3-92 0 0,0 0-58 0 0,-1 1 40 0 0,-1 1-48 0 0,0 0 0 0 0,-1 1-46 0 0,0 0-51 0 0,-1 1-56 0 0,-1 1 32 0 0,1-1-56 0 0,-1 1-49 0 0,1-1-43 0 0,-1 1-157 0 0,0 0-42 0 0,0 0-190 0 0,0 0-509 0 0</inkml:trace>
  <inkml:trace contextRef="#ctx0" brushRef="#br0" timeOffset="925.11">2635 1059 5136 0 0,'0'0'149'0'0,"0"0"-34"0"0,0 0 6 0 0,0 0 56 0 0,0 0 161 0 0,0 0 294 0 0,0 0 28 0 0,0 0-30 0 0,0 0-139 0 0,0 0-62 0 0,0 0-11 0 0,0 0-24 0 0,0 0-90 0 0,0 0-44 0 0,0 0-10 0 0,0 0-1 0 0,3 0 7 0 0,38 0 474 0 0,-25 0-489 0 0,-8-3-77 0 0,3-1-99 0 0,2 0 36 0 0,-7 2-31 0 0,0 1 0 0 0,0 0-1 0 0,0 1 1 0 0,4-1-70 0 0,2 1 77 0 0,-9 1-65 0 0,-1-1-1 0 0,1 0 1 0 0,-1 0-1 0 0,1 0 1 0 0,-1 0-1 0 0,1 0 1 0 0,-1 0 0 0 0,1-1-1 0 0,-1 0 1 0 0,0 1-1 0 0,1-1 1 0 0,-1 0-1 0 0,0 0 1 0 0,1 0 0 0 0,-1 0-1 0 0,0 0 1 0 0,0-1-1 0 0,0 1 1 0 0,0-1-1 0 0,0 1 1 0 0,0-2-12 0 0,0 2 3 0 0,-1 0 1 0 0,0-1 0 0 0,0 1 0 0 0,0 0 0 0 0,0 0 0 0 0,1 0 0 0 0,-1 0 0 0 0,0 0 0 0 0,1 0 0 0 0,-1 1 0 0 0,0-1 0 0 0,1 0 0 0 0,-1 1 1 0 0,1-1-1 0 0,0 1 0 0 0,-1-1 0 0 0,1 1 0 0 0,-1 0 0 0 0,1 0 0 0 0,0-1 0 0 0,-1 1 0 0 0,1 0 0 0 0,-1 1-4 0 0,3-2 8 0 0,0 1 0 0 0,0-1 0 0 0,0 1 0 0 0,0-1 1 0 0,0 0-1 0 0,0 0 0 0 0,0-1 0 0 0,-1 1 0 0 0,1-1 0 0 0,2-2-8 0 0,9 0-5 0 0,10 6 46 0 0,-1-1-55 0 0,-9-5-82 0 0,-12 2 8 0 0,2-1 68 0 0,-1 1 30 0 0,-1 0-32 0 0,0 1-35 0 0,-1 0-50 0 0,1 0-31 0 0,0 0-54 0 0,-1 1-62 0 0,2 0-69 0 0,-3 0 36 0 0,1 0-44 0 0,-1 0-40 0 0,1 0-33 0 0,0 0-120 0 0,0 0-33 0 0,3 0-1234 0 0</inkml:trace>
  <inkml:trace contextRef="#ctx0" brushRef="#br0" timeOffset="-2277.46">426 239 7016 0 0,'4'0'55'0'0,"-1"0"-38"0"0,0 0 43 0 0,4 0 78 0 0,-2 0-27 0 0,2 0 33 0 0,-5 0-5 0 0,1 2 159 0 0,8 9 268 0 0,-8-9 11 0 0,-3-2 3 0 0,0 0-11 0 0,0 0-7 0 0,0 0-2 0 0,0 0-14 0 0,0 0-56 0 0,0 3-30 0 0,0 7-4 0 0,0-7-38 0 0,0-3-296 0 0,0 0 19 0 0,0 3 55 0 0,0 3-144 0 0,0 0 36 0 0,0 1 37 0 0,0 1 39 0 0,0 0 39 0 0,0 1 43 0 0,0 0 42 0 0,0 1 46 0 0,1-2-157 0 0,5 4 19 0 0,1 1 13 0 0,-6-1-24 0 0,-1 5 82 0 0,-1-12-190 0 0,1 0-1 0 0,0 0 1 0 0,0 1-1 0 0,0-1 1 0 0,1 0-1 0 0,-1 0 1 0 0,1 1-1 0 0,1 0-76 0 0,2 5 85 0 0,3 7 50 0 0,-5 1 13 0 0,-2-7-76 0 0,0-4-12 0 0,-1 0 0 0 0,2 0 0 0 0,-1 0 0 0 0,3 8-60 0 0,1 1 77 0 0,-1-11-38 0 0,-2 1 1 0 0,1-1-1 0 0,-1 1 0 0 0,0 0 0 0 0,0-1 0 0 0,-1 1-39 0 0,2 18 119 0 0,4 4-2 0 0,0 3 6 0 0,-4-5 4 0 0,-3-10-52 0 0,1 12 59 0 0,3 1 51 0 0,8 5 23 0 0,-6 7 6 0 0,0-19-70 0 0,-2-12-59 0 0,-1-1-1 0 0,-1 1 1 0 0,1 0-1 0 0,-2 2-84 0 0,0-7 57 0 0,1 0-1 0 0,0 1 0 0 0,0-1 0 0 0,0 1 1 0 0,0-1-1 0 0,2 1-56 0 0,2 16 152 0 0,-3-13-81 0 0,-1 1 0 0 0,-1-1 0 0 0,0 4-71 0 0,0-4 67 0 0,0 1 0 0 0,1-1 0 0 0,1 3-67 0 0,10 38 295 0 0,-7-37-205 0 0,-2 1 0 0 0,0-1 0 0 0,0 1-1 0 0,-2 0 1 0 0,1 6-90 0 0,-2-16 42 0 0,0 1-1 0 0,1-1 1 0 0,0 1-1 0 0,1-1 0 0 0,-1 0 1 0 0,1 2-42 0 0,0-2 39 0 0,0 1 1 0 0,-1-1 0 0 0,0 0 0 0 0,0 1-1 0 0,0 0 1 0 0,-1 1-40 0 0,1-1 38 0 0,-1 0 0 0 0,1 0 0 0 0,1-1 0 0 0,-1 1-1 0 0,1 0 1 0 0,0 0-38 0 0,-1-1 40 0 0,1 0 0 0 0,-1 0 0 0 0,0 0 0 0 0,0 0 0 0 0,0 5-40 0 0,-1-8 10 0 0,0 0 1 0 0,0-1 0 0 0,0 1 0 0 0,1 0-1 0 0,-1-1 1 0 0,0 1 0 0 0,1 0 0 0 0,-1-1 0 0 0,1 1-1 0 0,0-1 1 0 0,-1 1 0 0 0,1-1 0 0 0,0 1-1 0 0,0-1 1 0 0,0 1-11 0 0,4 6 45 0 0,11 24 147 0 0,-13-26-140 0 0,-2 7 3 0 0,-2-3 29 0 0,1 6 87 0 0,0-14-77 0 0,0-2-3 0 0,0 0-22 0 0,0 0-5 0 0,0 0 0 0 0,0 3-10 0 0,0 7-32 0 0,-1-8-4 0 0,-1-4-36 0 0,-3-3-75 0 0,0 0-58 0 0,2 2-221 0 0,3 1-32 0 0,0-2 320 0 0,0 0-87 0 0,0 0-78 0 0,0-1-68 0 0,0 0-140 0 0,0-1-66 0 0,0-1-171 0 0,0-3-419 0 0,0-6-631 0 0</inkml:trace>
  <inkml:trace contextRef="#ctx0" brushRef="#br0" timeOffset="-1020.75">474 302 7632 0 0,'4'0'129'0'0,"0"0"71"0"0,0 0 71 0 0,1 0 71 0 0,-1 0 70 0 0,-1 0 72 0 0,1 0 69 0 0,-1 0 70 0 0,2 2-128 0 0,16 9-30 0 0,-15-9-150 0 0,-3-1-107 0 0,0 0-66 0 0,0-1-64 0 0,0 0-28 0 0,1 1 61 0 0,0 1 14 0 0,12 7 241 0 0,-8-4-63 0 0,-2 5 81 0 0,-2-7-190 0 0,2 1-43 0 0,8 3 61 0 0,-9-5-143 0 0,6 3 88 0 0,-10-5-142 0 0,0 0 0 0 0,0 1 0 0 0,0-1 0 0 0,0 1 1 0 0,0-1-1 0 0,0 1 0 0 0,0-1 0 0 0,0 1 0 0 0,0 0 0 0 0,0 0 1 0 0,0-1-1 0 0,0 1 0 0 0,0 0 0 0 0,-1 0 0 0 0,1 0 0 0 0,0 0 0 0 0,0 0 1 0 0,0 1-16 0 0,3 8 141 0 0,-3-8-108 0 0,0 1-1 0 0,0-1 0 0 0,1 0 1 0 0,-1 0-1 0 0,0 0 1 0 0,1 0-1 0 0,-1 0 0 0 0,1 0 1 0 0,0 0-33 0 0,6 5 111 0 0,-5-4-52 0 0,0 1-1 0 0,1-1 1 0 0,-1 0-1 0 0,-1 1 1 0 0,1 0 0 0 0,0 0-59 0 0,2 6 155 0 0,-4-8-125 0 0,0 1 1 0 0,0-1 0 0 0,0 0-1 0 0,0 0 1 0 0,1 0-1 0 0,-1 0 1 0 0,1 0 0 0 0,-1 0-1 0 0,1 0-30 0 0,6 6 94 0 0,-5-5-45 0 0,1 0-1 0 0,-1 0 1 0 0,0 0-1 0 0,0 1 1 0 0,-1 0 0 0 0,1 0-49 0 0,2 6 128 0 0,-4-8-102 0 0,0 1-1 0 0,0-1 1 0 0,0 0-1 0 0,1 0 1 0 0,-1 0-1 0 0,0 0 1 0 0,1 0 0 0 0,0 0-1 0 0,0 0-25 0 0,0 1 38 0 0,0 0 0 0 0,1 0 0 0 0,-1 0 0 0 0,0 0 0 0 0,0 0 0 0 0,0 2-38 0 0,-1-2 42 0 0,1 1 0 0 0,0 0 1 0 0,1-1-1 0 0,-1 0 0 0 0,1 1 0 0 0,0 0-42 0 0,12 16 195 0 0,0 13 138 0 0,-13-29-293 0 0,0-1 0 0 0,0 1 0 0 0,0-1 0 0 0,1 1 0 0 0,-1-1 0 0 0,2 1-40 0 0,-1-1 34 0 0,-1 0 0 0 0,0-1 0 0 0,0 1-1 0 0,0 0 1 0 0,-1 0 0 0 0,2 2-34 0 0,5 9 148 0 0,4 0 93 0 0,-2 0-105 0 0,-5-1 0 0 0,2-9-48 0 0,-7-4-82 0 0,1 1-1 0 0,-1-1 0 0 0,1 0 0 0 0,-1 0 0 0 0,1 1 1 0 0,-1-1-1 0 0,0 0 0 0 0,1 1 0 0 0,-1-1 0 0 0,0 0 1 0 0,1 1-1 0 0,-1-1 0 0 0,0 1 0 0 0,1-1 1 0 0,-1 0-1 0 0,0 1 0 0 0,0-1 0 0 0,0 1 0 0 0,1-1 1 0 0,-1 1-1 0 0,0-1 0 0 0,0 1 0 0 0,0-1 0 0 0,0 1 1 0 0,0-1-1 0 0,0 1 0 0 0,0-1 0 0 0,0 1 0 0 0,0-1 1 0 0,0 1-1 0 0,0-1 0 0 0,0 1-5 0 0,0 0 7 0 0,0 0 0 0 0,0-1 1 0 0,0 1-1 0 0,0 0 0 0 0,0 0 0 0 0,0-1 0 0 0,0 1 0 0 0,0 0 1 0 0,1 0-1 0 0,-1-1 0 0 0,0 1 0 0 0,0 0 0 0 0,1-1 1 0 0,-1 1-1 0 0,1 0 0 0 0,-1-1 0 0 0,0 1 0 0 0,1-1 0 0 0,-1 1 1 0 0,1-1-1 0 0,0 1 0 0 0,-1-1 0 0 0,1 1 0 0 0,-1-1 0 0 0,1 1-7 0 0,0-1 7 0 0,-1 0 0 0 0,1 1-1 0 0,-1-1 1 0 0,1 0-1 0 0,-1 1 1 0 0,0-1-1 0 0,1 0 1 0 0,-1 1-1 0 0,1-1 1 0 0,-1 1-1 0 0,0-1 1 0 0,1 1-1 0 0,-1-1 1 0 0,0 1-1 0 0,0-1 1 0 0,1 1-1 0 0,-1 0 1 0 0,0-1-1 0 0,0 1 1 0 0,0-1-1 0 0,0 1 1 0 0,0-1 0 0 0,0 1-1 0 0,0 0-6 0 0,0-1 2 0 0,0 0 0 0 0,0 0 0 0 0,0 0-1 0 0,0 0 1 0 0,0 1 0 0 0,0-1 0 0 0,0 0 0 0 0,0 0 0 0 0,0 0 0 0 0,0 0-1 0 0,0 0 1 0 0,0 0 0 0 0,0 0 0 0 0,0 0 0 0 0,0 0 0 0 0,0 0-1 0 0,0 1 1 0 0,0-1 0 0 0,0 0 0 0 0,0 0 0 0 0,0 0 0 0 0,0 0 0 0 0,0 0-1 0 0,0 0 1 0 0,1 0 0 0 0,-1 0 0 0 0,0 0 0 0 0,0 0 0 0 0,0 0-1 0 0,0 0 1 0 0,0 1 0 0 0,0-1 0 0 0,0 0 0 0 0,0 0 0 0 0,0 0 0 0 0,0 0-1 0 0,0 0 1 0 0,0 0 0 0 0,0 0 0 0 0,1 0 0 0 0,-1 0 0 0 0,0 0 0 0 0,0 0-1 0 0,0 0 1 0 0,0 0 0 0 0,0 0 0 0 0,0 0 0 0 0,0 0 0 0 0,0 0-1 0 0,0 0 1 0 0,0 0 0 0 0,1 0 0 0 0,-1 0 0 0 0,0 0 0 0 0,0 0 0 0 0,0 0-1 0 0,0 0-1 0 0,9 1 71 0 0,-6-2-21 0 0,-2 1 37 0 0,-2 1 2 0 0,1 2-38 0 0,1 6 25 0 0,-1-9-74 0 0,0 0 0 0 0,0 0 0 0 0,0 0 0 0 0,0 0 0 0 0,0 0 0 0 0,0 0 0 0 0,0 0 0 0 0,0 1 0 0 0,0-1 0 0 0,0 0 0 0 0,0 0 0 0 0,0 0 0 0 0,0 0 0 0 0,0 0 0 0 0,0 0 0 0 0,0 0 0 0 0,0 0 0 0 0,0 0 0 0 0,0 0 0 0 0,0 1 0 0 0,0-1 0 0 0,0 0 0 0 0,0 0 0 0 0,0 0 0 0 0,0 0-1 0 0,0 0 1 0 0,0 0 0 0 0,0 0 0 0 0,1 0 0 0 0,-1 0 0 0 0,0 0 0 0 0,0 0 0 0 0,0 0 0 0 0,0 0 0 0 0,0 0 0 0 0,0 1 0 0 0,0-1 0 0 0,0 0 0 0 0,0 0 0 0 0,0 0 0 0 0,0 0 0 0 0,0 0 0 0 0,1 0 0 0 0,-1 0 0 0 0,0 0 0 0 0,0 0 0 0 0,0 0 0 0 0,0 0 0 0 0,0 0 0 0 0,0 0 0 0 0,0 0 0 0 0,0 0 0 0 0,0 0-1 0 0,0 0 1 0 0,1 0 0 0 0,-1 0 0 0 0,0-1-2 0 0,15 6 127 0 0,-4 4-35 0 0,-8-7-8 0 0,-3-2-11 0 0,0 0-1 0 0,0 0-1 0 0,0 0 0 0 0,0 0 14 0 0,0 0-10 0 0,0 0 15 0 0,0 0 2 0 0,0 0-17 0 0,2 3-20 0 0,9 7-34 0 0,-9-7 32 0 0,-2-3 13 0 0,0-3 4 0 0,0 3-67 0 0,0-1 0 0 0,1 1 0 0 0,-1-1 0 0 0,0 0-1 0 0,0 1 1 0 0,0-1 0 0 0,0 1 0 0 0,0-1 0 0 0,0 1-1 0 0,1-1 1 0 0,-1 1 0 0 0,0-1 0 0 0,1 1 0 0 0,-1-1-1 0 0,0 1 1 0 0,1-1 0 0 0,-1 1 0 0 0,0-1 0 0 0,1 1 0 0 0,-1 0-1 0 0,1-1 1 0 0,-1 1 0 0 0,1 0 0 0 0,0-1-3 0 0,-1 1 0 0 0,1-1 1 0 0,0 1 0 0 0,-1-1-1 0 0,1 1 1 0 0,-1-1 0 0 0,1 1-1 0 0,-1-1 1 0 0,1 1 0 0 0,-1-1-1 0 0,1 0 1 0 0,-1 1 0 0 0,0-1-1 0 0,1 0 1 0 0,-1 1 0 0 0,0-1-1 0 0,1 0 1 0 0,-1 1 0 0 0,0-1-1 0 0,0 0 1 0 0,0 0 0 0 0,0 1-1 0 0,0-1 1 0 0,0 0 0 0 0,0 0-1 0 0,0 0 0 0 0,3-9 41 0 0,8 2-22 0 0,-10 8-19 0 0,0-1 1 0 0,0 0 0 0 0,0 1 0 0 0,1-1 0 0 0,-1 0 0 0 0,0 1 0 0 0,0-1-1 0 0,0 0 1 0 0,0 0 0 0 0,-1 0 0 0 0,1 0 0 0 0,0 0 0 0 0,0 0-1 0 0,-1 0 1 0 0,1 0-1 0 0,4-9 34 0 0,-4 7-31 0 0,0 1 0 0 0,0 0 0 0 0,0-1 0 0 0,1 1 0 0 0,-1 0 0 0 0,0 0-1 0 0,1 0 1 0 0,0 0 0 0 0,0 0-3 0 0,0 0 3 0 0,-1 0 1 0 0,1 0-1 0 0,0-1 0 0 0,-1 1 0 0 0,1 0 0 0 0,-1-1 0 0 0,1 0 0 0 0,-1 1 0 0 0,0-1 0 0 0,0 0 0 0 0,-1 0 0 0 0,1 0-3 0 0,0-1 5 0 0,1-1-1 0 0,-1 1 1 0 0,1 0-1 0 0,0 0 1 0 0,0 0-1 0 0,2-3-4 0 0,17-28 30 0 0,-9 14 29 0 0,2-2 35 0 0,1-4-17 0 0,2-3-9 0 0,1 8-66 0 0,-7 12-26 0 0,-5 5 1 0 0,0-1 1 0 0,0 0-1 0 0,-1 0 0 0 0,0 0 0 0 0,1-2 23 0 0,10-15-49 0 0,-1 4 24 0 0,17-16 25 0 0,-17 21-39 0 0,7-8 23 0 0,4-5 17 0 0,-10 11-1 0 0,-3 1 0 0 0,-10-1 0 0 0,-3 5 0 0 0,0 22 0 0 0,0 20 0 0 0,0-30 0 0 0,0 0 0 0 0,0 0 0 0 0,0 0 0 0 0,0 0 0 0 0,0 0 0 0 0,0-1 0 0 0,0 1 0 0 0,0 0 0 0 0,-1 0 0 0 0,1 0 0 0 0,0 0 0 0 0,-1-1 0 0 0,1 1 0 0 0,-1 1 0 0 0,-9 3 0 0 0,9-3 0 0 0,0 1 0 0 0,0 0 0 0 0,1 0 0 0 0,-1 0 0 0 0,1-1 0 0 0,0 1 0 0 0,0 0 0 0 0,0 0 0 0 0,0 0 0 0 0,0-1 0 0 0,1 2 0 0 0,-1 7 0 0 0,0 209 0 0 0,0-212-6 0 0,1-1 0 0 0,0 0 0 0 0,0 1 0 0 0,1-1 0 0 0,1 2 6 0 0,-1-1-7 0 0,0 0 1 0 0,-1 0-1 0 0,0 0 0 0 0,0 0 0 0 0,0 4 7 0 0,-1 8 0 0 0,-1-5 0 0 0,1 1 0 0 0,1-1 0 0 0,2 8 0 0 0,7 14 0 0 0,-5 8 0 0 0,1-21 1 0 0,-4-14 13 0 0,0-1-1 0 0,-1 1 0 0 0,0-1 0 0 0,0 10-13 0 0,-1 1 8 0 0,0-2 11 0 0,0-1-1 0 0,1 1 1 0 0,1 1-19 0 0,24 105 88 0 0,-23-90-26 0 0,-3-29-47 0 0,0 1-1 0 0,0-1 0 0 0,1 1 1 0 0,1 3-15 0 0,11 27 35 0 0,-11-31-17 0 0,1 1 1 0 0,-1 0-1 0 0,0 0 1 0 0,0-1-1 0 0,-1 1 1 0 0,1 0-1 0 0,-2 0 1 0 0,1 0-1 0 0,0 1-18 0 0,-1 0 22 0 0,1 0 0 0 0,-1-1 0 0 0,2 1 1 0 0,-1 0-1 0 0,1-1 0 0 0,0 1-22 0 0,3 9 44 0 0,0 13 44 0 0,5-8 0 0 0,-4 8 0 0 0,7 11 46 0 0,0-1 22 0 0,-9-21-88 0 0,-3-13-47 0 0,0 0 1 0 0,0 0-1 0 0,0-1 0 0 0,1 1 0 0 0,0 0 1 0 0,0-1-1 0 0,0 1 0 0 0,0-1-21 0 0,10 17 108 0 0,-11-18-96 0 0,0 0 0 0 0,-1-1 1 0 0,1 1-1 0 0,0 0 1 0 0,-1 0-1 0 0,0 0 1 0 0,0 0-1 0 0,0 1-12 0 0,0-2 10 0 0,0 0-1 0 0,0 0 1 0 0,1 0-1 0 0,-1-1 1 0 0,0 1 0 0 0,1 0-1 0 0,-1 0 1 0 0,1 0 0 0 0,0 0-1 0 0,0 0 1 0 0,0-1 0 0 0,0 1-1 0 0,1 1-9 0 0,-1-2 9 0 0,-1 1 0 0 0,1-1 1 0 0,0 1-1 0 0,0-1 0 0 0,-1 1 0 0 0,1-1 0 0 0,-1 1 0 0 0,1-1 0 0 0,-1 1 1 0 0,1 0-1 0 0,-1-1 0 0 0,0 1 0 0 0,0 1-9 0 0,2 7 91 0 0,4 4 134 0 0,0-2-61 0 0,-4-4-143 0 0,-2-5 75 0 0,0-3 0 0 0,0 0-1 0 0,0 0-7 0 0,0 0-7 0 0,0 0-1 0 0,4 1 23 0 0,5-2-54 0 0,-6 1 23 0 0,-3 0 0 0 0,2-3-12 0 0,9-7-37 0 0,-9 7 30 0 0,-2 1 1 0 0,0-5-76 0 0,-2 3-90 0 0,-2 1-91 0 0,1 1-61 0 0,0 1-82 0 0,2 0 306 0 0,1 1 0 0 0,0 0 0 0 0,0-1 0 0 0,-1 1 0 0 0,1 0 0 0 0,0-1 0 0 0,0 1 0 0 0,-1-1 0 0 0,1 1 0 0 0,0 0 0 0 0,0-1 1 0 0,0 1-1 0 0,0-1 0 0 0,0 1 0 0 0,0 0 0 0 0,-1-1 0 0 0,1 1 0 0 0,0-1 0 0 0,0 1 0 0 0,0-1 0 0 0,0 1 0 0 0,1-1 40 0 0,-1-1-394 0 0,0 2 221 0 0,0 0-35 0 0,0 0 1 0 0,0 0-37 0 0,0 0-40 0 0,0 0-46 0 0,0 0-49 0 0,0 0-48 0 0,0 0-43 0 0,0 0-38 0 0,0-1-319 0 0,0 1-63 0 0,1-1-52 0 0,0 0-36 0 0,2-2-915 0 0,1 0-57 0 0,2-4-1157 0 0</inkml:trace>
  <inkml:trace contextRef="#ctx0" brushRef="#br1" timeOffset="27547.95">5017 2968 4864 0 0,'0'0'141'0'0,"0"0"-29"0"0,-2 0 15 0 0,0 0-58 0 0,0 0 1 0 0,1-1 0 0 0,-1 1-1 0 0,1-1 1 0 0,-1 1 0 0 0,1-1-1 0 0,0 1 1 0 0,-1-1-1 0 0,1 1 1 0 0,-1-1 0 0 0,1 0-1 0 0,0 0 1 0 0,0 0-70 0 0,-6-4 359 0 0,5 2 373 0 0,2 3-31 0 0,-3 0-145 0 0,-6-2-207 0 0,-3-4 38 0 0,0 0-8 0 0,3 4-43 0 0,6 2 122 0 0,-2 3-8 0 0,-16 7-2 0 0,16-7-185 0 0,1-2-96 0 0,1 0-66 0 0,0-2-73 0 0,0 1-40 0 0,0 2 71 0 0,-10 8 60 0 0,7-6-1 0 0,-1-3-77 0 0,1-1-11 0 0,5 1-26 0 0,0 0-1 0 0,0 0 0 0 0,0-1 1 0 0,0 1-1 0 0,0 0 0 0 0,0 0 1 0 0,0 0-1 0 0,0 0 1 0 0,1 0-1 0 0,-1 0 0 0 0,0 0 1 0 0,0 0-1 0 0,1 0 0 0 0,-1 0 1 0 0,1 1-1 0 0,-1-1 0 0 0,1 0 1 0 0,0 0-1 0 0,-1 1 0 0 0,1-1 1 0 0,0 0-1 0 0,0 0 1 0 0,0 1-1 0 0,0-1 0 0 0,0 1-3 0 0,-3 14 59 0 0,-1-12-43 0 0,4-4-16 0 0,0 0 0 0 0,-1 0 0 0 0,1 0 0 0 0,0 0 0 0 0,0 1 0 0 0,0-1 0 0 0,0 0 0 0 0,0 0 0 0 0,-1 0 0 0 0,1 0 0 0 0,0 0 0 0 0,0 0 0 0 0,0 1 0 0 0,0-1 0 0 0,0 0 0 0 0,0 0 1 0 0,-1 0-1 0 0,1 0 0 0 0,0 1 0 0 0,0-1 0 0 0,0 0 0 0 0,0 0 0 0 0,0 0 0 0 0,0 0 0 0 0,0 1 0 0 0,0-1 0 0 0,0 0 0 0 0,0 0 0 0 0,0 0 0 0 0,0 1 0 0 0,0-1 0 0 0,0 0 1 0 0,0 0-1 0 0,0 0 0 0 0,7 25-3 0 0,-4-13 3 0 0,-3-11 0 0 0,0 0 0 0 0,0 0 0 0 0,0 0 0 0 0,0 0 0 0 0,1 0 0 0 0,-1-1 0 0 0,0 1 0 0 0,1 0 0 0 0,-1 0 0 0 0,1 0 0 0 0,-1 0 0 0 0,1 0 0 0 0,-1-1 0 0 0,1 1 0 0 0,0 0 0 0 0,-1-1 0 0 0,1 1 0 0 0,0 0 0 0 0,-1-1 0 0 0,1 1 0 0 0,0-1 0 0 0,0 1 0 0 0,0-1 0 0 0,-1 1 0 0 0,1-1 0 0 0,0 0 0 0 0,0 1 0 0 0,0-1 0 0 0,0 1 0 0 0,0-1 0 0 0,0 1 0 0 0,0 0 0 0 0,-1-1 0 0 0,1 1 0 0 0,0 0 0 0 0,-1-1 0 0 0,1 1 0 0 0,-1 0 0 0 0,1 0 0 0 0,0 0 0 0 0,-1-1 0 0 0,0 1 0 0 0,1 0 0 0 0,-1 0 0 0 0,1 0 0 0 0,9 15 0 0 0,32 15 0 0 0,-36-24 0 0 0,1-1 0 0 0,1 0 0 0 0,-1-1 0 0 0,1 0 0 0 0,0 0 0 0 0,13 9 0 0 0,53 33 66 0 0,-69-43-62 0 0,0-1 0 0 0,-1 1-1 0 0,1 1 1 0 0,2 2-4 0 0,-3-2-1 0 0,0-1 1 0 0,1 1 0 0 0,0-1 0 0 0,4 2 0 0 0,-3-1 0 0 0,-4-4 0 0 0,0 0 0 0 0,0 0 0 0 0,0 1 0 0 0,0-1 0 0 0,0 1 0 0 0,0 0 0 0 0,-1-1 0 0 0,1 1 0 0 0,-1 0 0 0 0,1 0 0 0 0,-1 0 0 0 0,0 0 0 0 0,0 0 0 0 0,1 2 0 0 0,-1-3 0 0 0,-1 0 0 0 0,1 0 0 0 0,0 0 0 0 0,-1 0 0 0 0,1-1 0 0 0,0 1 0 0 0,0 0 0 0 0,0 0 0 0 0,0-1 0 0 0,0 1 0 0 0,0-1 0 0 0,0 1 0 0 0,0-1 0 0 0,0 1 0 0 0,0-1 0 0 0,0 1 0 0 0,10 5 0 0 0,-5 7 0 0 0,0-4 11 0 0,-2-4 30 0 0,-4-5-41 0 0,2 2 149 0 0,-1 0-37 0 0,0 2 24 0 0,-4 5 1 0 0,2-8-82 0 0,-7 10 219 0 0,-11 4 241 0 0,8-8-282 0 0,1-2-59 0 0,3-1-107 0 0,2-1-51 0 0,-10 3 144 0 0,-5 0-73 0 0,10-2-49 0 0,5-3-9 0 0,1 0 0 0 0,-1 0 1 0 0,1-1-1 0 0,-1 1 0 0 0,-3-1-29 0 0,-23-1 81 0 0,14 0-81 0 0,-46 1-22 0 0,61 0 8 0 0,1 0 0 0 0,-1 0 0 0 0,0 0 0 0 0,1 0 0 0 0,-1-1 0 0 0,0 1 0 0 0,1 0 0 0 0,-1-1 0 0 0,0 0 0 0 0,1 1 0 0 0,-1-1 0 0 0,1 0 0 0 0,-1 0 0 0 0,1 1 0 0 0,-1-2 14 0 0,-6-3-90 0 0,-8 0-110 0 0,0-8-6 0 0</inkml:trace>
  <inkml:trace contextRef="#ctx0" brushRef="#br1" timeOffset="32909.28">13221 2826 7368 0 0,'0'0'165'0'0,"0"0"22"0"0,0 0 10 0 0,-3-3-16 0 0,-2-2-138 0 0,0 0 34 0 0,3 3 58 0 0,1 1 153 0 0,-3 1 30 0 0,1-1-50 0 0,0 1-45 0 0,0-1-39 0 0,-3-2 87 0 0,2 0-94 0 0,-11-4 171 0 0,6 6-97 0 0,4 1-128 0 0,0 0 46 0 0,-12-1 360 0 0,10 2-337 0 0,0 0-54 0 0,3 0-111 0 0,2 0-34 0 0,-7 4 95 0 0,8-4-70 0 0,0 0 1 0 0,-1 0-1 0 0,1-1 1 0 0,-1 1-1 0 0,1 0 1 0 0,-1 0 0 0 0,1-1-1 0 0,-1 1 1 0 0,0-1-1 0 0,1 0 1 0 0,-1 1-1 0 0,1-1 1 0 0,-1 0 0 0 0,0 0-19 0 0,-5 0 77 0 0,-6 0-1 0 0,1 3-49 0 0,-3 7 21 0 0,1-7-23 0 0,9-3 22 0 0,4 0-45 0 0,0 0 0 0 0,1 0 0 0 0,-1 0 0 0 0,0 0 1 0 0,0 0-1 0 0,0 0 0 0 0,0 0 0 0 0,0 0 0 0 0,1 0 1 0 0,-1 1-1 0 0,0-1 0 0 0,0 0 0 0 0,1 1 0 0 0,-2-1-2 0 0,1 1 2 0 0,1-1 0 0 0,-1 1 0 0 0,0-1 0 0 0,1 0 0 0 0,-1 1 0 0 0,1-1 0 0 0,-1 1 0 0 0,0-1 0 0 0,1 1 0 0 0,-1-1 0 0 0,1 1 0 0 0,-1 0-1 0 0,1-1 1 0 0,0 1 0 0 0,-1 0 0 0 0,1-1 0 0 0,0 1 0 0 0,-1 0 0 0 0,1-1 0 0 0,0 1 0 0 0,0 0 0 0 0,0 0-2 0 0,0 0 1 0 0,0 0-1 0 0,1 0 1 0 0,-1 0 0 0 0,1 0 0 0 0,-1 0 0 0 0,1 0-1 0 0,-1 0 1 0 0,1 0 0 0 0,0 0 0 0 0,0 0-1 0 0,-1 0 1 0 0,1 0 0 0 0,0 0 0 0 0,1 0-1 0 0,-2-1 0 0 0,95 95-72 0 0,-74-78 72 0 0,-18-16 0 0 0,0 1 0 0 0,-1 0 0 0 0,1 0 0 0 0,-1 0 0 0 0,1 1 0 0 0,-1-1 0 0 0,1 1 0 0 0,7 24 0 0 0,2-16 0 0 0,-11-10 0 0 0,1 0 0 0 0,-1 0 0 0 0,0 1 0 0 0,1-1 0 0 0,-1 0 0 0 0,0 1 0 0 0,0-1 0 0 0,0 1 0 0 0,0 0 0 0 0,0-1 0 0 0,0 1 0 0 0,0 0 0 0 0,0-1 0 0 0,-1 1 0 0 0,1 1 0 0 0,10 16 0 0 0,-9-16 0 0 0,0-1 0 0 0,0 1 0 0 0,0 0 0 0 0,0 0 0 0 0,-1 0 0 0 0,0 0 0 0 0,1 0 0 0 0,-1 1 0 0 0,0-1 0 0 0,0 0 0 0 0,-1 1 0 0 0,1-1 0 0 0,-1 1 0 0 0,0 0 0 0 0,1 0 0 0 0,-1 0 0 0 0,1 0 0 0 0,0 0 0 0 0,0 0 0 0 0,0 0 0 0 0,1 0 0 0 0,-1-1 0 0 0,1 1 0 0 0,1 2 0 0 0,-2-5 0 0 0,-1-1 0 0 0,0 1 0 0 0,0 0 0 0 0,1 0 0 0 0,-1-1 0 0 0,0 1 0 0 0,0 0 0 0 0,0-1 0 0 0,0 1 0 0 0,0 0 0 0 0,0 0 0 0 0,0-1 0 0 0,0 1 0 0 0,0 0 0 0 0,0 0 0 0 0,0-1 0 0 0,0 1 0 0 0,-1 0 0 0 0,1-1 0 0 0,0 1 0 0 0,-1 0 0 0 0,-4 7 18 0 0,0 2 57 0 0,2 3 56 0 0,1-10 93 0 0,-9 8 0 0 0,8-9-6 0 0,1 1-20 0 0,0-1-190 0 0,-2 0 33 0 0,-9 5 208 0 0,-2-4 23 0 0,7-7-180 0 0,3-2-28 0 0,5 5-60 0 0,0 1-1 0 0,0 0 1 0 0,-1-1 0 0 0,1 1 0 0 0,0-1 0 0 0,-1 1-1 0 0,1 0 1 0 0,0-1 0 0 0,-1 1 0 0 0,1-1 0 0 0,0 1-1 0 0,-1 0 1 0 0,1 0 0 0 0,-1-1 0 0 0,1 1 0 0 0,0 0-1 0 0,-1 0 1 0 0,1-1 0 0 0,-1 1 0 0 0,1 0 0 0 0,-1 0-1 0 0,1 0 1 0 0,-1 0 0 0 0,1 0 0 0 0,-1 0 0 0 0,1 0 0 0 0,-1 0-1 0 0,1 0 1 0 0,-1 0 0 0 0,1 0 0 0 0,-1 0 0 0 0,0 0-4 0 0,1 0 2 0 0,-1 1 1 0 0,1-1-1 0 0,-1 0 1 0 0,1 0 0 0 0,-1 0-1 0 0,1 0 1 0 0,-1 0-1 0 0,1 0 1 0 0,-1 0 0 0 0,1 0-1 0 0,-1-1 1 0 0,1 1-1 0 0,-1 0 1 0 0,1 0 0 0 0,-1 0-1 0 0,1 0 1 0 0,0-1-1 0 0,-1 1 1 0 0,1 0 0 0 0,-1 0-1 0 0,1-1 1 0 0,-1 1-1 0 0,1 0 1 0 0,0-1 0 0 0,-1 1-1 0 0,1 0 1 0 0,0-1-1 0 0,-1 1 1 0 0,1-1 0 0 0,0 1-1 0 0,0 0 1 0 0,-1-1-3 0 0,-3-6-11 0 0,-9 2-67 0 0,12 4-72 0 0,0 1 54 0 0,0 0 45 0 0,1-1 40 0 0,-2 1 91 0 0,0-2 284 0 0,1 1-320 0 0,0 0-87 0 0,0 0-91 0 0,0 0-110 0 0,1 1 74 0 0,-1-1-36 0 0,1 0-48 0 0,-1 1-45 0 0,0-1-46 0 0,0 0-50 0 0,0 0-54 0 0,0 0-54 0 0,0 0-60 0 0,0 0-61 0 0,-2-2-742 0 0,-1-1-53 0 0,-2-2-269 0 0</inkml:trace>
  <inkml:trace contextRef="#ctx0" brushRef="#br1" timeOffset="33177.22">13458 2873 11024 0 0,'2'0'248'0'0,"9"0"34"0"0,-11 0-276 0 0,0 0-1 0 0,0 0 0 0 0,0 0 1 0 0,0 0-1 0 0,0 0 0 0 0,0 0 1 0 0,0 0-1 0 0,0 0 0 0 0,1 0 1 0 0,-1 0-1 0 0,0 0 0 0 0,0 0 1 0 0,0 0-1 0 0,0 0 0 0 0,0 0 1 0 0,0 0-1 0 0,0 0 0 0 0,0 0 1 0 0,0 0-1 0 0,0 0 0 0 0,1 0 1 0 0,-1 0-1 0 0,0 0 0 0 0,0 0 1 0 0,0 0-1 0 0,0 0 0 0 0,0 0 1 0 0,0 0-1 0 0,0 1 0 0 0,0-1 1 0 0,0 0-1 0 0,0 0 0 0 0,0 0 1 0 0,0 0-1 0 0,0 0 0 0 0,0 0 1 0 0,0 0-1 0 0,0 0 0 0 0,1 0 1 0 0,-1 0-1 0 0,0 0 0 0 0,0 1 1 0 0,0-1-1 0 0,0 0 0 0 0,0 0 1 0 0,0 0-1 0 0,0 0 0 0 0,0 0 1 0 0,0 0-1 0 0,0 0 0 0 0,0 0 1 0 0,0 0-1 0 0,0 0 0 0 0,0 1 1 0 0,-1-1-1 0 0,1 0 0 0 0,0 0-5 0 0,0 9 199 0 0,-1-2-98 0 0,4 3-37 0 0,1-4-42 0 0,1 0 0 0 0,-1-1-1 0 0,1 0 1 0 0,4 5-22 0 0,-6-8 279 0 0,-2 1-96 0 0,0 0-58 0 0,-1 2-43 0 0,0 0-10 0 0,1-2 32 0 0,3 6 76 0 0,3 1 32 0 0,5 10 224 0 0,-11-18-378 0 0,0 0 0 0 0,-1 0 1 0 0,1 0-1 0 0,0 0 0 0 0,-1 0 0 0 0,1 0 1 0 0,-1 0-1 0 0,0 0 0 0 0,0 1-58 0 0,2 9 170 0 0,0-10-98 0 0,-1 0 1 0 0,0 0-1 0 0,0 1 1 0 0,1-1-1 0 0,-1 0 1 0 0,1 0-1 0 0,0-1 0 0 0,1 3-72 0 0,4 3 194 0 0,-2 2-105 0 0,-4-7-70 0 0,0 0 0 0 0,-1 0-1 0 0,1 1 1 0 0,-1-1 0 0 0,0 0 0 0 0,1 1-1 0 0,-1-1 1 0 0,0 0 0 0 0,-1 2-19 0 0,1 0 37 0 0,3 2 43 0 0,7 4-54 0 0,-7-7-16 0 0,-3-2-229 0 0,0 0 60 0 0,0-1 53 0 0,0 1 48 0 0,0 0 48 0 0,0 0 86 0 0,0 1 390 0 0,0-1-350 0 0,0-1-117 0 0,0 1-56 0 0,0-1-67 0 0,0 1-76 0 0,0-1-54 0 0,0 1-79 0 0,0 0-86 0 0,0-1-94 0 0,0 1-102 0 0,0 0-110 0 0,0 0-118 0 0,0 0-126 0 0,0-1-861 0 0,0 0-1037 0 0</inkml:trace>
  <inkml:trace contextRef="#ctx0" brushRef="#br1" timeOffset="33610.81">13789 2826 8232 0 0,'3'0'182'0'0,"0"0"-109"0"0,12 0 354 0 0,-11-1-341 0 0,-1 0-34 0 0,0 0-56 0 0,13-9 44 0 0,0 7-40 0 0,-5 3 38 0 0,-1-2 63 0 0,4 0 115 0 0,9-7 359 0 0,-13 6-81 0 0,-3 4-325 0 0,13 0 175 0 0,-17-1-280 0 0,0 0 1 0 0,0 0 0 0 0,0 0-1 0 0,1 0 1 0 0,-1-1-1 0 0,0 0 1 0 0,0 1 0 0 0,0-1-1 0 0,0 0-64 0 0,5-4 132 0 0,-6 4-105 0 0,-1 0 1 0 0,0 0 0 0 0,1 0 0 0 0,-1 0 0 0 0,1 1 0 0 0,-1-1 0 0 0,1 0-1 0 0,0 1 1 0 0,-1 0 0 0 0,1-1 0 0 0,0 1 0 0 0,-1 0 0 0 0,1 0 0 0 0,0 0-28 0 0,32 0 320 0 0,-21 0-231 0 0,-12-1-88 0 0,0 1 0 0 0,0 0 0 0 0,0 0 0 0 0,-1 0 0 0 0,1 0 0 0 0,0 1 0 0 0,0-1 0 0 0,0 0 0 0 0,0 0 0 0 0,-1 0 0 0 0,1 1 1 0 0,0-1-1 0 0,0 0 0 0 0,0 1-1 0 0,0 0 0 0 0,-1-1 1 0 0,0 1 0 0 0,1 0-1 0 0,-1-1 1 0 0,0 1 0 0 0,0 0 0 0 0,0-1-1 0 0,1 1 1 0 0,-1 0 0 0 0,0-1-1 0 0,0 1 1 0 0,0 0 0 0 0,0-1 0 0 0,0 1-1 0 0,0 0 0 0 0,0-1 0 0 0,0 10 48 0 0,0 7-41 0 0,0 6 45 0 0,0-16-43 0 0,0-5-9 0 0,1 0 0 0 0,-1 0 0 0 0,0 0 0 0 0,-1 1 1 0 0,1-1-1 0 0,0 0 0 0 0,-1 0 0 0 0,1 0 0 0 0,-1 0 1 0 0,0 1-1 0 0,-9 16 0 0 0,4 7 0 0 0,0-13 0 0 0,5-12 0 0 0,0 1 0 0 0,1-1 0 0 0,-1 1 0 0 0,0-1 0 0 0,1 1 0 0 0,-1-1 0 0 0,1 1 0 0 0,-1-1 0 0 0,1 1 0 0 0,0-1 0 0 0,-1 1 0 0 0,1-1 0 0 0,0 1 0 0 0,0 0 0 0 0,0-1 0 0 0,0 1 0 0 0,0 0 0 0 0,-1-1 0 0 0,1 1 0 0 0,-1 0 0 0 0,1-1 0 0 0,-1 1 0 0 0,1-1 0 0 0,-1 1 0 0 0,0-1 0 0 0,0 1 0 0 0,0-1 0 0 0,0 1 0 0 0,-4 6 0 0 0,2-3 11 0 0,1 0 0 0 0,-1 0 0 0 0,1 0 0 0 0,0 1 1 0 0,1-1-1 0 0,-1 1 0 0 0,1 0 0 0 0,0-1 0 0 0,0 1 1 0 0,1 0-12 0 0,0-4 19 0 0,0 0 0 0 0,0 0 0 0 0,-1 0 1 0 0,1 0-1 0 0,0 0 0 0 0,-1 0 0 0 0,1-1 0 0 0,-1 1 1 0 0,0 0-1 0 0,0 0 0 0 0,0 0 0 0 0,0-1 1 0 0,-1 2-20 0 0,1-1 18 0 0,1-1 1 0 0,-1 1 0 0 0,0-1 0 0 0,0 0 0 0 0,1 1 0 0 0,-1 0 0 0 0,1-1 0 0 0,-1 1 0 0 0,1-1 0 0 0,-1 1 0 0 0,1 0 0 0 0,0-1 0 0 0,0 2-19 0 0,0 3 72 0 0,0 8 84 0 0,-3-5 33 0 0,0-7-84 0 0,0 0-39 0 0,0 0-12 0 0,1 0 34 0 0,1 0 7 0 0,1 1 42 0 0,-1 0 51 0 0,1 2 60 0 0,0-4-188 0 0,0 3-52 0 0,0-1 53 0 0,0-1 89 0 0,0-1-28 0 0,0 1 39 0 0,3-2 23 0 0,7 0 0 0 0,-10 0-181 0 0,1 0 0 0 0,-1 0 0 0 0,0 0 0 0 0,0 0 1 0 0,0 0-1 0 0,0 0 0 0 0,0 0 0 0 0,0 0 1 0 0,0 0-1 0 0,0 0 0 0 0,0 0 0 0 0,0 0 0 0 0,1 0 1 0 0,-1 0-1 0 0,0 0 0 0 0,0 0 0 0 0,0 0 1 0 0,0 0-1 0 0,0 0 0 0 0,0 0 0 0 0,0 0 1 0 0,0 0-1 0 0,0 0 0 0 0,0 0 0 0 0,0 0 0 0 0,1 0 1 0 0,-1 0-1 0 0,0 0 0 0 0,0 1 0 0 0,0-1 1 0 0,0 0-1 0 0,0 0 0 0 0,0 0 0 0 0,0 0 1 0 0,0 0-1 0 0,0 0 0 0 0,0 0 0 0 0,0 0 0 0 0,0 0 1 0 0,0 0-1 0 0,0 0 0 0 0,0 0 0 0 0,0 1 1 0 0,0-1-1 0 0,0 0 0 0 0,0 0 0 0 0,0 0 0 0 0,0 0 1 0 0,0 0-1 0 0,0 0 0 0 0,0 0 0 0 0,0 0 1 0 0,0 0-1 0 0,0 0 0 0 0,0 1 0 0 0,0-1 1 0 0,0 0-4 0 0,3 8 106 0 0,-2-8-90 0 0,-1 1 0 0 0,1-1 0 0 0,0 1 0 0 0,0-1-1 0 0,-1 1 1 0 0,1-1 0 0 0,0 1 0 0 0,0-1 0 0 0,0 0 0 0 0,0 1 0 0 0,0-1 0 0 0,0 0 0 0 0,-1 0 0 0 0,1 0-16 0 0,18 1 223 0 0,-6-1-115 0 0,3-1-65 0 0,47 1 21 0 0,-57 0-102 0 0,-1-1 36 0 0,6-5 73 0 0,-5 2-95 0 0,-2 2-36 0 0,0 1-47 0 0,4 0-122 0 0,-4 0 70 0 0,1 1-32 0 0,2 0 6 0 0,-1 0-25 0 0,-2 0-61 0 0,-2 0 93 0 0,0 0-34 0 0,-1 0-37 0 0,0 0-33 0 0,1 0-373 0 0,-1 0 95 0 0,0-1-46 0 0,1 0-708 0 0,3-5-910 0 0,3-2-338 0 0</inkml:trace>
  <inkml:trace contextRef="#ctx0" brushRef="#br1" timeOffset="34035.44">14530 3063 7568 0 0,'0'0'166'0'0,"0"0"29"0"0,0 0 14 0 0,3 0-25 0 0,1 0-152 0 0,-2 0-31 0 0,1 0-1 0 0,-1 0 1 0 0,0 0 0 0 0,1 0-1 0 0,-1 0 1 0 0,0-1-1 0 0,1 1 1 0 0,-1-1 0 0 0,2 0-1 0 0,4-4 45 0 0,-4 2 32 0 0,2 0 39 0 0,1 1 42 0 0,2 2 43 0 0,-2-1 121 0 0,-1-2-35 0 0,2-2 94 0 0,0-2-40 0 0,8-6 317 0 0,-3 10-163 0 0,-8 1-40 0 0,4-7-134 0 0,3-5 34 0 0,-3 5-150 0 0,-1 3-66 0 0,-1 1-38 0 0,6 0 104 0 0,-8-5-11 0 0,8 4-24 0 0,1-4-84 0 0,-2-7 15 0 0,-10 15-89 0 0,-1-1 0 0 0,0 0 0 0 0,-1 0 0 0 0,1 0 0 0 0,0 0 0 0 0,-1 0 0 0 0,0 0 0 0 0,1 0 0 0 0,-1 0 0 0 0,0 0 0 0 0,-1-2-12 0 0,1-4 68 0 0,-3 4 29 0 0,-7-6-7 0 0,7 6-17 0 0,3 4-72 0 0,0 0 0 0 0,0 1 0 0 0,0-1 0 0 0,0 0 0 0 0,0 1 0 0 0,0-1 0 0 0,0 0 0 0 0,0 1 0 0 0,-1-1 0 0 0,1 0 0 0 0,0 1 0 0 0,0-1 0 0 0,-1 0 0 0 0,1 1 0 0 0,0-1-1 0 0,-11-4 0 0 0,6-6 0 0 0,5 11 0 0 0,0 0 0 0 0,-1 0 0 0 0,1 0 0 0 0,0 0 0 0 0,0-1 0 0 0,0 1 0 0 0,0 0 0 0 0,-1 0 0 0 0,1 0 0 0 0,0 0 0 0 0,0-1 0 0 0,0 1 0 0 0,-1 0 0 0 0,1 0 0 0 0,0 0 0 0 0,0 0 0 0 0,-1 0 0 0 0,1 0 0 0 0,0 0 0 0 0,0 0 0 0 0,0 0 0 0 0,-1 0 0 0 0,1 0 0 0 0,0 0 0 0 0,0 0 0 0 0,-1 0 0 0 0,1 0 0 0 0,0 0 0 0 0,0 0 0 0 0,-1 0 0 0 0,1 0 0 0 0,0 0 0 0 0,0 0 0 0 0,0 0 0 0 0,-1 1 0 0 0,-4 6 0 0 0,2-2 0 0 0,2-5 0 0 0,1 1 0 0 0,-1-1 0 0 0,0 1 0 0 0,0-1 0 0 0,0 0 0 0 0,1 0 0 0 0,-1 0 0 0 0,0 1 0 0 0,0-1 0 0 0,0 0 0 0 0,0 0 0 0 0,0 0 0 0 0,1 0 0 0 0,-2 0 0 0 0,1 0 0 0 0,1-1 0 0 0,-1 1 0 0 0,1 0 0 0 0,-1 0 0 0 0,1 0 0 0 0,-1 0 0 0 0,1 0 0 0 0,-1 0 0 0 0,1 0 0 0 0,-1 0 0 0 0,1 0 0 0 0,0 1 0 0 0,-1-1 0 0 0,1 0 0 0 0,-1 0 0 0 0,1 0 0 0 0,-1 0 0 0 0,1 1 0 0 0,-1-1 0 0 0,1 0 0 0 0,0 1 0 0 0,-1-1 0 0 0,1 0 0 0 0,-1 1 0 0 0,1-1 0 0 0,0 0 0 0 0,-1 1 0 0 0,1-1 0 0 0,0 1 0 0 0,0-1 0 0 0,-1 0 0 0 0,1 1 0 0 0,-4 6 0 0 0,-10-2 0 0 0,13-4 0 0 0,0-1 0 0 0,0 1 0 0 0,0 0 0 0 0,0 0 0 0 0,0 0 0 0 0,0 0 0 0 0,0 0 0 0 0,0 0 0 0 0,0 0 0 0 0,0 0 0 0 0,0 0 0 0 0,0 1 0 0 0,-4 9 6 0 0,5-9-1 0 0,-1 0 0 0 0,-1 0 1 0 0,1 1-1 0 0,0-1 0 0 0,-1 0 0 0 0,1 0 0 0 0,-1 0 1 0 0,1 0-1 0 0,-1 0-5 0 0,0-1 4 0 0,0 1 1 0 0,1 0-1 0 0,-1 0 1 0 0,1 0-1 0 0,-1 0 1 0 0,1 0 0 0 0,-1 2-5 0 0,-1 10 69 0 0,3-12-63 0 0,0 0-1 0 0,0-1 0 0 0,0 1 1 0 0,-1-1-1 0 0,1 1 0 0 0,-1 0 1 0 0,1-1-1 0 0,-1 1 1 0 0,1-1-1 0 0,-1 1 0 0 0,0-1 1 0 0,0 1-1 0 0,0 0-5 0 0,0 0 4 0 0,0-1 0 0 0,0 1 0 0 0,0 0 0 0 0,0-1 0 0 0,0 1 0 0 0,0 0 0 0 0,1 0 1 0 0,-1 0-1 0 0,1 0 0 0 0,0 0 0 0 0,-1 0 0 0 0,1 0 0 0 0,0 1-4 0 0,0 6 9 0 0,-1 12 8 0 0,5-6 32 0 0,2-2-6 0 0,-5-10-39 0 0,1 1 0 0 0,-1-1 1 0 0,-1 0-1 0 0,1 0 0 0 0,0 1 0 0 0,-1-1 1 0 0,0 1-5 0 0,1 19 81 0 0,-1-21-74 0 0,0-1 0 0 0,0 1 0 0 0,1-1 0 0 0,-1 1 0 0 0,1-1 0 0 0,-1 1 0 0 0,1-1 0 0 0,-1 1 0 0 0,1-1 0 0 0,0 1 0 0 0,0 0-7 0 0,2 2 51 0 0,1 1 0 0 0,-1-1 0 0 0,1 0 0 0 0,3 3-51 0 0,-4-5 30 0 0,0 1-1 0 0,-1 0 1 0 0,1 0 0 0 0,-1 0-1 0 0,1 0 1 0 0,-1 0-30 0 0,-2-2 10 0 0,0 0 0 0 0,1 0 0 0 0,-1 0 0 0 0,0 0 0 0 0,1-1 1 0 0,-1 1-1 0 0,1 0 0 0 0,-1 0 0 0 0,1 0 0 0 0,-1-1 0 0 0,1 1 0 0 0,0 0 0 0 0,-1-1 1 0 0,1 1-1 0 0,0 0 0 0 0,0-1 0 0 0,-1 1 0 0 0,1-1 0 0 0,0 1 0 0 0,0-1 0 0 0,0 0 0 0 0,0 1 1 0 0,0-1-1 0 0,0 0 0 0 0,-1 0 0 0 0,1 1 0 0 0,0-1 0 0 0,0 0 0 0 0,0 0 0 0 0,0 0 1 0 0,0 0-1 0 0,0 0 0 0 0,0 0 0 0 0,0 0 0 0 0,0-1 0 0 0,0 1-10 0 0,6 0 47 0 0,2 0 35 0 0,4 0 8 0 0,12 0 23 0 0,-23 0-113 0 0,14 0 78 0 0,-10 0-71 0 0,0-1-74 0 0,-3 1-10 0 0,0-1-36 0 0,1 1-88 0 0,-1-1-76 0 0,1 0-88 0 0,-1-1-98 0 0,0 1-109 0 0,0-1-121 0 0,-2 1 298 0 0,0 0-34 0 0,0 0-36 0 0,1 0-36 0 0,0-1-1402 0 0,-2 1-1082 0 0</inkml:trace>
  <inkml:trace contextRef="#ctx0" brushRef="#br1" timeOffset="34287.67">13868 2510 11488 0 0,'-8'-7'124'0'0,"5"3"-51"0"0,0 1 0 0 0,0 0 0 0 0,0 0 0 0 0,-1 0 0 0 0,0 0 0 0 0,0 0-73 0 0,-9-2 318 0 0,11 2-263 0 0,1-1 68 0 0,-1 1 6 0 0,0 2-92 0 0,-2 0-49 0 0,-1 0-34 0 0,-1 1-41 0 0,-3 0-47 0 0,22 0-19 0 0,2 0 1 0 0</inkml:trace>
  <inkml:trace contextRef="#ctx0" brushRef="#br1" timeOffset="35669.75">16865 2842 7424 0 0,'0'8'106'0'0,"0"5"206"0"0,0-8-207 0 0,0 0-60 0 0,0 7-151 0 0,0-2 65 0 0,0 0 60 0 0,0 0 55 0 0,0-1 51 0 0,0-1 45 0 0,0 0 41 0 0,0-1 36 0 0,0 6 274 0 0,0-1 73 0 0,0 28 1516 0 0,0-21-1298 0 0,0-18-933 0 0,0 1 85 0 0,0 0 82 0 0,0 0 76 0 0,0-1 72 0 0,0 1 70 0 0,0 1 63 0 0,0-1 60 0 0,0 0 56 0 0,0 0 52 0 0,0 0 47 0 0,0 0 44 0 0,0-1 38 0 0,0 1 36 0 0,0 1 746 0 0,0-4-1403 0 0,0 1 0 0 0,0-1-1 0 0,0 0 1 0 0,0 1-1 0 0,-1-1 1 0 0,1 0-1 0 0,0 1 1 0 0,0-1-1 0 0,-1 1 1 0 0,1-1-1 0 0,-1 1 1 0 0,1-1-1 0 0,0 0 1 0 0,-1 1-1 0 0,1 0 1 0 0,-1-1-1 0 0,1 1 1 0 0,-1-1 0 0 0,1 1-1 0 0,-1-1 1 0 0,1 1-3 0 0,-1 0 1 0 0,1 0 1 0 0,-1-1 0 0 0,1 1 0 0 0,-1 0 0 0 0,1 0-1 0 0,-1-1 1 0 0,1 1 0 0 0,0-1 0 0 0,-1 1 0 0 0,1 0-1 0 0,0-1 1 0 0,-1 1 0 0 0,1-1 0 0 0,0 1 0 0 0,0-1-1 0 0,-1 1 1 0 0,1 0 0 0 0,0-1 0 0 0,0 1-1 0 0,0-1 1 0 0,0 1 0 0 0,0-1 0 0 0,-1 0 0 0 0,1 1-1 0 0,0-1 1 0 0,0 1 0 0 0,0-1 0 0 0,0 1 0 0 0,1-1-1 0 0,-1 1 1 0 0,0-1 0 0 0,0 1 0 0 0,0-1 0 0 0,0 1-1 0 0,0-1 1 0 0,1 1 0 0 0,-1-1 0 0 0,0 1-2 0 0,1-1 2 0 0,-1 0 2 0 0,1 0 0 0 0,0 0 0 0 0,-1 0 0 0 0,1 0 0 0 0,-1 0 0 0 0,1 0 0 0 0,-1 0 0 0 0,0-1 0 0 0,0 1 0 0 0,1 0 0 0 0,-1 0 0 0 0,0 0 0 0 0,0 0 0 0 0,0-1-4 0 0,-5-10 9 0 0,4 10-10 0 0,1 1 1 0 0,0 1 0 0 0,-1-1 0 0 0,1 0 0 0 0,0 0 0 0 0,0 0 0 0 0,0 0 0 0 0,0 0 0 0 0,0 0 0 0 0,0 0 0 0 0,0 0 0 0 0,0 0 0 0 0,0 0 0 0 0,0 0 0 0 0,0 0 0 0 0,1 0 0 0 0,-1 0 0 0 0,0 0 0 0 0,1 1 0 0 0,-1-1 0 0 0,1 0 0 0 0,-1 0 0 0 0,1 0 0 0 0,-1 0 0 0 0,1 1 0 0 0,0-1 0 0 0,-1 0 0 0 0,1 1 0 0 0,4-7 0 0 0,6-18 160 0 0,9-26-160 0 0,-19 48 2 0 0,-1 1 0 0 0,1 0-1 0 0,0 0 1 0 0,0 0 0 0 0,0 0 0 0 0,0 0-1 0 0,0 0 1 0 0,1 1 0 0 0,-1-1-1 0 0,1-1-1 0 0,-1 2 0 0 0,0 1 0 0 0,1-1 0 0 0,-1 0 0 0 0,0 1 0 0 0,0-1 0 0 0,1 0 0 0 0,-1 1-1 0 0,0 0 1 0 0,1-1 0 0 0,0 1 0 0 0,21-8 0 0 0,-7-5-19 0 0,-14 11 14 0 0,-1 1 1 0 0,0 0-1 0 0,0 0 0 0 0,1-1 0 0 0,-1 1 0 0 0,0 0 0 0 0,1 0 0 0 0,-1 0 0 0 0,1 0 0 0 0,0 1 1 0 0,-1-1-1 0 0,1 0 0 0 0,0 1 0 0 0,-1-1 0 0 0,1 1 0 0 0,0-1 0 0 0,0 1 0 0 0,-1 0 0 0 0,2 0 5 0 0,23-1-85 0 0,-10 0 42 0 0,-1 1-1 0 0,9 0 44 0 0,-21 1-4 0 0,1-1-1 0 0,-1 0 1 0 0,0 1-1 0 0,0 0 0 0 0,0-1 1 0 0,0 1-1 0 0,0 0 1 0 0,0 1-1 0 0,-1-1 1 0 0,1 1-1 0 0,0-1 1 0 0,-1 1-1 0 0,1 0 0 0 0,1 1 5 0 0,-2-2-1 0 0,0 1 0 0 0,0 0 0 0 0,0-1 0 0 0,0 0 0 0 0,0 1 0 0 0,0-1-1 0 0,0 0 1 0 0,1 0 0 0 0,-1 0 0 0 0,1 0 0 0 0,-1-1 0 0 0,1 1 0 0 0,-1-1 1 0 0,1 1-5 0 0,-1-1 1 0 0,1 1-1 0 0,-1 0 1 0 0,1 0 0 0 0,-1 0-1 0 0,0 0 1 0 0,0 0-1 0 0,1 0 1 0 0,-1 1 0 0 0,0-1-1 0 0,0 1 1 0 0,0-1-1 0 0,0 1 5 0 0,11 12-11 0 0,-7-8 11 0 0,0 1 0 0 0,0-1 0 0 0,1 0-1 0 0,5 3 1 0 0,-7-6 3 0 0,1 1 0 0 0,-1 0-1 0 0,0 1 1 0 0,-1-1 0 0 0,1 1-1 0 0,-1 0 1 0 0,0 1 0 0 0,2 2-3 0 0,23 26 210 0 0,-23-20-106 0 0,-3-12-65 0 0,4 3 26 0 0,-2 16 39 0 0,2-15-38 0 0,-3-4-28 0 0,1 12 66 0 0,6-1-6 0 0,-8-7-5 0 0,-3 4-76 0 0,-1-8-3 0 0,1 11 12 0 0,0-10 22 0 0,0-1-108 0 0,0 1 111 0 0,1-1-80 0 0,-1 0-84 0 0,1-1-83 0 0,0 0-88 0 0,0 0-89 0 0,0 0-91 0 0,1-1-94 0 0,-1 1-145 0 0,1 0-112 0 0,0 1-115 0 0,0-1-118 0 0,-1 1-117 0 0,0 0-32 0 0,-1 7-2510 0 0</inkml:trace>
  <inkml:trace contextRef="#ctx0" brushRef="#br1" timeOffset="36495.17">18175 2400 9096 0 0,'0'0'200'0'0,"0"0"33"0"0,0-3 16 0 0,0-7 30 0 0,0 7 74 0 0,0 3 30 0 0,0 0 8 0 0,-1 6-85 0 0,0-1-85 0 0,-2 2-14 0 0,0-1-99 0 0,-3 6 29 0 0,4-7-53 0 0,2 1 45 0 0,-2 6 58 0 0,-3-3-40 0 0,-1 5 5 0 0,5-11-120 0 0,0 0-1 0 0,1 1 1 0 0,-1-1-1 0 0,1 1 0 0 0,0-1 1 0 0,0 1-1 0 0,0-1 1 0 0,1 3-32 0 0,0 20 203 0 0,-5-6 16 0 0,0-11-144 0 0,3-6-46 0 0,-1 0-1 0 0,1 1 1 0 0,0-1 0 0 0,0 1-1 0 0,0-1 1 0 0,1 1 0 0 0,-1 0-1 0 0,1-1 1 0 0,0 1 0 0 0,0 0-1 0 0,0-1 1 0 0,0 1 0 0 0,1 1-29 0 0,4 11 112 0 0,-3-9-57 0 0,0-1 0 0 0,-1 1 0 0 0,0 0 0 0 0,0-1 0 0 0,0 1 0 0 0,-1 0-55 0 0,0 8 98 0 0,-1-7-43 0 0,1 0 0 0 0,1 0 0 0 0,-1-1 0 0 0,1 1 1 0 0,1 1-56 0 0,2 6 79 0 0,3 20 125 0 0,-5-21-103 0 0,-2 4 35 0 0,0 40 200 0 0,2-40-194 0 0,4-2-48 0 0,0 0-14 0 0,-4 2 36 0 0,-2-2-42 0 0,0 38 253 0 0,0-32-217 0 0,0-19-28 0 0,0-1-48 0 0,-1 1-50 0 0,-2 2-100 0 0,2-4 139 0 0,-1 0 64 0 0,0-1 60 0 0,0 1 81 0 0,0-1 95 0 0,-1 0 109 0 0,3-3-320 0 0,0-1-67 0 0,0 2-36 0 0,-1-1 0 0 0,1 1 0 0 0,0 0 0 0 0,1-1 0 0 0,-1 1 1 0 0,0 0-1 0 0,1-1 0 0 0,-1 1 0 0 0,2-2-9 0 0,2-4 29 0 0,-3 7-25 0 0,0-1 0 0 0,0 1 1 0 0,0 0-1 0 0,0-1 0 0 0,0 1 0 0 0,-1-1 0 0 0,1 0 0 0 0,-1 1 0 0 0,1-1 0 0 0,-1 1 0 0 0,0-1 1 0 0,1 0-1 0 0,-1 1 0 0 0,0-1-4 0 0,1-14 48 0 0,6 0-30 0 0,-1 0 1 0 0,-4 1 29 0 0,-2 11-41 0 0,0 0 0 0 0,1 0 0 0 0,0 1 0 0 0,0-1 0 0 0,0 0-1 0 0,0 1 1 0 0,0-1 0 0 0,1 1 0 0 0,-1-1 0 0 0,2 0-7 0 0,21-32 27 0 0,-13 20-43 0 0,-4 7-19 0 0,0 0 0 0 0,1 1-1 0 0,0-1 1 0 0,6-4 35 0 0,5-4-92 0 0,-17 15 85 0 0,-1 1 0 0 0,1-1 1 0 0,0 1-1 0 0,0-1 0 0 0,0 1 1 0 0,0 0-1 0 0,0 0 0 0 0,0 0 0 0 0,1 0 1 0 0,-1 0-1 0 0,0 1 0 0 0,0-1 1 0 0,1 1-1 0 0,-1-1 0 0 0,1 1 7 0 0,10-3-18 0 0,-1-2 8 0 0,9-2-9 0 0,-20 7 15 0 0,0 0 0 0 0,0-1 1 0 0,0 1-1 0 0,0 1 0 0 0,0-1 0 0 0,1 0 1 0 0,-1 0-1 0 0,0 0 0 0 0,0 0 1 0 0,0 1-1 0 0,0-1 0 0 0,0 0 1 0 0,0 1 3 0 0,7 3-12 0 0,18 8-56 0 0,-20-10 68 0 0,23 8-52 0 0,-27-10 48 0 0,0 1 0 0 0,0 0 0 0 0,-1 0-1 0 0,1 0 1 0 0,0 0 0 0 0,-1 0 0 0 0,1 0-1 0 0,0 1 1 0 0,-1-1 0 0 0,0 0 0 0 0,1 1-1 0 0,-1-1 1 0 0,1 2 4 0 0,2 7-37 0 0,-3-8 32 0 0,0 1 0 0 0,0-1 1 0 0,1 0-1 0 0,-1 0 0 0 0,0 0 0 0 0,1 0 1 0 0,-1 0-1 0 0,1 0 0 0 0,0 0 5 0 0,0 1-8 0 0,0-1 0 0 0,0 1-1 0 0,-1 0 1 0 0,1 0 0 0 0,-1-1-1 0 0,1 1 1 0 0,-1 0 0 0 0,0 1-1 0 0,0-1 1 0 0,0 0 0 0 0,-1 0-1 0 0,1 0 1 0 0,-1 0 0 0 0,0 1-1 0 0,0-1 1 0 0,0 3 8 0 0,-4 16-14 0 0,-2-8 14 0 0,5-13 0 0 0,0 0 0 0 0,0 1 0 0 0,1-1 0 0 0,-1 1 0 0 0,0-1 0 0 0,1 1 0 0 0,-1-1 0 0 0,1 1 0 0 0,0-1 0 0 0,-1 1 0 0 0,1-1 0 0 0,0 1 0 0 0,0 0 0 0 0,0-1 0 0 0,0 0 0 0 0,0 0 0 0 0,-1 1 0 0 0,1-1 0 0 0,0 0 0 0 0,-1 0 0 0 0,1 1 0 0 0,-1-1 0 0 0,1 0 0 0 0,-1 0 0 0 0,0 0 0 0 0,1 0 0 0 0,-1 0 0 0 0,0 0 0 0 0,0 0 0 0 0,0 0 0 0 0,0 0 0 0 0,0 0 0 0 0,0 0 0 0 0,0 0 0 0 0,0-1 0 0 0,0 1 0 0 0,0 0 0 0 0,0-1 0 0 0,-1 1 0 0 0,0 0 0 0 0,-6 3 0 0 0,-13 8 21 0 0,-8 7 27 0 0,28-18-48 0 0,-1 1-1 0 0,0-1 1 0 0,1 1-1 0 0,-1 0 0 0 0,1 0 1 0 0,0 0-1 0 0,-1 0 0 0 0,1 0 1 0 0,1 0 0 0 0,-1-1 0 0 0,0 0 0 0 0,1 0 0 0 0,-1 0 0 0 0,1 0 0 0 0,-1 0 0 0 0,0 0 0 0 0,0 0 0 0 0,0 0 0 0 0,0 0 0 0 0,0-1 0 0 0,1 1 0 0 0,-2 0 0 0 0,-9 0 0 0 0,9-2 0 0 0,0 1 0 0 0,1 0 0 0 0,-1 0 0 0 0,0 0 0 0 0,0 0 0 0 0,1 0 0 0 0,-1 0 0 0 0,0 0 0 0 0,1 1 0 0 0,-1-1 0 0 0,0 1 0 0 0,0-1 0 0 0,1 1 0 0 0,-1 0 0 0 0,0 0 0 0 0,-6 4 1 0 0,7-4 3 0 0,-1 0 0 0 0,1 0 0 0 0,0-1 0 0 0,-1 1 0 0 0,0 0 0 0 0,1-1 0 0 0,-1 1 0 0 0,1 0 0 0 0,-1-1 0 0 0,0 0 0 0 0,1 1 0 0 0,-1-1 0 0 0,0 0-1 0 0,1 0 1 0 0,-2 0-4 0 0,-1 0 3 0 0,0 1-1 0 0,0-1 0 0 0,0 1 1 0 0,0 0-1 0 0,0 0 0 0 0,0 0 0 0 0,1 0 1 0 0,-1 1-1 0 0,0 0 0 0 0,-2 1-2 0 0,-11 1 44 0 0,-1-5-33 0 0,6 1-13 0 0,1-3-9 0 0,5-3-74 0 0,2 1-42 0 0,-4 3-38 0 0,6 2 43 0 0,1-1-61 0 0,0 1-82 0 0,0-1 83 0 0,1 0-39 0 0,-1 0-122 0 0,-1 0-63 0 0,1-1-57 0 0,-1 1-48 0 0,-1-2-580 0 0,1 1-103 0 0,0 0-874 0 0,2 1-1174 0 0</inkml:trace>
  <inkml:trace contextRef="#ctx0" brushRef="#br1" timeOffset="36839.67">18822 2873 7016 0 0,'0'0'201'0'0,"2"0"-4"0"0,10 0-156 0 0,19 0-33 0 0,-24 0 27 0 0,-2 0 39 0 0,0 0 114 0 0,1-2 218 0 0,0-1-229 0 0,1 0 86 0 0,2-1 51 0 0,14-4 494 0 0,-10 4-372 0 0,-6 1-236 0 0,-1 1-64 0 0,4 0 165 0 0,-2 2-36 0 0,-6 0-215 0 0,-1 0 0 0 0,0 0 0 0 0,1 0 1 0 0,-1 0-1 0 0,1-1 0 0 0,-1 1 0 0 0,0 0 0 0 0,1-1 0 0 0,-1 1 1 0 0,1-1-51 0 0,17-10 478 0 0,7 6-43 0 0,-13-1-242 0 0,-12 5-172 0 0,1 0 0 0 0,-1 0 1 0 0,1 1-1 0 0,-1-1 1 0 0,0 0-1 0 0,1 1 0 0 0,0-1 1 0 0,-1 1-1 0 0,1 0 0 0 0,-1-1 1 0 0,1 1-1 0 0,-1 0 1 0 0,1 0-22 0 0,9-2 134 0 0,2-4 15 0 0,-12 5-132 0 0,1 0 0 0 0,-1 0 0 0 0,1 0 0 0 0,-1 1 0 0 0,1-1 0 0 0,0 0 0 0 0,0 1 0 0 0,-1-1 0 0 0,1 1 0 0 0,0 0 0 0 0,0 0 0 0 0,-1-1 0 0 0,1 1-17 0 0,-1 0 5 0 0,-1 1 0 0 0,1-1 1 0 0,-1 0-1 0 0,1 0 1 0 0,-1 0-1 0 0,1 0 0 0 0,-1 0 1 0 0,1 0-1 0 0,-1 0 1 0 0,1 0-1 0 0,-1 0 0 0 0,1 0 1 0 0,0 0-1 0 0,-1-1 0 0 0,0 1 1 0 0,1 0-1 0 0,-1 0 1 0 0,1 0-1 0 0,-1-1 0 0 0,1 1 1 0 0,-1 0-1 0 0,1-1 1 0 0,-1 1-1 0 0,0 0 0 0 0,1-1 1 0 0,-1 1-1 0 0,1 0 1 0 0,-1-1-1 0 0,0 1 0 0 0,0-1 1 0 0,1 1-1 0 0,-1 0 1 0 0,0-1-1 0 0,0 1 0 0 0,1-1 1 0 0,-1 1-1 0 0,0-1 0 0 0,0 1 1 0 0,0-1-1 0 0,0 1 1 0 0,0-1-1 0 0,0 1 0 0 0,0-1 1 0 0,0 0-1 0 0,0 1 1 0 0,0-1-6 0 0,3-4 122 0 0,7-6 13 0 0,-7 7 4 0 0,-2 0-71 0 0,-2-3-9 0 0,1 7-38 0 0,-3-6 125 0 0,-7-4 12 0 0,7 7 2 0 0,0 3 0 0 0,-20-3 75 0 0,21 3-221 0 0,1-1 0 0 0,-1 1 0 0 0,0-1 0 0 0,1 0 1 0 0,-1 0-1 0 0,0 1 0 0 0,1-1 0 0 0,-1-1 0 0 0,1 1 0 0 0,-2-1-14 0 0,0 0 90 0 0,0 0-41 0 0,-6 3-19 0 0,6-1-9 0 0,3 0-19 0 0,-1 0-1 0 0,0 0 1 0 0,1 0-1 0 0,-1 0 1 0 0,1 0-1 0 0,-1 0 1 0 0,1 0-1 0 0,-1 0 0 0 0,1 0 1 0 0,-1 0-1 0 0,1 1 1 0 0,-1-1-1 0 0,1 0 1 0 0,-1 0-1 0 0,1 0 1 0 0,0 0-1 0 0,-1 1 1 0 0,1-1-1 0 0,-1 0 1 0 0,1 1-1 0 0,-1-1 1 0 0,1 0-1 0 0,0 1 1 0 0,-1-1-1 0 0,1 0 1 0 0,0 1-1 0 0,-1-1 1 0 0,1 1-1 0 0,0-1-1 0 0,-8 8 48 0 0,-2-5-34 0 0,-2 1 10 0 0,5 7 33 0 0,4-6-29 0 0,-1 0 0 0 0,0 0 0 0 0,0 0 1 0 0,0-1-1 0 0,0 0 0 0 0,-1 1 1 0 0,-4 1-29 0 0,4-2 31 0 0,1 0 0 0 0,-1 0 1 0 0,1 1-1 0 0,-1-1 0 0 0,1 1 1 0 0,1 0-1 0 0,-4 4-31 0 0,-11 25 207 0 0,11-21-166 0 0,2 1 38 0 0,2 1 46 0 0,2 4 55 0 0,-1-8-58 0 0,-4 3 17 0 0,5-13-122 0 0,0 0-1 0 0,0 1 1 0 0,0-1-1 0 0,1 1 1 0 0,-1-1 0 0 0,0 1-1 0 0,1-1 1 0 0,-1 1-1 0 0,1-1 1 0 0,0 1-1 0 0,0 0 1 0 0,-1-1-17 0 0,4 4 114 0 0,0-2-84 0 0,0-1 0 0 0,-1 0 0 0 0,1 0 0 0 0,0 0-1 0 0,0-1 1 0 0,2 2-30 0 0,13 5 157 0 0,3 1 83 0 0,1 1-31 0 0,3-7-64 0 0,-19-3-267 0 0,-1 0 49 0 0,1 0 43 0 0,-1 0 37 0 0,5 0 80 0 0,16 0 363 0 0,-15 0-329 0 0,-4 0-115 0 0,1 0-78 0 0,-1 0-96 0 0,0 0-115 0 0,-1 0 1 0 0,-1 0-75 0 0,1 0-81 0 0,-1 0-88 0 0,1 0-95 0 0,0 0-102 0 0,0 0-107 0 0,1 0-116 0 0,9 0-1288 0 0,12 0-1277 0 0</inkml:trace>
  <inkml:trace contextRef="#ctx0" brushRef="#br1" timeOffset="34791.35">16076 2763 8952 0 0,'0'0'200'0'0,"-2"0"33"0"0,0 0-205 0 0,-5-2 222 0 0,2-2-111 0 0,0-1-77 0 0,-2-3-38 0 0,2 2-39 0 0,0 0 26 0 0,-4 5 75 0 0,4 1 63 0 0,0-2 57 0 0,-1 0 94 0 0,-2-2 197 0 0,0 0-69 0 0,3 2-192 0 0,1 1-88 0 0,0 0-58 0 0,-5 1 329 0 0,0 0-78 0 0,1 0-65 0 0,0 0-54 0 0,-6 0 74 0 0,-19 0 212 0 0,31 0-486 0 0,1 1-1 0 0,-1-1 1 0 0,1 0 0 0 0,-1 0-1 0 0,0 1 1 0 0,1-1-1 0 0,-1 1 1 0 0,1-1-1 0 0,0 1 1 0 0,-1 0 0 0 0,1-1-1 0 0,-1 1 1 0 0,1 0-22 0 0,-12 6 126 0 0,-4-6-28 0 0,0-1-6 0 0,6 4 1 0 0,-6 5 19 0 0,-4 7-1 0 0,-7 4 7 0 0,-18 15 37 0 0,31-22-61 0 0,0 2 48 0 0,-1-2 46 0 0,4-5-18 0 0,2 1-64 0 0,0 5-36 0 0,-2 9-9 0 0,6-11-24 0 0,0-2-24 0 0,1 5-18 0 0,3 25 69 0 0,4-22-51 0 0,9 13 50 0 0,-10-27-55 0 0,1-1 0 0 0,0 0 0 0 0,0 0-1 0 0,0 0 1 0 0,0 0 0 0 0,0 0-1 0 0,1 0 1 0 0,-1 0 0 0 0,1-1 0 0 0,0 1-1 0 0,0-1 1 0 0,0 0 0 0 0,2 2-8 0 0,14 6 61 0 0,22 14-55 0 0,-36-21-2 0 0,0 0 0 0 0,1 0 0 0 0,-1-1 0 0 0,1 1 1 0 0,2 0-5 0 0,15 3-54 0 0,-13-3-22 0 0,1 0-43 0 0,-1 0-78 0 0,11-2-109 0 0,-15-2 126 0 0,1 1-85 0 0,-4-1 87 0 0,0 1-35 0 0,1 0-101 0 0,0 0-53 0 0,0 0-48 0 0,0 0-42 0 0,4 0-559 0 0,-1 0-95 0 0,6 0-770 0 0,6 0-1063 0 0</inkml:trace>
  <inkml:trace contextRef="#ctx0" brushRef="#br1" timeOffset="35247.95">16203 2810 6768 0 0,'99'0'127'0'0,"-75"0"-54"0"0,5 0 48 0 0,-23 0 40 0 0,-2 0-83 0 0,-2 0-57 0 0,0 0-40 0 0,0 0 69 0 0,1 0 23 0 0,0 0 46 0 0,2 0 55 0 0,2 0 65 0 0,-7 0-215 0 0,0 0-1 0 0,-1 0 1 0 0,1 0 0 0 0,-1 0-1 0 0,1 0 1 0 0,-1 0 0 0 0,1 0-1 0 0,0 0 1 0 0,-1 0 0 0 0,1 0-1 0 0,-1 0 1 0 0,1 1 0 0 0,0-1-1 0 0,-1 0 1 0 0,1 0 0 0 0,-1 0-1 0 0,1 1 1 0 0,0-1 0 0 0,-1 0-1 0 0,1 0 1 0 0,0 1 0 0 0,-1-1 0 0 0,1 0-1 0 0,0 1 1 0 0,0-1 0 0 0,-1 0-1 0 0,1 1 1 0 0,0-1 0 0 0,0 0-1 0 0,0 1 1 0 0,-1-1-24 0 0,-3 7 402 0 0,-1-4-105 0 0,-1 1-44 0 0,-8 3 162 0 0,10-5-256 0 0,-28 3 900 0 0,20 4-673 0 0,0 3-71 0 0,10-9-229 0 0,-1 0-1 0 0,0 0 1 0 0,0 0-1 0 0,0 0 1 0 0,0-1-1 0 0,-3 2-85 0 0,-5 2 254 0 0,0-1-54 0 0,0 1-48 0 0,-1 1-12 0 0,-1 6 25 0 0,6 5 19 0 0,6-15-157 0 0,1-1 1 0 0,-1 0 0 0 0,0 0-1 0 0,0 0 1 0 0,0 0-1 0 0,0 1 1 0 0,0-1-1 0 0,0-1 1 0 0,-1 1-1 0 0,1 0 1 0 0,0 0 0 0 0,-1 0-28 0 0,-6 6 133 0 0,5-6-96 0 0,1 0 1 0 0,-1 0-1 0 0,1 1 0 0 0,0-1 1 0 0,0 1-1 0 0,0-1 1 0 0,0 1-1 0 0,1 0 1 0 0,-1 0-38 0 0,-1 11 176 0 0,2-3-46 0 0,-6 2 17 0 0,6-12-130 0 0,0 1 0 0 0,1-1 0 0 0,-1 1 0 0 0,0 0 0 0 0,0-1 0 0 0,1 1 0 0 0,-1 0 0 0 0,1-1 0 0 0,-1 1 0 0 0,1 0 0 0 0,0 0 0 0 0,0 0 0 0 0,0 0-17 0 0,0 4 44 0 0,1 12 120 0 0,-1-17-158 0 0,0-1-1 0 0,1 0 0 0 0,-1 1 1 0 0,0-1-1 0 0,0 1 0 0 0,1-1 1 0 0,-1 0-1 0 0,0 1 0 0 0,0-1 0 0 0,1 0 1 0 0,-1 1-1 0 0,1-1 0 0 0,-1 0 1 0 0,0 0-1 0 0,1 1 0 0 0,-1-1 1 0 0,1 0-1 0 0,-1 0 0 0 0,0 1 0 0 0,1-1 1 0 0,-1 0-1 0 0,1 0 0 0 0,-1 0 1 0 0,1 0-1 0 0,-1 0 0 0 0,1 0 1 0 0,-1 0-1 0 0,1 0 0 0 0,-1 0 1 0 0,1 0-6 0 0,1 0 120 0 0,-2 3 0 0 0,0-3-113 0 0,1 1-1 0 0,-1-1 1 0 0,0 1 0 0 0,0-1 0 0 0,0 1 0 0 0,0-1 0 0 0,1 1 0 0 0,-1-1 0 0 0,0 1 0 0 0,1-1 0 0 0,-1 0 0 0 0,0 1 0 0 0,1-1 0 0 0,-1 1 0 0 0,0-1 0 0 0,1 0 0 0 0,-1 1 0 0 0,1-1 0 0 0,-1 0 0 0 0,1 0 0 0 0,-1 1 0 0 0,0-1 0 0 0,1 0 0 0 0,-1 0 0 0 0,1 0 0 0 0,-1 1 0 0 0,1-1-7 0 0,24 4 181 0 0,5-4-34 0 0,-2-1-64 0 0,-13 1-82 0 0,-5 0-1 0 0,-9 0 1 0 0,1 1-1 0 0,-1-1 1 0 0,1 0 0 0 0,-1 0 0 0 0,1 0 0 0 0,-1 0-1 0 0,1-1 1 0 0,-1 1 0 0 0,1 0 0 0 0,-1-1 0 0 0,1 1-1 0 0,-1-1 1 0 0,2 0-1 0 0,-1-3 15 0 0,4-2 13 0 0,-3 5-27 0 0,0 0 1 0 0,0 1 0 0 0,0-1-1 0 0,0 1 1 0 0,1 0-1 0 0,-1 0 1 0 0,1 0-2 0 0,-1 0 0 0 0,0 0 0 0 0,0 0 0 0 0,1 0 0 0 0,-1 0 0 0 0,0-1 0 0 0,0 0 0 0 0,1 0 0 0 0,2-5 0 0 0,-4 2 0 0 0,14-1 0 0 0,10-6-12 0 0,-25 11 8 0 0,0 0 1 0 0,0 0 0 0 0,0-1 0 0 0,0 1 0 0 0,0 0 0 0 0,0 0 0 0 0,0-1 0 0 0,-1 1 0 0 0,1-1 0 0 0,0 1 0 0 0,0-1 0 0 0,0 1 0 0 0,-1-1 0 0 0,1 0 0 0 0,0 1 0 0 0,-1-1 0 0 0,1 0 0 0 0,0 1 0 0 0,-1-1 3 0 0,5-6-20 0 0,6 2-70 0 0,-6-8-34 0 0,5 0-4 0 0,-9 13 123 0 0,-1-1 0 0 0,0 1 0 0 0,0 0 0 0 0,1 0 0 0 0,-1-1 0 0 0,0 1 0 0 0,0 0 0 0 0,0 0 0 0 0,1-1 0 0 0,-1 1 0 0 0,0 0 0 0 0,0-1 1 0 0,0 1-1 0 0,0 0 0 0 0,0 0 0 0 0,0-1 0 0 0,0 1 0 0 0,0 0 0 0 0,0-1 0 0 0,0 1 0 0 0,0 0 0 0 0,0-1 0 0 0,0 1 0 0 0,0 0 0 0 0,0-1 1 0 0,0 1 4 0 0,0 0 0 0 0,0-3-18 0 0,0 1 0 0 0,0-1 1 0 0,0 1-1 0 0,1-1 1 0 0,-1 1-1 0 0,1-1 1 0 0,0 0 17 0 0,6-5-84 0 0,-6 8 81 0 0,-1 0-1 0 0,0-1 0 0 0,1 1 1 0 0,-1 0-1 0 0,1-1 0 0 0,-1 1 1 0 0,0 0-1 0 0,1-1 0 0 0,-1 1 1 0 0,0-1-1 0 0,1 1 0 0 0,-1-1 1 0 0,0 1-1 0 0,0 0 1 0 0,0-1-1 0 0,1 1 0 0 0,-1-1 1 0 0,0 1-1 0 0,0-1 0 0 0,0 1 1 0 0,0-1-1 0 0,0 1 0 0 0,0-1 1 0 0,0 1-1 0 0,0-1 0 0 0,0 1 1 0 0,0-1-1 0 0,0 0 1 0 0,0 1 3 0 0,0-45-187 0 0,0 45 186 0 0,0 0 0 0 0,0 0 1 0 0,0 0-1 0 0,0 0 0 0 0,0 0 0 0 0,0 0 1 0 0,0 0-1 0 0,0-1 0 0 0,0 1 0 0 0,0 0 1 0 0,0 0-1 0 0,0 0 0 0 0,0 0 0 0 0,0 0 1 0 0,0 0-1 0 0,0 0 0 0 0,0 0 0 0 0,0 0 1 0 0,0 0-1 0 0,0-1 0 0 0,0 1 0 0 0,0 0 1 0 0,0 0-1 0 0,0 0 0 0 0,0 0 0 0 0,0 0 1 0 0,0 0-1 0 0,0 0 0 0 0,0 0 0 0 0,-1 0 1 0 0,1 0-1 0 0,0 0 0 0 0,0 0 0 0 0,0 0 1 0 0,0 0-1 0 0,0-1 0 0 0,0 1 0 0 0,0 0 1 0 0,0 0-1 0 0,0 0 0 0 0,0 0 0 0 0,0 0 1 0 0,-1 0-1 0 0,1 0 0 0 0,0 0 0 0 0,0 0 1 0 0,0 0-1 0 0,0 0 0 0 0,0 0 0 0 0,0 0 1 0 0,0 0-1 0 0,0 0 0 0 0,0 0 0 0 0,0 0 1 0 0,-1 0-1 0 0,1 0 0 0 0,0 1 1 0 0,-23 1-66 0 0,22-2 65 0 0,0 0-1 0 0,0 0 0 0 0,0 1 1 0 0,0-1-1 0 0,0 1 0 0 0,-1-1 1 0 0,1 1-1 0 0,0-1 0 0 0,0 1 1 0 0,0 0-1 0 0,1 0 0 0 0,-1-1 1 0 0,0 1-1 0 0,0 0 0 0 0,0 0 1 0 0,0 0-1 0 0,1 0 1 0 0,-1 0-1 0 0,0 0 2 0 0,-9 20-91 0 0,5-8 52 0 0,-1 1 32 0 0,6-13 7 0 0,-1 0 0 0 0,0-1 0 0 0,1 1 0 0 0,-1 0 0 0 0,1 0 0 0 0,-1 0 0 0 0,1-1 0 0 0,0 1 0 0 0,-1 0 0 0 0,1 0 0 0 0,0 0 0 0 0,0 0 0 0 0,-1 0 0 0 0,1 0 0 0 0,0 0 0 0 0,0 0 0 0 0,0 0 0 0 0,0 0 0 0 0,0 0 0 0 0,0 0 0 0 0,1 0 0 0 0,-1 0 0 0 0,0 0 0 0 0,0 0 0 0 0,1 0 0 0 0,-1-1 0 0 0,0 1 0 0 0,1 0 0 0 0,-1 0 0 0 0,1 0 0 0 0,-1 0 0 0 0,2 0 0 0 0,-2 0 0 0 0,1 2 0 0 0,0 0 0 0 0,-1-1 0 0 0,1 1 0 0 0,-1 0 0 0 0,0-1 0 0 0,0 1 0 0 0,0 0 0 0 0,0 0 0 0 0,0-1 0 0 0,-1 2 0 0 0,1-2 0 0 0,-1 0 0 0 0,1-1 0 0 0,0 1 0 0 0,0 0 0 0 0,0 0 0 0 0,0 0 0 0 0,0-1 0 0 0,0 1 0 0 0,0 0 0 0 0,1 0 0 0 0,-1-1 0 0 0,1 1 0 0 0,-1 0 0 0 0,1-1 0 0 0,0 1 0 0 0,-1 0 0 0 0,11 3 0 0 0,-5 6 0 0 0,-5-10 0 0 0,-1 0 0 0 0,1 0 0 0 0,-1 0 0 0 0,1 0 0 0 0,-1 0 0 0 0,1 0 0 0 0,-1 0 0 0 0,1 0 0 0 0,0 0 0 0 0,0 0 0 0 0,-1 0 0 0 0,1-1 0 0 0,0 1 0 0 0,0 0 0 0 0,0-1 0 0 0,0 1 0 0 0,31 15 0 0 0,-17-14 0 0 0,-14-2 0 0 0,0 0 0 0 0,0 0 0 0 0,0 0 0 0 0,0 0 0 0 0,0 0 0 0 0,-1 0 0 0 0,1 1 0 0 0,0-1 0 0 0,0 0 0 0 0,0 0 0 0 0,0 1 0 0 0,-1-1 0 0 0,1 0 0 0 0,0 1 0 0 0,0-1 0 0 0,3 7-3 0 0,1-2-30 0 0,4-4-39 0 0,-5 0-83 0 0,0 0 62 0 0,10 5-23 0 0,-9-3 54 0 0,0-1-57 0 0,-2-1-9 0 0,-1 0-50 0 0,1-1-14 0 0,-1 0-47 0 0,-1 0-52 0 0,1-1-56 0 0,-1 0 23 0 0,-1 0-47 0 0,1 0-42 0 0,-1-1-36 0 0,0 1-130 0 0,0-1-37 0 0,1-4-1356 0 0</inkml:trace>
  <inkml:trace contextRef="#ctx0" brushRef="#br1" timeOffset="30810.22">10097 2810 7976 0 0,'-8'0'9'0'0,"-2"0"92"0"0,-19 0 383 0 0,17 0-329 0 0,0 0-86 0 0,-26 0-65 0 0,21 0 79 0 0,15 0-31 0 0,0 0-1 0 0,1 1 1 0 0,-1-1 0 0 0,0 0 0 0 0,0 1-1 0 0,1-1 1 0 0,-1 1 0 0 0,0-1-1 0 0,1 1 1 0 0,-1 0 0 0 0,0 0-1 0 0,1 0 1 0 0,-1 0-52 0 0,-8 4 364 0 0,-3-2 96 0 0,6-3-208 0 0,-6 0 119 0 0,1 2-74 0 0,4 2-125 0 0,-6 4 116 0 0,4-2-65 0 0,1 0 2 0 0,0 2 52 0 0,6-5-241 0 0,-14 14 298 0 0,11-11-249 0 0,2 0-11 0 0,5 4-62 0 0,-1-10-3 0 0,2 13 84 0 0,3-9-31 0 0,1 0 51 0 0,0 7 59 0 0,5-5-12 0 0,-10-5-151 0 0,0-1 0 0 0,0 0 0 0 0,0 1 1 0 0,0-1-1 0 0,0 1 0 0 0,0 0 0 0 0,0-1 1 0 0,0 1-1 0 0,0 0 0 0 0,-1-1 0 0 0,1 1 1 0 0,0 0-1 0 0,0 0 0 0 0,-1 0 0 0 0,1 0 1 0 0,0 0-10 0 0,0 1 0 0 0,-1 0-2 0 0,1-1 0 0 0,0 1 0 0 0,0 0 1 0 0,0 0-1 0 0,0-1 0 0 0,0 1 1 0 0,1 0-1 0 0,-1-1 0 0 0,0 1 1 0 0,1 0 1 0 0,5 2-49 0 0,3 0-44 0 0,-1 1-7 0 0,19 13-8 0 0,2 9 95 0 0,-25-23 13 0 0,0 1 0 0 0,0-1 0 0 0,1 0 0 0 0,-1-1 0 0 0,1 1 0 0 0,-1-1 0 0 0,1 1 0 0 0,-1-1 0 0 0,0 1 0 0 0,0 1 0 0 0,0-1 0 0 0,-1-1 0 0 0,0 1 0 0 0,0-2 0 0 0,0 1 0 0 0,0 0 0 0 0,2 0 0 0 0,-3-2 0 0 0,0 1 0 0 0,0-1 0 0 0,0 1 0 0 0,-1 0 0 0 0,1 0 0 0 0,0 0 0 0 0,-1 0 0 0 0,0 0 0 0 0,0 0 0 0 0,1 1 0 0 0,-1-1 0 0 0,-1 1 0 0 0,2 1 0 0 0,2 11 0 0 0,8 1 12 0 0,0-3 46 0 0,-9-7 35 0 0,-5 4-29 0 0,1-10-50 0 0,0 0-12 0 0,0 0 1 0 0,0 0 0 0 0,0 0-1 0 0,0 0 1 0 0,0 1-1 0 0,0-1 1 0 0,0 0-1 0 0,0 0 1 0 0,0 0-1 0 0,0 0 1 0 0,0 0-1 0 0,0 0 1 0 0,0 0-1 0 0,0 0 1 0 0,0 0-1 0 0,0 0 1 0 0,0 1-1 0 0,0-1 1 0 0,0 0-1 0 0,0 0 1 0 0,0 0 0 0 0,0 0-1 0 0,0 0 1 0 0,0 0-1 0 0,0 0 1 0 0,0 0-1 0 0,0 0 1 0 0,0 0-1 0 0,0 0 1 0 0,0 0-1 0 0,0 1 1 0 0,-1-1-1 0 0,1 0 1 0 0,0 0-1 0 0,0 0 1 0 0,0 0-1 0 0,0 0 1 0 0,0 0-1 0 0,0 0 1 0 0,0 0 0 0 0,0 0-1 0 0,0 0 1 0 0,0 0-1 0 0,0 0 1 0 0,-1 0-1 0 0,1 0 1 0 0,0 0-1 0 0,0 0 1 0 0,0 0-1 0 0,0 0 1 0 0,0 0-1 0 0,0 0 1 0 0,0 0-1 0 0,0 0 1 0 0,0 0-1 0 0,0 0 1 0 0,-1 0-3 0 0,1 0 9 0 0,-1 0 1 0 0,1 0-1 0 0,-1 0 0 0 0,0 0 1 0 0,1 0-1 0 0,-1 0 1 0 0,1 0-1 0 0,-1 1 0 0 0,1-1 1 0 0,-1 0-1 0 0,1 0 0 0 0,-1 1 1 0 0,1-1-1 0 0,-1 0 0 0 0,1 1 1 0 0,-1-1-1 0 0,1 0 1 0 0,-1 1-1 0 0,1-1 0 0 0,0 1 1 0 0,-1-1-1 0 0,1 0 0 0 0,0 1 1 0 0,-1 0-10 0 0,1 0 10 0 0,-1-1 0 0 0,1 1-1 0 0,-1-1 1 0 0,1 1 0 0 0,-1-1 0 0 0,1 1 0 0 0,-1-1 0 0 0,1 1 0 0 0,-1-1 0 0 0,0 1 0 0 0,1-1-1 0 0,-1 1 1 0 0,0-1 0 0 0,1 0 0 0 0,-1 1 0 0 0,0-1 0 0 0,1 0 0 0 0,-1 0 0 0 0,0 0-1 0 0,0 0 1 0 0,1 0 0 0 0,-1 1 0 0 0,0-1 0 0 0,0 0 0 0 0,0-1-10 0 0,-6 1 60 0 0,5 0-42 0 0,0 0 0 0 0,0 0 0 0 0,0 0 0 0 0,0 0-1 0 0,-1 0 1 0 0,1 1 0 0 0,0-1 0 0 0,0 0 0 0 0,0 1 0 0 0,-1 0-18 0 0,-5 4 53 0 0,6-4-42 0 0,1 0 0 0 0,0 0-1 0 0,-1 0 1 0 0,1-1 0 0 0,-1 1 0 0 0,1 0 0 0 0,-1-1 0 0 0,0 1 0 0 0,1-1-1 0 0,-1 1 1 0 0,1-1 0 0 0,-1 0 0 0 0,0 0 0 0 0,0 0-11 0 0,-61 0 19 0 0,58 0-15 0 0,-19 0-32 0 0,22 0-88 0 0,-1 0-7 0 0,-7 0 10 0 0,7 0 10 0 0,3 0-69 0 0,0 0 33 0 0,0 0-32 0 0,1-1-134 0 0,1 0-39 0 0,8-10-917 0 0,-7 8-60 0 0</inkml:trace>
  <inkml:trace contextRef="#ctx0" brushRef="#br1" timeOffset="31232.12">10523 2889 6896 0 0,'0'0'200'0'0,"0"0"57"0"0,0 0 115 0 0,0 0 48 0 0,0 0 11 0 0,-2 0-7 0 0,-5 1-153 0 0,6 0-232 0 0,0 0 0 0 0,0 0 0 0 0,0-1-1 0 0,1 1 1 0 0,-1 0 0 0 0,0 0 0 0 0,0 0-1 0 0,1 0 1 0 0,-1 0 0 0 0,0 0 0 0 0,0 1-39 0 0,-1 3 134 0 0,-2 0 38 0 0,0 0 49 0 0,-1 1 64 0 0,-4 2 29 0 0,3-3-96 0 0,1 0-1 0 0,0 1 1 0 0,0-1-1 0 0,0 1 1 0 0,-2 4-218 0 0,3-3 210 0 0,0-2-54 0 0,-1 1-2 0 0,0-2-63 0 0,-6 7 77 0 0,7-4-65 0 0,0 3 53 0 0,-10 14 89 0 0,2-3 24 0 0,6-9-59 0 0,0-2-41 0 0,2-1-36 0 0,3-7-97 0 0,1 0 1 0 0,-1 0 0 0 0,1 0 0 0 0,0 0-1 0 0,-1 1 1 0 0,1-1 0 0 0,0 0 0 0 0,0 0 0 0 0,1 0-1 0 0,-1 0-36 0 0,0 11 164 0 0,-3-4-59 0 0,-1-6-59 0 0,1 2 42 0 0,10 2-20 0 0,-7-6-66 0 0,2 1 103 0 0,-2-2 39 0 0,0 0 15 0 0,0 3 1 0 0,0-3-152 0 0,1 1 0 0 0,-1 0 0 0 0,0-1 1 0 0,0 1-1 0 0,0 0 0 0 0,0-1 0 0 0,1 1 0 0 0,-1-1 1 0 0,0 1-1 0 0,1-1 0 0 0,-1 1 0 0 0,0 0 1 0 0,1-1-1 0 0,-1 1 0 0 0,1-1 0 0 0,-1 0 1 0 0,1 1-1 0 0,-1-1 0 0 0,1 1 0 0 0,-1-1 1 0 0,1 0-1 0 0,-1 1 0 0 0,1-1 0 0 0,-1 0 1 0 0,1 0-1 0 0,0 1 0 0 0,-1-1 0 0 0,1 0 1 0 0,0 0-1 0 0,-1 0 0 0 0,1 0 0 0 0,0 0 1 0 0,-1 0-1 0 0,1 0-8 0 0,31 1 218 0 0,-16-2-119 0 0,-16 1-98 0 0,1 0 1 0 0,-1 0-1 0 0,1 0 0 0 0,-1 0 1 0 0,1 0-1 0 0,-1 0 0 0 0,1 0 1 0 0,-1 0-1 0 0,1 0 1 0 0,-1 0-1 0 0,1 0 0 0 0,-1 0 1 0 0,1 0-1 0 0,-1-1 0 0 0,1 1 1 0 0,-1 0-1 0 0,0 0 0 0 0,1-1 1 0 0,-1 1-1 0 0,1 0 1 0 0,-1-1-1 0 0,1 1 0 0 0,-1 0 1 0 0,0-1-1 0 0,1 1 0 0 0,-1 0 1 0 0,0-1-1 0 0,0 1 0 0 0,1-1 0 0 0,7-6 38 0 0,4 3-27 0 0,-10 4-7 0 0,1-1-1 0 0,-1 0 0 0 0,0 1 1 0 0,1-1-1 0 0,-1 0 0 0 0,0 0 1 0 0,0 0-1 0 0,0 0 1 0 0,0-1-1 0 0,0 1 0 0 0,0-1 1 0 0,2-1-5 0 0,14-12 11 0 0,-11 10-11 0 0,-5 4 0 0 0,0 0 0 0 0,0-1 0 0 0,0 1 0 0 0,0 0 0 0 0,-1-1 0 0 0,1 0 0 0 0,0 1 0 0 0,-1-1 0 0 0,1 0 0 0 0,-1 0 0 0 0,0 0 0 0 0,1 0 0 0 0,-1 0 0 0 0,1-2 0 0 0,-1 1 0 0 0,1 1 0 0 0,0-1 0 0 0,1 0 0 0 0,-1 1 0 0 0,0 0 0 0 0,1-1 0 0 0,0 1 0 0 0,0 0-1 0 0,-1-1-1 0 0,0 1 1 0 0,1 0-1 0 0,-1 0 1 0 0,0-1-1 0 0,0 1 0 0 0,0-1 1 0 0,-1 0-1 0 0,1 0 1 0 0,1-2 1 0 0,2-21-75 0 0,11-11-115 0 0,-12 26 150 0 0,-2 8 25 0 0,-1 0 0 0 0,0 0 0 0 0,0 0-1 0 0,0 0 1 0 0,0 0 0 0 0,0 0 0 0 0,-1-1 0 0 0,1 1 0 0 0,-1-3 15 0 0,3-8-4 0 0,2 3 45 0 0,-4 10-31 0 0,0 0 0 0 0,0-1 0 0 0,0 1 0 0 0,-1-1 0 0 0,1 1 1 0 0,0-1-1 0 0,-1 1 0 0 0,1-1 0 0 0,-1 1 0 0 0,0-1 0 0 0,0 0 0 0 0,1 1-10 0 0,-1-2 35 0 0,0 3-39 0 0,0 0-37 0 0,0 0-67 0 0,0 0-119 0 0,0 0-18 0 0,0 3 38 0 0,0-3 205 0 0,0 1 0 0 0,0-1 0 0 0,0 1 0 0 0,-1 0 1 0 0,1-1-1 0 0,0 1 0 0 0,0-1 0 0 0,0 1 0 0 0,0-1 0 0 0,-1 1 0 0 0,1-1 0 0 0,0 1 1 0 0,0-1-1 0 0,-1 1 0 0 0,1-1 0 0 0,-1 1 0 0 0,1-1 0 0 0,0 1 0 0 0,-1-1 0 0 0,1 0 1 0 0,-1 1-1 0 0,1-1 0 0 0,-1 0 0 0 0,0 1 2 0 0,1-1 0 0 0,-1 1 0 0 0,1-1 0 0 0,-1 1 0 0 0,0-1 1 0 0,1 1-1 0 0,-1-1 0 0 0,1 1 0 0 0,-1-1 0 0 0,1 1 0 0 0,0 0 0 0 0,-1-1 1 0 0,1 1-1 0 0,-1 0 0 0 0,1-1 0 0 0,0 1 0 0 0,0 0 0 0 0,-1-1 1 0 0,1 1-1 0 0,0 0 0 0 0,0 0 0 0 0,0-1 0 0 0,0 1 0 0 0,0 0 0 0 0,0 0 1 0 0,0 0-1 0 0,0 77-11 0 0,2-62-32 0 0,2-9 36 0 0,-3-3 6 0 0,1-1 1 0 0,-1 1 0 0 0,1-1-1 0 0,0 1 1 0 0,0-1 0 0 0,1 0-1 0 0,-1 0 1 0 0,1 0 0 0 0,-1 0 0 0 0,3 2 0 0 0,9 0 0 0 0,-9 6 0 0 0,24 4 0 0 0,-9-10-30 0 0,11-6-78 0 0,-24 0 78 0 0,-4 1-338 0 0,-1 0 38 0 0,2 0-239 0 0,-1 0 6 0 0,0 0-163 0 0,-2 0 235 0 0,0 0 124 0 0,1 0 21 0 0,0 0-46 0 0,2 0-708 0 0,0 0-36 0 0,3 0-1196 0 0</inkml:trace>
  <inkml:trace contextRef="#ctx0" brushRef="#br1" timeOffset="31837.27">11060 2794 7016 0 0,'0'0'201'0'0,"0"3"-4"0"0,0 6-146 0 0,0 21-80 0 0,0-16 59 0 0,0-2 80 0 0,0-7-13 0 0,0 1 32 0 0,0 3 59 0 0,1-2-55 0 0,1 0-25 0 0,2 2 0 0 0,1-1 9 0 0,-3-1 7 0 0,-1 0 29 0 0,-1 2 60 0 0,0-7-145 0 0,1-1-1 0 0,-1 1 0 0 0,0 0 0 0 0,0-1 0 0 0,1 1 0 0 0,-1-1 0 0 0,1 1 1 0 0,-1-1-1 0 0,1 1 0 0 0,0-1 0 0 0,-1 1 0 0 0,1-1 0 0 0,0 0-67 0 0,6 12 478 0 0,-6 4-27 0 0,-1-10-272 0 0,0 0 38 0 0,1 0 54 0 0,2 0 71 0 0,2 1-31 0 0,1 5 211 0 0,-4 0-98 0 0,1 10 101 0 0,2-12-219 0 0,0 0 39 0 0,-3 5 112 0 0,-2-16-428 0 0,0 1 1 0 0,0 0-1 0 0,0 0 0 0 0,0 0 1 0 0,0 0-1 0 0,1 0 0 0 0,-1-1 0 0 0,0 1 1 0 0,0 0-1 0 0,0 0 0 0 0,1 0 0 0 0,-1-1 1 0 0,0 1-1 0 0,1 0 0 0 0,-1 0-29 0 0,2 1 190 0 0,-1-1-85 0 0,1 0-65 0 0,0 0-80 0 0,0 0-21 0 0,-2 0 103 0 0,1 0 94 0 0,-1 0-22 0 0,1 0 36 0 0,-1 0 192 0 0,1 0-123 0 0,-1 0 36 0 0,0 0 37 0 0,1 0 41 0 0,-1 1 43 0 0,0-1 44 0 0,3-3-316 0 0,-2 0-92 0 0,1 1 0 0 0,-1-1-1 0 0,0 0 1 0 0,0 0-1 0 0,0 0 1 0 0,0 0 0 0 0,0 1-1 0 0,0-1 1 0 0,-1 0-1 0 0,1 0 1 0 0,-1-1 0 0 0,1 1-1 0 0,-1 0 1 0 0,0 0-12 0 0,1-14 43 0 0,-1 13-32 0 0,1-1 1 0 0,-1 1 0 0 0,1 0-1 0 0,-1 0 1 0 0,1-1-1 0 0,0 1 1 0 0,0 0-1 0 0,1 0 1 0 0,0-2-12 0 0,2-6 26 0 0,14-34 135 0 0,-10 28-132 0 0,-2 0-49 0 0,2-2-100 0 0,-7 17 107 0 0,0 0-1 0 0,0 0 0 0 0,0 0 1 0 0,0 0-1 0 0,1 0 1 0 0,-1 0-1 0 0,1 0 1 0 0,0 0-1 0 0,0 1 1 0 0,-1-1-1 0 0,1 1 1 0 0,0-1-1 0 0,0 1 1 0 0,0 0-1 0 0,1-1 14 0 0,8-2-98 0 0,-10 3 86 0 0,0 1 1 0 0,0-1 0 0 0,1 1-1 0 0,-1 0 1 0 0,0-1 0 0 0,0 0-1 0 0,0 1 1 0 0,0-1 0 0 0,0 0-1 0 0,0 1 1 0 0,0-1 0 0 0,-1 0-1 0 0,1 0 1 0 0,0 0-1 0 0,0 0 1 0 0,-1 0 0 0 0,1 0-1 0 0,0 0 12 0 0,-1 0-13 0 0,1 0 0 0 0,-1 0 0 0 0,0 0-1 0 0,1 0 1 0 0,-1 0 0 0 0,1 0-1 0 0,0 0 1 0 0,-1 1 0 0 0,1-1-1 0 0,0 0 1 0 0,-1 0 0 0 0,1 1-1 0 0,0-1 1 0 0,0 0 0 0 0,-1 1-1 0 0,1-1 1 0 0,0 1 0 0 0,0-1-1 0 0,0 1 15 0 0,14-1-115 0 0,-9 1 100 0 0,3 0-13 0 0,16-1-125 0 0,-18 3 127 0 0,-3 0 36 0 0,1 11-64 0 0,8 3 4 0 0,-12-15 43 0 0,1 0 1 0 0,-1 1 0 0 0,0-1-1 0 0,1 0 1 0 0,-1 1-1 0 0,0-1 1 0 0,0 1-1 0 0,0 0 1 0 0,0-1 0 0 0,-1 1-1 0 0,1 0 1 0 0,0 0-1 0 0,-1-1 1 0 0,1 1-1 0 0,-1 0 1 0 0,1 0 0 0 0,-1 0-1 0 0,0 0 6 0 0,0 0-3 0 0,0-1 1 0 0,0 1-1 0 0,1-1 0 0 0,-1 1 0 0 0,0 0 1 0 0,1-1-1 0 0,-1 1 0 0 0,1-1 0 0 0,0 1 1 0 0,-1-1-1 0 0,1 0 0 0 0,0 1 1 0 0,0-1 2 0 0,5 12-29 0 0,-5 4 21 0 0,-1-15 13 0 0,0 1 0 0 0,0-1 1 0 0,0 1-1 0 0,0-1 0 0 0,1 0 0 0 0,-1 1 0 0 0,1-1 0 0 0,-1 0 0 0 0,1 1 0 0 0,1 1-5 0 0,2 4 10 0 0,3 4 23 0 0,-5 0 24 0 0,-2 6 41 0 0,0 36 330 0 0,0-34-300 0 0,0-18-42 0 0,0-2 22 0 0,0 0 10 0 0,0 0 2 0 0,0 0-4 0 0,0 0-16 0 0,0 0-4 0 0,0 0 0 0 0,0 0-5 0 0,0 0-18 0 0,11-14 54 0 0,1-10-50 0 0,-10 19-66 0 0,0-1 0 0 0,1 1 0 0 0,-1 1 0 0 0,1-1 1 0 0,0 0-1 0 0,1 1 0 0 0,1-3-11 0 0,-2 4 7 0 0,-1 0 0 0 0,0 0 0 0 0,0 0-1 0 0,0-1 1 0 0,0 1 0 0 0,0-1 0 0 0,-1 1 0 0 0,1-3-7 0 0,-1 3 3 0 0,1 0-1 0 0,-1-1 0 0 0,1 1 1 0 0,-1 0-1 0 0,1 0 1 0 0,0 0-1 0 0,0 0 0 0 0,1 0-2 0 0,16-13-5 0 0,16-6-75 0 0,-15 10 21 0 0,-12 7 4 0 0,1 0-1 0 0,0 0 0 0 0,0 1 1 0 0,2 0 55 0 0,6-2-66 0 0,5-4-74 0 0,-9 4 75 0 0,2 4 46 0 0,-13 2 17 0 0,-1 0-1 0 0,1 0 0 0 0,0 0 0 0 0,-1 1 0 0 0,1-1 0 0 0,-1 0 0 0 0,1 1 0 0 0,0 0 0 0 0,-1-1 0 0 0,1 1 1 0 0,-1 0-1 0 0,0 0 0 0 0,1 0 0 0 0,-1 0 3 0 0,7 4-26 0 0,-1-2 14 0 0,-4-2 6 0 0,0 0-1 0 0,0 1 1 0 0,-1-1-1 0 0,1 1 0 0 0,0-1 1 0 0,-1 1-1 0 0,1 0 0 0 0,-1 0 1 0 0,0 0-1 0 0,0 0 1 0 0,0 0-1 0 0,0 1 0 0 0,0-1 1 0 0,0 0-1 0 0,0 2 7 0 0,3 6-52 0 0,-4-7 42 0 0,0-1 1 0 0,0 0-1 0 0,0 0 0 0 0,0 0 0 0 0,1 1 1 0 0,-1-1-1 0 0,1 0 0 0 0,0-1 0 0 0,0 1 10 0 0,-1-1 0 0 0,0 1-1 0 0,0-1 1 0 0,1 0-1 0 0,-1 0 0 0 0,0 1 1 0 0,0-1-1 0 0,0 0 1 0 0,0 1-1 0 0,0-1 1 0 0,-1 1-1 0 0,1 0 1 0 0,0-1-1 0 0,-1 1 1 0 0,1-1-1 0 0,-1 1 1 0 0,1 0-1 0 0,-1-1 1 0 0,0 1-1 0 0,0 0 0 0 0,0 0 1 0 0,0 0 0 0 0,0-1 0 0 0,1 1 0 0 0,-1 0 0 0 0,0-1 0 0 0,1 1 0 0 0,-1-1 0 0 0,1 1 0 0 0,-1 0 0 0 0,1-1 0 0 0,0 1 0 0 0,0-1 0 0 0,-1 1 0 0 0,1-1 0 0 0,1 0 0 0 0,2 8 0 0 0,12 22 0 0 0,-15-29-127 0 0,0-1 56 0 0,-1 0 48 0 0,1 1 39 0 0,-1-1 49 0 0,1 3 223 0 0,-1-2-195 0 0,0 1-67 0 0,0 0-79 0 0,-1-1-36 0 0,1 0-52 0 0,0 1-59 0 0,0 1-65 0 0,0-1-74 0 0,0 2-79 0 0,0-1-86 0 0,0 1-95 0 0,0-5-611 0 0</inkml:trace>
  <inkml:trace contextRef="#ctx0" brushRef="#br1" timeOffset="32188.82">11990 3078 6536 0 0,'3'3'141'0'0,"6"4"-25"0"0,-7-6-99 0 0,-1 0 1 0 0,0 0-1 0 0,1-1 1 0 0,-1 1-1 0 0,1 0 0 0 0,-1-1 1 0 0,1 0-1 0 0,-1 1 1 0 0,1-1-1 0 0,-1 0 0 0 0,1 1 1 0 0,-1-1-1 0 0,1 0 1 0 0,-1 0-1 0 0,1 0 0 0 0,0-1 1 0 0,-1 1-1 0 0,1 0 1 0 0,-1-1-1 0 0,1 1 0 0 0,-1 0 1 0 0,2-2-18 0 0,5-2 27 0 0,-7 3-26 0 0,1 0-1 0 0,-1 0 0 0 0,0 0 1 0 0,1 0-1 0 0,-1 0 0 0 0,1 1 0 0 0,0-1 1 0 0,-1 1-1 0 0,1-1 0 0 0,-1 1 1 0 0,1 0-1 0 0,0-1 0 0 0,-1 1 1 0 0,1 0-1 0 0,12-2-21 0 0,-7-3 41 0 0,-1 1 32 0 0,-1 0 41 0 0,1-2 98 0 0,1 1 101 0 0,1 1 118 0 0,-3 3-154 0 0,0 1 37 0 0,5-1 198 0 0,-3-3-77 0 0,-1 0-65 0 0,0-1-54 0 0,1-2 15 0 0,7-1 81 0 0,-5 6-256 0 0,2 1 65 0 0,-9 1-128 0 0,1 0 0 0 0,0 0 0 0 0,0 0 1 0 0,-1-1-1 0 0,1 1 0 0 0,0-1 0 0 0,-1 0 0 0 0,1 1 1 0 0,-1-1-1 0 0,2-1-72 0 0,4-8 263 0 0,-3 0-80 0 0,-1 1-58 0 0,6-3 16 0 0,3-1 38 0 0,-11 9-12 0 0,-1 1-70 0 0,0 0-52 0 0,-2-3 3 0 0,0 3 20 0 0,1-3-9 0 0,0-2 80 0 0,0-15 508 0 0,0 19-538 0 0,0 1-34 0 0,0 0 167 0 0,-3 3-42 0 0,1 0-85 0 0,0 0-63 0 0,-2 0-11 0 0,2 0 12 0 0,-3-3 91 0 0,-6-7-31 0 0,8 7-25 0 0,0 2-38 0 0,-6 5 4 0 0,9-4-54 0 0,-6 10 18 0 0,-23 6 35 0 0,-18 5-42 0 0,45-20-11 0 0,1 1 1 0 0,-1-1 0 0 0,1 0 0 0 0,-1 1 0 0 0,1-1-1 0 0,0 1 1 0 0,-1 0 0 0 0,1-1 0 0 0,0 1-1 0 0,0 0 1 0 0,0 0 0 0 0,0 0 0 0 0,0 1-1 0 0,0 0 10 0 0,-1 0 1 0 0,0 0-1 0 0,1 0 1 0 0,-1 0-1 0 0,0-1 1 0 0,-1 2-11 0 0,0-2 7 0 0,0 1 0 0 0,1-1 0 0 0,-1 1 0 0 0,1-1 0 0 0,0 1 0 0 0,-1 0 0 0 0,1 0 1 0 0,1 0-1 0 0,-1 0 0 0 0,0 1 0 0 0,1-1 0 0 0,0 0 0 0 0,0 1 0 0 0,0-1 0 0 0,0 1 0 0 0,0-1 0 0 0,1 1 0 0 0,-1-1 1 0 0,1 2-8 0 0,0-3 12 0 0,0-1 0 0 0,0 1 0 0 0,-1-1 1 0 0,1 1-1 0 0,0-1 0 0 0,-1 1 0 0 0,1-1 1 0 0,-1 1-1 0 0,1-1 0 0 0,-1 1 0 0 0,0-1 1 0 0,0 1-1 0 0,0-1-12 0 0,-5 12 79 0 0,2 15 45 0 0,3-25-102 0 0,1 0 0 0 0,0 0 0 0 0,1 0 0 0 0,-1 0 0 0 0,0 1 0 0 0,1-1 0 0 0,-1 0 0 0 0,1 0 0 0 0,1 2-22 0 0,3 4 89 0 0,0 1 0 0 0,1-1 0 0 0,6 7-89 0 0,5 3 35 0 0,-6-8 3 0 0,-8-7-26 0 0,1 0 0 0 0,-1 0-1 0 0,1-1 1 0 0,0 1 0 0 0,1-1-1 0 0,-1 0 1 0 0,1 0 0 0 0,-1 0-1 0 0,1-1 1 0 0,0 0 0 0 0,3 2-12 0 0,-3-3 10 0 0,2 2 2 0 0,0-1 0 0 0,0 0-1 0 0,0 0 1 0 0,0-1-1 0 0,1 0 1 0 0,5 0-12 0 0,-1 0 30 0 0,0 0-35 0 0,11 5-94 0 0,0-1-93 0 0,1-2-62 0 0,8-3-87 0 0</inkml:trace>
  <inkml:trace contextRef="#ctx0" brushRef="#br1" timeOffset="29156.31">7762 2573 6248 0 0,'0'0'133'0'0,"0"0"23"0"0,0 0 15 0 0,-2 0-15 0 0,-5 0-104 0 0,3 0 29 0 0,2 1 84 0 0,2 1 190 0 0,0 9 322 0 0,0-9 26 0 0,-3 1-8 0 0,-8 7-66 0 0,9-7-28 0 0,2 0-321 0 0,-1 0-38 0 0,0 2 141 0 0,0-1-172 0 0,-1-1-53 0 0,-1 3 49 0 0,-3 6 75 0 0,4-7-129 0 0,2 1 75 0 0,0 4 88 0 0,0 0-33 0 0,0 0-35 0 0,0 0-36 0 0,0 0-36 0 0,0 0-37 0 0,0-1-38 0 0,0-1-40 0 0,2 9 173 0 0,4 0-46 0 0,-1-1-62 0 0,-4-9-64 0 0,0 0 0 0 0,0 0-1 0 0,-1 0 1 0 0,0 0 0 0 0,0 5-62 0 0,-1-5 56 0 0,1 0 0 0 0,0 0 0 0 0,1 1 0 0 0,0-1 1 0 0,0 4-57 0 0,4 6 91 0 0,-3-11-57 0 0,0 1-1 0 0,-1-1 1 0 0,1 1 0 0 0,-1 0-1 0 0,-1-1 1 0 0,1 1-34 0 0,-1 104 288 0 0,0-104-265 0 0,1 0 1 0 0,0 0 0 0 0,0 1-1 0 0,1-1 1 0 0,0 0 0 0 0,2 5-24 0 0,-2-7 12 0 0,2 16 62 0 0,-5-4-34 0 0,0-7-21 0 0,1 8-25 0 0,0 24 146 0 0,0-23-120 0 0,0 3-79 0 0,0 5-107 0 0,0-27-215 0 0</inkml:trace>
  <inkml:trace contextRef="#ctx0" brushRef="#br1" timeOffset="29759.77">7415 2889 9072 0 0,'0'0'200'0'0,"3"0"33"0"0,-1 0-194 0 0,-1 1 0 0 0,1-1 0 0 0,0 0 0 0 0,0 1 0 0 0,-1 0 0 0 0,1-1 0 0 0,0 1 1 0 0,-1 0-1 0 0,1 0 0 0 0,-1 0 0 0 0,2 1-39 0 0,1 0 53 0 0,0 0-33 0 0,5 1 22 0 0,1-2 72 0 0,3 0 88 0 0,5-3 158 0 0,-8 2-84 0 0,-6 0-164 0 0,7 0 234 0 0,0 0-61 0 0,-2-1-50 0 0,1 1-44 0 0,5-2 77 0 0,-9 0-167 0 0,0 1 0 0 0,0-1-1 0 0,-1 0 1 0 0,1 0-1 0 0,3-2-100 0 0,0 0 159 0 0,0 0-1 0 0,0 1 0 0 0,1 1 0 0 0,-1-1-158 0 0,16-3 261 0 0,-14 2-179 0 0,1-2-43 0 0,28-10 119 0 0,-16 8-69 0 0,-9 1-60 0 0,-4 1-22 0 0,17-8-3 0 0,0 2 0 0 0,18-6-4 0 0,-38 15 0 0 0,-1-1 0 0 0,0 0 0 0 0,0-1 0 0 0,1 0 0 0 0,-1 0 0 0 0,0 1 0 0 0,0 0 0 0 0,0 0 0 0 0,2 0 0 0 0,12-5-44 0 0,4-5-121 0 0,-11 5 38 0 0,-3 7-41 0 0,-6 2 114 0 0,17 1-84 0 0,-7-5-40 0 0,-7-1 72 0 0,-1 1 35 0 0,-2 2-22 0 0,1 0-42 0 0,2 2-70 0 0,3 0 58 0 0,-9 0 19 0 0,-2 3 7 0 0,3 10 9 0 0,2-5 69 0 0,1 4 9 0 0,-4 2-23 0 0,-2-10 50 0 0,0-2 6 0 0,-1 1 1 0 0,1-1 0 0 0,0 0-1 0 0,1 1 1 0 0,-1-1 0 0 0,0 0-1 0 0,1 1 1 0 0,-1-1 0 0 0,2 2 0 0 0,0-1 1 0 0,-1 1 0 0 0,1-1 1 0 0,-1 1-1 0 0,1-1 0 0 0,-1 1 1 0 0,0 0-1 0 0,0-1 0 0 0,-1 1 0 0 0,1 4-1 0 0,0 3 41 0 0,-1 3 36 0 0,-1-2-17 0 0,1-3-5 0 0,0-1-1 0 0,0 0 1 0 0,1 0 0 0 0,1 8-55 0 0,9 16 169 0 0,-6-1 107 0 0,6 1 48 0 0,-6-1 11 0 0,5 1-6 0 0,-4-1-28 0 0,-3-16-169 0 0,5 20 202 0 0,-7-20-165 0 0,0 2 62 0 0,0-9-121 0 0,0 0 0 0 0,0 0 0 0 0,1 0 0 0 0,0 0 0 0 0,3 7-110 0 0,-4-12 26 0 0,3 21 368 0 0,-5-10-162 0 0,1-5-96 0 0,0-6 29 0 0,-4-1-41 0 0,1 1-35 0 0,2-1-61 0 0,0-1 0 0 0,0 0 1 0 0,0 1-1 0 0,0-1 0 0 0,0 1 1 0 0,1-1-1 0 0,-1 1 1 0 0,0 0-1 0 0,1-1 0 0 0,-1 2-28 0 0,1 3 199 0 0,0-4 204 0 0,0-2 11 0 0,0 0-39 0 0,0 0-276 0 0,0 0 5 0 0,-1-1 12 0 0,1-2-55 0 0,1-7-23 0 0,-1 8-7 0 0,0-4 17 0 0,0-7 6 0 0,2 3-44 0 0,2 8-10 0 0,3-3 0 0 0,-7 3 0 0 0,1 1 0 0 0,-1 0 0 0 0,0 0 0 0 0,1-1 0 0 0,-1 1 0 0 0,0 0 0 0 0,0-1 0 0 0,0 1 0 0 0,0 0 0 0 0,0-2 0 0 0,0 0 0 0 0,-1 0 0 0 0,2 0 0 0 0,-1 0 0 0 0,0-1 0 0 0,1 1 0 0 0,-1 0 0 0 0,1 0 0 0 0,0-1 0 0 0,10-25-10 0 0,-9 17-5 0 0,-1 8 2 0 0,0 0 1 0 0,0 1 0 0 0,0-1 0 0 0,1 0-1 0 0,-1 1 1 0 0,1-1 0 0 0,0 0 0 0 0,0 1-1 0 0,1-2 13 0 0,8-10-35 0 0,0 0-68 0 0,5-4-83 0 0,9-8-154 0 0,4-2-92 0 0,-25 26 238 0 0,-1 2 87 0 0,1 1 52 0 0,1 1 28 0 0,-2-1-38 0 0,12 0-121 0 0,1 3 148 0 0,-15-3 39 0 0,0 1-1 0 0,0 0 0 0 0,0-1 0 0 0,0 1 0 0 0,0 0 0 0 0,-1 0 0 0 0,1 0 0 0 0,0 0 0 0 0,-1-1 0 0 0,1 1 0 0 0,0 0 0 0 0,-1 0 0 0 0,1 0 0 0 0,-1 0 1 0 0,1 1-1 0 0,-1-1 0 0 0,7 10-22 0 0,-4-9-7 0 0,4 4-38 0 0,-6 9 4 0 0,-1-13 51 0 0,0 0 0 0 0,0 1 0 0 0,0-1 0 0 0,0 0 0 0 0,0 0 0 0 0,1 1 0 0 0,-1-1 0 0 0,1 0 0 0 0,-1 0 0 0 0,1 0-1 0 0,0 1 13 0 0,12 13-80 0 0,-11-15 80 0 0,0 1-1 0 0,-1 0 0 0 0,1 0 0 0 0,-1 0 1 0 0,0 0-1 0 0,0 0 0 0 0,0 0 0 0 0,0 0 1 0 0,0 0-1 0 0,0 0 0 0 0,0 1 0 0 0,-1-1 1 0 0,1 0-1 0 0,-1 0 0 0 0,1 1 0 0 0,-1-1 1 0 0,0 0-1 0 0,0 1 0 0 0,0-1 0 0 0,0 0 0 0 0,-1 1 1 0 0,1-2 0 0 0,0 0 0 0 0,0 0 0 0 0,0 0 0 0 0,0-1 0 0 0,0 1 0 0 0,0 0 0 0 0,0 0 0 0 0,1 0 0 0 0,-1 0 0 0 0,0-1 0 0 0,0 1 0 0 0,1 0 0 0 0,-1 0 0 0 0,1 0 0 0 0,5 4 0 0 0,0 0-4 0 0,-5 4-28 0 0,-1-2-46 0 0,0-1-36 0 0,0-4-163 0 0,0-2 140 0 0,1 0-46 0 0,-1 0-74 0 0,1 0 83 0 0,0 0-36 0 0,0 0-39 0 0,0 0-37 0 0,1 0-383 0 0,0 0 94 0 0,-1 0-50 0 0,2 0-734 0 0,-1 0-574 0 0,-1 0-1096 0 0</inkml:trace>
  <inkml:trace contextRef="#ctx0" brushRef="#br1" timeOffset="30151.75">8693 3141 6392 0 0,'0'0'141'0'0,"3"0"23"0"0,7 0 12 0 0,-10 0-173 0 0,0 0-1 0 0,1 0 1 0 0,-1 1 0 0 0,0-1-1 0 0,0 0 1 0 0,0 0 0 0 0,0 0-1 0 0,0 0 1 0 0,0 0 0 0 0,0 0-1 0 0,0 0 1 0 0,0 0 0 0 0,0 0-1 0 0,1 0 1 0 0,-1 0 0 0 0,0 0-1 0 0,0 0 1 0 0,0 0 0 0 0,0-1-1 0 0,0 1 1 0 0,0 0 0 0 0,0 0-1 0 0,0 0 1 0 0,0 0 0 0 0,0 0-1 0 0,0 0 1 0 0,0 0 0 0 0,1 0-1 0 0,-1 0 1 0 0,0 0 0 0 0,0 0-1 0 0,0 0 1 0 0,0 0 0 0 0,0 0-1 0 0,0 0 1 0 0,0 0 0 0 0,0-1-1 0 0,0 1 1 0 0,0 0 0 0 0,0 0-1 0 0,0 0 1 0 0,0 0 0 0 0,0 0-1 0 0,0 0 1 0 0,0 0 0 0 0,0 0-1 0 0,0 0 1 0 0,0 0 0 0 0,0-1-1 0 0,0 1 1 0 0,0 0 0 0 0,0 0-1 0 0,0 0 1 0 0,0 0 0 0 0,0 0-1 0 0,0 0 1 0 0,0 0-3 0 0,0-1 0 0 0,0 1 0 0 0,0-1 0 0 0,0 1 0 0 0,0-1 0 0 0,0 1 0 0 0,0-1 0 0 0,0 1 0 0 0,0-1 0 0 0,0 1 0 0 0,0-1 0 0 0,1 1 0 0 0,-1-1 0 0 0,0 1 0 0 0,0-1 0 0 0,1 1 0 0 0,-1 0 0 0 0,0-1 0 0 0,0 1 0 0 0,1-1 0 0 0,-1 1 0 0 0,1 0 0 0 0,-1-1 0 0 0,0 1-1 0 0,1 0 1 0 0,-1 0 0 0 0,1-1 0 0 0,-1 1 0 0 0,0 0 0 0 0,1 0 0 0 0,-1-1 0 0 0,1 1 0 0 0,-1 0 0 0 0,1 0 0 0 0,8-1 52 0 0,3 2 101 0 0,-4-1 44 0 0,1 0 94 0 0,-1 0 111 0 0,-4-2-153 0 0,0 1 33 0 0,0-1-69 0 0,1-1 34 0 0,10-5 590 0 0,-6 3-355 0 0,-4 1-207 0 0,0 2-90 0 0,-1 0-52 0 0,28-4 1027 0 0,-24 1-878 0 0,0-3-35 0 0,0 1-35 0 0,-1 1-39 0 0,0 3-31 0 0,-2 1-51 0 0,2-1 28 0 0,-3 0-1 0 0,1-1 41 0 0,2-2 84 0 0,10-5-98 0 0,2 0-56 0 0,-18 10-87 0 0,-1 0 1 0 0,1 0 0 0 0,0 0-1 0 0,0 0 1 0 0,-1 0-1 0 0,1 0 1 0 0,0-1 0 0 0,-1 1-1 0 0,1 0 1 0 0,-1 0 0 0 0,0 0-1 0 0,1-1 1 0 0,-1 1-1 0 0,0 0 1 0 0,0 0 0 0 0,0-1-1 0 0,0 1 1 0 0,0-1-3 0 0,1 0 15 0 0,-1-1 1 0 0,1 1-1 0 0,0-1 1 0 0,-1 1 0 0 0,1 0-1 0 0,0-1 1 0 0,1 1-1 0 0,-1 0 1 0 0,0-1-1 0 0,1 1 1 0 0,-1 0-1 0 0,1 0 1 0 0,-1 0-1 0 0,1 0 1 0 0,0 1-1 0 0,0-1 1 0 0,1-1-16 0 0,2-1 40 0 0,-2 0 98 0 0,-2 1-59 0 0,-2-6-6 0 0,1 6-20 0 0,0-7 78 0 0,0 8-43 0 0,0-1 63 0 0,-3 3-28 0 0,3 0-119 0 0,-1 0 1 0 0,1 0 0 0 0,-1 0-1 0 0,1 0 1 0 0,-1 0 0 0 0,1 0-1 0 0,-1 0 1 0 0,1-1 0 0 0,-1 1-1 0 0,1 0 1 0 0,-1 0-1 0 0,1 0 1 0 0,-1 0 0 0 0,1-1-1 0 0,0 1 1 0 0,-1 0 0 0 0,1 0-1 0 0,-1-1 1 0 0,1 1 0 0 0,0 0-1 0 0,-1-1 1 0 0,1 1-1 0 0,0 0 1 0 0,-1-1 0 0 0,1 1-1 0 0,0-1 1 0 0,-1 1 0 0 0,1 0-1 0 0,0-1 1 0 0,0 1 0 0 0,0-1-1 0 0,-1 1 1 0 0,1-1-1 0 0,0 1 1 0 0,0-1 0 0 0,0 1-1 0 0,0-1 1 0 0,0 1 0 0 0,0-1-1 0 0,0 1 1 0 0,0-1 0 0 0,0 0-5 0 0,0-1 101 0 0,-5 2 22 0 0,0 0-45 0 0,-14 0 100 0 0,14 2-72 0 0,1 2-111 0 0,0-1 0 0 0,-1-1-1 0 0,1 1 1 0 0,0-1 0 0 0,-1 1-1 0 0,-3 0 6 0 0,-19 10-29 0 0,12-1 40 0 0,-4 5-11 0 0,13-12 0 0 0,0 1 0 0 0,0 0 0 0 0,0 0 0 0 0,1 0 0 0 0,-1 1 0 0 0,-1 3 0 0 0,2 1 0 0 0,5-9 2 0 0,-2 0 1 0 0,1 0-1 0 0,0 1 1 0 0,0-1-1 0 0,-1 0 1 0 0,1 0-1 0 0,-1 0 1 0 0,1 0-1 0 0,-1 0-2 0 0,0 0 20 0 0,0 0-1 0 0,1 0 1 0 0,-1 1-1 0 0,1-1 1 0 0,-1 0-1 0 0,1 1 1 0 0,0 0-1 0 0,0-1 1 0 0,0 1-1 0 0,0-1 1 0 0,1 1-1 0 0,-1 0 1 0 0,1 0-1 0 0,-1 1-19 0 0,0 8 134 0 0,1 0 0 0 0,1 11-134 0 0,0 1 92 0 0,-1-21-83 0 0,0 0-1 0 0,0 0 0 0 0,0 0 1 0 0,1 0-1 0 0,-1 0 0 0 0,1 0 1 0 0,0 0-1 0 0,0-1 0 0 0,0 1 0 0 0,0 0 1 0 0,0 0-9 0 0,3 2 9 0 0,-1 0 0 0 0,1-1 1 0 0,0 1-1 0 0,0-1 0 0 0,1 1-9 0 0,-4-5 1 0 0,6 8 21 0 0,-4-5-17 0 0,0 1 0 0 0,0-1 1 0 0,1 0-1 0 0,-1 0 0 0 0,1-1 0 0 0,0 1-5 0 0,20 8 38 0 0,-11-6-11 0 0,-3 0-41 0 0,-6-3-13 0 0,-1 0-1 0 0,1 0 1 0 0,-1-1 0 0 0,1 1-1 0 0,0-1 1 0 0,0 0-1 0 0,-1 0 1 0 0,1-1 0 0 0,0 1-1 0 0,0-1 1 0 0,3 0 27 0 0,-3 0 19 0 0,0 1-36 0 0,0-1-37 0 0,-1 0-35 0 0,1 1-36 0 0,0 0-35 0 0,-1-1-34 0 0,1 1-35 0 0,-1 0-33 0 0,0 0-34 0 0,4 1-395 0 0,-1 0-130 0 0,0 0-126 0 0,-1 0 34 0 0,4 0-1088 0 0,1-2-1136 0 0</inkml:trace>
  <inkml:trace contextRef="#ctx0" brushRef="#br1" timeOffset="28065.12">6090 3015 5840 0 0,'-13'0'132'0'0,"10"0"17"0"0,1 0 11 0 0,1 0-151 0 0,0 0 1 0 0,1 0-1 0 0,-1 0 0 0 0,0 0 0 0 0,0 0 1 0 0,1 0-1 0 0,-1 1 0 0 0,0-1 0 0 0,1 0 1 0 0,-1 0-1 0 0,1 0 0 0 0,-1 1 0 0 0,0-1 1 0 0,1 0-1 0 0,-1 1-9 0 0,-4 9 28 0 0,4-9-29 0 0,0-1 0 0 0,1 1-1 0 0,-1-1 1 0 0,0 0 0 0 0,0 0 0 0 0,0 1 0 0 0,1-1 0 0 0,-1 0 0 0 0,0 0 0 0 0,0 0-1 0 0,0 0 1 0 0,0 0 0 0 0,0 0 0 0 0,1 0 0 0 0,-2 0 1 0 0,-6 1 18 0 0,1 1 49 0 0,3 0 13 0 0,-1 2 65 0 0,0 1 91 0 0,-4 4 185 0 0,0 1 1 0 0,3-5-198 0 0,1-1-101 0 0,1-1-76 0 0,-10 2 328 0 0,7 8-30 0 0,-14 3-7 0 0,13-3-22 0 0,-3-7-94 0 0,9-5-209 0 0,1-1 0 0 0,0 1 0 0 0,0-1-1 0 0,0 1 1 0 0,0-1 0 0 0,0 1 0 0 0,0 0-1 0 0,1-1 1 0 0,-1 1 0 0 0,0 0 0 0 0,0 0-1 0 0,0-1 1 0 0,1 1 0 0 0,-1 0 0 0 0,0 0-1 0 0,0 0-12 0 0,-7 16 210 0 0,1-2-63 0 0,7-15-146 0 0,-6 31 219 0 0,2-23-177 0 0,-5 10 71 0 0,9-17-105 0 0,0 1 0 0 0,0-1 0 0 0,-1 0 0 0 0,1 0 1 0 0,0 1-1 0 0,0-1 0 0 0,0 0 0 0 0,1 1 0 0 0,-1-1 1 0 0,0 0-1 0 0,0 0 0 0 0,1 1 0 0 0,-1-1 0 0 0,1 0 0 0 0,-1 0 1 0 0,1 1-10 0 0,4 6 54 0 0,-4-7-42 0 0,0 1 0 0 0,0-1 0 0 0,-1 0 0 0 0,1 1 0 0 0,0 0 0 0 0,-1-1 1 0 0,1 1-1 0 0,-1-1 0 0 0,1 1 0 0 0,-1-1 0 0 0,1 1 0 0 0,-1 0 1 0 0,0-1-1 0 0,0 1-12 0 0,0-1 7 0 0,0 0 1 0 0,0 0 0 0 0,0 0-1 0 0,1 0 1 0 0,-1 0 0 0 0,0 0-1 0 0,1 0 1 0 0,-1 0 0 0 0,0 0-1 0 0,1 0 1 0 0,-1 0 0 0 0,1-1-1 0 0,0 1 1 0 0,-1 0-1 0 0,1 0 1 0 0,0-1 0 0 0,-1 1-1 0 0,1 0 1 0 0,0-1 0 0 0,0 1-1 0 0,-1-1 1 0 0,1 1 0 0 0,0-1-1 0 0,0 1 1 0 0,0-1 0 0 0,0 1-1 0 0,0-1-7 0 0,14 11 74 0 0,-13-10-65 0 0,-1 1 1 0 0,1-1-1 0 0,-1 1 1 0 0,1-1 0 0 0,0 0-1 0 0,-1 0 1 0 0,1 0-1 0 0,0 0 1 0 0,0 0-1 0 0,-1 0 1 0 0,2 0-10 0 0,26 1 183 0 0,-18-2-133 0 0,14 2 91 0 0,-22-2-116 0 0,0 0-1 0 0,-1-1 1 0 0,1 1-1 0 0,-1 0 1 0 0,1-1 0 0 0,-1 0-1 0 0,1 1 1 0 0,1-2-25 0 0,14-8 65 0 0,-5 6-55 0 0,-10 4-4 0 0,-1 0-1 0 0,0-1 1 0 0,1 0 0 0 0,-1 1 0 0 0,0-1-1 0 0,0 0 1 0 0,0 0 0 0 0,0 0 0 0 0,0 0 0 0 0,0-1-1 0 0,0 1 1 0 0,0 0 0 0 0,0-1 0 0 0,0 0-6 0 0,2-1 10 0 0,-1 0 1 0 0,1 0-1 0 0,0 0 1 0 0,0 1-1 0 0,0 0 0 0 0,2-1-10 0 0,15-9 18 0 0,5-2-18 0 0,-24 14-1 0 0,-1 0 2 0 0,0 0 1 0 0,-1 0 0 0 0,1 0-1 0 0,0-1 1 0 0,0 1 0 0 0,-1 0-1 0 0,1 0 1 0 0,0 0 0 0 0,-1-1-1 0 0,1 1 1 0 0,0 0-1 0 0,-1-1 1 0 0,1 1 0 0 0,-1 0-1 0 0,1-1 1 0 0,0 1 0 0 0,-1-1-1 0 0,1 1 1 0 0,-1-1 0 0 0,1 1-1 0 0,-1-1 1 0 0,0 0 0 0 0,1 1-1 0 0,-1-1 1 0 0,0 1 0 0 0,1-1-1 0 0,-1 0-1 0 0,3-6 23 0 0,24-25 44 0 0,-12 1 34 0 0,-13 27-79 0 0,-1 0-1 0 0,0-1 0 0 0,-1 1 1 0 0,1 0-1 0 0,-1-1 0 0 0,0 1 1 0 0,0-1-1 0 0,0 1 0 0 0,-1-4-21 0 0,0-8 59 0 0,-2 1-35 0 0,-10-1 52 0 0,0 0-27 0 0,8 5-74 0 0,4 9 13 0 0,0 0-1 0 0,0-1 0 0 0,0 1 0 0 0,0 0 0 0 0,-1 0 1 0 0,1 0-1 0 0,-1 0 0 0 0,1 0 0 0 0,-1 0 13 0 0,1 1-123 0 0,0 0 39 0 0,0 0 15 0 0,0 0 114 0 0,-1-1 155 0 0,1 2-77 0 0,1-1-75 0 0,-1 0-44 0 0,0 1-42 0 0,1-1-33 0 0,-1 0-41 0 0,1 1-48 0 0,-1-1-52 0 0,0 0-8 0 0,0 1-45 0 0,1-1-46 0 0,-1 0-50 0 0,0 0-53 0 0,0 0-56 0 0,-1 0-60 0 0,1 0-63 0 0,-3-4-946 0 0,-5-4-875 0 0</inkml:trace>
  <inkml:trace contextRef="#ctx0" brushRef="#br1" timeOffset="28486.49">6800 2810 9152 0 0,'-13'-13'208'0'0,"10"10"33"0"0,1 1 14 0 0,-2-2-115 0 0,0 1-53 0 0,-17-19-58 0 0,13 14-39 0 0,-6-6 11 0 0,4 7 92 0 0,-1 2 184 0 0,-1-1 159 0 0,6-2-175 0 0,4 3-110 0 0,2 5-114 0 0,-1-1 1 0 0,1 1-1 0 0,0-1 0 0 0,-1 0 1 0 0,1 1-1 0 0,0-1 1 0 0,-1 1-1 0 0,1-1 1 0 0,-1 0-1 0 0,1 1 1 0 0,0-1-1 0 0,-1 1 1 0 0,1-1-1 0 0,-1 1 1 0 0,0 0-1 0 0,1-1 0 0 0,-1 1 1 0 0,1 0-1 0 0,-1-1 1 0 0,0 1-1 0 0,1 0 1 0 0,-1-1-38 0 0,-4-1 144 0 0,-3-4 160 0 0,0 0 46 0 0,-2-4 210 0 0,8 9-490 0 0,1 0 0 0 0,-1 1-1 0 0,1-1 1 0 0,-1 0 0 0 0,1 1-1 0 0,-1-1 1 0 0,0 0 0 0 0,1 1-1 0 0,-1 0 1 0 0,0-1 0 0 0,1 1-1 0 0,-1 0 1 0 0,-1 0-70 0 0,-4 0 96 0 0,-1 0 60 0 0,-11 0 265 0 0,13 0-331 0 0,1 0-41 0 0,5 0-44 0 0,-1 0 1 0 0,1 0 0 0 0,-1 0-1 0 0,1-1 1 0 0,-1 1 0 0 0,1 0-1 0 0,-1 0 1 0 0,0 0-1 0 0,1 0 1 0 0,-1 1 0 0 0,1-1-1 0 0,-1 0 1 0 0,1 0 0 0 0,-1 0-1 0 0,1 0 1 0 0,-1 0-1 0 0,1 1 1 0 0,0-1 0 0 0,-1 0-1 0 0,1 0 1 0 0,-1 1 0 0 0,1-1-1 0 0,-1 0 1 0 0,1 1-1 0 0,0-1 1 0 0,-1 0 0 0 0,1 1-1 0 0,0-1 1 0 0,-1 1 0 0 0,1-1-1 0 0,0 0 1 0 0,-1 1-1 0 0,1-1 1 0 0,0 1 0 0 0,0-1-1 0 0,0 1 1 0 0,0-1 0 0 0,-1 1-1 0 0,1-1 1 0 0,0 1-1 0 0,0-1 1 0 0,0 1 0 0 0,0-1-1 0 0,0 1 1 0 0,0-1 0 0 0,0 1-6 0 0,-2 5 117 0 0,-11 4-53 0 0,8-8-60 0 0,4-1-1 0 0,0-1-1 0 0,1 0 0 0 0,-1 0 1 0 0,0 1-1 0 0,1-1 0 0 0,-1 0 1 0 0,1 1-1 0 0,-1-1 1 0 0,1 1-1 0 0,-1-1 0 0 0,1 1 1 0 0,-1-1-1 0 0,1 1 0 0 0,-1-1 1 0 0,1 1-1 0 0,-1-1 0 0 0,1 1 1 0 0,0 0-1 0 0,-1-1 1 0 0,1 1-1 0 0,0-1 0 0 0,0 1-2 0 0,-3 4 15 0 0,-7 9 7 0 0,6-8 30 0 0,5 3-54 0 0,-1-6 6 0 0,0-1-4 0 0,0-1 0 0 0,0 1 0 0 0,-1 0 0 0 0,1-1 0 0 0,0 1 0 0 0,-1-1 0 0 0,1 1 0 0 0,-1-1 0 0 0,1 1 0 0 0,-1-1 0 0 0,0 1 0 0 0,0-1 0 0 0,0 2 0 0 0,-5 7 28 0 0,3 7 60 0 0,3-12-61 0 0,-1 0 1 0 0,0 0 0 0 0,0 1 0 0 0,0-1 0 0 0,-2 4-28 0 0,1-3 20 0 0,0-1 0 0 0,1 1 1 0 0,0 0-1 0 0,0 0 0 0 0,0 0 1 0 0,0 0-21 0 0,1 20 5 0 0,-1-15-38 0 0,1 0 0 0 0,0-1 0 0 0,1 1 0 0 0,0 0 0 0 0,1 4 33 0 0,4 0-35 0 0,-5-12 31 0 0,0 0 0 0 0,0 0 1 0 0,0 0-1 0 0,0 0 0 0 0,0 1 0 0 0,-1-1 0 0 0,1 0 0 0 0,-1 1 0 0 0,0-1 1 0 0,0 2 3 0 0,4 30 11 0 0,5 4 44 0 0,-7-30-42 0 0,-1 0-1 0 0,-1 0 1 0 0,0-1 0 0 0,0 1-1 0 0,0 1-12 0 0,-1-2 17 0 0,1-1-1 0 0,0 0 0 0 0,0 0 0 0 0,1 0 0 0 0,0 0 0 0 0,1 4-16 0 0,3 4 19 0 0,-3-11-7 0 0,-1-1 0 0 0,0 0-1 0 0,0 1 1 0 0,0-1 0 0 0,0 0 0 0 0,-1 1 0 0 0,0-1 0 0 0,1 2-12 0 0,-2 5 44 0 0,1-8-34 0 0,0 0 0 0 0,0 0 0 0 0,0 0 1 0 0,0 0-1 0 0,0 0 0 0 0,1 0 0 0 0,-1 0 0 0 0,0 0 0 0 0,1 0 0 0 0,0 0 0 0 0,-1 0-10 0 0,5 6 35 0 0,-4-6-26 0 0,0-1-1 0 0,0 1 0 0 0,0-1 1 0 0,0 1-1 0 0,-1-1 0 0 0,1 1 1 0 0,0-1-1 0 0,-1 1 1 0 0,1-1-1 0 0,-1 1 0 0 0,0 0 1 0 0,0-1-1 0 0,0 1 0 0 0,1 0-8 0 0,-2-2 4 0 0,1 1-1 0 0,0-1 1 0 0,0 1-1 0 0,0-1 1 0 0,0 1-1 0 0,0-1 1 0 0,0 1-1 0 0,0 0 1 0 0,0-1-1 0 0,0 1 1 0 0,0-1-1 0 0,0 1 1 0 0,0-1-1 0 0,0 1 1 0 0,1-1-1 0 0,-1 1 1 0 0,0-1-1 0 0,0 1 1 0 0,0-1-1 0 0,1 0 1 0 0,-1 1-1 0 0,0-1 0 0 0,1 1 1 0 0,-1-1-1 0 0,0 0 1 0 0,1 1-1 0 0,-1-1 1 0 0,1 0-1 0 0,-1 1 1 0 0,0-1-1 0 0,1 0 1 0 0,-1 1-1 0 0,1-1 1 0 0,-1 0-1 0 0,1 0 1 0 0,-1 0-1 0 0,1 0 1 0 0,-1 1-1 0 0,1-1 1 0 0,-1 0-1 0 0,1 0 1 0 0,-1 0-1 0 0,1 0 1 0 0,-1 0-1 0 0,1 0 0 0 0,0 0-3 0 0,1 0 79 0 0,-2 0-39 0 0,0 0-132 0 0,0 0 16 0 0,0 0-74 0 0,0 0-87 0 0,0 0 68 0 0,0 0-39 0 0,0 0-42 0 0,0 0-40 0 0,0 0-36 0 0,0 0-34 0 0,0 0-234 0 0,0 0-55 0 0,0 0-766 0 0,0 0-605 0 0,0 0-1150 0 0</inkml:trace>
  <inkml:trace contextRef="#ctx0" brushRef="#br1" timeOffset="28660.92">6453 3078 8592 0 0,'0'0'250'0'0,"0"0"4"0"0,0 0-189 0 0,3 0-37 0 0,10 0 19 0 0,-6 0 19 0 0,-1 0 37 0 0,-1-2 125 0 0,4-5-87 0 0,7 2 116 0 0,2 4-2 0 0,-4 1-117 0 0,-10 0-114 0 0,13-3 130 0 0,-3-2-73 0 0,2-1-23 0 0,7 3-29 0 0,14 3-28 0 0,-18 1-4 0 0,12-1 3 0 0</inkml:trace>
  <inkml:trace contextRef="#ctx0" brushRef="#br1" timeOffset="26708.49">3724 3126 7688 0 0,'0'0'166'0'0,"0"0"29"0"0,0 0 14 0 0,-3 0-25 0 0,0 0-240 0 0,-1 0 51 0 0,0 0 45 0 0,-1 0 41 0 0,-1 0 59 0 0,0 0 39 0 0,-11 0 482 0 0,17 0-630 0 0,-1-1 0 0 0,0 1-1 0 0,0 0 1 0 0,1 1 0 0 0,-1-1-1 0 0,0 0 1 0 0,1 0 0 0 0,-1 0 0 0 0,0 0-1 0 0,1 0 1 0 0,-1 1 0 0 0,1-1-1 0 0,-1 0 1 0 0,0 1 0 0 0,1-1-1 0 0,-1 0 1 0 0,1 1 0 0 0,-1-1-1 0 0,1 1 1 0 0,-1-1 0 0 0,1 1-1 0 0,-1-1 1 0 0,1 1 0 0 0,-1-1-1 0 0,1 1 1 0 0,-1 0-31 0 0,-4 4 373 0 0,-5-3-45 0 0,9-2-310 0 0,1 0-1 0 0,-1 0 1 0 0,1 0-1 0 0,-1 0 1 0 0,1 0-1 0 0,-1 0 1 0 0,1 0-1 0 0,-1 0 1 0 0,1 0-1 0 0,-1 0 1 0 0,1 0-1 0 0,-1 0 1 0 0,1 0-1 0 0,-1 1 1 0 0,1-1-1 0 0,-1 0 1 0 0,1 0-1 0 0,0 0 1 0 0,-1 1-1 0 0,1-1 1 0 0,-1 0-1 0 0,1 1 1 0 0,-1-1-1 0 0,1 0 1 0 0,0 1-1 0 0,-1-1 1 0 0,1 0-1 0 0,0 1 1 0 0,0-1-1 0 0,-1 1 1 0 0,1-1-1 0 0,0 1-17 0 0,-5 6 267 0 0,-1-3-11 0 0,5-3-231 0 0,1-1 0 0 0,-1 1-1 0 0,0 0 1 0 0,0-1-1 0 0,1 1 1 0 0,-1 0 0 0 0,1 0-1 0 0,-1-1 1 0 0,1 1-1 0 0,-1 0 1 0 0,1 0-1 0 0,-1 0 1 0 0,1 0 0 0 0,0 0-1 0 0,-1-1 1 0 0,1 1-1 0 0,0 0 1 0 0,0 0 0 0 0,0 1-25 0 0,-4 8 120 0 0,-2 9 90 0 0,3-11-97 0 0,0-1 40 0 0,-2 1-12 0 0,4-6-114 0 0,0-1-1 0 0,0 0 1 0 0,0 1 0 0 0,0-1 0 0 0,1 1-1 0 0,-1 0 1 0 0,1-1 0 0 0,-1 1 0 0 0,1-1 0 0 0,-1 1-1 0 0,1 0 1 0 0,0-1 0 0 0,0 1 0 0 0,0 0-27 0 0,0 15 187 0 0,0 20 129 0 0,0-25-191 0 0,0 1 41 0 0,-1-12-143 0 0,1 1 0 0 0,0 0 1 0 0,0 0-1 0 0,-1 0 0 0 0,1-1 0 0 0,-1 1 0 0 0,0 0 0 0 0,1-1 0 0 0,-1 1 0 0 0,-1 0-23 0 0,-2 10 139 0 0,8 0-8 0 0,-3-10-117 0 0,0-1-1 0 0,0 1 1 0 0,0-1 0 0 0,-1 1-1 0 0,1 0 1 0 0,-1 0 0 0 0,1-1-1 0 0,-1 1 1 0 0,0 0 0 0 0,1 1-14 0 0,-1-2 7 0 0,0 1 0 0 0,0 0 1 0 0,0-1-1 0 0,1 1 0 0 0,-1 0 1 0 0,0-1-1 0 0,1 1 0 0 0,0 0 1 0 0,-1-1-1 0 0,1 1 0 0 0,0-1 1 0 0,0 0-1 0 0,0 1 0 0 0,0-1 1 0 0,0 1-1 0 0,0-1 0 0 0,0 0 1 0 0,1 1-8 0 0,0 0 77 0 0,1 1 56 0 0,4 2-48 0 0,17 9 173 0 0,-10-7-151 0 0,-14-7-106 0 0,0 1 0 0 0,0-1-1 0 0,1 0 1 0 0,-1 0 0 0 0,1 0 0 0 0,-1 1-1 0 0,1-1 1 0 0,-1 0 0 0 0,1 0-1 0 0,-1 0 1 0 0,1 0 0 0 0,-1 0 0 0 0,0 0-1 0 0,1 0 1 0 0,-1 0 0 0 0,1 0 0 0 0,-1 0-1 0 0,1 0 1 0 0,-1 0 0 0 0,1 0-1 0 0,-1 0 1 0 0,1 0 0 0 0,-1-1 0 0 0,1 1-1 0 0,-1 0 1 0 0,0 0 0 0 0,1 0 0 0 0,-1-1-1 0 0,1 1 1 0 0,-1 0 0 0 0,0-1 0 0 0,1 1-1 0 0,-1 0 1 0 0,0-1 0 0 0,1 1-1 0 0,-1 0 1 0 0,0-1 0 0 0,0 1 0 0 0,1-1-1 0 0,-1 1 0 0 0,0-1 0 0 0,1 1 0 0 0,-1-1 0 0 0,1 0 0 0 0,-1 1 0 0 0,1-1 0 0 0,-1 1 0 0 0,1-1 0 0 0,0 1 0 0 0,-1-1 0 0 0,1 1-1 0 0,0-1 1 0 0,-1 1 0 0 0,1 0 0 0 0,0-1 0 0 0,0 1 0 0 0,-1 0 0 0 0,1 0 0 0 0,0-1 0 0 0,0 1 0 0 0,-1 0 0 0 0,1 0 0 0 0,0 0 0 0 0,13 0-82 0 0,12-3 11 0 0,-18 1-33 0 0,-1-1-59 0 0,1 0-94 0 0,0 0-114 0 0,-4 1 135 0 0,0 0-36 0 0,-2 1-31 0 0,0-1-51 0 0,0 1-46 0 0,0-1-40 0 0,2 0-537 0 0,0-1-92 0 0,2 1-710 0 0,3 2-1004 0 0,-8 0 2700 0 0</inkml:trace>
  <inkml:trace contextRef="#ctx0" brushRef="#br1" timeOffset="27105.39">3992 3394 7632 0 0,'29'0'361'0'0,"-27"0"-152"0"0,1 0-25 0 0,5 0-148 0 0,10 0 30 0 0,-16 0 38 0 0,1 2 118 0 0,4 3-42 0 0,-5-3-92 0 0,1-1 1 0 0,0 0 0 0 0,0 0-1 0 0,0 0 1 0 0,0 0 0 0 0,0-1 0 0 0,0 1-1 0 0,0-1 1 0 0,3 0-89 0 0,3 1 167 0 0,0-1-50 0 0,-8 0-100 0 0,46 0 1151 0 0,-28 0-695 0 0,-11-1-321 0 0,-1-1-35 0 0,7-9 134 0 0,-11 9-56 0 0,1 1-86 0 0,-1 0-62 0 0,3 2-6 0 0,-4 0 33 0 0,5-2 17 0 0,-1-1 46 0 0,1-2 71 0 0,4-4 151 0 0,-1-1-1 0 0,-4 3-152 0 0,-1 1-72 0 0,-2 1-46 0 0,1 1-56 0 0,-2 0-63 0 0,1-2 145 0 0,-1-8-21 0 0,4 5-80 0 0,-1-1-3 0 0,-3-22-84 0 0,-1 15 118 0 0,0-14-26 0 0,-5 13 34 0 0,-9-6-34 0 0,-1-1 42 0 0,9 11-36 0 0,-5 8 19 0 0,3-7-32 0 0,7 11-11 0 0,-1 0 0 0 0,1 0 0 0 0,-1 0 0 0 0,1 0 0 0 0,-1 0 0 0 0,1 0 0 0 0,-1 0 0 0 0,0 0 0 0 0,1 1 0 0 0,-1-1 0 0 0,0 0 0 0 0,0 0 0 0 0,0 0 0 0 0,0 1 0 0 0,1-1 0 0 0,-2 0 0 0 0,-22-10 1 0 0,22 10 3 0 0,-1-3 3 0 0,3 4-7 0 0,0 0 1 0 0,0 0 0 0 0,0 0 0 0 0,0 0 0 0 0,0 0 0 0 0,0 0-1 0 0,0 0 1 0 0,0 0 0 0 0,0-1 0 0 0,0 1 0 0 0,0 0 0 0 0,-1 0-1 0 0,1 0 1 0 0,0 0 0 0 0,0 0 0 0 0,0 0 0 0 0,0 0 0 0 0,0 0 0 0 0,0 0-1 0 0,0 0 1 0 0,0 0 0 0 0,-1 0 0 0 0,1 0 0 0 0,0 0 0 0 0,0 0-1 0 0,0 0 1 0 0,0 0 0 0 0,0-1 0 0 0,0 1 0 0 0,-1 1 0 0 0,1-1-1 0 0,0 0 1 0 0,0 0 0 0 0,0 0 0 0 0,0 0 0 0 0,0 0 0 0 0,0 0 0 0 0,0 0-1 0 0,-1 0 1 0 0,1 0 0 0 0,0 0 0 0 0,0 0 0 0 0,0 0 0 0 0,0 0-1 0 0,0 0 1 0 0,0 0 0 0 0,0 0 0 0 0,0 0 0 0 0,-1 1 0 0 0,1-1-1 0 0,0 0 1 0 0,0 0 0 0 0,0 0 0 0 0,0 0 0 0 0,0 0 0 0 0,0 0 0 0 0,0 0-1 0 0,-13 11 25 0 0,0-6 28 0 0,7 6-25 0 0,-7-6 31 0 0,9-2-48 0 0,0 0 1 0 0,0 0-1 0 0,0 0 1 0 0,0 0-1 0 0,0 1 1 0 0,1 0-1 0 0,-1 0 1 0 0,1 0 0 0 0,0 0-1 0 0,0 0 1 0 0,-1 4-12 0 0,-2 19 74 0 0,-4-6-4 0 0,5 5-17 0 0,-2-13-39 0 0,6-12-8 0 0,1 0 0 0 0,-1 1 1 0 0,0-1-1 0 0,0 1 0 0 0,1 0 0 0 0,-1-1 0 0 0,1 1 1 0 0,-1-1-1 0 0,1 1 0 0 0,0 0 0 0 0,0-1 1 0 0,-1 1-1 0 0,1 0 0 0 0,0 0-6 0 0,0 62 142 0 0,0-36-26 0 0,0-27-105 0 0,1 1 0 0 0,-1 0 0 0 0,0-1 1 0 0,0 1-1 0 0,1 0 0 0 0,-1-1 0 0 0,1 1 1 0 0,-1-1-1 0 0,1 1 0 0 0,0 0 0 0 0,0-1 1 0 0,0 0-1 0 0,0 1 0 0 0,0-1-11 0 0,4 7 47 0 0,0 4 20 0 0,1-2-41 0 0,-2 0-23 0 0,-2-5-3 0 0,4 6 0 0 0,-4-10 0 0 0,0 1 0 0 0,1 0 0 0 0,-1-1 0 0 0,0 0 0 0 0,1 0 0 0 0,-1 1 0 0 0,1-1 0 0 0,-1-1 0 0 0,1 1 0 0 0,0 0 0 0 0,8 0-2 0 0,0 1 0 0 0,0-2 0 0 0,0 0 0 0 0,6 0 2 0 0,-2-1-48 0 0,0 2-150 0 0,-10-1 96 0 0,0 0 0 0 0,0 0 0 0 0,0-1 0 0 0,0 1 0 0 0,5-2 102 0 0,21-11-444 0 0</inkml:trace>
  <inkml:trace contextRef="#ctx0" brushRef="#br1" timeOffset="23851.92">568 2779 6416 0 0,'0'0'184'0'0,"0"0"-45"0"0,0 0-6 0 0,0 0 48 0 0,0 0 152 0 0,0 0 283 0 0,-2 0 22 0 0,-11 0-17 0 0,-1 0-70 0 0,12 0-35 0 0,2 0-4 0 0,0 0-26 0 0,0 0-106 0 0,0 0-48 0 0,0 0-10 0 0,0 0-20 0 0,0 2-72 0 0,-2 5-109 0 0,-3-2 6 0 0,0-1-18 0 0,3 0-3 0 0,0 1 14 0 0,2 2 37 0 0,0-1-53 0 0,-1-3-62 0 0,1 0-1 0 0,0 1 1 0 0,0-1-1 0 0,0 0 1 0 0,0 0-1 0 0,0 0 1 0 0,1 1-1 0 0,0-1 1 0 0,-1 0 0 0 0,2 1-42 0 0,1-2 53 0 0,4 4 30 0 0,-6-4-67 0 0,0 0 0 0 0,-1 1 0 0 0,1-1 0 0 0,-1 0 0 0 0,1 1 1 0 0,-1-1-1 0 0,0 0 0 0 0,0 1 0 0 0,0 1-16 0 0,-1 17 134 0 0,-1 10 133 0 0,3-15-81 0 0,2-2 43 0 0,8 23 161 0 0,-4-10-181 0 0,-2-5-96 0 0,-1-2-81 0 0,1 48 111 0 0,1-40-99 0 0,1 4 71 0 0,6 29 159 0 0,-10-27-78 0 0,-3-29-146 0 0,0 1 1 0 0,0-1 0 0 0,1 1-1 0 0,0 4-50 0 0,3 4 91 0 0,4 22 141 0 0,-7-22-115 0 0,0 3 43 0 0,-1-9-83 0 0,1 0-1 0 0,1 1 1 0 0,0-2-1 0 0,0 1 1 0 0,3 8-77 0 0,-4-14 17 0 0,0 2 44 0 0,0 0 0 0 0,0 0 0 0 0,-1 0-1 0 0,1 0 1 0 0,-1 3-61 0 0,-1 17 209 0 0,0-12-130 0 0,1 67 833 0 0,0-76-806 0 0,0-3-29 0 0,0 0-12 0 0,0 0-1 0 0,0 0 3 0 0,0 0 10 0 0,0 0-41 0 0,-2 0-48 0 0,-3 0-69 0 0,-1 0-54 0 0,6 0 129 0 0,0 0 0 0 0,0 0 1 0 0,0 0-1 0 0,0 0 0 0 0,0 0 0 0 0,0 0 0 0 0,0 0 0 0 0,0 0 0 0 0,-1 0 0 0 0,1 0 0 0 0,0 0 0 0 0,0 0 0 0 0,0 0 0 0 0,0 0 0 0 0,0 0 0 0 0,0 0 0 0 0,0 0 0 0 0,0 0 0 0 0,0 0 0 0 0,0 0 0 0 0,-1 0 0 0 0,1 0 0 0 0,0 0 0 0 0,0 0 0 0 0,0 0 0 0 0,0-1 0 0 0,0 1 0 0 0,0 0 0 0 0,0 0 0 0 0,0 0 0 0 0,0 0 1 0 0,0 0-1 0 0,0 0 0 0 0,0 0 0 0 0,0 0 0 0 0,0 0 0 0 0,0 0 0 0 0,0 0 0 0 0,-1 0 0 0 0,1 0 0 0 0,0-1 0 0 0,0 1 0 0 0,0 0 0 0 0,0 0 0 0 0,0 0 0 0 0,0 0 0 0 0,0 0 0 0 0,0 0 0 0 0,0 0 0 0 0,0 0 0 0 0,0 0 0 0 0,0 0 0 0 0,0-1 0 0 0,0 1 0 0 0,1 0 0 0 0,-1 0 0 0 0,0 0 6 0 0,-1-3-1 0 0,1 1-74 0 0,0 1-77 0 0,-1-1-79 0 0,0 1-81 0 0,0 1-82 0 0,0-1-85 0 0,-1 0-86 0 0,1 0-138 0 0,-1 0-103 0 0,0 0-106 0 0,0-1-109 0 0,0-2-1286 0 0,2-5-1306 0 0</inkml:trace>
  <inkml:trace contextRef="#ctx0" brushRef="#br1" timeOffset="24526.23">537 2826 6216 0 0,'0'0'133'0'0,"0"0"23"0"0,0 0 15 0 0,0 2-15 0 0,0 5-109 0 0,0-3 18 0 0,0-2 65 0 0,0-1 149 0 0,0-1 249 0 0,0 0 16 0 0,0 0-15 0 0,0 0-87 0 0,0 0-40 0 0,2 2-8 0 0,2 3-237 0 0,2 6 125 0 0,4 7 173 0 0,-1-10-213 0 0,-4-5-143 0 0,-4-3-75 0 0,0 0 1 0 0,-1 0-1 0 0,1 1 1 0 0,-1-1-1 0 0,1 0 0 0 0,0 1 1 0 0,-1-1-1 0 0,1 1 1 0 0,-1-1-1 0 0,1 0 1 0 0,-1 1-1 0 0,1-1 1 0 0,-1 1-1 0 0,1 0 1 0 0,-1-1-1 0 0,0 1 1 0 0,1-1-1 0 0,-1 1 1 0 0,0 0-1 0 0,1-1 1 0 0,-1 1-1 0 0,0 0-24 0 0,3 4 100 0 0,-1-1 12 0 0,1 0 0 0 0,1 1 1 0 0,-1-1-1 0 0,1 0 0 0 0,-1-1 0 0 0,1 1 0 0 0,2 1-112 0 0,0 0 180 0 0,0 0 0 0 0,-1 0-1 0 0,0 1 1 0 0,4 5-180 0 0,-1 2 185 0 0,0 0 46 0 0,15 28 589 0 0,-9-15-353 0 0,-5-9-226 0 0,0-3-108 0 0,-1-1-77 0 0,1 3 137 0 0,-2 2 23 0 0,0 1-11 0 0,2-3-35 0 0,22 41 295 0 0,-22-39-287 0 0,-4-3-57 0 0,-4-12-98 0 0,-1-1-1 0 0,1 1 1 0 0,0 0-1 0 0,0 0 0 0 0,1-1 1 0 0,-1 1-1 0 0,0-1 1 0 0,1 1-1 0 0,0-1 1 0 0,-1 0-1 0 0,1 1 0 0 0,1-1-22 0 0,4 6 78 0 0,-3-5-39 0 0,-1 0 1 0 0,0 0-1 0 0,0 0 1 0 0,0 1 0 0 0,0 0-1 0 0,0 0-39 0 0,7 19 198 0 0,1 1-15 0 0,-11-23-175 0 0,1 0 0 0 0,0 0-1 0 0,-1 0 1 0 0,1 0 0 0 0,0-1-1 0 0,0 1 1 0 0,0 0 0 0 0,-1 0-1 0 0,1-1 1 0 0,0 1 0 0 0,0 0 0 0 0,0-1-1 0 0,0 1 1 0 0,0-1 0 0 0,0 0-1 0 0,1 1-7 0 0,9 5 101 0 0,-6 5 3 0 0,6-6 0 0 0,-6 2-32 0 0,-5-7-68 0 0,0 1 1 0 0,0-1-1 0 0,0 1 0 0 0,0-1 0 0 0,1 0 0 0 0,-1 1 0 0 0,0-1 0 0 0,0 0 0 0 0,1 1 0 0 0,-1-1 0 0 0,0 0 0 0 0,1 0 1 0 0,-1 1-1 0 0,0-1 0 0 0,1 0 0 0 0,-1 0 0 0 0,0 1 0 0 0,1-1 0 0 0,-1 0 0 0 0,1 0 0 0 0,-1 0 0 0 0,0 0 0 0 0,1 0 0 0 0,-1 0 1 0 0,1 0-1 0 0,-1 1 0 0 0,1-1 0 0 0,-1 0 0 0 0,0 0 0 0 0,1-1 0 0 0,0 1-4 0 0,1 0 89 0 0,-2 0-1 0 0,3 0 0 0 0,-3 0-84 0 0,1 0 0 0 0,-1 1 0 0 0,0-1-1 0 0,1 0 1 0 0,-1 0 0 0 0,1-1-1 0 0,-1 1 1 0 0,1 0 0 0 0,-1 0-1 0 0,0 0 1 0 0,1 0 0 0 0,-1 0 0 0 0,1 0-1 0 0,-1 0 1 0 0,0-1 0 0 0,1 1-1 0 0,-1 0 1 0 0,0 0 0 0 0,1-1-1 0 0,-1 1 1 0 0,0 0 0 0 0,1-1-1 0 0,-1 1 1 0 0,0 0 0 0 0,0 0 0 0 0,1-1-1 0 0,-1 1 1 0 0,0-1 0 0 0,0 1-1 0 0,1 0 1 0 0,-1-1-4 0 0,5-6 61 0 0,1 3-2 0 0,-1 0-8 0 0,-4 0 18 0 0,0-5 56 0 0,-1 8-109 0 0,0-1-1 0 0,0 1 0 0 0,1-1 0 0 0,-1 1 0 0 0,1-1 1 0 0,-1 1-1 0 0,1 0 0 0 0,-1-1 0 0 0,1 1 0 0 0,0 0 1 0 0,0-1-16 0 0,6-12 96 0 0,-6-3-16 0 0,-1 15-75 0 0,0-1 1 0 0,0 1 0 0 0,0-1-1 0 0,0 1 1 0 0,0 0 0 0 0,1-1-1 0 0,-1 1 1 0 0,1-1 0 0 0,-1 1-1 0 0,2-2-5 0 0,0 1-4 0 0,0-1-1 0 0,0 1 0 0 0,-1-1 0 0 0,0 0 0 0 0,1 1 0 0 0,-1-1 0 0 0,-1 0 1 0 0,1 0-1 0 0,0 0 0 0 0,-1 0 0 0 0,0-2 5 0 0,0-9-9 0 0,0 8 9 0 0,-1 1 0 0 0,1-1-1 0 0,1 1 1 0 0,0-1 0 0 0,0 1-1 0 0,0-1 1 0 0,9-14 0 0 0,-4-8 0 0 0,4-2 0 0 0,-4 4 0 0 0,9-28 0 0 0,1 8 0 0 0,-3 20 0 0 0,16-22 0 0 0,-26 35 11 0 0,-1 22 38 0 0,3-3-40 0 0,-4-5-9 0 0,-1 1 0 0 0,1-1 0 0 0,-1 1 0 0 0,1-1-1 0 0,-1 1 1 0 0,1-1 0 0 0,-1 1 0 0 0,1-1 0 0 0,-1 1-1 0 0,1-1 1 0 0,-1 1 0 0 0,1 0 0 0 0,-1-1 0 0 0,0 1-1 0 0,0 0 1 0 0,1-1 0 0 0,-1 1 0 0 0,0 0 0 0 0,0 0-1 0 0,0-1 1 0 0,0 1 0 0 0,1 0 0 0 0,-1 0 0 0 0,0-1-1 0 0,-1 1 1 0 0,1 11-1 0 0,0-8-1 0 0,0 0-1 0 0,0 0 1 0 0,0-1-1 0 0,1 1 1 0 0,-1 0-1 0 0,1-1 1 0 0,0 3 2 0 0,0-4-11 0 0,0 1 0 0 0,0-1 0 0 0,0 0 1 0 0,1 0-1 0 0,-1-1 0 0 0,0 1 0 0 0,1 0 0 0 0,-1 0 0 0 0,1-1 11 0 0,1 2-23 0 0,-1 0 0 0 0,0 1 0 0 0,0-1 0 0 0,0 0 0 0 0,0 1 0 0 0,0-1 0 0 0,-1 1 0 0 0,0-1 0 0 0,1 1 0 0 0,-1 0 0 0 0,-1-1 0 0 0,1 2 23 0 0,1 2-30 0 0,-1-1 0 0 0,1 0 0 0 0,0 0 0 0 0,2 2 30 0 0,27 71-24 0 0,-20-59 22 0 0,-2 1-1 0 0,0 0 0 0 0,-1 0 1 0 0,0 7 2 0 0,-4-11-26 0 0,-2-9 18 0 0,-1 0-1 0 0,2-1 0 0 0,-1 0 0 0 0,1 1 0 0 0,0 0 9 0 0,1 1-29 0 0,0 0 1 0 0,-1 0-1 0 0,0 1 0 0 0,-1-1 29 0 0,0 1-31 0 0,1 0 0 0 0,0-1-1 0 0,1 1 1 0 0,0-1 31 0 0,4 13-48 0 0,-4-10 56 0 0,2 2 71 0 0,5 4 68 0 0,-6 8 11 0 0,-3-20-112 0 0,0-1-1 0 0,0 0 0 0 0,1 0 0 0 0,-1 0 1 0 0,1 0-1 0 0,1 1-45 0 0,10 10 168 0 0,-13-15-155 0 0,0 0-7 0 0,0 0 0 0 0,0 0 0 0 0,0 0 0 0 0,0 0 0 0 0,0 0 0 0 0,-1 1 0 0 0,1-1 0 0 0,0 0 0 0 0,-1 1 0 0 0,1-1 0 0 0,0 0-1 0 0,-1 2-5 0 0,2 11 84 0 0,-2-4-52 0 0,0-7 43 0 0,0-3-6 0 0,0 0-31 0 0,0 0-54 0 0,0 0-37 0 0,0 0-15 0 0,0 0-33 0 0,0 0-38 0 0,0 0-33 0 0,0 0-135 0 0,0 0-37 0 0,3-3-899 0 0,10-10-48 0 0</inkml:trace>
  <inkml:trace contextRef="#ctx0" brushRef="#br1" timeOffset="25065.75">1909 3315 5344 0 0,'-10'0'158'0'0,"-15"0"14"0"0,20-2-89 0 0,1-1 45 0 0,2 0 60 0 0,1-2 73 0 0,1 5-248 0 0,0 0 0 0 0,0 0-1 0 0,0-1 1 0 0,0 1-1 0 0,0 0 1 0 0,0 0-1 0 0,0 0 1 0 0,0 0 0 0 0,0 0-1 0 0,0 0 1 0 0,0 0-1 0 0,0 0 1 0 0,0 0-1 0 0,0 0 1 0 0,0-1-1 0 0,0 1 1 0 0,0 0 0 0 0,0 0-1 0 0,0 0 1 0 0,0 0-1 0 0,0 0 1 0 0,0 0-1 0 0,0 0 1 0 0,0 0 0 0 0,0 0-1 0 0,0 0 1 0 0,0 0-1 0 0,0 0 1 0 0,0-1-1 0 0,0 1 1 0 0,-1 0-1 0 0,1 0 1 0 0,0 0 0 0 0,0 0-1 0 0,0 0 1 0 0,0 0-1 0 0,0 0 1 0 0,0 0-1 0 0,0 0 1 0 0,0 0-1 0 0,0 0 1 0 0,0 0 0 0 0,0 0-1 0 0,-1 0 1 0 0,1 0-1 0 0,0 0 1 0 0,0 0-1 0 0,0 0 1 0 0,0 0 0 0 0,0 0-1 0 0,0 0 1 0 0,0 0-1 0 0,0 0 1 0 0,0 0-1 0 0,0 0 1 0 0,-1 0-1 0 0,1 0-12 0 0,-1 0 103 0 0,-1 0 44 0 0,-2 0 174 0 0,-5 0 550 0 0,6 0-639 0 0,1-1-47 0 0,0 1-90 0 0,1 0-39 0 0,0-1-45 0 0,0 1-50 0 0,-1-3 193 0 0,0-1-7 0 0,0 1-11 0 0,0 1-3 0 0,0 1-15 0 0,-1 1 37 0 0,0-1 44 0 0,-2 1 52 0 0,-2 0-102 0 0,-2 0 53 0 0,-3 0 93 0 0,-7 0 210 0 0,18 0-497 0 0,0 0 1 0 0,1 1-1 0 0,-1-1 1 0 0,0 0-1 0 0,1 0 1 0 0,-1 0 0 0 0,0 0-1 0 0,1 1 1 0 0,-1-1-1 0 0,1 0 1 0 0,-1 0-1 0 0,1 1 1 0 0,-1-1-1 0 0,0 1 1 0 0,1-1-1 0 0,-1 0 1 0 0,1 1 0 0 0,0-1-1 0 0,-1 1 1 0 0,1-1-1 0 0,-1 1 1 0 0,1 0-1 0 0,0-1-8 0 0,-1 1 8 0 0,1-1 1 0 0,-1 1-1 0 0,1-1 0 0 0,0 1 0 0 0,-1-1 0 0 0,1 1 0 0 0,-1-1 0 0 0,1 1 1 0 0,-1-1-1 0 0,1 1 0 0 0,-1-1 0 0 0,1 0 0 0 0,-1 1 0 0 0,0-1 0 0 0,1 0 1 0 0,-1 0-1 0 0,0 1 0 0 0,1-1 0 0 0,-1 0 0 0 0,1 0 0 0 0,-1 0 1 0 0,0 0-1 0 0,0 0-8 0 0,-4 3 106 0 0,-21 23 88 0 0,23-23-104 0 0,1-1-20 0 0,-9 11-17 0 0,6 1-26 0 0,-6-9 49 0 0,-5 24 64 0 0,16-28-129 0 0,-1 1 1 0 0,1 0 0 0 0,-1 0 0 0 0,1-1 0 0 0,0 1-1 0 0,-1 0 1 0 0,1 0 0 0 0,0-1 0 0 0,0 2-12 0 0,0 4 36 0 0,-2-1-34 0 0,2-4 1 0 0,-1-2 0 0 0,0 1 0 0 0,1 0 0 0 0,-1 0 0 0 0,1-1 0 0 0,-1 1 0 0 0,1 0 0 0 0,0 0 0 0 0,-1 0 0 0 0,1 0 0 0 0,0 0 0 0 0,0 0 0 0 0,-1 0-1 0 0,1 0 1 0 0,0 0 0 0 0,0 0 0 0 0,0 0 0 0 0,0 0 0 0 0,0 0 0 0 0,0 0 0 0 0,1 0 0 0 0,-1-1 0 0 0,0 1 0 0 0,0 0 0 0 0,1 0 0 0 0,-1 0 0 0 0,0 0 0 0 0,1 0 0 0 0,-1 0 0 0 0,1 0 0 0 0,-1-1 0 0 0,2 2-3 0 0,-2-1 1 0 0,1 5 21 0 0,0 1 13 0 0,2-2 41 0 0,8 8-49 0 0,-6 1 47 0 0,6-9 6 0 0,-6 5 38 0 0,6-4 11 0 0,-6 4 6 0 0,8-5 5 0 0,0 6 16 0 0,-9-8 0 0 0,0-2-81 0 0,4-2-10 0 0,-8 1-41 0 0,3 0 128 0 0,2 0-38 0 0,1 0-33 0 0,-3 1-57 0 0,1-1 0 0 0,-1 0 0 0 0,0 0 0 0 0,0 0 0 0 0,1 0 0 0 0,-1-1 0 0 0,0 1-1 0 0,0-1 1 0 0,0 0 0 0 0,1 0-24 0 0,0-1 34 0 0,21-12 170 0 0,-19 3-90 0 0,-5 10-107 0 0,-1 0-1 0 0,0 0 1 0 0,1 0-1 0 0,-1 0 1 0 0,1 0 0 0 0,0 0-1 0 0,-1 0 1 0 0,1 0-1 0 0,0 0 1 0 0,-1 0 0 0 0,1 1-1 0 0,0-1 1 0 0,0 0-1 0 0,0 0 1 0 0,0 1 0 0 0,0-1-7 0 0,6-2 15 0 0,-6 3-15 0 0,-1 0 0 0 0,1-1 1 0 0,-1 1-1 0 0,1 0 0 0 0,-1 0 0 0 0,0 0 0 0 0,1-1 0 0 0,-1 1 0 0 0,1 0 0 0 0,-1-1 0 0 0,1 1 1 0 0,-1 0-1 0 0,0-1 0 0 0,1 1 0 0 0,-1 0 0 0 0,0-1 0 0 0,1 1 0 0 0,-1-1 0 0 0,0 1 0 0 0,0-1 1 0 0,1 1-1 0 0,-1 0 0 0 0,0-1 0 0 0,0 1 0 0 0,0-1 0 0 0,0 1 0 0 0,0-1 0 0 0,1 1 1 0 0,-1-1-1 0 0,0 1 0 0 0,0-1 0 0 0,0 0 0 0 0,0 1 0 0 0,-1-1 0 0 0,1 1 0 0 0,0-1 0 0 0,0 1 1 0 0,0-1-1 0 0,-1-4 0 0 0,2 3 0 0 0,12-22 0 0 0,3-8 0 0 0,-13 17 0 0 0,-3-1 0 0 0,0 3 12 0 0,-1 16 34 0 0,1 4-39 0 0,0-6-12 0 0,0 1-1 0 0,0-1 0 0 0,0 0 1 0 0,0 0-1 0 0,0 0 0 0 0,0 0 1 0 0,1 0-1 0 0,-1 1 0 0 0,0-1 1 0 0,1 0-1 0 0,-1 0 0 0 0,1 0 1 0 0,-1 0 5 0 0,7 3-19 0 0,-7-3 17 0 0,1-1 0 0 0,-1 0 1 0 0,0 0-1 0 0,1 1 0 0 0,-1-1 0 0 0,1 0 0 0 0,-1 1 1 0 0,0-1-1 0 0,1 0 0 0 0,-1 1 0 0 0,0-1 0 0 0,1 0 1 0 0,-1 1-1 0 0,0-1 0 0 0,0 1 0 0 0,1-1 0 0 0,-1 1 1 0 0,0-1-1 0 0,0 1 0 0 0,0-1 0 0 0,1 0 0 0 0,-1 1 1 0 0,0-1-1 0 0,0 1 0 0 0,0-1 0 0 0,0 1 1 0 0,0-1-1 0 0,0 1 0 0 0,0-1 0 0 0,0 1 0 0 0,0-1 1 0 0,-1 1 1 0 0,4 15-12 0 0,13 16 12 0 0,-3-17 0 0 0,0 1 0 0 0,-13-14 0 0 0,1-1 1 0 0,0 0-1 0 0,-1 0 1 0 0,1 0 0 0 0,0 0-1 0 0,0 0 1 0 0,-1 1-1 0 0,1-1 1 0 0,0-1 0 0 0,0 1-1 0 0,0 0 1 0 0,0 0-1 0 0,0 0 1 0 0,0 0 0 0 0,1-1-1 0 0,-1 1 0 0 0,0 0 4 0 0,0-1-1 0 0,0 0 1 0 0,0 0-1 0 0,-1 0 0 0 0,1 0 1 0 0,0 0-1 0 0,0 0 1 0 0,0 0-1 0 0,0 0 1 0 0,-1 0-1 0 0,1 0 1 0 0,0-1-1 0 0,0 1 1 0 0,0 0-4 0 0,3-1 34 0 0,-4 1-34 0 0,0 0 1 0 0,0 0 0 0 0,0 0 0 0 0,0 0 0 0 0,0 0 0 0 0,0 0 0 0 0,0 0-1 0 0,0 0 1 0 0,0 0 0 0 0,0 0 0 0 0,1 0 0 0 0,-1 0 0 0 0,0 0 0 0 0,0 0 0 0 0,0 0-1 0 0,0 0 1 0 0,0 0 0 0 0,0 0 0 0 0,0 0 0 0 0,0 0 0 0 0,0 0 0 0 0,0 0-1 0 0,0 0 1 0 0,1 0 0 0 0,-1 0 0 0 0,0 0 0 0 0,0 0 0 0 0,0 0 0 0 0,0 0-1 0 0,0 0 1 0 0,0 1 0 0 0,0-1 0 0 0,0 0 0 0 0,0 0 0 0 0,0 0 0 0 0,0 0 0 0 0,0 0-1 0 0,0 0 1 0 0,0 0 0 0 0,0 0 0 0 0,0 0 0 0 0,0 0 0 0 0,0 0 0 0 0,0 1-1 0 0,0-1 1 0 0,0 0 0 0 0,0 0 0 0 0,0 0 0 0 0,0 0 0 0 0,0 0 0 0 0,0 0 0 0 0,0 0-1 0 0,0 0 1 0 0,0 0 0 0 0,0 0 0 0 0,0 1 0 0 0,0-1-1 0 0,1 6-23 0 0,1-2-37 0 0,-1-4 48 0 0,-1 0 0 0 0,1 1 1 0 0,-1-1-1 0 0,1 0 0 0 0,-1 1 1 0 0,1-1-1 0 0,-1 0 0 0 0,1 0 1 0 0,0 0-1 0 0,-1 1 0 0 0,1-1 1 0 0,-1 0-1 0 0,1 0 1 0 0,-1 0-1 0 0,1 0 0 0 0,0 0 1 0 0,-1 0 11 0 0,3 0-238 0 0,-3 0-8 0 0</inkml:trace>
  <inkml:trace contextRef="#ctx0" brushRef="#br1" timeOffset="25462.48">2256 2889 8464 0 0,'0'0'190'0'0,"0"-3"28"0"0,0 1 598 0 0,0 0-85 0 0,0 0-82 0 0,0 1-77 0 0,0 1-72 0 0,0 0-68 0 0,0 0-65 0 0,0 1-59 0 0,0 0-55 0 0,0 0-52 0 0,0 1-46 0 0,0 0-43 0 0,0 0-38 0 0,0 0-34 0 0,1 3-45 0 0,-1 2-105 0 0,0 9-283 0 0,1-12 317 0 0,-1 0 56 0 0,0-1 52 0 0,0-1 46 0 0,1-1 54 0 0,-1 1 62 0 0,11 19-35 0 0,-6 8 8 0 0,-1-13-83 0 0,-2-9-41 0 0,0-1-1 0 0,0 1 0 0 0,-1-1 1 0 0,0 1-1 0 0,0 0 0 0 0,-1 0-42 0 0,0 3 73 0 0,1 1-1 0 0,1-1 0 0 0,0 0 1 0 0,0 1-1 0 0,1 0-72 0 0,5 23 188 0 0,-3-16-108 0 0,2 15 75 0 0,-6-8-5 0 0,0-18-98 0 0,-1 0-1 0 0,1 0 1 0 0,1-1-1 0 0,-1 1 1 0 0,1-1 0 0 0,0 1-52 0 0,3 9 105 0 0,0 16 116 0 0,5-1 55 0 0,-4-2 20 0 0,-1-13-86 0 0,1-1 3 0 0,-4 2-38 0 0,-1 3 114 0 0,2-3-80 0 0,1-4-63 0 0,1-3-46 0 0,-2-4 57 0 0,-2-1-51 0 0,-1 2-18 0 0,0-2-57 0 0,-1 3-11 0 0,3-2 33 0 0,9 7 36 0 0,-9-10 1 0 0,-2-3 4 0 0,0 0-3 0 0,0 0-75 0 0,0 0-91 0 0,0 0-108 0 0,0 0-236 0 0,0 0-424 0 0,0 0 643 0 0,0 0 36 0 0,0 0-4 0 0,0 0-41 0 0,-1 0-3 0 0,1 0-41 0 0,-1 0-46 0 0,1 0-52 0 0,-1 0-56 0 0,0 0-52 0 0,0 0-47 0 0,-1 0-40 0 0,1 0-155 0 0,-1 0-40 0 0,0 0-186 0 0,-1 0-508 0 0</inkml:trace>
  <inkml:trace contextRef="#ctx0" brushRef="#br1" timeOffset="25745.92">2083 3204 8720 0 0,'0'0'197'0'0,"0"0"24"0"0,0 0 19 0 0,0 1-79 0 0,0 1-26 0 0,0-1-110 0 0,0-1-1 0 0,0 0 1 0 0,0 1-1 0 0,0-1 1 0 0,0 1-1 0 0,0-1 1 0 0,0 1-1 0 0,1-1 1 0 0,-1 0-1 0 0,0 1 1 0 0,0-1-1 0 0,0 1 1 0 0,1-1-1 0 0,-1 0 1 0 0,0 1-1 0 0,0-1 1 0 0,1 0-1 0 0,-1 1 0 0 0,1-1-24 0 0,0 1 73 0 0,0 0-1 0 0,0 0 0 0 0,1-1 0 0 0,-1 1 0 0 0,0-1 0 0 0,1 1 0 0 0,-1-1 0 0 0,0 0 1 0 0,1 1-1 0 0,-1-1 0 0 0,1 0-72 0 0,22 1 797 0 0,-7-2-325 0 0,-8 0-219 0 0,0 1-46 0 0,-1 0-12 0 0,0-2-48 0 0,-1 0-19 0 0,4-2 10 0 0,-1-1 13 0 0,23-5 273 0 0,-2 2-57 0 0,-6 2-118 0 0,-1-1-50 0 0,0-1-56 0 0,0-3-60 0 0,-19 9-66 0 0,0-1-1 0 0,1 1 1 0 0,-1 0-1 0 0,1 0 0 0 0,0 1 1 0 0,-1 0-1 0 0,1 0 1 0 0,0 0-1 0 0,4 0-16 0 0,3 0 9 0 0,-1-5-41 0 0,0 0-15 0 0,-5 5 9 0 0,11-2 12 0 0,-5 3-40 0 0,-6 0-17 0 0,1 0-47 0 0,-1 1-57 0 0,1-1-70 0 0,-2 0-42 0 0,1 0-74 0 0,-2 1-82 0 0,1-1-89 0 0,-4 0 225 0 0,-1 0-44 0 0,1 0-38 0 0,-1 0-35 0 0,1 0-124 0 0,0 0-34 0 0,4 0-1303 0 0</inkml:trace>
  <inkml:trace contextRef="#ctx0" brushRef="#br1" timeOffset="26051.12">2667 3252 6056 0 0,'4'4'50'0'0,"-1"1"-7"0"0,1 2 40 0 0,3 8 89 0 0,-4-8-253 0 0,1 0 44 0 0,-1 0 44 0 0,1-1 40 0 0,-1 1 40 0 0,1 0 36 0 0,-1-1 36 0 0,1 1 33 0 0,4 7 314 0 0,-1 0 121 0 0,1 1 104 0 0,-1-1 85 0 0,-2-1-164 0 0,2-9-265 0 0,-7-3-363 0 0,1-1 1 0 0,-1 0-1 0 0,0 0 0 0 0,1 1 1 0 0,-1-1-1 0 0,1 0 0 0 0,-1 1 1 0 0,0-1-1 0 0,1 0 1 0 0,-1 1-1 0 0,0-1 0 0 0,1 0 1 0 0,-1 1-1 0 0,0-1 0 0 0,0 1 1 0 0,1-1-1 0 0,-1 1 0 0 0,0-1 1 0 0,0 1-1 0 0,0-1 1 0 0,0 0-1 0 0,1 1 0 0 0,-1-1 1 0 0,0 1-1 0 0,0-1 0 0 0,0 1 1 0 0,0-1-1 0 0,0 1 1 0 0,0-1-1 0 0,0 1 0 0 0,-1-1 1 0 0,1 1-25 0 0,1 7 258 0 0,1-2-36 0 0,3 4 147 0 0,0-2-117 0 0,1 3 124 0 0,-3-3-92 0 0,4 2 83 0 0,-5-8-133 0 0,-1-1-55 0 0,-1 1-47 0 0,1 0-41 0 0,-1 0-25 0 0,0 0-33 0 0,-1 3-7 0 0,1-4 9 0 0,0 0 43 0 0,0 12 262 0 0,0-10-10 0 0,0-3-5 0 0,0 0-12 0 0,0 0-7 0 0,0 0-2 0 0,0 3-14 0 0,0 7-57 0 0,0-10-229 0 0,0 0 0 0 0,0 0-1 0 0,0 0 1 0 0,0 1-1 0 0,0-1 1 0 0,0 0 0 0 0,0 0-1 0 0,0 0 1 0 0,0 0-1 0 0,0 0 1 0 0,0 0-1 0 0,0 0 1 0 0,0 0 0 0 0,0 0-1 0 0,0 0 1 0 0,0 1-1 0 0,0-1 1 0 0,0 0-1 0 0,0 0 1 0 0,0 0 0 0 0,0 0-1 0 0,0 0 1 0 0,0 0-1 0 0,0 0 1 0 0,0 0 0 0 0,0 0-1 0 0,0 0 1 0 0,-1 0-1 0 0,1 1 1 0 0,0-1-1 0 0,0 0 1 0 0,0 0 0 0 0,0 0-1 0 0,0 0 1 0 0,0 0-1 0 0,0 0 1 0 0,0 0-1 0 0,0 0 1 0 0,0 0 0 0 0,0 0-1 0 0,0 0 1 0 0,-1 0-1 0 0,1 0 1 0 0,0 0-1 0 0,0 0 1 0 0,0 0 0 0 0,0 0-1 0 0,0 0 1 0 0,0 0-1 0 0,0 0 1 0 0,0 0 0 0 0,0 0-1 0 0,0 0 1 0 0,-1 0-1 0 0,1 0 1 0 0,0 0-1 0 0,0 0-3 0 0,-10 0 200 0 0,7 0-10 0 0,3 0-45 0 0,0 0-17 0 0,0 0-7 0 0,-1-3-21 0 0,-2 0-48 0 0,-5-3-23 0 0,7 5-3 0 0,-3-5 71 0 0,3-1-61 0 0,1 1-8 0 0,-27-41 228 0 0,26 44-239 0 0,0 0 0 0 0,1 0 0 0 0,-1-1 0 0 0,1 1 0 0 0,-1 0 0 0 0,1 0 0 0 0,0 0 0 0 0,0-1 0 0 0,1 1 0 0 0,-1-1-17 0 0,1-7 6 0 0,-1 9-6 0 0,0 0 0 0 0,0 0 0 0 0,0 0 0 0 0,1 1 0 0 0,-1-1 0 0 0,1 0 0 0 0,-1 1 0 0 0,1-1 0 0 0,0 0 0 0 0,0 1 0 0 0,-1-1 0 0 0,1 1 0 0 0,1-1 0 0 0,-1 0 0 0 0,0 1 0 0 0,-1-1 0 0 0,1 1 0 0 0,0-1 0 0 0,0 0 0 0 0,-1 1 0 0 0,1-1 0 0 0,-1 0 0 0 0,1 1 0 0 0,-1-1 0 0 0,0 0 0 0 0,0 0 0 0 0,0 0 0 0 0,0 0-3 0 0,1 1 0 0 0,-1-1-1 0 0,0 0 1 0 0,1 0-1 0 0,-1 1 1 0 0,1-1-1 0 0,-1 0 1 0 0,1 1 0 0 0,0-1-1 0 0,-1 0 1 0 0,1 1-1 0 0,0-1 1 0 0,0 1 3 0 0,0-1-8 0 0,0 1-1 0 0,0-1 1 0 0,0 0 0 0 0,0 1-1 0 0,-1-1 1 0 0,1 0 0 0 0,0 1 0 0 0,-1-1-1 0 0,0 0 1 0 0,1 0 0 0 0,-1 1 0 0 0,0-1-1 0 0,0 0 9 0 0,0 0-4 0 0,0 1-1 0 0,1-1 1 0 0,-1 0-1 0 0,0 1 1 0 0,1-1-1 0 0,-1 0 1 0 0,1 1-1 0 0,-1-1 1 0 0,1 1-1 0 0,0-1 1 0 0,0 1-1 0 0,-1-1 1 0 0,1 1-1 0 0,0-1 5 0 0,4-6-1 0 0,1-5 1 0 0,4 8 0 0 0,-5-8-36 0 0,-3 10 43 0 0,1-1-60 0 0,16-15-456 0 0,-16 16 452 0 0,-1 0-160 0 0,0 0 62 0 0,-2 1 30 0 0,0-1 13 0 0,0 0-7 0 0,1 1-14 0 0,-1 2-153 0 0,1-1 111 0 0,-1 1 94 0 0,1 0 76 0 0,-1-1 86 0 0,2 1 356 0 0,-1 0-309 0 0,0 0-122 0 0,-1 0-57 0 0,1 0-44 0 0,-1 0-53 0 0,1 0-59 0 0,-1-1-63 0 0,1 1-72 0 0,-1 0-77 0 0,1 0-83 0 0,-1 0-89 0 0,1 0-96 0 0,0 0 130 0 0,-1 0-55 0 0,1 0-57 0 0,-1 0-60 0 0,0 0-1148 0 0,0 0-1050 0 0</inkml:trace>
  <inkml:trace contextRef="#ctx0" brushRef="#br1" timeOffset="26235.29">3093 3236 9816 0 0,'0'0'222'0'0,"2"3"30"0"0,2 2-136 0 0,0 1 0 0 0,0-1-1 0 0,-1 1 1 0 0,1 2-116 0 0,0 0 62 0 0,-1-2-37 0 0,-3-6-25 0 0,1 2-2 0 0,0 0 0 0 0,-1 0 0 0 0,1 0 0 0 0,-1 0 0 0 0,0-1 0 0 0,1 1 0 0 0,-1 0 0 0 0,0 0 0 0 0,0 0 0 0 0,-1 0 0 0 0,1 1 2 0 0,0 9 22 0 0,3 0 66 0 0,2-4 91 0 0,-2-3-19 0 0,-1 0 35 0 0,1 8 289 0 0,-2-2-70 0 0,6 2 57 0 0,-1-1-41 0 0,-4 0-89 0 0,-3-6-144 0 0,1-4-139 0 0,0-1 1 0 0,0 1 0 0 0,0 0 0 0 0,0-1-1 0 0,0 1 1 0 0,0 0 0 0 0,0-1 0 0 0,1 1-1 0 0,-1-1 1 0 0,1 1 0 0 0,-1 0 0 0 0,1 1-59 0 0,10 2 417 0 0,-6 3-183 0 0,3 8-17 0 0,-5-11-149 0 0,-1 8 154 0 0,-2-11-24 0 0,0-2-88 0 0,0 0-40 0 0,0 3-6 0 0,0 4-36 0 0,0-3-38 0 0,0-2-38 0 0,0-2-76 0 0,0 0-133 0 0,0 0-20 0 0,0 0-3 0 0</inkml:trace>
  <inkml:trace contextRef="#ctx0" brushRef="#br1" timeOffset="26419.66">3108 3047 9760 0 0,'0'0'222'0'0,"0"0"30"0"0,-2 0 18 0 0,-4 0-117 0 0,4 0-80 0 0,4 0-37 0 0,6 0-26 0 0</inkml:trace>
  <inkml:trace contextRef="#ctx0" brushRef="#br1" timeOffset="38391.41">20178 2731 5064 0 0,'0'0'108'0'0,"0"0"17"0"0,0 0 14 0 0,0 0-34 0 0,0-2 7 0 0,0-3 54 0 0,0 0 36 0 0,0-12 506 0 0,0 15-92 0 0,0 2-11 0 0,0-3-70 0 0,0-3-281 0 0,-3 0-36 0 0,-7-8 313 0 0,8 11-53 0 0,-1 0-71 0 0,-8-7-30 0 0,9 8-169 0 0,0 1-56 0 0,0 0-46 0 0,1 1-38 0 0,-2 0-24 0 0,-1 1-1 0 0,3-1 2 0 0,1 0 4 0 0,-6 0 184 0 0,-1 0-35 0 0,-4-1 38 0 0,1 1-65 0 0,2 1-55 0 0,2 2-47 0 0,1 7 89 0 0,-8-4-4 0 0,-7 9 18 0 0,16-12-130 0 0,0 2 1 0 0,0-1-1 0 0,0 0 0 0 0,1 1 1 0 0,-3 3-43 0 0,1 3 75 0 0,5-9-59 0 0,-1 0 0 0 0,-1 1 0 0 0,1-1 0 0 0,0 0 0 0 0,-1 0 0 0 0,1 0-1 0 0,-1 0 1 0 0,1 0 0 0 0,-1 0-16 0 0,-3 3 32 0 0,0 1-1 0 0,1 0 1 0 0,0 0-1 0 0,-3 4-31 0 0,0 2 32 0 0,5-9-19 0 0,0 1 1 0 0,0-1-1 0 0,0 1 1 0 0,0 0-1 0 0,1 0 1 0 0,0 0-1 0 0,-1 0 1 0 0,1 0-14 0 0,-2 9 24 0 0,-13 24 41 0 0,14-31-66 0 0,0 0 12 0 0,-1 1 0 0 0,2 0-1 0 0,-1 0 1 0 0,1-1 0 0 0,0 1 0 0 0,0 0 0 0 0,1 0-11 0 0,0 12-2 0 0,0 25 68 0 0,0-43-66 0 0,0-1 0 0 0,0 1 0 0 0,0-1 0 0 0,-1 1 0 0 0,1-1 0 0 0,0 1 0 0 0,0-1 0 0 0,0 1 0 0 0,1-1 0 0 0,-1 1 0 0 0,0-1 0 0 0,0 1 0 0 0,0-1 0 0 0,0 1 0 0 0,0-1 0 0 0,1 1 0 0 0,-1-1 0 0 0,0 1 0 0 0,0-1 0 0 0,1 0 0 0 0,-1 1 0 0 0,0-1 0 0 0,1 1 0 0 0,-1-1 0 0 0,0 0 0 0 0,1 1 0 0 0,-1-1 0 0 0,0 0 0 0 0,1 0 0 0 0,-1 1 0 0 0,1-1 0 0 0,0 0 0 0 0,5 5 0 0 0,-1 5 18 0 0,6-4 73 0 0,-7 0-26 0 0,-4-5-62 0 0,1-1 1 0 0,-1 0 0 0 0,0 1 0 0 0,0-1 0 0 0,1 1 0 0 0,-1-1-1 0 0,0 0 1 0 0,1 1 0 0 0,-1-1 0 0 0,0 1 0 0 0,1-1-1 0 0,-1 0 1 0 0,1 0 0 0 0,-1 1 0 0 0,1-1 0 0 0,-1 0-1 0 0,0 0 1 0 0,1 1 0 0 0,-1-1 0 0 0,1 0 0 0 0,-1 0-1 0 0,1 0 1 0 0,-1 0 0 0 0,1 0 0 0 0,-1 0 0 0 0,1 0 0 0 0,-1 0-1 0 0,1 0 1 0 0,-1 0 0 0 0,1 0 0 0 0,-1 0 0 0 0,1 0-4 0 0,3 0 25 0 0,0 0 0 0 0,0 0 0 0 0,-1-1 0 0 0,1 1 0 0 0,0-1 0 0 0,0 0 0 0 0,0 0-25 0 0,10-8 89 0 0,-6 3-1 0 0,-5 5-74 0 0,1-1 1 0 0,-1 0 0 0 0,1-1 0 0 0,-1 1 0 0 0,0 0 0 0 0,1-1-15 0 0,6-9 43 0 0,-9 10-37 0 0,1 0 0 0 0,0 0 0 0 0,-1 0 0 0 0,1 0 0 0 0,0 0 1 0 0,0 1-1 0 0,0-1 0 0 0,0 1 0 0 0,1 0 0 0 0,-1-1 1 0 0,1 1-7 0 0,-1-1 6 0 0,0 1 1 0 0,1-1 0 0 0,-1 0-1 0 0,0 0 1 0 0,0 0-1 0 0,0 0 1 0 0,-1 0 0 0 0,1-1-1 0 0,0 1 1 0 0,-1-1 0 0 0,1 1-1 0 0,-1-1 1 0 0,0 1 0 0 0,0-1-1 0 0,0 0 1 0 0,0 0 0 0 0,-1 0-7 0 0,2 0 9 0 0,-1-1 1 0 0,0 0 0 0 0,1 1 0 0 0,0-1 0 0 0,0 1 0 0 0,0-1 0 0 0,0 1 0 0 0,3-3-10 0 0,-2 2 10 0 0,0 0 0 0 0,0 1 1 0 0,0-1-1 0 0,-1 0 0 0 0,1-1 1 0 0,-1 0-11 0 0,11-16 18 0 0,-3-2-18 0 0,-8 19 0 0 0,-1-1 0 0 0,1 1 0 0 0,0 0 0 0 0,0 0 0 0 0,1 0 0 0 0,0 0 0 0 0,-1 0 0 0 0,2-1 0 0 0,9-10 0 0 0,-10-1-11 0 0,-3-13-54 0 0,0 26 1 0 0,0 3-24 0 0,3 3 24 0 0,-2-2 60 0 0,0 0 0 0 0,0 0 0 0 0,0 1 0 0 0,0-1 0 0 0,0 0 0 0 0,0 1 0 0 0,0-1 0 0 0,0 1 0 0 0,-1-1 0 0 0,1 1 0 0 0,0-1 0 0 0,-1 1 0 0 0,1 0 0 0 0,-1-1 0 0 0,0 1 0 0 0,0 0 0 0 0,1-1 0 0 0,-1 2 4 0 0,-1 2-8 0 0,1-3 5 0 0,14 22 2 0 0,-13-19 1 0 0,0-1-1 0 0,0 0 1 0 0,0 0 0 0 0,-1 1 0 0 0,1-1 0 0 0,-1 0 0 0 0,0 1 0 0 0,-1-1 0 0 0,0 4 0 0 0,0 8-10 0 0,1-12 0 0 0,0 1-6 0 0,16 5-11 0 0,-15-10 27 0 0,0 1 0 0 0,1 0 0 0 0,-1 0 0 0 0,0-1 0 0 0,0 1 0 0 0,0 0 0 0 0,-1 0 0 0 0,1 0 0 0 0,0 0 0 0 0,0 0 0 0 0,0 0 0 0 0,-1 0 0 0 0,1 1 0 0 0,-1-1 0 0 0,1 0 0 0 0,-1 0 0 0 0,1 0 0 0 0,-1 1 0 0 0,0-1 0 0 0,1 0 0 0 0,-1 0 0 0 0,0 1 0 0 0,0-1 0 0 0,0 0 0 0 0,0 2 0 0 0,0-2 0 0 0,0-1 0 0 0,0 1 0 0 0,0 0 0 0 0,0 0 0 0 0,0 0 0 0 0,0 0 0 0 0,0 0 0 0 0,0-1 0 0 0,1 1 0 0 0,-1 0 0 0 0,0 0 0 0 0,0 0 0 0 0,1-1 0 0 0,0 2 0 0 0,9 3-40 0 0,-7 2-60 0 0,-1-1-6 0 0,9 7-162 0 0,-9-11 127 0 0,-2-1 52 0 0,0-1-37 0 0,0 0-13 0 0,1 0-38 0 0,-1 0-41 0 0,0 0-48 0 0,0 0-50 0 0,0 0-48 0 0,0 0-42 0 0,0 0-37 0 0,0 0-130 0 0,0 0-36 0 0,0 0-1346 0 0</inkml:trace>
  <inkml:trace contextRef="#ctx0" brushRef="#br1" timeOffset="38943.01">20809 2652 7312 0 0,'0'0'165'0'0,"0"0"22"0"0,0 0 9 0 0,-2 0-20 0 0,-11 3-70 0 0,4 2 48 0 0,-1 1 131 0 0,0-4 103 0 0,4 1 91 0 0,2 1-290 0 0,-8 8 173 0 0,2 1-36 0 0,6-6-140 0 0,0-2-45 0 0,0 0-15 0 0,-3 1 10 0 0,-5 5 46 0 0,-3 6 64 0 0,-3 14 215 0 0,1 0-48 0 0,2-1-183 0 0,9-12-157 0 0,1-1-38 0 0,2-9-37 0 0,1-3 17 0 0,1 1 1 0 0,0-1-1 0 0,1 0 1 0 0,-1 0 0 0 0,1 1-1 0 0,0-1 1 0 0,1 0-1 0 0,-1 2-15 0 0,1 10 20 0 0,-1-16-20 0 0,0-1 0 0 0,0 1 0 0 0,0 0 0 0 0,0 0 1 0 0,0-1-1 0 0,0 1 0 0 0,0 0 0 0 0,0-1 0 0 0,1 1 1 0 0,-1 0-1 0 0,0-1 0 0 0,0 1 0 0 0,1-1 0 0 0,-1 1 0 0 0,0 0 1 0 0,1-1-1 0 0,-1 1 0 0 0,1-1 0 0 0,-1 1 0 0 0,1-1 1 0 0,-1 1-1 0 0,1-1 0 0 0,-1 1 0 0 0,1-1 0 0 0,-1 0 1 0 0,1 1-1 0 0,4 4 34 0 0,-2 6 49 0 0,-3-10-75 0 0,0 0 0 0 0,0 0 0 0 0,1 0 0 0 0,-1 0 0 0 0,0 0 0 0 0,1 0 0 0 0,-1 0 0 0 0,1 0 0 0 0,-1 0 0 0 0,1 0 0 0 0,-1 0 0 0 0,1-1-1 0 0,0 1 1 0 0,-1 0 0 0 0,1 0 0 0 0,0 0 0 0 0,0-1 0 0 0,-1 1 0 0 0,1 0 0 0 0,0-1 0 0 0,0 1 0 0 0,0-1 0 0 0,0 1 0 0 0,0-1 0 0 0,0 0 0 0 0,0 1-8 0 0,11 7 72 0 0,-6-5 51 0 0,3-4-62 0 0,-8 1-46 0 0,5 0 65 0 0,5 0 38 0 0,-9 0-109 0 0,-1 0 0 0 0,1 0 1 0 0,0 0-1 0 0,-1-1 0 0 0,1 1 0 0 0,-1 0 1 0 0,1-1-1 0 0,-1 1 0 0 0,1-1 0 0 0,-1 0 1 0 0,0 1-1 0 0,1-1 0 0 0,-1 0 1 0 0,0 0-1 0 0,1 0-9 0 0,9-9 119 0 0,5-1-51 0 0,13-4-56 0 0,-29 14-12 0 0,5-1-2 0 0,-5 2 2 0 0,1 0-1 0 0,0-1 1 0 0,-1 1-1 0 0,1 0 1 0 0,0-1-1 0 0,-1 1 1 0 0,1 0-1 0 0,-1-1 1 0 0,1 1-1 0 0,-1-1 1 0 0,1 1 0 0 0,-1-1-1 0 0,1 1 1 0 0,-1-1-1 0 0,1 1 1 0 0,-1-1-1 0 0,0 1 1 0 0,1-1-1 0 0,-1 0 1 0 0,0 1-1 0 0,1-1 1 0 0,-1 0 0 0 0,2-4-15 0 0,0 1-15 0 0,5-10-91 0 0,0 3-79 0 0,3 5 8 0 0,-9 6 179 0 0,0 0 0 0 0,0 0 0 0 0,0-1 0 0 0,0 1 0 0 0,0-1 0 0 0,0 1 0 0 0,-1-1 0 0 0,1 1 0 0 0,0-1 0 0 0,0 0 0 0 0,-1 1 0 0 0,1-1 0 0 0,0 0 0 0 0,-1 1 1 0 0,1-1-1 0 0,0 0 0 0 0,-1 0 0 0 0,1 0 0 0 0,-1 0 0 0 0,0 0 0 0 0,1 1 0 0 0,-1-2 13 0 0,6-24-384 0 0,0 10 30 0 0,-1 7 110 0 0,-1-3-49 0 0,-1 5 186 0 0,1-4-88 0 0,-1-2-57 0 0,0-1-60 0 0,-2-4-60 0 0,-2 6 203 0 0,1-17-189 0 0,3 12 159 0 0,2 8 111 0 0,1-6 14 0 0,-5 5 51 0 0,0 0 1 0 0,0-1 0 0 0,-1 1-1 0 0,0 0 1 0 0,-1-1 0 0 0,0-1 22 0 0,-5-29-58 0 0,0 7 34 0 0,5 28 23 0 0,1 1 1 0 0,0 0 0 0 0,0 0-1 0 0,0 0 1 0 0,1 0 0 0 0,-1 0-1 0 0,1 0 1 0 0,0 0 0 0 0,0 0-1 0 0,2-3 1 0 0,-1 2 4 0 0,0 1 0 0 0,-1 0 0 0 0,0-1 0 0 0,0 1 0 0 0,-1-4-4 0 0,0-8 70 0 0,0-21 133 0 0,0 14 32 0 0,0 21-70 0 0,0 3 10 0 0,0 0 1 0 0,0 0-4 0 0,0 0-18 0 0,0 0-8 0 0,0 3-2 0 0,0 45 298 0 0,0-31-323 0 0,0-1-39 0 0,0-8-56 0 0,0-5-19 0 0,0 0 1 0 0,0-1-1 0 0,0 1 0 0 0,1-1 1 0 0,-1 1-1 0 0,1 0 0 0 0,0-1 0 0 0,-1 1 1 0 0,1-1-1 0 0,0 1 0 0 0,0-1 1 0 0,1 2-6 0 0,-1-2 4 0 0,1 0 0 0 0,-1 1 0 0 0,0-1 0 0 0,-1 1 0 0 0,1-1 0 0 0,0 1 1 0 0,-1-1-1 0 0,1 1 0 0 0,-1-1 0 0 0,0 1 0 0 0,0 0 0 0 0,0 1-4 0 0,-1 5 17 0 0,1 12 33 0 0,4-4 17 0 0,-1-8-33 0 0,-1-1 0 0 0,1 1 0 0 0,-2 0 0 0 0,2 6-34 0 0,-2 14 114 0 0,0-21-58 0 0,0 0 0 0 0,0 0 0 0 0,1 0 0 0 0,0 0 0 0 0,3 7-56 0 0,-4-12 14 0 0,2 11 97 0 0,-2 2-5 0 0,0 4 2 0 0,5-5-18 0 0,0 3 44 0 0,-5-1 37 0 0,-1-4-74 0 0,0 32 313 0 0,0-30-277 0 0,2-1 29 0 0,5 0 25 0 0,-6-13-164 0 0,0 0 1 0 0,-1 1-1 0 0,1-1 1 0 0,0 1-1 0 0,0-1 1 0 0,-1 1-1 0 0,1-1 1 0 0,-1 1-1 0 0,0 0 1 0 0,1-1-1 0 0,-1 1 1 0 0,0-1-1 0 0,0 2-23 0 0,0 16 155 0 0,0 24 118 0 0,0-28-139 0 0,0-13-70 0 0,0-2-27 0 0,0 0-104 0 0,0 0 39 0 0,0 0-21 0 0,0 0-24 0 0,0 0-41 0 0,0 0-20 0 0,0 0-41 0 0,0 0-48 0 0,0 0-53 0 0,0 0-57 0 0,0 0-54 0 0,0 0-48 0 0,0 0-40 0 0,0 0-143 0 0,0 0-41 0 0,0 0-171 0 0,0 0-459 0 0</inkml:trace>
  <inkml:trace contextRef="#ctx0" brushRef="#br1" timeOffset="39548.95">21472 2810 7632 0 0,'0'0'166'0'0,"0"0"29"0"0,0 0 14 0 0,0 3-25 0 0,-3 10-146 0 0,3-12-39 0 0,-1 0 1 0 0,0 0 0 0 0,1 0-1 0 0,-1-1 1 0 0,0 1 0 0 0,0 0-1 0 0,1 0 1 0 0,-1-1 0 0 0,0 1-1 0 0,0 0 1 0 0,0-1 0 0 0,0 1-1 0 0,0-1 1 0 0,0 1 0 0 0,0-1-1 0 0,-1 1 1 0 0,-4 2 24 0 0,1 0 48 0 0,2 3 122 0 0,1-1 78 0 0,-11 0 334 0 0,9-3-428 0 0,0 1 37 0 0,-11 11 596 0 0,9-8-487 0 0,-2 2-24 0 0,3-2-158 0 0,2-3-121 0 0,0 0-40 0 0,-10 13 341 0 0,8-3-29 0 0,-8-5-112 0 0,0 13-47 0 0,10-15-11 0 0,1 0-54 0 0,3 9-22 0 0,0-9-26 0 0,-1 0 37 0 0,-1 3-13 0 0,1-6 22 0 0,1-2 63 0 0,3-2-15 0 0,8 5-57 0 0,1 6 17 0 0,-9-7-7 0 0,0-2-33 0 0,5-4-8 0 0,-8 2-13 0 0,7-4 21 0 0,5-1-2 0 0,1 4 24 0 0,-13 2-53 0 0,1 0 0 0 0,0-1-1 0 0,-1 1 1 0 0,1-1 0 0 0,0 1 0 0 0,-1-1-1 0 0,1 1 1 0 0,-1-1 0 0 0,1 0 0 0 0,-1 0 0 0 0,2-1-4 0 0,5-3 22 0 0,6 0-11 0 0,-9-6-25 0 0,6 5-34 0 0,-10 5 44 0 0,0 1 0 0 0,0 0 0 0 0,0-1 0 0 0,0 1 1 0 0,0-1-1 0 0,0 0 0 0 0,0 1 0 0 0,0-1 0 0 0,0 0 1 0 0,0 1-1 0 0,-1-1 0 0 0,1 0 0 0 0,0 0 1 0 0,0 0-1 0 0,-1 0 0 0 0,1 0 4 0 0,15-31-477 0 0,-14 27 405 0 0,-1 5 55 0 0,-1-1-1 0 0,0 0 0 0 0,0 1 0 0 0,1-1 1 0 0,-1 1-1 0 0,0-1 0 0 0,1 0 0 0 0,-1 1 1 0 0,1-1-1 0 0,-1 1 0 0 0,1-1 1 0 0,-1 1-1 0 0,1-1 0 0 0,-1 1 0 0 0,1 0 1 0 0,-1-1-1 0 0,1 1 0 0 0,-1-1 1 0 0,1 1-1 0 0,0 0 0 0 0,-1 0 0 0 0,1-1 18 0 0,4-1-76 0 0,-3 1 39 0 0,-1-1-1 0 0,1 1 1 0 0,-1 0-1 0 0,1-1 1 0 0,-1 1-1 0 0,0-1 1 0 0,0 1-1 0 0,1-1 1 0 0,-1 0-1 0 0,0 0 1 0 0,-1 1-1 0 0,1-1 1 0 0,0-1 37 0 0,6-15-271 0 0,-4 7 137 0 0,-1 5 68 0 0,2-13-293 0 0,-4-9-119 0 0,-1 7 155 0 0,-1-1 129 0 0,-4 1 89 0 0,2 2 63 0 0,0-11 20 0 0,4-11 31 0 0,0-55-113 0 0,0 62 136 0 0,0 6 65 0 0,0 0 84 0 0,0 1 106 0 0,0 13-98 0 0,0 0 35 0 0,0 12-75 0 0,0 2-45 0 0,0 0-21 0 0,0 0-3 0 0,0 0 2 0 0,0 2-4 0 0,0 2-67 0 0,0 11 32 0 0,-3-5 20 0 0,-1-2-6 0 0,3-6-42 0 0,0-1 0 0 0,0 0 0 0 0,0 1 0 0 0,0-1 0 0 0,0 1 0 0 0,1-1 0 0 0,-1 1 0 0 0,1 0 0 0 0,-1-1 0 0 0,1 1 0 0 0,0 0 0 0 0,0-1 0 0 0,-1 1 0 0 0,1 0-15 0 0,-1 28 260 0 0,1 4-45 0 0,-1-26-148 0 0,2 1 0 0 0,0-1 1 0 0,0 0-1 0 0,1 5-67 0 0,2 2 69 0 0,3 20 112 0 0,-5-21-85 0 0,-2 4 38 0 0,0-6-59 0 0,-1-4-7 0 0,1 0 0 0 0,1 0 0 0 0,-1 0-1 0 0,3 8-67 0 0,1-1 98 0 0,1 6 51 0 0,-3-7-22 0 0,-1 0 18 0 0,0 4 54 0 0,-2 6 50 0 0,1 36 407 0 0,4-39-457 0 0,2-8-11 0 0,-1-4-16 0 0,-3 3 36 0 0,-2 10 178 0 0,0-3-140 0 0,0 22 258 0 0,0-28-315 0 0,0 0 39 0 0,0-10-130 0 0,0-3-30 0 0,0 2-4 0 0,0-1-60 0 0,0 0 0 0 0,0-1-1 0 0,0 1 1 0 0,0 0-1 0 0,0-1 1 0 0,0 1-1 0 0,0 0 1 0 0,0-1-1 0 0,0 1 1 0 0,1 0 0 0 0,-1-1-1 0 0,0 1 1 0 0,1-1-1 0 0,-1 1 1 0 0,0 0-4 0 0,1-1 1 0 0,-1 0 1 0 0,1 1-1 0 0,0-1 1 0 0,-1 0-1 0 0,1 1 1 0 0,0-1-1 0 0,-1 0 1 0 0,1 0-1 0 0,0 0 1 0 0,-1 0-1 0 0,1 0 1 0 0,0 0-1 0 0,-1 0 1 0 0,1 0-1 0 0,0 0-1 0 0,1 0 30 0 0,-2 0-121 0 0,0 0-70 0 0,0 0 62 0 0,0 0-71 0 0,0 0-86 0 0,0 0 76 0 0,0 0-39 0 0,0 0-44 0 0,0 0-41 0 0,0 0-37 0 0,0 0-34 0 0,0 0-244 0 0,0-1-56 0 0,0 0-795 0 0,0-4-627 0 0,0-3-1192 0 0</inkml:trace>
  <inkml:trace contextRef="#ctx0" brushRef="#br1" timeOffset="39953.91">22040 2905 6072 0 0,'29'0'289'0'0,"-26"0"-121"0"0,-1 0-23 0 0,2 0-109 0 0,34 0-42 0 0,-24-1 29 0 0,-3-2 47 0 0,-3 0 51 0 0,-1-1 53 0 0,-2 2 3 0 0,-1 0 67 0 0,-1 0-35 0 0,2-1 120 0 0,-1 0-98 0 0,-1 0-70 0 0,6-2 227 0 0,-6 4-266 0 0,0 1 38 0 0,-1 0-3 0 0,-1-2 7 0 0,-1 1-151 0 0,0 0 0 0 0,0 1-1 0 0,0-1 1 0 0,0 1-1 0 0,0-1 1 0 0,0 0-1 0 0,1 1 1 0 0,-1-1-1 0 0,0 1 1 0 0,0-1 0 0 0,1 1-1 0 0,-1-1 1 0 0,0 1-1 0 0,1-1 1 0 0,-1 1-1 0 0,1-1 1 0 0,-1 1 0 0 0,1-1-13 0 0,10-6 185 0 0,2-2-49 0 0,-11 7-42 0 0,-2-1-18 0 0,0-55 161 0 0,0 58-236 0 0,0 0 0 0 0,0 0 0 0 0,0 0 0 0 0,0 0 0 0 0,0 0 0 0 0,0 0 0 0 0,0 0 0 0 0,1-1-1 0 0,-1 1 1 0 0,0 0 0 0 0,0 0 0 0 0,0 0 0 0 0,0 0 0 0 0,-1 0 0 0 0,1 0 0 0 0,0 0 0 0 0,0 0 0 0 0,0 0 0 0 0,0 0 0 0 0,0-1 0 0 0,0 1 0 0 0,0 0 0 0 0,0 0-1 0 0,0 0 1 0 0,0 0 0 0 0,0 0 0 0 0,0 0 0 0 0,0 0 0 0 0,0 0 0 0 0,0 0 0 0 0,0 0 0 0 0,0 0 0 0 0,0 0 0 0 0,0 0 0 0 0,0 0 0 0 0,-1-1 0 0 0,1 1 0 0 0,0 0 0 0 0,0 0-1 0 0,0 0 1 0 0,0 0 0 0 0,0 0 0 0 0,0 0 0 0 0,0 0 0 0 0,0 0 0 0 0,0 0 0 0 0,0 0 0 0 0,-1 0 0 0 0,1 0 0 0 0,0 0 0 0 0,0 0 0 0 0,0 0 0 0 0,0 0 0 0 0,0 0-1 0 0,0 0 1 0 0,0 0 0 0 0,0 1-1 0 0,-8-1 16 0 0,1 0 33 0 0,-7 0 49 0 0,-10 1 19 0 0,11 2-37 0 0,13-2-73 0 0,-1-1 0 0 0,0 1-1 0 0,1-1 1 0 0,-1 1 0 0 0,0 0 0 0 0,1-1-1 0 0,-1 1 1 0 0,1 0 0 0 0,-1-1-1 0 0,1 1 1 0 0,-1 0 0 0 0,1-1 0 0 0,0 1-1 0 0,-1 0 1 0 0,1 0 0 0 0,0 0 0 0 0,0-1-1 0 0,0 1 1 0 0,-1 1-7 0 0,-3 10 102 0 0,2-8-65 0 0,0-1-1 0 0,0 0 1 0 0,-1 0 0 0 0,1 0 0 0 0,-3 3-37 0 0,-17 14 220 0 0,15-14-135 0 0,0 0 0 0 0,1 0 0 0 0,0 0 0 0 0,0 1 0 0 0,0 2-85 0 0,-4 12 155 0 0,7-10-54 0 0,-3 1 62 0 0,1-4-62 0 0,4-6-80 0 0,0-1 1 0 0,0 0 0 0 0,1 1 0 0 0,-1-1 0 0 0,0 1-1 0 0,0-1 1 0 0,1 1 0 0 0,-1 0 0 0 0,1-1 0 0 0,0 1-1 0 0,-1 0 1 0 0,1-1 0 0 0,0 1 0 0 0,0 0 0 0 0,0 0-22 0 0,0 2 29 0 0,0-1 1 0 0,-1 0-1 0 0,1 0 1 0 0,-1 0 0 0 0,1 0-1 0 0,-1 0 1 0 0,-1 2-30 0 0,-6 13 173 0 0,7-16-150 0 0,0 0 1 0 0,1 0 0 0 0,-1 0 0 0 0,1-1 0 0 0,-1 1 0 0 0,1 0 0 0 0,0 0 0 0 0,-1 0-1 0 0,1 0 1 0 0,0 0 0 0 0,0 0 0 0 0,1 0 0 0 0,-1 0 0 0 0,0 0 0 0 0,1 1-24 0 0,4 12 135 0 0,1-3-42 0 0,-4-8-71 0 0,4 9 90 0 0,4-7-4 0 0,-5 0-48 0 0,-5-5-56 0 0,0-1-1 0 0,0 1 1 0 0,0-1-1 0 0,1 0 1 0 0,-1 1-1 0 0,0-1 1 0 0,1 1-1 0 0,-1-1 1 0 0,0 0-1 0 0,1 1 1 0 0,-1-1-1 0 0,1 0 1 0 0,-1 1-1 0 0,0-1 1 0 0,1 0-1 0 0,-1 0 0 0 0,1 0 1 0 0,-1 1-1 0 0,1-1 1 0 0,-1 0-1 0 0,1 0 1 0 0,-1 0-1 0 0,1 0 1 0 0,-1 0-1 0 0,1 0 1 0 0,-1 0-1 0 0,1 0 1 0 0,-1 0-1 0 0,1 0 1 0 0,-1 0-1 0 0,1 0 1 0 0,0 0-4 0 0,44 0 164 0 0,-26 0-169 0 0,-7 0-69 0 0,-1 0-74 0 0,-1 0-92 0 0,0 0-109 0 0,-10 0 349 0 0,3 0-211 0 0,-1 0-33 0 0,2 0-333 0 0,-1-1 76 0 0,0 1-45 0 0,3-2-646 0 0,5-2-510 0 0,7-5-969 0 0</inkml:trace>
  <inkml:trace contextRef="#ctx0" brushRef="#br1" timeOffset="40557.61">22829 2842 6056 0 0,'-40'0'176'0'0,"33"0"-67"0"0,6 2 59 0 0,1 2 31 0 0,0 3 178 0 0,0-7-364 0 0,0 0 0 0 0,0 0 0 0 0,0 0 0 0 0,0 0 0 0 0,0 1 0 0 0,0-1 0 0 0,0 0 0 0 0,0 0 0 0 0,0 0 0 0 0,0 0 0 0 0,0 0 0 0 0,0 1 0 0 0,0-1 0 0 0,0 0 0 0 0,0 0 0 0 0,0 0 0 0 0,0 0 0 0 0,0 0 0 0 0,0 0 0 0 0,0 0 0 0 0,-1 0 0 0 0,1 1 0 0 0,0-1 0 0 0,0 0 0 0 0,0 0 0 0 0,0 0 0 0 0,0 0 0 0 0,0 0 0 0 0,-1 0 0 0 0,1 0 0 0 0,0 0 0 0 0,0 0 1 0 0,0 0-1 0 0,0 0 0 0 0,0 0 0 0 0,0 0 0 0 0,-1 0 0 0 0,1 0 0 0 0,0 0 0 0 0,0 0 0 0 0,0 0 0 0 0,0 0 0 0 0,0 0 0 0 0,-1 0 0 0 0,1 0 0 0 0,0 0 0 0 0,0 0 0 0 0,0 0 0 0 0,0 0 0 0 0,0 0 0 0 0,0 0 0 0 0,0 0 0 0 0,-1 0 0 0 0,1-1-13 0 0,-2 1 94 0 0,-3 0 86 0 0,-8 2 143 0 0,8 0-153 0 0,1 1 25 0 0,-1 0 66 0 0,0 1 82 0 0,-1 1 97 0 0,0 0-195 0 0,-6 2 209 0 0,-4 2 85 0 0,6-1-271 0 0,-6 5 90 0 0,7-8-142 0 0,0 1-68 0 0,6-3-96 0 0,0 0 0 0 0,1 0 1 0 0,-1 1-1 0 0,1-1 0 0 0,-1 0 0 0 0,-1 4-52 0 0,-3 6 203 0 0,2 0-17 0 0,1-11-130 0 0,-2 4 34 0 0,5-4-70 0 0,0 1 0 0 0,1-1-1 0 0,-1 1 1 0 0,1-1-1 0 0,0 1 1 0 0,0-1 0 0 0,0 2-20 0 0,-3 6 124 0 0,-7 14-43 0 0,9-22-74 0 0,0 0 0 0 0,1-1 0 0 0,0 1 0 0 0,-1 0 0 0 0,1 0 0 0 0,0 0 0 0 0,0-1 0 0 0,-1 1 0 0 0,1 0 0 0 0,1 0 0 0 0,-1 0 0 0 0,0 0 0 0 0,0-1 0 0 0,1 1 0 0 0,-1 0-1 0 0,1 0 1 0 0,0 1-7 0 0,11 12 67 0 0,-2-5 9 0 0,-1-1 18 0 0,33 18 106 0 0,-36-25-136 0 0,13-1 28 0 0,-4-1-42 0 0,-11 1-43 0 0,-1-1 0 0 0,0 0 0 0 0,0 0 0 0 0,1 0-1 0 0,-1 0 1 0 0,0-1 0 0 0,0 1 0 0 0,0-1-1 0 0,0 0 1 0 0,2 0-7 0 0,2-6 21 0 0,-7 6-19 0 0,1 1 0 0 0,-1-1 0 0 0,1 1 0 0 0,-1-1 0 0 0,0 1 0 0 0,1-1 0 0 0,-1 1 0 0 0,1 0 0 0 0,-1-1 0 0 0,1 1 0 0 0,-1 0 1 0 0,1-1-1 0 0,-1 1 0 0 0,1 0 0 0 0,0 0 0 0 0,-1 0 0 0 0,1-1 0 0 0,-1 1 0 0 0,1 0 0 0 0,0 0 0 0 0,-1 0 0 0 0,1 0 0 0 0,-1 0 0 0 0,1 0 0 0 0,0 0 0 0 0,-1 0 0 0 0,1 0 0 0 0,-1 0 0 0 0,1 1-2 0 0,3-2 6 0 0,0 1 1 0 0,0-1-1 0 0,0 0 0 0 0,-1 0 0 0 0,1 0 0 0 0,0 0 1 0 0,-1 0-1 0 0,1-1 0 0 0,-1 0 0 0 0,1 0 0 0 0,-1 0 1 0 0,0 0-1 0 0,0 0 0 0 0,0-1 0 0 0,1 0-6 0 0,-2 0-2 0 0,1 1 0 0 0,-1-1-1 0 0,0 0 1 0 0,0 1 0 0 0,0-1 0 0 0,0 0 0 0 0,0-1 2 0 0,6-9-65 0 0,2 3 54 0 0,-5 5-5 0 0,1-1-38 0 0,-2 0-15 0 0,0-1-34 0 0,8-13-135 0 0,2-5 26 0 0,-10 12 69 0 0,3-8-38 0 0,-5 15 136 0 0,0-1 0 0 0,-1 1 1 0 0,0 0-1 0 0,0-1 0 0 0,-1 1 1 0 0,0-3 44 0 0,0-6-85 0 0,0 7 37 0 0,0 0 1 0 0,0 0-1 0 0,1 1 1 0 0,-1-1-1 0 0,2-1 48 0 0,3-8-26 0 0,-3 11 24 0 0,0 0-1 0 0,-1-1 1 0 0,0 0-1 0 0,0 1 0 0 0,0-1 1 0 0,-1-3 2 0 0,1-16-21 0 0,0 13 13 0 0,-1 0 0 0 0,0-1 0 0 0,-1 1 0 0 0,0 0 1 0 0,-1-3 7 0 0,-2 5 0 0 0,0-9 0 0 0,8-4 0 0 0,-3 21 0 0 0,0 0 0 0 0,0 0 0 0 0,0 0 0 0 0,-1 0 0 0 0,1-1 0 0 0,-1 1 0 0 0,0 0 0 0 0,0 0 0 0 0,0 0 0 0 0,-1 0 0 0 0,1-3 0 0 0,-6-9 0 0 0,5 12 0 0 0,-1 0 0 0 0,1 0 0 0 0,0 0 0 0 0,1 0 0 0 0,-1 0 0 0 0,0-1 0 0 0,1 1 0 0 0,0 0 0 0 0,-1-4 0 0 0,1-13 50 0 0,0-33 204 0 0,0 50-134 0 0,0 3-7 0 0,0 0-28 0 0,-2-2-11 0 0,-9-9-2 0 0,9 9-38 0 0,2 7-8 0 0,0 16-29 0 0,2-11-56 0 0,-1-8 59 0 0,0 0-1 0 0,0 0 0 0 0,0-1 1 0 0,-1 1-1 0 0,1 0 0 0 0,-1 0 1 0 0,1 0-1 0 0,-1 0 0 0 0,0 0 1 0 0,0 0-1 0 0,0 0 0 0 0,0 0 1 0 0,0 0-1 0 0,0 0 0 0 0,-1 0 1 0 0,1 0-1 0 0,0 0 0 0 0,-1 0 1 0 0,0-1-1 0 0,1 1 0 0 0,-1 0 1 0 0,-1 1 0 0 0,2-1-1 0 0,-1 0 1 0 0,1 1 0 0 0,0-1 0 0 0,-1 0 0 0 0,1 1-1 0 0,0-1 1 0 0,0 0 0 0 0,1 1 0 0 0,-1-1 0 0 0,0 0-1 0 0,1 0 1 0 0,0 1 0 0 0,-1-1 0 0 0,1 0 0 0 0,0 0-1 0 0,1 2 1 0 0,-1 0 2 0 0,1 0 0 0 0,-1 0 1 0 0,0 0-1 0 0,0 1 0 0 0,0-1 0 0 0,0 0 0 0 0,-1 1 0 0 0,0 0-2 0 0,0 19 58 0 0,-1-5 4 0 0,2 0-1 0 0,0-1 1 0 0,1 7-62 0 0,4-1 61 0 0,-4-18-25 0 0,-1 0 0 0 0,1 0 0 0 0,-1 0 0 0 0,0 1 0 0 0,-1 4-36 0 0,1-4 47 0 0,-1 0 0 0 0,1 1 0 0 0,1-1 0 0 0,-1 0 0 0 0,2 3-47 0 0,-1-3 55 0 0,0 1 0 0 0,-1 0 0 0 0,1 0 0 0 0,-2 1 1 0 0,1 2-56 0 0,-1 25 216 0 0,0 3 88 0 0,0 2 82 0 0,0 1 76 0 0,11 16 50 0 0,-12-57-491 0 0,1 1 0 0 0,0-1 0 0 0,0 0 1 0 0,-1 1-1 0 0,1-1 0 0 0,-1 1 1 0 0,1-1-1 0 0,-1 0 0 0 0,1 1 1 0 0,-1 0-22 0 0,0-1 29 0 0,0 0 0 0 0,0 1 0 0 0,1-1 0 0 0,-1 1-1 0 0,1 0 1 0 0,-1-1 0 0 0,1 1 0 0 0,-1-1 0 0 0,1 1 0 0 0,0 1-29 0 0,0 3 189 0 0,0 2-69 0 0,0 19 98 0 0,0-17-66 0 0,0-7-36 0 0,0-1 35 0 0,0-1 42 0 0,0-1 48 0 0,0-3 54 0 0,0-1 62 0 0,0 2-451 0 0,0 2 24 0 0,0-1-33 0 0,0 1-14 0 0,0 0-33 0 0,0 0-39 0 0,0 0-43 0 0,0 0-46 0 0,0 0-44 0 0,0 0-40 0 0,0 0-36 0 0,0 0-259 0 0,-1-1-61 0 0,0 1-47 0 0,0-1-34 0 0,-3-3-1268 0 0,-1-2-82 0 0,1 2 629 0 0</inkml:trace>
  <inkml:trace contextRef="#ctx0" brushRef="#br0" timeOffset="143319.34">12148 65 5528 0 0,'0'12'212'0'0,"0"-15"-48"0"0,0-6 78 0 0,0 9-108 0 0,0 0 114 0 0,0 0 210 0 0,0 0 20 0 0,0 0-1 0 0,0 0-10 0 0,0 0-3 0 0,0 0 0 0 0,0 0-27 0 0,0 0-112 0 0,-2 3-49 0 0,-9 10-10 0 0,6 0-4 0 0,-2-9-94 0 0,7-3-157 0 0,-1-1-1 0 0,1 0 1 0 0,-1 0-1 0 0,1 1 1 0 0,0-1-1 0 0,-1 0 1 0 0,1 0 0 0 0,-1 1-1 0 0,1-1 1 0 0,0 1-1 0 0,-1-1 1 0 0,1 0-1 0 0,0 1 1 0 0,0-1-1 0 0,-1 1 1 0 0,1-1-1 0 0,0 1 1 0 0,0-1 0 0 0,0 0-1 0 0,0 1 1 0 0,-1-1-1 0 0,1 1 1 0 0,0-1-1 0 0,0 1 1 0 0,0-1-1 0 0,0 1 1 0 0,0-1-1 0 0,0 1 1 0 0,0-1 0 0 0,0 1-1 0 0,0-1 1 0 0,1 1-11 0 0,-1 1 23 0 0,0-1 1 0 0,-1 1-1 0 0,1-1 1 0 0,0 1-1 0 0,0-1 1 0 0,-1 0 0 0 0,1 1-1 0 0,-1-1 1 0 0,1 1-1 0 0,-1-1 1 0 0,0 0-1 0 0,1 0-23 0 0,-11 12 196 0 0,-2 4-22 0 0,6-2-48 0 0,1 4-31 0 0,3-9-40 0 0,-7 19 118 0 0,-14 24 38 0 0,21-46-181 0 0,0 0 1 0 0,1 0-1 0 0,0 0 1 0 0,0 0 0 0 0,0 1-1 0 0,1 5-30 0 0,-3 7 53 0 0,-6 17 47 0 0,5 8-4 0 0,-22 81 216 0 0,22-81-192 0 0,0-22-47 0 0,3-13-31 0 0,-1 0 0 0 0,2 1 0 0 0,0 0 0 0 0,0 5-42 0 0,1 35 134 0 0,0 69 243 0 0,2-93-279 0 0,4 5 3 0 0,0-2 0 0 0,-4-6-1 0 0,-3-20-79 0 0,1 0 0 0 0,1 0 0 0 0,-1 0 0 0 0,1 0 0 0 0,-1 0 0 0 0,1 0 0 0 0,0 0 0 0 0,0 0 0 0 0,1-1 0 0 0,-1 1 0 0 0,1 0 0 0 0,1 1-21 0 0,12 18 158 0 0,-11-16-104 0 0,4 10 50 0 0,-3-1 3 0 0,3-2 12 0 0,13 12 21 0 0,-17-21-104 0 0,0 0-1 0 0,0-1 0 0 0,0 1 0 0 0,0-1 1 0 0,1 0-1 0 0,0 0 0 0 0,0-1 1 0 0,0 1-1 0 0,0-1 0 0 0,0 0 1 0 0,2 0-36 0 0,14 6 83 0 0,-1-2-44 0 0,-16-5-24 0 0,1-1 0 0 0,0 0 0 0 0,0-1 0 0 0,0 1-1 0 0,0-1 1 0 0,0 0 0 0 0,0 0 0 0 0,3-1-15 0 0,13 0 61 0 0,-15 1-4 0 0,1 0-49 0 0,-1 1-42 0 0,0-1-42 0 0,1 0-45 0 0,-1 0-52 0 0,1 0-55 0 0,-1-1-61 0 0,-1 0-67 0 0,-1-1-71 0 0,12-11-551 0 0</inkml:trace>
  <inkml:trace contextRef="#ctx0" brushRef="#br0" timeOffset="143927.97">12842 664 5584 0 0,'0'0'124'0'0,"0"0"17"0"0,0 0 11 0 0,-2-2-20 0 0,-5-5-91 0 0,3 3 19 0 0,2 2 62 0 0,2 2 140 0 0,-3 1 169 0 0,-1 0-76 0 0,0-2-65 0 0,0 0-52 0 0,-2 0 29 0 0,5 1-242 0 0,0 0-1 0 0,1 0 1 0 0,-1 0-1 0 0,0 0 0 0 0,1 0 1 0 0,-1 0-1 0 0,1 0 1 0 0,-1 0-1 0 0,0 0 0 0 0,1 0 1 0 0,-1 0-1 0 0,0 0 1 0 0,1 1-1 0 0,-1-1 0 0 0,1 0 1 0 0,-1 0-1 0 0,1 1 1 0 0,-1-1-1 0 0,1 0 0 0 0,-1 1 1 0 0,0-1-25 0 0,-10 9 223 0 0,-4-5 38 0 0,10-1-119 0 0,4-2-131 0 0,-1 1 0 0 0,1-1 0 0 0,0 0 0 0 0,0 0 0 0 0,-1 0 0 0 0,1 0 0 0 0,-1 0 0 0 0,1-1 0 0 0,-1 1 0 0 0,1 0 0 0 0,-1-1 0 0 0,1 1 0 0 0,-1-1 0 0 0,0 1 0 0 0,1-1 0 0 0,-1 0 0 0 0,0 0 0 0 0,0 0-11 0 0,0 0 12 0 0,1 0 1 0 0,-1 1-1 0 0,0-1 1 0 0,1 0-1 0 0,-1 1 1 0 0,0-1-1 0 0,1 1 1 0 0,-1-1-1 0 0,1 1 1 0 0,-1 0-1 0 0,1-1 1 0 0,-1 1-1 0 0,1 0 1 0 0,-1 0-1 0 0,1 0 1 0 0,0 0 0 0 0,0 1-1 0 0,-1-1-12 0 0,-4 3 156 0 0,1-3-91 0 0,0 0-15 0 0,-1 10 86 0 0,5-10-124 0 0,1 0-1 0 0,0 0 1 0 0,-1 0-1 0 0,0 0 1 0 0,1 0 0 0 0,-1 0-1 0 0,1 0 1 0 0,-1 0-1 0 0,0 0 1 0 0,0 0-1 0 0,1-1 1 0 0,-1 1-1 0 0,0 0 1 0 0,0 0-1 0 0,0-1 1 0 0,0 1-12 0 0,-4 1 51 0 0,4-1-38 0 0,1-1-1 0 0,-1 0 1 0 0,0 0 0 0 0,1 1 0 0 0,-1-1-1 0 0,0 0 1 0 0,1 1 0 0 0,-1-1 0 0 0,1 1-1 0 0,-1-1 1 0 0,1 1 0 0 0,-1-1-1 0 0,1 1 1 0 0,-1-1 0 0 0,1 1 0 0 0,0-1-1 0 0,-1 1 1 0 0,1 0 0 0 0,0-1 0 0 0,-1 1-1 0 0,1-1 1 0 0,0 1-13 0 0,-3 4 52 0 0,0 0-8 0 0,-4 3 90 0 0,-4 3 44 0 0,6-3-118 0 0,-11 23 157 0 0,15-28-185 0 0,0 0 0 0 0,1 0 0 0 0,-1 0 1 0 0,0 0-1 0 0,1 0 0 0 0,0 0 0 0 0,0 0 0 0 0,0 0 0 0 0,0 0-32 0 0,1 18 144 0 0,0-11-74 0 0,-4 4 53 0 0,-3-3-75 0 0,5-10-45 0 0,1 0-1 0 0,-1-1 0 0 0,0 1 1 0 0,1 0-1 0 0,-1 0 0 0 0,1 0 0 0 0,0 0 1 0 0,-1 0-1 0 0,1 0 0 0 0,0 0 1 0 0,-1 0-1 0 0,1 0 0 0 0,0 0 1 0 0,0 0-1 0 0,0 0 0 0 0,0 0 1 0 0,0 0-1 0 0,0 0 0 0 0,0 0 0 0 0,0 0 1 0 0,0 0-1 0 0,0 0 0 0 0,1 0 1 0 0,-1 0-1 0 0,1 0-2 0 0,3 7 10 0 0,-3-7-9 0 0,0 1 0 0 0,0-1 0 0 0,0 1 0 0 0,0-1 1 0 0,0 1-1 0 0,-1-1 0 0 0,1 1 0 0 0,-1-1 1 0 0,1 1-1 0 0,-1 0 0 0 0,0-1 0 0 0,0 1 0 0 0,1 0 1 0 0,-1-1-2 0 0,-1 10 52 0 0,1-9-36 0 0,-1 1-1 0 0,1 0 1 0 0,0 0 0 0 0,0 0-1 0 0,0 0 1 0 0,1-1-1 0 0,-1 1 1 0 0,1 0-1 0 0,-1 0 1 0 0,1-1 0 0 0,0 2-16 0 0,12 1 76 0 0,-7-1-42 0 0,15 16 206 0 0,-19-17-230 0 0,2-1 80 0 0,0-1-46 0 0,6-4-11 0 0,-9 3-16 0 0,7-5 25 0 0,-7 4-33 0 0,1 0 1 0 0,-1 0 0 0 0,0 0-1 0 0,1 0 1 0 0,-1 1-1 0 0,1-1 1 0 0,0 1-1 0 0,-1-1 1 0 0,1 1-1 0 0,-1-1 1 0 0,1 1-1 0 0,0 0 1 0 0,-1 0 0 0 0,1 0-10 0 0,10-2 55 0 0,0-5-21 0 0,-4 2-19 0 0,3 1 31 0 0,-10 4-43 0 0,0-1 0 0 0,0 1-1 0 0,0-1 1 0 0,0 1 0 0 0,0-1 0 0 0,1 1-1 0 0,-1-1 1 0 0,-1 0 0 0 0,1 1 0 0 0,0-1-1 0 0,0 0 1 0 0,0 0 0 0 0,0 1 0 0 0,0-1-1 0 0,-1 0 1 0 0,1 0 0 0 0,0 0 0 0 0,0-1-3 0 0,4-8 51 0 0,-4 7-35 0 0,0 1 1 0 0,0 0 0 0 0,0 0 0 0 0,0-1-1 0 0,1 1 1 0 0,-1 0 0 0 0,1 0-1 0 0,-1 0 1 0 0,1 0-17 0 0,6-5 61 0 0,-5 4-29 0 0,1 0 0 0 0,-1 0 1 0 0,0-1-1 0 0,0 1 0 0 0,-1-1 1 0 0,1 0-33 0 0,2-6 79 0 0,0 0-38 0 0,17-33-33 0 0,-19 31-8 0 0,-2 3 0 0 0,10-18 0 0 0,-8 12-18 0 0,-3 5-38 0 0,0-12 64 0 0,3 22 74 0 0,7 0-88 0 0,-7 0-96 0 0,-3 0-5 0 0,-3 3 14 0 0,3-3 91 0 0,-6 8-52 0 0,9-4-3 0 0,0 0 30 0 0,3 9-37 0 0,5 13-1 0 0,-10-16 64 0 0,2 1-8 0 0,24 36-44 0 0,-22-15 39 0 0,0-24-15 0 0,-4-6 19 0 0,0-1-1 0 0,0 1 0 0 0,0-1 1 0 0,-1 1-1 0 0,1-1 0 0 0,0 1 0 0 0,-1-1 1 0 0,1 1-1 0 0,-1 0 0 0 0,1-1 1 0 0,-1 3 10 0 0,3 1-80 0 0,7 9 25 0 0,-7-2 98 0 0,-1-6 42 0 0,2-3-58 0 0,-3-1-11 0 0,2 4 21 0 0,5 12 58 0 0,3-5-58 0 0,-9-11 72 0 0,-2-2 33 0 0,0 0-120 0 0,0 0-94 0 0,0 0-85 0 0,0 0 35 0 0,0 0-33 0 0,0 0-38 0 0,0 0-34 0 0,0 0-319 0 0,0 0 68 0 0,0 0-48 0 0,0 0-627 0 0,0 0-501 0 0,0 0-949 0 0</inkml:trace>
  <inkml:trace contextRef="#ctx0" brushRef="#br0" timeOffset="144388.31">13253 680 5328 0 0,'-3'0'40'0'0,"-2"0"-47"0"0,2 0 49 0 0,1 0 68 0 0,-1 0 99 0 0,3 3-78 0 0,2 7-59 0 0,3 0 102 0 0,-2-5-27 0 0,0 1 36 0 0,-1 0 40 0 0,-1 2 39 0 0,1 5 215 0 0,4-3-95 0 0,-1-2-122 0 0,3 9 269 0 0,0-1-42 0 0,7 14 381 0 0,-10-17-460 0 0,-1-10-263 0 0,3 2 97 0 0,-5 0-134 0 0,0 2-3 0 0,0 3 35 0 0,1-2 27 0 0,2-1 56 0 0,2 1 103 0 0,4 5-37 0 0,-6 0-7 0 0,2-8-84 0 0,-7-5-185 0 0,0 0 0 0 0,1 1 0 0 0,-1-1 1 0 0,1 0-1 0 0,-1 0 0 0 0,0 0 1 0 0,1 1-1 0 0,-1-1 0 0 0,0 0 1 0 0,1 1-1 0 0,-1-1 0 0 0,0 0 1 0 0,0 1-1 0 0,1-1 0 0 0,-1 0 1 0 0,0 1-1 0 0,0-1 0 0 0,0 0 1 0 0,0 1-1 0 0,1-1 0 0 0,-1 1 0 0 0,0-1 1 0 0,0 0-1 0 0,0 1 0 0 0,0-1 1 0 0,0 1-1 0 0,0-1 0 0 0,0 1 1 0 0,0-1-1 0 0,0 0 0 0 0,0 1-13 0 0,0 2 342 0 0,0-1 2 0 0,0 0-226 0 0,0 0-47 0 0,1 0-26 0 0,1 3-28 0 0,0-4 45 0 0,-1-1 60 0 0,1 1 55 0 0,0-1 79 0 0,1 0 92 0 0,0 0 108 0 0,-3-2-200 0 0,2-9-50 0 0,3 2-46 0 0,1-2-25 0 0,-4-3-34 0 0,-2 9-79 0 0,1-18 64 0 0,0 0-33 0 0,0 19-49 0 0,0 0 0 0 0,-1 0 0 0 0,1 0 0 0 0,1 0 0 0 0,-1 0 0 0 0,1 0 0 0 0,-1 0 0 0 0,1 1 1 0 0,1-3-5 0 0,9-15 0 0 0,-9 17 0 0 0,-1-1 0 0 0,0 1 0 0 0,1 0 0 0 0,0 0 0 0 0,0 1 0 0 0,1-2 0 0 0,3-2 0 0 0,-3 4 0 0 0,-1 0 0 0 0,0-1 0 0 0,0 1 0 0 0,0-1 0 0 0,0 1 0 0 0,0-1 0 0 0,-1-1 0 0 0,-2 4 0 0 0,1 0 0 0 0,-1 1 0 0 0,0-1 0 0 0,0 0 0 0 0,1 1 0 0 0,-1-1 0 0 0,1 1 0 0 0,-1-1 0 0 0,0 1 0 0 0,1-1 0 0 0,-1 1 0 0 0,1-1 0 0 0,-1 1 0 0 0,1-1 0 0 0,0 1 0 0 0,-1-1 0 0 0,1 1 0 0 0,-1 0 0 0 0,1-1 0 0 0,0 1 0 0 0,-1 0 0 0 0,1 0-1 0 0,4-3 2 0 0,3-2-2 0 0,-6 4-3 0 0,-1 0-1 0 0,0 0 1 0 0,1 1 0 0 0,-1-1 0 0 0,1 0-1 0 0,-1 1 1 0 0,1-1 0 0 0,0 1 0 0 0,-1-1 0 0 0,1 1-1 0 0,-1-1 1 0 0,1 1 0 0 0,0 0 0 0 0,0 0 4 0 0,29 0-26 0 0,-30 0 22 0 0,0 0 1 0 0,0 0-1 0 0,0 0 0 0 0,0 0 0 0 0,-1 0 0 0 0,1 0 1 0 0,0 0-1 0 0,0 0 0 0 0,0 1 0 0 0,0-1 0 0 0,-1 0 0 0 0,1 1 1 0 0,0-1-1 0 0,0 1 4 0 0,2 2-10 0 0,2 4 7 0 0,6-4 3 0 0,-10-3 0 0 0,0 1 0 0 0,0-1 0 0 0,-1 0 0 0 0,1 0 0 0 0,0 1 0 0 0,0-1 0 0 0,0 0 0 0 0,0 1 0 0 0,0-1 0 0 0,-1 1 0 0 0,1-1 0 0 0,0 1 0 0 0,0-1 0 0 0,-1 1 0 0 0,1 0 0 0 0,0-1 0 0 0,-1 1 0 0 0,1 0 0 0 0,-1 0 0 0 0,1-1 0 0 0,-1 1 0 0 0,1 0 0 0 0,-1 0 0 0 0,1 0 0 0 0,-1 0 0 0 0,0 0 0 0 0,2 2 0 0 0,1 0 0 0 0,-1 1 0 0 0,1-1 0 0 0,0 0 0 0 0,0 0 0 0 0,2 1 0 0 0,-2-1 0 0 0,0 0 0 0 0,0 0 0 0 0,0 0 0 0 0,0 0 0 0 0,-1 0 0 0 0,2 3 0 0 0,-2-2 0 0 0,0 0 0 0 0,0 0 0 0 0,-1 1 0 0 0,1-1 0 0 0,-1 0 0 0 0,0 2 0 0 0,0-1 0 0 0,0-1 0 0 0,0 1 0 0 0,0-1 0 0 0,1 0 0 0 0,0 1 0 0 0,0 0 0 0 0,25 42 0 0 0,-25-31 0 0 0,-2-15 0 0 0,0 0 0 0 0,0-1 0 0 0,0 1 0 0 0,0 0 0 0 0,0 0 0 0 0,0 0 0 0 0,0 0 0 0 0,0 0 0 0 0,1-1 0 0 0,-1 1 0 0 0,0 0 0 0 0,1 0 0 0 0,-1 0 0 0 0,0-1 0 0 0,1 1 0 0 0,3 2 0 0 0,2 2 0 0 0,0 16 0 0 0,0-15 0 0 0,-2-4 0 0 0,1 9-14 0 0,9-6-39 0 0,-1 5 25 0 0,-9-7-50 0 0,0-2 38 0 0,3-2-1 0 0,-6 1 29 0 0,8 0-237 0 0,0 0 66 0 0,-1 0 24 0 0,3 0-20 0 0,-1 0-3 0 0,-5 0 101 0 0,-1-1-82 0 0,0 1-76 0 0,-1-2-71 0 0,0 1-64 0 0,-1 0-60 0 0,1-1-53 0 0,-1 1-48 0 0,2-2-378 0 0,0 1-81 0 0,2 0-768 0 0,4 1-992 0 0</inkml:trace>
  <inkml:trace contextRef="#ctx0" brushRef="#br0" timeOffset="144919.69">14262 712 6968 0 0,'0'0'157'0'0,"0"0"23"0"0,3-3 11 0 0,10-7-31 0 0,0 7-78 0 0,-11 3 0 0 0,-1 0 92 0 0,-1 0 145 0 0,-3 0 8 0 0,2 0-369 0 0,0 0 53 0 0,-1 0 75 0 0,-1 0 60 0 0,-8 0 497 0 0,6 1-423 0 0,2 0-140 0 0,0 0-55 0 0,-1 1 45 0 0,-10 5 121 0 0,3-1 67 0 0,5 5 2 0 0,-1 3-59 0 0,4-10-125 0 0,-5 16 224 0 0,-3 3 18 0 0,-4-3-41 0 0,13-17-257 0 0,1-1 0 0 0,-1 0 0 0 0,0 1 0 0 0,1-1 0 0 0,0 0 0 0 0,-1 1 1 0 0,1 0-1 0 0,0-1 0 0 0,0 1 0 0 0,1 0 0 0 0,-1-1 0 0 0,0 1 0 0 0,1 0 0 0 0,0 0 1 0 0,0 0-1 0 0,0 0 0 0 0,0-1 0 0 0,0 1 0 0 0,0 2-20 0 0,1 4 47 0 0,-2-7-32 0 0,1 1-1 0 0,-1-1 1 0 0,0 1 0 0 0,1-1-1 0 0,-1 1 1 0 0,0-1-1 0 0,0 0 1 0 0,-1 2-15 0 0,-5 13 81 0 0,7-17-79 0 0,1 1 1 0 0,-1-1-1 0 0,0 0 1 0 0,0 1-1 0 0,0-1 1 0 0,0 0-1 0 0,0 1 1 0 0,0-1-1 0 0,1 0 1 0 0,-1 1-1 0 0,0-1 1 0 0,0 0-1 0 0,1 1 1 0 0,-1-1-1 0 0,0 0 1 0 0,0 0-1 0 0,1 1 1 0 0,-1-1-1 0 0,0 0 1 0 0,1 0-1 0 0,-1 0 1 0 0,0 1-1 0 0,1-1 1 0 0,-1 0-1 0 0,0 0 1 0 0,1 0-1 0 0,-1 0 1 0 0,0 0-1 0 0,1 0 0 0 0,-1 0 1 0 0,0 0-1 0 0,1 0 1 0 0,-1 0-1 0 0,1 0 1 0 0,-1 0-1 0 0,0 0 1 0 0,1 0-1 0 0,-1 0 1 0 0,0 0-1 0 0,1 0-2 0 0,-1 0 1 0 0,0 0 1 0 0,0 0-1 0 0,0 0 0 0 0,0 0 0 0 0,0 0 0 0 0,0 0 0 0 0,1 0 0 0 0,-1 0 1 0 0,0 0-1 0 0,0 0 0 0 0,0 0 0 0 0,0 0 0 0 0,0 0 0 0 0,0 0 0 0 0,0 0 1 0 0,0 0-1 0 0,0 0 0 0 0,0 0 0 0 0,1 0 0 0 0,-1 0 0 0 0,0 0 1 0 0,0 0-1 0 0,0 0 0 0 0,0 0 0 0 0,0 0 0 0 0,0 0 0 0 0,0 0 0 0 0,0 0 1 0 0,0 0-1 0 0,0 0 0 0 0,0 0 0 0 0,0 0 0 0 0,0 1 0 0 0,0-1 0 0 0,1 0 1 0 0,-1 0-1 0 0,0 0 0 0 0,0 0 0 0 0,0 0 0 0 0,0 0 0 0 0,0 0 0 0 0,0 0 1 0 0,0 0-1 0 0,0 0 0 0 0,0 0 0 0 0,0 1 0 0 0,0-1 0 0 0,0 0 0 0 0,0 0 1 0 0,0 0-1 0 0,0 0 0 0 0,0 0 0 0 0,0 0 0 0 0,0 0 0 0 0,0 0 0 0 0,0 0 1 0 0,0 1-2 0 0,-1 2 22 0 0,1-1-13 0 0,0 0 1 0 0,0-1 0 0 0,0 1-1 0 0,0 0 1 0 0,0 0 0 0 0,0 0-1 0 0,1 0 1 0 0,-1-1-1 0 0,1 1 1 0 0,-1 0 0 0 0,1 1-10 0 0,12 2 64 0 0,0 6 0 0 0,-10-9 0 0 0,-3-2 0 0 0,3 0-11 0 0,-2 0-52 0 0,1 0 0 0 0,-1 0 0 0 0,0 0 0 0 0,1-1 0 0 0,-1 1 0 0 0,1-1 0 0 0,-1 1 0 0 0,0-1 0 0 0,1 1 0 0 0,-1-1 0 0 0,0 0 0 0 0,1-1-1 0 0,0 1 0 0 0,0 0-1 0 0,0 0 1 0 0,0 0 0 0 0,0 0 0 0 0,0 1 0 0 0,0-1 0 0 0,0 0 0 0 0,0 1 0 0 0,0-1 0 0 0,0 1 0 0 0,0 0 0 0 0,0 0 0 0 0,1-1 0 0 0,6 2 5 0 0,-8-1-5 0 0,0 1 1 0 0,0-1-1 0 0,0 0 1 0 0,0 0-1 0 0,0 0 0 0 0,0 0 1 0 0,0 0-1 0 0,0 0 1 0 0,0-1-1 0 0,0 1 0 0 0,0 0 1 0 0,0 0-1 0 0,0-1 1 0 0,0 1-1 0 0,0 0 0 0 0,0-1 0 0 0,13-9 45 0 0,7-10 56 0 0,-14 12-61 0 0,5-4-18 0 0,0 3-64 0 0,-7 7 18 0 0,-4 1 17 0 0,-1 1 0 0 0,1 0 0 0 0,0 0 0 0 0,-1-1 0 0 0,1 1-1 0 0,-1 0 1 0 0,1-1 0 0 0,0 1 0 0 0,-1-1 0 0 0,1 1 0 0 0,-1-1 0 0 0,1 1 0 0 0,-1-1 0 0 0,0 1 0 0 0,1-1 0 0 0,-1 1 0 0 0,1-1 0 0 0,-1 0 0 0 0,0 1 0 0 0,1-1-1 0 0,-1 1 1 0 0,0-1 7 0 0,2-4-29 0 0,12-19-84 0 0,-1 0 34 0 0,-12 21 72 0 0,0 1 0 0 0,-1-1-1 0 0,1 0 1 0 0,-1 0 0 0 0,1 0 0 0 0,-1 0 0 0 0,0 0 0 0 0,0 0 0 0 0,0 0 0 0 0,0 0 0 0 0,-1-1 7 0 0,0-4-34 0 0,1-64-262 0 0,0 7 38 0 0,0 0 43 0 0,0-4 48 0 0,0 62 150 0 0,-1 1 0 0 0,0-1 0 0 0,0 1 0 0 0,-2-4 17 0 0,-1-15-26 0 0,8 12-8 0 0,0 5 15 0 0,-3 3 17 0 0,0 0 0 0 0,0 0-1 0 0,0 0 1 0 0,-1 0 0 0 0,0 0 0 0 0,0 0 0 0 0,0-1 0 0 0,-1 1-1 0 0,0 0 1 0 0,0 0 0 0 0,0-2 2 0 0,-10-19-43 0 0,9 7 33 0 0,-1 4 31 0 0,-8 1 90 0 0,9 12 37 0 0,2 2 4 0 0,0 0-8 0 0,0 0-34 0 0,0 0-12 0 0,0 0-2 0 0,0 2-16 0 0,0 33-94 0 0,0 1 41 0 0,0 36 133 0 0,0-28-7 0 0,0-1 33 0 0,0 9 72 0 0,0 24 173 0 0,0-67-356 0 0,1-1 1 0 0,0 1-1 0 0,1-1 1 0 0,0 1-1 0 0,0 1-75 0 0,0-3 62 0 0,0 0 0 0 0,-1-1-1 0 0,0 1 1 0 0,0 0-1 0 0,0 1-61 0 0,-1-1 69 0 0,0 6 57 0 0,0 13 68 0 0,0-11-53 0 0,0-8-75 0 0,-1 3 6 0 0,0 16 102 0 0,1-23-143 0 0,0-1 0 0 0,0 1 0 0 0,0 0 0 0 0,1-1 0 0 0,-1 1 0 0 0,1-1 0 0 0,0 1 0 0 0,0 1-31 0 0,1-1 34 0 0,3 8 62 0 0,0 3-40 0 0,-4-6-11 0 0,-1 2 45 0 0,0-1 9 0 0,0 1 39 0 0,0 0-75 0 0,0 7-23 0 0,0-15-24 0 0,0-2-56 0 0,0 0-76 0 0,0 0-160 0 0,0 3-284 0 0,0 10-29 0 0</inkml:trace>
  <inkml:trace contextRef="#ctx0" brushRef="#br0" timeOffset="145629.32">15666 333 5384 0 0,'0'0'116'0'0,"0"0"17"0"0,0 0 12 0 0,3 0-14 0 0,5 0-104 0 0,-12 0-8 0 0,0 0 52 0 0,2 0 77 0 0,1 0 171 0 0,-1 0 294 0 0,-3 0-362 0 0,1-1 28 0 0,-4-3 437 0 0,6 2-525 0 0,-1 1-33 0 0,1-1-59 0 0,0 1-39 0 0,1 0-46 0 0,-1 0-54 0 0,-2 0 132 0 0,1 0 50 0 0,-8 0 422 0 0,6 1-336 0 0,1-1-63 0 0,2 1-107 0 0,-1-1-56 0 0,-5-4 176 0 0,-4-2 106 0 0,1 6-55 0 0,-14 1 286 0 0,-1 0-116 0 0,-6 0-41 0 0,10 0-151 0 0,3 0-33 0 0,-1 4-3 0 0,-4 10-38 0 0,5-3-50 0 0,2-5 20 0 0,-14 8 49 0 0,29-13-143 0 0,-30 25 123 0 0,22-21-121 0 0,8-5-11 0 0,1 0 0 0 0,0 1 0 0 0,0-1 0 0 0,0 0 0 0 0,0 1 0 0 0,0 0 0 0 0,0-1 0 0 0,0 1 0 0 0,0 0 0 0 0,0-1 0 0 0,0 1 0 0 0,0 0 0 0 0,0 0 0 0 0,1 0 1 0 0,-1 0-1 0 0,0 0 0 0 0,1 0 0 0 0,-1 0 0 0 0,-2 5 0 0 0,0 0 6 0 0,-7 14 41 0 0,9-19-47 0 0,1 1 1 0 0,-1 0-1 0 0,1-1 1 0 0,-1 1-1 0 0,1-1 0 0 0,0 1 1 0 0,0 0-1 0 0,0-1 1 0 0,0 1-1 0 0,0 0 0 0 0,0-1 1 0 0,0 1-1 0 0,0 0 1 0 0,1-1-1 0 0,-1 1 0 0 0,1-1 1 0 0,-1 1-1 0 0,1-1 1 0 0,0 1-1 0 0,0-1 1 0 0,-1 1-1 0 0,1-1 0 0 0,0 0 1 0 0,1 2-1 0 0,2 4 1 0 0,-2-3-1 0 0,-1 0 0 0 0,1 0 0 0 0,0 0 0 0 0,0-1 0 0 0,1 1 0 0 0,-1-1 0 0 0,1 1 0 0 0,-1-1 0 0 0,1 0 0 0 0,1 1 0 0 0,4 4 0 0 0,-1-2 0 0 0,0 0 0 0 0,0 0 0 0 0,1-1 0 0 0,0 0 0 0 0,0 0 0 0 0,13 9 10 0 0,18 6 39 0 0,-27-14-30 0 0,-1-1 1 0 0,1 2-1 0 0,6 5-19 0 0,-3 0 9 0 0,-6-5 9 0 0,1 0-1 0 0,-1 0 0 0 0,1-1 1 0 0,0-1-18 0 0,-5-2 15 0 0,-1-1 0 0 0,0 1 1 0 0,0 0-1 0 0,0 0 1 0 0,0 1-1 0 0,-1-1 0 0 0,1 1 1 0 0,1 2-16 0 0,8 8 49 0 0,16 7 39 0 0,32 24 105 0 0,-39-28-78 0 0,-1 4-32 0 0,-11-10-31 0 0,2 3 38 0 0,-3-5-8 0 0,4 10 25 0 0,-9-11-45 0 0,1 1 35 0 0,-1-1-2 0 0,6 13 75 0 0,-7-11 80 0 0,-3 11 35 0 0,0-20-274 0 0,0-1 1 0 0,0 0-1 0 0,0 0 0 0 0,0 1 1 0 0,0-1-1 0 0,0 0 0 0 0,0 1 1 0 0,0-1-1 0 0,0 0 0 0 0,0 1 1 0 0,0-1-1 0 0,0 0 0 0 0,0 1 1 0 0,-1-1-1 0 0,1 0 0 0 0,0 1 1 0 0,0-1-1 0 0,0 0 0 0 0,0 0 1 0 0,0 1-1 0 0,-1-1 0 0 0,1 0 1 0 0,0 0-1 0 0,0 1 0 0 0,-1-1 1 0 0,1 0-12 0 0,-10 13 300 0 0,4 0 17 0 0,-4-7 9 0 0,5 0-116 0 0,5-5-188 0 0,-1-1 1 0 0,0 1-1 0 0,1 0 1 0 0,-1-1-1 0 0,0 1 1 0 0,1 0 0 0 0,-1-1-1 0 0,0 1 1 0 0,0-1-1 0 0,0 1 1 0 0,0-1-1 0 0,1 1 1 0 0,-1-1-1 0 0,0 0 1 0 0,0 1-1 0 0,0-1 1 0 0,0 0-1 0 0,0 0 1 0 0,0 0-23 0 0,-10 5 104 0 0,-7 2 45 0 0,2-5 23 0 0,14-2-153 0 0,1 0 0 0 0,-1 0 0 0 0,1 0 0 0 0,-1 0 1 0 0,1 1-1 0 0,-1-1 0 0 0,1 1 0 0 0,-1-1 0 0 0,1 1 0 0 0,-1 0 0 0 0,1 0 0 0 0,-1-1 0 0 0,1 1-19 0 0,-12 6 105 0 0,2-5-51 0 0,-1-1-1 0 0,1 0 1 0 0,-1 0-1 0 0,1-1 0 0 0,-10-2-53 0 0,-9 1 29 0 0,-33 1-29 0 0,61 0 0 0 0,0 0 0 0 0,1 0 0 0 0,-1 0 0 0 0,0-1 0 0 0,0 1 0 0 0,1-1 0 0 0,-1 1 0 0 0,0-1 0 0 0,1 0 0 0 0,-1 0 0 0 0,0 1 0 0 0,1-1 0 0 0,-1-1 0 0 0,1 1 0 0 0,-1 0 0 0 0,1 1 0 0 0,-1-1 0 0 0,1 0 0 0 0,-1 0 0 0 0,0 1 0 0 0,0-1 0 0 0,1 1 0 0 0,-1-1 0 0 0,0 1 0 0 0,0 0 0 0 0,1 0 0 0 0,-1 0 0 0 0,-17 0-27 0 0,-7 0-155 0 0,26 0 180 0 0,0 0 0 0 0,0 0-1 0 0,0 0 1 0 0,0 0 0 0 0,-1 0 0 0 0,1 0 0 0 0,0 0-1 0 0,0 0 1 0 0,0 0 0 0 0,0 0 0 0 0,0 0-1 0 0,0 0 1 0 0,0 0 0 0 0,0 0 0 0 0,0 0 0 0 0,0 0-1 0 0,-1 0 1 0 0,1 0 0 0 0,0 0 0 0 0,0 0-1 0 0,0 0 1 0 0,0 0 0 0 0,0 0 0 0 0,0-1 0 0 0,0 1-1 0 0,0 0 1 0 0,0 0 0 0 0,0 0 0 0 0,0 0-1 0 0,0 0 1 0 0,0 0 0 0 0,-1 0 0 0 0,1 0 0 0 0,0 0-1 0 0,0 0 1 0 0,0 0 0 0 0,0 0 0 0 0,0 0-1 0 0,0 0 1 0 0,0-1 0 0 0,0 1 0 0 0,0 0 0 0 0,0 0-1 0 0,0 0 1 0 0,0 0 0 0 0,0 0 0 0 0,0 0-1 0 0,0 0 1 0 0,0 0 0 0 0,0 0 0 0 0,0 0 0 0 0,0-1-1 0 0,0 1 1 0 0,0 0 0 0 0,0 0 0 0 0,0 0-1 0 0,0 0 3 0 0,0-2-26 0 0,0-2-62 0 0,0 0-52 0 0,0-2-41 0 0,-1-13-495 0 0,2 8 267 0 0,0 5 176 0 0,0 2 78 0 0,0 2 49 0 0,5-1-300 0 0,1 1 47 0 0,9-11-512 0 0,0-3-22 0 0</inkml:trace>
  <inkml:trace contextRef="#ctx0" brushRef="#br0" timeOffset="146083.97">16013 696 6992 0 0,'0'0'157'0'0,"0"0"23"0"0,0 0 12 0 0,3 3-27 0 0,8 10-131 0 0,-9-4-13 0 0,-2-2 54 0 0,0-2 88 0 0,1 1 34 0 0,-1 6 201 0 0,0-10-284 0 0,0 0 0 0 0,0 0 0 0 0,0 1 0 0 0,0-1 0 0 0,0 0 0 0 0,-1 1 0 0 0,1-1 0 0 0,-1 0 0 0 0,0 2-114 0 0,-4 4 317 0 0,4-7-259 0 0,0 1 1 0 0,0-1 0 0 0,0 1-1 0 0,0-1 1 0 0,1 1 0 0 0,-1-1-1 0 0,0 1 1 0 0,1-1 0 0 0,-1 1 0 0 0,1 0-1 0 0,0-1 1 0 0,0 1 0 0 0,-1 0-1 0 0,1-1-58 0 0,0 7 211 0 0,0-6-142 0 0,0 0-1 0 0,0 0 1 0 0,0 0 0 0 0,0 0 0 0 0,0 1 0 0 0,0-1 0 0 0,1 0 0 0 0,-1 0 0 0 0,1 0 0 0 0,0 1-69 0 0,4 5 212 0 0,-4-7-171 0 0,0 1 0 0 0,0-1 1 0 0,0 1-1 0 0,-1-1 0 0 0,1 1 0 0 0,0-1 1 0 0,-1 1-1 0 0,1-1 0 0 0,-1 1 1 0 0,0 0-1 0 0,1-1 0 0 0,-1 1 0 0 0,0 0 1 0 0,0 0-42 0 0,2 9 234 0 0,4 1 29 0 0,0 1-6 0 0,-4-2-31 0 0,-2-9-199 0 0,0-1 0 0 0,0 1 1 0 0,0 0-1 0 0,1-1 0 0 0,-1 1 1 0 0,0-1-1 0 0,1 1 0 0 0,0 0 1 0 0,-1-1-1 0 0,1 1 0 0 0,0-1 1 0 0,0 1-1 0 0,-1-1 0 0 0,1 0 1 0 0,0 1-1 0 0,0-1 0 0 0,1 0 1 0 0,-1 0-28 0 0,3 3 86 0 0,0-1 1 0 0,0 0-1 0 0,0 0 0 0 0,1-1 1 0 0,0 1-87 0 0,-1-1 80 0 0,1 1 1 0 0,-1-1-1 0 0,0 1 1 0 0,0 0-1 0 0,0 1-80 0 0,7 5 172 0 0,20 8 298 0 0,-26-14-398 0 0,10 1 101 0 0,6-5-36 0 0,-12 1-71 0 0,10 0 120 0 0,-2 0-47 0 0,-2 0-48 0 0,-3 0-46 0 0,-10 0-36 0 0,0 0 1 0 0,-1 0 0 0 0,1-1-1 0 0,0 1 1 0 0,-1 0 0 0 0,1-1-1 0 0,0 1 1 0 0,-1-1 0 0 0,1 1-1 0 0,-1-1 1 0 0,1 0 0 0 0,-1 1-1 0 0,1-1 1 0 0,-1 0-10 0 0,12-6 59 0 0,4 6-3 0 0,-15 1-51 0 0,1 1 0 0 0,-1-1 0 0 0,0 0 0 0 0,1-1 1 0 0,-1 1-1 0 0,0 0 0 0 0,1-1 0 0 0,-1 1 0 0 0,0-1 0 0 0,3-1-5 0 0,36-22 69 0 0,-37 21-64 0 0,0 1 1 0 0,0-1-1 0 0,-1 0 0 0 0,0-1 1 0 0,1 1-1 0 0,-1-1 1 0 0,0 1-1 0 0,-1-1 0 0 0,3-3-5 0 0,11-25 60 0 0,-11 19-48 0 0,5 8-12 0 0,6-24 54 0 0,0-3-44 0 0,-13 16-10 0 0,-3 16 0 0 0,-1 0 0 0 0,1-1 0 0 0,0 1 0 0 0,0-1 0 0 0,0 1 0 0 0,0-1 0 0 0,0 1 0 0 0,0-1 0 0 0,0 1 0 0 0,0-1 0 0 0,0 1 0 0 0,1-1 0 0 0,-1 1 0 0 0,0-1 0 0 0,0 1 0 0 0,0-1 0 0 0,1 1 0 0 0,-1-1 0 0 0,0 1 0 0 0,0-1 0 0 0,1 1 0 0 0,-1 0 0 0 0,0-1 0 0 0,1 1 0 0 0,-1 0 0 0 0,0-1 0 0 0,1 1 0 0 0,-1 0 0 0 0,1-1 0 0 0,-1 1 0 0 0,0 0 0 0 0,1 0 0 0 0,6-5 0 0 0,-7 4 0 0 0,1 1-1 0 0,-1-1 0 0 0,0 1 0 0 0,0-1 0 0 0,1 0 0 0 0,-1 1 0 0 0,0-1 0 0 0,0 0 0 0 0,0 1 1 0 0,0-1-1 0 0,0 0 0 0 0,1 1 0 0 0,-1-1 0 0 0,0 0 0 0 0,-1 1 1 0 0,1-3-71 0 0,3 3-22 0 0,8 0 22 0 0,-9 0 7 0 0,-2 3 0 0 0,0-2 52 0 0,1 1 0 0 0,-1 0 0 0 0,1 0-1 0 0,-1-1 1 0 0,1 1 0 0 0,-1 0-1 0 0,1-1 1 0 0,0 1 0 0 0,0 0-1 0 0,0-1 1 0 0,1 2 12 0 0,2 4 8 0 0,2 7-20 0 0,4-9-36 0 0,6 24 21 0 0,-11-18-17 0 0,6 7 4 0 0,-8-11-11 0 0,-3 2 52 0 0,-1-7-4 0 0,1-1 3 0 0,0-1 0 0 0,0 1 0 0 0,0-1 0 0 0,0 1 0 0 0,0-1 0 0 0,0 1 0 0 0,0-1 0 0 0,0 1 0 0 0,0-1 0 0 0,0 1 0 0 0,0-1 0 0 0,0 1 0 0 0,0-1 0 0 0,1 1 0 0 0,-1-1 0 0 0,0 0 0 0 0,0 1 0 0 0,0-1 0 0 0,1 1 0 0 0,-1-1 0 0 0,0 1 0 0 0,1-1 0 0 0,-1 0 0 0 0,0 1 0 0 0,1-1 0 0 0,-1 0 0 0 0,0 1 0 0 0,1-1 0 0 0,-1 0 0 0 0,1 0 0 0 0,-1 1 0 0 0,1-1 0 0 0,5 5 0 0 0,0 8 0 0 0,10 18 0 0 0,-6-18-19 0 0,-7-10-84 0 0,-3-3-58 0 0,0 0 65 0 0,0 0-60 0 0,0 0-79 0 0,0 0 72 0 0,0 0-36 0 0,0 0-40 0 0,0 0-36 0 0,0 0-373 0 0,0 0 89 0 0,0 0-51 0 0,0 0-718 0 0,0 0-566 0 0,0 0-1077 0 0</inkml:trace>
  <inkml:trace contextRef="#ctx0" brushRef="#br0" timeOffset="153536.22">21519 586 5152 0 0,'0'0'116'0'0,"0"0"17"0"0,0 0 10 0 0,0 0-46 0 0,0 0 0 0 0,0 0 44 0 0,0 0 125 0 0,0 0 230 0 0,0 0 16 0 0,-2 0-1 0 0,1 0-442 0 0,-1 0 1 0 0,1 0 0 0 0,0 0-1 0 0,0 0 1 0 0,0 0 0 0 0,0 0-1 0 0,0 1 1 0 0,0-1 0 0 0,0 0-1 0 0,-1 1 1 0 0,1-1 0 0 0,0 1-70 0 0,-7 5 473 0 0,-1 3 48 0 0,-11 9-24 0 0,-9 11 106 0 0,2 3-79 0 0,16-16-363 0 0,-16 28 305 0 0,20-33-347 0 0,5-6 21 0 0,1-1-47 0 0,0-1-30 0 0,1 0-30 0 0,0 0-12 0 0,-1 0 29 0 0,-10 10 142 0 0,9-10-24 0 0,1 1-75 0 0,1 0-45 0 0,0 1-23 0 0,1-3 33 0 0,2 13 128 0 0,7-1 28 0 0,-7-11-16 0 0,-1 0-4 0 0,12 7 10 0 0,1-7-24 0 0,1-2-31 0 0,0 6-58 0 0,-1-1-54 0 0,1-4 19 0 0,21-2 18 0 0,-11 0 29 0 0,-24 0-95 0 0,0-1-1 0 0,-1 1 0 0 0,1 0 0 0 0,-1 0 1 0 0,1-1-1 0 0,0 1 0 0 0,-1-1 1 0 0,1 1-1 0 0,-1-1 0 0 0,1 0 1 0 0,-1 1-1 0 0,1-1 0 0 0,0-1-7 0 0,0 1 7 0 0,-1 0 0 0 0,1 0-1 0 0,0 0 1 0 0,-1 0 0 0 0,1 1 0 0 0,0-1-1 0 0,0 0 1 0 0,0 1 0 0 0,0 0 0 0 0,0-1-1 0 0,0 1 1 0 0,0 0 0 0 0,1 0-7 0 0,0 0 1 0 0,0 0 1 0 0,0 0-1 0 0,0 0 1 0 0,0-1 0 0 0,-1 1-1 0 0,1-1 1 0 0,1 0-2 0 0,2-6 0 0 0,-4 4 0 0 0,11-3 0 0 0,-12 6 0 0 0,0-1 0 0 0,1 0 0 0 0,-1 0 0 0 0,0 1 0 0 0,0-1 0 0 0,0 0 0 0 0,0 0 0 0 0,0 0 0 0 0,-1 0 0 0 0,1-1 0 0 0,0 1 0 0 0,0-1 0 0 0,0-2 9 0 0,0 0 1 0 0,0 0-1 0 0,0-1 1 0 0,0 1-1 0 0,-1 0 1 0 0,0-1-1 0 0,0 1 1 0 0,0-1 0 0 0,-1-3-10 0 0,0-8 39 0 0,1 16-38 0 0,0-1 0 0 0,0 1 0 0 0,0-1 1 0 0,0 1-1 0 0,0-1 0 0 0,0 1 0 0 0,0-1 0 0 0,0 1 0 0 0,0-1 1 0 0,0 1-1 0 0,0-1 0 0 0,0 1 0 0 0,-1-1 0 0 0,1 1 0 0 0,0-1 0 0 0,0 1 1 0 0,-1-1-1 0 0,1 1 0 0 0,0-1 0 0 0,0 1 0 0 0,-1 0 0 0 0,1-1 1 0 0,0 1-1 0 0,-1-1 0 0 0,1 1 0 0 0,-1 0 0 0 0,1 0 0 0 0,0-1 1 0 0,-1 1-2 0 0,-6-8 43 0 0,4-4-36 0 0,0 0-32 0 0,-3-3-106 0 0,1 6-4 0 0,1-3-49 0 0,2 6 120 0 0,-4-11-119 0 0,3 4-26 0 0,1 1-64 0 0,2 6 91 0 0,-1-1-33 0 0,2 6 174 0 0,-1 0 1 0 0,0 1 0 0 0,0-1 0 0 0,0 0 0 0 0,0 0 0 0 0,-1 0 0 0 0,1 0 0 0 0,0 0 0 0 0,0 1 0 0 0,0-1 0 0 0,-1 0-1 0 0,1 0 1 0 0,0 0 0 0 0,-1 0 40 0 0,0 1-41 0 0,0-1 0 0 0,1 1 0 0 0,-1 0 0 0 0,0-1 0 0 0,0 1 0 0 0,0 0 0 0 0,0 0 0 0 0,1-1 0 0 0,-1 1 0 0 0,0 0 0 0 0,0 0 0 0 0,0 0 0 0 0,0 0 0 0 0,0 0 41 0 0</inkml:trace>
  <inkml:trace contextRef="#ctx0" brushRef="#br0" timeOffset="153941.24">21945 696 7920 0 0,'17'2'128'0'0,"-14"-2"-82"0"0,1 1 0 0 0,-1 0 0 0 0,0 0 0 0 0,0 0 0 0 0,0 0 0 0 0,0 1 0 0 0,0 0-46 0 0,9 7 192 0 0,-7 0-92 0 0,-2 0-46 0 0,-2 0-34 0 0,-1-7-20 0 0,1 0 0 0 0,-1-1 0 0 0,0 1 0 0 0,0 0 0 0 0,1-1 0 0 0,-1 1 0 0 0,1-1 0 0 0,-1 1 0 0 0,1 0 0 0 0,0-1 0 0 0,0 1 0 0 0,0-1 0 0 0,0 0 0 0 0,0 1 0 0 0,4 6 0 0 0,-3-1 8 0 0,-1-4 21 0 0,1 0 35 0 0,3 0 148 0 0,0-1 96 0 0,0 5 165 0 0,1 7 83 0 0,0 0-4 0 0,-2-7-84 0 0,3-2-86 0 0,-6-5-362 0 0,-1 0 0 0 0,0 1 0 0 0,1-1 0 0 0,-1 0-1 0 0,0 0 1 0 0,1 1 0 0 0,-1-1 0 0 0,0 0 0 0 0,1 0 0 0 0,-1 1 0 0 0,0-1 0 0 0,1 0 0 0 0,-1 1 0 0 0,0-1 0 0 0,0 0 0 0 0,1 1 0 0 0,-1-1 0 0 0,0 1 0 0 0,0-1 0 0 0,0 0 0 0 0,0 1 0 0 0,0-1 0 0 0,1 1 0 0 0,-1-1 0 0 0,0 0 0 0 0,0 1-1 0 0,0-1 1 0 0,0 1 0 0 0,0-1 0 0 0,0 1 0 0 0,0-1-20 0 0,-1 0 8 0 0,1 0 0 0 0,0 0 0 0 0,0 0 0 0 0,0 1 0 0 0,0-1 0 0 0,0 0 0 0 0,0 0 0 0 0,0 0 0 0 0,0 0 1 0 0,0 0-1 0 0,0 0 0 0 0,0 0 0 0 0,0 0 0 0 0,0 0 0 0 0,0 0 0 0 0,0 1 0 0 0,0-1 0 0 0,0 0 0 0 0,0 0 0 0 0,0 0 0 0 0,0 0 0 0 0,1 0 0 0 0,-1 0 0 0 0,0 0 0 0 0,0 0 0 0 0,0 0 0 0 0,0 0 0 0 0,0 0 0 0 0,0 1 0 0 0,0-1 0 0 0,0 0 0 0 0,0 0 0 0 0,0 0 0 0 0,0 0 0 0 0,0 0 0 0 0,0 0 0 0 0,0 0 0 0 0,1 0 0 0 0,-1 0 0 0 0,0 0 0 0 0,0 0 0 0 0,0 0 0 0 0,0 0 0 0 0,0 0 0 0 0,0 0 0 0 0,0 0 0 0 0,0 0 0 0 0,0 0 0 0 0,0 0 0 0 0,1 0 0 0 0,-1 0 0 0 0,0 0 1 0 0,0 0-1 0 0,0 0 0 0 0,0 0 0 0 0,0 0 0 0 0,0 0-8 0 0,1 0 21 0 0,-1 0 1 0 0,1 0-1 0 0,-1 0 1 0 0,1 0-1 0 0,-1 0 1 0 0,1 0-1 0 0,-1 0 1 0 0,1 0-1 0 0,-1 0 1 0 0,1 0-1 0 0,-1 0 1 0 0,0 1-1 0 0,1-1 0 0 0,-1 0 1 0 0,1 0-1 0 0,-1 0 1 0 0,1 1-1 0 0,-1-1 1 0 0,0 0-1 0 0,1 1 1 0 0,-1-1-1 0 0,0 0 1 0 0,1 1-1 0 0,-1-1 1 0 0,0 1-1 0 0,1-1 1 0 0,-1 0-1 0 0,0 1 1 0 0,0-1-1 0 0,1 1 1 0 0,-1-1-1 0 0,0 1 1 0 0,0-1-1 0 0,0 1 1 0 0,0-1-1 0 0,0 1 1 0 0,0-1-1 0 0,0 1 1 0 0,0-1-1 0 0,0 1 1 0 0,0-1-1 0 0,0 1-21 0 0,0 2 442 0 0,0-3-2 0 0,0 0-20 0 0,0 0-83 0 0,0 0-32 0 0,0 0-7 0 0,-1-2-141 0 0,1 1-48 0 0,0-1-17 0 0,1 0-57 0 0,0-4 11 0 0,-2 3 27 0 0,-1 0 62 0 0,-9-7 25 0 0,9 7-70 0 0,0 0-38 0 0,2 0-26 0 0,0-1-30 0 0,-1-2 12 0 0,-4-2 16 0 0,4 7-21 0 0,0-1-1 0 0,0 1 1 0 0,0 0-1 0 0,1-1 1 0 0,-1 1 0 0 0,0-1-1 0 0,1 0 1 0 0,-1 1-1 0 0,1-1 1 0 0,-1 1 0 0 0,1-1-1 0 0,0 0 1 0 0,0 1-1 0 0,0-1-2 0 0,0-5 0 0 0,0 4 7 0 0,0 1 0 0 0,0 0-1 0 0,0 0 1 0 0,0 0 0 0 0,0 0-1 0 0,0 0 1 0 0,-1-1 0 0 0,1 1-1 0 0,-1 0 1 0 0,0-1-7 0 0,-3-4 11 0 0,3 7-9 0 0,0-1 0 0 0,1 0 0 0 0,-1 1 0 0 0,0-1 0 0 0,1 0 0 0 0,-1 0 0 0 0,1 0 0 0 0,-1 1 1 0 0,1-1-1 0 0,0 0 0 0 0,-1 0 0 0 0,1 0 0 0 0,0 0 0 0 0,-1 0 0 0 0,1 0 0 0 0,0 0 0 0 0,0 0 0 0 0,0 0 0 0 0,0 0 0 0 0,0 0 0 0 0,0 0 0 0 0,0 0 1 0 0,0 0-1 0 0,1 0 0 0 0,-1 1 0 0 0,0-1 0 0 0,1 0-2 0 0,3-7 9 0 0,-3 6-9 0 0,0 1 0 0 0,0-1 0 0 0,0 1 0 0 0,0-1 0 0 0,0 1 1 0 0,-1-1-1 0 0,1 1 0 0 0,-1-1 0 0 0,1 1 0 0 0,-1-1 0 0 0,0 0 0 0 0,1 1 0 0 0,-1-1 0 0 0,0 0 0 0 0,0-1 0 0 0,0-1 0 0 0,1 1 0 0 0,-1 0 0 0 0,1 0 0 0 0,0-1 0 0 0,0 1 0 0 0,0 0 0 0 0,0 0 0 0 0,1-2 0 0 0,3-6 0 0 0,0-4 0 0 0,-4 10-2 0 0,1 0 0 0 0,0 0 0 0 0,0 0-1 0 0,0 1 1 0 0,1-3 2 0 0,14-12-49 0 0,-10 11 39 0 0,-4 5-1 0 0,1-1-1 0 0,-1 1 1 0 0,0 0 0 0 0,1 0-1 0 0,0 0 1 0 0,0 1 11 0 0,3-2-23 0 0,0 1 1 0 0,0 1-1 0 0,1-1 1 0 0,-1 1-1 0 0,1 0 1 0 0,0 1-1 0 0,0 0 0 0 0,-1 0 1 0 0,1 1-1 0 0,0 0 1 0 0,3 0 22 0 0,-9 0-1 0 0,-1 0 0 0 0,1 1 0 0 0,0-1 0 0 0,-1 0-1 0 0,1 1 1 0 0,-1-1 0 0 0,1 1 0 0 0,-1-1 0 0 0,1 1 0 0 0,-1-1 0 0 0,1 1 0 0 0,-1 0 0 0 0,0 0 1 0 0,12 5-12 0 0,0-2-11 0 0,-10-4 19 0 0,-1 0 1 0 0,0 1 0 0 0,1 0-1 0 0,-1-1 1 0 0,0 1 0 0 0,0 0-1 0 0,0 0 1 0 0,1 0 0 0 0,-1 0-1 0 0,0 1 1 0 0,0-1 0 0 0,-1 0-1 0 0,1 1 1 0 0,0 0 3 0 0,3 2-11 0 0,0 1 0 0 0,0-1 1 0 0,0 0-1 0 0,1-1 0 0 0,0 1 11 0 0,-1-1-10 0 0,1 0-1 0 0,-1 1 0 0 0,0 0 1 0 0,0 1-1 0 0,0-1 11 0 0,3 4-9 0 0,-3-4 6 0 0,-1 1-1 0 0,1 0 1 0 0,-1-1-1 0 0,2 4 4 0 0,-2-2-10 0 0,0 0-1 0 0,0-1 0 0 0,1 0 1 0 0,0 0-1 0 0,0 0 11 0 0,34 24-7 0 0,-37-28 7 0 0,0 0 0 0 0,0 1 0 0 0,0-1 0 0 0,0 1 0 0 0,0 0 0 0 0,0 0 0 0 0,0 0 0 0 0,0 0 0 0 0,-1 0 0 0 0,1 0 0 0 0,-1 0 0 0 0,1 1 1 0 0,-1 1-1 0 0,0 0 0 0 0,0 0 0 0 0,0 0 0 0 0,-1 1 0 0 0,1-1 0 0 0,-1 0 0 0 0,0 1 0 0 0,-1 0-1 0 0,4 11 1 0 0,1-10 0 0 0,4 6 0 0 0,-8-12 0 0 0,0 0 0 0 0,0 1 0 0 0,0-1 0 0 0,0 1 0 0 0,1-1 0 0 0,-1 0 0 0 0,0 1 0 0 0,0-1 0 0 0,0 1 0 0 0,0-1 0 0 0,0 0 0 0 0,0 1 0 0 0,0-1 0 0 0,0 1 0 0 0,0-1 0 0 0,0 0 0 0 0,0 1 0 0 0,0-1 0 0 0,-1 1 0 0 0,1-1 0 0 0,0 0 0 0 0,0 1 0 0 0,0-1 0 0 0,0 0 0 0 0,-1 1 0 0 0,1-1 0 0 0,0 1 0 0 0,-6 2 1 0 0,5-3-1 0 0,1 0 0 0 0,0 0 0 0 0,-1 0 1 0 0,1 1-1 0 0,0-1 0 0 0,-1 0 0 0 0,1 0 0 0 0,0 0 1 0 0,-1 1-1 0 0,1-1 0 0 0,0 0 0 0 0,-1 0 0 0 0,1 1 1 0 0,0-1-1 0 0,0 0 0 0 0,-1 0 0 0 0,1 1 1 0 0,0-1-1 0 0,0 0 0 0 0,0 1 0 0 0,-1-1 0 0 0,1 0 1 0 0,0 1-1 0 0,0-1 0 0 0,0 0 0 0 0,0 1 0 0 0,0-1 1 0 0,0 1-1 0 0,0-1 0 0 0,0 0 0 0 0,-1 1 1 0 0,2-1-1 0 0,-1 0 0 0 0,0 1 0 0 0,0-1 0 0 0,0 1 1 0 0,0-1-1 0 0,0 0 0 0 0,0 1 0 0 0,0-1 0 0 0,0 0 1 0 0,0 1-1 0 0,1-1 0 0 0,-1 0 0 0 0,0 1 1 0 0,0-1-1 0 0,1 0 0 0 0,-1 1 0 0 0,0-1 0 0 0,8 13 53 0 0,-8-13-50 0 0,0 1-1 0 0,-1-1 1 0 0,1 0-1 0 0,0 0 1 0 0,0 1-1 0 0,-1-1 1 0 0,1 0-1 0 0,0 0 1 0 0,0 0-1 0 0,-1 0 1 0 0,1 1-1 0 0,0-1 0 0 0,-1 0 1 0 0,1 0-1 0 0,0 0 1 0 0,-1 0-1 0 0,1 0 1 0 0,0 0-1 0 0,-1 0 1 0 0,1 0-1 0 0,0 0 1 0 0,-1 0-1 0 0,1 0 1 0 0,0 0-1 0 0,-1 0 0 0 0,1 0-2 0 0,0 0 0 0 0,-3 0 42 0 0,3 0-92 0 0,0 0-9 0 0,0 0-82 0 0,0 0-88 0 0,0 0 64 0 0,0 0-39 0 0,0 0-43 0 0,0 0-39 0 0,0 0-37 0 0,0 0-34 0 0,0 0-231 0 0,0 0-56 0 0,0 0-762 0 0,0 0-601 0 0,0 0-1144 0 0</inkml:trace>
  <inkml:trace contextRef="#ctx0" brushRef="#br0" timeOffset="154361.5">22813 2 8752 0 0,'26'0'197'0'0,"-20"0"24"0"0,-6 0 19 0 0,2 0-29 0 0,10-1-170 0 0,24 1-40 0 0,-23 4 24 0 0,-7-1 18 0 0,24 14 201 0 0,-22-9-163 0 0,-7-6-68 0 0,-1-1 1 0 0,1 1-1 0 0,-1-1 1 0 0,1 1 0 0 0,-1-1-1 0 0,0 1 1 0 0,0-1-1 0 0,0 1 1 0 0,0-1-1 0 0,0 1-13 0 0,3 13 163 0 0,8 4 22 0 0,9 7 12 0 0,-10-18-121 0 0,6 7 61 0 0,-2 9 42 0 0,-2 4 73 0 0,-5-11 30 0 0,1-1 0 0 0,4 7-282 0 0,10 15 285 0 0,1 3-51 0 0,-7-15-91 0 0,-10-14-1 0 0,0 0 0 0 0,5 11-142 0 0,-9-17 46 0 0,0 0 1 0 0,-1 0-1 0 0,0 0 1 0 0,0 0-1 0 0,0 1 1 0 0,-1-1 0 0 0,0 2-47 0 0,2 18 314 0 0,1 1 1 0 0,4 14-315 0 0,-3 7 339 0 0,-4-25-173 0 0,1-8 3 0 0,-1 0 1 0 0,-1-1-1 0 0,-2 11-169 0 0,-11 36 633 0 0,7-35-384 0 0,2-3-61 0 0,3-12-87 0 0,2-9-70 0 0,0 0 0 0 0,-1 0-1 0 0,1 0 1 0 0,-1 1 0 0 0,1-1 0 0 0,-1 0 0 0 0,0 0 0 0 0,-1 2-31 0 0,-7 5 131 0 0,-3 5 36 0 0,6 8-4 0 0,0-1 22 0 0,-3-3 20 0 0,5-11-117 0 0,1 0 0 0 0,0 0 0 0 0,0 0 0 0 0,0 2-88 0 0,-6 14 187 0 0,2-10-119 0 0,-7 6 82 0 0,11-16-126 0 0,1 0 0 0 0,0-1 0 0 0,0 1 0 0 0,0 0 0 0 0,0 0 0 0 0,0 1 1 0 0,1-1-1 0 0,0 0 0 0 0,-1 0 0 0 0,1 1-24 0 0,1-2 6 0 0,-1-1-1 0 0,1 1 1 0 0,-1 0 0 0 0,0-1 0 0 0,0 1-1 0 0,1 0 1 0 0,-1-1 0 0 0,0 1 0 0 0,0-1-1 0 0,-1 0 1 0 0,1 1 0 0 0,0-1 0 0 0,0 0-1 0 0,-2 1-5 0 0,-11 7 66 0 0,-1 4-6 0 0,11-10-29 0 0,1-1-53 0 0,1 0-39 0 0,0 0-49 0 0,1-1-28 0 0,-1 0-48 0 0,0 0-55 0 0,1 0-61 0 0,-1-1-1 0 0,1 1-51 0 0,-1-1-53 0 0,1 1-59 0 0,-1-1-60 0 0,1 0-66 0 0,-1 0-68 0 0,1 0-73 0 0,-1 0-1488 0 0,1 0-1259 0 0</inkml:trace>
  <inkml:trace contextRef="#ctx0" brushRef="#br0" timeOffset="146626.96">16928 396 6216 0 0,'0'0'133'0'0,"0"0"23"0"0,0 0 15 0 0,0 3-15 0 0,0 13-65 0 0,0-6 51 0 0,3-5 65 0 0,7 10 12 0 0,-8-9-116 0 0,-1 2 37 0 0,-1-6-91 0 0,0 0-1 0 0,1-1 1 0 0,-1 1-1 0 0,0-1 1 0 0,0 1-1 0 0,1-1 1 0 0,-1 1-1 0 0,1-1 1 0 0,0 1-1 0 0,-1-1 0 0 0,1 1 1 0 0,0-1-1 0 0,0 0-48 0 0,5 13 358 0 0,-4-7-222 0 0,-1 1 59 0 0,-1 4 94 0 0,0 6 192 0 0,0 0-48 0 0,0-7-204 0 0,1-2-97 0 0,1 0-71 0 0,1 5 115 0 0,5 22 292 0 0,-7-22-269 0 0,0 3 45 0 0,-1-11-177 0 0,1 0 1 0 0,0 0-1 0 0,0-1 0 0 0,1 1 1 0 0,0 1-68 0 0,0-2 43 0 0,-1-1 0 0 0,0 1 1 0 0,0-1-1 0 0,0 1 0 0 0,0-1 1 0 0,-1 1-1 0 0,0 0 0 0 0,0-1 1 0 0,0 1-1 0 0,0-1 0 0 0,-1 2-43 0 0,-4 10 142 0 0,2-3 33 0 0,-2 17 297 0 0,7-13-255 0 0,5-4-6 0 0,-7-12-181 0 0,1 1 0 0 0,0-1 0 0 0,0 1 0 0 0,0-1 0 0 0,-1 1 0 0 0,1 0 0 0 0,-1-1 0 0 0,1 1 0 0 0,-1 0 0 0 0,0-1 0 0 0,0 1 0 0 0,1 0 1 0 0,-1-1-1 0 0,0 1-30 0 0,0 6 61 0 0,0 0 34 0 0,0 8 121 0 0,0 22 366 0 0,0-27-436 0 0,0 0-38 0 0,0-9-89 0 0,0-1 0 0 0,0 1 0 0 0,0 0 0 0 0,0-1 0 0 0,1 1 0 0 0,-1-1 0 0 0,1 1 0 0 0,-1-1 0 0 0,1 1 0 0 0,0 0-19 0 0,8 9 136 0 0,-7-7-23 0 0,0 0-60 0 0,-4 4-17 0 0,2-8-20 0 0,0 3 80 0 0,0-3-3 0 0,0 0-12 0 0,0 0-7 0 0,0 0-2 0 0,0 0 4 0 0,0 0 15 0 0,0 0 5 0 0,1-6-8 0 0,0 3-33 0 0,4-2-11 0 0,1 0-25 0 0,8-20 54 0 0,-12 21-66 0 0,6-18 52 0 0,-7 21-59 0 0,-1-1 1 0 0,1 0 0 0 0,0 0 0 0 0,-1 1-1 0 0,1-1 1 0 0,0 0 0 0 0,0 1-1 0 0,0-1 1 0 0,0 0 0 0 0,0 1-1 0 0,1-1 0 0 0,13-8 0 0 0,-6-3 1 0 0,-7 10-4 0 0,0 0 1 0 0,0 0 0 0 0,0 0 0 0 0,0 0-1 0 0,0 0 1 0 0,1 1 0 0 0,-1-1 0 0 0,1 1-1 0 0,3-2 3 0 0,0-1-20 0 0,19-10-84 0 0,7 0-80 0 0,-13 5 106 0 0,-15 7 47 0 0,0 0 1 0 0,0 0-1 0 0,1 1 0 0 0,-1 0 1 0 0,3-1 30 0 0,19-2-128 0 0,-12-2 43 0 0,-13 7 73 0 0,0-1-1 0 0,1 0 1 0 0,-1 0 0 0 0,0 1-1 0 0,1-1 1 0 0,-1 0 0 0 0,1 1-1 0 0,0 0 1 0 0,-1-1-1 0 0,1 1 1 0 0,-1 0 0 0 0,1 0-1 0 0,-1 0 13 0 0,11 0-48 0 0,3 0 23 0 0,1 0 6 0 0,-16 0 16 0 0,0 0 0 0 0,1 0 0 0 0,-1-1 0 0 0,0 1 0 0 0,0 0 0 0 0,1 0 0 0 0,-1 0 0 0 0,0 0-1 0 0,1 1 1 0 0,-1-1 0 0 0,0 0 0 0 0,1 0 0 0 0,-1 0 0 0 0,0 0 0 0 0,1 0 0 0 0,-1 0 0 0 0,0 0 0 0 0,0 1 0 0 0,1-1 0 0 0,-1 0 0 0 0,0 0-1 0 0,1 0 1 0 0,-1 1 0 0 0,0-1 0 0 0,0 0 0 0 0,0 0 3 0 0,11 8-53 0 0,23 11 24 0 0,-34-19 29 0 0,13 5-48 0 0,-7 5 36 0 0,4-4-3 0 0,4 18-64 0 0,-12-19 74 0 0,-2-5 2 0 0,1 1 0 0 0,-1 0 0 0 0,1 0 1 0 0,-1 0-1 0 0,1 0 0 0 0,-1 0 0 0 0,0 0 0 0 0,1 0 1 0 0,-1 0-1 0 0,0 0 0 0 0,0 0 0 0 0,0 0 0 0 0,0 0 1 0 0,0 0-1 0 0,0 0 0 0 0,0 0 0 0 0,0 0 3 0 0,-2 32-5 0 0,2-10 15 0 0,1-22-8 0 0,-1-1 1 0 0,0 0-1 0 0,0 0 0 0 0,0 1 0 0 0,0-1 0 0 0,0 0 1 0 0,0 1-1 0 0,0-1 0 0 0,0 0 0 0 0,0 1 0 0 0,0-1 1 0 0,-1 0-1 0 0,1 1 0 0 0,0-1 0 0 0,0 0 0 0 0,0 1 1 0 0,0-1-1 0 0,0 0 0 0 0,-1 0 0 0 0,1 1 0 0 0,0-1 1 0 0,0 0-1 0 0,0 0 0 0 0,-1 1 0 0 0,1-1 1 0 0,0 0-3 0 0,-11 17 105 0 0,10-14-87 0 0,0-1 0 0 0,0 0 0 0 0,0 0 0 0 0,0 0 0 0 0,-1 0 0 0 0,1 0 0 0 0,-1 0 0 0 0,1 0 0 0 0,-3 1-18 0 0,3-2 12 0 0,0-1 0 0 0,0 1 0 0 0,0 0 1 0 0,-1-1-1 0 0,1 1 0 0 0,0-1 0 0 0,0 1 0 0 0,-1-1 0 0 0,1 0 0 0 0,0 0 0 0 0,-1 1 1 0 0,1-1-1 0 0,0 0 0 0 0,-1 0-12 0 0,2 0 7 0 0,-1 0 0 0 0,1-1 0 0 0,-1 1 0 0 0,1 0 1 0 0,-1 0-1 0 0,1 0 0 0 0,-1 0 0 0 0,1 0 0 0 0,-1 0 0 0 0,1 0 0 0 0,-1 1 0 0 0,1-1 1 0 0,-1 0-1 0 0,1 0 0 0 0,-1 0 0 0 0,1 0 0 0 0,-1 1 0 0 0,1-1 0 0 0,0 0 1 0 0,-1 0-1 0 0,1 1 0 0 0,-1-1 0 0 0,1 0 0 0 0,0 1 0 0 0,-1-1 0 0 0,1 0 0 0 0,0 1 1 0 0,-1-1-1 0 0,1 1 0 0 0,0-1 0 0 0,0 1 0 0 0,-1-1-7 0 0,-3 7 115 0 0,-7 0 39 0 0,-3 0-71 0 0,10-5-61 0 0,1-1-7 0 0,0 0-1 0 0,0-1 0 0 0,1 1 0 0 0,-1-1 0 0 0,0 1 0 0 0,0-1 0 0 0,0 0 0 0 0,0 0 1 0 0,0 0-1 0 0,-3-1-14 0 0,-9 0 44 0 0,4 2-40 0 0,7 0 5 0 0,-1-1 0 0 0,0 0 0 0 0,0 1 0 0 0,1-2 0 0 0,-1 1 0 0 0,0-1 0 0 0,0 1 0 0 0,1-1 0 0 0,-4-1-9 0 0,0-3 21 0 0,7 4-19 0 0,0 0 1 0 0,-1 0-1 0 0,1 0 0 0 0,-1 0 1 0 0,1 1-1 0 0,-1-1 0 0 0,1 1 1 0 0,-1-1-1 0 0,0 1 0 0 0,1-1 1 0 0,-1 1-1 0 0,0 0 0 0 0,1 0 0 0 0,-1 0-2 0 0,0 0 0 0 0,0-1 0 0 0,1 1 0 0 0,-1 0 0 0 0,1 0 0 0 0,-1-1 0 0 0,0 1 0 0 0,1-1 0 0 0,-1 1 0 0 0,1-1 0 0 0,-1 0 0 0 0,1 0 0 0 0,-1 0 0 0 0,1 0 0 0 0,-1 0 0 0 0,-6-4 0 0 0,-3 1-29 0 0,4 1 1 0 0,2-1-73 0 0,0 0-74 0 0,-1-2-110 0 0,2 3 125 0 0,2 1 42 0 0,1 0-52 0 0,-1 0-67 0 0,1 1-83 0 0,0 0 67 0 0,0 1-37 0 0,1-1-387 0 0,-1 0 97 0 0,1 0-50 0 0,0 0-738 0 0,0-4-578 0 0,0-4-1102 0 0</inkml:trace>
  <inkml:trace contextRef="#ctx0" brushRef="#br0" timeOffset="147042.49">17717 381 6216 0 0,'0'0'133'0'0,"0"0"23"0"0,0 0 15 0 0,3 0-15 0 0,7 0-68 0 0,-8 0 3 0 0,-1 0 103 0 0,-1 2 170 0 0,0 3-270 0 0,0 0 45 0 0,0 5 244 0 0,0 3 168 0 0,0 17 860 0 0,0-19-987 0 0,0-2-133 0 0,0 0-111 0 0,0 0 34 0 0,2-2-58 0 0,0 0-27 0 0,2 2-1 0 0,0-1-3 0 0,-2-1-2 0 0,-1 0 24 0 0,0 2 57 0 0,-1-1-42 0 0,1-1-40 0 0,1 0-14 0 0,2 3 4 0 0,2 6 52 0 0,-3 5 77 0 0,-3 13 179 0 0,-1 0-49 0 0,4-13-219 0 0,1-6-33 0 0,4 20 187 0 0,-7-21-154 0 0,-1 4 53 0 0,0 35 316 0 0,0 36 136 0 0,0-85-635 0 0,0 0 0 0 0,-1 0 0 0 0,0-1 0 0 0,1 1 0 0 0,-1 0 0 0 0,-1 0 0 0 0,1 0 1 0 0,-1-1-1 0 0,1 1 0 0 0,-3 2-22 0 0,4-5 5 0 0,-1 0 1 0 0,1 0-1 0 0,-1 0 1 0 0,1 0-1 0 0,-1 1 1 0 0,1-1-1 0 0,0 0 1 0 0,0 0-1 0 0,-1 0 1 0 0,1 0 0 0 0,0 0-1 0 0,0 1 1 0 0,0-1-1 0 0,0 0 1 0 0,0 0-1 0 0,1 0-5 0 0,-1 9 51 0 0,1 6 40 0 0,-4-11-43 0 0,-8 6-25 0 0,9-9 30 0 0,-1-2 1 0 0,-2 0-49 0 0,0 0-33 0 0,2 0-44 0 0,3 0-36 0 0,0 0-160 0 0,0 0 134 0 0,0 0-48 0 0,0 0-73 0 0,0 0 81 0 0,0 0-35 0 0,0 0-40 0 0,0 0-37 0 0,0 0-383 0 0,0 0 95 0 0,-1-1-51 0 0,-1 0-734 0 0,-2-4-574 0 0,-5-3-1096 0 0</inkml:trace>
  <inkml:trace contextRef="#ctx0" brushRef="#br0" timeOffset="147563.14">17465 601 9040 0 0,'0'0'200'0'0,"0"0"33"0"0,2 0 15 0 0,0 0-233 0 0,0 0 1 0 0,-1 0-1 0 0,1-1 0 0 0,-1 1 0 0 0,1-1 1 0 0,0 1-1 0 0,-1-1 0 0 0,1 1 0 0 0,-1-1 0 0 0,0 0 1 0 0,1 0-1 0 0,-1 0-15 0 0,10-5 54 0 0,3 4-36 0 0,7 0 2 0 0,6-4 63 0 0,-20 4-51 0 0,1 0 0 0 0,-1 0 0 0 0,1 1-1 0 0,-1 0 1 0 0,3 1-32 0 0,-2-1 34 0 0,-1 1 0 0 0,1-1 0 0 0,0-1 1 0 0,-1 0-1 0 0,2 0-34 0 0,-1 0 41 0 0,-1 0 1 0 0,1 1 0 0 0,0-1-1 0 0,-1 2 1 0 0,2-1-42 0 0,16-1 116 0 0,4-4 4 0 0,3 0 0 0 0,-4 4-7 0 0,-11 3-62 0 0,-6-1-11 0 0,-1 0-1 0 0,1 0 1 0 0,-1-1 0 0 0,9-1-40 0 0,0-3 41 0 0,-9 3-8 0 0,0 0 1 0 0,0 0 0 0 0,0 1 0 0 0,8 0-34 0 0,105 1 17 0 0,-82 0-99 0 0,-22 0-2 0 0,0 0-37 0 0,-14 2-27 0 0,37 24-362 0 0,-39-22 396 0 0,-2-1 53 0 0,-1 6 22 0 0,-1-6 5 0 0,1 9-38 0 0,-1 10-47 0 0,5-6 86 0 0,-2-10 32 0 0,0 0 3 0 0,0 1 1 0 0,0 0-1 0 0,0 0 1 0 0,-1-1-1 0 0,0 1 0 0 0,0 0 1 0 0,-1 0-3 0 0,0 24 136 0 0,0-11-17 0 0,0-3 23 0 0,0 0 59 0 0,0-2 23 0 0,0-1 63 0 0,0 0 74 0 0,0 0 83 0 0,0-9-290 0 0,3 3-9 0 0,-1-7-81 0 0,-1 0 41 0 0,1 0 32 0 0,0-1 51 0 0,1 0 60 0 0,0 0 69 0 0,-3 3 11 0 0,0 7 0 0 0,0-7-11 0 0,0-3-44 0 0,0 0-17 0 0,0 0-6 0 0,0 0-6 0 0,0 0-16 0 0,0 0-4 0 0,0 0 0 0 0,0 0-19 0 0,0 0-78 0 0,0-3-37 0 0,-1-13 55 0 0,0 12-133 0 0,1 1-1 0 0,-1-1 1 0 0,1 0 0 0 0,0 1-1 0 0,0-1 1 0 0,1 0 0 0 0,-1 1-1 0 0,1-1 1 0 0,0 0 0 0 0,0 1-1 0 0,0-1-11 0 0,0 3 4 0 0,0 0 1 0 0,-1 0-1 0 0,1 0 1 0 0,-1 0 0 0 0,1 0 0 0 0,-1-1-1 0 0,1 1 1 0 0,-1 0 0 0 0,0 0 0 0 0,1 0 0 0 0,-1 0-1 0 0,0 0 1 0 0,0 0 0 0 0,0-1 0 0 0,0 1-5 0 0,-5-12 10 0 0,4 12-11 0 0,1 0 1 0 0,0 0 0 0 0,-1 1 0 0 0,1-1 0 0 0,0 0 0 0 0,0 0 0 0 0,0 0 0 0 0,0 0 0 0 0,0 0 0 0 0,0 0 0 0 0,0 0 0 0 0,0 1 0 0 0,0-1 0 0 0,0 0 0 0 0,0 0 0 0 0,0 0 0 0 0,1 0 0 0 0,-1 0 0 0 0,0 1 0 0 0,1-1 0 0 0,-1 0 0 0 0,1 0 0 0 0,-1 0 0 0 0,1 1 0 0 0,-1-1 0 0 0,1 0 0 0 0,0 0 0 0 0,5-10 0 0 0,-1-15 0 0 0,-2 19 1 0 0,0 0-1 0 0,0 1 0 0 0,0-1 0 0 0,1 1 0 0 0,0 0 0 0 0,1 0 1 0 0,3-5-1 0 0,15-13-41 0 0,2 1-36 0 0,2-3-61 0 0,-23 22 104 0 0,0 1 0 0 0,0 0 1 0 0,0 0-1 0 0,1 0 0 0 0,-1 1 1 0 0,1-1-1 0 0,0 1 0 0 0,0 0 1 0 0,0 1-1 0 0,3-2 34 0 0,15 0-111 0 0,-21 3 91 0 0,-1 0 1 0 0,1 0 0 0 0,0 0-1 0 0,0 0 1 0 0,-1-1 0 0 0,1 1-1 0 0,-1 0 1 0 0,1-1 0 0 0,0 0-1 0 0,-1 1 1 0 0,1-1 0 0 0,-1 0-1 0 0,1 0 1 0 0,-1 0 19 0 0,12-5-138 0 0,-2 4 79 0 0,3 1-98 0 0,0 0-41 0 0,18 2-332 0 0,-22-1 360 0 0,-2 1 36 0 0,-1-1-35 0 0,-1 0-81 0 0,-1 0-73 0 0,0 0-65 0 0,1 0-150 0 0,-1 0-66 0 0,0 0-187 0 0,4 0-474 0 0,-1 0-436 0 0,2 0-958 0 0</inkml:trace>
  <inkml:trace contextRef="#ctx0" brushRef="#br0" timeOffset="151914.23">19042 712 3936 0 0,'27'-13'111'0'0,"-22"10"3"0"0,0 0-64 0 0,4-4-62 0 0,-7 6 28 0 0,-1-1 40 0 0,1 1 60 0 0,0 0 78 0 0,0 1-12 0 0,-1 0 47 0 0,2-1 55 0 0,-1 1 58 0 0,-6 0-246 0 0,1-1 82 0 0,0-2 209 0 0,1 0 91 0 0,1-7 530 0 0,1 6-719 0 0,0 1-50 0 0,0-2-38 0 0,0 3 433 0 0,0 2-37 0 0,0 0-145 0 0,0 0-61 0 0,0 0-9 0 0,-3 0-24 0 0,-7 0-136 0 0,-6 0 56 0 0,13 0-54 0 0,1 0-12 0 0,-21 0 29 0 0,-12 0 62 0 0,29 2-197 0 0,-2 5-40 0 0,-6-1 15 0 0,-11 10 56 0 0,1 0-78 0 0,17-3-26 0 0,-7-8 82 0 0,-17 22 172 0 0,25-24-264 0 0,1-1-5 0 0,1 0 0 0 0,-1 1 0 0 0,1-1 0 0 0,-1 1 0 0 0,0 2-18 0 0,3-4 2 0 0,1 0 0 0 0,0 0-1 0 0,0 1 1 0 0,0-1-1 0 0,0 0 1 0 0,0 1-1 0 0,0-1 1 0 0,1 1 0 0 0,-1-1-1 0 0,0 1 1 0 0,1-1-1 0 0,-1 1 1 0 0,1 0 0 0 0,-1-1-1 0 0,1 1 1 0 0,0-1-1 0 0,0 1 1 0 0,0 0 0 0 0,0 0-2 0 0,0-2 0 0 0,0 1 0 0 0,0-1 0 0 0,0 1 0 0 0,0-1 0 0 0,0 1 0 0 0,0-1 0 0 0,0 1 1 0 0,0-1-1 0 0,0 1 0 0 0,0-1 0 0 0,0 1 0 0 0,0-1 0 0 0,0 0 0 0 0,0 1 0 0 0,-1-1 1 0 0,1 1-1 0 0,0-1 0 0 0,0 1 0 0 0,-1-1 0 0 0,1 1 0 0 0,0-1 0 0 0,0 0 0 0 0,-1 1 1 0 0,1-1-1 0 0,0 0 0 0 0,-1 1 0 0 0,1-1 0 0 0,-1 0 0 0 0,1 1 0 0 0,0-1 1 0 0,-1 0-1 0 0,1 1 0 0 0,-10 6-27 0 0,9-6 22 0 0,0-1 0 0 0,0 1-1 0 0,1 0 1 0 0,-1 0 0 0 0,0 0 0 0 0,0 0 0 0 0,1 0 0 0 0,-1 0 0 0 0,1 0-1 0 0,-1 1 1 0 0,1-1 0 0 0,0 0 0 0 0,-1 0 0 0 0,1 0 0 0 0,0 0-1 0 0,0 1 1 0 0,0-1 5 0 0,0 1-13 0 0,0 0-1 0 0,0 0 0 0 0,1 0 1 0 0,-1 1-1 0 0,1-1 0 0 0,-1 0 1 0 0,1 0-1 0 0,0 0 1 0 0,0 0-1 0 0,0 0 14 0 0,2 2-27 0 0,-3 1-7 0 0,0 20-10 0 0,0-21 46 0 0,0 0 0 0 0,0 0 1 0 0,0 0-1 0 0,1-1 1 0 0,0 4-3 0 0,3 1-3 0 0,2 1 49 0 0,20 16 233 0 0,-17-19-197 0 0,-6-5-67 0 0,0-1 1 0 0,0 1 0 0 0,1 0 0 0 0,-1-1 0 0 0,0 0-1 0 0,0 1 1 0 0,0-1 0 0 0,1 0 0 0 0,-1-1 0 0 0,1 1-16 0 0,7-1 50 0 0,-4 2-36 0 0,0-2 0 0 0,0 1 0 0 0,-1 0 0 0 0,1-1 0 0 0,-1-1 0 0 0,2 1-14 0 0,-6 0 3 0 0,0 0 1 0 0,0 0 0 0 0,0 0-1 0 0,0 0 1 0 0,0-1-1 0 0,-1 1 1 0 0,1 0-1 0 0,-1-1 1 0 0,1 1-1 0 0,-1-1 1 0 0,1-1-4 0 0,8-7 15 0 0,10-10 93 0 0,11-15-108 0 0,-25 27 3 0 0,0-1 0 0 0,-1 1 1 0 0,4-7-4 0 0,-5 5 3 0 0,-3 7 2 0 0,0 1 1 0 0,0 0 0 0 0,1 0-1 0 0,-1-1 1 0 0,0 1-1 0 0,1 0 1 0 0,-1 0-1 0 0,1 0 1 0 0,0 0-6 0 0,11-10 11 0 0,-8 8-10 0 0,0 0 1 0 0,-1-1 0 0 0,1 0 0 0 0,-1 0-1 0 0,0 0 1 0 0,1-2-2 0 0,-1-4 20 0 0,-3 10-18 0 0,-1 0 0 0 0,0 0 0 0 0,1 0 0 0 0,-1 0 0 0 0,1 0 0 0 0,-1 0-1 0 0,1 0 1 0 0,0 0 0 0 0,-1 0 0 0 0,1 0 0 0 0,0 0 0 0 0,0 0-1 0 0,0 0 1 0 0,-1 0 0 0 0,1 1 0 0 0,0-1 0 0 0,0 0 0 0 0,1 0-2 0 0,7-1-7 0 0,-9 2 6 0 0,0 0 1 0 0,0 0-1 0 0,1 0 0 0 0,-1 0 1 0 0,0 0-1 0 0,0 0 0 0 0,1 0 1 0 0,-1 0-1 0 0,0 0 0 0 0,0 0 1 0 0,0 0-1 0 0,1 0 1 0 0,-1 0-1 0 0,0 0 0 0 0,0-1 1 0 0,0 1-1 0 0,1 0 0 0 0,-1 0 1 0 0,0 0-1 0 0,0 0 0 0 0,0 0 1 0 0,0 0-1 0 0,0-1 1 0 0,1 1-1 0 0,-1 0 0 0 0,0 0 1 0 0,0 0-1 0 0,0-1 0 0 0,0 1 1 0 0,0 0-1 0 0,0 0 0 0 0,0 0 1 0 0,0-1-1 0 0,1 1 0 0 0,-1 0 1 0 0,0 0-1 0 0,0 0 1 0 0,0-1 0 0 0,1-29-29 0 0,-1 20 6 0 0,0 8 2 0 0,3 4-1 0 0,10 8-2 0 0,-7-7 0 0 0,-5-2 23 0 0,-1-1-1 0 0,1 0 1 0 0,-1 0-1 0 0,1 0 1 0 0,-1 0-1 0 0,0 0 1 0 0,1 1-1 0 0,-1-1 1 0 0,1 0-1 0 0,-1 0 1 0 0,0 1 0 0 0,1-1-1 0 0,-1 0 1 0 0,0 1-1 0 0,1-1 1 0 0,-1 0-1 0 0,0 1 1 0 0,1-1-1 0 0,-1 0 1 0 0,0 1-1 0 0,0-1 1 0 0,1 1-1 0 0,-1-1 1 0 0,0 1-1 0 0,0-1 1 0 0,0 0-1 0 0,0 1 1 0 0,0-1-1 0 0,1 1 1 0 0,-1-1-1 0 0,0 1 1 0 0,0-1-1 0 0,0 1 1 0 0,0-1-1 0 0,0 1 1 0 0,-1-1 1 0 0,4 5-43 0 0,10 6 33 0 0,-12-11 8 0 0,0 0 0 0 0,0 1 0 0 0,0-1 0 0 0,0 1 0 0 0,0-1 1 0 0,-1 0-1 0 0,1 1 0 0 0,0-1 0 0 0,0 1 0 0 0,-1 0 0 0 0,1-1 0 0 0,0 1 1 0 0,-1 0-1 0 0,1-1 0 0 0,0 1 0 0 0,-1 0 0 0 0,1 0 0 0 0,-1 0 1 0 0,1-1-1 0 0,-1 1 0 0 0,0 0 0 0 0,1 0 0 0 0,-1 0 0 0 0,0 0 1 0 0,1 0-1 0 0,-1 0 0 0 0,0 0 0 0 0,0 0 0 0 0,0-1 0 0 0,0 1 0 0 0,0 0 1 0 0,0 0-1 0 0,0 0 0 0 0,0 0 0 0 0,-1 0 0 0 0,1 0 2 0 0,0 6 3 0 0,0 0-3 0 0,0-5 0 0 0,-1 1 0 0 0,1-1 0 0 0,0 0 0 0 0,0 0 0 0 0,1 0 0 0 0,-1 0 0 0 0,0 0 0 0 0,1 1 0 0 0,0-1 0 0 0,0 1 0 0 0,3 5 0 0 0,-3-7 0 0 0,0 0 0 0 0,0 1 0 0 0,0-1 0 0 0,0 1 0 0 0,0-1 0 0 0,-1 1 0 0 0,1 0 0 0 0,-1-1 0 0 0,1 1 0 0 0,-1-1 0 0 0,0 1 0 0 0,1 0 0 0 0,-1-1 0 0 0,0 1 0 0 0,0 10 4 0 0,-1-9-5 0 0,1 1 0 0 0,0-1 0 0 0,0 0 0 0 0,1 1 0 0 0,-1-1 0 0 0,1 1 0 0 0,0-1 1 0 0,0 2 0 0 0,0-2 7 0 0,0-1 0 0 0,1 1 0 0 0,-1-1 0 0 0,1 0 0 0 0,-1 1 0 0 0,1-1 0 0 0,0 0 0 0 0,1 1-7 0 0,8 10 11 0 0,-9-8-11 0 0,-2-4 0 0 0,1-1 0 0 0,-1 1 1 0 0,0 0-1 0 0,0-1 0 0 0,1 1 0 0 0,-1-1 0 0 0,0 1 1 0 0,1 0-1 0 0,-1-1 0 0 0,1 1 0 0 0,-1-1 0 0 0,1 1 1 0 0,-1-1-1 0 0,1 1 0 0 0,-1-1 0 0 0,1 0 0 0 0,0 1 1 0 0,-1-1-1 0 0,1 0 0 0 0,0 1 0 0 0,-1-1 0 0 0,1 0 0 0 0,4 3 6 0 0,11 7 37 0 0,-3-5-32 0 0,3 9-97 0 0,-8-14 19 0 0,-3-1 17 0 0,0 1-199 0 0,-5 0-27 0 0</inkml:trace>
  <inkml:trace contextRef="#ctx0" brushRef="#br0" timeOffset="152256.18">19863 570 7256 0 0,'0'0'165'0'0,"0"0"22"0"0,0 0 7 0 0,0-3-23 0 0,0 3-169 0 0,0-1 1 0 0,0 0-1 0 0,0 0 0 0 0,0 1 1 0 0,0-1-1 0 0,0 0 0 0 0,-1 1 1 0 0,1-1-1 0 0,0 0 0 0 0,0 1 1 0 0,0-1-1 0 0,-1 1 0 0 0,1-1 0 0 0,0 0 1 0 0,-1 1-3 0 0,-5-3 20 0 0,2 3 52 0 0,4 0-72 0 0,-2 0 149 0 0,1 0 174 0 0,-2 0 291 0 0,-16 0 277 0 0,12 0-539 0 0,4 0 108 0 0,-2 0-63 0 0,0 0-275 0 0,-17-1 180 0 0,14 2-157 0 0,1 2 37 0 0,2-1-84 0 0,-21 12 343 0 0,10-1-201 0 0,13-11-186 0 0,0 1 1 0 0,0-1-1 0 0,0 0 1 0 0,-1 0-1 0 0,1 0 1 0 0,-2 0-55 0 0,-7 5 151 0 0,1 2-37 0 0,-14 16 146 0 0,2-3-67 0 0,21-20-181 0 0,1 0 0 0 0,-1 0 0 0 0,1 0 0 0 0,-1 0 0 0 0,1 1 0 0 0,0-1 1 0 0,0 0-1 0 0,0 0 0 0 0,0 1 0 0 0,0-1 0 0 0,1 1 0 0 0,-1-1 0 0 0,1 1-12 0 0,-1-1 12 0 0,0 1 0 0 0,1-1 0 0 0,-1 1 0 0 0,0-1 0 0 0,0 0 0 0 0,0 1 0 0 0,0-1 0 0 0,0 0 0 0 0,-1 0 0 0 0,1 0 0 0 0,-1 1 0 0 0,1-2 0 0 0,-1 2-12 0 0,0-2 10 0 0,1 0-1 0 0,0 0 1 0 0,-1 0-1 0 0,1 1 0 0 0,0-1 1 0 0,0 0-1 0 0,0 1 1 0 0,0-1-1 0 0,0 1 0 0 0,0-1 1 0 0,1 1-1 0 0,-1 0 1 0 0,1-1-1 0 0,-1 1 1 0 0,1 0-1 0 0,-1-1 0 0 0,1 1 1 0 0,0 0-1 0 0,0-1 1 0 0,-1 1-1 0 0,2 0 1 0 0,-1 0-1 0 0,0-1 0 0 0,0 1 1 0 0,0 0-1 0 0,1 0 1 0 0,-1-1-1 0 0,1 1 1 0 0,-1 0-10 0 0,3 2 26 0 0,10 21 141 0 0,-2-20-56 0 0,-6 8 1 0 0,-3-10-97 0 0,-1-1 0 0 0,1 1 0 0 0,0-1 1 0 0,0 0-1 0 0,0 0 0 0 0,0 0 1 0 0,0 0-1 0 0,0 0 0 0 0,0 0 0 0 0,1 0 1 0 0,-1-1-1 0 0,1 1 0 0 0,2 0-15 0 0,18 3 82 0 0,-12 9-2 0 0,-8-12-74 0 0,0 0 1 0 0,0 0 0 0 0,0-1 0 0 0,0 1 0 0 0,0-1-1 0 0,1 1 1 0 0,-1-1 0 0 0,1 0 0 0 0,-1 0 0 0 0,1 0-1 0 0,-1-1 1 0 0,1 1 0 0 0,-1-1 0 0 0,2 0-7 0 0,29 1 26 0 0,0-3-53 0 0,-1 1-101 0 0,-29 1 153 0 0,0 0-33 0 0,0 0-34 0 0,0-1-33 0 0,3 0-173 0 0,0 0-128 0 0,0-1-126 0 0,-1 0-123 0 0,1 0-119 0 0,-1 0-118 0 0,-1 0 29 0 0,3 0-993 0 0,2 2-1040 0 0</inkml:trace>
  <inkml:trace contextRef="#ctx0" brushRef="#br0" timeOffset="152594.97">20305 254 6952 0 0,'0'-2'201'0'0,"0"-9"71"0"0,0 9 151 0 0,0 2 66 0 0,0 2 14 0 0,0 2-366 0 0,1-1 49 0 0,4 7 550 0 0,-3-6-473 0 0,1 0-105 0 0,-2-2-130 0 0,0 0-40 0 0,-1 0 126 0 0,0 2-53 0 0,0 0 15 0 0,1-1 69 0 0,1 0 78 0 0,-1-2-66 0 0,0 0 36 0 0,0 1-149 0 0,0-1 1 0 0,0 0-1 0 0,0 1 0 0 0,0-1 1 0 0,0 1-1 0 0,0-1 0 0 0,0 1 1 0 0,0-1-1 0 0,-1 1 0 0 0,1 0 1 0 0,0 0-45 0 0,1 24 559 0 0,0-14-321 0 0,3-3-58 0 0,1 4-1 0 0,0 14 80 0 0,-1-12-86 0 0,-3-12-136 0 0,-1 0 0 0 0,0 1 1 0 0,0-1-1 0 0,0 1 0 0 0,-1-1 1 0 0,1 1-1 0 0,-1-1 1 0 0,1 1-1 0 0,-1 0-37 0 0,0 2 60 0 0,1 1-1 0 0,0 0 1 0 0,0 0-1 0 0,0-1 1 0 0,1 1 0 0 0,0-1-60 0 0,3 11 117 0 0,0 14 115 0 0,0-14-117 0 0,-3-11-59 0 0,0 0 1 0 0,-1 1 0 0 0,0-1-1 0 0,0 1 1 0 0,0 0-1 0 0,-1 3-56 0 0,0 27 201 0 0,0-26-111 0 0,0 4 53 0 0,1-7-67 0 0,0-1 1 0 0,0 0-1 0 0,0 1 1 0 0,3 5-77 0 0,-2-5 77 0 0,0 0 1 0 0,-1 1-1 0 0,1-1 1 0 0,-1 8-78 0 0,-1 3 124 0 0,-1 18 181 0 0,5-17-177 0 0,1-4-25 0 0,-3-13-80 0 0,-1 0 1 0 0,0 1-1 0 0,0-1 1 0 0,0 0-1 0 0,0 1 1 0 0,-1-1-1 0 0,0 1 0 0 0,1 1-23 0 0,-1-4 12 0 0,0 13 96 0 0,0-1-33 0 0,0 40 154 0 0,2-42-167 0 0,4-6-40 0 0,-6-5-21 0 0,1 1 0 0 0,-1-1-1 0 0,1 1 1 0 0,-1-1-1 0 0,1 0 1 0 0,-1 1 0 0 0,1-1-1 0 0,-1 1 1 0 0,1 0 0 0 0,-1-1-1 0 0,0 1 1 0 0,1-1-1 0 0,-1 1 1 0 0,0 0 0 0 0,1-1-1 0 0,-1 1 1 0 0,0 0 0 0 0,0-1-1 0 0,0 1 1 0 0,1 0-1 0 0,-1-1 1 0 0,0 1 0 0 0,0 0-1 0 0,0-1 1 0 0,0 1 0 0 0,0 0-2 0 0,-3 15 49 0 0,-8-3-25 0 0,9-11-12 0 0,2-2-72 0 0,0 0-41 0 0,0 0-159 0 0,0 0 127 0 0,0 0-53 0 0,0 0-78 0 0,0 0 85 0 0,0 0-38 0 0,0 0-41 0 0,0 0-38 0 0,0 0-400 0 0,0 0 97 0 0,0 0-52 0 0,0 0-766 0 0,0 0-602 0 0,0 0-1146 0 0</inkml:trace>
  <inkml:trace contextRef="#ctx0" brushRef="#br0" timeOffset="152999.57">20131 601 6688 0 0,'0'0'197'0'0,"3"0"-16"0"0,20 0-33 0 0,-1 0 39 0 0,16 0 284 0 0,3 0 216 0 0,21 0 442 0 0,-46 0-865 0 0,-1-2-66 0 0,-1-1-50 0 0,-1 0-36 0 0,6-2 24 0 0,4 1 55 0 0,1-1-19 0 0,7-2 31 0 0,-6 4-25 0 0,-3 3-65 0 0,10-2-8 0 0,-8-3-38 0 0,-14 3-32 0 0,1 0-1 0 0,0 0 0 0 0,-1 1 0 0 0,3 0-34 0 0,6 1 48 0 0,-13-1-37 0 0,0 1-1 0 0,0 0 0 0 0,0 1 1 0 0,0-1-1 0 0,0 1 0 0 0,2 1-10 0 0,8 3 43 0 0,-13-3-38 0 0,0-1 1 0 0,1 0-1 0 0,-1 0 1 0 0,0 0-1 0 0,1 0 1 0 0,-1-1-1 0 0,1 1 1 0 0,1-1-6 0 0,7 1 33 0 0,-3 3-35 0 0,4 7-75 0 0,3 2-60 0 0,-5-9 32 0 0,-10-3 94 0 0,0-1-1 0 0,0 0 1 0 0,0 1 0 0 0,0-1 0 0 0,0 1 0 0 0,0-1 0 0 0,0 1 0 0 0,0 0 0 0 0,0-1 0 0 0,0 1 0 0 0,0 0 0 0 0,0 0-1 0 0,0 0 1 0 0,-1 0 0 0 0,1-1 0 0 0,0 1 0 0 0,0 0 0 0 0,0 1 11 0 0,20 41-480 0 0,-11-23 296 0 0,-9-18 180 0 0,-1-1 1 0 0,1 0-1 0 0,-1 1 0 0 0,0-1 1 0 0,1 0-1 0 0,-1 1 0 0 0,0-1 1 0 0,0 1-1 0 0,0-1 0 0 0,0 1 4 0 0,2 16 8 0 0,0-12-10 0 0,1 1-6 0 0,-1 0-1 0 0,0-1 1 0 0,-1 1 0 0 0,1 0-1 0 0,-1 0 1 0 0,-1 0 0 0 0,1 0 8 0 0,-2 0-10 0 0,1-5 2 0 0,0 0 0 0 0,0 0-1 0 0,0 1 1 0 0,0-1 0 0 0,0 0 0 0 0,1 0-1 0 0,-1 0 1 0 0,0 0 0 0 0,1 0 0 0 0,0 1 8 0 0,4 6-13 0 0,1 1 26 0 0,-4 3 45 0 0,0-2 39 0 0,4 1-33 0 0,-3-6-9 0 0,0 1 54 0 0,-1-1 9 0 0,-2 2 47 0 0,0 18 281 0 0,0-23-233 0 0,1-2-73 0 0,-1 0-68 0 0,0 1-47 0 0,-1 2-39 0 0,0-1 48 0 0,1 0 74 0 0,0-2 66 0 0,1 0 98 0 0,-1-1-271 0 0,0 0-80 0 0,0 1-76 0 0,0 0-112 0 0,0-1 267 0 0,0 2-398 0 0,0 0-117 0 0,0 0 65 0 0,-1 0-43 0 0,-1 1-587 0 0,-2-1-468 0 0,-5-2-884 0 0</inkml:trace>
  <inkml:trace contextRef="#ctx0" brushRef="#br0" timeOffset="153260.01">20825 459 5208 0 0,'0'0'116'0'0,"3"0"17"0"0,18 0 116 0 0,-13 0-203 0 0,8 0-46 0 0,-1 0 0 0 0</inkml:trace>
  <inkml:trace contextRef="#ctx0" brushRef="#br0" timeOffset="159026.54">0 2195 9528 0 0,'0'0'216'0'0,"0"0"32"0"0,0 0 10 0 0,1 0-107 0 0,1 0-78 0 0,1 0-42 0 0,-1 0-28 0 0,0 0-1 0 0,0 0 0 0 0,0 0 0 0 0,0 0 1 0 0,-1 0-1 0 0,1 0 0 0 0,0 0 1 0 0,0-1-1 0 0,0 1 0 0 0,-1-1 0 0 0,2 0-2 0 0,2-5 23 0 0,-5 5-22 0 0,0 1 0 0 0,0-1 0 0 0,1 1 0 0 0,-1-1 0 0 0,0 1 0 0 0,0 0 0 0 0,1-1 0 0 0,-1 1 0 0 0,1 0 0 0 0,-1-1 0 0 0,0 1 0 0 0,1 0 0 0 0,-1-1-1 0 0,1 1 1 0 0,-1 0 0 0 0,0 0 0 0 0,1-1 0 0 0,-1 1 0 0 0,1 0 0 0 0,-1 0 0 0 0,1 0 0 0 0,-1 0 0 0 0,1 0 0 0 0,-1 0 0 0 0,1 0 0 0 0,-1 0 0 0 0,1 0 0 0 0,-1 0 0 0 0,1 0 0 0 0,-1 0 0 0 0,1 0 0 0 0,0 0-1 0 0,12 0 18 0 0,1 0 35 0 0,13 0 141 0 0,-5 0 42 0 0,0 0 48 0 0,51 0 761 0 0,-42 0-651 0 0,-14 0-230 0 0,0 0-33 0 0,0 0-40 0 0,0 0-45 0 0,-9 1 15 0 0,0-1 0 0 0,0 2 0 0 0,0-1 1 0 0,4 3-62 0 0,-4-2 67 0 0,0 0 0 0 0,0-1 1 0 0,1 1-1 0 0,4-1-67 0 0,5-2 198 0 0,0 1-35 0 0,-7-1-44 0 0,1 0 0 0 0,-1 1 0 0 0,0 1 0 0 0,1 0 0 0 0,8 2-119 0 0,-4 2 105 0 0,-9-3-60 0 0,-1 0 1 0 0,1-1-1 0 0,0 1 1 0 0,-1-1-1 0 0,1-1 1 0 0,0 1-46 0 0,81-1 405 0 0,45 0 88 0 0,-109 1-413 0 0,6 5-4 0 0,-21-3-47 0 0,1-1 0 0 0,-1-1 0 0 0,1 0 0 0 0,-1 0 1 0 0,3-1-30 0 0,24 0 68 0 0,-15-1-35 0 0,0 0 1 0 0,1 2 0 0 0,15 3-34 0 0,-28-2 5 0 0,8 2 21 0 0,0-1-1 0 0,0-1 0 0 0,17 0-25 0 0,-7-2 13 0 0,-11-1 14 0 0,1 2 0 0 0,-1-1-1 0 0,6 3-26 0 0,2 1 15 0 0,-9-1 12 0 0,1 0 0 0 0,0-1 0 0 0,7-1-27 0 0,-5 0 28 0 0,0 0 0 0 0,17 5-28 0 0,-17-3 27 0 0,0-1 0 0 0,17 1-27 0 0,-19-3 22 0 0,0 2 1 0 0,0 0 0 0 0,7 2-23 0 0,1 1 12 0 0,23 0 41 0 0,-34-3-47 0 0,12 3 36 0 0,0-2 1 0 0,20 0-43 0 0,24-4 92 0 0,-24 0-5 0 0,0 1-1 0 0,20 5-86 0 0,-32 0 49 0 0,-14-2 5 0 0,1 0-1 0 0,0-2 0 0 0,1 0-53 0 0,4-1 49 0 0,-4 1 7 0 0,0-1 0 0 0,1-1-1 0 0,-1-2-55 0 0,-1 0 29 0 0,10-1 0 0 0,0 1 0 0 0,14 0-29 0 0,88 3 100 0 0,-75 0-20 0 0,-24-1 43 0 0,29-6-123 0 0,-30 3 94 0 0,30 0-94 0 0,-16 5 20 0 0,-5 0 32 0 0,-1-2 0 0 0,7-2-52 0 0,-15-2 35 0 0,-18 2-10 0 0,0 1 0 0 0,0 1 0 0 0,0 0 0 0 0,0 1 0 0 0,10 1-25 0 0,-2 2 28 0 0,19 2 104 0 0,35 0-132 0 0,5-3 73 0 0,-15-1-66 0 0,56-6-7 0 0,-97 1 0 0 0,15 0 0 0 0,1 8 3 0 0,-16 0 5 0 0,27-1 47 0 0,42-3-55 0 0,-35-1-2 0 0,-8-1 5 0 0,12-3-3 0 0,-11 0 51 0 0,16 2-51 0 0,-2 4 10 0 0,-18 0-10 0 0,0-2 0 0 0,14-3 0 0 0,-28 0 0 0 0,-1-1 0 0 0,1 2 0 0 0,9 2 0 0 0,-5 1 0 0 0,13 1 0 0 0,29-5 0 0 0,-40 0 0 0 0,5-1 0 0 0,25 1 0 0 0,279 4 0 0 0,-302-2 0 0 0,17-4 0 0 0,-18 2 0 0 0,18 0 0 0 0,-5 5 0 0 0,5 0 0 0 0,34-5 0 0 0,-56-1 0 0 0,-9 1 0 0 0,1 1 0 0 0,2 2 0 0 0,19 1 0 0 0,10 1 0 0 0,33-5 0 0 0,-58 0 0 0 0,6-1 0 0 0,23 1 0 0 0,142 4 0 0 0,4 0 0 0 0,-171-2 0 0 0,28-4 0 0 0,-31 1 0 0 0,26 2 0 0 0,169 3 0 0 0,-189-2 32 0 0,17-4-32 0 0,-18 1 32 0 0,18 2-32 0 0,-3 1 41 0 0,7-4-41 0 0,-10 1 31 0 0,5 2-31 0 0,571 3 147 0 0,-579-1-96 0 0,16-5-51 0 0,-16 1 2 0 0,16 2-2 0 0,400 3 0 0 0,-429 1 0 0 0,28 6 0 0 0,-28-3 0 0 0,30-1 0 0 0,349-3 49 0 0,569 0 9 0 0,-687 0-7 0 0,0 0 37 0 0,-169-7-77 0 0,0-1-12 0 0,131 8 1 0 0,-210-2 0 0 0,19-4 0 0 0,-19 1 11 0 0,19 2-11 0 0,112 3 83 0 0,-109 0-2 0 0,-10-2 91 0 0,7-4-172 0 0,-13 1 124 0 0,5 2-124 0 0,16 3-100 0 0,-1 0 49 0 0,0 0 41 0 0,0 0 33 0 0,46 0 60 0 0,166 0 186 0 0,-188 0-202 0 0,8 0-45 0 0,0 0-72 0 0,-60 2 110 0 0,18 4-60 0 0,-15-1 54 0 0,19-2-54 0 0,17-2 31 0 0,27 0 95 0 0,14-6-126 0 0,-82 0 12 0 0,0 0-11 0 0,21 2-1 0 0,98 3 2 0 0,86 0 60 0 0,-203-2-63 0 0,18-4 1 0 0,-15 1 12 0 0,19 2-12 0 0,2 3 38 0 0,109 0-9 0 0,-134-1 37 0 0,18-6-66 0 0,-20 3 78 0 0,17 1-78 0 0,-28 3 34 0 0,7 0 14 0 0,27-3-48 0 0,-34-1 34 0 0,6-1 66 0 0,31 1-100 0 0,174 4 21 0 0,-191-3 25 0 0,-1-2 62 0 0,-7 0 217 0 0,20 2-325 0 0,-2 4 179 0 0,50-1 97 0 0,-80-1-226 0 0,-3-2-39 0 0,13-2-1 0 0,-6 1 2 0 0,28 0-12 0 0,-4 5 38 0 0,8 0-16 0 0,36-5-22 0 0,154-23 0 0 0,-184 25 0 0 0,-37 2 0 0 0,7-3 0 0 0,64-8-2 0 0,-38 3-32 0 0,-3 1-52 0 0,7 5-5 0 0,-37 1 23 0 0,7-1 68 0 0,-16-2 15 0 0,35-2 173 0 0,9 2-188 0 0,-14 2 222 0 0,10-4-222 0 0,-11 1 57 0 0,3 3-50 0 0,75-6 24 0 0,0 0 16 0 0,0 0 50 0 0,0 0 0 0 0,-95 8-65 0 0,24 1 64 0 0,3-5-96 0 0,-31 1 27 0 0,132-7 74 0 0,-10 2-39 0 0,1 1-60 0 0,163 7-2 0 0,-170-8 0 0 0,3 0 0 0 0,-1 0 0 0 0,6 0 0 0 0,-72 8 0 0 0,-1-4 0 0 0,30-8 0 0 0,-1-3 0 0 0,9 6 0 0 0,-69 4 0 0 0,95 3 31 0 0,-3-1 16 0 0,-57-8 6 0 0,-1 6-24 0 0,8-5 35 0 0,-8 4-33 0 0,-46 2 1 0 0,0-1 23 0 0,21 1-55 0 0,16 4 54 0 0,45 0-31 0 0,-109-1-6 0 0,1-1 0 0 0,10-2-17 0 0,-9 0 10 0 0,1 1-1 0 0,12 2-9 0 0,287 1 88 0 0,-323 0-107 0 0,1-1 0 0 0,-1 1 0 0 0,0 0 0 0 0,0-1 0 0 0,0 0 0 0 0,1 1 0 0 0,-1-1 0 0 0,0 0 0 0 0,0-1 0 0 0,2 0 19 0 0,5-3-68 0 0,1 2-98 0 0,16-8-94 0 0,-17 6 76 0 0,-6 3 58 0 0,1-1-35 0 0,-1 1-42 0 0,1 0-48 0 0,-1 0 8 0 0,0 0-40 0 0,0 0-42 0 0,0 0-47 0 0,-3 1 34 0 0,1 0-50 0 0,0 0-45 0 0,-1-1-40 0 0,1 0-303 0 0,0 0-67 0 0,0 0-53 0 0,-1-1-39 0 0,0 0-351 0 0,0 0-34 0 0,0-6-2759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3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8696 0 0,'0'0'197'0'0,"0"0"24"0"0,0 0 18 0 0,0 2-34 0 0,0 2-154 0 0,0 21-60 0 0,0-21 52 0 0,0-1 78 0 0,0 1 66 0 0,0-1 53 0 0,0 2 133 0 0,0 9 806 0 0,0-8-724 0 0,0 0-131 0 0,0-1-114 0 0,0 0 12 0 0,1-1-38 0 0,1 1-3 0 0,2 2 39 0 0,3 6 135 0 0,-6-5-33 0 0,2-2 91 0 0,8 4-146 0 0,-9-7-129 0 0,0 0-48 0 0,-2-1-29 0 0,0 1-29 0 0,0 0-11 0 0,1-1 27 0 0,6 3 76 0 0,-7-5-120 0 0,0 0 1 0 0,1 0-1 0 0,-1 0 1 0 0,1 1-1 0 0,-1-1 1 0 0,0 0-1 0 0,1 0 0 0 0,-1 1 1 0 0,0-1-1 0 0,0 0 1 0 0,1 1-1 0 0,-1-1 1 0 0,0 0-1 0 0,1 1 1 0 0,-1-1-1 0 0,0 0 1 0 0,0 1-1 0 0,0-1 1 0 0,0 1-1 0 0,1-1 1 0 0,-1 0-1 0 0,0 1 1 0 0,0-1-1 0 0,0 1 1 0 0,0-1-1 0 0,0 0 1 0 0,0 1-1 0 0,0-1 1 0 0,0 1-1 0 0,0-1 1 0 0,0 1-5 0 0,3 4 72 0 0,-1-2-111 0 0,-1-3 104 0 0,0 2 14 0 0,1-1-92 0 0,0 2-36 0 0,1-1-25 0 0,1 2-36 0 0,1 1-42 0 0,1 1-46 0 0,-5-5-29 0 0,-1 0-39 0 0,1-1-371 0 0,-1 1 82 0 0,0-1-55 0 0,0 0-725 0 0,0 0-581 0 0,0 0-1100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4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17 8088 0 0,'0'0'234'0'0,"0"-3"-4"0"0,0-1-193 0 0,-2-2-26 0 0,1 5-11 0 0,0 1 0 0 0,0 0 0 0 0,0-1 0 0 0,1 1 0 0 0,-1 0 0 0 0,0-1 0 0 0,0 1 0 0 0,0 0 0 0 0,0 0 0 0 0,1 0 0 0 0,-1 0 0 0 0,0 0 0 0 0,0 0 0 0 0,-1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19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239 280 5136 0 0,'0'0'149'0'0,"0"0"-39"0"0,0 0-8 0 0,0 0 36 0 0,0 0 116 0 0,0 0 217 0 0,0 0 10 0 0,0 0 8 0 0,0 0 13 0 0,0-2 2 0 0,0 0-391 0 0,0-2-5 0 0,0 2 15 0 0,0 1-23 0 0,0 0 38 0 0,0-1 44 0 0,0 1 50 0 0,-3 1 209 0 0,-1 0-327 0 0,1 1 42 0 0,-7 4 459 0 0,6-3-398 0 0,0 1-92 0 0,2-2-106 0 0,0 0-36 0 0,-5 1 183 0 0,-4-1 187 0 0,7-1-206 0 0,1 0-40 0 0,1 1-69 0 0,0 0-35 0 0,-3 6 168 0 0,5-7-162 0 0,0 1 0 0 0,0-1 1 0 0,0 0-1 0 0,-1 1 1 0 0,1-1-1 0 0,0 0 0 0 0,0 1 1 0 0,-1-1-1 0 0,1 0 1 0 0,0 1-1 0 0,-1-1 0 0 0,1 0 1 0 0,0 1-1 0 0,-1-1 1 0 0,1 0-1 0 0,0 0 1 0 0,-1 0-1 0 0,1 1 0 0 0,0-1 1 0 0,-1 0-1 0 0,1 0 1 0 0,-1 0-1 0 0,1 0 0 0 0,0 0 1 0 0,-1 0-1 0 0,1 0 1 0 0,-1 0-1 0 0,1 0 0 0 0,-1 0 1 0 0,1 0-1 0 0,-1 0-9 0 0,-4 3 210 0 0,-3 6-61 0 0,-14 13 118 0 0,7-11-143 0 0,11-9-98 0 0,3-2-18 0 0,0 1-1 0 0,1-1 1 0 0,-1 0-1 0 0,1 1 1 0 0,-1-1-1 0 0,0 0 0 0 0,1 1 1 0 0,-1-1-1 0 0,1 1 1 0 0,-1-1-1 0 0,1 1 1 0 0,-1-1-1 0 0,1 1 1 0 0,-1-1-1 0 0,1 1 1 0 0,-1-1-1 0 0,1 1 1 0 0,-1 0-8 0 0,-5 9 51 0 0,-3 1-7 0 0,-2 5 17 0 0,2 4 42 0 0,2-4-46 0 0,-12 9 73 0 0,-3 6 20 0 0,13-11-97 0 0,7-9-9 0 0,1 0 0 0 0,0 0 0 0 0,1 0-1 0 0,1 7-43 0 0,-1-3 31 0 0,0 42 75 0 0,0-45-49 0 0,0 3 37 0 0,0-14-92 0 0,0 0 1 0 0,0 0-1 0 0,0 0 1 0 0,0 0-1 0 0,0 0 1 0 0,0 0 0 0 0,0 0-1 0 0,1 0 1 0 0,-1 0-1 0 0,0 0 1 0 0,1 0-1 0 0,-1 0 1 0 0,1 0-1 0 0,-1 0 1 0 0,1-1-1 0 0,-1 1 1 0 0,1 0-1 0 0,0 0 1 0 0,-1 0-1 0 0,1-1 1 0 0,0 1-1 0 0,0 0 1 0 0,-1-1-1 0 0,1 1 1 0 0,0 0-1 0 0,0-1 1 0 0,0 1-3 0 0,6 1 42 0 0,1 0 40 0 0,1-2 56 0 0,1 1 72 0 0,4-4-43 0 0,-4-3-32 0 0,-2 1-44 0 0,-3 3-43 0 0,-5 2-37 0 0,1 0 0 0 0,0-1 0 0 0,-1 1 0 0 0,1 0 0 0 0,0-1 0 0 0,-1 1 0 0 0,1 0 0 0 0,-1-1 0 0 0,1 1 0 0 0,-1-1 0 0 0,1 1 0 0 0,-1-1 0 0 0,1 1 0 0 0,-1-1 0 0 0,1 1 0 0 0,-1-1 0 0 0,0 1 0 0 0,1-1 0 0 0,-1 0 0 0 0,0 1 0 0 0,0-1 0 0 0,1 0-11 0 0,1-4 44 0 0,0 2-10 0 0,0 0 0 0 0,1 0 0 0 0,-1 0 0 0 0,1 0 0 0 0,-1 0 0 0 0,1 1 0 0 0,0-1 0 0 0,0 1 0 0 0,3-2-34 0 0,11-6 94 0 0,-16 9-90 0 0,0 0-1 0 0,0 0 0 0 0,-1 0 1 0 0,1 0-1 0 0,0-1 1 0 0,-1 1-1 0 0,1 0 0 0 0,0 0 1 0 0,-1 0-1 0 0,0 0 1 0 0,1-1-1 0 0,-1 1 0 0 0,0-1-3 0 0,9-21 36 0 0,18-8 54 0 0,-23 20-60 0 0,-3 9-27 0 0,0 0-1 0 0,0-1 1 0 0,1 1-1 0 0,-1 0 1 0 0,0 0 0 0 0,1 0-1 0 0,-1 0 1 0 0,1 0 0 0 0,0 0-3 0 0,0 0 2 0 0,-1 1 1 0 0,1-1 0 0 0,-1 0 0 0 0,1 0 0 0 0,-1 0-1 0 0,0 0 1 0 0,0-1 0 0 0,0 1 0 0 0,0 0 0 0 0,0 0-1 0 0,-1-1 1 0 0,1 1 0 0 0,-1 0 0 0 0,1-1 0 0 0,-1 1-1 0 0,0 0 1 0 0,0-1 0 0 0,0 1 0 0 0,0-2-3 0 0,-1-3 6 0 0,2 4-2 0 0,12-21-3 0 0,3-7-1 0 0,-11 17 0 0 0,-4 14-1 0 0,-1 0 0 0 0,1-1 0 0 0,-1 1 0 0 0,1 0 0 0 0,0 0 0 0 0,-1-1 0 0 0,1 1 0 0 0,0 0 0 0 0,-1 0 1 0 0,1 0-1 0 0,0 0 0 0 0,-1 0 0 0 0,1 0 0 0 0,0 0 0 0 0,-1 0 1 0 0,0 0 0 0 0,1 0-1 0 0,-1 0 0 0 0,0 0 0 0 0,0 0 0 0 0,0 0 0 0 0,0 0 1 0 0,0 0-1 0 0,0 0 0 0 0,0 0 0 0 0,0 0 0 0 0,0 0 0 0 0,0 0 0 0 0,1 0 0 0 0,-1 0 0 0 0,0 0 0 0 0,0 0 0 0 0,0 0 0 0 0,0 0 0 0 0,0 0 0 0 0,0 0 0 0 0,0 0 1 0 0,0 0-1 0 0,0 0 0 0 0,0 0 0 0 0,1 0 0 0 0,-1 0 0 0 0,0 0 0 0 0,0 0 0 0 0,0 0 0 0 0,0 0 0 0 0,0 0 0 0 0,0 0 0 0 0,0 0 0 0 0,0 0 0 0 0,0 1 0 0 0,0-1 0 0 0,0 0 1 0 0,0 0-1 0 0,0 0 0 0 0,0 0 0 0 0,0 0 0 0 0,0 0 0 0 0,0 0 0 0 0,0 0 0 0 0,0 0 0 0 0,0 0 0 0 0,0 1 0 0 0,0-1 0 0 0,0 0 0 0 0,0 0 0 0 0,0 0 0 0 0,0 0 1 0 0,0 0-1 0 0,0 0 0 0 0,0 0 0 0 0,0 0 0 0 0,0 0 0 0 0,0 0 1 0 0,0 2-8 0 0,1 0 1 0 0,-1 0-1 0 0,1 0 0 0 0,-1-1 1 0 0,1 1-1 0 0,-1 0 1 0 0,1-1-1 0 0,0 1 1 0 0,0 0-1 0 0,0-1 0 0 0,1 2 8 0 0,2 4-4 0 0,-1 9-37 0 0,-3-15 40 0 0,0 1 1 0 0,0-1 0 0 0,0 1 0 0 0,0-1 0 0 0,0 1 0 0 0,1-1 0 0 0,-1 1-1 0 0,0-1 1 0 0,1 0 0 0 0,0 1 0 0 0,3 6 21 0 0,-3-7-17 0 0,0 1-1 0 0,0-1 0 0 0,0 1 1 0 0,0-1-1 0 0,0 1 0 0 0,-1-1 1 0 0,1 1-1 0 0,-1-1 0 0 0,1 1 1 0 0,-1 0-1 0 0,0-1 1 0 0,0 1-1 0 0,1 0 0 0 0,-1 0-3 0 0,0 13 59 0 0,2 1-44 0 0,14 13-15 0 0,-5-24 0 0 0,-6 8 0 0 0,8 3 0 0 0,0-3-15 0 0,-7-9-66 0 0,-1-3 48 0 0,0 0 10 0 0,-3 5-35 0 0,-1-2-39 0 0,-1-4 97 0 0,0 2-173 0 0,2-1-190 0 0,9-1-341 0 0,-9 0-31 0 0,-2 0-7 0 0</inkml:trace>
  <inkml:trace contextRef="#ctx0" brushRef="#br0" timeOffset="1217.49">2305 265 5008 0 0,'0'0'144'0'0,"0"0"-18"0"0,0 0 29 0 0,0-1 90 0 0,0-1 242 0 0,-2-7 249 0 0,2 9-684 0 0,0 0 1 0 0,-1-1-1 0 0,1 1 1 0 0,-1 0 0 0 0,1-1-1 0 0,0 1 1 0 0,-1 0-1 0 0,1-1 1 0 0,-1 1-1 0 0,1 0 1 0 0,-1 0-1 0 0,1-1 1 0 0,-1 1 0 0 0,1 0-1 0 0,-1 0 1 0 0,1 0-1 0 0,-1 0 1 0 0,1 0-1 0 0,-1 0 1 0 0,1 0 0 0 0,-1 0-1 0 0,0 0-52 0 0,-1 0 571 0 0,2 0-227 0 0,-1 0-52 0 0,-1 0 80 0 0,0 0-256 0 0,-1 0 63 0 0,-8 0 596 0 0,6 0-479 0 0,3 0-182 0 0,1 0-33 0 0,-1 0-42 0 0,2 0-49 0 0,-6 2 386 0 0,-4 9-50 0 0,7-9-93 0 0,0 0-85 0 0,0-1-54 0 0,-1-1-49 0 0,1 0-12 0 0,0 0 38 0 0,-6 5 183 0 0,-1 1 1 0 0,1-1 0 0 0,-7 7-255 0 0,-3 5 280 0 0,12-9-148 0 0,4-5-62 0 0,0 0 1 0 0,-1 1 0 0 0,1-1-1 0 0,0-1 1 0 0,-1 1 0 0 0,0 0-71 0 0,-1-1 75 0 0,4-1-57 0 0,0-1 1 0 0,1 0 0 0 0,-1 0-1 0 0,1 1 1 0 0,-1-1 0 0 0,0 0-1 0 0,1 1 1 0 0,-1-1 0 0 0,1 1-1 0 0,-1-1 1 0 0,1 1 0 0 0,-1-1-1 0 0,1 1 1 0 0,-1-1-1 0 0,1 1 1 0 0,0-1 0 0 0,-1 1-1 0 0,1-1 1 0 0,0 1 0 0 0,-1 0-1 0 0,1-1 1 0 0,0 1-19 0 0,-3 4 76 0 0,-8 9 169 0 0,10-13-208 0 0,-1 1 1 0 0,0 0-1 0 0,1-1 1 0 0,-1 1-1 0 0,1 0 1 0 0,-1 0-1 0 0,1 0 1 0 0,0 0 0 0 0,-1 2-38 0 0,-3 23 296 0 0,-2-14-113 0 0,3-4-71 0 0,2 3-58 0 0,2 33-33 0 0,2-40 34 0 0,9 8 16 0 0,-8-6-41 0 0,-3-7-27 0 0,0 1 0 0 0,0-1 1 0 0,0 1-1 0 0,0-1 0 0 0,1 0 1 0 0,-1 1-1 0 0,0-1 0 0 0,0 1 1 0 0,0-1-1 0 0,1 0 0 0 0,-1 1 1 0 0,0-1-1 0 0,1 1 0 0 0,-1-1 0 0 0,0 0 1 0 0,1 1-1 0 0,-1-1 0 0 0,0 0 1 0 0,1 0-1 0 0,-1 1 0 0 0,1-1 1 0 0,-1 0-1 0 0,0 0 0 0 0,1 0 1 0 0,-1 1-1 0 0,1-1 0 0 0,-1 0 0 0 0,1 0 1 0 0,-1 0-1 0 0,1 0 0 0 0,-1 0 1 0 0,1 0-1 0 0,-1 0 0 0 0,1 0 1 0 0,-1 0-1 0 0,1 0-3 0 0,4 2 100 0 0,-4-1-88 0 0,-1 0-5 0 0,1 0 1 0 0,0 0-1 0 0,-1 0 1 0 0,1-1-1 0 0,0 1 1 0 0,0 0-1 0 0,0 0 1 0 0,0-1-1 0 0,-1 1 1 0 0,1-1-1 0 0,0 1 1 0 0,0-1 0 0 0,0 1-1 0 0,0-1 1 0 0,0 0-1 0 0,0 1 1 0 0,0-1-1 0 0,1 0 1 0 0,-1 0-1 0 0,0 0 1 0 0,0 0-1 0 0,0 0 1 0 0,0 0-1 0 0,0 0 1 0 0,0 0-1 0 0,0 0 1 0 0,0-1 0 0 0,1 1-9 0 0,6-5 56 0 0,2-1 28 0 0,3 4 37 0 0,-11 2-102 0 0,0 0 1 0 0,0-1-1 0 0,0 1 1 0 0,0 0-1 0 0,-1-1 0 0 0,1 0 1 0 0,0 1-1 0 0,0-1 1 0 0,-1 0-1 0 0,1 0 0 0 0,0 0 1 0 0,-1 0-1 0 0,1 0 1 0 0,0-1-19 0 0,21-21 218 0 0,-20 20-175 0 0,0-1-1 0 0,0 1 1 0 0,0-1 0 0 0,1 1-1 0 0,-1 0 1 0 0,1 0-1 0 0,2-1-42 0 0,-1 2 42 0 0,-4 2-32 0 0,-1 0 0 0 0,1-1 1 0 0,0 1-1 0 0,-1 0 0 0 0,1-1 0 0 0,0 1 0 0 0,-1 0 0 0 0,1-1 1 0 0,-1 1-1 0 0,1-1 0 0 0,-1 1 0 0 0,1-1 0 0 0,-1 1 0 0 0,1-1 1 0 0,-1 1-1 0 0,0-1 0 0 0,1 0 0 0 0,-1 1 0 0 0,0-1 0 0 0,1 1 1 0 0,-1-1-1 0 0,0 0-10 0 0,3-4 28 0 0,1-2-17 0 0,1 0 1 0 0,1 1 0 0 0,-1 0-1 0 0,1 0 1 0 0,0 0 0 0 0,4-2-12 0 0,8-9 20 0 0,-10 9-20 0 0,-5 5 0 0 0,0 0 0 0 0,1 0 0 0 0,-1 0 0 0 0,0-1 0 0 0,-1 0 0 0 0,1 0 0 0 0,2-6 0 0 0,-4 8 0 0 0,0-1 0 0 0,0 1 0 0 0,0 0 0 0 0,0 0 0 0 0,1 0 0 0 0,-1 0 0 0 0,1 0 0 0 0,-1 0 0 0 0,1 0 0 0 0,0 0-3 0 0,-1 1 0 0 0,1-1 0 0 0,-1 1 0 0 0,0-1 0 0 0,0 0 0 0 0,1 1 0 0 0,-1-1 0 0 0,0 0-1 0 0,0-2 4 0 0,7-11-75 0 0,19-14-43 0 0,-12 15 95 0 0,-1 12-35 0 0,-12 2-10 0 0,-2 0-8 0 0,0 2 14 0 0,0 9 40 0 0,0-11 21 0 0,0 0 0 0 0,0 0 1 0 0,0 0-1 0 0,0 0 0 0 0,0 0 0 0 0,0 1 1 0 0,0-1-1 0 0,0 0 0 0 0,0 0 0 0 0,0 0 1 0 0,0 0-1 0 0,0 0 0 0 0,0 0 0 0 0,0 0 1 0 0,0 0-1 0 0,0 0 0 0 0,0 0 0 0 0,0 1 1 0 0,0-1-1 0 0,0 0 0 0 0,0 0 0 0 0,0 0 1 0 0,0 0-1 0 0,0 0 0 0 0,0 0 0 0 0,0 0 1 0 0,1 0-1 0 0,-1 0 0 0 0,0 0 0 0 0,0 0 1 0 0,0 0-1 0 0,0 1 0 0 0,0-1 0 0 0,0 0 1 0 0,0 0-1 0 0,0 0 0 0 0,0 0 0 0 0,0 0 1 0 0,0 0-1 0 0,0 0 0 0 0,1 0 0 0 0,-1 0 1 0 0,0 0-1 0 0,0 0 0 0 0,0 0 0 0 0,0 0 1 0 0,0 0-1 0 0,0 0 0 0 0,0 0 0 0 0,0 0 1 0 0,0 0-1 0 0,0 0 0 0 0,1 0 0 0 0,-1 0 1 0 0,0 0-1 0 0,0 0 0 0 0,0 0 1 0 0,0 0 0 0 0,1 0 0 0 0,-1-1-1 0 0,1 1 1 0 0,-1 0 0 0 0,1 1 0 0 0,-1-1-1 0 0,1 0 1 0 0,-1 0 0 0 0,1 0-1 0 0,-1 0 1 0 0,1 0 0 0 0,-1 0 0 0 0,0 0-1 0 0,1 1 1 0 0,-1-1 0 0 0,1 0 0 0 0,-1 0-1 0 0,0 1 1 0 0,1-1 0 0 0,-1 0-1 0 0,1 1 1 0 0,-1-1 0 0 0,0 0 0 0 0,0 1-1 0 0,1-1 1 0 0,-1 0 0 0 0,0 1 0 0 0,0-1-1 0 0,1 1 1 0 0,0 14-39 0 0,-2-13 35 0 0,1 0 0 0 0,0 0 0 0 0,0 1 0 0 0,0-1 0 0 0,0 0 0 0 0,1 0 0 0 0,-1 0 0 0 0,1 0 0 0 0,-1 1 0 0 0,1-1 0 0 0,0 0 4 0 0,4 6 0 0 0,-4-7 0 0 0,-1 1 0 0 0,1-1 0 0 0,0 1 0 0 0,0-1 0 0 0,0 1 0 0 0,-1-1 0 0 0,1 1 0 0 0,-1-1 0 0 0,1 1 0 0 0,-1 0 0 0 0,0-1 0 0 0,1 1 0 0 0,-1 0 0 0 0,0 0 0 0 0,2 13 0 0 0,14 14 0 0 0,-5-24 0 0 0,-6 6 0 0 0,8-6 0 0 0,3 8 0 0 0,-14-11-1 0 0,-1 0 0 0 0,1-1-1 0 0,0 0 1 0 0,0 1-1 0 0,0-1 1 0 0,0 0 0 0 0,0 0-1 0 0,0 0 1 0 0,0 0-1 0 0,0-1 1 0 0,1 1 0 0 0,-1 0-1 0 0,1-1 2 0 0,14 2-79 0 0,-8-2 0 0 0,0-1-35 0 0,6 1-165 0 0,-13 0 187 0 0,1 0-59 0 0,-1 0-51 0 0,0 0-44 0 0,1 0-72 0 0,0 0-33 0 0,8 0-1412 0 0,-7 0 1225 0 0,-3 0 326 0 0,1 0-146 0 0,0 0-39 0 0,1 0-499 0 0,0 0-315 0 0,3 0-756 0 0</inkml:trace>
  <inkml:trace contextRef="#ctx0" brushRef="#br0" timeOffset="1510.14">2842 217 7912 0 0,'0'0'232'0'0,"2"3"-14"0"0,9 10-108 0 0,-9-6 6 0 0,1-1 90 0 0,4-1 53 0 0,-7-5-242 0 0,1 0 0 0 0,-1 0 0 0 0,0 1 0 0 0,1-1 0 0 0,-1 0 1 0 0,1 0-1 0 0,-1 1 0 0 0,0-1 0 0 0,1 1 0 0 0,-1-1 0 0 0,0 0 0 0 0,1 1 0 0 0,-1-1 0 0 0,0 1 0 0 0,0-1 0 0 0,1 0 0 0 0,-1 1 1 0 0,0-1-1 0 0,0 1 0 0 0,0-1 0 0 0,0 1 0 0 0,1-1 0 0 0,-1 1 0 0 0,0-1 0 0 0,0 1 0 0 0,0-1 0 0 0,0 1 0 0 0,0-1 0 0 0,0 1 1 0 0,0-1-1 0 0,-1 1 0 0 0,1 0-17 0 0,0-1 22 0 0,0 1 1 0 0,0 0-1 0 0,0-1 1 0 0,0 1-1 0 0,0 0 1 0 0,0-1-1 0 0,0 1 1 0 0,1 0 0 0 0,-1-1-1 0 0,0 1 1 0 0,0 0-1 0 0,1-1 1 0 0,-1 1-1 0 0,0 0 1 0 0,1-1-1 0 0,-1 1 1 0 0,0-1-1 0 0,1 1 1 0 0,-1-1-1 0 0,1 1 1 0 0,-1-1 0 0 0,1 1-1 0 0,-1-1 1 0 0,1 1-1 0 0,-1-1 1 0 0,1 0-23 0 0,0 1 20 0 0,-1-1 1 0 0,1 1-1 0 0,-1-1 1 0 0,1 0-1 0 0,-1 1 1 0 0,1-1-1 0 0,-1 1 1 0 0,1-1 0 0 0,-1 1-1 0 0,1 0 1 0 0,-1-1-1 0 0,0 1 1 0 0,1-1-1 0 0,-1 1 1 0 0,0 0-1 0 0,0-1 1 0 0,1 1-1 0 0,-1 0 1 0 0,0-1-1 0 0,0 1 1 0 0,0 0 0 0 0,0-1-1 0 0,0 1 1 0 0,0 0-1 0 0,0-1 1 0 0,0 1-21 0 0,2 10 246 0 0,4 2 35 0 0,-5-12-249 0 0,0 1 1 0 0,0-1-1 0 0,0 1 0 0 0,-1 0 1 0 0,1-1-1 0 0,0 1 0 0 0,-1 0 1 0 0,1-1-1 0 0,-1 1 1 0 0,0 0-1 0 0,1 0 0 0 0,-1 0 1 0 0,0 0-33 0 0,2 11 192 0 0,4-3-44 0 0,-1-2-44 0 0,0 5 114 0 0,6-8 13 0 0,-6 3-64 0 0,0 6 26 0 0,1-1-6 0 0,-1-5-30 0 0,5-3 6 0 0,-5 2-70 0 0,-5-7-88 0 0,0 0 0 0 0,1 1 1 0 0,-1-1-1 0 0,0 1 1 0 0,0-1-1 0 0,0 0 0 0 0,1 1 1 0 0,-1-1-1 0 0,0 0 1 0 0,1 1-1 0 0,-1-1 0 0 0,0 0 1 0 0,1 0-1 0 0,-1 1 0 0 0,0-1 1 0 0,1 0-1 0 0,-1 0 1 0 0,0 0-1 0 0,1 1 0 0 0,-1-1 1 0 0,1 0-1 0 0,-1 0 1 0 0,0 0-1 0 0,1 0 0 0 0,-1 0 1 0 0,1 0-1 0 0,-1 0 0 0 0,1 0 1 0 0,-1 0-1 0 0,0 0 1 0 0,1 0-6 0 0,-1 0 2 0 0,0 0 0 0 0,0 0 0 0 0,0 0 0 0 0,0 0 0 0 0,1 0 0 0 0,-1 0 0 0 0,0 0 1 0 0,0 0-1 0 0,0 0 0 0 0,0 0 0 0 0,0 0 0 0 0,0 0 0 0 0,0 0 0 0 0,0 0 1 0 0,0 0-1 0 0,0 0 0 0 0,1 0 0 0 0,-1 0 0 0 0,0 0 0 0 0,0 0 0 0 0,0 0 0 0 0,0 0 1 0 0,0 0-1 0 0,0 0 0 0 0,0 0 0 0 0,0 0 0 0 0,0 0 0 0 0,0 0 0 0 0,0 0 0 0 0,0 0 1 0 0,0 0-1 0 0,1 1 0 0 0,-1-1 0 0 0,0 0 0 0 0,0 0 0 0 0,0 0 0 0 0,0 0 0 0 0,0 0 1 0 0,0 0-1 0 0,0 0 0 0 0,0 0 0 0 0,0 0 0 0 0,0 0 0 0 0,0 0 0 0 0,0 1 1 0 0,0-1-1 0 0,0 0 0 0 0,0 0 0 0 0,0 0 0 0 0,0 0 0 0 0,0 0 0 0 0,0 0 0 0 0,0 0 1 0 0,0 0-1 0 0,0 0 0 0 0,0 0 0 0 0,0 1-2 0 0,0-1 4 0 0,0 1-1 0 0,0-1 1 0 0,-1 0 0 0 0,2 1 0 0 0,-1-1 0 0 0,0 1-1 0 0,0-1 1 0 0,0 1 0 0 0,0-1 0 0 0,0 1 0 0 0,0-1-1 0 0,0 0 1 0 0,0 1 0 0 0,1-1 0 0 0,-1 1 0 0 0,0-1-1 0 0,0 1 1 0 0,1-1 0 0 0,-1 0 0 0 0,0 1-1 0 0,1-1 1 0 0,-1 0 0 0 0,0 1 0 0 0,1-1 0 0 0,-1 0-1 0 0,0 0 1 0 0,1 1 0 0 0,-1-1 0 0 0,1 0 0 0 0,-1 0-4 0 0,20 2 124 0 0,-12-2-63 0 0,-6 0-54 0 0,-1-1 1 0 0,1 1-1 0 0,0-1 0 0 0,0 1 1 0 0,-1-1-1 0 0,1 1 1 0 0,0-1-1 0 0,-1 0 1 0 0,1 0-1 0 0,-1 0 1 0 0,2-1-8 0 0,5-2 4 0 0,5-2 39 0 0,-9 0-39 0 0,-3 5-7 0 0,-1 1-1 0 0,0-1 0 0 0,0 1 1 0 0,1 0-1 0 0,-1-1 0 0 0,0 1 1 0 0,0-1-1 0 0,1 1 0 0 0,-1 0 1 0 0,1-1-1 0 0,-1 1 1 0 0,0 0-1 0 0,1-1 0 0 0,-1 1 1 0 0,1 0-1 0 0,-1 0 0 0 0,1 0 1 0 0,-1-1-1 0 0,0 1 1 0 0,1 0-1 0 0,-1 0 0 0 0,1 0 1 0 0,-1 0-1 0 0,1 0 0 0 0,-1 0 1 0 0,1 0-1 0 0,-1 0 0 0 0,1 0 1 0 0,-1 0-1 0 0,1 0 1 0 0,-1 0-1 0 0,1 0 4 0 0,0 0-6 0 0,0 0 1 0 0,-1 0-1 0 0,1 0 0 0 0,0 0 0 0 0,0 0 1 0 0,-1 0-1 0 0,1 0 0 0 0,0-1 1 0 0,-1 1-1 0 0,1 0 0 0 0,0 0 0 0 0,-1-1 1 0 0,1 1-1 0 0,-1 0 0 0 0,1-1 1 0 0,0 1-1 0 0,-1-1 0 0 0,1 1 1 0 0,-1-1-1 0 0,1 0 6 0 0,4-6-147 0 0,0-2-89 0 0,-2 5 73 0 0,2 1-34 0 0,8-2-554 0 0,-11 2 500 0 0,-1 1 30 0 0,-1 0 44 0 0,1 1-39 0 0,-1 0-47 0 0,1-1-56 0 0,0 2 22 0 0,0-1-36 0 0,2 0-425 0 0,0 1-276 0 0,2 0-654 0 0</inkml:trace>
  <inkml:trace contextRef="#ctx0" brushRef="#br0" timeOffset="1814.75">3157 28 7568 0 0,'3'0'58'0'0,"2"0"-69"0"0,-3 0 71 0 0,1 0 99 0 0,-2 0-28 0 0,1 0 42 0 0,-2-3 11 0 0,0-1-244 0 0,0 1 40 0 0,0-1 38 0 0,0 2 36 0 0,0-3 152 0 0,0 2 112 0 0,0 0 127 0 0,0 3 81 0 0,0 1 668 0 0,0 4 66 0 0,0-1-524 0 0,0-2-473 0 0,0 0-34 0 0,0-1-38 0 0,0 1-44 0 0,0 0-60 0 0,0-1-37 0 0,0 1-39 0 0,0-1-42 0 0,0 0-45 0 0,0 0-48 0 0,0 0-50 0 0,0 0-54 0 0,0 8 440 0 0,-2-2-58 0 0,0-1-29 0 0,-2 3-15 0 0,-2 7 55 0 0,5-8-65 0 0,0 3 48 0 0,1 1-36 0 0,1-6-42 0 0,-1 0-1 0 0,-1-1 1 0 0,1 1 0 0 0,-1 0-1 0 0,-1 4-69 0 0,-2 3 156 0 0,-5 2 47 0 0,7-11-148 0 0,0 0 0 0 0,0 1 1 0 0,0-1-1 0 0,0 1 0 0 0,1 0 0 0 0,0-1 1 0 0,0 1-1 0 0,0 1-55 0 0,-3 12 181 0 0,-6 16 127 0 0,5-5-111 0 0,2-12-6 0 0,0-1 0 0 0,-5 14-191 0 0,0-7 142 0 0,2-7 2 0 0,1-1 0 0 0,1 1 0 0 0,-2 12-144 0 0,3-1 128 0 0,0-6 77 0 0,0 0 0 0 0,-6 20-205 0 0,4-19 298 0 0,-2 20-298 0 0,-1 5 254 0 0,-4-5 36 0 0,4-19-85 0 0,2 9 43 0 0,-2 1 24 0 0,-1-8-49 0 0,1-10-89 0 0,3-7-41 0 0,1 1 0 0 0,-1 0 0 0 0,2 0 0 0 0,-1 4-93 0 0,0 4 135 0 0,2-9-67 0 0,0 0-1 0 0,0-1 1 0 0,0 0 0 0 0,-1 1 0 0 0,-1 0-68 0 0,1-1 62 0 0,1 0 1 0 0,-1 0-1 0 0,1 1 0 0 0,0 2-62 0 0,-4 11 149 0 0,-5 0 43 0 0,6 6-10 0 0,-5-6-48 0 0,4 5-26 0 0,0-13-39 0 0,5-12-60 0 0,0 1 1 0 0,0-1-1 0 0,1 1 1 0 0,-1-1-1 0 0,1 1 0 0 0,-1-1 1 0 0,1 1-1 0 0,-1-1 0 0 0,1 1 1 0 0,0-1-1 0 0,-1 1 1 0 0,1-1-1 0 0,0 1-9 0 0,1 1 6 0 0,-1-1-1 0 0,0 1 1 0 0,0-1-1 0 0,0 0 1 0 0,-1 1-1 0 0,1-1 1 0 0,0 1-1 0 0,-1-1 1 0 0,0 1 0 0 0,0-1-1 0 0,1 0 1 0 0,-1 1-1 0 0,0-1 1 0 0,-1 0-1 0 0,1 0 1 0 0,0 0-1 0 0,-1 0 1 0 0,0 1-6 0 0,-1 2 43 0 0,3 6-22 0 0,-2-6 22 0 0,-9 5-22 0 0,9-7-16 0 0,2-3-76 0 0,0 0-47 0 0,0 0-175 0 0,0 0-26 0 0,0-1 90 0 0,0-1-23 0 0,0 1 78 0 0,0 0 80 0 0,0 1 53 0 0,0-2 7 0 0,0 1-52 0 0,0 0-25 0 0,0 0-64 0 0,0-1-100 0 0,0 1-110 0 0,0-1 145 0 0,0 1-33 0 0,0 0-38 0 0,0 0-38 0 0,0-13-1125 0 0</inkml:trace>
  <inkml:trace contextRef="#ctx0" brushRef="#br0" timeOffset="398.68">680 296 6824 0 0,'0'0'149'0'0,"0"0"23"0"0,0 0 13 0 0,0 3-21 0 0,1 2-136 0 0,-1-5-27 0 0,0 1-1 0 0,0-1 1 0 0,0 0-1 0 0,0 1 1 0 0,1-1-1 0 0,-1 1 1 0 0,0-1-1 0 0,0 0 1 0 0,0 1-1 0 0,1-1 0 0 0,-1 0 1 0 0,0 1-1 0 0,1-1 1 0 0,-1 0-1 0 0,0 0 1 0 0,1 1-1 0 0,-1-1 1 0 0,0 0-1 0 0,1 0 1 0 0,-1 1-1 0 0,1-1 0 0 0,5 1 57 0 0,-3-1 43 0 0,-3 3 112 0 0,0 1-63 0 0,0-2-76 0 0,0 0-1 0 0,0 1 1 0 0,0-1-1 0 0,0 0 1 0 0,0 1 0 0 0,0-1-1 0 0,1 0 1 0 0,-1 1 0 0 0,2 1-73 0 0,2 3 175 0 0,0 2 63 0 0,0-1 45 0 0,11 23 759 0 0,-10-19-636 0 0,1 1-83 0 0,-4-7-209 0 0,0 0-41 0 0,2 6 249 0 0,1-3-68 0 0,2 6 108 0 0,-2 14 86 0 0,-4-25-384 0 0,6 21 294 0 0,-4-16-170 0 0,2 1 80 0 0,5 8 158 0 0,-5 8-2 0 0,6-5-4 0 0,-6 6-18 0 0,2-14-143 0 0,-3-4-22 0 0,-2 3 53 0 0,0-1-2 0 0,5 3 25 0 0,-1-3-37 0 0,-5-2-34 0 0,-1-7 118 0 0,0-2-13 0 0,0 0-58 0 0,0 0-29 0 0,0 0-4 0 0,0 0 8 0 0,0 0 34 0 0,0 0 12 0 0,0 0 2 0 0,0 0-28 0 0,0-2-117 0 0,0 1-161 0 0,0 0 0 0 0,0 1 0 0 0,0-1 0 0 0,0 1 0 0 0,0-1 0 0 0,0 1-1 0 0,0-1 1 0 0,1 1 0 0 0,-1-1 0 0 0,0 1 0 0 0,0-1 0 0 0,0 1 0 0 0,1-1 0 0 0,-1 1 0 0 0,0 0 0 0 0,1-1 0 0 0,-1 1-1 0 0,0-1 1 0 0,1 1 0 0 0,-1 0 0 0 0,0-1 0 0 0,1 1 0 0 0,-1 0 0 0 0,1-1 0 0 0,-1 1 0 0 0,1 0-6 0 0,-1-1 6 0 0,1 1 1 0 0,0-1-1 0 0,-1 1 1 0 0,1-1 0 0 0,0 1-1 0 0,-1-1 1 0 0,1 0-1 0 0,-1 1 1 0 0,1-1-1 0 0,-1 0 1 0 0,1 1-1 0 0,-1-1 1 0 0,0 0-1 0 0,1 0 1 0 0,-1 1 0 0 0,0-1-1 0 0,1 0 1 0 0,-1 0-1 0 0,0 0 1 0 0,0 1-1 0 0,0-1 1 0 0,0 0-1 0 0,0 0 1 0 0,0 0-1 0 0,0 0 1 0 0,0 0-7 0 0,-1-8 36 0 0,1-12 38 0 0,3 6 9 0 0,7-7 26 0 0,-6 0-42 0 0,-4 17-60 0 0,0 0 0 0 0,1 0-1 0 0,0 1 1 0 0,0-1 0 0 0,0 1-1 0 0,1-1 1 0 0,0 1 0 0 0,-1-1-1 0 0,2 1 1 0 0,-1 0 0 0 0,1-2-7 0 0,9-17 6 0 0,-10 15-6 0 0,0 1 0 0 0,1 0 0 0 0,0 0 0 0 0,0 0 0 0 0,1 0 0 0 0,0 1 0 0 0,4-6 0 0 0,-3 4 0 0 0,8-10 0 0 0,1 0 0 0 0,1 0 0 0 0,6-4 0 0 0,-4 4 5 0 0,6-7-82 0 0,-20 22 45 0 0,0 0 0 0 0,1 1 0 0 0,-1-1 0 0 0,1 0 0 0 0,2 0 32 0 0,4-2-76 0 0,3-2-24 0 0,-5 0 3 0 0,-1 1-34 0 0,0 1-49 0 0,1 2-50 0 0,2 1-54 0 0,-5 2 126 0 0,-1-1 32 0 0,11-5-315 0 0,-10 3 213 0 0,-3 1 75 0 0,1 1-33 0 0,0 0-40 0 0,0 0-44 0 0,1 1-51 0 0,-1 0-57 0 0,13 0-1292 0 0,0 0-66 0 0</inkml:trace>
  <inkml:trace contextRef="#ctx0" brushRef="#br0" timeOffset="709.44">1327 359 5456 0 0,'0'3'158'0'0,"2"5"-60"0"0,2-5-35 0 0,3 2-38 0 0,-1 5-25 0 0,0-5-17 0 0,0 0 30 0 0,-5 4 81 0 0,2 6 362 0 0,9 1 138 0 0,-5-8-280 0 0,-1 1 46 0 0,-4-2-82 0 0,-1 1 40 0 0,2 5 286 0 0,3-3-99 0 0,-2-2-143 0 0,-4-8-358 0 0,9 17 817 0 0,-1-1-62 0 0,-1-1-57 0 0,1 0-53 0 0,-3-1 55 0 0,2-10-250 0 0,-7-4-427 0 0,1 0 0 0 0,-1 1-1 0 0,1-1 1 0 0,-1 0 0 0 0,0 0-1 0 0,1 1 1 0 0,-1-1 0 0 0,0 0 0 0 0,1 1-1 0 0,-1-1 1 0 0,0 1 0 0 0,1-1-1 0 0,-1 0 1 0 0,0 1 0 0 0,1-1 0 0 0,-1 1-1 0 0,0-1 1 0 0,0 1 0 0 0,0-1-1 0 0,0 1 1 0 0,1-1 0 0 0,-1 1-1 0 0,0-1 1 0 0,0 1 0 0 0,0-1 0 0 0,0 1-1 0 0,0-1 1 0 0,0 1 0 0 0,0-1-1 0 0,0 1 1 0 0,0-1 0 0 0,-1 1-27 0 0,1 28 1179 0 0,0-29-1170 0 0,0 0 1 0 0,0 0 0 0 0,0 0 0 0 0,0 0-1 0 0,0 0 1 0 0,0 0 0 0 0,0 1 0 0 0,0-1 0 0 0,0 0-1 0 0,0 0 1 0 0,0 0 0 0 0,0 0 0 0 0,0 0-1 0 0,0 0 1 0 0,0 0 0 0 0,0 0 0 0 0,0 0 0 0 0,0 0-1 0 0,0 1 1 0 0,0-1 0 0 0,0 0 0 0 0,0 0-1 0 0,0 0 1 0 0,0 0 0 0 0,0 0 0 0 0,1 0 0 0 0,-1 0-1 0 0,0 0 1 0 0,0 0 0 0 0,0 0 0 0 0,0 0-1 0 0,0 0 1 0 0,0 0 0 0 0,0 0 0 0 0,0 0-1 0 0,0 1 1 0 0,0-1 0 0 0,0 0 0 0 0,0 0 0 0 0,1 0-1 0 0,-1 0 1 0 0,0 0 0 0 0,0 0 0 0 0,0 0-1 0 0,0 0 1 0 0,0 0 0 0 0,0 0 0 0 0,0 0 0 0 0,0 0-1 0 0,0 0 1 0 0,0 0 0 0 0,1 0 0 0 0,-1 0-1 0 0,0 0 1 0 0,0 0 0 0 0,0 0 0 0 0,0-1-10 0 0,0 1 149 0 0,1 0-42 0 0,-1 0 0 0 0,1 0-106 0 0,0 0-56 0 0,0 0-262 0 0,0 0 253 0 0,0 0 77 0 0,-1 0 42 0 0,1 0 50 0 0,0 0 57 0 0,-1 0 37 0 0,1 0 58 0 0,-1 0 64 0 0,1 0 69 0 0,0 0 74 0 0,-1 0 81 0 0,1 0 85 0 0,0 0 93 0 0,-1-2-585 0 0,0-14 28 0 0,0-3-42 0 0,0 6-75 0 0,0 0-36 0 0,0 12-7 0 0,0-1 0 0 0,0 0 0 0 0,1 1 0 0 0,-1-1 0 0 0,0 1 0 0 0,1-1 0 0 0,-1 0 0 0 0,1 1 0 0 0,0-1 0 0 0,-1 1 0 0 0,1 0 0 0 0,0-1 0 0 0,1 0-6 0 0,-1 0 5 0 0,0 0-1 0 0,0 1 0 0 0,0-1 0 0 0,-1 0 1 0 0,1 0-1 0 0,0 1 0 0 0,-1-1 0 0 0,1 0 1 0 0,-1 0-1 0 0,0 0 0 0 0,1 0 0 0 0,-1 0 1 0 0,0-2-5 0 0,1-2 0 0 0,0 0 1 0 0,0 1 0 0 0,0-1-1 0 0,1 0 1 0 0,0 0 0 0 0,0 0-1 0 0,1 1 1 0 0,-1 0 0 0 0,1-1-1 0 0,0 1 1 0 0,1 0 0 0 0,-1 0-1 0 0,1 1 1 0 0,0-1 0 0 0,0 1-1 0 0,3-3 0 0 0,-4 4 0 0 0,0-1 1 0 0,0 0-1 0 0,0 0 0 0 0,0 0 0 0 0,0-3 0 0 0,-2 4-1 0 0,1 1-1 0 0,-1-1 1 0 0,1 0 0 0 0,0 0 0 0 0,0 1-1 0 0,0-1 1 0 0,0 1 0 0 0,0-1-1 0 0,0 1 1 0 0,1 0 0 0 0,-1 0 0 0 0,1 0-1 0 0,1 0 2 0 0,6-3-46 0 0,-8 5 43 0 0,-1 0 0 0 0,0-1 1 0 0,0 1-1 0 0,0-1 0 0 0,0 1 0 0 0,0-1 1 0 0,0 1-1 0 0,0-1 0 0 0,0 0 0 0 0,0 1 1 0 0,0-1-1 0 0,0 0 0 0 0,0 0 0 0 0,-1 0 1 0 0,1 0-1 0 0,0 0 0 0 0,-1 0 0 0 0,1 0 3 0 0,2-4-17 0 0,-3 4 12 0 0,0 0 0 0 0,1 1-1 0 0,-1-1 1 0 0,0 0 0 0 0,1 1 0 0 0,-1-1-1 0 0,0 1 1 0 0,1-1 0 0 0,-1 1-1 0 0,1-1 1 0 0,-1 0 0 0 0,1 1 0 0 0,-1 0-1 0 0,1-1 1 0 0,-1 1 0 0 0,1-1 0 0 0,-1 1-1 0 0,1 0 1 0 0,0-1 0 0 0,-1 1-1 0 0,1 0 1 0 0,0 0 5 0 0,4-3-17 0 0,11-10-47 0 0,-7 5 20 0 0,-2 3-16 0 0,0 3-21 0 0,1 1-37 0 0,3 0-74 0 0,2-6 1 0 0,-6 3 61 0 0,-2 2 11 0 0,1 1-11 0 0,0 0-35 0 0,0 1-230 0 0,-1-1 97 0 0,7-5-395 0 0,-9 4 484 0 0,0 0-48 0 0,0 1-61 0 0,1-1-80 0 0,-2 2 82 0 0,1-1-47 0 0,0 1-51 0 0,0 0-56 0 0,-2 0 58 0 0,1 0-47 0 0,0 0-43 0 0,-1 0-37 0 0,1 0-150 0 0,0 0-37 0 0,4 0-1579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6.5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7248 0 0,'-13'0'209'0'0,"10"0"43"0"0,3 0 31 0 0,0 0 5 0 0,0 0 0 0 0,0 2 37 0 0,0 0-219 0 0,0 1 62 0 0,-1 4 185 0 0,1 10 603 0 0,1-11-671 0 0,0-2-72 0 0,0-2-154 0 0,0-1-39 0 0,2 2 143 0 0,4 2 70 0 0,-7-3-211 0 0,1-1 1 0 0,-1 0-1 0 0,1 0 0 0 0,-1 1 0 0 0,0-1 1 0 0,0 0-1 0 0,0 0 0 0 0,0 1 0 0 0,0-1 1 0 0,0 2-23 0 0,0 9 170 0 0,3 5 92 0 0,2-6-129 0 0,-1-1-13 0 0,-1-2 1 0 0,-2 0 25 0 0,-1 2 56 0 0,1-3-93 0 0,0-1-1 0 0,0 0 1 0 0,0 0-1 0 0,0 0 1 0 0,1 2-109 0 0,5 16 287 0 0,-2 19 98 0 0,5-7-128 0 0,-4 6-53 0 0,6 9 91 0 0,-3-18-76 0 0,-5-11-35 0 0,-1-3 4 0 0,-2 1 41 0 0,-2 6 86 0 0,0-17-175 0 0,1 0-1 0 0,0 0 0 0 0,0 0 0 0 0,1 0 0 0 0,0 0 0 0 0,1 3-139 0 0,4 4 268 0 0,-2-4-49 0 0,-1 7 62 0 0,-5-5-20 0 0,-2-4-91 0 0,0 1-22 0 0,8 0-17 0 0,-3-9-111 0 0,0 0 1 0 0,0-1-1 0 0,-1 1 0 0 0,1 0 0 0 0,0-1 1 0 0,-1 1-1 0 0,0 0 0 0 0,1-1 0 0 0,-1 1 0 0 0,0 1-20 0 0,0 1-19 0 0,0-1 38 0 0,0 6 207 0 0,0-3-244 0 0,0-2-47 0 0,0 1-48 0 0,0 1-59 0 0,0 2-66 0 0,0-9-47 0 0,0 0-46 0 0,0 0-40 0 0,0 0-38 0 0,0-1-265 0 0,0 0-61 0 0,0 1-48 0 0,0-1-36 0 0,0 0-1469 0 0,0 2-1300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8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8408 0 0,'0'0'190'0'0,"0"0"28"0"0,0 0 8 0 0,0 0-70 0 0,0 0-8 0 0,0 0 57 0 0,0 0 176 0 0,0 0 323 0 0,2 0 28 0 0,5 0-409 0 0,-1 2-42 0 0,0 2 14 0 0,-1 4 95 0 0,0 9 260 0 0,-5-10-397 0 0,0-1 35 0 0,3-1 253 0 0,2 2-317 0 0,-1 1-44 0 0,-3-4-112 0 0,0-1-1 0 0,0 1 1 0 0,-1-1-1 0 0,1 1 1 0 0,-1-1-1 0 0,0 4-67 0 0,2 7 281 0 0,3-4-53 0 0,1 2-3 0 0,-3 8-11 0 0,-3 14 239 0 0,0 0-11 0 0,2-14-209 0 0,3-3-93 0 0,-3-11-80 0 0,0 1 1 0 0,-1-1-1 0 0,1 1 0 0 0,-2 0 0 0 0,1-1 0 0 0,-1 1-60 0 0,1 2 90 0 0,0-1-1 0 0,0 0 1 0 0,1 0-1 0 0,2 8-89 0 0,-2-8 76 0 0,0-1 1 0 0,-1 0-1 0 0,0 1 0 0 0,0 5-76 0 0,0 8 182 0 0,0-5-56 0 0,1-6-40 0 0,0 0 0 0 0,1-1 1 0 0,1 4-87 0 0,5 11 169 0 0,-7-20-147 0 0,0 0 1 0 0,-1-1-1 0 0,0 2 0 0 0,0-1 0 0 0,0 0 0 0 0,0 0 0 0 0,-1 0 0 0 0,1 3-22 0 0,-1 6 62 0 0,0 0-20 0 0,0 11 29 0 0,2-8-6 0 0,9-3 5 0 0,-8-10 15 0 0,-3-3-51 0 0,0 0-41 0 0,0 0-37 0 0,0 2-70 0 0,0-1-79 0 0,0-1 48 0 0,0 0 46 0 0,0 1 39 0 0,0-1 37 0 0,0 0 65 0 0,0 1 52 0 0,0-1 34 0 0,0 2 381 0 0,0-1-394 0 0,0-1-65 0 0,0 1-77 0 0,0-1-75 0 0,0 1-90 0 0,0 0-102 0 0,0-1-39 0 0,0 1-90 0 0,0-1-95 0 0,0 1-105 0 0,0 0-112 0 0,0-1-121 0 0,0 1 381 0 0,0-1-32 0 0,0 0-35 0 0,0 1-35 0 0,0-1-1740 0 0,0 0-1315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8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10248 0 0,'3'3'230'0'0,"8"8"30"0"0,-9-9 20 0 0,-2 6-54 0 0,-1 0-109 0 0,1 4-77 0 0,1 15-73 0 0,2-19 105 0 0,2 0 58 0 0,0 2 136 0 0,-2 4 107 0 0,-3-6-112 0 0,3 9 435 0 0,-2-12-512 0 0,1-1-36 0 0,1 2-25 0 0,-1-4-112 0 0,0 1-38 0 0,1 0 209 0 0,-2 0-82 0 0,-1 1-52 0 0,-1 1-31 0 0,1-2 31 0 0,0 27 113 0 0,0-25-140 0 0,0-3-51 0 0,0 0-40 0 0,0 2-50 0 0,0 0-58 0 0,0-4 26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9.1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17 9280 0 0,'-26'-14'268'0'0,"21"12"4"0"0,5 2-155 0 0,0 0-5 0 0,0 0 15 0 0,0 0 1 0 0,2 0-22 0 0,12 0-93 0 0,-7 0-46 0 0,-5 0-27 0 0,-1 0-40 0 0,1 0-99 0 0,1 0-94 0 0,-1 0 65 0 0,-1 0-37 0 0,3 0-362 0 0,-1 0-254 0 0,3 0-584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9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64 7512 0 0,'0'0'166'0'0,"0"0"29"0"0,0 0 13 0 0,0-3-29 0 0,0-4-125 0 0,0 3 21 0 0,0 2 77 0 0,-2-1 175 0 0,-9-7 294 0 0,10 8-362 0 0,-1 1-48 0 0,1 0-43 0 0,0 1-38 0 0,-1-1-15 0 0,1 1-38 0 0,-1 0-22 0 0,0 0-17 0 0,-2 0 31 0 0,2-1 74 0 0,-11-9 395 0 0,11 8-337 0 0,1 1-38 0 0,-2 0 69 0 0,0 0-84 0 0,-1 1-76 0 0,1 0-16 0 0,0 0 60 0 0,-5-5 116 0 0,7 4-190 0 0,0 0 0 0 0,-1 0 0 0 0,1 0 0 0 0,-1 0 0 0 0,1 1-1 0 0,-1-1 1 0 0,1 0 0 0 0,-1 1 0 0 0,0-1 0 0 0,1 1 0 0 0,-1 0 0 0 0,0 0-1 0 0,1-1 1 0 0,-1 1-42 0 0,-27 0 606 0 0,24 3-324 0 0,3-2-258 0 0,1 0-1 0 0,0 1 0 0 0,0-1 1 0 0,-1 0-1 0 0,1 0 1 0 0,0 0-1 0 0,-1-1 0 0 0,1 1 1 0 0,-1 0-1 0 0,1 0 1 0 0,-1-1-1 0 0,0 1 1 0 0,1-1-1 0 0,-1 0 0 0 0,1 1 1 0 0,-1-1-1 0 0,0 0 1 0 0,0 0-24 0 0,0 0 18 0 0,1 0 0 0 0,-1 0 0 0 0,1 1 1 0 0,-1-1-1 0 0,1 0 0 0 0,0 1 0 0 0,-1-1 1 0 0,1 0-1 0 0,-1 1 0 0 0,1 0 0 0 0,0-1 0 0 0,0 1-18 0 0,-12 10 151 0 0,-4 2-20 0 0,7-8-63 0 0,8-4-54 0 0,-1 0 1 0 0,1 0-1 0 0,0 0 0 0 0,0 0 0 0 0,0 1 0 0 0,0-1 0 0 0,0 1 0 0 0,0 0 1 0 0,0 0-15 0 0,-30 34 205 0 0,19-12-106 0 0,4-3 29 0 0,-1-3-65 0 0,-2 6-32 0 0,3 0 37 0 0,7-21-59 0 0,0 1 0 0 0,1 0 0 0 0,0 0 0 0 0,0 1 0 0 0,0-1 0 0 0,0 0 0 0 0,1 0 0 0 0,-1 3-9 0 0,1 43 88 0 0,0-49-86 0 0,0-1-1 0 0,0 1 1 0 0,0-1-1 0 0,0 1 1 0 0,0-1 0 0 0,0 1-1 0 0,0-1 1 0 0,0 1-1 0 0,0-1 1 0 0,0 1-1 0 0,0-1 1 0 0,0 1 0 0 0,0-1-1 0 0,0 1 1 0 0,1-1-1 0 0,-1 0 1 0 0,0 1 0 0 0,0-1-1 0 0,1 1 1 0 0,-1-1-1 0 0,0 1 1 0 0,0-1-1 0 0,1 0 1 0 0,-1 1 0 0 0,0-1-1 0 0,1 0 1 0 0,-1 1-1 0 0,1-1 1 0 0,-1 0-1 0 0,0 1 1 0 0,1-1 0 0 0,0 0-2 0 0,5 5 3 0 0,0 8 9 0 0,8 6 38 0 0,-11-16-47 0 0,0 0-1 0 0,0 0 0 0 0,0 0 0 0 0,0 0 0 0 0,0-1 1 0 0,1 0-1 0 0,-1 0 0 0 0,1 0 0 0 0,0 0-2 0 0,22 4 43 0 0,-10-1-33 0 0,-13-3-10 0 0,0-1 0 0 0,1 0 0 0 0,-1 0 0 0 0,0 0 0 0 0,1 0 0 0 0,-1-1 0 0 0,1 1 1 0 0,1-1-1 0 0,3 0-7 0 0,12 0 56 0 0,-14 0-61 0 0,0 0-29 0 0,-1 0-39 0 0,1 0-48 0 0,-1 0-57 0 0,-1 0-19 0 0,1 0-52 0 0,-1 0-58 0 0,1 0-61 0 0,-1 0-69 0 0,1 0-73 0 0,0 0-79 0 0,-1 0-85 0 0,1 0-75 0 0,7 0-1170 0 0,7 0-1097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10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381 18 6536 0 0,'0'0'141'0'0,"0"0"23"0"0,0 0 13 0 0,-3 0-19 0 0,-8 0-27 0 0,4 0-34 0 0,2 0 133 0 0,2 0-102 0 0,-3-2 471 0 0,1-3-319 0 0,-8-2 252 0 0,12 6-496 0 0,0 1 0 0 0,0 0 0 0 0,0-1 0 0 0,1 1 0 0 0,-1 0 0 0 0,0 0 0 0 0,0-1 0 0 0,0 1 0 0 0,0 0 0 0 0,0 0 0 0 0,0 0 0 0 0,0 0 0 0 0,0 0 0 0 0,0 0 0 0 0,1 0 0 0 0,-1 0 0 0 0,0 1 0 0 0,0-1 0 0 0,0 0 0 0 0,0 0 0 0 0,0 1 0 0 0,0-1 0 0 0,1 1 0 0 0,-1-1 0 0 0,0 1 0 0 0,0-1-36 0 0,-1 4 187 0 0,-4 3 123 0 0,-15-2 180 0 0,11 5-9 0 0,7-9-416 0 0,1 0-1 0 0,-1-1 1 0 0,1 1-1 0 0,-1-1 1 0 0,1 0-1 0 0,-1 0 1 0 0,0 0-65 0 0,3 0 0 0 0,-11 3 435 0 0,-12 10 8 0 0,4 3-45 0 0,17-14-327 0 0,-1 0 1 0 0,0 0-1 0 0,1 0 0 0 0,-1 0 1 0 0,0 0-1 0 0,-3 0-71 0 0,-10 8 278 0 0,4 0-129 0 0,-14 13 103 0 0,15-15-130 0 0,4-3-38 0 0,-5 11 56 0 0,8-10-100 0 0,-1 0 43 0 0,0 0 0 0 0,0-1-1 0 0,0 0 1 0 0,-6 5-83 0 0,7-6 43 0 0,0-1 0 0 0,0 1 1 0 0,0-1-1 0 0,1 1 0 0 0,0 0 0 0 0,0 1 1 0 0,-2 1-44 0 0,-4 13 171 0 0,3-6-81 0 0,2 4-1 0 0,4 2-36 0 0,1-8-32 0 0,-1-10-16 0 0,0 0 0 0 0,0 0 1 0 0,0 0-1 0 0,0 0 1 0 0,0-1-1 0 0,0 1 1 0 0,0 0-1 0 0,0 0 0 0 0,0 0 1 0 0,1 0-1 0 0,-1-1 1 0 0,0 1-1 0 0,1 0 1 0 0,0 0-6 0 0,5 4 49 0 0,-5-5-48 0 0,-1 0 1 0 0,1 1-1 0 0,-1-1 0 0 0,0 0 0 0 0,1 0 0 0 0,-1 1 1 0 0,0-1-1 0 0,1 0 0 0 0,-1 0 0 0 0,0 1 0 0 0,1-1 1 0 0,-1 0-1 0 0,0 1 0 0 0,0-1 0 0 0,0 0 0 0 0,1 1 0 0 0,-1-1 1 0 0,0 1-1 0 0,0-1 0 0 0,0 0 0 0 0,0 1 0 0 0,1-1 1 0 0,-1 1-1 0 0,0-1 0 0 0,0 0 0 0 0,0 1 0 0 0,0-1 1 0 0,0 1-1 0 0,0-1 0 0 0,0 1 0 0 0,0-1-1 0 0,0 0 1 0 0,0 0 0 0 0,0 0-1 0 0,0 0 1 0 0,0 1 0 0 0,-1-1 0 0 0,1 0-1 0 0,0 0 1 0 0,0 0 0 0 0,0 0 0 0 0,0 0-1 0 0,0 0 1 0 0,0 0 0 0 0,0 0 0 0 0,0 0-1 0 0,0 0 1 0 0,0 1 0 0 0,1-1 0 0 0,-1 0-1 0 0,0 0 1 0 0,0 0 0 0 0,0 0 0 0 0,0 0-1 0 0,0 0 1 0 0,0 0 0 0 0,0 0 0 0 0,0 0-1 0 0,0 0 1 0 0,0 0 0 0 0,0 1 0 0 0,0-1-1 0 0,0 0 1 0 0,0 0 0 0 0,0 0 0 0 0,0 0-1 0 0,0 0 1 0 0,1 0 0 0 0,-1 0 0 0 0,0 0-1 0 0,0 0 1 0 0,0 0 0 0 0,0 0 0 0 0,0 0-1 0 0,0 0 1 0 0,0 0 0 0 0,0 0 0 0 0,0 0-1 0 0,0 0 1 0 0,0 0 0 0 0,1 0 0 0 0,-1 0-1 0 0,0 0 1 0 0,0 0 0 0 0,0 0 0 0 0,0 0-1 0 0,0 0 1 0 0,0 0 0 0 0,0 0-1 0 0,111 0 237 0 0,-103-1-221 0 0,0 0 0 0 0,0-1 1 0 0,0 1-1 0 0,0-2 0 0 0,3 0-16 0 0,14-5 12 0 0,-20 7-12 0 0,-1-1 0 0 0,0 1-1 0 0,1-1 1 0 0,-1-1 0 0 0,0 1-1 0 0,1-1 1 0 0,10-6 11 0 0,5 1 34 0 0,4-6-34 0 0,-4 2-12 0 0,-9 7 5 0 0,-9 4 1 0 0,0 0 1 0 0,1 0 0 0 0,-1 0-1 0 0,0-1 1 0 0,0 1-1 0 0,0-1 1 0 0,0 1-1 0 0,0-1 1 0 0,0 0-6 0 0,5-6 9 0 0,-4 5-9 0 0,0 0 0 0 0,1 0 1 0 0,-1 0-1 0 0,1 0 0 0 0,-1 0 0 0 0,2 0 0 0 0,-1 1 0 0 0,-3 2 0 0 0,0-1 0 0 0,-1 1 0 0 0,1 0 0 0 0,0 0 0 0 0,-1-1 0 0 0,1 1 0 0 0,-1-1 0 0 0,1 1 0 0 0,0 0 0 0 0,-1-1 0 0 0,1 1 0 0 0,-1-1 0 0 0,0 1 0 0 0,1-1 0 0 0,-1 0 0 0 0,1 1 0 0 0,-1-1 0 0 0,0 1 0 0 0,1-1 0 0 0,-1 0 0 0 0,0 1 0 0 0,1-1 0 0 0,1-4 0 0 0,-1 4 0 0 0,-1 0 0 0 0,1 0 0 0 0,0 0 0 0 0,0 0 0 0 0,0 0 0 0 0,-1 0 0 0 0,1 0 0 0 0,0 0 0 0 0,0 0 0 0 0,0 1 0 0 0,1-1 0 0 0,-1 0 0 0 0,0 1 0 0 0,0-1 0 0 0,0 1 1 0 0,0-1-1 0 0,0 1 0 0 0,0 0 0 0 0,-1 0 0 0 0,1-1 0 0 0,0 1 0 0 0,-1-1 0 0 0,1 1 0 0 0,0 0 0 0 0,-1-1 0 0 0,1 0 0 0 0,-1 1 0 0 0,1-1 0 0 0,0 1 0 0 0,-1-1 0 0 0,1 0 0 0 0,-1 1 0 0 0,0-1 0 0 0,1 0 0 0 0,-1 1 0 0 0,0-1 0 0 0,1 0 0 0 0,-1 0 0 0 0,0 1 0 0 0,0-1 0 0 0,1 0 0 0 0,-1 0 0 0 0,0 1 0 0 0,0-1 0 0 0,0-1-1 0 0,0 1 1 0 0,0 1 0 0 0,0-1 0 0 0,0 0 0 0 0,0 0 0 0 0,0 0 0 0 0,0 0 0 0 0,0 0 0 0 0,0 1 0 0 0,0-1 0 0 0,1 0 0 0 0,-1 0 0 0 0,0 0 0 0 0,1 1 0 0 0,-1-2 0 0 0,11-3 0 0 0,-11 4 0 0 0,1 1-1 0 0,-1-1 0 0 0,0 0 0 0 0,1 1 0 0 0,-1-1 1 0 0,0 1-1 0 0,0-1 0 0 0,0 0 0 0 0,1 1 0 0 0,-1-1 1 0 0,0 0-1 0 0,0 0 0 0 0,0 1 0 0 0,0-1 0 0 0,0 0 1 0 0,0 1 1 0 0,0-2-60 0 0,2 2 4 0 0,-2 0 55 0 0,1 0-1 0 0,0 0-1 0 0,-1 0 1 0 0,1 0-1 0 0,0 0 1 0 0,-1 0 0 0 0,1 0-1 0 0,0 0 1 0 0,-1 0-1 0 0,1 0 1 0 0,0 1 0 0 0,-1-1-1 0 0,1 0 1 0 0,0 1-1 0 0,-1-1 1 0 0,1 0 1 0 0,-1 1-3 0 0,1 1-1 0 0,-1-1 1 0 0,1 0 0 0 0,-1 0 0 0 0,1 1 0 0 0,-1-1 0 0 0,0 0-1 0 0,0 0 1 0 0,1 1 0 0 0,-1-1 0 0 0,0 0 0 0 0,0 0 0 0 0,0 1-1 0 0,-1-1 1 0 0,1 0 0 0 0,0 1 3 0 0,0 0 0 0 0,-1 0 0 0 0,1 0-1 0 0,0 0 1 0 0,0 0 0 0 0,1 0 0 0 0,-1 0-1 0 0,0 1 1 0 0,1-1 0 0 0,-1 0 0 0 0,1 0 0 0 0,4 6 0 0 0,-4-7 0 0 0,0 1 0 0 0,0-1 0 0 0,0 1 0 0 0,-1-1 0 0 0,1 1 0 0 0,0-1 0 0 0,-1 1 0 0 0,1-1 0 0 0,-1 1-1 0 0,1 0 1 0 0,-1-1 0 0 0,0 1 0 0 0,0 0 0 0 0,0 0 1 0 0,0-1-1 0 0,0 0 0 0 0,0 0 0 0 0,0 0 0 0 0,0 0 0 0 0,0 0 0 0 0,1 1 0 0 0,-1-1 0 0 0,0 0 0 0 0,0 0 0 0 0,1 0 0 0 0,-1 0 0 0 0,1 0 0 0 0,-1 0 0 0 0,1 0 0 0 0,-1 0 0 0 0,1 0 0 0 0,0 0 0 0 0,6 12 0 0 0,-6-9 0 0 0,0 1 0 0 0,-1 0 0 0 0,1 0 0 0 0,-1 0 0 0 0,0 2 0 0 0,0-7 0 0 0,0 0 0 0 0,0 1 0 0 0,-1-1 0 0 0,1 1 0 0 0,0-1 0 0 0,0 0 0 0 0,0 1 0 0 0,0-1 0 0 0,0 1 0 0 0,0-1 0 0 0,0 0 0 0 0,0 1 0 0 0,0-1 0 0 0,0 0 0 0 0,0 1 0 0 0,0-1 0 0 0,1 1 0 0 0,-1-1 0 0 0,0 0 0 0 0,0 1 0 0 0,0-1 0 0 0,0 0 0 0 0,1 1 0 0 0,-1-1 0 0 0,0 0 0 0 0,0 1 0 0 0,1-1 0 0 0,-1 0 0 0 0,0 0 0 0 0,1 1 0 0 0,-1-1 0 0 0,1 1 0 0 0,1 0 0 0 0,-1 0 0 0 0,0 0 0 0 0,0 0 0 0 0,0 0 0 0 0,1 1 0 0 0,-1-1 0 0 0,0 0 0 0 0,-1 1 0 0 0,1-1 0 0 0,0 1 0 0 0,0-1 0 0 0,-1 1 0 0 0,1 0 0 0 0,10 14 10 0 0,-6-3 33 0 0,-4-12-44 0 0,-1-1 1 0 0,1 0-1 0 0,0 1 0 0 0,-1-1 1 0 0,1 0-1 0 0,-1 0 0 0 0,1 0 1 0 0,0 1-1 0 0,0-1 1 0 0,-1 0-1 0 0,1 0 0 0 0,0 0 1 0 0,-1 0-1 0 0,1 0 1 0 0,0 0 0 0 0,-1 0 0 0 0,0 0-2 0 0,0 0 0 0 0,0 0 0 0 0,0 0 0 0 0,0 0 0 0 0,0 0 0 0 0,0 0 0 0 0,0 0 1 0 0,0 0-1 0 0,0 0 0 0 0,1 0 0 0 0,-1 0 0 0 0,0 0 0 0 0,0 0 0 0 0,0 0 0 0 0,0 0 1 0 0,0 0-1 0 0,0 0 0 0 0,0 0 0 0 0,0 0 0 0 0,0 0 0 0 0,0 0 0 0 0,1 0 0 0 0,-1 0 1 0 0,0 0-1 0 0,0 0 0 0 0,0 0 0 0 0,0 0 0 0 0,0 0 0 0 0,0 0 0 0 0,0 0 1 0 0,0 0-1 0 0,0 0 0 0 0,0 0 0 0 0,0 1 0 0 0,0-1 0 0 0,0 0 0 0 0,0 0 0 0 0,0 0 1 0 0,0 0-1 0 0,0 0 0 0 0,0 0 0 0 0,0 0 0 0 0,1 0 0 0 0,-1 0 0 0 0,0 0 0 0 0,0 0 1 0 0,0 1-1 0 0,0-1 0 0 0,0 0 0 0 0,0 0 0 0 0,-1 0 0 0 0,1 0 0 0 0,0 0 0 0 0,0 0 1 0 0,0 0-1 0 0,0 0 0 0 0,0 0 2 0 0,1 5-78 0 0,3 5-4 0 0,-3-7 21 0 0,1 0-44 0 0,-1-2-6 0 0,1 1-36 0 0,-1-1-43 0 0,0 1-48 0 0,0-2-4 0 0,0 1-38 0 0,0 0-380 0 0,-1-1 90 0 0,0 0-51 0 0,0 0-731 0 0,0 0-577 0 0,0 0-1094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11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16 5640 0 0,'-29'0'165'0'0,"28"0"-154"0"0,0 0 0 0 0,0 0 0 0 0,0 0 0 0 0,0 0 0 0 0,0 0 0 0 0,0 0 0 0 0,0 0 1 0 0,0 0-1 0 0,0-1 0 0 0,0 1 0 0 0,0 0 0 0 0,0-1 0 0 0,0 1 0 0 0,0-1-11 0 0,-4-5 31 0 0,0 0-20 0 0,-4 5 67 0 0,4 1 22 0 0,1 1 82 0 0,0 0 51 0 0,-3 3 381 0 0,3-1-295 0 0,2-2-213 0 0,0 0-35 0 0,0 0-40 0 0,1 0-47 0 0,-7 2 308 0 0,1-1-76 0 0,0-2-32 0 0,-3-2 1 0 0,0 0-11 0 0,3 2-11 0 0,0 1 27 0 0,-1 2 70 0 0,1 2-22 0 0,-4 0 119 0 0,-5 1 68 0 0,1 1-191 0 0,0 4 43 0 0,-15 16 376 0 0,14-14-304 0 0,1-3-100 0 0,-4 13 65 0 0,-4 19 181 0 0,20-35-401 0 0,-3 6 69 0 0,0-9-59 0 0,5-4-97 0 0,1 1-1 0 0,-1-1 1 0 0,1 0 0 0 0,0 0 0 0 0,-1 1-1 0 0,1-1 1 0 0,-1 0 0 0 0,1 1 0 0 0,0-1-1 0 0,-1 0 1 0 0,1 1 0 0 0,0-1 0 0 0,-1 1-1 0 0,1-1 1 0 0,0 0 0 0 0,0 1-1 0 0,0-1 1 0 0,-1 1 0 0 0,1-1 0 0 0,0 1-1 0 0,0-1 1 0 0,0 1 0 0 0,0-1 0 0 0,0 1-1 0 0,0-1 1 0 0,0 1 0 0 0,0-1 0 0 0,0 1-1 0 0,0-1 1 0 0,0 1 0 0 0,0-1 0 0 0,0 1-7 0 0,0 6 68 0 0,0-6-47 0 0,0 1-1 0 0,-1 0 0 0 0,1-1 0 0 0,0 1 1 0 0,1-1-1 0 0,-1 1 0 0 0,0 0 0 0 0,0-1 1 0 0,1 1-1 0 0,-1 0 0 0 0,1-1 1 0 0,0 2-21 0 0,9 2 152 0 0,-3 6-18 0 0,-7-9-127 0 0,1-1-1 0 0,-1 0 0 0 0,0 0 1 0 0,1 0-1 0 0,0 0 1 0 0,-1 0-1 0 0,1 0 1 0 0,0-1-1 0 0,-1 1 0 0 0,1 0 1 0 0,0 0-1 0 0,0 0 1 0 0,0-1-1 0 0,-1 1 0 0 0,1 0 1 0 0,1 0-7 0 0,0 0 10 0 0,0-1 0 0 0,1 1 1 0 0,-1 0-1 0 0,0-1 0 0 0,1 1 0 0 0,-1-1 1 0 0,0 0-1 0 0,1 0 0 0 0,-1 0 1 0 0,3 0-11 0 0,11 1 44 0 0,-4 5-5 0 0,-12-5-35 0 0,1-1 0 0 0,0 1-1 0 0,0 0 1 0 0,0-1-1 0 0,0 1 1 0 0,0-1-1 0 0,0 0 1 0 0,0 1-1 0 0,0-1 1 0 0,0 0 0 0 0,0 1-1 0 0,0-1 1 0 0,0 0-1 0 0,0 0 1 0 0,0 0-1 0 0,0 0 1 0 0,0 0 0 0 0,0 0-1 0 0,0 0 1 0 0,0 0-1 0 0,0 0 1 0 0,0-1-1 0 0,0 1 1 0 0,1-1-4 0 0,3 0 3 0 0,21-7 25 0 0,4 4 42 0 0,-6 2-21 0 0,7-7-19 0 0,-26 7-23 0 0,32-3 89 0 0,-11-8-32 0 0,-7-3-36 0 0,-6 0 20 0 0,-8 3-24 0 0,2 9 8 0 0,-7 3-31 0 0,1 1 0 0 0,-1 0 1 0 0,0 0-1 0 0,1-1 1 0 0,-1 1-1 0 0,1 0 0 0 0,-1-1 1 0 0,0 1-1 0 0,1 0 0 0 0,-1-1 1 0 0,0 1-1 0 0,1 0 1 0 0,-1-1-1 0 0,0 1 0 0 0,0-1 1 0 0,1 1-1 0 0,-1-1 0 0 0,0 1 1 0 0,0-1-1 0 0,0 1 0 0 0,0-1 1 0 0,1 1-1 0 0,-1-1 1 0 0,0 1-1 0 0,0-1 0 0 0,0 1 1 0 0,0-1-1 0 0,0 1 0 0 0,0-1 1 0 0,0 1-1 0 0,-1 0 1 0 0,1-1-2 0 0,0-6 31 0 0,1 4-25 0 0,-1 1 0 0 0,0 0 0 0 0,0 0 0 0 0,0 0-1 0 0,0 0 1 0 0,-1-1 0 0 0,1 1 0 0 0,-1 0 0 0 0,1 0 0 0 0,-1-1-6 0 0,-2-2 16 0 0,-14-25 24 0 0,14 26-43 0 0,1 0 0 0 0,-1 1 1 0 0,0 0-1 0 0,-1-1 1 0 0,1 1-1 0 0,0 1 1 0 0,-4-3 2 0 0,-16-11-87 0 0,12 0-45 0 0,10 15 48 0 0,-1 0 39 0 0,-3-3 34 0 0,1 2 6 0 0,2 1-29 0 0,0 0-26 0 0,1-1-39 0 0,-1 1-18 0 0,1 0-37 0 0,0-1-43 0 0,0 1-46 0 0,0-1 0 0 0,0 1-39 0 0,0-1-41 0 0,1 1-46 0 0,-1-1-47 0 0,1 0-51 0 0,0 0-53 0 0,0 0-56 0 0,0-4-1218 0 0,0-4-1020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 0 8088 0 0,'-65'0'234'0'0,"54"1"-105"0"0,14 1-28 0 0,12 4-54 0 0,-9-4-46 0 0,0 1-1 0 0,0-1 1 0 0,0 1 0 0 0,-1 0 0 0 0,1 1 0 0 0,2 1-1 0 0,-6-3 8 0 0,-1 0 0 0 0,1-1 0 0 0,-1 1 0 0 0,1 0 0 0 0,-1-1 0 0 0,0 1 0 0 0,0 0 0 0 0,1 1-8 0 0,3 9 250 0 0,-1-1-64 0 0,5 10 151 0 0,5-5 24 0 0,-13-15-307 0 0,1 1 1 0 0,0-1-1 0 0,-1 1 1 0 0,1 0 0 0 0,-1 0-1 0 0,0 0 1 0 0,1 0-1 0 0,-1 0 1 0 0,0 0 0 0 0,0 1-55 0 0,2 10 268 0 0,2 3 147 0 0,-1-8-164 0 0,3 0 35 0 0,3 8 255 0 0,-5-1-107 0 0,-2-2-132 0 0,12 20 778 0 0,1 3 117 0 0,-5-10-781 0 0,-11-25-390 0 0,0 0 0 0 0,0 0 0 0 0,1 0 0 0 0,-1 0 0 0 0,0 0 0 0 0,1 0 0 0 0,-1-1-1 0 0,0 1 1 0 0,1 0 0 0 0,-1 0 0 0 0,1 0 0 0 0,-1 0 0 0 0,1-1 0 0 0,0 1 0 0 0,-1 0 0 0 0,1-1 0 0 0,0 1 0 0 0,0 0-1 0 0,0-1-25 0 0,5 5 226 0 0,-3 5 55 0 0,-3 3-38 0 0,-1-10-154 0 0,1 0 160 0 0,0-3-8 0 0,0 0-5 0 0,0 0-17 0 0,0 0-10 0 0,0 0-1 0 0,0 3 8 0 0,0 7 35 0 0,0-7 18 0 0,0-3 3 0 0,0-3-24 0 0,0-7-101 0 0,0 7-47 0 0,0 0-11 0 0,0-13-10 0 0,0-15-55 0 0,0 18 21 0 0,1 11-43 0 0,-1-1-1 0 0,0 1 0 0 0,0 0 0 0 0,1-1 0 0 0,-1 1 0 0 0,1 0 0 0 0,0 0 0 0 0,0 0 1 0 0,0 0-1 0 0,0-1 0 0 0,1 0-1 0 0,8-19-1 0 0,-3 6 3 0 0,0 4 28 0 0,0 0-1 0 0,8-9-29 0 0,-4 8-14 0 0,3 2-48 0 0,0 1 0 0 0,0 0 0 0 0,1 1 0 0 0,1 1 0 0 0,10-5 62 0 0,-17 9-25 0 0,13-5-40 0 0,3-1-62 0 0,-17 5 83 0 0,-6 4 40 0 0,-1 0-1 0 0,0 0 1 0 0,1 1 0 0 0,-1-1-1 0 0,1 0 1 0 0,-1 1 0 0 0,1-1-1 0 0,0 0 1 0 0,-1 1 0 0 0,1 0-1 0 0,0-1 1 0 0,-1 1 0 0 0,1 0-1 0 0,0 0 1 0 0,0 0 4 0 0,2 0-5 0 0,-1 0-1 0 0,0 0 1 0 0,0 1 0 0 0,0-1-1 0 0,0 1 1 0 0,0 0 0 0 0,0-1-1 0 0,0 1 1 0 0,0 1 0 0 0,-1-1-1 0 0,1 0 1 0 0,0 1 0 0 0,-1-1-1 0 0,1 1 1 0 0,1 1 5 0 0,16 5-40 0 0,-17-7 37 0 0,0 0 0 0 0,0 0 0 0 0,0 1 0 0 0,0-1 0 0 0,0 1 0 0 0,0-1 0 0 0,0 1 0 0 0,-1 0 0 0 0,1 0 0 0 0,-1 0 0 0 0,1 0 0 0 0,-1 0 0 0 0,2 3 3 0 0,3 6-20 0 0,-3-4 10 0 0,0-1 0 0 0,0 0 0 0 0,0-1 0 0 0,5 5 10 0 0,-7-8 0 0 0,0 0 0 0 0,-1 0 0 0 0,1 1 0 0 0,0-1 0 0 0,-1 1 0 0 0,1-1 0 0 0,-1 1 0 0 0,0-1 0 0 0,0 1 0 0 0,0 0 0 0 0,0 0 0 0 0,-1 0 0 0 0,2 1 0 0 0,-1 1 0 0 0,0-1 0 0 0,1 0 0 0 0,0 0 0 0 0,0 0 0 0 0,2 3 0 0 0,9 20 0 0 0,-5-9 19 0 0,3 1 40 0 0,-9-16-51 0 0,0 0 1 0 0,0 1 0 0 0,0 0-1 0 0,-1-1 1 0 0,0 1-1 0 0,1 0 1 0 0,-1 0 0 0 0,-1 0-1 0 0,1 2-8 0 0,0 4 48 0 0,0 1 33 0 0,1 8 43 0 0,7 0-37 0 0,-7-15-62 0 0,-2-4-22 0 0,0 0-1 0 0,0 0 1 0 0,1 1-1 0 0,-1-1 0 0 0,0 0 1 0 0,0 0-1 0 0,0 0 1 0 0,0 0-1 0 0,0 1 1 0 0,0-1-1 0 0,0 0 0 0 0,1 0 1 0 0,-1 0-1 0 0,0 1 1 0 0,0-1-1 0 0,0 0 1 0 0,0 0-1 0 0,0 0 0 0 0,0 1 1 0 0,0-1-1 0 0,0 0 1 0 0,0 0-1 0 0,0 0 0 0 0,0 1 1 0 0,0-1-1 0 0,0 0 1 0 0,0 0-1 0 0,0 0 1 0 0,0 1-1 0 0,0-1 0 0 0,0 0 1 0 0,-1 0-1 0 0,1 0 1 0 0,0 1-1 0 0,0-1 0 0 0,0 0 1 0 0,0 0-1 0 0,0 0 1 0 0,0 0-1 0 0,-1 1 1 0 0,1-1-1 0 0,0 0 0 0 0,0 0-2 0 0,-11 11 72 0 0,8-6-12 0 0,4 5-47 0 0,-1-10-6 0 0,0 11 116 0 0,0-2-41 0 0,0 3-7 0 0,0-12-74 0 0,0 0 0 0 0,0 0 0 0 0,0 0 0 0 0,0 0 0 0 0,0 0 0 0 0,0 0 0 0 0,0 0 0 0 0,0 1 0 0 0,0-1 0 0 0,0 0 0 0 0,0 0 0 0 0,0 0 0 0 0,0 0-1 0 0,0 0 1 0 0,0 0 0 0 0,0 0 0 0 0,0 0 0 0 0,0 0 0 0 0,0 0 0 0 0,0 1 0 0 0,0-1 0 0 0,0 0 0 0 0,0 0 0 0 0,0 0 0 0 0,0 0 0 0 0,0 0 0 0 0,-1 0 0 0 0,1 0 0 0 0,0 0-1 0 0,0 0 1 0 0,0 0 0 0 0,0 0 0 0 0,0 0 0 0 0,0 0 0 0 0,0 0 0 0 0,0 1 0 0 0,0-1 0 0 0,0 0 0 0 0,0 0 0 0 0,0 0 0 0 0,-1 0 0 0 0,1 0 0 0 0,0 0 0 0 0,0 0-1 0 0,0 0 1 0 0,0 0 0 0 0,0 0 0 0 0,0 0 0 0 0,0 0 0 0 0,0 0 0 0 0,0 0 0 0 0,0 0 0 0 0,-1 0 0 0 0,1 0 0 0 0,0 0 0 0 0,0 0 0 0 0,0-1-1 0 0,-10 1-4 0 0,7 0-66 0 0,3 0 2 0 0,0 0-8 0 0,0 0 10 0 0,0 0-33 0 0,0 0-40 0 0,0 0-36 0 0,0 0-140 0 0,0 0-43 0 0,0 0-955 0 0,0 0-60 0 0,0 0-16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10.4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347 0 6304 0 0,'0'0'141'0'0,"0"0"23"0"0,0 0 11 0 0,0 3-29 0 0,0 8-52 0 0,0-9 10 0 0,0-2 117 0 0,0 14 674 0 0,0-1-111 0 0,0 0-102 0 0,0 1-92 0 0,0-1-86 0 0,0 1-77 0 0,0-1-67 0 0,0 0-60 0 0,0 4-7 0 0,0-1-59 0 0,0 11 66 0 0,0 17 100 0 0,0-25-200 0 0,0 0 57 0 0,0 0 78 0 0,0-11-245 0 0,1-1-1 0 0,0 0 1 0 0,0 1 0 0 0,1-1-1 0 0,0 0-89 0 0,0 1 98 0 0,0 1 0 0 0,0-1 0 0 0,-1 0 0 0 0,0 0 0 0 0,0 2-98 0 0,-2 16 253 0 0,0-15-118 0 0,1 0 0 0 0,0-1 0 0 0,1 1 0 0 0,0 0 0 0 0,2 4-135 0 0,2 0 154 0 0,1 3 56 0 0,-4-1 38 0 0,-2 26 110 0 0,0-23-180 0 0,0-6-15 0 0,0 1 43 0 0,1-4-113 0 0,6 1-10 0 0,-6-10-74 0 0,0-1 1 0 0,-1 1-1 0 0,1 0 1 0 0,0-1-1 0 0,0 1 0 0 0,-1 0 1 0 0,1-1-1 0 0,-1 1 1 0 0,1 0-1 0 0,-1 0 1 0 0,0-1-1 0 0,0 1 0 0 0,0 0-9 0 0,3 14 78 0 0,8-3-12 0 0,-9-10-2 0 0,-2-1 63 0 0,1 1-98 0 0,-1-1-90 0 0,0 0-82 0 0,0-1-76 0 0,0 0-66 0 0,0-1-61 0 0,0 0-53 0 0,0 0-329 0 0,-1-2-85 0 0,1-5-1834 0 0,0 5 582 0 0,0 2-1168 0 0</inkml:trace>
  <inkml:trace contextRef="#ctx0" brushRef="#br0" timeOffset="300.15">0 426 7800 0 0,'0'0'174'0'0,"0"0"29"0"0,0 0 13 0 0,3 0-31 0 0,3 0-129 0 0,-2 0 19 0 0,-2 0 77 0 0,-1 0 175 0 0,-1 0 294 0 0,0 0 19 0 0,0 0-19 0 0,2 0-105 0 0,25 0 410 0 0,-25 0-492 0 0,1 0-88 0 0,11-1-29 0 0,1-2-73 0 0,-2-1-66 0 0,-1 0-58 0 0,-8 3-91 0 0,17-3 241 0 0,-2 4-82 0 0,7-1-10 0 0,-10-4-77 0 0,-9 3-63 0 0,0 0 1 0 0,0 1-1 0 0,0 0 0 0 0,-1 0 1 0 0,4 0-39 0 0,14-1 81 0 0,-3-4-40 0 0,-3 1-8 0 0,32-4 36 0 0,13-3-66 0 0,-46 7-3 0 0,-11 3 9 0 0,1 0 0 0 0,-1 1-1 0 0,1-1 1 0 0,0 1 0 0 0,-1 1 0 0 0,1 0-9 0 0,9 0 8 0 0,-9 0-19 0 0,1 0-1 0 0,0 0 1 0 0,0-1-1 0 0,-1 0 1 0 0,2 0 11 0 0,6-3-37 0 0,6-1 60 0 0,-14 4-42 0 0,0-1-35 0 0,0 2-26 0 0,1-1-40 0 0,0 1-47 0 0,1 0-55 0 0,20 0-404 0 0,2 0-20 0 0</inkml:trace>
  <inkml:trace contextRef="#ctx0" brushRef="#br0" timeOffset="536.54">773 411 8928 0 0,'4'0'22'0'0,"-3"-1"-9"0"0,1 1 0 0 0,-1 0 0 0 0,1 0 0 0 0,-1 0 1 0 0,0 0-1 0 0,1 0 0 0 0,-1 1 0 0 0,1-1 0 0 0,-1 0 0 0 0,1 1 0 0 0,-1-1 0 0 0,0 0 0 0 0,1 1 0 0 0,-1 0 0 0 0,0-1-13 0 0,2 4 94 0 0,-1 2 41 0 0,-2 2 53 0 0,1 2 63 0 0,-1-4-200 0 0,0 22-60 0 0,0-22 31 0 0,0 1 43 0 0,0-1 38 0 0,0 1 33 0 0,0 4 156 0 0,0 1 60 0 0,0 28 959 0 0,0-24-803 0 0,0-8-291 0 0,0-1-37 0 0,0 1-47 0 0,0-2-52 0 0,0-5-66 0 0,-1-1 0 0 0,1 0 0 0 0,0 1 0 0 0,0-1 0 0 0,0 0 0 0 0,0 1 0 0 0,0-1 0 0 0,0 0 0 0 0,0 1 0 0 0,1-1 0 0 0,-1 0 0 0 0,0 1 0 0 0,0-1 0 0 0,0 0 0 0 0,0 1 0 0 0,0-1 0 0 0,0 0 0 0 0,0 0 0 0 0,1 1 0 0 0,-1-1 0 0 0,0 0 0 0 0,0 0 0 0 0,0 1 0 0 0,1-1 0 0 0,-1 0 0 0 0,0 0-15 0 0,2 2 37 0 0,-1 0 0 0 0,1 0 0 0 0,-1 1-1 0 0,0-1 1 0 0,0 0 0 0 0,0 0 0 0 0,0 1 0 0 0,0-1-1 0 0,0 0 1 0 0,-1 1 0 0 0,1-1 0 0 0,-1 1-1 0 0,0-1 1 0 0,1 1 0 0 0,-1-1 0 0 0,0 1 0 0 0,-1-1-37 0 0,-1 4 162 0 0,-9 4-56 0 0,9-7-30 0 0,2-3-4 0 0,0 2-12 0 0,-1 3-75 0 0,-3 5 57 0 0,3-7-71 0 0,-1 0-38 0 0,0-1-54 0 0,0 0-64 0 0,0 0-79 0 0,2-2 50 0 0,-1 1-36 0 0,0 0-346 0 0,1-1 77 0 0,-1 0-49 0 0,-1 0-677 0 0,-2 0-541 0 0,-5 0-1025 0 0</inkml:trace>
  <inkml:trace contextRef="#ctx0" brushRef="#br0" timeOffset="812.49">726 206 7200 0 0,'0'0'165'0'0,"0"0"22"0"0,2 2 6 0 0,12 9-28 0 0,1-9-131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7.9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7848 0 0,'0'0'232'0'0,"0"0"58"0"0,0 0 121 0 0,0 0 49 0 0,0 0 11 0 0,0 0 13 0 0,0 0 52 0 0,0 0 28 0 0,3 3 4 0 0,7 11 12 0 0,-7-2-150 0 0,0-7-8 0 0,3 4-172 0 0,-1 4 13 0 0,-3 4-17 0 0,-2-4-25 0 0,0-1-19 0 0,0-10-156 0 0,0 1 0 0 0,0 0 0 0 0,0 0-1 0 0,1 0 1 0 0,-1 0 0 0 0,1 0 0 0 0,0-1 0 0 0,0 2-46 0 0,11 17 315 0 0,-10-18-264 0 0,0 1 0 0 0,-1-1 0 0 0,1 0 0 0 0,-1 1 1 0 0,1 0-1 0 0,0 2-51 0 0,-1 0 68 0 0,0 0 0 0 0,0 0 0 0 0,-1 0 1 0 0,0 3-69 0 0,1-1 69 0 0,0 0 0 0 0,0 0 0 0 0,0 0 1 0 0,1 0-1 0 0,1 1-69 0 0,-1-2 66 0 0,-1 0 0 0 0,1 1 0 0 0,-1 0 0 0 0,0-1 0 0 0,-1 2-66 0 0,0 6 108 0 0,-1-7-40 0 0,1 0 0 0 0,1 0 0 0 0,-1-1 0 0 0,1 1-1 0 0,1 1-67 0 0,3 6 111 0 0,1 3 40 0 0,-4-1 29 0 0,-2 16 41 0 0,0 48 236 0 0,0-31-113 0 0,0-16-19 0 0,0 0 96 0 0,1-47-684 0 0,0-1-7 0 0,-2-2-54 0 0,0 6 64 0 0,-2 2-46 0 0,2 6 178 0 0,1 1-1 0 0,-1-1 1 0 0,0 0 0 0 0,0 0-1 0 0,1 0 1 0 0,-1 0 0 0 0,1 0-1 0 0,0 1 1 0 0,0-1 0 0 0,-1-1 128 0 0,3-7-596 0 0,1 0 43 0 0,-2 6 392 0 0,2-17-1336 0 0,-3-8-7 0 0</inkml:trace>
  <inkml:trace contextRef="#ctx0" brushRef="#br0" timeOffset="295.34">63 1 7512 0 0,'0'0'166'0'0,"0"0"29"0"0,0 0 13 0 0,0 0 35 0 0,0 0 118 0 0,0 0 50 0 0,0 0 6 0 0,6 0-20 0 0,15 3-139 0 0,-14 0-125 0 0,1 0 0 0 0,-1 0 0 0 0,1 1 0 0 0,0 1-133 0 0,9 5 204 0 0,-13-7-172 0 0,0-1 0 0 0,0 0 0 0 0,1 0 1 0 0,-1-1-1 0 0,1 1 0 0 0,-1-1 0 0 0,1 0-32 0 0,21 7 160 0 0,-8 2-17 0 0,-4-2 7 0 0,1 0 1 0 0,10 4-151 0 0,-11-6 123 0 0,1 1 1 0 0,-1 1 0 0 0,12 9-124 0 0,-25-17 0 0 0,27 23 156 0 0,-9 1 24 0 0,-1 2-12 0 0,-6-16-91 0 0,0 1 38 0 0,-4 5 23 0 0,-6-10-101 0 0,1-1-1 0 0,0 0 1 0 0,0 1-1 0 0,0-1 1 0 0,2 1-37 0 0,-1 1 62 0 0,1-1 0 0 0,-1 1 0 0 0,3 7-62 0 0,-6-12 21 0 0,0 1-1 0 0,0 0 1 0 0,0 0-1 0 0,-1-1 0 0 0,1 1 1 0 0,-1 0-1 0 0,0 0 0 0 0,0 0-20 0 0,0 1 52 0 0,0 0 0 0 0,0 0 0 0 0,-1 0 0 0 0,1 0 0 0 0,-1 0 0 0 0,-1 2-52 0 0,1-4 24 0 0,1 0-1 0 0,-1 0 1 0 0,0 0 0 0 0,0 0-1 0 0,-1 0 1 0 0,1 0-1 0 0,0 0 1 0 0,-1-1-1 0 0,1 1 1 0 0,-1 0-1 0 0,0-1 1 0 0,1 1-1 0 0,-1-1 1 0 0,0 0-1 0 0,0 1 1 0 0,0-1-1 0 0,-1 1-23 0 0,-10 3 294 0 0,5 8 39 0 0,6-11-299 0 0,0-1-1 0 0,0 0 1 0 0,0 1-1 0 0,1-1 1 0 0,-2 0 0 0 0,1 0-1 0 0,0 0 1 0 0,0 0 0 0 0,-1 0-34 0 0,-7 2 150 0 0,-1-2 68 0 0,-4 0-3 0 0,-2 5-57 0 0,1 0-43 0 0,8-5-32 0 0,-1 0 1 0 0,0 0 0 0 0,0-1 0 0 0,0 0 0 0 0,-1-1-84 0 0,-19 1 160 0 0,16 1-117 0 0,2 1-35 0 0,-5 4 43 0 0,15-5-47 0 0,-1 0 1 0 0,0 0 0 0 0,0 0 0 0 0,0-1 0 0 0,1 1 0 0 0,-1-1 0 0 0,0 1 0 0 0,0-1-1 0 0,0 0 1 0 0,0 0 0 0 0,0 0 0 0 0,0 0 0 0 0,0 0 0 0 0,0 0 0 0 0,0 0 0 0 0,0-1-1 0 0,0 1-4 0 0,-14-5 11 0 0,10 3-11 0 0,-1 0 0 0 0,1 1 1 0 0,-1 0-1 0 0,0 0 0 0 0,1 0 0 0 0,-2 0 0 0 0,-24 1 0 0 0,31 1 0 0 0,0-1-1 0 0,1 0 1 0 0,-1 0-1 0 0,0-1 1 0 0,0 1-1 0 0,1 0 0 0 0,-1 0 1 0 0,0 0-1 0 0,1 0 1 0 0,-1-1-1 0 0,0 1 1 0 0,1 0-1 0 0,-1-1 1 0 0,0 1-1 0 0,1 0 0 0 0,-1-1 1 0 0,0 1-1 0 0,1-1 1 0 0,-1 1-1 0 0,1-1 1 0 0,-1 0-1 0 0,1 1 0 0 0,-1-1 1 0 0,1 1-1 0 0,-1-1 1 0 0,-3-4-90 0 0,1 3 0 0 0,-2 2-37 0 0,3-1-62 0 0,4-1-15 0 0,-1 2 50 0 0,-1-1 42 0 0,0 1 37 0 0,1-1 34 0 0,-1 1 28 0 0,0 0 34 0 0,1-1 161 0 0,0 0-31 0 0,0 0-85 0 0,-1 1-52 0 0,1-1-53 0 0,-1 1-42 0 0,1-1-53 0 0,-1 1-61 0 0,1-1-69 0 0,0 0-14 0 0,0 1-59 0 0,-1-1-61 0 0,1 0-67 0 0,0 0-71 0 0,0 0-77 0 0,1 0-79 0 0,-1-1-86 0 0,3-2-1114 0 0,5-5-1066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39:17.2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112 316 7312 0 0,'0'0'165'0'0,"0"-3"22"0"0,0 2-115 0 0,0 1-40 0 0,0-2-38 0 0,0 0-74 0 0,0 1 105 0 0,0 0 52 0 0,0-1 50 0 0,0 1 68 0 0,0 0 78 0 0,0-1 92 0 0,-3 2-13 0 0,-9 3-28 0 0,-2 7 24 0 0,11-7-126 0 0,2 0-75 0 0,0-1-48 0 0,2 1-45 0 0,-1 0-16 0 0,-1-1 42 0 0,-10 3 241 0 0,4 6-9 0 0,0 3-66 0 0,5-10-149 0 0,0 3 59 0 0,0 0-33 0 0,2 7 52 0 0,-1 3 9 0 0,-9 4 52 0 0,4 5-38 0 0,0-13-79 0 0,1-4 0 0 0,3 6 33 0 0,3-5-67 0 0,-1 10 90 0 0,-3-3 31 0 0,-1-8-135 0 0,-2 5 68 0 0,5-12-115 0 0,1 0 0 0 0,-1 0-1 0 0,0 0 1 0 0,1 0 0 0 0,0 0-1 0 0,-1 0 1 0 0,1 0 0 0 0,0 0-1 0 0,0 0 1 0 0,0 0 0 0 0,0 1-1 0 0,0-1 1 0 0,1 0 0 0 0,-1 0 0 0 0,1 0-1 0 0,-1 0 1 0 0,1 1-24 0 0,4 5 64 0 0,2 4 29 0 0,-6-6-20 0 0,-1 2 41 0 0,1-1-33 0 0,-1-6-45 0 0,1 0-1 0 0,-1 0 1 0 0,1 1 0 0 0,-1-1 0 0 0,1 0 0 0 0,-1 0 0 0 0,1 0 0 0 0,0 0 0 0 0,0 0 0 0 0,-1 0 0 0 0,1 0-36 0 0,3 3 63 0 0,0-2-78 0 0,7 0 170 0 0,4-9 127 0 0,-5 2-131 0 0,1 2-70 0 0,4 0 55 0 0,-14 3-126 0 0,0-1 1 0 0,0 1-1 0 0,0-1 0 0 0,0 1 0 0 0,0-1 0 0 0,0 0 1 0 0,0 0-1 0 0,0 1 0 0 0,0-1 0 0 0,0 0 1 0 0,-1 0-1 0 0,1 0 0 0 0,0 0 0 0 0,-1 0 1 0 0,1-1-11 0 0,2-3 39 0 0,1-2 51 0 0,3 3-32 0 0,-2 2-48 0 0,0-2 2 0 0,0 0-1 0 0,0 0 1 0 0,0 0 0 0 0,0 0-1 0 0,-1-1 1 0 0,0 0 0 0 0,0 0-1 0 0,3-5-11 0 0,-2 0 30 0 0,-4 7-27 0 0,0 1-1 0 0,0 0 1 0 0,0 0-1 0 0,1 0 1 0 0,-1-1 0 0 0,1 1-1 0 0,-1 0 1 0 0,1 1 0 0 0,0-1-3 0 0,-1 0 0 0 0,1 0 0 0 0,-1 0 0 0 0,1 0 0 0 0,-1 0 0 0 0,0 0 0 0 0,0 0 0 0 0,0 0 0 0 0,0 0 0 0 0,0 0 0 0 0,0-1 0 0 0,0 1 0 0 0,-1 0 0 0 0,1-1 0 0 0,-1 1 0 0 0,3-11 0 0 0,0 6 16 0 0,0 0 1 0 0,1 0 0 0 0,3-6-17 0 0,2-3 14 0 0,23-47-14 0 0,-27 50 0 0 0,6 7 0 0 0,-6-4 0 0 0,6 5 0 0 0,-6-6 0 0 0,-5 11-1 0 0,1-1 0 0 0,0 1 0 0 0,-1 0 1 0 0,1 0-1 0 0,0-1 0 0 0,-1 1 1 0 0,1 0-1 0 0,0 0 0 0 0,-1 0 0 0 0,1 0 1 0 0,0-1-1 0 0,-1 1 0 0 0,1 0 1 0 0,0 0-1 0 0,-1 0 1 0 0,0 0 0 0 0,9 0-52 0 0,-7 0 49 0 0,22 14-6 0 0,-20-12-3 0 0,-3-2 10 0 0,0 0 0 0 0,-1 1 0 0 0,1-1 0 0 0,0 0 0 0 0,-1 1 0 0 0,1-1 0 0 0,-1 0 0 0 0,1 1 0 0 0,0-1 0 0 0,-1 1 0 0 0,1-1 0 0 0,-1 1 1 0 0,1-1-1 0 0,-1 1 0 0 0,0-1 0 0 0,1 1 0 0 0,-1 0 0 0 0,0-1 0 0 0,1 1 0 0 0,-1-1 0 0 0,0 1 0 0 0,1 0 2 0 0,1 4 2 0 0,14 24-2 0 0,-10-24 0 0 0,-5-5 0 0 0,-1 1 0 0 0,1-1 0 0 0,0 1 0 0 0,0 0 0 0 0,-1 0 0 0 0,1-1 0 0 0,-1 1 0 0 0,1 0 0 0 0,-1 0 0 0 0,1-1 0 0 0,-1 1 0 0 0,1 0 0 0 0,-1 0 0 0 0,0 0 0 0 0,1 0 0 0 0,-1 0 0 0 0,0 0 0 0 0,0 0 0 0 0,1 0 0 0 0,25 75 0 0 0,-23-64 0 0 0,-3-8 0 0 0,1 0 0 0 0,0 0 0 0 0,0-1 0 0 0,1 1 0 0 0,-1 0 0 0 0,1-1 0 0 0,0 1 0 0 0,0-1 0 0 0,1 2 0 0 0,9 22 18 0 0,1 20 144 0 0,-9-29-77 0 0,-1 13 63 0 0,-4-26-117 0 0,1-1 0 0 0,1 0 0 0 0,-1 0 1 0 0,1 0-1 0 0,0 5-31 0 0,5 6 107 0 0,-5-12-82 0 0,1 0-1 0 0,-1 1 0 0 0,0-1 1 0 0,0 1-1 0 0,-1-1 0 0 0,1 1 1 0 0,-1-1-1 0 0,0 1 0 0 0,1 0-24 0 0,-1 5 69 0 0,1 0 0 0 0,0 0 0 0 0,1-1-1 0 0,2 8-68 0 0,3 20 216 0 0,-6-31-180 0 0,-1-1 0 0 0,0 1 0 0 0,0 0 1 0 0,-1 0-1 0 0,1-1 0 0 0,-1 1 0 0 0,0 1-36 0 0,-4 10 105 0 0,3-9-53 0 0,0-1-1 0 0,1 1 0 0 0,-1 0 1 0 0,2-1-1 0 0,-1 1 1 0 0,1 0-52 0 0,0 12 121 0 0,0 24 231 0 0,-3-26-247 0 0,0-5 22 0 0,-1 1-1 0 0,0-1 0 0 0,-5 11-126 0 0,6-18 36 0 0,0 0-1 0 0,0 0 1 0 0,0-1-1 0 0,0 1 1 0 0,-1-1-1 0 0,-2 3-35 0 0,5-6 13 0 0,-1 1-1 0 0,1 0 0 0 0,-1 0 1 0 0,1 0-1 0 0,0 0 1 0 0,0 0-1 0 0,0 0 0 0 0,0 0 1 0 0,0 0-1 0 0,1 0 0 0 0,-1 1 1 0 0,0-1-13 0 0,-6 16 57 0 0,6-17-54 0 0,0 1 1 0 0,0-1 0 0 0,0 0-1 0 0,0 0 1 0 0,0 0 0 0 0,0 0-1 0 0,0-1 1 0 0,0 1-1 0 0,-1 0 1 0 0,1 0 0 0 0,0-1-1 0 0,0 1 1 0 0,-1-1 0 0 0,1 1-1 0 0,-1-1 1 0 0,1 1 0 0 0,-1-1-4 0 0,-18 7 68 0 0,2 4-14 0 0,-9-6-30 0 0,15 1 9 0 0,10-5-29 0 0,1 0-1 0 0,0 0 0 0 0,-1 0 1 0 0,0-1-1 0 0,1 1 0 0 0,-1-1 1 0 0,1 1-1 0 0,-1-1 0 0 0,0 1 1 0 0,1-1-1 0 0,-1 0 0 0 0,0 0 0 0 0,1 0 1 0 0,-1 0-4 0 0,-7 1 18 0 0,6-1-14 0 0,0 1 1 0 0,0-1-1 0 0,0 0 1 0 0,0 0-1 0 0,0 0 0 0 0,0-1 1 0 0,0 1-1 0 0,0-1 1 0 0,0 1-1 0 0,0-1 0 0 0,0 0-4 0 0,-4-3-2 0 0,-19-10 5 0 0,14 3-30 0 0,3-8-170 0 0,-9-25-354 0 0,14 30 396 0 0,1 2-249 0 0,3 2 132 0 0,5-11-303 0 0,-3 16 368 0 0,0 0-34 0 0,0 0-75 0 0,0 0-69 0 0,-1 2 24 0 0,0 1-57 0 0,-1-1-50 0 0,1 1-44 0 0,0-3-621 0 0,0-1-100 0 0,4-4-850 0 0,4-9-1171 0 0</inkml:trace>
  <inkml:trace contextRef="#ctx0" brushRef="#br0" timeOffset="433.13">727 253 9168 0 0,'0'0'266'0'0,"0"0"1"0"0,0 0-144 0 0,0 2 23 0 0,2 6-82 0 0,1-1 42 0 0,8 6 196 0 0,2 4 150 0 0,-12-16-410 0 0,-1 1 0 0 0,1-1 0 0 0,-1 0 0 0 0,0 1 0 0 0,1-1 0 0 0,-1 0-1 0 0,0 1 1 0 0,0-1 0 0 0,0 1 0 0 0,0 0-42 0 0,2 16 408 0 0,3-5-214 0 0,4 11 242 0 0,-1 0-2 0 0,-3-11-243 0 0,-3-3 12 0 0,0-2-39 0 0,-2 6 74 0 0,0-12-213 0 0,0-1-1 0 0,0 1 1 0 0,0 0 0 0 0,0-1 0 0 0,1 1 0 0 0,-1-1-1 0 0,0 1 1 0 0,1 0 0 0 0,-1-1 0 0 0,1 1 0 0 0,-1-1 0 0 0,1 1-1 0 0,0-1-24 0 0,8 10 171 0 0,1 2 3 0 0,-4 6 14 0 0,0 0-4 0 0,4-6-19 0 0,-1-1 21 0 0,2 12 151 0 0,3 4 94 0 0,-13-27-408 0 0,0 0 0 0 0,0 1-1 0 0,0-1 1 0 0,0 0 0 0 0,0 0 0 0 0,0 0 0 0 0,0 0 0 0 0,1 0 0 0 0,-1 0 0 0 0,1 0-23 0 0,3 0 49 0 0,2 0 97 0 0,1 0 53 0 0,16-1 481 0 0,-14 0-426 0 0,-5 0-118 0 0,-1-1-57 0 0,-3 2-67 0 0,-1-1 0 0 0,1 0-1 0 0,-1 0 1 0 0,1 0-1 0 0,-1 0 1 0 0,1 0 0 0 0,-1 0-1 0 0,1 0 1 0 0,-1 0-1 0 0,1 0 1 0 0,-1 0-1 0 0,0 0 1 0 0,1-1 0 0 0,-1 1-1 0 0,1 0 1 0 0,-1 0-1 0 0,1 0 1 0 0,-1-1-1 0 0,1 1 1 0 0,-1 0 0 0 0,0 0-1 0 0,1-1 1 0 0,-1 1-1 0 0,1 0 1 0 0,-1-1 0 0 0,0 1-1 0 0,1-1 1 0 0,-1 1-1 0 0,0 0 1 0 0,0-1-1 0 0,1 1 1 0 0,-1-1-12 0 0,4-6 148 0 0,10 2 68 0 0,-12 3-182 0 0,1 0-1 0 0,0 1 0 0 0,-1-2 1 0 0,0 1-1 0 0,1 0 1 0 0,-1 0-1 0 0,0-1 1 0 0,0 1-1 0 0,0-1 1 0 0,-1 0-1 0 0,1 0 1 0 0,-1 1-1 0 0,1-2-33 0 0,6-10 98 0 0,2 2-54 0 0,-9 11-38 0 0,1-1 0 0 0,-1 1 0 0 0,0 0 0 0 0,0 0 0 0 0,0-1 0 0 0,0 1-1 0 0,0 0 1 0 0,0-1 0 0 0,0 1 0 0 0,0-1 0 0 0,0 0 0 0 0,-1 1 0 0 0,1-1 0 0 0,-1 1-1 0 0,1-1 1 0 0,-1 0 0 0 0,0 1 0 0 0,1-1 0 0 0,-1 0 0 0 0,0 0-6 0 0,0 0 1 0 0,0-1 1 0 0,0 1-1 0 0,1 0 1 0 0,-1 0-1 0 0,1-1 1 0 0,-1 1 0 0 0,1 0-1 0 0,0 0 1 0 0,0 0-1 0 0,0 0 1 0 0,1-2-2 0 0,8-18 53 0 0,-5 12-43 0 0,-4 7-10 0 0,0 0 0 0 0,1 0 1 0 0,-1 0-1 0 0,0-1 0 0 0,-1 1 0 0 0,1 0 1 0 0,0 0-1 0 0,-1 0 0 0 0,0-1 0 0 0,0-1 0 0 0,1 0 1 0 0,-1 0-1 0 0,1 1 0 0 0,0-1 0 0 0,0 1 1 0 0,0-1-1 0 0,1 1 0 0 0,0 0 0 0 0,0-1 1 0 0,0 1-1 0 0,7-14-32 0 0,-2 4-31 0 0,-6 13 49 0 0,0-1-1 0 0,-1 0 1 0 0,1 1-1 0 0,-1-1 0 0 0,0 0 1 0 0,1 0-1 0 0,-1 1 0 0 0,0-1 1 0 0,0-1 14 0 0,0 2-5 0 0,0 1 1 0 0,0 0-1 0 0,0-1 1 0 0,0 1-1 0 0,0-1 0 0 0,0 1 1 0 0,0-1-1 0 0,0 1 1 0 0,0 0-1 0 0,0-1 1 0 0,0 1-1 0 0,0-1 1 0 0,0 1-1 0 0,0-1 1 0 0,0 1-1 0 0,0 0 0 0 0,1-1 1 0 0,-1 1-1 0 0,0-1 1 0 0,0 1-1 0 0,1 0 1 0 0,-1-1-1 0 0,0 1 1 0 0,0 0-1 0 0,1-1 1 0 0,-1 1-1 0 0,0 0 0 0 0,1 0 1 0 0,-1-1-1 0 0,0 1 1 0 0,1 0-1 0 0,-1 0 1 0 0,1-1-1 0 0,-1 1 1 0 0,0 0-1 0 0,1 0 1 0 0,-1 0-1 0 0,1 0 0 0 0,-1 0 1 0 0,1 0-1 0 0,-1 0 1 0 0,0 0-1 0 0,1 0 1 0 0,-1 0-1 0 0,1 0 1 0 0,-1 0-1 0 0,1 0 5 0 0,2 0-107 0 0,-3 0 3 0 0,0 0 0 0 0,2 3 6 0 0,-1-2 89 0 0,1 0 0 0 0,-1 0 0 0 0,0 1 0 0 0,0-1 1 0 0,-1 0-1 0 0,1 1 0 0 0,0-1 0 0 0,0 1 0 0 0,-1-1 1 0 0,1 1-1 0 0,0 1 9 0 0,1 26-109 0 0,-2-20 87 0 0,-1-6 18 0 0,1-1 0 0 0,0 1 1 0 0,0 0-1 0 0,0 0 0 0 0,0 0 0 0 0,0 0 1 0 0,1 0-1 0 0,-1 0 0 0 0,1 0 0 0 0,0 0 0 0 0,0 1 4 0 0,1-1 0 0 0,0 0-1 0 0,-1 1 0 0 0,1-1 1 0 0,-1 1-1 0 0,0 0 0 0 0,0-1 1 0 0,0 1-1 0 0,0 0 0 0 0,0 3 1 0 0,-1 19-47 0 0,0-22 46 0 0,1 0 0 0 0,-1 0 0 0 0,1 0 0 0 0,0 0 0 0 0,0 0 0 0 0,0 0 0 0 0,1 0 0 0 0,-1-1 0 0 0,1 1-1 0 0,1 2 2 0 0,-2-4 0 0 0,0 0 0 0 0,-1 0 0 0 0,1-1 0 0 0,-1 1 0 0 0,0 0 0 0 0,0 0 0 0 0,0 0 0 0 0,1 0 0 0 0,-2 0 0 0 0,1 0 0 0 0,0 1 0 0 0,0-1 0 0 0,-1 0 0 0 0,1-1 0 0 0,0 1 0 0 0,0 0 0 0 0,1 0 0 0 0,-1 0 0 0 0,0 0 0 0 0,0 0 0 0 0,1 0 0 0 0,0 0 0 0 0,0 0 0 0 0,14 30 0 0 0,-4-19-16 0 0,-9-10-61 0 0,-2-3-4 0 0,2 0 103 0 0,0 0-39 0 0,1 0-120 0 0,0 0-73 0 0,0 0-64 0 0,0 0-84 0 0,4-1-532 0 0,-5 1 605 0 0,-1 0 96 0 0,1-1 33 0 0,-1 1 40 0 0,-1-1 47 0 0,6-9-1336 0 0,-6 9 1303 0 0,1 1 1 0 0,0-1-1 0 0,0 1 1 0 0,0 0-1 0 0,-1-1 1 0 0,1 1-1 0 0,0 0 1 0 0,0 0-1 0 0,0 0 1 0 0,0 0-1 0 0,-1 0 1 0 0,1 0-1 0 0,0 0 1 0 0,1 0 101 0 0</inkml:trace>
  <inkml:trace contextRef="#ctx0" brushRef="#br0" timeOffset="715.33">1421 16 9384 0 0,'0'0'208'0'0,"0"0"33"0"0,0 0 16 0 0,0 0 31 0 0,0 0 83 0 0,0 0 40 0 0,0 0 5 0 0,3 0-2 0 0,0 0-304 0 0,1 1 39 0 0,6 3 445 0 0,-6-1-377 0 0,-1 1-78 0 0,-2-2-113 0 0,0 0-35 0 0,5 11 407 0 0,4-8-39 0 0,-5 3-93 0 0,4 9 43 0 0,-7-13-209 0 0,2 5 107 0 0,1 1-20 0 0,4 5 24 0 0,-4-5-107 0 0,-1 0-1 0 0,0 0 1 0 0,0 0 0 0 0,-1 1 0 0 0,-1-1 0 0 0,1 3-104 0 0,1 5 140 0 0,0 0-17 0 0,-2-10-66 0 0,0-1 0 0 0,0 1 0 0 0,0-1 0 0 0,1 0-1 0 0,1 1-56 0 0,-2-3 38 0 0,1 1 0 0 0,-1-1 0 0 0,0 0 0 0 0,-1 0 0 0 0,1 1 0 0 0,-1-1 0 0 0,0 1-1 0 0,0 0 1 0 0,-1-1 0 0 0,0 4-38 0 0,1 1 69 0 0,0 0 0 0 0,1-1 0 0 0,0 1-1 0 0,0-1 1 0 0,1 0 0 0 0,3 7-69 0 0,6 24 219 0 0,-9-13-126 0 0,-1 10 56 0 0,0-27-112 0 0,0-1-1 0 0,1 1 0 0 0,1 3-36 0 0,5 9 37 0 0,-7-18-29 0 0,0 0-1 0 0,-1 1 1 0 0,1-1 0 0 0,-1 0-1 0 0,0 0 1 0 0,-1 1 0 0 0,1-1-1 0 0,-1 0 1 0 0,0 1 0 0 0,0-1-1 0 0,0 1 1 0 0,-1 0-8 0 0,2-2-62 0 0,1-1-65 0 0,1 1-30 0 0,0 0-46 0 0,2 1-149 0 0,-4-2 4 0 0,0-2 59 0 0,0 1 50 0 0,1 0 46 0 0,-1-1-17 0 0,1 0 54 0 0,4 0-212 0 0,-5-1 157 0 0,1 1-81 0 0,-2 0 97 0 0,1 0-39 0 0,1 0-146 0 0,-1 0-48 0 0,1 0-41 0 0,-1 0-36 0 0,1 0-142 0 0,0 0-36 0 0,4 0-1491 0 0</inkml:trace>
  <inkml:trace contextRef="#ctx0" brushRef="#br0" timeOffset="1181.63">2052 221 7920 0 0,'0'0'174'0'0,"-2"-3"29"0"0,-9-7 13 0 0,6 7-31 0 0,-11 4 35 0 0,8 1-62 0 0,2 4 121 0 0,4-3-124 0 0,0-1 54 0 0,-3 0 75 0 0,-3-2 95 0 0,7 0-359 0 0,1 0 0 0 0,-1 0-1 0 0,1 0 1 0 0,-1 0 0 0 0,1 0-1 0 0,-1 0 1 0 0,1 0 0 0 0,-1 0-1 0 0,1 0 1 0 0,-1 0-1 0 0,1 1 1 0 0,-1-1 0 0 0,1 0-1 0 0,-1 0 1 0 0,1 0 0 0 0,0 1-1 0 0,-1-1 1 0 0,1 0 0 0 0,-1 1-1 0 0,1-1 1 0 0,0 0 0 0 0,-1 1-1 0 0,1-1 1 0 0,0 0 0 0 0,-1 1-1 0 0,1-1 1 0 0,0 1 0 0 0,0-1-1 0 0,-1 1 1 0 0,1-1-1 0 0,0 0 1 0 0,0 1 0 0 0,0-1-1 0 0,0 1 1 0 0,0-1 0 0 0,-1 1-1 0 0,1-1 1 0 0,0 1 0 0 0,0-1-1 0 0,0 1 1 0 0,0-1 0 0 0,1 1-20 0 0,-4 4 408 0 0,-4 4-139 0 0,0 3-54 0 0,0 1-61 0 0,2-2-67 0 0,5-11-86 0 0,-6 32 277 0 0,-4-14-48 0 0,5 8 33 0 0,-2-13-95 0 0,6-12-143 0 0,1 1 1 0 0,-1-1-1 0 0,0 1 1 0 0,0-1-1 0 0,1 1 1 0 0,-1 0-1 0 0,1-1 1 0 0,-1 1 0 0 0,1 0-1 0 0,0-1 1 0 0,0 1-1 0 0,-1 0 1 0 0,1-1-1 0 0,0 1-25 0 0,0 18 146 0 0,0 35 256 0 0,0-22-228 0 0,0-24-104 0 0,0 16 36 0 0,0-15-34 0 0,0 0 41 0 0,0-1 68 0 0,3-9-42 0 0,3 0-59 0 0,-1 0 5 0 0,0 0 0 0 0,0 0 0 0 0,0 0-1 0 0,0-1 1 0 0,0 0 0 0 0,3-1-85 0 0,8-7 226 0 0,-14 7-199 0 0,0 0 1 0 0,0 0-1 0 0,-1 0 0 0 0,1 0 0 0 0,-1 0 0 0 0,1-1 0 0 0,0 0-27 0 0,2-8 57 0 0,-3 9-48 0 0,0 0-1 0 0,1-1 1 0 0,-1 1 0 0 0,0 0-1 0 0,0 0 1 0 0,1 0 0 0 0,0 0-1 0 0,-1 0 1 0 0,1 0-9 0 0,7-9 14 0 0,1-7 52 0 0,3-3-39 0 0,-11 17-24 0 0,0 0 0 0 0,0-1 0 0 0,0 1 0 0 0,-1-1 0 0 0,0 1 0 0 0,1-1 0 0 0,-1-1-3 0 0,4-15 32 0 0,6 0-21 0 0,-6 1-7 0 0,-4 15 3 0 0,0 1 0 0 0,0-1 0 0 0,0 0 0 0 0,1 1 0 0 0,0-1 0 0 0,0 1 0 0 0,1-2-7 0 0,-1 4 1 0 0,0-1-1 0 0,-1 1 1 0 0,1-1 0 0 0,-1 0-1 0 0,1 1 1 0 0,-1-1 0 0 0,0 0 0 0 0,0 0-1 0 0,0 0 1 0 0,-1 0 0 0 0,1 0-1 0 0,-1 0 1 0 0,1 0 0 0 0,-1 0 0 0 0,0-2-1 0 0,0 3 0 0 0,0 0 0 0 0,0 1 0 0 0,0-1 0 0 0,0 0 0 0 0,1 0 0 0 0,-1 0 0 0 0,1 1 0 0 0,-1-1 0 0 0,1 0 0 0 0,0 1 0 0 0,0-1 0 0 0,0 0 0 0 0,0 1 0 0 0,0-1 0 0 0,0 1 0 0 0,0-1 0 0 0,0 1 0 0 0,0 0 0 0 0,1 0 0 0 0,0-1 0 0 0,11-14 0 0 0,-8 0 0 0 0,5 3-11 0 0,-3 10-74 0 0,2 6 37 0 0,-9-3 48 0 0,1 1-2 0 0,-1 0 1 0 0,0-1 0 0 0,1 1 0 0 0,-1 0 0 0 0,0 0-1 0 0,0 0 1 0 0,1 0 0 0 0,-1-1 0 0 0,0 1 0 0 0,0 0-1 0 0,0 0 1 0 0,0 0 0 0 0,0 0 0 0 0,0 0 1 0 0,0 0 0 0 0,0 0 0 0 0,0 0 0 0 0,0 0 0 0 0,0 0 0 0 0,0-1 0 0 0,0 1 0 0 0,0 0 0 0 0,0 0 0 0 0,0 0 0 0 0,1 0 0 0 0,-1-1 0 0 0,0 1 0 0 0,1 0 1 0 0,-1 0-1 0 0,7 4 0 0 0,-7-4 0 0 0,1-1 0 0 0,0 1 0 0 0,0 0 0 0 0,-1-1 0 0 0,1 1 0 0 0,0 0 0 0 0,-1-1 0 0 0,1 1 0 0 0,-1 0 0 0 0,1 0 0 0 0,-1 0 0 0 0,1 0 0 0 0,-1 0 0 0 0,0-1 0 0 0,0 1 0 0 0,1 0 0 0 0,-1 0 0 0 0,0 0 0 0 0,0 0 0 0 0,3 10-1 0 0,10 23-12 0 0,6 3-82 0 0,-6-11 60 0 0,13 6 35 0 0,-24-27 0 0 0,-2-5 0 0 0,1 1 0 0 0,-1 0 0 0 0,0-1 0 0 0,1 1 0 0 0,-1 0 0 0 0,0-1 0 0 0,1 1 0 0 0,-1-1 0 0 0,1 1 0 0 0,-1-1 0 0 0,0 1 0 0 0,1-1 0 0 0,0 1 0 0 0,-1-1 0 0 0,1 1 0 0 0,-1-1 0 0 0,1 0 0 0 0,-1 1 0 0 0,1-1 0 0 0,0 0 0 0 0,-1 1 0 0 0,1-1 0 0 0,4 2 0 0 0,12 11 0 0 0,-16-11 0 0 0,0-1 0 0 0,0 0 0 0 0,0 0 0 0 0,1 1 0 0 0,-1-1 0 0 0,1 0 0 0 0,-1 0 0 0 0,1 0 0 0 0,-1 0 0 0 0,1-1 0 0 0,-1 1 0 0 0,1 0 0 0 0,0-1 0 0 0,-1 1 0 0 0,1-1 0 0 0,0 1 0 0 0,0-1 0 0 0,-1 0 0 0 0,2 0 0 0 0,-2 0 0 0 0,1 0 0 0 0,0 1 0 0 0,0-1 0 0 0,0 0 0 0 0,-1 1 0 0 0,1-1 0 0 0,0 1 0 0 0,-1 0 0 0 0,1-1 0 0 0,0 1 0 0 0,-1 0 0 0 0,1 0 0 0 0,-1 0 0 0 0,1 0 0 0 0,-1 0-1 0 0,1 0 0 0 0,-1 0 0 0 0,1 0 0 0 0,0-1 0 0 0,-1 1 0 0 0,1-1 0 0 0,0 1 0 0 0,0-1 1 0 0,-1 0-1 0 0,1 1 0 0 0,0-1 0 0 0,0 0 1 0 0,7 0-33 0 0,1 0-115 0 0,1 0-137 0 0,6 0-256 0 0,-1 0 23 0 0</inkml:trace>
  <inkml:trace contextRef="#ctx0" brushRef="#br0" timeOffset="1546.36">2589 158 8232 0 0,'0'0'182'0'0,"0"0"29"0"0,0 3 14 0 0,2 20-48 0 0,-1-21-171 0 0,0 0 0 0 0,-1 0 0 0 0,1 0 0 0 0,0 0 0 0 0,1 0 0 0 0,-1-1 1 0 0,0 1-1 0 0,0 0 0 0 0,1-1 0 0 0,1 2-6 0 0,-2-1-3 0 0,1 0 0 0 0,0-1-1 0 0,-1 1 1 0 0,1 0 0 0 0,-1 0 0 0 0,1 0 0 0 0,0 2 3 0 0,0 3 35 0 0,-2 1 52 0 0,1 3 242 0 0,2-1-79 0 0,-2-7-154 0 0,0 1 0 0 0,1-1 0 0 0,0 0 0 0 0,0 0 0 0 0,0 0-1 0 0,1 0-95 0 0,3 6 293 0 0,-3-4-108 0 0,0 1 36 0 0,0 1 104 0 0,-2 0-78 0 0,0 0-60 0 0,-2 0-40 0 0,3 10 204 0 0,11 9 478 0 0,-11-23-712 0 0,0 0 0 0 0,0 0 0 0 0,-1-1 0 0 0,1 1 0 0 0,-1 0 0 0 0,0 1 0 0 0,0-1 0 0 0,0 0 0 0 0,0 0 0 0 0,0 0 0 0 0,-1 3-117 0 0,1 4 280 0 0,1-1-83 0 0,1 0-33 0 0,3 2 29 0 0,-4-8-89 0 0,-1 0 142 0 0,0-1-61 0 0,0 1-55 0 0,-1-1-47 0 0,1 1-25 0 0,-1 0-76 0 0,-1 3-80 0 0,1-5 97 0 0,0 1 33 0 0,-1-1 39 0 0,1 1 50 0 0,0-1 60 0 0,0 1 68 0 0,0-1 79 0 0,0 1 88 0 0,0 0 98 0 0,0-1 107 0 0,-1-3-474 0 0,0-1-52 0 0,-1 1-30 0 0,-2-1-30 0 0,1 0-11 0 0,1 0 27 0 0,1 1-7 0 0,0-1 1 0 0,1 0-1 0 0,-1 0 0 0 0,1 0 0 0 0,-1 0 0 0 0,1 0 0 0 0,0 1 0 0 0,0-1 0 0 0,0 0 0 0 0,1-3-44 0 0,-1-9 158 0 0,0 0-61 0 0,0-29 233 0 0,3 29-242 0 0,8-6 10 0 0,-8 8-64 0 0,-2 9-22 0 0,0 0 1 0 0,0 0-1 0 0,1 0 0 0 0,0 0 1 0 0,-1 1-1 0 0,1-1 0 0 0,0 0 0 0 0,1 1-12 0 0,2-5 22 0 0,12-18 15 0 0,8-17-32 0 0,-21 36-5 0 0,-3 3 0 0 0,1 1 0 0 0,0-1 0 0 0,-1 1 0 0 0,1 0 0 0 0,1 0 0 0 0,-1 0 0 0 0,0 0 0 0 0,1 0 0 0 0,-1 1 0 0 0,1-1 0 0 0,0 1 0 0 0,2-2 0 0 0,137-91 0 0 0,-137 92-2 0 0,1 0 0 0 0,0 0 0 0 0,0 1 0 0 0,1 0-1 0 0,4-2 3 0 0,6 0-47 0 0,-1 1-48 0 0,2-2-114 0 0,-15 5 43 0 0,-1-1 41 0 0,4 0-19 0 0,0-1 115 0 0,3 0 148 0 0,-3 1-10 0 0,-2 0-78 0 0,0 0-52 0 0,-1 0-59 0 0,0 1-44 0 0,0-1-60 0 0,1 0-70 0 0,-1 0-78 0 0,0 0-11 0 0,-1 0-67 0 0,1 1-70 0 0,0-1-76 0 0,1 0-81 0 0,-1 0-87 0 0,0 0-92 0 0,1-1-95 0 0,7-2-1415 0 0,7-5-1316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6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0 6648 0 0,'0'0'149'0'0,"0"0"23"0"0,0 0 12 0 0,0 0-56 0 0,0 0-1 0 0,0 0 54 0 0,0 0 162 0 0,0 0 297 0 0,0 0 28 0 0,0 0-39 0 0,0 0-430 0 0,0 0 54 0 0,0 0 127 0 0,3 3-17 0 0,10 7-15 0 0,-6-7-213 0 0,-7-3-124 0 0,1 1 1 0 0,-1-1-1 0 0,1 0 0 0 0,-1 0 1 0 0,1 0-1 0 0,-1 1 0 0 0,1-1 0 0 0,-1 0 1 0 0,1 0-1 0 0,-1 1 0 0 0,0-1 0 0 0,1 0 1 0 0,-1 1-1 0 0,0-1 0 0 0,1 0 1 0 0,-1 1-1 0 0,0-1 0 0 0,1 1 0 0 0,-1-1 1 0 0,0 1-1 0 0,0-1 0 0 0,1 1 1 0 0,-1-1-1 0 0,0 1 0 0 0,0-1 0 0 0,0 1 1 0 0,0-1-1 0 0,0 1 0 0 0,0-1 0 0 0,0 1 1 0 0,0-1-1 0 0,0 1 0 0 0,0-1 1 0 0,0 1-1 0 0,0-1 0 0 0,0 1 0 0 0,0-1 1 0 0,0 1-12 0 0,1 10 187 0 0,6 1 22 0 0,-1 1 21 0 0,-4-2-6 0 0,-3 0-6 0 0,1 0-48 0 0,3 12 112 0 0,3-8-64 0 0,-2-3-69 0 0,-1 11-18 0 0,-3 5-10 0 0,0 31 66 0 0,0-33-71 0 0,0-10-29 0 0,0 2 41 0 0,0 45 389 0 0,0-39-339 0 0,0-1 43 0 0,0 0-36 0 0,0 14 70 0 0,0 48 265 0 0,0-59-324 0 0,0 1 42 0 0,3-11-83 0 0,3-5-38 0 0,-5-10-103 0 0,0 1-1 0 0,-1-1 1 0 0,1 0-1 0 0,0 1 0 0 0,-1-1 1 0 0,1 1-1 0 0,0 0 1 0 0,-1-1-1 0 0,0 1 1 0 0,1-1-1 0 0,-1 1 1 0 0,0 0-1 0 0,0 0-13 0 0,0 27 169 0 0,3-23-91 0 0,7 7-6 0 0,-9-11-2 0 0,0-1-60 0 0,-1 1-55 0 0,1-1-47 0 0,-1 1-71 0 0,1-1-48 0 0,-1 0-88 0 0,0 0-203 0 0,0-1-4 0 0,0-1 199 0 0,-1 0 87 0 0,1 0 44 0 0,0-1 72 0 0,0 0 45 0 0,0 0 52 0 0,0 0 59 0 0,0-14-1042 0 0</inkml:trace>
  <inkml:trace contextRef="#ctx0" brushRef="#br0" timeOffset="318.15">1 300 8032 0 0,'0'0'233'0'0,"0"0"42"0"0,0 0 26 0 0,0 0 10 0 0,0 0 1 0 0,0 2 20 0 0,0-1-317 0 0,0-1-1 0 0,0 1 1 0 0,0-1 0 0 0,0 0 0 0 0,0 1 0 0 0,0-1 0 0 0,0 0-1 0 0,0 1 1 0 0,0-1 0 0 0,0 1 0 0 0,0-1 0 0 0,0 0-1 0 0,0 1 1 0 0,0-1 0 0 0,0 0 0 0 0,1 1 0 0 0,-1-1 0 0 0,0 0-1 0 0,0 1 1 0 0,0-1 0 0 0,0 0 0 0 0,1 1 0 0 0,-1-1 0 0 0,0 0-1 0 0,0 1 1 0 0,1-1 0 0 0,-1 0 0 0 0,0 0 0 0 0,1 0 0 0 0,-1 1-1 0 0,0-1 1 0 0,0 0 0 0 0,1 0 0 0 0,-1 0 0 0 0,0 1 0 0 0,1-1-1 0 0,-1 0 1 0 0,1 0 0 0 0,-1 0 0 0 0,0 0-15 0 0,17-6 520 0 0,-15 5-438 0 0,1-1-1 0 0,-1 1 1 0 0,1 0-1 0 0,-1 0 1 0 0,0 1-1 0 0,1-1 0 0 0,0 1 1 0 0,1-1-82 0 0,13 1 255 0 0,-1 0-66 0 0,7 0 0 0 0,31 0 174 0 0,-46-1-325 0 0,0 1-1 0 0,0-1 1 0 0,-1-1-1 0 0,1 0 1 0 0,1 0-38 0 0,-2 0 27 0 0,1 0 0 0 0,-1 0 0 0 0,1 1 0 0 0,0 1 0 0 0,1-1-27 0 0,6 1 42 0 0,-7 1-33 0 0,0-1 0 0 0,-1 0 0 0 0,1-1 0 0 0,0 0 1 0 0,1-1-10 0 0,7-2 0 0 0,-9 2 2 0 0,-1 0-1 0 0,1 0 1 0 0,0 1 0 0 0,-1 0 0 0 0,1 1-1 0 0,0-1-1 0 0,23-2 25 0 0,-4-5-75 0 0,-21 6 27 0 0,11-1-77 0 0,-3 2 33 0 0,5 0-18 0 0,-10-2 38 0 0,-1 0-60 0 0,1 0-98 0 0,0 1-68 0 0,0 0-55 0 0,0 2-41 0 0,7 0-694 0 0,4 0-615 0 0,-3 0 270 0 0</inkml:trace>
  <inkml:trace contextRef="#ctx0" brushRef="#br0" timeOffset="530.74">664 316 8232 0 0,'0'0'182'0'0,"0"2"29"0"0,0 2-128 0 0,0 11 140 0 0,3-5-106 0 0,-3-9-115 0 0,5 10 42 0 0,-5-10-44 0 0,0 0-1 0 0,0 0 1 0 0,0 0 0 0 0,0 0 0 0 0,0 0-1 0 0,0 0 1 0 0,0-1 0 0 0,0 1 0 0 0,0 0-1 0 0,-1 0 1 0 0,1 0 0 0 0,0 0 0 0 0,-1 0-1 0 0,1 0 1 0 0,-3 7-2 0 0,1-2 22 0 0,1 1 36 0 0,-1 8 145 0 0,2-1 53 0 0,1 23 436 0 0,0-22-410 0 0,-1-1-69 0 0,0-7 64 0 0,0 6 135 0 0,3-1-69 0 0,2-4-144 0 0,0 2 72 0 0,-2 3 63 0 0,-3-9-408 0 0,0-1 58 0 0,0 1 48 0 0,0-1 41 0 0,0 3 155 0 0,0 9 447 0 0,0-11-514 0 0,0 1-62 0 0,0-2-77 0 0,0-1-34 0 0,0 1-39 0 0,0 0-43 0 0,0 0-60 0 0,0 0-61 0 0,0 0-67 0 0,0 0-72 0 0,0 0-77 0 0,0 0-85 0 0,0 0-89 0 0,0 0-95 0 0,0-3-1023 0 0,0 0-992 0 0</inkml:trace>
  <inkml:trace contextRef="#ctx0" brushRef="#br0" timeOffset="718.54">569 126 7424 0 0,'0'0'166'0'0,"0"0"29"0"0,0 0 12 0 0,0-2-34 0 0,0-9-117 0 0,0 9 47 0 0,0 2 5 0 0,0 0-89 0 0,0 0-61 0 0,0 0-54 0 0,0 0-76 0 0,0 0-89 0 0,0 0-79 0 0,0 0-287 0 0,0 0-93 0 0,0 0-313 0 0,0 0-591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5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5120 0 0,'0'0'116'0'0,"0"0"17"0"0,0 0 10 0 0,0 0-43 0 0,0 0 9 0 0,0 0 55 0 0,0 0 155 0 0,0 3 281 0 0,0 7 28 0 0,0-7-3 0 0,0-1-28 0 0,0 2-373 0 0,-1-1-119 0 0,1-1 0 0 0,0 1 0 0 0,0-1 0 0 0,0 0 0 0 0,1 1 1 0 0,-1-1-1 0 0,1 0 0 0 0,-1 0 0 0 0,1 2-105 0 0,4 4 268 0 0,0 3 131 0 0,1 5 102 0 0,-3-6-269 0 0,1 1-17 0 0,-2-3-19 0 0,1 0 28 0 0,1-1 77 0 0,0 3-13 0 0,0-2-58 0 0,-1 2-15 0 0,-1 7 29 0 0,-1-7-59 0 0,0-2-50 0 0,1 0-22 0 0,2 0 0 0 0,0 1-7 0 0,-2-2-3 0 0,-1 1 19 0 0,0 2 46 0 0,-1-4-118 0 0,1-1-1 0 0,0 0 0 0 0,0 0 1 0 0,0 0-1 0 0,0 0 1 0 0,1 0-1 0 0,0 0 0 0 0,0 0 1 0 0,1 0-50 0 0,14 27 375 0 0,-3-7 15 0 0,-12-9-140 0 0,-2-15-236 0 0,0-1 1 0 0,0 1 0 0 0,0 0-1 0 0,0 0 1 0 0,0 0-1 0 0,0 0 1 0 0,0 0 0 0 0,0-1-1 0 0,1 1 1 0 0,-1 0-1 0 0,0 0 1 0 0,0 0 0 0 0,1-1-1 0 0,-1 1 1 0 0,1 0-15 0 0,4 2 37 0 0,0-1-31 0 0,-4-1-6 0 0,-1 0 1 0 0,0-1 0 0 0,1 1 0 0 0,-1-1 0 0 0,0 1 0 0 0,0 0 0 0 0,1-1 0 0 0,-1 1 0 0 0,0 0-1 0 0,0-1 1 0 0,0 1 0 0 0,0 0 0 0 0,0-1 0 0 0,0 1 0 0 0,0 0-1 0 0,0 1 65 0 0,0-2 9 0 0,0 0-2 0 0,8 1-51 0 0,-6-1-31 0 0,0 0 0 0 0,0 0 0 0 0,0 0 0 0 0,0 0-1 0 0,0 0 1 0 0,0 0 0 0 0,0-1 0 0 0,0 1 0 0 0,0-1 0 0 0,2 0 10 0 0,3-3-33 0 0,-2 1-16 0 0,1 0-37 0 0,1 0-52 0 0,2 0-64 0 0,-6 2 74 0 0,0-1 47 0 0,11-4-50 0 0,-8 2 41 0 0,0 0-88 0 0,-3 2 43 0 0,0-1-38 0 0,0 1-73 0 0,0-1-61 0 0,0 0-71 0 0,-1 0-78 0 0,1 0-86 0 0,-1 0-93 0 0,0 0-102 0 0,0 0-109 0 0,0-3-917 0 0,-2-3-991 0 0</inkml:trace>
  <inkml:trace contextRef="#ctx0" brushRef="#br0" timeOffset="292.95">348 16 7224 0 0,'0'0'165'0'0,"0"0"22"0"0,0 0 7 0 0,0-2-23 0 0,0-6-112 0 0,0 5-9 0 0,0 1 72 0 0,0 2 139 0 0,0 0 235 0 0,0 0 15 0 0,0 0-42 0 0,0 0-334 0 0,0 0 19 0 0,0 0 54 0 0,0 0-14 0 0,0 0 15 0 0,0 0 74 0 0,0 0 33 0 0,0 0 4 0 0,0 0-27 0 0,0 2-110 0 0,0 2-129 0 0,-1-2-30 0 0,1 1 0 0 0,0-1 0 0 0,0 1-1 0 0,1-1 1 0 0,-1 0 0 0 0,0 1-1 0 0,1-1 1 0 0,-1 0 0 0 0,1 2-24 0 0,4 4 63 0 0,1 2 64 0 0,-3 4 103 0 0,-3-6-76 0 0,1-1-41 0 0,1 0-17 0 0,2 1 1 0 0,0 1 4 0 0,-1-1-3 0 0,-2 0 21 0 0,-1 2 45 0 0,1-1-50 0 0,0-1 0 0 0,0 1 0 0 0,1-1 0 0 0,2 5-114 0 0,-2-6 103 0 0,0 1 1 0 0,-1 0-1 0 0,0-1 1 0 0,0 6-104 0 0,1 4 242 0 0,4 1-34 0 0,-1-3-50 0 0,-2 2 22 0 0,-3 27 418 0 0,0-29-432 0 0,0-5-42 0 0,2-1-35 0 0,4 7 52 0 0,0-1-14 0 0,-4 1 55 0 0,-2 28 442 0 0,2-38-416 0 0,9 4-17 0 0,-9-7-72 0 0,-2-3-30 0 0,0 2-8 0 0,0 0-159 0 0,0 0 63 0 0,0 3 134 0 0,0-4-128 0 0,0-2-51 0 0,0 1-56 0 0,0-1-70 0 0,0 0-83 0 0,0-1-95 0 0,0-1-108 0 0,0 0-122 0 0,0 1 248 0 0,0 0-35 0 0,0 1-24 0 0,0 0-51 0 0,0 0-47 0 0,0 0-40 0 0,0-1-154 0 0,0 1-40 0 0,0-2-186 0 0,0 0-505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4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96 8144 0 0,'0'0'182'0'0,"0"0"29"0"0,0 0 13 0 0,0 0-75 0 0,0 0-18 0 0,0 0 42 0 0,0 2 142 0 0,0 3 63 0 0,0-1-35 0 0,0 6 246 0 0,0 1-115 0 0,0 1-97 0 0,0 2-31 0 0,0 0-86 0 0,0-3-76 0 0,0 13 186 0 0,1-14-223 0 0,0-2-36 0 0,1-1-14 0 0,2 3 3 0 0,1 5 41 0 0,-3-2 5 0 0,0 1 0 0 0,-1-1 0 0 0,-1 0 0 0 0,0 0 0 0 0,-1 3-146 0 0,0 10 261 0 0,1 20 367 0 0,0-2-121 0 0,0-23-301 0 0,0 0-34 0 0,0 0-34 0 0,0 0-34 0 0,1-4 27 0 0,5 0-26 0 0,0-1-28 0 0,-3 9 56 0 0,-3-14-52 0 0,0 0 23 0 0,0-9-87 0 0,0-1 0 0 0,0 1-1 0 0,0-1 1 0 0,1 1-1 0 0,-1-1 1 0 0,0 1-1 0 0,1-1 1 0 0,-1 1-1 0 0,1-1 1 0 0,0 1 0 0 0,0-1-1 0 0,-1 1 1 0 0,1-1-17 0 0,6 12 110 0 0,-6-10-363 0 0,-1-1 122 0 0,1 0 100 0 0,-1-1 82 0 0,1 2 148 0 0,-1 3 439 0 0,0-4-487 0 0,0 0-113 0 0,0 0-38 0 0,0-1-45 0 0,0 1-52 0 0,0 1-108 0 0,0 0-105 0 0,0 1-118 0 0,0-2 166 0 0,0 0-35 0 0,0 0-37 0 0,0 0-37 0 0,0 1-39 0 0,-1-1-42 0 0,1 1-43 0 0,0 0-43 0 0,0 0-47 0 0,0 0-48 0 0,0-3-1438 0 0,0 0-1175 0 0</inkml:trace>
  <inkml:trace contextRef="#ctx0" brushRef="#br0" timeOffset="292.67">32 96 6896 0 0,'0'0'200'0'0,"0"0"-53"0"0,0 0-12 0 0,0 0 44 0 0,0 0 146 0 0,0 0 275 0 0,2 0 22 0 0,-1-1-597 0 0,-1 1 1 0 0,1 0 0 0 0,-1 0-1 0 0,0 0 1 0 0,1 0 0 0 0,-1 0-1 0 0,1 0 1 0 0,-1 1 0 0 0,0-1-1 0 0,1 0 1 0 0,-1 0 0 0 0,1 0-1 0 0,-1 0 1 0 0,0 0 0 0 0,1 1-1 0 0,-1-1 1 0 0,1 0 0 0 0,-1 0-1 0 0,0 1 1 0 0,1-1 0 0 0,-1 0-1 0 0,0 0 1 0 0,0 1 0 0 0,1-1 0 0 0,-1 0-1 0 0,0 1 1 0 0,0-1 0 0 0,1 0-1 0 0,-1 1 1 0 0,0-1 0 0 0,0 1-26 0 0,5 6 401 0 0,3-2 41 0 0,9 3 73 0 0,-13-6-349 0 0,6 3 202 0 0,-1-1-95 0 0,4 6 7 0 0,-4-3-102 0 0,5 2 140 0 0,1-1-8 0 0,-6-1-145 0 0,1 5 39 0 0,-2 1-49 0 0,8 7 74 0 0,1-8-46 0 0,-3-2-14 0 0,0 5 44 0 0,6 24 85 0 0,-14-27-186 0 0,-1-1 0 0 0,2 0 1 0 0,5 8-113 0 0,5 0 123 0 0,-1-3-2 0 0,-5-1-8 0 0,13 22 106 0 0,-9-14-78 0 0,-6-9-76 0 0,-4-7-20 0 0,1 0 1 0 0,0-1-1 0 0,0 1 0 0 0,5 3-45 0 0,2 3 61 0 0,-8-9-250 0 0,-1 0 73 0 0,-1 0 61 0 0,0-1 54 0 0,1 1 109 0 0,-2-2 57 0 0,0 0 279 0 0,-1-2-343 0 0,-1 0-40 0 0,0 1-62 0 0,1-1-43 0 0,-1 0-35 0 0,1 1-37 0 0,-1 0-43 0 0,1 0-45 0 0,0 0-49 0 0,1 0-53 0 0,-1 1-58 0 0,1-1-59 0 0,0 2-65 0 0,1-1-69 0 0,-1 1-71 0 0,2 0-76 0 0,-1 1-79 0 0,-3-4-1150 0 0,0 0-1095 0 0</inkml:trace>
  <inkml:trace contextRef="#ctx0" brushRef="#br0" timeOffset="598.27">742 48 6776 0 0,'0'0'198'0'0,"0"3"-11"0"0,0 4-120 0 0,0-4-10 0 0,-1-1 82 0 0,-1-1 159 0 0,-9-1 268 0 0,11 0-556 0 0,0 0 0 0 0,0 0 0 0 0,0 0 0 0 0,0 0 0 0 0,0 0 1 0 0,0 0-1 0 0,0 0 0 0 0,0 0 0 0 0,0 0 0 0 0,0 0 0 0 0,-1 0 0 0 0,1 0 0 0 0,0 0 1 0 0,0 0-1 0 0,0 0 0 0 0,0 0 0 0 0,0 0 0 0 0,0 0 0 0 0,0 0 0 0 0,0 0 0 0 0,0 0 1 0 0,0 0-1 0 0,-1 0 0 0 0,1 0 0 0 0,0 0 0 0 0,0 0 0 0 0,0 0 0 0 0,0 0 0 0 0,0 0 1 0 0,0 0-1 0 0,0 0 0 0 0,0 1 0 0 0,0-1 0 0 0,0 0 0 0 0,0 0 0 0 0,0 0 1 0 0,0 0-1 0 0,0 0 0 0 0,0 0 0 0 0,0 0 0 0 0,0 0 0 0 0,0 0 0 0 0,0 0 0 0 0,0 0 1 0 0,0 1-1 0 0,0-1 0 0 0,0 0 0 0 0,0 0 0 0 0,0 0 0 0 0,0 0 0 0 0,0 0 0 0 0,0 0 1 0 0,0 0-1 0 0,0 0 0 0 0,0 0 0 0 0,0 0 0 0 0,0 1-10 0 0,-1 4 255 0 0,-1 0-44 0 0,-3 5 112 0 0,0-1-111 0 0,-4 11 293 0 0,-2 2 25 0 0,5-11-310 0 0,-3-1-41 0 0,-1 1-24 0 0,3 0-33 0 0,5-6-68 0 0,0 0 0 0 0,0 0 0 0 0,0 0 0 0 0,1 0-1 0 0,-1 2-53 0 0,-4 15 184 0 0,-1-6 4 0 0,-1 5 90 0 0,-3 8-46 0 0,8-16-137 0 0,3-11-75 0 0,0 1-1 0 0,-1-1 1 0 0,1 0 0 0 0,-1 0-1 0 0,0 1 1 0 0,1-1 0 0 0,-1 0-1 0 0,0 0 1 0 0,-1 0 0 0 0,1 0 0 0 0,0 0-1 0 0,0 0 1 0 0,-1 0 0 0 0,1 0-1 0 0,-1 0-19 0 0,-1 1 41 0 0,0 1 0 0 0,1-1-1 0 0,-1 1 1 0 0,1 0 0 0 0,0-1-1 0 0,0 1 1 0 0,-1 4-41 0 0,-5 14 133 0 0,7-17-112 0 0,0-2-11 0 0,1-3-3 0 0,0 1 0 0 0,0 0 0 0 0,0-1 0 0 0,0 1 1 0 0,0 0-1 0 0,-1-1 0 0 0,1 1 0 0 0,0 0 0 0 0,0 0 0 0 0,-1-1 0 0 0,1 1 0 0 0,0-1 0 0 0,-1 1 0 0 0,1 0 0 0 0,-1-1 0 0 0,1 1 1 0 0,-1-1-1 0 0,1 1 0 0 0,-1-1 0 0 0,1 1 0 0 0,-1-1 0 0 0,1 1 0 0 0,-1-1 0 0 0,0 0 0 0 0,1 1 0 0 0,-1-1 0 0 0,0 0-7 0 0,-6 3 50 0 0,6-2-40 0 0,0 0 0 0 0,0 0 0 0 0,0-1 0 0 0,0 1 0 0 0,0 0 0 0 0,0 0 0 0 0,0 0 0 0 0,0 0 0 0 0,0 0 0 0 0,1 0 0 0 0,-1 0 0 0 0,0 1 0 0 0,1-1 0 0 0,-1 0 0 0 0,1 0 0 0 0,-1 0 0 0 0,1 1 0 0 0,-1-1 0 0 0,1 0 0 0 0,0 1 0 0 0,0-1 0 0 0,0 0 0 0 0,-1 1-10 0 0,-1 3 74 0 0,-9 6-5 0 0,9-9-28 0 0,2-2-46 0 0,0 0-46 0 0,0 0-87 0 0,0 0-157 0 0,0 0 142 0 0,0 0 61 0 0,0 0-35 0 0,0-1-13 0 0,0 1-35 0 0,0-1-41 0 0,0 1-45 0 0,0-1-50 0 0,0 0-45 0 0,0 0-41 0 0,0-1-35 0 0,0 1-127 0 0,0-1-35 0 0,0-4-1310 0 0</inkml:trace>
  <inkml:trace contextRef="#ctx0" brushRef="#br0" timeOffset="932.83">757 1 8032 0 0,'0'0'182'0'0,"0"0"29"0"0,0 0 12 0 0,1 0-78 0 0,1 0-17 0 0,0 0-59 0 0,-1 0 0 0 0,1 1 1 0 0,0-1-1 0 0,-1 1 0 0 0,1-1 0 0 0,0 1 1 0 0,-1 0-1 0 0,1-1 0 0 0,-1 1 0 0 0,1 0 0 0 0,0 1-69 0 0,7 3 296 0 0,-3-1 8 0 0,-1 0-63 0 0,-2 2-16 0 0,0 4 29 0 0,3 5 75 0 0,2-4-32 0 0,3 2 108 0 0,-4 1-74 0 0,1 9 56 0 0,-2 1-90 0 0,-4-15-151 0 0,0 1 0 0 0,1-1 0 0 0,0 0 0 0 0,3 6-146 0 0,-1-3 180 0 0,-1-1 0 0 0,0 1 0 0 0,-1 0 0 0 0,1 8-180 0 0,1 2 200 0 0,1 0-40 0 0,1 2 24 0 0,-4-7 49 0 0,0-1-1 0 0,-2 1 1 0 0,1 4-233 0 0,-2 10 247 0 0,2-5-37 0 0,4 13 176 0 0,0-3-19 0 0,-4-14-164 0 0,0 6 99 0 0,4-6-46 0 0,-4-14-158 0 0,0-1 0 0 0,-1 1 0 0 0,0 0 0 0 0,0-1 0 0 0,0 5-98 0 0,-1 24 273 0 0,0 2 78 0 0,0-28-227 0 0,2-2-34 0 0,4 11 58 0 0,-1-9-63 0 0,4 13 171 0 0,-2 0 28 0 0,-5-3-63 0 0,1-6-72 0 0,3-4-34 0 0,-2-2-56 0 0,-1 7-30 0 0,-3-14-162 0 0,0 0 41 0 0,0-1 39 0 0,0 1 32 0 0,0 0 48 0 0,0 0 58 0 0,0 1 327 0 0,0-1-309 0 0,0 0-98 0 0,0-1-41 0 0,0 1-52 0 0,0-1-58 0 0,0 1-40 0 0,0 0-59 0 0,0-1-65 0 0,0 1-69 0 0,0 0-77 0 0,0-1-82 0 0,0 1-87 0 0,0 0-93 0 0,0-1-575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3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8176 0 0,'26'0'182'0'0,"-21"0"29"0"0,-5 0 13 0 0,3 2-32 0 0,6 7-150 0 0,7 6-51 0 0,-1-2 2 0 0,-4-3 43 0 0,-3-1 37 0 0,0-1 52 0 0,-1 0 29 0 0,0-1 54 0 0,-1 1 60 0 0,-1 0 67 0 0,13 18 303 0 0,6-7 8 0 0,-13-1 30 0 0,4-2-241 0 0,-9-10-268 0 0,1 1 36 0 0,0 2 55 0 0,0 0 69 0 0,-6-6-268 0 0,7 8 235 0 0,0 1 38 0 0,25 25 789 0 0,-27-31-1014 0 0,1 1 33 0 0,5 3 113 0 0,0 2 53 0 0,0 2 45 0 0,-1 1 35 0 0,-5-7-262 0 0,1 2 56 0 0,17 20 573 0 0,-12-17-467 0 0,-5-6-158 0 0,0 1-45 0 0,1-1-6 0 0,-5-4-43 0 0,1 0 0 0 0,-1 1 0 0 0,0-1 0 0 0,0 1-1 0 0,-1-1 1 0 0,1 1-34 0 0,2 10 126 0 0,6-9-13 0 0,-6 5-8 0 0,2-5-32 0 0,-7-5-69 0 0,1 0 0 0 0,-1 1 1 0 0,1-1-1 0 0,-1 0 0 0 0,0 0 0 0 0,1 0 0 0 0,-1 1 1 0 0,0-1-1 0 0,1 0 0 0 0,-1 1 0 0 0,0-1 0 0 0,1 0 1 0 0,-1 1-1 0 0,0-1 0 0 0,0 0 0 0 0,0 1 0 0 0,1-1 0 0 0,-1 0 1 0 0,0 1-1 0 0,0-1 0 0 0,0 1 0 0 0,0-1 0 0 0,0 0 1 0 0,0 1-1 0 0,1-1 0 0 0,-1 1 0 0 0,0-1 0 0 0,0 1 1 0 0,0-1-1 0 0,0 0 0 0 0,-1 1-4 0 0,1 2 76 0 0,0-3-11 0 0,0 0-1 0 0,-1 4-2 0 0,2 5-48 0 0,-1-7 22 0 0,0-2-93 0 0,0 0-62 0 0,0 0-10 0 0,0 0 18 0 0,0 0-55 0 0,0 0-121 0 0,0 0 8 0 0,0 0-34 0 0,0 0-831 0 0,0 0 675 0 0,0 0 270 0 0,0 0-37 0 0,0 0 5 0 0,0-1-36 0 0,0 1-43 0 0,0-1-47 0 0,0 0-51 0 0,0 0-47 0 0,0 0-42 0 0,0 0-37 0 0,0-1-147 0 0,0 0-37 0 0,0-3-1562 0 0</inkml:trace>
  <inkml:trace contextRef="#ctx0" brushRef="#br0" timeOffset="301.15">395 0 9848 0 0,'0'3'222'0'0,"0"12"-69"0"0,0 22 352 0 0,0-25-401 0 0,0 0-64 0 0,0-4-11 0 0,-3-2 53 0 0,-1 2 116 0 0,-3-2 60 0 0,-3 6 179 0 0,5-2-176 0 0,2 3 55 0 0,-2 2 144 0 0,-5 4 71 0 0,2-4-268 0 0,-2 12 207 0 0,3-9-203 0 0,0-2-87 0 0,-7 12 110 0 0,-2 1-45 0 0,-1-2-41 0 0,1-3-39 0 0,6-5-20 0 0,2-1-69 0 0,-5 8-41 0 0,7-18-12 0 0,5-6-19 0 0,0-1 0 0 0,0 0 1 0 0,0 1-1 0 0,0-1 0 0 0,0 1 0 0 0,1-1 0 0 0,-1 1 1 0 0,0-1-1 0 0,1 1 0 0 0,-1-1 0 0 0,1 1 0 0 0,0-1 1 0 0,-1 1-1 0 0,1 0 0 0 0,0-1 0 0 0,0 2-4 0 0,0-3 2 0 0,0 1-1 0 0,0-1 1 0 0,0 1-1 0 0,0-1 1 0 0,0 1 0 0 0,0-1-1 0 0,0 1 1 0 0,0-1-1 0 0,0 1 1 0 0,0-1-1 0 0,0 1 1 0 0,0-1 0 0 0,0 0-1 0 0,0 1 1 0 0,0-1-1 0 0,-1 1 1 0 0,1-1 0 0 0,0 1-1 0 0,0-1 1 0 0,-1 1-1 0 0,1-1 1 0 0,0 0-1 0 0,-1 1 1 0 0,1-1 0 0 0,0 0-1 0 0,-1 1 1 0 0,1-1-1 0 0,0 0 1 0 0,-1 1-1 0 0,1-1 1 0 0,-1 0 0 0 0,0 1-2 0 0,-5 3 3 0 0,1 9-3 0 0,-2-4-22 0 0,3-5-58 0 0,4-4 80 0 0,-2 3-218 0 0,1-3-97 0 0,1 0-430 0 0,0 0-43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2.2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1 9152 0 0,'0'0'208'0'0,"0"0"33"0"0,0 0 14 0 0,0 2-42 0 0,0-1-263 0 0,0 0 36 0 0,0 2 64 0 0,0 1 70 0 0,1 10 469 0 0,1-8-392 0 0,3 2 17 0 0,1 2 89 0 0,-4 4 53 0 0,-1 2-23 0 0,2-2-86 0 0,0-1-69 0 0,1-2-51 0 0,-2-5-70 0 0,1 5 101 0 0,-1-2-33 0 0,-2 5 16 0 0,-1-2-37 0 0,0 9 46 0 0,4-6-22 0 0,7 16 122 0 0,-5 1-5 0 0,0-16-126 0 0,-3-9-61 0 0,0-1 0 0 0,-1 1 0 0 0,1-1 0 0 0,-2 1 0 0 0,1 0 0 0 0,-1 0-58 0 0,1 1 72 0 0,0 0 0 0 0,0 0 0 0 0,0 0 1 0 0,1 0-1 0 0,1 1-72 0 0,2 13 177 0 0,-3 1 37 0 0,-3 3 25 0 0,1-15-111 0 0,-1 0-1 0 0,2 0 1 0 0,-1 0-1 0 0,1-1 1 0 0,2 5-128 0 0,2 0 140 0 0,1 3 48 0 0,-4-1 38 0 0,-2 61 625 0 0,0-45-515 0 0,0 4-38 0 0,0-19-193 0 0,0 0-36 0 0,0-15-16 0 0,0-3-13 0 0,0 0-96 0 0,0 0-86 0 0,0 0-122 0 0,0 0-290 0 0,-3-3-505 0 0,-7-10-43 0 0,7-3-8 0 0</inkml:trace>
  <inkml:trace contextRef="#ctx0" brushRef="#br0" timeOffset="271.22">0 442 8696 0 0,'0'0'197'0'0,"0"0"24"0"0,0 0 18 0 0,0 0 41 0 0,3-2 140 0 0,0-1-280 0 0,0 1-1 0 0,1 0 1 0 0,-1 0-1 0 0,1 0 1 0 0,-1 0-1 0 0,4 0-139 0 0,7-4 321 0 0,-5 3-149 0 0,-2 1-70 0 0,-6 1-94 0 0,13-2 247 0 0,-6 2-129 0 0,0 2-35 0 0,12-3 102 0 0,11-8 105 0 0,-13 6-135 0 0,5-2 22 0 0,-1-3-48 0 0,-14 6-93 0 0,-1 0 0 0 0,0 1 0 0 0,1-1 0 0 0,-1 2 0 0 0,1-1 0 0 0,3 0-44 0 0,-4 1 39 0 0,1 0 1 0 0,0-1-1 0 0,-1 0 0 0 0,1 0 1 0 0,-1-1-1 0 0,3-1-39 0 0,21-8 86 0 0,-22 11-70 0 0,-1-1-1 0 0,0 1 1 0 0,1 1-1 0 0,2 0-15 0 0,-4 0 11 0 0,0-1 1 0 0,0 0-1 0 0,-1 0 0 0 0,1 0 1 0 0,0-1-1 0 0,-1 0 1 0 0,4-1-12 0 0,-4 1 21 0 0,12-2 32 0 0,2 4-34 0 0,-10 1-7 0 0,-8-1 36 0 0,1 0-34 0 0,-1 0-34 0 0,1 0-36 0 0,-1 0-36 0 0,0 0-36 0 0,0 0-39 0 0,0 0-38 0 0,0 0-39 0 0,0 0-41 0 0,0 0-41 0 0,0 0-41 0 0,0 0-43 0 0,0 0-44 0 0,0 0-44 0 0,0 0-45 0 0,4 0-1134 0 0,4 0-959 0 0</inkml:trace>
  <inkml:trace contextRef="#ctx0" brushRef="#br0" timeOffset="637.4">695 474 7920 0 0,'2'0'174'0'0,"2"0"-99"0"0,2 2 37 0 0,-3 4 22 0 0,-3-2-16 0 0,0 2 47 0 0,1 1-126 0 0,5-3-33 0 0,0 1-13 0 0,4 12-18 0 0,-6-9 70 0 0,-2-4 41 0 0,0 1 82 0 0,-1 1 34 0 0,-2 6 276 0 0,1-10-407 0 0,0-1 0 0 0,0 0-1 0 0,0 0 1 0 0,0 1 0 0 0,0-1 0 0 0,0 0 0 0 0,0 1 0 0 0,0-1 0 0 0,0 0-1 0 0,1 0 1 0 0,-1 1 0 0 0,0-1 0 0 0,1 0 0 0 0,-1 0 0 0 0,1 0 0 0 0,-1 1-71 0 0,7 2 472 0 0,-2 0-29 0 0,-3 6-52 0 0,0 4 73 0 0,4-4-100 0 0,-1-2-106 0 0,0 5 236 0 0,2-8-255 0 0,-7-5-228 0 0,1 0 0 0 0,-1 0 0 0 0,0 0-1 0 0,1 0 1 0 0,-1 1 0 0 0,0-1 0 0 0,1 0 0 0 0,-1 0 0 0 0,0 1-1 0 0,1-1 1 0 0,-1 0 0 0 0,0 1 0 0 0,1-1 0 0 0,-1 0 0 0 0,0 1-1 0 0,0-1 1 0 0,0 0 0 0 0,1 1 0 0 0,-1-1 0 0 0,0 1 0 0 0,0-1-1 0 0,0 0 1 0 0,0 1 0 0 0,0-1 0 0 0,0 1 0 0 0,0-1 0 0 0,0 1-1 0 0,0-1 1 0 0,0 0 0 0 0,0 1 0 0 0,0 0-11 0 0,0 1 235 0 0,0-2 2 0 0,0 0 23 0 0,0 0 11 0 0,0 0 1 0 0,0 0-10 0 0,0 0-39 0 0,0 0-20 0 0,0 0-3 0 0,0 0 17 0 0,0 0 72 0 0,0-2 30 0 0,0-8 27 0 0,0 0-85 0 0,0 0-75 0 0,0 0-65 0 0,0-5-38 0 0,0 0-77 0 0,0-34-161 0 0,0 38 154 0 0,0 1 32 0 0,0 8-30 0 0,0 1-1 0 0,1-1 0 0 0,-1 0 0 0 0,0 0 0 0 0,1 1 1 0 0,-1-1-1 0 0,1 0 0 0 0,0 0 0 0 0,-1 1 0 0 0,1-1 0 0 0,0 1 1 0 0,0-1-1 0 0,0 0 0 0 0,4-8 21 0 0,-2-3 35 0 0,0-3-40 0 0,1 8-16 0 0,-3 7-5 0 0,0-1-1 0 0,0 1 1 0 0,0-1 0 0 0,0 1 0 0 0,0-1 0 0 0,-1 1-1 0 0,1-1 1 0 0,-1 1 0 0 0,1-1 0 0 0,-1 0 0 0 0,0 1 0 0 0,1-1-1 0 0,-1 0 1 0 0,0 0 5 0 0,0 1-1 0 0,0-1 0 0 0,0 0 0 0 0,0 1 0 0 0,1-1 0 0 0,-1 1 0 0 0,1-1 0 0 0,-1 0 0 0 0,1 1 0 0 0,-1-1 0 0 0,1 1 0 0 0,0-1 0 0 0,0 1 0 0 0,0 0 0 0 0,0-1 1 0 0,4-6-1 0 0,0-5 1 0 0,6 8 0 0 0,-6-9 0 0 0,-2 10-16 0 0,0 0 0 0 0,0 0 0 0 0,0 0 0 0 0,1 1 0 0 0,3-4 16 0 0,-1 2 8 0 0,25-27-8 0 0,-17 21-12 0 0,-12 10 6 0 0,-1 0 0 0 0,0 1 0 0 0,1-1-1 0 0,-1 1 1 0 0,1-1 0 0 0,-1 1 0 0 0,0 0 0 0 0,1 0 0 0 0,-1 0 0 0 0,1-1-1 0 0,0 2 7 0 0,0-2-4 0 0,0 1-1 0 0,-1 0 0 0 0,1 0 0 0 0,0-1 1 0 0,0 1-1 0 0,-1-1 0 0 0,1 1 0 0 0,0-1 1 0 0,-1 0-1 0 0,1 1 0 0 0,-1-1 0 0 0,1 0 1 0 0,0 0 4 0 0,-1 0-7 0 0,1 0 0 0 0,-1 0 0 0 0,1 0 0 0 0,-1 0 0 0 0,1 0 0 0 0,0 1 0 0 0,-1-1 0 0 0,1 1 0 0 0,0-1 0 0 0,0 1 0 0 0,0 0 0 0 0,-1 0 0 0 0,1 0 7 0 0,4 0 5 0 0,0 0-34 0 0,6 0-127 0 0,0 0-121 0 0,0 0-114 0 0,0 0-104 0 0,0 0-97 0 0,-1 0-89 0 0,1 0-80 0 0,4 0-125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01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33 4800 0 0,'0'0'136'0'0,"-3"0"3"0"0,-10-2-110 0 0,9 0 24 0 0,0-1-72 0 0,0 0-10 0 0,1 1 51 0 0,0 1 46 0 0,0 0 60 0 0,1 0 38 0 0,-2 1 62 0 0,1 0 72 0 0,-1-1 81 0 0,-23 1 1011 0 0,22-2-790 0 0,-6-9-40 0 0,10 10-302 0 0,-1 0-57 0 0,0 0-50 0 0,1 1-42 0 0,-2 0 10 0 0,-3 3-23 0 0,6-3 28 0 0,0 0-124 0 0,-5 7 261 0 0,5-7-249 0 0,0 1 0 0 0,0-1 0 0 0,-1 1 0 0 0,1-1 0 0 0,0 0 0 0 0,-1 1 0 0 0,1-1 0 0 0,0 1 0 0 0,-1-1 0 0 0,1 0 0 0 0,0 1 0 0 0,-1-1 0 0 0,1 0 0 0 0,-1 0 0 0 0,1 1 0 0 0,0-1 0 0 0,-1 0 0 0 0,1 0 0 0 0,-1 0 0 0 0,1 0 1 0 0,-1 1-1 0 0,1-1 0 0 0,-1 0 0 0 0,1 0 0 0 0,-1 0 0 0 0,1 0 0 0 0,-1 0 0 0 0,1 0 0 0 0,-1 0 0 0 0,1 0 0 0 0,-1 0 0 0 0,0-1-14 0 0,0 1 41 0 0,0 0 1 0 0,-1 0 0 0 0,1 0-1 0 0,0 0 1 0 0,0 1-1 0 0,-1-1 1 0 0,1 0 0 0 0,0 0-1 0 0,0 1 1 0 0,-1-1 0 0 0,1 1-1 0 0,0-1 1 0 0,0 1-1 0 0,0-1 1 0 0,0 1 0 0 0,0 0-1 0 0,0 0 1 0 0,0-1 0 0 0,0 1-1 0 0,-1 1-41 0 0,-4 4 187 0 0,3-3-136 0 0,-13 6 186 0 0,-2 2-6 0 0,10-2-132 0 0,3 2-1 0 0,5-10-88 0 0,0 0 0 0 0,-1 0 0 0 0,1 0-1 0 0,-1 0 1 0 0,1 0 0 0 0,-1 0 0 0 0,1 0 0 0 0,-1 0-1 0 0,0 0 1 0 0,1 0 0 0 0,-1 0 0 0 0,0 0 0 0 0,0 0-1 0 0,0 0 1 0 0,0-1 0 0 0,0 1 0 0 0,0 0 0 0 0,0 0-10 0 0,-9 3 87 0 0,9-4-81 0 0,-1 1 0 0 0,1-1 1 0 0,0 0-1 0 0,0 1 0 0 0,0-1 1 0 0,0 1-1 0 0,0-1 0 0 0,0 1 1 0 0,0 0-1 0 0,0-1 0 0 0,0 1 1 0 0,0 0-1 0 0,1 0 0 0 0,-1 0 1 0 0,0-1-1 0 0,0 1 0 0 0,1 0 1 0 0,-1 0-1 0 0,0 0 0 0 0,1 0 1 0 0,-1 0-1 0 0,1 0 0 0 0,-1 1 1 0 0,1-1-1 0 0,0 0 0 0 0,-1 0 1 0 0,1 0-1 0 0,0 0 0 0 0,0 0 1 0 0,0 0-1 0 0,0 1 0 0 0,0-1 1 0 0,0 1-7 0 0,0 0 8 0 0,0 0 0 0 0,-1 0 1 0 0,1-1-1 0 0,0 1 0 0 0,-1 0 1 0 0,0 0-1 0 0,1 0 1 0 0,-1 0-1 0 0,0-1 0 0 0,0 1 1 0 0,0 0-1 0 0,0-1 0 0 0,0 1 1 0 0,0-1-1 0 0,-1 1 1 0 0,1-1-1 0 0,-2 1-8 0 0,2 0 8 0 0,-1-1-1 0 0,1 0 1 0 0,0 1-1 0 0,0-1 1 0 0,0 1 0 0 0,-1-1-1 0 0,1 1 1 0 0,1 0 0 0 0,-1-1-1 0 0,0 1 1 0 0,0 0-1 0 0,1 0 1 0 0,-1 0 0 0 0,1 0-1 0 0,-1-1 1 0 0,1 1 0 0 0,0 2-8 0 0,0 29 118 0 0,0-3-28 0 0,0-28-82 0 0,0-1 1 0 0,0 1 0 0 0,0 0-1 0 0,1-1 1 0 0,-1 1 0 0 0,0 0-1 0 0,1-1 1 0 0,0 1 0 0 0,-1-1-1 0 0,1 1 1 0 0,0-1 0 0 0,0 1-1 0 0,0-1 1 0 0,0 1-9 0 0,4 6 39 0 0,0 5 41 0 0,5-8 0 0 0,-4 6-14 0 0,-6-11-65 0 0,1 0 0 0 0,0 1 0 0 0,0-1 0 0 0,0 0 0 0 0,-1 1 0 0 0,1-1 0 0 0,0 0 0 0 0,0 0 0 0 0,0 0 0 0 0,0 0 0 0 0,0 0 0 0 0,-1 0 0 0 0,1 0 0 0 0,1 0-1 0 0,10 1-8 0 0,13-2-69 0 0,-15-1 74 0 0,8-8 3 0 0,-8 4 4 0 0,0 1 0 0 0,1 0 0 0 0,6-1-4 0 0,-12 4 6 0 0,0 0 1 0 0,-1 0 0 0 0,1-1-1 0 0,-1 0 1 0 0,1 0 0 0 0,-1 0-1 0 0,0 0 1 0 0,0 0 0 0 0,1-2-7 0 0,3-2-33 0 0,0 3-56 0 0,8-1-210 0 0,-13 5 242 0 0,-1-1-1 0 0,1 0 1 0 0,-1 0-1 0 0,0 1 1 0 0,1-1 0 0 0,-1 0-1 0 0,0-1 1 0 0,0 1-1 0 0,0 0 1 0 0,0-1 0 0 0,0 1-1 0 0,2-3 58 0 0,11-11-636 0 0,1-1-117 0 0,-8 8 327 0 0,0 0-36 0 0,0 0-38 0 0,0 0-40 0 0,-3 3 146 0 0,-1 1 75 0 0,-2 1-8 0 0,0 0-78 0 0,-1 0-80 0 0,0-1-75 0 0,-1 1-184 0 0,1-3-455 0 0,-1 6 1139 0 0</inkml:trace>
  <inkml:trace contextRef="#ctx0" brushRef="#br0" timeOffset="308.24">363 49 5264 0 0,'0'0'116'0'0,"0"0"17"0"0,0 0 12 0 0,3 0-14 0 0,8 0-62 0 0,-9 0 1 0 0,-2 0 76 0 0,0 0 125 0 0,0 3 8 0 0,0 7 13 0 0,0-7 52 0 0,3-3 28 0 0,-3 0-358 0 0,1 0 1 0 0,-1-1-1 0 0,1 1 1 0 0,-1 0 0 0 0,0 0-1 0 0,1 0 1 0 0,-1 0-1 0 0,1 1 1 0 0,-1-1-1 0 0,1 0 1 0 0,-1 0-1 0 0,0 0 1 0 0,1 0 0 0 0,-1 0-1 0 0,1 0 1 0 0,-1 1-1 0 0,0-1 1 0 0,1 0-1 0 0,-1 0 1 0 0,0 1 0 0 0,1-1-1 0 0,-1 0 1 0 0,0 1-1 0 0,1-1 1 0 0,-1 0-1 0 0,0 1 1 0 0,1-1-1 0 0,-1 0 1 0 0,0 1 0 0 0,0-1-1 0 0,0 0 1 0 0,1 1-1 0 0,-1-1 1 0 0,0 1-1 0 0,0-1 1 0 0,0 1-1 0 0,0-1 1 0 0,0 0 0 0 0,0 1-1 0 0,0-1 1 0 0,0 1-1 0 0,0-1 1 0 0,0 1-1 0 0,0-1 1 0 0,0 0-1 0 0,0 1 1 0 0,0 0-15 0 0,0 0 54 0 0,0 1 0 0 0,0 0-1 0 0,0 0 1 0 0,0 0 0 0 0,1-1 0 0 0,-1 1-1 0 0,1 0 1 0 0,-1 0 0 0 0,2 0-54 0 0,2 6 200 0 0,2 2 83 0 0,-3 4 74 0 0,-4-2-31 0 0,1-9-239 0 0,-1 0 1 0 0,1 0-1 0 0,0 0 0 0 0,0 1 1 0 0,1-1-1 0 0,-1 0 1 0 0,1 0-1 0 0,-1 0 0 0 0,1 1 1 0 0,0-1-88 0 0,4 5 184 0 0,1 2 76 0 0,-4 4 65 0 0,0-3-50 0 0,4 1 37 0 0,1 1-1 0 0,-6-2-34 0 0,0 3 49 0 0,1-2-76 0 0,2-2-61 0 0,2-1-44 0 0,-3-6 64 0 0,-2 1-93 0 0,-1 0-59 0 0,-1 1-30 0 0,1-3 40 0 0,0 11 145 0 0,0-10-10 0 0,3-3-2 0 0,-3 0-189 0 0,1 0 0 0 0,0 0 0 0 0,-1 0 0 0 0,1 0 0 0 0,0 0 0 0 0,-1 0 0 0 0,1 0 0 0 0,0 0 1 0 0,-1 1-1 0 0,1-1 0 0 0,0 0 0 0 0,-1 0 0 0 0,1 1 0 0 0,0-1 0 0 0,-1 1-11 0 0,1-1 3 0 0,-1 1 0 0 0,0-1 0 0 0,1 1 0 0 0,-1 0 0 0 0,0-1 0 0 0,0 1 0 0 0,0 0 0 0 0,1-1 0 0 0,-1 1 0 0 0,0 0-1 0 0,0-1 1 0 0,0 1 0 0 0,0 0 0 0 0,0-1 0 0 0,0 1-3 0 0,0 1-16 0 0,0-1-86 0 0,0-1-86 0 0,0 0 47 0 0,0 0-36 0 0,0 0-39 0 0,0 0-38 0 0,0 0-354 0 0,0 0 79 0 0,0 0-52 0 0,0 0-691 0 0,0 0-550 0 0,0 0-1042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5:55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17 127 6536 0 0,'0'0'141'0'0,"0"0"23"0"0,0 0 13 0 0,0 3-19 0 0,0 1 242 0 0,0 3 125 0 0,0-1-80 0 0,0 0-69 0 0,1 0-60 0 0,0 0 0 0 0,0 0-53 0 0,0-4-197 0 0,-1 0 0 0 0,1-1-1 0 0,0 1 1 0 0,0-1 0 0 0,0 1 0 0 0,0-1-1 0 0,0 1 1 0 0,0-1 0 0 0,0 0-1 0 0,0 1-65 0 0,0-1 245 0 0,0 1-54 0 0,0-1-47 0 0,0 1-38 0 0,-1 0-22 0 0,0 0-35 0 0,-1 4 10 0 0,1-4-10 0 0,0 1 62 0 0,0 26 503 0 0,0 0-85 0 0,0 1-73 0 0,0 0-64 0 0,0 6 9 0 0,0 0-57 0 0,0 68 520 0 0,0-97-800 0 0,0-1 1 0 0,1 0 0 0 0,0 1 0 0 0,0-1 0 0 0,1 0 0 0 0,0 1-65 0 0,4 16 179 0 0,-3-1-45 0 0,-2 1 44 0 0,-1 55 496 0 0,-2-30-233 0 0,2 13 91 0 0,1-51-397 0 0,0-2-35 0 0,1 0-16 0 0,3 1 1 0 0,1 6 53 0 0,-5 1 36 0 0,-1 17 109 0 0,0 19 66 0 0,0-27-167 0 0,0 4 68 0 0,0 5 93 0 0,-2-34-226 0 0,-9 0 13 0 0,8 0 4 0 0,1-2-32 0 0,-1-2-94 0 0,-3-1-38 0 0,-11-13-154 0 0,14 15-38 0 0,2 0 84 0 0,1-1 42 0 0,1-1-18 0 0,-1 4 68 0 0,0 1 40 0 0,0 0 0 0 0,0 0 0 0 0,0 0 0 0 0,0 0-1 0 0,0 0 1 0 0,0 0 0 0 0,0 0 0 0 0,0 0 0 0 0,0 0-1 0 0,0 0 1 0 0,0-1 0 0 0,0 1 0 0 0,0 0 0 0 0,0 0-1 0 0,0 0 1 0 0,0 0 0 0 0,0 0 0 0 0,0 0 0 0 0,0 0-1 0 0,0 0 1 0 0,0 0 0 0 0,0 0 0 0 0,0-1 0 0 0,0 1-1 0 0,0 0 1 0 0,0 0 0 0 0,0 0 0 0 0,0 0 0 0 0,0 0-1 0 0,-1 0 1 0 0,1 0 0 0 0,0 0 0 0 0,0 0 0 0 0,0 0-1 0 0,0 0 1 0 0,0 0 0 0 0,0 0 0 0 0,0 0 0 0 0,0 0-1 0 0,0 0 1 0 0,0 0 0 0 0,0 0 0 0 0,-1 0 0 0 0,1 0-1 0 0,0 0 1 0 0,0 0 0 0 0,0 0 0 0 0,0 0 0 0 0,0 0-1 0 0,0 0 1 0 0,0 0 0 0 0,0 0 0 0 0,0 0 0 0 0,0 0-1 0 0,-1 0 1 0 0,1 0 0 0 0,0 0 6 0 0,0 0-25 0 0,-1 0 1 0 0,1 0-1 0 0,-1 0 1 0 0,1 0-1 0 0,-1-1 0 0 0,0 1 1 0 0,1 0-1 0 0,-1 0 1 0 0,1 0-1 0 0,-1 0 0 0 0,1-1 1 0 0,-1 1-1 0 0,1 0 0 0 0,0-1 1 0 0,-1 1-1 0 0,1 0 1 0 0,-1-1-1 0 0,1 1 0 0 0,0 0 1 0 0,-1-1-1 0 0,1 1 0 0 0,0-1 1 0 0,-1 1-1 0 0,1-1 1 0 0,0 1-1 0 0,-1-1 0 0 0,1 1 1 0 0,0-1-1 0 0,0 1 0 0 0,0-1 1 0 0,0 1-1 0 0,0-1 1 0 0,-1 0 24 0 0,1-4-267 0 0,-1-1-74 0 0,1 0-98 0 0,1 3 175 0 0,-1 0-33 0 0,0-2-311 0 0,0 2 258 0 0,0 1-34 0 0,0 1-17 0 0,0 1-50 0 0,0-1-47 0 0,0 1-40 0 0,0 0-152 0 0,0 0-40 0 0,0-1-184 0 0,0 1-500 0 0</inkml:trace>
  <inkml:trace contextRef="#ctx0" brushRef="#br0" timeOffset="4809.7">64 222 8032 0 0,'0'0'182'0'0,"0"0"29"0"0,0 0 12 0 0,0 0-75 0 0,0 0-8 0 0,0 0 54 0 0,0 0 170 0 0,0 0 319 0 0,-2 0 21 0 0,-2 0-535 0 0,2 0 85 0 0,0 1 127 0 0,1 1 246 0 0,2-1-332 0 0,0 1-38 0 0,1 0-9 0 0,0 0-155 0 0,-1 0-94 0 0,1-1-36 0 0,-1 0-34 0 0,0 1-37 0 0,7 5 218 0 0,-5-3-46 0 0,0-1 0 0 0,0 0-1 0 0,0 0 1 0 0,1 0 0 0 0,0 0 0 0 0,0-1-64 0 0,6 3 177 0 0,-8-4-135 0 0,1 0 0 0 0,-1 0 0 0 0,0 1-1 0 0,0-1 1 0 0,0 0 0 0 0,1 1 0 0 0,-2-1-1 0 0,1 1 1 0 0,0 0-42 0 0,7 5 200 0 0,6 2 226 0 0,0-1 23 0 0,-6-1-206 0 0,3 5 84 0 0,0-2-101 0 0,3 1-53 0 0,6 4-14 0 0,16 16 217 0 0,-30-26-310 0 0,10 6 133 0 0,-4-4-8 0 0,-1-1 22 0 0,2-1 64 0 0,-7-1-175 0 0,1 0-1 0 0,-1 0 0 0 0,0 0 0 0 0,0 1 1 0 0,0 1-102 0 0,13 9 188 0 0,-6-5-76 0 0,-2-1-39 0 0,10 5 83 0 0,-14-10-112 0 0,0 2 0 0 0,-1-1 0 0 0,0 1 0 0 0,0 0 0 0 0,0 0-44 0 0,-3-3 28 0 0,0 0 0 0 0,-1 0 0 0 0,1-1-1 0 0,0 1 1 0 0,1-1 0 0 0,-1 0 0 0 0,0-1-1 0 0,2 1-27 0 0,17 9 124 0 0,0 2 75 0 0,-7-3-20 0 0,-8-4-95 0 0,-2-3-8 0 0,4-4-64 0 0,-10 1-4 0 0,2 0 68 0 0,-2 0 0 0 0,0 0-47 0 0,0 0-51 0 0,0 0-56 0 0,0 0-113 0 0,0 0-204 0 0,0 0 210 0 0,0 0-46 0 0,0 0-82 0 0,0 0 103 0 0,0 0-42 0 0,0 0-45 0 0,0 0-42 0 0,0 0-40 0 0,1 0-36 0 0,-1 0-265 0 0,0 0-58 0 0,1 0-46 0 0,0 0-34 0 0,3 0-1461 0 0,5 0-1287 0 0</inkml:trace>
  <inkml:trace contextRef="#ctx0" brushRef="#br0" timeOffset="5119.85">885 1 7224 0 0,'0'0'165'0'0,"0"0"22"0"0,0 0 7 0 0,0 3-23 0 0,-3 10-136 0 0,1-9-37 0 0,-2 4 32 0 0,-1 1 70 0 0,3-5 23 0 0,-1 0 58 0 0,-7 1 284 0 0,4 8 14 0 0,-6 2-56 0 0,4-7-234 0 0,2 1-39 0 0,2 0 15 0 0,-10 16 186 0 0,7-12-240 0 0,-2 11 189 0 0,0-1 21 0 0,2-10-170 0 0,-6 7 137 0 0,3-4-77 0 0,2-4-70 0 0,-4 10 117 0 0,6-1-83 0 0,5-16-137 0 0,0-1-1 0 0,-1 1 0 0 0,1-1 1 0 0,-1 1-1 0 0,0-1 0 0 0,0 0 1 0 0,-1 1-38 0 0,-7 13 215 0 0,2-1-33 0 0,6-12-121 0 0,-1 0 1 0 0,1 1-1 0 0,-1-1 0 0 0,0 0 1 0 0,-1 0-1 0 0,1 0 0 0 0,-1-1 1 0 0,-1 2-62 0 0,-3 1 108 0 0,5-4-51 0 0,-1 1 0 0 0,1-1-1 0 0,0 0 1 0 0,0 1 0 0 0,1 0 0 0 0,-1 0-57 0 0,0 2 107 0 0,1-1-42 0 0,-1 2 23 0 0,0-2 7 0 0,-1 0 39 0 0,-2 1 73 0 0,-5 7 32 0 0,8-6-139 0 0,3-7-89 0 0,0 0-1 0 0,0 1 1 0 0,0-1-1 0 0,0 1 1 0 0,-1-1-1 0 0,1 1 1 0 0,0-1-1 0 0,0 1 1 0 0,0-1-1 0 0,-1 0 1 0 0,1 1 0 0 0,0-1-1 0 0,-1 0 1 0 0,1 1-1 0 0,0-1 1 0 0,-1 0-1 0 0,1 1 1 0 0,0-1-1 0 0,-1 0 1 0 0,1 0-1 0 0,-1 1 1 0 0,1-1-1 0 0,0 0 1 0 0,-1 0 0 0 0,1 0-1 0 0,-1 1 1 0 0,1-1-1 0 0,-1 0 1 0 0,1 0-1 0 0,-1 0 1 0 0,1 0-1 0 0,-1 0 1 0 0,1 0-1 0 0,-1 0 1 0 0,1 0 0 0 0,-1 0-11 0 0,-1 0 212 0 0,2 0-177 0 0,0 0-33 0 0,0 0-89 0 0,0 0-127 0 0,0 0-13 0 0,0 0-36 0 0,2 0-714 0 0,9 0-58 0 0,-8 0-11 0 0</inkml:trace>
  <inkml:trace contextRef="#ctx0" brushRef="#br0" timeOffset="5564.08">932 1 6880 0 0,'0'0'157'0'0,"0"0"23"0"0,0 0 11 0 0,0 0-60 0 0,0 0 3 0 0,0 0 62 0 0,0 0 181 0 0,0 0 331 0 0,0 3 27 0 0,0-2-667 0 0,0 1 64 0 0,0 2 189 0 0,0 5 299 0 0,0-5-386 0 0,0-1-53 0 0,0 0-85 0 0,0-1 323 0 0,0 1-18 0 0,0 11-62 0 0,0 28 722 0 0,0-23-650 0 0,0-2-112 0 0,0 2-96 0 0,0-16-172 0 0,0 0-1 0 0,1 1 1 0 0,-1-1-1 0 0,1 1 1 0 0,0-1-1 0 0,0 0 1 0 0,0 1-1 0 0,1 0-30 0 0,4 12 114 0 0,-1 10 46 0 0,6-5 6 0 0,-6 11 29 0 0,-1-14-107 0 0,3 15 83 0 0,-5-5-15 0 0,1 5 14 0 0,6 23 144 0 0,-2-22-142 0 0,-3-9-57 0 0,5 14 110 0 0,-1 0-16 0 0,-3-16-111 0 0,11 69 302 0 0,-15-80-314 0 0,1 0 1 0 0,-2 0-1 0 0,0 0 0 0 0,0 3-86 0 0,0-5 66 0 0,0-1 1 0 0,0 1-1 0 0,2 9-66 0 0,9 15 168 0 0,-6-2 3 0 0,-1-16-81 0 0,-2-10-44 0 0,0 1 0 0 0,0 0 0 0 0,-1-1 0 0 0,0 1 0 0 0,0 0-1 0 0,-1 0-45 0 0,0 5 18 0 0,0 1 59 0 0,0 1 52 0 0,0 0 37 0 0,0 32 484 0 0,0-27-403 0 0,0 2-46 0 0,0-18-97 0 0,0-3 3 0 0,0 0 10 0 0,0 0 3 0 0,0 0 0 0 0,0 0-9 0 0,0 0-38 0 0,0 0-3 0 0,0 0-16 0 0,0 0-134 0 0,0 0-18 0 0,0 0 11 0 0,0 0-66 0 0,0 0-128 0 0,0 0 4 0 0,0 0-36 0 0,0 0-832 0 0,0 0 877 0 0,0 0 60 0 0,0 0 1 0 0,0 0-41 0 0,1 0 3 0 0,-1 0-42 0 0,1 0-47 0 0,0 0-53 0 0,-1 0-57 0 0,1 0-53 0 0,1 0-48 0 0,-1 0-40 0 0,0 0-164 0 0,1 0-41 0 0,0 0-197 0 0,2 0-537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13.2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1 474 3456 0 0,'2'0'76'0'0,"12"0"70"0"0,1 1-59 0 0,9 0-36 0 0,-15-1-51 0 0,0 0 0 0 0,0 0 0 0 0,0-1 0 0 0,0-1 0 0 0,1 1 0 0 0,6-4 2 0 0,11-2 0 0 0,-4 5 59 0 0,13 3 200 0 0,-5 0 16 0 0,-13-1 82 0 0,0-1-1 0 0,18-2-358 0 0,-21 0 146 0 0,33-4 285 0 0,0 4-56 0 0,-20 1-16 0 0,1 0 1 0 0,8-3-360 0 0,-5 0 241 0 0,31 0 247 0 0,3-5 34 0 0,10 4 20 0 0,-36 2-272 0 0,30-3 215 0 0,-20 5-206 0 0,24 0-49 0 0,-23-3-16 0 0,11-3-214 0 0,1-1 253 0 0,48 2-253 0 0,-61 4 46 0 0,86-7 22 0 0,-10 4-41 0 0,-10-4 37 0 0,5 5-48 0 0,-5-6-16 0 0,7 6 0 0 0,4-6 0 0 0,-4 6 14 0 0,-61 1 20 0 0,115-5 78 0 0,10 1-10 0 0,8 0 4 0 0,-83 9-49 0 0,170-5 87 0 0,-223 1-100 0 0,161-7 151 0 0,-151 11-128 0 0,133-4 122 0 0,-131-2-125 0 0,142-3 136 0 0,-97 5 60 0 0,54-10-260 0 0,52-2 76 0 0,14-2 4 0 0,-113 7-11 0 0,54 4-69 0 0,-39 3 11 0 0,36-9-11 0 0,-55 3 23 0 0,-1 3 44 0 0,-39 2-3 0 0,-7 0-1 0 0,187-5 136 0 0,-102 6-71 0 0,82-7 161 0 0,-130 5-146 0 0,65-6 81 0 0,2 6 5 0 0,8-6 22 0 0,-5 6 6 0 0,-85 0-123 0 0,21 0 44 0 0,4 2 43 0 0,119-5 263 0 0,0 0-46 0 0,-99 6-212 0 0,0-4-36 0 0,151-2 144 0 0,-72 6-125 0 0,-126-1-137 0 0,134-4 67 0 0,9 4-40 0 0,-15 4-25 0 0,330-5 89 0 0,-421-1-150 0 0,218-3 41 0 0,-229 8-45 0 0,235 3 46 0 0,-237 1-45 0 0,228 5 44 0 0,-152-10-37 0 0,297 4 40 0 0,-258 8-57 0 0,-7-6 0 0 0,-3 6 0 0 0,-120-8 1 0 0,60 3 42 0 0,3 3 55 0 0,-62-1-33 0 0,83 6 49 0 0,-62-7-67 0 0,-29-4-50 0 0,203 12-139 0 0,19 13-60 0 0,-213-18 167 0 0,-1 0 33 0 0,85 2 2 0 0,55 7 0 0 0,-99-6 0 0 0,-65-7 11 0 0,-31-2 12 0 0,19 2 7 0 0,7-3-30 0 0,150-3 67 0 0,-130 0 29 0 0,-86 0-78 0 0,-1-1 0 0 0,1 0 0 0 0,0 0 0 0 0,0 0 0 0 0,-1-1 0 0 0,1 0 0 0 0,2-1-18 0 0,-2 1 15 0 0,-5 1-237 0 0,1 0 91 0 0,-1 1 78 0 0,1-1 66 0 0,-1 1 49 0 0,0-1 38 0 0,5 1 327 0 0,-4 0-274 0 0,0 0-68 0 0,0 0-108 0 0,-1 0-57 0 0,0 0-59 0 0,0 0-67 0 0,-1 0-75 0 0,1 1-47 0 0,-1-1-76 0 0,1 0-80 0 0,0 0-88 0 0,-1 0-91 0 0,1 0-100 0 0,-1 0-104 0 0,1 0-111 0 0,-2 0-1121 0 0,0 0-1191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32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8952 0 0,'0'0'200'0'0,"0"3"33"0"0,0-1-150 0 0,0 14 239 0 0,1-10-251 0 0,1-1-44 0 0,3 3-27 0 0,-4-7 0 0 0,0 1 0 0 0,0-1 0 0 0,-1 1 0 0 0,1-1 0 0 0,0 1 0 0 0,0-1 0 0 0,-1 1 0 0 0,1-1 0 0 0,-1 1 0 0 0,0 0 0 0 0,1-1 0 0 0,-1 1 0 0 0,0 0 0 0 0,0 0 0 0 0,0 5 24 0 0,0-1 34 0 0,0 0 37 0 0,1 0 36 0 0,1 0 39 0 0,3 2 71 0 0,0 2 108 0 0,-2 4 95 0 0,-3-3 231 0 0,0 2-115 0 0,0 0-103 0 0,0 0-92 0 0,0 4-34 0 0,0-2-99 0 0,0-3-110 0 0,0-2-37 0 0,0 9 8 0 0,0-16-21 0 0,0-1 0 0 0,0 8-22 0 0,0 23-18 0 0,0-31-16 0 0,0-2-37 0 0,0 0-49 0 0,0 0-100 0 0,0 0-175 0 0,0 0-27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3:56:32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6992 0 0,'0'0'157'0'0,"0"0"23"0"0,0 0 12 0 0,0 0-7 0 0,0 0-55 0 0,0 0-30 0 0,3-3-4 0 0,10-10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D8C-20CB-4BE0-A827-A1B08FF87B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5586-A38F-458E-A62D-6595A80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4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D8C-20CB-4BE0-A827-A1B08FF87B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5586-A38F-458E-A62D-6595A80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D8C-20CB-4BE0-A827-A1B08FF87B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5586-A38F-458E-A62D-6595A80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7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D8C-20CB-4BE0-A827-A1B08FF87B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5586-A38F-458E-A62D-6595A80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D8C-20CB-4BE0-A827-A1B08FF87B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5586-A38F-458E-A62D-6595A80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D8C-20CB-4BE0-A827-A1B08FF87B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5586-A38F-458E-A62D-6595A80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D8C-20CB-4BE0-A827-A1B08FF87B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5586-A38F-458E-A62D-6595A80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D8C-20CB-4BE0-A827-A1B08FF87B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5586-A38F-458E-A62D-6595A80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8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D8C-20CB-4BE0-A827-A1B08FF87B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5586-A38F-458E-A62D-6595A80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D8C-20CB-4BE0-A827-A1B08FF87B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5586-A38F-458E-A62D-6595A80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0D8C-20CB-4BE0-A827-A1B08FF87B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5586-A38F-458E-A62D-6595A80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0D8C-20CB-4BE0-A827-A1B08FF87BF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35586-A38F-458E-A62D-6595A8054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35.png"/><Relationship Id="rId42" Type="http://schemas.openxmlformats.org/officeDocument/2006/relationships/customXml" Target="../ink/ink19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customXml" Target="../ink/ink32.xml"/><Relationship Id="rId84" Type="http://schemas.openxmlformats.org/officeDocument/2006/relationships/customXml" Target="../ink/ink40.xml"/><Relationship Id="rId89" Type="http://schemas.openxmlformats.org/officeDocument/2006/relationships/image" Target="../media/image69.png"/><Relationship Id="rId16" Type="http://schemas.openxmlformats.org/officeDocument/2006/relationships/customXml" Target="../ink/ink6.xml"/><Relationship Id="rId107" Type="http://schemas.openxmlformats.org/officeDocument/2006/relationships/image" Target="../media/image78.png"/><Relationship Id="rId11" Type="http://schemas.openxmlformats.org/officeDocument/2006/relationships/image" Target="../media/image30.png"/><Relationship Id="rId32" Type="http://schemas.openxmlformats.org/officeDocument/2006/relationships/customXml" Target="../ink/ink14.xml"/><Relationship Id="rId37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64.png"/><Relationship Id="rId102" Type="http://schemas.openxmlformats.org/officeDocument/2006/relationships/customXml" Target="../ink/ink49.xml"/><Relationship Id="rId90" Type="http://schemas.openxmlformats.org/officeDocument/2006/relationships/customXml" Target="../ink/ink43.xml"/><Relationship Id="rId95" Type="http://schemas.openxmlformats.org/officeDocument/2006/relationships/image" Target="../media/image72.png"/><Relationship Id="rId22" Type="http://schemas.openxmlformats.org/officeDocument/2006/relationships/customXml" Target="../ink/ink9.xml"/><Relationship Id="rId27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59.png"/><Relationship Id="rId80" Type="http://schemas.openxmlformats.org/officeDocument/2006/relationships/customXml" Target="../ink/ink38.xml"/><Relationship Id="rId85" Type="http://schemas.openxmlformats.org/officeDocument/2006/relationships/image" Target="../media/image67.png"/><Relationship Id="rId12" Type="http://schemas.openxmlformats.org/officeDocument/2006/relationships/customXml" Target="../ink/ink4.xml"/><Relationship Id="rId17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customXml" Target="../ink/ink17.xml"/><Relationship Id="rId59" Type="http://schemas.openxmlformats.org/officeDocument/2006/relationships/image" Target="../media/image54.png"/><Relationship Id="rId103" Type="http://schemas.openxmlformats.org/officeDocument/2006/relationships/image" Target="../media/image76.png"/><Relationship Id="rId108" Type="http://schemas.openxmlformats.org/officeDocument/2006/relationships/customXml" Target="../ink/ink52.xml"/><Relationship Id="rId20" Type="http://schemas.openxmlformats.org/officeDocument/2006/relationships/customXml" Target="../ink/ink8.xml"/><Relationship Id="rId41" Type="http://schemas.openxmlformats.org/officeDocument/2006/relationships/image" Target="../media/image45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62.png"/><Relationship Id="rId83" Type="http://schemas.openxmlformats.org/officeDocument/2006/relationships/image" Target="../media/image66.png"/><Relationship Id="rId88" Type="http://schemas.openxmlformats.org/officeDocument/2006/relationships/customXml" Target="../ink/ink42.xml"/><Relationship Id="rId91" Type="http://schemas.openxmlformats.org/officeDocument/2006/relationships/image" Target="../media/image70.png"/><Relationship Id="rId96" Type="http://schemas.openxmlformats.org/officeDocument/2006/relationships/customXml" Target="../ink/ink46.xml"/><Relationship Id="rId111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49.png"/><Relationship Id="rId57" Type="http://schemas.openxmlformats.org/officeDocument/2006/relationships/image" Target="../media/image53.png"/><Relationship Id="rId106" Type="http://schemas.openxmlformats.org/officeDocument/2006/relationships/customXml" Target="../ink/ink51.xml"/><Relationship Id="rId10" Type="http://schemas.openxmlformats.org/officeDocument/2006/relationships/customXml" Target="../ink/ink3.xml"/><Relationship Id="rId31" Type="http://schemas.openxmlformats.org/officeDocument/2006/relationships/image" Target="../media/image40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57.png"/><Relationship Id="rId73" Type="http://schemas.openxmlformats.org/officeDocument/2006/relationships/image" Target="../media/image61.png"/><Relationship Id="rId78" Type="http://schemas.openxmlformats.org/officeDocument/2006/relationships/customXml" Target="../ink/ink37.xml"/><Relationship Id="rId81" Type="http://schemas.openxmlformats.org/officeDocument/2006/relationships/image" Target="../media/image65.png"/><Relationship Id="rId86" Type="http://schemas.openxmlformats.org/officeDocument/2006/relationships/customXml" Target="../ink/ink41.xml"/><Relationship Id="rId94" Type="http://schemas.openxmlformats.org/officeDocument/2006/relationships/customXml" Target="../ink/ink45.xml"/><Relationship Id="rId99" Type="http://schemas.openxmlformats.org/officeDocument/2006/relationships/image" Target="../media/image74.png"/><Relationship Id="rId101" Type="http://schemas.openxmlformats.org/officeDocument/2006/relationships/image" Target="../media/image75.png"/><Relationship Id="rId9" Type="http://schemas.openxmlformats.org/officeDocument/2006/relationships/image" Target="../media/image29.png"/><Relationship Id="rId13" Type="http://schemas.openxmlformats.org/officeDocument/2006/relationships/image" Target="../media/image31.png"/><Relationship Id="rId18" Type="http://schemas.openxmlformats.org/officeDocument/2006/relationships/customXml" Target="../ink/ink7.xml"/><Relationship Id="rId39" Type="http://schemas.openxmlformats.org/officeDocument/2006/relationships/image" Target="../media/image44.png"/><Relationship Id="rId109" Type="http://schemas.openxmlformats.org/officeDocument/2006/relationships/image" Target="../media/image79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52.png"/><Relationship Id="rId76" Type="http://schemas.openxmlformats.org/officeDocument/2006/relationships/customXml" Target="../ink/ink36.xml"/><Relationship Id="rId97" Type="http://schemas.openxmlformats.org/officeDocument/2006/relationships/image" Target="../media/image73.png"/><Relationship Id="rId104" Type="http://schemas.openxmlformats.org/officeDocument/2006/relationships/customXml" Target="../ink/ink50.xml"/><Relationship Id="rId7" Type="http://schemas.openxmlformats.org/officeDocument/2006/relationships/image" Target="../media/image2810.png"/><Relationship Id="rId71" Type="http://schemas.openxmlformats.org/officeDocument/2006/relationships/image" Target="../media/image60.png"/><Relationship Id="rId92" Type="http://schemas.openxmlformats.org/officeDocument/2006/relationships/customXml" Target="../ink/ink44.xml"/><Relationship Id="rId2" Type="http://schemas.openxmlformats.org/officeDocument/2006/relationships/customXml" Target="../ink/ink1.xml"/><Relationship Id="rId29" Type="http://schemas.openxmlformats.org/officeDocument/2006/relationships/image" Target="../media/image39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47.png"/><Relationship Id="rId66" Type="http://schemas.openxmlformats.org/officeDocument/2006/relationships/customXml" Target="../ink/ink31.xml"/><Relationship Id="rId87" Type="http://schemas.openxmlformats.org/officeDocument/2006/relationships/image" Target="../media/image68.png"/><Relationship Id="rId110" Type="http://schemas.openxmlformats.org/officeDocument/2006/relationships/customXml" Target="../ink/ink53.xml"/><Relationship Id="rId61" Type="http://schemas.openxmlformats.org/officeDocument/2006/relationships/image" Target="../media/image55.png"/><Relationship Id="rId82" Type="http://schemas.openxmlformats.org/officeDocument/2006/relationships/customXml" Target="../ink/ink39.xml"/><Relationship Id="rId19" Type="http://schemas.openxmlformats.org/officeDocument/2006/relationships/image" Target="../media/image34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42.png"/><Relationship Id="rId56" Type="http://schemas.openxmlformats.org/officeDocument/2006/relationships/customXml" Target="../ink/ink26.xml"/><Relationship Id="rId77" Type="http://schemas.openxmlformats.org/officeDocument/2006/relationships/image" Target="../media/image63.png"/><Relationship Id="rId100" Type="http://schemas.openxmlformats.org/officeDocument/2006/relationships/customXml" Target="../ink/ink48.xml"/><Relationship Id="rId105" Type="http://schemas.openxmlformats.org/officeDocument/2006/relationships/image" Target="../media/image77.png"/><Relationship Id="rId8" Type="http://schemas.openxmlformats.org/officeDocument/2006/relationships/customXml" Target="../ink/ink2.xml"/><Relationship Id="rId51" Type="http://schemas.openxmlformats.org/officeDocument/2006/relationships/image" Target="../media/image50.png"/><Relationship Id="rId72" Type="http://schemas.openxmlformats.org/officeDocument/2006/relationships/customXml" Target="../ink/ink34.xml"/><Relationship Id="rId93" Type="http://schemas.openxmlformats.org/officeDocument/2006/relationships/image" Target="../media/image71.png"/><Relationship Id="rId98" Type="http://schemas.openxmlformats.org/officeDocument/2006/relationships/customXml" Target="../ink/ink47.xml"/><Relationship Id="rId25" Type="http://schemas.openxmlformats.org/officeDocument/2006/relationships/image" Target="../media/image37.png"/><Relationship Id="rId46" Type="http://schemas.openxmlformats.org/officeDocument/2006/relationships/customXml" Target="../ink/ink21.xml"/><Relationship Id="rId67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97.png"/><Relationship Id="rId21" Type="http://schemas.openxmlformats.org/officeDocument/2006/relationships/image" Target="../media/image88.png"/><Relationship Id="rId34" Type="http://schemas.openxmlformats.org/officeDocument/2006/relationships/customXml" Target="../ink/ink68.xml"/><Relationship Id="rId42" Type="http://schemas.openxmlformats.org/officeDocument/2006/relationships/customXml" Target="../ink/ink72.xml"/><Relationship Id="rId47" Type="http://schemas.openxmlformats.org/officeDocument/2006/relationships/image" Target="../media/image101.png"/><Relationship Id="rId50" Type="http://schemas.openxmlformats.org/officeDocument/2006/relationships/customXml" Target="../ink/ink76.xml"/><Relationship Id="rId7" Type="http://schemas.openxmlformats.org/officeDocument/2006/relationships/image" Target="../media/image810.png"/><Relationship Id="rId2" Type="http://schemas.openxmlformats.org/officeDocument/2006/relationships/customXml" Target="../ink/ink54.xml"/><Relationship Id="rId16" Type="http://schemas.openxmlformats.org/officeDocument/2006/relationships/customXml" Target="../ink/ink59.xml"/><Relationship Id="rId29" Type="http://schemas.openxmlformats.org/officeDocument/2006/relationships/image" Target="../media/image92.png"/><Relationship Id="rId11" Type="http://schemas.openxmlformats.org/officeDocument/2006/relationships/image" Target="../media/image83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96.png"/><Relationship Id="rId40" Type="http://schemas.openxmlformats.org/officeDocument/2006/relationships/customXml" Target="../ink/ink71.xml"/><Relationship Id="rId45" Type="http://schemas.openxmlformats.org/officeDocument/2006/relationships/image" Target="../media/image100.png"/><Relationship Id="rId53" Type="http://schemas.openxmlformats.org/officeDocument/2006/relationships/image" Target="../media/image104.pn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49" Type="http://schemas.openxmlformats.org/officeDocument/2006/relationships/image" Target="../media/image102.png"/><Relationship Id="rId10" Type="http://schemas.openxmlformats.org/officeDocument/2006/relationships/customXml" Target="../ink/ink56.xml"/><Relationship Id="rId19" Type="http://schemas.openxmlformats.org/officeDocument/2006/relationships/image" Target="../media/image87.png"/><Relationship Id="rId31" Type="http://schemas.openxmlformats.org/officeDocument/2006/relationships/image" Target="../media/image93.png"/><Relationship Id="rId44" Type="http://schemas.openxmlformats.org/officeDocument/2006/relationships/customXml" Target="../ink/ink73.xml"/><Relationship Id="rId52" Type="http://schemas.openxmlformats.org/officeDocument/2006/relationships/customXml" Target="../ink/ink77.xml"/><Relationship Id="rId9" Type="http://schemas.openxmlformats.org/officeDocument/2006/relationships/image" Target="../media/image82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91.png"/><Relationship Id="rId30" Type="http://schemas.openxmlformats.org/officeDocument/2006/relationships/customXml" Target="../ink/ink66.xml"/><Relationship Id="rId35" Type="http://schemas.openxmlformats.org/officeDocument/2006/relationships/image" Target="../media/image95.png"/><Relationship Id="rId43" Type="http://schemas.openxmlformats.org/officeDocument/2006/relationships/image" Target="../media/image99.png"/><Relationship Id="rId48" Type="http://schemas.openxmlformats.org/officeDocument/2006/relationships/customXml" Target="../ink/ink75.xml"/><Relationship Id="rId8" Type="http://schemas.openxmlformats.org/officeDocument/2006/relationships/customXml" Target="../ink/ink55.xml"/><Relationship Id="rId51" Type="http://schemas.openxmlformats.org/officeDocument/2006/relationships/image" Target="../media/image103.png"/><Relationship Id="rId12" Type="http://schemas.openxmlformats.org/officeDocument/2006/relationships/customXml" Target="../ink/ink57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33" Type="http://schemas.openxmlformats.org/officeDocument/2006/relationships/image" Target="../media/image94.png"/><Relationship Id="rId38" Type="http://schemas.openxmlformats.org/officeDocument/2006/relationships/customXml" Target="../ink/ink70.xml"/><Relationship Id="rId46" Type="http://schemas.openxmlformats.org/officeDocument/2006/relationships/customXml" Target="../ink/ink74.xml"/><Relationship Id="rId20" Type="http://schemas.openxmlformats.org/officeDocument/2006/relationships/customXml" Target="../ink/ink61.xml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4.xml"/><Relationship Id="rId303" Type="http://schemas.openxmlformats.org/officeDocument/2006/relationships/customXml" Target="../ink/ink178.xml"/><Relationship Id="rId21" Type="http://schemas.openxmlformats.org/officeDocument/2006/relationships/image" Target="../media/image112.png"/><Relationship Id="rId42" Type="http://schemas.openxmlformats.org/officeDocument/2006/relationships/customXml" Target="../ink/ink96.xml"/><Relationship Id="rId63" Type="http://schemas.openxmlformats.org/officeDocument/2006/relationships/image" Target="../media/image133.png"/><Relationship Id="rId84" Type="http://schemas.openxmlformats.org/officeDocument/2006/relationships/customXml" Target="../ink/ink117.xml"/><Relationship Id="rId138" Type="http://schemas.openxmlformats.org/officeDocument/2006/relationships/image" Target="../media/image170.png"/><Relationship Id="rId159" Type="http://schemas.openxmlformats.org/officeDocument/2006/relationships/customXml" Target="../ink/ink155.xml"/><Relationship Id="rId324" Type="http://schemas.openxmlformats.org/officeDocument/2006/relationships/image" Target="../media/image369.png"/><Relationship Id="rId170" Type="http://schemas.openxmlformats.org/officeDocument/2006/relationships/image" Target="../media/image186.png"/><Relationship Id="rId191" Type="http://schemas.openxmlformats.org/officeDocument/2006/relationships/customXml" Target="../ink/ink171.xml"/><Relationship Id="rId107" Type="http://schemas.openxmlformats.org/officeDocument/2006/relationships/customXml" Target="../ink/ink129.xml"/><Relationship Id="rId11" Type="http://schemas.openxmlformats.org/officeDocument/2006/relationships/image" Target="../media/image107.png"/><Relationship Id="rId32" Type="http://schemas.openxmlformats.org/officeDocument/2006/relationships/customXml" Target="../ink/ink91.xml"/><Relationship Id="rId53" Type="http://schemas.openxmlformats.org/officeDocument/2006/relationships/image" Target="../media/image128.png"/><Relationship Id="rId74" Type="http://schemas.openxmlformats.org/officeDocument/2006/relationships/customXml" Target="../ink/ink112.xml"/><Relationship Id="rId128" Type="http://schemas.openxmlformats.org/officeDocument/2006/relationships/image" Target="../media/image165.png"/><Relationship Id="rId149" Type="http://schemas.openxmlformats.org/officeDocument/2006/relationships/customXml" Target="../ink/ink150.xml"/><Relationship Id="rId314" Type="http://schemas.openxmlformats.org/officeDocument/2006/relationships/image" Target="../media/image364.png"/><Relationship Id="rId335" Type="http://schemas.openxmlformats.org/officeDocument/2006/relationships/customXml" Target="../ink/ink194.xml"/><Relationship Id="rId95" Type="http://schemas.openxmlformats.org/officeDocument/2006/relationships/customXml" Target="../ink/ink123.xml"/><Relationship Id="rId160" Type="http://schemas.openxmlformats.org/officeDocument/2006/relationships/image" Target="../media/image181.png"/><Relationship Id="rId181" Type="http://schemas.openxmlformats.org/officeDocument/2006/relationships/customXml" Target="../ink/ink166.xml"/><Relationship Id="rId22" Type="http://schemas.openxmlformats.org/officeDocument/2006/relationships/customXml" Target="../ink/ink86.xml"/><Relationship Id="rId43" Type="http://schemas.openxmlformats.org/officeDocument/2006/relationships/image" Target="../media/image123.png"/><Relationship Id="rId64" Type="http://schemas.openxmlformats.org/officeDocument/2006/relationships/customXml" Target="../ink/ink107.xml"/><Relationship Id="rId118" Type="http://schemas.openxmlformats.org/officeDocument/2006/relationships/image" Target="../media/image160.png"/><Relationship Id="rId139" Type="http://schemas.openxmlformats.org/officeDocument/2006/relationships/customXml" Target="../ink/ink145.xml"/><Relationship Id="rId304" Type="http://schemas.openxmlformats.org/officeDocument/2006/relationships/image" Target="../media/image359.png"/><Relationship Id="rId325" Type="http://schemas.openxmlformats.org/officeDocument/2006/relationships/customXml" Target="../ink/ink189.xml"/><Relationship Id="rId85" Type="http://schemas.openxmlformats.org/officeDocument/2006/relationships/image" Target="../media/image144.png"/><Relationship Id="rId150" Type="http://schemas.openxmlformats.org/officeDocument/2006/relationships/image" Target="../media/image176.png"/><Relationship Id="rId171" Type="http://schemas.openxmlformats.org/officeDocument/2006/relationships/customXml" Target="../ink/ink161.xml"/><Relationship Id="rId192" Type="http://schemas.openxmlformats.org/officeDocument/2006/relationships/image" Target="../media/image197.png"/><Relationship Id="rId12" Type="http://schemas.openxmlformats.org/officeDocument/2006/relationships/customXml" Target="../ink/ink81.xml"/><Relationship Id="rId33" Type="http://schemas.openxmlformats.org/officeDocument/2006/relationships/image" Target="../media/image118.png"/><Relationship Id="rId108" Type="http://schemas.openxmlformats.org/officeDocument/2006/relationships/image" Target="../media/image155.png"/><Relationship Id="rId129" Type="http://schemas.openxmlformats.org/officeDocument/2006/relationships/customXml" Target="../ink/ink140.xml"/><Relationship Id="rId315" Type="http://schemas.openxmlformats.org/officeDocument/2006/relationships/customXml" Target="../ink/ink184.xml"/><Relationship Id="rId336" Type="http://schemas.openxmlformats.org/officeDocument/2006/relationships/image" Target="../media/image375.png"/><Relationship Id="rId54" Type="http://schemas.openxmlformats.org/officeDocument/2006/relationships/customXml" Target="../ink/ink102.xml"/><Relationship Id="rId75" Type="http://schemas.openxmlformats.org/officeDocument/2006/relationships/image" Target="../media/image139.png"/><Relationship Id="rId96" Type="http://schemas.openxmlformats.org/officeDocument/2006/relationships/image" Target="../media/image149.png"/><Relationship Id="rId140" Type="http://schemas.openxmlformats.org/officeDocument/2006/relationships/image" Target="../media/image171.png"/><Relationship Id="rId161" Type="http://schemas.openxmlformats.org/officeDocument/2006/relationships/customXml" Target="../ink/ink156.xml"/><Relationship Id="rId182" Type="http://schemas.openxmlformats.org/officeDocument/2006/relationships/image" Target="../media/image192.png"/><Relationship Id="rId23" Type="http://schemas.openxmlformats.org/officeDocument/2006/relationships/image" Target="../media/image113.png"/><Relationship Id="rId119" Type="http://schemas.openxmlformats.org/officeDocument/2006/relationships/customXml" Target="../ink/ink135.xml"/><Relationship Id="rId305" Type="http://schemas.openxmlformats.org/officeDocument/2006/relationships/customXml" Target="../ink/ink179.xml"/><Relationship Id="rId326" Type="http://schemas.openxmlformats.org/officeDocument/2006/relationships/image" Target="../media/image370.png"/><Relationship Id="rId44" Type="http://schemas.openxmlformats.org/officeDocument/2006/relationships/customXml" Target="../ink/ink97.xml"/><Relationship Id="rId65" Type="http://schemas.openxmlformats.org/officeDocument/2006/relationships/image" Target="../media/image134.png"/><Relationship Id="rId86" Type="http://schemas.openxmlformats.org/officeDocument/2006/relationships/customXml" Target="../ink/ink118.xml"/><Relationship Id="rId130" Type="http://schemas.openxmlformats.org/officeDocument/2006/relationships/image" Target="../media/image166.png"/><Relationship Id="rId151" Type="http://schemas.openxmlformats.org/officeDocument/2006/relationships/customXml" Target="../ink/ink151.xml"/><Relationship Id="rId172" Type="http://schemas.openxmlformats.org/officeDocument/2006/relationships/image" Target="../media/image187.png"/><Relationship Id="rId193" Type="http://schemas.openxmlformats.org/officeDocument/2006/relationships/customXml" Target="../ink/ink172.xml"/><Relationship Id="rId13" Type="http://schemas.openxmlformats.org/officeDocument/2006/relationships/image" Target="../media/image108.png"/><Relationship Id="rId109" Type="http://schemas.openxmlformats.org/officeDocument/2006/relationships/customXml" Target="../ink/ink130.xml"/><Relationship Id="rId316" Type="http://schemas.openxmlformats.org/officeDocument/2006/relationships/image" Target="../media/image365.png"/><Relationship Id="rId337" Type="http://schemas.openxmlformats.org/officeDocument/2006/relationships/customXml" Target="../ink/ink195.xml"/><Relationship Id="rId34" Type="http://schemas.openxmlformats.org/officeDocument/2006/relationships/customXml" Target="../ink/ink92.xml"/><Relationship Id="rId55" Type="http://schemas.openxmlformats.org/officeDocument/2006/relationships/image" Target="../media/image129.png"/><Relationship Id="rId76" Type="http://schemas.openxmlformats.org/officeDocument/2006/relationships/customXml" Target="../ink/ink113.xml"/><Relationship Id="rId97" Type="http://schemas.openxmlformats.org/officeDocument/2006/relationships/customXml" Target="../ink/ink124.xml"/><Relationship Id="rId120" Type="http://schemas.openxmlformats.org/officeDocument/2006/relationships/image" Target="../media/image161.png"/><Relationship Id="rId141" Type="http://schemas.openxmlformats.org/officeDocument/2006/relationships/customXml" Target="../ink/ink146.xml"/><Relationship Id="rId7" Type="http://schemas.openxmlformats.org/officeDocument/2006/relationships/image" Target="../media/image1050.png"/><Relationship Id="rId162" Type="http://schemas.openxmlformats.org/officeDocument/2006/relationships/image" Target="../media/image182.png"/><Relationship Id="rId183" Type="http://schemas.openxmlformats.org/officeDocument/2006/relationships/customXml" Target="../ink/ink167.xml"/><Relationship Id="rId306" Type="http://schemas.openxmlformats.org/officeDocument/2006/relationships/image" Target="../media/image360.png"/><Relationship Id="rId24" Type="http://schemas.openxmlformats.org/officeDocument/2006/relationships/customXml" Target="../ink/ink87.xml"/><Relationship Id="rId45" Type="http://schemas.openxmlformats.org/officeDocument/2006/relationships/image" Target="../media/image124.png"/><Relationship Id="rId66" Type="http://schemas.openxmlformats.org/officeDocument/2006/relationships/customXml" Target="../ink/ink108.xml"/><Relationship Id="rId87" Type="http://schemas.openxmlformats.org/officeDocument/2006/relationships/image" Target="../media/image145.png"/><Relationship Id="rId110" Type="http://schemas.openxmlformats.org/officeDocument/2006/relationships/image" Target="../media/image156.png"/><Relationship Id="rId131" Type="http://schemas.openxmlformats.org/officeDocument/2006/relationships/customXml" Target="../ink/ink141.xml"/><Relationship Id="rId327" Type="http://schemas.openxmlformats.org/officeDocument/2006/relationships/customXml" Target="../ink/ink190.xml"/><Relationship Id="rId152" Type="http://schemas.openxmlformats.org/officeDocument/2006/relationships/image" Target="../media/image177.png"/><Relationship Id="rId173" Type="http://schemas.openxmlformats.org/officeDocument/2006/relationships/customXml" Target="../ink/ink162.xml"/><Relationship Id="rId194" Type="http://schemas.openxmlformats.org/officeDocument/2006/relationships/image" Target="../media/image198.png"/><Relationship Id="rId14" Type="http://schemas.openxmlformats.org/officeDocument/2006/relationships/customXml" Target="../ink/ink82.xml"/><Relationship Id="rId35" Type="http://schemas.openxmlformats.org/officeDocument/2006/relationships/image" Target="../media/image119.png"/><Relationship Id="rId56" Type="http://schemas.openxmlformats.org/officeDocument/2006/relationships/customXml" Target="../ink/ink103.xml"/><Relationship Id="rId77" Type="http://schemas.openxmlformats.org/officeDocument/2006/relationships/image" Target="../media/image140.png"/><Relationship Id="rId100" Type="http://schemas.openxmlformats.org/officeDocument/2006/relationships/image" Target="../media/image151.png"/><Relationship Id="rId317" Type="http://schemas.openxmlformats.org/officeDocument/2006/relationships/customXml" Target="../ink/ink185.xml"/><Relationship Id="rId338" Type="http://schemas.openxmlformats.org/officeDocument/2006/relationships/image" Target="../media/image376.png"/><Relationship Id="rId8" Type="http://schemas.openxmlformats.org/officeDocument/2006/relationships/customXml" Target="../ink/ink79.xml"/><Relationship Id="rId98" Type="http://schemas.openxmlformats.org/officeDocument/2006/relationships/image" Target="../media/image150.png"/><Relationship Id="rId121" Type="http://schemas.openxmlformats.org/officeDocument/2006/relationships/customXml" Target="../ink/ink136.xml"/><Relationship Id="rId142" Type="http://schemas.openxmlformats.org/officeDocument/2006/relationships/image" Target="../media/image172.png"/><Relationship Id="rId163" Type="http://schemas.openxmlformats.org/officeDocument/2006/relationships/customXml" Target="../ink/ink157.xml"/><Relationship Id="rId184" Type="http://schemas.openxmlformats.org/officeDocument/2006/relationships/image" Target="../media/image193.png"/><Relationship Id="rId25" Type="http://schemas.openxmlformats.org/officeDocument/2006/relationships/image" Target="../media/image114.png"/><Relationship Id="rId46" Type="http://schemas.openxmlformats.org/officeDocument/2006/relationships/customXml" Target="../ink/ink98.xml"/><Relationship Id="rId67" Type="http://schemas.openxmlformats.org/officeDocument/2006/relationships/image" Target="../media/image135.png"/><Relationship Id="rId307" Type="http://schemas.openxmlformats.org/officeDocument/2006/relationships/customXml" Target="../ink/ink180.xml"/><Relationship Id="rId328" Type="http://schemas.openxmlformats.org/officeDocument/2006/relationships/image" Target="../media/image371.png"/><Relationship Id="rId88" Type="http://schemas.openxmlformats.org/officeDocument/2006/relationships/customXml" Target="../ink/ink119.xml"/><Relationship Id="rId111" Type="http://schemas.openxmlformats.org/officeDocument/2006/relationships/customXml" Target="../ink/ink131.xml"/><Relationship Id="rId132" Type="http://schemas.openxmlformats.org/officeDocument/2006/relationships/image" Target="../media/image167.png"/><Relationship Id="rId153" Type="http://schemas.openxmlformats.org/officeDocument/2006/relationships/customXml" Target="../ink/ink152.xml"/><Relationship Id="rId174" Type="http://schemas.openxmlformats.org/officeDocument/2006/relationships/image" Target="../media/image188.png"/><Relationship Id="rId195" Type="http://schemas.openxmlformats.org/officeDocument/2006/relationships/customXml" Target="../ink/ink173.xml"/><Relationship Id="rId15" Type="http://schemas.openxmlformats.org/officeDocument/2006/relationships/image" Target="../media/image109.png"/><Relationship Id="rId36" Type="http://schemas.openxmlformats.org/officeDocument/2006/relationships/customXml" Target="../ink/ink93.xml"/><Relationship Id="rId57" Type="http://schemas.openxmlformats.org/officeDocument/2006/relationships/image" Target="../media/image130.png"/><Relationship Id="rId106" Type="http://schemas.openxmlformats.org/officeDocument/2006/relationships/image" Target="../media/image154.png"/><Relationship Id="rId127" Type="http://schemas.openxmlformats.org/officeDocument/2006/relationships/customXml" Target="../ink/ink139.xml"/><Relationship Id="rId313" Type="http://schemas.openxmlformats.org/officeDocument/2006/relationships/customXml" Target="../ink/ink183.xml"/><Relationship Id="rId318" Type="http://schemas.openxmlformats.org/officeDocument/2006/relationships/image" Target="../media/image366.png"/><Relationship Id="rId339" Type="http://schemas.openxmlformats.org/officeDocument/2006/relationships/customXml" Target="../ink/ink196.xml"/><Relationship Id="rId10" Type="http://schemas.openxmlformats.org/officeDocument/2006/relationships/customXml" Target="../ink/ink80.xml"/><Relationship Id="rId31" Type="http://schemas.openxmlformats.org/officeDocument/2006/relationships/image" Target="../media/image117.png"/><Relationship Id="rId52" Type="http://schemas.openxmlformats.org/officeDocument/2006/relationships/customXml" Target="../ink/ink101.xml"/><Relationship Id="rId73" Type="http://schemas.openxmlformats.org/officeDocument/2006/relationships/image" Target="../media/image138.png"/><Relationship Id="rId78" Type="http://schemas.openxmlformats.org/officeDocument/2006/relationships/customXml" Target="../ink/ink114.xml"/><Relationship Id="rId94" Type="http://schemas.openxmlformats.org/officeDocument/2006/relationships/image" Target="../media/image148.png"/><Relationship Id="rId99" Type="http://schemas.openxmlformats.org/officeDocument/2006/relationships/customXml" Target="../ink/ink125.xml"/><Relationship Id="rId101" Type="http://schemas.openxmlformats.org/officeDocument/2006/relationships/customXml" Target="../ink/ink126.xml"/><Relationship Id="rId122" Type="http://schemas.openxmlformats.org/officeDocument/2006/relationships/image" Target="../media/image162.png"/><Relationship Id="rId143" Type="http://schemas.openxmlformats.org/officeDocument/2006/relationships/customXml" Target="../ink/ink147.xml"/><Relationship Id="rId148" Type="http://schemas.openxmlformats.org/officeDocument/2006/relationships/image" Target="../media/image175.png"/><Relationship Id="rId164" Type="http://schemas.openxmlformats.org/officeDocument/2006/relationships/image" Target="../media/image183.png"/><Relationship Id="rId169" Type="http://schemas.openxmlformats.org/officeDocument/2006/relationships/customXml" Target="../ink/ink160.xml"/><Relationship Id="rId185" Type="http://schemas.openxmlformats.org/officeDocument/2006/relationships/customXml" Target="../ink/ink168.xml"/><Relationship Id="rId334" Type="http://schemas.openxmlformats.org/officeDocument/2006/relationships/image" Target="../media/image374.png"/><Relationship Id="rId9" Type="http://schemas.openxmlformats.org/officeDocument/2006/relationships/image" Target="../media/image106.png"/><Relationship Id="rId180" Type="http://schemas.openxmlformats.org/officeDocument/2006/relationships/image" Target="../media/image191.png"/><Relationship Id="rId26" Type="http://schemas.openxmlformats.org/officeDocument/2006/relationships/customXml" Target="../ink/ink88.xml"/><Relationship Id="rId308" Type="http://schemas.openxmlformats.org/officeDocument/2006/relationships/image" Target="../media/image361.png"/><Relationship Id="rId329" Type="http://schemas.openxmlformats.org/officeDocument/2006/relationships/customXml" Target="../ink/ink191.xml"/><Relationship Id="rId47" Type="http://schemas.openxmlformats.org/officeDocument/2006/relationships/image" Target="../media/image125.png"/><Relationship Id="rId68" Type="http://schemas.openxmlformats.org/officeDocument/2006/relationships/customXml" Target="../ink/ink109.xml"/><Relationship Id="rId89" Type="http://schemas.openxmlformats.org/officeDocument/2006/relationships/image" Target="../media/image146.png"/><Relationship Id="rId112" Type="http://schemas.openxmlformats.org/officeDocument/2006/relationships/image" Target="../media/image157.png"/><Relationship Id="rId133" Type="http://schemas.openxmlformats.org/officeDocument/2006/relationships/customXml" Target="../ink/ink142.xml"/><Relationship Id="rId154" Type="http://schemas.openxmlformats.org/officeDocument/2006/relationships/image" Target="../media/image178.png"/><Relationship Id="rId175" Type="http://schemas.openxmlformats.org/officeDocument/2006/relationships/customXml" Target="../ink/ink163.xml"/><Relationship Id="rId340" Type="http://schemas.openxmlformats.org/officeDocument/2006/relationships/image" Target="../media/image377.png"/><Relationship Id="rId196" Type="http://schemas.openxmlformats.org/officeDocument/2006/relationships/image" Target="../media/image199.png"/><Relationship Id="rId200" Type="http://schemas.openxmlformats.org/officeDocument/2006/relationships/image" Target="../media/image201.png"/><Relationship Id="rId16" Type="http://schemas.openxmlformats.org/officeDocument/2006/relationships/customXml" Target="../ink/ink83.xml"/><Relationship Id="rId319" Type="http://schemas.openxmlformats.org/officeDocument/2006/relationships/customXml" Target="../ink/ink186.xml"/><Relationship Id="rId37" Type="http://schemas.openxmlformats.org/officeDocument/2006/relationships/image" Target="../media/image120.png"/><Relationship Id="rId58" Type="http://schemas.openxmlformats.org/officeDocument/2006/relationships/customXml" Target="../ink/ink104.xml"/><Relationship Id="rId79" Type="http://schemas.openxmlformats.org/officeDocument/2006/relationships/image" Target="../media/image141.png"/><Relationship Id="rId102" Type="http://schemas.openxmlformats.org/officeDocument/2006/relationships/image" Target="../media/image152.png"/><Relationship Id="rId123" Type="http://schemas.openxmlformats.org/officeDocument/2006/relationships/customXml" Target="../ink/ink137.xml"/><Relationship Id="rId144" Type="http://schemas.openxmlformats.org/officeDocument/2006/relationships/image" Target="../media/image173.png"/><Relationship Id="rId330" Type="http://schemas.openxmlformats.org/officeDocument/2006/relationships/image" Target="../media/image372.png"/><Relationship Id="rId90" Type="http://schemas.openxmlformats.org/officeDocument/2006/relationships/customXml" Target="../ink/ink120.xml"/><Relationship Id="rId165" Type="http://schemas.openxmlformats.org/officeDocument/2006/relationships/customXml" Target="../ink/ink158.xml"/><Relationship Id="rId186" Type="http://schemas.openxmlformats.org/officeDocument/2006/relationships/image" Target="../media/image194.png"/><Relationship Id="rId309" Type="http://schemas.openxmlformats.org/officeDocument/2006/relationships/customXml" Target="../ink/ink181.xml"/><Relationship Id="rId27" Type="http://schemas.openxmlformats.org/officeDocument/2006/relationships/image" Target="../media/image115.png"/><Relationship Id="rId48" Type="http://schemas.openxmlformats.org/officeDocument/2006/relationships/customXml" Target="../ink/ink99.xml"/><Relationship Id="rId69" Type="http://schemas.openxmlformats.org/officeDocument/2006/relationships/image" Target="../media/image136.png"/><Relationship Id="rId113" Type="http://schemas.openxmlformats.org/officeDocument/2006/relationships/customXml" Target="../ink/ink132.xml"/><Relationship Id="rId134" Type="http://schemas.openxmlformats.org/officeDocument/2006/relationships/image" Target="../media/image168.png"/><Relationship Id="rId320" Type="http://schemas.openxmlformats.org/officeDocument/2006/relationships/image" Target="../media/image367.png"/><Relationship Id="rId80" Type="http://schemas.openxmlformats.org/officeDocument/2006/relationships/customXml" Target="../ink/ink115.xml"/><Relationship Id="rId155" Type="http://schemas.openxmlformats.org/officeDocument/2006/relationships/customXml" Target="../ink/ink153.xml"/><Relationship Id="rId176" Type="http://schemas.openxmlformats.org/officeDocument/2006/relationships/image" Target="../media/image189.png"/><Relationship Id="rId197" Type="http://schemas.openxmlformats.org/officeDocument/2006/relationships/customXml" Target="../ink/ink174.xml"/><Relationship Id="rId341" Type="http://schemas.openxmlformats.org/officeDocument/2006/relationships/customXml" Target="../ink/ink197.xml"/><Relationship Id="rId201" Type="http://schemas.openxmlformats.org/officeDocument/2006/relationships/customXml" Target="../ink/ink176.xml"/><Relationship Id="rId17" Type="http://schemas.openxmlformats.org/officeDocument/2006/relationships/image" Target="../media/image110.png"/><Relationship Id="rId38" Type="http://schemas.openxmlformats.org/officeDocument/2006/relationships/customXml" Target="../ink/ink94.xml"/><Relationship Id="rId59" Type="http://schemas.openxmlformats.org/officeDocument/2006/relationships/image" Target="../media/image131.png"/><Relationship Id="rId103" Type="http://schemas.openxmlformats.org/officeDocument/2006/relationships/customXml" Target="../ink/ink127.xml"/><Relationship Id="rId124" Type="http://schemas.openxmlformats.org/officeDocument/2006/relationships/image" Target="../media/image163.png"/><Relationship Id="rId310" Type="http://schemas.openxmlformats.org/officeDocument/2006/relationships/image" Target="../media/image362.png"/><Relationship Id="rId70" Type="http://schemas.openxmlformats.org/officeDocument/2006/relationships/customXml" Target="../ink/ink110.xml"/><Relationship Id="rId91" Type="http://schemas.openxmlformats.org/officeDocument/2006/relationships/customXml" Target="../ink/ink121.xml"/><Relationship Id="rId145" Type="http://schemas.openxmlformats.org/officeDocument/2006/relationships/customXml" Target="../ink/ink148.xml"/><Relationship Id="rId166" Type="http://schemas.openxmlformats.org/officeDocument/2006/relationships/image" Target="../media/image184.png"/><Relationship Id="rId187" Type="http://schemas.openxmlformats.org/officeDocument/2006/relationships/customXml" Target="../ink/ink169.xml"/><Relationship Id="rId331" Type="http://schemas.openxmlformats.org/officeDocument/2006/relationships/customXml" Target="../ink/ink192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9.xml"/><Relationship Id="rId49" Type="http://schemas.openxmlformats.org/officeDocument/2006/relationships/image" Target="../media/image126.png"/><Relationship Id="rId114" Type="http://schemas.openxmlformats.org/officeDocument/2006/relationships/image" Target="../media/image158.png"/><Relationship Id="rId300" Type="http://schemas.openxmlformats.org/officeDocument/2006/relationships/image" Target="../media/image357.png"/><Relationship Id="rId60" Type="http://schemas.openxmlformats.org/officeDocument/2006/relationships/customXml" Target="../ink/ink105.xml"/><Relationship Id="rId81" Type="http://schemas.openxmlformats.org/officeDocument/2006/relationships/image" Target="../media/image142.png"/><Relationship Id="rId135" Type="http://schemas.openxmlformats.org/officeDocument/2006/relationships/customXml" Target="../ink/ink143.xml"/><Relationship Id="rId156" Type="http://schemas.openxmlformats.org/officeDocument/2006/relationships/image" Target="../media/image179.png"/><Relationship Id="rId177" Type="http://schemas.openxmlformats.org/officeDocument/2006/relationships/customXml" Target="../ink/ink164.xml"/><Relationship Id="rId198" Type="http://schemas.openxmlformats.org/officeDocument/2006/relationships/image" Target="../media/image200.png"/><Relationship Id="rId321" Type="http://schemas.openxmlformats.org/officeDocument/2006/relationships/customXml" Target="../ink/ink187.xml"/><Relationship Id="rId342" Type="http://schemas.openxmlformats.org/officeDocument/2006/relationships/image" Target="../media/image378.png"/><Relationship Id="rId18" Type="http://schemas.openxmlformats.org/officeDocument/2006/relationships/customXml" Target="../ink/ink84.xml"/><Relationship Id="rId39" Type="http://schemas.openxmlformats.org/officeDocument/2006/relationships/image" Target="../media/image121.png"/><Relationship Id="rId50" Type="http://schemas.openxmlformats.org/officeDocument/2006/relationships/customXml" Target="../ink/ink100.xml"/><Relationship Id="rId104" Type="http://schemas.openxmlformats.org/officeDocument/2006/relationships/image" Target="../media/image153.png"/><Relationship Id="rId125" Type="http://schemas.openxmlformats.org/officeDocument/2006/relationships/customXml" Target="../ink/ink138.xml"/><Relationship Id="rId146" Type="http://schemas.openxmlformats.org/officeDocument/2006/relationships/image" Target="../media/image174.png"/><Relationship Id="rId167" Type="http://schemas.openxmlformats.org/officeDocument/2006/relationships/customXml" Target="../ink/ink159.xml"/><Relationship Id="rId188" Type="http://schemas.openxmlformats.org/officeDocument/2006/relationships/image" Target="../media/image195.png"/><Relationship Id="rId311" Type="http://schemas.openxmlformats.org/officeDocument/2006/relationships/customXml" Target="../ink/ink182.xml"/><Relationship Id="rId332" Type="http://schemas.openxmlformats.org/officeDocument/2006/relationships/image" Target="../media/image373.png"/><Relationship Id="rId71" Type="http://schemas.openxmlformats.org/officeDocument/2006/relationships/image" Target="../media/image137.png"/><Relationship Id="rId92" Type="http://schemas.openxmlformats.org/officeDocument/2006/relationships/image" Target="../media/image147.png"/><Relationship Id="rId2" Type="http://schemas.openxmlformats.org/officeDocument/2006/relationships/customXml" Target="../ink/ink78.xml"/><Relationship Id="rId29" Type="http://schemas.openxmlformats.org/officeDocument/2006/relationships/image" Target="../media/image116.png"/><Relationship Id="rId40" Type="http://schemas.openxmlformats.org/officeDocument/2006/relationships/customXml" Target="../ink/ink95.xml"/><Relationship Id="rId115" Type="http://schemas.openxmlformats.org/officeDocument/2006/relationships/customXml" Target="../ink/ink133.xml"/><Relationship Id="rId136" Type="http://schemas.openxmlformats.org/officeDocument/2006/relationships/image" Target="../media/image169.png"/><Relationship Id="rId157" Type="http://schemas.openxmlformats.org/officeDocument/2006/relationships/customXml" Target="../ink/ink154.xml"/><Relationship Id="rId178" Type="http://schemas.openxmlformats.org/officeDocument/2006/relationships/image" Target="../media/image190.png"/><Relationship Id="rId301" Type="http://schemas.openxmlformats.org/officeDocument/2006/relationships/customXml" Target="../ink/ink177.xml"/><Relationship Id="rId322" Type="http://schemas.openxmlformats.org/officeDocument/2006/relationships/image" Target="../media/image368.png"/><Relationship Id="rId343" Type="http://schemas.openxmlformats.org/officeDocument/2006/relationships/customXml" Target="../ink/ink198.xml"/><Relationship Id="rId61" Type="http://schemas.openxmlformats.org/officeDocument/2006/relationships/image" Target="../media/image132.png"/><Relationship Id="rId82" Type="http://schemas.openxmlformats.org/officeDocument/2006/relationships/customXml" Target="../ink/ink116.xml"/><Relationship Id="rId199" Type="http://schemas.openxmlformats.org/officeDocument/2006/relationships/customXml" Target="../ink/ink175.xml"/><Relationship Id="rId19" Type="http://schemas.openxmlformats.org/officeDocument/2006/relationships/image" Target="../media/image111.png"/><Relationship Id="rId30" Type="http://schemas.openxmlformats.org/officeDocument/2006/relationships/customXml" Target="../ink/ink90.xml"/><Relationship Id="rId105" Type="http://schemas.openxmlformats.org/officeDocument/2006/relationships/customXml" Target="../ink/ink128.xml"/><Relationship Id="rId126" Type="http://schemas.openxmlformats.org/officeDocument/2006/relationships/image" Target="../media/image164.png"/><Relationship Id="rId147" Type="http://schemas.openxmlformats.org/officeDocument/2006/relationships/customXml" Target="../ink/ink149.xml"/><Relationship Id="rId168" Type="http://schemas.openxmlformats.org/officeDocument/2006/relationships/image" Target="../media/image185.png"/><Relationship Id="rId312" Type="http://schemas.openxmlformats.org/officeDocument/2006/relationships/image" Target="../media/image363.png"/><Relationship Id="rId333" Type="http://schemas.openxmlformats.org/officeDocument/2006/relationships/customXml" Target="../ink/ink193.xml"/><Relationship Id="rId51" Type="http://schemas.openxmlformats.org/officeDocument/2006/relationships/image" Target="../media/image127.png"/><Relationship Id="rId72" Type="http://schemas.openxmlformats.org/officeDocument/2006/relationships/customXml" Target="../ink/ink111.xml"/><Relationship Id="rId93" Type="http://schemas.openxmlformats.org/officeDocument/2006/relationships/customXml" Target="../ink/ink122.xml"/><Relationship Id="rId189" Type="http://schemas.openxmlformats.org/officeDocument/2006/relationships/customXml" Target="../ink/ink170.xml"/><Relationship Id="rId116" Type="http://schemas.openxmlformats.org/officeDocument/2006/relationships/image" Target="../media/image159.png"/><Relationship Id="rId137" Type="http://schemas.openxmlformats.org/officeDocument/2006/relationships/customXml" Target="../ink/ink144.xml"/><Relationship Id="rId158" Type="http://schemas.openxmlformats.org/officeDocument/2006/relationships/image" Target="../media/image180.png"/><Relationship Id="rId302" Type="http://schemas.openxmlformats.org/officeDocument/2006/relationships/image" Target="../media/image358.png"/><Relationship Id="rId323" Type="http://schemas.openxmlformats.org/officeDocument/2006/relationships/customXml" Target="../ink/ink188.xml"/><Relationship Id="rId344" Type="http://schemas.openxmlformats.org/officeDocument/2006/relationships/image" Target="../media/image379.png"/><Relationship Id="rId20" Type="http://schemas.openxmlformats.org/officeDocument/2006/relationships/customXml" Target="../ink/ink85.xml"/><Relationship Id="rId41" Type="http://schemas.openxmlformats.org/officeDocument/2006/relationships/image" Target="../media/image122.png"/><Relationship Id="rId62" Type="http://schemas.openxmlformats.org/officeDocument/2006/relationships/customXml" Target="../ink/ink106.xml"/><Relationship Id="rId83" Type="http://schemas.openxmlformats.org/officeDocument/2006/relationships/image" Target="../media/image143.png"/><Relationship Id="rId179" Type="http://schemas.openxmlformats.org/officeDocument/2006/relationships/customXml" Target="../ink/ink165.xml"/><Relationship Id="rId190" Type="http://schemas.openxmlformats.org/officeDocument/2006/relationships/image" Target="../media/image19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9.xml"/><Relationship Id="rId21" Type="http://schemas.openxmlformats.org/officeDocument/2006/relationships/image" Target="../media/image209.png"/><Relationship Id="rId42" Type="http://schemas.openxmlformats.org/officeDocument/2006/relationships/customXml" Target="../ink/ink217.xml"/><Relationship Id="rId47" Type="http://schemas.openxmlformats.org/officeDocument/2006/relationships/image" Target="../media/image222.png"/><Relationship Id="rId63" Type="http://schemas.openxmlformats.org/officeDocument/2006/relationships/image" Target="../media/image230.png"/><Relationship Id="rId68" Type="http://schemas.openxmlformats.org/officeDocument/2006/relationships/customXml" Target="../ink/ink230.xml"/><Relationship Id="rId84" Type="http://schemas.openxmlformats.org/officeDocument/2006/relationships/customXml" Target="../ink/ink238.xml"/><Relationship Id="rId89" Type="http://schemas.openxmlformats.org/officeDocument/2006/relationships/image" Target="../media/image243.png"/><Relationship Id="rId16" Type="http://schemas.openxmlformats.org/officeDocument/2006/relationships/customXml" Target="../ink/ink204.xml"/><Relationship Id="rId11" Type="http://schemas.openxmlformats.org/officeDocument/2006/relationships/image" Target="../media/image204.png"/><Relationship Id="rId32" Type="http://schemas.openxmlformats.org/officeDocument/2006/relationships/customXml" Target="../ink/ink212.xml"/><Relationship Id="rId37" Type="http://schemas.openxmlformats.org/officeDocument/2006/relationships/image" Target="../media/image217.png"/><Relationship Id="rId53" Type="http://schemas.openxmlformats.org/officeDocument/2006/relationships/image" Target="../media/image225.png"/><Relationship Id="rId58" Type="http://schemas.openxmlformats.org/officeDocument/2006/relationships/customXml" Target="../ink/ink225.xml"/><Relationship Id="rId74" Type="http://schemas.openxmlformats.org/officeDocument/2006/relationships/customXml" Target="../ink/ink233.xml"/><Relationship Id="rId79" Type="http://schemas.openxmlformats.org/officeDocument/2006/relationships/image" Target="../media/image238.png"/><Relationship Id="rId90" Type="http://schemas.openxmlformats.org/officeDocument/2006/relationships/customXml" Target="../ink/ink241.xml"/><Relationship Id="rId95" Type="http://schemas.openxmlformats.org/officeDocument/2006/relationships/image" Target="../media/image246.png"/><Relationship Id="rId22" Type="http://schemas.openxmlformats.org/officeDocument/2006/relationships/customXml" Target="../ink/ink207.xml"/><Relationship Id="rId27" Type="http://schemas.openxmlformats.org/officeDocument/2006/relationships/image" Target="../media/image212.png"/><Relationship Id="rId43" Type="http://schemas.openxmlformats.org/officeDocument/2006/relationships/image" Target="../media/image220.png"/><Relationship Id="rId48" Type="http://schemas.openxmlformats.org/officeDocument/2006/relationships/customXml" Target="../ink/ink220.xml"/><Relationship Id="rId64" Type="http://schemas.openxmlformats.org/officeDocument/2006/relationships/customXml" Target="../ink/ink228.xml"/><Relationship Id="rId69" Type="http://schemas.openxmlformats.org/officeDocument/2006/relationships/image" Target="../media/image233.png"/><Relationship Id="rId8" Type="http://schemas.openxmlformats.org/officeDocument/2006/relationships/customXml" Target="../ink/ink200.xml"/><Relationship Id="rId51" Type="http://schemas.openxmlformats.org/officeDocument/2006/relationships/image" Target="../media/image224.png"/><Relationship Id="rId72" Type="http://schemas.openxmlformats.org/officeDocument/2006/relationships/customXml" Target="../ink/ink232.xml"/><Relationship Id="rId80" Type="http://schemas.openxmlformats.org/officeDocument/2006/relationships/customXml" Target="../ink/ink236.xml"/><Relationship Id="rId85" Type="http://schemas.openxmlformats.org/officeDocument/2006/relationships/image" Target="../media/image241.png"/><Relationship Id="rId93" Type="http://schemas.openxmlformats.org/officeDocument/2006/relationships/image" Target="../media/image245.png"/><Relationship Id="rId12" Type="http://schemas.openxmlformats.org/officeDocument/2006/relationships/customXml" Target="../ink/ink202.xml"/><Relationship Id="rId17" Type="http://schemas.openxmlformats.org/officeDocument/2006/relationships/image" Target="../media/image207.png"/><Relationship Id="rId25" Type="http://schemas.openxmlformats.org/officeDocument/2006/relationships/image" Target="../media/image211.png"/><Relationship Id="rId33" Type="http://schemas.openxmlformats.org/officeDocument/2006/relationships/image" Target="../media/image215.png"/><Relationship Id="rId38" Type="http://schemas.openxmlformats.org/officeDocument/2006/relationships/customXml" Target="../ink/ink215.xml"/><Relationship Id="rId46" Type="http://schemas.openxmlformats.org/officeDocument/2006/relationships/customXml" Target="../ink/ink219.xml"/><Relationship Id="rId59" Type="http://schemas.openxmlformats.org/officeDocument/2006/relationships/image" Target="../media/image228.png"/><Relationship Id="rId67" Type="http://schemas.openxmlformats.org/officeDocument/2006/relationships/image" Target="../media/image232.png"/><Relationship Id="rId20" Type="http://schemas.openxmlformats.org/officeDocument/2006/relationships/customXml" Target="../ink/ink206.xml"/><Relationship Id="rId41" Type="http://schemas.openxmlformats.org/officeDocument/2006/relationships/image" Target="../media/image219.png"/><Relationship Id="rId54" Type="http://schemas.openxmlformats.org/officeDocument/2006/relationships/customXml" Target="../ink/ink223.xml"/><Relationship Id="rId62" Type="http://schemas.openxmlformats.org/officeDocument/2006/relationships/customXml" Target="../ink/ink227.xml"/><Relationship Id="rId70" Type="http://schemas.openxmlformats.org/officeDocument/2006/relationships/customXml" Target="../ink/ink231.xml"/><Relationship Id="rId75" Type="http://schemas.openxmlformats.org/officeDocument/2006/relationships/image" Target="../media/image236.png"/><Relationship Id="rId83" Type="http://schemas.openxmlformats.org/officeDocument/2006/relationships/image" Target="../media/image240.png"/><Relationship Id="rId88" Type="http://schemas.openxmlformats.org/officeDocument/2006/relationships/customXml" Target="../ink/ink240.xml"/><Relationship Id="rId91" Type="http://schemas.openxmlformats.org/officeDocument/2006/relationships/image" Target="../media/image244.png"/><Relationship Id="rId96" Type="http://schemas.openxmlformats.org/officeDocument/2006/relationships/customXml" Target="../ink/ink244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06.png"/><Relationship Id="rId23" Type="http://schemas.openxmlformats.org/officeDocument/2006/relationships/image" Target="../media/image210.png"/><Relationship Id="rId28" Type="http://schemas.openxmlformats.org/officeDocument/2006/relationships/customXml" Target="../ink/ink210.xml"/><Relationship Id="rId36" Type="http://schemas.openxmlformats.org/officeDocument/2006/relationships/customXml" Target="../ink/ink214.xml"/><Relationship Id="rId49" Type="http://schemas.openxmlformats.org/officeDocument/2006/relationships/image" Target="../media/image223.png"/><Relationship Id="rId57" Type="http://schemas.openxmlformats.org/officeDocument/2006/relationships/image" Target="../media/image227.png"/><Relationship Id="rId10" Type="http://schemas.openxmlformats.org/officeDocument/2006/relationships/customXml" Target="../ink/ink201.xml"/><Relationship Id="rId31" Type="http://schemas.openxmlformats.org/officeDocument/2006/relationships/image" Target="../media/image214.png"/><Relationship Id="rId44" Type="http://schemas.openxmlformats.org/officeDocument/2006/relationships/customXml" Target="../ink/ink218.xml"/><Relationship Id="rId52" Type="http://schemas.openxmlformats.org/officeDocument/2006/relationships/customXml" Target="../ink/ink222.xml"/><Relationship Id="rId60" Type="http://schemas.openxmlformats.org/officeDocument/2006/relationships/customXml" Target="../ink/ink226.xml"/><Relationship Id="rId65" Type="http://schemas.openxmlformats.org/officeDocument/2006/relationships/image" Target="../media/image231.png"/><Relationship Id="rId73" Type="http://schemas.openxmlformats.org/officeDocument/2006/relationships/image" Target="../media/image235.png"/><Relationship Id="rId78" Type="http://schemas.openxmlformats.org/officeDocument/2006/relationships/customXml" Target="../ink/ink235.xml"/><Relationship Id="rId81" Type="http://schemas.openxmlformats.org/officeDocument/2006/relationships/image" Target="../media/image239.png"/><Relationship Id="rId86" Type="http://schemas.openxmlformats.org/officeDocument/2006/relationships/customXml" Target="../ink/ink239.xml"/><Relationship Id="rId94" Type="http://schemas.openxmlformats.org/officeDocument/2006/relationships/customXml" Target="../ink/ink243.xml"/><Relationship Id="rId9" Type="http://schemas.openxmlformats.org/officeDocument/2006/relationships/image" Target="../media/image203.png"/><Relationship Id="rId13" Type="http://schemas.openxmlformats.org/officeDocument/2006/relationships/image" Target="../media/image205.png"/><Relationship Id="rId18" Type="http://schemas.openxmlformats.org/officeDocument/2006/relationships/customXml" Target="../ink/ink205.xml"/><Relationship Id="rId39" Type="http://schemas.openxmlformats.org/officeDocument/2006/relationships/image" Target="../media/image218.png"/><Relationship Id="rId34" Type="http://schemas.openxmlformats.org/officeDocument/2006/relationships/customXml" Target="../ink/ink213.xml"/><Relationship Id="rId50" Type="http://schemas.openxmlformats.org/officeDocument/2006/relationships/customXml" Target="../ink/ink221.xml"/><Relationship Id="rId55" Type="http://schemas.openxmlformats.org/officeDocument/2006/relationships/image" Target="../media/image226.png"/><Relationship Id="rId76" Type="http://schemas.openxmlformats.org/officeDocument/2006/relationships/customXml" Target="../ink/ink234.xml"/><Relationship Id="rId97" Type="http://schemas.openxmlformats.org/officeDocument/2006/relationships/image" Target="../media/image247.png"/><Relationship Id="rId7" Type="http://schemas.openxmlformats.org/officeDocument/2006/relationships/image" Target="../media/image202.png"/><Relationship Id="rId71" Type="http://schemas.openxmlformats.org/officeDocument/2006/relationships/image" Target="../media/image234.png"/><Relationship Id="rId92" Type="http://schemas.openxmlformats.org/officeDocument/2006/relationships/customXml" Target="../ink/ink242.xml"/><Relationship Id="rId2" Type="http://schemas.openxmlformats.org/officeDocument/2006/relationships/customXml" Target="../ink/ink199.xml"/><Relationship Id="rId29" Type="http://schemas.openxmlformats.org/officeDocument/2006/relationships/image" Target="../media/image213.png"/><Relationship Id="rId24" Type="http://schemas.openxmlformats.org/officeDocument/2006/relationships/customXml" Target="../ink/ink208.xml"/><Relationship Id="rId40" Type="http://schemas.openxmlformats.org/officeDocument/2006/relationships/customXml" Target="../ink/ink216.xml"/><Relationship Id="rId45" Type="http://schemas.openxmlformats.org/officeDocument/2006/relationships/image" Target="../media/image221.png"/><Relationship Id="rId66" Type="http://schemas.openxmlformats.org/officeDocument/2006/relationships/customXml" Target="../ink/ink229.xml"/><Relationship Id="rId87" Type="http://schemas.openxmlformats.org/officeDocument/2006/relationships/image" Target="../media/image242.png"/><Relationship Id="rId61" Type="http://schemas.openxmlformats.org/officeDocument/2006/relationships/image" Target="../media/image229.png"/><Relationship Id="rId82" Type="http://schemas.openxmlformats.org/officeDocument/2006/relationships/customXml" Target="../ink/ink237.xml"/><Relationship Id="rId19" Type="http://schemas.openxmlformats.org/officeDocument/2006/relationships/image" Target="../media/image208.png"/><Relationship Id="rId14" Type="http://schemas.openxmlformats.org/officeDocument/2006/relationships/customXml" Target="../ink/ink203.xml"/><Relationship Id="rId30" Type="http://schemas.openxmlformats.org/officeDocument/2006/relationships/customXml" Target="../ink/ink211.xml"/><Relationship Id="rId35" Type="http://schemas.openxmlformats.org/officeDocument/2006/relationships/image" Target="../media/image216.png"/><Relationship Id="rId56" Type="http://schemas.openxmlformats.org/officeDocument/2006/relationships/customXml" Target="../ink/ink224.xml"/><Relationship Id="rId77" Type="http://schemas.openxmlformats.org/officeDocument/2006/relationships/image" Target="../media/image237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5.xml"/><Relationship Id="rId21" Type="http://schemas.openxmlformats.org/officeDocument/2006/relationships/image" Target="../media/image255.png"/><Relationship Id="rId42" Type="http://schemas.openxmlformats.org/officeDocument/2006/relationships/image" Target="../media/image265.png"/><Relationship Id="rId47" Type="http://schemas.openxmlformats.org/officeDocument/2006/relationships/customXml" Target="../ink/ink266.xml"/><Relationship Id="rId63" Type="http://schemas.openxmlformats.org/officeDocument/2006/relationships/customXml" Target="../ink/ink274.xml"/><Relationship Id="rId68" Type="http://schemas.openxmlformats.org/officeDocument/2006/relationships/image" Target="../media/image278.png"/><Relationship Id="rId84" Type="http://schemas.openxmlformats.org/officeDocument/2006/relationships/image" Target="../media/image286.png"/><Relationship Id="rId89" Type="http://schemas.openxmlformats.org/officeDocument/2006/relationships/customXml" Target="../ink/ink287.xml"/><Relationship Id="rId16" Type="http://schemas.openxmlformats.org/officeDocument/2006/relationships/customXml" Target="../ink/ink250.xml"/><Relationship Id="rId11" Type="http://schemas.openxmlformats.org/officeDocument/2006/relationships/image" Target="../media/image250.png"/><Relationship Id="rId32" Type="http://schemas.openxmlformats.org/officeDocument/2006/relationships/image" Target="../media/image260.png"/><Relationship Id="rId37" Type="http://schemas.openxmlformats.org/officeDocument/2006/relationships/customXml" Target="../ink/ink261.xml"/><Relationship Id="rId53" Type="http://schemas.openxmlformats.org/officeDocument/2006/relationships/customXml" Target="../ink/ink269.xml"/><Relationship Id="rId58" Type="http://schemas.openxmlformats.org/officeDocument/2006/relationships/image" Target="../media/image273.png"/><Relationship Id="rId74" Type="http://schemas.openxmlformats.org/officeDocument/2006/relationships/image" Target="../media/image281.png"/><Relationship Id="rId79" Type="http://schemas.openxmlformats.org/officeDocument/2006/relationships/customXml" Target="../ink/ink282.xml"/><Relationship Id="rId102" Type="http://schemas.openxmlformats.org/officeDocument/2006/relationships/image" Target="../media/image295.png"/><Relationship Id="rId90" Type="http://schemas.openxmlformats.org/officeDocument/2006/relationships/image" Target="../media/image289.png"/><Relationship Id="rId95" Type="http://schemas.openxmlformats.org/officeDocument/2006/relationships/customXml" Target="../ink/ink290.xml"/><Relationship Id="rId22" Type="http://schemas.openxmlformats.org/officeDocument/2006/relationships/customXml" Target="../ink/ink253.xml"/><Relationship Id="rId27" Type="http://schemas.openxmlformats.org/officeDocument/2006/relationships/customXml" Target="../ink/ink256.xml"/><Relationship Id="rId43" Type="http://schemas.openxmlformats.org/officeDocument/2006/relationships/customXml" Target="../ink/ink264.xml"/><Relationship Id="rId48" Type="http://schemas.openxmlformats.org/officeDocument/2006/relationships/image" Target="../media/image268.png"/><Relationship Id="rId64" Type="http://schemas.openxmlformats.org/officeDocument/2006/relationships/image" Target="../media/image276.png"/><Relationship Id="rId69" Type="http://schemas.openxmlformats.org/officeDocument/2006/relationships/customXml" Target="../ink/ink277.xml"/><Relationship Id="rId80" Type="http://schemas.openxmlformats.org/officeDocument/2006/relationships/image" Target="../media/image284.png"/><Relationship Id="rId85" Type="http://schemas.openxmlformats.org/officeDocument/2006/relationships/customXml" Target="../ink/ink285.xml"/><Relationship Id="rId12" Type="http://schemas.openxmlformats.org/officeDocument/2006/relationships/customXml" Target="../ink/ink248.xml"/><Relationship Id="rId17" Type="http://schemas.openxmlformats.org/officeDocument/2006/relationships/image" Target="../media/image253.png"/><Relationship Id="rId25" Type="http://schemas.openxmlformats.org/officeDocument/2006/relationships/image" Target="../media/image257.png"/><Relationship Id="rId33" Type="http://schemas.openxmlformats.org/officeDocument/2006/relationships/customXml" Target="../ink/ink259.xml"/><Relationship Id="rId38" Type="http://schemas.openxmlformats.org/officeDocument/2006/relationships/image" Target="../media/image263.png"/><Relationship Id="rId46" Type="http://schemas.openxmlformats.org/officeDocument/2006/relationships/image" Target="../media/image267.png"/><Relationship Id="rId59" Type="http://schemas.openxmlformats.org/officeDocument/2006/relationships/customXml" Target="../ink/ink272.xml"/><Relationship Id="rId67" Type="http://schemas.openxmlformats.org/officeDocument/2006/relationships/customXml" Target="../ink/ink276.xml"/><Relationship Id="rId103" Type="http://schemas.openxmlformats.org/officeDocument/2006/relationships/customXml" Target="../ink/ink294.xml"/><Relationship Id="rId20" Type="http://schemas.openxmlformats.org/officeDocument/2006/relationships/customXml" Target="../ink/ink252.xml"/><Relationship Id="rId41" Type="http://schemas.openxmlformats.org/officeDocument/2006/relationships/customXml" Target="../ink/ink263.xml"/><Relationship Id="rId54" Type="http://schemas.openxmlformats.org/officeDocument/2006/relationships/image" Target="../media/image271.png"/><Relationship Id="rId62" Type="http://schemas.openxmlformats.org/officeDocument/2006/relationships/image" Target="../media/image275.png"/><Relationship Id="rId70" Type="http://schemas.openxmlformats.org/officeDocument/2006/relationships/image" Target="../media/image279.png"/><Relationship Id="rId75" Type="http://schemas.openxmlformats.org/officeDocument/2006/relationships/customXml" Target="../ink/ink280.xml"/><Relationship Id="rId83" Type="http://schemas.openxmlformats.org/officeDocument/2006/relationships/customXml" Target="../ink/ink284.xml"/><Relationship Id="rId88" Type="http://schemas.openxmlformats.org/officeDocument/2006/relationships/image" Target="../media/image288.png"/><Relationship Id="rId91" Type="http://schemas.openxmlformats.org/officeDocument/2006/relationships/customXml" Target="../ink/ink288.xml"/><Relationship Id="rId96" Type="http://schemas.openxmlformats.org/officeDocument/2006/relationships/image" Target="../media/image29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52.png"/><Relationship Id="rId23" Type="http://schemas.openxmlformats.org/officeDocument/2006/relationships/image" Target="../media/image256.png"/><Relationship Id="rId28" Type="http://schemas.openxmlformats.org/officeDocument/2006/relationships/image" Target="../media/image258.png"/><Relationship Id="rId36" Type="http://schemas.openxmlformats.org/officeDocument/2006/relationships/image" Target="../media/image262.png"/><Relationship Id="rId49" Type="http://schemas.openxmlformats.org/officeDocument/2006/relationships/customXml" Target="../ink/ink267.xml"/><Relationship Id="rId57" Type="http://schemas.openxmlformats.org/officeDocument/2006/relationships/customXml" Target="../ink/ink271.xml"/><Relationship Id="rId106" Type="http://schemas.openxmlformats.org/officeDocument/2006/relationships/image" Target="../media/image297.png"/><Relationship Id="rId10" Type="http://schemas.openxmlformats.org/officeDocument/2006/relationships/customXml" Target="../ink/ink247.xml"/><Relationship Id="rId31" Type="http://schemas.openxmlformats.org/officeDocument/2006/relationships/customXml" Target="../ink/ink258.xml"/><Relationship Id="rId44" Type="http://schemas.openxmlformats.org/officeDocument/2006/relationships/image" Target="../media/image266.png"/><Relationship Id="rId52" Type="http://schemas.openxmlformats.org/officeDocument/2006/relationships/image" Target="../media/image270.png"/><Relationship Id="rId60" Type="http://schemas.openxmlformats.org/officeDocument/2006/relationships/image" Target="../media/image274.png"/><Relationship Id="rId65" Type="http://schemas.openxmlformats.org/officeDocument/2006/relationships/customXml" Target="../ink/ink275.xml"/><Relationship Id="rId73" Type="http://schemas.openxmlformats.org/officeDocument/2006/relationships/customXml" Target="../ink/ink279.xml"/><Relationship Id="rId78" Type="http://schemas.openxmlformats.org/officeDocument/2006/relationships/image" Target="../media/image283.png"/><Relationship Id="rId81" Type="http://schemas.openxmlformats.org/officeDocument/2006/relationships/customXml" Target="../ink/ink283.xml"/><Relationship Id="rId86" Type="http://schemas.openxmlformats.org/officeDocument/2006/relationships/image" Target="../media/image287.png"/><Relationship Id="rId94" Type="http://schemas.openxmlformats.org/officeDocument/2006/relationships/image" Target="../media/image291.png"/><Relationship Id="rId99" Type="http://schemas.openxmlformats.org/officeDocument/2006/relationships/customXml" Target="../ink/ink292.xml"/><Relationship Id="rId101" Type="http://schemas.openxmlformats.org/officeDocument/2006/relationships/customXml" Target="../ink/ink293.xml"/><Relationship Id="rId9" Type="http://schemas.openxmlformats.org/officeDocument/2006/relationships/image" Target="../media/image249.png"/><Relationship Id="rId13" Type="http://schemas.openxmlformats.org/officeDocument/2006/relationships/image" Target="../media/image251.png"/><Relationship Id="rId18" Type="http://schemas.openxmlformats.org/officeDocument/2006/relationships/customXml" Target="../ink/ink251.xml"/><Relationship Id="rId39" Type="http://schemas.openxmlformats.org/officeDocument/2006/relationships/customXml" Target="../ink/ink262.xml"/><Relationship Id="rId34" Type="http://schemas.openxmlformats.org/officeDocument/2006/relationships/image" Target="../media/image261.png"/><Relationship Id="rId50" Type="http://schemas.openxmlformats.org/officeDocument/2006/relationships/image" Target="../media/image269.png"/><Relationship Id="rId55" Type="http://schemas.openxmlformats.org/officeDocument/2006/relationships/customXml" Target="../ink/ink270.xml"/><Relationship Id="rId76" Type="http://schemas.openxmlformats.org/officeDocument/2006/relationships/image" Target="../media/image282.png"/><Relationship Id="rId97" Type="http://schemas.openxmlformats.org/officeDocument/2006/relationships/customXml" Target="../ink/ink291.xml"/><Relationship Id="rId104" Type="http://schemas.openxmlformats.org/officeDocument/2006/relationships/image" Target="../media/image296.png"/><Relationship Id="rId7" Type="http://schemas.openxmlformats.org/officeDocument/2006/relationships/image" Target="../media/image248.png"/><Relationship Id="rId71" Type="http://schemas.openxmlformats.org/officeDocument/2006/relationships/customXml" Target="../ink/ink278.xml"/><Relationship Id="rId92" Type="http://schemas.openxmlformats.org/officeDocument/2006/relationships/image" Target="../media/image290.png"/><Relationship Id="rId2" Type="http://schemas.openxmlformats.org/officeDocument/2006/relationships/customXml" Target="../ink/ink245.xml"/><Relationship Id="rId29" Type="http://schemas.openxmlformats.org/officeDocument/2006/relationships/customXml" Target="../ink/ink257.xml"/><Relationship Id="rId24" Type="http://schemas.openxmlformats.org/officeDocument/2006/relationships/customXml" Target="../ink/ink254.xml"/><Relationship Id="rId40" Type="http://schemas.openxmlformats.org/officeDocument/2006/relationships/image" Target="../media/image264.png"/><Relationship Id="rId45" Type="http://schemas.openxmlformats.org/officeDocument/2006/relationships/customXml" Target="../ink/ink265.xml"/><Relationship Id="rId66" Type="http://schemas.openxmlformats.org/officeDocument/2006/relationships/image" Target="../media/image277.png"/><Relationship Id="rId87" Type="http://schemas.openxmlformats.org/officeDocument/2006/relationships/customXml" Target="../ink/ink286.xml"/><Relationship Id="rId61" Type="http://schemas.openxmlformats.org/officeDocument/2006/relationships/customXml" Target="../ink/ink273.xml"/><Relationship Id="rId82" Type="http://schemas.openxmlformats.org/officeDocument/2006/relationships/image" Target="../media/image285.png"/><Relationship Id="rId19" Type="http://schemas.openxmlformats.org/officeDocument/2006/relationships/image" Target="../media/image254.png"/><Relationship Id="rId14" Type="http://schemas.openxmlformats.org/officeDocument/2006/relationships/customXml" Target="../ink/ink249.xml"/><Relationship Id="rId30" Type="http://schemas.openxmlformats.org/officeDocument/2006/relationships/image" Target="../media/image259.png"/><Relationship Id="rId35" Type="http://schemas.openxmlformats.org/officeDocument/2006/relationships/customXml" Target="../ink/ink260.xml"/><Relationship Id="rId56" Type="http://schemas.openxmlformats.org/officeDocument/2006/relationships/image" Target="../media/image272.png"/><Relationship Id="rId77" Type="http://schemas.openxmlformats.org/officeDocument/2006/relationships/customXml" Target="../ink/ink281.xml"/><Relationship Id="rId100" Type="http://schemas.openxmlformats.org/officeDocument/2006/relationships/image" Target="../media/image294.png"/><Relationship Id="rId105" Type="http://schemas.openxmlformats.org/officeDocument/2006/relationships/customXml" Target="../ink/ink295.xml"/><Relationship Id="rId8" Type="http://schemas.openxmlformats.org/officeDocument/2006/relationships/customXml" Target="../ink/ink246.xml"/><Relationship Id="rId51" Type="http://schemas.openxmlformats.org/officeDocument/2006/relationships/customXml" Target="../ink/ink268.xml"/><Relationship Id="rId72" Type="http://schemas.openxmlformats.org/officeDocument/2006/relationships/image" Target="../media/image280.png"/><Relationship Id="rId93" Type="http://schemas.openxmlformats.org/officeDocument/2006/relationships/customXml" Target="../ink/ink289.xml"/><Relationship Id="rId98" Type="http://schemas.openxmlformats.org/officeDocument/2006/relationships/image" Target="../media/image29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6.xml"/><Relationship Id="rId117" Type="http://schemas.openxmlformats.org/officeDocument/2006/relationships/image" Target="../media/image352.png"/><Relationship Id="rId21" Type="http://schemas.openxmlformats.org/officeDocument/2006/relationships/image" Target="../media/image305.png"/><Relationship Id="rId42" Type="http://schemas.openxmlformats.org/officeDocument/2006/relationships/customXml" Target="../ink/ink314.xml"/><Relationship Id="rId47" Type="http://schemas.openxmlformats.org/officeDocument/2006/relationships/image" Target="../media/image53.png"/><Relationship Id="rId63" Type="http://schemas.openxmlformats.org/officeDocument/2006/relationships/image" Target="../media/image325.png"/><Relationship Id="rId68" Type="http://schemas.openxmlformats.org/officeDocument/2006/relationships/customXml" Target="../ink/ink327.xml"/><Relationship Id="rId84" Type="http://schemas.openxmlformats.org/officeDocument/2006/relationships/customXml" Target="../ink/ink335.xml"/><Relationship Id="rId89" Type="http://schemas.openxmlformats.org/officeDocument/2006/relationships/image" Target="../media/image338.png"/><Relationship Id="rId112" Type="http://schemas.openxmlformats.org/officeDocument/2006/relationships/customXml" Target="../ink/ink349.xml"/><Relationship Id="rId16" Type="http://schemas.openxmlformats.org/officeDocument/2006/relationships/customXml" Target="../ink/ink301.xml"/><Relationship Id="rId107" Type="http://schemas.openxmlformats.org/officeDocument/2006/relationships/image" Target="../media/image347.png"/><Relationship Id="rId11" Type="http://schemas.openxmlformats.org/officeDocument/2006/relationships/image" Target="../media/image300.png"/><Relationship Id="rId32" Type="http://schemas.openxmlformats.org/officeDocument/2006/relationships/customXml" Target="../ink/ink309.xml"/><Relationship Id="rId37" Type="http://schemas.openxmlformats.org/officeDocument/2006/relationships/image" Target="../media/image313.png"/><Relationship Id="rId53" Type="http://schemas.openxmlformats.org/officeDocument/2006/relationships/image" Target="../media/image320.png"/><Relationship Id="rId58" Type="http://schemas.openxmlformats.org/officeDocument/2006/relationships/customXml" Target="../ink/ink322.xml"/><Relationship Id="rId74" Type="http://schemas.openxmlformats.org/officeDocument/2006/relationships/customXml" Target="../ink/ink330.xml"/><Relationship Id="rId79" Type="http://schemas.openxmlformats.org/officeDocument/2006/relationships/image" Target="../media/image333.png"/><Relationship Id="rId102" Type="http://schemas.openxmlformats.org/officeDocument/2006/relationships/customXml" Target="../ink/ink344.xml"/><Relationship Id="rId123" Type="http://schemas.openxmlformats.org/officeDocument/2006/relationships/image" Target="../media/image355.png"/><Relationship Id="rId90" Type="http://schemas.openxmlformats.org/officeDocument/2006/relationships/customXml" Target="../ink/ink338.xml"/><Relationship Id="rId95" Type="http://schemas.openxmlformats.org/officeDocument/2006/relationships/image" Target="../media/image341.png"/><Relationship Id="rId22" Type="http://schemas.openxmlformats.org/officeDocument/2006/relationships/customXml" Target="../ink/ink304.xml"/><Relationship Id="rId27" Type="http://schemas.openxmlformats.org/officeDocument/2006/relationships/image" Target="../media/image308.png"/><Relationship Id="rId43" Type="http://schemas.openxmlformats.org/officeDocument/2006/relationships/image" Target="../media/image316.png"/><Relationship Id="rId48" Type="http://schemas.openxmlformats.org/officeDocument/2006/relationships/customXml" Target="../ink/ink317.xml"/><Relationship Id="rId64" Type="http://schemas.openxmlformats.org/officeDocument/2006/relationships/customXml" Target="../ink/ink325.xml"/><Relationship Id="rId69" Type="http://schemas.openxmlformats.org/officeDocument/2006/relationships/image" Target="../media/image328.png"/><Relationship Id="rId113" Type="http://schemas.openxmlformats.org/officeDocument/2006/relationships/image" Target="../media/image350.png"/><Relationship Id="rId118" Type="http://schemas.openxmlformats.org/officeDocument/2006/relationships/customXml" Target="../ink/ink352.xml"/><Relationship Id="rId80" Type="http://schemas.openxmlformats.org/officeDocument/2006/relationships/customXml" Target="../ink/ink333.xml"/><Relationship Id="rId85" Type="http://schemas.openxmlformats.org/officeDocument/2006/relationships/image" Target="../media/image336.png"/><Relationship Id="rId12" Type="http://schemas.openxmlformats.org/officeDocument/2006/relationships/customXml" Target="../ink/ink299.xml"/><Relationship Id="rId17" Type="http://schemas.openxmlformats.org/officeDocument/2006/relationships/image" Target="../media/image303.png"/><Relationship Id="rId33" Type="http://schemas.openxmlformats.org/officeDocument/2006/relationships/image" Target="../media/image311.png"/><Relationship Id="rId38" Type="http://schemas.openxmlformats.org/officeDocument/2006/relationships/customXml" Target="../ink/ink312.xml"/><Relationship Id="rId59" Type="http://schemas.openxmlformats.org/officeDocument/2006/relationships/image" Target="../media/image323.png"/><Relationship Id="rId103" Type="http://schemas.openxmlformats.org/officeDocument/2006/relationships/image" Target="../media/image345.png"/><Relationship Id="rId108" Type="http://schemas.openxmlformats.org/officeDocument/2006/relationships/customXml" Target="../ink/ink347.xml"/><Relationship Id="rId124" Type="http://schemas.openxmlformats.org/officeDocument/2006/relationships/customXml" Target="../ink/ink355.xml"/><Relationship Id="rId54" Type="http://schemas.openxmlformats.org/officeDocument/2006/relationships/customXml" Target="../ink/ink320.xml"/><Relationship Id="rId70" Type="http://schemas.openxmlformats.org/officeDocument/2006/relationships/customXml" Target="../ink/ink328.xml"/><Relationship Id="rId75" Type="http://schemas.openxmlformats.org/officeDocument/2006/relationships/image" Target="../media/image331.png"/><Relationship Id="rId91" Type="http://schemas.openxmlformats.org/officeDocument/2006/relationships/image" Target="../media/image339.png"/><Relationship Id="rId96" Type="http://schemas.openxmlformats.org/officeDocument/2006/relationships/customXml" Target="../ink/ink341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306.png"/><Relationship Id="rId28" Type="http://schemas.openxmlformats.org/officeDocument/2006/relationships/customXml" Target="../ink/ink307.xml"/><Relationship Id="rId49" Type="http://schemas.openxmlformats.org/officeDocument/2006/relationships/image" Target="../media/image318.png"/><Relationship Id="rId114" Type="http://schemas.openxmlformats.org/officeDocument/2006/relationships/customXml" Target="../ink/ink350.xml"/><Relationship Id="rId119" Type="http://schemas.openxmlformats.org/officeDocument/2006/relationships/image" Target="../media/image353.png"/><Relationship Id="rId44" Type="http://schemas.openxmlformats.org/officeDocument/2006/relationships/customXml" Target="../ink/ink315.xml"/><Relationship Id="rId60" Type="http://schemas.openxmlformats.org/officeDocument/2006/relationships/customXml" Target="../ink/ink323.xml"/><Relationship Id="rId65" Type="http://schemas.openxmlformats.org/officeDocument/2006/relationships/image" Target="../media/image326.png"/><Relationship Id="rId81" Type="http://schemas.openxmlformats.org/officeDocument/2006/relationships/image" Target="../media/image334.png"/><Relationship Id="rId86" Type="http://schemas.openxmlformats.org/officeDocument/2006/relationships/customXml" Target="../ink/ink336.xml"/><Relationship Id="rId9" Type="http://schemas.openxmlformats.org/officeDocument/2006/relationships/image" Target="../media/image299.png"/><Relationship Id="rId13" Type="http://schemas.openxmlformats.org/officeDocument/2006/relationships/image" Target="../media/image301.png"/><Relationship Id="rId18" Type="http://schemas.openxmlformats.org/officeDocument/2006/relationships/customXml" Target="../ink/ink302.xml"/><Relationship Id="rId39" Type="http://schemas.openxmlformats.org/officeDocument/2006/relationships/image" Target="../media/image314.png"/><Relationship Id="rId109" Type="http://schemas.openxmlformats.org/officeDocument/2006/relationships/image" Target="../media/image348.png"/><Relationship Id="rId34" Type="http://schemas.openxmlformats.org/officeDocument/2006/relationships/customXml" Target="../ink/ink310.xml"/><Relationship Id="rId50" Type="http://schemas.openxmlformats.org/officeDocument/2006/relationships/customXml" Target="../ink/ink318.xml"/><Relationship Id="rId55" Type="http://schemas.openxmlformats.org/officeDocument/2006/relationships/image" Target="../media/image321.png"/><Relationship Id="rId76" Type="http://schemas.openxmlformats.org/officeDocument/2006/relationships/customXml" Target="../ink/ink331.xml"/><Relationship Id="rId97" Type="http://schemas.openxmlformats.org/officeDocument/2006/relationships/image" Target="../media/image342.png"/><Relationship Id="rId104" Type="http://schemas.openxmlformats.org/officeDocument/2006/relationships/customXml" Target="../ink/ink345.xml"/><Relationship Id="rId120" Type="http://schemas.openxmlformats.org/officeDocument/2006/relationships/customXml" Target="../ink/ink353.xml"/><Relationship Id="rId125" Type="http://schemas.openxmlformats.org/officeDocument/2006/relationships/image" Target="../media/image356.png"/><Relationship Id="rId7" Type="http://schemas.openxmlformats.org/officeDocument/2006/relationships/image" Target="../media/image2980.png"/><Relationship Id="rId71" Type="http://schemas.openxmlformats.org/officeDocument/2006/relationships/image" Target="../media/image329.png"/><Relationship Id="rId92" Type="http://schemas.openxmlformats.org/officeDocument/2006/relationships/customXml" Target="../ink/ink339.xml"/><Relationship Id="rId2" Type="http://schemas.openxmlformats.org/officeDocument/2006/relationships/customXml" Target="../ink/ink296.xml"/><Relationship Id="rId29" Type="http://schemas.openxmlformats.org/officeDocument/2006/relationships/image" Target="../media/image309.png"/><Relationship Id="rId24" Type="http://schemas.openxmlformats.org/officeDocument/2006/relationships/customXml" Target="../ink/ink305.xml"/><Relationship Id="rId40" Type="http://schemas.openxmlformats.org/officeDocument/2006/relationships/customXml" Target="../ink/ink313.xml"/><Relationship Id="rId45" Type="http://schemas.openxmlformats.org/officeDocument/2006/relationships/image" Target="../media/image317.png"/><Relationship Id="rId66" Type="http://schemas.openxmlformats.org/officeDocument/2006/relationships/customXml" Target="../ink/ink326.xml"/><Relationship Id="rId87" Type="http://schemas.openxmlformats.org/officeDocument/2006/relationships/image" Target="../media/image337.png"/><Relationship Id="rId110" Type="http://schemas.openxmlformats.org/officeDocument/2006/relationships/customXml" Target="../ink/ink348.xml"/><Relationship Id="rId115" Type="http://schemas.openxmlformats.org/officeDocument/2006/relationships/image" Target="../media/image351.png"/><Relationship Id="rId61" Type="http://schemas.openxmlformats.org/officeDocument/2006/relationships/image" Target="../media/image324.png"/><Relationship Id="rId82" Type="http://schemas.openxmlformats.org/officeDocument/2006/relationships/customXml" Target="../ink/ink334.xml"/><Relationship Id="rId19" Type="http://schemas.openxmlformats.org/officeDocument/2006/relationships/image" Target="../media/image304.png"/><Relationship Id="rId14" Type="http://schemas.openxmlformats.org/officeDocument/2006/relationships/customXml" Target="../ink/ink300.xml"/><Relationship Id="rId30" Type="http://schemas.openxmlformats.org/officeDocument/2006/relationships/customXml" Target="../ink/ink308.xml"/><Relationship Id="rId35" Type="http://schemas.openxmlformats.org/officeDocument/2006/relationships/image" Target="../media/image312.png"/><Relationship Id="rId56" Type="http://schemas.openxmlformats.org/officeDocument/2006/relationships/customXml" Target="../ink/ink321.xml"/><Relationship Id="rId77" Type="http://schemas.openxmlformats.org/officeDocument/2006/relationships/image" Target="../media/image332.png"/><Relationship Id="rId100" Type="http://schemas.openxmlformats.org/officeDocument/2006/relationships/customXml" Target="../ink/ink343.xml"/><Relationship Id="rId105" Type="http://schemas.openxmlformats.org/officeDocument/2006/relationships/image" Target="../media/image346.png"/><Relationship Id="rId8" Type="http://schemas.openxmlformats.org/officeDocument/2006/relationships/customXml" Target="../ink/ink297.xml"/><Relationship Id="rId51" Type="http://schemas.openxmlformats.org/officeDocument/2006/relationships/image" Target="../media/image319.png"/><Relationship Id="rId72" Type="http://schemas.openxmlformats.org/officeDocument/2006/relationships/customXml" Target="../ink/ink329.xml"/><Relationship Id="rId93" Type="http://schemas.openxmlformats.org/officeDocument/2006/relationships/image" Target="../media/image340.png"/><Relationship Id="rId98" Type="http://schemas.openxmlformats.org/officeDocument/2006/relationships/customXml" Target="../ink/ink342.xml"/><Relationship Id="rId121" Type="http://schemas.openxmlformats.org/officeDocument/2006/relationships/image" Target="../media/image354.png"/><Relationship Id="rId25" Type="http://schemas.openxmlformats.org/officeDocument/2006/relationships/image" Target="../media/image307.png"/><Relationship Id="rId46" Type="http://schemas.openxmlformats.org/officeDocument/2006/relationships/customXml" Target="../ink/ink316.xml"/><Relationship Id="rId67" Type="http://schemas.openxmlformats.org/officeDocument/2006/relationships/image" Target="../media/image327.png"/><Relationship Id="rId116" Type="http://schemas.openxmlformats.org/officeDocument/2006/relationships/customXml" Target="../ink/ink351.xml"/><Relationship Id="rId20" Type="http://schemas.openxmlformats.org/officeDocument/2006/relationships/customXml" Target="../ink/ink303.xml"/><Relationship Id="rId41" Type="http://schemas.openxmlformats.org/officeDocument/2006/relationships/image" Target="../media/image315.png"/><Relationship Id="rId62" Type="http://schemas.openxmlformats.org/officeDocument/2006/relationships/customXml" Target="../ink/ink324.xml"/><Relationship Id="rId83" Type="http://schemas.openxmlformats.org/officeDocument/2006/relationships/image" Target="../media/image335.png"/><Relationship Id="rId88" Type="http://schemas.openxmlformats.org/officeDocument/2006/relationships/customXml" Target="../ink/ink337.xml"/><Relationship Id="rId111" Type="http://schemas.openxmlformats.org/officeDocument/2006/relationships/image" Target="../media/image349.png"/><Relationship Id="rId15" Type="http://schemas.openxmlformats.org/officeDocument/2006/relationships/image" Target="../media/image302.png"/><Relationship Id="rId36" Type="http://schemas.openxmlformats.org/officeDocument/2006/relationships/customXml" Target="../ink/ink311.xml"/><Relationship Id="rId57" Type="http://schemas.openxmlformats.org/officeDocument/2006/relationships/image" Target="../media/image322.png"/><Relationship Id="rId106" Type="http://schemas.openxmlformats.org/officeDocument/2006/relationships/customXml" Target="../ink/ink346.xml"/><Relationship Id="rId10" Type="http://schemas.openxmlformats.org/officeDocument/2006/relationships/customXml" Target="../ink/ink298.xml"/><Relationship Id="rId31" Type="http://schemas.openxmlformats.org/officeDocument/2006/relationships/image" Target="../media/image310.png"/><Relationship Id="rId52" Type="http://schemas.openxmlformats.org/officeDocument/2006/relationships/customXml" Target="../ink/ink319.xml"/><Relationship Id="rId73" Type="http://schemas.openxmlformats.org/officeDocument/2006/relationships/image" Target="../media/image330.png"/><Relationship Id="rId78" Type="http://schemas.openxmlformats.org/officeDocument/2006/relationships/customXml" Target="../ink/ink332.xml"/><Relationship Id="rId94" Type="http://schemas.openxmlformats.org/officeDocument/2006/relationships/customXml" Target="../ink/ink340.xml"/><Relationship Id="rId99" Type="http://schemas.openxmlformats.org/officeDocument/2006/relationships/image" Target="../media/image343.png"/><Relationship Id="rId101" Type="http://schemas.openxmlformats.org/officeDocument/2006/relationships/image" Target="../media/image344.png"/><Relationship Id="rId122" Type="http://schemas.openxmlformats.org/officeDocument/2006/relationships/customXml" Target="../ink/ink3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272730" y="2263864"/>
            <a:ext cx="95126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Matrices and Matrix Operations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5E56A0-4EBC-45D5-8717-FAB1DB96C179}"/>
                  </a:ext>
                </a:extLst>
              </p14:cNvPr>
              <p14:cNvContentPartPr/>
              <p14:nvPr/>
            </p14:nvContentPartPr>
            <p14:xfrm>
              <a:off x="920050" y="471182"/>
              <a:ext cx="108360" cy="17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5E56A0-4EBC-45D5-8717-FAB1DB96C1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2050" y="453542"/>
                <a:ext cx="1440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4D6183-9B67-492B-B8C1-1E57BDCBD7A8}"/>
                  </a:ext>
                </a:extLst>
              </p14:cNvPr>
              <p14:cNvContentPartPr/>
              <p14:nvPr/>
            </p14:nvContentPartPr>
            <p14:xfrm>
              <a:off x="1612690" y="539222"/>
              <a:ext cx="12240" cy="79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4D6183-9B67-492B-B8C1-1E57BDCBD7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5050" y="521582"/>
                <a:ext cx="478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C8048F-D3DA-4EE5-8063-52A662531099}"/>
                  </a:ext>
                </a:extLst>
              </p14:cNvPr>
              <p14:cNvContentPartPr/>
              <p14:nvPr/>
            </p14:nvContentPartPr>
            <p14:xfrm>
              <a:off x="1612690" y="465422"/>
              <a:ext cx="6120" cy="6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CC8048F-D3DA-4EE5-8063-52A6625310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5050" y="44778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E8A275-CFCA-45D7-8715-45539F46E9AA}"/>
                  </a:ext>
                </a:extLst>
              </p14:cNvPr>
              <p14:cNvContentPartPr/>
              <p14:nvPr/>
            </p14:nvContentPartPr>
            <p14:xfrm>
              <a:off x="1788730" y="431222"/>
              <a:ext cx="642600" cy="194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E8A275-CFCA-45D7-8715-45539F46E9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71090" y="413222"/>
                <a:ext cx="6782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757E700-4065-413D-A5FB-09A805C0C1DD}"/>
                  </a:ext>
                </a:extLst>
              </p14:cNvPr>
              <p14:cNvContentPartPr/>
              <p14:nvPr/>
            </p14:nvContentPartPr>
            <p14:xfrm>
              <a:off x="1124530" y="368942"/>
              <a:ext cx="380520" cy="290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757E700-4065-413D-A5FB-09A805C0C1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6547" y="351302"/>
                <a:ext cx="416126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103263B-5D58-4965-97E9-403D9AB0CD5C}"/>
                  </a:ext>
                </a:extLst>
              </p14:cNvPr>
              <p14:cNvContentPartPr/>
              <p14:nvPr/>
            </p14:nvContentPartPr>
            <p14:xfrm>
              <a:off x="397330" y="266702"/>
              <a:ext cx="392400" cy="369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103263B-5D58-4965-97E9-403D9AB0CD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690" y="249045"/>
                <a:ext cx="428040" cy="40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DD8991-85F6-4D11-A17C-BF62C523CFB1}"/>
                  </a:ext>
                </a:extLst>
              </p14:cNvPr>
              <p14:cNvContentPartPr/>
              <p14:nvPr/>
            </p14:nvContentPartPr>
            <p14:xfrm>
              <a:off x="562210" y="913262"/>
              <a:ext cx="1863360" cy="52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DD8991-85F6-4D11-A17C-BF62C523CF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4210" y="895622"/>
                <a:ext cx="1899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512E81D-8FA7-4368-90BA-63016811DDD2}"/>
                  </a:ext>
                </a:extLst>
              </p14:cNvPr>
              <p14:cNvContentPartPr/>
              <p14:nvPr/>
            </p14:nvContentPartPr>
            <p14:xfrm>
              <a:off x="3844330" y="1137182"/>
              <a:ext cx="1142280" cy="441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512E81D-8FA7-4368-90BA-63016811DD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26690" y="1119542"/>
                <a:ext cx="117792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10CD0C1-F149-4419-B1BD-80A108877D69}"/>
                  </a:ext>
                </a:extLst>
              </p14:cNvPr>
              <p14:cNvContentPartPr/>
              <p14:nvPr/>
            </p14:nvContentPartPr>
            <p14:xfrm>
              <a:off x="2509810" y="1243742"/>
              <a:ext cx="1130760" cy="432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10CD0C1-F149-4419-B1BD-80A108877D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92170" y="1225757"/>
                <a:ext cx="1166400" cy="467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9466CC7-79E4-495A-A262-940666BCDF62}"/>
                  </a:ext>
                </a:extLst>
              </p14:cNvPr>
              <p14:cNvContentPartPr/>
              <p14:nvPr/>
            </p14:nvContentPartPr>
            <p14:xfrm>
              <a:off x="1084570" y="1300262"/>
              <a:ext cx="1306800" cy="255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9466CC7-79E4-495A-A262-940666BCDF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6930" y="1282622"/>
                <a:ext cx="13424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EC33D34-F783-4720-B343-58769A410D33}"/>
                  </a:ext>
                </a:extLst>
              </p14:cNvPr>
              <p14:cNvContentPartPr/>
              <p14:nvPr/>
            </p14:nvContentPartPr>
            <p14:xfrm>
              <a:off x="567250" y="1203782"/>
              <a:ext cx="318960" cy="335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EC33D34-F783-4720-B343-58769A410D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9610" y="1186142"/>
                <a:ext cx="3546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A32FC7F-778D-4FE9-9DB3-EEA662824E83}"/>
                  </a:ext>
                </a:extLst>
              </p14:cNvPr>
              <p14:cNvContentPartPr/>
              <p14:nvPr/>
            </p14:nvContentPartPr>
            <p14:xfrm>
              <a:off x="6411850" y="1272182"/>
              <a:ext cx="312840" cy="142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A32FC7F-778D-4FE9-9DB3-EEA662824E8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94210" y="1254542"/>
                <a:ext cx="3484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73E472F-CCD9-4354-9DAC-11578C1ECD76}"/>
                  </a:ext>
                </a:extLst>
              </p14:cNvPr>
              <p14:cNvContentPartPr/>
              <p14:nvPr/>
            </p14:nvContentPartPr>
            <p14:xfrm>
              <a:off x="7780570" y="1391342"/>
              <a:ext cx="360" cy="6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73E472F-CCD9-4354-9DAC-11578C1ECD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62930" y="137334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26CA39E-3E8C-41EB-A390-919D1D0BF612}"/>
                  </a:ext>
                </a:extLst>
              </p14:cNvPr>
              <p14:cNvContentPartPr/>
              <p14:nvPr/>
            </p14:nvContentPartPr>
            <p14:xfrm>
              <a:off x="6832330" y="1203782"/>
              <a:ext cx="846720" cy="233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26CA39E-3E8C-41EB-A390-919D1D0BF6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14330" y="1186115"/>
                <a:ext cx="882360" cy="268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627B6ED-68B6-4E08-8227-25DEA213A4C3}"/>
                  </a:ext>
                </a:extLst>
              </p14:cNvPr>
              <p14:cNvContentPartPr/>
              <p14:nvPr/>
            </p14:nvContentPartPr>
            <p14:xfrm>
              <a:off x="5855290" y="1272182"/>
              <a:ext cx="449280" cy="136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627B6ED-68B6-4E08-8227-25DEA213A4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37650" y="1254182"/>
                <a:ext cx="4849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60A333-F942-4F4B-9C2D-487DA62125E0}"/>
                  </a:ext>
                </a:extLst>
              </p14:cNvPr>
              <p14:cNvContentPartPr/>
              <p14:nvPr/>
            </p14:nvContentPartPr>
            <p14:xfrm>
              <a:off x="5264170" y="1123862"/>
              <a:ext cx="438120" cy="284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60A333-F942-4F4B-9C2D-487DA62125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6530" y="1106222"/>
                <a:ext cx="4737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2440C5-00F1-40D8-8CF3-A77C26A6B0E7}"/>
                  </a:ext>
                </a:extLst>
              </p14:cNvPr>
              <p14:cNvContentPartPr/>
              <p14:nvPr/>
            </p14:nvContentPartPr>
            <p14:xfrm>
              <a:off x="9745810" y="1317542"/>
              <a:ext cx="45720" cy="96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2440C5-00F1-40D8-8CF3-A77C26A6B0E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28170" y="1299542"/>
                <a:ext cx="813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CE90AE2-8DA6-423F-8616-AEFC0862D257}"/>
                  </a:ext>
                </a:extLst>
              </p14:cNvPr>
              <p14:cNvContentPartPr/>
              <p14:nvPr/>
            </p14:nvContentPartPr>
            <p14:xfrm>
              <a:off x="9791170" y="1215302"/>
              <a:ext cx="11880" cy="6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CE90AE2-8DA6-423F-8616-AEFC0862D2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73530" y="119730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7C9F9A7-DED3-4D7C-AFC5-3CF98A55D1C6}"/>
                  </a:ext>
                </a:extLst>
              </p14:cNvPr>
              <p14:cNvContentPartPr/>
              <p14:nvPr/>
            </p14:nvContentPartPr>
            <p14:xfrm>
              <a:off x="10353490" y="1215302"/>
              <a:ext cx="285120" cy="154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7C9F9A7-DED3-4D7C-AFC5-3CF98A55D1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35850" y="1197302"/>
                <a:ext cx="3207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FED9650-CC93-45A1-A8C2-3CE45AB23F8E}"/>
                  </a:ext>
                </a:extLst>
              </p14:cNvPr>
              <p14:cNvContentPartPr/>
              <p14:nvPr/>
            </p14:nvContentPartPr>
            <p14:xfrm>
              <a:off x="10762450" y="1113062"/>
              <a:ext cx="563040" cy="284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FED9650-CC93-45A1-A8C2-3CE45AB23F8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44799" y="1095062"/>
                <a:ext cx="598703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FF0626C-0D6A-4E4A-8F12-CA330F9EEED7}"/>
                  </a:ext>
                </a:extLst>
              </p14:cNvPr>
              <p14:cNvContentPartPr/>
              <p14:nvPr/>
            </p14:nvContentPartPr>
            <p14:xfrm>
              <a:off x="9921850" y="1243742"/>
              <a:ext cx="239040" cy="216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FF0626C-0D6A-4E4A-8F12-CA330F9EEE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04210" y="1225742"/>
                <a:ext cx="2746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67A8A93-3F8A-49E9-8DEE-030E788C4761}"/>
                  </a:ext>
                </a:extLst>
              </p14:cNvPr>
              <p14:cNvContentPartPr/>
              <p14:nvPr/>
            </p14:nvContentPartPr>
            <p14:xfrm>
              <a:off x="8666890" y="1203782"/>
              <a:ext cx="982800" cy="261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67A8A93-3F8A-49E9-8DEE-030E788C476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48890" y="1186142"/>
                <a:ext cx="10184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E47A999-643B-453B-847F-9C3FF6A9012A}"/>
                  </a:ext>
                </a:extLst>
              </p14:cNvPr>
              <p14:cNvContentPartPr/>
              <p14:nvPr/>
            </p14:nvContentPartPr>
            <p14:xfrm>
              <a:off x="8041570" y="1169582"/>
              <a:ext cx="301680" cy="273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E47A999-643B-453B-847F-9C3FF6A9012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23951" y="1151942"/>
                <a:ext cx="337278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A3BC34D-F774-4828-B61B-C68F0BD8A3CC}"/>
                  </a:ext>
                </a:extLst>
              </p14:cNvPr>
              <p14:cNvContentPartPr/>
              <p14:nvPr/>
            </p14:nvContentPartPr>
            <p14:xfrm>
              <a:off x="584890" y="1970582"/>
              <a:ext cx="255960" cy="187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A3BC34D-F774-4828-B61B-C68F0BD8A3C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6890" y="1952942"/>
                <a:ext cx="291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F1F13B1-F2F0-4C82-8268-6FFAF572BDA2}"/>
                  </a:ext>
                </a:extLst>
              </p14:cNvPr>
              <p14:cNvContentPartPr/>
              <p14:nvPr/>
            </p14:nvContentPartPr>
            <p14:xfrm>
              <a:off x="3373090" y="1873742"/>
              <a:ext cx="193680" cy="131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F1F13B1-F2F0-4C82-8268-6FFAF572BDA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55450" y="1856102"/>
                <a:ext cx="2293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BE7948E-99EE-487E-9AFD-12FB4F0260C3}"/>
                  </a:ext>
                </a:extLst>
              </p14:cNvPr>
              <p14:cNvContentPartPr/>
              <p14:nvPr/>
            </p14:nvContentPartPr>
            <p14:xfrm>
              <a:off x="5656570" y="1737662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BE7948E-99EE-487E-9AFD-12FB4F0260C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38930" y="17200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753829A-A347-4E87-A572-F0ACCA6DF2A5}"/>
                  </a:ext>
                </a:extLst>
              </p14:cNvPr>
              <p14:cNvContentPartPr/>
              <p14:nvPr/>
            </p14:nvContentPartPr>
            <p14:xfrm>
              <a:off x="6099730" y="1851062"/>
              <a:ext cx="74160" cy="148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753829A-A347-4E87-A572-F0ACCA6DF2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81730" y="1833062"/>
                <a:ext cx="1098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D2DE13C-37E7-432F-A100-40615260C41E}"/>
                  </a:ext>
                </a:extLst>
              </p14:cNvPr>
              <p14:cNvContentPartPr/>
              <p14:nvPr/>
            </p14:nvContentPartPr>
            <p14:xfrm>
              <a:off x="6280810" y="1862582"/>
              <a:ext cx="165600" cy="125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D2DE13C-37E7-432F-A100-40615260C41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62810" y="1844942"/>
                <a:ext cx="2012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09D19A4-A44C-4194-84EF-52EAA141BA5F}"/>
                  </a:ext>
                </a:extLst>
              </p14:cNvPr>
              <p14:cNvContentPartPr/>
              <p14:nvPr/>
            </p14:nvContentPartPr>
            <p14:xfrm>
              <a:off x="7121770" y="1750622"/>
              <a:ext cx="131040" cy="2772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09D19A4-A44C-4194-84EF-52EAA141BA5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04130" y="1732982"/>
                <a:ext cx="1666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C8D64B1-6BFA-4367-AB9E-E870EB4EC626}"/>
                  </a:ext>
                </a:extLst>
              </p14:cNvPr>
              <p14:cNvContentPartPr/>
              <p14:nvPr/>
            </p14:nvContentPartPr>
            <p14:xfrm>
              <a:off x="8280610" y="1834142"/>
              <a:ext cx="301320" cy="1256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C8D64B1-6BFA-4367-AB9E-E870EB4EC62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62610" y="1816142"/>
                <a:ext cx="3369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7D8D64A-4ABF-49B6-8EE5-890CAC5BF347}"/>
                  </a:ext>
                </a:extLst>
              </p14:cNvPr>
              <p14:cNvContentPartPr/>
              <p14:nvPr/>
            </p14:nvContentPartPr>
            <p14:xfrm>
              <a:off x="9001690" y="1879142"/>
              <a:ext cx="164880" cy="1486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7D8D64A-4ABF-49B6-8EE5-890CAC5BF34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84050" y="1861142"/>
                <a:ext cx="2005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AE8C37D-E405-4C2D-BBD1-1FDEBB39ECBE}"/>
                  </a:ext>
                </a:extLst>
              </p14:cNvPr>
              <p14:cNvContentPartPr/>
              <p14:nvPr/>
            </p14:nvContentPartPr>
            <p14:xfrm>
              <a:off x="8718010" y="1828742"/>
              <a:ext cx="159120" cy="165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AE8C37D-E405-4C2D-BBD1-1FDEBB39ECB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00051" y="1810742"/>
                <a:ext cx="194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1CD9DED-A29C-4811-B068-C2E99B440D36}"/>
                  </a:ext>
                </a:extLst>
              </p14:cNvPr>
              <p14:cNvContentPartPr/>
              <p14:nvPr/>
            </p14:nvContentPartPr>
            <p14:xfrm>
              <a:off x="7468450" y="1891022"/>
              <a:ext cx="437760" cy="1368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1CD9DED-A29C-4811-B068-C2E99B440D3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450450" y="1873382"/>
                <a:ext cx="4734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E5BE994-E27C-4EBF-A518-09FF0FA14AC8}"/>
                  </a:ext>
                </a:extLst>
              </p14:cNvPr>
              <p14:cNvContentPartPr/>
              <p14:nvPr/>
            </p14:nvContentPartPr>
            <p14:xfrm>
              <a:off x="6548290" y="1709222"/>
              <a:ext cx="465840" cy="2959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E5BE994-E27C-4EBF-A518-09FF0FA14AC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30304" y="1691561"/>
                <a:ext cx="501452" cy="331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55DB8CD-71A9-4C01-9EF8-88FB1EEAD994}"/>
                  </a:ext>
                </a:extLst>
              </p14:cNvPr>
              <p14:cNvContentPartPr/>
              <p14:nvPr/>
            </p14:nvContentPartPr>
            <p14:xfrm>
              <a:off x="5638930" y="1862582"/>
              <a:ext cx="222480" cy="1656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55DB8CD-71A9-4C01-9EF8-88FB1EEAD99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21290" y="1844904"/>
                <a:ext cx="258120" cy="20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CA359C4-FB84-4F03-AD9A-C217A8927DF0}"/>
                  </a:ext>
                </a:extLst>
              </p14:cNvPr>
              <p14:cNvContentPartPr/>
              <p14:nvPr/>
            </p14:nvContentPartPr>
            <p14:xfrm>
              <a:off x="5003530" y="1800302"/>
              <a:ext cx="347040" cy="210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CA359C4-FB84-4F03-AD9A-C217A8927DF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85530" y="1782302"/>
                <a:ext cx="3826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6E14B23-0125-4479-95BA-E737A1F22614}"/>
                  </a:ext>
                </a:extLst>
              </p14:cNvPr>
              <p14:cNvContentPartPr/>
              <p14:nvPr/>
            </p14:nvContentPartPr>
            <p14:xfrm>
              <a:off x="4344730" y="1788422"/>
              <a:ext cx="477360" cy="159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6E14B23-0125-4479-95BA-E737A1F2261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26730" y="1770782"/>
                <a:ext cx="51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D0A362E-1D87-4AC7-BE12-7DA363FABA0D}"/>
                  </a:ext>
                </a:extLst>
              </p14:cNvPr>
              <p14:cNvContentPartPr/>
              <p14:nvPr/>
            </p14:nvContentPartPr>
            <p14:xfrm>
              <a:off x="3838930" y="1743422"/>
              <a:ext cx="403920" cy="2620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D0A362E-1D87-4AC7-BE12-7DA363FABA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20930" y="1725782"/>
                <a:ext cx="4395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DB1D0E9-04C8-4060-BD5D-448E4653294A}"/>
                  </a:ext>
                </a:extLst>
              </p14:cNvPr>
              <p14:cNvContentPartPr/>
              <p14:nvPr/>
            </p14:nvContentPartPr>
            <p14:xfrm>
              <a:off x="2447530" y="1771862"/>
              <a:ext cx="619560" cy="301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DB1D0E9-04C8-4060-BD5D-448E4653294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29890" y="1753862"/>
                <a:ext cx="6552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ADBA2E2-D5C8-44A6-866A-3312502C26EF}"/>
                  </a:ext>
                </a:extLst>
              </p14:cNvPr>
              <p14:cNvContentPartPr/>
              <p14:nvPr/>
            </p14:nvContentPartPr>
            <p14:xfrm>
              <a:off x="1192570" y="1913702"/>
              <a:ext cx="937800" cy="2505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ADBA2E2-D5C8-44A6-866A-3312502C26E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74563" y="1896037"/>
                <a:ext cx="973454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8EC9473-8F79-4630-BACF-DF765D6E5616}"/>
                  </a:ext>
                </a:extLst>
              </p14:cNvPr>
              <p14:cNvContentPartPr/>
              <p14:nvPr/>
            </p14:nvContentPartPr>
            <p14:xfrm>
              <a:off x="10489930" y="1698062"/>
              <a:ext cx="6120" cy="61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8EC9473-8F79-4630-BACF-DF765D6E561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471930" y="16800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FDA4D9C-7C83-4267-987D-B2EEF7756489}"/>
                  </a:ext>
                </a:extLst>
              </p14:cNvPr>
              <p14:cNvContentPartPr/>
              <p14:nvPr/>
            </p14:nvContentPartPr>
            <p14:xfrm>
              <a:off x="9524410" y="1760342"/>
              <a:ext cx="1323720" cy="2221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FDA4D9C-7C83-4267-987D-B2EEF775648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506410" y="1742673"/>
                <a:ext cx="1359360" cy="257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E168B5C-218D-42E0-B03F-24ACF97D46ED}"/>
                  </a:ext>
                </a:extLst>
              </p14:cNvPr>
              <p14:cNvContentPartPr/>
              <p14:nvPr/>
            </p14:nvContentPartPr>
            <p14:xfrm>
              <a:off x="1692250" y="3134462"/>
              <a:ext cx="108360" cy="2448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E168B5C-218D-42E0-B03F-24ACF97D46E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74610" y="3116822"/>
                <a:ext cx="1440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4CE8480-E540-4D32-A72C-D9457AF9254B}"/>
                  </a:ext>
                </a:extLst>
              </p14:cNvPr>
              <p14:cNvContentPartPr/>
              <p14:nvPr/>
            </p14:nvContentPartPr>
            <p14:xfrm>
              <a:off x="874330" y="2642702"/>
              <a:ext cx="710280" cy="7257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4CE8480-E540-4D32-A72C-D9457AF9254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6690" y="2624702"/>
                <a:ext cx="74592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061A20F-EA5D-42F7-824D-E154464B21DD}"/>
                  </a:ext>
                </a:extLst>
              </p14:cNvPr>
              <p14:cNvContentPartPr/>
              <p14:nvPr/>
            </p14:nvContentPartPr>
            <p14:xfrm>
              <a:off x="2158090" y="2896502"/>
              <a:ext cx="63000" cy="118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061A20F-EA5D-42F7-824D-E154464B21D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140090" y="2878502"/>
                <a:ext cx="986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2F04CEF-BFD1-4906-BB36-C3ABDA38F825}"/>
                  </a:ext>
                </a:extLst>
              </p14:cNvPr>
              <p14:cNvContentPartPr/>
              <p14:nvPr/>
            </p14:nvContentPartPr>
            <p14:xfrm>
              <a:off x="2169250" y="3038342"/>
              <a:ext cx="102600" cy="176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2F04CEF-BFD1-4906-BB36-C3ABDA38F8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151610" y="3020702"/>
                <a:ext cx="138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86DF5BB3-BFED-472B-85ED-8A7FCF9F331E}"/>
                  </a:ext>
                </a:extLst>
              </p14:cNvPr>
              <p14:cNvContentPartPr/>
              <p14:nvPr/>
            </p14:nvContentPartPr>
            <p14:xfrm>
              <a:off x="2924530" y="2527142"/>
              <a:ext cx="227520" cy="19998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86DF5BB3-BFED-472B-85ED-8A7FCF9F331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06890" y="2509502"/>
                <a:ext cx="263160" cy="20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27F28FD1-803F-4FBB-BB6C-66C41E81E990}"/>
                  </a:ext>
                </a:extLst>
              </p14:cNvPr>
              <p14:cNvContentPartPr/>
              <p14:nvPr/>
            </p14:nvContentPartPr>
            <p14:xfrm>
              <a:off x="3384610" y="2754662"/>
              <a:ext cx="460440" cy="2498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27F28FD1-803F-4FBB-BB6C-66C41E81E99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66624" y="2736688"/>
                <a:ext cx="496052" cy="285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1889CF0-546F-48E7-A69C-CF78FF4BD77A}"/>
                  </a:ext>
                </a:extLst>
              </p14:cNvPr>
              <p14:cNvContentPartPr/>
              <p14:nvPr/>
            </p14:nvContentPartPr>
            <p14:xfrm>
              <a:off x="3352570" y="3381062"/>
              <a:ext cx="226080" cy="1803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1889CF0-546F-48E7-A69C-CF78FF4BD77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34930" y="3363062"/>
                <a:ext cx="261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28F9B8D-9E08-4780-B51E-2686C44160C7}"/>
                  </a:ext>
                </a:extLst>
              </p14:cNvPr>
              <p14:cNvContentPartPr/>
              <p14:nvPr/>
            </p14:nvContentPartPr>
            <p14:xfrm>
              <a:off x="3345010" y="4060742"/>
              <a:ext cx="221760" cy="2444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28F9B8D-9E08-4780-B51E-2686C44160C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327370" y="4042742"/>
                <a:ext cx="2574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C2C170C-3BE4-4B17-B997-52E100FB8A32}"/>
                  </a:ext>
                </a:extLst>
              </p14:cNvPr>
              <p14:cNvContentPartPr/>
              <p14:nvPr/>
            </p14:nvContentPartPr>
            <p14:xfrm>
              <a:off x="3708610" y="3514622"/>
              <a:ext cx="136800" cy="1432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C2C170C-3BE4-4B17-B997-52E100FB8A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90657" y="3496622"/>
                <a:ext cx="172346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5ED6BCB-029D-40D4-A13D-C1BC3165BE75}"/>
                  </a:ext>
                </a:extLst>
              </p14:cNvPr>
              <p14:cNvContentPartPr/>
              <p14:nvPr/>
            </p14:nvContentPartPr>
            <p14:xfrm>
              <a:off x="3702850" y="4219862"/>
              <a:ext cx="187560" cy="1425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5ED6BCB-029D-40D4-A13D-C1BC3165BE7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85244" y="4201862"/>
                <a:ext cx="223132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9DB8270-007B-4164-B2A1-3DEA9482E1F0}"/>
                  </a:ext>
                </a:extLst>
              </p14:cNvPr>
              <p14:cNvContentPartPr/>
              <p14:nvPr/>
            </p14:nvContentPartPr>
            <p14:xfrm>
              <a:off x="4299370" y="2413742"/>
              <a:ext cx="1136520" cy="2050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9DB8270-007B-4164-B2A1-3DEA9482E1F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281370" y="2395742"/>
                <a:ext cx="1172160" cy="20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58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D66F97A-527F-4854-9AB9-BD9B489E7821}"/>
                  </a:ext>
                </a:extLst>
              </p14:cNvPr>
              <p14:cNvContentPartPr/>
              <p14:nvPr/>
            </p14:nvContentPartPr>
            <p14:xfrm>
              <a:off x="8933650" y="1061942"/>
              <a:ext cx="171000" cy="233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D66F97A-527F-4854-9AB9-BD9B489E78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16010" y="1043942"/>
                <a:ext cx="2066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8596C6E-3957-4442-8077-BD96017EDE41}"/>
                  </a:ext>
                </a:extLst>
              </p14:cNvPr>
              <p14:cNvContentPartPr/>
              <p14:nvPr/>
            </p14:nvContentPartPr>
            <p14:xfrm>
              <a:off x="9211930" y="1192622"/>
              <a:ext cx="165240" cy="261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8596C6E-3957-4442-8077-BD96017EDE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94290" y="1174622"/>
                <a:ext cx="2008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BEC4AE3-3B2C-4B0A-9945-21D2010A452D}"/>
                  </a:ext>
                </a:extLst>
              </p14:cNvPr>
              <p14:cNvContentPartPr/>
              <p14:nvPr/>
            </p14:nvContentPartPr>
            <p14:xfrm>
              <a:off x="10046770" y="1141502"/>
              <a:ext cx="187920" cy="1026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BEC4AE3-3B2C-4B0A-9945-21D2010A45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29130" y="1123502"/>
                <a:ext cx="2235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37025C4-DC9C-4B46-BA18-51C3725E9803}"/>
                  </a:ext>
                </a:extLst>
              </p14:cNvPr>
              <p14:cNvContentPartPr/>
              <p14:nvPr/>
            </p14:nvContentPartPr>
            <p14:xfrm>
              <a:off x="10336210" y="1010822"/>
              <a:ext cx="159480" cy="2678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37025C4-DC9C-4B46-BA18-51C3725E98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8570" y="992822"/>
                <a:ext cx="1951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0300EE9-B377-40C3-B868-25807CFB811B}"/>
                  </a:ext>
                </a:extLst>
              </p14:cNvPr>
              <p14:cNvContentPartPr/>
              <p14:nvPr/>
            </p14:nvContentPartPr>
            <p14:xfrm>
              <a:off x="10603330" y="1158062"/>
              <a:ext cx="79920" cy="1090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0300EE9-B377-40C3-B868-25807CFB81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85690" y="1140062"/>
                <a:ext cx="1155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8BC550B-C830-418F-83F6-C37C845D7C9F}"/>
                  </a:ext>
                </a:extLst>
              </p14:cNvPr>
              <p14:cNvContentPartPr/>
              <p14:nvPr/>
            </p14:nvContentPartPr>
            <p14:xfrm>
              <a:off x="10785130" y="1152662"/>
              <a:ext cx="176400" cy="142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8BC550B-C830-418F-83F6-C37C845D7C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67490" y="1135022"/>
                <a:ext cx="2120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11E6FAE-7E51-4486-A591-6B474F22743E}"/>
                  </a:ext>
                </a:extLst>
              </p14:cNvPr>
              <p14:cNvContentPartPr/>
              <p14:nvPr/>
            </p14:nvContentPartPr>
            <p14:xfrm>
              <a:off x="11057650" y="1191902"/>
              <a:ext cx="165240" cy="2908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11E6FAE-7E51-4486-A591-6B474F2274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40010" y="1174262"/>
                <a:ext cx="2008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8DE7E9A-9193-4338-91FA-1BD1B0AF71B5}"/>
                  </a:ext>
                </a:extLst>
              </p14:cNvPr>
              <p14:cNvContentPartPr/>
              <p14:nvPr/>
            </p14:nvContentPartPr>
            <p14:xfrm>
              <a:off x="10881610" y="1096142"/>
              <a:ext cx="6840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8DE7E9A-9193-4338-91FA-1BD1B0AF71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63970" y="1078142"/>
                <a:ext cx="104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4BA032C-5E22-47E2-8E4D-6EFF7A57681B}"/>
                  </a:ext>
                </a:extLst>
              </p14:cNvPr>
              <p14:cNvContentPartPr/>
              <p14:nvPr/>
            </p14:nvContentPartPr>
            <p14:xfrm>
              <a:off x="9598210" y="993902"/>
              <a:ext cx="346680" cy="250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4BA032C-5E22-47E2-8E4D-6EFF7A5768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80210" y="975902"/>
                <a:ext cx="3823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66C96DF-F5F7-4AD7-9B66-DFA8E0B232D0}"/>
                  </a:ext>
                </a:extLst>
              </p14:cNvPr>
              <p14:cNvContentPartPr/>
              <p14:nvPr/>
            </p14:nvContentPartPr>
            <p14:xfrm>
              <a:off x="2186170" y="1782662"/>
              <a:ext cx="370080" cy="301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66C96DF-F5F7-4AD7-9B66-DFA8E0B232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68170" y="1764662"/>
                <a:ext cx="4057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57A75B8-A7AA-4652-9285-DC6D97AB6CBF}"/>
                  </a:ext>
                </a:extLst>
              </p14:cNvPr>
              <p14:cNvContentPartPr/>
              <p14:nvPr/>
            </p14:nvContentPartPr>
            <p14:xfrm>
              <a:off x="1266010" y="1902182"/>
              <a:ext cx="733320" cy="205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57A75B8-A7AA-4652-9285-DC6D97AB6CB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48370" y="1884511"/>
                <a:ext cx="768960" cy="241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371E3F4-AFE9-4687-8DD8-3172660C3BC5}"/>
                  </a:ext>
                </a:extLst>
              </p14:cNvPr>
              <p14:cNvContentPartPr/>
              <p14:nvPr/>
            </p14:nvContentPartPr>
            <p14:xfrm>
              <a:off x="436930" y="1857182"/>
              <a:ext cx="596520" cy="278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371E3F4-AFE9-4687-8DD8-3172660C3BC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9290" y="1839182"/>
                <a:ext cx="6321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0997502-9730-4179-A582-8F446CB46B1D}"/>
                  </a:ext>
                </a:extLst>
              </p14:cNvPr>
              <p14:cNvContentPartPr/>
              <p14:nvPr/>
            </p14:nvContentPartPr>
            <p14:xfrm>
              <a:off x="6236170" y="1766102"/>
              <a:ext cx="113760" cy="1994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0997502-9730-4179-A582-8F446CB46B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18170" y="1748462"/>
                <a:ext cx="149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B2DFBB2-52E1-478D-9B70-1EB33B6E8865}"/>
                  </a:ext>
                </a:extLst>
              </p14:cNvPr>
              <p14:cNvContentPartPr/>
              <p14:nvPr/>
            </p14:nvContentPartPr>
            <p14:xfrm>
              <a:off x="5417890" y="1714982"/>
              <a:ext cx="579960" cy="301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B2DFBB2-52E1-478D-9B70-1EB33B6E88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00239" y="1697342"/>
                <a:ext cx="615622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3F8439-9D1B-4B49-9235-D684C1F96A86}"/>
                  </a:ext>
                </a:extLst>
              </p14:cNvPr>
              <p14:cNvContentPartPr/>
              <p14:nvPr/>
            </p14:nvContentPartPr>
            <p14:xfrm>
              <a:off x="4781410" y="1754222"/>
              <a:ext cx="364680" cy="257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3F8439-9D1B-4B49-9235-D684C1F96A8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63770" y="1736557"/>
                <a:ext cx="400320" cy="292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77BB10B-9773-4BDA-BA32-9817D9314712}"/>
                  </a:ext>
                </a:extLst>
              </p14:cNvPr>
              <p14:cNvContentPartPr/>
              <p14:nvPr/>
            </p14:nvContentPartPr>
            <p14:xfrm>
              <a:off x="3379210" y="1788782"/>
              <a:ext cx="1131120" cy="2559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77BB10B-9773-4BDA-BA32-9817D93147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61216" y="1771142"/>
                <a:ext cx="1166749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FD584A3-7B9F-4DB4-9CEF-DB8F56C096C3}"/>
                  </a:ext>
                </a:extLst>
              </p14:cNvPr>
              <p14:cNvContentPartPr/>
              <p14:nvPr/>
            </p14:nvContentPartPr>
            <p14:xfrm>
              <a:off x="2816890" y="1806062"/>
              <a:ext cx="454680" cy="253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FD584A3-7B9F-4DB4-9CEF-DB8F56C096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98890" y="1788088"/>
                <a:ext cx="490320" cy="28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123B313-98A9-4A68-AA87-F3AA27D9EE9B}"/>
                  </a:ext>
                </a:extLst>
              </p14:cNvPr>
              <p14:cNvContentPartPr/>
              <p14:nvPr/>
            </p14:nvContentPartPr>
            <p14:xfrm>
              <a:off x="7058770" y="1851422"/>
              <a:ext cx="171360" cy="1368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123B313-98A9-4A68-AA87-F3AA27D9EE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1130" y="1833782"/>
                <a:ext cx="207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71FA120-CDEA-4C5F-A810-D8356B737170}"/>
                  </a:ext>
                </a:extLst>
              </p14:cNvPr>
              <p14:cNvContentPartPr/>
              <p14:nvPr/>
            </p14:nvContentPartPr>
            <p14:xfrm>
              <a:off x="7485370" y="1850702"/>
              <a:ext cx="142560" cy="126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71FA120-CDEA-4C5F-A810-D8356B73717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67370" y="1832702"/>
                <a:ext cx="1782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B3DC07F-6205-470A-881D-AC61965EBE71}"/>
                  </a:ext>
                </a:extLst>
              </p14:cNvPr>
              <p14:cNvContentPartPr/>
              <p14:nvPr/>
            </p14:nvContentPartPr>
            <p14:xfrm>
              <a:off x="7724050" y="1738742"/>
              <a:ext cx="153720" cy="2602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B3DC07F-6205-470A-881D-AC61965EBE7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06050" y="1720742"/>
                <a:ext cx="1893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3FA37FA-C558-47C9-83DD-97D659E8CF31}"/>
                  </a:ext>
                </a:extLst>
              </p14:cNvPr>
              <p14:cNvContentPartPr/>
              <p14:nvPr/>
            </p14:nvContentPartPr>
            <p14:xfrm>
              <a:off x="8655370" y="1800302"/>
              <a:ext cx="415080" cy="2250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3FA37FA-C558-47C9-83DD-97D659E8CF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37730" y="1782302"/>
                <a:ext cx="4507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DF57F6D-8CE9-479E-8EDE-64CDB392E163}"/>
                  </a:ext>
                </a:extLst>
              </p14:cNvPr>
              <p14:cNvContentPartPr/>
              <p14:nvPr/>
            </p14:nvContentPartPr>
            <p14:xfrm>
              <a:off x="7978930" y="1709222"/>
              <a:ext cx="557640" cy="2966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DF57F6D-8CE9-479E-8EDE-64CDB392E16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60930" y="1691582"/>
                <a:ext cx="5932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78D9309-85A4-4232-9AEF-3E90CFBC8564}"/>
                  </a:ext>
                </a:extLst>
              </p14:cNvPr>
              <p14:cNvContentPartPr/>
              <p14:nvPr/>
            </p14:nvContentPartPr>
            <p14:xfrm>
              <a:off x="6439930" y="1834142"/>
              <a:ext cx="517680" cy="1368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78D9309-85A4-4232-9AEF-3E90CFBC85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21930" y="1816502"/>
                <a:ext cx="553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5FC42C0-1EBD-445E-BDDE-5F306887AC27}"/>
                  </a:ext>
                </a:extLst>
              </p14:cNvPr>
              <p14:cNvContentPartPr/>
              <p14:nvPr/>
            </p14:nvContentPartPr>
            <p14:xfrm>
              <a:off x="329290" y="209462"/>
              <a:ext cx="8344080" cy="13014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5FC42C0-1EBD-445E-BDDE-5F306887AC2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1289" y="191822"/>
                <a:ext cx="8379722" cy="13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914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A5A287E-3BFC-4783-8AB1-1BFA0EE1D473}"/>
                  </a:ext>
                </a:extLst>
              </p14:cNvPr>
              <p14:cNvContentPartPr/>
              <p14:nvPr/>
            </p14:nvContentPartPr>
            <p14:xfrm>
              <a:off x="1618450" y="414302"/>
              <a:ext cx="28800" cy="74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A5A287E-3BFC-4783-8AB1-1BFA0EE1D4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0810" y="396662"/>
                <a:ext cx="64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5A53AD7-DA96-4814-B1FA-A2042F166DC4}"/>
                  </a:ext>
                </a:extLst>
              </p14:cNvPr>
              <p14:cNvContentPartPr/>
              <p14:nvPr/>
            </p14:nvContentPartPr>
            <p14:xfrm>
              <a:off x="1624210" y="306302"/>
              <a:ext cx="6120" cy="6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5A53AD7-DA96-4814-B1FA-A2042F166D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6210" y="2886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148AB86-3A80-47DE-BF8E-4E2C35DA4CF6}"/>
                  </a:ext>
                </a:extLst>
              </p14:cNvPr>
              <p14:cNvContentPartPr/>
              <p14:nvPr/>
            </p14:nvContentPartPr>
            <p14:xfrm>
              <a:off x="3083650" y="238262"/>
              <a:ext cx="40320" cy="260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148AB86-3A80-47DE-BF8E-4E2C35DA4C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65650" y="220622"/>
                <a:ext cx="759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C40E58D-D84E-41B4-8049-C3338C8221BC}"/>
                  </a:ext>
                </a:extLst>
              </p14:cNvPr>
              <p14:cNvContentPartPr/>
              <p14:nvPr/>
            </p14:nvContentPartPr>
            <p14:xfrm>
              <a:off x="3878890" y="295142"/>
              <a:ext cx="51840" cy="227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C40E58D-D84E-41B4-8049-C3338C8221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61250" y="277502"/>
                <a:ext cx="87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714EFF6-AAC1-44FF-BABA-116451DBC729}"/>
                  </a:ext>
                </a:extLst>
              </p14:cNvPr>
              <p14:cNvContentPartPr/>
              <p14:nvPr/>
            </p14:nvContentPartPr>
            <p14:xfrm>
              <a:off x="4060690" y="425822"/>
              <a:ext cx="18000" cy="79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714EFF6-AAC1-44FF-BABA-116451DBC7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42690" y="407822"/>
                <a:ext cx="536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AE0CA42-FE75-4C48-B318-53077C72C5A7}"/>
                  </a:ext>
                </a:extLst>
              </p14:cNvPr>
              <p14:cNvContentPartPr/>
              <p14:nvPr/>
            </p14:nvContentPartPr>
            <p14:xfrm>
              <a:off x="4026490" y="289382"/>
              <a:ext cx="17280" cy="6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AE0CA42-FE75-4C48-B318-53077C72C5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08850" y="27174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1CB99C4-C54E-41A7-B63F-60BC05924144}"/>
                  </a:ext>
                </a:extLst>
              </p14:cNvPr>
              <p14:cNvContentPartPr/>
              <p14:nvPr/>
            </p14:nvContentPartPr>
            <p14:xfrm>
              <a:off x="4219450" y="374702"/>
              <a:ext cx="119880" cy="142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1CB99C4-C54E-41A7-B63F-60BC059241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01810" y="356702"/>
                <a:ext cx="1555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F370CB5-61E4-4031-9496-2F5DC62471A1}"/>
                  </a:ext>
                </a:extLst>
              </p14:cNvPr>
              <p14:cNvContentPartPr/>
              <p14:nvPr/>
            </p14:nvContentPartPr>
            <p14:xfrm>
              <a:off x="4429330" y="396662"/>
              <a:ext cx="199440" cy="131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F370CB5-61E4-4031-9496-2F5DC62471A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11690" y="379022"/>
                <a:ext cx="235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6129F1-77CF-40AA-9F3C-8E4C8A059423}"/>
                  </a:ext>
                </a:extLst>
              </p14:cNvPr>
              <p14:cNvContentPartPr/>
              <p14:nvPr/>
            </p14:nvContentPartPr>
            <p14:xfrm>
              <a:off x="5184970" y="408902"/>
              <a:ext cx="126000" cy="102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6129F1-77CF-40AA-9F3C-8E4C8A0594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66970" y="390902"/>
                <a:ext cx="1616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EF6F45B-0ADB-4885-A38B-2183A3309638}"/>
                  </a:ext>
                </a:extLst>
              </p14:cNvPr>
              <p14:cNvContentPartPr/>
              <p14:nvPr/>
            </p14:nvContentPartPr>
            <p14:xfrm>
              <a:off x="5379010" y="380462"/>
              <a:ext cx="254880" cy="171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EF6F45B-0ADB-4885-A38B-2183A33096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61370" y="362462"/>
                <a:ext cx="2905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DDD0F77-09E4-4963-A64F-BC458682E4D3}"/>
                  </a:ext>
                </a:extLst>
              </p14:cNvPr>
              <p14:cNvContentPartPr/>
              <p14:nvPr/>
            </p14:nvContentPartPr>
            <p14:xfrm>
              <a:off x="4731010" y="272462"/>
              <a:ext cx="295920" cy="25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DDD0F77-09E4-4963-A64F-BC458682E4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13010" y="254462"/>
                <a:ext cx="3315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DEA08B9-C6E5-4D07-8630-06A75321E0F8}"/>
                  </a:ext>
                </a:extLst>
              </p14:cNvPr>
              <p14:cNvContentPartPr/>
              <p14:nvPr/>
            </p14:nvContentPartPr>
            <p14:xfrm>
              <a:off x="3606370" y="340502"/>
              <a:ext cx="176400" cy="2437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DEA08B9-C6E5-4D07-8630-06A75321E0F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88370" y="322862"/>
                <a:ext cx="2120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5E15C7F-7FAD-471D-88DE-EEDB4029CD9D}"/>
                  </a:ext>
                </a:extLst>
              </p14:cNvPr>
              <p14:cNvContentPartPr/>
              <p14:nvPr/>
            </p14:nvContentPartPr>
            <p14:xfrm>
              <a:off x="3197050" y="255542"/>
              <a:ext cx="245160" cy="265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5E15C7F-7FAD-471D-88DE-EEDB4029CD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9384" y="237542"/>
                <a:ext cx="280852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E5B70E2-1BC8-4FBA-A555-73378526B8C9}"/>
                  </a:ext>
                </a:extLst>
              </p14:cNvPr>
              <p14:cNvContentPartPr/>
              <p14:nvPr/>
            </p14:nvContentPartPr>
            <p14:xfrm>
              <a:off x="2782690" y="346262"/>
              <a:ext cx="159480" cy="174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E5B70E2-1BC8-4FBA-A555-73378526B8C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64690" y="328622"/>
                <a:ext cx="1951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4FA6CE4-8CF5-46EF-9FA3-6C1F9C764A83}"/>
                  </a:ext>
                </a:extLst>
              </p14:cNvPr>
              <p14:cNvContentPartPr/>
              <p14:nvPr/>
            </p14:nvContentPartPr>
            <p14:xfrm>
              <a:off x="2266090" y="209822"/>
              <a:ext cx="358200" cy="324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4FA6CE4-8CF5-46EF-9FA3-6C1F9C764A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48090" y="192182"/>
                <a:ext cx="3938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4D09116-F7E0-4A46-911E-40F41DC0603A}"/>
                  </a:ext>
                </a:extLst>
              </p14:cNvPr>
              <p14:cNvContentPartPr/>
              <p14:nvPr/>
            </p14:nvContentPartPr>
            <p14:xfrm>
              <a:off x="1737610" y="357782"/>
              <a:ext cx="165240" cy="193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4D09116-F7E0-4A46-911E-40F41DC0603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19970" y="339782"/>
                <a:ext cx="2008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A4922E6-FB4E-438D-8145-499F0B6C2811}"/>
                  </a:ext>
                </a:extLst>
              </p14:cNvPr>
              <p14:cNvContentPartPr/>
              <p14:nvPr/>
            </p14:nvContentPartPr>
            <p14:xfrm>
              <a:off x="1141450" y="295142"/>
              <a:ext cx="397800" cy="272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A4922E6-FB4E-438D-8145-499F0B6C28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23450" y="277502"/>
                <a:ext cx="4334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F7C36E7-53AB-4325-82C9-8140236A9249}"/>
                  </a:ext>
                </a:extLst>
              </p14:cNvPr>
              <p14:cNvContentPartPr/>
              <p14:nvPr/>
            </p14:nvContentPartPr>
            <p14:xfrm>
              <a:off x="908530" y="419702"/>
              <a:ext cx="171000" cy="125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F7C36E7-53AB-4325-82C9-8140236A924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0853" y="402062"/>
                <a:ext cx="20671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A6CC622-A8C9-4DCC-BAD4-1A2AFE4281AE}"/>
                  </a:ext>
                </a:extLst>
              </p14:cNvPr>
              <p14:cNvContentPartPr/>
              <p14:nvPr/>
            </p14:nvContentPartPr>
            <p14:xfrm>
              <a:off x="334690" y="209822"/>
              <a:ext cx="392400" cy="386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A6CC622-A8C9-4DCC-BAD4-1A2AFE4281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6690" y="192182"/>
                <a:ext cx="4280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AEDC7BD-E381-45E2-932D-A83406453488}"/>
                  </a:ext>
                </a:extLst>
              </p14:cNvPr>
              <p14:cNvContentPartPr/>
              <p14:nvPr/>
            </p14:nvContentPartPr>
            <p14:xfrm>
              <a:off x="243970" y="692582"/>
              <a:ext cx="5787720" cy="171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AEDC7BD-E381-45E2-932D-A8340645348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6330" y="674942"/>
                <a:ext cx="58233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7578727-AE3A-4823-A3EA-0B93ACCFFD5B}"/>
                  </a:ext>
                </a:extLst>
              </p14:cNvPr>
              <p14:cNvContentPartPr/>
              <p14:nvPr/>
            </p14:nvContentPartPr>
            <p14:xfrm>
              <a:off x="1345930" y="1186862"/>
              <a:ext cx="11880" cy="108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7578727-AE3A-4823-A3EA-0B93ACCFFD5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27930" y="1168862"/>
                <a:ext cx="47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F925D3E-D344-4BE3-BBB5-EFCD8FDBF56E}"/>
                  </a:ext>
                </a:extLst>
              </p14:cNvPr>
              <p14:cNvContentPartPr/>
              <p14:nvPr/>
            </p14:nvContentPartPr>
            <p14:xfrm>
              <a:off x="1345930" y="1101542"/>
              <a:ext cx="6120" cy="6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F925D3E-D344-4BE3-BBB5-EFCD8FDBF56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27930" y="108390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93A28E4-AAA6-44AA-8C7B-F3B2964E1016}"/>
                  </a:ext>
                </a:extLst>
              </p14:cNvPr>
              <p14:cNvContentPartPr/>
              <p14:nvPr/>
            </p14:nvContentPartPr>
            <p14:xfrm>
              <a:off x="1464730" y="1141502"/>
              <a:ext cx="114120" cy="159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93A28E4-AAA6-44AA-8C7B-F3B2964E10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47090" y="1123502"/>
                <a:ext cx="1497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09553FB-6E1F-4AD1-A698-A98B4D9998C6}"/>
                  </a:ext>
                </a:extLst>
              </p14:cNvPr>
              <p14:cNvContentPartPr/>
              <p14:nvPr/>
            </p14:nvContentPartPr>
            <p14:xfrm>
              <a:off x="1663810" y="1163822"/>
              <a:ext cx="91440" cy="137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09553FB-6E1F-4AD1-A698-A98B4D9998C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46170" y="1145822"/>
                <a:ext cx="1270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F4286FB-85FD-442F-92B5-48A0603561E5}"/>
                  </a:ext>
                </a:extLst>
              </p14:cNvPr>
              <p14:cNvContentPartPr/>
              <p14:nvPr/>
            </p14:nvContentPartPr>
            <p14:xfrm>
              <a:off x="1857130" y="1129622"/>
              <a:ext cx="102240" cy="233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F4286FB-85FD-442F-92B5-48A0603561E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39490" y="1111982"/>
                <a:ext cx="137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ED1DA8D-898F-45DC-ADD7-D5EF915F73F1}"/>
                  </a:ext>
                </a:extLst>
              </p14:cNvPr>
              <p14:cNvContentPartPr/>
              <p14:nvPr/>
            </p14:nvContentPartPr>
            <p14:xfrm>
              <a:off x="777850" y="1050422"/>
              <a:ext cx="488880" cy="261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ED1DA8D-898F-45DC-ADD7-D5EF915F73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9850" y="1032782"/>
                <a:ext cx="5245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14C3463-1EDB-4AFB-B08B-AD2AA800378B}"/>
                  </a:ext>
                </a:extLst>
              </p14:cNvPr>
              <p14:cNvContentPartPr/>
              <p14:nvPr/>
            </p14:nvContentPartPr>
            <p14:xfrm>
              <a:off x="397330" y="1061942"/>
              <a:ext cx="307080" cy="289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14C3463-1EDB-4AFB-B08B-AD2AA80037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9330" y="1043942"/>
                <a:ext cx="342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DFC4D96-7615-4664-AAC2-4FF0DE56B82A}"/>
                  </a:ext>
                </a:extLst>
              </p14:cNvPr>
              <p14:cNvContentPartPr/>
              <p14:nvPr/>
            </p14:nvContentPartPr>
            <p14:xfrm>
              <a:off x="4872850" y="1084622"/>
              <a:ext cx="176400" cy="1706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DFC4D96-7615-4664-AAC2-4FF0DE56B82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54850" y="1066622"/>
                <a:ext cx="2120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8DF0DFC-53BD-4FCB-A600-57919588EAB1}"/>
                  </a:ext>
                </a:extLst>
              </p14:cNvPr>
              <p14:cNvContentPartPr/>
              <p14:nvPr/>
            </p14:nvContentPartPr>
            <p14:xfrm>
              <a:off x="5309530" y="937022"/>
              <a:ext cx="166320" cy="278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8DF0DFC-53BD-4FCB-A600-57919588EAB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91890" y="919022"/>
                <a:ext cx="2019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8334261-D0B1-417C-B645-C5FF351F1F0E}"/>
                  </a:ext>
                </a:extLst>
              </p14:cNvPr>
              <p14:cNvContentPartPr/>
              <p14:nvPr/>
            </p14:nvContentPartPr>
            <p14:xfrm>
              <a:off x="5548570" y="1112702"/>
              <a:ext cx="114120" cy="142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8334261-D0B1-417C-B645-C5FF351F1F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30930" y="1094702"/>
                <a:ext cx="1497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1AD4EAB-D9B9-4B83-93EC-60696FC9E164}"/>
                  </a:ext>
                </a:extLst>
              </p14:cNvPr>
              <p14:cNvContentPartPr/>
              <p14:nvPr/>
            </p14:nvContentPartPr>
            <p14:xfrm>
              <a:off x="7275130" y="1090382"/>
              <a:ext cx="11880" cy="125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1AD4EAB-D9B9-4B83-93EC-60696FC9E16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57490" y="1072382"/>
                <a:ext cx="47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E4AB94F-8391-4D8E-ACC8-7A23A5D22E4C}"/>
                  </a:ext>
                </a:extLst>
              </p14:cNvPr>
              <p14:cNvContentPartPr/>
              <p14:nvPr/>
            </p14:nvContentPartPr>
            <p14:xfrm>
              <a:off x="7258210" y="1010822"/>
              <a:ext cx="2304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E4AB94F-8391-4D8E-ACC8-7A23A5D22E4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40570" y="992822"/>
                <a:ext cx="5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8259D49-C5C4-4A34-831A-38E8EAFA38AD}"/>
                  </a:ext>
                </a:extLst>
              </p14:cNvPr>
              <p14:cNvContentPartPr/>
              <p14:nvPr/>
            </p14:nvContentPartPr>
            <p14:xfrm>
              <a:off x="7371970" y="1083902"/>
              <a:ext cx="153720" cy="1317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8259D49-C5C4-4A34-831A-38E8EAFA38A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53970" y="1066262"/>
                <a:ext cx="1893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E479DA2-1097-48B2-950E-D1042BDC6931}"/>
                  </a:ext>
                </a:extLst>
              </p14:cNvPr>
              <p14:cNvContentPartPr/>
              <p14:nvPr/>
            </p14:nvContentPartPr>
            <p14:xfrm>
              <a:off x="7638370" y="902822"/>
              <a:ext cx="142920" cy="3074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E479DA2-1097-48B2-950E-D1042BDC693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20730" y="885182"/>
                <a:ext cx="17856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BC783C4-4B9A-4F22-AAA4-457FC30602F9}"/>
                  </a:ext>
                </a:extLst>
              </p14:cNvPr>
              <p14:cNvContentPartPr/>
              <p14:nvPr/>
            </p14:nvContentPartPr>
            <p14:xfrm>
              <a:off x="6889210" y="982382"/>
              <a:ext cx="261360" cy="3470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BC783C4-4B9A-4F22-AAA4-457FC30602F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1235" y="964382"/>
                <a:ext cx="296951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5C9046A-D4B7-435A-BADB-A16BD0DF6693}"/>
                  </a:ext>
                </a:extLst>
              </p14:cNvPr>
              <p14:cNvContentPartPr/>
              <p14:nvPr/>
            </p14:nvContentPartPr>
            <p14:xfrm>
              <a:off x="6507970" y="959702"/>
              <a:ext cx="308160" cy="284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5C9046A-D4B7-435A-BADB-A16BD0DF669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90330" y="941702"/>
                <a:ext cx="3438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723E012-959E-4A09-ADEF-DDA5EB7BB188}"/>
                  </a:ext>
                </a:extLst>
              </p14:cNvPr>
              <p14:cNvContentPartPr/>
              <p14:nvPr/>
            </p14:nvContentPartPr>
            <p14:xfrm>
              <a:off x="5985610" y="1090382"/>
              <a:ext cx="444600" cy="1522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723E012-959E-4A09-ADEF-DDA5EB7BB18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67610" y="1072382"/>
                <a:ext cx="4802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9A7C465-06BB-4000-BD43-367AE03B1A2D}"/>
                  </a:ext>
                </a:extLst>
              </p14:cNvPr>
              <p14:cNvContentPartPr/>
              <p14:nvPr/>
            </p14:nvContentPartPr>
            <p14:xfrm>
              <a:off x="4492690" y="1044662"/>
              <a:ext cx="312120" cy="193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9A7C465-06BB-4000-BD43-367AE03B1A2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74711" y="1027022"/>
                <a:ext cx="347719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8A50A2C-0CF9-4076-B399-614ACE22B98E}"/>
                  </a:ext>
                </a:extLst>
              </p14:cNvPr>
              <p14:cNvContentPartPr/>
              <p14:nvPr/>
            </p14:nvContentPartPr>
            <p14:xfrm>
              <a:off x="3906970" y="931262"/>
              <a:ext cx="262080" cy="3013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8A50A2C-0CF9-4076-B399-614ACE22B98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88970" y="913262"/>
                <a:ext cx="2977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618B968-B153-464A-9BDD-A504BEB05636}"/>
                  </a:ext>
                </a:extLst>
              </p14:cNvPr>
              <p14:cNvContentPartPr/>
              <p14:nvPr/>
            </p14:nvContentPartPr>
            <p14:xfrm>
              <a:off x="3037930" y="999302"/>
              <a:ext cx="540360" cy="2538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618B968-B153-464A-9BDD-A504BEB0563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19930" y="981637"/>
                <a:ext cx="576000" cy="289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3A703A3-CA15-4B71-BB58-23FB512DFF44}"/>
                  </a:ext>
                </a:extLst>
              </p14:cNvPr>
              <p14:cNvContentPartPr/>
              <p14:nvPr/>
            </p14:nvContentPartPr>
            <p14:xfrm>
              <a:off x="2413690" y="993902"/>
              <a:ext cx="300600" cy="278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3A703A3-CA15-4B71-BB58-23FB512DFF4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95690" y="975902"/>
                <a:ext cx="3362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1B0E04A-8CDE-464C-8BEE-0DB03C409300}"/>
                  </a:ext>
                </a:extLst>
              </p14:cNvPr>
              <p14:cNvContentPartPr/>
              <p14:nvPr/>
            </p14:nvContentPartPr>
            <p14:xfrm>
              <a:off x="8098810" y="1056182"/>
              <a:ext cx="23040" cy="1368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1B0E04A-8CDE-464C-8BEE-0DB03C40930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80810" y="1038542"/>
                <a:ext cx="58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A8EF118-717B-43C5-9EC5-3748B05443B2}"/>
                  </a:ext>
                </a:extLst>
              </p14:cNvPr>
              <p14:cNvContentPartPr/>
              <p14:nvPr/>
            </p14:nvContentPartPr>
            <p14:xfrm>
              <a:off x="8115730" y="988142"/>
              <a:ext cx="2304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A8EF118-717B-43C5-9EC5-3748B05443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98090" y="970142"/>
                <a:ext cx="5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F581068-3FD1-4801-813B-B2EBD9944944}"/>
                  </a:ext>
                </a:extLst>
              </p14:cNvPr>
              <p14:cNvContentPartPr/>
              <p14:nvPr/>
            </p14:nvContentPartPr>
            <p14:xfrm>
              <a:off x="8212210" y="930902"/>
              <a:ext cx="216360" cy="2505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F581068-3FD1-4801-813B-B2EBD994494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194570" y="913262"/>
                <a:ext cx="2520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7915712-4225-4678-A414-979065FCE3A6}"/>
                  </a:ext>
                </a:extLst>
              </p14:cNvPr>
              <p14:cNvContentPartPr/>
              <p14:nvPr/>
            </p14:nvContentPartPr>
            <p14:xfrm>
              <a:off x="9461770" y="1021982"/>
              <a:ext cx="23040" cy="165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7915712-4225-4678-A414-979065FCE3A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444130" y="1004342"/>
                <a:ext cx="58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5AE9C65-08D3-4584-AAA3-FA338104672D}"/>
                  </a:ext>
                </a:extLst>
              </p14:cNvPr>
              <p14:cNvContentPartPr/>
              <p14:nvPr/>
            </p14:nvContentPartPr>
            <p14:xfrm>
              <a:off x="9557890" y="1039262"/>
              <a:ext cx="108720" cy="171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5AE9C65-08D3-4584-AAA3-FA338104672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540250" y="1021262"/>
                <a:ext cx="1443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667FDB4-97E6-483E-94E0-A7C2C50F13BA}"/>
                  </a:ext>
                </a:extLst>
              </p14:cNvPr>
              <p14:cNvContentPartPr/>
              <p14:nvPr/>
            </p14:nvContentPartPr>
            <p14:xfrm>
              <a:off x="9479050" y="908582"/>
              <a:ext cx="11880" cy="61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667FDB4-97E6-483E-94E0-A7C2C50F13B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461050" y="89058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06018EF-4189-4499-B6FB-EA0FFA8638C6}"/>
                  </a:ext>
                </a:extLst>
              </p14:cNvPr>
              <p14:cNvContentPartPr/>
              <p14:nvPr/>
            </p14:nvContentPartPr>
            <p14:xfrm>
              <a:off x="9904930" y="1033142"/>
              <a:ext cx="165240" cy="137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06018EF-4189-4499-B6FB-EA0FFA8638C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886930" y="1015142"/>
                <a:ext cx="200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6CB5492-B8E7-4D4E-9972-2E7D2842F004}"/>
                  </a:ext>
                </a:extLst>
              </p14:cNvPr>
              <p14:cNvContentPartPr/>
              <p14:nvPr/>
            </p14:nvContentPartPr>
            <p14:xfrm>
              <a:off x="8859850" y="908582"/>
              <a:ext cx="363960" cy="295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6CB5492-B8E7-4D4E-9972-2E7D2842F00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841850" y="890582"/>
                <a:ext cx="3996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810E92F-B064-42DB-8EC9-915E0323928E}"/>
                  </a:ext>
                </a:extLst>
              </p14:cNvPr>
              <p14:cNvContentPartPr/>
              <p14:nvPr/>
            </p14:nvContentPartPr>
            <p14:xfrm>
              <a:off x="10989610" y="948182"/>
              <a:ext cx="97200" cy="1706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810E92F-B064-42DB-8EC9-915E0323928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971904" y="930542"/>
                <a:ext cx="132972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DDB9DBE-B2B3-4C89-9121-390282689AA8}"/>
                  </a:ext>
                </a:extLst>
              </p14:cNvPr>
              <p14:cNvContentPartPr/>
              <p14:nvPr/>
            </p14:nvContentPartPr>
            <p14:xfrm>
              <a:off x="11284810" y="834782"/>
              <a:ext cx="233640" cy="318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DDB9DBE-B2B3-4C89-9121-390282689AA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267143" y="816782"/>
                <a:ext cx="269335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3683D12-6576-4EBD-A033-3617A494048B}"/>
                  </a:ext>
                </a:extLst>
              </p14:cNvPr>
              <p14:cNvContentPartPr/>
              <p14:nvPr/>
            </p14:nvContentPartPr>
            <p14:xfrm>
              <a:off x="397330" y="1683662"/>
              <a:ext cx="267480" cy="2365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3683D12-6576-4EBD-A033-3617A494048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79690" y="1665662"/>
                <a:ext cx="303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BE8B7FC-F636-43EA-AB1D-917DE78DBC35}"/>
                  </a:ext>
                </a:extLst>
              </p14:cNvPr>
              <p14:cNvContentPartPr/>
              <p14:nvPr/>
            </p14:nvContentPartPr>
            <p14:xfrm>
              <a:off x="1266370" y="1760342"/>
              <a:ext cx="6120" cy="108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BE8B7FC-F636-43EA-AB1D-917DE78DBC3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248370" y="1742702"/>
                <a:ext cx="41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0D44821-3243-4070-8D60-7D1F12B423F7}"/>
                  </a:ext>
                </a:extLst>
              </p14:cNvPr>
              <p14:cNvContentPartPr/>
              <p14:nvPr/>
            </p14:nvContentPartPr>
            <p14:xfrm>
              <a:off x="1277530" y="1595822"/>
              <a:ext cx="11880" cy="6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0D44821-3243-4070-8D60-7D1F12B423F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259890" y="157782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7F1CFC5-7AA9-479E-8F44-0AB4FD1388AD}"/>
                  </a:ext>
                </a:extLst>
              </p14:cNvPr>
              <p14:cNvContentPartPr/>
              <p14:nvPr/>
            </p14:nvContentPartPr>
            <p14:xfrm>
              <a:off x="2203450" y="1567382"/>
              <a:ext cx="114120" cy="3070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7F1CFC5-7AA9-479E-8F44-0AB4FD1388A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185810" y="1549382"/>
                <a:ext cx="1497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7407DAE-6AA4-4DDC-8EE8-5D466548A379}"/>
                  </a:ext>
                </a:extLst>
              </p14:cNvPr>
              <p14:cNvContentPartPr/>
              <p14:nvPr/>
            </p14:nvContentPartPr>
            <p14:xfrm>
              <a:off x="3157450" y="1544702"/>
              <a:ext cx="6120" cy="61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7407DAE-6AA4-4DDC-8EE8-5D466548A37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139810" y="152670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D836323-2D97-411A-B3B9-6EEDFEC4F126}"/>
                  </a:ext>
                </a:extLst>
              </p14:cNvPr>
              <p14:cNvContentPartPr/>
              <p14:nvPr/>
            </p14:nvContentPartPr>
            <p14:xfrm>
              <a:off x="3685930" y="1663502"/>
              <a:ext cx="153720" cy="1206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D836323-2D97-411A-B3B9-6EEDFEC4F12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667930" y="1645502"/>
                <a:ext cx="1893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F947DD-C0D4-4B91-97E8-48B8CEEB8A4C}"/>
                  </a:ext>
                </a:extLst>
              </p14:cNvPr>
              <p14:cNvContentPartPr/>
              <p14:nvPr/>
            </p14:nvContentPartPr>
            <p14:xfrm>
              <a:off x="3151330" y="1680782"/>
              <a:ext cx="182520" cy="1598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F947DD-C0D4-4B91-97E8-48B8CEEB8A4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133725" y="1662782"/>
                <a:ext cx="21809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AA3F2E3-E4E0-4EAB-B11B-E0C52F490EF3}"/>
                  </a:ext>
                </a:extLst>
              </p14:cNvPr>
              <p14:cNvContentPartPr/>
              <p14:nvPr/>
            </p14:nvContentPartPr>
            <p14:xfrm>
              <a:off x="2595130" y="1555862"/>
              <a:ext cx="267480" cy="2948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AA3F2E3-E4E0-4EAB-B11B-E0C52F490EF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577130" y="1538222"/>
                <a:ext cx="3031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3B4D29D-E847-4796-BFB4-821E4F10E2FA}"/>
                  </a:ext>
                </a:extLst>
              </p14:cNvPr>
              <p14:cNvContentPartPr/>
              <p14:nvPr/>
            </p14:nvContentPartPr>
            <p14:xfrm>
              <a:off x="1760290" y="1674302"/>
              <a:ext cx="341280" cy="2001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3B4D29D-E847-4796-BFB4-821E4F10E2F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742290" y="1656662"/>
                <a:ext cx="3769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8D00531-0CF3-4A20-A011-692D2D3C1870}"/>
                  </a:ext>
                </a:extLst>
              </p14:cNvPr>
              <p14:cNvContentPartPr/>
              <p14:nvPr/>
            </p14:nvContentPartPr>
            <p14:xfrm>
              <a:off x="1357090" y="1663862"/>
              <a:ext cx="159480" cy="2275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8D00531-0CF3-4A20-A011-692D2D3C187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339450" y="1646222"/>
                <a:ext cx="1951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4C4B19E-741A-4853-9C55-6903C2F20D88}"/>
                  </a:ext>
                </a:extLst>
              </p14:cNvPr>
              <p14:cNvContentPartPr/>
              <p14:nvPr/>
            </p14:nvContentPartPr>
            <p14:xfrm>
              <a:off x="738250" y="1635422"/>
              <a:ext cx="449280" cy="2671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4C4B19E-741A-4853-9C55-6903C2F20D8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20236" y="1617782"/>
                <a:ext cx="484949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2BA5B45-50C2-4701-8607-F876D28C2721}"/>
                  </a:ext>
                </a:extLst>
              </p14:cNvPr>
              <p14:cNvContentPartPr/>
              <p14:nvPr/>
            </p14:nvContentPartPr>
            <p14:xfrm>
              <a:off x="4270930" y="1527782"/>
              <a:ext cx="229680" cy="2674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2BA5B45-50C2-4701-8607-F876D28C272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252958" y="1509806"/>
                <a:ext cx="265264" cy="303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887E6C2-F349-49E6-97BB-3B8A46D274C1}"/>
                  </a:ext>
                </a:extLst>
              </p14:cNvPr>
              <p14:cNvContentPartPr/>
              <p14:nvPr/>
            </p14:nvContentPartPr>
            <p14:xfrm>
              <a:off x="4617250" y="1573142"/>
              <a:ext cx="153720" cy="153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887E6C2-F349-49E6-97BB-3B8A46D274C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599250" y="1555142"/>
                <a:ext cx="1893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3A2FF67-B848-45E8-86A1-F46374232B24}"/>
                  </a:ext>
                </a:extLst>
              </p14:cNvPr>
              <p14:cNvContentPartPr/>
              <p14:nvPr/>
            </p14:nvContentPartPr>
            <p14:xfrm>
              <a:off x="5417530" y="1578182"/>
              <a:ext cx="273600" cy="171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3A2FF67-B848-45E8-86A1-F46374232B2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399890" y="1560542"/>
                <a:ext cx="3092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7AFB006-A124-459D-BE41-BAD94C631D4F}"/>
                  </a:ext>
                </a:extLst>
              </p14:cNvPr>
              <p14:cNvContentPartPr/>
              <p14:nvPr/>
            </p14:nvContentPartPr>
            <p14:xfrm>
              <a:off x="6798130" y="1800302"/>
              <a:ext cx="11880" cy="61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7AFB006-A124-459D-BE41-BAD94C631D4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780490" y="178230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BDFB1D9-75B6-4334-8734-5F75C1965A5B}"/>
                  </a:ext>
                </a:extLst>
              </p14:cNvPr>
              <p14:cNvContentPartPr/>
              <p14:nvPr/>
            </p14:nvContentPartPr>
            <p14:xfrm>
              <a:off x="9333250" y="1635422"/>
              <a:ext cx="430560" cy="3650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BDFB1D9-75B6-4334-8734-5F75C1965A5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315250" y="1617765"/>
                <a:ext cx="466200" cy="400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776747D-D60A-4DC9-8A85-C3447F8F61C5}"/>
                  </a:ext>
                </a:extLst>
              </p14:cNvPr>
              <p14:cNvContentPartPr/>
              <p14:nvPr/>
            </p14:nvContentPartPr>
            <p14:xfrm>
              <a:off x="8774530" y="1504742"/>
              <a:ext cx="437760" cy="2444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776747D-D60A-4DC9-8A85-C3447F8F61C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756890" y="1487102"/>
                <a:ext cx="4734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83B9497-AA6F-4015-84B6-9FDDE724EE0F}"/>
                  </a:ext>
                </a:extLst>
              </p14:cNvPr>
              <p14:cNvContentPartPr/>
              <p14:nvPr/>
            </p14:nvContentPartPr>
            <p14:xfrm>
              <a:off x="8274850" y="1607342"/>
              <a:ext cx="375480" cy="164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83B9497-AA6F-4015-84B6-9FDDE724EE0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256833" y="1589342"/>
                <a:ext cx="411154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F271757-C4D4-4ED6-9325-F84610A3B355}"/>
                  </a:ext>
                </a:extLst>
              </p14:cNvPr>
              <p14:cNvContentPartPr/>
              <p14:nvPr/>
            </p14:nvContentPartPr>
            <p14:xfrm>
              <a:off x="7848970" y="1578542"/>
              <a:ext cx="324000" cy="1764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F271757-C4D4-4ED6-9325-F84610A3B35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830990" y="1560902"/>
                <a:ext cx="359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85898C4-2CC7-4438-8ADB-AF2739ECA0A6}"/>
                  </a:ext>
                </a:extLst>
              </p14:cNvPr>
              <p14:cNvContentPartPr/>
              <p14:nvPr/>
            </p14:nvContentPartPr>
            <p14:xfrm>
              <a:off x="6934570" y="1499702"/>
              <a:ext cx="698760" cy="3067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85898C4-2CC7-4438-8ADB-AF2739ECA0A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916930" y="1481702"/>
                <a:ext cx="734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7742254-1EDE-4501-8320-3244EBC756C4}"/>
                  </a:ext>
                </a:extLst>
              </p14:cNvPr>
              <p14:cNvContentPartPr/>
              <p14:nvPr/>
            </p14:nvContentPartPr>
            <p14:xfrm>
              <a:off x="6485650" y="1595822"/>
              <a:ext cx="119880" cy="1710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7742254-1EDE-4501-8320-3244EBC756C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468010" y="1577784"/>
                <a:ext cx="155520" cy="20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AB21A0E-9478-495C-A5CA-DAD42A321E7A}"/>
                  </a:ext>
                </a:extLst>
              </p14:cNvPr>
              <p14:cNvContentPartPr/>
              <p14:nvPr/>
            </p14:nvContentPartPr>
            <p14:xfrm>
              <a:off x="5780770" y="1487822"/>
              <a:ext cx="563400" cy="267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AB21A0E-9478-495C-A5CA-DAD42A321E7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763130" y="1470182"/>
                <a:ext cx="5990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B91F23F-7E5B-4A04-8CFC-3B449ACB1550}"/>
                  </a:ext>
                </a:extLst>
              </p14:cNvPr>
              <p14:cNvContentPartPr/>
              <p14:nvPr/>
            </p14:nvContentPartPr>
            <p14:xfrm>
              <a:off x="10608370" y="1477382"/>
              <a:ext cx="131760" cy="22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B91F23F-7E5B-4A04-8CFC-3B449ACB155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590370" y="1459742"/>
                <a:ext cx="1674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362CE55-8756-4949-8D62-95C61A25644D}"/>
                  </a:ext>
                </a:extLst>
              </p14:cNvPr>
              <p14:cNvContentPartPr/>
              <p14:nvPr/>
            </p14:nvContentPartPr>
            <p14:xfrm>
              <a:off x="10864690" y="1573142"/>
              <a:ext cx="187920" cy="1486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362CE55-8756-4949-8D62-95C61A25644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847050" y="1555142"/>
                <a:ext cx="223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5C0A1FC-F97C-44B3-998A-91CCCF852F33}"/>
                  </a:ext>
                </a:extLst>
              </p14:cNvPr>
              <p14:cNvContentPartPr/>
              <p14:nvPr/>
            </p14:nvContentPartPr>
            <p14:xfrm>
              <a:off x="11165650" y="1425542"/>
              <a:ext cx="369360" cy="2736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5C0A1FC-F97C-44B3-998A-91CCCF852F3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148027" y="1407542"/>
                <a:ext cx="404965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62A921C5-5060-42B0-BFC3-388B053DFE4D}"/>
                  </a:ext>
                </a:extLst>
              </p14:cNvPr>
              <p14:cNvContentPartPr/>
              <p14:nvPr/>
            </p14:nvContentPartPr>
            <p14:xfrm>
              <a:off x="9978730" y="1561622"/>
              <a:ext cx="540360" cy="2390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62A921C5-5060-42B0-BFC3-388B053DFE4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960730" y="1543982"/>
                <a:ext cx="5760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ADDB6D7-BF3E-456B-8A75-519C779E9EA1}"/>
                  </a:ext>
                </a:extLst>
              </p14:cNvPr>
              <p14:cNvContentPartPr/>
              <p14:nvPr/>
            </p14:nvContentPartPr>
            <p14:xfrm>
              <a:off x="363130" y="2334182"/>
              <a:ext cx="284400" cy="1652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ADDB6D7-BF3E-456B-8A75-519C779E9EA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45490" y="2316182"/>
                <a:ext cx="3200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6258FA7-BFB7-4F6E-B7AF-691DB552935D}"/>
                  </a:ext>
                </a:extLst>
              </p14:cNvPr>
              <p14:cNvContentPartPr/>
              <p14:nvPr/>
            </p14:nvContentPartPr>
            <p14:xfrm>
              <a:off x="1521970" y="2248862"/>
              <a:ext cx="182160" cy="2390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6258FA7-BFB7-4F6E-B7AF-691DB552935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503970" y="2231222"/>
                <a:ext cx="2178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20DDF245-4C29-41ED-937A-F47FCDAD996B}"/>
                  </a:ext>
                </a:extLst>
              </p14:cNvPr>
              <p14:cNvContentPartPr/>
              <p14:nvPr/>
            </p14:nvContentPartPr>
            <p14:xfrm>
              <a:off x="755170" y="2243102"/>
              <a:ext cx="664920" cy="2448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20DDF245-4C29-41ED-937A-F47FCDAD996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37170" y="2225462"/>
                <a:ext cx="700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AD992A6F-C376-404C-B65E-CF16C44FF967}"/>
                  </a:ext>
                </a:extLst>
              </p14:cNvPr>
              <p14:cNvContentPartPr/>
              <p14:nvPr/>
            </p14:nvContentPartPr>
            <p14:xfrm>
              <a:off x="2021650" y="2237702"/>
              <a:ext cx="267120" cy="2052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AD992A6F-C376-404C-B65E-CF16C44FF96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004010" y="2219702"/>
                <a:ext cx="3027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BA3DA61-B506-40A8-8296-C8D9DCC78474}"/>
                  </a:ext>
                </a:extLst>
              </p14:cNvPr>
              <p14:cNvContentPartPr/>
              <p14:nvPr/>
            </p14:nvContentPartPr>
            <p14:xfrm>
              <a:off x="2385250" y="2288822"/>
              <a:ext cx="6120" cy="1141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BA3DA61-B506-40A8-8296-C8D9DCC7847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367250" y="2270822"/>
                <a:ext cx="417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66A1F9D-2B59-4248-A2C8-1A6FB10FA468}"/>
                  </a:ext>
                </a:extLst>
              </p14:cNvPr>
              <p14:cNvContentPartPr/>
              <p14:nvPr/>
            </p14:nvContentPartPr>
            <p14:xfrm>
              <a:off x="2367970" y="2203502"/>
              <a:ext cx="11880" cy="61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66A1F9D-2B59-4248-A2C8-1A6FB10FA46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350330" y="218550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31A0D0B-6927-43C5-9077-FDFAF85749CC}"/>
                  </a:ext>
                </a:extLst>
              </p14:cNvPr>
              <p14:cNvContentPartPr/>
              <p14:nvPr/>
            </p14:nvContentPartPr>
            <p14:xfrm>
              <a:off x="2515930" y="2158142"/>
              <a:ext cx="216000" cy="2538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31A0D0B-6927-43C5-9077-FDFAF85749C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497960" y="2140142"/>
                <a:ext cx="251581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7A1D0160-9668-408F-96C9-FEE709D1FB9C}"/>
                  </a:ext>
                </a:extLst>
              </p14:cNvPr>
              <p14:cNvContentPartPr/>
              <p14:nvPr/>
            </p14:nvContentPartPr>
            <p14:xfrm>
              <a:off x="3032530" y="2169302"/>
              <a:ext cx="171720" cy="2448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7A1D0160-9668-408F-96C9-FEE709D1FB9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014890" y="2151662"/>
                <a:ext cx="2073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06D192E-4BC6-423B-8984-D11B275C765C}"/>
                  </a:ext>
                </a:extLst>
              </p14:cNvPr>
              <p14:cNvContentPartPr/>
              <p14:nvPr/>
            </p14:nvContentPartPr>
            <p14:xfrm>
              <a:off x="3316570" y="2262182"/>
              <a:ext cx="131040" cy="1519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06D192E-4BC6-423B-8984-D11B275C765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298930" y="2244182"/>
                <a:ext cx="1666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8ECC6A7-1279-40B1-9CCE-11290EE9685D}"/>
                  </a:ext>
                </a:extLst>
              </p14:cNvPr>
              <p14:cNvContentPartPr/>
              <p14:nvPr/>
            </p14:nvContentPartPr>
            <p14:xfrm>
              <a:off x="3793570" y="2248502"/>
              <a:ext cx="153720" cy="154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8ECC6A7-1279-40B1-9CCE-11290EE9685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775930" y="2230862"/>
                <a:ext cx="1893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198AE25F-F7F8-4C5E-8F0A-70DE512DF0FB}"/>
                  </a:ext>
                </a:extLst>
              </p14:cNvPr>
              <p14:cNvContentPartPr/>
              <p14:nvPr/>
            </p14:nvContentPartPr>
            <p14:xfrm>
              <a:off x="4032250" y="2253902"/>
              <a:ext cx="245160" cy="1375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198AE25F-F7F8-4C5E-8F0A-70DE512DF0F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014610" y="2236262"/>
                <a:ext cx="2808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6651519-2E59-4A30-9E9E-A3AB26F03BA6}"/>
                  </a:ext>
                </a:extLst>
              </p14:cNvPr>
              <p14:cNvContentPartPr/>
              <p14:nvPr/>
            </p14:nvContentPartPr>
            <p14:xfrm>
              <a:off x="10484170" y="958982"/>
              <a:ext cx="342000" cy="1659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6651519-2E59-4A30-9E9E-A3AB26F03BA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466170" y="940982"/>
                <a:ext cx="37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576F00B7-E0A4-49E4-A8C5-2B62F5C64FE8}"/>
                  </a:ext>
                </a:extLst>
              </p14:cNvPr>
              <p14:cNvContentPartPr/>
              <p14:nvPr/>
            </p14:nvContentPartPr>
            <p14:xfrm>
              <a:off x="4855930" y="1561622"/>
              <a:ext cx="216360" cy="1652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576F00B7-E0A4-49E4-A8C5-2B62F5C64FE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837930" y="1543982"/>
                <a:ext cx="252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8DDD65AB-5B6C-4D60-A747-E5179EDA12DC}"/>
                  </a:ext>
                </a:extLst>
              </p14:cNvPr>
              <p14:cNvContentPartPr/>
              <p14:nvPr/>
            </p14:nvContentPartPr>
            <p14:xfrm>
              <a:off x="4594570" y="2180102"/>
              <a:ext cx="369360" cy="1540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8DDD65AB-5B6C-4D60-A747-E5179EDA12D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576570" y="2162462"/>
                <a:ext cx="405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45E7F12E-A46C-4A8B-8D88-5209F11ECAF6}"/>
                  </a:ext>
                </a:extLst>
              </p14:cNvPr>
              <p14:cNvContentPartPr/>
              <p14:nvPr/>
            </p14:nvContentPartPr>
            <p14:xfrm>
              <a:off x="5389450" y="2168942"/>
              <a:ext cx="227880" cy="1710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45E7F12E-A46C-4A8B-8D88-5209F11ECAF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371450" y="2151302"/>
                <a:ext cx="2635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CFF5529C-7BB7-48D5-B04C-B71A99539210}"/>
                  </a:ext>
                </a:extLst>
              </p14:cNvPr>
              <p14:cNvContentPartPr/>
              <p14:nvPr/>
            </p14:nvContentPartPr>
            <p14:xfrm>
              <a:off x="5083090" y="2175062"/>
              <a:ext cx="136440" cy="1594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CFF5529C-7BB7-48D5-B04C-B71A99539210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065137" y="2157422"/>
                <a:ext cx="171986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28AEAADC-94A9-4262-9804-DD4797179265}"/>
                  </a:ext>
                </a:extLst>
              </p14:cNvPr>
              <p14:cNvContentPartPr/>
              <p14:nvPr/>
            </p14:nvContentPartPr>
            <p14:xfrm>
              <a:off x="6974170" y="2197382"/>
              <a:ext cx="23040" cy="576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28AEAADC-94A9-4262-9804-DD479717926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956530" y="2179742"/>
                <a:ext cx="586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BEC0DD9-A7FC-4F6A-A66B-06220E843A13}"/>
                  </a:ext>
                </a:extLst>
              </p14:cNvPr>
              <p14:cNvContentPartPr/>
              <p14:nvPr/>
            </p14:nvContentPartPr>
            <p14:xfrm>
              <a:off x="6974170" y="2033222"/>
              <a:ext cx="28800" cy="3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BEC0DD9-A7FC-4F6A-A66B-06220E843A13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956530" y="2015222"/>
                <a:ext cx="64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CDAD8E2-4A8C-42D1-AA4A-7F7E3B61E464}"/>
                  </a:ext>
                </a:extLst>
              </p14:cNvPr>
              <p14:cNvContentPartPr/>
              <p14:nvPr/>
            </p14:nvContentPartPr>
            <p14:xfrm>
              <a:off x="7377370" y="2299982"/>
              <a:ext cx="6120" cy="3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CDAD8E2-4A8C-42D1-AA4A-7F7E3B61E464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359730" y="228234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430940A2-A5B1-460A-8ED2-B6BF71557F8C}"/>
                  </a:ext>
                </a:extLst>
              </p14:cNvPr>
              <p14:cNvContentPartPr/>
              <p14:nvPr/>
            </p14:nvContentPartPr>
            <p14:xfrm>
              <a:off x="7087930" y="2135462"/>
              <a:ext cx="159480" cy="1594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30940A2-A5B1-460A-8ED2-B6BF71557F8C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069930" y="2117462"/>
                <a:ext cx="195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E3CD78F-029F-472A-850F-EFD5F09AFF09}"/>
                  </a:ext>
                </a:extLst>
              </p14:cNvPr>
              <p14:cNvContentPartPr/>
              <p14:nvPr/>
            </p14:nvContentPartPr>
            <p14:xfrm>
              <a:off x="5906050" y="2044382"/>
              <a:ext cx="983520" cy="2844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E3CD78F-029F-472A-850F-EFD5F09AFF0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888404" y="2026742"/>
                <a:ext cx="1019173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D83642-CEE1-4556-814C-1AF4DAFC32E1}"/>
                  </a:ext>
                </a:extLst>
              </p14:cNvPr>
              <p14:cNvContentPartPr/>
              <p14:nvPr/>
            </p14:nvContentPartPr>
            <p14:xfrm>
              <a:off x="1857130" y="2998742"/>
              <a:ext cx="63000" cy="11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D83642-CEE1-4556-814C-1AF4DAFC32E1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839130" y="2980742"/>
                <a:ext cx="986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7E309-A339-456C-B7AB-05C1E84CFBEE}"/>
                  </a:ext>
                </a:extLst>
              </p14:cNvPr>
              <p14:cNvContentPartPr/>
              <p14:nvPr/>
            </p14:nvContentPartPr>
            <p14:xfrm>
              <a:off x="1862530" y="3083702"/>
              <a:ext cx="74160" cy="1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7E309-A339-456C-B7AB-05C1E84CFBEE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844890" y="3066062"/>
                <a:ext cx="1098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415473-2CE2-42CD-A09A-F6B701123BAA}"/>
                  </a:ext>
                </a:extLst>
              </p14:cNvPr>
              <p14:cNvContentPartPr/>
              <p14:nvPr/>
            </p14:nvContentPartPr>
            <p14:xfrm>
              <a:off x="2220370" y="2652062"/>
              <a:ext cx="216360" cy="732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415473-2CE2-42CD-A09A-F6B701123BAA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202730" y="2634422"/>
                <a:ext cx="25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9F01A8B-0251-4EE9-B036-976FE2E99A17}"/>
                  </a:ext>
                </a:extLst>
              </p14:cNvPr>
              <p14:cNvContentPartPr/>
              <p14:nvPr/>
            </p14:nvContentPartPr>
            <p14:xfrm>
              <a:off x="2567050" y="2799662"/>
              <a:ext cx="114120" cy="28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9F01A8B-0251-4EE9-B036-976FE2E99A17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2549050" y="2782022"/>
                <a:ext cx="1497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0A7DC4-6075-4F0F-9600-8520EA54A391}"/>
                  </a:ext>
                </a:extLst>
              </p14:cNvPr>
              <p14:cNvContentPartPr/>
              <p14:nvPr/>
            </p14:nvContentPartPr>
            <p14:xfrm>
              <a:off x="2805370" y="2708942"/>
              <a:ext cx="57240" cy="159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0A7DC4-6075-4F0F-9600-8520EA54A391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787730" y="2691302"/>
                <a:ext cx="928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FBDC6F7-84E2-4EF2-9E2D-E8643683AF6A}"/>
                  </a:ext>
                </a:extLst>
              </p14:cNvPr>
              <p14:cNvContentPartPr/>
              <p14:nvPr/>
            </p14:nvContentPartPr>
            <p14:xfrm>
              <a:off x="3271210" y="2657822"/>
              <a:ext cx="165600" cy="216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FBDC6F7-84E2-4EF2-9E2D-E8643683AF6A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3253210" y="2640182"/>
                <a:ext cx="2012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9F57DCB-AB6F-4336-B68D-50D6BA82480B}"/>
                  </a:ext>
                </a:extLst>
              </p14:cNvPr>
              <p14:cNvContentPartPr/>
              <p14:nvPr/>
            </p14:nvContentPartPr>
            <p14:xfrm>
              <a:off x="1476610" y="2868062"/>
              <a:ext cx="227520" cy="318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9F57DCB-AB6F-4336-B68D-50D6BA82480B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458610" y="2850062"/>
                <a:ext cx="2631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318ED5A-5034-4A23-AFDC-D93D11D2B56A}"/>
                  </a:ext>
                </a:extLst>
              </p14:cNvPr>
              <p14:cNvContentPartPr/>
              <p14:nvPr/>
            </p14:nvContentPartPr>
            <p14:xfrm>
              <a:off x="2754250" y="3095222"/>
              <a:ext cx="171000" cy="193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318ED5A-5034-4A23-AFDC-D93D11D2B56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2736610" y="3077222"/>
                <a:ext cx="2066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57046A-80FA-4567-8D94-6798B2DEFD0A}"/>
                  </a:ext>
                </a:extLst>
              </p14:cNvPr>
              <p14:cNvContentPartPr/>
              <p14:nvPr/>
            </p14:nvContentPartPr>
            <p14:xfrm>
              <a:off x="3191650" y="3191702"/>
              <a:ext cx="96840" cy="17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57046A-80FA-4567-8D94-6798B2DEFD0A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3174010" y="3173702"/>
                <a:ext cx="132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B10BA5D-7F5E-4072-8027-56B5B3B7CBCD}"/>
                  </a:ext>
                </a:extLst>
              </p14:cNvPr>
              <p14:cNvContentPartPr/>
              <p14:nvPr/>
            </p14:nvContentPartPr>
            <p14:xfrm>
              <a:off x="3396130" y="3060662"/>
              <a:ext cx="199080" cy="210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10BA5D-7F5E-4072-8027-56B5B3B7CBCD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3378490" y="3042662"/>
                <a:ext cx="234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2FAAFDB-B1F8-4B2F-8231-E521F59FBB0F}"/>
                  </a:ext>
                </a:extLst>
              </p14:cNvPr>
              <p14:cNvContentPartPr/>
              <p14:nvPr/>
            </p14:nvContentPartPr>
            <p14:xfrm>
              <a:off x="3770890" y="2617862"/>
              <a:ext cx="176400" cy="750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2FAAFDB-B1F8-4B2F-8231-E521F59FBB0F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3753250" y="2600222"/>
                <a:ext cx="21204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08EA54D-419C-4E9C-97E2-A180EE5A845F}"/>
                  </a:ext>
                </a:extLst>
              </p14:cNvPr>
              <p14:cNvContentPartPr/>
              <p14:nvPr/>
            </p14:nvContentPartPr>
            <p14:xfrm>
              <a:off x="5349850" y="2924942"/>
              <a:ext cx="136800" cy="97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08EA54D-419C-4E9C-97E2-A180EE5A845F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5332210" y="2906942"/>
                <a:ext cx="172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6CEEF17-0AE1-481E-B949-EBD2740A8696}"/>
                  </a:ext>
                </a:extLst>
              </p14:cNvPr>
              <p14:cNvContentPartPr/>
              <p14:nvPr/>
            </p14:nvContentPartPr>
            <p14:xfrm>
              <a:off x="4957810" y="2858342"/>
              <a:ext cx="159480" cy="276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6CEEF17-0AE1-481E-B949-EBD2740A8696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4940170" y="2840702"/>
                <a:ext cx="1951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F19AAE1-9587-4515-ADE8-F82B0CB7D97D}"/>
                  </a:ext>
                </a:extLst>
              </p14:cNvPr>
              <p14:cNvContentPartPr/>
              <p14:nvPr/>
            </p14:nvContentPartPr>
            <p14:xfrm>
              <a:off x="5900650" y="2515982"/>
              <a:ext cx="227520" cy="818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F19AAE1-9587-4515-ADE8-F82B0CB7D97D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5883010" y="2497982"/>
                <a:ext cx="26316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8F0C7D-EBE3-4A32-B6AE-294B96464A4A}"/>
                  </a:ext>
                </a:extLst>
              </p14:cNvPr>
              <p14:cNvContentPartPr/>
              <p14:nvPr/>
            </p14:nvContentPartPr>
            <p14:xfrm>
              <a:off x="6349570" y="2561342"/>
              <a:ext cx="170640" cy="19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8F0C7D-EBE3-4A32-B6AE-294B96464A4A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6331570" y="2543342"/>
                <a:ext cx="2062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917D4E4-837E-4782-99E0-22919DD8B845}"/>
                  </a:ext>
                </a:extLst>
              </p14:cNvPr>
              <p14:cNvContentPartPr/>
              <p14:nvPr/>
            </p14:nvContentPartPr>
            <p14:xfrm>
              <a:off x="6378010" y="2941502"/>
              <a:ext cx="142200" cy="228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917D4E4-837E-4782-99E0-22919DD8B845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6360010" y="2923862"/>
                <a:ext cx="177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E48589C-D9B9-4F46-9C55-B3DBD91B1BAE}"/>
                  </a:ext>
                </a:extLst>
              </p14:cNvPr>
              <p14:cNvContentPartPr/>
              <p14:nvPr/>
            </p14:nvContentPartPr>
            <p14:xfrm>
              <a:off x="7082170" y="2521742"/>
              <a:ext cx="136800" cy="210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E48589C-D9B9-4F46-9C55-B3DBD91B1BAE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7064170" y="2504102"/>
                <a:ext cx="1724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40285BC-6560-4BB6-A3D2-03D69C184F61}"/>
                  </a:ext>
                </a:extLst>
              </p14:cNvPr>
              <p14:cNvContentPartPr/>
              <p14:nvPr/>
            </p14:nvContentPartPr>
            <p14:xfrm>
              <a:off x="6883450" y="3044102"/>
              <a:ext cx="114120" cy="39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40285BC-6560-4BB6-A3D2-03D69C184F61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6865450" y="3026102"/>
                <a:ext cx="149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8F09807-B65B-41FB-8C23-7A1D93ADACFA}"/>
                  </a:ext>
                </a:extLst>
              </p14:cNvPr>
              <p14:cNvContentPartPr/>
              <p14:nvPr/>
            </p14:nvContentPartPr>
            <p14:xfrm>
              <a:off x="7155970" y="2975702"/>
              <a:ext cx="20880" cy="193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8F09807-B65B-41FB-8C23-7A1D93ADACFA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7138330" y="2958062"/>
                <a:ext cx="565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223DB40-D8C7-4A1B-B5B2-BA969149EA24}"/>
                  </a:ext>
                </a:extLst>
              </p14:cNvPr>
              <p14:cNvContentPartPr/>
              <p14:nvPr/>
            </p14:nvContentPartPr>
            <p14:xfrm>
              <a:off x="7724050" y="2504102"/>
              <a:ext cx="114120" cy="18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223DB40-D8C7-4A1B-B5B2-BA969149EA24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7706050" y="2486102"/>
                <a:ext cx="1497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0138DA4-C0A0-4608-A65A-3B68C9DDA3C4}"/>
                  </a:ext>
                </a:extLst>
              </p14:cNvPr>
              <p14:cNvContentPartPr/>
              <p14:nvPr/>
            </p14:nvContentPartPr>
            <p14:xfrm>
              <a:off x="7939690" y="2402222"/>
              <a:ext cx="142200" cy="227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138DA4-C0A0-4608-A65A-3B68C9DDA3C4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922050" y="2384582"/>
                <a:ext cx="1778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91F29-4E58-4E5E-A243-BF9B54CA4B54}"/>
                  </a:ext>
                </a:extLst>
              </p14:cNvPr>
              <p14:cNvContentPartPr/>
              <p14:nvPr/>
            </p14:nvContentPartPr>
            <p14:xfrm>
              <a:off x="7922770" y="2947622"/>
              <a:ext cx="205200" cy="176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91F29-4E58-4E5E-A243-BF9B54CA4B54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7904770" y="2929622"/>
                <a:ext cx="2408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46476BC-614C-4E93-B757-B36504A88D3B}"/>
                  </a:ext>
                </a:extLst>
              </p14:cNvPr>
              <p14:cNvContentPartPr/>
              <p14:nvPr/>
            </p14:nvContentPartPr>
            <p14:xfrm>
              <a:off x="8394010" y="2379542"/>
              <a:ext cx="233280" cy="857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46476BC-614C-4E93-B757-B36504A88D3B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8376370" y="2361542"/>
                <a:ext cx="268920" cy="8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84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0F4630-77D6-43C3-AC0C-E2FE15EA2196}"/>
                  </a:ext>
                </a:extLst>
              </p14:cNvPr>
              <p14:cNvContentPartPr/>
              <p14:nvPr/>
            </p14:nvContentPartPr>
            <p14:xfrm>
              <a:off x="1970530" y="516542"/>
              <a:ext cx="108360" cy="6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0F4630-77D6-43C3-AC0C-E2FE15EA21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2890" y="498902"/>
                <a:ext cx="144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C08140B-6BDC-48B3-A9E0-9739C6FA3F66}"/>
                  </a:ext>
                </a:extLst>
              </p14:cNvPr>
              <p14:cNvContentPartPr/>
              <p14:nvPr/>
            </p14:nvContentPartPr>
            <p14:xfrm>
              <a:off x="1993210" y="596102"/>
              <a:ext cx="102600" cy="17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C08140B-6BDC-48B3-A9E0-9739C6FA3F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5570" y="578462"/>
                <a:ext cx="138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2522B9-8695-4133-9CD5-09F80D2FD6D2}"/>
                  </a:ext>
                </a:extLst>
              </p14:cNvPr>
              <p14:cNvContentPartPr/>
              <p14:nvPr/>
            </p14:nvContentPartPr>
            <p14:xfrm>
              <a:off x="1482010" y="266702"/>
              <a:ext cx="323640" cy="49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2522B9-8695-4133-9CD5-09F80D2FD6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4010" y="249062"/>
                <a:ext cx="35928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6FD5CB-C038-4EA8-839B-B61FC6A740DB}"/>
                  </a:ext>
                </a:extLst>
              </p14:cNvPr>
              <p14:cNvContentPartPr/>
              <p14:nvPr/>
            </p14:nvContentPartPr>
            <p14:xfrm>
              <a:off x="351970" y="289382"/>
              <a:ext cx="721800" cy="375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96FD5CB-C038-4EA8-839B-B61FC6A740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3970" y="271742"/>
                <a:ext cx="7574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48A0E36-BF55-4F4C-922E-A8C60BB63F55}"/>
                  </a:ext>
                </a:extLst>
              </p14:cNvPr>
              <p14:cNvContentPartPr/>
              <p14:nvPr/>
            </p14:nvContentPartPr>
            <p14:xfrm>
              <a:off x="3345010" y="198662"/>
              <a:ext cx="34560" cy="136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48A0E36-BF55-4F4C-922E-A8C60BB63F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7370" y="180662"/>
                <a:ext cx="70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43E0F21-3657-43E4-9731-894DD3C7634B}"/>
                  </a:ext>
                </a:extLst>
              </p14:cNvPr>
              <p14:cNvContentPartPr/>
              <p14:nvPr/>
            </p14:nvContentPartPr>
            <p14:xfrm>
              <a:off x="3890410" y="181742"/>
              <a:ext cx="11880" cy="165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43E0F21-3657-43E4-9731-894DD3C763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72410" y="163742"/>
                <a:ext cx="475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AB61EB8-9229-4D9D-80C0-5C3253839C04}"/>
                  </a:ext>
                </a:extLst>
              </p14:cNvPr>
              <p14:cNvContentPartPr/>
              <p14:nvPr/>
            </p14:nvContentPartPr>
            <p14:xfrm>
              <a:off x="3765490" y="624542"/>
              <a:ext cx="125640" cy="296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AB61EB8-9229-4D9D-80C0-5C3253839C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47490" y="606542"/>
                <a:ext cx="1612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F1AA05-3DC3-46F7-8D92-567A0226348E}"/>
                  </a:ext>
                </a:extLst>
              </p14:cNvPr>
              <p14:cNvContentPartPr/>
              <p14:nvPr/>
            </p14:nvContentPartPr>
            <p14:xfrm>
              <a:off x="4111810" y="135662"/>
              <a:ext cx="272880" cy="813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F1AA05-3DC3-46F7-8D92-567A022634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93810" y="118022"/>
                <a:ext cx="308520" cy="8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4EE7097-B6A3-49CC-B6E0-1EE2F1876D5D}"/>
                  </a:ext>
                </a:extLst>
              </p14:cNvPr>
              <p14:cNvContentPartPr/>
              <p14:nvPr/>
            </p14:nvContentPartPr>
            <p14:xfrm>
              <a:off x="5037370" y="692582"/>
              <a:ext cx="136800" cy="165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4EE7097-B6A3-49CC-B6E0-1EE2F1876D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19730" y="674942"/>
                <a:ext cx="1724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551D476-A491-4D39-8068-A127B49B8470}"/>
                  </a:ext>
                </a:extLst>
              </p14:cNvPr>
              <p14:cNvContentPartPr/>
              <p14:nvPr/>
            </p14:nvContentPartPr>
            <p14:xfrm>
              <a:off x="5282530" y="721022"/>
              <a:ext cx="164160" cy="156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551D476-A491-4D39-8068-A127B49B84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64890" y="703382"/>
                <a:ext cx="199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6544F26-E296-4EFB-9280-BE92267C391D}"/>
                  </a:ext>
                </a:extLst>
              </p14:cNvPr>
              <p14:cNvContentPartPr/>
              <p14:nvPr/>
            </p14:nvContentPartPr>
            <p14:xfrm>
              <a:off x="5577010" y="539222"/>
              <a:ext cx="113400" cy="341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6544F26-E296-4EFB-9280-BE92267C39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59370" y="521582"/>
                <a:ext cx="1490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8A20D5-A5C6-4AFD-8ACF-C07E1AC39838}"/>
                  </a:ext>
                </a:extLst>
              </p14:cNvPr>
              <p14:cNvContentPartPr/>
              <p14:nvPr/>
            </p14:nvContentPartPr>
            <p14:xfrm>
              <a:off x="2401450" y="119102"/>
              <a:ext cx="563400" cy="92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8A20D5-A5C6-4AFD-8ACF-C07E1AC3983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83810" y="101102"/>
                <a:ext cx="5990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EDD4286-CEE8-4962-9CFC-ABCDD8E5D022}"/>
                  </a:ext>
                </a:extLst>
              </p14:cNvPr>
              <p14:cNvContentPartPr/>
              <p14:nvPr/>
            </p14:nvContentPartPr>
            <p14:xfrm>
              <a:off x="6758530" y="414302"/>
              <a:ext cx="91080" cy="1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EDD4286-CEE8-4962-9CFC-ABCDD8E5D02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40530" y="396662"/>
                <a:ext cx="126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6EFE1F-EC40-48EC-8D87-D5E937E45A5F}"/>
                  </a:ext>
                </a:extLst>
              </p14:cNvPr>
              <p14:cNvContentPartPr/>
              <p14:nvPr/>
            </p14:nvContentPartPr>
            <p14:xfrm>
              <a:off x="6730090" y="528062"/>
              <a:ext cx="102600" cy="17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6EFE1F-EC40-48EC-8D87-D5E937E45A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12090" y="510062"/>
                <a:ext cx="138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74AA295-D944-4D21-BBA9-635FA67D41BF}"/>
                  </a:ext>
                </a:extLst>
              </p14:cNvPr>
              <p14:cNvContentPartPr/>
              <p14:nvPr/>
            </p14:nvContentPartPr>
            <p14:xfrm>
              <a:off x="6263530" y="302342"/>
              <a:ext cx="234720" cy="413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74AA295-D944-4D21-BBA9-635FA67D41B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45890" y="284687"/>
                <a:ext cx="270360" cy="449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31C26A5-4FF8-4271-AC41-D9A13E806DAF}"/>
                  </a:ext>
                </a:extLst>
              </p14:cNvPr>
              <p14:cNvContentPartPr/>
              <p14:nvPr/>
            </p14:nvContentPartPr>
            <p14:xfrm>
              <a:off x="7723690" y="124142"/>
              <a:ext cx="187920" cy="216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31C26A5-4FF8-4271-AC41-D9A13E806DA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06050" y="106502"/>
                <a:ext cx="2235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8BDFE66-CE7E-4C10-ACBF-536A53FD2A8B}"/>
                  </a:ext>
                </a:extLst>
              </p14:cNvPr>
              <p14:cNvContentPartPr/>
              <p14:nvPr/>
            </p14:nvContentPartPr>
            <p14:xfrm>
              <a:off x="8285650" y="124862"/>
              <a:ext cx="160560" cy="239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8BDFE66-CE7E-4C10-ACBF-536A53FD2A8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68010" y="106862"/>
                <a:ext cx="1962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3F11DF0-EFCC-42BF-A61D-356C504F5112}"/>
                  </a:ext>
                </a:extLst>
              </p14:cNvPr>
              <p14:cNvContentPartPr/>
              <p14:nvPr/>
            </p14:nvContentPartPr>
            <p14:xfrm>
              <a:off x="7757890" y="572702"/>
              <a:ext cx="159480" cy="175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3F11DF0-EFCC-42BF-A61D-356C504F51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40250" y="555062"/>
                <a:ext cx="1951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E19BA81-800D-4B43-B73F-AB6A0B5BEA39}"/>
                  </a:ext>
                </a:extLst>
              </p14:cNvPr>
              <p14:cNvContentPartPr/>
              <p14:nvPr/>
            </p14:nvContentPartPr>
            <p14:xfrm>
              <a:off x="8280610" y="544982"/>
              <a:ext cx="137160" cy="239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E19BA81-800D-4B43-B73F-AB6A0B5BEA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62610" y="527342"/>
                <a:ext cx="1728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FA9ED9E-C4FA-44B2-BCEB-F1F861B4211F}"/>
                  </a:ext>
                </a:extLst>
              </p14:cNvPr>
              <p14:cNvContentPartPr/>
              <p14:nvPr/>
            </p14:nvContentPartPr>
            <p14:xfrm>
              <a:off x="8615770" y="90662"/>
              <a:ext cx="239040" cy="778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FA9ED9E-C4FA-44B2-BCEB-F1F861B4211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97770" y="73022"/>
                <a:ext cx="27468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88428A5-F360-4B48-948D-C8457E6210BC}"/>
                  </a:ext>
                </a:extLst>
              </p14:cNvPr>
              <p14:cNvContentPartPr/>
              <p14:nvPr/>
            </p14:nvContentPartPr>
            <p14:xfrm>
              <a:off x="9007450" y="749462"/>
              <a:ext cx="6120" cy="6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88428A5-F360-4B48-948D-C8457E6210B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89810" y="7318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D84D5FB-C61A-402E-90C1-CCB8D5304A8F}"/>
                  </a:ext>
                </a:extLst>
              </p14:cNvPr>
              <p14:cNvContentPartPr/>
              <p14:nvPr/>
            </p14:nvContentPartPr>
            <p14:xfrm>
              <a:off x="482650" y="2112422"/>
              <a:ext cx="267120" cy="426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D84D5FB-C61A-402E-90C1-CCB8D5304A8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4650" y="2094767"/>
                <a:ext cx="302760" cy="462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DF5DF0E-4224-4879-BE4F-F85486F82E72}"/>
                  </a:ext>
                </a:extLst>
              </p14:cNvPr>
              <p14:cNvContentPartPr/>
              <p14:nvPr/>
            </p14:nvContentPartPr>
            <p14:xfrm>
              <a:off x="970810" y="2288462"/>
              <a:ext cx="222120" cy="52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DF5DF0E-4224-4879-BE4F-F85486F82E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3170" y="2270822"/>
                <a:ext cx="257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6F6C593-A838-4288-92A7-AF62DB24741B}"/>
                  </a:ext>
                </a:extLst>
              </p14:cNvPr>
              <p14:cNvContentPartPr/>
              <p14:nvPr/>
            </p14:nvContentPartPr>
            <p14:xfrm>
              <a:off x="2191930" y="2231942"/>
              <a:ext cx="125280" cy="17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6F6C593-A838-4288-92A7-AF62DB24741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74290" y="2213942"/>
                <a:ext cx="160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A093AE5-1C02-486D-A244-6E7F755855CE}"/>
                  </a:ext>
                </a:extLst>
              </p14:cNvPr>
              <p14:cNvContentPartPr/>
              <p14:nvPr/>
            </p14:nvContentPartPr>
            <p14:xfrm>
              <a:off x="2191930" y="2334182"/>
              <a:ext cx="119880" cy="17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A093AE5-1C02-486D-A244-6E7F755855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74290" y="2316182"/>
                <a:ext cx="155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57A6A32-BFAF-4EF2-AD9F-FD7C3FA4F233}"/>
                  </a:ext>
                </a:extLst>
              </p14:cNvPr>
              <p14:cNvContentPartPr/>
              <p14:nvPr/>
            </p14:nvContentPartPr>
            <p14:xfrm>
              <a:off x="1521970" y="2089742"/>
              <a:ext cx="270720" cy="393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57A6A32-BFAF-4EF2-AD9F-FD7C3FA4F2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03994" y="2072086"/>
                <a:ext cx="306313" cy="428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51BCB42-4F6C-4048-ACD3-8DC6EDC6CC9F}"/>
                  </a:ext>
                </a:extLst>
              </p14:cNvPr>
              <p14:cNvContentPartPr/>
              <p14:nvPr/>
            </p14:nvContentPartPr>
            <p14:xfrm>
              <a:off x="7303930" y="96422"/>
              <a:ext cx="289800" cy="7621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51BCB42-4F6C-4048-ACD3-8DC6EDC6CC9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85930" y="78422"/>
                <a:ext cx="32544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3FB0A37-C909-4234-9A99-EC3B4A8025BF}"/>
                  </a:ext>
                </a:extLst>
              </p14:cNvPr>
              <p14:cNvContentPartPr/>
              <p14:nvPr/>
            </p14:nvContentPartPr>
            <p14:xfrm>
              <a:off x="3594850" y="277502"/>
              <a:ext cx="119520" cy="6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3FB0A37-C909-4234-9A99-EC3B4A8025B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77210" y="259862"/>
                <a:ext cx="155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FBDFCF7-C049-470F-94FE-0F20D5AABA0B}"/>
                  </a:ext>
                </a:extLst>
              </p14:cNvPr>
              <p14:cNvContentPartPr/>
              <p14:nvPr/>
            </p14:nvContentPartPr>
            <p14:xfrm>
              <a:off x="3083650" y="641462"/>
              <a:ext cx="290160" cy="221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FBDFCF7-C049-470F-94FE-0F20D5AABA0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66010" y="623822"/>
                <a:ext cx="325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9CB92E9-9394-4E78-AF91-3E9905D938C2}"/>
                  </a:ext>
                </a:extLst>
              </p14:cNvPr>
              <p14:cNvContentPartPr/>
              <p14:nvPr/>
            </p14:nvContentPartPr>
            <p14:xfrm>
              <a:off x="7036810" y="1987502"/>
              <a:ext cx="159120" cy="102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9CB92E9-9394-4E78-AF91-3E9905D938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18851" y="1969800"/>
                <a:ext cx="194680" cy="138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B191FB6-A8CE-4494-B66B-48FAF39093DD}"/>
                  </a:ext>
                </a:extLst>
              </p14:cNvPr>
              <p14:cNvContentPartPr/>
              <p14:nvPr/>
            </p14:nvContentPartPr>
            <p14:xfrm>
              <a:off x="6593290" y="1919462"/>
              <a:ext cx="257040" cy="3697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B191FB6-A8CE-4494-B66B-48FAF39093D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75290" y="1901822"/>
                <a:ext cx="2926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FE0E6F2-21A9-4B8A-AD00-257DCF807D0C}"/>
                  </a:ext>
                </a:extLst>
              </p14:cNvPr>
              <p14:cNvContentPartPr/>
              <p14:nvPr/>
            </p14:nvContentPartPr>
            <p14:xfrm>
              <a:off x="6167770" y="1919462"/>
              <a:ext cx="244440" cy="369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FE0E6F2-21A9-4B8A-AD00-257DCF807D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49770" y="1901805"/>
                <a:ext cx="280080" cy="40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2F11F9F-0AE2-4BCB-8199-4D11E51FD6BB}"/>
                  </a:ext>
                </a:extLst>
              </p14:cNvPr>
              <p14:cNvContentPartPr/>
              <p14:nvPr/>
            </p14:nvContentPartPr>
            <p14:xfrm>
              <a:off x="6786970" y="3543782"/>
              <a:ext cx="96840" cy="12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2F11F9F-0AE2-4BCB-8199-4D11E51FD6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68970" y="3526142"/>
                <a:ext cx="132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BBB212C-B7DB-4E5F-AD42-9826164F0EC8}"/>
                  </a:ext>
                </a:extLst>
              </p14:cNvPr>
              <p14:cNvContentPartPr/>
              <p14:nvPr/>
            </p14:nvContentPartPr>
            <p14:xfrm>
              <a:off x="6803890" y="3657542"/>
              <a:ext cx="102600" cy="43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BBB212C-B7DB-4E5F-AD42-9826164F0EC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85890" y="3639542"/>
                <a:ext cx="1382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7B9782A-9075-4260-818D-28F8E07D7E89}"/>
                  </a:ext>
                </a:extLst>
              </p14:cNvPr>
              <p14:cNvContentPartPr/>
              <p14:nvPr/>
            </p14:nvContentPartPr>
            <p14:xfrm>
              <a:off x="6093610" y="3373502"/>
              <a:ext cx="432360" cy="392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7B9782A-9075-4260-818D-28F8E07D7E8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75610" y="3355519"/>
                <a:ext cx="468000" cy="427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D9FB502-18C2-4ABD-BB91-7764EEF6C14A}"/>
                  </a:ext>
                </a:extLst>
              </p14:cNvPr>
              <p14:cNvContentPartPr/>
              <p14:nvPr/>
            </p14:nvContentPartPr>
            <p14:xfrm>
              <a:off x="6059410" y="5281142"/>
              <a:ext cx="222120" cy="454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D9FB502-18C2-4ABD-BB91-7764EEF6C1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41770" y="5263502"/>
                <a:ext cx="2577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4022557-9A7D-4607-B368-9D9C3DB84737}"/>
                  </a:ext>
                </a:extLst>
              </p14:cNvPr>
              <p14:cNvContentPartPr/>
              <p14:nvPr/>
            </p14:nvContentPartPr>
            <p14:xfrm>
              <a:off x="6919090" y="5417942"/>
              <a:ext cx="118080" cy="176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4022557-9A7D-4607-B368-9D9C3DB8473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01090" y="5400302"/>
                <a:ext cx="153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4CB34E3-D666-48C0-BA24-FED62F4A2DA4}"/>
                  </a:ext>
                </a:extLst>
              </p14:cNvPr>
              <p14:cNvContentPartPr/>
              <p14:nvPr/>
            </p14:nvContentPartPr>
            <p14:xfrm>
              <a:off x="6957250" y="5537462"/>
              <a:ext cx="131040" cy="17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4CB34E3-D666-48C0-BA24-FED62F4A2DA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9250" y="5519462"/>
                <a:ext cx="166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AD0B442-FAF6-4EFB-A6EC-BEBF720BC4EE}"/>
                  </a:ext>
                </a:extLst>
              </p14:cNvPr>
              <p14:cNvContentPartPr/>
              <p14:nvPr/>
            </p14:nvContentPartPr>
            <p14:xfrm>
              <a:off x="6400690" y="5304542"/>
              <a:ext cx="273960" cy="3924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AD0B442-FAF6-4EFB-A6EC-BEBF720BC4E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82666" y="5286542"/>
                <a:ext cx="309647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D9FF968-FA05-4AE9-A778-B95BE09F2B76}"/>
                  </a:ext>
                </a:extLst>
              </p14:cNvPr>
              <p14:cNvContentPartPr/>
              <p14:nvPr/>
            </p14:nvContentPartPr>
            <p14:xfrm>
              <a:off x="1317490" y="3719822"/>
              <a:ext cx="108360" cy="17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D9FF968-FA05-4AE9-A778-B95BE09F2B7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299490" y="3702182"/>
                <a:ext cx="1440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587CC3E-5B8C-4B54-98A3-9389FCA647CB}"/>
                  </a:ext>
                </a:extLst>
              </p14:cNvPr>
              <p14:cNvContentPartPr/>
              <p14:nvPr/>
            </p14:nvContentPartPr>
            <p14:xfrm>
              <a:off x="1345930" y="3822062"/>
              <a:ext cx="108360" cy="22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587CC3E-5B8C-4B54-98A3-9389FCA647C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327930" y="3804422"/>
                <a:ext cx="1440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F35E7C6-0219-4CE9-B146-95737ADD0FB9}"/>
                  </a:ext>
                </a:extLst>
              </p14:cNvPr>
              <p14:cNvContentPartPr/>
              <p14:nvPr/>
            </p14:nvContentPartPr>
            <p14:xfrm>
              <a:off x="442690" y="3583382"/>
              <a:ext cx="619560" cy="3916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F35E7C6-0219-4CE9-B146-95737ADD0FB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4690" y="3565382"/>
                <a:ext cx="6552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032D0F9-2A07-4FB0-8A7C-E8B754EFCC48}"/>
                  </a:ext>
                </a:extLst>
              </p14:cNvPr>
              <p14:cNvContentPartPr/>
              <p14:nvPr/>
            </p14:nvContentPartPr>
            <p14:xfrm>
              <a:off x="806290" y="5224262"/>
              <a:ext cx="153720" cy="183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032D0F9-2A07-4FB0-8A7C-E8B754EFCC4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8650" y="5206262"/>
                <a:ext cx="1893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7B7D925-76EE-4411-A315-79066D951E91}"/>
                  </a:ext>
                </a:extLst>
              </p14:cNvPr>
              <p14:cNvContentPartPr/>
              <p14:nvPr/>
            </p14:nvContentPartPr>
            <p14:xfrm>
              <a:off x="1096090" y="5565902"/>
              <a:ext cx="131040" cy="34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7B7D925-76EE-4411-A315-79066D951E9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78090" y="5547902"/>
                <a:ext cx="1666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3FFA9FC-1141-456B-8FA5-502A118AF49F}"/>
                  </a:ext>
                </a:extLst>
              </p14:cNvPr>
              <p14:cNvContentPartPr/>
              <p14:nvPr/>
            </p14:nvContentPartPr>
            <p14:xfrm>
              <a:off x="1118770" y="5679302"/>
              <a:ext cx="96840" cy="11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3FFA9FC-1141-456B-8FA5-502A118AF49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00770" y="5661662"/>
                <a:ext cx="132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5041731-899B-4D37-9CA0-AB7BA800CDC6}"/>
                  </a:ext>
                </a:extLst>
              </p14:cNvPr>
              <p14:cNvContentPartPr/>
              <p14:nvPr/>
            </p14:nvContentPartPr>
            <p14:xfrm>
              <a:off x="385810" y="5406422"/>
              <a:ext cx="312840" cy="3697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5041731-899B-4D37-9CA0-AB7BA800CDC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8170" y="5388422"/>
                <a:ext cx="34848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84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D053177-2299-4F02-AD0E-08D008B4E2B7}"/>
                  </a:ext>
                </a:extLst>
              </p14:cNvPr>
              <p14:cNvContentPartPr/>
              <p14:nvPr/>
            </p14:nvContentPartPr>
            <p14:xfrm>
              <a:off x="8388610" y="1186862"/>
              <a:ext cx="193680" cy="176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D053177-2299-4F02-AD0E-08D008B4E2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70610" y="1168862"/>
                <a:ext cx="2293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848171A-5D25-4084-95FB-A432F3C60BED}"/>
                  </a:ext>
                </a:extLst>
              </p14:cNvPr>
              <p14:cNvContentPartPr/>
              <p14:nvPr/>
            </p14:nvContentPartPr>
            <p14:xfrm>
              <a:off x="9652570" y="1175342"/>
              <a:ext cx="104760" cy="64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848171A-5D25-4084-95FB-A432F3C60B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4930" y="1157702"/>
                <a:ext cx="140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F2D5BD5-0774-4BA7-A517-7D74371678BC}"/>
                  </a:ext>
                </a:extLst>
              </p14:cNvPr>
              <p14:cNvContentPartPr/>
              <p14:nvPr/>
            </p14:nvContentPartPr>
            <p14:xfrm>
              <a:off x="9688570" y="1271822"/>
              <a:ext cx="51840" cy="6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F2D5BD5-0774-4BA7-A517-7D74371678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70930" y="1254182"/>
                <a:ext cx="874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7847870-9904-44E7-8577-95F9C75BE5C3}"/>
                  </a:ext>
                </a:extLst>
              </p14:cNvPr>
              <p14:cNvContentPartPr/>
              <p14:nvPr/>
            </p14:nvContentPartPr>
            <p14:xfrm>
              <a:off x="8962090" y="1027742"/>
              <a:ext cx="545400" cy="403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7847870-9904-44E7-8577-95F9C75BE5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44102" y="1010102"/>
                <a:ext cx="581016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A07C882-9D79-4B10-87FF-907C5587DEA4}"/>
                  </a:ext>
                </a:extLst>
              </p14:cNvPr>
              <p14:cNvContentPartPr/>
              <p14:nvPr/>
            </p14:nvContentPartPr>
            <p14:xfrm>
              <a:off x="9995650" y="959342"/>
              <a:ext cx="165600" cy="4550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A07C882-9D79-4B10-87FF-907C5587DE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77650" y="941702"/>
                <a:ext cx="2012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8EE8BB9-4C6C-4785-9DC8-00F149442588}"/>
                  </a:ext>
                </a:extLst>
              </p14:cNvPr>
              <p14:cNvContentPartPr/>
              <p14:nvPr/>
            </p14:nvContentPartPr>
            <p14:xfrm>
              <a:off x="10325050" y="1317542"/>
              <a:ext cx="6120" cy="11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8EE8BB9-4C6C-4785-9DC8-00F1494425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07410" y="129954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0347C8B-9610-4547-A66B-43468B368685}"/>
                  </a:ext>
                </a:extLst>
              </p14:cNvPr>
              <p14:cNvContentPartPr/>
              <p14:nvPr/>
            </p14:nvContentPartPr>
            <p14:xfrm>
              <a:off x="10433050" y="1306022"/>
              <a:ext cx="1188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0347C8B-9610-4547-A66B-43468B3686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15410" y="128838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EAE7089-6316-4A16-8DEC-28EB81D04327}"/>
                  </a:ext>
                </a:extLst>
              </p14:cNvPr>
              <p14:cNvContentPartPr/>
              <p14:nvPr/>
            </p14:nvContentPartPr>
            <p14:xfrm>
              <a:off x="10325050" y="1374422"/>
              <a:ext cx="153720" cy="181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EAE7089-6316-4A16-8DEC-28EB81D043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07410" y="1356422"/>
                <a:ext cx="1893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7596749-4615-4DF3-854C-91EBE88AF42F}"/>
                  </a:ext>
                </a:extLst>
              </p14:cNvPr>
              <p14:cNvContentPartPr/>
              <p14:nvPr/>
            </p14:nvContentPartPr>
            <p14:xfrm>
              <a:off x="8377090" y="1726502"/>
              <a:ext cx="141840" cy="3132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7596749-4615-4DF3-854C-91EBE88AF4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59090" y="1708502"/>
                <a:ext cx="1774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9115D6E-FCBE-4280-B502-020C8EC68079}"/>
                  </a:ext>
                </a:extLst>
              </p14:cNvPr>
              <p14:cNvContentPartPr/>
              <p14:nvPr/>
            </p14:nvContentPartPr>
            <p14:xfrm>
              <a:off x="8422450" y="1658102"/>
              <a:ext cx="28800" cy="172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9115D6E-FCBE-4280-B502-020C8EC680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04810" y="1640462"/>
                <a:ext cx="644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A7FFE82-8F4F-4883-9429-07BA4859F888}"/>
                  </a:ext>
                </a:extLst>
              </p14:cNvPr>
              <p14:cNvContentPartPr/>
              <p14:nvPr/>
            </p14:nvContentPartPr>
            <p14:xfrm>
              <a:off x="8638450" y="1868342"/>
              <a:ext cx="1188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A7FFE82-8F4F-4883-9429-07BA4859F8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20450" y="185070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AAE0DC1-F062-4B15-A229-0F2473A53E40}"/>
                  </a:ext>
                </a:extLst>
              </p14:cNvPr>
              <p14:cNvContentPartPr/>
              <p14:nvPr/>
            </p14:nvContentPartPr>
            <p14:xfrm>
              <a:off x="9052090" y="1601582"/>
              <a:ext cx="177480" cy="3247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AAE0DC1-F062-4B15-A229-0F2473A53E4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034090" y="1583582"/>
                <a:ext cx="2131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E12C787-9B94-4241-AC97-9117DEA02E21}"/>
                  </a:ext>
                </a:extLst>
              </p14:cNvPr>
              <p14:cNvContentPartPr/>
              <p14:nvPr/>
            </p14:nvContentPartPr>
            <p14:xfrm>
              <a:off x="9734650" y="1794542"/>
              <a:ext cx="108360" cy="1195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E12C787-9B94-4241-AC97-9117DEA02E2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716650" y="1776902"/>
                <a:ext cx="144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95978BB-2B1F-4C7A-BE18-3787224FCD41}"/>
                  </a:ext>
                </a:extLst>
              </p14:cNvPr>
              <p14:cNvContentPartPr/>
              <p14:nvPr/>
            </p14:nvContentPartPr>
            <p14:xfrm>
              <a:off x="10455370" y="1697702"/>
              <a:ext cx="131400" cy="250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95978BB-2B1F-4C7A-BE18-3787224FCD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37370" y="1679702"/>
                <a:ext cx="1670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D4D538B-21E0-4D76-972D-6359FB7E09FD}"/>
                  </a:ext>
                </a:extLst>
              </p14:cNvPr>
              <p14:cNvContentPartPr/>
              <p14:nvPr/>
            </p14:nvContentPartPr>
            <p14:xfrm>
              <a:off x="10847770" y="1817222"/>
              <a:ext cx="142200" cy="108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D4D538B-21E0-4D76-972D-6359FB7E09F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829770" y="1799582"/>
                <a:ext cx="177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6C49050-AEB7-401E-A006-89B5164BC0E7}"/>
                  </a:ext>
                </a:extLst>
              </p14:cNvPr>
              <p14:cNvContentPartPr/>
              <p14:nvPr/>
            </p14:nvContentPartPr>
            <p14:xfrm>
              <a:off x="11091490" y="1805702"/>
              <a:ext cx="149040" cy="2728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6C49050-AEB7-401E-A006-89B5164BC0E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073490" y="1788062"/>
                <a:ext cx="1846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5274C98-043B-419D-BF80-EAD164669AE9}"/>
                  </a:ext>
                </a:extLst>
              </p14:cNvPr>
              <p14:cNvContentPartPr/>
              <p14:nvPr/>
            </p14:nvContentPartPr>
            <p14:xfrm>
              <a:off x="11642290" y="1675382"/>
              <a:ext cx="194040" cy="255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5274C98-043B-419D-BF80-EAD164669A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624650" y="1657382"/>
                <a:ext cx="2296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C4EAFEE-B46F-481D-9F53-1B3AB98E3BE1}"/>
                  </a:ext>
                </a:extLst>
              </p14:cNvPr>
              <p14:cNvContentPartPr/>
              <p14:nvPr/>
            </p14:nvContentPartPr>
            <p14:xfrm>
              <a:off x="11324410" y="1811462"/>
              <a:ext cx="239040" cy="1202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C4EAFEE-B46F-481D-9F53-1B3AB98E3BE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306437" y="1793822"/>
                <a:ext cx="274626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89A7EA5-B54E-49F2-A0F9-D305D25F2E55}"/>
                  </a:ext>
                </a:extLst>
              </p14:cNvPr>
              <p14:cNvContentPartPr/>
              <p14:nvPr/>
            </p14:nvContentPartPr>
            <p14:xfrm>
              <a:off x="10660210" y="1771862"/>
              <a:ext cx="85680" cy="142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89A7EA5-B54E-49F2-A0F9-D305D25F2E5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642570" y="1753816"/>
                <a:ext cx="121320" cy="17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9C8E918-75D6-40EB-85FF-A577B4812E6F}"/>
                  </a:ext>
                </a:extLst>
              </p14:cNvPr>
              <p14:cNvContentPartPr/>
              <p14:nvPr/>
            </p14:nvContentPartPr>
            <p14:xfrm>
              <a:off x="9944170" y="1698062"/>
              <a:ext cx="335880" cy="2160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9C8E918-75D6-40EB-85FF-A577B4812E6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926530" y="1680092"/>
                <a:ext cx="371520" cy="251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E74D83D6-EAA1-42E5-BD2C-2AA8E7EDA762}"/>
                  </a:ext>
                </a:extLst>
              </p14:cNvPr>
              <p14:cNvContentPartPr/>
              <p14:nvPr/>
            </p14:nvContentPartPr>
            <p14:xfrm>
              <a:off x="9387250" y="1680422"/>
              <a:ext cx="239760" cy="2905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E74D83D6-EAA1-42E5-BD2C-2AA8E7EDA76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69610" y="1662782"/>
                <a:ext cx="2754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970B0968-8A17-4DB8-AD94-F875E5B94D5F}"/>
                  </a:ext>
                </a:extLst>
              </p14:cNvPr>
              <p14:cNvContentPartPr/>
              <p14:nvPr/>
            </p14:nvContentPartPr>
            <p14:xfrm>
              <a:off x="255490" y="307382"/>
              <a:ext cx="8019720" cy="25153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970B0968-8A17-4DB8-AD94-F875E5B94D5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7490" y="289742"/>
                <a:ext cx="8055360" cy="25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BC67951-BB2A-40F2-8B31-3D29DD55E3AB}"/>
                  </a:ext>
                </a:extLst>
              </p14:cNvPr>
              <p14:cNvContentPartPr/>
              <p14:nvPr/>
            </p14:nvContentPartPr>
            <p14:xfrm>
              <a:off x="1584250" y="3481502"/>
              <a:ext cx="29160" cy="216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BC67951-BB2A-40F2-8B31-3D29DD55E3A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566610" y="3463502"/>
                <a:ext cx="64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DA54813C-0D3E-4B1F-A567-D18C57049313}"/>
                  </a:ext>
                </a:extLst>
              </p14:cNvPr>
              <p14:cNvContentPartPr/>
              <p14:nvPr/>
            </p14:nvContentPartPr>
            <p14:xfrm>
              <a:off x="1703770" y="3571862"/>
              <a:ext cx="147960" cy="1483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DA54813C-0D3E-4B1F-A567-D18C5704931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685770" y="3554222"/>
                <a:ext cx="1836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E5C760B-5649-4B59-892D-DFF3CD233FBE}"/>
                  </a:ext>
                </a:extLst>
              </p14:cNvPr>
              <p14:cNvContentPartPr/>
              <p14:nvPr/>
            </p14:nvContentPartPr>
            <p14:xfrm>
              <a:off x="2067010" y="3486902"/>
              <a:ext cx="6120" cy="345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E5C760B-5649-4B59-892D-DFF3CD233FB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049370" y="3469262"/>
                <a:ext cx="41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8FEC18D-3495-4BEA-B675-B41624494C87}"/>
                  </a:ext>
                </a:extLst>
              </p14:cNvPr>
              <p14:cNvContentPartPr/>
              <p14:nvPr/>
            </p14:nvContentPartPr>
            <p14:xfrm>
              <a:off x="2038930" y="3646022"/>
              <a:ext cx="11880" cy="230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8FEC18D-3495-4BEA-B675-B41624494C8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020930" y="3628382"/>
                <a:ext cx="475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8058F65-7122-4263-94BD-997E130D6FD8}"/>
                  </a:ext>
                </a:extLst>
              </p14:cNvPr>
              <p14:cNvContentPartPr/>
              <p14:nvPr/>
            </p14:nvContentPartPr>
            <p14:xfrm>
              <a:off x="636010" y="3543782"/>
              <a:ext cx="846360" cy="3128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8058F65-7122-4263-94BD-997E130D6FD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18010" y="3526142"/>
                <a:ext cx="8820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B86E259-8053-40CE-B328-4065545BF5DC}"/>
                  </a:ext>
                </a:extLst>
              </p14:cNvPr>
              <p14:cNvContentPartPr/>
              <p14:nvPr/>
            </p14:nvContentPartPr>
            <p14:xfrm>
              <a:off x="374650" y="3458462"/>
              <a:ext cx="171000" cy="2847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B86E259-8053-40CE-B328-4065545BF5D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57047" y="3440822"/>
                <a:ext cx="206565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E2FFA40-32F7-46C1-93BB-9FD0A9EF5EAC}"/>
                  </a:ext>
                </a:extLst>
              </p14:cNvPr>
              <p14:cNvContentPartPr/>
              <p14:nvPr/>
            </p14:nvContentPartPr>
            <p14:xfrm>
              <a:off x="3066730" y="3379262"/>
              <a:ext cx="68760" cy="2559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E2FFA40-32F7-46C1-93BB-9FD0A9EF5EA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049090" y="3361262"/>
                <a:ext cx="1044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F8B62D9-CE71-4981-BF86-A62BD1B1C5DF}"/>
                  </a:ext>
                </a:extLst>
              </p14:cNvPr>
              <p14:cNvContentPartPr/>
              <p14:nvPr/>
            </p14:nvContentPartPr>
            <p14:xfrm>
              <a:off x="3640210" y="3305462"/>
              <a:ext cx="687600" cy="3297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F8B62D9-CE71-4981-BF86-A62BD1B1C5D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622570" y="3287462"/>
                <a:ext cx="7232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9DF102A-9119-439F-B900-FB51DCB3EB13}"/>
                  </a:ext>
                </a:extLst>
              </p14:cNvPr>
              <p14:cNvContentPartPr/>
              <p14:nvPr/>
            </p14:nvContentPartPr>
            <p14:xfrm>
              <a:off x="2407930" y="3372782"/>
              <a:ext cx="568440" cy="2793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9DF102A-9119-439F-B900-FB51DCB3EB1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389930" y="3355142"/>
                <a:ext cx="6040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1AC9C7D-9C0C-4402-93FD-460260E310EC}"/>
                  </a:ext>
                </a:extLst>
              </p14:cNvPr>
              <p14:cNvContentPartPr/>
              <p14:nvPr/>
            </p14:nvContentPartPr>
            <p14:xfrm>
              <a:off x="4770610" y="3396182"/>
              <a:ext cx="176400" cy="1252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1AC9C7D-9C0C-4402-93FD-460260E310E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752610" y="3378182"/>
                <a:ext cx="2120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B365501-3025-4ED6-B535-79AB0C75B4DD}"/>
                  </a:ext>
                </a:extLst>
              </p14:cNvPr>
              <p14:cNvContentPartPr/>
              <p14:nvPr/>
            </p14:nvContentPartPr>
            <p14:xfrm>
              <a:off x="5020450" y="3305462"/>
              <a:ext cx="216360" cy="1990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B365501-3025-4ED6-B535-79AB0C75B4D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002810" y="3287462"/>
                <a:ext cx="252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E473D4E-0E03-4A72-A89E-1BD27DAAB66E}"/>
                  </a:ext>
                </a:extLst>
              </p14:cNvPr>
              <p14:cNvContentPartPr/>
              <p14:nvPr/>
            </p14:nvContentPartPr>
            <p14:xfrm>
              <a:off x="5707330" y="3350462"/>
              <a:ext cx="102960" cy="1198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E473D4E-0E03-4A72-A89E-1BD27DAAB66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89330" y="3332462"/>
                <a:ext cx="138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4C25AB5E-2213-454D-9355-8677F82B1E81}"/>
                  </a:ext>
                </a:extLst>
              </p14:cNvPr>
              <p14:cNvContentPartPr/>
              <p14:nvPr/>
            </p14:nvContentPartPr>
            <p14:xfrm>
              <a:off x="6713170" y="3328142"/>
              <a:ext cx="142200" cy="115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4C25AB5E-2213-454D-9355-8677F82B1E8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695170" y="3310142"/>
                <a:ext cx="1778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A4AB58D5-9B56-4A50-8AFD-B9D610C44365}"/>
                  </a:ext>
                </a:extLst>
              </p14:cNvPr>
              <p14:cNvContentPartPr/>
              <p14:nvPr/>
            </p14:nvContentPartPr>
            <p14:xfrm>
              <a:off x="6741250" y="3401942"/>
              <a:ext cx="159480" cy="234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A4AB58D5-9B56-4A50-8AFD-B9D610C4436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723610" y="3383942"/>
                <a:ext cx="1951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DA30F78B-F8F6-4C21-BC0B-C32ED0A00285}"/>
                  </a:ext>
                </a:extLst>
              </p14:cNvPr>
              <p14:cNvContentPartPr/>
              <p14:nvPr/>
            </p14:nvContentPartPr>
            <p14:xfrm>
              <a:off x="7388890" y="2907302"/>
              <a:ext cx="221760" cy="8982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DA30F78B-F8F6-4C21-BC0B-C32ED0A0028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370890" y="2889662"/>
                <a:ext cx="2574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C401225D-6E68-4D82-8B3D-99BA8E82F79D}"/>
                  </a:ext>
                </a:extLst>
              </p14:cNvPr>
              <p14:cNvContentPartPr/>
              <p14:nvPr/>
            </p14:nvContentPartPr>
            <p14:xfrm>
              <a:off x="6270010" y="3174782"/>
              <a:ext cx="267120" cy="3240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C401225D-6E68-4D82-8B3D-99BA8E82F79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252010" y="3156782"/>
                <a:ext cx="3027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4C47F754-65E7-44BC-83B7-1F6BA1F642DB}"/>
                  </a:ext>
                </a:extLst>
              </p14:cNvPr>
              <p14:cNvContentPartPr/>
              <p14:nvPr/>
            </p14:nvContentPartPr>
            <p14:xfrm>
              <a:off x="5316010" y="3350822"/>
              <a:ext cx="295560" cy="1479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4C47F754-65E7-44BC-83B7-1F6BA1F642D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298010" y="3332822"/>
                <a:ext cx="3312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94C092F-AEE5-471F-BAF3-078DC760EC0F}"/>
                  </a:ext>
                </a:extLst>
              </p14:cNvPr>
              <p14:cNvContentPartPr/>
              <p14:nvPr/>
            </p14:nvContentPartPr>
            <p14:xfrm>
              <a:off x="7854730" y="2986862"/>
              <a:ext cx="131040" cy="2052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94C092F-AEE5-471F-BAF3-078DC760EC0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836730" y="2968862"/>
                <a:ext cx="1666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F8CA426F-2C50-4829-A77F-53CE01D833F7}"/>
                  </a:ext>
                </a:extLst>
              </p14:cNvPr>
              <p14:cNvContentPartPr/>
              <p14:nvPr/>
            </p14:nvContentPartPr>
            <p14:xfrm>
              <a:off x="8377090" y="2924942"/>
              <a:ext cx="17280" cy="1706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F8CA426F-2C50-4829-A77F-53CE01D833F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359090" y="2906942"/>
                <a:ext cx="529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6B83A2D5-B6D3-4871-952B-555D2B1BBC8A}"/>
                  </a:ext>
                </a:extLst>
              </p14:cNvPr>
              <p14:cNvContentPartPr/>
              <p14:nvPr/>
            </p14:nvContentPartPr>
            <p14:xfrm>
              <a:off x="8854090" y="2867702"/>
              <a:ext cx="187920" cy="2170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6B83A2D5-B6D3-4871-952B-555D2B1BBC8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836450" y="2849702"/>
                <a:ext cx="2235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386EE987-2FDE-4E11-8E7C-8D1693888A41}"/>
                  </a:ext>
                </a:extLst>
              </p14:cNvPr>
              <p14:cNvContentPartPr/>
              <p14:nvPr/>
            </p14:nvContentPartPr>
            <p14:xfrm>
              <a:off x="7837450" y="3316262"/>
              <a:ext cx="182160" cy="1882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386EE987-2FDE-4E11-8E7C-8D1693888A4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819810" y="3298622"/>
                <a:ext cx="2178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44451DA-D2A8-4773-BDD9-450B9A815445}"/>
                  </a:ext>
                </a:extLst>
              </p14:cNvPr>
              <p14:cNvContentPartPr/>
              <p14:nvPr/>
            </p14:nvContentPartPr>
            <p14:xfrm>
              <a:off x="8144170" y="3379262"/>
              <a:ext cx="147960" cy="399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44451DA-D2A8-4773-BDD9-450B9A81544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126530" y="3361262"/>
                <a:ext cx="183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5FBF32F2-3776-4AEE-93B8-6B0300EF157D}"/>
                  </a:ext>
                </a:extLst>
              </p14:cNvPr>
              <p14:cNvContentPartPr/>
              <p14:nvPr/>
            </p14:nvContentPartPr>
            <p14:xfrm>
              <a:off x="8399770" y="3248582"/>
              <a:ext cx="216360" cy="2109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5FBF32F2-3776-4AEE-93B8-6B0300EF157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382130" y="3230582"/>
                <a:ext cx="252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479D5E7F-459C-4AD1-BCF6-965201B2B33B}"/>
                  </a:ext>
                </a:extLst>
              </p14:cNvPr>
              <p14:cNvContentPartPr/>
              <p14:nvPr/>
            </p14:nvContentPartPr>
            <p14:xfrm>
              <a:off x="8905210" y="3203222"/>
              <a:ext cx="147600" cy="2163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479D5E7F-459C-4AD1-BCF6-965201B2B33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887570" y="3185222"/>
                <a:ext cx="1832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18DF3D5-3A6B-491C-B5DA-F41C4CB708BE}"/>
                  </a:ext>
                </a:extLst>
              </p14:cNvPr>
              <p14:cNvContentPartPr/>
              <p14:nvPr/>
            </p14:nvContentPartPr>
            <p14:xfrm>
              <a:off x="7814410" y="3611822"/>
              <a:ext cx="176760" cy="1652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18DF3D5-3A6B-491C-B5DA-F41C4CB708B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796410" y="3594182"/>
                <a:ext cx="2124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83074C9-539E-4C57-86EB-5DF21610AB40}"/>
                  </a:ext>
                </a:extLst>
              </p14:cNvPr>
              <p14:cNvContentPartPr/>
              <p14:nvPr/>
            </p14:nvContentPartPr>
            <p14:xfrm>
              <a:off x="8399770" y="3577982"/>
              <a:ext cx="34920" cy="1422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83074C9-539E-4C57-86EB-5DF21610AB4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382130" y="3559982"/>
                <a:ext cx="70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96E76FBE-3F04-4E6B-8147-77D9A77930FC}"/>
                  </a:ext>
                </a:extLst>
              </p14:cNvPr>
              <p14:cNvContentPartPr/>
              <p14:nvPr/>
            </p14:nvContentPartPr>
            <p14:xfrm>
              <a:off x="8837170" y="3611462"/>
              <a:ext cx="108360" cy="122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96E76FBE-3F04-4E6B-8147-77D9A77930F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819170" y="3593462"/>
                <a:ext cx="1440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12D5D78B-2BBB-4B03-9CF9-5083672EB007}"/>
                  </a:ext>
                </a:extLst>
              </p14:cNvPr>
              <p14:cNvContentPartPr/>
              <p14:nvPr/>
            </p14:nvContentPartPr>
            <p14:xfrm>
              <a:off x="9098530" y="3532622"/>
              <a:ext cx="39960" cy="14220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12D5D78B-2BBB-4B03-9CF9-5083672EB00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080530" y="3514622"/>
                <a:ext cx="756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57AC9B55-DC58-4FD5-BB06-63FBE0CB2BC1}"/>
                  </a:ext>
                </a:extLst>
              </p14:cNvPr>
              <p14:cNvContentPartPr/>
              <p14:nvPr/>
            </p14:nvContentPartPr>
            <p14:xfrm>
              <a:off x="9314170" y="2805422"/>
              <a:ext cx="182160" cy="92700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57AC9B55-DC58-4FD5-BB06-63FBE0CB2BC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296530" y="2787422"/>
                <a:ext cx="217800" cy="9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16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1436C32-5A96-4459-91A6-5F08558A5384}"/>
                  </a:ext>
                </a:extLst>
              </p14:cNvPr>
              <p14:cNvContentPartPr/>
              <p14:nvPr/>
            </p14:nvContentPartPr>
            <p14:xfrm>
              <a:off x="124450" y="209822"/>
              <a:ext cx="5708880" cy="602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1436C32-5A96-4459-91A6-5F08558A53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50" y="192182"/>
                <a:ext cx="574452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41E781-C5CC-4F30-A241-498288D0112D}"/>
                  </a:ext>
                </a:extLst>
              </p14:cNvPr>
              <p14:cNvContentPartPr/>
              <p14:nvPr/>
            </p14:nvContentPartPr>
            <p14:xfrm>
              <a:off x="3435730" y="982022"/>
              <a:ext cx="347040" cy="267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41E781-C5CC-4F30-A241-498288D011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8072" y="964358"/>
                <a:ext cx="382717" cy="303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517817E-E42D-4B4A-9091-4021565B8456}"/>
                  </a:ext>
                </a:extLst>
              </p14:cNvPr>
              <p14:cNvContentPartPr/>
              <p14:nvPr/>
            </p14:nvContentPartPr>
            <p14:xfrm>
              <a:off x="1203730" y="1033502"/>
              <a:ext cx="1982880" cy="312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517817E-E42D-4B4A-9091-4021565B84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6087" y="1015502"/>
                <a:ext cx="2018526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B949FF5-1C5B-4330-BA4E-EC806F894319}"/>
                  </a:ext>
                </a:extLst>
              </p14:cNvPr>
              <p14:cNvContentPartPr/>
              <p14:nvPr/>
            </p14:nvContentPartPr>
            <p14:xfrm>
              <a:off x="323530" y="999302"/>
              <a:ext cx="676440" cy="295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B949FF5-1C5B-4330-BA4E-EC806F8943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890" y="981662"/>
                <a:ext cx="7120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0EB9359-E07B-4152-8E40-8CE6A6F6A2D0}"/>
                  </a:ext>
                </a:extLst>
              </p14:cNvPr>
              <p14:cNvContentPartPr/>
              <p14:nvPr/>
            </p14:nvContentPartPr>
            <p14:xfrm>
              <a:off x="4299370" y="908582"/>
              <a:ext cx="284400" cy="341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0EB9359-E07B-4152-8E40-8CE6A6F6A2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1370" y="890582"/>
                <a:ext cx="3200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9DA4DA2-B9D3-4775-8EBC-CD16C578A8C0}"/>
                  </a:ext>
                </a:extLst>
              </p14:cNvPr>
              <p14:cNvContentPartPr/>
              <p14:nvPr/>
            </p14:nvContentPartPr>
            <p14:xfrm>
              <a:off x="4698250" y="1226462"/>
              <a:ext cx="322560" cy="108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9DA4DA2-B9D3-4775-8EBC-CD16C578A8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0610" y="1208822"/>
                <a:ext cx="358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8ED7651-1426-4537-BF0F-5BA605B793C0}"/>
                  </a:ext>
                </a:extLst>
              </p14:cNvPr>
              <p14:cNvContentPartPr/>
              <p14:nvPr/>
            </p14:nvContentPartPr>
            <p14:xfrm>
              <a:off x="5105770" y="1257062"/>
              <a:ext cx="125640" cy="83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8ED7651-1426-4537-BF0F-5BA605B793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87770" y="1239062"/>
                <a:ext cx="1612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23BF206-C185-433B-BB35-14A14722D0E5}"/>
                  </a:ext>
                </a:extLst>
              </p14:cNvPr>
              <p14:cNvContentPartPr/>
              <p14:nvPr/>
            </p14:nvContentPartPr>
            <p14:xfrm>
              <a:off x="6957250" y="857102"/>
              <a:ext cx="142200" cy="347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23BF206-C185-433B-BB35-14A14722D0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39250" y="839102"/>
                <a:ext cx="1778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C501759-5551-4818-9F80-91F615058D20}"/>
                  </a:ext>
                </a:extLst>
              </p14:cNvPr>
              <p14:cNvContentPartPr/>
              <p14:nvPr/>
            </p14:nvContentPartPr>
            <p14:xfrm>
              <a:off x="5567650" y="908582"/>
              <a:ext cx="1265040" cy="318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C501759-5551-4818-9F80-91F615058D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49650" y="890582"/>
                <a:ext cx="13006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4E2774E-022B-4AE4-814A-FC037F380BC7}"/>
                  </a:ext>
                </a:extLst>
              </p14:cNvPr>
              <p14:cNvContentPartPr/>
              <p14:nvPr/>
            </p14:nvContentPartPr>
            <p14:xfrm>
              <a:off x="8047690" y="783662"/>
              <a:ext cx="187920" cy="187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4E2774E-022B-4AE4-814A-FC037F380B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29690" y="765662"/>
                <a:ext cx="2235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C2F9D55-BEA1-4655-9930-11B305180C75}"/>
                  </a:ext>
                </a:extLst>
              </p14:cNvPr>
              <p14:cNvContentPartPr/>
              <p14:nvPr/>
            </p14:nvContentPartPr>
            <p14:xfrm>
              <a:off x="7627570" y="790142"/>
              <a:ext cx="307080" cy="430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C2F9D55-BEA1-4655-9930-11B305180C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09570" y="772502"/>
                <a:ext cx="3427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F62366C-10A2-4E50-9B79-E6B03B1C386B}"/>
                  </a:ext>
                </a:extLst>
              </p14:cNvPr>
              <p14:cNvContentPartPr/>
              <p14:nvPr/>
            </p14:nvContentPartPr>
            <p14:xfrm>
              <a:off x="8734930" y="999302"/>
              <a:ext cx="17280" cy="6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F62366C-10A2-4E50-9B79-E6B03B1C38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16930" y="98166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C4FCC7F-01EC-418E-9CC6-2B1E6AD0CB1D}"/>
                  </a:ext>
                </a:extLst>
              </p14:cNvPr>
              <p14:cNvContentPartPr/>
              <p14:nvPr/>
            </p14:nvContentPartPr>
            <p14:xfrm>
              <a:off x="9655090" y="1158062"/>
              <a:ext cx="131040" cy="119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C4FCC7F-01EC-418E-9CC6-2B1E6AD0CB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37090" y="1140422"/>
                <a:ext cx="166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42F401F-1154-4C77-BE40-5EAD7E5824B8}"/>
                  </a:ext>
                </a:extLst>
              </p14:cNvPr>
              <p14:cNvContentPartPr/>
              <p14:nvPr/>
            </p14:nvContentPartPr>
            <p14:xfrm>
              <a:off x="10041010" y="1095782"/>
              <a:ext cx="222120" cy="1425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42F401F-1154-4C77-BE40-5EAD7E5824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23370" y="1078142"/>
                <a:ext cx="2577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20A6622-FE95-486A-89C6-AA67B35340D2}"/>
                  </a:ext>
                </a:extLst>
              </p14:cNvPr>
              <p14:cNvContentPartPr/>
              <p14:nvPr/>
            </p14:nvContentPartPr>
            <p14:xfrm>
              <a:off x="10762450" y="1090022"/>
              <a:ext cx="341280" cy="154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20A6622-FE95-486A-89C6-AA67B35340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744810" y="1072382"/>
                <a:ext cx="3769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DE8104B-A4E0-4D75-8893-1B77188E540F}"/>
                  </a:ext>
                </a:extLst>
              </p14:cNvPr>
              <p14:cNvContentPartPr/>
              <p14:nvPr/>
            </p14:nvContentPartPr>
            <p14:xfrm>
              <a:off x="10411450" y="1095782"/>
              <a:ext cx="147240" cy="125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DE8104B-A4E0-4D75-8893-1B77188E54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393810" y="1077834"/>
                <a:ext cx="182880" cy="160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9B3BAC6-02EA-49DA-B1F3-F13376761820}"/>
                  </a:ext>
                </a:extLst>
              </p14:cNvPr>
              <p14:cNvContentPartPr/>
              <p14:nvPr/>
            </p14:nvContentPartPr>
            <p14:xfrm>
              <a:off x="9160810" y="988142"/>
              <a:ext cx="386640" cy="318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9B3BAC6-02EA-49DA-B1F3-F1337676182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43170" y="970142"/>
                <a:ext cx="4222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47A52CA-2482-4806-A410-AB23D5F28258}"/>
                  </a:ext>
                </a:extLst>
              </p14:cNvPr>
              <p14:cNvContentPartPr/>
              <p14:nvPr/>
            </p14:nvContentPartPr>
            <p14:xfrm>
              <a:off x="8683450" y="1090382"/>
              <a:ext cx="222480" cy="1879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47A52CA-2482-4806-A410-AB23D5F2825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65450" y="1072382"/>
                <a:ext cx="258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BF4286B-B5BF-417A-9D53-47266421F668}"/>
                  </a:ext>
                </a:extLst>
              </p14:cNvPr>
              <p14:cNvContentPartPr/>
              <p14:nvPr/>
            </p14:nvContentPartPr>
            <p14:xfrm>
              <a:off x="453490" y="1834142"/>
              <a:ext cx="228240" cy="1879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BF4286B-B5BF-417A-9D53-47266421F6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5850" y="1816142"/>
                <a:ext cx="2638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55FEFE2-8475-4575-803F-BA14BFA078AA}"/>
                  </a:ext>
                </a:extLst>
              </p14:cNvPr>
              <p14:cNvContentPartPr/>
              <p14:nvPr/>
            </p14:nvContentPartPr>
            <p14:xfrm>
              <a:off x="1316770" y="1862582"/>
              <a:ext cx="35640" cy="125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55FEFE2-8475-4575-803F-BA14BFA078A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99130" y="1844942"/>
                <a:ext cx="712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0F50719-7DDD-4CD9-A4F9-A46330357605}"/>
                  </a:ext>
                </a:extLst>
              </p14:cNvPr>
              <p14:cNvContentPartPr/>
              <p14:nvPr/>
            </p14:nvContentPartPr>
            <p14:xfrm>
              <a:off x="1391290" y="1680782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0F50719-7DDD-4CD9-A4F9-A463303576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73650" y="16631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EA123C6-1821-4622-9E3A-E979B2C248FB}"/>
                  </a:ext>
                </a:extLst>
              </p14:cNvPr>
              <p14:cNvContentPartPr/>
              <p14:nvPr/>
            </p14:nvContentPartPr>
            <p14:xfrm>
              <a:off x="1453930" y="1828742"/>
              <a:ext cx="131040" cy="204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EA123C6-1821-4622-9E3A-E979B2C248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35930" y="1810774"/>
                <a:ext cx="166680" cy="240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D7571F6-3FE7-4783-8FE9-8AB39DA0C08E}"/>
                  </a:ext>
                </a:extLst>
              </p14:cNvPr>
              <p14:cNvContentPartPr/>
              <p14:nvPr/>
            </p14:nvContentPartPr>
            <p14:xfrm>
              <a:off x="783970" y="1777622"/>
              <a:ext cx="425880" cy="255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D7571F6-3FE7-4783-8FE9-8AB39DA0C08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5970" y="1759647"/>
                <a:ext cx="461520" cy="291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136380A-7BC5-4DBB-855B-560A46955465}"/>
                  </a:ext>
                </a:extLst>
              </p14:cNvPr>
              <p14:cNvContentPartPr/>
              <p14:nvPr/>
            </p14:nvContentPartPr>
            <p14:xfrm>
              <a:off x="5429410" y="1896782"/>
              <a:ext cx="102600" cy="968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136380A-7BC5-4DBB-855B-560A4695546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11770" y="1878782"/>
                <a:ext cx="1382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840FA96-501F-4C08-BBD0-30AD20E71DAB}"/>
                  </a:ext>
                </a:extLst>
              </p14:cNvPr>
              <p14:cNvContentPartPr/>
              <p14:nvPr/>
            </p14:nvContentPartPr>
            <p14:xfrm>
              <a:off x="6059770" y="1885262"/>
              <a:ext cx="11880" cy="1141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840FA96-501F-4C08-BBD0-30AD20E71DA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42130" y="1867622"/>
                <a:ext cx="475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BCB0DF9-EE5E-4F13-B48B-A507AF99BE93}"/>
                  </a:ext>
                </a:extLst>
              </p14:cNvPr>
              <p14:cNvContentPartPr/>
              <p14:nvPr/>
            </p14:nvContentPartPr>
            <p14:xfrm>
              <a:off x="6187210" y="1896422"/>
              <a:ext cx="140040" cy="92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BCB0DF9-EE5E-4F13-B48B-A507AF99BE9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69570" y="1878422"/>
                <a:ext cx="1756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9A56F5D-D8B1-44BC-B2AD-6902D8A3A9E9}"/>
                  </a:ext>
                </a:extLst>
              </p14:cNvPr>
              <p14:cNvContentPartPr/>
              <p14:nvPr/>
            </p14:nvContentPartPr>
            <p14:xfrm>
              <a:off x="6411850" y="1868342"/>
              <a:ext cx="131040" cy="3589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9A56F5D-D8B1-44BC-B2AD-6902D8A3A9E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94210" y="1850342"/>
                <a:ext cx="1666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2723D4B-34B9-4FE0-8BA2-8C0AFEBE1D3D}"/>
                  </a:ext>
                </a:extLst>
              </p14:cNvPr>
              <p14:cNvContentPartPr/>
              <p14:nvPr/>
            </p14:nvContentPartPr>
            <p14:xfrm>
              <a:off x="6286930" y="1834142"/>
              <a:ext cx="11880" cy="11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2723D4B-34B9-4FE0-8BA2-8C0AFEBE1D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69290" y="181650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65730F3-FFC6-4096-A348-082E4F5C9B39}"/>
                  </a:ext>
                </a:extLst>
              </p14:cNvPr>
              <p14:cNvContentPartPr/>
              <p14:nvPr/>
            </p14:nvContentPartPr>
            <p14:xfrm>
              <a:off x="5622010" y="1862582"/>
              <a:ext cx="347760" cy="324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65730F3-FFC6-4096-A348-082E4F5C9B3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04010" y="1844942"/>
                <a:ext cx="383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EEE4914-91A1-4B63-BE22-018773E03E38}"/>
                  </a:ext>
                </a:extLst>
              </p14:cNvPr>
              <p14:cNvContentPartPr/>
              <p14:nvPr/>
            </p14:nvContentPartPr>
            <p14:xfrm>
              <a:off x="4980130" y="1709222"/>
              <a:ext cx="370440" cy="3132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EEE4914-91A1-4B63-BE22-018773E03E3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62473" y="1691582"/>
                <a:ext cx="406115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698A170-3818-4F85-A723-F59493C7005D}"/>
                  </a:ext>
                </a:extLst>
              </p14:cNvPr>
              <p14:cNvContentPartPr/>
              <p14:nvPr/>
            </p14:nvContentPartPr>
            <p14:xfrm>
              <a:off x="4605730" y="1842422"/>
              <a:ext cx="267480" cy="157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698A170-3818-4F85-A723-F59493C7005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88066" y="1824422"/>
                <a:ext cx="303168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65D9351-0946-40F0-AFDC-4ACF268574BA}"/>
                  </a:ext>
                </a:extLst>
              </p14:cNvPr>
              <p14:cNvContentPartPr/>
              <p14:nvPr/>
            </p14:nvContentPartPr>
            <p14:xfrm>
              <a:off x="4077250" y="1749182"/>
              <a:ext cx="426600" cy="2390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65D9351-0946-40F0-AFDC-4ACF268574B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59265" y="1731182"/>
                <a:ext cx="46221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BC7D128-F5DF-4FA6-B3D6-D74EA7F0A47D}"/>
                  </a:ext>
                </a:extLst>
              </p14:cNvPr>
              <p14:cNvContentPartPr/>
              <p14:nvPr/>
            </p14:nvContentPartPr>
            <p14:xfrm>
              <a:off x="3504130" y="1709222"/>
              <a:ext cx="386640" cy="5634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BC7D128-F5DF-4FA6-B3D6-D74EA7F0A47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86130" y="1691582"/>
                <a:ext cx="42228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60132B2-40EA-4DF0-AED4-9D3B586BEA91}"/>
                  </a:ext>
                </a:extLst>
              </p14:cNvPr>
              <p14:cNvContentPartPr/>
              <p14:nvPr/>
            </p14:nvContentPartPr>
            <p14:xfrm>
              <a:off x="1845250" y="1720742"/>
              <a:ext cx="1432080" cy="3128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60132B2-40EA-4DF0-AED4-9D3B586BEA9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27250" y="1702742"/>
                <a:ext cx="14677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CE6E814-463B-40D6-972D-D05956339651}"/>
                  </a:ext>
                </a:extLst>
              </p14:cNvPr>
              <p14:cNvContentPartPr/>
              <p14:nvPr/>
            </p14:nvContentPartPr>
            <p14:xfrm>
              <a:off x="7246690" y="1891022"/>
              <a:ext cx="91080" cy="1137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CE6E814-463B-40D6-972D-D0595633965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29050" y="1873022"/>
                <a:ext cx="1267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FAFD790-CFEF-4899-8864-5905884A1FBD}"/>
                  </a:ext>
                </a:extLst>
              </p14:cNvPr>
              <p14:cNvContentPartPr/>
              <p14:nvPr/>
            </p14:nvContentPartPr>
            <p14:xfrm>
              <a:off x="8024290" y="1845662"/>
              <a:ext cx="302400" cy="122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FAFD790-CFEF-4899-8864-5905884A1FB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06290" y="1827662"/>
                <a:ext cx="3380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F583CAD-D68E-4DEC-8945-444E81BD5306}"/>
                  </a:ext>
                </a:extLst>
              </p14:cNvPr>
              <p14:cNvContentPartPr/>
              <p14:nvPr/>
            </p14:nvContentPartPr>
            <p14:xfrm>
              <a:off x="8416690" y="1788782"/>
              <a:ext cx="102600" cy="1710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F583CAD-D68E-4DEC-8945-444E81BD530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99050" y="1770782"/>
                <a:ext cx="1382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CF7FBF3-74AE-403B-9DE5-1C536762BD05}"/>
                  </a:ext>
                </a:extLst>
              </p14:cNvPr>
              <p14:cNvContentPartPr/>
              <p14:nvPr/>
            </p14:nvContentPartPr>
            <p14:xfrm>
              <a:off x="9479050" y="1749182"/>
              <a:ext cx="96840" cy="1879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CF7FBF3-74AE-403B-9DE5-1C536762BD0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61050" y="1731182"/>
                <a:ext cx="1324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09729D6-B76E-40A8-8032-C78139423E59}"/>
                  </a:ext>
                </a:extLst>
              </p14:cNvPr>
              <p14:cNvContentPartPr/>
              <p14:nvPr/>
            </p14:nvContentPartPr>
            <p14:xfrm>
              <a:off x="10443850" y="1709222"/>
              <a:ext cx="86400" cy="1879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09729D6-B76E-40A8-8032-C78139423E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426210" y="1691582"/>
                <a:ext cx="1220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BF261BD-6D2F-49A2-B5D0-B43941C3FBED}"/>
                  </a:ext>
                </a:extLst>
              </p14:cNvPr>
              <p14:cNvContentPartPr/>
              <p14:nvPr/>
            </p14:nvContentPartPr>
            <p14:xfrm>
              <a:off x="11267890" y="1578542"/>
              <a:ext cx="448920" cy="318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BF261BD-6D2F-49A2-B5D0-B43941C3FBE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250250" y="1560902"/>
                <a:ext cx="4845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E90CCE4-D953-4B8C-9ABF-63588CEAD6BD}"/>
                  </a:ext>
                </a:extLst>
              </p14:cNvPr>
              <p14:cNvContentPartPr/>
              <p14:nvPr/>
            </p14:nvContentPartPr>
            <p14:xfrm>
              <a:off x="10733290" y="1595822"/>
              <a:ext cx="319680" cy="3128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E90CCE4-D953-4B8C-9ABF-63588CEAD6B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715630" y="1577822"/>
                <a:ext cx="3553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448EE00-48D8-4D48-9281-39FD3D5AE51E}"/>
                  </a:ext>
                </a:extLst>
              </p14:cNvPr>
              <p14:cNvContentPartPr/>
              <p14:nvPr/>
            </p14:nvContentPartPr>
            <p14:xfrm>
              <a:off x="9677770" y="1658102"/>
              <a:ext cx="664920" cy="2736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448EE00-48D8-4D48-9281-39FD3D5AE51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659770" y="1640439"/>
                <a:ext cx="700560" cy="309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CFC6EA6-A0A4-4EC5-B28B-1A7A829572DB}"/>
                  </a:ext>
                </a:extLst>
              </p14:cNvPr>
              <p14:cNvContentPartPr/>
              <p14:nvPr/>
            </p14:nvContentPartPr>
            <p14:xfrm>
              <a:off x="9171970" y="1629662"/>
              <a:ext cx="131040" cy="3301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CFC6EA6-A0A4-4EC5-B28B-1A7A829572D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54330" y="1612003"/>
                <a:ext cx="166680" cy="365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AB93A44-FA0C-4CCE-9A77-F5CD69D171AB}"/>
                  </a:ext>
                </a:extLst>
              </p14:cNvPr>
              <p14:cNvContentPartPr/>
              <p14:nvPr/>
            </p14:nvContentPartPr>
            <p14:xfrm>
              <a:off x="8740690" y="1771862"/>
              <a:ext cx="335520" cy="1591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AB93A44-FA0C-4CCE-9A77-F5CD69D171A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22690" y="1753903"/>
                <a:ext cx="371160" cy="1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83DAB8B-B535-4874-9DE6-0AD6DCA6CE61}"/>
                  </a:ext>
                </a:extLst>
              </p14:cNvPr>
              <p14:cNvContentPartPr/>
              <p14:nvPr/>
            </p14:nvContentPartPr>
            <p14:xfrm>
              <a:off x="7581850" y="1828742"/>
              <a:ext cx="324360" cy="1656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83DAB8B-B535-4874-9DE6-0AD6DCA6CE6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63870" y="1810742"/>
                <a:ext cx="3599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50F5C9B-CB36-4B78-BD8B-A319111CCE85}"/>
                  </a:ext>
                </a:extLst>
              </p14:cNvPr>
              <p14:cNvContentPartPr/>
              <p14:nvPr/>
            </p14:nvContentPartPr>
            <p14:xfrm>
              <a:off x="6798130" y="1737662"/>
              <a:ext cx="352440" cy="2674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50F5C9B-CB36-4B78-BD8B-A319111CCE8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80490" y="1720022"/>
                <a:ext cx="3880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A9EC11D-1913-44B3-8190-0525973BCFAE}"/>
                  </a:ext>
                </a:extLst>
              </p14:cNvPr>
              <p14:cNvContentPartPr/>
              <p14:nvPr/>
            </p14:nvContentPartPr>
            <p14:xfrm>
              <a:off x="1612690" y="2504462"/>
              <a:ext cx="68400" cy="11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A9EC11D-1913-44B3-8190-0525973BCFA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595050" y="2486822"/>
                <a:ext cx="1040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3C8CDE7-B699-43AB-BB68-B96FA14E417A}"/>
                  </a:ext>
                </a:extLst>
              </p14:cNvPr>
              <p14:cNvContentPartPr/>
              <p14:nvPr/>
            </p14:nvContentPartPr>
            <p14:xfrm>
              <a:off x="1590010" y="2577902"/>
              <a:ext cx="85680" cy="118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3C8CDE7-B699-43AB-BB68-B96FA14E417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572370" y="2560262"/>
                <a:ext cx="121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E0EC3F3-F5D6-4EA8-BB73-61295EDD8358}"/>
                  </a:ext>
                </a:extLst>
              </p14:cNvPr>
              <p14:cNvContentPartPr/>
              <p14:nvPr/>
            </p14:nvContentPartPr>
            <p14:xfrm>
              <a:off x="1232170" y="2351102"/>
              <a:ext cx="233280" cy="3643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E0EC3F3-F5D6-4EA8-BB73-61295EDD835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214530" y="2333462"/>
                <a:ext cx="2689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69D214A-C3CA-495F-B2FA-70536B91BE11}"/>
                  </a:ext>
                </a:extLst>
              </p14:cNvPr>
              <p14:cNvContentPartPr/>
              <p14:nvPr/>
            </p14:nvContentPartPr>
            <p14:xfrm>
              <a:off x="539530" y="2362622"/>
              <a:ext cx="250200" cy="3355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69D214A-C3CA-495F-B2FA-70536B91BE1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1530" y="2344622"/>
                <a:ext cx="285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2589818-0BFE-42E0-9F08-3579AEFC66C3}"/>
                  </a:ext>
                </a:extLst>
              </p14:cNvPr>
              <p14:cNvContentPartPr/>
              <p14:nvPr/>
            </p14:nvContentPartPr>
            <p14:xfrm>
              <a:off x="1908250" y="2311502"/>
              <a:ext cx="386640" cy="4035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2589818-0BFE-42E0-9F08-3579AEFC66C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90250" y="2293518"/>
                <a:ext cx="422280" cy="439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17CEA1F-DF97-48FC-8847-09C7431DC931}"/>
                  </a:ext>
                </a:extLst>
              </p14:cNvPr>
              <p14:cNvContentPartPr/>
              <p14:nvPr/>
            </p14:nvContentPartPr>
            <p14:xfrm>
              <a:off x="3583690" y="2431022"/>
              <a:ext cx="221760" cy="3013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A17CEA1F-DF97-48FC-8847-09C7431DC93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65690" y="2413022"/>
                <a:ext cx="2574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1F8052F-CCBF-4374-A594-D58F4828A269}"/>
                  </a:ext>
                </a:extLst>
              </p14:cNvPr>
              <p14:cNvContentPartPr/>
              <p14:nvPr/>
            </p14:nvContentPartPr>
            <p14:xfrm>
              <a:off x="2691970" y="2424902"/>
              <a:ext cx="568440" cy="3013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1F8052F-CCBF-4374-A594-D58F4828A26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73970" y="2407262"/>
                <a:ext cx="6040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4BF7690-F698-4DAF-BAB4-5A934C85635D}"/>
                  </a:ext>
                </a:extLst>
              </p14:cNvPr>
              <p14:cNvContentPartPr/>
              <p14:nvPr/>
            </p14:nvContentPartPr>
            <p14:xfrm>
              <a:off x="4146010" y="2555582"/>
              <a:ext cx="34560" cy="1706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4BF7690-F698-4DAF-BAB4-5A934C85635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28010" y="2537942"/>
                <a:ext cx="702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30EADD0-79BD-4EFE-A8BF-731B98B8B177}"/>
                  </a:ext>
                </a:extLst>
              </p14:cNvPr>
              <p14:cNvContentPartPr/>
              <p14:nvPr/>
            </p14:nvContentPartPr>
            <p14:xfrm>
              <a:off x="4265170" y="2544062"/>
              <a:ext cx="91080" cy="1940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30EADD0-79BD-4EFE-A8BF-731B98B8B17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47170" y="2526422"/>
                <a:ext cx="1267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F38AF6F-95BD-499B-A913-35419FF811B3}"/>
                  </a:ext>
                </a:extLst>
              </p14:cNvPr>
              <p14:cNvContentPartPr/>
              <p14:nvPr/>
            </p14:nvContentPartPr>
            <p14:xfrm>
              <a:off x="4202530" y="2396462"/>
              <a:ext cx="6120" cy="172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F38AF6F-95BD-499B-A913-35419FF811B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84890" y="237882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41389258-40D7-4054-8EBF-48F3E134EB1B}"/>
                  </a:ext>
                </a:extLst>
              </p14:cNvPr>
              <p14:cNvContentPartPr/>
              <p14:nvPr/>
            </p14:nvContentPartPr>
            <p14:xfrm>
              <a:off x="6701650" y="2464862"/>
              <a:ext cx="182160" cy="1706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41389258-40D7-4054-8EBF-48F3E134EB1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683650" y="2446862"/>
                <a:ext cx="2178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4CDE1D5-F798-4320-B18E-CFA633AA45AC}"/>
                  </a:ext>
                </a:extLst>
              </p14:cNvPr>
              <p14:cNvContentPartPr/>
              <p14:nvPr/>
            </p14:nvContentPartPr>
            <p14:xfrm>
              <a:off x="7031050" y="2612462"/>
              <a:ext cx="6120" cy="61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4CDE1D5-F798-4320-B18E-CFA633AA45A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13050" y="25944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790792A-1D80-4A35-8C0D-EE729A5D3BF0}"/>
                  </a:ext>
                </a:extLst>
              </p14:cNvPr>
              <p14:cNvContentPartPr/>
              <p14:nvPr/>
            </p14:nvContentPartPr>
            <p14:xfrm>
              <a:off x="5139610" y="2413742"/>
              <a:ext cx="1397520" cy="2620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790792A-1D80-4A35-8C0D-EE729A5D3BF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121970" y="2395742"/>
                <a:ext cx="14331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76D8BAD-5223-4846-B560-BB8BEB2FFF5E}"/>
                  </a:ext>
                </a:extLst>
              </p14:cNvPr>
              <p14:cNvContentPartPr/>
              <p14:nvPr/>
            </p14:nvContentPartPr>
            <p14:xfrm>
              <a:off x="4702570" y="2521382"/>
              <a:ext cx="352440" cy="2955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76D8BAD-5223-4846-B560-BB8BEB2FFF5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684930" y="2503742"/>
                <a:ext cx="38808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66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2494555"/>
            <a:ext cx="8986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latin typeface="Bradley Hand ITC" panose="03070402050302030203" pitchFamily="66" charset="0"/>
              </a:rPr>
              <a:t>Matrix Operations on your TI-84</a:t>
            </a:r>
            <a:endParaRPr lang="en-US" sz="8800" dirty="0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15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14</cp:revision>
  <dcterms:created xsi:type="dcterms:W3CDTF">2018-03-26T13:26:59Z</dcterms:created>
  <dcterms:modified xsi:type="dcterms:W3CDTF">2020-03-04T17:51:58Z</dcterms:modified>
</cp:coreProperties>
</file>