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964DE-4AF2-4FD8-B81C-CB275041D83F}" v="2" dt="2021-08-27T21:00:5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57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3d93285a9afd57dd" providerId="LiveId" clId="{039964DE-4AF2-4FD8-B81C-CB275041D83F}"/>
    <pc:docChg chg="custSel modSld">
      <pc:chgData name="Kimberly Brehm" userId="3d93285a9afd57dd" providerId="LiveId" clId="{039964DE-4AF2-4FD8-B81C-CB275041D83F}" dt="2021-08-27T21:00:50.665" v="3"/>
      <pc:docMkLst>
        <pc:docMk/>
      </pc:docMkLst>
      <pc:sldChg chg="delSp mod modTransition delAnim">
        <pc:chgData name="Kimberly Brehm" userId="3d93285a9afd57dd" providerId="LiveId" clId="{039964DE-4AF2-4FD8-B81C-CB275041D83F}" dt="2021-08-27T21:00:45.491" v="2"/>
        <pc:sldMkLst>
          <pc:docMk/>
          <pc:sldMk cId="977658686" sldId="257"/>
        </pc:sldMkLst>
        <pc:picChg chg="del">
          <ac:chgData name="Kimberly Brehm" userId="3d93285a9afd57dd" providerId="LiveId" clId="{039964DE-4AF2-4FD8-B81C-CB275041D83F}" dt="2021-08-27T21:00:35.404" v="0" actId="478"/>
          <ac:picMkLst>
            <pc:docMk/>
            <pc:sldMk cId="977658686" sldId="257"/>
            <ac:picMk id="2" creationId="{DC60C41E-95F4-45A5-8A89-F5F6D5EFE72C}"/>
          </ac:picMkLst>
        </pc:picChg>
      </pc:sldChg>
      <pc:sldChg chg="delSp mod modTransition delAnim">
        <pc:chgData name="Kimberly Brehm" userId="3d93285a9afd57dd" providerId="LiveId" clId="{039964DE-4AF2-4FD8-B81C-CB275041D83F}" dt="2021-08-27T21:00:45.491" v="2"/>
        <pc:sldMkLst>
          <pc:docMk/>
          <pc:sldMk cId="365396996" sldId="258"/>
        </pc:sldMkLst>
        <pc:picChg chg="del">
          <ac:chgData name="Kimberly Brehm" userId="3d93285a9afd57dd" providerId="LiveId" clId="{039964DE-4AF2-4FD8-B81C-CB275041D83F}" dt="2021-08-27T21:00:38.349" v="1" actId="478"/>
          <ac:picMkLst>
            <pc:docMk/>
            <pc:sldMk cId="365396996" sldId="258"/>
            <ac:picMk id="3" creationId="{38E2D8A5-5731-404D-B882-0B98E1DFE457}"/>
          </ac:picMkLst>
        </pc:picChg>
      </pc:sldChg>
      <pc:sldChg chg="delSp modTransition modAnim">
        <pc:chgData name="Kimberly Brehm" userId="3d93285a9afd57dd" providerId="LiveId" clId="{039964DE-4AF2-4FD8-B81C-CB275041D83F}" dt="2021-08-27T21:00:50.665" v="3"/>
        <pc:sldMkLst>
          <pc:docMk/>
          <pc:sldMk cId="4186269951" sldId="259"/>
        </pc:sldMkLst>
        <pc:picChg chg="del">
          <ac:chgData name="Kimberly Brehm" userId="3d93285a9afd57dd" providerId="LiveId" clId="{039964DE-4AF2-4FD8-B81C-CB275041D83F}" dt="2021-08-27T21:00:50.665" v="3"/>
          <ac:picMkLst>
            <pc:docMk/>
            <pc:sldMk cId="4186269951" sldId="259"/>
            <ac:picMk id="3" creationId="{C8D7CEF5-E0E8-4473-8FEB-FC0ACE54B048}"/>
          </ac:picMkLst>
        </pc:picChg>
      </pc:sldChg>
      <pc:sldChg chg="delSp modTransition modAnim">
        <pc:chgData name="Kimberly Brehm" userId="3d93285a9afd57dd" providerId="LiveId" clId="{039964DE-4AF2-4FD8-B81C-CB275041D83F}" dt="2021-08-27T21:00:50.665" v="3"/>
        <pc:sldMkLst>
          <pc:docMk/>
          <pc:sldMk cId="3505249617" sldId="260"/>
        </pc:sldMkLst>
        <pc:picChg chg="del">
          <ac:chgData name="Kimberly Brehm" userId="3d93285a9afd57dd" providerId="LiveId" clId="{039964DE-4AF2-4FD8-B81C-CB275041D83F}" dt="2021-08-27T21:00:50.665" v="3"/>
          <ac:picMkLst>
            <pc:docMk/>
            <pc:sldMk cId="3505249617" sldId="260"/>
            <ac:picMk id="4" creationId="{C7A14FAD-5DE2-4380-B83D-EB5795CD3D9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19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82 5384 0 0,'0'0'116'0'0,"0"0"17"0"0,0 0 12 0 0,0 0 39 0 0,0 0 114 0 0,0 0 43 0 0,0 0 10 0 0,0 3-18 0 0,-1 2-230 0 0,-4 7 275 0 0,2-8-242 0 0,1 0-62 0 0,-1-2-66 0 0,0 4 210 0 0,2 3-64 0 0,-5 2 25 0 0,-1 3 21 0 0,5-2-23 0 0,2-4-67 0 0,0 5 47 0 0,-3-1-36 0 0,-5 7 2 0 0,7-16-103 0 0,0 0-1 0 0,0 0 1 0 0,0 0-1 0 0,0 1 1 0 0,1-1-1 0 0,0 0 1 0 0,0 3-20 0 0,-2 11 109 0 0,-4 2-9 0 0,0-4-21 0 0,4 1-5 0 0,1 9 86 0 0,1 0 9 0 0,-3-11-88 0 0,-2 2 44 0 0,3-13-94 0 0,1 0-1 0 0,0 1 1 0 0,0-1 0 0 0,0 1 0 0 0,0-1 0 0 0,0 1 0 0 0,1 0 0 0 0,0 1-31 0 0,-2 9 135 0 0,-4-1 18 0 0,5-11-134 0 0,0-1 0 0 0,0 1 1 0 0,0 0-1 0 0,0-1 1 0 0,0 1-1 0 0,1 0 1 0 0,-1 0-1 0 0,1-1 0 0 0,-1 1 1 0 0,1 0-1 0 0,0 0 1 0 0,-1 0-1 0 0,1 0 1 0 0,0 0-20 0 0,1 7 64 0 0,0 14 70 0 0,-5-8 20 0 0,-1-7-70 0 0,4-6-67 0 0,0-1-1 0 0,0 1 1 0 0,0-1 0 0 0,0 1 0 0 0,0-1-1 0 0,1 1 1 0 0,-1-1 0 0 0,1 1 0 0 0,-1 0-1 0 0,1-1 1 0 0,-1 1 0 0 0,1 0 0 0 0,0 0-1 0 0,0 0-16 0 0,0-1 16 0 0,0 1 0 0 0,0 0-1 0 0,-1 0 1 0 0,1 0 0 0 0,-1 0-1 0 0,1-1 1 0 0,-1 1 0 0 0,1 0-1 0 0,-1 0 1 0 0,0-1 0 0 0,0 1-1 0 0,0-1 1 0 0,0 1-16 0 0,0-1 15 0 0,0 1 1 0 0,0 0 0 0 0,0-1-1 0 0,0 1 1 0 0,1 0 0 0 0,-1 0-1 0 0,0-1 1 0 0,1 1-1 0 0,-1 0 1 0 0,1 0 0 0 0,0 0-1 0 0,0 0 1 0 0,0 0-16 0 0,0 5 117 0 0,0 13 7 0 0,0-13-3 0 0,0-3-17 0 0,0 0 37 0 0,0 0 42 0 0,0-1 48 0 0,2-6-172 0 0,12-10-68 0 0,-6 5 37 0 0,-6 6-43 0 0,1-1-59 0 0,3-4-77 0 0,5-6-148 0 0,-9 9 205 0 0,-1 1 3 0 0,-1 1-11 0 0,1 0-35 0 0,0 0-44 0 0,0 1-51 0 0,0 0-23 0 0,0 1-43 0 0,0-1-37 0 0,1 0-34 0 0,1 0-459 0 0,-1 0-78 0 0,1-4-620 0 0,-3-4-861 0 0</inkml:trace>
  <inkml:trace contextRef="#ctx0" brushRef="#br0" timeOffset="352.36">165 0 5472 0 0,'0'0'124'0'0,"0"0"17"0"0,0 0 10 0 0,0 0 29 0 0,2 3 117 0 0,9 8 50 0 0,-9-9-174 0 0,-1 0-39 0 0,0 1 36 0 0,-1 1-86 0 0,-1 2-47 0 0,1-4 57 0 0,0-1-84 0 0,0-1 1 0 0,0 1-1 0 0,-1-1 1 0 0,1 1-1 0 0,0-1 0 0 0,0 1 1 0 0,0-1-1 0 0,0 1 1 0 0,0-1-1 0 0,1 1 1 0 0,-1-1-1 0 0,0 1 0 0 0,0-1 1 0 0,0 1-1 0 0,0-1 1 0 0,1 1-1 0 0,-1-1 1 0 0,0 1-1 0 0,0-1 1 0 0,1 1-1 0 0,-1-1 0 0 0,0 0 1 0 0,1 1-1 0 0,-1-1 1 0 0,0 1-1 0 0,1-1 1 0 0,-1 0-1 0 0,1 1 0 0 0,-1-1 1 0 0,0 0-1 0 0,1 0 1 0 0,0 1-11 0 0,6 3 140 0 0,-2 10 70 0 0,0-6-110 0 0,1 3 53 0 0,-3 3 58 0 0,-4-7-94 0 0,1-5-76 0 0,0 1-1 0 0,0-1 0 0 0,0 0 0 0 0,0 0 1 0 0,0 1-1 0 0,1-1 0 0 0,-1 0 0 0 0,1 0 0 0 0,-1 0 1 0 0,1 2-41 0 0,4 4 120 0 0,7 19 164 0 0,-8-16-232 0 0,4 8 31 0 0,-7 0 18 0 0,3 9 3 0 0,9 15 108 0 0,-10-34-151 0 0,0 0 0 0 0,0 1 0 0 0,-1-1 0 0 0,0 1 0 0 0,0 0 0 0 0,-1 4-61 0 0,1 5 139 0 0,4-2-41 0 0,1-1 2 0 0,-5 3 41 0 0,-2-15-113 0 0,0 1 1 0 0,1-1 0 0 0,0 0 0 0 0,-1 0 0 0 0,2 0-1 0 0,-1 0 1 0 0,0 0 0 0 0,1 0 0 0 0,0-1 0 0 0,1 4-29 0 0,1 5 91 0 0,-3 5-5 0 0,0 0-7 0 0,5-3 6 0 0,-5-13-69 0 0,0 1-1 0 0,0-1 1 0 0,0 1-1 0 0,-1-1 1 0 0,1 1 0 0 0,0-1-1 0 0,-1 1 1 0 0,0-1-1 0 0,1 1 1 0 0,-1 0-1 0 0,0-1 1 0 0,0 1 0 0 0,0 0-16 0 0,0-1 18 0 0,1 1-1 0 0,-1 0 1 0 0,0-1 0 0 0,0 1 0 0 0,1 0 0 0 0,-1-1 0 0 0,1 1 0 0 0,-1 0-1 0 0,1-1 1 0 0,0 1 0 0 0,0-1 0 0 0,-1 1 0 0 0,2 0-18 0 0,-1 0 19 0 0,0 0-1 0 0,0-1 1 0 0,0 1-1 0 0,0 0 1 0 0,0 0 0 0 0,-1 0-1 0 0,1 0 1 0 0,0 0 0 0 0,-1 0-1 0 0,0 0 1 0 0,1 0 0 0 0,-1 0-1 0 0,0 2-18 0 0,0 21 123 0 0,0-4 8 0 0,0-19-117 0 0,0 0 0 0 0,0 0 0 0 0,1-1-1 0 0,-1 1 1 0 0,0 0 0 0 0,1 0 0 0 0,0 0 0 0 0,-1-1 0 0 0,1 1 0 0 0,0 0 0 0 0,0-1 0 0 0,0 1 0 0 0,0 0-14 0 0,0-1 11 0 0,0 1 1 0 0,0-1-1 0 0,0 1 0 0 0,0 0 0 0 0,-1 0 0 0 0,1-1 0 0 0,0 1 0 0 0,-1 0 1 0 0,0 0-1 0 0,1-1 0 0 0,-1 1 0 0 0,0 0 0 0 0,0 0-11 0 0,0 0 16 0 0,0 0-1 0 0,1 0 0 0 0,-1-1 0 0 0,0 1 1 0 0,1 0-1 0 0,-1 0 0 0 0,1-1 1 0 0,0 1-1 0 0,-1 0 0 0 0,1-1 1 0 0,0 1-1 0 0,0-1 0 0 0,0 1 0 0 0,0-1-15 0 0,4 7 14 0 0,-5-7-12 0 0,1 1-1 0 0,-1-1 0 0 0,1 1 1 0 0,-1-1-1 0 0,0 1 0 0 0,0-1 1 0 0,1 1-1 0 0,-1-1 0 0 0,0 1 1 0 0,0-1-2 0 0,-1 5-1 0 0,1-3 22 0 0,0 0-44 0 0,0-1-37 0 0,1 1-53 0 0,-1-3-39 0 0</inkml:trace>
  <inkml:trace contextRef="#ctx0" brushRef="#br0" timeOffset="590.67">115 525 5960 0 0,'0'0'132'0'0,"0"0"17"0"0,0 0 12 0 0,3 0-17 0 0,11-3-50 0 0,-6-1 64 0 0,7-3 138 0 0,-5 0-3 0 0,-1 1 55 0 0,-4 2-128 0 0,0-1 35 0 0,-4 4-226 0 0,0 0-1 0 0,0 0 0 0 0,1 0 1 0 0,-1-1-1 0 0,0 1 0 0 0,1 1 0 0 0,-1-1 1 0 0,1 0-1 0 0,0 0 0 0 0,-1 0 1 0 0,1 1-1 0 0,-1-1 0 0 0,1 1 1 0 0,0-1-1 0 0,0 1 0 0 0,-1 0 0 0 0,1 0 1 0 0,1 0-29 0 0,-2 0 23 0 0,1 0-1 0 0,0-1 1 0 0,-1 1 0 0 0,1 0 0 0 0,-1-1 0 0 0,1 1 0 0 0,0-1 0 0 0,-1 1-1 0 0,1-1 1 0 0,-1 0 0 0 0,1 1 0 0 0,-1-1 0 0 0,0 0-23 0 0,13-6 120 0 0,13 2-31 0 0,-23 3-124 0 0,0 1 37 0 0,5-4 91 0 0,-4 3-89 0 0,-2 1-44 0 0,0-1-40 0 0,2 0-102 0 0,1 0-108 0 0,-4 1 90 0 0,1 0-34 0 0,3-1-323 0 0,1-2-230 0 0,5-1-525 0 0</inkml:trace>
  <inkml:trace contextRef="#ctx0" brushRef="#br0" timeOffset="909.33">574 410 3968 0 0,'0'0'91'0'0,"0"0"11"0"0,3 3 9 0 0,8 11-18 0 0,-8 1-73 0 0,-4-14-20 0 0,1 1-1 0 0,0 0 1 0 0,1-1 0 0 0,-1 1 0 0 0,0-1 0 0 0,0 1 0 0 0,1 0 0 0 0,-1-1 0 0 0,1 1 0 0 0,-1-1 0 0 0,3 4-20 0 0,0-1 77 0 0,1 0 64 0 0,-1 0 49 0 0,3 1 134 0 0,3 10 484 0 0,-7-9-582 0 0,-2 0-40 0 0,3 6 304 0 0,3-7-67 0 0,-6-5-376 0 0,1 1-1 0 0,-1-1 1 0 0,1 0 0 0 0,-1 1-1 0 0,1-1 1 0 0,-1 1 0 0 0,1-1-1 0 0,-1 1 1 0 0,1 0 0 0 0,-1-1-1 0 0,1 1 1 0 0,-1-1 0 0 0,0 1-1 0 0,1 0 1 0 0,-1-1 0 0 0,0 1-1 0 0,0 0 1 0 0,0-1 0 0 0,1 1-1 0 0,-1 0 1 0 0,0 0 0 0 0,0-1-1 0 0,0 1 1 0 0,0 0 0 0 0,0-1-1 0 0,0 1-26 0 0,0 5 200 0 0,1 0-59 0 0,5 6 119 0 0,-3-9-165 0 0,-1 2 35 0 0,0 1 129 0 0,0 0 60 0 0,-2-2-116 0 0,0 0 33 0 0,0 3 55 0 0,0 18 380 0 0,1-18-487 0 0,1-2-33 0 0,1-2-23 0 0,1 2 125 0 0,-11 3-49 0 0,7-8-199 0 0,-3 3 283 0 0,3-3 0 0 0,0 3-47 0 0,0 0-103 0 0,0-1-67 0 0,0 2-11 0 0,0-2 6 0 0,0 0 211 0 0,0-2-46 0 0,0 0-27 0 0,0 0-4 0 0,0 0-15 0 0,0 0-61 0 0,0 0-27 0 0,-3 0-7 0 0,-8 0-5 0 0,9 0-10 0 0,-1-2-3 0 0,-8-9 0 0 0,7 4-6 0 0,5-3-56 0 0,-1 10-4 0 0,2-13 48 0 0,-3 4-33 0 0,-13-21 34 0 0,12 19-15 0 0,9-5-22 0 0,-6 15-17 0 0,0-1 0 0 0,0 0 0 0 0,0 1 1 0 0,0-1-1 0 0,-1 0 0 0 0,1 1 0 0 0,0-1 0 0 0,-1 0 0 0 0,1 0 0 0 0,-1 0 0 0 0,0-1-1 0 0,2-19 49 0 0,-2 20-49 0 0,1 0 1 0 0,-1 0-1 0 0,1 0 0 0 0,0 0 1 0 0,-1 0-1 0 0,1 0 0 0 0,0 0 1 0 0,1 1-1 0 0,-1-1 0 0 0,0 0 1 0 0,0 1-1 0 0,1-1 0 0 0,-1 1 1 0 0,1-1-1 0 0,0 0 0 0 0,-1 0 0 0 0,1 0 0 0 0,0 0 0 0 0,-1 0 0 0 0,0 0 0 0 0,1-1 0 0 0,-1 1 0 0 0,0 0 0 0 0,0-1 0 0 0,4-8 0 0 0,9-5 0 0 0,-1 3 0 0 0,-8 9 0 0 0,0-1 0 0 0,0 1 0 0 0,-1-1 0 0 0,1-1 0 0 0,-1 1 0 0 0,1-2 0 0 0,0-5-27 0 0,0 2-138 0 0,4 2-90 0 0,7 2-221 0 0,1-7-17 0 0</inkml:trace>
  <inkml:trace contextRef="#ctx0" brushRef="#br0" timeOffset="1240.59">918 476 6392 0 0,'0'0'141'0'0,"0"0"23"0"0,0 2 12 0 0,3 9-44 0 0,3 0-84 0 0,-1-3-45 0 0,-4-6-3 0 0,-1-1 0 0 0,0 1 0 0 0,1-1 0 0 0,-1 1 0 0 0,0-1 0 0 0,1 1 0 0 0,-1-1 0 0 0,0 1 0 0 0,0-1 0 0 0,0 1 0 0 0,0 4 0 0 0,-1 8 94 0 0,4-4 128 0 0,4-6-7 0 0,-6-3-200 0 0,-1-1-1 0 0,1 0 1 0 0,-1 0-1 0 0,1 1 0 0 0,-1-1 1 0 0,0 0-1 0 0,1 1 0 0 0,-1-1 1 0 0,0 0-1 0 0,1 1 1 0 0,-1-1-1 0 0,0 1 0 0 0,1-1 1 0 0,-1 1-1 0 0,0-1 1 0 0,0 0-1 0 0,1 1 0 0 0,-1-1 1 0 0,0 1-1 0 0,0-1 1 0 0,0 1-1 0 0,0-1 0 0 0,1 1 1 0 0,-1-1-1 0 0,0 1 0 0 0,0-1 1 0 0,0 1-1 0 0,0 0 1 0 0,0-1-1 0 0,-1 1 0 0 0,1-1 1 0 0,0 1-15 0 0,0 6 147 0 0,0-6-101 0 0,-1 1 0 0 0,1 0 0 0 0,0 0 0 0 0,0-1-1 0 0,0 1 1 0 0,1 0 0 0 0,-1-1 0 0 0,0 1 0 0 0,1 0-1 0 0,-1-1 1 0 0,1 1 0 0 0,0 1-46 0 0,6 2 234 0 0,-7-5-219 0 0,1 0 0 0 0,-1 0 0 0 0,0 1 0 0 0,1-1 0 0 0,-1 0 0 0 0,1 1 1 0 0,-1-1-1 0 0,0 0 0 0 0,1 1 0 0 0,-1-1 0 0 0,1 0 0 0 0,-1 1 1 0 0,0-1-1 0 0,0 1 0 0 0,1-1 0 0 0,-1 1 0 0 0,0-1 0 0 0,0 1 1 0 0,0-1-1 0 0,1 1 0 0 0,-1-1 0 0 0,0 1 0 0 0,0-1 0 0 0,0 1 1 0 0,0-1-1 0 0,0 1 0 0 0,0-1 0 0 0,0 1 0 0 0,0-1 0 0 0,0 1 1 0 0,0-1-1 0 0,-1 1-15 0 0,1 6 186 0 0,0 6 248 0 0,0-9-275 0 0,0 0-55 0 0,0-2-91 0 0,0 1 243 0 0,0-3 2 0 0,0 3 12 0 0,1 1-261 0 0,-1-1 110 0 0,0-2 91 0 0,0 0 71 0 0,0-2 272 0 0,0-3 366 0 0,0 0-409 0 0,0 0-100 0 0,0 0-219 0 0,-1 1-85 0 0,1 1-96 0 0,-1 0-79 0 0,1-1-90 0 0,-1 2-99 0 0,-10-13 332 0 0,7 7-6 0 0,5-3-66 0 0,-1 8 8 0 0,0-10 24 0 0,-1 8-27 0 0,1 1 1 0 0,0 0-1 0 0,0-1 0 0 0,0 1 0 0 0,0 0 1 0 0,0-1-1 0 0,1 1 0 0 0,0 0 1 0 0,0-1-1 0 0,0 1-7 0 0,4-6 11 0 0,-4 8-11 0 0,0-1 0 0 0,0 1 0 0 0,0-1 0 0 0,-1 1 0 0 0,1-1 0 0 0,0 1 0 0 0,-1-1 0 0 0,1 0 0 0 0,-1 1 0 0 0,1-1 0 0 0,-1 0 0 0 0,0 1 0 0 0,0-1 0 0 0,0 0 0 0 0,0-5 0 0 0,0 5 0 0 0,0 1 0 0 0,0-1 0 0 0,0 0 0 0 0,0 1 0 0 0,0-1 0 0 0,0 0 0 0 0,0 0 0 0 0,1 1 0 0 0,-1-1 0 0 0,0 0 0 0 0,1 1 0 0 0,0-2 0 0 0,10-3 0 0 0,-5-7 0 0 0,10-20 0 0 0,-2 17 0 0 0,10-10 0 0 0,-21 24 0 0 0,2-1 0 0 0,9 1-15 0 0,-11 1-21 0 0,0-1-37 0 0,15-10-299 0 0,5 1-113 0 0,-2 1-26 0 0,-12 5 264 0 0,1-1-149 0 0,-4 4 153 0 0,2 2-37 0 0,9 0-350 0 0,-1 0-2 0 0</inkml:trace>
  <inkml:trace contextRef="#ctx0" brushRef="#br0" timeOffset="1628.24">1426 459 7080 0 0,'0'0'157'0'0,"0"0"23"0"0,0 0 13 0 0,-2 0-22 0 0,-17 0 14 0 0,10 0 86 0 0,7 0 174 0 0,-1 0 17 0 0,0 0-367 0 0,-1 0 87 0 0,-1 0 54 0 0,-8 0 387 0 0,5 0-306 0 0,4 0-205 0 0,1 0-47 0 0,1 0-58 0 0,0 0-68 0 0,2 0 62 0 0,0 0 1 0 0,0 0 0 0 0,0 0-1 0 0,0 0 1 0 0,0 0 0 0 0,0 0-1 0 0,-1 0 1 0 0,1 0 0 0 0,0 0 0 0 0,0 0-1 0 0,0 0 1 0 0,0 0 0 0 0,0 0-1 0 0,0 0 1 0 0,0 0 0 0 0,0 0-1 0 0,0 0 1 0 0,0 0 0 0 0,-1 0-1 0 0,1 0 1 0 0,0 0 0 0 0,0 0-1 0 0,0 0 1 0 0,0 0 0 0 0,0 0-1 0 0,0 0 1 0 0,0 1 0 0 0,0-1 0 0 0,0 0-1 0 0,0 0 1 0 0,0 0 0 0 0,0 0-1 0 0,-1 0 1 0 0,1 0 0 0 0,0 0-1 0 0,0 0 1 0 0,0 0 0 0 0,0 0-1 0 0,0 0 1 0 0,0 0 0 0 0,0 1-1 0 0,0-1 1 0 0,0 0 0 0 0,0 0-1 0 0,0 0 1 0 0,0 0 0 0 0,0 0 0 0 0,0 0-1 0 0,0 0 1 0 0,0 0 0 0 0,0 0-1 0 0,0 1 1 0 0,0-1 0 0 0,0 0-1 0 0,0 0 1 0 0,0 0 0 0 0,0 0-2 0 0,1 0 2 0 0,-1 1 0 0 0,0-1 0 0 0,0 0 0 0 0,0 0 0 0 0,0 1 0 0 0,0-1 0 0 0,0 0 0 0 0,0 0 0 0 0,0 1 1 0 0,0-1-1 0 0,0 0 0 0 0,0 1 0 0 0,0-1 0 0 0,0 0 0 0 0,0 0 0 0 0,0 1 0 0 0,0-1 0 0 0,0 0 0 0 0,0 1 0 0 0,-1-1 1 0 0,1 0-1 0 0,0 0 0 0 0,0 1 0 0 0,0-1 0 0 0,0 0 0 0 0,-1 0 0 0 0,1 0 0 0 0,0 1 0 0 0,0-1 0 0 0,0 0 0 0 0,-1 0 1 0 0,1 0-1 0 0,0 1-2 0 0,-8 5 36 0 0,-1 9 25 0 0,4-7-29 0 0,4-6-25 0 0,0-1 0 0 0,0 1 0 0 0,0-1 0 0 0,1 1 0 0 0,-1-1 0 0 0,0 1 0 0 0,1 0 0 0 0,-1-1 0 0 0,1 1 0 0 0,-1 0 0 0 0,1-1 0 0 0,0 1 0 0 0,0 0 0 0 0,0 0-7 0 0,0 9 36 0 0,0 18 115 0 0,0-20-136 0 0,0-7-11 0 0,0-1 0 0 0,0 1 0 0 0,0 0 0 0 0,1-1 0 0 0,-1 1 0 0 0,0-1-1 0 0,1 1 1 0 0,0 0 0 0 0,-1-1 0 0 0,1 1 0 0 0,0-1 0 0 0,0 0 0 0 0,0 1-4 0 0,5 12 13 0 0,-5 3 14 0 0,-1-15-23 0 0,0 1-1 0 0,0-1 1 0 0,0 1 0 0 0,0-1 0 0 0,1 1-1 0 0,-1-1 1 0 0,1 1 0 0 0,-1-1 0 0 0,1 1-1 0 0,1 1-3 0 0,11 12 54 0 0,1 1-1 0 0,-11-10-45 0 0,-3-7-6 0 0,0 1 0 0 0,1-1 0 0 0,-1 1 1 0 0,0-1-1 0 0,0 1 0 0 0,0-1 0 0 0,1 1 0 0 0,-1-1 0 0 0,0 1 1 0 0,1-1-1 0 0,-1 1 0 0 0,0-1 0 0 0,1 0 0 0 0,-1 1 1 0 0,1-1-1 0 0,-1 0 0 0 0,0 1 0 0 0,1-1 0 0 0,-1 0 0 0 0,1 0 1 0 0,-1 1-1 0 0,1-1 0 0 0,-1 0 0 0 0,1 0 0 0 0,-1 0 0 0 0,1 1 1 0 0,-1-1-1 0 0,1 0 0 0 0,-1 0 0 0 0,1 0 0 0 0,-1 0 1 0 0,1 0-1 0 0,0 0 0 0 0,-1 0 0 0 0,1 0 0 0 0,-1-1 0 0 0,1 1 1 0 0,-1 0-3 0 0,14 0 32 0 0,-14 0-31 0 0,0 0 1 0 0,0 0-1 0 0,0 0 1 0 0,0 0-1 0 0,0 0 0 0 0,0 0 1 0 0,0 0-1 0 0,1 0 1 0 0,-1 0-1 0 0,0 0 1 0 0,0 0-1 0 0,0 0 1 0 0,0 0-1 0 0,0 0 1 0 0,0 0-1 0 0,0 0 1 0 0,0 0-1 0 0,0 0 1 0 0,1 0-1 0 0,-1 0 1 0 0,0 0-1 0 0,0 0 1 0 0,0 0-1 0 0,0 0 0 0 0,0 0 1 0 0,0 0-1 0 0,0 0 1 0 0,0 0-1 0 0,0 0 1 0 0,0 1-1 0 0,0-1 1 0 0,0 0-1 0 0,0 0 1 0 0,1 0-1 0 0,-1 0 1 0 0,0 0-1 0 0,0 0 1 0 0,0 0-1 0 0,0 0 1 0 0,0 0-1 0 0,0 0 1 0 0,0 0-1 0 0,0 1 0 0 0,0-1 1 0 0,0 0-1 0 0,0 0 1 0 0,0 0-1 0 0,0 0 1 0 0,0 0-1 0 0,0 0 1 0 0,0 0-1 0 0,0 0 1 0 0,0 0-1 0 0,0 1 1 0 0,0-1-1 0 0,0 0 1 0 0,0 0-2 0 0,-1 0 4 0 0,1 1 0 0 0,0-1 0 0 0,0 0 0 0 0,0 1 1 0 0,0-1-1 0 0,0 0 0 0 0,0 1 0 0 0,0-1 0 0 0,0 1 0 0 0,0-1 1 0 0,0 0-1 0 0,0 1 0 0 0,0-1 0 0 0,0 1 0 0 0,1-1 1 0 0,-1 0-1 0 0,0 1 0 0 0,0-1 0 0 0,0 0 0 0 0,0 1 1 0 0,1-1-1 0 0,-1 0 0 0 0,0 1 0 0 0,0-1 0 0 0,1 0 0 0 0,-1 0 1 0 0,0 1-1 0 0,0-1 0 0 0,1 0 0 0 0,-1 0 0 0 0,0 1 1 0 0,1-1-1 0 0,-1 0 0 0 0,0 0 0 0 0,1 0 0 0 0,-1 0 1 0 0,1 1-1 0 0,-1-1 0 0 0,0 0 0 0 0,1 0-4 0 0,16-7 142 0 0,-14 6-116 0 0,-1 0 0 0 0,0 0-1 0 0,1 0 1 0 0,-1 0-1 0 0,1 0 1 0 0,0 0 0 0 0,-1 1-1 0 0,3-1-25 0 0,-5 1 9 0 0,1 0 0 0 0,-1 0 0 0 0,1 1 0 0 0,-1-1-1 0 0,1 0 1 0 0,-1 0 0 0 0,1 0 0 0 0,-1 0 0 0 0,1 0 0 0 0,-1-1 0 0 0,1 1-1 0 0,-1 0 1 0 0,1 0 0 0 0,-1 0 0 0 0,1 0 0 0 0,-1-1 0 0 0,1 1-1 0 0,-1 0 1 0 0,1 0 0 0 0,-1-1 0 0 0,1 1 0 0 0,-1 0 0 0 0,0-1-1 0 0,1 1 1 0 0,-1 0 0 0 0,0-1 0 0 0,1 1 0 0 0,-1-1 0 0 0,0 1-1 0 0,1 0 1 0 0,-1-1 0 0 0,0 0-9 0 0,5-6 152 0 0,6 2 87 0 0,-6-9-9 0 0,0 5-129 0 0,-4 8-77 0 0,0 0 0 0 0,0-1-1 0 0,0 1 1 0 0,0-1 0 0 0,0 0-1 0 0,-1 1 1 0 0,1-1 0 0 0,0 0-1 0 0,-1 1 1 0 0,0-1 0 0 0,1-2-24 0 0,2-1 168 0 0,8-6-11 0 0,-9 5-44 0 0,-2 5-101 0 0,1-1-1 0 0,-1 0 0 0 0,0 1 0 0 0,1-1 1 0 0,-1 1-1 0 0,1-1 0 0 0,-1 0 1 0 0,1 1-1 0 0,0-1 0 0 0,0 1 0 0 0,0-1 1 0 0,0 1-12 0 0,0-1 11 0 0,0 1 0 0 0,0-1 0 0 0,0 0 1 0 0,0 0-1 0 0,0 0 0 0 0,-1 0 1 0 0,1 0-1 0 0,-1 0 0 0 0,1 0 0 0 0,-1 0 1 0 0,0 0-1 0 0,1-1-11 0 0,-1-2 18 0 0,0 2 2 0 0,0 1 0 0 0,0-1 0 0 0,0 1 0 0 0,0-1 0 0 0,0 1 0 0 0,0-1 0 0 0,-1 1 0 0 0,0-1 0 0 0,1 1 1 0 0,-1-1-21 0 0,-15-30 85 0 0,2 17-18 0 0,0 0-1 0 0,9 2-52 0 0,-2 9-17 0 0,6 5 4 0 0,1 0-1 0 0,-1 0 1 0 0,1-1-1 0 0,0 1 1 0 0,-1 0-1 0 0,1 0 0 0 0,0-1 1 0 0,-1 1-1 0 0,1 0 1 0 0,0-1-1 0 0,-1 1 0 0 0,1 0 1 0 0,0-1-1 0 0,0 1 1 0 0,-1 0-1 0 0,1-1 0 0 0,0 1 1 0 0,0-1-1 0 0,0 1 1 0 0,-1 0-1 0 0,1-1 1 0 0,0 1-1 0 0,0-1 0 0 0,0 1 1 0 0,0 0-1 0 0,0-1 1 0 0,0 1-1 0 0,0-1 0 0 0,0 1 1 0 0,0-1-1 0 0,0 1 0 0 0,0 0 0 0 0,0-1 0 0 0,0 1 0 0 0,0 0 1 0 0,0 0-1 0 0,0 0 0 0 0,0 0 0 0 0,0 0 0 0 0,0 0 0 0 0,0 0 0 0 0,0 0 0 0 0,0 0 0 0 0,0 0 0 0 0,0-1 1 0 0,0 1-1 0 0,0 0 0 0 0,0 0 0 0 0,0 0 0 0 0,0 0 0 0 0,0 0 0 0 0,0 0 0 0 0,0 0 0 0 0,0 0 0 0 0,0 0 0 0 0,0 0 1 0 0,0-1-1 0 0,0 1 0 0 0,0 0 0 0 0,0 0 0 0 0,0 0 0 0 0,0 0 0 0 0,0 0 0 0 0,0 0 0 0 0,-1 0 0 0 0,1 0 0 0 0,0 0 1 0 0,0 0-1 0 0,0 0 0 0 0,0 0 0 0 0,0 0 0 0 0,0 0 0 0 0,0 0 0 0 0,0 0 0 0 0,0 0 0 0 0,0 0 0 0 0,-1 0 1 0 0,1 0-1 0 0,0 0 0 0 0,0 0 0 0 0,0 0 0 0 0,0 0 0 0 0,0 0 0 0 0,0 0 0 0 0,0 0 0 0 0,0 0 0 0 0,0 0 0 0 0,0 0 1 0 0,-1 0-1 0 0,-3 0-53 0 0,-3 0-80 0 0,5 0-139 0 0,2 0 142 0 0,0 0-37 0 0,0 0-62 0 0,0 0-111 0 0,0 0-132 0 0,0 0-116 0 0,0 0 83 0 0,0 0-43 0 0,0 0-642 0 0,0 0-502 0 0,0 0-957 0 0</inkml:trace>
  <inkml:trace contextRef="#ctx0" brushRef="#br0" timeOffset="2158.17">1721 443 5696 0 0,'0'0'132'0'0,"0"0"17"0"0,0 0 10 0 0,0 3 37 0 0,0-2-153 0 0,1 1 0 0 0,-1-1 0 0 0,0 1 0 0 0,1-1 0 0 0,-1 1 0 0 0,0-1 0 0 0,1 0 0 0 0,0 1 0 0 0,-1-1 0 0 0,1 0 0 0 0,1 2-43 0 0,5 6 285 0 0,-6-7-74 0 0,1-1-49 0 0,-2 1-41 0 0,1 0-35 0 0,-1 2 19 0 0,-1 1-51 0 0,1-3-10 0 0,0-1 39 0 0,-1 11 267 0 0,1-8-247 0 0,-1-1 0 0 0,1 0 0 0 0,0 1 0 0 0,0-1 0 0 0,1 0 0 0 0,-1 1 0 0 0,1-1 0 0 0,-1 0 0 0 0,1 0 0 0 0,0 1-103 0 0,4 5 221 0 0,-3-8-179 0 0,-1 0 0 0 0,-1 1 1 0 0,1-1-1 0 0,0 1 0 0 0,0 0 0 0 0,-1-1 0 0 0,1 1 0 0 0,0-1 0 0 0,-1 1 0 0 0,0 0 0 0 0,1 0 0 0 0,-1-1 0 0 0,0 1 0 0 0,0 0-42 0 0,0 1 57 0 0,2 31 625 0 0,2-20-404 0 0,-1-8-177 0 0,2 0-32 0 0,-3-3 76 0 0,0 0-50 0 0,-2-1-31 0 0,0 1-30 0 0,0 0-12 0 0,1-1 29 0 0,6 3 78 0 0,-7-5-121 0 0,1 0 0 0 0,-1 0 0 0 0,1 1 0 0 0,-1-1 0 0 0,1 0 0 0 0,-1 1 0 0 0,0-1 0 0 0,1 0-1 0 0,-1 1 1 0 0,1-1 0 0 0,-1 1 0 0 0,0-1 0 0 0,0 0 0 0 0,1 1 0 0 0,-1-1 0 0 0,0 1 0 0 0,0-1 0 0 0,1 1 0 0 0,-1-1-1 0 0,0 1 1 0 0,0-1 0 0 0,0 1 0 0 0,0-1 0 0 0,0 1 0 0 0,0-1 0 0 0,0 1 0 0 0,0-1 0 0 0,0 1 0 0 0,0-1-1 0 0,0 1 1 0 0,0-1 0 0 0,0 1-8 0 0,0 0 8 0 0,0-1 0 0 0,-1 1-1 0 0,1-1 1 0 0,0 1 0 0 0,0-1-1 0 0,0 1 1 0 0,0 0 0 0 0,0-1-1 0 0,0 1 1 0 0,0-1 0 0 0,0 1-1 0 0,0-1 1 0 0,1 1 0 0 0,-1-1 0 0 0,0 1-1 0 0,0-1 1 0 0,0 1 0 0 0,1-1-1 0 0,-1 1 1 0 0,0-1 0 0 0,0 1-1 0 0,1-1 1 0 0,-1 1 0 0 0,0-1-1 0 0,1 0 1 0 0,-1 1 0 0 0,1-1-1 0 0,-1 0 1 0 0,0 1 0 0 0,1-1-1 0 0,-1 0 1 0 0,1 1 0 0 0,-1-1-1 0 0,1 0 1 0 0,-1 0 0 0 0,1 0 0 0 0,-1 0-1 0 0,1 1 1 0 0,-1-1 0 0 0,1 0-1 0 0,0 0 1 0 0,-1 0 0 0 0,1 0-1 0 0,-1 0 1 0 0,1 0 0 0 0,-1 0-8 0 0,3 0 190 0 0,0 0 64 0 0,9 0 174 0 0,-4 0-150 0 0,0 0-50 0 0,3-2 33 0 0,-8 1-206 0 0,-1 0-1 0 0,1 0 1 0 0,-1 0-1 0 0,0-1 1 0 0,1 1 0 0 0,-1-1-1 0 0,0 1 1 0 0,0-1-1 0 0,0 0 1 0 0,2-1-55 0 0,0-2 52 0 0,-1 1-37 0 0,1 0 0 0 0,0 1 0 0 0,0-1 0 0 0,0 1 0 0 0,3-2-15 0 0,-2 3 19 0 0,-5 2-16 0 0,1-1 0 0 0,0 1 1 0 0,-1 0-1 0 0,1-1 0 0 0,0 1 1 0 0,-1 0-1 0 0,1-1 0 0 0,-1 1 0 0 0,1-1 1 0 0,0 1-1 0 0,-1-1 0 0 0,1 1 1 0 0,-1-1-1 0 0,0 1 0 0 0,1-1 0 0 0,-1 1 1 0 0,1-1-1 0 0,-1 0 0 0 0,0 1 1 0 0,1-1-1 0 0,-1 0 0 0 0,0 0-3 0 0,3-4 10 0 0,8-8 93 0 0,-7 7 18 0 0,-4 0-73 0 0,1 1-13 0 0,11-2 41 0 0,-4 3-61 0 0,-1-4-34 0 0,-4-6-96 0 0,-3 14 113 0 0,0 0 0 0 0,0 0 0 0 0,0 0 0 0 0,0 0 0 0 0,0 0 0 0 0,0 0 0 0 0,0 0 0 0 0,0 0 0 0 0,0 0 0 0 0,0-1-1 0 0,0 1 1 0 0,0 0 0 0 0,0 0 0 0 0,0 0 0 0 0,0 0 0 0 0,0 0 0 0 0,0 0 0 0 0,0 0 0 0 0,0 0 0 0 0,0 0 0 0 0,0-1 0 0 0,0 1 0 0 0,0 0 0 0 0,0 0 0 0 0,0 0 0 0 0,0 0 0 0 0,0 0 0 0 0,0 0 0 0 0,0 0 0 0 0,1 0 0 0 0,-1 0 0 0 0,0 0 0 0 0,0 0 0 0 0,0 0 0 0 0,0 0 0 0 0,0 0 0 0 0,0 0 0 0 0,0 0 0 0 0,0-1-1 0 0,0 1 1 0 0,0 0 0 0 0,0 0 0 0 0,1 0 0 0 0,-1 0 0 0 0,0 0 0 0 0,0 0 0 0 0,0 0 0 0 0,0 0 0 0 0,0 0 0 0 0,0 0 0 0 0,0 0 0 0 0,0 0 0 0 0,0 0 0 0 0,1 0 0 0 0,-1 1 0 0 0,0-1 0 0 0,0 0 2 0 0,1 0-9 0 0,1-1-1 0 0,-1 1 1 0 0,0 0-1 0 0,1 0 1 0 0,-1-1 0 0 0,0 1-1 0 0,1-1 1 0 0,-1 1 0 0 0,0-1-1 0 0,1 0 10 0 0,10-8 6 0 0,-9 6 78 0 0,0 0 5 0 0,10-7-21 0 0,-12 9-67 0 0,0 1-1 0 0,-1 0 1 0 0,1-1 0 0 0,0 1-1 0 0,0 0 1 0 0,-1 0 0 0 0,1 0-1 0 0,0 0 1 0 0,0 0 0 0 0,-1 0-1 0 0,1 0 1 0 0,0 0-1 0 0,0 0 1 0 0,-1 0 0 0 0,1 0-1 0 0,0 0 1 0 0,0 0 0 0 0,-1 1-1 0 0,1-1 1 0 0,0 0 0 0 0,0 1-1 0 0,15 9 0 0 0,-9-6 0 0 0,0 0-34 0 0,-5 5-38 0 0,1-4-5 0 0,11 6 22 0 0,-1-5 55 0 0,-7 5 43 0 0,5-6-18 0 0,-6 6 34 0 0,-4-11-58 0 0,0 1 0 0 0,0-1 0 0 0,0 1 0 0 0,-1-1 0 0 0,1 0 0 0 0,0 0 0 0 0,0 1 0 0 0,0-1 0 0 0,0 0 0 0 0,0 0 0 0 0,-1 0 0 0 0,1 0 0 0 0,0 0 1 0 0,1 0-2 0 0,20-1 0 0 0,-16 2 0 0 0,-4 2 0 0 0,-2-3 1 0 0,1 1 0 0 0,-1-1 0 0 0,0 1 0 0 0,1 0 0 0 0,-1-1 0 0 0,0 1 0 0 0,0 0 0 0 0,0-1 0 0 0,1 1 0 0 0,-1 0 0 0 0,0 0 0 0 0,0-1 0 0 0,0 1 0 0 0,0 0 1 0 0,0-1-2 0 0,0 0 0 0 0,0 3 80 0 0,0-3 16 0 0,0 0 0 0 0,2-3 18 0 0,9-7 80 0 0,-8 7 35 0 0,0 0 10 0 0,8-8-3 0 0,-9 8-48 0 0,0-1-84 0 0,-2 0-53 0 0,-1-1-27 0 0,1 2 36 0 0,-1-5 46 0 0,-5-5 211 0 0,3 9-234 0 0,1 0-45 0 0,0 0-56 0 0,-11-21 167 0 0,9 17-112 0 0,4 7-28 0 0,-1 0-1 0 0,1-1 1 0 0,0 1-1 0 0,-1-1 0 0 0,1 1 1 0 0,0-1-1 0 0,0 1 1 0 0,0-1-1 0 0,0 1 0 0 0,0-1-8 0 0,0 1 3 0 0,0 1 0 0 0,0-1-1 0 0,0 0 1 0 0,0 1 0 0 0,0-1-1 0 0,0 0 1 0 0,-1 0 0 0 0,1 1-1 0 0,0-1 1 0 0,0 0 0 0 0,0 1-1 0 0,-1-1 1 0 0,1 0 0 0 0,0 1-1 0 0,-1-1 1 0 0,1 1 0 0 0,-1-1-1 0 0,1 0 1 0 0,0 1 0 0 0,-1-1-1 0 0,1 1 1 0 0,-1-1 0 0 0,0 1-1 0 0,1 0 1 0 0,-1-1 0 0 0,1 1-3 0 0,-1-1 2 0 0,0 1 0 0 0,1 0 0 0 0,-1-1 0 0 0,1 1 0 0 0,-1-1 0 0 0,1 1 0 0 0,-1-1 0 0 0,1 1 0 0 0,-1-1 0 0 0,1 0 0 0 0,-1 1 0 0 0,1-1 0 0 0,0 0 0 0 0,0 1 0 0 0,-1-1 0 0 0,1 1 0 0 0,0-1 0 0 0,0 0 0 0 0,-1 0 0 0 0,1 1 0 0 0,0-1 0 0 0,0 0 0 0 0,0 1 0 0 0,0-1 0 0 0,0 0 0 0 0,0 0-2 0 0,1-5 8 0 0,-1 4-9 0 0,0 0 0 0 0,0 1 0 0 0,0-1 0 0 0,0 0 0 0 0,0 0 0 0 0,0 1 0 0 0,0-1 1 0 0,-1 0-1 0 0,1 1 0 0 0,-1-1 0 0 0,1 0 0 0 0,-1-1 1 0 0,-6-1-36 0 0,1-2-11 0 0,5-3-85 0 0,1 5-10 0 0,0 0-36 0 0,0-4-258 0 0,0-6-567 0 0,0 11-33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47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0 6000 0 0,'0'0'174'0'0,"0"3"-7"0"0,0 14 778 0 0,0 0-93 0 0,0 0-86 0 0,0 0-82 0 0,0 0-76 0 0,0 0-71 0 0,0 0-66 0 0,0 0-61 0 0,0 6 73 0 0,0 1-94 0 0,0 0-79 0 0,0-1-66 0 0,0 1-55 0 0,0-1-35 0 0,0 55 270 0 0,0-45-197 0 0,0 2 88 0 0,0-17-113 0 0,0 0 36 0 0,0-10-141 0 0,2 1 0 0 0,-1-1-1 0 0,1 0 1 0 0,0 1 0 0 0,4 6-97 0 0,-6-12 23 0 0,4 10 182 0 0,-3 0-50 0 0,-1-1-49 0 0,-1 0-50 0 0,0 6-66 0 0,1 29 192 0 0,0-45-108 0 0,0 1-14 0 0,0 8-62 0 0,0-8-74 0 0,0-3-53 0 0,0 0 44 0 0,0 0-65 0 0,0 0-82 0 0,0 0 70 0 0,0 0-37 0 0,0 0-40 0 0,0 0-37 0 0,0 0-375 0 0,0 0 88 0 0,0 0-52 0 0,0 0-724 0 0,0 0-572 0 0,0 0-1088 0 0</inkml:trace>
  <inkml:trace contextRef="#ctx0" brushRef="#br0" timeOffset="868.05">1 377 9040 0 0,'0'0'200'0'0,"0"0"33"0"0,0 0 15 0 0,2 0-36 0 0,22 0-159 0 0,-10-2 103 0 0,1-4 281 0 0,-5 1-240 0 0,-4 3-22 0 0,-1 1 0 0 0,0 1 0 0 0,1-1 0 0 0,1 1-175 0 0,-3-2 89 0 0,2-2 2 0 0,7-3 11 0 0,14 2 10 0 0,-20 2-71 0 0,-1 1 0 0 0,1-1 0 0 0,-1-1 0 0 0,2 0-41 0 0,10-10 42 0 0,-12 9-27 0 0,0 0 1 0 0,0 0-1 0 0,0 1 0 0 0,5-3-15 0 0,1 0 9 0 0,-4 2 9 0 0,1 0 0 0 0,-1 1-1 0 0,5-2-17 0 0,14-7 1 0 0,12-20 52 0 0,-28 26-42 0 0,-4 3-11 0 0,-1 0 0 0 0,0 0 0 0 0,0-1 0 0 0,4-3 0 0 0,-9 6 0 0 0,0 1 0 0 0,0-1 0 0 0,1 1 0 0 0,-1 0 0 0 0,0 0 0 0 0,1 0 0 0 0,-1 0 0 0 0,1 0 0 0 0,-1 0 0 0 0,1 0 0 0 0,0 0 0 0 0,-1 1 0 0 0,1-1 0 0 0,0 1 0 0 0,0-1 0 0 0,-1 1 0 0 0,1 0 0 0 0,0-1 0 0 0,0 1 0 0 0,0 0 0 0 0,0 0-2 0 0,0 0 0 0 0,0-1 0 0 0,0 1 0 0 0,0-1 0 0 0,0 1 0 0 0,0-1 0 0 0,0 0 0 0 0,0 0 0 0 0,0 0 0 0 0,0 0 0 0 0,0 0 0 0 0,0-1 0 0 0,-1 1 0 0 0,1 0 0 0 0,0-1 0 0 0,-1 1 0 0 0,1-1 2 0 0,-1 0-4 0 0,0 1 1 0 0,1 0-1 0 0,-1-1 1 0 0,1 1-1 0 0,-1 0 1 0 0,1 0 0 0 0,-1 0-1 0 0,1 0 1 0 0,0 0-1 0 0,-1 1 1 0 0,1-1-1 0 0,0 0 1 0 0,0 1-1 0 0,-1-1 1 0 0,1 1-1 0 0,2-1 4 0 0,-2 1-81 0 0,2 2-8 0 0,1-3 65 0 0,0 1-1 0 0,0-1-32 0 0,9 1 47 0 0,-13 0 10 0 0,0 0 0 0 0,0 0 0 0 0,0 0 0 0 0,-1 0 0 0 0,1 0 0 0 0,0 0 0 0 0,0 1 0 0 0,0-1 0 0 0,0 0 0 0 0,0 0 0 0 0,0 1 0 0 0,-1-1 0 0 0,1 0 0 0 0,1 1 0 0 0,3 13 0 0 0,0-5 42 0 0,-1-2-33 0 0,2 0-85 0 0,-5-6 43 0 0,-2 1 52 0 0,1 0 42 0 0,-1 3 56 0 0,1 3 68 0 0,0 3 80 0 0,0 19-254 0 0,0-28-11 0 0,0-1 0 0 0,0 1 0 0 0,1 0 0 0 0,-1 0 0 0 0,0 0 0 0 0,1 0 0 0 0,0-1 0 0 0,-1 1 0 0 0,1 0 0 0 0,0-1 0 0 0,0 1 0 0 0,0 0 0 0 0,0-1 0 0 0,0 1 0 0 0,0-1 0 0 0,0 1 0 0 0,0 0 0 0 0,0-1 0 0 0,-1 1 0 0 0,1 0 0 0 0,0 0 0 0 0,-1-1 0 0 0,0 1 0 0 0,1 0 0 0 0,-1 0 0 0 0,0 0 0 0 0,0 0 0 0 0,0 22 0 0 0,-1-15 0 0 0,1-1 0 0 0,0 0 0 0 0,0 1 0 0 0,1-1 0 0 0,2 8 0 0 0,2 1 0 0 0,-3-10 0 0 0,0-1 0 0 0,-1 1 0 0 0,1 0 0 0 0,-1 0 0 0 0,-1 0 0 0 0,1 0 0 0 0,-2 20 0 0 0,0-18 0 0 0,1 1 0 0 0,0-1 0 0 0,0 1 0 0 0,1-1 0 0 0,0 0 0 0 0,1 4 0 0 0,4 3 0 0 0,1 3 30 0 0,-6-5 38 0 0,-1 9 259 0 0,0 26 559 0 0,0-35-672 0 0,0 1-69 0 0,0-12-31 0 0,0-1-60 0 0,-1 2-56 0 0,-1 0-92 0 0,1-3 82 0 0,0 0 54 0 0,-1 0 79 0 0,1-1 76 0 0,-1 0 101 0 0,0 0 120 0 0,1 1-158 0 0,0-1 36 0 0,2 0-293 0 0,-1 0 0 0 0,1 0-1 0 0,-1 0 1 0 0,1 0 0 0 0,-1 0-1 0 0,1-1 1 0 0,-1 1 0 0 0,1 0 0 0 0,-1 0-1 0 0,1 0 1 0 0,-1 0 0 0 0,1 0-1 0 0,-1-1 1 0 0,1 1 0 0 0,-1 0 0 0 0,0 0-1 0 0,1-1 1 0 0,-1 1 0 0 0,1 0-1 0 0,-1-1 1 0 0,0 1 0 0 0,1-1 0 0 0,-1 1-1 0 0,0 0 1 0 0,0-1 0 0 0,1 1-1 0 0,-1-1 1 0 0,0 1 0 0 0,0 0 0 0 0,1-1-3 0 0,0-17 83 0 0,-1 13-58 0 0,3 0 39 0 0,8-11-15 0 0,-2-4-56 0 0,2-3-57 0 0,4 3-48 0 0,-5 8-22 0 0,0-6-168 0 0,3-4 8 0 0,14-16-51 0 0,-5 13 147 0 0,-14 17 139 0 0,-5 5 32 0 0,0-1 0 0 0,1 1 0 0 0,-1 0 0 0 0,1 0 0 0 0,0 0 0 0 0,0 0 27 0 0,29-13-80 0 0,-31 15 75 0 0,0 0 1 0 0,0 1-1 0 0,0-1 1 0 0,0 1-1 0 0,1 0 1 0 0,-1-1 0 0 0,0 1-1 0 0,0 0 1 0 0,1 0-1 0 0,0 1 5 0 0,4-1-21 0 0,-5 0 20 0 0,-1 0 0 0 0,1 0 0 0 0,-1 0 0 0 0,1 0 0 0 0,-1 0 0 0 0,1 1 0 0 0,-1-1 0 0 0,1 1 0 0 0,-1-1 0 0 0,1 1 1 0 0,14 12 0 0 0,-7-4 0 0 0,-7-8 0 0 0,0 0 0 0 0,0 1 0 0 0,-1 0 0 0 0,1-1 0 0 0,0 1 0 0 0,-1 0 0 0 0,1 0 0 0 0,-1 0 0 0 0,0 0 0 0 0,0 0 0 0 0,1 0 0 0 0,-1 0 0 0 0,-1 0 0 0 0,1 1 0 0 0,0-1 0 0 0,0 0 0 0 0,-1 0 0 0 0,1 1 0 0 0,-1 0 0 0 0,3 17 0 0 0,8 7 0 0 0,-9-12 0 0 0,-1-6 0 0 0,12 19 0 0 0,-12-27 0 0 0,-1 1 0 0 0,0-1 0 0 0,1 1 0 0 0,-1-1 0 0 0,0 1 0 0 0,1-1 0 0 0,-1 1 0 0 0,0-1 0 0 0,0 1 0 0 0,0-1 0 0 0,0 13 10 0 0,0-9 33 0 0,0-1-65 0 0,0-1-86 0 0,0-1-82 0 0,0-1 50 0 0,0 0-35 0 0,0 0-37 0 0,0 0-36 0 0,0-1-342 0 0,0 1 77 0 0,1-1-47 0 0,0 0-663 0 0,4 0-520 0 0,4 0-986 0 0</inkml:trace>
  <inkml:trace contextRef="#ctx0" brushRef="#br0" timeOffset="1227.08">1082 623 7200 0 0,'0'0'165'0'0,"3"0"22"0"0,5 0-55 0 0,0 0-49 0 0,6 0 60 0 0,-11 0-132 0 0,31-2 29 0 0,-27 1 10 0 0,0-2 44 0 0,-1 0 58 0 0,0-2 73 0 0,-4 4 63 0 0,-1 0-67 0 0,1 0-55 0 0,0 0-48 0 0,0 1-26 0 0,0 0-39 0 0,3 1 25 0 0,-3-1-18 0 0,-1 1 54 0 0,5-2 127 0 0,0 0-40 0 0,0-2 0 0 0,2-1 55 0 0,4-2 128 0 0,-4 4-45 0 0,-2-1 159 0 0,9-7-19 0 0,-3 7-205 0 0,-12 3-270 0 0,0 0 0 0 0,0 0 0 0 0,0 0 0 0 0,1 0 0 0 0,-1 0 0 0 0,0 0 0 0 0,0 0 0 0 0,0 0 0 0 0,0 0 0 0 0,0 0 0 0 0,0 0 0 0 0,0 0 0 0 0,0 0 0 0 0,0 0 0 0 0,0 0 0 0 0,1 0 0 0 0,-1 0 0 0 0,0 0 0 0 0,0 0 0 0 0,0 0 0 0 0,0 0 0 0 0,0 0 0 0 0,0 0 0 0 0,0 0 0 0 0,0 0 0 0 0,0 0 0 0 0,0 0 0 0 0,0-1 0 0 0,1 1 0 0 0,-1 0 0 0 0,0 0 0 0 0,0 0 0 0 0,0 0 0 0 0,0 0 0 0 0,0 0 0 0 0,0 0 0 0 0,0 0 0 0 0,0 0 0 0 0,0 0 0 0 0,0 0 0 0 0,0 0 0 0 0,0-1 0 0 0,0 1 0 0 0,0 0 0 0 0,0 0 0 0 0,0 0 0 0 0,0 0 0 0 0,0 0 0 0 0,0 0 0 0 0,0 0 0 0 0,0 0 0 0 0,0 0 0 0 0,0-1 0 0 0,0 1 0 0 0,0 0 0 0 0,0 0 0 0 0,0 0-4 0 0,0-11 211 0 0,0 8-9 0 0,6 3-23 0 0,-2-1-68 0 0,-1-1-38 0 0,0-3-8 0 0,0-3 25 0 0,7-11 48 0 0,-6 13-100 0 0,-4 4-52 0 0,0-4 20 0 0,0 5-6 0 0,0 0 0 0 0,0 1 0 0 0,0-1 0 0 0,0 0 0 0 0,0 0 0 0 0,0 0 0 0 0,-1 0 0 0 0,1 0 0 0 0,0 0 0 0 0,0 1 0 0 0,-1-1 0 0 0,1 0 0 0 0,0 0 0 0 0,-1 0 0 0 0,-10-5 0 0 0,5-5 12 0 0,-1 6 22 0 0,7 5-33 0 0,0 0 0 0 0,-1 0 1 0 0,1 0-1 0 0,-1-1 0 0 0,1 1 1 0 0,0 0-1 0 0,-1 0 0 0 0,1-1 1 0 0,0 1-1 0 0,-1 0 0 0 0,1-1 1 0 0,0 1-1 0 0,0 0 1 0 0,-1-1-1 0 0,1 1 0 0 0,0-1 1 0 0,0 1-1 0 0,-1 0 0 0 0,1-1 1 0 0,0 1-1 0 0,0-1 0 0 0,0 1 1 0 0,0 0-1 0 0,0-1 0 0 0,0 1 1 0 0,0-1-1 0 0,0 1 1 0 0,0-1-1 0 0,0 1 0 0 0,0 0 1 0 0,0-1-2 0 0,0 1 1 0 0,0 0 0 0 0,0 0 0 0 0,0 0 0 0 0,0-1 0 0 0,0 1 0 0 0,0 0 0 0 0,0 0 1 0 0,0 0-1 0 0,0 0 0 0 0,0 0 0 0 0,0 0 0 0 0,0 0 0 0 0,0 0 0 0 0,0 0 0 0 0,0-1 1 0 0,0 1-1 0 0,0 0 0 0 0,0 0 0 0 0,0 0 0 0 0,0 0 0 0 0,0 0 0 0 0,0 0 0 0 0,0 0 1 0 0,0 0-1 0 0,0 0 0 0 0,0 0 0 0 0,0 0 0 0 0,0-1 0 0 0,-1 1 0 0 0,1 0 0 0 0,0 0 1 0 0,0 0-1 0 0,0 0 0 0 0,0 0 0 0 0,0 0 0 0 0,0 0 0 0 0,0 0 0 0 0,0 0 0 0 0,0 0 0 0 0,0 0 1 0 0,0 0-1 0 0,-1 0 0 0 0,1 0 0 0 0,0 0 0 0 0,0 0 0 0 0,0 0 0 0 0,0 0 0 0 0,0 0 1 0 0,0 0-1 0 0,0 0 0 0 0,0 0 0 0 0,0 0 0 0 0,0 0 0 0 0,-1 0 0 0 0,1 0 0 0 0,0 0 1 0 0,0 0-2 0 0,-5 0 9 0 0,-12 2-9 0 0,16-2-2 0 0,1 0-1 0 0,-1 0 0 0 0,1 0 0 0 0,-1 1 0 0 0,1-1 0 0 0,0 0 0 0 0,-1 0 0 0 0,1 1 1 0 0,-1-1-1 0 0,1 0 0 0 0,0 1 0 0 0,-1-1 0 0 0,1 1 0 0 0,0-1 0 0 0,0 0 1 0 0,-1 1-1 0 0,1-1 0 0 0,0 1 0 0 0,0-1 0 0 0,0 1 0 0 0,-1-1 0 0 0,1 1 1 0 0,0-1-1 0 0,0 1 0 0 0,0-1 0 0 0,0 1 0 0 0,0-1 0 0 0,0 1 0 0 0,0-1 1 0 0,0 1 2 0 0,-3 4-64 0 0,1-3 39 0 0,-5 5 51 0 0,-11 14 113 0 0,-4 28-75 0 0,8-19-22 0 0,13-20 47 0 0,3 0-28 0 0,-2-1-19 0 0,0 20 188 0 0,0-18-166 0 0,-1-11-61 0 0,1 1 0 0 0,0-1 0 0 0,0 1 0 0 0,0-1 0 0 0,0 1 0 0 0,0-1 0 0 0,0 1 0 0 0,0-1 0 0 0,0 1 0 0 0,0-1 0 0 0,0 1 0 0 0,0-1 0 0 0,1 1 0 0 0,-1-1 0 0 0,0 1 0 0 0,0-1 0 0 0,0 1 0 0 0,1-1 0 0 0,-1 1 0 0 0,0-1 0 0 0,1 1 0 0 0,-1-1 0 0 0,0 0 0 0 0,1 1 0 0 0,-1-1 0 0 0,0 0 0 0 0,1 1 0 0 0,-1-1 0 0 0,1 0 0 0 0,-1 1 1 0 0,0-1-1 0 0,1 0-3 0 0,6 5 45 0 0,-1 6 21 0 0,5-6-2 0 0,-7 2-23 0 0,-4-6-38 0 0,1-1-1 0 0,-1 0 0 0 0,0 1 1 0 0,0-1-1 0 0,1 1 0 0 0,-1-1 1 0 0,0 1-1 0 0,1-1 1 0 0,-1 0-1 0 0,0 1 0 0 0,1-1 1 0 0,-1 0-1 0 0,1 1 0 0 0,-1-1 1 0 0,1 0-1 0 0,-1 0 0 0 0,1 1 1 0 0,-1-1-1 0 0,1 0 1 0 0,-1 0-1 0 0,1 0 0 0 0,-1 0 1 0 0,1 0-1 0 0,-1 0 0 0 0,1 0 1 0 0,-1 0-1 0 0,1 0 0 0 0,-1 0 1 0 0,1 0-1 0 0,-1 0 0 0 0,1 0 1 0 0,0 0-3 0 0,6 0 10 0 0,-5-1-10 0 0,1 1 0 0 0,-1 0 0 0 0,0 0 0 0 0,0 0 0 0 0,1 1 0 0 0,-1-1 0 0 0,0 0 0 0 0,0 1 0 0 0,0 0 1 0 0,1 0-1 0 0,6 4 0 0 0,-8-4 0 0 0,1 0 0 0 0,-1 0 0 0 0,1 0 0 0 0,-1-1 0 0 0,1 1 0 0 0,-1 0 0 0 0,1-1 0 0 0,0 1 0 0 0,-1-1 0 0 0,1 1 0 0 0,0-1 0 0 0,0 0 0 0 0,-1 0 0 0 0,1 0 0 0 0,45 0 0 0 0,-43 0-23 0 0,0 1-46 0 0,0 0-48 0 0,-1-1-49 0 0,0 2-52 0 0,-1-1-53 0 0,1 0-54 0 0,-1 1-57 0 0,1-1-132 0 0,0 1-80 0 0,0-1-82 0 0,1 1-85 0 0,7 0-1038 0 0,8-1-1032 0 0,-19-1 2785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58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0 5584 0 0,'0'0'124'0'0,"0"0"17"0"0,0 0 11 0 0,0 4-20 0 0,0-2-200 0 0,0 1 72 0 0,0 0 62 0 0,0 2 50 0 0,0 1 91 0 0,0 12 501 0 0,0-11-450 0 0,0-2-103 0 0,0-2-105 0 0,0-3-39 0 0,0 0 0 0 0,0 1 0 0 0,0-1 0 0 0,0 0 0 0 0,0 0 1 0 0,0 1-1 0 0,0-1 0 0 0,0 0 0 0 0,-1 0 0 0 0,1 1 0 0 0,0-1 0 0 0,0 0 0 0 0,0 1 0 0 0,0-1 0 0 0,0 0 0 0 0,0 0 0 0 0,-1 0 0 0 0,1 1 1 0 0,0-1-1 0 0,0 0 0 0 0,0 0 0 0 0,-1 0 0 0 0,1 1 0 0 0,0-1 0 0 0,0 0 0 0 0,-1 0-11 0 0,0 1 37 0 0,0 1-12 0 0,-1-1 1 0 0,1 0-1 0 0,0 1 0 0 0,0-1 1 0 0,0 1-1 0 0,0 0 0 0 0,0-1 0 0 0,0 1 1 0 0,-1 1-26 0 0,0 6 172 0 0,1-3-36 0 0,1 0 43 0 0,-4 9 40 0 0,-8 3 29 0 0,12-18-239 0 0,-1 0 0 0 0,1 0-1 0 0,0 0 1 0 0,0 1 0 0 0,0-1 0 0 0,-1 0 0 0 0,1 0 0 0 0,0 0 0 0 0,0 1 0 0 0,0-1 0 0 0,-1 0 0 0 0,1 0 0 0 0,0 1 0 0 0,0-1 0 0 0,0 0-1 0 0,0 0 1 0 0,0 1 0 0 0,0-1 0 0 0,0 0 0 0 0,0 1 0 0 0,0-1 0 0 0,0 0 0 0 0,0 0 0 0 0,0 1 0 0 0,0-1 0 0 0,0 0-9 0 0,0 10 152 0 0,1 9 7 0 0,-1-17-137 0 0,0 1 0 0 0,0 0 0 0 0,-1 0 0 0 0,1-1 0 0 0,0 1 0 0 0,-1 0-1 0 0,0 0 1 0 0,-1 2-22 0 0,-4 5 55 0 0,5-9-43 0 0,0 1 0 0 0,0 0 0 0 0,0 0 0 0 0,0-1 0 0 0,0 1 0 0 0,0 0-1 0 0,0 0 1 0 0,1 0 0 0 0,-1 0 0 0 0,1 0 0 0 0,0 0 0 0 0,-1 0 0 0 0,1 0 0 0 0,0 1-12 0 0,0 6 43 0 0,1-7-30 0 0,-1 1 0 0 0,0 0 0 0 0,0-1 0 0 0,0 1 0 0 0,-1 0-1 0 0,1-1 1 0 0,-1 1 0 0 0,1 0 0 0 0,-1-1 0 0 0,0 2-13 0 0,-5 6 38 0 0,5-8-29 0 0,-1-1 0 0 0,1 1 0 0 0,0 0 0 0 0,0 0 0 0 0,0 0-1 0 0,1-1 1 0 0,-1 1 0 0 0,0 0 0 0 0,1 0 0 0 0,-1 0 0 0 0,1 0 0 0 0,0 0-1 0 0,0 1 1 0 0,0-1-9 0 0,-1 12 72 0 0,0-10-50 0 0,1 0-1 0 0,0 0 0 0 0,0 0 1 0 0,0 0-1 0 0,0 0 0 0 0,1 0 1 0 0,-1 0-1 0 0,1 0 0 0 0,0 0 1 0 0,1 1-22 0 0,4 5 46 0 0,-5-9-35 0 0,0 1 0 0 0,0 0 0 0 0,0-1 0 0 0,0 1 0 0 0,0 0 0 0 0,0 0 0 0 0,0 0 1 0 0,-1 0-1 0 0,1 0 0 0 0,-1 0 0 0 0,1 0 0 0 0,-1 0 0 0 0,0 0 0 0 0,0 1-11 0 0,0 5 50 0 0,-1-5-32 0 0,1 0-1 0 0,0-1 0 0 0,0 1 0 0 0,0 0 1 0 0,1-1-1 0 0,-1 1 0 0 0,1 0 0 0 0,-1-1 0 0 0,1 1 1 0 0,0 1-18 0 0,12 15 109 0 0,-7-5-35 0 0,2 1 2 0 0,4-1 65 0 0,0 5-35 0 0,-11-16-93 0 0,1 0 0 0 0,-1 0 0 0 0,0-1 1 0 0,1 1-1 0 0,0 0 0 0 0,-1-1 0 0 0,1 0 0 0 0,0 1 0 0 0,0-1 0 0 0,1 0 1 0 0,-1 0-1 0 0,1 1-13 0 0,3 0 20 0 0,-5-3-14 0 0,0 0-1 0 0,0 1 0 0 0,0-1 0 0 0,-1 0 0 0 0,1 1 0 0 0,0-1 0 0 0,0 1 0 0 0,-1-1 0 0 0,1 1 0 0 0,0-1 0 0 0,-1 1 0 0 0,1-1 1 0 0,-1 1-1 0 0,1 0 0 0 0,-1 0 0 0 0,1-1 0 0 0,-1 1 0 0 0,1 0 0 0 0,-1 0 0 0 0,0-1 0 0 0,1 1 0 0 0,-1 0-5 0 0,3 5 14 0 0,10 11 16 0 0,-13-17-28 0 0,0 0 1 0 0,1 0-1 0 0,-1 1 0 0 0,0-1 1 0 0,0 0-1 0 0,0 0 1 0 0,0 0-1 0 0,1 1 1 0 0,-1-1-1 0 0,0 0 1 0 0,0 0-1 0 0,1 0 1 0 0,-1 0-1 0 0,0 1 1 0 0,0-1-1 0 0,1 0 0 0 0,-1 0 1 0 0,0 0-1 0 0,1 0 1 0 0,-1 0-1 0 0,0 0 1 0 0,0 0-1 0 0,1 0 1 0 0,-1 0-1 0 0,0 0 1 0 0,1 0-3 0 0,4 0 10 0 0,-3 0 1 0 0,1-1 0 0 0,0 1-1 0 0,0 0 1 0 0,0 1 0 0 0,0-1-1 0 0,0 0 1 0 0,0 1 0 0 0,0 0-1 0 0,1 0-10 0 0,6 5 38 0 0,6 3-9 0 0,1-7 64 0 0,15-2 98 0 0,-31 0-186 0 0,-1 0 0 0 0,0 0 0 0 0,0 0-1 0 0,1 0 1 0 0,-1 0 0 0 0,0-1 0 0 0,1 1 0 0 0,-1 0 0 0 0,0 0 0 0 0,0 0 0 0 0,1 0-1 0 0,-1 0 1 0 0,0 0 0 0 0,0 0 0 0 0,1 0 0 0 0,-1-1 0 0 0,0 1 0 0 0,0 0 0 0 0,1 0-1 0 0,-1 0 1 0 0,0-1 0 0 0,0 1 0 0 0,0 0 0 0 0,0 0 0 0 0,1 0 0 0 0,-1-1-5 0 0,1 0 16 0 0,1-1 1 0 0,0 1 0 0 0,-1-1-1 0 0,1 1 1 0 0,0 0 0 0 0,0 0 0 0 0,0-1-1 0 0,0 1 1 0 0,0 1 0 0 0,0-1-1 0 0,0 0 1 0 0,1 0 0 0 0,-1 1 0 0 0,0-1-1 0 0,1 1-16 0 0,1 0 100 0 0,-1-3-10 0 0,13-14-2 0 0,0-2 1 0 0,-9 3-10 0 0,1 11-58 0 0,-2 0 4 0 0,-4-1 31 0 0,-2-4 51 0 0,0-41 184 0 0,0 23-218 0 0,1 24-61 0 0,-1 4-11 0 0,-17-31-3 0 0,14 18-25 0 0,3 22-110 0 0,0-9 133 0 0,0 1 1 0 0,0-1 0 0 0,0 0 0 0 0,0 0 0 0 0,0 0-1 0 0,0 0 1 0 0,0 0 0 0 0,0 0 0 0 0,0 0 0 0 0,0 0 0 0 0,0 1-1 0 0,0-1 1 0 0,0 0 0 0 0,0 0 0 0 0,0 0 0 0 0,0 0-1 0 0,0 0 1 0 0,0 0 0 0 0,0 0 0 0 0,0 0 0 0 0,0 1 0 0 0,0-1-1 0 0,0 0 1 0 0,0 0 0 0 0,0 0 0 0 0,-1 0 0 0 0,1 0-1 0 0,0 0 1 0 0,0 0 0 0 0,0 0 0 0 0,0 0 0 0 0,0 0 0 0 0,0 1-1 0 0,0-1 1 0 0,0 0 0 0 0,0 0 0 0 0,0 0 0 0 0,-1 0 0 0 0,1 0-1 0 0,0 0 1 0 0,0 0 0 0 0,0 0 0 0 0,0 0 0 0 0,0 0-1 0 0,0 0 1 0 0,0 0 0 0 0,0 0 0 0 0,-1 0 0 0 0,1 0 0 0 0,0 0-1 0 0,0 0 1 0 0,0 0 0 0 0,0 0 0 0 0,0 0 0 0 0,0 0-1 0 0,0 0 1 0 0,-1 0 3 0 0,1 0-8 0 0,-1-1 0 0 0,1 1 0 0 0,-1 0 0 0 0,1 0 0 0 0,-1 0 0 0 0,1 0 0 0 0,-1 1 0 0 0,1-1 0 0 0,-1 0 0 0 0,1 0 0 0 0,-1 0 0 0 0,1 0 0 0 0,-1 0 0 0 0,1 1 0 0 0,-1-1 0 0 0,1 0 0 0 0,-1 0 0 0 0,1 1 0 0 0,0-1 0 0 0,-1 0 0 0 0,1 1 0 0 0,-1-1 0 0 0,1 1 0 0 0,0-1 0 0 0,-1 0 0 0 0,1 1 0 0 0,0-1 0 0 0,0 1 0 0 0,-1-1 0 0 0,1 1 0 0 0,0-1 8 0 0,-6 9-102 0 0,-2-4 67 0 0,7-4 33 0 0,1-1 0 0 0,-1 0-1 0 0,1 1 1 0 0,-1-1 0 0 0,1 0 0 0 0,-1 1-1 0 0,1-1 1 0 0,-1 0 0 0 0,1 1 0 0 0,-1-1 0 0 0,1 1-1 0 0,0-1 1 0 0,-1 1 0 0 0,1-1 0 0 0,0 1 0 0 0,-1-1-1 0 0,1 1 1 0 0,0 0 0 0 0,0-1 0 0 0,-1 1 0 0 0,1-1-1 0 0,0 1 1 0 0,0 0 0 0 0,0-1 0 0 0,0 1 0 0 0,0-1-1 0 0,0 1 1 0 0,0 0 0 0 0,0-1 0 0 0,0 1-1 0 0,0 0 1 0 0,1 0 2 0 0,0 5-11 0 0,-2-4 11 0 0,-16 29-57 0 0,11-12 47 0 0,-7 1 10 0 0,12-18 0 0 0,1-1 0 0 0,-1 1 0 0 0,1 0 0 0 0,-1-1 0 0 0,1 1 0 0 0,0 0 0 0 0,-1 0 0 0 0,1 0 0 0 0,0-1 0 0 0,1 1 0 0 0,-1-2 0 0 0,0 29-20 0 0,0-26-9 0 0,0 21-26 0 0,0-21-147 0 0,0-3-44 0 0,0 0 133 0 0,0 0-33 0 0,0 0-53 0 0,0 0-98 0 0,0 0-114 0 0,0 0-102 0 0,0 0 72 0 0,0 0-37 0 0,0 0-562 0 0,0 0-439 0 0,0 0-836 0 0</inkml:trace>
  <inkml:trace contextRef="#ctx0" brushRef="#br0" timeOffset="422.91">647 118 5904 0 0,'0'0'132'0'0,"0"0"17"0"0,0 0 11 0 0,-3 3-21 0 0,-13 10-111 0 0,14-13-10 0 0,0 1 0 0 0,0 0 0 0 0,0 0 0 0 0,1 0 0 0 0,-1 0 0 0 0,0 0 0 0 0,1 0 0 0 0,-1 0 0 0 0,1 0 0 0 0,-1 1 0 0 0,1-1 0 0 0,0 1 0 0 0,-1-1 0 0 0,1 1 0 0 0,-1 0-18 0 0,2-1 6 0 0,0-1 1 0 0,0 0 0 0 0,-1 1 0 0 0,1-1 0 0 0,0 0 0 0 0,0 0 0 0 0,0 1-1 0 0,-1-1 1 0 0,1 0 0 0 0,0 0 0 0 0,-1 0 0 0 0,1 1 0 0 0,0-1 0 0 0,-1 0-1 0 0,1 0 1 0 0,0 0 0 0 0,0 0 0 0 0,-1 0 0 0 0,1 0 0 0 0,0 0 0 0 0,-1 0-1 0 0,1 0 1 0 0,0 0 0 0 0,-1 0 0 0 0,1 0 0 0 0,-1 0 0 0 0,1 0 0 0 0,0 0-1 0 0,-1 0 1 0 0,1 0 0 0 0,0 0 0 0 0,0 0 0 0 0,-1 0-7 0 0,1 0 10 0 0,-1 0-1 0 0,1 0 1 0 0,0 0 0 0 0,0 0 0 0 0,-1 0 0 0 0,1 0 0 0 0,0 0 0 0 0,-1 0-1 0 0,1 0 1 0 0,0 0 0 0 0,0 0 0 0 0,-1 0 0 0 0,1 0 0 0 0,0 0-1 0 0,0 1 1 0 0,-1-1 0 0 0,1 0 0 0 0,0 0 0 0 0,0 0 0 0 0,0 0 0 0 0,-1 1-1 0 0,1-1 1 0 0,0 0 0 0 0,0 0 0 0 0,0 1 0 0 0,-1-1-10 0 0,0 1 28 0 0,0 1 0 0 0,-1 0-1 0 0,1-1 1 0 0,0 1 0 0 0,0 0 0 0 0,0 0 0 0 0,0 0 0 0 0,0-1 0 0 0,0 1-28 0 0,0 3 61 0 0,0 0 0 0 0,0-1 0 0 0,0 1 1 0 0,0 0-1 0 0,1-1 0 0 0,0 1 1 0 0,0 0-62 0 0,-3 12 177 0 0,-4-4-43 0 0,6-12-115 0 0,0 1 0 0 0,0 0 0 0 0,0 0 0 0 0,0 0 0 0 0,0 0 0 0 0,0 0 0 0 0,1 0 0 0 0,-1 1-1 0 0,1-1 1 0 0,-1 0 0 0 0,1 0 0 0 0,0 0 0 0 0,0 1-19 0 0,0 79 582 0 0,0-27-121 0 0,-1-43-308 0 0,0 8-25 0 0,1-18-119 0 0,0 0 0 0 0,0-1 0 0 0,0 1 0 0 0,0 0 0 0 0,1-1 0 0 0,-1 1 0 0 0,0-1 0 0 0,1 1 0 0 0,-1-1 0 0 0,1 1 0 0 0,-1-1 0 0 0,1 1 0 0 0,0 0-9 0 0,12 4 74 0 0,-7 11 7 0 0,1-8-33 0 0,-3-4 3 0 0,5 4 98 0 0,-3-3-72 0 0,-4-3-53 0 0,0-1 0 0 0,0 0-1 0 0,0 1 1 0 0,0-1 0 0 0,0 0-1 0 0,1-1 1 0 0,-1 1 0 0 0,1 0-1 0 0,-1-1 1 0 0,1 1 0 0 0,-1-1-1 0 0,1 0 1 0 0,0 0-1 0 0,0 0 1 0 0,0 0 0 0 0,-1 0-1 0 0,1-1 1 0 0,0 1 0 0 0,3-1-24 0 0,59 0 325 0 0,-52 0-194 0 0,0 0 38 0 0,-13 0-161 0 0,0 0 0 0 0,1 0 0 0 0,-1 0 0 0 0,0 0 0 0 0,0 0 0 0 0,1 0 0 0 0,-1 0 0 0 0,0 0 0 0 0,1 0-1 0 0,-1 0 1 0 0,0 0 0 0 0,0 0 0 0 0,1 0 0 0 0,-1 0 0 0 0,0-1 0 0 0,0 1 0 0 0,1 0 0 0 0,-1 0 0 0 0,0 0 0 0 0,0 0 0 0 0,0-1 0 0 0,1 1 0 0 0,-1 0 0 0 0,0 0 0 0 0,0-1 0 0 0,0 1-8 0 0,17-13 213 0 0,-9 9-117 0 0,-8 4-85 0 0,1 0 0 0 0,-1 0 0 0 0,1 0-1 0 0,0 0 1 0 0,-1-1 0 0 0,1 1 0 0 0,-1 0-1 0 0,1 0 1 0 0,-1-1 0 0 0,1 1-1 0 0,-1 0 1 0 0,1-1 0 0 0,-1 1 0 0 0,0-1-1 0 0,1 1 1 0 0,-1 0 0 0 0,1-1 0 0 0,-1 1-1 0 0,0-1 1 0 0,1 1 0 0 0,-1-1-1 0 0,0 1 1 0 0,0-1 0 0 0,1 1 0 0 0,-1-1-1 0 0,0 0 1 0 0,0 1 0 0 0,0-1 0 0 0,0 1-1 0 0,0-1 1 0 0,0 1 0 0 0,0-1-1 0 0,0 0 1 0 0,0 1 0 0 0,0-1 0 0 0,0 1-11 0 0,0-1 9 0 0,0 1 1 0 0,0 0-1 0 0,0-1 1 0 0,0 1-1 0 0,0 0 1 0 0,0 0-1 0 0,0-1 1 0 0,0 1-1 0 0,0 0 1 0 0,0-1 0 0 0,1 1-1 0 0,-1 0 1 0 0,0 0-1 0 0,0-1 1 0 0,0 1-1 0 0,0 0 1 0 0,0 0-1 0 0,1 0 1 0 0,-1-1-1 0 0,0 1 1 0 0,0 0-1 0 0,0 0 1 0 0,1 0 0 0 0,-1-1-1 0 0,0 1 1 0 0,0 0-10 0 0,2-1 25 0 0,-1-1-1 0 0,1 0 1 0 0,-1 1 0 0 0,0-1 0 0 0,0 0 0 0 0,0 0 0 0 0,0 0 0 0 0,0 0 0 0 0,0 0 0 0 0,0 0 0 0 0,-1-1-25 0 0,2-2 47 0 0,-2 0 0 0 0,1-1 0 0 0,-1 1 0 0 0,1-6-47 0 0,-1-18 156 0 0,0 13-100 0 0,0 2-37 0 0,0 12-16 0 0,-1 0 0 0 0,1 0 0 0 0,0 0 0 0 0,-1 0 0 0 0,1 0 0 0 0,-1 0 0 0 0,1 0 0 0 0,-1 0 0 0 0,0 0 1 0 0,0 0-1 0 0,0 0 0 0 0,0 1 0 0 0,0-1 0 0 0,-1 0-3 0 0,-4-8 21 0 0,0-10-10 0 0,-7 1 1 0 0,10 13 1 0 0,3 5-11 0 0,-1 0 1 0 0,1 0-1 0 0,0 1 0 0 0,-1-1 0 0 0,1 0 0 0 0,-1 0 0 0 0,1 1 1 0 0,-1-1-1 0 0,1 0 0 0 0,-1 1 0 0 0,1-1 0 0 0,-1 0 1 0 0,0 1-1 0 0,1-1 0 0 0,-1 1 0 0 0,0-1 0 0 0,0 1 0 0 0,1 0 1 0 0,-1-1-1 0 0,0 1 0 0 0,0 0 0 0 0,0-1-2 0 0,-5-2-1 0 0,2 1-42 0 0,-1-2 36 0 0,-21-18 111 0 0,18 12-155 0 0,4 5-26 0 0,1 1-45 0 0,0 0-53 0 0,1 0-61 0 0,1 2 15 0 0,0 0-39 0 0,0-3-365 0 0,0 3 164 0 0,0 0-38 0 0,-1-2-579 0 0,-3 2-557 0 0,-6 1-923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04.5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 39 5384 0 0,'0'0'116'0'0,"0"0"17"0"0,-3 0 12 0 0,2 1-136 0 0,0-1 0 0 0,0 0 0 0 0,0 0-1 0 0,1-1 1 0 0,-1 1 0 0 0,0 0-1 0 0,0 0 1 0 0,0 0 0 0 0,0 0 0 0 0,1-1-1 0 0,-1 1 1 0 0,0 0 0 0 0,0-1-1 0 0,1 1 1 0 0,-1-1-9 0 0,-6-12 27 0 0,-1 10-12 0 0,3 3 40 0 0,5 0-55 0 0,-6 0 275 0 0,1-1-63 0 0,0 0 15 0 0,2-1-76 0 0,0-4 78 0 0,3 0-8 0 0,0 6-213 0 0,0-1 0 0 0,0 1 1 0 0,0 0-1 0 0,0 0 0 0 0,0 0 0 0 0,0 0 0 0 0,0 0 0 0 0,0 0 0 0 0,0 0 1 0 0,0 0-1 0 0,0-1 0 0 0,0 1 0 0 0,0 0 0 0 0,0 0 0 0 0,0 0 0 0 0,0 0 0 0 0,0 0 1 0 0,0 0-1 0 0,0 0 0 0 0,0 0 0 0 0,0-1 0 0 0,0 1 0 0 0,-1 0 0 0 0,1 0 1 0 0,0 0-1 0 0,0 0 0 0 0,0 0 0 0 0,0 0 0 0 0,0 0 0 0 0,0 0 0 0 0,0 0 1 0 0,0 0-1 0 0,0-1 0 0 0,0 1 0 0 0,0 0 0 0 0,-1 0 0 0 0,1 0 0 0 0,0 0 1 0 0,0 0-1 0 0,0 0 0 0 0,0 0 0 0 0,0 0 0 0 0,0 0 0 0 0,0 0 0 0 0,0 0 1 0 0,-1 0-1 0 0,1 0 0 0 0,0 0 0 0 0,0 0 0 0 0,0 0 0 0 0,0 0 0 0 0,0 0 1 0 0,0 0-1 0 0,0 0 0 0 0,0 0 0 0 0,-1 0 0 0 0,1 0-8 0 0,-2 0 82 0 0,-2 0 73 0 0,0 0 45 0 0,-6 0 326 0 0,5 0-260 0 0,2 0-172 0 0,1 0-41 0 0,1 0-49 0 0,0 0-57 0 0,0 0 62 0 0,1 0 0 0 0,0 0 0 0 0,0 0 0 0 0,-1 0 0 0 0,1 0 0 0 0,0 0 0 0 0,-1 0 0 0 0,1 1 0 0 0,0-1 0 0 0,0 0 0 0 0,-1 0 0 0 0,1 0 0 0 0,0 0 0 0 0,0 0 0 0 0,-1 0 0 0 0,1 1 0 0 0,0-1 0 0 0,0 0 0 0 0,-1 0 0 0 0,1 0 0 0 0,0 0 0 0 0,0 1 0 0 0,0-1 0 0 0,0 0 0 0 0,-1 0 0 0 0,1 1-9 0 0,-13 12 198 0 0,10-10-6 0 0,3-3-16 0 0,-3 3-70 0 0,-10 13-36 0 0,6 1-6 0 0,-1-12-29 0 0,7-5-34 0 0,1 1-1 0 0,-1-1 1 0 0,1 0 0 0 0,-1 1 0 0 0,1-1 0 0 0,-1 0 0 0 0,1 1 0 0 0,-1-1 0 0 0,1 1 0 0 0,0-1 0 0 0,-1 1 0 0 0,1-1-1 0 0,-1 1 1 0 0,1-1 0 0 0,0 1 0 0 0,0-1 0 0 0,-1 1 0 0 0,1-1 0 0 0,0 1 0 0 0,0 0 0 0 0,0-1 0 0 0,-1 1 0 0 0,1-1-1 0 0,0 1 1 0 0,0 0 0 0 0,0-1 0 0 0,0 1 0 0 0,0 0 0 0 0,0-1 0 0 0,0 1 0 0 0,1-1 0 0 0,-1 2-1 0 0,0 37 0 0 0,0-8 23 0 0,0 2 33 0 0,0 36 89 0 0,0-66-49 0 0,0-3 0 0 0,0 0 4 0 0,3 4 17 0 0,10 9 10 0 0,-13-13-122 0 0,0 0 0 0 0,1 0-1 0 0,-1 1 1 0 0,0-1 0 0 0,0 0 0 0 0,0 0 0 0 0,1 0 0 0 0,-1 1 0 0 0,0-1 0 0 0,0 0 0 0 0,0 0 0 0 0,1 0 0 0 0,-1 0 0 0 0,0 0 0 0 0,1 1-1 0 0,-1-1 1 0 0,0 0 0 0 0,0 0 0 0 0,1 0 0 0 0,-1 0 0 0 0,0 0 0 0 0,0 0 0 0 0,1 0 0 0 0,-1 0 0 0 0,0 0 0 0 0,1 0-5 0 0,-1 0 8 0 0,1 0 0 0 0,0 0 0 0 0,0 0 0 0 0,-1 0 0 0 0,1 0 0 0 0,0-1 0 0 0,-1 1 0 0 0,1 0 0 0 0,0 0 0 0 0,-1-1 0 0 0,1 1 0 0 0,0 0 0 0 0,-1-1 0 0 0,1 1 0 0 0,-1-1 0 0 0,1 1 0 0 0,0 0 0 0 0,-1-1 0 0 0,1 1 0 0 0,-1-1 0 0 0,1 0 0 0 0,-1 1 0 0 0,0-1 0 0 0,1 0-8 0 0,0 0 10 0 0,-1 0 0 0 0,1 1-1 0 0,-1-1 1 0 0,1 0 0 0 0,-1 1 0 0 0,1-1 0 0 0,0 0 0 0 0,-1 1 0 0 0,1-1 0 0 0,0 1 0 0 0,0-1 0 0 0,0 1 0 0 0,-1-1 0 0 0,1 1-1 0 0,0 0 1 0 0,0-1 0 0 0,0 1 0 0 0,0 0 0 0 0,0 0 0 0 0,0-1 0 0 0,0 1 0 0 0,-1 0 0 0 0,1 0 0 0 0,0 0 0 0 0,0 0-10 0 0,16 0 160 0 0,-17 0-158 0 0,0 0 1 0 0,0 1 0 0 0,0-1-1 0 0,0 0 1 0 0,0 0 0 0 0,0 0-1 0 0,1 0 1 0 0,-1 0 0 0 0,0 0-1 0 0,0 0 1 0 0,0 0 0 0 0,0 0-1 0 0,0 0 1 0 0,0 0 0 0 0,0 0-1 0 0,0 0 1 0 0,1 0 0 0 0,-1 0-1 0 0,0 0 1 0 0,0-1 0 0 0,0 1-1 0 0,0 0 1 0 0,0 0 0 0 0,0 0-1 0 0,0 0 1 0 0,0 0 0 0 0,0 0-1 0 0,1 0 1 0 0,-1 0 0 0 0,0 0-1 0 0,0 0 1 0 0,0 0 0 0 0,0 0-1 0 0,0 0 1 0 0,0-1 0 0 0,0 1-1 0 0,0 0 1 0 0,0 0 0 0 0,0 0-1 0 0,0 0 1 0 0,0 0 0 0 0,0 0-1 0 0,0 0 1 0 0,0 0 0 0 0,0-1-1 0 0,0 1 1 0 0,0 0 0 0 0,0 0-1 0 0,0 0 1 0 0,0 0 0 0 0,0 0-1 0 0,0 0 1 0 0,0 0 0 0 0,0 0-1 0 0,0-1 1 0 0,0 1 0 0 0,0 0-3 0 0,0-2 13 0 0,0 0 0 0 0,1 0 0 0 0,-1 1 0 0 0,1-1 0 0 0,-1 0 0 0 0,1 0 0 0 0,0 0 0 0 0,-1 1 0 0 0,1-1 0 0 0,0 0 1 0 0,0 1-1 0 0,0-1 0 0 0,1 0-13 0 0,18-19 114 0 0,-14 15-70 0 0,-6 6-41 0 0,0 0 1 0 0,1 0 0 0 0,-1-1 0 0 0,0 1-1 0 0,0 0 1 0 0,0 0 0 0 0,1 0 0 0 0,-1-1-1 0 0,0 1 1 0 0,0 0 0 0 0,0 0 0 0 0,0-1-1 0 0,0 1 1 0 0,1 0 0 0 0,-1 0 0 0 0,0-1-1 0 0,0 1 1 0 0,0 0 0 0 0,0 0-1 0 0,0-1 1 0 0,0 1 0 0 0,0 0 0 0 0,0-1-1 0 0,0 1 1 0 0,0 0 0 0 0,0 0-4 0 0,2-11 45 0 0,5-3-19 0 0,1-3 0 0 0,-5 3 21 0 0,-3 12-41 0 0,0 0 1 0 0,0 0-1 0 0,0 0 0 0 0,1 0 0 0 0,-1 0 1 0 0,1 0-1 0 0,0 0 0 0 0,-1 0 1 0 0,1 0-1 0 0,0 0 0 0 0,0 0 1 0 0,0 1-1 0 0,0-1 0 0 0,1 0 0 0 0,-1 1 1 0 0,0-1-1 0 0,1 0 0 0 0,0 0-6 0 0,-2 2 3 0 0,0 0 0 0 0,1 0 0 0 0,-1 0 0 0 0,0 0 0 0 0,0-1 0 0 0,0 1 0 0 0,1 0 0 0 0,-1 0 0 0 0,0-1 0 0 0,0 1-1 0 0,0 0 1 0 0,0 0 0 0 0,1-1 0 0 0,-1 1 0 0 0,0 0 0 0 0,0 0 0 0 0,0-1 0 0 0,0 1 0 0 0,0 0 0 0 0,0 0 0 0 0,0-1 0 0 0,0 1 0 0 0,0 0-1 0 0,0-1 1 0 0,0 1 0 0 0,0 0-3 0 0,0-10 45 0 0,0-16 29 0 0,0 13-63 0 0,0 26-11 0 0,-1 7 0 0 0,0-15 0 0 0,1 1 0 0 0,0-1 0 0 0,-1 1 0 0 0,2-1 0 0 0,-1 0 0 0 0,1 1 0 0 0,0-1 0 0 0,0 0 0 0 0,1 5 0 0 0,4 0 0 0 0,-4-8 0 0 0,-1 0 0 0 0,0-1 0 0 0,0 1 0 0 0,0 0 0 0 0,0 0 0 0 0,0 0 0 0 0,-1 0 0 0 0,1 0 0 0 0,-1 0 0 0 0,1 0 0 0 0,-1 0 0 0 0,0 0 0 0 0,1 0 0 0 0,-1 0 0 0 0,-1 7 0 0 0,1-6 0 0 0,0-1 0 0 0,0 1 0 0 0,0 0 0 0 0,0-1 0 0 0,0 1 0 0 0,1 0 0 0 0,-1-1 0 0 0,1 1 0 0 0,0 0 0 0 0,0 0 0 0 0,5 7 0 0 0,-5-8 0 0 0,0 0 0 0 0,1-1 0 0 0,-1 1 0 0 0,-1 0 0 0 0,1 0 0 0 0,0 0 0 0 0,0 0 0 0 0,-1 0 0 0 0,1 0 0 0 0,-1 0 0 0 0,1 0 0 0 0,-1 0 0 0 0,0 0 0 0 0,0 0 0 0 0,0 96 16 0 0,2-84 51 0 0,5 0-36 0 0,-2-6 2 0 0,-1 1 47 0 0,-3-1 13 0 0,0 1 40 0 0,-1 24 310 0 0,0-33-440 0 0,0 0 1 0 0,0 0 0 0 0,0 0-1 0 0,0 0 1 0 0,0 0-1 0 0,0 0 1 0 0,0 0 0 0 0,0 0-1 0 0,0 1 1 0 0,0-1 0 0 0,0 0-1 0 0,0 0 1 0 0,0 0 0 0 0,0 0-1 0 0,0 0 1 0 0,0 0 0 0 0,0 0-1 0 0,0 0 1 0 0,0 1 0 0 0,0-1-1 0 0,0 0 1 0 0,0 0 0 0 0,0 0-1 0 0,0 0 1 0 0,0 0-1 0 0,0 0 1 0 0,-1 0 0 0 0,1 0-1 0 0,0 0 1 0 0,0 0 0 0 0,0 1-1 0 0,0-1 1 0 0,0 0 0 0 0,0 0-1 0 0,0 0 1 0 0,0 0 0 0 0,0 0-1 0 0,0 0 1 0 0,-1 0 0 0 0,1 0-1 0 0,0 0 1 0 0,0 0 0 0 0,0 0-1 0 0,0 0 1 0 0,0 0-1 0 0,0 0 1 0 0,0 0 0 0 0,0 0-1 0 0,-1 0 1 0 0,1 0 0 0 0,0 0-1 0 0,0 0 1 0 0,0 0 0 0 0,0 0-1 0 0,0 0 1 0 0,0 0 0 0 0,0 0-4 0 0,-14 0 142 0 0,14 0-140 0 0,0 0 0 0 0,0 0 1 0 0,0 0-1 0 0,0 0 0 0 0,0 0 0 0 0,0 0 0 0 0,0 0 0 0 0,0-1 0 0 0,-1 1 0 0 0,1 0 0 0 0,0 0 1 0 0,0 0-1 0 0,0 0 0 0 0,0 1 0 0 0,0-1 0 0 0,0 0 0 0 0,0 0 0 0 0,0 0 0 0 0,-1 0 0 0 0,1 0 0 0 0,0 0 1 0 0,0 0-1 0 0,0 0 0 0 0,0 0 0 0 0,0 0 0 0 0,0 0 0 0 0,0 0 0 0 0,0 0 0 0 0,0 0 0 0 0,0 0 1 0 0,-1 0-1 0 0,1 0 0 0 0,0 1 0 0 0,0-1 0 0 0,0 0 0 0 0,0 0 0 0 0,0 0 0 0 0,0 0 0 0 0,0 0 0 0 0,0 0 1 0 0,0 0-1 0 0,0 0 0 0 0,0 1 0 0 0,0-1 0 0 0,0 0 0 0 0,0 0 0 0 0,0 0 0 0 0,0 0 0 0 0,0 0 1 0 0,0 0-1 0 0,0 0 0 0 0,0 0 0 0 0,0 1 0 0 0,0-1 0 0 0,0 0 0 0 0,0 0 0 0 0,0 0-2 0 0,0 0-120 0 0,0 1 35 0 0,0 0 5 0 0,0-1 110 0 0,0 1 59 0 0,0 0 33 0 0,1 1 221 0 0,-1-2-269 0 0,0 1-42 0 0,0 0-49 0 0,0-1-46 0 0,0 1-55 0 0,0 0-63 0 0,0 0-24 0 0,0-1-53 0 0,0 1-58 0 0,0 0-62 0 0,0 0-68 0 0,-1-1-72 0 0,1 1-76 0 0,0 0-81 0 0,0-1-1127 0 0,0 0-1022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05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6392 0 0,'0'0'141'0'0,"0"0"23"0"0,0 0 12 0 0,0-3-24 0 0,0 2-150 0 0,0 0 0 0 0,0 0 0 0 0,0 0 0 0 0,0 0 0 0 0,0 0 0 0 0,1 1 0 0 0,-1-1 0 0 0,0 0 1 0 0,0 0-1 0 0,1 0 0 0 0,-1 1 0 0 0,0-1 0 0 0,1 0 0 0 0,-1 0 0 0 0,1 0-2 0 0,7-4 19 0 0,-2 0 88 0 0,-4-4 92 0 0,-2 9-186 0 0,0-1 1 0 0,0 1-1 0 0,0 0 1 0 0,0 0-1 0 0,0-1 0 0 0,0 1 1 0 0,0 0-1 0 0,0-1 1 0 0,0 1-1 0 0,0 0 0 0 0,0 0 1 0 0,0-1-1 0 0,1 1 0 0 0,-1 0 1 0 0,0 0-1 0 0,0-1 1 0 0,0 1-1 0 0,0 0 0 0 0,0 0 1 0 0,1 0-1 0 0,-1-1 1 0 0,0 1-1 0 0,0 0 0 0 0,1 0 1 0 0,-1 0-1 0 0,0-1-13 0 0,3-1 73 0 0,0-2 44 0 0,17-15 599 0 0,-16 14-576 0 0,-1 3-107 0 0,0-1 327 0 0,-3 3 0 0 0,3-4-7 0 0,0 2-284 0 0,0-2 36 0 0,17-15 511 0 0,-16 14-499 0 0,-1 3-89 0 0,-3 2-17 0 0,0-1 0 0 0,0 1 1 0 0,0 0-1 0 0,1 0 1 0 0,-1-1-1 0 0,0 1 0 0 0,0 0 1 0 0,0 0-1 0 0,1 0 1 0 0,-1 0-1 0 0,0-1 0 0 0,0 1 1 0 0,1 0-1 0 0,-1 0 0 0 0,0 0 1 0 0,0 0-1 0 0,1 0 1 0 0,-1 0-1 0 0,0 0 0 0 0,0 0 1 0 0,1 0-1 0 0,-1-1 1 0 0,0 1-1 0 0,1 0 0 0 0,-1 1 1 0 0,0-1-12 0 0,1 0 15 0 0,0 0 0 0 0,-1-1 0 0 0,1 1 0 0 0,0 0 0 0 0,0 0 0 0 0,-1 0 0 0 0,1 0 1 0 0,0 0-1 0 0,-1-1 0 0 0,1 1 0 0 0,0 0 0 0 0,-1-1 0 0 0,1 1 0 0 0,-1 0 0 0 0,1-1 0 0 0,0 1 1 0 0,-1-1-1 0 0,1 1 0 0 0,-1-1 0 0 0,1 1 0 0 0,-1-1 0 0 0,1 0 0 0 0,-1 1 0 0 0,1-1-15 0 0,-1 0 16 0 0,1 0-1 0 0,-1 0 0 0 0,1 1 0 0 0,-1-1 1 0 0,1 0-1 0 0,0 1 0 0 0,-1-1 0 0 0,1 0 1 0 0,0 1-1 0 0,0-1 0 0 0,-1 1 0 0 0,1-1 1 0 0,0 1-1 0 0,0 0 0 0 0,0-1 0 0 0,0 1 1 0 0,0 0-1 0 0,-1-1 0 0 0,1 1 0 0 0,0 0 1 0 0,0 0-1 0 0,0 0 0 0 0,0 0 0 0 0,0 0 1 0 0,0 0-16 0 0,7 0 103 0 0,12 0 256 0 0,-15-1-291 0 0,-2-1-62 0 0,2-6 82 0 0,-4 7-83 0 0,-1 1 0 0 0,0-1 0 0 0,1 0 0 0 0,-1 1 0 0 0,0-1 0 0 0,1 1 0 0 0,-1-1 0 0 0,0 1 0 0 0,1 0 0 0 0,-1-1 1 0 0,1 1-1 0 0,-1-1 0 0 0,1 1 0 0 0,-1 0 0 0 0,1-1 0 0 0,-1 1 0 0 0,1 0 0 0 0,0 0 0 0 0,-1 0 0 0 0,1-1 0 0 0,-1 1 0 0 0,1 0 0 0 0,0 0 0 0 0,-1 0 0 0 0,1 0 0 0 0,-1 0 0 0 0,1 0 0 0 0,0 0 0 0 0,-1 0 0 0 0,1 0 0 0 0,0 0 0 0 0,0 0-5 0 0,38 0 113 0 0,-37 0-108 0 0,-1 0-1 0 0,1 0 0 0 0,0 1 0 0 0,0-1 1 0 0,0 0-1 0 0,-1 0 0 0 0,1 1 0 0 0,0-1 1 0 0,-1 1-1 0 0,1 0-4 0 0,15 12 21 0 0,-17-13-19 0 0,0 0 0 0 0,0 0-1 0 0,0 1 1 0 0,0-1-1 0 0,1 0 1 0 0,-1 0 0 0 0,0 0-1 0 0,0 1 1 0 0,0-1 0 0 0,1 0-1 0 0,-1 0 1 0 0,0 0 0 0 0,0 0-1 0 0,1 1 1 0 0,-1-1 0 0 0,0 0-1 0 0,1 0 1 0 0,-1 0-1 0 0,0 0 1 0 0,0 0 0 0 0,1 0-1 0 0,-1 0 1 0 0,0 0 0 0 0,0 0-1 0 0,1 0 1 0 0,-1 0-2 0 0,1 0 1 0 0,-1 0 0 0 0,1 0 0 0 0,-1 0 0 0 0,1 0-1 0 0,0 0 1 0 0,-1 0 0 0 0,1 0 0 0 0,-1 0 0 0 0,1 0 0 0 0,-1 0 0 0 0,1 0 0 0 0,-1 1 0 0 0,1-1 0 0 0,-1 0-1 0 0,1 0 1 0 0,-1 1 0 0 0,1-1 0 0 0,-1 0 0 0 0,1 1 0 0 0,-1-1 0 0 0,1 0 0 0 0,-1 1 0 0 0,0-1 0 0 0,1 1-1 0 0,-1-1 1 0 0,1 1 0 0 0,-1-1 0 0 0,0 1 0 0 0,0-1 0 0 0,1 1 0 0 0,-1-1 0 0 0,0 1 0 0 0,0-1 0 0 0,0 1 0 0 0,0-1-1 0 0,1 1 1 0 0,-1 0 0 0 0,0-1 0 0 0,0 1 0 0 0,0-1 0 0 0,0 1 0 0 0,0-1 0 0 0,-1 1 0 0 0,1 0 0 0 0,0-1-1 0 0,0 1 0 0 0,0 1 5 0 0,0 0 0 0 0,0 1 1 0 0,1-1-1 0 0,-1 0 0 0 0,1 0 0 0 0,-1 0 0 0 0,1 0 0 0 0,0 1 0 0 0,0-1-5 0 0,10 20 66 0 0,-6-14-39 0 0,-4-5-21 0 0,-2 3 8 0 0,1 10 7 0 0,0-15-19 0 0,0-1 0 0 0,0 0-1 0 0,0 1 1 0 0,0-1-1 0 0,0 0 1 0 0,0 0 0 0 0,0 1-1 0 0,0-1 1 0 0,0 0 0 0 0,0 1-1 0 0,-1-1 1 0 0,1 0 0 0 0,0 0-1 0 0,0 1 1 0 0,0-1 0 0 0,0 0-1 0 0,0 0 1 0 0,-1 0-1 0 0,1 1 1 0 0,0-1 0 0 0,0 0-1 0 0,0 0 1 0 0,-1 0 0 0 0,1 1-1 0 0,0-1 1 0 0,0 0-2 0 0,-2 2 1 0 0,1-1 1 0 0,-1 1-1 0 0,1 0 1 0 0,-1 0-1 0 0,1 0 1 0 0,0 0-1 0 0,0 0 0 0 0,0 1 1 0 0,0-1-1 0 0,1 0 1 0 0,-1 0-1 0 0,0 1 1 0 0,1-1-1 0 0,0 0 0 0 0,-1 1-1 0 0,0 18 43 0 0,2-13-35 0 0,-1-6-8 0 0,0 0 1 0 0,0 0-1 0 0,0 0 0 0 0,0 0 0 0 0,0 1 0 0 0,0-1 1 0 0,0 0-1 0 0,-1 0 0 0 0,1 0 0 0 0,-1 0 0 0 0,1 0 1 0 0,-2 1-1 0 0,-11 4 10 0 0,7 9 33 0 0,-7 3-32 0 0,7-5-8 0 0,5-13 0 0 0,1 1 0 0 0,0-1 0 0 0,-1 1-1 0 0,0-1 1 0 0,1 0 0 0 0,-1 1 0 0 0,0-1-1 0 0,0 0 1 0 0,1 0 0 0 0,-1 0 0 0 0,0 0-1 0 0,0 0 1 0 0,0 0 0 0 0,-1 0 0 0 0,1 0-1 0 0,0 0 1 0 0,0 0 0 0 0,-1 0-3 0 0,-4 2 6 0 0,5-2-6 0 0,0-1 0 0 0,0 0 0 0 0,0 0 1 0 0,1 1-1 0 0,-1-1 0 0 0,0 1 0 0 0,0-1 0 0 0,1 1 1 0 0,-1-1-1 0 0,0 1 0 0 0,1-1 0 0 0,-1 1 0 0 0,1 0 1 0 0,-1-1-1 0 0,1 1 0 0 0,-1 0 0 0 0,1 0 0 0 0,-1-1 0 0 0,1 1 1 0 0,0 0-1 0 0,-1 0 0 0 0,1 0 0 0 0,-3 5 1 0 0,-13 14-1 0 0,-4-1 0 0 0,1 1 0 0 0,-1-1 0 0 0,1-2 0 0 0,10-14 0 0 0,9-3 0 0 0,-1 1 1 0 0,1-1-1 0 0,-1 0 0 0 0,1 0 0 0 0,-1 0 1 0 0,0 0-1 0 0,1 1 0 0 0,-1-1 1 0 0,1 0-1 0 0,-1 1 0 0 0,1-1 0 0 0,0 0 1 0 0,-1 1-1 0 0,1-1 0 0 0,-1 1 1 0 0,1-1-1 0 0,-1 0 0 0 0,1 1 0 0 0,0-1 1 0 0,0 1-1 0 0,-1-1 0 0 0,1 1 1 0 0,0-1-1 0 0,0 1 0 0 0,-1 0 0 0 0,1-1 1 0 0,0 1-1 0 0,0-1 0 0 0,0 1 1 0 0,0-1-1 0 0,0 1 0 0 0,0 0 0 0 0,0-1 1 0 0,0 1-1 0 0,0-1 0 0 0,0 1 0 0 0,0-1 2 0 0,0 1 0 0 0,0-1-1 0 0,0 0 1 0 0,0 0-1 0 0,0 1 1 0 0,0-1 0 0 0,0 0-1 0 0,0 1 1 0 0,0-1 0 0 0,0 0-1 0 0,0 0 1 0 0,-1 1 0 0 0,1-1-1 0 0,0 0 1 0 0,0 0 0 0 0,0 1-1 0 0,0-1 1 0 0,0 0-1 0 0,-1 0 1 0 0,1 0 0 0 0,0 1-1 0 0,0-1 1 0 0,0 0 0 0 0,-1 0-1 0 0,1 0 1 0 0,0 1-2 0 0,-1 0 1 0 0,0 0 0 0 0,-1 0 0 0 0,1 0 0 0 0,1 0 0 0 0,-1 0 0 0 0,0 0 0 0 0,0 1 0 0 0,0-1 1 0 0,1 0-1 0 0,-1 1-1 0 0,1-2 0 0 0,1 0 0 0 0,-1 1 0 0 0,1-1 0 0 0,-1 0 0 0 0,1 1 0 0 0,-1-1 0 0 0,0 0 0 0 0,1 0 0 0 0,-1 1 0 0 0,1-1 0 0 0,0 0 0 0 0,-1 0 0 0 0,1 0 0 0 0,-1 0 0 0 0,1 0 0 0 0,-1 0 0 0 0,1 0 0 0 0,-1 0 0 0 0,1 0 0 0 0,-1 0 0 0 0,1 0 0 0 0,-1 0 0 0 0,1 0 0 0 0,0 0 0 0 0,1 0 0 0 0,0 0 0 0 0,-1 0 0 0 0,1 0 0 0 0,0 0 0 0 0,0 0 0 0 0,0 1 0 0 0,-1-1 0 0 0,1 1 0 0 0,0-1 0 0 0,0 1 0 0 0,7 6-2 0 0,-8-6 2 0 0,0 0 0 0 0,-1-1 0 0 0,1 1 0 0 0,0-1 0 0 0,-1 1 0 0 0,1-1 0 0 0,0 1 0 0 0,0-1 0 0 0,-1 1 0 0 0,1-1 0 0 0,0 0 0 0 0,0 0-1 0 0,0 1 1 0 0,0-1 0 0 0,36 2 15 0 0,61-2 135 0 0,-97 0-147 0 0,0 1 0 0 0,0-1-1 0 0,0 0 1 0 0,0-1 0 0 0,0 1-1 0 0,0 0 1 0 0,0 0 0 0 0,0 0 0 0 0,0-1-1 0 0,0 1 1 0 0,0 0 0 0 0,-1-1-1 0 0,1 1 1 0 0,0-1 0 0 0,1 0-3 0 0,-2 1 1 0 0,1-1 1 0 0,-1 1 0 0 0,0-1-1 0 0,1 1 1 0 0,-1-1-1 0 0,0 0 1 0 0,0 1 0 0 0,1-1-1 0 0,-1 0 1 0 0,0 1-1 0 0,0-1 1 0 0,0 0 0 0 0,0 1-1 0 0,0-1 1 0 0,1 0-1 0 0,-1 1 1 0 0,-1-1 0 0 0,1 0-2 0 0,0 1 1 0 0,0 0 0 0 0,0 0 1 0 0,0 0-1 0 0,0 0 0 0 0,0 0 0 0 0,0-1 1 0 0,0 1-1 0 0,0 0 0 0 0,0 0 1 0 0,0 0-1 0 0,0 0 0 0 0,0 0 1 0 0,0 0-1 0 0,0 0 0 0 0,0-1 1 0 0,0 1-1 0 0,0 0 0 0 0,0 0 0 0 0,0 0 1 0 0,0 0-1 0 0,0 0 0 0 0,0 0 1 0 0,0 0-1 0 0,0 0 0 0 0,1 0 1 0 0,-1-1-1 0 0,0 1 0 0 0,0 0 1 0 0,0 0-1 0 0,0 0 0 0 0,0 0 0 0 0,0 0 1 0 0,0 0-1 0 0,0 0 0 0 0,0 0 1 0 0,0 0-1 0 0,1 0 0 0 0,-1 0 1 0 0,0 0-1 0 0,0 0 0 0 0,0 0 1 0 0,0 0-1 0 0,0 0 0 0 0,0 0 1 0 0,0 0-1 0 0,0 0 0 0 0,1 0 0 0 0,-1 0 1 0 0,0 0-1 0 0,0 0 0 0 0,0 0 1 0 0,0 0-1 0 0,0 0 0 0 0,0 0 1 0 0,0 0-1 0 0,0 0 0 0 0,1 0-1 0 0,13 0 58 0 0,30 0 142 0 0,-31 0-178 0 0,-9 0 1 0 0,-4 0-122 0 0,3-3-70 0 0,13-14-20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06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1 137 6824 0 0,'0'0'149'0'0,"3"-3"23"0"0,10-11 13 0 0,-13 14-178 0 0,0 0-1 0 0,1 0 0 0 0,-1 0 1 0 0,0-1-1 0 0,0 1 0 0 0,0 0 1 0 0,0 0-1 0 0,1 0 0 0 0,-1-1 1 0 0,0 1-1 0 0,0 0 0 0 0,1 0 0 0 0,-1 0 1 0 0,0 0-1 0 0,0 0 0 0 0,1-1 1 0 0,-1 1-1 0 0,0 0 0 0 0,1 0 1 0 0,-1 0-1 0 0,0 0 0 0 0,0 0 1 0 0,1 0-1 0 0,-1 0 0 0 0,0 0 0 0 0,1 0-6 0 0,3 0 23 0 0,-2 1-22 0 0,0-1 0 0 0,1 0 0 0 0,-1 0 0 0 0,0 0 0 0 0,0 0 0 0 0,1-1 0 0 0,-1 1 0 0 0,0 0 0 0 0,0-1 0 0 0,1 0 0 0 0,0 0-1 0 0,3-7 0 0 0,0 1 8 0 0,5 6 56 0 0,-9 1-21 0 0,0-1 1 0 0,0 1 0 0 0,0 0 0 0 0,0-1-1 0 0,0 1 1 0 0,0-1 0 0 0,0 1-1 0 0,0-1 1 0 0,0 0 0 0 0,0 0-1 0 0,0 0 1 0 0,-1 0 0 0 0,1 0 0 0 0,0-1-44 0 0,8-4 228 0 0,10 0 253 0 0,-10 0-249 0 0,-9 5-188 0 0,1-1 0 0 0,0 1 1 0 0,-1 0-1 0 0,1 0 0 0 0,0 1 0 0 0,0-1 0 0 0,0 0 1 0 0,0 0-1 0 0,0 1 0 0 0,0-1 0 0 0,0 1 0 0 0,0 0 1 0 0,0 0-1 0 0,1 0-44 0 0,15-4 324 0 0,-16 3-273 0 0,0 0 1 0 0,0-1-1 0 0,0 1 0 0 0,0 0 1 0 0,0-1-1 0 0,0 1 1 0 0,1-3-52 0 0,-2 4 12 0 0,-1 0 0 0 0,0 0 0 0 0,0-1 0 0 0,0 1 0 0 0,0 0 0 0 0,1 0 0 0 0,-1 0 1 0 0,0-1-1 0 0,0 1 0 0 0,1 0 0 0 0,-1 0 0 0 0,0 0 0 0 0,0 0 0 0 0,1 0 0 0 0,-1-1 0 0 0,0 1 0 0 0,0 0 1 0 0,1 0-1 0 0,-1 0 0 0 0,0 0 0 0 0,0 0 0 0 0,1 0 0 0 0,-1 0 0 0 0,0 0 0 0 0,1 0 0 0 0,-1 0-12 0 0,11-1 166 0 0,-2-5-70 0 0,-2 1-36 0 0,1 2 22 0 0,9 0 116 0 0,-5 2-45 0 0,2 1 46 0 0,-12 0-175 0 0,3 0-57 0 0,-3 0 55 0 0,1 0 58 0 0,1 0 83 0 0,0-4-33 0 0,9-9-8 0 0,-10 10 2 0 0,-3 3 17 0 0,0 0 10 0 0,0 0 1 0 0,0 0-4 0 0,0 0-16 0 0,0 0-4 0 0,0 0 0 0 0,0 0 5 0 0,3 3 22 0 0,10 10 5 0 0,-10-9 0 0 0,-3-4-15 0 0,0 3-60 0 0,0-2-77 0 0,0 1 0 0 0,1-1 0 0 0,-1 1 0 0 0,0-1-1 0 0,0 1 1 0 0,1-1 0 0 0,-1 1 0 0 0,1-1 0 0 0,0 2-8 0 0,12 13 87 0 0,-13-15-85 0 0,0-1 1 0 0,0 0 0 0 0,1 0 0 0 0,-1 0 0 0 0,0 0 0 0 0,0 1 0 0 0,0-1 0 0 0,1 0-1 0 0,-1 0 1 0 0,0 0 0 0 0,0 1 0 0 0,0-1 0 0 0,0 0 0 0 0,1 0 0 0 0,-1 1 0 0 0,0-1-1 0 0,0 0 1 0 0,0 1 0 0 0,0-1 0 0 0,0 0 0 0 0,0 0 0 0 0,0 1 0 0 0,0-1-1 0 0,0 0 1 0 0,0 1 0 0 0,0-1-3 0 0,0 13 39 0 0,0 34 291 0 0,0-32-241 0 0,0 16-3 0 0,0-15-88 0 0,0-5 6 0 0,0-8-1 0 0,0-1-1 0 0,1 0 1 0 0,-1 0 0 0 0,0 0 0 0 0,1 1 0 0 0,0-1 0 0 0,-1 0 0 0 0,1 0 0 0 0,0 0 0 0 0,0 0 0 0 0,0 0 0 0 0,0 0 0 0 0,1 0-3 0 0,-1 0 5 0 0,0-1-1 0 0,0 1 0 0 0,0 0 1 0 0,0 0-1 0 0,0 0 1 0 0,0 0-1 0 0,0 1 0 0 0,-1-1 1 0 0,1 0-1 0 0,-1 0 1 0 0,0 0-1 0 0,0 1 1 0 0,1-1-5 0 0,-1 54 163 0 0,0-37-58 0 0,2 4 44 0 0,5-4-40 0 0,1 1-13 0 0,-6 3 30 0 0,-2-3-101 0 0,0 31-22 0 0,0-47 0 0 0,0 0 1 0 0,1 0-1 0 0,-1 0 1 0 0,1 0-1 0 0,0 0 1 0 0,0 0 0 0 0,0 0-1 0 0,0 0 1 0 0,3 3-4 0 0,2 12 21 0 0,-4-12-18 0 0,-1 0-1 0 0,-1 0 1 0 0,1 0 0 0 0,-1 4-3 0 0,-1-4 0 0 0,2 0 0 0 0,-1 0 0 0 0,1 0 0 0 0,1 4 0 0 0,5 8 1 0 0,-6-15 4 0 0,1 0 1 0 0,-1-1 0 0 0,1 1 0 0 0,-1 0 0 0 0,-1 0-1 0 0,1 0 1 0 0,0 0 0 0 0,-1 0 0 0 0,0 4-6 0 0,0 7 8 0 0,-1-7 11 0 0,1 1-1 0 0,0-1 1 0 0,1 1 0 0 0,0-1-1 0 0,1 7-18 0 0,11 11 70 0 0,-11-19-59 0 0,-1-1 1 0 0,0 1 0 0 0,-1 0 0 0 0,0 0 0 0 0,0 4-12 0 0,-1-4 1 0 0,1 0 0 0 0,1 0 0 0 0,-1 0 0 0 0,1 0 0 0 0,1 4-1 0 0,6 5 0 0 0,-7-14 0 0 0,0 0 0 0 0,0-1 0 0 0,0 1 0 0 0,0 0 0 0 0,-1 0 0 0 0,1 0 0 0 0,0 0 0 0 0,-1-1 0 0 0,1 1 0 0 0,-1 0 0 0 0,0 0 0 0 0,0 0 0 0 0,0 0 0 0 0,0 93 157 0 0,0-53-4 0 0,0-40-146 0 0,0 0 0 0 0,1 0-1 0 0,-1 0 1 0 0,0 0 0 0 0,1 0-1 0 0,-1 0 1 0 0,1 0 0 0 0,0-1-1 0 0,0 1 1 0 0,-1 0 0 0 0,1 0-1 0 0,0-1 1 0 0,1 1-7 0 0,6 14 32 0 0,-4 9-18 0 0,-3 10 106 0 0,-3 9-120 0 0,2-17 18 0 0,0 1 37 0 0,0 2-30 0 0,0-28-21 0 0,0 0 1 0 0,0 1-1 0 0,0-1 1 0 0,0 0-1 0 0,1 0 1 0 0,-1 0 0 0 0,1 0-1 0 0,-1 0 1 0 0,1 0-1 0 0,0 0 1 0 0,0 0-1 0 0,0-1 1 0 0,0 1-1 0 0,0 0-4 0 0,7 14 3 0 0,-6-4 3 0 0,-1 0-1 0 0,0-1 0 0 0,0 1 0 0 0,-1 0 0 0 0,-1 2-5 0 0,0 4 28 0 0,1 63-18 0 0,0-79-9 0 0,0 1-1 0 0,1-1 0 0 0,-1 0 0 0 0,0 0 0 0 0,1 0 0 0 0,-1-1 0 0 0,1 1 0 0 0,0 0 0 0 0,0 0 0 0 0,-1 0 0 0 0,1 0 1 0 0,0 0-1 0 0,1 1 0 0 0,0-1 4 0 0,-1 0 0 0 0,0 0 0 0 0,0 0 0 0 0,0 0 0 0 0,0 0 0 0 0,0 1 0 0 0,0-1 0 0 0,-1 0 0 0 0,1 1 0 0 0,-1-1 0 0 0,1 0 0 0 0,-1 1 0 0 0,0 1-4 0 0,-1 7 8 0 0,1-7-8 0 0,-1-1 0 0 0,1 1 0 0 0,0 0 1 0 0,0-1-1 0 0,0 1 0 0 0,0 0 0 0 0,1-1 1 0 0,0 1-1 0 0,0 0 0 0 0,0-1 0 0 0,0 2 0 0 0,6 4 2 0 0,-6-8-2 0 0,0 0 0 0 0,-1-1-1 0 0,1 1 1 0 0,-1 0 0 0 0,1-1-1 0 0,-1 1 1 0 0,1 0-1 0 0,-1 0 1 0 0,1 0 0 0 0,-1-1-1 0 0,0 1 1 0 0,0 0 0 0 0,1 0-1 0 0,-1 0 1 0 0,2 36 57 0 0,-2 19 28 0 0,0-56-83 0 0,0 0 0 0 0,0 1 0 0 0,0-1 0 0 0,0 0 0 0 0,0 0 0 0 0,0 1 0 0 0,0-1 1 0 0,1 0-1 0 0,-1 0 0 0 0,0 1 0 0 0,0-1 0 0 0,0 0 0 0 0,0 1 0 0 0,0-1 0 0 0,0 0 0 0 0,1 0 0 0 0,-1 0 0 0 0,0 1 0 0 0,0-1 0 0 0,0 0 0 0 0,0 0 0 0 0,1 0 0 0 0,-1 1 0 0 0,0-1 0 0 0,0 0 0 0 0,1 0-2 0 0,12 13 70 0 0,-13-13-67 0 0,0 1 0 0 0,0-1 1 0 0,1 0-1 0 0,-1 0 0 0 0,0 0 0 0 0,0 0 1 0 0,0 1-1 0 0,1-1 0 0 0,-1 0 1 0 0,0 0-1 0 0,0 1 0 0 0,0-1 0 0 0,0 0 1 0 0,0 0-1 0 0,1 1 0 0 0,-1-1 1 0 0,0 0-1 0 0,0 0 0 0 0,0 1 0 0 0,0-1 1 0 0,0 0-1 0 0,0 1 0 0 0,0-1 1 0 0,0 0-1 0 0,0 0 0 0 0,0 1-3 0 0,0 1 9 0 0,1 0 0 0 0,-1 0 0 0 0,1 1 0 0 0,-1-1 0 0 0,1 0-1 0 0,0 0 1 0 0,0 0 0 0 0,0 0 0 0 0,0 0 0 0 0,0 0 0 0 0,1 0 0 0 0,-1 0 0 0 0,0-1 0 0 0,1 1-1 0 0,0 0-8 0 0,1 2 64 0 0,-3-1 0 0 0,0 13 3 0 0,0 0 10 0 0,0-15-74 0 0,0-1 0 0 0,0 0 0 0 0,0 0 0 0 0,0 1 0 0 0,0-1 0 0 0,1 0 0 0 0,-1 1 0 0 0,0-1 0 0 0,0 0 0 0 0,0 0 0 0 0,0 1 0 0 0,0-1 0 0 0,0 0 0 0 0,0 0 0 0 0,0 1 0 0 0,1-1 0 0 0,-1 0 0 0 0,0 0 0 0 0,0 1 0 0 0,0-1 0 0 0,1 0 0 0 0,-1 0 0 0 0,0 0 0 0 0,0 1 0 0 0,0-1 0 0 0,1 0-3 0 0,0 1 9 0 0,1 1-1 0 0,-1 0 1 0 0,1 0 0 0 0,-1-1-1 0 0,0 1 1 0 0,1 0 0 0 0,-1 0-1 0 0,0 0 1 0 0,-1 0 0 0 0,1 0 0 0 0,0 1-1 0 0,0-1 1 0 0,-1 0 0 0 0,1 0-1 0 0,-1 1-8 0 0,0 1 64 0 0,-1 2-1 0 0,2 2-60 0 0,-1-6 6 0 0,0-2-7 0 0,0 1 0 0 0,0-1 0 0 0,0 0 0 0 0,0 0 0 0 0,0 1 0 0 0,0-1 0 0 0,0 0 1 0 0,0 1-1 0 0,0-1 0 0 0,0 0 0 0 0,0 0 0 0 0,1 1 0 0 0,-1-1 0 0 0,0 0 0 0 0,0 0 0 0 0,0 1 0 0 0,0-1 0 0 0,0 0 0 0 0,1 0 0 0 0,-1 0 0 0 0,0 1 0 0 0,0-1 0 0 0,0 0 0 0 0,1 0 0 0 0,-1 0 0 0 0,0 0-2 0 0,13 17 64 0 0,-12-16-56 0 0,-1 1 0 0 0,1-1 0 0 0,-1 1-1 0 0,1-1 1 0 0,-1 1 0 0 0,0-1-1 0 0,0 1 1 0 0,1-1 0 0 0,-1 2-8 0 0,0-3 0 0 0,0 10 101 0 0,0-4-72 0 0,0 4 27 0 0,0 10 67 0 0,0-7-51 0 0,0-13-69 0 0,-1 0-1 0 0,1 1 0 0 0,0-1 1 0 0,1 0-1 0 0,-1 0 1 0 0,0 1-1 0 0,0-1 1 0 0,0 0-1 0 0,0 0 1 0 0,0 1-1 0 0,0-1 1 0 0,0 0-1 0 0,0 1 1 0 0,0-1-1 0 0,1 0 0 0 0,-1 0 1 0 0,0 0-1 0 0,0 1 1 0 0,0-1-1 0 0,0 0 1 0 0,1 0-1 0 0,-1 0 1 0 0,0 1-1 0 0,0-1 1 0 0,0 0-1 0 0,1 0-2 0 0,12 13 27 0 0,-13-13-25 0 0,0 1 0 0 0,1-1 0 0 0,-1 0 0 0 0,0 0 0 0 0,0 0 0 0 0,0 0 0 0 0,1 1 0 0 0,-1-1 0 0 0,0 0 0 0 0,0 0 0 0 0,0 1 0 0 0,0-1 0 0 0,0 0 0 0 0,1 0 1 0 0,-1 1-1 0 0,0-1 0 0 0,0 0 0 0 0,0 0 0 0 0,0 1 0 0 0,0-1 0 0 0,0 0 0 0 0,0 1 0 0 0,0-1 0 0 0,0 0 0 0 0,0 0 0 0 0,0 1-2 0 0,0 2 23 0 0,0-1-52 0 0,0 2 49 0 0,0 5 53 0 0,0 9 77 0 0,0-17-145 0 0,0 0 0 0 0,0 0 0 0 0,0 0-1 0 0,0 0 1 0 0,0 0 0 0 0,0 0 0 0 0,0 0 0 0 0,0 0-1 0 0,-1 0 1 0 0,1 0 0 0 0,0 0 0 0 0,-1 0-1 0 0,1 0 1 0 0,-1 1-5 0 0,0-2 5 0 0,0 1 0 0 0,1-1 1 0 0,-1 0-1 0 0,0 1 0 0 0,0-1 0 0 0,0 0 0 0 0,1 1 0 0 0,-1-1 0 0 0,0 0 1 0 0,0 0-1 0 0,0 0 0 0 0,0 0 0 0 0,1 0 0 0 0,-1 0 0 0 0,0 0-5 0 0,-2 0 79 0 0,3 5-40 0 0,0-1 66 0 0,0 10 403 0 0,0-8-366 0 0,0-4-122 0 0,0 1-45 0 0,0 0-57 0 0,0-1-64 0 0,-4-2 86 0 0,-3 0 47 0 0,-18 0 93 0 0,25 0-79 0 0,0 0 0 0 0,-1 0 0 0 0,1 0 0 0 0,0 0 0 0 0,0 0 0 0 0,0 0 0 0 0,0 0 0 0 0,0 0 0 0 0,0 0 0 0 0,0 0 0 0 0,0 0 0 0 0,-1 0 0 0 0,1 0 0 0 0,0 0 0 0 0,0 0 1 0 0,0 0-1 0 0,0 0 0 0 0,0 0 0 0 0,0 0 0 0 0,0 0 0 0 0,0 0 0 0 0,-1 0 0 0 0,1 0 0 0 0,0 0 0 0 0,0 0 0 0 0,0 0 0 0 0,0 0 0 0 0,0 1 0 0 0,0-1 0 0 0,0 0 0 0 0,0 0 0 0 0,0 0 0 0 0,0 0 0 0 0,0 0 0 0 0,-1 0 0 0 0,1 0 0 0 0,0 0 0 0 0,0 0 0 0 0,0 0 0 0 0,0 1 0 0 0,0-1 0 0 0,0 0 0 0 0,0 0 0 0 0,0 0 0 0 0,0 0 0 0 0,0 0 0 0 0,0 0 0 0 0,0 0 0 0 0,0 1 1 0 0,0-1-1 0 0,0 0 0 0 0,0 0 0 0 0,0 0 0 0 0,0 0 0 0 0,0 0 0 0 0,0 0 0 0 0,0 0-1 0 0,1 1 1 0 0,-1 0 0 0 0,0 0 0 0 0,0 0 0 0 0,-1 0 0 0 0,1 0 0 0 0,0-1 0 0 0,0 1 0 0 0,0 0 0 0 0,0 0 0 0 0,-1 0-1 0 0,1-1 1 0 0,0 1 0 0 0,-1 0 0 0 0,1 0 0 0 0,-1-1-1 0 0,0 1 0 0 0,0-1 0 0 0,0 1 0 0 0,0-1 0 0 0,0 1 0 0 0,0-1 0 0 0,0 0 0 0 0,0 1 0 0 0,0-1 0 0 0,0 0 0 0 0,0 0 0 0 0,0 0 0 0 0,0 0 0 0 0,0 0 0 0 0,-1 0 0 0 0,0 0 0 0 0,0 0 0 0 0,1 0 0 0 0,-1 0 0 0 0,0 0 0 0 0,0 0 0 0 0,0 1 0 0 0,1-1 0 0 0,-1 1 0 0 0,0-1 0 0 0,0 1 0 0 0,-17 12 11 0 0,17-12-7 0 0,0-1 1 0 0,1 1-1 0 0,-1-1 0 0 0,0 1 0 0 0,0-1 1 0 0,1 0-1 0 0,-1 0 0 0 0,0 0 0 0 0,0 0 1 0 0,0 0-5 0 0,2 0 0 0 0,-39 0 24 0 0,25 0 4 0 0,-50 0 160 0 0,63 0-188 0 0,-1 0 1 0 0,1 0 0 0 0,-1 0-1 0 0,1 0 1 0 0,0 0 0 0 0,-1 0 0 0 0,1 0-1 0 0,-1-1 1 0 0,1 1 0 0 0,0-1-1 0 0,-1 1 1 0 0,1-1 0 0 0,0 0-1 0 0,0 1 1 0 0,-1-1 0 0 0,1 0-1 0 0,-1 0 0 0 0,-13-7-1 0 0,9 6 1 0 0,1 1 0 0 0,-1 0 0 0 0,0 1 0 0 0,0 0 0 0 0,-3 0 0 0 0,-108 0 0 0 0,114 0 0 0 0,1 0 0 0 0,0 0 0 0 0,0 1 0 0 0,0-1 0 0 0,-1 1 0 0 0,1-1 0 0 0,0 1 0 0 0,0 0 0 0 0,0 0 0 0 0,0 0 0 0 0,0 0 0 0 0,0 0 0 0 0,0 1 0 0 0,0-1 0 0 0,0 0 0 0 0,1 0 0 0 0,-1 0 0 0 0,0 0 0 0 0,-1 0 0 0 0,1 0 0 0 0,0-1 0 0 0,0 1 0 0 0,0-1 0 0 0,0 1 0 0 0,0-1 0 0 0,-1 0 0 0 0,1 0 0 0 0,-10 0-6 0 0,-4 0-41 0 0,4 0-10 0 0,-7 0-33 0 0,4 0 34 0 0,-5 0 19 0 0,16 0-55 0 0,4 0-120 0 0,-3 0-48 0 0,-1 0 125 0 0,2 0 51 0 0,0 0-34 0 0,1 0-12 0 0,-1 0-34 0 0,1 0-39 0 0,0 0-44 0 0,0 0-47 0 0,1 0-45 0 0,-1 0-41 0 0,1 0-36 0 0,-1 0-270 0 0,1 0-61 0 0,0 0-49 0 0,0 0-34 0 0,0 0-1487 0 0,0 0-1315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02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0 119 6560 0 0,'0'0'149'0'0,"0"-4"23"0"0,0 3-163 0 0,0 1 0 0 0,1-1 0 0 0,-1 0 0 0 0,0 0 0 0 0,0 0 0 0 0,1 0 0 0 0,-1 0 0 0 0,0 0 0 0 0,1 1 1 0 0,-1-1-1 0 0,1 0 0 0 0,-1 0 0 0 0,1 1 0 0 0,0-1 0 0 0,-1 0 0 0 0,1 1 0 0 0,-1-1 0 0 0,1 1 0 0 0,0-1 0 0 0,0 0 0 0 0,-1 1 0 0 0,1 0 0 0 0,0-1 0 0 0,0 1 0 0 0,0-1 0 0 0,0 1 0 0 0,0 0-9 0 0,10-7 87 0 0,-2-3-51 0 0,-6 3-36 0 0,-3 7 0 0 0,0-1 0 0 0,1 0 0 0 0,-1 0 0 0 0,1 0 0 0 0,-1 1 0 0 0,0-1 0 0 0,1 0 0 0 0,-1 1 0 0 0,1-1 0 0 0,0 0 0 0 0,-1 1 0 0 0,1-1 0 0 0,-1 0 0 0 0,1 1 0 0 0,0-1 0 0 0,0 1 0 0 0,-1 0 0 0 0,1-1 0 0 0,0 1 0 0 0,0-1 0 0 0,-1 1 0 0 0,2 0 0 0 0,4-3 0 0 0,1-1 44 0 0,0-3 93 0 0,2-2-2 0 0,-8 7-84 0 0,1 1-1 0 0,0-1 1 0 0,0 1 0 0 0,0-1 0 0 0,0 1 0 0 0,0 0 0 0 0,2-1-51 0 0,14-2 320 0 0,-17 4-301 0 0,0 0 0 0 0,0 0-1 0 0,0 0 1 0 0,0 0 0 0 0,0 0 0 0 0,0-1 0 0 0,0 1 0 0 0,0 0 0 0 0,0 0 0 0 0,0-1 0 0 0,0 1 0 0 0,-1-1-1 0 0,1 1 1 0 0,0-1 0 0 0,0 1-19 0 0,6-8 201 0 0,-7 7-191 0 0,1 0-1 0 0,-1 1 1 0 0,1-1 0 0 0,0 1-1 0 0,-1-1 1 0 0,1 1-1 0 0,0-1 1 0 0,-1 1-1 0 0,1-1 1 0 0,0 1-1 0 0,0 0 1 0 0,-1-1-1 0 0,1 1 1 0 0,0 0 0 0 0,0 0-1 0 0,0 0 1 0 0,0-1-1 0 0,-1 1 1 0 0,1 0-1 0 0,0 0 1 0 0,0 0-1 0 0,0 0-9 0 0,13 0 106 0 0,-5 0-38 0 0,8 0 49 0 0,-11-1-88 0 0,-4 2-13 0 0,29 16 28 0 0,-12-11-1 0 0,-17-5-42 0 0,-1 0 0 0 0,1 0 0 0 0,-1 0 0 0 0,0 0-1 0 0,1 0 1 0 0,-1 0 0 0 0,0 1 0 0 0,0-1 0 0 0,0 0 0 0 0,0 1 0 0 0,0-1 0 0 0,0 1-1 0 0,6 15 10 0 0,6-11 33 0 0,-10-1-52 0 0,-2 4 36 0 0,-1 22 138 0 0,-1-20-124 0 0,1 8-8 0 0,0-3 59 0 0,0-15-88 0 0,0-1-1 0 0,0 0 1 0 0,0 1 0 0 0,0-1-1 0 0,0 0 1 0 0,0 0-1 0 0,0 1 1 0 0,0-1-1 0 0,0 0 1 0 0,0 1-1 0 0,0-1 1 0 0,0 0-1 0 0,0 0 1 0 0,-1 1-1 0 0,1-1 1 0 0,0 0 0 0 0,0 0-1 0 0,0 0 1 0 0,0 1-1 0 0,-1-1 1 0 0,1 0-1 0 0,0 0 1 0 0,0 0-1 0 0,0 1 1 0 0,-1-1-1 0 0,1 0-3 0 0,-2 1 9 0 0,1 1 1 0 0,0-1-1 0 0,-1 1 0 0 0,1 0 0 0 0,0-1 0 0 0,0 1 0 0 0,0 0 0 0 0,0 0 0 0 0,0 0 0 0 0,0-1 1 0 0,0 1-1 0 0,1 0 0 0 0,-1 0 0 0 0,1 0 0 0 0,-1 1 0 0 0,1-1 0 0 0,0 0 0 0 0,0 1-9 0 0,0-1 11 0 0,-1 0 1 0 0,1 1-1 0 0,0-1 0 0 0,-1 0 0 0 0,1 0 0 0 0,-1 1 0 0 0,0-1 0 0 0,0 0 0 0 0,0 0 1 0 0,0 0-1 0 0,0 0 0 0 0,0 0 0 0 0,-1 0 0 0 0,0 1-11 0 0,-26 24 156 0 0,23-23-134 0 0,1-1-1 0 0,0 2 0 0 0,-1-1 1 0 0,1 0-1 0 0,1 1 0 0 0,-1 0 1 0 0,-1 2-22 0 0,-1 7 21 0 0,6-13-17 0 0,-1 1 0 0 0,1-1 0 0 0,-1 1 0 0 0,1-1 1 0 0,-1 0-1 0 0,0 1 0 0 0,1-1 0 0 0,-1 0 0 0 0,0 0 0 0 0,0 0 1 0 0,0 0-1 0 0,0 0 0 0 0,0 0 0 0 0,0 0 0 0 0,0 0 0 0 0,-1 0 1 0 0,1 0-1 0 0,-1 0-4 0 0,-12 5 19 0 0,13-6-16 0 0,0 1-1 0 0,-1-1 1 0 0,1 1 0 0 0,0-1 0 0 0,-1 1 0 0 0,1 0-1 0 0,0 0 1 0 0,-1-1 0 0 0,1 1 0 0 0,0 0 0 0 0,0 0-1 0 0,0 0 1 0 0,0 0 0 0 0,0 0 0 0 0,0 1-1 0 0,0-1 1 0 0,0 0 0 0 0,0 1-3 0 0,-5 11 13 0 0,5-10-5 0 0,0 0-1 0 0,-1-1 0 0 0,1 1 0 0 0,-1 0 0 0 0,1-1 0 0 0,-1 1 0 0 0,0-1 0 0 0,0 1 0 0 0,-1-1-7 0 0,-11 11 73 0 0,-14 15 110 0 0,15-10-124 0 0,7-2 8 0 0,-8-9-3 0 0,8 9 0 0 0,-7 0 1 0 0,10-13 7 0 0,3-3 4 0 0,-4 4-20 0 0,-9 9-29 0 0,10-10 55 0 0,3-3 28 0 0,0 0 2 0 0,0 0 0 0 0,0 0 1 0 0,0 0 6 0 0,0 0 1 0 0,3 0 0 0 0,53 0 200 0 0,-37 0-258 0 0,-2 0-50 0 0,-17 0-10 0 0,0 0 0 0 0,0 0-1 0 0,1 0 1 0 0,-1 0-1 0 0,0 0 1 0 0,1 0 0 0 0,-1 0-1 0 0,0 0 1 0 0,0 0 0 0 0,1 0-1 0 0,-1 0 1 0 0,0 0 0 0 0,0 1-1 0 0,1-1 1 0 0,-1 0 0 0 0,0 0-1 0 0,0 0 1 0 0,1 0-1 0 0,-1 1 1 0 0,0-1 0 0 0,0 0-1 0 0,0 0 1 0 0,1 0 0 0 0,-1 1-1 0 0,0-1 1 0 0,0 0-2 0 0,2 2 4 0 0,1 0 0 0 0,-1 0 0 0 0,1-1 1 0 0,0 1-1 0 0,-1-1 0 0 0,1 0 0 0 0,0 1 0 0 0,0-1 0 0 0,0 0 0 0 0,0-1 1 0 0,0 1-1 0 0,0-1 0 0 0,0 1 0 0 0,0-1 0 0 0,0 0 0 0 0,0 0 0 0 0,0 0 1 0 0,1-1-5 0 0,24 1 29 0 0,48 0 195 0 0,-43 0-169 0 0,-32 1-55 0 0,-1-1 0 0 0,1 0 1 0 0,0 0-1 0 0,-1 0 1 0 0,1 0-1 0 0,0 0 1 0 0,-1 0-1 0 0,1 0 1 0 0,-1 0-1 0 0,1 0 0 0 0,0 0 1 0 0,-1 0-1 0 0,1-1 1 0 0,-1 1-1 0 0,1 0 1 0 0,0 0-1 0 0,-1-1 1 0 0,1 1-1 0 0,-1 0 0 0 0,1-1 1 0 0,-1 1-1 0 0,1 0 1 0 0,-1-1-1 0 0,1 1 1 0 0,-1-1-1 0 0,0 1 1 0 0,1-1-1 0 0,-1 1 0 0 0,0-1 1 0 0,1 1-1 0 0,-1-1 1 0 0,1 0-1 0 0,4-7-2 0 0,-4 8-1 0 0,0-1 0 0 0,0 1 0 0 0,0-1 1 0 0,0 1-1 0 0,0 0 0 0 0,0-1 0 0 0,0 1 0 0 0,0 0 1 0 0,0 0-1 0 0,0 0 0 0 0,0 0 0 0 0,0 0 1 0 0,0 0-1 0 0,1 0 3 0 0,10 0-103 0 0,12 0-210 0 0,-21 0 96 0 0</inkml:trace>
  <inkml:trace contextRef="#ctx0" brushRef="#br0" timeOffset="477.74">782 21 7512 0 0,'0'0'166'0'0,"0"0"29"0"0,-4 0 13 0 0,-31 0 7 0 0,16 0-43 0 0,-4 0 88 0 0,19 0-69 0 0,1 0-58 0 0,0 0 39 0 0,-2 0 45 0 0,0 0 54 0 0,-8 0 194 0 0,9 0-129 0 0,1 0-59 0 0,3 0-265 0 0,-1 0 0 0 0,0 0 0 0 0,1 0 0 0 0,-1 0 0 0 0,1 0 1 0 0,-1 0-1 0 0,0 0 0 0 0,1 0 0 0 0,-1 0 0 0 0,1 0 0 0 0,-1 1 0 0 0,0-1 0 0 0,1 0 0 0 0,-1 0 0 0 0,1 1 0 0 0,-1-1 0 0 0,1 0 0 0 0,-1 1 0 0 0,1-1 0 0 0,-1 0 0 0 0,1 1 0 0 0,-1-1 0 0 0,1 1 0 0 0,0-1 0 0 0,-1 1 0 0 0,1-1 0 0 0,0 1 0 0 0,-1-1 0 0 0,1 1 0 0 0,0-1 0 0 0,0 1 0 0 0,-1 0 0 0 0,1-1 0 0 0,0 1 0 0 0,0-1 0 0 0,0 1 0 0 0,0 0 1 0 0,0-1-1 0 0,0 1 0 0 0,0-1 0 0 0,0 1 0 0 0,0 0-12 0 0,0-1 5 0 0,0 1 0 0 0,0-1 1 0 0,0 0-1 0 0,0 1 0 0 0,0-1 1 0 0,0 0-1 0 0,0 0 0 0 0,0 1 1 0 0,0-1-1 0 0,0 0 0 0 0,-1 1 1 0 0,1-1-1 0 0,0 0 0 0 0,0 0 1 0 0,0 1-1 0 0,0-1 0 0 0,0 0 1 0 0,-1 0-1 0 0,1 0 0 0 0,0 1 1 0 0,0-1-1 0 0,0 0 0 0 0,-1 0 1 0 0,1 0-1 0 0,0 1 0 0 0,0-1-5 0 0,-13 13 92 0 0,12-13-89 0 0,1 0 1 0 0,0 0-1 0 0,0 0 0 0 0,-1 1 0 0 0,1-1 0 0 0,0 0 0 0 0,0 0 0 0 0,0 0 0 0 0,0 1 1 0 0,-1-1-1 0 0,1 0 0 0 0,0 0 0 0 0,0 1 0 0 0,0-1 0 0 0,0 0 0 0 0,0 0 0 0 0,0 1 1 0 0,-1-1-1 0 0,1 0 0 0 0,0 0 0 0 0,0 1 0 0 0,0-1 0 0 0,0 0 0 0 0,0 1 1 0 0,0-1-1 0 0,0 0-3 0 0,-3 15 62 0 0,-10 3-28 0 0,13-18-32 0 0,0 0 1 0 0,-1 0-1 0 0,1 0 0 0 0,0 1 1 0 0,0-1-1 0 0,0 0 1 0 0,-1 0-1 0 0,1 0 1 0 0,0 1-1 0 0,0-1 1 0 0,0 0-1 0 0,0 0 1 0 0,-1 1-1 0 0,1-1 1 0 0,0 0-1 0 0,0 0 0 0 0,0 1 1 0 0,0-1-1 0 0,0 0 1 0 0,0 1-1 0 0,0-1 1 0 0,0 0-1 0 0,0 0 1 0 0,0 1-1 0 0,0-1 1 0 0,0 0-3 0 0,0 75 112 0 0,0-74-114 0 0,0 0 0 0 0,0 0 1 0 0,0 0-1 0 0,0-1 0 0 0,0 1 0 0 0,0 0 1 0 0,0 0-1 0 0,0 0 0 0 0,1 0 1 0 0,-1-1-1 0 0,0 1 0 0 0,1 0 1 0 0,-1 0-1 0 0,0 0 0 0 0,1-1 1 0 0,-1 1-1 0 0,1 0 0 0 0,-1-1 0 0 0,1 1 1 0 0,-1 0-1 0 0,1-1 0 0 0,0 1 1 0 0,-1-1-1 0 0,1 1 0 0 0,0-1 1 0 0,0 1 1 0 0,-1-1-2 0 0,1 1 0 0 0,0-1 1 0 0,-1 1-1 0 0,1-1 0 0 0,0 1 0 0 0,-1-1 1 0 0,1 1-1 0 0,-1 0 0 0 0,1-1 1 0 0,-1 1-1 0 0,1 0 0 0 0,-1 0 1 0 0,1-1-1 0 0,-1 1 0 0 0,0 0 1 0 0,1 0-1 0 0,-1 0 0 0 0,0-1 0 0 0,0 1 1 0 0,0 0-1 0 0,0 0 0 0 0,1 0 1 0 0,-1 0-1 0 0,0-1 0 0 0,-1 1 1 0 0,1 0 1 0 0,-1 6 0 0 0,2-5-2 0 0,16 28 18 0 0,-14-21 10 0 0,-2-9-23 0 0,-1 1 0 0 0,0-1 0 0 0,0 1 0 0 0,0-1 1 0 0,0 1-1 0 0,1-1 0 0 0,-1 1 0 0 0,0 0 0 0 0,0-1 0 0 0,1 0 0 0 0,-1 1 0 0 0,0-1 0 0 0,1 1 0 0 0,-1-1 1 0 0,1 1-1 0 0,-1-1 0 0 0,1 0 0 0 0,-1 1 0 0 0,1-1 0 0 0,-1 0 0 0 0,1 1 0 0 0,-1-1 0 0 0,1 0 0 0 0,-1 0 1 0 0,1 1-1 0 0,-1-1 0 0 0,1 0 0 0 0,-1 0 0 0 0,1 0 0 0 0,0 0 0 0 0,-1 0 0 0 0,1 0 0 0 0,-1 0 0 0 0,1 0 1 0 0,0 0-1 0 0,-1 0-3 0 0,0 0 2 0 0,1 0 1 0 0,-1 0-1 0 0,0 0 0 0 0,1 0 1 0 0,-1 0-1 0 0,0 0 1 0 0,0 0-1 0 0,1 0 1 0 0,-1 0-1 0 0,0 0 1 0 0,1 0-1 0 0,-1 0 1 0 0,0 1-1 0 0,0-1 1 0 0,1 0-1 0 0,-1 0 0 0 0,0 0 1 0 0,0 0-1 0 0,0 1 1 0 0,1-1-1 0 0,-1 0 1 0 0,0 0-1 0 0,0 0 1 0 0,0 1-1 0 0,1-1 1 0 0,-1 0-3 0 0,16 13 66 0 0,-14-12-57 0 0,1 0 0 0 0,-1 0 0 0 0,1-1 0 0 0,0 1 0 0 0,-1-1 0 0 0,1 0 0 0 0,-1 0 0 0 0,1 0-9 0 0,22 0 124 0 0,-18-1-41 0 0,-6 1-78 0 0,-1 1 0 0 0,0-1 0 0 0,0 0-1 0 0,1-1 1 0 0,-1 1 0 0 0,0 0 0 0 0,1 0 0 0 0,-1 0 0 0 0,0 0 0 0 0,0 0 0 0 0,1 0-1 0 0,-1 0 1 0 0,0 0 0 0 0,0 0 0 0 0,1 0 0 0 0,-1-1 0 0 0,0 1 0 0 0,0 0 0 0 0,1 0-1 0 0,-1 0 1 0 0,0-1 0 0 0,0 1 0 0 0,0 0 0 0 0,1 0 0 0 0,-1 0 0 0 0,0-1-5 0 0,16-12 128 0 0,0 7 0 0 0,-9-7 1 0 0,9 6 6 0 0,-5 0-64 0 0,-8 3-28 0 0,6-4 107 0 0,-7 6-139 0 0,-1 0 0 0 0,1 1 0 0 0,-1-1 0 0 0,0 0 1 0 0,1 0-1 0 0,-1 0 0 0 0,0 0 0 0 0,0 0 0 0 0,0 0 1 0 0,0 0-1 0 0,-1 0 0 0 0,1 0 0 0 0,-1 0 0 0 0,1-1 1 0 0,-1 0-12 0 0,0 3 2 0 0,0-1 1 0 0,0 1 0 0 0,0 0 0 0 0,0 0-1 0 0,0-1 1 0 0,0 1 0 0 0,0 0 0 0 0,0-1 0 0 0,1 1-1 0 0,-1 0 1 0 0,0 0 0 0 0,0-1 0 0 0,0 1-1 0 0,0 0 1 0 0,0 0 0 0 0,0-1 0 0 0,1 1-1 0 0,-1 0 1 0 0,0 0 0 0 0,0 0 0 0 0,0-1 0 0 0,1 1-1 0 0,-1 0 1 0 0,0 0 0 0 0,0 0 0 0 0,1 0-3 0 0,0-2 11 0 0,0 1-7 0 0,0 0 1 0 0,1-1 0 0 0,-1 1 0 0 0,0 0 0 0 0,0-1 0 0 0,0 1-1 0 0,0-1 1 0 0,0 1 0 0 0,0-1 0 0 0,-1 0 0 0 0,1 1 0 0 0,0-3-5 0 0,1-13 83 0 0,-2 7-64 0 0,0-15 71 0 0,0 23-82 0 0,0 0 0 0 0,0 0 1 0 0,0 0-1 0 0,0 1 0 0 0,-1-1 1 0 0,1 0-1 0 0,-1 0 0 0 0,1 1 0 0 0,-1-1 1 0 0,1 0-9 0 0,-13-17 66 0 0,12 17-64 0 0,0 0-1 0 0,1 0 0 0 0,-1 1 1 0 0,1-1-1 0 0,0 0 0 0 0,-1 0 1 0 0,1 1-1 0 0,0-1 0 0 0,0 0 1 0 0,0 0-2 0 0,0 2 0 0 0,0-11-12 0 0,0 6-30 0 0,0 2-44 0 0,-3 2-102 0 0,2 1 41 0 0,0 0 82 0 0,0 0 85 0 0,-2 0 134 0 0,2 0-128 0 0,0 0-74 0 0,0 0-111 0 0,-1 0-104 0 0,2 0 80 0 0,-1 0-39 0 0,0 0-40 0 0,0 0-46 0 0,0 0-47 0 0,0 0-51 0 0,1 0-160 0 0</inkml:trace>
  <inkml:trace contextRef="#ctx0" brushRef="#br0" timeOffset="889.05">879 255 4536 0 0,'0'0'133'0'0,"-3"0"-5"0"0,-2 0-131 0 0,0 0 61 0 0,1 0 41 0 0,-1 1 62 0 0,-2 0 123 0 0,2 2-1 0 0,2 0-126 0 0,2 1-62 0 0,0 1-42 0 0,1-2 348 0 0,-3 0-28 0 0,-1 1-240 0 0,-8 4 55 0 0,7-6-54 0 0,-2 0 109 0 0,3-2-70 0 0,0 0 40 0 0,1 4 161 0 0,-10 9 2 0 0,10-10 0 0 0,-1-4-188 0 0,1 0-38 0 0,-1 2 57 0 0,0 3-80 0 0,-1 3-40 0 0,4-3-32 0 0,-1-2 43 0 0,-7 4 80 0 0,9-6-168 0 0,-1 1 0 0 0,1-1 0 0 0,0 0 0 0 0,-1 0 0 0 0,1 1 0 0 0,-1-1 0 0 0,1 0 0 0 0,-1 1 0 0 0,1-1 0 0 0,0 0 0 0 0,-1 1 0 0 0,1-1-1 0 0,0 1 1 0 0,-1-1 0 0 0,1 0 0 0 0,0 1 0 0 0,0-1 0 0 0,-1 1 0 0 0,1-1 0 0 0,0 1 0 0 0,0-1 0 0 0,0 1 0 0 0,0-1 0 0 0,0 1 0 0 0,-1-1 0 0 0,1 1 0 0 0,0-1 0 0 0,0 1-1 0 0,0-1 1 0 0,0 1 0 0 0,1 0-10 0 0,-1 2 124 0 0,-4 0-48 0 0,-9 14-10 0 0,13-16-60 0 0,-1 1 0 0 0,1 0 1 0 0,-1-1-1 0 0,1 1 1 0 0,-1 0-1 0 0,1 0 0 0 0,0 0 1 0 0,0-1-1 0 0,0 1 1 0 0,0 0-7 0 0,0-2 0 0 0,0 28 90 0 0,0-12-56 0 0,0-4-20 0 0,0-12-12 0 0,0 0 0 0 0,0 0-1 0 0,0 1 1 0 0,0-1 0 0 0,0 0-1 0 0,0 0 1 0 0,0 1-1 0 0,0-1 1 0 0,0 0 0 0 0,0 1-1 0 0,1-1 1 0 0,-1 0 0 0 0,0 0-1 0 0,0 1 1 0 0,0-1 0 0 0,0 0-1 0 0,0 0 1 0 0,1 1 0 0 0,-1-1-1 0 0,0 0 1 0 0,0 0-1 0 0,0 0 1 0 0,1 1 0 0 0,-1-1-1 0 0,0 0 1 0 0,0 0-2 0 0,4 4 10 0 0,-2-2-14 0 0,2 7 19 0 0,6 12 39 0 0,3-2 10 0 0,-10-13-46 0 0,-3-5-15 0 0,0 0-1 0 0,1 0 0 0 0,-1 0 1 0 0,0-1-1 0 0,1 1 0 0 0,-1 0 0 0 0,1 0 1 0 0,-1-1-1 0 0,1 1 0 0 0,-1 0 1 0 0,1-1-1 0 0,0 1 0 0 0,-1-1 1 0 0,1 1-1 0 0,0-1 0 0 0,-1 1 1 0 0,1-1-1 0 0,0 1 0 0 0,0-1 1 0 0,0 0-1 0 0,-1 1 0 0 0,2-1-2 0 0,4 3 5 0 0,13 13 49 0 0,-16-13-43 0 0,-2-2-7 0 0,0 1 0 0 0,1-1 0 0 0,-1 1 0 0 0,1-1 0 0 0,-1 0-1 0 0,1 0 1 0 0,-1 0 0 0 0,1 0 0 0 0,0 0 0 0 0,0 0 0 0 0,0 0 0 0 0,-1 0-1 0 0,2-1-3 0 0,14 2 69 0 0,-10-2-57 0 0,19 1 58 0 0,-25-1-59 0 0,0 0 0 0 0,1 0 0 0 0,-1 0 0 0 0,1 0 1 0 0,-1 0-1 0 0,1-1 0 0 0,-1 1 0 0 0,0 0 0 0 0,1-1 0 0 0,-1 1 0 0 0,0-1 0 0 0,2 0-11 0 0,2-7 82 0 0,-5 7-76 0 0,1 1-1 0 0,-1-1 0 0 0,0 0 1 0 0,1 1-1 0 0,-1-1 1 0 0,0 1-1 0 0,1-1 0 0 0,-1 1 1 0 0,1 0-1 0 0,-1-1 0 0 0,1 1 1 0 0,-1-1-1 0 0,1 1 1 0 0,-1 0-1 0 0,1-1 0 0 0,-1 1 1 0 0,1 0-1 0 0,-1 0 1 0 0,1 0-1 0 0,0-1 0 0 0,-1 1 1 0 0,1 0-1 0 0,-1 0 1 0 0,1 0-1 0 0,0 0 0 0 0,-1 0 1 0 0,1 0-1 0 0,0 0 0 0 0,-1 0 1 0 0,1 0-1 0 0,-1 0 1 0 0,1 0-6 0 0,0 1 6 0 0,0-1 1 0 0,-1 0 0 0 0,1 0-1 0 0,0 0 1 0 0,-1 0 0 0 0,1 0-1 0 0,-1 0 1 0 0,1 0 0 0 0,0 0-1 0 0,-1 0 1 0 0,1 0 0 0 0,-1 0-1 0 0,1-1 1 0 0,0 1 0 0 0,-1 0-1 0 0,1 0 1 0 0,-1-1 0 0 0,1 1 0 0 0,-1 0-1 0 0,1-1 1 0 0,-1 1 0 0 0,1 0-1 0 0,-1-1 1 0 0,1 1 0 0 0,-1-1-1 0 0,1 1 1 0 0,-1-1 0 0 0,0 1-1 0 0,1-1 1 0 0,-1 1 0 0 0,0-1-1 0 0,1 0-6 0 0,4-7 151 0 0,12 2 102 0 0,-13 4-184 0 0,2-4-1 0 0,-2 3 16 0 0,-1-1 33 0 0,2-1 60 0 0,8-11 25 0 0,-6 0-18 0 0,1 10-68 0 0,-2 2-4 0 0,-4-2-26 0 0,-2-4 38 0 0,0-23 8 0 0,0 33-130 0 0,0-1 1 0 0,0 1-1 0 0,0 0 1 0 0,0 0-1 0 0,0-1 1 0 0,0 1-1 0 0,0 0 1 0 0,0-1-1 0 0,0 1 1 0 0,0 0-1 0 0,0 0 1 0 0,0-1-1 0 0,-1 1 1 0 0,1 0-1 0 0,0 0 1 0 0,0-1-1 0 0,0 1 1 0 0,0 0-1 0 0,0 0 1 0 0,-1 0-1 0 0,1-1 1 0 0,0 1-1 0 0,0 0 1 0 0,-1 0-1 0 0,1 0 1 0 0,0-1-3 0 0,-16-12 59 0 0,-1 7-47 0 0,14 2-45 0 0,0-1 70 0 0,1 1-25 0 0,-1 2-114 0 0,0 1-99 0 0,0 1 50 0 0,1 0-39 0 0,1 0-17 0 0,0 0-34 0 0,0-1-334 0 0,0 1 77 0 0,1 0-47 0 0,-3-3-644 0 0,-2-2-503 0 0,-6-6-957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13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6880 0 0,'0'0'157'0'0,"0"0"23"0"0,0 0 11 0 0,0 0 38 0 0,0 0-91 0 0,0 0 109 0 0,0 0 205 0 0,0 4 18 0 0,0 12-16 0 0,0 0-64 0 0,0-13-34 0 0,0 1-4 0 0,1 3-178 0 0,2 1-34 0 0,1 0-6 0 0,4 1 20 0 0,-7-9-145 0 0,-1 1 0 0 0,0-1 0 0 0,0 0 0 0 0,1 0-1 0 0,-1 0 1 0 0,0 0 0 0 0,0 1 0 0 0,0-1 0 0 0,0 0 0 0 0,1 0-1 0 0,-1 1 1 0 0,0-1 0 0 0,0 0 0 0 0,0 0 0 0 0,0 1-1 0 0,0-1 1 0 0,0 0 0 0 0,1 0 0 0 0,-1 1 0 0 0,0-1 0 0 0,0 0-1 0 0,0 1 1 0 0,0-1 0 0 0,0 0 0 0 0,0 0 0 0 0,0 1-9 0 0,0 32 572 0 0,0 1-104 0 0,0 5-29 0 0,0 53 482 0 0,0-59-545 0 0,0-32-368 0 0,-1 0 0 0 0,1-1 1 0 0,0 1-1 0 0,1 0 0 0 0,-1 0 1 0 0,0 0-1 0 0,0 0 0 0 0,0 0 1 0 0,0-1-1 0 0,1 1 0 0 0,-1 0 1 0 0,0 0-1 0 0,1-1 0 0 0,-1 1 1 0 0,1 0-1 0 0,-1 0 0 0 0,0-1 0 0 0,1 1 1 0 0,0 0-1 0 0,-1-1 0 0 0,1 1 1 0 0,-1-1-1 0 0,1 1 0 0 0,0-1 1 0 0,-1 1-1 0 0,1-1-8 0 0,0 1 9 0 0,0-1 0 0 0,0 1 0 0 0,-1-1 0 0 0,1 1 0 0 0,-1 0 0 0 0,1-1-1 0 0,0 1 1 0 0,-1-1 0 0 0,1 1 0 0 0,-1 0 0 0 0,1 0 0 0 0,-1-1 0 0 0,0 1 0 0 0,1 0 0 0 0,-1 0 0 0 0,0-1-1 0 0,1 1 1 0 0,-1 0 0 0 0,0 0 0 0 0,0 0 0 0 0,0 0 0 0 0,0-1 0 0 0,0 1 0 0 0,0 0 0 0 0,0 0 0 0 0,0 0-9 0 0,0 23 174 0 0,0 0 90 0 0,0 0 100 0 0,0-2 111 0 0,0-18-366 0 0,0-4-39 0 0,0 3-6 0 0,0 13-11 0 0,0 1-32 0 0,0-14 33 0 0,0-3-43 0 0,0 3-85 0 0,0-1-37 0 0,0 0 73 0 0,0 0 26 0 0,0-1-28 0 0,0 0-33 0 0,0 1-50 0 0,0-1-28 0 0,0 1-51 0 0,0-1-60 0 0,0 1-67 0 0,0-2-459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14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1 5640 0 0,'0'0'124'0'0,"0"0"17"0"0,0 0 12 0 0,0 0-43 0 0,0 0-1 0 0,0 0 45 0 0,0 0 137 0 0,0 0 253 0 0,0 0 22 0 0,-3 3-18 0 0,-10 10-83 0 0,10-10-32 0 0,3-3-7 0 0,0 2-235 0 0,0 0-43 0 0,0 1 42 0 0,0 0-106 0 0,0 2-25 0 0,0-3 33 0 0,0 1 232 0 0,0-3-4 0 0,0 3-14 0 0,0 0-300 0 0,0 2 80 0 0,0 4 186 0 0,0 10 291 0 0,0-12-361 0 0,0 0-70 0 0,0-1-107 0 0,0 10 159 0 0,0-13-7 0 0,0 0-28 0 0,0 30 125 0 0,0-30-145 0 0,0 0-26 0 0,0 56 297 0 0,0-26-271 0 0,0-33-128 0 0,0 0 0 0 0,0 0 1 0 0,0 0-1 0 0,0 0 0 0 0,0 0 0 0 0,0 0 1 0 0,0 0-1 0 0,0 0 0 0 0,0 1 0 0 0,0-1 1 0 0,0 0-1 0 0,0 0 0 0 0,0 0 0 0 0,0 0 1 0 0,0 0-1 0 0,0 0 0 0 0,0 0 0 0 0,0 1 0 0 0,0-1 1 0 0,0 0-1 0 0,0 0 0 0 0,0 0 0 0 0,0 0 1 0 0,0 0-1 0 0,0 0 0 0 0,0 0 0 0 0,0 0 1 0 0,0 0-1 0 0,0 0 0 0 0,0 1 0 0 0,1-1 1 0 0,-1 0-1 0 0,0 0 0 0 0,0 0 0 0 0,0 0 1 0 0,0 0-1 0 0,0 0 0 0 0,0 0 0 0 0,0 0 1 0 0,0 0-1 0 0,0 0 0 0 0,1 0 0 0 0,-1 0 0 0 0,0 0 1 0 0,0 0-1 0 0,0 0 0 0 0,0 0 0 0 0,0 0 1 0 0,0 0-1 0 0,0 0 0 0 0,0 0 0 0 0,1 0 1 0 0,-1 0-1 0 0,0 0 0 0 0,0 0 0 0 0,0 0 1 0 0,0 0-2 0 0,1 0 3 0 0,0 0 1 0 0,-1 0-1 0 0,1 0 1 0 0,-1 0-1 0 0,1 0 1 0 0,0 0-1 0 0,-1 0 1 0 0,1 1-1 0 0,0-1 1 0 0,-1 0-1 0 0,1 0 1 0 0,-1 1-1 0 0,1-1 1 0 0,0 1-1 0 0,-1-1 1 0 0,1 0 0 0 0,-1 1-1 0 0,1-1 1 0 0,-1 1-1 0 0,0-1 1 0 0,1 1-1 0 0,-1-1 1 0 0,1 1-1 0 0,-1-1 1 0 0,0 1-1 0 0,1-1 1 0 0,-1 1-1 0 0,0 0 1 0 0,0-1-1 0 0,1 1 1 0 0,-1 0-1 0 0,0-1 1 0 0,0 1-4 0 0,1 29 125 0 0,-2-15-54 0 0,1-14-65 0 0,0 0 0 0 0,0 0 0 0 0,0 0 0 0 0,1 0 1 0 0,-1 0-1 0 0,0 0 0 0 0,0 0 0 0 0,0 0 1 0 0,1 0-1 0 0,-1-1 0 0 0,0 1 0 0 0,1 0 1 0 0,-1 0-1 0 0,1 0 0 0 0,-1-1 0 0 0,1 1 1 0 0,-1 0-1 0 0,1 0 0 0 0,-1-1 0 0 0,1 1 0 0 0,0 0 1 0 0,-1-1-1 0 0,1 1 0 0 0,0-1 0 0 0,0 1 1 0 0,0-1-1 0 0,0 1-6 0 0,-1-1 5 0 0,1 1 0 0 0,0-1 1 0 0,-1 1-1 0 0,1 0 0 0 0,-1-1 0 0 0,1 1 1 0 0,-1 0-1 0 0,1-1 0 0 0,-1 1 0 0 0,0 0 1 0 0,1 0-1 0 0,-1-1 0 0 0,0 1 0 0 0,1 0 1 0 0,-1 0-1 0 0,0 0 0 0 0,0 0 1 0 0,0-1-1 0 0,0 1 0 0 0,0 0 0 0 0,0 0 1 0 0,0 1-6 0 0,0 4 18 0 0,-1-3 2 0 0,1 0 0 0 0,0 0 1 0 0,0 0-1 0 0,0 0 0 0 0,1 0 0 0 0,-1 0 0 0 0,1 0 0 0 0,-1 0 0 0 0,1 0 1 0 0,0 0-21 0 0,12 16 60 0 0,-12-17-59 0 0,0 0 0 0 0,-1-1 0 0 0,1 1 0 0 0,-1 0 1 0 0,0 0-1 0 0,0-1 0 0 0,1 1 0 0 0,-1 0 0 0 0,0 0 1 0 0,0 0-2 0 0,0 0 2 0 0,0 0 0 0 0,0 0 1 0 0,0 1-1 0 0,1-1 0 0 0,-1 0 1 0 0,1 0-1 0 0,0 0 1 0 0,0 0-1 0 0,0 0 0 0 0,0 0 1 0 0,0 0-1 0 0,0 0 1 0 0,0 0-3 0 0,1 0 3 0 0,-1 0 0 0 0,0 0 1 0 0,0 0-1 0 0,0 0 0 0 0,0 0 1 0 0,-1 0-1 0 0,1 0 0 0 0,0 0 1 0 0,-1 0-1 0 0,1 0 1 0 0,-1 1-1 0 0,0-1 0 0 0,0 0-3 0 0,0-1 2 0 0,0 0 0 0 0,0 0 0 0 0,0 0 0 0 0,0 0 0 0 0,0-1 1 0 0,0 1-1 0 0,0 0 0 0 0,1 0 0 0 0,-1 0 0 0 0,0 0 0 0 0,0-1 0 0 0,1 1 0 0 0,-1 0 0 0 0,1 0 0 0 0,-1-1 0 0 0,0 1 0 0 0,1 0 0 0 0,-1-1 0 0 0,1 1 0 0 0,0 0 0 0 0,-1-1 0 0 0,1 1 0 0 0,0-1 0 0 0,-1 1 0 0 0,1-1 1 0 0,0 1-3 0 0,0-1 2 0 0,-1 1 0 0 0,1-1 0 0 0,0 1 0 0 0,-1-1 0 0 0,1 1 0 0 0,0 0 0 0 0,-1-1 0 0 0,1 1 0 0 0,-1-1 0 0 0,1 1 0 0 0,-1 0 0 0 0,0 0 0 0 0,1-1 0 0 0,-1 1 0 0 0,1 0 0 0 0,-1 0 0 0 0,0 0 0 0 0,0-1 1 0 0,0 1-1 0 0,1 0 0 0 0,-1 0 0 0 0,0 0 0 0 0,0 0 0 0 0,0-1 0 0 0,0 1 0 0 0,0 0-2 0 0,0 10 10 0 0,3-8-7 0 0,-1-1-3 0 0,0-1 0 0 0,-1 0 0 0 0,1 0-1 0 0,-1 1 1 0 0,1-1 0 0 0,-1 1 0 0 0,0 0 0 0 0,0-1-1 0 0,1 1 1 0 0,-1 0 0 0 0,0 0 0 0 0,-1-1 0 0 0,1 1 0 0 0,0 1 0 0 0,16 17 10 0 0,2 0 33 0 0,1-4-32 0 0,-19-16-11 0 0,1 1 0 0 0,0 0 0 0 0,0-1 0 0 0,-1 0 0 0 0,1 1 0 0 0,0-1 0 0 0,0 0 0 0 0,0 0 0 0 0,-1 0 0 0 0,1 0 0 0 0,-2 0 0 0 0,36 0 10 0 0,-36 0-8 0 0,1 0-1 0 0,-1 0 1 0 0,0 0 0 0 0,1 0-1 0 0,-1 0 1 0 0,0 0 0 0 0,0 0-1 0 0,1 0 1 0 0,-1 0 0 0 0,0 0-1 0 0,0 0 1 0 0,1 0 0 0 0,-1-1-1 0 0,0 1 1 0 0,0 0-1 0 0,1 0 1 0 0,-1 0 0 0 0,0 0-1 0 0,0-1 1 0 0,1 1 0 0 0,-1 0-1 0 0,0 0 1 0 0,0 0 0 0 0,0-1-1 0 0,0 1 1 0 0,1 0-2 0 0,2-4 9 0 0,0 2-11 0 0,26-12 59 0 0,-27 14-55 0 0,-1-1 0 0 0,1 0 0 0 0,-1 0-1 0 0,0 0 1 0 0,1 0 0 0 0,-1 0 0 0 0,0 0 0 0 0,0 0 0 0 0,0 0 0 0 0,1-1-2 0 0,6-6 45 0 0,18-18-38 0 0,-20 20 11 0 0,14-14 42 0 0,-19 19-58 0 0,-1 1-1 0 0,0 0 1 0 0,0 0 0 0 0,1 0-1 0 0,-1 0 1 0 0,0-1 0 0 0,0 1-1 0 0,0 0 1 0 0,0 0 0 0 0,1 0-1 0 0,-1-1 1 0 0,0 1 0 0 0,0 0-1 0 0,0 0 1 0 0,0-1-1 0 0,0 1 1 0 0,0 0 0 0 0,1-1-1 0 0,-1 1 1 0 0,0 0 0 0 0,0 0-1 0 0,0-1 1 0 0,0 1 0 0 0,0 0-1 0 0,0-1 1 0 0,0 1-2 0 0,0-13 21 0 0,0 13-19 0 0,0 0-1 0 0,0-1 1 0 0,0 1 0 0 0,0 0-1 0 0,0-1 1 0 0,0 1 0 0 0,0 0-1 0 0,0 0 1 0 0,0-1 0 0 0,0 1-1 0 0,0 0 1 0 0,0 0 0 0 0,0-1-1 0 0,0 1 1 0 0,1 0-1 0 0,-1 0 1 0 0,0-1 0 0 0,0 1-1 0 0,0 0 1 0 0,0 0 0 0 0,1-1-1 0 0,-1 1 1 0 0,0 0 0 0 0,0 0-1 0 0,1 0 1 0 0,-1 0-2 0 0,13-17 11 0 0,-12 16-10 0 0,-1-1 0 0 0,1 1 0 0 0,-1 0 0 0 0,0-1 0 0 0,1 0 1 0 0,-1 1-1 0 0,0-1 0 0 0,0 1 0 0 0,0-2-1 0 0,0 3 0 0 0,0-3 54 0 0,0-4 8 0 0,0 2-59 0 0,0-5 46 0 0,0-7 61 0 0,0 16-110 0 0,0 0 0 0 0,1 1 0 0 0,-1-1 0 0 0,0 1 0 0 0,0-1 0 0 0,0 0 0 0 0,0 1 0 0 0,0-1 0 0 0,0 1 0 0 0,0-1 0 0 0,-1 0 0 0 0,1 1 0 0 0,0-1 0 0 0,0 1 0 0 0,0-1 0 0 0,-1 0 0 0 0,1 1 0 0 0,0-1 0 0 0,-1 1 0 0 0,1-1 0 0 0,0 1 0 0 0,-1-1 0 0 0,1 1 0 0 0,0-1 0 0 0,-1 1 0 0 0,1 0 0 0 0,-1-1 0 0 0,1 1 0 0 0,-1-1 0 0 0,1 1 0 0 0,-1 0 0 0 0,0-1 0 0 0,-7-4 0 0 0,7 4 0 0 0,1 0 0 0 0,-1 0 0 0 0,1 0 0 0 0,0 0 0 0 0,-1 0 0 0 0,1 0 0 0 0,0 0 0 0 0,0 0 0 0 0,-1 0 0 0 0,1 0 0 0 0,0 0 0 0 0,0 0 0 0 0,0 0 0 0 0,1-1 0 0 0,-1-15 10 0 0,0 17-9 0 0,0 0 0 0 0,0 0-1 0 0,0 0 1 0 0,0 0 0 0 0,0 0 0 0 0,0 0-1 0 0,0 0 1 0 0,0-1 0 0 0,0 1 0 0 0,0 0-1 0 0,0 0 1 0 0,0 0 0 0 0,0 0 0 0 0,0 0-1 0 0,0 0 1 0 0,0 0 0 0 0,0 0 0 0 0,0-1-1 0 0,0 1 1 0 0,0 0 0 0 0,0 0 0 0 0,0 0-1 0 0,0 0 1 0 0,0 0 0 0 0,-1 0 0 0 0,1 0-1 0 0,0 0 1 0 0,0 0 0 0 0,0-1 0 0 0,0 1-1 0 0,0 0 1 0 0,0 0 0 0 0,0 0 0 0 0,0 0-1 0 0,0 0 1 0 0,0 0 0 0 0,-1 0 0 0 0,1 0-1 0 0,0 0 1 0 0,0 0 0 0 0,0 0 0 0 0,0 0-1 0 0,0 0 1 0 0,0 0 0 0 0,0 0 0 0 0,0 0-1 0 0,-1 0 1 0 0,1 0 0 0 0,0 0 0 0 0,0 0-1 0 0,0 0 1 0 0,0 0 0 0 0,0 0 0 0 0,0 0-1 0 0,0 0 1 0 0,0 0 0 0 0,-1 0-1 0 0,0 0 1 0 0,-1 0 0 0 0,1 0 0 0 0,-1 0 1 0 0,1 0-1 0 0,-1-1 0 0 0,1 1 0 0 0,-1-1 0 0 0,1 1 1 0 0,-2-1-2 0 0,-13-12 10 0 0,16 13-8 0 0,-1-1-1 0 0,1 1 1 0 0,0 0 0 0 0,0 0-1 0 0,0-1 1 0 0,0 1 0 0 0,-1 0-1 0 0,1 0 1 0 0,0 0 0 0 0,0 0-1 0 0,-1-1 1 0 0,1 1 0 0 0,0 0-1 0 0,0 0 1 0 0,-1 0-1 0 0,1 0 1 0 0,0 0 0 0 0,0 0-1 0 0,-1 0 1 0 0,1 0 0 0 0,0 0-1 0 0,-1-1 1 0 0,1 1 0 0 0,0 0-1 0 0,0 1 1 0 0,-1-1-2 0 0,-15 0 11 0 0,14-1-11 0 0,0 1 0 0 0,1 0 0 0 0,-1 1 0 0 0,0-1 0 0 0,0 0 0 0 0,0 0 0 0 0,1 1 0 0 0,-1-1 0 0 0,0 1 0 0 0,0 0 0 0 0,-17 12 0 0 0,12-12 0 0 0,2 1 0 0 0,-6 18 0 0 0,-2-1 0 0 0,7-3 0 0 0,-7-9 0 0 0,6 6 0 0 0,-6-7 0 0 0,7 11 0 0 0,-11 13 0 0 0,16-28 0 0 0,2 5 0 0 0,-1 4 0 0 0,-3-8 0 0 0,1-2 0 0 0,0 0 0 0 0,1 1 0 0 0,-1-1 0 0 0,1 0 0 0 0,-1 1 0 0 0,1-1 0 0 0,0 1 0 0 0,-1 0 0 0 0,1-1 0 0 0,0 1 0 0 0,0 0 0 0 0,0 0 0 0 0,1 0 0 0 0,-2 1 0 0 0,-11 16 0 0 0,10-8-12 0 0,3-5-31 0 0,0-6 43 0 0,0 2-89 0 0,0-1-97 0 0,0-1-148 0 0,0 0-2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18.8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6000 0 0,'0'0'174'0'0,"0"0"44"0"0,0 0 72 0 0,0 0 29 0 0,0 0 8 0 0,0 0-7 0 0,0 0-35 0 0,0 0-18 0 0,0 0-3 0 0,0 3-7 0 0,0 11-26 0 0,0-14-227 0 0,0 0 0 0 0,0 0-1 0 0,0 0 1 0 0,0 0 0 0 0,0 0 0 0 0,0 0 0 0 0,0 0 0 0 0,0 0 0 0 0,0 1 0 0 0,0-1 0 0 0,0 0 0 0 0,0 0 0 0 0,0 0-1 0 0,0 0 1 0 0,0 0 0 0 0,0 0 0 0 0,0 0 0 0 0,0 0 0 0 0,0 1 0 0 0,0-1 0 0 0,0 0 0 0 0,0 0 0 0 0,0 0-1 0 0,0 0 1 0 0,0 0 0 0 0,0 0 0 0 0,0 0 0 0 0,0 0 0 0 0,0 0 0 0 0,1 0 0 0 0,-1 1 0 0 0,0-1 0 0 0,0 0 0 0 0,0 0-1 0 0,0 0 1 0 0,0 0 0 0 0,0 0 0 0 0,0 0 0 0 0,0 0 0 0 0,0 0 0 0 0,1 0 0 0 0,-1 0 0 0 0,0 0 0 0 0,0 0 0 0 0,0 0-1 0 0,0 0 1 0 0,0 0 0 0 0,0 0 0 0 0,0 0 0 0 0,0 0 0 0 0,1 0 0 0 0,-1 0 0 0 0,0 0 0 0 0,0 0 0 0 0,0 0-1 0 0,0 0 1 0 0,0 0-4 0 0,13 0 218 0 0,-13 0-214 0 0,0 0-1 0 0,1 0 1 0 0,-1 0 0 0 0,0 0 0 0 0,0 0 0 0 0,0 0 0 0 0,0 0 0 0 0,0-1 0 0 0,0 1 0 0 0,0 0-1 0 0,0 0 1 0 0,1 0 0 0 0,-1 0 0 0 0,0 1 0 0 0,0-1 0 0 0,0 0 0 0 0,0 0 0 0 0,0 0-1 0 0,0 0 1 0 0,0 0 0 0 0,0 0 0 0 0,1 0 0 0 0,-1 0 0 0 0,0 0 0 0 0,0 0 0 0 0,0 0 0 0 0,0 0-1 0 0,0 0 1 0 0,0 0 0 0 0,0 0 0 0 0,0 0 0 0 0,0 0 0 0 0,0 1 0 0 0,0-1 0 0 0,1 0-1 0 0,-1 0 1 0 0,0 0 0 0 0,0 0 0 0 0,0 0 0 0 0,0 0 0 0 0,0 0 0 0 0,0 0 0 0 0,0 1 0 0 0,0-1-1 0 0,0 0 1 0 0,0 0 0 0 0,0 0 0 0 0,0 0 0 0 0,0 0 0 0 0,0 0 0 0 0,0 0 0 0 0,0 0-1 0 0,0 1 1 0 0,0-1 0 0 0,0 0 0 0 0,0 0 0 0 0,0 0-4 0 0,-1 4 83 0 0,1-1-46 0 0,0-1 1 0 0,0 0 0 0 0,0 0 0 0 0,0 1 0 0 0,0-1 0 0 0,0 0-1 0 0,1 0 1 0 0,-1 1 0 0 0,1-1 0 0 0,-1 0 0 0 0,2 2-38 0 0,6 1 167 0 0,-8-5-157 0 0,1 1 0 0 0,0-1 1 0 0,-1 0-1 0 0,1 1 1 0 0,-1-1-1 0 0,1 0 0 0 0,-1 1 1 0 0,1-1-1 0 0,-1 1 1 0 0,0-1-1 0 0,1 1 0 0 0,-1-1 1 0 0,0 1-1 0 0,1-1 1 0 0,-1 1-1 0 0,0-1 1 0 0,1 1-1 0 0,-1-1 0 0 0,0 1 1 0 0,0 0-1 0 0,0-1 1 0 0,0 1-1 0 0,1-1 0 0 0,-1 1 1 0 0,0 0-1 0 0,0-1 1 0 0,0 1-1 0 0,0-1 0 0 0,0 1 1 0 0,-1 0-1 0 0,1-1 1 0 0,0 1-11 0 0,-1 14 202 0 0,1 26 272 0 0,1-28-369 0 0,2-3-58 0 0,3 0 14 0 0,-4-9-48 0 0,-1 1 1 0 0,0 0-1 0 0,0-1 0 0 0,0 1 1 0 0,0 0-1 0 0,0 0 0 0 0,-1 0 1 0 0,1 0-1 0 0,-1 0 0 0 0,1 0 1 0 0,-1 0-1 0 0,0 0 0 0 0,1 0 1 0 0,-1 1-14 0 0,-1 17 123 0 0,0-15-91 0 0,0 0-1 0 0,1 1 1 0 0,0-1 0 0 0,0 1-1 0 0,1-1 1 0 0,-1 0-1 0 0,1 1 1 0 0,0-1 0 0 0,2 5-32 0 0,-1-6 22 0 0,1 0 1 0 0,-1 1-1 0 0,0 0 1 0 0,-1-1-1 0 0,1 1 1 0 0,-1 0-1 0 0,0 0 1 0 0,0 0-1 0 0,0-1 1 0 0,-1 5-23 0 0,0 7 113 0 0,0 29 237 0 0,0-33-283 0 0,0-3-46 0 0,0 49 107 0 0,0-42-116 0 0,0-13-23 0 0,0-3-75 0 0,0 1-77 0 0,0-1-113 0 0,0 0 87 0 0,0 0-33 0 0,0 0-309 0 0,0 0 68 0 0,0 0-44 0 0,0 0-603 0 0,0 0-474 0 0,0 0-902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19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1 138 6824 0 0,'0'0'149'0'0,"0"0"23"0"0,0 0 13 0 0,0-3-21 0 0,0 1-153 0 0,0 1-1 0 0,0-1 0 0 0,0 1 0 0 0,0-1 1 0 0,1 0-1 0 0,-1 1 0 0 0,1-1 0 0 0,-1 1 0 0 0,1-2-10 0 0,4-4 96 0 0,3-2 107 0 0,-8 9-188 0 0,1 0-1 0 0,-1-1 1 0 0,0 1 0 0 0,0 0-1 0 0,0 0 1 0 0,0 0-1 0 0,1-1 1 0 0,-1 1 0 0 0,0 0-1 0 0,0 0 1 0 0,1 0-1 0 0,-1 0 1 0 0,0-1 0 0 0,0 1-1 0 0,1 0 1 0 0,-1 0 0 0 0,0 0-1 0 0,0 0 1 0 0,1 0-1 0 0,-1 0 1 0 0,0 0 0 0 0,1 0-1 0 0,-1 0 1 0 0,0 0-1 0 0,0 0 1 0 0,1 0-15 0 0,-1 0 19 0 0,1 0-1 0 0,0 0 1 0 0,-1 0-1 0 0,1 0 1 0 0,-1 0 0 0 0,1 0-1 0 0,0 0 1 0 0,-1 0-1 0 0,1 0 1 0 0,-1-1-1 0 0,1 1 1 0 0,0 0 0 0 0,-1 0-1 0 0,1-1 1 0 0,-1 1-1 0 0,1 0 1 0 0,-1-1-1 0 0,1 1 1 0 0,-1 0-1 0 0,1-1 1 0 0,-1 1 0 0 0,1-1-1 0 0,-1 1 1 0 0,0-1-1 0 0,1 1 1 0 0,-1-1-1 0 0,0 1 1 0 0,1-1 0 0 0,-1 1-1 0 0,0-1 1 0 0,0 1-1 0 0,1-1 1 0 0,-1 1-1 0 0,0-1 1 0 0,0 0 0 0 0,0 1-1 0 0,0-1 1 0 0,0 1-1 0 0,0-1 1 0 0,0 0-1 0 0,0 1 1 0 0,0-1-19 0 0,0 0 15 0 0,0 1-1 0 0,0 0 1 0 0,0-1-1 0 0,0 1 1 0 0,0 0-1 0 0,0 0 1 0 0,0-1-1 0 0,0 1 1 0 0,0 0-1 0 0,0-1 1 0 0,0 1-1 0 0,1 0 1 0 0,-1 0-1 0 0,0-1 1 0 0,0 1-1 0 0,0 0 1 0 0,0 0-1 0 0,0 0 1 0 0,1-1-1 0 0,-1 1 1 0 0,0 0-1 0 0,0 0 1 0 0,0 0-1 0 0,1-1 1 0 0,-1 1-1 0 0,0 0-14 0 0,18-12 394 0 0,-3 8-50 0 0,-15 4-338 0 0,0 0 0 0 0,0 0 0 0 0,0 0 0 0 0,0 0 0 0 0,0 0 0 0 0,1 0 0 0 0,-1 0 0 0 0,0 0 0 0 0,0 0 1 0 0,0 0-1 0 0,0 0 0 0 0,0 0 0 0 0,0 0 0 0 0,0 0 0 0 0,0 0 0 0 0,1 0 0 0 0,-1 0 0 0 0,0 0 0 0 0,0 0 0 0 0,0 0 0 0 0,0 0 0 0 0,0 0 1 0 0,0 0-1 0 0,0 0 0 0 0,0 0 0 0 0,0 0 0 0 0,1-1 0 0 0,-1 1 0 0 0,0 0 0 0 0,0 0 0 0 0,0 0 0 0 0,0 0 0 0 0,0 0 0 0 0,0 0 1 0 0,0 0-1 0 0,0 0 0 0 0,0 0 0 0 0,0 0 0 0 0,0-1 0 0 0,0 1 0 0 0,0 0 0 0 0,0 0 0 0 0,0 0 0 0 0,0 0 0 0 0,0 0 0 0 0,0 0 1 0 0,0 0-1 0 0,0 0 0 0 0,0-1 0 0 0,0 1 0 0 0,0 0 0 0 0,0 0 0 0 0,0 0 0 0 0,0 0 0 0 0,0 0 0 0 0,0 0 0 0 0,0 0-6 0 0,0-14 258 0 0,0 14-254 0 0,0 0-1 0 0,0 0 1 0 0,0 0 0 0 0,0 0 0 0 0,0 0 0 0 0,0 0 0 0 0,0 0-1 0 0,0 0 1 0 0,0-1 0 0 0,0 1 0 0 0,0 0 0 0 0,0 0 0 0 0,0 0-1 0 0,0 0 1 0 0,0 0 0 0 0,0 0 0 0 0,0 0 0 0 0,0 0 0 0 0,0-1-1 0 0,0 1 1 0 0,0 0 0 0 0,0 0 0 0 0,0 0 0 0 0,0 0 0 0 0,0 0-1 0 0,0 0 1 0 0,0 0 0 0 0,0 0 0 0 0,1 0 0 0 0,-1 0 0 0 0,0-1-1 0 0,0 1 1 0 0,0 0 0 0 0,0 0 0 0 0,0 0 0 0 0,0 0 0 0 0,0 0-1 0 0,0 0 1 0 0,0 0 0 0 0,1 0 0 0 0,-1 0 0 0 0,0 0 0 0 0,0 0-1 0 0,0 0 1 0 0,0 0 0 0 0,0 0 0 0 0,0 0 0 0 0,0 0 0 0 0,0 0-1 0 0,1 0 1 0 0,-1 0 0 0 0,0 0 0 0 0,0 0 0 0 0,0 0 0 0 0,0 0-1 0 0,0 0 1 0 0,0 0-4 0 0,5 0 73 0 0,-3 1-43 0 0,0-1 0 0 0,0 0 0 0 0,1 0 0 0 0,-1 0 1 0 0,0 0-1 0 0,0-1 0 0 0,1 1 0 0 0,-1 0 0 0 0,0-1 0 0 0,0 0 0 0 0,2 0-30 0 0,1-7 96 0 0,-4 7-91 0 0,-1 1 0 0 0,0-1 1 0 0,1 1-1 0 0,-1-1 0 0 0,0 1 0 0 0,1-1 0 0 0,-1 1 0 0 0,0-1 0 0 0,1 1 0 0 0,-1-1 1 0 0,1 1-1 0 0,-1 0 0 0 0,1-1 0 0 0,-1 1 0 0 0,1 0 0 0 0,-1-1 0 0 0,1 1 0 0 0,0 0 1 0 0,-1 0-1 0 0,1 0 0 0 0,-1-1 0 0 0,1 1 0 0 0,0 0 0 0 0,-1 0 0 0 0,1 0 1 0 0,-1 0-1 0 0,1 0 0 0 0,0 0 0 0 0,-1 0 0 0 0,1 0 0 0 0,0 0 0 0 0,0 1-5 0 0,15-1 114 0 0,-16 0-111 0 0,1 0 1 0 0,-1 0-1 0 0,0 0 1 0 0,0 0 0 0 0,1 0-1 0 0,-1 0 1 0 0,0 0-1 0 0,1 0 1 0 0,-1-1 0 0 0,0 1-1 0 0,0 0 1 0 0,1 0-1 0 0,-1 0 1 0 0,0 0-1 0 0,0 0 1 0 0,1 0 0 0 0,-1-1-1 0 0,0 1 1 0 0,0 0-1 0 0,0 0 1 0 0,1 0 0 0 0,-1-1-1 0 0,0 1 1 0 0,0 0-1 0 0,0 0 1 0 0,0-1-4 0 0,17-12 29 0 0,-16 13-24 0 0,1-1-1 0 0,0 1 0 0 0,0-1 0 0 0,-1 1 1 0 0,1-1-1 0 0,0 1 0 0 0,0 0 0 0 0,0 0 1 0 0,-1 0-1 0 0,1 0-4 0 0,-2 0 0 0 0,20 0 11 0 0,-19 0-11 0 0,0 0 0 0 0,0 0 0 0 0,0 0 0 0 0,0 0 0 0 0,0 0 0 0 0,0 0 0 0 0,0 0 0 0 0,0 1 0 0 0,0-1 0 0 0,0 0 0 0 0,0 1 0 0 0,0-1 0 0 0,0 0 0 0 0,1 1 0 0 0,5 12 0 0 0,6-6 0 0 0,-7 6 0 0 0,-5-13 0 0 0,0 1 1 0 0,-1-1 0 0 0,1 1-1 0 0,0-1 1 0 0,0 0 0 0 0,0 1 0 0 0,-1-1-1 0 0,1 0 1 0 0,0 0 0 0 0,0 0-1 0 0,0 0 1 0 0,0 0 0 0 0,-1 0 0 0 0,1 0-1 0 0,0 0 0 0 0,-1 0 0 0 0,0 0 1 0 0,0 0 0 0 0,0 0 0 0 0,1 0-1 0 0,-1 0 1 0 0,0 0 0 0 0,0 0 0 0 0,0 0-1 0 0,0 0 1 0 0,0 0 0 0 0,0 0 0 0 0,0 0-1 0 0,1 0 1 0 0,-1 0 0 0 0,0 0 0 0 0,0 0-1 0 0,0 0 1 0 0,0 0 0 0 0,0 0 0 0 0,0 0-1 0 0,0 0 1 0 0,0 0 0 0 0,1 0 0 0 0,-1 0-1 0 0,0 0 1 0 0,0 0 0 0 0,0 0 0 0 0,0 1-1 0 0,0-1 1 0 0,0 0 0 0 0,0 0 0 0 0,0 0-1 0 0,0 0 1 0 0,0 0 0 0 0,0 0 0 0 0,0 0-1 0 0,1 0 1 0 0,-1 0 0 0 0,0 0 0 0 0,0 1-1 0 0,0-1 1 0 0,0 0 0 0 0,0 0 0 0 0,0 0-1 0 0,0 0 1 0 0,0 0 0 0 0,0 0 0 0 0,0 0-1 0 0,0 0 1 0 0,0 1 0 0 0,0-1 0 0 0,0 0-1 0 0,0 0 1 0 0,0 0 0 0 0,0 0-1 0 0,0 0 1 0 0,0 0 0 0 0,-1 0-1 0 0,1 5 8 0 0,0-2-8 0 0,0 0 0 0 0,0 0 1 0 0,0 0-1 0 0,0 0 0 0 0,0 0 1 0 0,1 0-1 0 0,-1 0 0 0 0,1-1 1 0 0,1 3-1 0 0,2 2 0 0 0,-4-6 0 0 0,1 0 0 0 0,0 0 0 0 0,-1 0 0 0 0,1 0 0 0 0,-1 0 0 0 0,1 0 0 0 0,-1 0 0 0 0,1 0 0 0 0,-1 0 0 0 0,0 0 0 0 0,0 1 0 0 0,-5 13-1 0 0,4-14 2 0 0,0 1 0 0 0,0 0 0 0 0,0 0 1 0 0,0 1-1 0 0,1-1 0 0 0,-1 0 0 0 0,1 0 0 0 0,-1 0 0 0 0,1 0 0 0 0,-1 2-1 0 0,1 27 52 0 0,0 16-50 0 0,0-45-2 0 0,0 0 0 0 0,0 0 0 0 0,0 0 0 0 0,-1 0 0 0 0,1 0 0 0 0,-1 0 0 0 0,0 0 0 0 0,1 0 0 0 0,-1 0 0 0 0,0 0 0 0 0,0 0 0 0 0,0 0 0 0 0,0-1 0 0 0,-1 1 0 0 0,-4 8 0 0 0,0 13 0 0 0,0-10 0 0 0,-2 10 15 0 0,5-4 23 0 0,3-17-37 0 0,0 0 0 0 0,0 1 0 0 0,0-1-1 0 0,-1 0 1 0 0,1 0 0 0 0,-1 0 0 0 0,0 0 0 0 0,1-1 0 0 0,-1 1 0 0 0,0 0 0 0 0,0 0 0 0 0,0 0-1 0 0,0 0 1 0 0,-1-1-1 0 0,-4 9-1 0 0,0 10 1 0 0,0-10 0 0 0,4-8 0 0 0,1-1 0 0 0,0 1 0 0 0,0 0 0 0 0,0 0 0 0 0,0 0 0 0 0,0-1 0 0 0,1 1 0 0 0,-1 0 0 0 0,1 0 0 0 0,-1 0 0 0 0,1 1 0 0 0,0-1 0 0 0,-1 0 0 0 0,1 0 0 0 0,0 0 0 0 0,0 0 0 0 0,0 0 0 0 0,0 1 0 0 0,-1-1 0 0 0,1 0 0 0 0,-1 0 0 0 0,0 0 0 0 0,1 0 0 0 0,-1 0 0 0 0,0 0 0 0 0,0-1 0 0 0,0 1 0 0 0,-1 0 0 0 0,1 0 0 0 0,0-1 0 0 0,-1 1 0 0 0,1 0 0 0 0,-1-1 0 0 0,1 1 0 0 0,-1-1 0 0 0,-18 19 0 0 0,1-1 10 0 0,2 1 33 0 0,11-4-32 0 0,5-15-11 0 0,0-1 0 0 0,0 0 0 0 0,0 1 0 0 0,0-1 0 0 0,0 1 0 0 0,0-1 0 0 0,0 0 0 0 0,0 0 0 0 0,0 0 0 0 0,0 0 0 0 0,0 1 0 0 0,0-2 0 0 0,0 1 0 0 0,-1 0 0 0 0,1 0 0 0 0,-1 0 0 0 0,1 0 0 0 0,0 0 0 0 0,0 0 0 0 0,0 0 0 0 0,0 0 0 0 0,0 0 0 0 0,0 1 0 0 0,0-1 0 0 0,0 0 0 0 0,0 1 0 0 0,0-1 0 0 0,0 1 0 0 0,-1-1 0 0 0,2 1 0 0 0,-1 0 1 0 0,1 0 0 0 0,0-1-1 0 0,-1 1 1 0 0,1 0 0 0 0,0 0 0 0 0,0 0-1 0 0,-1 0 1 0 0,1-1 0 0 0,0 1-1 0 0,0 0 1 0 0,0 0 0 0 0,0 0 0 0 0,0 0-1 0 0,0 0 0 0 0,0 2 54 0 0,3-6-1 0 0,14-11-42 0 0,-16 14-11 0 0,1-1 0 0 0,0 1 0 0 0,-1-1 0 0 0,1 1 0 0 0,0 0 0 0 0,0-1 0 0 0,0 1 0 0 0,-1 0 0 0 0,1 0 0 0 0,0 0 0 0 0,-2 0 0 0 0,9 1 0 0 0,-6-1 6 0 0,-1 0 0 0 0,1 0 0 0 0,0 0 0 0 0,-1 0 0 0 0,1 0 0 0 0,0-1 0 0 0,-1 1 0 0 0,1-1 0 0 0,-1 0 0 0 0,2 0-6 0 0,6-5 10 0 0,-8 5-6 0 0,0 0 0 0 0,-1-1 0 0 0,1 1 0 0 0,0 0 0 0 0,0 1 0 0 0,0-1 0 0 0,0 0 0 0 0,0 0-1 0 0,0 1 1 0 0,0 0 0 0 0,0-1 0 0 0,0 1 0 0 0,0 0 0 0 0,0 0-4 0 0,80 0 127 0 0,-46 0-105 0 0,-30-1-1 0 0,-4 1-4 0 0,29 17-1 0 0,-27-14-12 0 0,4-2 21 0 0,19-2-1 0 0,-11 1-3 0 0,-16 0-20 0 0,0 0 0 0 0,0 0 0 0 0,0 0-1 0 0,0 0 1 0 0,1 0 0 0 0,-1 0 0 0 0,0 0-1 0 0,0 0 1 0 0,0 0 0 0 0,0 0 0 0 0,0 0-1 0 0,0 0 1 0 0,0 0 0 0 0,0 0-1 0 0,1 0 1 0 0,-1 0 0 0 0,0 0 0 0 0,0 0-1 0 0,0 0 1 0 0,0 0 0 0 0,0 0 0 0 0,0 0-1 0 0,0 0 1 0 0,0 0 0 0 0,1 0 0 0 0,-1 0-1 0 0,0 1 1 0 0,0-1 0 0 0,0 0 0 0 0,0 0-1 0 0,0 0 1 0 0,0 0 0 0 0,0 0 0 0 0,0 0-1 0 0,0 0 1 0 0,0 0 0 0 0,0 0 0 0 0,0 0-1 0 0,0 1 1 0 0,0-1 0 0 0,0 0 0 0 0,0 0-1 0 0,0 0 1 0 0,1 0 0 0 0,-1 0 0 0 0,0 0-1 0 0,0 0 1 0 0,0 0 0 0 0,0 1 0 0 0,-1-1-1 0 0,1 0 1 0 0,0 0 0 0 0,0 0 0 0 0,0 0-1 0 0,0 0 1 0 0,0 0 0 0 0,0 0-1 0 0,0 1 1 0 0,0 0 1 0 0,0 0-1 0 0,0 0 1 0 0,0 0-1 0 0,0 0 0 0 0,1-1 1 0 0,-1 1-1 0 0,0 0 1 0 0,0 0-1 0 0,0 0 1 0 0,1-1-1 0 0,-1 1 0 0 0,1 0 1 0 0,-1 0-1 0 0,0 0-1 0 0,1-1 4 0 0,0 0-1 0 0,0 1 1 0 0,-1-1-1 0 0,1 1 1 0 0,0-1 0 0 0,0 0-1 0 0,0 0 1 0 0,0 0-1 0 0,-1 1 1 0 0,1-1-1 0 0,0 0 1 0 0,0 0-1 0 0,0 0 1 0 0,0 0 0 0 0,0 0-4 0 0,1 0-18 0 0,-2 0-30 0 0,1 0-36 0 0,-1 0-20 0 0,0 0-36 0 0,0 0-43 0 0,0 0-46 0 0,0 0-50 0 0,0 0-48 0 0,0 0-41 0 0,0 0-37 0 0,0 0-121 0 0,0 0-37 0 0,0 0-1251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20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1 157 5344 0 0,'0'0'157'0'0,"3"0"-9"0"0,4 0-120 0 0,-4-3-29 0 0,5-6 14 0 0,10-2 62 0 0,-8 5 107 0 0,-4 2-28 0 0,0 1 33 0 0,7 0 279 0 0,-12 3-444 0 0,-1 0 0 0 0,0 0 1 0 0,1 0-1 0 0,-1 0 0 0 0,0 0 0 0 0,0 0 0 0 0,1 0 0 0 0,-1 0 1 0 0,0 0-1 0 0,1 0 0 0 0,-1 0 0 0 0,0 0 0 0 0,0-1 0 0 0,1 1 0 0 0,-1 0 1 0 0,0 0-1 0 0,0 0 0 0 0,0 0 0 0 0,1-1 0 0 0,-1 1 0 0 0,0 0 0 0 0,0 0 1 0 0,0 0-1 0 0,1-1 0 0 0,-1 1 0 0 0,0 0-22 0 0,16-12 572 0 0,17-4 222 0 0,-7 5-201 0 0,-7-2-161 0 0,1 6-67 0 0,-10 1-205 0 0,2-1 67 0 0,8 4 53 0 0,-16 3-231 0 0,0 0 0 0 0,0-1 0 0 0,0 1 0 0 0,0-1 1 0 0,0 0-1 0 0,2-1-49 0 0,13-5 226 0 0,10-4 125 0 0,-15 6-243 0 0,8-4 77 0 0,-2 7 16 0 0,-8 2-135 0 0,-1 0-37 0 0,27 0-33 0 0,-23 0 36 0 0,-6 0 19 0 0,0 0 33 0 0,-9 0-82 0 0,1 0 0 0 0,-1 0 0 0 0,0 0 0 0 0,1 0 0 0 0,-1 0 0 0 0,0 0 0 0 0,0 0 0 0 0,1 0 0 0 0,-1 0 0 0 0,0 0 0 0 0,1 0 0 0 0,-1 0 0 0 0,0 1 0 0 0,0-1 0 0 0,1 0 0 0 0,-1 0 0 0 0,0 0 1 0 0,0 0-1 0 0,0 0 0 0 0,1 1 0 0 0,-1-1 0 0 0,0 0 0 0 0,0 0 0 0 0,0 1 0 0 0,1-1 0 0 0,-1 0-2 0 0,13 13 31 0 0,-10-10 63 0 0,-3-3-2 0 0,12 3 30 0 0,-4 5 6 0 0,-7-7-120 0 0,-1-1 0 0 0,1 1 0 0 0,-1-1 0 0 0,0 1 0 0 0,1 0 0 0 0,-1-1 0 0 0,1 1 0 0 0,-1-1 0 0 0,1 1 0 0 0,0-1 0 0 0,-1 0 0 0 0,1 1 0 0 0,-1-1 0 0 0,1 0 0 0 0,0 1 0 0 0,-1-1 0 0 0,1 0 0 0 0,0 0 0 0 0,0 1 0 0 0,-1-1 0 0 0,1 0 0 0 0,0 0 0 0 0,-1 0 0 0 0,1 0 0 0 0,0 0-8 0 0,-1 0 2 0 0,0 0 1 0 0,0 0 0 0 0,0 0-1 0 0,0 0 1 0 0,0 0 0 0 0,1 0-1 0 0,-1 0 1 0 0,0 0 0 0 0,0 0-1 0 0,0 0 1 0 0,0 0 0 0 0,0 0-1 0 0,0 0 1 0 0,0 0 0 0 0,0 0-1 0 0,1 0 1 0 0,-1 0 0 0 0,0 0-1 0 0,0 0 1 0 0,0 0 0 0 0,0 0-1 0 0,0 0 1 0 0,0 0 0 0 0,0 0-1 0 0,0 0 1 0 0,0 0 0 0 0,1 0-1 0 0,-1 0 1 0 0,0 0 0 0 0,0 0-1 0 0,0 1 1 0 0,0-1 0 0 0,0 0-1 0 0,0 0 1 0 0,0 0 0 0 0,0 0-1 0 0,0 0 1 0 0,0 0 0 0 0,0 0-1 0 0,0 0 1 0 0,0 0 0 0 0,0 1-1 0 0,0-1 1 0 0,0 0 0 0 0,0 0-1 0 0,0 0 1 0 0,0 0 0 0 0,0 0-1 0 0,0 0 1 0 0,0 0 0 0 0,0 0-1 0 0,0 1 1 0 0,0-1 0 0 0,0 0-1 0 0,0 0 1 0 0,0 0 0 0 0,0 0-3 0 0,0 33 278 0 0,0-30-156 0 0,3 0-2 0 0,-1-1-105 0 0,-1-1-4 0 0,0 0 0 0 0,0 0 1 0 0,1 1-1 0 0,-1-1 0 0 0,0 1 0 0 0,0-1 0 0 0,0 1 0 0 0,0-1 0 0 0,-1 1 0 0 0,1-1 0 0 0,0 1 0 0 0,0 1-11 0 0,1 14 156 0 0,-2 9 36 0 0,0 7 80 0 0,0 60 251 0 0,0-49-382 0 0,0-39-127 0 0,0 0 0 0 0,1 0 1 0 0,0-1-1 0 0,0 1 1 0 0,0 0-1 0 0,1 0 0 0 0,0-1 1 0 0,0 1-1 0 0,0-1 1 0 0,2 4-15 0 0,-3-3 23 0 0,1 1 0 0 0,-1-1 0 0 0,0 0 0 0 0,-1 1 1 0 0,1-1-1 0 0,-1 0 0 0 0,0 1 0 0 0,-1-1 1 0 0,0 5-24 0 0,0 10 60 0 0,1-11-51 0 0,0-6 0 0 0,-1-1 0 0 0,1 1 0 0 0,0 0 1 0 0,1-1-1 0 0,-1 1 0 0 0,0 0 0 0 0,1-1 1 0 0,-1 1-1 0 0,1 0 0 0 0,0 0-9 0 0,5 7 35 0 0,-4-8-32 0 0,-1 0 1 0 0,0-1-1 0 0,0 1 0 0 0,0 0 0 0 0,0 0 0 0 0,0 0 1 0 0,-1 0-1 0 0,1 0 0 0 0,-1 0 0 0 0,1 0 1 0 0,-1 0-1 0 0,0 0 0 0 0,1 0 0 0 0,-1 0-3 0 0,-1 36 53 0 0,0-22-20 0 0,0 1 0 0 0,2 0-1 0 0,0-1 1 0 0,3 17-33 0 0,9 6 27 0 0,-7 0 26 0 0,0-18-41 0 0,-3-13-10 0 0,-1 0 0 0 0,0 0 1 0 0,-1 0-1 0 0,1 1 0 0 0,-2-1 1 0 0,1 0-3 0 0,-1 0 11 0 0,1 0 0 0 0,0 0 1 0 0,0 0-1 0 0,1-1 0 0 0,2 6-11 0 0,3 17 16 0 0,0 22 32 0 0,0-23-32 0 0,-5-21-1 0 0,0 0 0 0 0,0-1 0 0 0,-1 1 0 0 0,0 0 1 0 0,0 5-16 0 0,-1 11 21 0 0,-1 1 53 0 0,3 18-74 0 0,-1-35 10 0 0,1 0 1 0 0,-1 0 0 0 0,1 0 0 0 0,0 0 0 0 0,1 0-1 0 0,0-1 1 0 0,1 3-11 0 0,0-3 10 0 0,-1 1 0 0 0,0-1 0 0 0,0 1 0 0 0,1 7-10 0 0,-1 15 64 0 0,-1-8-9 0 0,7 1-39 0 0,-4-10-2 0 0,4 13 62 0 0,-5-9-40 0 0,9 25 11 0 0,-11-38-39 0 0,8 28 164 0 0,14 26-172 0 0,-18-47 26 0 0,5 15 34 0 0,-8-1 11 0 0,-3-19-58 0 0,0 0-1 0 0,1 0 1 0 0,-1 0-1 0 0,1-1 0 0 0,1 1 1 0 0,-1 0-1 0 0,1-1 0 0 0,0 1 1 0 0,0-1-1 0 0,1 0 0 0 0,2 5-12 0 0,-3-7 9 0 0,1 0 0 0 0,-1 0-1 0 0,0 0 1 0 0,-1 1-1 0 0,1-1 1 0 0,0 1-1 0 0,-1-1 1 0 0,0 1-1 0 0,0 0 1 0 0,0-1-1 0 0,0 1 1 0 0,-1 0-1 0 0,1 0 1 0 0,-1 0-1 0 0,0 1-8 0 0,0-1 12 0 0,0 0-1 0 0,0 1 0 0 0,1-1 0 0 0,-1-1 0 0 0,1 1 0 0 0,0 0 0 0 0,0 0 1 0 0,1 0-1 0 0,-1 0 0 0 0,2 2-11 0 0,3 7 32 0 0,2 12 47 0 0,1 0-19 0 0,-6-16-39 0 0,-2-6-7 0 0,-1 0 0 0 0,1 0 0 0 0,0 1 0 0 0,-1-1-1 0 0,0 0 1 0 0,1 1 0 0 0,-1-1 0 0 0,-1 3-14 0 0,1 7 33 0 0,0-6-20 0 0,0 37 92 0 0,0 3 45 0 0,0 0 43 0 0,0-3 42 0 0,0-41-123 0 0,-1 0-39 0 0,1 0-1 0 0,-1 0 0 0 0,1-1 0 0 0,0 1 1 0 0,0 0-1 0 0,0 0 0 0 0,0 0 0 0 0,1 1-72 0 0,-1 1 71 0 0,1-2-57 0 0,-1-2-53 0 0,0 6 109 0 0,0 6 15 0 0,0 6 12 0 0,0-1-51 0 0,0-16-45 0 0,0 1 52 0 0,0-3 15 0 0,-3 0 18 0 0,-11 0 8 0 0,11 0 2 0 0,-28 0 49 0 0,0 0-52 0 0,-63 0 57 0 0,92 0-149 0 0,-1 0 0 0 0,1 0 0 0 0,0-1 0 0 0,0 1 0 0 0,0-1 0 0 0,0 0 0 0 0,0 1 0 0 0,-1-1 0 0 0,1 0 0 0 0,0 0 0 0 0,0 0 0 0 0,1 0 0 0 0,-1-1-1 0 0,0 1 0 0 0,0 0 0 0 0,0 0 0 0 0,0 0 0 0 0,0 0 0 0 0,0 0 0 0 0,0 0 0 0 0,0 1 0 0 0,0-1 0 0 0,-1 0 0 0 0,1 1 0 0 0,0 0-1 0 0,0 0 1 0 0,-1 0 0 0 0,-18 1-3 0 0,15-1 11 0 0,-1 1 1 0 0,0-1-1 0 0,1 0 1 0 0,-1-1-1 0 0,1 1 1 0 0,-1-1-1 0 0,1-1 0 0 0,-2 0-8 0 0,-5-3 0 0 0,9 3 0 0 0,0 0 0 0 0,1 1 0 0 0,-1-1 0 0 0,0 1 0 0 0,0 0 0 0 0,0 0 0 0 0,0 1 0 0 0,0-1 0 0 0,-3 1 0 0 0,-68 0 0 0 0,72 0 0 0 0,1 0 0 0 0,-1 0 0 0 0,1 1 0 0 0,0-1 0 0 0,-1 0 0 0 0,1 1 0 0 0,0 0 0 0 0,-1 0 0 0 0,1 0 0 0 0,0 0 0 0 0,0 0 0 0 0,0 0 0 0 0,-2 1 0 0 0,2 0 0 0 0,0-1 0 0 0,1 0 0 0 0,-1 0 0 0 0,0-1 0 0 0,0 1 0 0 0,0 0 0 0 0,0 0 0 0 0,0-1 0 0 0,0 1 0 0 0,0-1 0 0 0,0 0 0 0 0,0 0 0 0 0,-1 1 0 0 0,-12-2 0 0 0,11 0 0 0 0,0 1 0 0 0,0 0 0 0 0,0 0 0 0 0,0 0 0 0 0,0 0 0 0 0,0 1 0 0 0,0-1 0 0 0,1 1 0 0 0,-1 0 0 0 0,-1 1 0 0 0,-14 8-21 0 0,10-3 53 0 0,6-6-27 0 0,-6-2-78 0 0,0 0-3 0 0,-4 1-33 0 0,13 0-124 0 0,-1 0 71 0 0,1 0 63 0 0,-1 0 56 0 0,1 0 74 0 0,-1 0 96 0 0,-1 0 514 0 0,1 0-544 0 0,1 0-43 0 0,-1 0-56 0 0,0 0-72 0 0,1 0-84 0 0,-1 0-99 0 0,0 0-66 0 0,1 0-98 0 0,-1 0-110 0 0,0 0-117 0 0,0 0 277 0 0,1 0-34 0 0,0 0-34 0 0,-1 0-35 0 0,1 0-37 0 0,-1 0-38 0 0,1 0-39 0 0,-1 0-41 0 0,1 0-1760 0 0,0 0-1356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44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50 6176 0 0,'0'0'177'0'0,"0"0"-34"0"0,0 0 10 0 0,0 0 69 0 0,0 0 204 0 0,0 0 375 0 0,0 0 30 0 0,0 0-339 0 0,0 0-197 0 0,0 0-44 0 0,0 0 67 0 0,0 0 154 0 0,0 0-21 0 0,0 0 7 0 0,0 0 44 0 0,-3-3 11 0 0,-8-8 6 0 0,8 8-219 0 0,3 3-135 0 0,0 0-46 0 0,-3 0-3 0 0,-7 0 13 0 0,7 0-22 0 0,0-3 18 0 0,2 2-95 0 0,-8-6 83 0 0,4 4-36 0 0,-3 2 101 0 0,4 0-35 0 0,-2 1 47 0 0,5 0-176 0 0,-4-1 127 0 0,-12 3 374 0 0,13 0-409 0 0,-1 4 60 0 0,0 0 36 0 0,-4-5-101 0 0,-1 0-64 0 0,5 5-32 0 0,1 1-4 0 0,-10-2-1 0 0,-2 9 0 0 0,12-10 0 0 0,0 1 0 0 0,1 0 0 0 0,0-1 0 0 0,0 1 0 0 0,0 1 0 0 0,1-1 0 0 0,-1 3 0 0 0,1-3 0 0 0,-1 0 0 0 0,1 0 0 0 0,-1 0 0 0 0,0-1 0 0 0,0 1 0 0 0,0-1 0 0 0,-2 3 0 0 0,0-2 0 0 0,1 1 0 0 0,-1 0 0 0 0,2 0 0 0 0,-1 1 0 0 0,1-1 0 0 0,-1 1 0 0 0,1-1-1 0 0,1-2 2 0 0,0 1-1 0 0,1-1 0 0 0,-1 0 0 0 0,1 1 0 0 0,0 0 0 0 0,0 1 0 0 0,0-2 0 0 0,0 1 0 0 0,-1 0 0 0 0,1-1 0 0 0,-1 1 0 0 0,0-1-1 0 0,0 2 2 0 0,-3 2-1 0 0,4-7 0 0 0,0 1 0 0 0,0-1 0 0 0,0 1 0 0 0,0-1 0 0 0,0 1 0 0 0,1 0 0 0 0,-1-1 0 0 0,0 1 0 0 0,1 0 0 0 0,0-1 0 0 0,-1 1 0 0 0,1 0 0 0 0,0-1 0 0 0,0 1-1 0 0,0 66-71 0 0,0-35 73 0 0,4-8 5 0 0,1-10-30 0 0,1-1 0 0 0,0 0 0 0 0,3 4 24 0 0,-4-8 2 0 0,-4-9-2 0 0,0 0 0 0 0,-1 0 0 0 0,1 0 0 0 0,0 0 0 0 0,0 0 0 0 0,0 0 0 0 0,0 0 0 0 0,-1 0 0 0 0,1-1 0 0 0,0 1 0 0 0,0 0 0 0 0,1-1 0 0 0,-1 1 0 0 0,0-1 0 0 0,0 1 0 0 0,0-1 0 0 0,0 1 0 0 0,1-1 0 0 0,10 5 0 0 0,4 9 0 0 0,-11-10-12 0 0,1 1 1 0 0,0-1 0 0 0,0 0 0 0 0,1-1 0 0 0,-1 1-1 0 0,1-1 12 0 0,-1 0 4 0 0,-4-2-4 0 0,1 0 0 0 0,-1-1 0 0 0,1 1 0 0 0,-1-1 0 0 0,0 1 0 0 0,1-1 0 0 0,-1 0 0 0 0,1 0 0 0 0,-1 0 0 0 0,3 0 0 0 0,12 1 0 0 0,-3 6 0 0 0,-12-6 0 0 0,-1 0 0 0 0,0 0 0 0 0,1-1 0 0 0,-1 1 0 0 0,1 0 0 0 0,0-1 0 0 0,-1 1 0 0 0,1-1 0 0 0,-1 0 0 0 0,1 1 0 0 0,0-1 0 0 0,-1 0 0 0 0,1 0 0 0 0,15 0-22 0 0,27 0 69 0 0,-25 0-55 0 0,-1 0-52 0 0,1 0-75 0 0,-14 0 41 0 0,-1 0 48 0 0,8-3 24 0 0,-7 1-28 0 0,-2 1-19 0 0,1 0-42 0 0,-1 0-64 0 0,0-1-70 0 0,1 0-81 0 0,0 0-94 0 0,-2 2 68 0 0,-1-1-52 0 0,1 1-47 0 0,-1-1-41 0 0,1 1-145 0 0,0 0-39 0 0,1 0-176 0 0,0 0-468 0 0</inkml:trace>
  <inkml:trace contextRef="#ctx0" brushRef="#br0" timeOffset="449.15">591 0 7024 0 0,'0'0'157'0'0,"0"0"23"0"0,0 3 12 0 0,0 27 7 0 0,0-28-200 0 0,0 0 1 0 0,0-1 0 0 0,0 1-1 0 0,1 0 1 0 0,-1-1-1 0 0,1 1 1 0 0,-1-1 0 0 0,1 1-1 0 0,-1 0 1 0 0,1-1 0 0 0,1 2 0 0 0,2 4 33 0 0,-2-3 18 0 0,0 0 34 0 0,0 2 91 0 0,-2 1 88 0 0,0 0 52 0 0,1 0-35 0 0,1 6 188 0 0,1 0-102 0 0,0-1-78 0 0,-1-5-82 0 0,0 0 0 0 0,-1 1 0 0 0,0-1-1 0 0,1 8-206 0 0,-2-5 256 0 0,2-1-66 0 0,0 0-25 0 0,3 1 13 0 0,-1 1 23 0 0,1 2 70 0 0,-2 0-33 0 0,4 12 152 0 0,-1-4-126 0 0,-3-8-56 0 0,1 0-1 0 0,1 0 0 0 0,2 2-207 0 0,5 7 303 0 0,-1-3 62 0 0,-6-2-62 0 0,-2-4-91 0 0,4 0 83 0 0,-6-11-253 0 0,0-1 1 0 0,0 1 0 0 0,-1-1 0 0 0,1 1-1 0 0,0-1 1 0 0,-1 1 0 0 0,1-1 0 0 0,-1 1-1 0 0,0 0 1 0 0,1-1 0 0 0,-1 1-1 0 0,0 0 1 0 0,0-1-43 0 0,1 10 136 0 0,1-2-54 0 0,7 11 14 0 0,-7-16-63 0 0,1 5 97 0 0,-2-3-73 0 0,0 1-11 0 0,4 2 25 0 0,-4-8-49 0 0,0 1-1 0 0,0-1 0 0 0,0 1 1 0 0,0-1-1 0 0,0 1 0 0 0,-1 0 0 0 0,1-1 1 0 0,-1 1-1 0 0,1 0 0 0 0,-1-1 1 0 0,1 3-23 0 0,-1-1 161 0 0,0-3 2 0 0,0 0 6 0 0,0 0 6 0 0,0 0 2 0 0,0 0-5 0 0,0 0-23 0 0,0 0-11 0 0,0 0-1 0 0,0-3-22 0 0,3-11-92 0 0,10-2-11 0 0,-11 14-7 0 0,-1 0 0 0 0,1 0-1 0 0,-1 0 1 0 0,1 0 0 0 0,-1 0 0 0 0,0 0 0 0 0,0 0-1 0 0,0-1 1 0 0,0 1 0 0 0,0 0 0 0 0,0-1-1 0 0,-1 1 1 0 0,1 0 0 0 0,-1-1-4 0 0,3-11 0 0 0,0 7 0 0 0,1 0 0 0 0,-1 0 0 0 0,5-7 0 0 0,2-3 0 0 0,11-32 0 0 0,-20 48-1 0 0,0 0 0 0 0,0 0-1 0 0,0 0 1 0 0,-1-1 0 0 0,1 1-1 0 0,0 0 1 0 0,0 0 0 0 0,1 0-1 0 0,-1 0 1 0 0,0 1 0 0 0,0-1-1 0 0,1 0 2 0 0,-1 0-8 0 0,1 1 0 0 0,-1-1 0 0 0,1 1 0 0 0,-1-1 0 0 0,1 1 0 0 0,-1 0 0 0 0,1 0 0 0 0,-1 0 0 0 0,1 0 0 0 0,-1 0 8 0 0,12-3-65 0 0,-3-2 38 0 0,-2 2 23 0 0,-3 11 4 0 0,-5-8 0 0 0,1 1 0 0 0,-1-1 0 0 0,0 0 0 0 0,1 0 0 0 0,-1 1 0 0 0,0-1 0 0 0,1 0 0 0 0,-1 0 0 0 0,0 0 0 0 0,1 0 0 0 0,-1 0 0 0 0,0 1 0 0 0,1-1 0 0 0,-1 0 0 0 0,1 0 0 0 0,-1 0 0 0 0,0 0 0 0 0,1 0 0 0 0,-1 0 0 0 0,0 0 0 0 0,1 0 0 0 0,-1-1 0 0 0,1 1 0 0 0,-1 0 0 0 0,1 0 0 0 0,-1 0 0 0 0,1 0 0 0 0,-1-1 0 0 0,1 1 0 0 0,-1 0 0 0 0,1 0 0 0 0,0 0 0 0 0,-1 0 0 0 0,1 0 0 0 0,-1 0 0 0 0,1 0 0 0 0,-1 0 0 0 0,1 1 0 0 0,0-1 0 0 0,-1 0 0 0 0,1 0 0 0 0,0 1 0 0 0,0-1 0 0 0,0 1 0 0 0,0 0 0 0 0,1 1 0 0 0,-1-1 0 0 0,0 0 0 0 0,0 0 0 0 0,0 0 0 0 0,-1 1 0 0 0,1-1 0 0 0,0 1 0 0 0,0-1 0 0 0,0 1 0 0 0,12 15 0 0 0,1-1 0 0 0,2 17 0 0 0,-15-32 0 0 0,0 1 0 0 0,-1-1 0 0 0,0 1 0 0 0,1-1 0 0 0,-1 1 0 0 0,0-1 0 0 0,0 1 0 0 0,0-1 0 0 0,0 1 0 0 0,0-1 0 0 0,0 1 0 0 0,0-1 0 0 0,0 1 0 0 0,0-1 0 0 0,0 1 0 0 0,1-1 0 0 0,-1 1 0 0 0,0-1 0 0 0,1 1 0 0 0,-1-1 0 0 0,1 1 0 0 0,10 14 0 0 0,-8-8-20 0 0,0-3 67 0 0,0-3-70 0 0,1-1-80 0 0,-1-1 10 0 0,0 0-33 0 0,-3 3-220 0 0,0 8-7 0 0,0-8 129 0 0,0-3 47 0 0,2 0-102 0 0,-1 0 60 0 0,1 0 52 0 0,-1 0 44 0 0,0 0 27 0 0,0 0 35 0 0,3 0-94 0 0,-2 0 10 0 0,0 0-138 0 0,-2 0 146 0 0,0 0-37 0 0,0 1-5 0 0,0-1-37 0 0,0 1-42 0 0,0 0-47 0 0,0-1-52 0 0,0 1-47 0 0,0 1-43 0 0,0-1-36 0 0,0 1-139 0 0,0-1-36 0 0,0 5-1443 0 0</inkml:trace>
  <inkml:trace contextRef="#ctx0" brushRef="#br0" timeOffset="817.33">1328 295 8032 0 0,'0'0'182'0'0,"0"0"29"0"0,0 0 12 0 0,-2 0 42 0 0,-3 0-137 0 0,1 0 39 0 0,1 0 41 0 0,-7 2 526 0 0,6 0-393 0 0,1 1-78 0 0,2 0-156 0 0,1 1-70 0 0,-1-2 117 0 0,-1 2 34 0 0,-2-1-90 0 0,0 1 47 0 0,1-1 0 0 0,-1 1 1 0 0,1 0-1 0 0,0 0 1 0 0,-3 4-146 0 0,4-1 117 0 0,1-1-45 0 0,-2 0 154 0 0,2-5-200 0 0,0 0 1 0 0,0 0 0 0 0,-1 1 0 0 0,1-1-1 0 0,1 1 1 0 0,-1-1 0 0 0,0 1 0 0 0,0-1 0 0 0,0 1-1 0 0,1-1 1 0 0,-1 2-27 0 0,-2 28 360 0 0,3-19-286 0 0,0 2 48 0 0,0 35 392 0 0,0-29-350 0 0,1-18-148 0 0,-1 1 1 0 0,0-1 0 0 0,0 0-1 0 0,1 0 1 0 0,-1 0 0 0 0,1 0-1 0 0,0 0 1 0 0,0-1 0 0 0,0 1 0 0 0,0 0-1 0 0,0 0 1 0 0,0 0-17 0 0,0 0 12 0 0,0-1 1 0 0,0 1-1 0 0,0-1 1 0 0,0 1-1 0 0,-1-1 0 0 0,1 1 1 0 0,-1-1-1 0 0,1 1 1 0 0,-1 0-1 0 0,0-1 0 0 0,1 1 1 0 0,-1 0-13 0 0,3 3 83 0 0,10 6-3 0 0,1-5-3 0 0,-9 5-21 0 0,9-6-29 0 0,-6 0 5 0 0,-6-4-24 0 0,-1 0 0 0 0,1 0 1 0 0,-1 0-1 0 0,1 0 1 0 0,-1-1-1 0 0,1 1 0 0 0,0 0 1 0 0,-1-1-1 0 0,1 1 0 0 0,0-1 1 0 0,-1 0-1 0 0,1 1 1 0 0,0-1-1 0 0,0 0-8 0 0,7 0 67 0 0,16 0 170 0 0,-10 0-157 0 0,-13 0-65 0 0,0 0 0 0 0,-1-1 0 0 0,1 1 0 0 0,0 0 0 0 0,0-1 0 0 0,0 1 0 0 0,-1-1-1 0 0,1 0 1 0 0,0 0 0 0 0,0 1 0 0 0,-1-1 0 0 0,1 0 0 0 0,-1 0-15 0 0,1-1 17 0 0,0 1 0 0 0,-1 1-1 0 0,1-1 1 0 0,0 0-1 0 0,-1 0 1 0 0,1 1 0 0 0,0-1-1 0 0,0 1 1 0 0,-1-1 0 0 0,1 1-1 0 0,0 0 1 0 0,0-1 0 0 0,0 1-17 0 0,-1 0 5 0 0,-1 1 0 0 0,1-1 1 0 0,-1 0-1 0 0,1 0 1 0 0,-1 0-1 0 0,1 0 1 0 0,-1 0-1 0 0,1 0 1 0 0,-1 0-1 0 0,1 0 1 0 0,-1 0-1 0 0,1-1 1 0 0,-1 1-1 0 0,1 0 1 0 0,-1 0-1 0 0,1 0 1 0 0,-1-1-1 0 0,1 1 1 0 0,-1 0-1 0 0,0 0 0 0 0,1-1 1 0 0,-1 1-1 0 0,1 0 1 0 0,-1-1-1 0 0,0 1 1 0 0,1 0-1 0 0,-1-1 1 0 0,0 1-1 0 0,1-1 1 0 0,-1 1-1 0 0,0-1 1 0 0,1 0-6 0 0,3-5 65 0 0,8-1 24 0 0,-11 7-83 0 0,0-1 0 0 0,0 1 0 0 0,0-1 0 0 0,0 1 0 0 0,0-1 0 0 0,0 0 0 0 0,0 1-1 0 0,0-1 1 0 0,0 0 0 0 0,0 0 0 0 0,0 1 0 0 0,-1-1 0 0 0,1 0 0 0 0,0 0 0 0 0,0 0 0 0 0,-1 0-6 0 0,1-1 8 0 0,0 1 0 0 0,-1-1 1 0 0,0 1-1 0 0,1-1 1 0 0,-1 1-1 0 0,0-1 0 0 0,0 1 1 0 0,0-1-1 0 0,0 1 1 0 0,0-1-9 0 0,0 1 7 0 0,0-1 0 0 0,0 1 1 0 0,0-1-1 0 0,0 1 0 0 0,1-1 1 0 0,-1 1-1 0 0,0-1 0 0 0,1 1 1 0 0,-1-1-1 0 0,1 1-7 0 0,4-8 41 0 0,-4 8-34 0 0,0 0 0 0 0,0-1 1 0 0,0 1-1 0 0,0-1 1 0 0,-1 0-1 0 0,1 1 0 0 0,0-1 1 0 0,-1 1-1 0 0,1-1 0 0 0,-1 0 1 0 0,0 0-1 0 0,0 1 0 0 0,1-1 1 0 0,-1 0-8 0 0,0-15 33 0 0,1 13-19 0 0,0-1-1 0 0,-1 1 1 0 0,0-1 0 0 0,0 1 0 0 0,-1-1 0 0 0,1 1 0 0 0,-1-1-1 0 0,0 1 1 0 0,-1-5-14 0 0,-3 1 12 0 0,4 7-12 0 0,0-1 0 0 0,0 1 0 0 0,0-1 0 0 0,0 1 0 0 0,0-1 0 0 0,1 1 1 0 0,-1-1-1 0 0,1 0 0 0 0,-1 1 0 0 0,1-1 0 0 0,0 0 0 0 0,-1 0 0 0 0,1 1 1 0 0,0-1-1 0 0,0 0 0 0 0,0 0 0 0 0,0 0 0 0 0,0 1 0 0 0,-1-1 0 0 0,1 0 1 0 0,0 0-1 0 0,-1 1 0 0 0,0-1 0 0 0,1 0 0 0 0,-1 1 0 0 0,0-1 0 0 0,-7-8-34 0 0,-6 0-92 0 0,6 6 15 0 0,0 0-41 0 0,2 1 12 0 0,1 0 77 0 0,3 0-32 0 0,0 1-39 0 0,1 0-64 0 0,0 0-28 0 0,0 0-64 0 0,0 0-72 0 0,0-1-82 0 0,0 0-104 0 0,0 1-104 0 0,-1-1-113 0 0,1 0-122 0 0,-3-4-1008 0 0,-6-3-1072 0 0</inkml:trace>
  <inkml:trace contextRef="#ctx0" brushRef="#br0" timeOffset="1303.78">1885 230 7344 0 0,'0'0'165'0'0,"0"0"22"0"0,0 0 9 0 0,-2 0-20 0 0,-5-1-141 0 0,-2 2-40 0 0,-2 3 24 0 0,-9 5 42 0 0,17-7 22 0 0,-2-1 70 0 0,-1-1 99 0 0,-3 0 199 0 0,-1 0 36 0 0,4 0-230 0 0,2 1-119 0 0,1 1-92 0 0,-2 5 184 0 0,5-7-219 0 0,0 1 1 0 0,0-1-1 0 0,-1 1 1 0 0,1-1 0 0 0,0 0-1 0 0,-1 1 1 0 0,1-1 0 0 0,0 1-1 0 0,-1-1 1 0 0,1 0-1 0 0,0 1 1 0 0,-1-1 0 0 0,1 0-1 0 0,-1 1 1 0 0,1-1-1 0 0,-1 0 1 0 0,1 0 0 0 0,-1 0-1 0 0,1 1 1 0 0,-1-1 0 0 0,1 0-1 0 0,-1 0 1 0 0,1 0-1 0 0,-1 0 1 0 0,1 0 0 0 0,-1 0-1 0 0,1 0 1 0 0,-1 0-1 0 0,1 0 1 0 0,-1 0 0 0 0,1 0-1 0 0,-1 0-11 0 0,0-1 11 0 0,1 1 0 0 0,-1 0 0 0 0,1 0 0 0 0,-1 0-1 0 0,1 0 1 0 0,-1 0 0 0 0,1 0 0 0 0,-1 0 0 0 0,1 0-1 0 0,-1 0 1 0 0,1 0 0 0 0,-1 1 0 0 0,1-1 0 0 0,-1 0 0 0 0,1 0-1 0 0,-1 0 1 0 0,1 0 0 0 0,-1 1 0 0 0,1-1 0 0 0,-1 0-1 0 0,1 1 1 0 0,0-1 0 0 0,-1 0 0 0 0,1 1 0 0 0,-1-1 0 0 0,1 0-1 0 0,0 1 1 0 0,-1-1 0 0 0,1 1 0 0 0,0-1 0 0 0,0 1-1 0 0,-1-1-10 0 0,-3 7 160 0 0,-8 0 43 0 0,11-7-190 0 0,0 1 0 0 0,0-1 0 0 0,0 1-1 0 0,0-1 1 0 0,0 1 0 0 0,0 0 0 0 0,0-1-1 0 0,0 1 1 0 0,0 0 0 0 0,0-1 0 0 0,0 1 0 0 0,0 0-1 0 0,1 0 1 0 0,-1 0 0 0 0,0 0 0 0 0,0 0-13 0 0,-1 13 192 0 0,-1-8-4 0 0,-8 8-7 0 0,8 2-30 0 0,3-15-133 0 0,0 1 0 0 0,0 0 1 0 0,-1 0-1 0 0,1 0 1 0 0,0 0-1 0 0,-1-1 1 0 0,0 1-1 0 0,1 0 1 0 0,-1 0-1 0 0,0-1 0 0 0,0 1 1 0 0,0-1-1 0 0,0 1-18 0 0,0 0 13 0 0,0-1 0 0 0,0 1-1 0 0,0 0 1 0 0,0-1-1 0 0,1 1 1 0 0,-1 0 0 0 0,1-1-1 0 0,-1 1 1 0 0,1 0 0 0 0,-1 0-1 0 0,1 0 1 0 0,0 0 0 0 0,0 0-13 0 0,0 15 35 0 0,-1-16-25 0 0,1 1 0 0 0,0 0 0 0 0,0-1 1 0 0,0 1-1 0 0,0 0 0 0 0,0 0 0 0 0,1-1 0 0 0,-1 1 1 0 0,0 0-1 0 0,1-1 0 0 0,-1 1 0 0 0,1 0-10 0 0,10 11 39 0 0,-10-13-39 0 0,-1 1 0 0 0,1 0 0 0 0,-1 0 0 0 0,0 0 0 0 0,1 0 0 0 0,-1-1 0 0 0,0 1 0 0 0,0 0 0 0 0,0 0 0 0 0,0 0 0 0 0,0 0 0 0 0,0 0 0 0 0,0 0 0 0 0,0 0 0 0 0,0 0 0 0 0,0 0 0 0 0,0 0 0 0 0,0 0 0 0 0,0 0 0 0 0,0 0 0 0 0,0-1 0 0 0,0 1 0 0 0,1 0 0 0 0,-1 0 0 0 0,0 0 0 0 0,0 0 0 0 0,1 0 0 0 0,-1-1 0 0 0,1 2 0 0 0,10 3 0 0 0,-4 7 24 0 0,-7-11-16 0 0,0 0-1 0 0,1 0 0 0 0,-1 0 0 0 0,1 0 0 0 0,0 0 1 0 0,-1 0-1 0 0,1 0 0 0 0,0 0 0 0 0,-1 0 0 0 0,1 0 1 0 0,0 0-1 0 0,0 0 0 0 0,0-1 0 0 0,0 1 0 0 0,0 0 1 0 0,0 0-8 0 0,13 1 122 0 0,-9 1 6 0 0,7 5 8 0 0,2-4 72 0 0,20-2 247 0 0,-31-2-423 0 0,4 0 19 0 0,-4 0-46 0 0,-1 0 0 0 0,0 1 0 0 0,0-2 0 0 0,1 1 0 0 0,-1 0 0 0 0,0 0 0 0 0,0-1 0 0 0,0 1 0 0 0,1-1 0 0 0,0 0-5 0 0,19-9 73 0 0,-6 5-12 0 0,-15 5-58 0 0,0 0 1 0 0,-1 0 0 0 0,1 0 0 0 0,-1-1-1 0 0,1 1 1 0 0,-1 0 0 0 0,1 0 0 0 0,0-1 0 0 0,-1 1-1 0 0,1 0 1 0 0,-1-1 0 0 0,0 1 0 0 0,1-1 0 0 0,-1 1-1 0 0,1 0 1 0 0,-1-1 0 0 0,1 1 0 0 0,-1-1 0 0 0,0 1-1 0 0,1-1 1 0 0,-1 1 0 0 0,0-1 0 0 0,0 1 0 0 0,0-1-1 0 0,1 0 1 0 0,-1 1 0 0 0,0-1 0 0 0,0 1 0 0 0,0-1-4 0 0,2-2 16 0 0,-2 2-10 0 0,1 0 0 0 0,0 0 0 0 0,-1 0 0 0 0,1 0-1 0 0,0 0 1 0 0,0 1 0 0 0,0-1 0 0 0,0 0 0 0 0,0 0 0 0 0,0 1 0 0 0,0-1-1 0 0,0 1 1 0 0,0-1 0 0 0,0 1 0 0 0,0-1 0 0 0,0 1-6 0 0,11-7 85 0 0,-7-7 11 0 0,9-3 8 0 0,-13 16-94 0 0,1 0 1 0 0,-1 0 0 0 0,0-1 0 0 0,1 1 0 0 0,-1-1 0 0 0,0 1-1 0 0,0-1 1 0 0,0 1 0 0 0,0-1 0 0 0,-1 1 0 0 0,1-1-1 0 0,0 0 1 0 0,0 0 0 0 0,-1 1 0 0 0,0-1 0 0 0,1 0 0 0 0,-1 0-1 0 0,0 0 1 0 0,0 0-11 0 0,0-12 148 0 0,0 2-57 0 0,0-26 58 0 0,0 17-29 0 0,-1 13-111 0 0,-4 5-39 0 0,-2-2-29 0 0,5 2 6 0 0,1 1-63 0 0,1 0-15 0 0,-1 1-59 0 0,0-1-72 0 0,0 1-83 0 0,0 0 3 0 0,0 1-55 0 0,0-1-48 0 0,0 1-43 0 0,-1 0-145 0 0,0 0-42 0 0,0-1-176 0 0,-1 1-471 0 0</inkml:trace>
  <inkml:trace contextRef="#ctx0" brushRef="#br0" timeOffset="1766.38">2410 148 7976 0 0,'0'0'174'0'0,"0"0"29"0"0,0 0 14 0 0,-3 0-26 0 0,-2-1-158 0 0,4 1-33 0 0,1 0 1 0 0,0 0-1 0 0,-1 0 1 0 0,1 0-1 0 0,-1 0 1 0 0,1-1-1 0 0,0 1 1 0 0,-1 0-1 0 0,1 0 1 0 0,0-1-1 0 0,-1 1 1 0 0,1 0 0 0 0,0 0-1 0 0,-1-1 1 0 0,1 1-1 0 0,0 0 1 0 0,0-1-1 0 0,-1 1 1 0 0,1-1-1 0 0,0 1 1 0 0,0-1-1 0 0,-2-6 68 0 0,2 5 51 0 0,-2-1 135 0 0,-9-8 220 0 0,9 9-203 0 0,0 1-72 0 0,0 0-61 0 0,0 1-49 0 0,-1 0-29 0 0,-1 1 2 0 0,3-1 0 0 0,0 0 5 0 0,-11 0 360 0 0,0 0-43 0 0,0 0-41 0 0,0 0-36 0 0,-5 0 96 0 0,-1 0-58 0 0,-13 0 226 0 0,25 3-409 0 0,-5 8-22 0 0,9-8-10 0 0,-1-1-2 0 0,-11 9-22 0 0,13-10-104 0 0,-1-1 0 0 0,1 1 0 0 0,0 0 0 0 0,-1 0 0 0 0,1 0 0 0 0,0 0 0 0 0,0 0 0 0 0,0 0 0 0 0,0 0 0 0 0,-1 0 0 0 0,1 0 0 0 0,0 1-2 0 0,1-1 0 0 0,0 0-1 0 0,-1 0 0 0 0,1 0 1 0 0,0 0-1 0 0,0 0 0 0 0,-1 0 1 0 0,1 0-1 0 0,0 0 0 0 0,0 0 1 0 0,0 0-1 0 0,0 0 0 0 0,1 0 1 0 0,-1 0-1 0 0,0 0 0 0 0,0 0 1 0 0,1 0-1 0 0,-1 0 0 0 0,0 0 1 0 0,1 0-1 0 0,-1 0 0 0 0,1 0 1 0 0,0 0 0 0 0,9 12-59 0 0,-7-7-6 0 0,-3-4 59 0 0,1-1 0 0 0,-1 1 0 0 0,1 0 0 0 0,-1 0 0 0 0,1-1 0 0 0,-1 1 1 0 0,1-1-1 0 0,0 1 0 0 0,0 0 0 0 0,0-1 0 0 0,1 2 6 0 0,3 6-10 0 0,-3-4-3 0 0,-1-4 11 0 0,-1-1 0 0 0,0 1 0 0 0,0 0 0 0 0,1-1 0 0 0,-1 1-1 0 0,0 0 1 0 0,1-1 0 0 0,-1 1 0 0 0,1-1 0 0 0,-1 1 0 0 0,1-1 0 0 0,-1 1 0 0 0,1-1-1 0 0,-1 1 1 0 0,1-1 0 0 0,0 1 0 0 0,-1-1 0 0 0,1 0 0 0 0,-1 1 0 0 0,1-1 0 0 0,0 0-1 0 0,0 0 3 0 0,4 3-4 0 0,-3-2 0 0 0,-1 1 0 0 0,1-1 0 0 0,0 0 0 0 0,-1 1 0 0 0,1 0 0 0 0,-1-1 0 0 0,0 1 0 0 0,0 0 0 0 0,1 0 0 0 0,-1-1 0 0 0,0 1 0 0 0,0 0 0 0 0,0 1 4 0 0,0 1 0 0 0,1-1 0 0 0,0 0-1 0 0,0 0 1 0 0,0 0 0 0 0,0 0 0 0 0,1 0 0 0 0,5 5-1 0 0,-5-5-7 0 0,1 0-1 0 0,-1 1 0 0 0,0-1 0 0 0,0 1 0 0 0,0 0 0 0 0,0 0 9 0 0,2 7-10 0 0,-4-9 10 0 0,0 1 0 0 0,0-1 0 0 0,0 0 0 0 0,1 1 0 0 0,-1-1 0 0 0,1 0 0 0 0,-1 0 0 0 0,1 0 0 0 0,0 0 0 0 0,1 1 0 0 0,-1 0 0 0 0,1 0 0 0 0,-1 1 0 0 0,0-1 0 0 0,0 1 0 0 0,0 0 0 0 0,0 0 0 0 0,0 0 0 0 0,0-1 0 0 0,0 1 0 0 0,1-1 0 0 0,-1 0 0 0 0,2 1 0 0 0,-3-3 0 0 0,0 0 0 0 0,1 1 0 0 0,-1-1 0 0 0,0 0 0 0 0,0 1 0 0 0,0-1 0 0 0,0 1 0 0 0,0-1 0 0 0,0 1 0 0 0,0-1 0 0 0,0 1 0 0 0,-1 0 0 0 0,1-1 0 0 0,0 1 0 0 0,-1 0 0 0 0,0-1 0 0 0,1 1 0 0 0,-1 0 0 0 0,0 0 0 0 0,0 0 0 0 0,3 13 16 0 0,8 0 77 0 0,-8-11 3 0 0,-2 0-50 0 0,-2 4-8 0 0,0-8-23 0 0,1 9 123 0 0,-1-4-43 0 0,-4-1 30 0 0,-2 0 6 0 0,1 7 76 0 0,-5-5-10 0 0,5 5-52 0 0,5-10-136 0 0,1 0 0 0 0,-1 0-1 0 0,1 0 1 0 0,-1 1-1 0 0,1-1 1 0 0,-1 0-1 0 0,1-1 1 0 0,-1 1 0 0 0,0 0-1 0 0,0 0 1 0 0,0 0-1 0 0,1 0 1 0 0,-1 0-1 0 0,0-1 1 0 0,0 1 0 0 0,-1 0-9 0 0,-11 2 128 0 0,7-1-4 0 0,-1 4-96 0 0,5-5 1 0 0,-1 0 1 0 0,1 0 0 0 0,-1 0 0 0 0,1 0 0 0 0,-1 0 0 0 0,1-1 0 0 0,-1 1 0 0 0,0-1 0 0 0,0 0-30 0 0,-10 1 56 0 0,1 1-145 0 0,12-2 79 0 0,-1 1 1 0 0,1-1-1 0 0,0 0 1 0 0,-1 1-1 0 0,1-1 0 0 0,0 1 1 0 0,-1-1-1 0 0,1 0 1 0 0,0 1-1 0 0,0-1 1 0 0,-1 1-1 0 0,1-1 1 0 0,0 1-1 0 0,0-1 0 0 0,0 1 1 0 0,-1-1-1 0 0,1 1 1 0 0,0-1-1 0 0,0 1 1 0 0,0-1-1 0 0,0 1 1 0 0,0-1-1 0 0,0 1 0 0 0,0-1 1 0 0,0 1 9 0 0,0 1-110 0 0,-2-4-1 0 0,-4-4-8 0 0,1 1-41 0 0,3 3-69 0 0,1 1 45 0 0,-1 1 40 0 0,1-1 33 0 0,-2 1 4 0 0,1 0 40 0 0,-2 1-43 0 0,3-1 22 0 0,0 0 4 0 0,-1 0-553 0 0</inkml:trace>
  <inkml:trace contextRef="#ctx0" brushRef="#br0" timeOffset="2120.19">2639 410 6768 0 0,'3'0'149'0'0,"12"0"-45"0"0,25 0 241 0 0,-28 0-274 0 0,0 0-44 0 0,-10 0-30 0 0,-1 0 0 0 0,1 0 0 0 0,-1 0 0 0 0,1-1 0 0 0,-1 1 0 0 0,1 0 0 0 0,-1-1 0 0 0,1 1 1 0 0,-1-1-1 0 0,1 0 0 0 0,0 0 3 0 0,4-3 22 0 0,-2 2 28 0 0,0-1 38 0 0,10-3 503 0 0,6-5 444 0 0,4 0 234 0 0,-9 3-510 0 0,-2 1-241 0 0,-7 4-312 0 0,0 0-43 0 0,8-2 416 0 0,-9-6-42 0 0,2 8-310 0 0,0 0-81 0 0,7-7 152 0 0,-13 7-137 0 0,1 1-43 0 0,-1-2 15 0 0,-2-4-37 0 0,0 8-59 0 0,1-3 126 0 0,3 1-41 0 0,8-9-8 0 0,-8 7-17 0 0,-2 0-53 0 0,-2-4-22 0 0,1 7-9 0 0,-3-4 40 0 0,-8-6-26 0 0,7 5 59 0 0,4 1-54 0 0,-1 0-17 0 0,-1 3-4 0 0,-5 0-11 0 0,-14 3 85 0 0,12-1-49 0 0,6-1-31 0 0,0 1 0 0 0,0 0 0 0 0,0 0 1 0 0,0 0-1 0 0,0 0 0 0 0,0 0 0 0 0,0 1 0 0 0,0-1 1 0 0,1 1-1 0 0,-1 0 0 0 0,0 0 0 0 0,0 0 0 0 0,1 0 1 0 0,-1 1-1 0 0,0-1 0 0 0,1 1 0 0 0,-1-1 0 0 0,1 1 1 0 0,-2 1-6 0 0,-45 46 65 0 0,45-44-63 0 0,1-1-1 0 0,0 1 1 0 0,-1-1 0 0 0,2 1 0 0 0,-1 0 0 0 0,1 0 0 0 0,-1 0-1 0 0,1 2-1 0 0,-8 14 50 0 0,1-4-39 0 0,5-11-8 0 0,0 1 1 0 0,0 0-1 0 0,-2 8-3 0 0,5-11 9 0 0,1 0-1 0 0,-1 0 1 0 0,1 0-1 0 0,-1 0 1 0 0,1 3-9 0 0,0-5 1 0 0,0 0 0 0 0,0-1 0 0 0,0 1 0 0 0,1 0 0 0 0,-1 0 0 0 0,0-1 0 0 0,1 1 0 0 0,-1 0 0 0 0,1 0 1 0 0,-1-1-2 0 0,14 16 10 0 0,-7-10 13 0 0,-5-5-14 0 0,-1 0 1 0 0,1 0-1 0 0,0 0 0 0 0,0 0 1 0 0,0 0-1 0 0,0 0 0 0 0,0-1 1 0 0,0 1-1 0 0,0-1 0 0 0,1 0 1 0 0,-1 1-1 0 0,0-1 0 0 0,1 0 1 0 0,-1-1-1 0 0,1 1 0 0 0,-1 0 1 0 0,1-1-10 0 0,5 3 53 0 0,-3 0-49 0 0,15 5-13 0 0,2-5-59 0 0,-19-3-7 0 0,7 0 44 0 0,-6 0-33 0 0,0 0-85 0 0,-2 0 29 0 0,0 0-38 0 0,1 0-66 0 0,-1 0-60 0 0,1 0-66 0 0,-1 0-72 0 0,1 0-79 0 0,0 0-88 0 0,-1 0-92 0 0,1 0-101 0 0,4 0-1129 0 0,3 0-1088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09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451 20 6592 0 0,'0'0'149'0'0,"0"0"23"0"0,0 0 11 0 0,0 0-61 0 0,0 0-6 0 0,0 0 47 0 0,0 0 142 0 0,0-3 262 0 0,0-10 17 0 0,0 9-9 0 0,0 4-66 0 0,0 0-28 0 0,0 0-7 0 0,0 0-37 0 0,0 0-145 0 0,0 0-61 0 0,0 0-9 0 0,0 0-24 0 0,0 4-88 0 0,0-4-107 0 0,0 1 0 0 0,0 0 0 0 0,0 0 0 0 0,0-1-1 0 0,0 1 1 0 0,0 0 0 0 0,0-1 0 0 0,0 1 0 0 0,-1 0-1 0 0,1-1 1 0 0,0 1 0 0 0,0 0 0 0 0,-1-1 0 0 0,1 1-1 0 0,-1 0-2 0 0,0 0 7 0 0,1-1 0 0 0,-1 0-1 0 0,0 1 1 0 0,1-1-1 0 0,-1 0 1 0 0,0 1 0 0 0,0-1-1 0 0,0 0 1 0 0,1 0 0 0 0,-1 1-1 0 0,0-1 1 0 0,0 0-1 0 0,0 0 1 0 0,0 0 0 0 0,1 0-1 0 0,-2 0-6 0 0,0 0 8 0 0,0 0-1 0 0,0 0 0 0 0,-1 0 0 0 0,1 1 1 0 0,0-1-1 0 0,0 1 0 0 0,0-1 0 0 0,0 1 1 0 0,-1 0-8 0 0,-16 12 80 0 0,5-7-9 0 0,-1 2 5 0 0,1 4 65 0 0,13-10-129 0 0,-1 0 0 0 0,0-1 1 0 0,1 0-1 0 0,-1 1 1 0 0,0-1-1 0 0,0 0 1 0 0,0 0-1 0 0,0 0 1 0 0,0 0-1 0 0,0 0 0 0 0,0 0 1 0 0,-1-1-1 0 0,1 1 1 0 0,0-1-1 0 0,-1 1-12 0 0,2-1 3 0 0,1 0-1 0 0,0 0 0 0 0,0 0 0 0 0,-1 0 1 0 0,1 0-1 0 0,0 0 0 0 0,-1 0 0 0 0,1 0 1 0 0,0 0-1 0 0,0 0 0 0 0,-1 0 0 0 0,1 0 1 0 0,0 0-1 0 0,0 0 0 0 0,-1 1 0 0 0,1-1 1 0 0,0 0-1 0 0,0 0 0 0 0,-1 0 0 0 0,1 0 1 0 0,0 1-1 0 0,0-1 0 0 0,0 0 0 0 0,-1 0 1 0 0,1 1-1 0 0,0-1-2 0 0,-16 13 27 0 0,0-7 47 0 0,10 3-24 0 0,6-9-45 0 0,0 1-1 0 0,-1-1 1 0 0,1 1-1 0 0,0-1 1 0 0,-1 1 0 0 0,1-1-1 0 0,-1 1 1 0 0,1-1 0 0 0,0 1-1 0 0,-1-1 1 0 0,1 0-1 0 0,-1 1 1 0 0,1-1 0 0 0,-1 0-1 0 0,1 1 1 0 0,-1-1-1 0 0,0 0 1 0 0,1 0 0 0 0,-1 1-1 0 0,1-1 1 0 0,-1 0-1 0 0,0 0 1 0 0,1 0 0 0 0,-1 0-1 0 0,1 0 1 0 0,-1 0 0 0 0,0 0-1 0 0,1 0 1 0 0,-1 0-1 0 0,1 0 1 0 0,-1 0 0 0 0,0 0-5 0 0,-7-1 55 0 0,6 1-38 0 0,0 0 0 0 0,0 0 1 0 0,0 0-1 0 0,0 0 1 0 0,0 0-1 0 0,-1 0 0 0 0,1 0 1 0 0,0 1-1 0 0,0-1 1 0 0,0 1-1 0 0,0 0 1 0 0,-1 0-18 0 0,-3 7 82 0 0,6-7-80 0 0,0-1 0 0 0,0 1 0 0 0,-1-1 0 0 0,1 1 0 0 0,0-1 0 0 0,-1 1 0 0 0,1-1 0 0 0,-1 1 0 0 0,1-1 0 0 0,-1 1 0 0 0,1-1 0 0 0,0 0 0 0 0,-1 1 0 0 0,0-1 0 0 0,1 0 0 0 0,-1 1 0 0 0,1-1 0 0 0,-1 0 0 0 0,1 0 0 0 0,-1 0 0 0 0,0 1 0 0 0,1-1 0 0 0,-1 0 0 0 0,1 0 0 0 0,-1 0 0 0 0,0 0 0 0 0,1 0 0 0 0,-1 0 0 0 0,0 0 0 0 0,1 0 0 0 0,-1 0 0 0 0,0-1-2 0 0,0 1 2 0 0,1 0 0 0 0,-1 0-1 0 0,0 0 1 0 0,0 0-1 0 0,0 0 1 0 0,1 0 0 0 0,-1 0-1 0 0,0 0 1 0 0,0 1 0 0 0,1-1-1 0 0,-1 0 1 0 0,0 0-1 0 0,0 1 1 0 0,1-1 0 0 0,-1 0-1 0 0,0 1 1 0 0,1-1 0 0 0,-1 1-1 0 0,1-1 1 0 0,-1 1 0 0 0,0-1-1 0 0,1 1 1 0 0,-1-1-1 0 0,1 1 1 0 0,-1 0 0 0 0,1-1-1 0 0,-1 1-1 0 0,1 0 2 0 0,0 0-1 0 0,-1-1 1 0 0,1 1-1 0 0,-1 0 1 0 0,1-1-1 0 0,-1 1 1 0 0,0-1-1 0 0,1 1 0 0 0,-1-1 1 0 0,1 1-1 0 0,-1-1 1 0 0,0 1-1 0 0,1-1 1 0 0,-2 1-2 0 0,-12 1 55 0 0,9-3-44 0 0,5 1-14 0 0,-9 6 21 0 0,-13 5 39 0 0,6-4 31 0 0,10 1-34 0 0,6-8-51 0 0,0 1 1 0 0,-1-1-1 0 0,1 1 0 0 0,0-1 0 0 0,-1 1 0 0 0,1-1 0 0 0,0 1 0 0 0,-1-1 0 0 0,1 1 1 0 0,-1-1-1 0 0,1 1 0 0 0,-1-1 0 0 0,1 0 0 0 0,-1 1 0 0 0,1-1 0 0 0,-1 0 1 0 0,1 0-1 0 0,-1 1 0 0 0,0-1 0 0 0,1 0 0 0 0,-1 0 0 0 0,1 0 0 0 0,-1 0 0 0 0,0 0 1 0 0,1 0-1 0 0,-1 0 0 0 0,1 0 0 0 0,-1 0 0 0 0,0 0 0 0 0,1 0 0 0 0,-1 0 1 0 0,0 0-4 0 0,-15 0 77 0 0,15 0-73 0 0,1 0 0 0 0,0 0-1 0 0,0 0 1 0 0,-1 0 0 0 0,1 0 0 0 0,0 0 0 0 0,-1 0 0 0 0,1 0 0 0 0,0 0-1 0 0,0 0 1 0 0,-1 0 0 0 0,1 0 0 0 0,0 1 0 0 0,0-1 0 0 0,-1 0-1 0 0,1 0 1 0 0,0 0 0 0 0,0 0 0 0 0,-1 0 0 0 0,1 1 0 0 0,0-1-1 0 0,0 0 1 0 0,0 0 0 0 0,-1 1 0 0 0,1-1 0 0 0,0 0-4 0 0,-13 13 111 0 0,10-10 1 0 0,3-3-8 0 0,-3 0-43 0 0,3 0-61 0 0,-1 0 2 0 0,0 0-1 0 0,0 0 1 0 0,0 0 0 0 0,0 0-1 0 0,0 1 1 0 0,1-1 0 0 0,-1 0-1 0 0,0 0 1 0 0,0 0 0 0 0,0 1-1 0 0,1-1 1 0 0,-1 0 0 0 0,0 1 0 0 0,0-1-1 0 0,1 1-1 0 0,-1-1 5 0 0,1 1-1 0 0,-1 0 1 0 0,1 0 0 0 0,0-1-1 0 0,-1 1 1 0 0,1 0 0 0 0,0 0-1 0 0,0 0 1 0 0,-1 0-1 0 0,1-1 1 0 0,0 1 0 0 0,0 0-1 0 0,0 0 1 0 0,0 0 0 0 0,0 0-5 0 0,0-1 2 0 0,0 0 0 0 0,0 1 0 0 0,0-1 0 0 0,0 0 1 0 0,0 0-1 0 0,0 1 0 0 0,0-1 0 0 0,0 0 0 0 0,0 0 1 0 0,0 1-1 0 0,0-1 0 0 0,0 0 0 0 0,0 1 0 0 0,-1-1 1 0 0,1 0-1 0 0,0 0 0 0 0,0 0 0 0 0,0 1 0 0 0,0-1 1 0 0,-1 0-1 0 0,1 0 0 0 0,0 0 0 0 0,0 1 0 0 0,0-1 1 0 0,-1 0-1 0 0,1 0-2 0 0,-13 16 11 0 0,12-14-11 0 0,1 0 0 0 0,-1 0 0 0 0,1-1 0 0 0,-1 1 0 0 0,1 0 0 0 0,0 0 0 0 0,0-1 0 0 0,0 1 0 0 0,0 0 0 0 0,0 0 0 0 0,0-2 0 0 0,0 39 0 0 0,-1-32 0 0 0,2-5 0 0 0,15 28 0 0 0,-9-10 0 0 0,9 10 19 0 0,-15-28 3 0 0,-2 5 3 0 0,1 9-1 0 0,0-16-21 0 0,0 1-1 0 0,0-1 1 0 0,0 0-1 0 0,0 0 1 0 0,0 1-1 0 0,0-1 1 0 0,0 0-1 0 0,0 1 1 0 0,0-1-1 0 0,0 0 1 0 0,0 0-1 0 0,0 1 1 0 0,1-1-1 0 0,-1 0 1 0 0,0 0-1 0 0,0 1 1 0 0,0-1-1 0 0,0 0 1 0 0,0 0-1 0 0,1 0 1 0 0,-1 1-1 0 0,0-1 1 0 0,0 0 0 0 0,1 0-1 0 0,-1 0 1 0 0,0 1-3 0 0,1 0 17 0 0,1 0-4 0 0,-1 0-1 0 0,0 1 1 0 0,1-1-1 0 0,-1 1 1 0 0,0-1-1 0 0,0 1 1 0 0,0 0-1 0 0,0-1 1 0 0,0 3-13 0 0,2 5 104 0 0,-3 3 90 0 0,0-3-97 0 0,-1 10-45 0 0,1-16-52 0 0,0-1 0 0 0,0 1 1 0 0,1 0-1 0 0,-1 0 0 0 0,0 0 1 0 0,1-1-1 0 0,0 1 1 0 0,1 2-1 0 0,4 5 0 0 0,-5-8 0 0 0,0-1 0 0 0,0 1 0 0 0,0 0 0 0 0,0 0 0 0 0,0 0 0 0 0,0 0 0 0 0,0 0 0 0 0,-1 0 0 0 0,1 0 0 0 0,-1 0 0 0 0,0 0 0 0 0,1 0 0 0 0,-1 0 0 0 0,0 0 0 0 0,-1 19 0 0 0,0-14 0 0 0,1-1 0 0 0,0 1 0 0 0,0-1 0 0 0,0 1 0 0 0,1-1 0 0 0,0 1 0 0 0,0-1 0 0 0,1 2 0 0 0,4 5 0 0 0,-4-9 0 0 0,-1 0 0 0 0,1 0 0 0 0,-1-1 0 0 0,0 1 0 0 0,0 0 0 0 0,0 0 0 0 0,0 0 0 0 0,-1 0 0 0 0,0 0 0 0 0,0 3 0 0 0,0 5 0 0 0,-1-7 0 0 0,1-1 0 0 0,0 1 0 0 0,0-1 0 0 0,0 1 0 0 0,0-1 0 0 0,1 1 0 0 0,0-1 0 0 0,0 0 0 0 0,1 3 0 0 0,3 6 0 0 0,-3-10 0 0 0,0 1 0 0 0,-1 0 0 0 0,1 0 0 0 0,-1-1 0 0 0,0 1 0 0 0,-1 0 0 0 0,1 0 0 0 0,0 0 0 0 0,-1 0 0 0 0,0 3 0 0 0,0 12 1 0 0,-1-5 22 0 0,1-1-1 0 0,0 1 0 0 0,1 0 0 0 0,2 7-22 0 0,4-2 21 0 0,-5-16-16 0 0,-1 1 0 0 0,1 0 0 0 0,-1 0-1 0 0,0 0 1 0 0,0 0 0 0 0,0 0 0 0 0,-1 0-1 0 0,0 0 1 0 0,1 4-5 0 0,-1 86 66 0 0,0-89-60 0 0,0 0 0 0 0,0 0 1 0 0,1-1-1 0 0,0 1 1 0 0,0 0-1 0 0,0-1 0 0 0,1 1 1 0 0,0-1-1 0 0,0 1 1 0 0,0-1-1 0 0,2 4-6 0 0,-3-5 5 0 0,0 1 0 0 0,0-1 0 0 0,0 1 0 0 0,-1 0 1 0 0,1-1-1 0 0,-1 1 0 0 0,0 0 0 0 0,0-1 0 0 0,0 1 0 0 0,0 0 0 0 0,-1 0-5 0 0,0 7 8 0 0,1 22 43 0 0,0 35-38 0 0,0-66-9 0 0,0 0 0 0 0,1 1 0 0 0,-1-1 0 0 0,0 0 0 0 0,1 0 0 0 0,0 0 0 0 0,-1 0 0 0 0,1 0 0 0 0,0 1 0 0 0,0-2 0 0 0,0 1 0 0 0,0 0 0 0 0,1 0-4 0 0,-1 0 0 0 0,0 0 0 0 0,0 0 0 0 0,0 0 0 0 0,0 0 1 0 0,0 0-1 0 0,0 0 0 0 0,0 0 0 0 0,-1 0 0 0 0,1 1 0 0 0,-1-1 0 0 0,0 0 0 0 0,1 0 1 0 0,-1 1-2 0 0,-1 17 2 0 0,0-15-1 0 0,0 0 0 0 0,1 1 0 0 0,0-1 0 0 0,0 1 0 0 0,1-1 0 0 0,-1 0 0 0 0,1 1 0 0 0,0-1 0 0 0,2 5 0 0 0,-1-6 5 0 0,1 0 0 0 0,-1 1 1 0 0,0 0-1 0 0,-1-1 0 0 0,1 1 1 0 0,-1 0-1 0 0,0 0 0 0 0,0 0 1 0 0,0-1-1 0 0,-1 5-5 0 0,0 131 21 0 0,0-115 23 0 0,0 6-35 0 0,0-29-7 0 0,0 0 0 0 0,0 0 0 0 0,0 0 0 0 0,1 0 0 0 0,-1 0 0 0 0,1 0 0 0 0,-1 0-1 0 0,1 0 1 0 0,0 0 0 0 0,-1 0 0 0 0,1 0 0 0 0,0 0 0 0 0,0 0 0 0 0,1 0-2 0 0,5 13 27 0 0,-5-10-25 0 0,-2 1 0 0 0,1-1 0 0 0,0 0 0 0 0,-1 0 0 0 0,0 5-2 0 0,0-10 0 0 0,0 5 0 0 0,0 0 0 0 0,1-1 0 0 0,-1 1 0 0 0,1 0 0 0 0,0 0 0 0 0,1-1 0 0 0,-1 1 0 0 0,1-1 0 0 0,0 1 0 0 0,0-1 0 0 0,2 4 0 0 0,-3-4 1 0 0,1 1 0 0 0,-1 0 0 0 0,0 0 0 0 0,-1 0-1 0 0,1 0 1 0 0,-1 0 0 0 0,0 0 0 0 0,0 0-1 0 0,-1 0 1 0 0,0 2-1 0 0,0 18 46 0 0,1 47-25 0 0,0-72-19 0 0,0 0-1 0 0,0 0 1 0 0,0 1 0 0 0,0-1-1 0 0,0 0 1 0 0,0 1 0 0 0,0-1-1 0 0,0 0 1 0 0,0 0 0 0 0,1 1-1 0 0,-1-1 1 0 0,0 0-1 0 0,0 0 1 0 0,0 1 0 0 0,0-1-1 0 0,0 0 1 0 0,1 0 0 0 0,-1 1-1 0 0,0-1 1 0 0,0 0 0 0 0,0 0-1 0 0,0 0 1 0 0,1 1 0 0 0,-1-1-1 0 0,0 0 1 0 0,0 0-2 0 0,2 2 0 0 0,0 1 1 0 0,0-1 0 0 0,0 1-1 0 0,-1 0 1 0 0,1-1-1 0 0,-1 1 1 0 0,0 0 0 0 0,0 0-1 0 0,0 0 1 0 0,0 0-1 0 0,-1 0 1 0 0,1 0 0 0 0,-1 0-1 0 0,0 0 1 0 0,0 0-1 0 0,0 0 1 0 0,0 0-1 0 0,0 1 0 0 0,0 55 0 0 0,0-46-10 0 0,1-8 20 0 0,-1-1-1 0 0,0 1 0 0 0,0 0 0 0 0,0-1 1 0 0,-1 1-1 0 0,1-1 0 0 0,-1 1 0 0 0,-1 4-9 0 0,-12 7 11 0 0,14-16-9 0 0,0 0-1 0 0,0 0 1 0 0,0 1 0 0 0,-1-1-1 0 0,1 0 1 0 0,0 0 0 0 0,0 0-1 0 0,0 1 1 0 0,-1-1 0 0 0,1 0-1 0 0,0 0 1 0 0,0 1-1 0 0,0-1 1 0 0,0 0 0 0 0,0 0-1 0 0,-1 1 1 0 0,1-1 0 0 0,0 0-1 0 0,0 0 1 0 0,0 1 0 0 0,0-1-1 0 0,0 0 1 0 0,0 1 0 0 0,0-1-1 0 0,0 0 1 0 0,0 0-2 0 0,0 5 8 0 0,0 2 1 0 0,0 14 58 0 0,0-18 11 0 0,0 1-11 0 0,0 0-57 0 0,0-3-19 0 0,0 4 32 0 0,0 4 31 0 0,0 4 41 0 0,0-10-17 0 0,0-3-12 0 0,0 0 4 0 0,0 0 20 0 0,0 0 1 0 0,0 0-22 0 0,0 4-15 0 0,0-4-53 0 0,0 1-1 0 0,0 0 1 0 0,0 0 0 0 0,0 0-1 0 0,0 0 1 0 0,1 0 0 0 0,-1-1-1 0 0,0 1 1 0 0,0 0 0 0 0,0 0 0 0 0,1 0-1 0 0,-1-1 1 0 0,1 1 0 0 0,-1 0-1 0 0,0 0 0 0 0,2 1 0 0 0,6-1 0 0 0,18-1 0 0 0,13 0 0 0 0,0 0 0 0 0,-30 0 0 0 0,-6 1 0 0 0,0-1 0 0 0,-1 0 0 0 0,1 0 0 0 0,0 0 0 0 0,-1-1 0 0 0,1 1 0 0 0,0-1 0 0 0,-1 1 0 0 0,1-1 0 0 0,1 0 0 0 0,6-5 0 0 0,-9 4 0 0 0,1 1 0 0 0,0 0 0 0 0,-1 0 0 0 0,1 0 0 0 0,0 0 0 0 0,0 0 0 0 0,0 1 0 0 0,0-1 0 0 0,0 1 0 0 0,0-1 0 0 0,0 1 0 0 0,0 0 0 0 0,0-1 0 0 0,1 1 0 0 0,5 1 0 0 0,-5-1 0 0 0,0 0 0 0 0,-1 0 0 0 0,1 0 0 0 0,0 0 0 0 0,-1 0 0 0 0,1-1 0 0 0,0 1 0 0 0,-1-1 0 0 0,1 0 0 0 0,1 0 0 0 0,6-5 0 0 0,-9 5 0 0 0,1 0 0 0 0,0 0 0 0 0,0 0 0 0 0,-1 0 0 0 0,1 0 0 0 0,0 0 0 0 0,0 0 0 0 0,0 1 0 0 0,0-1 0 0 0,0 1 0 0 0,0-1 0 0 0,0 1 0 0 0,0 0 0 0 0,1 0 0 0 0,-1 0 0 0 0,0 0 0 0 0,0-1 0 0 0,1 1 0 0 0,-1-1 0 0 0,0 1 0 0 0,0-1 0 0 0,0 1 0 0 0,0-1 0 0 0,0 0 0 0 0,0 0 0 0 0,0 0 0 0 0,0-1 0 0 0,0 1 0 0 0,0 0 0 0 0,0 0 0 0 0,0 0 0 0 0,0-1 0 0 0,0 2 0 0 0,0-1 0 0 0,0 0 0 0 0,0 0 0 0 0,0 1 0 0 0,0-1 0 0 0,1 1 0 0 0,-1 0 0 0 0,0-1 0 0 0,0 1 0 0 0,1 0 0 0 0,-1 0 0 0 0,1 0 0 0 0,-1-1 0 0 0,1 1 0 0 0,-1-1 0 0 0,0 0 0 0 0,1 0-1 0 0,-1 0 1 0 0,0 0 0 0 0,0 0 0 0 0,0 0 0 0 0,1-1 0 0 0,-1 1 1 0 0,0-1 1 0 0,-1 1-1 0 0,1 1 1 0 0,0-1-1 0 0,0 0 1 0 0,0 0-1 0 0,0 1 1 0 0,0-1-1 0 0,0 1 1 0 0,0-1-1 0 0,0 1 0 0 0,0 0-1 0 0,-2 0 3 0 0,0 0-1 0 0,1 0 1 0 0,-1 0-1 0 0,0 0 1 0 0,0 0-1 0 0,1 0 1 0 0,-1 0-1 0 0,0 0 1 0 0,1 0-1 0 0,-1-1 1 0 0,0 1-1 0 0,0 0 0 0 0,1 0 1 0 0,-1 0-1 0 0,0 0 1 0 0,0 0-1 0 0,1-1 1 0 0,-1 1-1 0 0,0 0 1 0 0,0 0-1 0 0,0 0 1 0 0,1 0-1 0 0,-1-1 1 0 0,0 1-1 0 0,0 0 0 0 0,0 0-2 0 0,18-13 37 0 0,-3 9 36 0 0,-12 4 9 0 0,0 0-2 0 0,6 0-26 0 0,0 0 10 0 0,6 0 58 0 0,-12 0-44 0 0,0 0-22 0 0,10 0-35 0 0,-9 0 3 0 0,-4 0-104 0 0,0 0-19 0 0,0 0 10 0 0,0 0-66 0 0,0 0-124 0 0,0 0 4 0 0,0 0-35 0 0,0 0-820 0 0,0 0-55 0 0</inkml:trace>
  <inkml:trace contextRef="#ctx0" brushRef="#br0" timeOffset="1635.79">647 587 6272 0 0,'0'0'141'0'0,"0"0"23"0"0,0 0 11 0 0,0 0 31 0 0,0 0 130 0 0,0 0 59 0 0,0 0 12 0 0,0 0-6 0 0,3-4-28 0 0,10-9-11 0 0,-13 13-348 0 0,0 0-1 0 0,0 0 1 0 0,0-1 0 0 0,1 1 0 0 0,-1 0 0 0 0,0 0 0 0 0,0 0-1 0 0,0-1 1 0 0,1 1 0 0 0,-1 0 0 0 0,0 0 0 0 0,0 0 0 0 0,1 0 0 0 0,-1 0-1 0 0,0-1 1 0 0,0 1 0 0 0,1 0 0 0 0,-1 0 0 0 0,0 0 0 0 0,1 0-1 0 0,-1 0 1 0 0,0 0 0 0 0,0 0 0 0 0,1 0 0 0 0,-1 0 0 0 0,0 0-14 0 0,15-4 335 0 0,3-8 42 0 0,-18 12-364 0 0,0-1 1 0 0,0 1-1 0 0,1 0 1 0 0,-1 0-1 0 0,0-1 1 0 0,0 1-1 0 0,0 0 1 0 0,1 0 0 0 0,-1 0-1 0 0,0 0 1 0 0,0-1-1 0 0,0 1 1 0 0,1 0-1 0 0,-1 0 1 0 0,0 0-1 0 0,1 0 1 0 0,-1 0-1 0 0,0 0 1 0 0,0 0-1 0 0,1 0 1 0 0,-1 0 0 0 0,0-1-1 0 0,0 1 1 0 0,1 0-1 0 0,-1 1 1 0 0,0-1-14 0 0,13 0 352 0 0,-12 0-339 0 0,-1 0 0 0 0,0 0 1 0 0,1 0-1 0 0,-1 0 0 0 0,0 0 0 0 0,0-1 1 0 0,1 1-1 0 0,-1 0 0 0 0,0 0 0 0 0,1 0 1 0 0,-1 0-1 0 0,0 0 0 0 0,0 0 1 0 0,1 0-1 0 0,-1 0 0 0 0,0-1 0 0 0,0 1 1 0 0,0 0-1 0 0,1 0 0 0 0,-1 0 1 0 0,0-1-1 0 0,0 1 0 0 0,0 0 0 0 0,1 0 1 0 0,-1 0-1 0 0,0-1-13 0 0,13-12 316 0 0,-13 13-305 0 0,0 0 1 0 0,0 0-1 0 0,1-1 1 0 0,-1 1-1 0 0,0 0 1 0 0,0 0-1 0 0,0 0 1 0 0,1-1-1 0 0,-1 1 1 0 0,0 0-1 0 0,0 0 1 0 0,1 0-1 0 0,-1 0 1 0 0,0-1-1 0 0,0 1 1 0 0,1 0-1 0 0,-1 0 1 0 0,0 0-1 0 0,0 0 1 0 0,1 0-1 0 0,-1 0 1 0 0,0 0-1 0 0,1 0 1 0 0,-1 0-1 0 0,0 0 1 0 0,0 0-12 0 0,33 0 566 0 0,-33 0-559 0 0,1 0-1 0 0,-1 0 0 0 0,0 0 1 0 0,0 0-1 0 0,1 0 0 0 0,-1 0 0 0 0,0 0 1 0 0,1 0-1 0 0,-1 0 0 0 0,0 0 1 0 0,0 0-1 0 0,1-1 0 0 0,-1 1 1 0 0,0 0-1 0 0,0 0 0 0 0,1 0 1 0 0,-1 0-1 0 0,0 0 0 0 0,0-1 0 0 0,0 1 1 0 0,1 0-1 0 0,-1 0 0 0 0,0 0 1 0 0,0-1-1 0 0,0 1 0 0 0,1 0-6 0 0,0-2 16 0 0,0 1-5 0 0,0 0 1 0 0,1 0-1 0 0,-1-1 0 0 0,0 1 0 0 0,1 0 0 0 0,-1 0 0 0 0,1 0 0 0 0,-1 0 1 0 0,1 1-1 0 0,0-1 0 0 0,-1 0 0 0 0,3 0-11 0 0,13-1 158 0 0,6 2-141 0 0,9 0 37 0 0,-5 0-43 0 0,5 0 42 0 0,-24 0-92 0 0,0 0 37 0 0,19 0 90 0 0,-16 0-83 0 0,2 0-92 0 0,-6 0-20 0 0,0 0-55 0 0,-1 0-62 0 0,1 0-72 0 0,-4 0-117 0 0</inkml:trace>
  <inkml:trace contextRef="#ctx0" brushRef="#br0" timeOffset="2445.3">1643 391 4928 0 0,'0'0'141'0'0,"0"0"-32"0"0,0 0 5 0 0,0 0 51 0 0,-3 0 150 0 0,-10 0 274 0 0,13 0-578 0 0,0 0-1 0 0,-1 0 1 0 0,1 0 0 0 0,0 0-1 0 0,0 0 1 0 0,0 0 0 0 0,0 1-1 0 0,0-1 1 0 0,0 0 0 0 0,0 0-1 0 0,0 0 1 0 0,-1 0 0 0 0,1 0-1 0 0,0 0 1 0 0,0-1 0 0 0,0 1-1 0 0,0 0 1 0 0,0 0 0 0 0,0 0-1 0 0,0 0 1 0 0,0 0 0 0 0,-1 0-1 0 0,1 0 1 0 0,0 0 0 0 0,0 0-1 0 0,0 0 1 0 0,0 0 0 0 0,0 0-1 0 0,0 0 1 0 0,0 0 0 0 0,0 0-1 0 0,0 0 1 0 0,0-1 0 0 0,0 1-1 0 0,-1 0 1 0 0,1 0 0 0 0,0 0-1 0 0,0 0 1 0 0,0 0 0 0 0,0 0-1 0 0,0 0 1 0 0,0 0 0 0 0,0-1-1 0 0,0 1 1 0 0,0 0 0 0 0,0 0-1 0 0,0 0 1 0 0,0 0 0 0 0,0 0-1 0 0,0 0 1 0 0,0 0 0 0 0,0 0-1 0 0,0-1 1 0 0,0 1 0 0 0,0 0-1 0 0,0 0 1 0 0,0 0-11 0 0,0-13 577 0 0,0 10-391 0 0,-3 3 51 0 0,2 0-197 0 0,-2 0 34 0 0,-2 0 156 0 0,-16 0 728 0 0,13 0-709 0 0,2 0-83 0 0,3 0-125 0 0,0 0-34 0 0,0 0-39 0 0,1 0-42 0 0,-8 0 174 0 0,-7 0 140 0 0,-2 0 30 0 0,9 0-199 0 0,10 0-66 0 0,0 0-1 0 0,0 0 1 0 0,-1 0-1 0 0,1 0 1 0 0,0 0 0 0 0,0 0-1 0 0,-1 0 1 0 0,1 0 0 0 0,0 0-1 0 0,-1 0 1 0 0,1 0-1 0 0,0 0 1 0 0,0 0 0 0 0,-1 1-1 0 0,1-1 1 0 0,0 0-1 0 0,0 0 1 0 0,-1 0 0 0 0,1 0-1 0 0,0 1 1 0 0,0-1 0 0 0,0 0-1 0 0,-1 0 1 0 0,1 0-1 0 0,0 1 1 0 0,0-1-5 0 0,-6 5 55 0 0,-10 3-2 0 0,8-6-13 0 0,0-1 33 0 0,-1-1 49 0 0,-3 0 62 0 0,2 2-15 0 0,-3 5 9 0 0,-5 1 62 0 0,1-5 26 0 0,13-3-258 0 0,1-1-1 0 0,1 1 0 0 0,0 0-1 0 0,-1 0 1 0 0,1 0 0 0 0,0 0-1 0 0,0 1 1 0 0,-1-1-1 0 0,1 0 1 0 0,0 1 0 0 0,0 0-1 0 0,-2 0-6 0 0,-2 12 28 0 0,5-12-23 0 0,0-1 0 0 0,0 0 0 0 0,1 1 0 0 0,-1-1 0 0 0,0 0 0 0 0,0 1 0 0 0,0-1 0 0 0,1 0 0 0 0,-1 0 0 0 0,0 0 0 0 0,0 0 0 0 0,0 0 0 0 0,0 0 0 0 0,1 0 0 0 0,-1 0-5 0 0,1 0 0 0 0,-7 0 89 0 0,-9 0-30 0 0,0 0-38 0 0,15 0-19 0 0,1 0 0 0 0,0 0-1 0 0,-1 0 1 0 0,1 0-1 0 0,0 0 1 0 0,0 0 0 0 0,-1 0-1 0 0,1 0 1 0 0,0 0 0 0 0,-1 0-1 0 0,1 0 1 0 0,0 0 0 0 0,0 0-1 0 0,-1-1 1 0 0,1 1 0 0 0,0 0-1 0 0,0 0 1 0 0,0 0-1 0 0,-1 0 1 0 0,1-1 0 0 0,0 1-1 0 0,0 0 1 0 0,0 0 0 0 0,-1 0-1 0 0,1-1 1 0 0,0 1-2 0 0,-13-16 11 0 0,12 14-11 0 0,1 0 0 0 0,-1 1 0 0 0,1-1 0 0 0,-1 0 0 0 0,1 0 0 0 0,0 1 0 0 0,0-1 0 0 0,0 0 0 0 0,0 0 0 0 0,0 0 0 0 0,0 2 0 0 0,-1-1 0 0 0,1 0 0 0 0,0 1 0 0 0,0-1 0 0 0,0 1 0 0 0,0-1 0 0 0,0 0 0 0 0,0 1 0 0 0,0-1 0 0 0,0 0 0 0 0,1 1 0 0 0,-1-1 0 0 0,0 1 0 0 0,0-1 0 0 0,0 1 0 0 0,1-1 0 0 0,-1 0 0 0 0,0 1 0 0 0,0-1 0 0 0,1 1 0 0 0,-1-1 0 0 0,1 1 0 0 0,-1-1 0 0 0,0 1 0 0 0,1 0 0 0 0,-1-1 0 0 0,1 1 0 0 0,-1-1 0 0 0,1 1 0 0 0,-1 0 0 0 0,1-1 0 0 0,0 1 0 0 0,7-6 0 0 0,-7 6 0 0 0,-1-1 0 0 0,1 0 0 0 0,-1 0 0 0 0,0 0 0 0 0,1 0 0 0 0,-1 0 0 0 0,0 0 0 0 0,0-1 0 0 0,0 1 0 0 0,1 0 0 0 0,-1 0 0 0 0,0 0 0 0 0,0 0 0 0 0,-1-1 0 0 0,0-4 0 0 0,2 3 0 0 0,16-27 0 0 0,-17 28 0 0 0,1 0 0 0 0,-1 1 0 0 0,1-1 0 0 0,-1 0 0 0 0,0 0 0 0 0,1 0 0 0 0,-1 0 0 0 0,0 0 0 0 0,0 0 0 0 0,-1 1 0 0 0,1 0 0 0 0,0 0 0 0 0,0 0 0 0 0,0 0 0 0 0,0-1 0 0 0,1 1 0 0 0,-1 0 0 0 0,0 0 0 0 0,0 0 0 0 0,1 0 0 0 0,-1 0 0 0 0,0 0 0 0 0,1 0 0 0 0,-1 0 0 0 0,1 0 0 0 0,12-5 0 0 0,-6-11 0 0 0,6-2 0 0 0,-7 3 0 0 0,7 9 0 0 0,-6-9 0 0 0,6 0-12 0 0,-13 15 10 0 0,0 1 0 0 0,0 0 0 0 0,1 0 0 0 0,-1 0 0 0 0,0 0 1 0 0,0-1-1 0 0,0 1 0 0 0,1 0 0 0 0,-1 0 0 0 0,0-1 0 0 0,0 1 0 0 0,0 0 1 0 0,0 0-1 0 0,1-1 0 0 0,-1 1 0 0 0,0 0 0 0 0,0 0 0 0 0,0-1 1 0 0,0 1-1 0 0,0 0 0 0 0,0 0 0 0 0,0-1 0 0 0,0 1 0 0 0,0 0 0 0 0,0-1 1 0 0,0 1 1 0 0,0 0-1 0 0,0-1 1 0 0,0 0-1 0 0,0 1 1 0 0,0-1-1 0 0,0 1 1 0 0,0-1-1 0 0,0 1 1 0 0,0-1-1 0 0,0 1 1 0 0,0-1 0 0 0,0 1-1 0 0,1-1 1 0 0,-1 1-1 0 0,0-1 1 0 0,0 1-1 0 0,1-1 1 0 0,-1 1-1 0 0,0 0 1 0 0,0-1-1 0 0,1 1 1 0 0,-1-1-1 0 0,1 1 1 0 0,-1 0 0 0 0,0-1-1 0 0,1 1 1 0 0,-1 0-1 0 0,1-1 1 0 0,-1 1-1 0 0,1 0 1 0 0,-1 0-1 0 0,1-1 1 0 0,7-4 3 0 0,-1-9-3 0 0,6 8 0 0 0,-7-10 0 0 0,7-1 10 0 0,-9 14 44 0 0,-4 3 11 0 0,0 0 10 0 0,0 0 17 0 0,0 0 4 0 0,0 0 1 0 0,0 3 0 0 0,0 3-68 0 0,1 15 112 0 0,4-14-93 0 0,5-5-44 0 0,-10-2-3 0 0,0 0 0 0 0,0 0 0 0 0,0 0 0 0 0,0 0 0 0 0,0 0 0 0 0,1 0 0 0 0,-1 0 1 0 0,0 0-1 0 0,0 0 0 0 0,0 0 0 0 0,0 0 0 0 0,0 0 0 0 0,0 0 0 0 0,0 0 0 0 0,1 0 1 0 0,-1 0-1 0 0,0 0 0 0 0,0 0 0 0 0,0 0 0 0 0,0 0 0 0 0,0 0 0 0 0,0 0 0 0 0,0 0 1 0 0,0 0-1 0 0,0 0 0 0 0,1 0 0 0 0,-1 1 0 0 0,0-1 0 0 0,0 0 0 0 0,0 0 0 0 0,0 0 1 0 0,0 0-1 0 0,0 0 0 0 0,0 0 0 0 0,0 0 0 0 0,0 0 0 0 0,0 0 0 0 0,0 0 0 0 0,0 1 1 0 0,0-1-1 0 0,0 0 0 0 0,0 0 0 0 0,0 0 0 0 0,0 0 0 0 0,0 0 0 0 0,0 0 0 0 0,0 0 1 0 0,0 0-1 0 0,0 1 0 0 0,0-1 0 0 0,0 0 0 0 0,0 0 0 0 0,0 0 0 0 0,0 0 0 0 0,0 0 0 0 0,0 0 1 0 0,0 0-2 0 0,0 5 12 0 0,0 2-1 0 0,0 17 72 0 0,-1-4-36 0 0,0 17 22 0 0,1-34-67 0 0,1-1 1 0 0,-1 1-1 0 0,1-1 1 0 0,-1 1-1 0 0,1-1 1 0 0,0 1 0 0 0,0 0-3 0 0,5 7 0 0 0,-4-8 0 0 0,-1 0 0 0 0,0 0 0 0 0,0-1 0 0 0,0 1 0 0 0,0 0 0 0 0,0 0 0 0 0,-1 0 0 0 0,1 0 0 0 0,-1 0 0 0 0,1 0 0 0 0,-1 0 0 0 0,0 0 0 0 0,1 0 0 0 0,-1 1 0 0 0,-1 9 4 0 0,1-8 1 0 0,-1-1-1 0 0,1 1 1 0 0,0-1-1 0 0,0 1 0 0 0,0-1 1 0 0,0 1-1 0 0,1-1 1 0 0,0 1-1 0 0,-1-1 1 0 0,1 0-1 0 0,1 2-4 0 0,6 0 12 0 0,-7-4-12 0 0,-1-1 0 0 0,1 0 0 0 0,-1 1 0 0 0,1-1 0 0 0,-1 0 0 0 0,1 1 0 0 0,-1-1 0 0 0,1 0 0 0 0,-1 1 0 0 0,1-1 0 0 0,-1 1 0 0 0,0-1-1 0 0,1 1 1 0 0,-1-1 0 0 0,0 1 0 0 0,1-1 0 0 0,-1 1 0 0 0,0 0 0 0 0,0-1 0 0 0,0 1 0 0 0,1-1 0 0 0,-1 1 0 0 0,0 0 0 0 0,0-1 0 0 0,0 1 0 0 0,0-1 0 0 0,0 1 0 0 0,0 0 0 0 0,0-1 0 0 0,0 1 0 0 0,0 0 0 0 0,-1 0 0 0 0,0 19 0 0 0,0-15 0 0 0,1 0 0 0 0,0 1 0 0 0,0-1 0 0 0,0 1 0 0 0,0-1 0 0 0,1 0 0 0 0,0 1 0 0 0,0-1 0 0 0,1 5 0 0 0,1-6 0 0 0,-1 1 0 0 0,0-1 0 0 0,0 1 0 0 0,0-1 0 0 0,-1 1 0 0 0,1 0 0 0 0,-1 0 0 0 0,0 0 0 0 0,-1 0 0 0 0,1 3 0 0 0,-3 7 5 0 0,2-15-4 0 0,0 1 1 0 0,0 0 0 0 0,0 0 0 0 0,0 0-1 0 0,0-1 1 0 0,0 1 0 0 0,0 0-1 0 0,0 0 1 0 0,0 0 0 0 0,0-1-1 0 0,0 1 1 0 0,1 0 0 0 0,-1 0 0 0 0,0 0-2 0 0,17 34 44 0 0,-12-16 16 0 0,-6 7-35 0 0,0-19-7 0 0,1-6-14 0 0,0-1 1 0 0,0 0-1 0 0,0 1 1 0 0,0-1-1 0 0,0 1 1 0 0,0-1-1 0 0,0 0 1 0 0,0 1-1 0 0,0-1 1 0 0,0 1-1 0 0,0-1 1 0 0,0 0-1 0 0,0 1 1 0 0,1-1-1 0 0,-1 0 1 0 0,0 1-1 0 0,0-1 1 0 0,0 1-1 0 0,1-1 1 0 0,-1 0-1 0 0,0 0 1 0 0,0 1-1 0 0,1-1 1 0 0,-1 0-1 0 0,0 1 1 0 0,1-1-5 0 0,0 1 15 0 0,0 1 0 0 0,1 0 1 0 0,-1-1-1 0 0,0 1 0 0 0,0 0 0 0 0,0 0 1 0 0,0 0-1 0 0,0 0 0 0 0,0 0 0 0 0,0 0 1 0 0,0 1-16 0 0,0 2 51 0 0,0 0 0 0 0,-1 1 0 0 0,1-1 0 0 0,-1 6-51 0 0,-1-4 43 0 0,1 0 12 0 0,0-4 8 0 0,1 0 39 0 0,2 0 34 0 0,10 10-6 0 0,-10-10-22 0 0,-3-3-10 0 0,0 0-2 0 0,0 0-6 0 0,0 0-16 0 0,0 0-78 0 0,0 0-91 0 0,0 0-90 0 0,0 0 46 0 0,0 0-37 0 0,0 0-40 0 0,0 0-38 0 0,0 0-353 0 0,0 0 77 0 0,0 0-52 0 0,0 0-692 0 0,0 0-551 0 0,0 0-1044 0 0</inkml:trace>
  <inkml:trace contextRef="#ctx0" brushRef="#br0" timeOffset="7255.65">998 1407 6272 0 0,'0'0'141'0'0,"0"0"23"0"0,0 0 11 0 0,0 0-60 0 0,0 0-10 0 0,0 0 37 0 0,0 0 120 0 0,0 0 220 0 0,0 0 20 0 0,0 0-12 0 0,0 0-54 0 0,0-3-20 0 0,0-10-6 0 0,0 10-18 0 0,0 3-68 0 0,0 0-32 0 0,0 0-4 0 0,0 0-16 0 0,0 0-67 0 0,0 0-28 0 0,0 0-7 0 0,0 0-14 0 0,0 0-50 0 0,0 0-18 0 0,0 0-6 0 0,0 0-5 0 0,0 0-10 0 0,0 0-1 0 0,0 0 12 0 0,0 0-1 0 0,0 0-10 0 0,0 0-3 0 0,0 3 0 0 0,0-1-58 0 0,1 0-1 0 0,-1 0 1 0 0,1 0 0 0 0,-1 0 0 0 0,1 0 0 0 0,0 0 0 0 0,0 0 0 0 0,0 0 0 0 0,0 0 0 0 0,0 0 0 0 0,1 1-6 0 0,5 8 15 0 0,-7-10-7 0 0,1 1 0 0 0,-1 0 0 0 0,1 0 0 0 0,-1-1 0 0 0,0 1 0 0 0,1 0 0 0 0,-1 0 0 0 0,0 0 0 0 0,0-1 0 0 0,0 1-8 0 0,0 1 9 0 0,0-1 1 0 0,0 0 0 0 0,1 0-1 0 0,-1 0 1 0 0,1 0 0 0 0,-1 1-1 0 0,1-1 1 0 0,0 0 0 0 0,0 0-1 0 0,0 0 1 0 0,0 0 0 0 0,0 0-1 0 0,1 0-9 0 0,-1-1 4 0 0,0 1 0 0 0,0 0 0 0 0,0 0 0 0 0,0 0 0 0 0,0 0-1 0 0,0 0 1 0 0,-1 1 0 0 0,1-1 0 0 0,-1 0 0 0 0,1 0 0 0 0,-1 0 0 0 0,0 1 0 0 0,0-1-4 0 0,0 12 47 0 0,0-9-33 0 0,0 1 1 0 0,0-1-1 0 0,0 1 0 0 0,1 0 1 0 0,0-1-1 0 0,1 3-14 0 0,5 8 14 0 0,-6-14-9 0 0,0-1 1 0 0,0 1-1 0 0,0 0 1 0 0,0 0-1 0 0,0 0 1 0 0,0 0-1 0 0,-1 0 1 0 0,1 0-1 0 0,-1 0 1 0 0,1 0-1 0 0,-1 0 1 0 0,0 0-1 0 0,0 0 1 0 0,0 1-6 0 0,0 1 5 0 0,0 0 0 0 0,1 0 1 0 0,-1-1-1 0 0,1 1 0 0 0,0 0 1 0 0,0 0-1 0 0,1 2-5 0 0,8 16 59 0 0,-9-19-55 0 0,0-1 1 0 0,-1 0 0 0 0,1 1 0 0 0,0-1 0 0 0,-1 1 0 0 0,0-1 0 0 0,0 1 0 0 0,0-1-1 0 0,0 1 1 0 0,0-1 0 0 0,0 1-5 0 0,-1 10 29 0 0,1 19-2 0 0,0-29-17 0 0,0 0 0 0 0,0 1 0 0 0,1-1 0 0 0,-1 0-1 0 0,1 0 1 0 0,-1 0 0 0 0,2 1-10 0 0,11 29 94 0 0,-10-26-61 0 0,-3 0-15 0 0,0 4 46 0 0,0 9 71 0 0,0-7-63 0 0,0-9 6 0 0,0-4 2 0 0,0 0 0 0 0,0 0-40 0 0,0 0-73 0 0,0 0-60 0 0,0 0-93 0 0,0 0 88 0 0,0 0-50 0 0,0 0-70 0 0,0 0-116 0 0,0 0 116 0 0,0 0-34 0 0,0 0-341 0 0,0 0 83 0 0,0 0-46 0 0,0 0-655 0 0,0 0-514 0 0,0 0-980 0 0</inkml:trace>
  <inkml:trace contextRef="#ctx0" brushRef="#br0" timeOffset="8169.8">1760 1583 5472 0 0,'0'0'124'0'0,"0"0"17"0"0,0 0 10 0 0,0 0 13 0 0,0 0 49 0 0,0 0 19 0 0,0 0 7 0 0,0 0-3 0 0,0 0-18 0 0,0 0-8 0 0,0 0-2 0 0,0 0-2 0 0,-3 0-4 0 0,-15 0 152 0 0,-7 0 88 0 0,13 0-227 0 0,-5 0 116 0 0,17 0-324 0 0,0 0 0 0 0,-1 0 0 0 0,1 0 0 0 0,0 0-1 0 0,0 0 1 0 0,-1 0 0 0 0,1 0 0 0 0,0 0 0 0 0,0 0 0 0 0,-1 0-1 0 0,1 1 1 0 0,0-1 0 0 0,-1 0 0 0 0,1 0 0 0 0,0 0 0 0 0,0 0-1 0 0,0 0 1 0 0,-1 1 0 0 0,1-1 0 0 0,0 0 0 0 0,0 0-1 0 0,0 0 1 0 0,-1 1 0 0 0,1-1 0 0 0,0 0 0 0 0,0 0-7 0 0,-1 2 25 0 0,-1-1-8 0 0,1 0 0 0 0,0 1 1 0 0,-1-1-1 0 0,1 0 1 0 0,-1 0-1 0 0,0 0 0 0 0,1 0 1 0 0,-1 0-1 0 0,-1 0-17 0 0,-6 2 120 0 0,-3-2 99 0 0,-21-1 29 0 0,33 0-244 0 0,0 0 0 0 0,-1 0 1 0 0,1 0-1 0 0,0 0 0 0 0,-1 0 1 0 0,1 0-1 0 0,0 0 0 0 0,0 0 0 0 0,-1 0 1 0 0,1 0-1 0 0,0 0 0 0 0,0 0 1 0 0,-1 0-1 0 0,1 0 0 0 0,0 1 1 0 0,0-1-1 0 0,-1 0 0 0 0,1 0 1 0 0,0 0-1 0 0,0 0 0 0 0,0 1 0 0 0,-1-1 1 0 0,1 0-1 0 0,0 0 0 0 0,0 1 1 0 0,0-1-5 0 0,-13 13 116 0 0,12-13-111 0 0,1 0 0 0 0,0 1 0 0 0,0-1 0 0 0,0 0 0 0 0,0 0 0 0 0,-1 0 1 0 0,1 1-1 0 0,0-1 0 0 0,0 0 0 0 0,0 0 0 0 0,-1 0 0 0 0,1 0 0 0 0,0 1 0 0 0,0-1 1 0 0,-1 0-1 0 0,1 0 0 0 0,0 0 0 0 0,-1 0 0 0 0,1 0 0 0 0,0 0 0 0 0,0 0 0 0 0,-1 0 1 0 0,1 0-1 0 0,0 0 0 0 0,-1 0 0 0 0,1 0-5 0 0,-55 0 431 0 0,54 0-423 0 0,0 0 0 0 0,0 0 1 0 0,0 0-1 0 0,1 0 0 0 0,-1 0 1 0 0,0 0-1 0 0,0 0 0 0 0,0 1 0 0 0,0-1 1 0 0,1 0-1 0 0,-1 0 0 0 0,0 1 1 0 0,0-1-1 0 0,0 1 0 0 0,1-1 1 0 0,-1 1-1 0 0,0-1 0 0 0,1 1 1 0 0,-1-1-1 0 0,0 1 0 0 0,1-1 0 0 0,-1 1 1 0 0,1 0-1 0 0,-1-1 0 0 0,1 1 1 0 0,-1 0-9 0 0,1 0 8 0 0,-1-1 0 0 0,1 1 1 0 0,-1 0-1 0 0,1-1 0 0 0,-1 1 1 0 0,1 0-1 0 0,-1-1 0 0 0,0 1 0 0 0,1-1 1 0 0,-1 1-1 0 0,0-1 0 0 0,0 1 1 0 0,1-1-1 0 0,-1 0 0 0 0,0 1 1 0 0,0-1-1 0 0,0 0 0 0 0,1 0 1 0 0,-1 1-1 0 0,0-1 0 0 0,0 0 0 0 0,0 0 1 0 0,0 0-1 0 0,1 0 0 0 0,-1 0 1 0 0,0 0-9 0 0,-46 0 371 0 0,-4 0-70 0 0,31 0-301 0 0,19 0 0 0 0,0 0 0 0 0,0 0 0 0 0,0 0 0 0 0,0 0 0 0 0,0 0 0 0 0,0 0 0 0 0,0-1 0 0 0,0 1 0 0 0,0 0 0 0 0,0 0 0 0 0,0-1 0 0 0,0 1 0 0 0,0-1 0 0 0,-1 0 0 0 0,2 1 0 0 0,-1-1 0 0 0,1 0 0 0 0,-1 0 0 0 0,1 0 0 0 0,0 0 0 0 0,-1 0 0 0 0,1 0 0 0 0,0-1 0 0 0,0 1 0 0 0,0 0 0 0 0,0 0 0 0 0,0 0 0 0 0,0 0 0 0 0,0-1 0 0 0,0-17 0 0 0,0-1 0 0 0,2-13 0 0 0,-2 33 0 0 0,0 0 0 0 0,0-1 0 0 0,0 1 0 0 0,0 0 0 0 0,0 0 0 0 0,0-1 0 0 0,0 1 0 0 0,0 0 0 0 0,0 0 0 0 0,0 0 0 0 0,0-1 0 0 0,1 1 0 0 0,-1 0 0 0 0,0 0 0 0 0,0 0 0 0 0,0-1 0 0 0,0 1 0 0 0,0 0 0 0 0,1 0 0 0 0,-1 0 0 0 0,0 0 0 0 0,0 0 0 0 0,0-1 0 0 0,1 1 0 0 0,-1 0 0 0 0,0 0 0 0 0,0 0 0 0 0,0 0 0 0 0,1 0 0 0 0,-1 0 0 0 0,0 0 0 0 0,0 0 0 0 0,1 0 0 0 0,-1 0 0 0 0,0 0 0 0 0,0 0 0 0 0,9-4 0 0 0,-2-9 0 0 0,-2 11 0 0 0,-2 0 0 0 0,8-17 0 0 0,2-1 0 0 0,-6 4 0 0 0,6 10 0 0 0,-7-7 0 0 0,7 6 0 0 0,-6-6 0 0 0,6 7 0 0 0,-8-3 0 0 0,-4 9 0 0 0,-1-1 0 0 0,0 1 0 0 0,1-1 0 0 0,-1 1 0 0 0,0-1 0 0 0,1 1 0 0 0,-1-1 0 0 0,0 1 0 0 0,1-1 0 0 0,-1 1 0 0 0,1 0 0 0 0,-1-1 0 0 0,1 1 0 0 0,-1 0 0 0 0,1-1 0 0 0,-1 1 0 0 0,1 0 0 0 0,0-1 0 0 0,-1 1 0 0 0,1 0 0 0 0,-1 0 0 0 0,1 0 0 0 0,0 0 0 0 0,-1 0 0 0 0,1 0 0 0 0,-1 0 0 0 0,1 0 0 0 0,0 0 0 0 0,-1 0 0 0 0,1 0 0 0 0,0 0 0 0 0,0 0 0 0 0,-1 0 0 0 0,1 1 0 0 0,0-1 0 0 0,-1 0 0 0 0,1 0 0 0 0,0 0 0 0 0,-1 0 0 0 0,1 0 0 0 0,0 0 0 0 0,-1 0 0 0 0,1 0 0 0 0,0 0 0 0 0,-1 0 0 0 0,1-1 0 0 0,0 1 0 0 0,-1 0 0 0 0,1 0 0 0 0,-1-1 0 0 0,1 1 0 0 0,0 0 0 0 0,-1-1 0 0 0,1 1 0 0 0,-1 0 0 0 0,1-1 0 0 0,-1 1 0 0 0,1-1 0 0 0,-1 1 0 0 0,1-1 0 0 0,-1 1 0 0 0,0-1 0 0 0,1 1 0 0 0,-1-1 0 0 0,0 0 0 0 0,1 1 0 0 0,-1-1 0 0 0,0 1 0 0 0,0-1 0 0 0,1 0 0 0 0,-1 1 0 0 0,0-1 0 0 0,0 0 0 0 0,0 1 0 0 0,0-1 0 0 0,0 0 0 0 0,0 1 0 0 0,0-1 0 0 0,0 0 0 0 0,0 1 0 0 0,0-1 0 0 0,-1 0 0 0 0,0-4 0 0 0,1 5 0 0 0,0 0 0 0 0,0-1 0 0 0,0 1 0 0 0,0 0 0 0 0,0 0 0 0 0,-1 0 0 0 0,1-1 0 0 0,0 1 0 0 0,0 0 0 0 0,0 0 0 0 0,0 0 0 0 0,0-1 0 0 0,0 1 0 0 0,0 0 0 0 0,0 0 0 0 0,0 0 0 0 0,0-1 0 0 0,0 1 0 0 0,0 0 0 0 0,0 0 0 0 0,1 0 0 0 0,-1-1 0 0 0,0 1 0 0 0,0 0 0 0 0,0 0 0 0 0,0 0 0 0 0,0 0 0 0 0,0-1 0 0 0,0 1 0 0 0,0 0 0 0 0,1 0 0 0 0,-1 0 0 0 0,0 0 0 0 0,20-12 0 0 0,-1-1 0 0 0,-2 6 0 0 0,-17 7-1 0 0,0-1 0 0 0,1 0 0 0 0,-1 0 0 0 0,1 1 1 0 0,-1-1-1 0 0,0 0 0 0 0,0 0 0 0 0,1 0 0 0 0,-1 0 1 0 0,0 1-1 0 0,0-1 0 0 0,0 0 0 0 0,0 0 0 0 0,0 0 1 0 0,0 0 0 0 0,0-1-24 0 0,3 4 0 0 0,10 11 26 0 0,-10-9 70 0 0,-3-1-4 0 0,0 1-57 0 0,0 3-3 0 0,0 18 51 0 0,0-1 30 0 0,0-16-56 0 0,0-1-11 0 0,-1-1-9 0 0,2-4-15 0 0,4 7 21 0 0,7 13 47 0 0,-11-19-63 0 0,0 0 0 0 0,0-1 0 0 0,-1 1 0 0 0,1 0 0 0 0,-1 0 0 0 0,1 0 0 0 0,-1 1 0 0 0,0-1 0 0 0,0 0 0 0 0,0 0 0 0 0,-1 0 0 0 0,1 0-3 0 0,-1 2 7 0 0,1-1-1 0 0,-1 0 1 0 0,1 0 0 0 0,1 1 0 0 0,-1-1 0 0 0,1 0-1 0 0,-1 0 1 0 0,2 4-7 0 0,4 5 18 0 0,-5-9-13 0 0,1 0 0 0 0,0 0 0 0 0,-1 0 0 0 0,0-1 1 0 0,0 1-1 0 0,0 0 0 0 0,0 1 0 0 0,-1-1 0 0 0,0 3-5 0 0,0 11 39 0 0,0-9-26 0 0,0 0 1 0 0,0-1 0 0 0,0 1-1 0 0,2 0 1 0 0,0 4-14 0 0,11 13 21 0 0,-11-14 4 0 0,0 0 1 0 0,-1 1-1 0 0,-1-1 0 0 0,0 1 0 0 0,-1 8-25 0 0,0 10 74 0 0,1 39 42 0 0,0-48-34 0 0,0 0 54 0 0,0-19-67 0 0,0 0 23 0 0,0 10 11 0 0,0-10 1 0 0,0-3-7 0 0,0 0-26 0 0,0 4-34 0 0,0-4-191 0 0,0 1 48 0 0,0-1 43 0 0,0 0 38 0 0,0 1 54 0 0,0 0 66 0 0,0 1 365 0 0,0-1-348 0 0,0 0-110 0 0,0-1-48 0 0,0 1-59 0 0,0 0-67 0 0,0 0-46 0 0,0-1-68 0 0,0 1-74 0 0,0 0-80 0 0,0 0-89 0 0,0 0-93 0 0,0 0-101 0 0,0 0-107 0 0,0-1-846 0 0,0 0-952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2:00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9728 0 0,'0'0'222'0'0,"0"3"30"0"0,0 29 206 0 0,0-25-397 0 0,0 0-38 0 0,0-6-23 0 0,0 0 0 0 0,-1-1 0 0 0,1 1 0 0 0,0-1 0 0 0,0 1 0 0 0,0-1 0 0 0,0 1 0 0 0,1-1 0 0 0,-1 1 0 0 0,0-1 0 0 0,0 1 0 0 0,0-1 0 0 0,0 1 0 0 0,0-1 0 0 0,1 1 0 0 0,-1-1 0 0 0,0 1 0 0 0,0-1 0 0 0,1 1 0 0 0,-1-1 0 0 0,0 0 0 0 0,1 1 0 0 0,-1-1 0 0 0,0 1 0 0 0,1-1 0 0 0,-1 0 0 0 0,1 1 0 0 0,-1-1 0 0 0,1 0 0 0 0,6 8 0 0 0,-4 6 26 0 0,-3-6 69 0 0,0-3 102 0 0,3-2 227 0 0,-2-1-259 0 0,1 0-44 0 0,3 4 151 0 0,-3-2-114 0 0,-1-2-27 0 0,0 0 41 0 0,-1 1 66 0 0,1 0 68 0 0,-1 0 78 0 0,1 0 89 0 0,-1-2-224 0 0,2 1 65 0 0,9 9 151 0 0,-8-8-181 0 0,-2 0-93 0 0,-1-1-57 0 0,-1 1-56 0 0,0 0-47 0 0,1-1 19 0 0,1 1 38 0 0,2 0 64 0 0,8 8-72 0 0,-8-5-19 0 0,-4 4-52 0 0,1-10-3 0 0,0 0-5 0 0,0 0 0 0 0,0 0-1 0 0,0 1 1 0 0,0-1 0 0 0,0 0 0 0 0,0 0-1 0 0,0 0 1 0 0,0 0 0 0 0,0 0 0 0 0,0 0-1 0 0,0 0 1 0 0,0 0 0 0 0,0 0 0 0 0,0 1-1 0 0,0-1 1 0 0,0 0 0 0 0,0 0 0 0 0,0 0-1 0 0,0 0 1 0 0,0 0 0 0 0,0 0 0 0 0,0 0-1 0 0,0 0 1 0 0,0 0 0 0 0,0 0 0 0 0,0 0-1 0 0,1 1 1 0 0,-1-1 0 0 0,0 0 0 0 0,0 0-1 0 0,0 0 1 0 0,0 0 0 0 0,0 0 0 0 0,0 0-1 0 0,0 0 1 0 0,0 0 0 0 0,0 0 0 0 0,0 0-1 0 0,0 0 1 0 0,0 0 0 0 0,1 0 0 0 0,-1 0-1 0 0,0 0 1 0 0,0 0 0 0 0,0 0 0 0 0,0 0-1 0 0,0 0 1 0 0,0 0 0 0 0,0 0 0 0 0,0 0-1 0 0,0 0 1 0 0,1 0 0 0 0,-1 0 0 0 0,0 0-1 0 0,0 0 1 0 0,0 0 0 0 0,0 0-1 0 0,4 0-26 0 0,-1 0-93 0 0,-1 0-91 0 0,-1 0 55 0 0,0 0-39 0 0,0 0-41 0 0,-1 0-40 0 0,1 0-379 0 0,-1 0 84 0 0,1 0-53 0 0,-1 0-741 0 0,0 0-591 0 0,0 0-1118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2:01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17 9760 0 0,'0'0'222'0'0,"0"0"30"0"0,0 0 18 0 0,0 0-90 0 0,0 0-10 0 0,0 0 67 0 0,0 0 208 0 0,0-3 383 0 0,0-8 32 0 0,0 9-355 0 0,0 2-206 0 0,0 0-52 0 0,0 0 58 0 0,0 0 136 0 0,0 0-22 0 0,0 0-187 0 0,0 0-128 0 0,0 0-68 0 0,0 0-62 0 0,0 0-36 0 0,0 0-76 0 0,0 0-83 0 0,0 0 63 0 0,0 0-36 0 0,0 0-40 0 0,0 0-38 0 0,0 0-373 0 0,0 0 88 0 0,-1 1-53 0 0,-1 0-720 0 0,-2 4-571 0 0,-5 4-1083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2:00.0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50 345 5136 0 0,'0'0'149'0'0,"0"0"-34"0"0,0 0 9 0 0,0 0 57 0 0,0 0 168 0 0,0 0 310 0 0,0 0 21 0 0,0 0-11 0 0,0 0-70 0 0,3 0-30 0 0,0 0-498 0 0,0 0 46 0 0,1 0 41 0 0,0 0 33 0 0,4 0 257 0 0,12 0 713 0 0,-14 0-848 0 0,-1 0-52 0 0,0 0-44 0 0,-2 0-156 0 0,-1 0-37 0 0,6-1 185 0 0,-1-1-35 0 0,8-9 239 0 0,-10 9-29 0 0,2 1-197 0 0,-1-2-53 0 0,2-2-13 0 0,-1 0-62 0 0,0 1 38 0 0,2 5-80 0 0,-6-1-3 0 0,-2 0-12 0 0,0 0-1 0 0,0 0 1 0 0,-1 0 0 0 0,1 0-1 0 0,0 0 1 0 0,0 0 0 0 0,0 0 0 0 0,0 0-1 0 0,0 0 1 0 0,0-1 0 0 0,-1 1-1 0 0,1 0 1 0 0,0-1 0 0 0,0 0-2 0 0,0 1 4 0 0,-1-1 0 0 0,1 1 1 0 0,-1-1-1 0 0,0 0 0 0 0,0 1 1 0 0,1-1-1 0 0,-1 0 0 0 0,0 1 0 0 0,0-1 1 0 0,0 0-1 0 0,0 0 0 0 0,0 1 0 0 0,0-1 1 0 0,0 0-1 0 0,0 1-4 0 0,0-1 1 0 0,0 1 0 0 0,0 0 0 0 0,0 0 0 0 0,0 0 0 0 0,0 0 0 0 0,0 0 0 0 0,0 0 0 0 0,0 0 0 0 0,0 0 0 0 0,0 0 0 0 0,0-1 0 0 0,0 1 0 0 0,0 0 0 0 0,0 0 0 0 0,0 0 0 0 0,0 0 0 0 0,0 0 0 0 0,0 0 0 0 0,0 0 0 0 0,0 0 0 0 0,0 0 0 0 0,0 0-1 0 0,0-1 1 0 0,0 1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0-1 0 0,14-3 11 0 0,-1-8-1 0 0,-9 4 42 0 0,-5-2-54 0 0,1 6 6 0 0,0-2-13 0 0,0 3 15 0 0,1 0 1 0 0,-1 0 0 0 0,0 0-1 0 0,0 0 1 0 0,0 0-1 0 0,-1 0 1 0 0,1 0 0 0 0,0 0-1 0 0,-1 1 1 0 0,1-1 0 0 0,-2-2-7 0 0,-11-2 0 0 0,-17-8 1 0 0,21 14-5 0 0,-4 1-99 0 0,-15-1-39 0 0,23 3 88 0 0,-9 7 30 0 0,1-4-29 0 0,7 5 26 0 0,-7-6-26 0 0,9-3 51 0 0,1 1 1 0 0,0-1-1 0 0,0 1 1 0 0,0-1 0 0 0,0 1-1 0 0,1 0 1 0 0,-1 0-1 0 0,1 0 1 0 0,-3 3 1 0 0,3 0 1 0 0,2-6-3 0 0,0 1 0 0 0,-1 0 0 0 0,1-1 0 0 0,0 1 0 0 0,-1-1 0 0 0,1 1 0 0 0,-1 0 1 0 0,1-1-1 0 0,0 1 0 0 0,-1-1 0 0 0,1 1 0 0 0,-1-1 0 0 0,1 1 0 0 0,-1-1 0 0 0,0 1 0 0 0,1-1 0 0 0,-1 0 0 0 0,1 1 0 0 0,-1-1 0 0 0,0 0 0 0 0,1 1 0 0 0,-2-1 2 0 0,-3 3-12 0 0,2-1 11 0 0,0 1 0 0 0,1 0 0 0 0,-1 0 0 0 0,1 0 0 0 0,-1 1 0 0 0,1-1 0 0 0,0 1 0 0 0,0-1 0 0 0,0 1 0 0 0,0 3 1 0 0,-2 0 0 0 0,1-1 0 0 0,0-1 0 0 0,1 1 0 0 0,0 0 0 0 0,0 0 0 0 0,0 1 0 0 0,0-1 0 0 0,1 0 0 0 0,0 1 0 0 0,0-1 0 0 0,1 1 0 0 0,0-1 0 0 0,0 2 0 0 0,0 74 0 0 0,4-65-8 0 0,-2-14 16 0 0,-1-1-1 0 0,1 1 1 0 0,0-1-1 0 0,-1 0 1 0 0,1 1-1 0 0,0-1 1 0 0,0 0 0 0 0,1 0-1 0 0,-1 0 1 0 0,0-1-1 0 0,1 1 1 0 0,-1 0-1 0 0,1-1-7 0 0,11 6 41 0 0,6 3-27 0 0,12 6-2 0 0,-31-15-7 0 0,0-1 0 0 0,1 1 0 0 0,-1-1 0 0 0,1 0 0 0 0,-1 0 1 0 0,1 1-1 0 0,-1-1 0 0 0,1 0 0 0 0,-1 0 0 0 0,1 0-5 0 0,-1 0 3 0 0,1 0 0 0 0,-1 0 0 0 0,1 0-1 0 0,-1 0 1 0 0,1 0 0 0 0,-1 1 0 0 0,1-1 0 0 0,-1 0 0 0 0,1 1 0 0 0,-1-1-3 0 0,8 6 25 0 0,3 0 11 0 0,0-4-52 0 0,-5-2-26 0 0,4 1-45 0 0,4-5-86 0 0,-12 3 169 0 0,0-1-42 0 0,0 1-39 0 0,0 0-39 0 0,0-1-36 0 0,-1 1-34 0 0,4-1-287 0 0,-1 1-113 0 0,1 0-95 0 0,0 0-79 0 0,0 1-63 0 0,3 0-816 0 0,1 0-934 0 0</inkml:trace>
  <inkml:trace contextRef="#ctx0" brushRef="#br0" timeOffset="550.54">591 329 6296 0 0,'0'0'184'0'0,"-3"2"-6"0"0,-10 9-140 0 0,8-8-41 0 0,-3 2-7 0 0,4 1 41 0 0,2-1 4 0 0,-1 1 33 0 0,-2 3 83 0 0,-10 16 409 0 0,8-16-368 0 0,-1-1-22 0 0,4-5-76 0 0,1 1-1 0 0,-1-1 0 0 0,1 0 0 0 0,0 1 0 0 0,0 0 0 0 0,1 0-93 0 0,-8 18 510 0 0,4-8-188 0 0,-1-1-36 0 0,-3 1 8 0 0,8-12-154 0 0,1 0-38 0 0,0 2 15 0 0,2 4-21 0 0,-1-8-60 0 0,0 6 158 0 0,0-3-83 0 0,0 0-52 0 0,0-1-37 0 0,0 1 46 0 0,0 0 142 0 0,0-1-2 0 0,0 9-20 0 0,0-11-187 0 0,0 0 1 0 0,0 0 0 0 0,0 1 0 0 0,0-1 0 0 0,0 0 0 0 0,0 0-1 0 0,0 0 1 0 0,0 0 0 0 0,0 0 0 0 0,0 0 0 0 0,0 0 0 0 0,0 0-1 0 0,0 0 1 0 0,0 1 0 0 0,0-1 0 0 0,0 0 0 0 0,0 0-1 0 0,0 0 1 0 0,0 0 0 0 0,0 0 0 0 0,0 0 0 0 0,0 0 0 0 0,0 0-1 0 0,0 0 1 0 0,0 0 0 0 0,0 0 0 0 0,0 1 0 0 0,0-1 0 0 0,0 0-1 0 0,0 0 1 0 0,1 0 0 0 0,-1 0 0 0 0,0 0 0 0 0,0 0-1 0 0,0 0 1 0 0,0 0 0 0 0,0 0 0 0 0,0 0 0 0 0,0 0 0 0 0,0 0-1 0 0,0 0 1 0 0,0 0 0 0 0,0 0 0 0 0,1 0 0 0 0,-1 0 0 0 0,0 0-1 0 0,0 0 1 0 0,0 0 0 0 0,0 0 0 0 0,0 0 0 0 0,0 0 0 0 0,0 0-1 0 0,0 0 1 0 0,0 0 0 0 0,1 0 0 0 0,-1 0 0 0 0,0 0-2 0 0,13 3 73 0 0,-4 2-31 0 0,-8-4-31 0 0,1 0 0 0 0,-1 0-1 0 0,1 0 1 0 0,-1-1 0 0 0,1 1 0 0 0,-1 0 0 0 0,1-1 0 0 0,0 1 0 0 0,-1-1 0 0 0,1 1 0 0 0,0-1 0 0 0,-1 0 0 0 0,1 0 0 0 0,0 0-11 0 0,16 1 115 0 0,-13 0-78 0 0,1-1-1 0 0,-1 0 1 0 0,1 0-1 0 0,-1 0 1 0 0,1-1 0 0 0,-1 0-1 0 0,1 0 1 0 0,0 0-37 0 0,2-2 20 0 0,17-5 83 0 0,8 5 46 0 0,-26 2-147 0 0,1 0 0 0 0,-1 0 1 0 0,1-1-1 0 0,-1 0 1 0 0,0-1-1 0 0,0 1 0 0 0,0-2-2 0 0,49-22 4 0 0,-47 22 2 0 0,2-3 40 0 0,-6 2-38 0 0,1 0-8 0 0,1 2 0 0 0,-7 3 0 0 0,1 0 0 0 0,0 0 0 0 0,-1-1 0 0 0,1 1 0 0 0,-1 0 0 0 0,0 0 0 0 0,1-1 0 0 0,-1 1 0 0 0,1 0 0 0 0,-1 0 0 0 0,1-1 0 0 0,-1 1 0 0 0,0-1 0 0 0,1 1 0 0 0,-1 0 0 0 0,0-1 0 0 0,1 1 0 0 0,-1-1 0 0 0,0 1 0 0 0,1-1 0 0 0,-1 1 0 0 0,0-1 0 0 0,0 1 0 0 0,0-1 0 0 0,0 1 0 0 0,1-1 0 0 0,-1 1 0 0 0,0-1 0 0 0,0 1 0 0 0,0-1 0 0 0,0 1 0 0 0,0-1 0 0 0,0 1 0 0 0,0-1 0 0 0,0 1 0 0 0,-1-1 0 0 0,1 1 0 0 0,0-1 0 0 0,0-1 0 0 0,1 0 0 0 0,-1 1 0 0 0,0-1 0 0 0,1 0 0 0 0,0 0 0 0 0,-1 0 0 0 0,1 1 0 0 0,0-1 0 0 0,0 0 0 0 0,0 1 0 0 0,0-2 0 0 0,6-10-16 0 0,-7 12 12 0 0,0 0 0 0 0,1 1 1 0 0,-1-1-1 0 0,0 0 1 0 0,0 0-1 0 0,0 0 0 0 0,0 1 1 0 0,0-1-1 0 0,0 0 1 0 0,0 0-1 0 0,-1 0 0 0 0,1 1 1 0 0,0-1-1 0 0,0 0 0 0 0,0 0 1 0 0,-1 1-1 0 0,1-1 4 0 0,-2-3-13 0 0,0 1 0 0 0,0-1 0 0 0,1 0 0 0 0,-1 0 0 0 0,1 0 0 0 0,0 0 0 0 0,0 0 0 0 0,0 0 0 0 0,1 0 0 0 0,-1-4 13 0 0,1 7-8 0 0,0-1 1 0 0,0 0 0 0 0,0 1-1 0 0,0-1 1 0 0,0 0 0 0 0,-1 1 0 0 0,1-1-1 0 0,-1 0 1 0 0,1 1 0 0 0,-1-1-1 0 0,1 1 1 0 0,-1-1 0 0 0,0 0-1 0 0,0 1 1 0 0,0 0 0 0 0,0-1 0 0 0,-1 0 7 0 0,-4-7-38 0 0,3 5 20 0 0,1 0 0 0 0,0-1 1 0 0,0 1-1 0 0,0-1 0 0 0,1 0 0 0 0,0 1 0 0 0,-1-2 18 0 0,1 1-24 0 0,-1-1 0 0 0,1 0 0 0 0,-1 1 0 0 0,-1-1 0 0 0,1 1 0 0 0,-1 0 0 0 0,-1-2 24 0 0,-2-1-3 0 0,1-1-1 0 0,0 0 1 0 0,1-1-1 0 0,0 1 1 0 0,-2-9 3 0 0,0-14 0 0 0,-4-1 0 0 0,4 3 0 0 0,-1 16 0 0 0,7 13-1 0 0,-1-1 0 0 0,0 1 0 0 0,0-1 0 0 0,0 1 0 0 0,1-1 0 0 0,-1 1 0 0 0,1-1 0 0 0,-1 1 0 0 0,1-1 0 0 0,0 0 1 0 0,0 1-1 0 0,-1-1 0 0 0,1 0 1 0 0,0 1-5 0 0,0-1 0 0 0,0 0 0 0 0,0 0 0 0 0,-1 0 1 0 0,1 1-1 0 0,-1-1 0 0 0,1 0 0 0 0,-1 0 0 0 0,0 1 1 0 0,1-1-1 0 0,-1 1 0 0 0,-1-2 5 0 0,1 1 0 0 0,0 0 0 0 0,0 1 0 0 0,0-1-1 0 0,0 0 1 0 0,0 1 0 0 0,1-1 0 0 0,-1 0 0 0 0,0 0-1 0 0,1 0 1 0 0,0 0 0 0 0,-1 0 0 0 0,1 0 0 0 0,0 0 0 0 0,0-11-11 0 0,0 10-42 0 0,0 3 11 0 0,0 0 90 0 0,0 0 24 0 0,0 0 20 0 0,0 3-16 0 0,0 1-51 0 0,0-2-14 0 0,0 1-1 0 0,-1-1 0 0 0,2 0 1 0 0,-1 1-1 0 0,0-1 1 0 0,0 1-1 0 0,1-1 1 0 0,0 1-1 0 0,0 1-10 0 0,8 13 8 0 0,14 31 11 0 0,-12-15 61 0 0,-6-14-25 0 0,-5-14-38 0 0,1 0 0 0 0,1 0 0 0 0,-1 0 0 0 0,1 0 0 0 0,0-1 1 0 0,0 1-1 0 0,0 0 0 0 0,1 0-17 0 0,7 10 63 0 0,-7-12-47 0 0,-1 1 0 0 0,1-1 0 0 0,-1 1 0 0 0,0 0 0 0 0,0 0 1 0 0,0 1-1 0 0,0-1 0 0 0,0 2-16 0 0,3 26 96 0 0,6 1 0 0 0,-5 0 21 0 0,-2-16-20 0 0,-1-10-26 0 0,-2 0 0 0 0,1 0 0 0 0,-1 1 0 0 0,0-1 0 0 0,0 3-71 0 0,-1 3 158 0 0,0-2-43 0 0,0 14 95 0 0,2-11-129 0 0,5 0-41 0 0,-1-2-16 0 0,-4 0 27 0 0,-2 34 55 0 0,0-43-52 0 0,0 0-1 0 0,0 8-69 0 0,0-9-131 0 0,0-2-82 0 0,0 0-24 0 0</inkml:trace>
  <inkml:trace contextRef="#ctx0" brushRef="#br0" timeOffset="2279.81">853 345 5384 0 0,'0'0'116'0'0,"0"0"17"0"0,0 0 12 0 0,0 0 45 0 0,0 0 136 0 0,0 0 61 0 0,0 0 12 0 0,0 0-17 0 0,0 0-71 0 0,0 0-30 0 0,0 0-7 0 0,0 0-22 0 0,0 0-84 0 0,0 0-38 0 0,0 0-8 0 0,0 0-12 0 0,0 0-32 0 0,0 0 11 0 0,0 0 20 0 0,0 0-17 0 0,0 0-10 0 0,0 0-5 0 0,0 0-10 0 0,-2 0-3 0 0,-52 0 371 0 0,31 0-310 0 0,18 3-61 0 0,-9 8-48 0 0,13-11-15 0 0,-1 1 0 0 0,1-1 0 0 0,-1 0 0 0 0,1 1 0 0 0,-1-1 0 0 0,1 0 0 0 0,-1 0 0 0 0,1 0 0 0 0,-1 0 0 0 0,1 0-1 0 0,1 0 0 0 0,-33 0 54 0 0,31 0-51 0 0,0 1 1 0 0,0-1 0 0 0,1 0 0 0 0,-1 0-1 0 0,0 1 1 0 0,0-1 0 0 0,1 1-1 0 0,-1 0 1 0 0,0 0 0 0 0,1-1 0 0 0,-1 1-1 0 0,1 0 1 0 0,-1 0 0 0 0,1 0-4 0 0,-7 4 12 0 0,7-4-12 0 0,-1-1 0 0 0,1 0 0 0 0,-1 1 0 0 0,1-1 0 0 0,-1 0 0 0 0,1 1 0 0 0,-1-1 0 0 0,1 0 0 0 0,-1 0 0 0 0,1 0 0 0 0,-5-1 0 0 0,4 2 0 0 0,-23 12 0 0 0,18-10-40 0 0,3-2-97 0 0,3 0 12 0 0,-1 0-48 0 0,1 0-26 0 0,1 0-41 0 0,-1 2-340 0 0,-1 0-106 0 0,1 0-68 0 0,-4-1-523 0 0,-4-2-720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2:01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0 7024 0 0,'0'0'157'0'0,"0"0"23"0"0,0 0 12 0 0,0 0-62 0 0,0 0-8 0 0,0 0 45 0 0,0 3 143 0 0,0-2-275 0 0,0-1-1 0 0,0 1 0 0 0,0-1 0 0 0,0 1 1 0 0,0 0-1 0 0,0-1 0 0 0,0 1 0 0 0,1-1 0 0 0,-1 1 1 0 0,0-1-1 0 0,0 1 0 0 0,1 0 0 0 0,-1-1 1 0 0,0 1-1 0 0,1-1 0 0 0,-1 1 0 0 0,0-1 1 0 0,1 0-1 0 0,-1 1 0 0 0,1-1 0 0 0,-1 1 0 0 0,1-1 1 0 0,-1 0-1 0 0,1 1-34 0 0,0-1 37 0 0,0 1 1 0 0,-1-1-1 0 0,1 1 1 0 0,-1-1-1 0 0,1 1 0 0 0,-1-1 1 0 0,1 1-1 0 0,-1-1 1 0 0,1 1-1 0 0,-1 0 1 0 0,1-1-1 0 0,-1 1 1 0 0,0 0-1 0 0,1-1 0 0 0,-1 1 1 0 0,0 0-1 0 0,1 0 1 0 0,-1-1-1 0 0,0 1 1 0 0,0 0-1 0 0,0 0 0 0 0,0 0 1 0 0,0-1-1 0 0,0 1 1 0 0,0 0-38 0 0,0 11 403 0 0,-1-8-295 0 0,1-1 0 0 0,0 0-1 0 0,0 1 1 0 0,0-1-1 0 0,0 0 1 0 0,1 1 0 0 0,-1-1-1 0 0,1 0 1 0 0,0 0 0 0 0,0 1-108 0 0,4 6 239 0 0,-2-1-34 0 0,1 2 8 0 0,-2 8 64 0 0,-2 44 621 0 0,0-53-693 0 0,1-2-55 0 0,1 0-27 0 0,2 2-11 0 0,2 6 28 0 0,-4-8-62 0 0,-1-1 1 0 0,-1 1-1 0 0,1-1 0 0 0,-1 1 0 0 0,-1 3-78 0 0,0-3 75 0 0,1-1 0 0 0,0 1-1 0 0,1-1 1 0 0,0 1-1 0 0,1 3-74 0 0,2 7 125 0 0,-1-11-54 0 0,-1 0 0 0 0,-1 0 1 0 0,0 0-1 0 0,0 0 1 0 0,0 3-72 0 0,0 11 226 0 0,1-3-71 0 0,-1-8-51 0 0,2 0 1 0 0,-1 0-1 0 0,3 3-104 0 0,-4-9 64 0 0,0 0-1 0 0,0 0 0 0 0,0 1 1 0 0,-1-1-1 0 0,0 3-63 0 0,-1 18 218 0 0,1-12-133 0 0,0-4 103 0 0,0 0-46 0 0,0 5 20 0 0,0 21 80 0 0,0-20-61 0 0,0-13-36 0 0,0 1-8 0 0,0-2-250 0 0,0-1 72 0 0,0 1 63 0 0,-1 0 105 0 0,1 1 75 0 0,0-1-139 0 0,0 0-109 0 0,0 0-22 0 0,0-1-37 0 0,0 2-162 0 0,0-2 84 0 0,0 1-36 0 0,0-1-39 0 0,1 1-42 0 0,-1 0-43 0 0,0 0-47 0 0,0-1-2 0 0,0 0-57 0 0,0 0-53 0 0,0 0-45 0 0,0 0-160 0 0,0 0-44 0 0,0 0-195 0 0,0 0-520 0 0</inkml:trace>
  <inkml:trace contextRef="#ctx0" brushRef="#br0" timeOffset="234.46">0 377 6448 0 0,'0'0'190'0'0,"1"0"-47"0"0,1-3-3 0 0,4-1 25 0 0,0 1 73 0 0,0 0 60 0 0,2 1 43 0 0,26 1 1170 0 0,-31 1-1391 0 0,3-1 130 0 0,0 0-37 0 0,-1-1 5 0 0,3-2 66 0 0,5-3 202 0 0,-8 6-286 0 0,1 0 35 0 0,3 1 64 0 0,-1-1-83 0 0,-1-2-42 0 0,2-1-15 0 0,0 0-26 0 0,-2 2-5 0 0,1 0 31 0 0,1 2 67 0 0,-1 0-2 0 0,0 0-37 0 0,9 0 85 0 0,0 0-119 0 0,-1 0-98 0 0,-1 0-72 0 0,-1 0-48 0 0,52 0-430 0 0,-63 0 359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58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51 6160 0 0,'0'0'133'0'0,"3"0"23"0"0,8 0 13 0 0,-11 0-166 0 0,0 0 0 0 0,0 0-1 0 0,0 0 1 0 0,0 0 0 0 0,0 0-1 0 0,0 0 1 0 0,0 0 0 0 0,1 0-1 0 0,-1 0 1 0 0,0 0 0 0 0,0 0-1 0 0,0 0 1 0 0,0 0-1 0 0,0 0 1 0 0,0 0 0 0 0,0 0-1 0 0,0 0 1 0 0,0 0 0 0 0,0 0-1 0 0,1 0 1 0 0,-1 0 0 0 0,0 0-1 0 0,0 0 1 0 0,0 0 0 0 0,0 0-1 0 0,0 0 1 0 0,0 0-1 0 0,0 0 1 0 0,0 0 0 0 0,0 0-1 0 0,0 0 1 0 0,0-1 0 0 0,0 1-1 0 0,0 0 1 0 0,1 0 0 0 0,-1 0-1 0 0,0 0 1 0 0,0 0 0 0 0,0 0-1 0 0,0 0 1 0 0,0 0-1 0 0,0 0 1 0 0,0 0 0 0 0,0-1-1 0 0,0 1 1 0 0,0 0 0 0 0,0 0-1 0 0,0 0 1 0 0,0 0 0 0 0,0 0-1 0 0,0 0 1 0 0,0 0 0 0 0,0 0-1 0 0,0 0 1 0 0,0 0-1 0 0,0-1 1 0 0,0 1-3 0 0,2-13 31 0 0,3 6 11 0 0,2 2 88 0 0,1 1 94 0 0,0 3 100 0 0,-8 1-310 0 0,0 0-1 0 0,0 0 1 0 0,0 0 0 0 0,0 0 0 0 0,0 0 0 0 0,0 0 0 0 0,0 0 0 0 0,0 0-1 0 0,0 1 1 0 0,0-1 0 0 0,1 0 0 0 0,-1 0 0 0 0,0-1 0 0 0,0 1-1 0 0,0 0 1 0 0,0 0 0 0 0,0 0 0 0 0,0 0 0 0 0,0 0 0 0 0,0 0 0 0 0,0 0-1 0 0,0 0 1 0 0,1 0 0 0 0,-1 0 0 0 0,0 0 0 0 0,0 0 0 0 0,0 0 0 0 0,0 0-1 0 0,0 0 1 0 0,0 0 0 0 0,0 0 0 0 0,0 0 0 0 0,0 0 0 0 0,0 0-1 0 0,0-1 1 0 0,0 1 0 0 0,0 0 0 0 0,0 0 0 0 0,0 0 0 0 0,0 0 0 0 0,0 0-1 0 0,1 0 1 0 0,-1 0 0 0 0,0 0 0 0 0,0 0 0 0 0,0 0 0 0 0,0-1-1 0 0,0 1 1 0 0,0 0 0 0 0,0 0 0 0 0,0 0 0 0 0,-1 0 0 0 0,1 0 0 0 0,0 0-1 0 0,0 0 1 0 0,0 0 0 0 0,0 0-14 0 0,0-1 37 0 0,0 1-1 0 0,0-1 1 0 0,0 1 0 0 0,0-1-1 0 0,0 1 1 0 0,0-1 0 0 0,0 1-1 0 0,1-1 1 0 0,-1 1 0 0 0,0-1-1 0 0,0 1 1 0 0,0-1-1 0 0,1 1 1 0 0,-1-1 0 0 0,0 1-1 0 0,0-1 1 0 0,1 1 0 0 0,-1 0-1 0 0,0-1 1 0 0,1 1 0 0 0,-1 0-1 0 0,0-1 1 0 0,1 1 0 0 0,-1 0-1 0 0,1-1 1 0 0,-1 1 0 0 0,0 0-1 0 0,1 0 1 0 0,-1 0-1 0 0,1-1-36 0 0,7 0 514 0 0,1 1-71 0 0,-4 0-256 0 0,-2 0 365 0 0,-3 0-10 0 0,1 0-551 0 0,0-1 62 0 0,1 1 55 0 0,-1 0 48 0 0,2 0 126 0 0,0 0 58 0 0,6 0 914 0 0,-5 0-779 0 0,-2 1-244 0 0,0-1-55 0 0,-1 0-68 0 0,0 0-80 0 0,-1 0-24 0 0,0 0 1 0 0,0 0-1 0 0,0 0 1 0 0,1 0-1 0 0,-1 0 1 0 0,0 0-1 0 0,0 0 1 0 0,0 0 0 0 0,0 0-1 0 0,0 0 1 0 0,0 0-1 0 0,0 0 1 0 0,0 0-1 0 0,0 0 1 0 0,0 0 0 0 0,1 0-1 0 0,-1 0 1 0 0,0 0-1 0 0,0 0 1 0 0,0 0-1 0 0,0 0 1 0 0,0 0-1 0 0,0 0 1 0 0,0 0 0 0 0,0 0-1 0 0,0 0 1 0 0,0 0-1 0 0,0 0 1 0 0,1 0-1 0 0,-1 0 1 0 0,0 0 0 0 0,0 0-1 0 0,0 1 1 0 0,0-1-1 0 0,0 0 1 0 0,0 0-1 0 0,0 0 1 0 0,0 0-1 0 0,0 0 1 0 0,0 0 0 0 0,0 0-1 0 0,0 0 1 0 0,0 0-1 0 0,0 0 1 0 0,0 1-1 0 0,0-1 1 0 0,0 0-1 0 0,0 0 1 0 0,0 0 0 0 0,0 0-1 0 0,0 0 1 0 0,0 0-1 0 0,0 0 1 0 0,0 0-1 0 0,0 0 1 0 0,0 0 0 0 0,0 1-5 0 0,0-1 9 0 0,0 1 1 0 0,0-1 0 0 0,0 1-1 0 0,0 0 1 0 0,0-1 0 0 0,0 1-1 0 0,0-1 1 0 0,1 1 0 0 0,-1 0 0 0 0,0-1-1 0 0,0 1 1 0 0,1-1 0 0 0,-1 1-1 0 0,0-1 1 0 0,1 1 0 0 0,-1-1-1 0 0,1 1 1 0 0,-1-1 0 0 0,0 0 0 0 0,1 1-1 0 0,-1-1 1 0 0,1 1 0 0 0,-1-1-1 0 0,1 1-9 0 0,0-1 8 0 0,0 0 1 0 0,-1 1-1 0 0,1-1 0 0 0,-1 1 0 0 0,1-1 0 0 0,0 1 0 0 0,-1-1 0 0 0,1 1 0 0 0,-1 0 1 0 0,0-1-1 0 0,1 1 0 0 0,-1 0 0 0 0,1-1 0 0 0,-1 1 0 0 0,0 0 0 0 0,0 0 1 0 0,1-1-1 0 0,-1 1 0 0 0,0 0 0 0 0,0 0 0 0 0,0-1 0 0 0,0 1 0 0 0,0 0 0 0 0,0 0 1 0 0,0 0-9 0 0,2 10 88 0 0,4 2 3 0 0,-5-11-79 0 0,0-1-1 0 0,0 1 0 0 0,0 0 1 0 0,0-1-1 0 0,0 1 1 0 0,-1 0-1 0 0,1 0 0 0 0,-1-1 1 0 0,1 1-1 0 0,-1 0 1 0 0,0 0-1 0 0,1 0 1 0 0,-1 0-12 0 0,0 45 288 0 0,0-1-35 0 0,0 45 167 0 0,0 17-21 0 0,0 59 120 0 0,0-166-511 0 0,0 1 0 0 0,0 0 0 0 0,0 0-1 0 0,1-1 1 0 0,-1 1 0 0 0,1 0-1 0 0,-1-1 1 0 0,1 1 0 0 0,-1-1-1 0 0,1 1 1 0 0,0 0 0 0 0,0-1-1 0 0,0 0 1 0 0,0 1-8 0 0,4 6 24 0 0,-4-6-24 0 0,-1-1 0 0 0,1 1-1 0 0,-1-1 1 0 0,0 1-1 0 0,1-1 1 0 0,-1 1 0 0 0,0-1-1 0 0,0 1 1 0 0,0-1-1 0 0,0 1 1 0 0,0-2 0 0 0,0 1-8 0 0,0 1 0 0 0,0-1 0 0 0,0 1 0 0 0,0-1 0 0 0,0 1 0 0 0,1-1 0 0 0,-1 1 0 0 0,1-1 0 0 0,-1 1 0 0 0,1-1 8 0 0,10 13-93 0 0,-9-11-46 0 0,-1 0 39 0 0,-2 7-182 0 0,1-10 234 0 0,0 3-468 0 0,0-3 391 0 0,0 0 12 0 0,0 0-14 0 0,0 0-42 0 0,0 0-10 0 0,0 0-43 0 0,0 0-47 0 0,0 0-54 0 0,0 0-57 0 0,0 0-54 0 0,0 0-48 0 0,0 0-41 0 0,0 0-152 0 0,0 0-41 0 0,0 0-183 0 0,0 0-494 0 0</inkml:trace>
  <inkml:trace contextRef="#ctx0" brushRef="#br0" timeOffset="554.49">2 395 7024 0 0,'0'0'157'0'0,"0"0"23"0"0,0 0 12 0 0,0-3-27 0 0,-1 1-139 0 0,1 2-26 0 0,0 0 0 0 0,0 0 0 0 0,0 0-1 0 0,0 0 1 0 0,0-1 0 0 0,0 1 0 0 0,0 0 0 0 0,0 0 0 0 0,0 0 0 0 0,0 0 0 0 0,0 0 0 0 0,0 0 0 0 0,0 0 0 0 0,0-1 0 0 0,0 1-1 0 0,0 0 1 0 0,0 0 0 0 0,0 0 0 0 0,0 0 0 0 0,0 0 0 0 0,0 0 0 0 0,0 0 0 0 0,0-1 0 0 0,0 1 0 0 0,0 0 0 0 0,0 0 0 0 0,0 0-1 0 0,0 0 1 0 0,0 0 0 0 0,0 0 0 0 0,0 0 0 0 0,0 0 0 0 0,0-1 0 0 0,0 1 0 0 0,1 0 0 0 0,-1 0 0 0 0,0 0 0 0 0,0 0 0 0 0,0 0-1 0 0,0 0 1 0 0,5-4 31 0 0,7-2 56 0 0,-6 3 47 0 0,2-1 173 0 0,0 0 25 0 0,10-7 502 0 0,-14 7-611 0 0,1 0-38 0 0,9-7 425 0 0,2 3-101 0 0,1 1-99 0 0,-1 2-98 0 0,0 0-92 0 0,-14 5-180 0 0,0-1-1 0 0,0 0 1 0 0,0 0-1 0 0,-1 0 0 0 0,1-1 1 0 0,0 1-1 0 0,-1 0 1 0 0,1-1-1 0 0,-1 1 0 0 0,1-1-39 0 0,-1 0 37 0 0,1 1-1 0 0,0-1 1 0 0,-1 1-1 0 0,1 0 1 0 0,0-1-1 0 0,-1 1 1 0 0,1 0-1 0 0,0 0 0 0 0,0 0 1 0 0,0 0-37 0 0,26-4 339 0 0,-12-2-68 0 0,6-3 104 0 0,8-1-171 0 0,-18 9-145 0 0,-8 1-32 0 0,0 0 0 0 0,0 0 0 0 0,0 0 0 0 0,0-1 0 0 0,0 1 0 0 0,-1-1 0 0 0,1 0 0 0 0,0 0 0 0 0,1-2-27 0 0,-2 2 16 0 0,0 0 1 0 0,1 1 0 0 0,-1-1-1 0 0,1 1 1 0 0,-1-1 0 0 0,1 1-1 0 0,1 0-16 0 0,4 0 24 0 0,1-1-1 0 0,-1 1 1 0 0,1 1-1 0 0,2 0-23 0 0,-3-1 10 0 0,-1-1-1 0 0,1 1 1 0 0,-1-1-1 0 0,1-1 1 0 0,-1 0-1 0 0,0 0 1 0 0,3-2-10 0 0,15-5 11 0 0,-20 8-7 0 0,0 1 0 0 0,1 0 0 0 0,-1 0 0 0 0,1 1 0 0 0,-1-1 0 0 0,0 1 0 0 0,1 1 0 0 0,2 0-4 0 0,18 0 21 0 0,-13-1-10 0 0,-13 0-11 0 0,1 0 0 0 0,-1 0 0 0 0,1 0 0 0 0,-1 0 0 0 0,1 1 0 0 0,-1-1 0 0 0,1 0 0 0 0,-1 1 0 0 0,1-1 0 0 0,-1 1 0 0 0,0 0 0 0 0,1 0 0 0 0,-1 0 0 0 0,0 0 0 0 0,0 0 0 0 0,0 0 0 0 0,0 0 0 0 0,0 0 0 0 0,0 0 0 0 0,0 0 0 0 0,-1 1 0 0 0,1-1 0 0 0,0 0 0 0 0,-1 1 0 0 0,1-1 0 0 0,-1 1 0 0 0,1-1 0 0 0,-1 0 0 0 0,1 1 0 0 0,-1-1 0 0 0,0 2 0 0 0,1 35 0 0 0,-2-27 0 0 0,2 9 0 0 0,-1-13 0 0 0,0-1 0 0 0,0 1 0 0 0,0-1 0 0 0,-1 1 0 0 0,0-1 0 0 0,0 1 0 0 0,-5 9 0 0 0,4-13 0 0 0,1 0 0 0 0,0 1 0 0 0,0-1 0 0 0,0 1 0 0 0,0 0 0 0 0,1-1 0 0 0,-1 1 0 0 0,1 0 0 0 0,0 0 0 0 0,0 130 0 0 0,0-130 0 0 0,1 0 0 0 0,-1 0 0 0 0,1 0 0 0 0,0 0 0 0 0,0 0 0 0 0,0 0 0 0 0,1 0 0 0 0,-1 0 0 0 0,1 0 0 0 0,2 2 0 0 0,-3-4 0 0 0,0 1 0 0 0,-1-1 0 0 0,1 0 0 0 0,0 1 0 0 0,-1-1 0 0 0,0 0 0 0 0,1 1 0 0 0,-1 0 0 0 0,0-2 0 0 0,0 0 0 0 0,0 0 0 0 0,0 0 0 0 0,0 0 0 0 0,0 0 0 0 0,0 0 0 0 0,0 0 0 0 0,1 0 0 0 0,-1 0 0 0 0,0 0 0 0 0,1 0 0 0 0,-1 0 0 0 0,1 0 0 0 0,-1 0 0 0 0,1 0 0 0 0,0 0 0 0 0,-1 0 0 0 0,1 0 0 0 0,0-1 0 0 0,0 1 0 0 0,-1 0 0 0 0,1 0 0 0 0,0-1 0 0 0,0 1 0 0 0,0-1 0 0 0,1 1 0 0 0,11 5 0 0 0,-7 5 0 0 0,5-6 0 0 0,-7 2 0 0 0,-3-6 0 0 0,-1-1 0 0 0,0 1 0 0 0,0-1 0 0 0,1 0 0 0 0,-1 1 0 0 0,0-1 0 0 0,1 1 0 0 0,-1-1 0 0 0,0 0 0 0 0,1 1 0 0 0,-1-1 0 0 0,1 0 0 0 0,-1 1 0 0 0,1-1 0 0 0,-1 0 0 0 0,0 0 0 0 0,1 1 0 0 0,-1-1 0 0 0,1 0 0 0 0,-1 0 0 0 0,1 0 0 0 0,-1 0 0 0 0,1 0 0 0 0,-1 0 0 0 0,1 0 0 0 0,-1 0 0 0 0,1 0 0 0 0,0 0 0 0 0,-1 0 0 0 0,1 0 0 0 0,-1 0 0 0 0,1 0 0 0 0,15 0 0 0 0,-14 0 0 0 0,-1 0 0 0 0,1 0 0 0 0,-1 0 0 0 0,1 0 0 0 0,-1-1 0 0 0,1 1 0 0 0,-1 0 0 0 0,1-1 0 0 0,-1 1 0 0 0,1-1 0 0 0,6-4 0 0 0,-6 4 1 0 0,-1 0 0 0 0,0 0-1 0 0,1 0 1 0 0,0 1 0 0 0,-1-1 0 0 0,1 0 0 0 0,-1 1 0 0 0,1-1-1 0 0,0 1 1 0 0,-1-1 0 0 0,1 1 0 0 0,0 0 0 0 0,0 0 0 0 0,0 0-1 0 0,13-4 44 0 0,2-9 84 0 0,0 0-19 0 0,-10 9-68 0 0,-7 4-36 0 0,1 0-1 0 0,-1 0 1 0 0,1 0-1 0 0,-1 0 1 0 0,1-1-1 0 0,-1 1 0 0 0,1 0 1 0 0,-1 0-1 0 0,1-1 1 0 0,-1 1-1 0 0,1 0 1 0 0,-1-1-1 0 0,0 1 1 0 0,1-1-1 0 0,-1 1 1 0 0,0 0-1 0 0,1-1 0 0 0,-1 1 1 0 0,0-1-1 0 0,0 1 1 0 0,1-1-1 0 0,-1 1 1 0 0,0-1-1 0 0,0 1 1 0 0,0-1-1 0 0,1 1 1 0 0,-1-1-1 0 0,0 1 0 0 0,0-1 1 0 0,0 1-1 0 0,0-1 1 0 0,0 1-1 0 0,0-1 1 0 0,0 1-1 0 0,0-1 1 0 0,-1 0-1 0 0,1 1 1 0 0,0-1-5 0 0,0 0 13 0 0,0-1 0 0 0,1 0 0 0 0,-1 0 0 0 0,0 0 0 0 0,1 0 0 0 0,-1 1 0 0 0,1-1 0 0 0,0 0 0 0 0,-1 0 0 0 0,1 1 0 0 0,0-1 0 0 0,0 0 0 0 0,0 1-13 0 0,6-12 105 0 0,-6 1 5 0 0,-1-9 63 0 0,0-4-18 0 0,0 14-68 0 0,-2 3-34 0 0,-5-6-30 0 0,-3-8-82 0 0,9 17 50 0 0,-2-5-27 0 0,-1 1 0 0 0,0 0 1 0 0,-2-5 35 0 0,-6-2-12 0 0,9 13 12 0 0,-1-2 0 0 0,0 1 0 0 0,1 0 0 0 0,0-1 0 0 0,0 1 0 0 0,0-1 0 0 0,1 0 0 0 0,0 0 0 0 0,-1-1 0 0 0,-2-7-10 0 0,0 3-35 0 0,3 6-4 0 0,-1 0 0 0 0,0 0 0 0 0,0 1-1 0 0,-1-1 1 0 0,0 0 49 0 0,-2-2-59 0 0,1 1 22 0 0,1 1-120 0 0,1-1-109 0 0,-1 0-96 0 0,0-1-185 0 0,1 1-104 0 0,1 1 107 0 0,0 0-39 0 0,-1-2-665 0 0,1 2-592 0 0,1 3-1045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2:58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85 6536 0 0,'0'0'141'0'0,"0"0"23"0"0,0 0 13 0 0,0 0 49 0 0,0 0 152 0 0,0 0 64 0 0,0 0 7 0 0,0 0-8 0 0,0 0-55 0 0,0 0-30 0 0,-3 0-4 0 0,-8 0-2 0 0,11 0-344 0 0,0 0 0 0 0,0 0 0 0 0,0 0 0 0 0,0 0 1 0 0,-1 0-1 0 0,1 0 0 0 0,0 0 0 0 0,0 0 0 0 0,0 0 0 0 0,0 0 0 0 0,0 0 0 0 0,0 0 0 0 0,0 0 0 0 0,0 0 0 0 0,0 0 0 0 0,0 0 0 0 0,-1 0 0 0 0,1 0 0 0 0,0 0 0 0 0,0 0 0 0 0,0 0 0 0 0,0 0 0 0 0,0 0 0 0 0,0 0 0 0 0,0 0 0 0 0,0 0 0 0 0,0 0 0 0 0,0 0 0 0 0,0 0 0 0 0,-1 1 0 0 0,1-1 0 0 0,0 0 1 0 0,0 0-1 0 0,0 0 0 0 0,0 0 0 0 0,0 0 0 0 0,0 0 0 0 0,0 0 0 0 0,0 0 0 0 0,0 0 0 0 0,0 0 0 0 0,0 0 0 0 0,0 1 0 0 0,0-1 0 0 0,0 0 0 0 0,0 0 0 0 0,0 0 0 0 0,0 0 0 0 0,0 0 0 0 0,0 0 0 0 0,0 0 0 0 0,0 0 0 0 0,0 0 0 0 0,0 1 0 0 0,0-1 0 0 0,0 0 0 0 0,0 0-6 0 0,0 13 456 0 0,0 0-99 0 0,0-1-81 0 0,0 1-66 0 0,0 2-22 0 0,0 28 203 0 0,0-24-171 0 0,2-2-89 0 0,4-2-38 0 0,1 2 4 0 0,-5 2 47 0 0,-3-3-53 0 0,2 29 224 0 0,1-29-224 0 0,4 0 9 0 0,-4-13-79 0 0,-1 1 0 0 0,0-1 0 0 0,0 1 1 0 0,0-1-1 0 0,0 1 0 0 0,-1-1 0 0 0,1 1 1 0 0,-1 1-22 0 0,-1 16 147 0 0,0 4 61 0 0,1-22-178 0 0,0-1 1 0 0,0 0-1 0 0,1 1 1 0 0,-1-1 0 0 0,1 0-1 0 0,0 1 1 0 0,-1-1 0 0 0,2 1-31 0 0,3 6 84 0 0,2 4 62 0 0,-6-2-18 0 0,-1-5-91 0 0,0 1 49 0 0,0 28 543 0 0,0-26-516 0 0,0-6-97 0 0,0 0-34 0 0,0 0-69 0 0,0-1 34 0 0,0 9 108 0 0,0-8 25 0 0,0-3-52 0 0,0 0-66 0 0,0 0-75 0 0,0 0-147 0 0,0 0-231 0 0,0 0-11 0 0,0 0-2 0 0</inkml:trace>
  <inkml:trace contextRef="#ctx0" brushRef="#br0" timeOffset="266.33">50 69 7920 0 0,'0'0'174'0'0,"0"0"29"0"0,0 0 13 0 0,3 0-31 0 0,11 0 27 0 0,-6 0-103 0 0,2 0 81 0 0,-6 0 14 0 0,-2 0-61 0 0,1 0 42 0 0,1 0 51 0 0,0 0 59 0 0,1-1-94 0 0,-1 0-36 0 0,3-2 30 0 0,-1 0-42 0 0,7-4 120 0 0,-4 5-38 0 0,-4 0 87 0 0,-3 0-292 0 0,-1 1 0 0 0,0 0 0 0 0,0 0 0 0 0,1 0 0 0 0,-1 0 0 0 0,1 0 0 0 0,-1 0 0 0 0,1 0 0 0 0,-1 0 0 0 0,1 1 0 0 0,0-1 1 0 0,-1 1-1 0 0,1-1 0 0 0,0 1 0 0 0,-1-1 0 0 0,1 1 0 0 0,0 0 0 0 0,0 0-30 0 0,12-3 177 0 0,-3-3-40 0 0,-3 1-40 0 0,6-2 69 0 0,-2 1-75 0 0,-5 3-58 0 0,-3 2-10 0 0,1-1-1 0 0,-1 2 1 0 0,1-1-1 0 0,-1 0 1 0 0,1 1-1 0 0,-1 0 0 0 0,1 0 1 0 0,-1 0-1 0 0,5 1-22 0 0,8 0 124 0 0,-3-1 35 0 0,-4 0-90 0 0,-1 0-53 0 0,-2 0-50 0 0,0 0-40 0 0,-2 0-50 0 0,1 0-57 0 0,-2 0-62 0 0,-1 0-233 0 0</inkml:trace>
  <inkml:trace contextRef="#ctx0" brushRef="#br0" timeOffset="551.78">34 396 6536 0 0,'0'0'141'0'0,"0"0"23"0"0,0 0 13 0 0,3 0-19 0 0,4 0-109 0 0,-1-2 24 0 0,1-3 75 0 0,0-1 168 0 0,-5 4-21 0 0,0 1-68 0 0,-1 0-58 0 0,1 1-48 0 0,0 0-27 0 0,0 0-40 0 0,4 1 23 0 0,-5-1-15 0 0,0 0 54 0 0,7 0 168 0 0,5 0 118 0 0,-1-3-105 0 0,-4-2-137 0 0,5-2 101 0 0,-1 6-50 0 0,2 1-130 0 0,1 0 77 0 0,-2 0 38 0 0,25 0 444 0 0,-22 0-400 0 0,-5 0-120 0 0,-1 0-36 0 0,0 0-44 0 0,0 0-53 0 0,2 0-73 0 0,-1 0-86 0 0,1 0-99 0 0,-1 0-110 0 0,1 0-120 0 0,-7 0 201 0 0,1 0-35 0 0,0 0-36 0 0,0 0-37 0 0,-1 0-39 0 0,1 0-41 0 0,1 0-917 0 0,3 0-800 0 0</inkml:trace>
  <inkml:trace contextRef="#ctx0" brushRef="#br0" timeOffset="827.3">83 609 5848 0 0,'0'0'168'0'0,"1"0"-43"0"0,1 0-14 0 0,1 1-87 0 0,1-1 84 0 0,0 0 53 0 0,1 0 42 0 0,12 0 576 0 0,-10-1-481 0 0,-4 0-156 0 0,0 0-37 0 0,6-4 125 0 0,1-1 95 0 0,4 3 80 0 0,-7 3-186 0 0,9 0 224 0 0,-6-3-181 0 0,-2-2-109 0 0,-7 4-128 0 0,1 0 0 0 0,-1 0-1 0 0,1 0 1 0 0,-1 1 0 0 0,1-1 0 0 0,0 0-1 0 0,-1 1 1 0 0,1-1 0 0 0,0 1-1 0 0,-1-1 1 0 0,1 1 0 0 0,0 0-1 0 0,0 0 1 0 0,-1 0 0 0 0,2 0-25 0 0,13 0 127 0 0,23 0 188 0 0,-27-1-251 0 0,-2-1-46 0 0,3-4 23 0 0,-12 5-38 0 0,1 0 0 0 0,-1 0 0 0 0,1 0 0 0 0,0 0 0 0 0,-1 1 0 0 0,1-1 0 0 0,0 1 0 0 0,-1-1 0 0 0,1 1 0 0 0,0 0 0 0 0,0-1 0 0 0,-1 1 1 0 0,1 0-1 0 0,0 0-3 0 0,33 0 70 0 0,-20 0-88 0 0,1 0-56 0 0,14 0-16 0 0</inkml:trace>
  <inkml:trace contextRef="#ctx0" brushRef="#br0" timeOffset="1529.85">591 200 5640 0 0,'0'0'124'0'0,"0"0"17"0"0,0 0 12 0 0,0 0-43 0 0,0 0-1 0 0,0 0 45 0 0,0 3 137 0 0,0 0-106 0 0,0-1-101 0 0,0 0 0 0 0,0 0 0 0 0,0 0 0 0 0,0 0 0 0 0,0 0 0 0 0,0-1 1 0 0,0 1-1 0 0,1 0 0 0 0,-1 0 0 0 0,1 0 0 0 0,0 1-84 0 0,6 1 363 0 0,-2 0-28 0 0,-3 7-45 0 0,-3-10-267 0 0,1-1 0 0 0,0 1 0 0 0,0 0 0 0 0,0 0 0 0 0,1-1 1 0 0,-1 1-1 0 0,0 0 0 0 0,0-1 0 0 0,0 1 0 0 0,0 0 0 0 0,1-1 0 0 0,-1 1 0 0 0,0 0 1 0 0,1-1-1 0 0,-1 1 0 0 0,0-1 0 0 0,1 1 0 0 0,-1 0 0 0 0,1-1 0 0 0,-1 1 0 0 0,1-1 1 0 0,-1 1-1 0 0,1-1 0 0 0,-1 1 0 0 0,1-1 0 0 0,0 0-23 0 0,-1 1 22 0 0,1-1 0 0 0,0 1 0 0 0,-1-1 0 0 0,1 0 0 0 0,-1 1 0 0 0,1-1 0 0 0,-1 1 0 0 0,1 0 0 0 0,-1-1 0 0 0,0 1-1 0 0,1-1 1 0 0,-1 1 0 0 0,0 0 0 0 0,1-1 0 0 0,-1 1 0 0 0,0 0 0 0 0,0-1 0 0 0,1 1 0 0 0,-1 0 0 0 0,0-1 0 0 0,0 1 0 0 0,0 0 0 0 0,0-1 0 0 0,0 1 0 0 0,0 0 0 0 0,0 0-22 0 0,0-1 12 0 0,0 1 1 0 0,0-1-1 0 0,0 1 0 0 0,0-1 1 0 0,0 1-1 0 0,0-1 1 0 0,0 1-1 0 0,0 0 1 0 0,0-1-1 0 0,0 1 0 0 0,0-1 1 0 0,0 1-1 0 0,0-1 1 0 0,1 1-1 0 0,-1-1 1 0 0,0 1-1 0 0,0-1 0 0 0,1 0 1 0 0,-1 1-1 0 0,0-1 1 0 0,1 1-1 0 0,-1-1 1 0 0,0 1-1 0 0,1-1 0 0 0,-1 0 1 0 0,1 1-1 0 0,-1-1 1 0 0,0 0-1 0 0,1 0-12 0 0,7 9 230 0 0,-3 12 44 0 0,3-12-54 0 0,-8-9-210 0 0,1 0 0 0 0,-1 0 0 0 0,0 1 0 0 0,1-1 0 0 0,-1 0 0 0 0,1 1 0 0 0,-1-1 0 0 0,0 1 0 0 0,1-1 0 0 0,-1 0 0 0 0,0 1 0 0 0,1-1 0 0 0,-1 1 0 0 0,0-1 0 0 0,0 1 0 0 0,0-1 0 0 0,1 1 0 0 0,-1-1 0 0 0,0 1 0 0 0,0-1 0 0 0,0 1 0 0 0,0-1 0 0 0,0 1 0 0 0,0 0 0 0 0,0-1 0 0 0,0 1 0 0 0,0-1 0 0 0,0 1 0 0 0,0-1-10 0 0,0 12 153 0 0,-1-1-35 0 0,1-8-94 0 0,0-1 1 0 0,1 0-1 0 0,-1 0 0 0 0,0 1 1 0 0,0-1-1 0 0,1 0 0 0 0,-1 0 1 0 0,1 1-25 0 0,6 3 143 0 0,-3-4-64 0 0,2 12 104 0 0,5-1-20 0 0,-9-9-30 0 0,-1 0-55 0 0,-4 4 5 0 0,3-7-41 0 0,0-1-41 0 0,-1 0 16 0 0,1 1-1 0 0,-1-1 1 0 0,0 0 0 0 0,1 1-1 0 0,-1-1 1 0 0,0 0 0 0 0,1 0 0 0 0,-1 0-1 0 0,0 0 1 0 0,0 1 0 0 0,1-1-1 0 0,-1 0 1 0 0,0 0 0 0 0,1 0 0 0 0,-1 0-17 0 0,1 0 0 0 0,-3 0 284 0 0,3 0 4 0 0,0 0-18 0 0,0 0-72 0 0,0 0-34 0 0,0 0-4 0 0,0 0 0 0 0,0 0 0 0 0,0 0 0 0 0,0 0 0 0 0,0 0-16 0 0,0 0-62 0 0,0 0-7 0 0,-1-7-9 0 0,1 6-63 0 0,15-24 5 0 0,-14 22-3 0 0,0 0-1 0 0,-1 0 0 0 0,1 0 1 0 0,0 0-1 0 0,-1 0 1 0 0,0 0-1 0 0,0 0 0 0 0,0-1 1 0 0,0 1-1 0 0,0 0 0 0 0,-1-1-4 0 0,0-5 6 0 0,1-1-9 0 0,0 8 5 0 0,0 0 0 0 0,0 0 0 0 0,0 0 1 0 0,0-1-1 0 0,0 1 0 0 0,0 0 0 0 0,1 0 0 0 0,-1 0 0 0 0,1 0 1 0 0,-1 0-1 0 0,1 0-2 0 0,10-17 101 0 0,-5-9 1 0 0,-3 21-49 0 0,0 0 1 0 0,1 0-1 0 0,3-7-53 0 0,-1 6 2 0 0,-2 0-43 0 0,18-42-262 0 0,-20 46 294 0 0,3 0 0 0 0,18-7 9 0 0,-20 10-1 0 0,11-5 2 0 0,-13 7-2 0 0,0-1 1 0 0,-1 0-1 0 0,1 0 0 0 0,0 0 1 0 0,0 0-1 0 0,-1 1 0 0 0,1-1 0 0 0,0 0 1 0 0,-1 1-1 0 0,1-1 0 0 0,0 0 1 0 0,-1 1-1 0 0,1-1 0 0 0,0 1 1 0 0,-1-1-1 0 0,1 1 0 0 0,-1-1 1 0 0,1 1 0 0 0,5 3-70 0 0,-1-3 39 0 0,0 0 8 0 0,1 12-31 0 0,5 4 44 0 0,-6-4 10 0 0,-1-10 0 0 0,3 3 0 0 0,-6 9 0 0 0,-1-13 0 0 0,0 1 0 0 0,0-1 0 0 0,0 0 0 0 0,0 1 0 0 0,0-1 0 0 0,1 0 0 0 0,-1 1 0 0 0,1-1 0 0 0,0 0 0 0 0,-1 1 0 0 0,1-1 0 0 0,5 7 0 0 0,-5-8 0 0 0,0 0 0 0 0,0 1 0 0 0,-1-1 0 0 0,1 1 0 0 0,0 0 0 0 0,0-1 0 0 0,-1 1 0 0 0,1 0 0 0 0,-1-1 0 0 0,0 1 0 0 0,1 0 0 0 0,-1-1 0 0 0,0 1 0 0 0,0 0 0 0 0,0 1 0 0 0,0 1 0 0 0,0 0 0 0 0,0 0 0 0 0,1 0 0 0 0,-1 0 0 0 0,2 3 0 0 0,5 7 0 0 0,-7-13 0 0 0,1 1 0 0 0,0-1 0 0 0,0 1 0 0 0,0-1 0 0 0,-1 1 0 0 0,1-1 0 0 0,-1 1 0 0 0,1-1 0 0 0,-1 1 0 0 0,0 0 0 0 0,0-1 0 0 0,0 1 0 0 0,1 0 0 0 0,-1 30 0 0 0,-1-30 0 0 0,1-1 0 0 0,0 1 0 0 0,1-1 0 0 0,-1 1 0 0 0,0-1 0 0 0,0 1 0 0 0,1-1 0 0 0,-1 1 0 0 0,1-1 0 0 0,-1 1 0 0 0,7 7-19 0 0,-3-5-46 0 0,-2-1-72 0 0,-1-3-156 0 0,-1 0-260 0 0,0 0-20 0 0</inkml:trace>
  <inkml:trace contextRef="#ctx0" brushRef="#br0" timeOffset="1856.88">1296 36 7464 0 0,'0'0'216'0'0,"0"0"66"0"0,0 0 154 0 0,0 0 63 0 0,3 0 12 0 0,1 0-305 0 0,7 4 340 0 0,-5 0-283 0 0,-3 0-162 0 0,0 0-107 0 0,2 10 280 0 0,2-9-101 0 0,-6-5-164 0 0,-1 0-1 0 0,1 0 1 0 0,-1 1 0 0 0,0-1 0 0 0,1 0-1 0 0,-1 0 1 0 0,1 1 0 0 0,-1-1-1 0 0,0 1 1 0 0,1-1 0 0 0,-1 0-1 0 0,0 1 1 0 0,1-1 0 0 0,-1 1 0 0 0,0-1-1 0 0,0 1 1 0 0,1-1 0 0 0,-1 1-1 0 0,0-1 1 0 0,0 0 0 0 0,0 1 0 0 0,0 0-1 0 0,0-1 1 0 0,0 1 0 0 0,0-1-1 0 0,0 1 1 0 0,0-1 0 0 0,0 1 0 0 0,0-1-1 0 0,0 1 1 0 0,0-1 0 0 0,0 1-9 0 0,0 6 76 0 0,-1-4-51 0 0,1-1 0 0 0,0 0 0 0 0,0 0-1 0 0,0 1 1 0 0,1-1 0 0 0,-1 0-1 0 0,0 0 1 0 0,1 1 0 0 0,0-1 0 0 0,0 1-25 0 0,4 5 75 0 0,-4-7-58 0 0,0 1-1 0 0,0-1 1 0 0,0 1 0 0 0,-1-1 0 0 0,1 1 0 0 0,0 0 0 0 0,-1-1 0 0 0,1 1-1 0 0,-1 0 1 0 0,1-1 0 0 0,-1 1 0 0 0,0 0 0 0 0,0 0 0 0 0,0-1 0 0 0,0 2-17 0 0,1 3 48 0 0,-1-1 0 0 0,1 1 0 0 0,0-1 0 0 0,1 0 0 0 0,1 5-48 0 0,-1-4 45 0 0,0 0 1 0 0,-1 0-1 0 0,1 0 1 0 0,-1 0-1 0 0,-1 0 1 0 0,1 1-46 0 0,-2 19 176 0 0,0-17-94 0 0,1 1 1 0 0,0-1-1 0 0,0 1 1 0 0,1-1-1 0 0,0 1 1 0 0,1 2-83 0 0,4 4 161 0 0,-4-12-123 0 0,-1-1 0 0 0,0 0 0 0 0,0 1-1 0 0,0-1 1 0 0,0 1 0 0 0,-1 0 0 0 0,1-1 0 0 0,-1 2-38 0 0,0 2 79 0 0,0 7 67 0 0,0 13 78 0 0,0-11-57 0 0,0-9-89 0 0,0 6 22 0 0,0 3 45 0 0,0 1 46 0 0,0 0 47 0 0,3-1-33 0 0,8-2 12 0 0,-9-10-49 0 0,0-1-76 0 0,-2 1-45 0 0,-1 2-24 0 0,1-4 33 0 0,0 15 104 0 0,0-4-116 0 0,0-10 16 0 0,0-3 12 0 0,0 3 0 0 0,0 8-36 0 0,0-9-66 0 0,0-2-56 0 0,0 0-98 0 0,0 0 83 0 0,0 0-58 0 0,0 0-78 0 0,0 0 73 0 0,0 0-37 0 0,0 0-38 0 0,0 0-38 0 0,0 0-374 0 0,0 0 90 0 0,0 0-51 0 0,0 0-720 0 0,0 0-566 0 0,0 0-1078 0 0</inkml:trace>
  <inkml:trace contextRef="#ctx0" brushRef="#br0" timeOffset="2113.88">1116 380 6216 0 0,'0'0'133'0'0,"0"0"23"0"0,0 0 15 0 0,2 0-15 0 0,12 0-124 0 0,-13 0-32 0 0,1 0 0 0 0,-1 0 0 0 0,1 0 0 0 0,-1 0 0 0 0,1 0 0 0 0,-1-1 0 0 0,1 1 0 0 0,-1-1 0 0 0,1 1 0 0 0,-1-1 0 0 0,8-4 39 0 0,-4 2 27 0 0,0 0 32 0 0,1 1 36 0 0,2 2 35 0 0,11-1 450 0 0,-11-1-359 0 0,0 1-33 0 0,0-2-34 0 0,-1 0-34 0 0,0 0-36 0 0,-1-1-34 0 0,36-19 795 0 0,-24 14-540 0 0,2 1-55 0 0,-11 5-200 0 0,0 0-45 0 0,14-7 203 0 0,-21 8-219 0 0,0 1-1 0 0,0 0 1 0 0,0 0-1 0 0,1 0 1 0 0,-1 0-1 0 0,0 1 1 0 0,1-1-1 0 0,-1 1 1 0 0,0-1-1 0 0,1 1 1 0 0,1 0-28 0 0,9-1-22 0 0,7-6 122 0 0,-14 4-105 0 0,1 0-68 0 0,2 1-98 0 0,-4 2 39 0 0,1-1-35 0 0,-3 1-190 0 0,0 0-102 0 0,0 0 60 0 0,-1 0-38 0 0,3 0-517 0 0,2 0-411 0 0,2 0-778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05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0 6992 0 0,'0'0'157'0'0,"0"0"23"0"0,0 0 12 0 0,0 0-61 0 0,0 0-9 0 0,0 0 47 0 0,0 0 146 0 0,0 0 269 0 0,0 0 22 0 0,0 0-252 0 0,0 0-148 0 0,0 0-41 0 0,0 0 30 0 0,0 0 82 0 0,0 0-18 0 0,0 0-5 0 0,0 0-6 0 0,0 0-6 0 0,0 3-2 0 0,0 16 25 0 0,0 0-57 0 0,0 0-51 0 0,0 0-41 0 0,0 19 22 0 0,0 52 44 0 0,0-62-72 0 0,0 0 66 0 0,0-20-150 0 0,1 1 0 0 0,0-1-1 0 0,1 1 1 0 0,2 7-26 0 0,-2-8 12 0 0,0 0 1 0 0,0-1-1 0 0,-1 1 0 0 0,0 6-12 0 0,-1 5 72 0 0,0 8 27 0 0,0-2 18 0 0,0 64 220 0 0,0-64-300 0 0,0 3-41 0 0,0-20 54 0 0,0-1-31 0 0,0 0 46 0 0,0-1-59 0 0,-3-1-55 0 0,-2-3-78 0 0,-1-1-61 0 0,6-1 188 0 0,-2 0-464 0 0,2 0-42 0 0,0 0-6 0 0</inkml:trace>
  <inkml:trace contextRef="#ctx0" brushRef="#br0" timeOffset="396.97">0 279 5840 0 0,'0'0'132'0'0,"0"0"17"0"0,3 0 11 0 0,12-1-61 0 0,-5 0-44 0 0,-1-2-30 0 0,-1-2-34 0 0,2 0 8 0 0,1 4 64 0 0,-9 1-21 0 0,0-1-1 0 0,0 1 1 0 0,-1 0 0 0 0,1-1-1 0 0,0 1 1 0 0,0-1 0 0 0,0 1-1 0 0,-1-1 1 0 0,1 0 0 0 0,0 0-1 0 0,-1 1 1 0 0,1-1 0 0 0,0-1-42 0 0,8-3 296 0 0,4 2 81 0 0,-5 3-154 0 0,-2-1-60 0 0,0-2-27 0 0,2-1 0 0 0,0 0 1 0 0,-1 2-1 0 0,1 0 30 0 0,1 2 65 0 0,-3 0-97 0 0,-1-1 0 0 0,0 0 0 0 0,0 0 0 0 0,5-1-134 0 0,25-10 416 0 0,-1 1-134 0 0,-17 7-190 0 0,-1 3-34 0 0,-15 1-49 0 0,0 0-1 0 0,0 0 1 0 0,-1 0 0 0 0,1 0 0 0 0,0-1 0 0 0,0 1 0 0 0,-1-1 0 0 0,1 1 0 0 0,0-1 0 0 0,-1 0 0 0 0,1 1 0 0 0,-1-1-1 0 0,1 0 1 0 0,0 0-9 0 0,11-6 20 0 0,14 2-10 0 0,-13-2 17 0 0,-13 6-25 0 0,0 0 0 0 0,1 1 0 0 0,-1-1 0 0 0,1 0 0 0 0,-1 1 1 0 0,1-1-1 0 0,0 1 0 0 0,-1-1 0 0 0,1 1 0 0 0,-1 0 0 0 0,1-1 0 0 0,0 1 0 0 0,-1 0-2 0 0,1 0 0 0 0,0 0 0 0 0,0 0 0 0 0,-1 0 0 0 0,1-1 0 0 0,0 1 0 0 0,-1-1 0 0 0,1 1 0 0 0,0-1 0 0 0,-1 0 0 0 0,1 1 0 0 0,-1-1 0 0 0,1 0 0 0 0,-1 0 0 0 0,1 0 0 0 0,6-4 0 0 0,-4 3-24 0 0,-1 0-49 0 0,1 0-51 0 0,-1 1-53 0 0,0-1-55 0 0,0 1-56 0 0,0-1-60 0 0,0 1-60 0 0,1-1-176 0 0,-1 0-98 0 0,4 0-606 0 0,2 1-732 0 0</inkml:trace>
  <inkml:trace contextRef="#ctx0" brushRef="#br0" timeOffset="852.26">590 50 5728 0 0,'0'0'166'0'0,"0"0"-43"0"0,0 2-14 0 0,0-1-128 0 0,0 0 45 0 0,0 2 69 0 0,0 0 55 0 0,0 10 600 0 0,1-9-586 0 0,0-1-50 0 0,0-1-39 0 0,4 7 159 0 0,1 1 97 0 0,-3 4 87 0 0,-3-6-98 0 0,-1 1-37 0 0,1 9 184 0 0,-1 2-99 0 0,1 1-105 0 0,0 3-53 0 0,4 7-25 0 0,1-14-95 0 0,1 6 83 0 0,-3 3 73 0 0,-3-10-75 0 0,-1-8-61 0 0,1 0 0 0 0,1 0 1 0 0,-1 0-1 0 0,1 0 1 0 0,1 1-111 0 0,3 8 183 0 0,1 6 30 0 0,-4 3-55 0 0,-2-11-76 0 0,0 32 226 0 0,0-30-200 0 0,1-14-68 0 0,-1-1 1 0 0,0 1-1 0 0,1-1 1 0 0,-1 1-1 0 0,1-1 1 0 0,0 1-1 0 0,0-1 1 0 0,0 1-1 0 0,0-1 1 0 0,0 0-1 0 0,1 1-40 0 0,-1-1 43 0 0,0 0 0 0 0,0 0 0 0 0,0 0 0 0 0,0 0 0 0 0,0 0-1 0 0,0 0 1 0 0,-1 1 0 0 0,1-1 0 0 0,-1 0-43 0 0,0 0 27 0 0,0-1 1 0 0,0 0-1 0 0,0 1 0 0 0,0-1 1 0 0,-1 1-1 0 0,1-1 0 0 0,0 0 1 0 0,-1 1-1 0 0,1-1 0 0 0,-1 0 1 0 0,0 1-28 0 0,-10 12 178 0 0,8-11-46 0 0,3-1-10 0 0,0 3 379 0 0,0-2-103 0 0,0-2-92 0 0,0-2-81 0 0,0-2-71 0 0,0 0-58 0 0,-1-2-50 0 0,1 0-36 0 0,1-20-126 0 0,0 16 106 0 0,0 3 60 0 0,0 3 70 0 0,9-17-118 0 0,1 2 0 0 0,1-1 0 0 0,1 2 0 0 0,0 0 0 0 0,1 0 0 0 0,9-7-2 0 0,-16 16-1 0 0,-3 5-11 0 0,-1-1 0 0 0,0 1 0 0 0,1 0-1 0 0,-1 0 1 0 0,1 0 0 0 0,1 0 12 0 0,5-2-53 0 0,-7 4 42 0 0,-1 0-1 0 0,1 0 0 0 0,-1 0 0 0 0,0 0 1 0 0,0-1-1 0 0,0 1 0 0 0,0-1 0 0 0,0 0 1 0 0,0 0 11 0 0,1 0-9 0 0,-1 1 0 0 0,0-1 1 0 0,1 0-1 0 0,-1 1 1 0 0,1-1-1 0 0,-1 1 1 0 0,1 0-1 0 0,0 0 1 0 0,-1 0-1 0 0,1 0 0 0 0,0 0 1 0 0,0 1-1 0 0,0-1 1 0 0,1 1 8 0 0,25-1-63 0 0,-9 2 53 0 0,5 0 65 0 0,-24-1-53 0 0,-1 0 0 0 0,1-1-1 0 0,-1 1 1 0 0,1 0 0 0 0,-1 0-1 0 0,1 0 1 0 0,-1 0 0 0 0,1 0 0 0 0,-1 0-1 0 0,1 0 1 0 0,-1 0 0 0 0,1 1-1 0 0,-1-1 1 0 0,1 0 0 0 0,-1 0 0 0 0,1 0-1 0 0,-1 1 1 0 0,1-1 0 0 0,-1 0 0 0 0,1 0-1 0 0,-1 1 1 0 0,1-1 0 0 0,-1 0-1 0 0,0 1 1 0 0,1-1 0 0 0,-1 0 0 0 0,1 1-1 0 0,-1-1 1 0 0,0 1 0 0 0,0-1-1 0 0,1 1 1 0 0,-1-1 0 0 0,0 1 0 0 0,0-1-1 0 0,1 1 1 0 0,-1-1 0 0 0,0 1-1 0 0,0-1-1 0 0,3 7 1 0 0,11 10-1 0 0,-13-16 0 0 0,1 0 0 0 0,-1 0 0 0 0,0 0 0 0 0,0 1 0 0 0,0-1 0 0 0,1 1 0 0 0,-1-1 0 0 0,0 1 0 0 0,-1-1 0 0 0,1 1 0 0 0,0-1 0 0 0,0 1 0 0 0,-1 0 0 0 0,1 0 0 0 0,-1-1 0 0 0,1 1 0 0 0,-1 0 0 0 0,0 0 0 0 0,0-1 0 0 0,0 1 0 0 0,0 0-1 0 0,0 0 1 0 0,1 0 0 0 0,-1 0 0 0 0,0 0 0 0 0,1 0 0 0 0,-1-1 0 0 0,1 1 0 0 0,0 0 0 0 0,-1-1-1 0 0,1 1 1 0 0,0 0 0 0 0,0-1 0 0 0,0 1 0 0 0,5 9-23 0 0,-3 3-44 0 0,-3 5-2 0 0,0 27 62 0 0,0-44 7 0 0,-1 0 1 0 0,1-1 0 0 0,0 1 0 0 0,0 0 0 0 0,-1 0 0 0 0,1-1 0 0 0,-1 1 0 0 0,1-1 0 0 0,-1 1-1 0 0,0 0 1 0 0,0-1 0 0 0,0 1 0 0 0,0-1 0 0 0,0 0 0 0 0,0 1 0 0 0,0-1 0 0 0,0 0 0 0 0,-1 1-1 0 0,-2 5 100 0 0,5 3-76 0 0,-1-8-4 0 0,0 12 12 0 0,0-11-134 0 0,-3-1-52 0 0,-7 9-8 0 0,7-8-23 0 0,3-3-79 0 0,0 0-31 0 0,0 2-228 0 0,0-1 73 0 0,0 1 63 0 0,0-1 52 0 0,0 1-214 0 0,0 0-224 0 0,0 0 414 0 0,0-1-67 0 0,0 0-89 0 0,0 1-1235 0 0,0-2-989 0 0</inkml:trace>
  <inkml:trace contextRef="#ctx0" brushRef="#br0" timeOffset="1334.6">1131 607 6160 0 0,'0'0'133'0'0,"0"0"23"0"0,3 0 13 0 0,1 1-70 0 0,-4-1-72 0 0,26-15 29 0 0,-24 14-58 0 0,-1 1-1 0 0,1-1 1 0 0,0 1 0 0 0,0-1-1 0 0,0 1 1 0 0,-1 0 0 0 0,1 0 0 0 0,0 0-1 0 0,1 0 3 0 0,4 0 34 0 0,-3 0 39 0 0,-2 0 68 0 0,1-2 164 0 0,4-4-18 0 0,1 1 48 0 0,-2 3-72 0 0,1 1 40 0 0,-2-2 294 0 0,0-1-357 0 0,0 1 0 0 0,0 0-1 0 0,0 0 1 0 0,1 0 0 0 0,-1 0-1 0 0,5-1-239 0 0,12-6 667 0 0,-6 0-312 0 0,-2 4-60 0 0,-9-5-9 0 0,6 6-27 0 0,-5-6-96 0 0,5 5-41 0 0,-6-5-8 0 0,6 6-21 0 0,-10 4-91 0 0,-1 1 0 0 0,0-1 0 0 0,1 0 0 0 0,-1 1 0 0 0,0-1 0 0 0,0 0 0 0 0,1 1 0 0 0,-1-1 0 0 0,0 0 0 0 0,0 1 0 0 0,0-1 0 0 0,0 0 1 0 0,0 0-1 0 0,0 1 0 0 0,0-1-2 0 0,0 1 0 0 0,0-3 58 0 0,0 0 8 0 0,0 2-60 0 0,0-18 105 0 0,-3 12-100 0 0,-8 2-11 0 0,6-6 0 0 0,-6 5 0 0 0,9 2 0 0 0,1 1-1 0 0,-15-6 12 0 0,-1-2 32 0 0,4 6-32 0 0,7-6 1 0 0,5 10-9 0 0,1 1 0 0 0,-1-1 1 0 0,0 1-1 0 0,0 0 1 0 0,0-1-1 0 0,0 1 1 0 0,1 0-1 0 0,-1 0 0 0 0,0 0 1 0 0,0 0-1 0 0,0 0 1 0 0,0 0-1 0 0,0 0 1 0 0,0 0-4 0 0,-16 0 1 0 0,-11 1-58 0 0,28-1 57 0 0,-1 0 1 0 0,1 0-1 0 0,0 0 0 0 0,0 1 0 0 0,0-1 0 0 0,-1 0 0 0 0,1 0 1 0 0,0 0-1 0 0,0 0 0 0 0,-1 0 0 0 0,1 0 0 0 0,0 1 1 0 0,0-1-1 0 0,0 0 0 0 0,0 0 0 0 0,-1 0 0 0 0,1 0 0 0 0,0 1 1 0 0,0-1-1 0 0,0 0 0 0 0,0 0 0 0 0,0 0 0 0 0,0 1 0 0 0,-1-1 1 0 0,1 0-1 0 0,0 0 0 0 0,0 1 0 0 0,0-1 0 0 0,0 0 0 0 0,0 0 1 0 0,0 0-1 0 0,0 1 0 0 0,0-1 0 0 0,0 0 0 0 0,-2 9-2 0 0,1-7 2 0 0,0-1 0 0 0,0 0 0 0 0,1 0 0 0 0,-1 0 0 0 0,0 0 0 0 0,0 0 0 0 0,0 0 0 0 0,0 0 0 0 0,-1 0 0 0 0,1 0 0 0 0,0 0 0 0 0,-1 0 0 0 0,-7 1-2 0 0,9-2 2 0 0,0 0-1 0 0,-1 0 1 0 0,1 0-1 0 0,0 0 0 0 0,0 0 1 0 0,-1 0-1 0 0,1 1 1 0 0,0-1-1 0 0,0 0 1 0 0,0 0-1 0 0,-1 0 1 0 0,1 0-1 0 0,0 0 0 0 0,0 0 1 0 0,0 0-1 0 0,-1 0 1 0 0,1 1-1 0 0,0-1 1 0 0,0 0-1 0 0,0 0 0 0 0,-1 0 1 0 0,1 0-1 0 0,0 1 1 0 0,0-1-1 0 0,0 0 1 0 0,0 0-1 0 0,0 0 0 0 0,-1 1 1 0 0,1-1-1 0 0,0 0 1 0 0,0 0-1 0 0,0 0 1 0 0,0 1-1 0 0,0-1 1 0 0,-1 28-43 0 0,1-20 43 0 0,0-6 0 0 0,0 0 0 0 0,0 1 0 0 0,0-1 0 0 0,0 0 0 0 0,0 0 0 0 0,0 1 0 0 0,-1-1 0 0 0,1 0 0 0 0,-1 0 0 0 0,0 1 0 0 0,-10 14 0 0 0,10-16 0 0 0,1 0 0 0 0,-1 1 0 0 0,1-1 0 0 0,0 1 0 0 0,0-1 0 0 0,-1 1 0 0 0,1-1 0 0 0,0 1 0 0 0,0-1 0 0 0,0 1 0 0 0,0 0 0 0 0,0 0 0 0 0,1 0 0 0 0,-1-1 0 0 0,0 1 0 0 0,1 0 0 0 0,-1 0 0 0 0,1 0 0 0 0,0-1 0 0 0,0 1 0 0 0,-1 0 0 0 0,1-1 0 0 0,0 1 0 0 0,0 0 0 0 0,1-1 0 0 0,-1 1 0 0 0,-1-1 0 0 0,1 1 0 0 0,0 0 0 0 0,0-1 0 0 0,-1 1 0 0 0,1 0 0 0 0,-1 0 0 0 0,1 0 0 0 0,-1-1 0 0 0,0 1 0 0 0,1 0 0 0 0,-1 0 0 0 0,-1 5 1 0 0,1-5 1 0 0,0-1 0 0 0,0 1 0 0 0,0 0 0 0 0,0-1 0 0 0,0 1 0 0 0,0 0 1 0 0,0 0-1 0 0,1-1 0 0 0,-1 1 0 0 0,1 0 0 0 0,-1-1 0 0 0,1 2-2 0 0,10 3 134 0 0,-5 7 26 0 0,5 4 0 0 0,-6-4-27 0 0,6-7-106 0 0,-5 5-27 0 0,4-6 10 0 0,-4 6 33 0 0,8-5-32 0 0,7 4-11 0 0,-19-9 0 0 0,0 0 1 0 0,1 0-1 0 0,-1 0 1 0 0,0 0-1 0 0,0 0 1 0 0,0 0-1 0 0,-1 1 1 0 0,1-1-1 0 0,1 2 0 0 0,1 1 8 0 0,-1-1 52 0 0,4-2 48 0 0,7-1-80 0 0,-6-1-2 0 0,-2 1 22 0 0,11 1 4 0 0,-16-1-43 0 0,1 0 0 0 0,-1 0 0 0 0,0 0 0 0 0,0 0 1 0 0,0 0-1 0 0,0 0 0 0 0,0 0 0 0 0,0-1 0 0 0,0 1 1 0 0,-1 0-1 0 0,1-1 0 0 0,0 1 0 0 0,0-1 0 0 0,0 1 1 0 0,0-1-10 0 0,10-10 64 0 0,-8 8-135 0 0,-1 3-60 0 0,1 0 92 0 0,-2 0-15 0 0,1 0-22 0 0,-1 0-38 0 0,0 0-17 0 0,0 0-39 0 0,0 0-44 0 0,0 0-49 0 0,0 0-54 0 0,0 0-49 0 0,-1 0-44 0 0,0 0-39 0 0,1 0-133 0 0,-1 0-38 0 0,0 0-161 0 0,0 0-431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05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0 262 5792 0 0,'0'0'166'0'0,"3"0"-6"0"0,-1 0-169 0 0,1 0 38 0 0,1-2 121 0 0,9-5 586 0 0,-9 5-558 0 0,-2 1-131 0 0,0 0-38 0 0,2-1 162 0 0,0 2 54 0 0,2-1 93 0 0,4 1 201 0 0,0 1 7 0 0,-5-2-255 0 0,-1 0-125 0 0,-1-1-94 0 0,2-5 278 0 0,-5 7-309 0 0,0 0 0 0 0,1-1-1 0 0,-1 1 1 0 0,0-1 0 0 0,0 1-1 0 0,1-1 1 0 0,-1 1-1 0 0,0 0 1 0 0,1-1 0 0 0,-1 1-1 0 0,1 0 1 0 0,-1-1 0 0 0,0 1-1 0 0,1 0 1 0 0,-1-1 0 0 0,1 1-1 0 0,-1 0 1 0 0,1 0 0 0 0,-1 0-1 0 0,1 0 1 0 0,-1-1 0 0 0,1 1-1 0 0,-1 0 1 0 0,1 0-1 0 0,-1 0 1 0 0,1 0 0 0 0,-1 0-1 0 0,1 0 1 0 0,-1 0 0 0 0,1 0-1 0 0,-1 0 1 0 0,1 1-21 0 0,7-1 195 0 0,-6 0-136 0 0,0 0 0 0 0,0 0 0 0 0,1 0 0 0 0,-1 0 0 0 0,0 0 0 0 0,0 0 0 0 0,1-1 0 0 0,-1 1 0 0 0,0-1 0 0 0,1 0-59 0 0,6-4 178 0 0,1-1 72 0 0,4 3 37 0 0,-2 1-93 0 0,2-5-5 0 0,-2 1-42 0 0,-1 5-14 0 0,6 1 51 0 0,-4 0-59 0 0,-7-3-28 0 0,-5 2-86 0 0,0 0 0 0 0,1-1-1 0 0,-1 1 1 0 0,1 0 0 0 0,0 0 0 0 0,-1 0-1 0 0,1 1 1 0 0,0-1 0 0 0,0 0 0 0 0,-1 1-1 0 0,1-1 1 0 0,0 1 0 0 0,1-1-11 0 0,33-1 194 0 0,-31 2-158 0 0,9-2 17 0 0,-1-9-28 0 0,-10 8 49 0 0,-3 3 14 0 0,3 0 0 0 0,-3 0-88 0 0,1 0 4 0 0,-1 0 1 0 0,1 0 0 0 0,0 0 0 0 0,-1 0 0 0 0,1 0 0 0 0,0 0 0 0 0,0 0 0 0 0,-1-1 0 0 0,1 1-1 0 0,0 0 1 0 0,-1 0 0 0 0,1-1 0 0 0,0 1 0 0 0,-1 0 0 0 0,1-1-5 0 0,4-10 15 0 0,-4 11-14 0 0,0 0 0 0 0,-1-1 0 0 0,1 1 0 0 0,-1 0 0 0 0,1-1 0 0 0,0 1 0 0 0,-1 0 0 0 0,1 0 0 0 0,0 0 0 0 0,0 0 0 0 0,-1 0 0 0 0,1 0 0 0 0,0 0 1 0 0,-1 0-1 0 0,1 0-1 0 0,-1 0 1 0 0,0 0 0 0 0,0 0 1 0 0,1 0-1 0 0,-1 0 0 0 0,0 0 1 0 0,0 0-1 0 0,0 0 0 0 0,0 0 1 0 0,0 0-1 0 0,0 0 0 0 0,0 0 1 0 0,0 0-1 0 0,0 0 1 0 0,0 0-1 0 0,1 0 0 0 0,-1 0 1 0 0,0 0-1 0 0,0 0 0 0 0,0 0 1 0 0,0 0-1 0 0,0 0 0 0 0,0 0 1 0 0,0 0-1 0 0,0 0 0 0 0,0 0 1 0 0,0-1-1 0 0,0 1 1 0 0,1 0-1 0 0,-1 0 0 0 0,0 0 1 0 0,0 0-1 0 0,0 0 0 0 0,0 0 1 0 0,0 0-1 0 0,0 0 0 0 0,0 0 1 0 0,0 0-1 0 0,0 0 0 0 0,0 0 1 0 0,0-1-1 0 0,0 1 1 0 0,0 0-1 0 0,0 0 0 0 0,0 0 1 0 0,0 0-1 0 0,0 0 0 0 0,0 0 1 0 0,0 0-1 0 0,0 0 0 0 0,0 0 1 0 0,0 0-1 0 0,0-1 0 0 0,0 1 1 0 0,0 0-1 0 0,0 0 1 0 0,0 0-1 0 0,0 0-1 0 0,0-33 83 0 0,0 20-99 0 0,0 11 16 0 0,0 0 0 0 0,0 1 0 0 0,0-1 0 0 0,0 1 0 0 0,-1-1 0 0 0,1 1 0 0 0,0 0 0 0 0,-1-1 0 0 0,1 1 0 0 0,-1-1 0 0 0,1 1 0 0 0,-1 0 1 0 0,0-1 0 0 0,0 1 0 0 0,0 0 0 0 0,0 0 0 0 0,0 0 0 0 0,0 0 0 0 0,0 0 0 0 0,0 0-1 0 0,0 0 1 0 0,0 1 0 0 0,-1-2-1 0 0,-4 2 13 0 0,2-2 2 0 0,-6-15 11 0 0,0 4-16 0 0,4 9 35 0 0,0 3-35 0 0,1 0-11 0 0,2-6 2 0 0,3 7-1 0 0,0-1 0 0 0,0 1 0 0 0,0 0-1 0 0,0 0 1 0 0,0 0 0 0 0,0-1 0 0 0,0 1 0 0 0,0 0 0 0 0,0 0 0 0 0,0 0 0 0 0,-1 0-1 0 0,1-1 1 0 0,0 1 0 0 0,0 0 0 0 0,0 0 0 0 0,0 0 0 0 0,0 0 0 0 0,0-1 0 0 0,0 1 0 0 0,0 0-1 0 0,-1 0 1 0 0,1 0 0 0 0,0 0 0 0 0,0 0 0 0 0,0 0 0 0 0,0 0 0 0 0,-1-1 0 0 0,1 1-1 0 0,0 0 1 0 0,0 0 0 0 0,0 0 0 0 0,0 0 0 0 0,-1 0 0 0 0,1 0 0 0 0,0 0 0 0 0,0 0-1 0 0,0 0 1 0 0,-28-1 68 0 0,11 1-68 0 0,-5-1 0 0 0,15 2 0 0 0,3 1 0 0 0,-12 12 0 0 0,0 0 0 0 0,2-9 0 0 0,9 2-4 0 0,5-7 2 0 0,0 1 1 0 0,0-1-1 0 0,-1 1 0 0 0,1-1 0 0 0,0 1 1 0 0,0-1-1 0 0,-1 0 0 0 0,1 1 0 0 0,-1-1 1 0 0,1 0-1 0 0,0 1 0 0 0,-1-1 0 0 0,1 0 0 0 0,-1 1 1 0 0,1-1-1 0 0,-1 0 0 0 0,1 0 0 0 0,0 1 1 0 0,-1-1-1 0 0,1 0 0 0 0,-1 0 0 0 0,0 0 1 0 0,1 0-1 0 0,-1 0 0 0 0,1 0 0 0 0,-1 0 0 0 0,1 0 1 0 0,-1 0-1 0 0,1 0 0 0 0,-1 0 0 0 0,1 0 1 0 0,-1 0 1 0 0,0 0-1 0 0,1-1 1 0 0,-1 1-1 0 0,1 0 1 0 0,-1 0-1 0 0,1 0 1 0 0,-1 0-1 0 0,1 0 1 0 0,-1 0 0 0 0,1 0-1 0 0,-1 0 1 0 0,1 1-1 0 0,-1-1 1 0 0,1 0-1 0 0,-1 0 1 0 0,1 0-1 0 0,-1 0 1 0 0,1 1 0 0 0,-1-1-1 0 0,1 0 1 0 0,-1 0-1 0 0,1 1 1 0 0,0-1-1 0 0,-1 0 1 0 0,1 1 0 0 0,0-1-1 0 0,-1 1 1 0 0,1-1-1 0 0,0 0 1 0 0,-1 1-1 0 0,1-1 1 0 0,0 1-1 0 0,-1 0 1 0 0,-3 5 3 0 0,-7 0-3 0 0,5 5 0 0 0,-5-6 0 0 0,6 6 0 0 0,-9-5 0 0 0,13-6 0 0 0,0 1 0 0 0,0 0 0 0 0,0 0 0 0 0,-1 0 0 0 0,1 0 0 0 0,0 0 0 0 0,0 0 0 0 0,0 0 0 0 0,1 0 0 0 0,-1 0 0 0 0,0 0 0 0 0,0 1 0 0 0,0 0 0 0 0,1-1 0 0 0,-1 1 0 0 0,1-1 0 0 0,-1 0 0 0 0,1 1 0 0 0,0-1 0 0 0,0 1 0 0 0,0 0 0 0 0,0-1 0 0 0,0 1 0 0 0,0-2 0 0 0,0 1-2 0 0,0 1 1 0 0,0 0 0 0 0,-1-1-1 0 0,1 1 1 0 0,0 0 0 0 0,-1-1-1 0 0,1 1 1 0 0,-1 0 0 0 0,0-1-1 0 0,1 1 1 0 0,-1-1 0 0 0,0 1-1 0 0,-1 0 2 0 0,1 0-3 0 0,0 0 1 0 0,0-1-1 0 0,0 1 0 0 0,0 0 0 0 0,1 0 1 0 0,-1 0-1 0 0,0 0 0 0 0,1 0 0 0 0,-1 0 1 0 0,1 0-1 0 0,0 0 0 0 0,0 0 0 0 0,0 2 3 0 0,0 26-10 0 0,0-29 10 0 0,0 1 0 0 0,0 0 0 0 0,0 0 0 0 0,1-1 0 0 0,-1 1 0 0 0,1 0 0 0 0,-1-1 0 0 0,1 1 0 0 0,-1-1 0 0 0,1 1 0 0 0,0 0 0 0 0,0-1 0 0 0,0 0 0 0 0,0 1 0 0 0,4 6 0 0 0,12 25 0 0 0,-12-19 0 0 0,6-9 0 0 0,-6 6 0 0 0,9-5 0 0 0,68 37 64 0 0,-78-41-59 0 0,1-1 1 0 0,-1 0 0 0 0,1-1 0 0 0,-1 1 0 0 0,1-1 0 0 0,-1 0-1 0 0,1 0 1 0 0,-1 0 0 0 0,5-1-6 0 0,8 0 12 0 0,15 1 41 0 0,15 0 62 0 0,-42-3-51 0 0,6-8-64 0 0,-7 9-89 0 0,-1 1 35 0 0,7 1-16 0 0,-8 1 24 0 0,4-1-63 0 0,-4 0 28 0 0,0 0-36 0 0,-1 0-17 0 0,0 0-38 0 0,0 0-42 0 0,0 0-50 0 0,0 0-51 0 0,-1 0-50 0 0,1 0-43 0 0,-1 0-37 0 0,0 0-132 0 0,1 0-37 0 0,-1 0-1360 0 0</inkml:trace>
  <inkml:trace contextRef="#ctx0" brushRef="#br0" timeOffset="375.85">557 33 5696 0 0,'0'0'166'0'0,"3"3"-6"0"0,4 3-110 0 0,-3-1 18 0 0,-3-4 150 0 0,0 1-47 0 0,0 0-42 0 0,0 0-34 0 0,-1 2 32 0 0,-1 1-38 0 0,1-3-32 0 0,0-1 39 0 0,-1-1-72 0 0,1 1-1 0 0,0-1 0 0 0,0 1 1 0 0,0-1-1 0 0,0 1 0 0 0,0-1 0 0 0,0 1 1 0 0,0 0-1 0 0,0-1 0 0 0,1 1 0 0 0,-1-1 1 0 0,0 1-1 0 0,0-1 0 0 0,0 1 1 0 0,0-1-1 0 0,1 1 0 0 0,-1-1 0 0 0,0 0 1 0 0,1 1-1 0 0,-1-1 0 0 0,0 1 1 0 0,1-1-1 0 0,-1 1 0 0 0,0-1 0 0 0,1 0 1 0 0,-1 1-1 0 0,1-1 0 0 0,-1 0 0 0 0,1 0-23 0 0,6 9 479 0 0,-1 12 118 0 0,1-15-217 0 0,-3-3-153 0 0,0 2 145 0 0,0 4-56 0 0,1 1-47 0 0,-2-2-37 0 0,2 20 239 0 0,2-14-169 0 0,4 7 242 0 0,-6-12-324 0 0,0-1-50 0 0,3 9 141 0 0,1 0-57 0 0,7 14 181 0 0,-16-29-405 0 0,1 0 1 0 0,0-1 0 0 0,-1 1-1 0 0,1 0 1 0 0,-1 0 0 0 0,0 0 0 0 0,0 0-1 0 0,1-1 1 0 0,-1 3-31 0 0,-1-4 9 0 0,1 0 0 0 0,0 1 0 0 0,0-1 0 0 0,0 1 0 0 0,0-1 0 0 0,0 1 0 0 0,0-1-1 0 0,0 1 1 0 0,0-1 0 0 0,0 0 0 0 0,0 1 0 0 0,0-1 0 0 0,0 1 0 0 0,1-1 0 0 0,-1 1 0 0 0,0-1 0 0 0,0 1 0 0 0,0-1 0 0 0,1 0 0 0 0,-1 1 0 0 0,0-1-1 0 0,0 0 1 0 0,1 1 0 0 0,-1-1 0 0 0,0 0 0 0 0,1 1 0 0 0,-1-1 0 0 0,0 0 0 0 0,1 1 0 0 0,-1-1 0 0 0,1 0 0 0 0,-1 0 0 0 0,0 0 0 0 0,1 1-1 0 0,-1-1 1 0 0,1 0 0 0 0,-1 0 0 0 0,1 0 0 0 0,-1 0 0 0 0,0 0 0 0 0,1 0 0 0 0,-1 0 0 0 0,1 0 0 0 0,-1 0 0 0 0,1 0 0 0 0,-1 0 0 0 0,1 0-9 0 0,-1 0 4 0 0,0 0 0 0 0,0 0 0 0 0,0 0 0 0 0,0 0 0 0 0,0 0 0 0 0,1 0 0 0 0,-1 0 0 0 0,0 0 0 0 0,0 0 0 0 0,0 0 0 0 0,0 0 0 0 0,0 0 0 0 0,0 0 1 0 0,0 0-1 0 0,0 0 0 0 0,0 0 0 0 0,0 0 0 0 0,1 0 0 0 0,-1 0 0 0 0,0 0 0 0 0,0 0 0 0 0,0 0 0 0 0,0 0 0 0 0,0 0 0 0 0,0 0 0 0 0,0 0 0 0 0,0 0 1 0 0,0 0-1 0 0,0 0 0 0 0,0 0 0 0 0,0 0 0 0 0,1 1 0 0 0,-1-1 0 0 0,0 0 0 0 0,0 0 0 0 0,0 0 0 0 0,0 0 0 0 0,0 0 0 0 0,0 0 0 0 0,0 0 0 0 0,0 0 1 0 0,0 0-1 0 0,0 0 0 0 0,0 0 0 0 0,0 1 0 0 0,0-1 0 0 0,0 0 0 0 0,0 0 0 0 0,0 0 0 0 0,0 0 0 0 0,0 0 0 0 0,0 0 0 0 0,0 0 0 0 0,0 0 0 0 0,0 0 1 0 0,0 1-1 0 0,0-1-4 0 0,0 0 137 0 0,0 0-66 0 0,-1 1-55 0 0,1 0-41 0 0,0 1-187 0 0,0-1 149 0 0,0 1 80 0 0,0-1 42 0 0,0-1 44 0 0,0 1 20 0 0,0 0 38 0 0,0-1 43 0 0,0 1 46 0 0,0-1 50 0 0,0 1 54 0 0,0 0 58 0 0,1-1 62 0 0,-4 0-400 0 0,1 0-62 0 0,1 0-1 0 0,-1 0 1 0 0,1 0-1 0 0,0-1 1 0 0,-1 1-1 0 0,1-1 1 0 0,-1 1-1 0 0,1-1 0 0 0,0 0 1 0 0,-1 1-1 0 0,1-1 1 0 0,-1 0-12 0 0,-6-6 20 0 0,2 3 36 0 0,0 3-41 0 0,1 0-6 0 0,0-12 44 0 0,-9-17-38 0 0,13 20-17 0 0,2 0 2 0 0,-1-39 0 0 0,0 49 0 0 0,0-1 0 0 0,0 1 0 0 0,0-1 0 0 0,0 1 0 0 0,0-1 0 0 0,0 1 0 0 0,0-1 0 0 0,0 1 0 0 0,0-1 0 0 0,0 1 0 0 0,0-1 0 0 0,0 1 0 0 0,0-1 0 0 0,0 1 0 0 0,1-1 0 0 0,-1 1 0 0 0,0-1 0 0 0,0 1 0 0 0,1-1 0 0 0,-1 1 0 0 0,0-1 0 0 0,0 1 0 0 0,1 0 0 0 0,-1-1 0 0 0,1 1 0 0 0,-1 0 0 0 0,0-1 0 0 0,1 1 0 0 0,-1 0 0 0 0,1-1 0 0 0,-1 1 0 0 0,1 0 0 0 0,6-5 0 0 0,-2-9 0 0 0,-2 10 0 0 0,15-29 0 0 0,-17 30 0 0 0,1 1 0 0 0,0-1 0 0 0,0 1 0 0 0,0-1 0 0 0,1 1 0 0 0,-1 0 0 0 0,0 0 0 0 0,1 0 0 0 0,0 0 0 0 0,1 0 0 0 0,6-3 0 0 0,-7 4 0 0 0,-1 0 0 0 0,1 0 0 0 0,-1-1 0 0 0,0 1 0 0 0,0-1 0 0 0,0 1 0 0 0,0-1 0 0 0,0 0 0 0 0,0 1 0 0 0,6-7 0 0 0,-4 5-2 0 0,-1-1 0 0 0,1 1 0 0 0,-1 0 0 0 0,0-1 0 0 0,0 0 0 0 0,-1 0 2 0 0,1-1-13 0 0,-3 4 11 0 0,0 0-1 0 0,1 1 1 0 0,-1-1 0 0 0,0 0 0 0 0,1 1 0 0 0,-1-1 0 0 0,0 0-1 0 0,1 1 1 0 0,-1-1 0 0 0,1 1 0 0 0,-1-1 0 0 0,1 1-1 0 0,-1-1 1 0 0,1 1 0 0 0,0-1 0 0 0,-1 1 0 0 0,1 0 0 0 0,-1-1-1 0 0,1 1 1 0 0,0 0 0 0 0,-1-1 0 0 0,1 1 2 0 0,5-2 1 0 0,10-7-45 0 0,5-2 72 0 0,-5 5-66 0 0,0 3-94 0 0,-8 2 19 0 0,2 1-41 0 0,-8 0 11 0 0,2 0 86 0 0,8 1 34 0 0,-7-1-42 0 0,0 0-75 0 0,-1-1-55 0 0,0 1-90 0 0,0-2-106 0 0,0 1-122 0 0,-3 0 147 0 0,1 0-53 0 0,0 0-47 0 0,-1-1-41 0 0,1 1-149 0 0,0-1-40 0 0,1 0-179 0 0,0-2-482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8:32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4130 770 6448 0 0,'0'-9'247'0'0,"0"9"-115"0"0,0 6-82 0 0,0 3-52 0 0,0 20-23 0 0,0-22 67 0 0,0-2 52 0 0,0-3 119 0 0,2 1 246 0 0,5 3-26 0 0,4 6 261 0 0,-4-3-188 0 0,-3 1-20 0 0,-3 3 86 0 0,-1-10-460 0 0,1 1 0 0 0,-1-1 1 0 0,1 1-1 0 0,0-1 0 0 0,0 1 0 0 0,0-1 0 0 0,0 1 1 0 0,1 1-113 0 0,4 11 431 0 0,-1 11 179 0 0,3-11-149 0 0,-4-6-223 0 0,1 2-36 0 0,-1-1-94 0 0,4 8 58 0 0,-7-2 35 0 0,1-7-72 0 0,2-2-38 0 0,7 6 11 0 0,-10-12-94 0 0,1-1-1 0 0,-1 1 1 0 0,1-1 0 0 0,-1 1 0 0 0,0-1 0 0 0,0 1 0 0 0,0 0 0 0 0,0-1 0 0 0,0 1-1 0 0,0 0 1 0 0,0 0 0 0 0,-1 0 0 0 0,1 0 0 0 0,-1 0 0 0 0,1 0 0 0 0,-1 0 0 0 0,0 1-8 0 0,0 1-35 0 0,0-1 37 0 0,0 7 149 0 0,0-4-197 0 0,0-2-32 0 0,0 2-50 0 0,0 1-57 0 0,0 2-66 0 0,0-7 43 0 0,0 0-36 0 0,0 1-335 0 0,1-1 76 0 0,-1 1-49 0 0,2 2-651 0 0,2 1-512 0 0,6 4-974 0 0,-10-10 2680 0 0</inkml:trace>
  <inkml:trace contextRef="#ctx0" brushRef="#br0" timeOffset="170.51">4048 426 11344 0 0,'-28'0'332'0'0,"23"0"-4"0"0,4 0-245 0 0,-1 0-48 0 0,0 0-33 0 0,1 1-1 0 0,-1-1 0 0 0,1 0 1 0 0,-1 1-1 0 0,1-1 1 0 0,-1 1-1 0 0,1-1 0 0 0,-1 1 1 0 0,1 0-1 0 0,-1 0 0 0 0,1 0 1 0 0,0-1-1 0 0,-1 2-1 0 0,-4 3 34 0 0,4-3 29 0 0,1-1 73 0 0,1-1 124 0 0,0 0-192 0 0,0 0-107 0 0,0 0-88 0 0,0 0 21 0 0,0 0-33 0 0,0 0-35 0 0,0 0-35 0 0,0 0-298 0 0,0 0 60 0 0,0 0-47 0 0,0 0-592 0 0,0 0-475 0 0,0 0-899 0 0</inkml:trace>
  <inkml:trace contextRef="#ctx0" brushRef="#br0" timeOffset="-676.12">2671 1033 5136 0 0,'0'-9'64'0'0,"0"-10"104"0"0,1 12-105 0 0,1 6-38 0 0,5 4-10 0 0,-3-3 39 0 0,-2 0 59 0 0,1 3 127 0 0,5 2 22 0 0,4 2 76 0 0,-12-7-308 0 0,1 1 0 0 0,0-1 0 0 0,0 0 1 0 0,0 1-1 0 0,0-1 0 0 0,0 0 0 0 0,0 1 0 0 0,0-1 0 0 0,0 0 0 0 0,-1 0 0 0 0,1 0 0 0 0,0 0 0 0 0,0 0 0 0 0,0 0 0 0 0,0 0 0 0 0,0-1 0 0 0,0 1 0 0 0,0 0 0 0 0,0 0 0 0 0,0-1 0 0 0,0 1 1 0 0,0 0-1 0 0,-1-1 0 0 0,1 1 0 0 0,0-1 0 0 0,0 1-30 0 0,7-14 409 0 0,14-2-22 0 0,-14 2-3 0 0,6 8-22 0 0,2-7-91 0 0,1-1-42 0 0,-7 9-81 0 0,-7 4-117 0 0,-1 0 1 0 0,1 0 0 0 0,-1 0-1 0 0,0-1 1 0 0,0 1-1 0 0,0-1 1 0 0,0 1 0 0 0,0-1-1 0 0,0 0-31 0 0,1 0 46 0 0,0-1 0 0 0,0 1 0 0 0,0 0 0 0 0,0 0-1 0 0,0 1 1 0 0,2-2-46 0 0,-4 3 19 0 0,1-1 0 0 0,-1 1 0 0 0,1-1 0 0 0,-1 1 0 0 0,1-1-1 0 0,-1 0 1 0 0,0 0 0 0 0,0 0 0 0 0,1 0 0 0 0,-1 0 0 0 0,0 0 0 0 0,0 0 0 0 0,0 0 0 0 0,0 0-1 0 0,0-1 1 0 0,0 1 0 0 0,0 0 0 0 0,-1 0 0 0 0,1-1 0 0 0,0 1 0 0 0,-1-1 0 0 0,1 1 0 0 0,-1-1 0 0 0,1 1-1 0 0,-1-1 1 0 0,0 1 0 0 0,0-1 0 0 0,0 1 0 0 0,1-1-19 0 0,-1 0 16 0 0,0 0 1 0 0,0 1-1 0 0,0-1 0 0 0,0 0 1 0 0,1 1-1 0 0,-1-1 1 0 0,1 1-1 0 0,0-1 0 0 0,-1 0 1 0 0,1 1-1 0 0,0-1-16 0 0,1-1 34 0 0,1-1 0 0 0,-1 1 0 0 0,1 0 0 0 0,0 0-1 0 0,3-2-33 0 0,0-1 62 0 0,-4 3 15 0 0,-1 0-36 0 0,-2-7-28 0 0,1 10-3 0 0,0-9 54 0 0,0 4-60 0 0,0 3 5 0 0,3-4 34 0 0,-3 6-42 0 0,7-8 11 0 0,-10 3-14 0 0,-1 2 2 0 0,-1-8 10 0 0,-2 6 19 0 0,6 5-28 0 0,1 0 0 0 0,-1 0 0 0 0,1-1 0 0 0,-1 1 0 0 0,1 0 1 0 0,0-1-1 0 0,-1 1 0 0 0,1 0 0 0 0,0-1 0 0 0,-1 1 0 0 0,1-1 0 0 0,0 1 0 0 0,-1 0 0 0 0,1-1 1 0 0,0 1-1 0 0,0-1 0 0 0,-1 1 0 0 0,1-1 0 0 0,0 1 0 0 0,0-1 0 0 0,0 1 0 0 0,0-1 0 0 0,-1 1 0 0 0,1-1 1 0 0,0 1-1 0 0,0-1 0 0 0,0 1 0 0 0,0-1 0 0 0,0 1 0 0 0,1-1 0 0 0,-1 1 0 0 0,0-1-1 0 0,0-1 6 0 0,0 0 0 0 0,-1 0 0 0 0,1 0 0 0 0,-1 0 0 0 0,1 0 0 0 0,-1 0 0 0 0,0 0 0 0 0,0 0 0 0 0,1 0 0 0 0,-1 0 0 0 0,0 1 0 0 0,-1-1 0 0 0,0-1-6 0 0,-8-8 79 0 0,-2 3 35 0 0,-2 3 46 0 0,12 1-98 0 0,-4-3 43 0 0,-18 1 68 0 0,18 4-109 0 0,-1-2-11 0 0,0 0 18 0 0,2 2 27 0 0,-1 1 33 0 0,-2 1 63 0 0,-2 0-15 0 0,-22 0 223 0 0,17 3-231 0 0,9 4 4 0 0,4-4-70 0 0,-12 3 151 0 0,10-3-201 0 0,0 0 1 0 0,-1 0-1 0 0,1 0 1 0 0,1 1-1 0 0,-1-1 0 0 0,-2 4-54 0 0,-7 11 139 0 0,12-16-131 0 0,0 0-1 0 0,0-1 1 0 0,1 1-1 0 0,-1-1 1 0 0,1 1-1 0 0,-1 0 1 0 0,1-1-1 0 0,-1 1 1 0 0,1 0-1 0 0,0 0-8 0 0,0 0 9 0 0,0-1-1 0 0,0 1 1 0 0,-1 0-1 0 0,1 0 1 0 0,-1 0-1 0 0,1 0 0 0 0,-1-1 1 0 0,1 1-1 0 0,-1 0 1 0 0,0 0-1 0 0,0-1 1 0 0,0 1-1 0 0,0-1-8 0 0,0 1 9 0 0,0 0-1 0 0,0-1 1 0 0,0 1-1 0 0,0 0 1 0 0,1-1-1 0 0,-1 1 0 0 0,0 0 1 0 0,1 0-1 0 0,-1-1 1 0 0,1 1-1 0 0,0 0 1 0 0,0 0-1 0 0,0 0-8 0 0,0 9 56 0 0,0-5-33 0 0,0 0 1 0 0,0 0-1 0 0,-1 0 1 0 0,0 0 0 0 0,0 2-24 0 0,-4 9 45 0 0,3-10-20 0 0,0 0 0 0 0,0 1 1 0 0,1-1-1 0 0,0 0 1 0 0,0 3-26 0 0,1 18 63 0 0,-1 6-27 0 0,5-11 23 0 0,-1-14-36 0 0,2 14 25 0 0,-6-2-6 0 0,0-19-36 0 0,1 0-1 0 0,-1 1 1 0 0,1-1-1 0 0,0 0 1 0 0,0 0-1 0 0,0 1 1 0 0,0-1 0 0 0,0 0-1 0 0,1 1 1 0 0,-1-1-1 0 0,1 0 1 0 0,-1 0 0 0 0,1 0-1 0 0,0 1 1 0 0,0-1-1 0 0,0 0 1 0 0,0 0 0 0 0,1 0-6 0 0,2 5 22 0 0,-1 0 1 0 0,1 0 0 0 0,-1 0 0 0 0,0 0 0 0 0,-1 1 0 0 0,0-1-1 0 0,1 3-22 0 0,3 12 38 0 0,-4-14-18 0 0,0-1 1 0 0,1 1 0 0 0,0-1-1 0 0,1 0 1 0 0,0 0 0 0 0,0 0-1 0 0,4 5-20 0 0,-3-4 16 0 0,28 52-5 0 0,-19-41-1 0 0,-4-3 33 0 0,8-1-32 0 0,6 3-11 0 0,-5-1 0 0 0,-9-10-1 0 0,26 16 55 0 0,-34-23-56 0 0,-1 1 1 0 0,0-1-1 0 0,1 1 0 0 0,-1-1 1 0 0,1 0-1 0 0,-1 1 1 0 0,1-1-1 0 0,-1 0 0 0 0,1 0 1 0 0,0 0 1 0 0,12 0-126 0 0,-7 0 72 0 0,-1 0 1 0 0,0 0-1 0 0,0 0 0 0 0,0-1 1 0 0,1 0-1 0 0,1 0 54 0 0,-3-5-173 0 0,1 1-45 0 0,15-1-263 0 0,-17 3 292 0 0,-2 0-1 0 0,0-1-87 0 0,0 3 94 0 0,-1-1-35 0 0,3-1-198 0 0,-1 0-84 0 0,2 0-70 0 0,-1 1-57 0 0,5-4-655 0 0,0 0-433 0 0,1-4-963 0 0</inkml:trace>
  <inkml:trace contextRef="#ctx0" brushRef="#br0" timeOffset="-260.56">3245 607 8984 0 0,'0'30'433'0'0,"0"-28"-185"0"0,0 1-36 0 0,-1 5-172 0 0,1-4-40 0 0,-1 0 1 0 0,1-1-1 0 0,0 1 0 0 0,1 0 1 0 0,-1 0-1 0 0,0-1 0 0 0,1 1 0 0 0,0-1 1 0 0,0 3-1 0 0,4 2 30 0 0,0 3 107 0 0,2 5 118 0 0,-3-5-73 0 0,1-1-16 0 0,-3-1-12 0 0,0 0 22 0 0,-2 1 60 0 0,4 21 247 0 0,-3-26-411 0 0,1-2 1 0 0,-1 1 0 0 0,1 0 0 0 0,0 0 0 0 0,-1 0 0 0 0,3 1-73 0 0,3 8 240 0 0,-2-2-49 0 0,-1 2-12 0 0,-1 5 27 0 0,3 8 67 0 0,2-6-22 0 0,12 18 103 0 0,-11-23-185 0 0,-1 2 1 0 0,0-1-1 0 0,-1 1 1 0 0,3 11-170 0 0,-4-4 122 0 0,-2-5 71 0 0,1 0-1 0 0,4 8-192 0 0,3-4 126 0 0,-10-19-105 0 0,1 0 0 0 0,-1 1 0 0 0,0-1 0 0 0,-1 0 0 0 0,1 0 1 0 0,0 4-22 0 0,3 6 44 0 0,2-8 1 0 0,-3-4-18 0 0,1 12 33 0 0,6 2-38 0 0,-5-2 21 0 0,5-9-22 0 0,-6 6 22 0 0,-4-10-42 0 0,-1-1 1 0 0,1 0-1 0 0,0 1 1 0 0,-1-1-1 0 0,1 0 1 0 0,0 0-1 0 0,-1 0 1 0 0,1 1-1 0 0,0-1 1 0 0,0 0-1 0 0,-1 0 1 0 0,1 0-1 0 0,0 0 1 0 0,-1 0 0 0 0,1 0-2 0 0,-1 0 1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1 1 0 0,0-1-1 0 0,0 0 0 0 0,0 0 0 0 0,0 0 0 0 0,0 0 0 0 0,0 0 0 0 0,0 0 0 0 0,0 0 0 0 0,0 0 0 0 0,0 0 0 0 0,0 0 0 0 0,0 1 0 0 0,0-1 0 0 0,0 0 0 0 0,0 0 0 0 0,0 0 0 0 0,0 0 0 0 0,0 0 0 0 0,0 0 0 0 0,0 0 0 0 0,0 0 0 0 0,0 0 0 0 0,0 0 0 0 0,0 1-1 0 0,0 10 66 0 0,0-9 8 0 0,0-2 41 0 0,0 0 0 0 0,0 0-3 0 0,0 0 1 0 0,-3-2 6 0 0,2 0-103 0 0,-1 1 0 0 0,1-1 0 0 0,0 1 0 0 0,0-1-1 0 0,0 1 1 0 0,0-1 0 0 0,0 1 0 0 0,0-1 0 0 0,0 0 0 0 0,1 0 0 0 0,-1 1 0 0 0,1-1 0 0 0,-1 0 0 0 0,1 0 0 0 0,-1-1-16 0 0,-1-5 111 0 0,-1 2-94 0 0,1 1 0 0 0,0-1 0 0 0,0 0 0 0 0,1 0 0 0 0,-1 0 0 0 0,1 0 0 0 0,1 0 0 0 0,-1 0 0 0 0,1-1-17 0 0,-2-10 58 0 0,-5-1-37 0 0,2 7-20 0 0,5 9 1 0 0,0 1-1 0 0,-1 0 0 0 0,1 0 0 0 0,0 0 1 0 0,0 0-1 0 0,0 0 0 0 0,0 0 0 0 0,-1 0 0 0 0,2 0 1 0 0,-1 0-1 0 0,0 0 0 0 0,0-1 0 0 0,0 1 0 0 0,0 0 1 0 0,1 0-1 0 0,-1 0 0 0 0,0 0 0 0 0,1 0 0 0 0,-1 0 1 0 0,1 0-1 0 0,-1 0 0 0 0,1 0 0 0 0,0 0 1 0 0,0 0-2 0 0,5-11 24 0 0,0-15-14 0 0,10-11-10 0 0,-11 27 0 0 0,-4 8 0 0 0,1 0 0 0 0,-1 0 0 0 0,0-1 0 0 0,0 1 0 0 0,0 0 0 0 0,0 0 0 0 0,-1-1 0 0 0,1 1 0 0 0,-1-1 0 0 0,0-1 0 0 0,0-8 0 0 0,-1 8 0 0 0,1 1 0 0 0,0-1 0 0 0,0 1 0 0 0,0-1 0 0 0,1 1 0 0 0,0 0 0 0 0,0-1 0 0 0,0 1 0 0 0,0 0 0 0 0,1-1 0 0 0,-1 1 0 0 0,1 0 0 0 0,0 0 0 0 0,0 0 0 0 0,1 0 0 0 0,-1 2 0 0 0,-1-1 0 0 0,1 1 0 0 0,0-1 0 0 0,-1 0 0 0 0,1 0 0 0 0,-1 0 0 0 0,0 1 0 0 0,0-1 0 0 0,0 0 0 0 0,0 0 0 0 0,0-1 0 0 0,-1 1 0 0 0,0 0 0 0 0,1 0 0 0 0,-1 0 0 0 0,0-1 0 0 0,0 2-2 0 0,0-1 0 0 0,0 0 0 0 0,0 0 0 0 0,1 1 0 0 0,-1-1-1 0 0,1 0 1 0 0,0 1 0 0 0,0-1 0 0 0,0 0 0 0 0,0 1 0 0 0,1-2 2 0 0,1-1-13 0 0,1 0 0 0 0,0 0 1 0 0,0 0-1 0 0,0 1 1 0 0,1-1 12 0 0,0 0-36 0 0,0-1-1 0 0,-1 1 1 0 0,0-1 0 0 0,0 1-1 0 0,-1-2 37 0 0,10-11-105 0 0,-1 4 6 0 0,-5 7 35 0 0,-1 0-28 0 0,1 0-37 0 0,0 2-37 0 0,1 1-41 0 0,19-1-362 0 0,-25 4 509 0 0,0 0 0 0 0,0 0 1 0 0,0 0-1 0 0,0 0 1 0 0,0-1-1 0 0,-1 1 0 0 0,1 0 1 0 0,-1-1-1 0 0,1 1 1 0 0,-1-1 59 0 0</inkml:trace>
  <inkml:trace contextRef="#ctx0" brushRef="#br0" timeOffset="-1907.85">1016 607 6160 0 0,'0'0'133'0'0,"0"0"23"0"0,0 0 13 0 0,-3 2-18 0 0,-4 5-105 0 0,1-3 19 0 0,-1-2 65 0 0,0-1 150 0 0,4-1 256 0 0,3 3 22 0 0,0-1-398 0 0,0-1-56 0 0,0 2-15 0 0,-3 2 10 0 0,1-5-6 0 0,1 1 69 0 0,-1 0 60 0 0,-1-1 90 0 0,1 0 106 0 0,-1 0 123 0 0,3 3-141 0 0,0-1-301 0 0,0 1 66 0 0,0 3 139 0 0,1 9 519 0 0,-2-10-604 0 0,1 0-44 0 0,-1-3-85 0 0,1 1-37 0 0,-1-2-42 0 0,0 1-48 0 0,-5 1 237 0 0,6-2-191 0 0,-1-1 1 0 0,1 0 0 0 0,0 0 0 0 0,-1 0-1 0 0,1 0 1 0 0,-1 0 0 0 0,1 0 0 0 0,0 1-1 0 0,-1-1 1 0 0,1 0 0 0 0,0 0-1 0 0,-1 1 1 0 0,1-1 0 0 0,0 0 0 0 0,0 1-1 0 0,-1-1 1 0 0,1 0 0 0 0,0 0 0 0 0,0 1-1 0 0,0-1 1 0 0,-1 1 0 0 0,1-1-1 0 0,0 0 1 0 0,0 1 0 0 0,0-1 0 0 0,0 0-1 0 0,0 1 1 0 0,0-1 0 0 0,0 1-1 0 0,-1-1 1 0 0,1 0 0 0 0,0 1 0 0 0,1-1-1 0 0,-1 1 1 0 0,0-1 0 0 0,0 0 0 0 0,0 1-1 0 0,0-1 1 0 0,0 1 0 0 0,0-1-1 0 0,0 0 1 0 0,0 1 0 0 0,1-1 0 0 0,-1 0-1 0 0,0 1 1 0 0,0-1 0 0 0,1 0 0 0 0,-1 1-1 0 0,0-1-9 0 0,5 8 135 0 0,2 5 84 0 0,-5 1-41 0 0,-2-4-106 0 0,0 0 37 0 0,0 31 355 0 0,0-24-296 0 0,0 1-59 0 0,0 41 257 0 0,0-20-182 0 0,0-33-152 0 0,1 0-1 0 0,0-1 1 0 0,0 1-1 0 0,0 0 1 0 0,1-1-1 0 0,0 2-31 0 0,0-1 30 0 0,0-1 1 0 0,-1 1-1 0 0,0-1 0 0 0,0 1 1 0 0,0 0-1 0 0,-1 1-30 0 0,1-1 32 0 0,-1 0-1 0 0,1-1 1 0 0,0 1 0 0 0,0 0 0 0 0,1-1-1 0 0,0 2-31 0 0,0-1 32 0 0,0-1 0 0 0,-1 1 0 0 0,1-1 0 0 0,-2 1 0 0 0,1 0 1 0 0,0 1-33 0 0,-2 5 50 0 0,0 11 42 0 0,5-9 5 0 0,1-5-43 0 0,-4-8-42 0 0,0 1 1 0 0,0-1-1 0 0,0 1 0 0 0,0-1 0 0 0,0 1 0 0 0,-1-1 0 0 0,1 1 1 0 0,-1 0-1 0 0,1-1 0 0 0,-1 1 0 0 0,1 0 0 0 0,-1-1 0 0 0,0 1 0 0 0,0 0-12 0 0,3 17 107 0 0,6 2-47 0 0,-7-17-44 0 0,2 10 87 0 0,-5 2-50 0 0,0-8-16 0 0,1 14 59 0 0,0-14-37 0 0,0-5 10 0 0,0-3-5 0 0,0 0 0 0 0,0 0 0 0 0,0 0 0 0 0,0 0 0 0 0,0 0 2 0 0,0 0 4 0 0,0 0 6 0 0,0 0 16 0 0,0-3-1 0 0,1 2-82 0 0,-1-1-1 0 0,0 0 1 0 0,1 1 0 0 0,-1-1-1 0 0,1 1 1 0 0,0-1-1 0 0,-1 1 1 0 0,1 0-1 0 0,0-1 1 0 0,1 0-9 0 0,-1 1 3 0 0,-1 0-1 0 0,1 0 1 0 0,0 0-1 0 0,-1 0 1 0 0,1-1 0 0 0,0 1-1 0 0,-1 0 1 0 0,1 0-1 0 0,-1 0 1 0 0,0 0-1 0 0,1-1 1 0 0,-1 1 0 0 0,0 0-1 0 0,0-1 1 0 0,0 1-1 0 0,0 0 1 0 0,0 0 0 0 0,0-1-1 0 0,0 1 1 0 0,0 0-1 0 0,0 0 1 0 0,0-1-1 0 0,-1 1-2 0 0,-4-8 24 0 0,4 8-21 0 0,0 0-1 0 0,0-1 1 0 0,0 1-1 0 0,0-1 1 0 0,1 0 0 0 0,-1 1-1 0 0,0-1 1 0 0,1 0-1 0 0,-1 1 1 0 0,1-1 0 0 0,0 0-1 0 0,0 1 1 0 0,-1-1-1 0 0,1 0-2 0 0,0-67 73 0 0,0 42-74 0 0,0 24 5 0 0,1 0 0 0 0,-1-1-1 0 0,0 1 1 0 0,1-1-1 0 0,0 1 1 0 0,-1 0-1 0 0,1 0 1 0 0,1-1 0 0 0,0-2-4 0 0,4-10 21 0 0,-5 11-18 0 0,0-1-1 0 0,0 0 1 0 0,-1 0 0 0 0,0-4-3 0 0,0 5 0 0 0,0-1 0 0 0,0 0 0 0 0,1 0-1 0 0,1-3 1 0 0,2-8 0 0 0,-2 10 0 0 0,0 0 0 0 0,0 0 0 0 0,-1 0 0 0 0,0 1 0 0 0,0-2 0 0 0,-1 1 0 0 0,1-5 0 0 0,1 0 0 0 0,0-1 0 0 0,1 1 0 0 0,1 0 0 0 0,0 1 0 0 0,3-8 0 0 0,0-2 0 0 0,0 3 0 0 0,0 1 0 0 0,9-16 0 0 0,-8 17 0 0 0,6-1 0 0 0,-9 12-3 0 0,0 2 7 0 0,18-8-65 0 0,-18 8 52 0 0,6-2-4 0 0,0 10-17 0 0,-5-2 17 0 0,-5-2 12 0 0,0-1 0 0 0,1 1 0 0 0,-1-1 0 0 0,1 0 0 0 0,-1 1 0 0 0,1-1 0 0 0,-1 0 0 0 0,1 0 0 0 0,-1 0-1 0 0,1 0 2 0 0,-1 0 0 0 0,0 0 0 0 0,0 0 0 0 0,-1 0 0 0 0,1 0 0 0 0,0 0 0 0 0,0 1 0 0 0,0-1 0 0 0,-1 0 0 0 0,1 0 0 0 0,0 1 0 0 0,0-1 0 0 0,-1 1 0 0 0,1-1 0 0 0,0 0 0 0 0,-1 1 0 0 0,1-1 0 0 0,0 1 0 0 0,-1 0 0 0 0,1-1 0 0 0,-1 1 0 0 0,1 0 0 0 0,-1-1 0 0 0,1 1 0 0 0,-1 0 0 0 0,1-1 0 0 0,-1 1 0 0 0,0 0 0 0 0,1 0 0 0 0,-1 0 0 0 0,1 0 0 0 0,-1 1 0 0 0,1-1 0 0 0,-1 0 0 0 0,1 0 0 0 0,0 0 0 0 0,0 0 0 0 0,0 0 0 0 0,-1 0 0 0 0,1 0 0 0 0,0 0 0 0 0,0 0 0 0 0,0 0 0 0 0,0 0 0 0 0,1-1 0 0 0,-1 1 0 0 0,10 4 0 0 0,-10-5 0 0 0,1 0 0 0 0,-1 1 0 0 0,0-1 0 0 0,0 1 0 0 0,0-1 0 0 0,0 1 0 0 0,0 0 0 0 0,0-1 0 0 0,0 1 0 0 0,0 0 0 0 0,0 0 0 0 0,0-1 0 0 0,0 1 0 0 0,0 0 0 0 0,-1 0 0 0 0,1 0 0 0 0,0 0 0 0 0,0 1 0 0 0,4 9 0 0 0,-4-9-1 0 0,0 1 0 0 0,0-1 0 0 0,0 0 0 0 0,1 1-1 0 0,-1-1 1 0 0,1 0 0 0 0,-1 0 0 0 0,1 0 0 0 0,0 0 1 0 0,0 0-4 0 0,-1 0 0 0 0,1-1 0 0 0,-1 1 1 0 0,1 1-1 0 0,-1-1 0 0 0,0 0 0 0 0,0 0 1 0 0,0 0-1 0 0,0 1 0 0 0,0-1 0 0 0,-1 0 0 0 0,1 1 1 0 0,-1-1-1 0 0,1 1 4 0 0,2 10-1 0 0,13 26 1 0 0,12 53 0 0 0,-27-88 0 0 0,0-1 0 0 0,-1 1 0 0 0,1-1 0 0 0,0 0 0 0 0,-1 1 0 0 0,0-1 0 0 0,0 1 0 0 0,0 0 0 0 0,1 16 0 0 0,4-2 0 0 0,-3-11 0 0 0,0 0 0 0 0,0 0 0 0 0,-1 0 0 0 0,0 0 0 0 0,0 3 0 0 0,-1-7 0 0 0,0 1 0 0 0,0-1 0 0 0,1 1 0 0 0,-1-1 0 0 0,1 0 0 0 0,0 0 0 0 0,0 1 0 0 0,0-1 0 0 0,0 0 0 0 0,2 2 0 0 0,2 6 0 0 0,11 38 0 0 0,-15-43 0 0 0,0-1 0 0 0,0 0 0 0 0,0 1 0 0 0,-1-1 0 0 0,0 1 0 0 0,0-1 0 0 0,0 5 0 0 0,-1-6 0 0 0,1 0 0 0 0,0 1 0 0 0,0-1 0 0 0,0 0 0 0 0,1 0 0 0 0,-1 0 0 0 0,1 1 0 0 0,6 9 0 0 0,-6-13 0 0 0,0 1 0 0 0,0-1 0 0 0,-1 1 0 0 0,1-1 0 0 0,0 1 0 0 0,-1-1 0 0 0,1 1 0 0 0,-1 0 0 0 0,0-1 0 0 0,1 1 0 0 0,-1 0 0 0 0,0-1 0 0 0,0 1 0 0 0,0-1 0 0 0,0 1 0 0 0,0-1 0 0 0,0 1 0 0 0,0-1 0 0 0,1 1 0 0 0,-1-1 0 0 0,0 1 0 0 0,1-1 0 0 0,-1 1 0 0 0,1-1 0 0 0,10 16 0 0 0,-11-17 1 0 0,0 1-1 0 0,1-1 1 0 0,-1 1-1 0 0,0-1 0 0 0,0 0 1 0 0,0 1-1 0 0,0 0 1 0 0,1-1-1 0 0,-1 1 1 0 0,0-1-1 0 0,0 1 0 0 0,0-1 1 0 0,0 1-1 0 0,0-1 1 0 0,0 1-1 0 0,0-1 0 0 0,0 1 1 0 0,-1-1-1 0 0,1 1 1 0 0,0-1-1 0 0,0 1 0 0 0,0-1 1 0 0,0 1-1 0 0,-1-1 1 0 0,1 1-1 0 0,0-1 0 0 0,-8 6 43 0 0,16 5-22 0 0,-6-6 22 0 0,-2 6-49 0 0,0-9-34 0 0,0-1-48 0 0,0-1-28 0 0,0 0-109 0 0,0 0-186 0 0,0 0 229 0 0,0 0-36 0 0,0 0-72 0 0,0 0 97 0 0,0 0-38 0 0,0 0-41 0 0,0 0-38 0 0,0 0-412 0 0,0 0 103 0 0,0 0-51 0 0,0 0-785 0 0,0 0-612 0 0,0 0-1167 0 0</inkml:trace>
  <inkml:trace contextRef="#ctx0" brushRef="#br0" timeOffset="-1460.89">1901 344 8032 0 0,'0'0'182'0'0,"0"0"29"0"0,0 0 12 0 0,-3 0-37 0 0,-5 2-137 0 0,1 1 46 0 0,0 1 43 0 0,2 1 42 0 0,2-2 277 0 0,3-3 14 0 0,0 0-13 0 0,0 0-54 0 0,0 0-20 0 0,0 0-6 0 0,0 0-22 0 0,0 3-83 0 0,1 4-117 0 0,4 3 190 0 0,-2-5-223 0 0,0-1-49 0 0,-1 0-68 0 0,-2-3 19 0 0,1 1 0 0 0,-1-1-1 0 0,1 1 1 0 0,-1 0 0 0 0,0-1-1 0 0,1 1 1 0 0,-1 0 0 0 0,0-1 0 0 0,0 1-1 0 0,0 0-24 0 0,2 12 203 0 0,9 5 21 0 0,-5 12-3 0 0,0-12-90 0 0,-1-2 0 0 0,0 1 18 0 0,6 13 6 0 0,5 15 88 0 0,-10-14-49 0 0,5 4-2 0 0,-8-16-104 0 0,-1-9-16 0 0,0 1 0 0 0,1-2 1 0 0,0 1-1 0 0,3 7-72 0 0,-3-9 53 0 0,1 1 0 0 0,-2-1 0 0 0,2 7-53 0 0,-1 19 136 0 0,-2-25-86 0 0,0 0-1 0 0,0 0 1 0 0,1 1 0 0 0,1 4-50 0 0,3 11 78 0 0,-1 20 86 0 0,2-21-49 0 0,-6-19-68 0 0,1 1 0 0 0,-1-1 0 0 0,1 1 0 0 0,-2-1 0 0 0,1 6-47 0 0,0-4 64 0 0,-1 1-1 0 0,2 0 1 0 0,-1-1-1 0 0,4 9-63 0 0,-3-10 51 0 0,0 1-1 0 0,-1-1 1 0 0,0 1-1 0 0,0 6-50 0 0,-1 10 146 0 0,0 1-28 0 0,2-8-42 0 0,4 0-23 0 0,-3-4-14 0 0,-6-7 2 0 0,-2-1-10 0 0,5-4-26 0 0,-1 1-1 0 0,1 0 0 0 0,0-1 1 0 0,-1 1-1 0 0,1-1 0 0 0,0 1 0 0 0,0 0 1 0 0,0-1-1 0 0,0 1 0 0 0,0 0 1 0 0,1-1-1 0 0,-1 1 0 0 0,1-1 0 0 0,-1 1-4 0 0,11 17 24 0 0,-10-17-20 0 0,-1-1 0 0 0,1 1 0 0 0,-1-1 0 0 0,1 1 0 0 0,-1 0 0 0 0,0-1 0 0 0,0 1 0 0 0,0-1 0 0 0,0 1 0 0 0,0 0 0 0 0,0-1 0 0 0,0 1-1 0 0,0-1 1 0 0,-1 1 0 0 0,1-1 0 0 0,-1 1 0 0 0,1-1 0 0 0,-1 2-4 0 0,0-3 4 0 0,1 0-1 0 0,-1 1 1 0 0,1-1-1 0 0,-1 0 1 0 0,0 0-1 0 0,1 1 1 0 0,-1-1 0 0 0,0 0-1 0 0,0 0 1 0 0,1 0-1 0 0,-1 0 1 0 0,0 0-1 0 0,1 0 1 0 0,-1 0-1 0 0,0 0-3 0 0,-2 0 42 0 0,3 0-101 0 0,0 0-60 0 0,0 0-10 0 0,0 0 33 0 0,0 0-16 0 0,0 0-62 0 0,0 0-171 0 0,0 0-312 0 0,0 0-21 0 0</inkml:trace>
  <inkml:trace contextRef="#ctx0" brushRef="#br0" timeOffset="-1176.47">1704 869 9328 0 0,'0'0'208'0'0,"0"0"33"0"0,0 0 15 0 0,1 0-108 0 0,4 0-77 0 0,1 0-32 0 0,-3 1-38 0 0,0-1-1 0 0,0 0 0 0 0,0 0 1 0 0,0 0-1 0 0,0 0 1 0 0,1 0-1 0 0,-1-1 0 0 0,0 1 1 0 0,0-1-1 0 0,0 0 1 0 0,0 0-1 0 0,4-3 4 0 0,6-3 70 0 0,0 4 94 0 0,1 1 64 0 0,2-4 119 0 0,-3 1-59 0 0,7 2 84 0 0,-12 3-172 0 0,0-1-33 0 0,5-3 87 0 0,3-2-54 0 0,5-5 9 0 0,-2 0 30 0 0,-4 3-65 0 0,16-7 155 0 0,-9 8-148 0 0,-1 4-95 0 0,-14 2-67 0 0,1 0-1 0 0,0-1 1 0 0,-1 0 0 0 0,1 0-1 0 0,-1-1 1 0 0,6-2-23 0 0,3-3 30 0 0,-9 4-24 0 0,0 0-1 0 0,0 1 1 0 0,1-1-1 0 0,0 2 1 0 0,0-1 0 0 0,-1 1-6 0 0,14-1 0 0 0,-13 2 0 0 0,0 0 0 0 0,-1-1 0 0 0,1 0 0 0 0,-1 0 0 0 0,1-1 0 0 0,5-2 0 0 0,-6 2 46 0 0,-1 0-82 0 0,1 1-94 0 0,-1 0-102 0 0,1 0-113 0 0,0 0-122 0 0,-4 2 184 0 0,1-1-34 0 0,0 0-36 0 0,0 0-36 0 0,2 0-259 0 0,1 0-88 0 0,10-3-934 0 0,11-6-949 0 0,-27 10 2534 0 0</inkml:trace>
  <inkml:trace contextRef="#ctx0" brushRef="#br0" timeOffset="-4078.18">66 0 6704 0 0,'13'28'149'0'0,"-10"-23"23"0"0,-3-5 12 0 0,0 0-58 0 0,0 0-4 0 0,0 0 48 0 0,0 0 149 0 0,0 0 272 0 0,0 0 17 0 0,0 0-17 0 0,0 0-101 0 0,0 0-46 0 0,0 0-10 0 0,0 0-13 0 0,0 0-45 0 0,0 0-21 0 0,0 0-3 0 0,0 0-6 0 0,0 0-23 0 0,0 0-16 0 0,0 0-3 0 0,0 0-8 0 0,0 3-35 0 0,0 10-19 0 0,-1 4 47 0 0,0 21 328 0 0,1-13-282 0 0,2-7-165 0 0,-1-10-136 0 0,1-2-41 0 0,3 10 101 0 0,-3-12-74 0 0,-1-1 0 0 0,0 0 0 0 0,0 1 0 0 0,0 0 0 0 0,0-1 0 0 0,0 1 0 0 0,-1 0 0 0 0,0-1 0 0 0,0 1-20 0 0,0 12 66 0 0,0-8-28 0 0,0 0 0 0 0,0 0 0 0 0,0 0-1 0 0,1 0 1 0 0,1 2-38 0 0,-1-6 13 0 0,3 9 40 0 0,-1 0 0 0 0,-1 0 0 0 0,0 1 0 0 0,0 8-53 0 0,0 17 110 0 0,4-7-43 0 0,-3-20-41 0 0,-1 1 0 0 0,0 0 0 0 0,-1-1-1 0 0,-1 1-25 0 0,-1 28 68 0 0,0-17-13 0 0,1 0 0 0 0,1 1-1 0 0,3 8-54 0 0,0-7 37 0 0,0-10-1 0 0,-2 0 0 0 0,0 0-1 0 0,-1 9-35 0 0,-1 140 158 0 0,0-61 10 0 0,0 1 88 0 0,2-86-198 0 0,5-3-17 0 0,-1 1-2 0 0,-4 2 17 0 0,-2 18 41 0 0,0-8 1 0 0,0-5 20 0 0,0-2 44 0 0,-3-19-103 0 0,-8 8-70 0 0,8-9-92 0 0,3-2-5 0 0,0 0 15 0 0,0 0-63 0 0,0 0-122 0 0,0 0 4 0 0,0 0-34 0 0,0 0-820 0 0,0 0-50 0 0</inkml:trace>
  <inkml:trace contextRef="#ctx0" brushRef="#br0" timeOffset="-3593.62">0 0 6968 0 0,'0'14'157'0'0,"0"-11"23"0"0,0-3 11 0 0,0 0 29 0 0,0 0 117 0 0,0 0 51 0 0,0 0 11 0 0,0 0 7 0 0,0 0 29 0 0,0 0 12 0 0,0 0 1 0 0,0 0-16 0 0,0 0-68 0 0,0 0-32 0 0,0 0-4 0 0,3 0-7 0 0,9 3-47 0 0,3 7 19 0 0,-12-7-21 0 0,-3-3-14 0 0,5 0-56 0 0,-2 0-176 0 0,0 0 0 0 0,0 1 0 0 0,0-1 0 0 0,0 1 0 0 0,0 0 1 0 0,0 0-1 0 0,1 0-26 0 0,15 8 157 0 0,-18-9-145 0 0,0 1 0 0 0,0-1 1 0 0,1 1-1 0 0,-1-1 0 0 0,0 1 0 0 0,0-1 1 0 0,1 0-1 0 0,-1 0 0 0 0,0 0 1 0 0,1 0-1 0 0,-1 0 0 0 0,0 0 1 0 0,1 0-1 0 0,-1 0 0 0 0,0 0-12 0 0,16-7 117 0 0,-2 0-52 0 0,-5 5-31 0 0,0 1 1 0 0,0 0-1 0 0,0 0 0 0 0,0 1 0 0 0,10 1-34 0 0,3 0 7 0 0,-20-1-3 0 0,1 0 0 0 0,-1 0 0 0 0,0-1 0 0 0,1 1 0 0 0,-1-1 0 0 0,0 0 0 0 0,1 0 0 0 0,-1 0 0 0 0,3-2-4 0 0,10-3 24 0 0,-12 6-20 0 0,1-1 1 0 0,-1 0 0 0 0,1 1 0 0 0,0 0 0 0 0,-1 0 0 0 0,5 1-5 0 0,-4-1 6 0 0,0 1 1 0 0,0-1-1 0 0,-1 0 1 0 0,1 0-1 0 0,0-1 0 0 0,0 0 1 0 0,-1 1-1 0 0,1-2 0 0 0,0 1-6 0 0,4-2 9 0 0,0 0 1 0 0,0 1-1 0 0,0 0 0 0 0,0 0 0 0 0,1 1 0 0 0,-1 1 0 0 0,9-1-9 0 0,-4 1-28 0 0,1 0 36 0 0,33 0 114 0 0,-26 0-103 0 0,2 0-91 0 0,-10 0-27 0 0,-1 0-54 0 0,-1 0-63 0 0,1 0-73 0 0,-10 0-93 0 0</inkml:trace>
  <inkml:trace contextRef="#ctx0" brushRef="#br0" timeOffset="-3177.4">49 672 8232 0 0,'0'0'182'0'0,"-3"3"29"0"0,-7 8 14 0 0,7-6-27 0 0,3 3-132 0 0,0-5-14 0 0,0-1 76 0 0,0-1 144 0 0,0-1 236 0 0,0 0 18 0 0,0 0-18 0 0,0 0-84 0 0,0 0-38 0 0,3 0-8 0 0,11 1 8 0 0,4-1-1 0 0,-5 0-177 0 0,-4-1-80 0 0,-1-2-54 0 0,41-24 441 0 0,-32 23-355 0 0,2 4-64 0 0,-3 1-51 0 0,79-1 82 0 0,-26 0-83 0 0,-65 0-44 0 0,1 0 0 0 0,-1-1 0 0 0,0 0 0 0 0,0 0 0 0 0,0 0 0 0 0,0 0 0 0 0,0-1 0 0 0,0 1 0 0 0,-1-1 0 0 0,4-1 0 0 0,-5 2-4 0 0,-1 0 0 0 0,1 0 0 0 0,0 1 0 0 0,0-1 0 0 0,0 1 0 0 0,0 0 0 0 0,0-1 0 0 0,2 1 4 0 0,14 1-85 0 0,-9 0 16 0 0,-5-1-31 0 0,0 0 36 0 0,1 1 14 0 0,5 3 7 0 0,-7-2-11 0 0,-1-1-45 0 0,1 1-53 0 0,-1-1-69 0 0,1 1-82 0 0,-1-1-96 0 0,1 0-108 0 0,0 0-123 0 0,-1-1 266 0 0,0 0-36 0 0,0 0-38 0 0,0 0-38 0 0,5 0-1198 0 0,2 0-950 0 0</inkml:trace>
  <inkml:trace contextRef="#ctx0" brushRef="#br0" timeOffset="-2830.38">131 1328 6296 0 0,'-14'-41'184'0'0,"13"38"-64"0"0,1 3-49 0 0,-1 2-24 0 0,1 3-39 0 0,0-4 48 0 0,0 1 85 0 0,0-1 162 0 0,0-1 273 0 0,0 0 22 0 0,0 0-6 0 0,0 0-34 0 0,0 0-12 0 0,2 0-2 0 0,12 0-18 0 0,0 0-66 0 0,-12 0-38 0 0,1 0-6 0 0,8 0-144 0 0,-2 0-104 0 0,18 0 135 0 0,-20 0-197 0 0,2 0 43 0 0,6-2 75 0 0,3-4-43 0 0,-2 0-59 0 0,-9 5-60 0 0,0 0 1 0 0,1 1 0 0 0,-1-1-1 0 0,5 1-62 0 0,13 0 144 0 0,-9-2-79 0 0,26-12 37 0 0,-2 0-68 0 0,-7 9-34 0 0,0-6 0 0 0,-15 7-11 0 0,6-2-40 0 0,-1-3-35 0 0,-16 5 46 0 0,-2 2-13 0 0,-1 0-23 0 0,-1 0-38 0 0,0 0-18 0 0,0 1-38 0 0,0-1-46 0 0,-1 1-50 0 0,1-1-54 0 0,-1 0-51 0 0,0 1-45 0 0,0-1-39 0 0,0 0-134 0 0,0 0-40 0 0,1 0-163 0 0,0-2-437 0 0</inkml:trace>
  <inkml:trace contextRef="#ctx0" brushRef="#br0" timeOffset="809.62">4851 557 7256 0 0,'0'0'165'0'0,"0"3"22"0"0,0 5-55 0 0,0-5-46 0 0,0 3 61 0 0,-3 7-56 0 0,-1-6 0 0 0,-3 0 102 0 0,4-4 164 0 0,3 0-140 0 0,0 0-42 0 0,-2 3 74 0 0,1-2-110 0 0,-6 6 68 0 0,4-6-66 0 0,1-3 54 0 0,1 1-44 0 0,0 2 41 0 0,0 0-96 0 0,2 1-47 0 0,0-3-9 0 0,-1-1 36 0 0,0 9 197 0 0,0 0-52 0 0,0 6 70 0 0,0 22 288 0 0,0-25-343 0 0,0 1 66 0 0,0-7-211 0 0,1 0 1 0 0,0 0-1 0 0,0 1 0 0 0,1-1 0 0 0,0 0-91 0 0,1 2 97 0 0,-1-1-1 0 0,-1 1 0 0 0,1 0 0 0 0,-1 0 1 0 0,-1 2-97 0 0,0 7 126 0 0,-1 18 114 0 0,5-11-46 0 0,1-8-67 0 0,-3-10-64 0 0,0 0-1 0 0,-1-1 1 0 0,1 1 0 0 0,-2 0 0 0 0,1 0 0 0 0,0 4-63 0 0,-1 11 107 0 0,0 1 41 0 0,0 90 716 0 0,0-78-663 0 0,0 1-89 0 0,0-32-93 0 0,0 0 0 0 0,1 0 0 0 0,0 1 0 0 0,-1-1 1 0 0,2 0-1 0 0,-1 0 0 0 0,0-1 0 0 0,1 1 0 0 0,0 0 1 0 0,1 2-20 0 0,-2-5 3 0 0,-1-1 1 0 0,0 1 0 0 0,0-1 0 0 0,0 1 0 0 0,1-1 0 0 0,-1 1 0 0 0,0-1 0 0 0,0 1 0 0 0,0-1 0 0 0,0 1 0 0 0,0-1 0 0 0,0 1 0 0 0,0-1 0 0 0,0 0 0 0 0,0 1 0 0 0,0-1-1 0 0,0 1 1 0 0,0-1 0 0 0,0 1 0 0 0,0-1 0 0 0,0 1 0 0 0,-1-1 0 0 0,1 1 0 0 0,0-1 0 0 0,0 1 0 0 0,0-1 0 0 0,-1 1 0 0 0,1-1 0 0 0,0 0 0 0 0,-1 1 0 0 0,1-1 0 0 0,0 0-1 0 0,-1 1 1 0 0,1-1 0 0 0,-1 0 0 0 0,1 1 0 0 0,0-1 0 0 0,-1 0 0 0 0,1 0-4 0 0,-1 1 7 0 0,0-1-1 0 0,1 1 1 0 0,-1-1-1 0 0,0 1 1 0 0,1-1-1 0 0,-1 1 1 0 0,1 0-1 0 0,-1-1 1 0 0,1 1-1 0 0,-1 0 1 0 0,1-1-1 0 0,0 1 1 0 0,-1 0 0 0 0,1 0-1 0 0,0-1 1 0 0,-1 1-1 0 0,1 0 1 0 0,0 0-1 0 0,0 0 1 0 0,0-1-1 0 0,0 1 1 0 0,0 0-7 0 0,0 6 567 0 0,0-3-111 0 0,0-2-99 0 0,0-2-87 0 0,0-1-77 0 0,0-2-64 0 0,0 0-54 0 0,-1-2-41 0 0,1-1-34 0 0,-1-10-55 0 0,1 11 67 0 0,0 1 49 0 0,-1 1 69 0 0,-6-12-83 0 0,5 11-41 0 0,1 1 0 0 0,0-1 0 0 0,0 0 0 0 0,1 1 0 0 0,-1-1 0 0 0,1 0 0 0 0,-1-3-6 0 0,1-10 56 0 0,0 5-42 0 0,0 6-14 0 0,0 1 1 0 0,0-1-1 0 0,1 0 1 0 0,-1 0-1 0 0,2-2 0 0 0,3-9 0 0 0,-3 10 0 0 0,0 1 0 0 0,-1-1 0 0 0,1 0 0 0 0,-2 0 0 0 0,1 0 0 0 0,0-4 0 0 0,-2 1 0 0 0,2 0 0 0 0,0 0 0 0 0,0-3 0 0 0,10-25 0 0 0,-7 17 0 0 0,-4 13 0 0 0,2 0 0 0 0,-1 1 0 0 0,1-1 0 0 0,0 1 0 0 0,1-1 0 0 0,2-5 0 0 0,9-15 0 0 0,-4 6 0 0 0,2 0 0 0 0,2-1 0 0 0,-1 4 0 0 0,-12 16 0 0 0,1 1 0 0 0,-1 0 0 0 0,0-1 0 0 0,1 1 0 0 0,-1 0 0 0 0,1 0 0 0 0,0 0 0 0 0,0 0 0 0 0,0 1 0 0 0,0-1 0 0 0,1 0 0 0 0,6-6 0 0 0,-1-6 0 0 0,6 9 0 0 0,-6 0 0 0 0,-6 4 0 0 0,-1 0 0 0 0,1 0 0 0 0,-1 0 0 0 0,1 0 0 0 0,-1 0 0 0 0,1 1 0 0 0,0-1 0 0 0,-1 1 0 0 0,1-1 0 0 0,0 1 0 0 0,-1 0 0 0 0,1-1 0 0 0,0 1 0 0 0,0 0 0 0 0,14 0 0 0 0,-14 0 0 0 0,-1 0 0 0 0,1 0 0 0 0,-1 0 0 0 0,1 0 0 0 0,-1 1 0 0 0,1-1 0 0 0,-1 0 0 0 0,1 1 0 0 0,-1-1 0 0 0,1 1 0 0 0,1 1 0 0 0,1 1 0 0 0,-1-1 0 0 0,0 1 0 0 0,0 0 0 0 0,0 0 0 0 0,2 3 0 0 0,-2-3 0 0 0,0 0 0 0 0,0 0 0 0 0,0 0 0 0 0,0 0 0 0 0,1-1 0 0 0,2 3 0 0 0,-3-4-1 0 0,0 1 0 0 0,-1 0 0 0 0,1 0 0 0 0,0 0 0 0 0,-1 0 0 0 0,1 1-1 0 0,-1-1 1 0 0,0 1 0 0 0,0-1 0 0 0,0 1 0 0 0,1 0 1 0 0,15 35-58 0 0,-1-5 48 0 0,-12-24 11 0 0,0 0 0 0 0,-1 0-1 0 0,0 0 1 0 0,-1 1-1 0 0,0-1 1 0 0,-1 1 0 0 0,1 2-1 0 0,-1-1-15 0 0,1 0 1 0 0,1 0-1 0 0,-1 0 1 0 0,3 2 14 0 0,7 23-18 0 0,-10-26-9 0 0,-2-7-4 0 0,0 1 1 0 0,0-1-1 0 0,-1 0 0 0 0,1 1 1 0 0,-1-1-1 0 0,0 1 0 0 0,0-1 1 0 0,0 1 30 0 0,2 14-137 0 0,3-4 25 0 0,0-6-10 0 0,-1-1-30 0 0,-1 0-60 0 0,0-3 29 0 0,0 0-38 0 0,-1 0-42 0 0,0 0-46 0 0,3 13-979 0 0,9-1-57 0 0</inkml:trace>
  <inkml:trace contextRef="#ctx0" brushRef="#br0" timeOffset="1488.94">5785 705 7136 0 0,'0'0'165'0'0,"0"0"22"0"0,0 0 6 0 0,0 3-28 0 0,-2 5-120 0 0,-1-1 42 0 0,-1 0 40 0 0,-1-2 38 0 0,2 0 254 0 0,3 3-210 0 0,-1-2-52 0 0,-1 1-22 0 0,-3 1 2 0 0,1 2-11 0 0,2-3-14 0 0,0 1 19 0 0,2 1 50 0 0,0 13 151 0 0,1 1-67 0 0,0 8-13 0 0,-1 0-80 0 0,-1-2-63 0 0,-3-4-46 0 0,-4 8 51 0 0,12-19-46 0 0,0-6-31 0 0,-3-1-14 0 0,0 0 0 0 0,0 0-1 0 0,0 0 1 0 0,-1 1 0 0 0,-1 4-23 0 0,1 0 29 0 0,0-10-23 0 0,0 0 1 0 0,0-1-1 0 0,0 1 1 0 0,0 0-1 0 0,1 0 1 0 0,-1-1-1 0 0,0 1 1 0 0,1 0 0 0 0,0-1-1 0 0,-1 1 1 0 0,1 0-1 0 0,0-1 1 0 0,0 1-1 0 0,0-1 1 0 0,0 1-7 0 0,5 7 31 0 0,10 23 112 0 0,-14-15-73 0 0,-2-17-66 0 0,0 1 0 0 0,0 0 0 0 0,0 0 0 0 0,0 0 1 0 0,0 0-1 0 0,0 0 0 0 0,1 0 0 0 0,-1-1 0 0 0,0 1 0 0 0,0 0 0 0 0,1 0 0 0 0,-1 0 0 0 0,0 0 1 0 0,1-1-1 0 0,-1 1-4 0 0,14 5 12 0 0,2 5-12 0 0,-2-8 21 0 0,1-5 152 0 0,0-6-64 0 0,-4 3-48 0 0,-3 3 19 0 0,-2-1 44 0 0,2-3-31 0 0,1 0 1 0 0,1 1 0 0 0,-1 0 0 0 0,1 0-94 0 0,-10 5 1 0 0,7-3 37 0 0,-6 3-33 0 0,0-1-1 0 0,-1 1 0 0 0,1 0 0 0 0,0-1 1 0 0,-1 1-1 0 0,1-1 0 0 0,-1 1 1 0 0,1-1-1 0 0,0 1 0 0 0,-1-1 0 0 0,1 1 1 0 0,-1-1-1 0 0,0 1 0 0 0,1-1 1 0 0,-1 0-1 0 0,1 1 0 0 0,-1-1 0 0 0,0 0 1 0 0,1 1-1 0 0,-1-1 0 0 0,0 0 1 0 0,0 0-1 0 0,0 1 0 0 0,0-1 0 0 0,0 0 1 0 0,1 1-1 0 0,-1-2-4 0 0,0 0 6 0 0,12-18 49 0 0,-10 17-42 0 0,0 0-1 0 0,0 0 1 0 0,0 0 0 0 0,0 0-1 0 0,-1 0 1 0 0,1-1 0 0 0,-1 1 0 0 0,0 0-1 0 0,0-1 1 0 0,0 1 0 0 0,0-1 0 0 0,-1 0-13 0 0,0-20 77 0 0,-1 16-56 0 0,1-1-1 0 0,0 1 1 0 0,0 0 0 0 0,1-1 0 0 0,2-6-21 0 0,5-16 24 0 0,-12 18 10 0 0,0 5-15 0 0,2-5 0 0 0,0 0 0 0 0,1-1 0 0 0,1 1 1 0 0,0 0-1 0 0,2-6-19 0 0,-2-6-2 0 0,1 15 2 0 0,-1 8 5 0 0,0 0 0 0 0,0 0 0 0 0,0 0-1 0 0,0-1 1 0 0,0 1 0 0 0,-1 0 0 0 0,1 0 0 0 0,0 0-1 0 0,-1 0 1 0 0,0 0 0 0 0,1 0-5 0 0,-7-8 13 0 0,6 9-14 0 0,0 1 1 0 0,1-1 0 0 0,-1 0-1 0 0,1 1 1 0 0,-1-1 0 0 0,1 0-1 0 0,-1 0 1 0 0,1 0-1 0 0,-1 0 1 0 0,1 1 0 0 0,0-1-1 0 0,-1 0 1 0 0,1 0 0 0 0,0 0-1 0 0,0 0 1 0 0,0 0 0 0 0,0 0-1 0 0,0 0 1 0 0,0-4 7 0 0,1 1 1 0 0,0-1-1 0 0,1 1 0 0 0,-1 0 0 0 0,1 0 0 0 0,0-1 1 0 0,0 1-1 0 0,1-1-7 0 0,2-8 11 0 0,-4 12-11 0 0,0 1 0 0 0,-1-1 0 0 0,1 1 0 0 0,0 0 0 0 0,0 0 0 0 0,0-1 0 0 0,0 1 0 0 0,0 0 0 0 0,-1 0 0 0 0,1 0 0 0 0,0 0 0 0 0,0 0 0 0 0,0 0 0 0 0,1 0 0 0 0,17 3 0 0 0,5 8 13 0 0,-12-5 48 0 0,-6 1-51 0 0,-2-1 3 0 0,0-2 10 0 0,-1 0-1 0 0,0 0 1 0 0,-1 1 0 0 0,1-1 0 0 0,-1 1-1 0 0,0 0 1 0 0,0 0 0 0 0,1 3-23 0 0,6 13 41 0 0,-4-9-13 0 0,0 0 1 0 0,-2 1 0 0 0,1-1 0 0 0,0 9-29 0 0,8 24 29 0 0,18 45 37 0 0,34 121 200 0 0,-44-135-230 0 0,1 5 5 0 0,9 40 118 0 0,1 5 9 0 0,-24-97 31 0 0,1 24-199 0 0,-2-5 144 0 0,6 5 75 0 0,-2-3-9 0 0,-6-8 372 0 0,-1 40-582 0 0,-3-66 141 0 0,2-1-1 0 0,0 0 1 0 0,2 6-141 0 0,-2-11 83 0 0,0 0 1 0 0,-1 0-1 0 0,0 0 0 0 0,0 0 1 0 0,-1 0-1 0 0,-1 0 0 0 0,0 4-83 0 0,-10 35 358 0 0,7-23-141 0 0,3-13-57 0 0,-1 0 1 0 0,-1-1-1 0 0,0 1 0 0 0,-3 5-160 0 0,-3 5 266 0 0,-3 8 75 0 0,0 0-69 0 0,9-23-188 0 0,0 1 0 0 0,-1-1 0 0 0,0 0 0 0 0,0 0-1 0 0,-1-1 1 0 0,-5 7-84 0 0,-6 5 498 0 0,-17 15-498 0 0,5-12 236 0 0,-1-5-63 0 0,7-4-83 0 0,-16 14 66 0 0,26-21-94 0 0,0 0 0 0 0,0-1 0 0 0,-12 4-62 0 0,-20 4 89 0 0,3 0-61 0 0,24-8-9 0 0,0-1 1 0 0,0-1-1 0 0,-1 0 0 0 0,0-1 1 0 0,-3-1-20 0 0,8-1 8 0 0,-1 0 1 0 0,1-1-1 0 0,0 0 0 0 0,-3-2-8 0 0,-9-3 0 0 0,19 4 0 0 0,-1 1 0 0 0,1-1 0 0 0,-1 1 0 0 0,1 1 0 0 0,-6-1 0 0 0,9 1-3 0 0,0 0-1 0 0,0-1 0 0 0,-1 1 0 0 0,1-1 0 0 0,0 1 0 0 0,0-1 1 0 0,-2-1 3 0 0,1 0-30 0 0,0 0 0 0 0,-1 0 1 0 0,1-1-1 0 0,0 0 0 0 0,0 0 0 0 0,0-1 30 0 0,-5-2-65 0 0,5 3 36 0 0,0 0-16 0 0,-1 0-1 0 0,1 0 1 0 0,0-1-1 0 0,0 1 1 0 0,0-1-1 0 0,1 0 0 0 0,-1 0 1 0 0,1 0-1 0 0,0-1 1 0 0,0 1-1 0 0,-1-4 46 0 0,-3-6-199 0 0,1-1 46 0 0,-13-31-232 0 0,13 26 173 0 0,-1-1-101 0 0,4 11 105 0 0,-1-1-42 0 0,1 0-61 0 0,-1 1-60 0 0,1-1-65 0 0,-1 0-72 0 0,3 6 100 0 0,-1 0-54 0 0,1 1-48 0 0,-1-1-43 0 0,-1-4-657 0 0,0 0-104 0 0,-1-4-522 0 0</inkml:trace>
  <inkml:trace contextRef="#ctx0" brushRef="#br0" timeOffset="2626.55">5899 770 4384 0 0,'5'0'35'0'0,"1"0"48"0"0,10 0 315 0 0,-13 0-274 0 0,0 0 269 0 0,-3 0 14 0 0,0 0-26 0 0,0 0-112 0 0,0 0-49 0 0,-3 0-10 0 0,-8 0-9 0 0,9 0-28 0 0,2 0-11 0 0,0-2-2 0 0,0 1-153 0 0,0 1 0 0 0,0-1 0 0 0,0 1-1 0 0,0-1 1 0 0,0 1 0 0 0,0 0 0 0 0,0-1 0 0 0,0 1 0 0 0,0-1 0 0 0,0 1 0 0 0,0-1 0 0 0,-1 1 0 0 0,1-1 0 0 0,0 1-1 0 0,0-1 1 0 0,0 1 0 0 0,-1 0 0 0 0,1-1 0 0 0,0 1 0 0 0,0 0 0 0 0,-1-1 0 0 0,1 1 0 0 0,0 0 0 0 0,-1-1 0 0 0,1 1 0 0 0,0 0-1 0 0,-1-1 1 0 0,1 1 0 0 0,-1 0 0 0 0,1 0 0 0 0,0-1 0 0 0,-1 1-7 0 0,-3-1 98 0 0,-2 1 55 0 0,6 0-1 0 0,0 0 1 0 0,-2 0 7 0 0,-11-3-4 0 0,-2-8 23 0 0,13 9-7 0 0,2 2 16 0 0,-3-3 4 0 0,-1-1-121 0 0,-1-1 78 0 0,-10-8 431 0 0,8 9-377 0 0,1 1-106 0 0,2 2-90 0 0,1 1-34 0 0,0 0 160 0 0,3 0-18 0 0,-2 0-3 0 0,-26 0-11 0 0,26 0-161 0 0,2 0-39 0 0,0 0-11 0 0</inkml:trace>
  <inkml:trace contextRef="#ctx0" brushRef="#br0" timeOffset="5913.28">9996 754 5728 0 0,'3'3'166'0'0,"-2"-2"-153"0"0,0 0 0 0 0,0 1 0 0 0,0-1 0 0 0,0 0 0 0 0,0 1 0 0 0,0-1 0 0 0,0 1 0 0 0,0-1-1 0 0,-1 1 1 0 0,1 0 0 0 0,0 1-13 0 0,2 27 52 0 0,-3-16-13 0 0,3-1 68 0 0,2 8 154 0 0,2-1 78 0 0,7 25 447 0 0,-12-31-567 0 0,-1 1-49 0 0,0-6 142 0 0,0-2-53 0 0,6 10 367 0 0,-1-6-202 0 0,-2 0-62 0 0,-1-5-248 0 0,1 6 175 0 0,-1 1 102 0 0,0 2 95 0 0,-2 1 87 0 0,1-4-188 0 0,4 1 51 0 0,1 0-20 0 0,-6-1-62 0 0,-1-4-111 0 0,0 1-65 0 0,0 10 172 0 0,0-7-62 0 0,0-2 9 0 0,0 0 109 0 0,0-9-395 0 0,1-1 0 0 0,-1 1 0 0 0,0 0 0 0 0,0-1 0 0 0,0 1 0 0 0,0 0 0 0 0,0-1 0 0 0,1 1 0 0 0,-1 0 0 0 0,0-1 0 0 0,1 1 0 0 0,-1-1 0 0 0,0 1 0 0 0,1-1 0 0 0,-1 1 0 0 0,1-1 0 0 0,-1 1 0 0 0,1-1 0 0 0,-1 1 0 0 0,1-1 0 0 0,-1 1 0 0 0,1-1 0 0 0,0 1-11 0 0,-1-1 9 0 0,1 0 1 0 0,-1 1-1 0 0,1-1 1 0 0,-1 1-1 0 0,1-1 1 0 0,-1 0-1 0 0,1 1 1 0 0,-1-1 0 0 0,1 1-1 0 0,-1 0 1 0 0,1-1-1 0 0,-1 1 1 0 0,0-1-1 0 0,0 1 1 0 0,1 0-1 0 0,-1-1 1 0 0,0 1-1 0 0,0 0 1 0 0,1-1 0 0 0,-1 1-1 0 0,0 0 1 0 0,0-1-1 0 0,0 1-9 0 0,0 2 130 0 0,0-3-2 0 0,0 0-2 0 0,0 0-6 0 0,0 0-6 0 0,0 0-2 0 0,3 0-24 0 0,0 0-38 0 0,4 0 10 0 0,-4 0 21 0 0,-3 0-1 0 0,0 0 3 0 0,0 0 10 0 0,3-3 3 0 0,-2 2-87 0 0,-1 0-1 0 0,1 0 0 0 0,0 0 0 0 0,-1 0 0 0 0,1-1 0 0 0,-1 1 0 0 0,1 0 1 0 0,-1 0-1 0 0,0-1 0 0 0,0 1 0 0 0,1 0 0 0 0,-1-1 0 0 0,0 1 0 0 0,0 0 1 0 0,0-1-1 0 0,0 1 0 0 0,-1 0 0 0 0,1-1 0 0 0,0 1 0 0 0,0 0 0 0 0,-1 0 1 0 0,1-1-1 0 0,-1 1 0 0 0,0-1-8 0 0,0-3 25 0 0,0 0 0 0 0,0 0 0 0 0,0 0 0 0 0,1 0-1 0 0,-1-1-24 0 0,1-32 115 0 0,0-2-34 0 0,0-78 86 0 0,0 114-161 0 0,1 1 0 0 0,-1 0 0 0 0,1-1-1 0 0,-1 1 1 0 0,1 0 0 0 0,0 0 0 0 0,0-1-1 0 0,1 1 1 0 0,-1 0-6 0 0,5-13 1 0 0,-5 6-1 0 0,0 0 0 0 0,0-1 0 0 0,-1 1 0 0 0,-1-6 0 0 0,1 8 0 0 0,-1 0 0 0 0,2 0 0 0 0,-1-1 0 0 0,1 1 0 0 0,1-6 0 0 0,5 1 0 0 0,-6 11 0 0 0,0 1 0 0 0,0-1 0 0 0,-1 0 0 0 0,1 1 0 0 0,0-1 0 0 0,-1 1 0 0 0,1-1 0 0 0,-1 0 0 0 0,0 0 0 0 0,1 1 0 0 0,-1-1 0 0 0,0 0 0 0 0,0 0 0 0 0,0 0 0 0 0,-1-7 0 0 0,1 6 0 0 0,0 0 0 0 0,-1 0 0 0 0,1 0 0 0 0,0 0 0 0 0,1 0 0 0 0,-1 0 0 0 0,0 0 0 0 0,1 0 0 0 0,0 0 0 0 0,-1 0 0 0 0,2-1 0 0 0,1-2 3 0 0,11-21-30 0 0,-1 11-66 0 0,-2 5-6 0 0,6-5-77 0 0,-14 13 111 0 0,0 0 0 0 0,0-1 0 0 0,0 1 0 0 0,-1-1 0 0 0,2-1 65 0 0,-1-1-81 0 0,-3 6 61 0 0,0-1-1 0 0,0 0 0 0 0,1 1 0 0 0,-1-1 0 0 0,0 1 0 0 0,1-1 0 0 0,-1 0 0 0 0,1 1 0 0 0,-1-1 0 0 0,1 1 0 0 0,-1-1 0 0 0,1 1 1 0 0,-1-1-1 0 0,1 1 0 0 0,-1-1 0 0 0,1 1 0 0 0,0 0 0 0 0,-1-1 0 0 0,1 1 0 0 0,-1 0 0 0 0,1-1 0 0 0,0 1 21 0 0,4-3-86 0 0,14-7-271 0 0,-6 7 133 0 0,-1 0-68 0 0,-6-4-76 0 0,-4 3 144 0 0,-1 4 181 0 0,0-1 0 0 0,0 1-1 0 0,-1 0 1 0 0,1-1 0 0 0,0 1-1 0 0,0 0 1 0 0,0 0 0 0 0,0-1-1 0 0,0 1 1 0 0,-1 0 0 0 0,1 0-1 0 0,0 0 1 0 0,0 0 0 0 0,1 0 43 0 0</inkml:trace>
  <inkml:trace contextRef="#ctx0" brushRef="#br0" timeOffset="6197.01">10652 820 10152 0 0,'0'2'298'0'0,"0"7"-100"0"0,0 0-88 0 0,0 2-53 0 0,0 4-27 0 0,0-12-30 0 0,0 0 0 0 0,0 0 1 0 0,0 0-1 0 0,0-1 0 0 0,1 1 0 0 0,0 0 1 0 0,-1 0-1 0 0,1-1 0 0 0,0 1 0 0 0,0 0 0 0 0,1-1 1 0 0,-1 1-1 0 0,5 13 24 0 0,-4 0 56 0 0,-2-8 108 0 0,0 2 165 0 0,3 5 260 0 0,2-6-267 0 0,1 1 114 0 0,-4 1 98 0 0,-2-8 49 0 0,0-3-30 0 0,0 0-7 0 0,0 0-45 0 0,0 0-367 0 0,0 0 29 0 0,0 0 79 0 0,0 0-12 0 0,0 0-127 0 0,0 0-110 0 0,0 0-88 0 0,0 0-142 0 0,0 0-197 0 0,0 0 230 0 0,0 0-27 0 0,0 0-64 0 0,0 0 91 0 0,0 0-33 0 0,0 0-38 0 0,0 0-34 0 0,0 0-379 0 0,0 0 96 0 0,0 0-47 0 0,0 0-719 0 0,0 0-563 0 0,0 0-1070 0 0</inkml:trace>
  <inkml:trace contextRef="#ctx0" brushRef="#br0" timeOffset="6360.96">10652 312 7800 0 0,'0'0'174'0'0,"0"0"29"0"0,0 0 13 0 0,-3 2-31 0 0,-8 9-82 0 0,9-9 3 0 0,1-1 121 0 0,1-1 200 0 0,-2 0-221 0 0,1 0-45 0 0,0 0-39 0 0,-1 0-34 0 0,1 0 6 0 0,-4 0-28 0 0,4 0 24 0 0,-2 0 1 0 0,3 0-13 0 0,0 0-69 0 0,0 0-72 0 0,0 0-64 0 0,0 0-91 0 0,0 0-107 0 0,0 0-95 0 0,0 0 52 0 0,0 0-36 0 0,0 0-481 0 0,0 0-387 0 0,0 0-732 0 0</inkml:trace>
  <inkml:trace contextRef="#ctx0" brushRef="#br0" timeOffset="6713.81">11422 574 8032 0 0,'0'0'182'0'0,"-3"0"29"0"0,-1 0-130 0 0,-12 0 200 0 0,10-1-219 0 0,2-1-39 0 0,-12-12-23 0 0,11 9 28 0 0,-1 0 46 0 0,-13-15 505 0 0,16 18-296 0 0,-1 1-113 0 0,0 0-60 0 0,-1 2-53 0 0,4 0-3 0 0,1-1 1 0 0,-4 0 173 0 0,-2 0 110 0 0,0 0-46 0 0,-4 1 185 0 0,8-1-392 0 0,0 1 1 0 0,-1 0-1 0 0,1 0 0 0 0,0 0 1 0 0,0 0-1 0 0,0 0 0 0 0,0 1 1 0 0,0-1-1 0 0,0 0 0 0 0,0 1 1 0 0,1 0-1 0 0,-1-1 0 0 0,0 2-85 0 0,-12 8 346 0 0,9-9-253 0 0,4-2-73 0 0,0 1 0 0 0,1-1 1 0 0,-1 0-1 0 0,0 1 0 0 0,1-1 0 0 0,-1 0 0 0 0,1 1 1 0 0,-1-1-1 0 0,0 1 0 0 0,1-1 0 0 0,-1 1 0 0 0,1-1 1 0 0,-1 1-1 0 0,1-1 0 0 0,0 1 0 0 0,-1-1 0 0 0,1 1 0 0 0,0 0 1 0 0,-1-1-1 0 0,1 1 0 0 0,0 0 0 0 0,-1 0-20 0 0,-1 4 69 0 0,-25 28 437 0 0,24-28-438 0 0,-1 2 91 0 0,-3-3-39 0 0,1-1-86 0 0,5-3-27 0 0,0 1 0 0 0,0-1 0 0 0,0 1 1 0 0,0 0-1 0 0,1-1 0 0 0,-1 1 0 0 0,0 0 0 0 0,0-1 0 0 0,0 1 0 0 0,1 0 1 0 0,-1 0-1 0 0,0 0 0 0 0,0 1-7 0 0,1-1 8 0 0,-1 1 0 0 0,1 0 0 0 0,-1-1 1 0 0,1 1-1 0 0,0 0 0 0 0,-1 0 0 0 0,1-1 0 0 0,0 1 0 0 0,0 0 0 0 0,0 0 1 0 0,1 0-9 0 0,-2 16 79 0 0,-3-5 3 0 0,-7 0 2 0 0,9-11-71 0 0,0 0-1 0 0,0 0 0 0 0,1-1 0 0 0,-1 1 1 0 0,1 0-1 0 0,-1 1 0 0 0,1-1 0 0 0,0 0 1 0 0,-1 2-13 0 0,1 0 13 0 0,0-1 0 0 0,1 1 0 0 0,-1-1 1 0 0,1 1-1 0 0,0-1 0 0 0,0 1 1 0 0,0-1-1 0 0,1 4-13 0 0,0 19 92 0 0,-6-5 14 0 0,2-11-69 0 0,1-7-22 0 0,1 0-1 0 0,0 1 0 0 0,0 0 1 0 0,0-1-1 0 0,0 1 0 0 0,0 0 1 0 0,1 0-1 0 0,-1-1 0 0 0,1 1 1 0 0,0 0-1 0 0,0 0 0 0 0,1-1 1 0 0,0 3-15 0 0,3 11 56 0 0,-1-10-33 0 0,-2-1 1 0 0,1 1 0 0 0,-1 0 0 0 0,0 0-1 0 0,0 0 1 0 0,-1 0-24 0 0,0-3 12 0 0,1 0 0 0 0,-1-1 0 0 0,0 1 0 0 0,1 0 0 0 0,0-1 0 0 0,0 1 0 0 0,0-1-1 0 0,0 1 1 0 0,1 0-12 0 0,4 11 55 0 0,-1 15 11 0 0,-1-16-61 0 0,0-1 0 0 0,0 0 0 0 0,2 0-1 0 0,-1-1 1 0 0,2 2-5 0 0,-1-6 14 0 0,0-1-1 0 0,0 0 1 0 0,0 0 0 0 0,6 3-14 0 0,2 3-1 0 0,-9-8 1 0 0,1-1 0 0 0,0 1 0 0 0,0-2 0 0 0,0 1 0 0 0,1-1 0 0 0,0 1 0 0 0,-1-2 0 0 0,-3-1-4 0 0,0 0 0 0 0,0 0 0 0 0,0 0 0 0 0,0-1 0 0 0,0 1 0 0 0,0-1 0 0 0,0 0 0 0 0,0 0 0 0 0,0 0 0 0 0,0-1 0 0 0,1 1 4 0 0,5-1-16 0 0,1 1-106 0 0,-1 0 39 0 0,16 0-133 0 0,-17-1 87 0 0,0-1-71 0 0,-2 0-39 0 0,1-1-83 0 0,0 0-97 0 0,1-2-111 0 0,-6 3 182 0 0,1 0-48 0 0,0 1-44 0 0,0-1-39 0 0,0 0-138 0 0,1 0-38 0 0,8-4-1442 0 0</inkml:trace>
  <inkml:trace contextRef="#ctx0" brushRef="#br0" timeOffset="7145.68">11881 787 4800 0 0,'16'-14'136'0'0,"-15"14"-122"0"0,1-1 0 0 0,-1 1-1 0 0,1-1 1 0 0,-1 1 0 0 0,1 0 0 0 0,-1 0 0 0 0,1-1 0 0 0,-1 1 0 0 0,1 0 0 0 0,-1 0-14 0 0,-1 0 0 0 0,11 0 32 0 0,13 0-37 0 0,-18 0 38 0 0,0 0 41 0 0,-4 0 97 0 0,1-2 199 0 0,3-3-86 0 0,0 1 38 0 0,18-8 758 0 0,-7 4-375 0 0,-6 2-298 0 0,-3 1-130 0 0,0-2-72 0 0,0-1 124 0 0,6-7 322 0 0,-7 9-399 0 0,-2 1-87 0 0,0 0-49 0 0,0 0-62 0 0,0 0-75 0 0,11-8 243 0 0,-11 10-162 0 0,-4 3-47 0 0,0 0 0 0 0,-1-1 0 0 0,1 1 0 0 0,0 0 0 0 0,-1-1 0 0 0,1 1 0 0 0,-1 0 0 0 0,1-1 0 0 0,0 1 0 0 0,-1-1 0 0 0,1 1 0 0 0,-1-1 0 0 0,1 1 0 0 0,-1-1 0 0 0,0 0 0 0 0,1 1 0 0 0,-1-1 0 0 0,0 1 0 0 0,1-1 0 0 0,-1 0 0 0 0,0 1 0 0 0,1-1-13 0 0,1-5 46 0 0,12-11 126 0 0,-1 1 3 0 0,-10 0-26 0 0,-1 7-69 0 0,4 2-4 0 0,1 0 35 0 0,-5-5 34 0 0,-2-32 189 0 0,-3 39-214 0 0,-6-7 10 0 0,8 11-111 0 0,1-1-1 0 0,-1 1 0 0 0,0 0 0 0 0,1-1 1 0 0,-1 1-1 0 0,1 0 0 0 0,0-1 0 0 0,0 1 1 0 0,-1-1-1 0 0,1 0-18 0 0,-3-3 167 0 0,-7-9-3 0 0,4 0-18 0 0,-5 9-8 0 0,4-7-9 0 0,7 11-120 0 0,0 0 1 0 0,-1 0-1 0 0,1 0 1 0 0,-1 0 0 0 0,1 0-1 0 0,-1 0 1 0 0,0 0-1 0 0,1 0 1 0 0,-1 0 0 0 0,0 0-1 0 0,0 1 1 0 0,0-1-1 0 0,0 0 1 0 0,0 0 0 0 0,0 1-1 0 0,0-1-9 0 0,-32-16 406 0 0,20 12-190 0 0,8-2-77 0 0,5 7-130 0 0,0-1-1 0 0,-1 1 0 0 0,1-1 1 0 0,0 1-1 0 0,-1-1 1 0 0,1 1-1 0 0,0 0 0 0 0,-1-1 1 0 0,1 1-1 0 0,0-1 0 0 0,-1 1 1 0 0,1 0-1 0 0,-1 0 1 0 0,1-1-1 0 0,0 1 0 0 0,-1 0 1 0 0,1 0-1 0 0,-1-1 1 0 0,1 1-1 0 0,-1 0 0 0 0,1 0 1 0 0,-1 0-1 0 0,1 0 0 0 0,-1 0 1 0 0,1 0-1 0 0,-1 0 1 0 0,1 0-1 0 0,-1 0 0 0 0,0 0 1 0 0,1 0-1 0 0,-1 0 1 0 0,1 0-9 0 0,-16 3 179 0 0,1 8 26 0 0,10-8-21 0 0,-4-2-80 0 0,-3 6 6 0 0,3-2-44 0 0,4-2-33 0 0,4-3-24 0 0,0 0-1 0 0,1 0 0 0 0,-1 1 1 0 0,0-1-1 0 0,1 0 0 0 0,-1 1 1 0 0,1-1-1 0 0,-1 1 1 0 0,1-1-1 0 0,-1 1 0 0 0,0-1 1 0 0,1 1-1 0 0,0-1 0 0 0,-1 1 1 0 0,1-1-1 0 0,-1 1 0 0 0,1 0 1 0 0,0-1-1 0 0,-1 1 0 0 0,1 0 1 0 0,0-1-1 0 0,-1 1-8 0 0,-1 4 29 0 0,-25 28 106 0 0,22-22-120 0 0,4-9-7 0 0,0 1 1 0 0,-1-1-1 0 0,1 0 0 0 0,0 1 1 0 0,-1-1-1 0 0,1 0 1 0 0,-1 0-1 0 0,0 0 1 0 0,0 0-9 0 0,-1 1 5 0 0,0 0 1 0 0,0 0-1 0 0,1 0 1 0 0,-1 1-1 0 0,1-1 1 0 0,0 1-1 0 0,-1 0 1 0 0,1-1-1 0 0,1 1 1 0 0,-1 0-1 0 0,1 0 1 0 0,-1 0-1 0 0,1 2-5 0 0,-4 10 9 0 0,-7 8-1 0 0,10-20 0 0 0,-1 1-1 0 0,1-1 1 0 0,0 1 0 0 0,0-1 0 0 0,1 1-1 0 0,-1-1 1 0 0,1 1 0 0 0,0 0-1 0 0,0 0 1 0 0,0 0 0 0 0,1 2-8 0 0,0 6 26 0 0,1-5-12 0 0,-1 1 1 0 0,-1-1-1 0 0,1 0 1 0 0,-3 9-15 0 0,1-10 14 0 0,-1 5 16 0 0,0 0 1 0 0,1 0-1 0 0,0 1 0 0 0,1-1 0 0 0,0 2-30 0 0,2-2 25 0 0,0 1 0 0 0,1-1-1 0 0,0 1 1 0 0,1-1 0 0 0,0 1-25 0 0,-1-6 9 0 0,-1-2-6 0 0,0 1 0 0 0,0 0 0 0 0,-1 0 0 0 0,0 3-3 0 0,0-3 3 0 0,0 0 0 0 0,0 0 0 0 0,1 0 0 0 0,1 3-3 0 0,11 24 47 0 0,1 0-34 0 0,-11-21-13 0 0,-3-8 6 0 0,1 0 0 0 0,0 0 0 0 0,1 0 0 0 0,-1 0 0 0 0,1 0 0 0 0,0-1 0 0 0,-1 1 0 0 0,2-1 0 0 0,0 3-6 0 0,7 8 3 0 0,0 1 1 0 0,1-2-1 0 0,7 8-3 0 0,-5-8 0 0 0,-9-8 0 0 0,1 0 0 0 0,0 0 0 0 0,0 0 0 0 0,0-1 0 0 0,0 0 0 0 0,2 1 0 0 0,26 11 0 0 0,-31-15 0 0 0,0 0-1 0 0,0-1 0 0 0,0 1 1 0 0,0-1-1 0 0,0 1 0 0 0,0-1 1 0 0,0 0-1 0 0,0 0 0 0 0,1 0 0 0 0,-1 0 1 0 0,0-1 0 0 0,9 1-47 0 0,20 0-273 0 0,-16 0 102 0 0,-6 0 39 0 0,-1 0-56 0 0,-1 0-67 0 0,-1 0-79 0 0,-4 0 131 0 0,1 0-35 0 0,1 0-381 0 0,-1 0 95 0 0,0-1-49 0 0,4-1-725 0 0,4-2-569 0 0,8-5-1081 0 0</inkml:trace>
  <inkml:trace contextRef="#ctx0" brushRef="#br0" timeOffset="7661.58">13061 262 7792 0 0,'-12'-10'156'0'0,"11"10"-134"0"0,0-1 0 0 0,-1 0 0 0 0,1 0 1 0 0,-1 1-1 0 0,1-1 0 0 0,0 1 0 0 0,-1-1 0 0 0,1 1 0 0 0,-1 0 0 0 0,1-1 0 0 0,-1 1 1 0 0,1 0-1 0 0,-2 0-22 0 0,1 0 4 0 0,1 0 1 0 0,-1 0-1 0 0,1 0 1 0 0,-1 0 0 0 0,1 0-1 0 0,-1-1 1 0 0,1 1-1 0 0,0-1 1 0 0,-1 1-1 0 0,1-1 1 0 0,-1 0-5 0 0,0 0 0 0 0,1 0-1 0 0,0 0 1 0 0,0 0 0 0 0,0 0 0 0 0,0-1 0 0 0,0 1-1 0 0,0 0 1 0 0,0-1 0 0 0,1 1 0 0 0,-1 0 0 0 0,0-1-1 0 0,1 1 1 0 0,-1-1 0 0 0,-4-9-3 0 0,2 6 29 0 0,-1 1 48 0 0,-4-1 104 0 0,-1 1 55 0 0,6 2-129 0 0,-1 0 1 0 0,1 1 0 0 0,0-1-1 0 0,0 0 1 0 0,0 0-1 0 0,0-1-104 0 0,-6-5 350 0 0,0 3-43 0 0,-3 0 23 0 0,-6-1 123 0 0,-2 0 31 0 0,6 0-122 0 0,5 1-109 0 0,-1-1 105 0 0,-4 3 60 0 0,5 3-220 0 0,2-1-55 0 0,-1-2-27 0 0,-1-1-7 0 0,0 0-10 0 0,2 2 0 0 0,0 0 23 0 0,-2 2 51 0 0,7 0-131 0 0,0 0 1 0 0,1 0-1 0 0,-1 1 1 0 0,1-1-1 0 0,-1 0 1 0 0,0 1 0 0 0,1-1-1 0 0,-1 1 1 0 0,1-1-1 0 0,0 1 1 0 0,-2 0-43 0 0,-3 3 145 0 0,3-1-102 0 0,-1-1-53 0 0,2-2 24 0 0,1 1 0 0 0,0-1 0 0 0,-1 1-1 0 0,1-1 1 0 0,-1 0 0 0 0,1 0 0 0 0,-1 0 0 0 0,1 0 0 0 0,-1 0-1 0 0,0 0-13 0 0,1 0 12 0 0,-1 0-1 0 0,1 0 0 0 0,-1 0 0 0 0,1 1 1 0 0,-1-1-1 0 0,1 0 0 0 0,-1 1 0 0 0,1-1 1 0 0,0 1-1 0 0,-1-1-11 0 0,-14 14 23 0 0,8-7-23 0 0,4-3 0 0 0,1-1 0 0 0,-1 0 0 0 0,1 1 0 0 0,0-1 0 0 0,0 1 0 0 0,1 1 0 0 0,-1 0 0 0 0,0 0 0 0 0,0 1 0 0 0,1-1 0 0 0,0 1 0 0 0,0 0 0 0 0,1-1 0 0 0,0 1 0 0 0,0 0 0 0 0,0 0 0 0 0,0 0 0 0 0,1-4 0 0 0,0 0 0 0 0,0 0 0 0 0,0 0 0 0 0,0 0 0 0 0,-1 0 0 0 0,1-1 0 0 0,0 1 0 0 0,-1 0 0 0 0,0 0 0 0 0,0 0 0 0 0,1-1 0 0 0,-1 1 0 0 0,0-1 0 0 0,-1 2 0 0 0,1-2 0 0 0,0 1 0 0 0,0-1 0 0 0,0 1 0 0 0,1 0 0 0 0,-1 0 0 0 0,0-1 0 0 0,1 1 0 0 0,-1 0 0 0 0,1 0 0 0 0,-1 0 0 0 0,1 0 0 0 0,0-1 0 0 0,0 1 0 0 0,0 1 0 0 0,1 6 0 0 0,1 0 0 0 0,0 0 0 0 0,1 0 0 0 0,0 0 0 0 0,0 0 0 0 0,3 4 0 0 0,4 13-15 0 0,-4-6-41 0 0,-5-17 55 0 0,-1 0 1 0 0,1-1-1 0 0,0 1 0 0 0,0 0 0 0 0,0 0 0 0 0,0-1 0 0 0,0 1 0 0 0,1 0 0 0 0,-1-1 0 0 0,1 1 0 0 0,0-1 0 0 0,0 0 0 0 0,0 0 0 0 0,0 0 0 0 0,0 0 0 0 0,0 0 0 0 0,0 0 1 0 0,1 0-1 0 0,0 0 1 0 0,0 0 0 0 0,10 7 0 0 0,0 0 0 0 0,-1 1 0 0 0,0 0 0 0 0,1 2 0 0 0,1 1 0 0 0,1-2 0 0 0,0 1 0 0 0,1-2 0 0 0,22 23 0 0 0,-22-22 0 0 0,-1 0 0 0 0,0 1 0 0 0,-1 1 0 0 0,-9-8 0 0 0,1-1 0 0 0,-1 1 0 0 0,1-1 0 0 0,0 0 0 0 0,0-1 0 0 0,0 1 0 0 0,4 1 0 0 0,-2-2 0 0 0,0 2 0 0 0,-1-1 0 0 0,5 4 0 0 0,14 14 0 0 0,-2 1 0 0 0,9 11 0 0 0,-1-1 0 0 0,-13-10 18 0 0,-14-15 4 0 0,0 1-1 0 0,0 0 0 0 0,-1 0 1 0 0,0 0-1 0 0,0 3-21 0 0,-3-8 8 0 0,0 0-1 0 0,0-1 1 0 0,0 1 0 0 0,-1 0-1 0 0,0 0 1 0 0,0 0 0 0 0,0-1-1 0 0,0 1 1 0 0,-1 2-8 0 0,1 4 32 0 0,0 39 168 0 0,-3-27-56 0 0,2-18-120 0 0,0 0 0 0 0,-1 0 0 0 0,0-1 0 0 0,1 1 1 0 0,-1 0-1 0 0,-1-1 0 0 0,1 1 0 0 0,0-1 0 0 0,-1 0 1 0 0,-2 3-25 0 0,-20 14 221 0 0,-2 0-38 0 0,13-6-81 0 0,11-10-69 0 0,-1 0 0 0 0,1 0 1 0 0,-1-1-1 0 0,0 1 1 0 0,0-1-1 0 0,0 0 0 0 0,0 0 1 0 0,-4 1-34 0 0,-19 10 160 0 0,15-7-57 0 0,-1 0 1 0 0,0-1 0 0 0,0-1-1 0 0,-8 2-103 0 0,-9-1 198 0 0,9 5 23 0 0,-10-6 16 0 0,14 0-116 0 0,11-3-65 0 0,-1 0 0 0 0,0 0 0 0 0,0-1 0 0 0,0 0 0 0 0,0 0-1 0 0,0-1-55 0 0,-6 1 58 0 0,9-1-45 0 0,0 0 0 0 0,1 1 0 0 0,-1-2 0 0 0,0 1-1 0 0,0 0 1 0 0,1-1 0 0 0,-1 1 0 0 0,0-1 0 0 0,-1-1-13 0 0,-6-2 9 0 0,-8-3 15 0 0,3 5 33 0 0,5 0-45 0 0,0-3-38 0 0,-3-2-21 0 0,6 5 5 0 0,2 1-49 0 0,3 1-12 0 0,-1-1-46 0 0,1 0-56 0 0,0 0-65 0 0,-1 0-170 0 0,1-1-102 0 0,0 0-88 0 0,0 0-72 0 0,0 0-206 0 0,0 1-58 0 0,-4-2-1218 0 0,-3 3-1242 0 0</inkml:trace>
  <inkml:trace contextRef="#ctx0" brushRef="#br0" timeOffset="4774.91">8882 705 7688 0 0,'-3'3'166'0'0,"-5"6"-62"0"0,-16 15 228 0 0,9-15-197 0 0,-1-5-80 0 0,3-4-28 0 0,1 0 45 0 0,-25 0 284 0 0,17 0-243 0 0,9 2 30 0 0,-1 4-29 0 0,5-2-35 0 0,0-1 56 0 0,0-2 4 0 0,-1-1 51 0 0,5 0-122 0 0,-16 1 417 0 0,16 0-426 0 0,1 0-47 0 0,-3 13 196 0 0,-9 10 72 0 0,7-11-156 0 0,0-1-32 0 0,7-11-78 0 0,-1 1 0 0 0,1-1 0 0 0,-1 1 0 0 0,1-1-1 0 0,0 0 1 0 0,0 1 0 0 0,-1-1 0 0 0,1 1 0 0 0,0-1 0 0 0,0 2-14 0 0,-2 16 123 0 0,0-14-104 0 0,0 2 3 0 0,-1 0 1 0 0,1 0-1 0 0,1 1 1 0 0,-1-1-1 0 0,1 1 1 0 0,0 5-23 0 0,2 3 31 0 0,-1-9-15 0 0,0-1 0 0 0,0 1 0 0 0,0 0 0 0 0,-1-1 0 0 0,0 1 1 0 0,-1 0-17 0 0,-3 9 43 0 0,3-13-34 0 0,1 1 1 0 0,0-1-1 0 0,0 1 1 0 0,0-1-1 0 0,0 1 0 0 0,1 0 1 0 0,-1-1-1 0 0,1 1 1 0 0,0 0-10 0 0,0 4 18 0 0,1-1 0 0 0,0 1 1 0 0,0-1-1 0 0,1 0 1 0 0,0 1-1 0 0,3 5-18 0 0,-4-8 7 0 0,1-2-6 0 0,-2 1 1 0 0,1-1-1 0 0,0 0 1 0 0,-1 1-1 0 0,0-1 0 0 0,1 1 1 0 0,-1-1-1 0 0,-1 1-1 0 0,3 14 0 0 0,14 18 10 0 0,-5-23 44 0 0,-3-5-3 0 0,2 0-20 0 0,-2-5 3 0 0,-1-3 23 0 0,-4 0 40 0 0,0 3-7 0 0,-3-2-81 0 0,2 0 3 0 0,-1 1-1 0 0,0-1 1 0 0,1 0 0 0 0,-1 0-1 0 0,1 0 1 0 0,-1 0 0 0 0,1 0-1 0 0,-1 0 1 0 0,1 0-12 0 0,-1-1 7 0 0,0 0 0 0 0,-1 0 0 0 0,1 1 0 0 0,0-1 0 0 0,0 0 0 0 0,-1 0 0 0 0,1 0 0 0 0,0 0 0 0 0,0 0 0 0 0,-1 0 1 0 0,1 0-1 0 0,0 0 0 0 0,0-1 0 0 0,-1 1 0 0 0,1 0 0 0 0,0 0 0 0 0,0-1 0 0 0,0 1-7 0 0,7-5 76 0 0,-7 4-58 0 0,1 0 0 0 0,-1 0 0 0 0,1 0-1 0 0,-1 0 1 0 0,1 1 0 0 0,-1-1 0 0 0,1 0 0 0 0,0 1 0 0 0,-1-1 0 0 0,1 1 0 0 0,0 0 0 0 0,0 0 0 0 0,-1-1 0 0 0,1 1-18 0 0,-1 0 10 0 0,0 0 0 0 0,0 0 0 0 0,0 0 1 0 0,-1 0-1 0 0,1 0 0 0 0,0 0 0 0 0,0 0 1 0 0,-1-1-1 0 0,1 1 0 0 0,0 0 1 0 0,0-1-1 0 0,-1 1 0 0 0,1 0 0 0 0,0-1 1 0 0,-1 1-1 0 0,1-1 0 0 0,0 0-10 0 0,7-10 134 0 0,3-5-20 0 0,-5 10-73 0 0,-3 3-17 0 0,0 0 1 0 0,0 0 0 0 0,-1 0-1 0 0,1 0 1 0 0,-1 0-1 0 0,1-1 1 0 0,-1 1 0 0 0,0 0-1 0 0,-1-1 1 0 0,1 0 0 0 0,-1 0-1 0 0,2-2-24 0 0,10-20 85 0 0,-9 19-43 0 0,0 0-1 0 0,0 0 1 0 0,-1-1-1 0 0,1-3-41 0 0,7-19 25 0 0,-8 18-9 0 0,-2 8-11 0 0,0 0 1 0 0,0 0-1 0 0,0 0 1 0 0,1 0-1 0 0,-1 0 0 0 0,1 1 1 0 0,0-1-1 0 0,0 0 0 0 0,1-1-5 0 0,-1 3 3 0 0,0 0 0 0 0,-1-1 0 0 0,1 0 1 0 0,0 1-1 0 0,-1-1 1 0 0,0 0-1 0 0,0 0 0 0 0,0 0 1 0 0,0 0-1 0 0,0 0 1 0 0,0 0-1 0 0,-1 0 0 0 0,1 0 1 0 0,-1 0-1 0 0,0 0 1 0 0,0-1-4 0 0,0 0 0 0 0,0 1 0 0 0,1-1 0 0 0,-1 1 0 0 0,1-1 0 0 0,0 1 0 0 0,0-1 0 0 0,0 1 0 0 0,2-2 0 0 0,2-11 10 0 0,1-11 33 0 0,1 13-33 0 0,-6 12-10 0 0,-1 1 0 0 0,1 0 0 0 0,0-1 0 0 0,0 1 0 0 0,-1-1 0 0 0,1 0 0 0 0,-1 1 0 0 0,1-1 0 0 0,-1 1 0 0 0,0-1 1 0 0,0 0-1 0 0,1 1 0 0 0,-1-1 0 0 0,-1-5-1 0 0,1 4 7 0 0,0 1-1 0 0,0 0 0 0 0,0 0 1 0 0,0-1-1 0 0,0 1 1 0 0,1 0-1 0 0,-1 0 0 0 0,1 0 1 0 0,-1-1-1 0 0,1 0-5 0 0,10-13 11 0 0,-11 15-11 0 0,1 1 0 0 0,-1-1 0 0 0,0 1 0 0 0,0-1 0 0 0,1 1 0 0 0,-1-1 0 0 0,0 1 0 0 0,1-1 0 0 0,-1 1 0 0 0,0-1 0 0 0,1 1 0 0 0,-1 0 0 0 0,1-1 1 0 0,-1 1-1 0 0,0 0 0 0 0,1-1 0 0 0,-1 1 0 0 0,1 0 0 0 0,-1-1 0 0 0,1 1 0 0 0,0 0 0 0 0,-1 0 0 0 0,0 0 0 0 0,1 0 0 0 0,-1 0 0 0 0,0 0 0 0 0,0 0 0 0 0,1 1 1 0 0,-1-1-1 0 0,0 0 0 0 0,1 0 0 0 0,-1 0 0 0 0,0 1 0 0 0,0-1 0 0 0,1 0 0 0 0,-1 0 0 0 0,0 0 0 0 0,0 1 0 0 0,0-1 0 0 0,1 0 0 0 0,-1 1 0 0 0,0-1 0 0 0,0 0 0 0 0,0 0 1 0 0,0 1-1 0 0,1-1 0 0 0,3 20-15 0 0,-4-18 12 0 0,0 0 0 0 0,1-1 0 0 0,-1 1 0 0 0,0 0 0 0 0,1-1 0 0 0,-1 1 0 0 0,1 0 0 0 0,-1-1 1 0 0,1 1-1 0 0,0-1 0 0 0,-1 1 0 0 0,1-1 0 0 0,1 2 3 0 0,-1-2-2 0 0,0 1 1 0 0,0 0-1 0 0,0 0 0 0 0,0 0 0 0 0,0-1 1 0 0,-1 1-1 0 0,1 0 0 0 0,0 0 0 0 0,-1 0 1 0 0,0 0-1 0 0,1 0 0 0 0,-1 0 1 0 0,0 2 1 0 0,0 4 0 0 0,1 0 0 0 0,0-1 0 0 0,1 1 0 0 0,2 6 0 0 0,-2-6 0 0 0,0 1 0 0 0,0-1 0 0 0,-1 1 0 0 0,0 8 0 0 0,-1-14 0 0 0,0 1 0 0 0,1 0 0 0 0,-1-1 0 0 0,1 1 0 0 0,0 0 0 0 0,0-1 0 0 0,0 1 0 0 0,0-1 0 0 0,1 1 0 0 0,4 12 0 0 0,-1 14 0 0 0,1-14 0 0 0,-5-13 0 0 0,1 0 0 0 0,-1 0 0 0 0,0 1 0 0 0,0-1 0 0 0,-1 0 0 0 0,1 0 0 0 0,-1 1 0 0 0,1-1 0 0 0,-1 1 0 0 0,0-1 0 0 0,0-1 0 0 0,0 1 0 0 0,0-1 0 0 0,1 1 0 0 0,-1 0 0 0 0,1-1 0 0 0,0 1 0 0 0,0-1 0 0 0,0 1 0 0 0,0-1 0 0 0,1 3 0 0 0,-1-3 0 0 0,1 0 0 0 0,-1 1 0 0 0,0-1 0 0 0,-1 1 0 0 0,1-1 0 0 0,0 1 0 0 0,-1 0 0 0 0,1-1 0 0 0,-1 1 0 0 0,0 0 0 0 0,0 1 0 0 0,0-2 12 0 0,1 0 0 0 0,-1 0 0 0 0,0 0 0 0 0,0 0 0 0 0,1-1 0 0 0,-1 1 0 0 0,1 0 0 0 0,0 0 0 0 0,0-1 0 0 0,-1 1 0 0 0,1 0 0 0 0,0-1 1 0 0,0 1-13 0 0,2 3-35 0 0,0 1-87 0 0,-2-3 18 0 0,0 0-33 0 0,-1 1-36 0 0,1 0-41 0 0,-1-3 7 0 0,0 1-35 0 0,0 1-333 0 0,0 0 75 0 0,0-1-47 0 0,0 3-652 0 0,0 1-517 0 0,0 4-982 0 0</inkml:trace>
  <inkml:trace contextRef="#ctx0" brushRef="#br0" timeOffset="5244.13">9423 344 9968 0 0,'0'-13'292'0'0,"0"13"-287"0"0,0 0 0 0 0,0 0 0 0 0,0-1 0 0 0,0 1 0 0 0,0 0 0 0 0,0 0 1 0 0,0 0-1 0 0,0 0 0 0 0,0 0 0 0 0,0 0 0 0 0,0 0 0 0 0,0 0 0 0 0,0 0 0 0 0,0-1 1 0 0,0 1-1 0 0,0 0 0 0 0,0 0 0 0 0,0 0 0 0 0,0 0 0 0 0,0 0 0 0 0,0 0 0 0 0,0 0 1 0 0,0 0-1 0 0,-1 0 0 0 0,1 0 0 0 0,0 0 0 0 0,0-1 0 0 0,0 1 0 0 0,0 0 0 0 0,0 0 0 0 0,0 0 1 0 0,0 0-1 0 0,0 0 0 0 0,0 0 0 0 0,0 0 0 0 0,0 0 0 0 0,0 0 0 0 0,0 0 0 0 0,-1 0 1 0 0,1 0-1 0 0,0 0 0 0 0,0 0 0 0 0,0 0 0 0 0,0 0 0 0 0,0 0 0 0 0,0 0 0 0 0,0 0 1 0 0,0 0-1 0 0,0 0 0 0 0,0 0 0 0 0,-1 0 0 0 0,1 0 0 0 0,0 0 0 0 0,0 0 0 0 0,0 0 1 0 0,0 0-1 0 0,0 0-5 0 0,-4 0 62 0 0,-3 3-23 0 0,5 1-32 0 0,1-1-5 0 0,1-10 37 0 0,0 4 153 0 0,0 3 60 0 0,0 0 11 0 0,-3 0 7 0 0,-7 0 29 0 0,7 0 12 0 0,3 0 1 0 0,0 3-4 0 0,0 0-216 0 0,-1 1 36 0 0,1 20 565 0 0,1-15-529 0 0,2 0-96 0 0,-2-4-23 0 0,2 2 20 0 0,-1 0 0 0 0,0 1 0 0 0,0-1 0 0 0,-1 1 0 0 0,0-1 0 0 0,0 7-65 0 0,-1 2 97 0 0,0-7-24 0 0,0 1 0 0 0,0-1 0 0 0,1 1 0 0 0,1 4-73 0 0,1-1 45 0 0,0 4 31 0 0,0 0 0 0 0,0 1 0 0 0,-1 13-76 0 0,-2-13 59 0 0,2 0 0 0 0,0-1 0 0 0,2 2-59 0 0,-1 0 51 0 0,-1 0-1 0 0,0 0 0 0 0,-1 2-50 0 0,0 5 54 0 0,1-1 0 0 0,3 8-54 0 0,-1-5 65 0 0,-1 0 1 0 0,-2 9-66 0 0,0-20 23 0 0,1-1-1 0 0,0 0 1 0 0,2 8-23 0 0,1 2 15 0 0,0 20 59 0 0,6-8 1 0 0,-9-28-41 0 0,-2 0 0 0 0,0 0 0 0 0,0 8-34 0 0,-1-10 33 0 0,1 1-1 0 0,0-1 1 0 0,1 0 0 0 0,-1 1 0 0 0,2-1-1 0 0,0 4-31 0 0,9 9 97 0 0,-6 7-22 0 0,2-15-33 0 0,-6-11-36 0 0,0-1 0 0 0,0 1-1 0 0,-1-1 1 0 0,1 1 0 0 0,0-1-1 0 0,-1 1 1 0 0,1-1-1 0 0,-1 1 1 0 0,0 0 0 0 0,1-1-1 0 0,-1 1 1 0 0,0 0 0 0 0,0-1-8 0 0,0 62 140 0 0,0-60-112 0 0,0-3-94 0 0,-3 3-14 0 0,-2 2 33 0 0,-1 0-60 0 0,4-2-56 0 0,2-3-173 0 0,0 0-314 0 0,0 0-26 0 0</inkml:trace>
  <inkml:trace contextRef="#ctx0" brushRef="#br0" timeOffset="5544.56">9177 820 9328 0 0,'0'0'208'0'0,"0"0"33"0"0,0 0 15 0 0,3 0-3 0 0,21-3 97 0 0,-22 2-325 0 0,0 1 0 0 0,0-1 1 0 0,0 0-1 0 0,0 0 0 0 0,0 0 0 0 0,0-1 0 0 0,0 1 0 0 0,-1 0 1 0 0,1-1-1 0 0,1-1-25 0 0,-1 1 30 0 0,0 1 0 0 0,0-1 0 0 0,1 0 1 0 0,-1 1-1 0 0,0-1 0 0 0,1 1 0 0 0,-1 0 0 0 0,1 0 1 0 0,-1 0-1 0 0,1 0 0 0 0,0 1 0 0 0,0-1 0 0 0,0 0-30 0 0,12-4 219 0 0,0-6 75 0 0,0-1-5 0 0,0 2-58 0 0,2 1-48 0 0,-1 1-34 0 0,-5 3-23 0 0,0 0 0 0 0,0-1 1 0 0,8-7-127 0 0,-3 1 103 0 0,-7 4-22 0 0,1 1-1 0 0,0 0 0 0 0,0 1 1 0 0,1 0-81 0 0,5-2 62 0 0,-7 3-46 0 0,0 0 0 0 0,0 1 0 0 0,1 0 1 0 0,2 0-17 0 0,1 1 20 0 0,9-4 32 0 0,-5-2-83 0 0,6-5-125 0 0,-15 10 62 0 0,-1 1 0 0 0,1-1 0 0 0,-1 2 0 0 0,3-1 94 0 0,-4 2-87 0 0,-1 0-1 0 0,1 0 1 0 0,0 1 0 0 0,4 0 87 0 0</inkml:trace>
  <inkml:trace contextRef="#ctx0" brushRef="#br0" timeOffset="3558.41">7128 295 7256 0 0,'-13'14'165'0'0,"10"-11"22"0"0,3-1 7 0 0,0-1-178 0 0,0 0 0 0 0,0 0 0 0 0,0-1 0 0 0,0 1 0 0 0,0 0 0 0 0,0-1 0 0 0,0 1 0 0 0,-1 0 0 0 0,1-1 0 0 0,0 1-1 0 0,0 0 1 0 0,-1-1 0 0 0,1 1 0 0 0,0 0 0 0 0,-1-1-16 0 0,-2 3 164 0 0,-1-1-81 0 0,1-1-12 0 0,1 1 79 0 0,2 1 23 0 0,-1-1 81 0 0,1 2 98 0 0,0 1 114 0 0,-1 0-304 0 0,0-1-43 0 0,-4 7 102 0 0,0-3-49 0 0,2-1 19 0 0,2-1 45 0 0,0 2 94 0 0,1-4-219 0 0,0-1-65 0 0,0-1 0 0 0,0 1 0 0 0,0-1 0 0 0,0 1 0 0 0,0-1 0 0 0,1 1 0 0 0,-1-1 0 0 0,1 0 0 0 0,0 2-46 0 0,5 15 222 0 0,-6-17-197 0 0,0 1 0 0 0,0-1-1 0 0,-1 1 1 0 0,1-1 0 0 0,-1 1-1 0 0,1-1 1 0 0,-1 0 0 0 0,0 1 0 0 0,0-1-25 0 0,0 2 23 0 0,-3 13 123 0 0,4 5-40 0 0,1-9-48 0 0,1 12 43 0 0,4 6-2 0 0,1 2 27 0 0,-5-5 22 0 0,-3 18 86 0 0,1 46 189 0 0,1-64-333 0 0,1-3-50 0 0,4 9 43 0 0,-3-18-24 0 0,-1-1-1 0 0,0 0 1 0 0,-1 6-59 0 0,-1 151 541 0 0,0-99-255 0 0,0 9 133 0 0,0-41-154 0 0,0 1 45 0 0,0-42-487 0 0,-3 0-190 0 0,-10-3-345 0 0,-4-10-29 0 0</inkml:trace>
  <inkml:trace contextRef="#ctx0" brushRef="#br0" timeOffset="4227.74">7112 197 6392 0 0,'0'0'141'0'0,"0"0"23"0"0,0 0 12 0 0,0 3-24 0 0,0 10-121 0 0,0 1 71 0 0,0-2-39 0 0,0-11 19 0 0,0 0 99 0 0,0 1-36 0 0,0 1 43 0 0,3 0 219 0 0,8 10 5 0 0,-6 1 17 0 0,2-9-143 0 0,-7-5-268 0 0,1 0 1 0 0,-1 0-1 0 0,1 1 1 0 0,-1-1-1 0 0,1 0 1 0 0,-1 1-1 0 0,0-1 1 0 0,1 0-1 0 0,-1 1 1 0 0,0-1 0 0 0,1 0-1 0 0,-1 1 1 0 0,0-1-1 0 0,1 1 1 0 0,-1-1-1 0 0,0 1 1 0 0,0-1-1 0 0,1 1 1 0 0,-1-1-1 0 0,0 1 1 0 0,0-1-1 0 0,0 1 1 0 0,0-1-1 0 0,0 1 1 0 0,0-1-1 0 0,0 1 1 0 0,0-1 0 0 0,0 1-1 0 0,0-1 1 0 0,0 1-1 0 0,0-1 1 0 0,0 1-19 0 0,1 8 220 0 0,1-2-42 0 0,3 0-10 0 0,3 2 29 0 0,6 8 118 0 0,-9-6-108 0 0,-1-2-30 0 0,6 4 47 0 0,-2-5-78 0 0,-3-3-34 0 0,0-1 0 0 0,-1 1 0 0 0,1 1 0 0 0,1 2-112 0 0,13 19 296 0 0,8-5-2 0 0,-5 5-6 0 0,5-5-21 0 0,-21-18-208 0 0,-1 0 0 0 0,0 1 0 0 0,0-1 0 0 0,0 1 0 0 0,2 3-59 0 0,15 22 269 0 0,5-8-45 0 0,-5 5-21 0 0,-7-13-93 0 0,-11-11-75 0 0,-1 0-1 0 0,1 1 1 0 0,0 0-1 0 0,-1 0 1 0 0,0 0-1 0 0,0 0 1 0 0,0 0-1 0 0,2 4-34 0 0,10 20 300 0 0,14 16-300 0 0,-24-37 26 0 0,13 15 56 0 0,4-2-35 0 0,-17-16-41 0 0,0 0 0 0 0,0 1 0 0 0,0 0 0 0 0,-1 0 0 0 0,0 0 0 0 0,0 0 1 0 0,3 5-7 0 0,-2 4 48 0 0,6-9-26 0 0,-5 6 36 0 0,5-5 22 0 0,-11-6-76 0 0,0 1 1 0 0,1-1 0 0 0,-1 1 0 0 0,0 0 0 0 0,1-1 0 0 0,-1 1 0 0 0,0 0 0 0 0,0-1 0 0 0,0 1-1 0 0,0 0 1 0 0,0 0 0 0 0,0-1 0 0 0,0 1 0 0 0,0 0 0 0 0,0-1-5 0 0,0 3 89 0 0,0-3-1 0 0,0-3-6 0 0,1 2-72 0 0,-1-1 0 0 0,0 0 1 0 0,1 0-1 0 0,-1 0 1 0 0,1 0-1 0 0,0 1 1 0 0,0-1-1 0 0,-1 0 1 0 0,1 1-1 0 0,0-1 1 0 0,0 0-1 0 0,1 1 1 0 0,-1 0-1 0 0,0-1 1 0 0,1 0-11 0 0,1-3 56 0 0,-3 3-51 0 0,0 0-1 0 0,0 1 1 0 0,1-1-1 0 0,-1 0 1 0 0,1 1 0 0 0,-1-1-1 0 0,1 1 1 0 0,0-1 0 0 0,-1 1-1 0 0,1-1 1 0 0,0 1 0 0 0,0-1-5 0 0,0 1 8 0 0,1-1 1 0 0,-1 0 0 0 0,-1 0-1 0 0,1 0 1 0 0,0 0 0 0 0,0 0-1 0 0,-1 0 1 0 0,1 0 0 0 0,-1 0-1 0 0,1 0 1 0 0,-1 0 0 0 0,0-1-9 0 0,0-71 111 0 0,0 1-83 0 0,1 65-28 0 0,-1 1 0 0 0,1-1 0 0 0,1 1 0 0 0,0-1 0 0 0,0 1 0 0 0,2-6 0 0 0,-2 8 0 0 0,-1 2 0 0 0,-1 0 0 0 0,1 0 0 0 0,-1 0 0 0 0,1 0 0 0 0,-1 0 0 0 0,0 1 0 0 0,0-3 0 0 0,-1-2 0 0 0,2-1 0 0 0,-1 0 0 0 0,2-7 0 0 0,9-9 0 0 0,-10 18 0 0 0,1 0 0 0 0,-2 0 0 0 0,1 0 0 0 0,-1 0 0 0 0,0 0 0 0 0,-1-6-1 0 0,1 5 1 0 0,0-1 1 0 0,0 1-1 0 0,0-1 0 0 0,1 1 0 0 0,1-4 0 0 0,-1 8 0 0 0,0-1 0 0 0,0 1 0 0 0,1 0 0 0 0,-1 0 0 0 0,1 0 0 0 0,0 0 0 0 0,1 0 0 0 0,-1-1 0 0 0,1 0 0 0 0,-1 0-1 0 0,0 0 1 0 0,0 0 0 0 0,1-3 0 0 0,-2 3 1 0 0,0-1-1 0 0,-1 1 0 0 0,1-1 0 0 0,-1 1 0 0 0,0-4 0 0 0,0 3 0 0 0,0 1 0 0 0,0 0 0 0 0,0-1 0 0 0,1 1 0 0 0,0-4 0 0 0,1 3 0 0 0,1 0 0 0 0,-1 1 0 0 0,0-1 0 0 0,1 1 0 0 0,2-2 0 0 0,6-14 0 0 0,-10 15 0 0 0,1 0 0 0 0,-1 1 0 0 0,1-1 0 0 0,1 1 0 0 0,0-2 0 0 0,18-33 0 0 0,-16 25 0 0 0,6 8 0 0 0,-11 6-1 0 0,1-1 0 0 0,-1 1 0 0 0,0-1 0 0 0,1 0 1 0 0,-1 1-1 0 0,0-1 0 0 0,0 0 0 0 0,0 1 0 0 0,1-1 1 0 0,-1 0-1 0 0,0 0 0 0 0,0 1 0 0 0,0-1 0 0 0,0 0 1 0 0,0 1 0 0 0,0 0 0 0 0,0-3-24 0 0,2 6 0 0 0,4 2 20 0 0,22 24-6 0 0,-18-12 13 0 0,-4-6-4 0 0,-2-2 1 0 0,8 18 0 0 0,-1-2 0 0 0,-7-18 0 0 0,0 1 0 0 0,-1 0 0 0 0,2 7 0 0 0,2 17 0 0 0,-5-21 0 0 0,1 0 0 0 0,0 0 0 0 0,1 3 0 0 0,3 4 0 0 0,-2 1 1 0 0,0 0 0 0 0,-1 0-1 0 0,1 13 0 0 0,-1-5 11 0 0,2 22 53 0 0,5 0-8 0 0,-7-23-47 0 0,-2-9-5 0 0,1 1 0 0 0,1-1 0 0 0,2 3-4 0 0,0 1 27 0 0,-1 0 0 0 0,1 13-27 0 0,-3-14 27 0 0,1 0-1 0 0,5 12-26 0 0,3 11 104 0 0,3 30-104 0 0,-12-61 8 0 0,5 24 94 0 0,-5-26-63 0 0,0 1 1 0 0,-1 0-1 0 0,-1-1 0 0 0,0 1 0 0 0,0 1-39 0 0,-1-4 32 0 0,1-1-1 0 0,0 1 0 0 0,0-1 1 0 0,1 1-1 0 0,0-1 0 0 0,3 6-31 0 0,-4-8 20 0 0,3 13 77 0 0,-4 3-13 0 0,-1-11-41 0 0,3 5 36 0 0,5-1-6 0 0,-6-13-66 0 0,0 0 1 0 0,0 1-1 0 0,-1-1 1 0 0,1 1-1 0 0,0-1 0 0 0,-1 1 1 0 0,1 0-1 0 0,-1-1 1 0 0,1 1-1 0 0,-1 0 1 0 0,0-1-1 0 0,1 1 0 0 0,-1 1-7 0 0,0 46 140 0 0,0-32-92 0 0,0-8-50 0 0,0-5-46 0 0,0-2-54 0 0,0-1-123 0 0,0-1-222 0 0,0 0 336 0 0,0 0 5 0 0,0 0-17 0 0,0 0-42 0 0,0 0-13 0 0,0 0-43 0 0,0 0-50 0 0,0 0-55 0 0,0 0-59 0 0,0 0-56 0 0,0 0-49 0 0,0 0-43 0 0,0 0-154 0 0,0 0-44 0 0,0 0-186 0 0,0 0-505 0 0</inkml:trace>
  <inkml:trace contextRef="#ctx0" brushRef="#br0" timeOffset="37304.67">180 1918 5008 0 0,'0'0'108'0'0,"0"0"17"0"0,0 0 13 0 0,3 0-15 0 0,8 0-83 0 0,-1-1 53 0 0,-2-1-42 0 0,-7 1-44 0 0,1 1 0 0 0,-1-1 0 0 0,0 0 0 0 0,1 0 0 0 0,-1 0 0 0 0,0 0 0 0 0,0 0 0 0 0,1 0 0 0 0,0-1-7 0 0,-1 1 11 0 0,1-2 59 0 0,-2 3-4 0 0,5 0 15 0 0,1 0-52 0 0,-4 0 25 0 0,2 0 62 0 0,-4-3-40 0 0,0-7 17 0 0,0 7 10 0 0,0 3 1 0 0,0 0 2 0 0,0 0 12 0 0,0 0 2 0 0,0 0 0 0 0,-1 0-241 0 0,0 0 40 0 0,0 0 37 0 0,0 0 35 0 0,-1 0 82 0 0,-1 0 102 0 0,0 0 170 0 0,0 0 12 0 0,-3 0 533 0 0,4 0-646 0 0,0 0-33 0 0,1 0-61 0 0,-1 0-42 0 0,1 0-52 0 0,0 0-58 0 0,-2 0 222 0 0,3 0-52 0 0,0 0-28 0 0,0 0-4 0 0,0 0-7 0 0,0 0-26 0 0,0 0-3 0 0,0 0 10 0 0,0 0-18 0 0,0 0-10 0 0,3 0-16 0 0,10 3-42 0 0,-4 2-1 0 0,1 1 39 0 0,4-4 53 0 0,-12-2-96 0 0,0 0 0 0 0,0 1 0 0 0,0-1-1 0 0,0 0 1 0 0,-1 1 0 0 0,1-1 0 0 0,0 1-1 0 0,0 0 1 0 0,0 0 0 0 0,-1-1 0 0 0,1 1-1 0 0,0 0 1 0 0,-1 1-19 0 0,1-1 19 0 0,-1 0-1 0 0,1 0 1 0 0,0-1-1 0 0,-1 1 1 0 0,1 0-1 0 0,0 0 1 0 0,0-1 0 0 0,-1 0-1 0 0,1 1 1 0 0,0-1-1 0 0,0 0 1 0 0,1 1-19 0 0,55-1 348 0 0,-39 0-253 0 0,-8 2 1 0 0,13 7 3 0 0,-18-7-54 0 0,1-1 0 0 0,-1 0 1 0 0,0 0-1 0 0,5-1-45 0 0,9 0 110 0 0,34 0 87 0 0,-27 0-80 0 0,120 0 329 0 0,-139-1-422 0 0,0 1 0 0 0,0-2-1 0 0,-1 1 1 0 0,7-3-24 0 0,-6 2 24 0 0,1 0 1 0 0,-1 0 0 0 0,1 1 0 0 0,8 0-25 0 0,171 1 338 0 0,-64 0-168 0 0,-20 0-104 0 0,2 0-96 0 0,-102 0 29 0 0,0 0 1 0 0,0 0 0 0 0,-1-1 0 0 0,1 1 0 0 0,0-1 0 0 0,0 0 0 0 0,0 0 0 0 0,0 0 0 0 0,0-1-1 0 0,0 0 1 0 0,0 1 2 0 0,0-1-1 0 0,-1 1 1 0 0,1 0-1 0 0,0 0 1 0 0,0 0-1 0 0,0 1 1 0 0,0-1-1 0 0,0 1 0 0 0,0 0 1 0 0,1 0-2 0 0,41 1 106 0 0,36 0 73 0 0,-35-6-147 0 0,-23-1-3 0 0,-17 4-22 0 0,-1 1 0 0 0,1-1 0 0 0,-1 1 0 0 0,1 1 0 0 0,4-1-7 0 0,41 1 53 0 0,67 0-45 0 0,-77 0 49 0 0,-34-1-38 0 0,0 1 0 0 0,0-2 1 0 0,0 1-1 0 0,0-1 1 0 0,1 0-20 0 0,-1-1 17 0 0,0 1-1 0 0,0 1 1 0 0,0 0 0 0 0,0 0 0 0 0,1 0-17 0 0,7 2 9 0 0,-8-1-9 0 0,0 0 0 0 0,0 0 1 0 0,0-1-1 0 0,0 0 1 0 0,2 0-1 0 0,7-4 0 0 0,-10 3 0 0 0,0 0 0 0 0,-1 0 0 0 0,1 1 0 0 0,0 0 0 0 0,0 0 0 0 0,1 1 0 0 0,598 0 0 0 0,-593 0 1 0 0,-1-1 1 0 0,1-1-1 0 0,-1 0 1 0 0,2-1-2 0 0,0 0 14 0 0,-1 1 1 0 0,0 0-1 0 0,1 1 1 0 0,2 1-15 0 0,-1 0 1 0 0,1 0 28 0 0,1 0 1 0 0,14-3-30 0 0,-6-3 11 0 0,-15 4 3 0 0,0 0-1 0 0,0 0 1 0 0,0 1-1 0 0,10 0-13 0 0,174 1 47 0 0,264 0 147 0 0,-294 0-168 0 0,-155 1-33 0 0,1-1 1 0 0,-1 1 0 0 0,0 1 0 0 0,0 0 0 0 0,1 0 6 0 0,0 1-7 0 0,0-1 0 0 0,0-1 1 0 0,0 1-1 0 0,0-2 1 0 0,2 1 6 0 0,53-1 0 0 0,244 0 0 0 0,-302 0 3 0 0,1 1 1 0 0,0 0-1 0 0,-1 0 1 0 0,1 1-1 0 0,1 1-3 0 0,0-1 7 0 0,-1 0 1 0 0,0-1-1 0 0,0 1 0 0 0,1-2 0 0 0,3 1-7 0 0,53-1 11 0 0,80 0 53 0 0,-137 0-64 0 0,0 1 0 0 0,0 0 0 0 0,0 1 0 0 0,0 0 0 0 0,1 0 0 0 0,-1 0 0 0 0,0 0 0 0 0,0 0 0 0 0,0-1 0 0 0,0 0 0 0 0,1-1 0 0 0,29-1-3 0 0,-24 0 20 0 0,1 1 1 0 0,0 0-1 0 0,-1 1 0 0 0,1 0 1 0 0,6 2-18 0 0,-4 2 25 0 0,-11-3-20 0 0,1 0 1 0 0,0 0 0 0 0,0-1 0 0 0,0 0 0 0 0,0-1 0 0 0,0 1-6 0 0,26-1 7 0 0,0 0 73 0 0,6 0 81 0 0,23 0 127 0 0,-53-1-243 0 0,0 1 0 0 0,0-1 0 0 0,8-2-45 0 0,14-5 6 0 0,-27 7-13 0 0,5 0-32 0 0,0-1-1 0 0,1 1 1 0 0,-1 1-1 0 0,1 0 1 0 0,4 1 39 0 0,4-1-48 0 0,9 0-26 0 0,-4 0 41 0 0,47 0 27 0 0,121 0 6 0 0,-182 1 0 0 0,-1-1 0 0 0,-1 1 0 0 0,1 1 0 0 0,0-1 0 0 0,4 3 0 0 0,-4-2 0 0 0,0 0 0 0 0,0-1 0 0 0,0 0 0 0 0,0 0 0 0 0,4 0 0 0 0,114-1 0 0 0,90 0 0 0 0,-204 0 0 0 0,1 2 0 0 0,-1-1 0 0 0,0 1 0 0 0,1 1 0 0 0,0 1 0 0 0,-6-3 0 0 0,2 1 0 0 0,0-1 0 0 0,1 0 0 0 0,-1 0 0 0 0,0-1 0 0 0,6-1 0 0 0,3 0 0 0 0,102 1 0 0 0,-8 0 2 0 0,-60 0 49 0 0,-40 0-48 0 0,0-1 1 0 0,0-1 0 0 0,10-2-4 0 0,-7 1 2 0 0,-1 0 1 0 0,1 1 0 0 0,-1 1-1 0 0,1 1-2 0 0,206 0 90 0 0,110 0 2 0 0,-322 0-93 0 0,1-1 1 0 0,-1 0 0 0 0,1 0 0 0 0,-1-1-1 0 0,4-1 1 0 0,-4 0 3 0 0,1 1 0 0 0,-1 1 0 0 0,1-1 0 0 0,-1 2 0 0 0,4-1-3 0 0,112 1 120 0 0,-4 0-124 0 0,-103 1-21 0 0,-9 0 16 0 0,0-1-1 0 0,1 0 0 0 0,-1-1 0 0 0,0 0 1 0 0,6-1 9 0 0,-8 0 0 0 0,5-1 0 0 0,0 0 0 0 0,0 1 0 0 0,1 0 0 0 0,-1 1 0 0 0,2 0 0 0 0,7 2 0 0 0,-12-1 2 0 0,0 1 0 0 0,0-2 0 0 0,1 1 0 0 0,-1-1 0 0 0,6-2-2 0 0,-8 2 10 0 0,5-3-2 0 0,0 1 1 0 0,0 1 0 0 0,1 0 0 0 0,-1 1 0 0 0,2 1-9 0 0,167 0-8 0 0,244 0 80 0 0,-413-1-72 0 0,0 0 0 0 0,0 0 0 0 0,0-1 0 0 0,2-1 0 0 0,0 0 0 0 0,0 1 0 0 0,0 0 0 0 0,1 1 0 0 0,3 0 0 0 0,98 1 4 0 0,169 0 64 0 0,-184 0-76 0 0,-82-1 8 0 0,0 0 0 0 0,17-5 0 0 0,-18 3 0 0 0,1 0 0 0 0,18 1 0 0 0,387 2 4 0 0,-333 0 34 0 0,0 0 37 0 0,-67-1-69 0 0,0-1-1 0 0,11-3-5 0 0,-12 1 0 0 0,0 1 0 0 0,12 1 0 0 0,142 2 0 0 0,155 0 67 0 0,156 0-62 0 0,-461 1-5 0 0,1 2 0 0 0,15 3 0 0 0,-24-3 0 0 0,-1-1 0 0 0,1 0 0 0 0,0-2 0 0 0,0 0 0 0 0,0-1 0 0 0,5-1 0 0 0,3-2 0 0 0,-7 0 0 0 0,1 1 0 0 0,0 1 0 0 0,4 1 0 0 0,186 1 10 0 0,4 0 97 0 0,-183-1-58 0 0,26-6-49 0 0,-29 3 44 0 0,27 0-44 0 0,-1 5 42 0 0,-30 0-34 0 0,1-1 0 0 0,-1-1-1 0 0,13-3-7 0 0,-17 1 18 0 0,10-1 3 0 0,1 0 0 0 0,13 2-21 0 0,45 2 5 0 0,-3 0 44 0 0,-65-1-43 0 0,0-1-1 0 0,20-4-5 0 0,-21 3 0 0 0,-1 1-1 0 0,20-1 1 0 0,-16 4 0 0 0,-6-1 0 0 0,-1 0 0 0 0,1-1 0 0 0,3-1 0 0 0,4-3 1 0 0,-8 2 2 0 0,-1 0 1 0 0,0 1-1 0 0,9 1-3 0 0,181 1 90 0 0,-71 0-63 0 0,-128 0-27 0 0,-1 1 0 0 0,1-1 0 0 0,0 1 0 0 0,-1 1 0 0 0,1-1 0 0 0,0 2 0 0 0,17 3 0 0 0,-18-5 0 0 0,0 0 0 0 0,0-1 0 0 0,0 1 0 0 0,1-1 0 0 0,2 0 0 0 0,17-1 0 0 0,-16 1 0 0 0,-7-1 0 0 0,1 1 0 0 0,0 0 0 0 0,0 0 0 0 0,-1 0 0 0 0,1 0 0 0 0,0 1 0 0 0,0 0 0 0 0,-1 0 0 0 0,3 0 0 0 0,0 1 0 0 0,1 1 0 0 0,0-1 0 0 0,0 0 0 0 0,0-1 0 0 0,0 1 0 0 0,0-1 0 0 0,0-1 0 0 0,0 1 0 0 0,40-1-21 0 0,-44 0-82 0 0,-3 0-5 0 0,0 0 35 0 0,0 0-11 0 0,0 0-44 0 0,0 0-125 0 0,0 0-227 0 0,0 0-21 0 0,0 0-3 0 0</inkml:trace>
  <inkml:trace contextRef="#ctx0" brushRef="#br0" timeOffset="-152224.68">3671 2835 4832 0 0,'0'0'108'0'0,"0"0"17"0"0,0 0 10 0 0,0 0 34 0 0,0 0 140 0 0,0 0 62 0 0,0 0 12 0 0,0 0 6 0 0,0 0 22 0 0,0 0 6 0 0,0 0 6 0 0,0 0-17 0 0,0 0-71 0 0,0 0-30 0 0,0 0-7 0 0,0 0-16 0 0,0 0-56 0 0,0 0-30 0 0,0 0-4 0 0,0 0-4 0 0,0 0-18 0 0,0 0-8 0 0,0 0-2 0 0,0 0 1 0 0,0 0 6 0 0,0 0 1 0 0,0 0 0 0 0,-3 0-14 0 0,2 0-149 0 0,1 0-1 0 0,-1 0 0 0 0,1 0 1 0 0,-1 0-1 0 0,1 0 0 0 0,-1 0 1 0 0,1 1-1 0 0,0-1 1 0 0,-1 0-1 0 0,1 0 0 0 0,-1 0 1 0 0,1 0-1 0 0,-1 1 0 0 0,1-1 1 0 0,-1 0-1 0 0,1 0 0 0 0,0 1 1 0 0,-1-1-1 0 0,1 0 0 0 0,-1 1 1 0 0,1-1-1 0 0,0 0 1 0 0,-1 1-1 0 0,1-1 0 0 0,0 1 1 0 0,0-1-1 0 0,-1 1 0 0 0,1-1 1 0 0,0 0-1 0 0,0 1-4 0 0,-2 17 143 0 0,2-14-118 0 0,-2 2 66 0 0,-5 3-53 0 0,2 7 111 0 0,3 4 24 0 0,2-5-92 0 0,0-12-74 0 0,0 98 514 0 0,2-87-457 0 0,4 8 76 0 0,-4-16-98 0 0,-1 0 0 0 0,1 0 0 0 0,-1 0-1 0 0,0 0 1 0 0,0 0 0 0 0,-1 1-42 0 0,0 26 131 0 0,0-3-102 0 0,0-27-33 0 0,0 0 0 0 0,1 1 1 0 0,-1-1-1 0 0,1 1 1 0 0,0-1-1 0 0,-1 0 1 0 0,1 0-1 0 0,1 1 0 0 0,0 2 4 0 0,4 10-21 0 0,-4-7 18 0 0,-1 0 0 0 0,0 1 0 0 0,-1-1-1 0 0,0 4 4 0 0,-1 23 27 0 0,1-10 47 0 0,1-7-6 0 0,6-3-22 0 0,-1 0-2 0 0,-4 4 20 0 0,-3-11-38 0 0,1-6-15 0 0,0 0-1 0 0,-1 0 1 0 0,1 0 0 0 0,0 0-1 0 0,1 0 1 0 0,-1 0 0 0 0,0 0-1 0 0,1 0 1 0 0,0 0 0 0 0,0 0 0 0 0,0 1-11 0 0,4 4 34 0 0,-4-6-26 0 0,0-1 0 0 0,0 1 0 0 0,0-1-1 0 0,-1 1 1 0 0,1-1 0 0 0,0 1 0 0 0,-1 0 0 0 0,1-1-1 0 0,-1 1 1 0 0,1 0 0 0 0,-1-1 0 0 0,0 1 0 0 0,0 0 0 0 0,0 0-8 0 0,0 27 134 0 0,0 40 328 0 0,1-67-459 0 0,-1-1 0 0 0,0 1 1 0 0,0 0-1 0 0,0-1 1 0 0,1 1-1 0 0,-1-1 1 0 0,1 1-1 0 0,-1 0 1 0 0,1-1-1 0 0,0 1 1 0 0,0-1-1 0 0,0 0 1 0 0,-1 1-4 0 0,7 12 28 0 0,-4 6-3 0 0,-3 22-59 0 0,-1 0-12 0 0,5-21 48 0 0,2-5 80 0 0,-5-12-48 0 0,0-1 1 0 0,0 0-1 0 0,0 1 0 0 0,0-1 0 0 0,0 1 0 0 0,0 0 0 0 0,-1-1 1 0 0,0 2-35 0 0,0 15 268 0 0,0-2-96 0 0,0-3-93 0 0,0-2-90 0 0,0-11 11 0 0,0-1 0 0 0,0 1 0 0 0,1 0 0 0 0,-1 0 0 0 0,0-1 0 0 0,1 1 0 0 0,-1 0 0 0 0,1-1 0 0 0,-1 1 0 0 0,1 0 0 0 0,0-1 0 0 0,-1 1 0 0 0,1-1 0 0 0,0 1 0 0 0,6 11 0 0 0,-6-5 6 0 0,0 1 0 0 0,0-1 1 0 0,-1 0-1 0 0,0 0 1 0 0,0 6-7 0 0,-1-6 6 0 0,1 0 0 0 0,0 1 1 0 0,0-1-1 0 0,1 0 1 0 0,1 5-7 0 0,5 0 0 0 0,-6-11 0 0 0,0-1 0 0 0,0 1 0 0 0,-1 0 0 0 0,1-1 0 0 0,0 1 0 0 0,-1-1 0 0 0,1 1 0 0 0,-1 0 0 0 0,0 0 0 0 0,1-1 0 0 0,-1 1 0 0 0,0 0 0 0 0,0 0 0 0 0,0 0 0 0 0,0 21 17 0 0,0 24-53 0 0,0-24 46 0 0,0 8 58 0 0,0 6 93 0 0,0-24-87 0 0,0-10 0 0 0,0-3 31 0 0,0 17 265 0 0,0-8-218 0 0,0-5-148 0 0,0-1 76 0 0,6-3 20 0 0,2 0-56 0 0,-6 0 20 0 0,-2 0 0 0 0,0 0-11 0 0,0 0 25 0 0,0 0 56 0 0,0 3 143 0 0,1 1-102 0 0,1 4 307 0 0,-1-5-352 0 0,2 1-49 0 0,-2-2-86 0 0,1 0-38 0 0,0 0-42 0 0,0 0-47 0 0,1 1-54 0 0,0-1-58 0 0,1 3 186 0 0,5 1 41 0 0,24 11 17 0 0,-32-17 0 0 0,1 1 0 0 0,-1-1 0 0 0,1 1 0 0 0,-1-1 0 0 0,1 0 0 0 0,-1 0 0 0 0,1 1 0 0 0,-1-1 0 0 0,1 0 0 0 0,-1-1 0 0 0,-1 1 0 0 0,17 0 0 0 0,32 0 11 0 0,-48 1-9 0 0,-1-1 0 0 0,1 0 0 0 0,0 0 0 0 0,-1 0 0 0 0,1-1 0 0 0,0 1 0 0 0,0 0 0 0 0,-1 0 0 0 0,1 0-1 0 0,0 0 1 0 0,-1-1 0 0 0,1 1 0 0 0,0 0 0 0 0,-1-1 0 0 0,1 1 0 0 0,-1 0 0 0 0,1-1 0 0 0,0 1 0 0 0,-1-1 0 0 0,1 1 0 0 0,-1-1 0 0 0,1 1 0 0 0,-1-1-1 0 0,0 1 1 0 0,1-1 0 0 0,-1 0-2 0 0,1 1 0 0 0,-1-1 1 0 0,0 0-1 0 0,1 1 0 0 0,-1-1 0 0 0,1 1 0 0 0,-1-1 0 0 0,1 1 0 0 0,-1-1 0 0 0,1 1 1 0 0,0 0-1 0 0,-1-1 0 0 0,1 1 0 0 0,-1 0 0 0 0,1-1 0 0 0,0 1 0 0 0,-1 0 0 0 0,1 0 0 0 0,0-1 1 0 0,0 1-1 0 0,-1 0 0 0 0,1 0 0 0 0,0 0 0 0 0,-1 0 0 0 0,1 0 0 0 0,0 0 0 0 0,0 0 0 0 0,31 0 11 0 0,13 0 43 0 0,58 0-55 0 0,-101 0 1 0 0,0 0 0 0 0,-1 1 0 0 0,1-1 0 0 0,0 0 0 0 0,0 1 0 0 0,0-1 0 0 0,-1 1 0 0 0,1 0 0 0 0,0-1 0 0 0,0 1 0 0 0,-1 0 0 0 0,1 0 0 0 0,-1 0 0 0 0,1 0 0 0 0,-1 0 0 0 0,1 0 0 0 0,0 0 0 0 0,-1 0 0 0 0,1 0 0 0 0,0-1 0 0 0,0 1 0 0 0,0-1 0 0 0,-1 1 0 0 0,1-1 0 0 0,0 0 0 0 0,0 0 0 0 0,0 0 0 0 0,5 0 0 0 0,-4 0 0 0 0,-1 0 0 0 0,0 0 0 0 0,0 0 0 0 0,1 0 0 0 0,-1 0 0 0 0,0 1 0 0 0,0-1 0 0 0,1 0 0 0 0,-1 1 0 0 0,1 0 0 0 0,5 4 0 0 0,-6-4 0 0 0,-1 0 0 0 0,1 0 0 0 0,-1 0 0 0 0,1 0 0 0 0,-1 0 0 0 0,1-1 0 0 0,-1 1 0 0 0,1-1 0 0 0,0 1 0 0 0,-1-1 0 0 0,1 0 0 0 0,0 1 0 0 0,0-1 0 0 0,0 0 0 0 0,10 0 6 0 0,28 0 68 0 0,-10 0 6 0 0,-27 0-68 0 0,1 0 0 0 0,-1-1 0 0 0,1 1-1 0 0,-1-1 1 0 0,1 1 0 0 0,-1-1-1 0 0,3-1-11 0 0,13-7 14 0 0,-17 8-14 0 0,0 1 0 0 0,0-1 0 0 0,0 1 0 0 0,0-1 0 0 0,0 1 0 0 0,0 0 0 0 0,0 0 0 0 0,0 0 0 0 0,0 0 0 0 0,0 0 0 0 0,1 0 0 0 0,7 0 0 0 0,-4 0 0 0 0,0-1 0 0 0,0 0 0 0 0,0 0 0 0 0,-1-1 0 0 0,5-1 0 0 0,-5 1 0 0 0,1 1 0 0 0,0-1 0 0 0,-1 1 0 0 0,1 0 0 0 0,4 0 0 0 0,68 1-12 0 0,99 0-83 0 0,-66 0 106 0 0,-7 0-29 0 0,146 0 84 0 0,-174 0-74 0 0,-1 0-40 0 0,-73 0 48 0 0,-1 0 0 0 0,1 0 0 0 0,0 1 0 0 0,-1-1 0 0 0,1 0 0 0 0,-1 1 0 0 0,1-1 0 0 0,-1 1 0 0 0,1 0 0 0 0,-1-1 0 0 0,1 1 0 0 0,-1 0 0 0 0,1 0 0 0 0,11 6 0 0 0,5-6 0 0 0,-16-1 0 0 0,1 0 0 0 0,-1 0 0 0 0,1 0 0 0 0,-1 0 0 0 0,1 0 0 0 0,-1 1 0 0 0,1-1 0 0 0,-1 1 0 0 0,0 0 0 0 0,3 0 0 0 0,3 4 0 0 0,-6-4 0 0 0,-1 0 0 0 0,1 0 0 0 0,-1 0 0 0 0,1 0 0 0 0,-1 0 0 0 0,1-1 0 0 0,-1 1 0 0 0,1-1 0 0 0,0 1 0 0 0,0-1 0 0 0,-1 0 0 0 0,1 1 0 0 0,0-1 0 0 0,0 0 0 0 0,32 0 47 0 0,13 0-20 0 0,15 0 31 0 0,-9 0 56 0 0,-31 0-65 0 0,-13 0-41 0 0,5 0 37 0 0,23 0 93 0 0,-23 0-72 0 0,-4 0 22 0 0,2 0-52 0 0,-1 0-21 0 0,-9 0 38 0 0,-2 0 11 0 0,3 0 0 0 0,8 0 0 0 0,-8 0 0 0 0,-3 0 0 0 0,0 0 0 0 0,0 0 0 0 0,3-3-10 0 0,7-11-44 0 0,-7 1 2 0 0,-3-11 324 0 0,0 18-262 0 0,0 0-48 0 0,0-10 74 0 0,0 2-93 0 0,0 6-70 0 0,0-3 70 0 0,0 10-1 0 0,0-1 0 0 0,0 1-1 0 0,0-1 1 0 0,0 1 0 0 0,0-1-1 0 0,-1 1 1 0 0,1-1 0 0 0,0 1 0 0 0,-1-1-1 0 0,0 1-5 0 0,-4-8 39 0 0,4 8-35 0 0,0 0 0 0 0,0-1 0 0 0,1 1 1 0 0,-1-1-1 0 0,0 0 0 0 0,0 1 0 0 0,1-1 0 0 0,-1 1 1 0 0,1-1-1 0 0,0 0 0 0 0,-1 0 0 0 0,1 1 1 0 0,0-1-1 0 0,0 0-4 0 0,0-5 26 0 0,0 4-21 0 0,0 1 1 0 0,1 0-1 0 0,-2 0 0 0 0,1-1 1 0 0,0 1-1 0 0,0 0 1 0 0,-1 0-1 0 0,1 0 0 0 0,-1-1 1 0 0,0 0-6 0 0,-4-5 25 0 0,4 7-22 0 0,0-1 0 0 0,0 1-1 0 0,0-1 1 0 0,0 1 0 0 0,1-1 0 0 0,-1 0-1 0 0,0 1 1 0 0,1-1 0 0 0,-1 0 0 0 0,1 1-1 0 0,0-1 1 0 0,0 0 0 0 0,-1 0 0 0 0,1 1-1 0 0,0-2-2 0 0,0-57 0 0 0,0 56 0 0 0,0 1 0 0 0,0-1 0 0 0,0 1 0 0 0,-1 0 0 0 0,0-1 0 0 0,0 1 0 0 0,0 0 0 0 0,0 0 0 0 0,-1-3 0 0 0,-4-10 0 0 0,5 11 0 0 0,0 1 0 0 0,1-1 0 0 0,-1 0 0 0 0,1 1 0 0 0,0-1 0 0 0,1-4 0 0 0,0 4 0 0 0,-1 0 0 0 0,0 1 0 0 0,0-1 0 0 0,0 0 0 0 0,0 0 0 0 0,-1 1 0 0 0,0-1 0 0 0,0 0 0 0 0,-1 0 0 0 0,1 0 0 0 0,-2-2 0 0 0,1 0 0 0 0,0-1 0 0 0,0 1 0 0 0,1-1 0 0 0,0 1 0 0 0,0-7 0 0 0,2-15 0 0 0,0 17 0 0 0,-1-1 0 0 0,0 1 0 0 0,-1 0 0 0 0,0 0 0 0 0,-2-10 0 0 0,-3 6 0 0 0,5 13 0 0 0,-1-1 0 0 0,1 1 0 0 0,0 0 0 0 0,0-1 0 0 0,0 0 0 0 0,1 1 0 0 0,0-1 0 0 0,-1-1 0 0 0,2-5 0 0 0,-1 7 0 0 0,0 1 0 0 0,0 0 0 0 0,0 0 0 0 0,0 0 0 0 0,0 0 0 0 0,-1 0 0 0 0,1 0 0 0 0,0 0 0 0 0,-1 0 0 0 0,0 0 0 0 0,1 0 0 0 0,-6-7 0 0 0,5 8 0 0 0,0 0 0 0 0,0-1 0 0 0,1 1 0 0 0,-1-1 0 0 0,0 0 0 0 0,0 1 0 0 0,1-1 0 0 0,-1 0 0 0 0,1 1 0 0 0,0-1 0 0 0,-1 0 0 0 0,1 1 0 0 0,0-1 0 0 0,0 0 0 0 0,0-1 0 0 0,0-43 0 0 0,0 44 0 0 0,0 0 0 0 0,-1 0 0 0 0,1 0 0 0 0,0 0 0 0 0,-1 1 0 0 0,1-1 0 0 0,-1 0 0 0 0,0 0 0 0 0,1 1 0 0 0,-1-1 0 0 0,0 0 0 0 0,0 1 0 0 0,0-1 0 0 0,0 1 0 0 0,0-1 0 0 0,0 0 0 0 0,0 1 0 0 0,0-1 0 0 0,0 0 0 0 0,1 1 0 0 0,-1-1 0 0 0,1 0 0 0 0,-1 0 0 0 0,1 0 0 0 0,0 0 0 0 0,0 1 0 0 0,-1-1 0 0 0,2-6 0 0 0,-1 6 0 0 0,0 0 0 0 0,0-1 0 0 0,0 1 0 0 0,0 0 0 0 0,0 0 0 0 0,-1-1 0 0 0,1 1 0 0 0,-1 0 0 0 0,1 0 0 0 0,-1-1 0 0 0,-2-1 0 0 0,1-1 0 0 0,0 1 0 0 0,1-1 0 0 0,-1 1 0 0 0,1-1 0 0 0,0 1 0 0 0,0-1 0 0 0,0 0 0 0 0,1 1 0 0 0,-1-1 0 0 0,1 0 0 0 0,0 0 0 0 0,1-4 0 0 0,-1-3 0 0 0,1 5 0 0 0,-1 0 0 0 0,0 0 0 0 0,-1 0 0 0 0,0 0 0 0 0,-1-6 0 0 0,-3-2 0 0 0,3 11 0 0 0,1 1 0 0 0,0-1 0 0 0,0 1 0 0 0,0-1 0 0 0,0 1 0 0 0,0-1 0 0 0,1 0 0 0 0,0 1 0 0 0,0-2 0 0 0,0-74 0 0 0,0 77 0 0 0,0-1 0 0 0,0 0 0 0 0,0 0 0 0 0,-1 1 0 0 0,1-1 0 0 0,-1 0 0 0 0,0 1 0 0 0,1-1 0 0 0,-1 0 0 0 0,0 1 0 0 0,-1-1 0 0 0,1 0 0 0 0,-1 0 0 0 0,1 1 0 0 0,0-1 0 0 0,0 1 0 0 0,0-1 0 0 0,0 1 0 0 0,1-1 0 0 0,-1 0 0 0 0,1 1 0 0 0,-1-1 0 0 0,1 0 0 0 0,0 0 0 0 0,0-1 0 0 0,0-72 0 0 0,0 74 0 0 0,0 0 0 0 0,0 0 0 0 0,0 0 0 0 0,0 0 0 0 0,-1 0 0 0 0,1 0 0 0 0,-1 0 0 0 0,0 0 0 0 0,1 0 0 0 0,-1 0 0 0 0,0 0 0 0 0,0 1 0 0 0,-1-3 0 0 0,1 3 0 0 0,0 0 0 0 0,0-1 0 0 0,0 1 0 0 0,0-1 0 0 0,1 1 0 0 0,-1-1 0 0 0,1 0 0 0 0,-1 1 0 0 0,1-1 0 0 0,-1 0 0 0 0,1 1 0 0 0,0-1 0 0 0,0-1 0 0 0,0-46 0 0 0,0 47 0 0 0,0 1 0 0 0,0-1 0 0 0,0 1 0 0 0,0-1 0 0 0,-1 1 0 0 0,1-1 0 0 0,0 1 0 0 0,-1-1 0 0 0,1 1 0 0 0,-1-1 0 0 0,-13-27 0 0 0,14 19 0 0 0,1 0 0 0 0,-1 9 0 0 0,0-1 0 0 0,0 1 0 0 0,-1-1 0 0 0,1 1 0 0 0,0-1 0 0 0,0 1 0 0 0,-1-1 0 0 0,1 1 0 0 0,-1-1 0 0 0,1 1 0 0 0,-5-8 0 0 0,4 8 0 0 0,0 0 0 0 0,0-1 0 0 0,0 1 0 0 0,0-1 0 0 0,0 0 0 0 0,1 1 0 0 0,-1-1 0 0 0,1 1 0 0 0,-1-1 0 0 0,1 0 0 0 0,0 0 0 0 0,-1 1 0 0 0,1-1 0 0 0,0 0 0 0 0,0-31 0 0 0,1 23 0 0 0,-1 7 0 0 0,0 0 0 0 0,1 0 0 0 0,-1 0 0 0 0,0 0 0 0 0,-1 0 0 0 0,1 0 0 0 0,0 0 0 0 0,-1 0 0 0 0,1 1 0 0 0,-1-1 0 0 0,-1-1 0 0 0,-5 0 0 0 0,7 4 0 0 0,0 0 0 0 0,0 0 0 0 0,-1 0 0 0 0,1 0 0 0 0,0 0 0 0 0,0 0 0 0 0,0 0 0 0 0,-1 0 0 0 0,1 0 0 0 0,0 0 0 0 0,0 0 0 0 0,0 0 0 0 0,-1 0 0 0 0,1 0 0 0 0,0 0 0 0 0,0 0 0 0 0,0-1 0 0 0,0 1 0 0 0,0 0 0 0 0,-1 0 0 0 0,1 0 0 0 0,0 0 0 0 0,0 0 0 0 0,0-1 0 0 0,0 1 0 0 0,0 0 0 0 0,0 0 0 0 0,0 0 0 0 0,0 0 0 0 0,-1-1 0 0 0,1 1 0 0 0,0 0 0 0 0,0 0 0 0 0,0 0 0 0 0,0-1 0 0 0,0 1 0 0 0,-1-28 0 0 0,1 27 0 0 0,0-1 0 0 0,0 1 0 0 0,0-1 0 0 0,0 1 0 0 0,-1-1 0 0 0,1 1 0 0 0,0-1 0 0 0,-1 1 0 0 0,1-1 0 0 0,-1 1 0 0 0,-10-15 0 0 0,8 2-12 0 0,3 14 12 0 0,0 0-1 0 0,0 0 0 0 0,1 0 0 0 0,-1-1 0 0 0,0 1 0 0 0,0 0 0 0 0,0 0 1 0 0,0 0-1 0 0,0 0 0 0 0,0 0 0 0 0,0 0 0 0 0,0 0 0 0 0,0 0 1 0 0,0 0-1 0 0,0 0 0 0 0,0-1 0 0 0,0 1 0 0 0,0 0 0 0 0,-1 0 1 0 0,1 0-1 0 0,0 0 0 0 0,0 0 0 0 0,0 0 0 0 0,0 0 0 0 0,0 0 1 0 0,0 0-1 0 0,0 0 0 0 0,0 0 0 0 0,0-1 0 0 0,0 1 0 0 0,0 0 0 0 0,0 0 1 0 0,0 0-1 0 0,0 0 0 0 0,0 0 0 0 0,0 0 0 0 0,-1 0 0 0 0,1 0 1 0 0,0 0-1 0 0,0 0 0 0 0,0 0 0 0 0,0 0 0 0 0,0 0 0 0 0,0 0 1 0 0,0 0-1 0 0,0 0 0 0 0,0 0 0 0 0,-1 0 0 0 0,1 0 0 0 0,0 0 0 0 0,0 0 1 0 0,0 0-1 0 0,0 0 0 0 0,0 0 0 0 0,0 0 0 0 0,0 0 0 0 0,0 0 1 0 0,-1 0 0 0 0,0 0-1 0 0,1 0 0 0 0,-1 0 0 0 0,0 0 0 0 0,0 0 1 0 0,1 0-1 0 0,-1 0 0 0 0,0 0 0 0 0,1-1 0 0 0,-1 1 1 0 0,0 0-1 0 0,1 0 0 0 0,-1-1 0 0 0,0 1 0 0 0,1-1 1 0 0,-6-9 0 0 0,5 9 0 0 0,1 1 0 0 0,-1-1 0 0 0,0 1 0 0 0,0 0 0 0 0,0-1 0 0 0,1 1 0 0 0,-1 0 0 0 0,0 0 0 0 0,0 0 0 0 0,0 0 0 0 0,0 0 0 0 0,0 0 0 0 0,0 0 0 0 0,0 0 0 0 0,-16 0-10 0 0,-8 0-42 0 0,4 0 43 0 0,-15 0-48 0 0,30 0 57 0 0,4-1 0 0 0,0 1 0 0 0,1 0 0 0 0,-1 0 0 0 0,0 0 0 0 0,0 0 0 0 0,1 0 0 0 0,-1 1 0 0 0,0-1 0 0 0,1 0 0 0 0,-1 1 0 0 0,0-1 0 0 0,-1 2 0 0 0,0 5 0 0 0,3-7 0 0 0,0 0 0 0 0,0 0 0 0 0,0 1 0 0 0,0-1 0 0 0,0 0 0 0 0,0 0 0 0 0,0 0 0 0 0,0 1 0 0 0,0-1 0 0 0,0 0 0 0 0,-1 0 0 0 0,1 0 0 0 0,0 0 0 0 0,0 1 0 0 0,0-1 0 0 0,0 0 0 0 0,0 0 0 0 0,0 0 0 0 0,0 0 0 0 0,-1 1 0 0 0,1-1 0 0 0,0 0 0 0 0,0 0 0 0 0,0 0 0 0 0,0 0 0 0 0,-1 0 0 0 0,1 0 0 0 0,0 0 0 0 0,0 0 0 0 0,0 0 0 0 0,0 1 0 0 0,-1-1 0 0 0,1 0 0 0 0,0 0 0 0 0,0 0 0 0 0,0 0 0 0 0,-28 1 0 0 0,-1-1-14 0 0,1 0 52 0 0,-1 0 59 0 0,-3 0 64 0 0,28 0-160 0 0,0 1 1 0 0,0-1-1 0 0,0 1 1 0 0,0 0-1 0 0,0 0 1 0 0,0 0-1 0 0,0 1 0 0 0,0-1 1 0 0,0 1-1 0 0,-2 2-1 0 0,3-3 0 0 0,0 0 0 0 0,0 0 0 0 0,0-1 0 0 0,0 1 0 0 0,-1-1 0 0 0,1 1 0 0 0,0-1 0 0 0,0 0 0 0 0,0 0 0 0 0,-1-1 0 0 0,1 1 0 0 0,-1-1 0 0 0,0 1 0 0 0,0-1 0 0 0,-1 1 0 0 0,1 0 0 0 0,0 0 0 0 0,-1 0 0 0 0,1 1 0 0 0,0-1 0 0 0,0 1 0 0 0,-1 0 0 0 0,-5 3 0 0 0,6-2 0 0 0,0 0 0 0 0,0-1 0 0 0,-1 1 0 0 0,1-1 0 0 0,0 0 0 0 0,-1-1 0 0 0,1 1 0 0 0,-1-1 0 0 0,1 1 0 0 0,0-1 0 0 0,-1-1 0 0 0,1 1 0 0 0,-1-1 0 0 0,1 1 0 0 0,-3-2 0 0 0,5 1 0 0 0,-6-2 0 0 0,0 1 0 0 0,0 0 0 0 0,-1 0 0 0 0,1 0 0 0 0,-9 1 0 0 0,15 0 0 0 0,1 2 0 0 0,-1-1 0 0 0,0 0 0 0 0,0 0 0 0 0,1 0 0 0 0,-1 1 0 0 0,0-1 0 0 0,1 1 0 0 0,-1-1 0 0 0,0 1 0 0 0,1 0 0 0 0,-1 0 0 0 0,1 0 0 0 0,-1 0 0 0 0,-11 5 0 0 0,10-5-2 0 0,-1 0-1 0 0,1 0 1 0 0,0-1-1 0 0,-1 1 1 0 0,1-1-1 0 0,-3 0 3 0 0,-17-4-90 0 0,16 2 66 0 0,-14-4-29 0 0,0 11-13 0 0,3-9 28 0 0,15 3 35 0 0,0 0 0 0 0,0 0 0 0 0,0 0-1 0 0,0 0 1 0 0,-1 0 0 0 0,1 1 0 0 0,0 0-1 0 0,-1 0 4 0 0,-47 0 21 0 0,-90 0-63 0 0,81 0 61 0 0,5 0 58 0 0,-1 0 84 0 0,50 0-158 0 0,0 1 0 0 0,0 0-1 0 0,1 0 1 0 0,-1 1-1 0 0,-3 1-2 0 0,3-1 0 0 0,0-1 0 0 0,1 1 0 0 0,-1-1 0 0 0,0 0-1 0 0,-4 0 1 0 0,-18-2 1 0 0,22 0-11 0 0,-1 1-1 0 0,1 0 0 0 0,0 0 1 0 0,-1 1-1 0 0,1 0 1 0 0,0 0-1 0 0,-3 1 11 0 0,-4 4-18 0 0,11-5 13 0 0,1 0-1 0 0,-1 0 1 0 0,0 0-1 0 0,1-1 1 0 0,-1 1-1 0 0,0 0 1 0 0,1-1-1 0 0,-1 0 1 0 0,0 1-1 0 0,1-1 1 0 0,-1 0-1 0 0,0 0 1 0 0,0 0-1 0 0,0 0 6 0 0,-44 0-16 0 0,44 0 14 0 0,0 0 0 0 0,1 1 0 0 0,-1-1-1 0 0,0 0 1 0 0,1 1 0 0 0,-1-1-1 0 0,0 1 1 0 0,1-1 0 0 0,-1 1 0 0 0,1 0-1 0 0,-1-1 1 0 0,1 1 0 0 0,-2 1 2 0 0,2-1-3 0 0,-1 0 0 0 0,0 0 1 0 0,0 0-1 0 0,1 0 1 0 0,-1 0-1 0 0,0-1 0 0 0,0 1 1 0 0,0 0-1 0 0,0-1 0 0 0,0 0 1 0 0,0 0-1 0 0,0 1 0 0 0,-2-1 3 0 0,-48 0 20 0 0,-82 0-61 0 0,71 0 58 0 0,-1 0 58 0 0,-11 0 81 0 0,61 1-263 0 0,1 6 88 0 0,5-2 25 0 0,6-4 0 0 0,1-1 0 0 0,-1 1-1 0 0,1-1 1 0 0,-1 1 0 0 0,1-1-1 0 0,-1 0 1 0 0,1 0 0 0 0,-1 0 0 0 0,1 0-1 0 0,-1 0-5 0 0,2 0 0 0 0,-9 0 78 0 0,-2 0-91 0 0,-23 0-241 0 0,29 0 236 0 0,1 0 40 0 0,-1 3 21 0 0,-9 8-33 0 0,13-11-10 0 0,-1 1 0 0 0,1-1 0 0 0,0 1 0 0 0,-1-1 0 0 0,1 0 0 0 0,-1 0 0 0 0,1 1 0 0 0,-1-1 0 0 0,1 0 0 0 0,-1-1 0 0 0,-7 1-10 0 0,4 0-29 0 0,3 0-67 0 0,2 0-47 0 0,0 0-205 0 0,0 0 185 0 0,0 0 77 0 0,0 0-33 0 0,0 0-10 0 0,0 0-32 0 0,0 0-39 0 0,0 0-42 0 0,0 0-45 0 0,0 1-45 0 0,0-1-39 0 0,0 0-36 0 0,0 0-267 0 0,0 0-60 0 0,0 1-47 0 0,0 0-34 0 0,0 4-1474 0 0,0 4-1300 0 0</inkml:trace>
  <inkml:trace contextRef="#ctx0" brushRef="#br0" timeOffset="-151457.83">4310 3409 5616 0 0,'0'0'124'0'0,"0"0"17"0"0,0 0 11 0 0,3 3 37 0 0,7 7 130 0 0,-7-7 53 0 0,-3-3 11 0 0,0 3-13 0 0,0 8-55 0 0,0-8-24 0 0,0-3-3 0 0,0 0 5 0 0,0 2 22 0 0,0 9 5 0 0,0-11-315 0 0,0 0 1 0 0,0 0 0 0 0,0 1-1 0 0,0-1 1 0 0,0 0-1 0 0,0 0 1 0 0,0 0 0 0 0,0 0-1 0 0,0 0 1 0 0,0 0-1 0 0,0 0 1 0 0,0 0 0 0 0,0 0-1 0 0,0 1 1 0 0,0-1 0 0 0,0 0-1 0 0,0 0 1 0 0,0 0-1 0 0,0 0 1 0 0,0 0 0 0 0,0 0-1 0 0,0 0 1 0 0,0 0-1 0 0,0 0 1 0 0,0 0 0 0 0,0 0-1 0 0,0 1 1 0 0,1-1 0 0 0,-1 0-1 0 0,0 0 1 0 0,0 0-1 0 0,0 0 1 0 0,0 0 0 0 0,0 0-1 0 0,0 0 1 0 0,0 0-1 0 0,0 0 1 0 0,0 0 0 0 0,0 0-1 0 0,0 0 1 0 0,0 0 0 0 0,1 0-1 0 0,-1 0 1 0 0,0 0-1 0 0,0 0 1 0 0,0 0 0 0 0,0 0-1 0 0,0 0 1 0 0,0 0-1 0 0,0 0 1 0 0,0 0 0 0 0,0 0-1 0 0,1 0 1 0 0,-1 0-1 0 0,0 0 1 0 0,0 0 0 0 0,0 0-6 0 0,1 0 17 0 0,-1 0 1 0 0,1 0-1 0 0,-1 0 1 0 0,1 0-1 0 0,0 0 0 0 0,-1 0 1 0 0,1 0-1 0 0,-1 1 1 0 0,1-1-1 0 0,0 0 1 0 0,-1 0-1 0 0,1 0 1 0 0,-1 1-1 0 0,1-1 1 0 0,-1 0-1 0 0,1 1 1 0 0,-1-1-18 0 0,1 1 12 0 0,-1-1 1 0 0,0 1-1 0 0,1-1 1 0 0,-1 1-1 0 0,0-1 1 0 0,1 1-1 0 0,-1-1 1 0 0,0 1-1 0 0,0 0 1 0 0,0-1-1 0 0,0 1 1 0 0,1-1-1 0 0,-1 1 1 0 0,0 0-1 0 0,0-1 1 0 0,0 1-1 0 0,0 0-12 0 0,0 1 177 0 0,9-1 12 0 0,-5 2-53 0 0,-3 7 45 0 0,0 0-47 0 0,3-4-12 0 0,3-1 28 0 0,-7-4-141 0 0,1-1 0 0 0,-1 0 0 0 0,0 0 0 0 0,1 0 0 0 0,-1 1 0 0 0,1-1 0 0 0,-1 0 0 0 0,0 0 0 0 0,1 1 0 0 0,-1-1 0 0 0,0 0 0 0 0,0 1 0 0 0,1-1-1 0 0,-1 0 1 0 0,0 1 0 0 0,0-1 0 0 0,1 1 0 0 0,-1-1 0 0 0,0 0 0 0 0,0 1 0 0 0,0-1 0 0 0,0 1 0 0 0,0-1 0 0 0,0 0 0 0 0,0 1 0 0 0,1-1 0 0 0,-1 1 0 0 0,0-1 0 0 0,0 1 0 0 0,-1-1 0 0 0,1 1-9 0 0,0 2 196 0 0,3-1-4 0 0,11 9 0 0 0,-9-8-141 0 0,-4-3-39 0 0,-1 0 0 0 0,1 0 0 0 0,0 1 0 0 0,-1-1 0 0 0,1 0 0 0 0,-1 1 0 0 0,1-1 0 0 0,0 1 0 0 0,-1-1 0 0 0,1 1 0 0 0,-1-1 0 0 0,1 1 0 0 0,-1-1 0 0 0,1 1 0 0 0,-1-1 0 0 0,0 1 0 0 0,1-1-1 0 0,-1 1 1 0 0,0 0 0 0 0,1-1 0 0 0,-1 1 0 0 0,0 0-12 0 0,3 4 44 0 0,-3-4-33 0 0,1 0-1 0 0,0 0 1 0 0,0 0 0 0 0,-1 0-1 0 0,1 0 1 0 0,0 0-1 0 0,0-1 1 0 0,0 1 0 0 0,0 0-1 0 0,0 0 1 0 0,0-1-1 0 0,0 1 1 0 0,0-1-1 0 0,0 1 1 0 0,0-1 0 0 0,1 1-11 0 0,9 5 152 0 0,-5 5 8 0 0,5-4-8 0 0,-10-7-142 0 0,0 1 1 0 0,0-1-1 0 0,1 1 1 0 0,-1-1-1 0 0,0 1 1 0 0,0 0-1 0 0,0-1 1 0 0,0 1-1 0 0,-1 0 1 0 0,1 0-1 0 0,0-1 1 0 0,0 1-1 0 0,0 0 1 0 0,-1 0-1 0 0,1 0 1 0 0,0 0-11 0 0,4 13 160 0 0,6-8-6 0 0,-4 5-29 0 0,-7-10-117 0 0,1 0-1 0 0,-1 0 1 0 0,1 0-1 0 0,-1 1 1 0 0,1-1-1 0 0,0 0 1 0 0,-1 0-1 0 0,1-1 1 0 0,0 1-1 0 0,0 0 1 0 0,-1 0-1 0 0,1 0 1 0 0,0 0 0 0 0,0-1-1 0 0,0 1 1 0 0,0 0-8 0 0,5 1 30 0 0,-6-1-22 0 0,1-1 0 0 0,0 0-1 0 0,-1 0 1 0 0,1 1 0 0 0,0-1-1 0 0,-1 0 1 0 0,1 1 0 0 0,-1-1 0 0 0,1 1-1 0 0,-1-1 1 0 0,1 1 0 0 0,-1-1-1 0 0,1 1 1 0 0,-1-1 0 0 0,1 1-1 0 0,-1 0 1 0 0,1-1 0 0 0,-1 1-1 0 0,0-1 1 0 0,0 1 0 0 0,1 0-1 0 0,-1 0-7 0 0,3 4 38 0 0,0 0-22 0 0,5 3 154 0 0,3 4 113 0 0,-6-4-165 0 0,0 5 92 0 0,2-8-66 0 0,-6-5-135 0 0,-1 0 1 0 0,1 1-1 0 0,-1-1 0 0 0,0 0 1 0 0,1 1-1 0 0,-1-1 1 0 0,1 0-1 0 0,-1 1 1 0 0,0-1-1 0 0,1 0 0 0 0,-1 1 1 0 0,0-1-1 0 0,1 1 1 0 0,-1-1-1 0 0,0 1 1 0 0,0-1-1 0 0,1 0 0 0 0,-1 1 1 0 0,0-1-1 0 0,0 1 1 0 0,0-1-1 0 0,0 1 1 0 0,0-1-1 0 0,0 1 1 0 0,1 0-1 0 0,-1-1 0 0 0,0 1 1 0 0,-1-1-1 0 0,1 1 1 0 0,0-1-1 0 0,0 1 1 0 0,0 0-10 0 0,0-1 9 0 0,0 1 0 0 0,0-1 1 0 0,0 1-1 0 0,0-1 1 0 0,-1 1-1 0 0,1-1 0 0 0,0 1 1 0 0,1-1-1 0 0,-1 1 1 0 0,0-1-1 0 0,0 1 0 0 0,0-1 1 0 0,0 1-1 0 0,0-1 1 0 0,0 1-1 0 0,1-1 0 0 0,-1 1 1 0 0,0-1-1 0 0,0 1 1 0 0,1-1-1 0 0,-1 0 0 0 0,0 1 1 0 0,1-1-1 0 0,-1 1 1 0 0,0-1-1 0 0,1 0 0 0 0,-1 1 1 0 0,1-1-1 0 0,-1 0 1 0 0,1 0-1 0 0,-1 1 0 0 0,1-1-9 0 0,6 5 121 0 0,-2 6-41 0 0,6-6-69 0 0,-6 2-8 0 0,-5-6-1 0 0,0-1 0 0 0,1 0 0 0 0,-1 1 0 0 0,0-1 0 0 0,0 1 0 0 0,0-1 0 0 0,1 0 0 0 0,-1 1 0 0 0,0-1 0 0 0,1 0 0 0 0,-1 0 0 0 0,0 1 0 0 0,1-1-1 0 0,-1 0 1 0 0,0 0 0 0 0,1 1 0 0 0,-1-1 0 0 0,1 0 0 0 0,-1 0 0 0 0,0 0 0 0 0,1 1 0 0 0,-1-1 0 0 0,1 0 0 0 0,-1 0 0 0 0,1 0 0 0 0,-1 0 0 0 0,0 0 0 0 0,1 0 0 0 0,-1 0 0 0 0,1 0-1 0 0,-1 0 0 0 0,3 0 68 0 0,-3 2-17 0 0,0 3 15 0 0,3 4-42 0 0,5 5-14 0 0,-13-9-11 0 0,13 9 0 0 0,-8-13 1 0 0,1 1 0 0 0,-1-1 0 0 0,1 1 0 0 0,-1-1 0 0 0,0 1 0 0 0,0-1 0 0 0,1 1 0 0 0,-1-1 0 0 0,0 1 0 0 0,0-1-1 0 0,0-1 0 0 0,-1 1 3 0 0,1 0 0 0 0,0 0 0 0 0,0 0 0 0 0,0 0 0 0 0,0 0 0 0 0,1-1 1 0 0,-1 1-1 0 0,0 0 0 0 0,0 0 0 0 0,0 0 0 0 0,1 0 0 0 0,-1 0 0 0 0,0-1 0 0 0,1 2-3 0 0,10 3 11 0 0,-10-4-11 0 0,-1 0 1 0 0,0-1 0 0 0,1 1-1 0 0,-1 0 1 0 0,0-1 0 0 0,0 1-1 0 0,1 0 1 0 0,-1-1 0 0 0,0 1 0 0 0,0 0-1 0 0,0-1 1 0 0,0 1 0 0 0,0 0-1 0 0,0 0 1 0 0,0-1-1 0 0,0 0 0 0 0,0 3 27 0 0,0-3-102 0 0,0 0-47 0 0,0 0-8 0 0,0 0 40 0 0,0 0-1 0 0,0 0-40 0 0,0 0-118 0 0,0 0-220 0 0,0 0 269 0 0,0 0-13 0 0,0 0-53 0 0,0 0-111 0 0,0 0-130 0 0,0 0-117 0 0,0 0 94 0 0,0 0-44 0 0,0 0-667 0 0,0 0-521 0 0,0 0-992 0 0</inkml:trace>
  <inkml:trace contextRef="#ctx0" brushRef="#br0" timeOffset="-150948.28">4687 3442 5384 0 0,'0'0'116'0'0,"0"0"17"0"0,0 0 12 0 0,-3 2-14 0 0,-8 9-74 0 0,8-8 97 0 0,3-3 30 0 0,0 0 0 0 0,0 3 16 0 0,0 8 66 0 0,0-11-260 0 0,0 0-1 0 0,0 0 0 0 0,0 0 0 0 0,0 0 0 0 0,1 0 0 0 0,-1 0 1 0 0,0 0-1 0 0,0 0 0 0 0,0 0 0 0 0,0 1 0 0 0,0-1 0 0 0,0 0 1 0 0,0 0-1 0 0,0 0 0 0 0,0 0 0 0 0,0 0 0 0 0,-1 0 1 0 0,1 0-1 0 0,0 0 0 0 0,0 0 0 0 0,0 0 0 0 0,0 1 0 0 0,0-1 1 0 0,0 0-1 0 0,0 0 0 0 0,0 0 0 0 0,0 0 0 0 0,0 0 0 0 0,0 0 1 0 0,0 0-1 0 0,0 0 0 0 0,0 0 0 0 0,0 0 0 0 0,0 0 0 0 0,0 0 1 0 0,-1 0-1 0 0,1 0 0 0 0,0 0 0 0 0,0 0 0 0 0,0 1 0 0 0,0-1 1 0 0,0 0-1 0 0,0 0 0 0 0,0 0 0 0 0,0 0 0 0 0,0 0 0 0 0,0 0 1 0 0,-1 0-1 0 0,1 0 0 0 0,0 0 0 0 0,0 0 0 0 0,0 0 0 0 0,0 0 1 0 0,0-1-1 0 0,0 1 0 0 0,0 0 0 0 0,0 0-5 0 0,-1 0 13 0 0,1 0 0 0 0,-1 0-1 0 0,1 0 1 0 0,-1 0 0 0 0,1 0-1 0 0,0 0 1 0 0,-1 0 0 0 0,1 0 0 0 0,-1 0-1 0 0,1 1 1 0 0,-1-1 0 0 0,1 0 0 0 0,0 0-1 0 0,-1 0 1 0 0,1 0 0 0 0,-1 1-1 0 0,1-1 1 0 0,0 0 0 0 0,-1 0 0 0 0,1 1-1 0 0,0-1 1 0 0,-1 0 0 0 0,1 1 0 0 0,0-1-1 0 0,0 0 1 0 0,-1 1 0 0 0,1-1-1 0 0,0 0 1 0 0,0 1 0 0 0,-1-1 0 0 0,1 1-13 0 0,-5 6 193 0 0,-6-2 15 0 0,6 6-31 0 0,-9-5-7 0 0,10-3-142 0 0,-5 5 112 0 0,-3 3 73 0 0,4-6-130 0 0,2-2-23 0 0,5-3-54 0 0,1 1 0 0 0,-1-1 0 0 0,1 0 0 0 0,-1 0 0 0 0,1 0 0 0 0,-1 0 0 0 0,1 1 0 0 0,-1-1 0 0 0,1 0 0 0 0,0 0 0 0 0,-1 1 0 0 0,1-1 0 0 0,-1 0 0 0 0,1 1 0 0 0,0-1 0 0 0,-1 0 0 0 0,1 1 0 0 0,0-1 0 0 0,0 0 0 0 0,-1 1 0 0 0,1-1 0 0 0,0 1 1 0 0,0-1-1 0 0,-1 1 0 0 0,1-1 0 0 0,0 1 0 0 0,0-1 0 0 0,0 1 0 0 0,0-1 0 0 0,0 1 0 0 0,0-1 0 0 0,0 1 0 0 0,0-1 0 0 0,0 0 0 0 0,0 1 0 0 0,0 0-6 0 0,-3 4 88 0 0,-10 6-21 0 0,5-8-39 0 0,8-3-25 0 0,-1 0 0 0 0,1 1 0 0 0,-1-1 0 0 0,1 0-1 0 0,-1 0 1 0 0,1 0 0 0 0,-1 1 0 0 0,1-1 0 0 0,0 0 0 0 0,-1 1 0 0 0,1-1 0 0 0,-1 0-1 0 0,1 1 1 0 0,0-1 0 0 0,-1 0 0 0 0,1 1 0 0 0,0-1 0 0 0,-1 1 0 0 0,1-1-1 0 0,0 1 1 0 0,0-1 0 0 0,-1 1 0 0 0,1-1 0 0 0,0 1 0 0 0,0-1 0 0 0,0 1 0 0 0,0-1-1 0 0,0 1 1 0 0,0-1 0 0 0,0 1 0 0 0,0-1 0 0 0,0 1 0 0 0,0-1 0 0 0,0 1-1 0 0,0 0 1 0 0,0-1 0 0 0,0 1 0 0 0,0-1-3 0 0,0 1 5 0 0,0-1 0 0 0,1 1 0 0 0,-1-1-1 0 0,0 1 1 0 0,0-1 0 0 0,0 1 0 0 0,0-1 0 0 0,0 1 0 0 0,0-1 0 0 0,0 1 0 0 0,-1-1-1 0 0,1 1 1 0 0,0-1 0 0 0,0 1 0 0 0,0-1 0 0 0,0 1 0 0 0,-1-1 0 0 0,1 1-1 0 0,0-1 1 0 0,0 0 0 0 0,-1 1 0 0 0,1-1 0 0 0,0 1 0 0 0,-1-1 0 0 0,1 0-1 0 0,-1 1 1 0 0,1-1 0 0 0,0 0 0 0 0,-1 1 0 0 0,1-1 0 0 0,-1 0 0 0 0,0 1-5 0 0,-5 3 83 0 0,0 10 45 0 0,-5 2-10 0 0,9-11-93 0 0,1-4-20 0 0,1 0-1 0 0,0-1 1 0 0,0 1 0 0 0,-1 0-1 0 0,1-1 1 0 0,0 1 0 0 0,-1 0 0 0 0,1-1-1 0 0,-1 1 1 0 0,1-1 0 0 0,-1 1-1 0 0,1-1 1 0 0,-1 1 0 0 0,1-1-1 0 0,-1 1 1 0 0,0-1 0 0 0,1 0-1 0 0,-1 1 1 0 0,1-1 0 0 0,-1 0-1 0 0,0 1 1 0 0,0-1-5 0 0,-4 2 18 0 0,4-1-11 0 0,-1 0 0 0 0,1 1-1 0 0,-1-1 1 0 0,1 0 0 0 0,0 0 0 0 0,-1 1 0 0 0,1-1 0 0 0,0 1 0 0 0,0-1 0 0 0,0 1 0 0 0,0-1 0 0 0,0 1 0 0 0,1-1-1 0 0,-2 3-6 0 0,-5 9 61 0 0,-3 1 38 0 0,-5 7-1 0 0,2 4 44 0 0,13-25-141 0 0,-5 14 118 0 0,-6-9 1 0 0,5 9 14 0 0,4-11-133 0 0,-1 1 57 0 0,-16 16 470 0 0,16-17-465 0 0,0 0 64 0 0,2-1-44 0 0,1 1-28 0 0,1 0-32 0 0,0 2-9 0 0,-4 1 82 0 0,-8 5-30 0 0,7-5-7 0 0,5 4-50 0 0,-1-10-3 0 0,0 3 48 0 0,0-3 10 0 0,-3 2 0 0 0,-8 9-23 0 0,9-9-75 0 0,2-1-71 0 0,0-1-68 0 0,0 0-106 0 0,0 0-121 0 0,0 0-110 0 0,0 0 70 0 0,0 0-41 0 0,0 0-566 0 0,0 0-443 0 0,0 0-840 0 0</inkml:trace>
  <inkml:trace contextRef="#ctx0" brushRef="#br0" timeOffset="-150565.51">4851 3327 6384 0 0,'0'0'184'0'0,"0"0"-50"0"0,0 0-16 0 0,0 0 292 0 0,0 0 64 0 0,0 0 7 0 0,0 0-12 0 0,0 0-73 0 0,2 3-38 0 0,9 8-6 0 0,-8-9-12 0 0,-3-2-52 0 0,3 0-28 0 0,0 0-153 0 0,8 0 19 0 0,-5 0-9 0 0,-1 0 92 0 0,-3 0-53 0 0,1 0 41 0 0,-1-2-5 0 0,9-9-19 0 0,-8 8-72 0 0,0 3-23 0 0,11 0-52 0 0,-13 0-21 0 0,1 0-1 0 0,-1 0 0 0 0,1 0 0 0 0,-1 0 1 0 0,1-1-1 0 0,-1 1 0 0 0,0 0 0 0 0,1-1 1 0 0,-1 1-1 0 0,1-1-4 0 0,24-13 1 0 0,-26 14-10 0 0,4 0-34 0 0,-2 0-56 0 0,-1 0-112 0 0,-1 0-179 0 0,0 0 216 0 0,0 0-36 0 0,1-1-70 0 0,0 0 94 0 0,-1 1-37 0 0,1-1-39 0 0,0 0-36 0 0,2-2-392 0 0,0 0-263 0 0,3-3-617 0 0</inkml:trace>
  <inkml:trace contextRef="#ctx0" brushRef="#br0" timeOffset="-150000.59">5162 3114 5344 0 0,'0'0'157'0'0,"3"0"-9"0"0,-3 0-15 0 0,0 0-41 0 0,1 0-15 0 0,0 0-99 0 0,-1 0-57 0 0,2 0-308 0 0,-1 0 293 0 0,0 0 92 0 0,-1 0 42 0 0,1 0 49 0 0,-1 0 57 0 0,1 0 40 0 0,0 0 57 0 0,-1 0 63 0 0,1 0 69 0 0,0 0 75 0 0,0 0 79 0 0,-1 0 86 0 0,1 0 91 0 0,-1 3-397 0 0,0 7 10 0 0,0-7-42 0 0,0 0-158 0 0,0-3-144 0 0,0 2 38 0 0,-1 4 103 0 0,1 5 141 0 0,0-10-223 0 0,0 0 1 0 0,0 0 0 0 0,0 0 0 0 0,0 0 0 0 0,0 0-1 0 0,0-1 1 0 0,1 1 0 0 0,-1 0 0 0 0,0 0 0 0 0,1 0-1 0 0,-1 0 1 0 0,1 0 0 0 0,-1-1 0 0 0,1 2-35 0 0,10 9 101 0 0,-8-9 10 0 0,-3-2 1 0 0,0 3 9 0 0,0 10 33 0 0,0 18 368 0 0,0-20-433 0 0,0 0-83 0 0,0 26 155 0 0,0-31-120 0 0,0-3 33 0 0,0 0-14 0 0,-1 1-52 0 0,1-4-7 0 0,14 26 12 0 0,-13-24-1 0 0,0 1-1 0 0,0 0 0 0 0,0-1 1 0 0,-1 1-1 0 0,1 0 0 0 0,-1-1 1 0 0,0 1-1 0 0,0 0 0 0 0,0 0 1 0 0,0 0-12 0 0,-1 11 108 0 0,0-4 20 0 0,1-1 60 0 0,0-7 57 0 0,0 1 10 0 0,0 4-111 0 0,0 0-75 0 0,0 6-10 0 0,0-10 23 0 0,0-3 29 0 0,0 0 8 0 0,0 0-9 0 0,0 0-36 0 0,0 0-5 0 0,0 0 16 0 0,0 2-440 0 0,0-1 34 0 0,1 2-240 0 0,-1-2 119 0 0,-1 3-522 0 0,1-3 382 0 0,0 0 250 0 0,0 0-37 0 0,0 1-1390 0 0,0-1-1006 0 0</inkml:trace>
  <inkml:trace contextRef="#ctx0" brushRef="#br0" timeOffset="-123458.81">7063 3294 6392 0 0,'0'0'141'0'0,"0"0"23"0"0,0 0 12 0 0,-3 3-24 0 0,-8 8-68 0 0,7-7 109 0 0,0 0-47 0 0,-1 0 9 0 0,1-1-52 0 0,-5 0 78 0 0,2-2 20 0 0,2 2 129 0 0,3-1-283 0 0,-17 17 304 0 0,13-10-255 0 0,0 4 49 0 0,-5-7 40 0 0,6 7 21 0 0,2-8-177 0 0,-5 3 157 0 0,-3 4 112 0 0,5-4-171 0 0,1 6 97 0 0,-2-10-78 0 0,7-3-137 0 0,-1-1 0 0 0,1 0 1 0 0,-1 0-1 0 0,1 1 0 0 0,0-1 0 0 0,-1 0 1 0 0,1 1-1 0 0,-1-1 0 0 0,1 0 0 0 0,0 1 1 0 0,-1-1-1 0 0,1 1 0 0 0,0-1 0 0 0,-1 0 1 0 0,1 1-1 0 0,0-1 0 0 0,0 1 1 0 0,0-1-1 0 0,-1 1 0 0 0,1-1 0 0 0,0 1 1 0 0,0-1-1 0 0,0 1 0 0 0,0-1 0 0 0,0 1 1 0 0,0-1-1 0 0,0 1 0 0 0,0-1 1 0 0,0 1-1 0 0,0 0 0 0 0,0-1 0 0 0,0 1-9 0 0,-3 14 154 0 0,-11 3 192 0 0,7-11-188 0 0,1 2-44 0 0,1 3 21 0 0,4-10-102 0 0,0 0-1 0 0,0 1 0 0 0,0-1 1 0 0,-1 0-1 0 0,1 0 0 0 0,-1 0 1 0 0,0 1-33 0 0,-1 3 176 0 0,1 4-39 0 0,-3 0-48 0 0,4-8-74 0 0,-1 0-1 0 0,1-1 1 0 0,0 1-1 0 0,1 0 0 0 0,-1 0 1 0 0,0 0-1 0 0,1 0 1 0 0,-1 0-1 0 0,1 0 1 0 0,-1 0-1 0 0,1 0 1 0 0,0 1-15 0 0,0 29 184 0 0,0-2-59 0 0,0 77 127 0 0,0-79-165 0 0,0-22-69 0 0,0-1 0 0 0,1 1 0 0 0,0 0 1 0 0,0 0-1 0 0,0 0 0 0 0,1-1 0 0 0,0 1 1 0 0,0-1-1 0 0,0 1 0 0 0,2 2-18 0 0,-1 0 33 0 0,0-1-1 0 0,0 1 0 0 0,-1 0 0 0 0,0 0 1 0 0,0 0-1 0 0,0 3-32 0 0,-1-3 36 0 0,0 0 0 0 0,1 0 0 0 0,0 0 0 0 0,1-1 0 0 0,0 1 0 0 0,1 2-36 0 0,4 9 84 0 0,0 2-36 0 0,0 0-33 0 0,1 0-36 0 0,-1-4-20 0 0,1 0-1 0 0,1-1 1 0 0,4 5 41 0 0,10 6-26 0 0,-11-13 36 0 0,-9-9 9 0 0,1 0 0 0 0,0 0 0 0 0,0-1 0 0 0,0 1 1 0 0,0-1-1 0 0,2 1-19 0 0,5-1 81 0 0,-11-3-73 0 0,0-1 0 0 0,0 1 0 0 0,0-1 1 0 0,1 0-1 0 0,-1 1 0 0 0,0 0 0 0 0,0-1 0 0 0,0 1 0 0 0,0 0 0 0 0,0-1 0 0 0,0 1 0 0 0,0 0 0 0 0,-1 0 0 0 0,1 0 0 0 0,0 0 0 0 0,0 0 1 0 0,-1 0-1 0 0,1 1-8 0 0,2 3 32 0 0,1 2 13 0 0,3-3-69 0 0,-1-1-4 0 0,-4-2-61 0 0,-1 0 73 0 0,3 1 152 0 0,-2 0-143 0 0,-1-1-59 0 0,1 1-63 0 0,-1-1-25 0 0,1 1-55 0 0,0 0-61 0 0,0 0-69 0 0,-1-1 30 0 0,0 0-49 0 0,0 0-43 0 0,0 1-38 0 0,1-1-131 0 0,0 1-36 0 0,3 4-1345 0 0</inkml:trace>
  <inkml:trace contextRef="#ctx0" brushRef="#br0" timeOffset="-122310.16">7423 3671 4576 0 0,'0'0'101'0'0,"0"0"22"0"0,0 0 5 0 0,3 0-21 0 0,0 0-219 0 0,0 2 77 0 0,-1 0 67 0 0,0 0 60 0 0,0 1 51 0 0,-1 1 45 0 0,1 5 289 0 0,-2 20 1093 0 0,0-23-1282 0 0,-1 1-48 0 0,1-2-87 0 0,0 0-49 0 0,0-1-59 0 0,0 0-65 0 0,0-3 40 0 0,0-1 1 0 0,0 1 0 0 0,0 0 0 0 0,0-1-1 0 0,0 1 1 0 0,0 0 0 0 0,0 0-1 0 0,0-1 1 0 0,0 1 0 0 0,1 0-1 0 0,-1-1 1 0 0,0 1 0 0 0,0 0-1 0 0,1-1 1 0 0,-1 1 0 0 0,1-1 0 0 0,-1 1-1 0 0,0 0 1 0 0,1-1 0 0 0,-1 1-1 0 0,1-1 1 0 0,-1 1 0 0 0,1-1-1 0 0,0 0 1 0 0,-1 1 0 0 0,1-1-21 0 0,0 1 18 0 0,-1-1 1 0 0,1 0 0 0 0,-1 1 0 0 0,1-1-1 0 0,-1 1 1 0 0,1-1 0 0 0,-1 1-1 0 0,1-1 1 0 0,-1 1 0 0 0,1 0-1 0 0,-1-1 1 0 0,0 1 0 0 0,1 0-1 0 0,-1-1 1 0 0,0 1 0 0 0,0-1 0 0 0,1 1-1 0 0,-1 0 1 0 0,0 0 0 0 0,0-1-1 0 0,0 1 1 0 0,0 0 0 0 0,0-1-1 0 0,0 1 1 0 0,0 0 0 0 0,0 0-19 0 0,0 31 620 0 0,0-15-359 0 0,0-1-40 0 0,2-4-67 0 0,4 1 18 0 0,1 0 2 0 0,-5-2-16 0 0,-2 38 495 0 0,0-32-478 0 0,0 2-43 0 0,-1-16-113 0 0,1 0 0 0 0,0 0 1 0 0,1 0-1 0 0,-1 0 1 0 0,1 0-1 0 0,-1 0 1 0 0,1 1-20 0 0,7 4 116 0 0,-8-8-108 0 0,1 0-1 0 0,-1 1 0 0 0,1-1 0 0 0,-1 0 0 0 0,0 1 0 0 0,1-1 0 0 0,-1 0 0 0 0,1 1 0 0 0,-1-1 0 0 0,0 1 0 0 0,0-1 0 0 0,1 1 0 0 0,-1-1 0 0 0,0 1 0 0 0,0-1 0 0 0,1 1 0 0 0,-1-1 0 0 0,0 1 0 0 0,0-1 0 0 0,0 1 1 0 0,0-1-1 0 0,0 1 0 0 0,0-1 0 0 0,0 1 0 0 0,0-1 0 0 0,0 1 0 0 0,0-1 0 0 0,0 1 0 0 0,0 0-7 0 0,0 6 101 0 0,0 10 281 0 0,0-14-306 0 0,0 0-56 0 0,0-1 193 0 0,0-2 10 0 0,0 0 1 0 0,0 0-24 0 0,0 0-94 0 0,0 0-12 0 0,0 0 2 0 0,0 0 1 0 0,0 0 0 0 0,0 0-21 0 0,0 0-10 0 0,0-2-13 0 0,0 0-50 0 0,0 1 0 0 0,0 0-1 0 0,-1-1 1 0 0,1 1 0 0 0,0 0 0 0 0,-1-1 0 0 0,1 1-1 0 0,-1 0 1 0 0,1-1 0 0 0,-1 1 0 0 0,0 0 0 0 0,1 0-1 0 0,-2-1-2 0 0,1 0 8 0 0,0 0-1 0 0,0 0 0 0 0,0 0 0 0 0,0 0 0 0 0,0 0 0 0 0,0 0 0 0 0,0-1 0 0 0,1 1 0 0 0,-1 0 0 0 0,1 0 1 0 0,0-1-1 0 0,0 1 0 0 0,-1 0 0 0 0,2-1-7 0 0,-1-57 75 0 0,0 58-74 0 0,0 0 1 0 0,0 1 0 0 0,0-1 0 0 0,0 0 0 0 0,1 1 0 0 0,-1-1 0 0 0,1 1 0 0 0,-1-1 0 0 0,1 1 0 0 0,0-1-1 0 0,0 1 1 0 0,0-1 0 0 0,0 1-2 0 0,5-13 29 0 0,-5-3-19 0 0,-1 14-10 0 0,0 1 0 0 0,0-1 0 0 0,0 1 0 0 0,0-1 0 0 0,1 1 0 0 0,-1-1 0 0 0,1 1 0 0 0,-1-1 1 0 0,1 1-1 0 0,1-2 0 0 0,3-5 0 0 0,-4 8 0 0 0,0-1 0 0 0,0 1 0 0 0,0-1 0 0 0,-1 1 0 0 0,1-1 0 0 0,0 1 0 0 0,-1-1 0 0 0,1 0 0 0 0,-1 1 0 0 0,1-1 0 0 0,-1 0 0 0 0,0 1 0 0 0,0-1 0 0 0,0 0 0 0 0,0 0 0 0 0,0 1 0 0 0,1-1 0 0 0,-1 0 0 0 0,0 1 0 0 0,1-1 0 0 0,-1 0 0 0 0,1 1 0 0 0,-1-1 0 0 0,1 1 0 0 0,0-1 0 0 0,-1 1 0 0 0,1-1 0 0 0,0 1 0 0 0,6-13 0 0 0,-2-10-14 0 0,2 18-20 0 0,-3 4 15 0 0,2-12-8 0 0,7-2-37 0 0,4 2-2 0 0,-4 8 12 0 0,-7-4 44 0 0,-5 9 9 0 0,-1 1 0 0 0,1-1 0 0 0,-1 1 1 0 0,1 0-1 0 0,0 0 0 0 0,-1-1 1 0 0,1 1-1 0 0,0 0 0 0 0,0 0 0 0 0,-1 0 1 0 0,1 0-1 0 0,0 0 0 0 0,-1 0 1 0 0,1 0-1 0 0,0 0 1 0 0,4 0-43 0 0,21-2 16 0 0,-25 2 24 0 0,0 0 0 0 0,-1 0 0 0 0,1 0 0 0 0,0 0 0 0 0,0 0 0 0 0,0 0 0 0 0,0 0 0 0 0,0 0 0 0 0,0 1 0 0 0,0-1 0 0 0,0 0 0 0 0,0 1 0 0 0,0-1 0 0 0,-1 0 0 0 0,1 1 0 0 0,0-1 0 0 0,0 1 0 0 0,0-1 0 0 0,0 1 3 0 0,18 9-1 0 0,-14-7-11 0 0,-4-3 10 0 0,0 0 0 0 0,-1 1 0 0 0,1-1 0 0 0,0 0 0 0 0,-1 1 0 0 0,1-1 0 0 0,-1 0 0 0 0,1 1 0 0 0,0-1 0 0 0,-1 1 0 0 0,1-1 1 0 0,-1 1-1 0 0,1-1 0 0 0,-1 1 0 0 0,0 0 0 0 0,1-1 0 0 0,-1 1 0 0 0,1-1 0 0 0,-1 1 0 0 0,0 0 0 0 0,0-1 0 0 0,1 1 2 0 0,1 5 2 0 0,9 10-2 0 0,-5-2 0 0 0,5-9 0 0 0,-6 9 0 0 0,22 35 0 0 0,-26-48 0 0 0,-1 1 0 0 0,1-1 0 0 0,-1 1 0 0 0,1-1 0 0 0,-1 1 0 0 0,0-1 0 0 0,0 1 0 0 0,0-1 0 0 0,0 1 0 0 0,0-1 0 0 0,0 1 0 0 0,0-1 0 0 0,0 1 0 0 0,0-1 0 0 0,0 1 0 0 0,1-1 0 0 0,-1 1 0 0 0,0-1 0 0 0,1 1 0 0 0,-1-1 0 0 0,1 1 0 0 0,4 6 0 0 0,-4-7 0 0 0,0 1 0 0 0,0-1 0 0 0,0 1 0 0 0,-1-1 0 0 0,1 1 0 0 0,0 0 0 0 0,-1-1 0 0 0,1 1 0 0 0,-1 0 0 0 0,1-1 0 0 0,-1 1 0 0 0,0 0 0 0 0,0-1 0 0 0,0 1 0 0 0,0 6 0 0 0,0-6 0 0 0,0 0 0 0 0,0 1 0 0 0,0-1 0 0 0,0 0 0 0 0,0 0 0 0 0,1 0 0 0 0,-1 1 0 0 0,0-1 0 0 0,1 0 0 0 0,0 1 0 0 0,4 6 0 0 0,-4-8 0 0 0,0 0 0 0 0,0 1 0 0 0,0-1 0 0 0,0 1 0 0 0,0 0 0 0 0,-1-1 0 0 0,1 1 0 0 0,-1-1 0 0 0,1 1 0 0 0,-1 0 0 0 0,0 0 0 0 0,1-1 0 0 0,-1 1 0 0 0,0 0 0 0 0,0 10 16 0 0,0 11-49 0 0,0-12 56 0 0,0 4 56 0 0,0 6 78 0 0,3-18-87 0 0,8 8-6 0 0,-9-9 0 0 0,-2-2 0 0 0,0 0 2 0 0,0 0 12 0 0,0 0 2 0 0,0 0 0 0 0,0 0-3 0 0,0-2-21 0 0,0-68 92 0 0,0 63-147 0 0,-1-20 20 0 0,0 21-17 0 0,1-1 0 0 0,0 1 0 0 0,0-1 0 0 0,0 1 0 0 0,1-1 0 0 0,0 1 0 0 0,0 0 1 0 0,1-3-5 0 0,3-2 0 0 0,-4 8 0 0 0,1-1 0 0 0,-1 1 0 0 0,0 0 0 0 0,0 0 0 0 0,0-1 0 0 0,-1 1 0 0 0,1 0 0 0 0,-1-1 0 0 0,1-2 0 0 0,-1 4 2 0 0,0 1 0 0 0,0-1 0 0 0,0 0 0 0 0,1 0 1 0 0,-1 0-1 0 0,1 0 0 0 0,-1 1 0 0 0,1-1 0 0 0,0 0 1 0 0,0 1-1 0 0,0-1 0 0 0,0 0 0 0 0,0 1-2 0 0,0-1 6 0 0,0 1 1 0 0,0-1-1 0 0,0 0 0 0 0,-1 1 0 0 0,1-1 0 0 0,0 0 1 0 0,-1 0-1 0 0,1 1 0 0 0,-1-1 0 0 0,1 0 0 0 0,-1 0 1 0 0,0 0-1 0 0,0 0-6 0 0,0 0 12 0 0,0 0-1 0 0,1 0 1 0 0,-1 0 0 0 0,1 0 0 0 0,-1 1-1 0 0,1-1 1 0 0,0 0 0 0 0,0 0-1 0 0,-1 0 1 0 0,1 1 0 0 0,0-1 0 0 0,1 0-1 0 0,-1 1 1 0 0,0-1 0 0 0,0 1 0 0 0,1-1-1 0 0,-1 1 1 0 0,1 0-12 0 0,5-7 21 0 0,-1-1-56 0 0,0-5-65 0 0,4 9-10 0 0,-9 4 103 0 0,-1 1-1 0 0,1-1 1 0 0,-1 0 0 0 0,0 1 0 0 0,0-1 0 0 0,1 0 0 0 0,-1 1 0 0 0,0-1 0 0 0,0 0 0 0 0,0 0 0 0 0,0 1 0 0 0,0-1 0 0 0,0 0 0 0 0,0 1 0 0 0,0-1 7 0 0,0-2-77 0 0,3 3 22 0 0,8 0 34 0 0,-6 3-22 0 0,9 11 33 0 0,2 2 10 0 0,-2 0 0 0 0,-11-4 0 0 0,-2-2 0 0 0,11 17 0 0 0,-11-25 0 0 0,-1-1 0 0 0,1 1 0 0 0,-1-1 0 0 0,1 1 0 0 0,-1-1 0 0 0,0 1 0 0 0,0-1 0 0 0,0 1 0 0 0,0-1 0 0 0,0 1 0 0 0,0-1 0 0 0,0 1 0 0 0,0-1 0 0 0,0 1 0 0 0,0-1 0 0 0,1 1 0 0 0,-1-1 0 0 0,0 1 0 0 0,1-1 0 0 0,-1 1 0 0 0,1-1 0 0 0,10 16 0 0 0,-11-16 0 0 0,1 0 0 0 0,-1 1 0 0 0,1-1 0 0 0,-1 1 0 0 0,0-1 0 0 0,0 1 0 0 0,1-1 0 0 0,-1 1 0 0 0,0-1 0 0 0,0 1 0 0 0,0-2 0 0 0,0 52 0 0 0,0 24 0 0 0,-1-68 0 0 0,2-5 0 0 0,12 22 0 0 0,-12-23-1 0 0,0 0 1 0 0,-1 0-1 0 0,1 0 1 0 0,-1 0-1 0 0,0 0 1 0 0,0 0 0 0 0,0 0-1 0 0,1 0 1 0 0,-2 0-1 0 0,1 0 1 0 0,0 1 0 0 0,0 9-26 0 0,3 0-34 0 0,8 2-9 0 0,-9-12 5 0 0,-2-2 26 0 0,0 0 105 0 0,0 0 14 0 0,0 3-19 0 0,0-2-231 0 0,0-1 55 0 0,0 0 47 0 0,0 1 42 0 0,0-1 60 0 0,0 1 74 0 0,0 1 414 0 0,0-1-394 0 0,0-1-123 0 0,0 1-54 0 0,0-1-64 0 0,0 1-74 0 0,0 0-52 0 0,0-1-74 0 0,0 1-82 0 0,0 0-90 0 0,0-1-96 0 0,0 1-104 0 0,0 0-111 0 0,0 0-118 0 0,0-1-908 0 0,0 0-1035 0 0</inkml:trace>
  <inkml:trace contextRef="#ctx0" brushRef="#br0" timeOffset="-121648.22">8357 3786 6272 0 0,'0'0'141'0'0,"0"0"23"0"0,0 0 11 0 0,-2 0-29 0 0,-5-2-114 0 0,0-4-40 0 0,0-1 29 0 0,0 5 60 0 0,5 2 75 0 0,2 0 180 0 0,-3 0 304 0 0,-2 0-382 0 0,1-1 28 0 0,-4-3 446 0 0,6 2-536 0 0,0 1-34 0 0,0 0-54 0 0,0-1-44 0 0,1 1-51 0 0,0 0-60 0 0,-2-2 445 0 0,0 3-12 0 0,-8 0-32 0 0,8 0-123 0 0,1 0-58 0 0,-3 0-71 0 0,-12 0 314 0 0,14 0-359 0 0,0 0-86 0 0,-2 3 133 0 0,-9 8-18 0 0,5-9-70 0 0,9-2-16 0 0,-1 0 0 0 0,1 0 0 0 0,0 0 0 0 0,0 1 0 0 0,-1-1 0 0 0,1 0 0 0 0,0 0 1 0 0,0 0-1 0 0,-1 0 0 0 0,1 0 0 0 0,0 0 0 0 0,0 0 0 0 0,-1 0 0 0 0,1 1 0 0 0,0-1 0 0 0,0 0 0 0 0,0 0 0 0 0,-1 0 0 0 0,1 1 0 0 0,0-1 1 0 0,0 0-1 0 0,0 0 0 0 0,0 0 0 0 0,-1 1 0 0 0,1-1 0 0 0,0 0 0 0 0,-13 26-1 0 0,11-23 2 0 0,-14 30-1 0 0,15-31 0 0 0,1 0 0 0 0,-1-1 0 0 0,0 1 0 0 0,1 0 0 0 0,0 0 0 0 0,-1 0 0 0 0,1 0 0 0 0,0 0 0 0 0,0 0 0 0 0,0 0 0 0 0,1 2 0 0 0,-1-2 0 0 0,0 1 0 0 0,0 0 0 0 0,0 0 0 0 0,0 0 0 0 0,0 0 0 0 0,-1 0 0 0 0,1-1 0 0 0,-2 3 0 0 0,0 1 0 0 0,0 1 0 0 0,0 0 0 0 0,0 0 0 0 0,0 0 0 0 0,1 0 0 0 0,0 0 0 0 0,0 0 0 0 0,1 1 0 0 0,0 49 15 0 0,0-29 50 0 0,0 1 55 0 0,0-27-116 0 0,0 0 0 0 0,0-1 0 0 0,0 1 0 0 0,1 0 1 0 0,-1 0-1 0 0,1-1 0 0 0,-1 1 0 0 0,1 0 0 0 0,0-1 1 0 0,-1 1-1 0 0,1-1 0 0 0,0 1 0 0 0,0-1 0 0 0,0 1-4 0 0,4 6 6 0 0,-4-7-5 0 0,0 1 0 0 0,-1-1 0 0 0,0 1 0 0 0,1-1 0 0 0,-1 1 0 0 0,0-1 0 0 0,0 1 0 0 0,0-1 0 0 0,0 1 0 0 0,0-1-1 0 0,0 10 34 0 0,0-5 50 0 0,3-6-20 0 0,4 1-21 0 0,7 6 136 0 0,-8-2-137 0 0,-3-2 62 0 0,0-3-60 0 0,0-1 0 0 0,-1 0 0 0 0,1 1 0 0 0,0-1 0 0 0,-1-1 0 0 0,1 1 0 0 0,0 0 0 0 0,-1 0 0 0 0,0-1 0 0 0,1 0 0 0 0,-1 1 0 0 0,0-1 0 0 0,0 0 0 0 0,1 0-44 0 0,12-15 242 0 0,-9 10-180 0 0,-2 1-54 0 0,12-27 124 0 0,-13 28-127 0 0,-3 4-3 0 0,0 1 0 0 0,0-1 0 0 0,1 0 0 0 0,-1 1 1 0 0,0-1-1 0 0,1 1 0 0 0,-1-1 0 0 0,1 0 0 0 0,-1 1 0 0 0,1-1 0 0 0,-1 1 1 0 0,1-1-1 0 0,-1 1 0 0 0,1-1 0 0 0,-1 1 0 0 0,1 0 0 0 0,-1-1 1 0 0,1 1-1 0 0,0 0 0 0 0,-1-1 0 0 0,1 1 0 0 0,0 0-2 0 0,4-3 13 0 0,-4 3-11 0 0,0-1 0 0 0,0 1 0 0 0,0-1 0 0 0,0 0 1 0 0,0 1-1 0 0,0-1 0 0 0,-1 0 0 0 0,1 0 0 0 0,0 0 0 0 0,-1 1 0 0 0,1-1 0 0 0,0 0 1 0 0,-1 0-1 0 0,1 0 0 0 0,-1 0 0 0 0,1 0 0 0 0,-1 0 0 0 0,0 0 0 0 0,1 0 0 0 0,-1 0 1 0 0,0 0-1 0 0,0 0 0 0 0,0 0 0 0 0,0-1 0 0 0,0 1 0 0 0,0-1-2 0 0,0 0 3 0 0,1-1-1 0 0,-1 1 0 0 0,0 0 1 0 0,1-1-1 0 0,0 1 1 0 0,-1 0-1 0 0,1-1 1 0 0,0 1-3 0 0,4-7 0 0 0,-4 8 0 0 0,0 0 0 0 0,0-1 0 0 0,0 1 0 0 0,0-1 0 0 0,0 0 0 0 0,-1 1 0 0 0,1-1 0 0 0,0 1 0 0 0,-1-1 0 0 0,0 0 0 0 0,1 0 0 0 0,-1 1 0 0 0,0-1 0 0 0,0 0 0 0 0,0-5 0 0 0,0 4 0 0 0,-1 1 0 0 0,1 0 0 0 0,0 0 0 0 0,1-1 0 0 0,-1 1 0 0 0,0 0 0 0 0,1 0 0 0 0,-1 0 0 0 0,1-1 0 0 0,0 0 0 0 0,4-5 0 0 0,-4 6 0 0 0,0 1 0 0 0,0 0 0 0 0,0-1 0 0 0,-1 0 0 0 0,1 1 0 0 0,0-1 0 0 0,-1 1 0 0 0,1-1 0 0 0,-1 0 0 0 0,1 1 0 0 0,-1-1 0 0 0,0 0 0 0 0,0 0 0 0 0,0 0 0 0 0,0-63 0 0 0,0 51-15 0 0,0 14 14 0 0,0 0-1 0 0,0 0 1 0 0,0 0 0 0 0,0 0 0 0 0,0 0 0 0 0,0 0-1 0 0,0 0 1 0 0,0-1 0 0 0,0 1 0 0 0,0 0 0 0 0,0 0-1 0 0,0 0 1 0 0,0 0 0 0 0,0 0 0 0 0,0 0-1 0 0,0 0 1 0 0,0 0 0 0 0,0 0 0 0 0,0 0 0 0 0,0-1-1 0 0,0 1 1 0 0,0 0 0 0 0,0 0 0 0 0,1 0-1 0 0,-1 0 1 0 0,0 0 0 0 0,0 0 0 0 0,0 0 0 0 0,0 0-1 0 0,0 0 1 0 0,0 0 0 0 0,0 0 0 0 0,0 0 0 0 0,0 0-1 0 0,0-1 1 0 0,0 1 0 0 0,0 0 0 0 0,0 0-1 0 0,1 0 1 0 0,-1 0 0 0 0,0 0 0 0 0,0 0 0 0 0,0 0-1 0 0,0 0 1 0 0,0 0 0 0 0,0 0 0 0 0,0 0-1 0 0,0 0 1 0 0,0 0 0 0 0,0 0 0 0 0,1 0 0 0 0,-1 0-1 0 0,0 0 1 0 0,0 0 0 0 0,0 0 0 0 0,0 0 0 0 0,0 0 1 0 0,11 0-68 0 0,-8 0 4 0 0,-3 0 0 0 0,0 0 0 0 0,0 3 10 0 0,0-1 53 0 0,0 0 0 0 0,0-1 0 0 0,1 1 0 0 0,-1 0 0 0 0,1-1 0 0 0,-1 1 0 0 0,1-1 0 0 0,0 1 0 0 0,0-1 0 0 0,-1 1 0 0 0,1-1 0 0 0,0 1 1 0 0,0-1-5 0 0,1 1 1 0 0,-1 0 0 0 0,0 0 0 0 0,-1 0-1 0 0,1 0 1 0 0,0 0 0 0 0,-1 0-1 0 0,1 0 1 0 0,-1 0 0 0 0,1 0 0 0 0,-1 0-1 0 0,0 1 5 0 0,0 4-10 0 0,0-5 10 0 0,0 0 0 0 0,-1 1 0 0 0,2-1 0 0 0,-1 0 0 0 0,0 0 0 0 0,0 1 0 0 0,1-1 0 0 0,-1 0 0 0 0,1 0 0 0 0,0 1 0 0 0,4 6 0 0 0,-4-8 0 0 0,0 1 0 0 0,0-1 0 0 0,0 1 0 0 0,0-1 0 0 0,-1 1 0 0 0,1-1 0 0 0,0 1 0 0 0,-1 0 0 0 0,1-1 0 0 0,-1 1 0 0 0,0 0 0 0 0,0-1 0 0 0,1 1 0 0 0,-1 0 0 0 0,-1 6 0 0 0,1-6 0 0 0,0 0 0 0 0,0 0 0 0 0,0 1 0 0 0,0-1 0 0 0,0 0 0 0 0,1 0 0 0 0,-1 0 0 0 0,1 1 0 0 0,-1-1 0 0 0,1 1 0 0 0,4 5 0 0 0,-4-6 0 0 0,0-1 0 0 0,0 1 0 0 0,0-1 0 0 0,0 1 0 0 0,0-1 0 0 0,-1 1 0 0 0,1 0 0 0 0,-1-1 0 0 0,1 1 0 0 0,-1 0 0 0 0,1-1 0 0 0,-1 1 0 0 0,0 0 0 0 0,0 0 0 0 0,-1 7-2 0 0,2 1 1 0 0,13 20 16 0 0,-11-18 22 0 0,-2-3-17 0 0,11 19-17 0 0,-10-22-32 0 0,-1-3-76 0 0,-1 0-78 0 0,0-2 49 0 0,0 0-34 0 0,0-1-36 0 0,0 1-34 0 0,0 0-327 0 0,0-1 73 0 0,0 0-46 0 0,0 0-637 0 0,0 0-501 0 0,0 0-953 0 0</inkml:trace>
  <inkml:trace contextRef="#ctx0" brushRef="#br0" timeOffset="-121229.13">8685 3540 6688 0 0,'0'0'197'0'0,"0"0"51"0"0,0 0 128 0 0,0 0 52 0 0,0 0 11 0 0,0 0-10 0 0,0 0-45 0 0,0 0-21 0 0,0 0-3 0 0,0 0-23 0 0,0 0-94 0 0,0 0-41 0 0,0 3-8 0 0,0 13 51 0 0,0 11 190 0 0,-3-21-187 0 0,2-5-222 0 0,0 1 1 0 0,0-1 0 0 0,0 1 0 0 0,0 0 0 0 0,0-1-1 0 0,0 1 1 0 0,0 0 0 0 0,0 0 0 0 0,0 0-1 0 0,1-1 1 0 0,-1 1 0 0 0,1 0 0 0 0,-1 1-27 0 0,0 31 286 0 0,1-30-264 0 0,0 20 264 0 0,0 15 311 0 0,0-22-369 0 0,0 1-56 0 0,0 1-93 0 0,3 5-28 0 0,7 10-21 0 0,-10-32-27 0 0,2 2 15 0 0,-2-1 0 0 0,1 1-1 0 0,0 0 1 0 0,-1 0 0 0 0,1-1-1 0 0,-1 1 1 0 0,0 0 0 0 0,-1 0-1 0 0,1 1-17 0 0,-1 5 53 0 0,1 9 74 0 0,0 12 51 0 0,0-10-39 0 0,0-2-65 0 0,-1 29 117 0 0,5-22-108 0 0,3-12-22 0 0,-7-13-50 0 0,1 1-1 0 0,0-1 1 0 0,0 1-1 0 0,0-1 1 0 0,-1 1-1 0 0,1-1 1 0 0,-1 1-1 0 0,1-1 1 0 0,-1 1-1 0 0,0 0 1 0 0,0-1-1 0 0,1 1 1 0 0,-1 0-11 0 0,0 8 67 0 0,0 3 17 0 0,0-4-10 0 0,0 5 42 0 0,0-11-29 0 0,0-3-13 0 0,0 3-35 0 0,0 7-106 0 0,0-7-14 0 0,0-3 25 0 0,0 0-16 0 0,0 0-46 0 0,0 0-120 0 0,0 0-218 0 0,0 0-21 0 0,0 0-3 0 0</inkml:trace>
  <inkml:trace contextRef="#ctx0" brushRef="#br0" timeOffset="-120894.35">8570 3884 6072 0 0,'0'0'133'0'0,"0"0"23"0"0,0 0 12 0 0,3-3-23 0 0,4-3-95 0 0,-3 1 34 0 0,-2 3 128 0 0,0 0-36 0 0,1-1 87 0 0,0 0-66 0 0,-1 1-111 0 0,2 0 39 0 0,-3 1-55 0 0,1 0 37 0 0,12-4 625 0 0,-9-6-35 0 0,1 8-411 0 0,-1 0-37 0 0,1-8 213 0 0,7 6-12 0 0,-10 3-373 0 0,0 0 0 0 0,0-1 0 0 0,0 1 0 0 0,0 0 0 0 0,-1-1 0 0 0,1 0 0 0 0,0 0-77 0 0,16-15 404 0 0,-18 17-379 0 0,0 0-1 0 0,1 0 1 0 0,-1 0-1 0 0,1 0 1 0 0,0 0-1 0 0,-1 1 0 0 0,1-1 1 0 0,0 1-1 0 0,-1-1 1 0 0,1 1-1 0 0,0 0 1 0 0,0-1-1 0 0,1 1-24 0 0,8-1 67 0 0,2-6-32 0 0,0 1-9 0 0,-1 4 25 0 0,-11 2-51 0 0,0 0 1 0 0,-1 0 0 0 0,1 0-1 0 0,0 0 1 0 0,-1 0 0 0 0,1 0 0 0 0,0 0-1 0 0,-1 0 1 0 0,1-1 0 0 0,0 1 0 0 0,-1 0-1 0 0,1 0 1 0 0,0-1 0 0 0,-1 1-1 0 0,1 0 1 0 0,0-1 0 0 0,-1 1 0 0 0,1-1-1 0 0,-1 1 1 0 0,1-1 0 0 0,-1 1-1 0 0,1-1 1 0 0,-1 1 0 0 0,1-1 0 0 0,-1 0-1 0 0,0 1 0 0 0,1-1 0 0 0,-1 1-1 0 0,1-1 0 0 0,-1 0 0 0 0,1 1 1 0 0,-1-1-1 0 0,1 1 0 0 0,-1-1 1 0 0,1 1-1 0 0,-1-1 0 0 0,1 1 0 0 0,-1 0 1 0 0,1-1-1 0 0,0 1 0 0 0,-1 0 1 0 0,1-1-1 0 0,0 1 0 0 0,-1 0 0 0 0,1 0 1 0 0,0 0-1 0 0,-1 0 0 0 0,1-1 0 0 0,0 1 1 0 0,0 0-1 0 0,-1 0 0 0 0,1 0 1 0 0,0 1 0 0 0,5-1-61 0 0,-4 0 0 0 0,0 0-34 0 0,-1 0-16 0 0,1 0-35 0 0,0 0-38 0 0,-1 0-44 0 0,1 0-46 0 0,0 0-44 0 0,-1 0-39 0 0,1 0-33 0 0,0 0-117 0 0,0 0-33 0 0,4 0-1196 0 0</inkml:trace>
  <inkml:trace contextRef="#ctx0" brushRef="#br0" timeOffset="-120403.65">9046 3704 5584 0 0,'0'0'165'0'0,"0"3"-10"0"0,0 3-107 0 0,0-2 22 0 0,0-1 71 0 0,2-3 164 0 0,4 1-48 0 0,0 0-37 0 0,-5 0-176 0 0,0-1 1 0 0,0 1-1 0 0,0-1 1 0 0,0 1-1 0 0,0 0 0 0 0,0-1 1 0 0,0 1-1 0 0,0 0 0 0 0,0 0 1 0 0,0 0-1 0 0,-1 0 0 0 0,1 0 1 0 0,0 0-1 0 0,0 0 0 0 0,-1 0 1 0 0,1 0-1 0 0,-1 0 1 0 0,1 0-1 0 0,-1 0 0 0 0,1 1-44 0 0,0 10 410 0 0,-1-12-389 0 0,0 1 0 0 0,0-1-1 0 0,0 1 1 0 0,0-1 0 0 0,0 1 0 0 0,0 0-1 0 0,0-1 1 0 0,0 1 0 0 0,0-1-1 0 0,0 1 1 0 0,0-1 0 0 0,0 1-1 0 0,1-1 1 0 0,-1 1 0 0 0,0-1-1 0 0,0 1 1 0 0,0-1 0 0 0,1 0-1 0 0,-1 1 1 0 0,0-1 0 0 0,0 1 0 0 0,1-1-1 0 0,-1 1 1 0 0,0-1 0 0 0,1 0-1 0 0,-1 1 1 0 0,1-1 0 0 0,-1 0-1 0 0,1 1 1 0 0,-1-1 0 0 0,0 0-1 0 0,1 0-20 0 0,6 5 302 0 0,-1 9 156 0 0,-1-6-246 0 0,1 2 81 0 0,-4 7 40 0 0,-2-8-194 0 0,-1 4 15 0 0,1-3-23 0 0,1-3 10 0 0,2 1 40 0 0,2 0-5 0 0,1 2 60 0 0,-3 4 40 0 0,-2 3 39 0 0,1-2-67 0 0,2-2-62 0 0,0-1-59 0 0,-2-6-79 0 0,3 19 230 0 0,-6 12 66 0 0,0-14-132 0 0,1-19-478 0 0,0 1 116 0 0,0 0 104 0 0,0 0 92 0 0,0 2 115 0 0,0-1 97 0 0,0 1 151 0 0,0 3 336 0 0,0-2 353 0 0,0-8-763 0 0,0 0-34 0 0,0-2 7 0 0,0-3-94 0 0,0-2-118 0 0,0 2-99 0 0,0 0-38 0 0,-1-12 80 0 0,0 12-27 0 0,1 1 0 0 0,0-1 1 0 0,0 1-1 0 0,0-1 0 0 0,0 1 1 0 0,1-1-1 0 0,0 1 0 0 0,-1-1 1 0 0,3-3-13 0 0,3-4 15 0 0,1 0 69 0 0,7-13 131 0 0,-13 24-200 0 0,-1-1 0 0 0,1 1-1 0 0,-1-1 1 0 0,0 1-1 0 0,1-1 1 0 0,-1 1-1 0 0,0-1 1 0 0,0 1 0 0 0,0-1-1 0 0,0 1-14 0 0,0-1 11 0 0,0 1-1 0 0,0-1 0 0 0,0 1 1 0 0,0-1-1 0 0,0 1 0 0 0,1-1 1 0 0,-1 1-1 0 0,0-1 0 0 0,1 1 1 0 0,0-1-11 0 0,3-7-14 0 0,5-6-86 0 0,5-10-108 0 0,-12 9 93 0 0,-2 15 113 0 0,0 0 0 0 0,0 0 0 0 0,0 0 0 0 0,0 0 0 0 0,0 1 0 0 0,0-1 1 0 0,1 0-1 0 0,-1 0 0 0 0,0 0 0 0 0,0 0 0 0 0,1 0 0 0 0,-1 1 0 0 0,0-1 0 0 0,1 0 0 0 0,-1 0 2 0 0,7-4 0 0 0,-6 5 0 0 0,-1 0 0 0 0,0 0 0 0 0,1-1 0 0 0,-1 1 0 0 0,1 0 0 0 0,-1 0 0 0 0,1-1 0 0 0,-1 1 0 0 0,0-1 0 0 0,1 1 0 0 0,-1 0 0 0 0,0-1 0 0 0,1 1 0 0 0,-1-1 0 0 0,0 1 0 0 0,0-1 0 0 0,1 1 0 0 0,-1-1 0 0 0,0 1 0 0 0,0-1 0 0 0,0 1 0 0 0,0-1 0 0 0,0 1 0 0 0,0-1 0 0 0,0 1 0 0 0,0-1 0 0 0,0 1 0 0 0,0-1 0 0 0,0 1 0 0 0,0-1 0 0 0,0 1 0 0 0,0-1 0 0 0,0-1 0 0 0,0 0 0 0 0,0 0 0 0 0,1 0 0 0 0,-1 1 0 0 0,1-1 0 0 0,-1 0 0 0 0,1 0 0 0 0,-1 1 0 0 0,1-1 0 0 0,0 0 0 0 0,0 1 0 0 0,0-1 0 0 0,0 0 0 0 0,0 1 0 0 0,0-1 0 0 0,0 1 0 0 0,0-1 0 0 0,0 0 0 0 0,-1 0 0 0 0,1 1 0 0 0,0-1 0 0 0,-1 0 0 0 0,1 0 0 0 0,-1 0 0 0 0,0 1 0 0 0,0-1 0 0 0,0 0 0 0 0,0 1 0 0 0,0 1 0 0 0,0-1 0 0 0,0 1 0 0 0,0-1 0 0 0,0 1 0 0 0,0-1 0 0 0,0 1 0 0 0,0-1 0 0 0,0 1 0 0 0,0-1 0 0 0,0 1 0 0 0,0-1 0 0 0,0 1 0 0 0,1-1 0 0 0,-1 1 0 0 0,0-1 0 0 0,0 1 0 0 0,0-1 0 0 0,1 1 0 0 0,-1-1 0 0 0,0 1 0 0 0,1-1 0 0 0,-1 1 0 0 0,0 0 0 0 0,1-1 0 0 0,-1 1 0 0 0,1 0 0 0 0,-1-1 0 0 0,0 1 0 0 0,1 0 0 0 0,-1 0 0 0 0,1-1 0 0 0,6-3 0 0 0,-2-7 0 0 0,6 5 0 0 0,-10 6 0 0 0,-1-1-1 0 0,0 0 0 0 0,1 1 0 0 0,-1-1 0 0 0,0 0 0 0 0,1 1 0 0 0,-1-1 0 0 0,0 0 0 0 0,0 1 1 0 0,0-1-1 0 0,0 0 0 0 0,0 0 0 0 0,0 1 0 0 0,0-1 0 0 0,0 0 1 0 0,0 1-1 0 0,0 0 0 0 0,0 0 0 0 0,0 0 0 0 0,0 0 0 0 0,0 0 1 0 0,0 0-1 0 0,0 0 0 0 0,0 0 0 0 0,0-1 0 0 0,0 1 0 0 0,0 0 0 0 0,0 0 0 0 0,0 0 0 0 0,0 0 0 0 0,0 0 0 0 0,0 0 0 0 0,0 0 0 0 0,0 0 0 0 0,0 0 0 0 0,0 0 0 0 0,0-1 1 0 0,0 1-1 0 0,0 0 0 0 0,0 0 0 0 0,0 0 0 0 0,0 0 0 0 0,0 0 0 0 0,0 0 0 0 0,0 0 0 0 0,1 0 0 0 0,-1 0 0 0 0,0 0 0 0 0,0 0 0 0 0,0 0 0 0 0,0 0 0 0 0,0 0 1 0 0,0-1-1 0 0,0 1 0 0 0,0 0 0 0 0,0 0 0 0 0,0 0 0 0 0,0 0 0 0 0,1 0 0 0 0,-1 0 0 0 0,0 0 0 0 0,0 0 0 0 0,0 0 0 0 0,0 0 0 0 0,0 0 0 0 0,0 0 0 0 0,0 0 0 0 0,0 0 1 0 0,0 0-1 0 0,1 0 0 0 0,-1 0 0 0 0,0 0 0 0 0,0 1 1 0 0,11-1-24 0 0,-11 0 23 0 0,0 0-1 0 0,0 0 1 0 0,0 0 0 0 0,0 0 0 0 0,0 0-1 0 0,0 0 1 0 0,0 0 0 0 0,1 0 0 0 0,-1 0-1 0 0,0 0 1 0 0,0 0 0 0 0,0 0 0 0 0,0 0-1 0 0,0 0 1 0 0,0 0 0 0 0,0 0 0 0 0,0 0-1 0 0,0 0 1 0 0,0 0 0 0 0,1 0 0 0 0,-1 0 0 0 0,0 0-1 0 0,0 0 1 0 0,0-1 0 0 0,0 1 0 0 0,0 0-1 0 0,0 0 1 0 0,0 0 0 0 0,0 0 0 0 0,0 0-1 0 0,0 0 1 0 0,0 0 0 0 0,0 0 0 0 0,0 0-1 0 0,0 0 1 0 0,1 0 0 0 0,-1 0 0 0 0,0 0-1 0 0,0-1 1 0 0,0 1 0 0 0,0 0 0 0 0,0 0-1 0 0,0 0 1 0 0,0 0 0 0 0,0 0 0 0 0,0 0 0 0 0,0 0-1 0 0,0 0 1 0 0,0 0 0 0 0,0-1 0 0 0,0 1-1 0 0,0 0 1 0 0,0 0 0 0 0,0 0 0 0 0,0 0-1 0 0,0 0 1 0 0,-1 0 1 0 0,1-11-155 0 0,0 8-33 0 0,4 3 28 0 0,-2 0 67 0 0,1 0 45 0 0,1 0 2 0 0,-3 0-2 0 0,2 0-208 0 0,-3 0-28 0 0,0 0-4 0 0,0 0 104 0 0,3 0 32 0 0,7 0-266 0 0,7 0-335 0 0,-15 0 495 0 0,-2 1 15 0 0,1 0-38 0 0,-1 0-97 0 0,0 1-115 0 0,0 0-102 0 0,0 0 94 0 0,1 0-39 0 0,0 1-622 0 0,4-1-480 0 0,4-1-918 0 0</inkml:trace>
  <inkml:trace contextRef="#ctx0" brushRef="#br0" timeOffset="-120137.28">9570 3753 6656 0 0,'0'3'197'0'0,"0"9"-83"0"0,0-2-42 0 0,1 0-30 0 0,0 0-36 0 0,4 1-25 0 0,2-4 87 0 0,-6-6 96 0 0,0 1-36 0 0,1 2 40 0 0,-2 0-74 0 0,-1 1-31 0 0,0-2 49 0 0,1 4 78 0 0,0-5-127 0 0,0 1 0 0 0,0-1 0 0 0,0 0 1 0 0,0 0-1 0 0,0 1 0 0 0,1-1 0 0 0,-1 0 0 0 0,0 0 0 0 0,1 0 0 0 0,0 2-63 0 0,4 4 181 0 0,2 5 116 0 0,-5-2-53 0 0,-3 6 135 0 0,0-12-271 0 0,1-1 0 0 0,0 1 0 0 0,0-1 0 0 0,0 1 0 0 0,0-1 0 0 0,1 1 1 0 0,-1-1-1 0 0,1 1 0 0 0,2 3-108 0 0,2 0 153 0 0,1 3 64 0 0,-4 3 37 0 0,-2 8 165 0 0,0-11-154 0 0,0-3-138 0 0,0-1-71 0 0,0 2-58 0 0,0-2-53 0 0,0 2-58 0 0,0 1-64 0 0,0 2-71 0 0,0-11-26 0 0,0 0-45 0 0,0-1-39 0 0,0 0-36 0 0,0 1-117 0 0,0-1-35 0 0,0 0-1212 0 0</inkml:trace>
  <inkml:trace contextRef="#ctx0" brushRef="#br0" timeOffset="-119888.77">9554 3687 8840 0 0,'-3'0'197'0'0,"1"0"-163"0"0,-5-1 115 0 0,2-3-32 0 0,0-2 26 0 0,-3-2 86 0 0,5 0-156 0 0,3 5-13 0 0,0 1 87 0 0,-3-1 168 0 0,2 2-192 0 0,-1-1-53 0 0,-1-1 2 0 0,2 2-7 0 0,0 0 38 0 0,0 0 20 0 0,0-1 40 0 0,-1 1 47 0 0,1-1 53 0 0,1 2 89 0 0,2-3-154 0 0,2-1-48 0 0,3-2 11 0 0,-4 1 41 0 0,-2 1-106 0 0,-2-4-22 0 0,1 8-45 0 0,0 0-26 0 0,0 0 0 0 0,0 0-1 0 0,0 0 1 0 0,0 0 0 0 0,0 0 0 0 0,0 0-1 0 0,0 0 1 0 0,0-1 0 0 0,0 1-1 0 0,0 0 1 0 0,0 0 0 0 0,0 0 0 0 0,0 0-1 0 0,0 0 1 0 0,0 0 0 0 0,0 0-1 0 0,0 0 1 0 0,0 0 0 0 0,0-1 0 0 0,0 1-1 0 0,0 0 1 0 0,0 0 0 0 0,0 0-1 0 0,0 0 1 0 0,0 0 0 0 0,0 0 0 0 0,0 0-1 0 0,0 0 1 0 0,0 0 0 0 0,0 0-1 0 0,0 0 1 0 0,0 0 0 0 0,1 0 0 0 0,-1-1-1 0 0,0 1 1 0 0,0 0 0 0 0,0 0-1 0 0,0 0 1 0 0,0 0 0 0 0,0 0 0 0 0,0 0-1 0 0,0 0 1 0 0,0 0 0 0 0,0 0-1 0 0,1 0 1 0 0,-1 0 0 0 0,0 0 0 0 0,0 0-1 0 0,0 0 1 0 0,0 0 0 0 0,0 0-1 0 0,0 0 1 0 0,0 0 0 0 0,0 0 0 0 0,0 0-1 0 0,0 0 1 0 0,1 0-3 0 0,2 1-8 0 0,6-1 72 0 0,-5 0-70 0 0,-1-1-36 0 0,0 1-29 0 0,-1-1-41 0 0,0 1-48 0 0,-1-1-56 0 0,0 0-28 0 0,0-1-49 0 0,-1 1-44 0 0,1-1-37 0 0,0-1-466 0 0,0 1-85 0 0,4 0-642 0 0,4 1-887 0 0</inkml:trace>
  <inkml:trace contextRef="#ctx0" brushRef="#br0" timeOffset="-119674.58">9865 3687 6160 0 0,'0'0'133'0'0,"0"0"23"0"0,0 0 13 0 0,3 0-18 0 0,0 1-156 0 0,1-1 80 0 0,1 2 180 0 0,3 3 294 0 0,-6-3-346 0 0,1 0-62 0 0,-1 0-100 0 0,0 0 204 0 0,-1-1-45 0 0,0-1-39 0 0,1 1-36 0 0,-1-1-14 0 0,0 0-35 0 0,0 0-21 0 0,1-1-15 0 0,1 0 30 0 0,-1 1 73 0 0,1 1 91 0 0,-2 0-65 0 0,1 1 40 0 0,1 1-79 0 0,0 0 63 0 0,9 8 483 0 0,-7-6-436 0 0,-1-2-107 0 0,-1-1-111 0 0,2 0 90 0 0,-4-1-86 0 0,-1-1 0 0 0,1 0 0 0 0,0 0 0 0 0,-1 1 0 0 0,1-1 0 0 0,0 0 0 0 0,-1 1 0 0 0,1-1 0 0 0,-1 1 0 0 0,1-1 0 0 0,-1 1 0 0 0,1-1 0 0 0,-1 1 0 0 0,1-1 0 0 0,-1 1 0 0 0,1 0 0 0 0,-1-1 0 0 0,0 1 0 0 0,1-1 0 0 0,-1 1-1 0 0,0 0 1 0 0,1 0-26 0 0,1 4 103 0 0,25 28 641 0 0,-7 8 63 0 0,-10-18-411 0 0,1 0-38 0 0,2 0-41 0 0,2 1-41 0 0,-6-2-140 0 0,-5-11-59 0 0,2 2 46 0 0,-5-10-99 0 0,18 33 317 0 0,-6-9-146 0 0,-13-26-187 0 0,1 0 1 0 0,0 0-1 0 0,0 0 0 0 0,-1 0 1 0 0,1 0-1 0 0,0 0 1 0 0,0 0-1 0 0,0 0 1 0 0,0-1-1 0 0,0 1 1 0 0,1 0-1 0 0,-1-1 1 0 0,0 1-1 0 0,0 0 1 0 0,0-1-9 0 0,11 8 87 0 0,-9 3-77 0 0,-4-8-7 0 0,1 6-4 0 0,3-2 52 0 0,8 4-26 0 0,-7-4 42 0 0,-5 3-54 0 0,1-10-6 0 0,0 2 30 0 0,0-2-101 0 0,0 0-17 0 0,0 0 24 0 0,0 0-15 0 0,0 0-48 0 0,0 0-123 0 0,0 0-220 0 0,0 0 264 0 0,0 0-15 0 0,0 0-54 0 0,0 0-113 0 0,0 0-132 0 0,0 0-118 0 0,0 0 95 0 0,0 0-45 0 0,0 0-674 0 0,0 0-526 0 0,0 0-1002 0 0</inkml:trace>
  <inkml:trace contextRef="#ctx0" brushRef="#br0" timeOffset="-119427.33">10144 3671 6240 0 0,'0'0'182'0'0,"-1"0"-43"0"0,-1 0 2 0 0,-6 2 185 0 0,4 2 52 0 0,3 12 469 0 0,1 0-121 0 0,-4-5-275 0 0,-1-2-177 0 0,-1 3 125 0 0,4 0-89 0 0,1-4-109 0 0,0-1-46 0 0,-1 0-15 0 0,-2 4 9 0 0,-2 5 57 0 0,1 14 143 0 0,-1-14-131 0 0,1-3-33 0 0,2 10 47 0 0,3-19-191 0 0,0-1 1 0 0,-1 1-1 0 0,1 0 1 0 0,-1-1-1 0 0,0 1 1 0 0,0 0-1 0 0,0-1 1 0 0,0 1-1 0 0,-1-1-41 0 0,-4 13 144 0 0,1 11 49 0 0,-6-5-7 0 0,6 5-12 0 0,-2-13-81 0 0,6-13-80 0 0,0 1 1 0 0,0-1-1 0 0,1 1 0 0 0,-1-1 0 0 0,0 1 0 0 0,1-1 0 0 0,-1 1 1 0 0,1 0-1 0 0,0-1 0 0 0,-1 1 0 0 0,1 0 0 0 0,0-1 0 0 0,0 1-13 0 0,0 0 13 0 0,0-1-1 0 0,0 1 1 0 0,-1-1-1 0 0,1 1 1 0 0,0 0-1 0 0,-1-1 0 0 0,1 1 1 0 0,-1-1-1 0 0,0 1 1 0 0,1-1-1 0 0,-1 1 1 0 0,0-1-1 0 0,0 1-12 0 0,-6 11 60 0 0,2 15-40 0 0,-6-9-20 0 0,10-18 0 0 0,1 1 0 0 0,-1-1 0 0 0,1 1 0 0 0,0-1 0 0 0,-1 1 0 0 0,1-1 0 0 0,0 1 0 0 0,0-1 0 0 0,0 1 0 0 0,0-1 0 0 0,0-1 0 0 0,0 6-29 0 0,0-3-75 0 0,-1 0-77 0 0,0-2 48 0 0,0 0-32 0 0,1 0-37 0 0,-2-1-33 0 0,0 1-325 0 0,0-1 72 0 0,1 1-45 0 0,-3-1-635 0 0,2 0-503 0 0,2 0-956 0 0</inkml:trace>
  <inkml:trace contextRef="#ctx0" brushRef="#br0" timeOffset="-118936.04">10537 3097 7248 0 0,'0'0'209'0'0,"0"0"-85"0"0,0 0 33 0 0,0 0 279 0 0,3 0 63 0 0,-3 0-477 0 0,1 0-1 0 0,-1 0 0 0 0,0 0 1 0 0,1 0-1 0 0,-1 0 1 0 0,1 0-1 0 0,-1 0 1 0 0,1 0-1 0 0,-1 1 1 0 0,0-1-1 0 0,1 0 1 0 0,-1 0-1 0 0,1 0 1 0 0,-1 0-1 0 0,0 1 0 0 0,1-1 1 0 0,-1 0-1 0 0,1 0 1 0 0,-1 1-1 0 0,0-1 1 0 0,1 0-1 0 0,-1 0 1 0 0,0 1-1 0 0,0-1 1 0 0,1 0-1 0 0,-1 1 1 0 0,0-1-1 0 0,0 1 0 0 0,1-1 1 0 0,-1 0-1 0 0,0 1-21 0 0,5 6 327 0 0,6-1 26 0 0,-6 4-53 0 0,6-4-10 0 0,-5 8 0 0 0,5-1-33 0 0,-9-11-219 0 0,0 0 1 0 0,0 0 0 0 0,-1 0 0 0 0,1-1 0 0 0,-1 2-1 0 0,1-1 1 0 0,-1 0 0 0 0,0 0 0 0 0,1 2-39 0 0,2 9 143 0 0,-3-8-88 0 0,0-1 0 0 0,0 0 0 0 0,1 0 0 0 0,-1 0 0 0 0,1 0 0 0 0,0-1 1 0 0,1 1-1 0 0,-1 0-55 0 0,1 2 45 0 0,0 0-1 0 0,0 1 1 0 0,0-1 0 0 0,-1 1 0 0 0,0-1 0 0 0,0 6-45 0 0,0-3 45 0 0,1 0-1 0 0,0 0 1 0 0,0 0 0 0 0,1 1-45 0 0,0-2 54 0 0,-1 1 1 0 0,0-1-1 0 0,1 6-54 0 0,5 26 202 0 0,4 9 81 0 0,-3-27-102 0 0,-4 5 23 0 0,0-10-55 0 0,-5-14-114 0 0,1 0 1 0 0,-1 1-1 0 0,0-1 0 0 0,0 1 0 0 0,-1-1 0 0 0,1 1 0 0 0,-1-1 1 0 0,1 3-36 0 0,0 13 197 0 0,6-3-52 0 0,-1 1 17 0 0,-5-9-67 0 0,0 3 35 0 0,-1 42 416 0 0,0 2-101 0 0,0 112 682 0 0,0-160-1072 0 0,-1 0 0 0 0,0 0-1 0 0,0 0 1 0 0,-1 0-1 0 0,0 0 1 0 0,0 0-55 0 0,-3 10 112 0 0,0 16 112 0 0,0-16-111 0 0,3-10-60 0 0,0-1 0 0 0,0 1 0 0 0,1 0 0 0 0,0 0 0 0 0,1 0 0 0 0,-1 0-53 0 0,1-3 19 0 0,0 0-1 0 0,0-1 1 0 0,-1 1-1 0 0,0 0 1 0 0,0-1-1 0 0,0 1 1 0 0,0-1 0 0 0,0 1-1 0 0,-1-1-18 0 0,-3 13 66 0 0,-1 11 30 0 0,3-19-40 0 0,0-1 0 0 0,-1 0-1 0 0,-4 7-55 0 0,-1 2 65 0 0,6-10-43 0 0,1-3-6 0 0,-10 21 74 0 0,10-8-39 0 0,2-15-49 0 0,0 0 0 0 0,0 0-1 0 0,0 0 1 0 0,0 0-1 0 0,0 0 1 0 0,0 0-1 0 0,0-1 1 0 0,-1 1 0 0 0,1 0-1 0 0,0 0 1 0 0,0 0-1 0 0,-1 0 1 0 0,1-1 0 0 0,-1 1-1 0 0,1 0-1 0 0,-7 4 31 0 0,1 0-12 0 0,5 2-38 0 0,1-7 17 0 0,0 0 0 0 0,0 0 0 0 0,0 0 0 0 0,0 0 0 0 0,0 0 0 0 0,0 0 1 0 0,0 0-1 0 0,0 0 0 0 0,0 0 0 0 0,0 1 0 0 0,0-1 0 0 0,0 0 0 0 0,0 0 0 0 0,0 0 0 0 0,0 0 0 0 0,0 0 1 0 0,0 0-1 0 0,0 0 0 0 0,0 0 0 0 0,0 0 0 0 0,0 0 0 0 0,0 1 0 0 0,0-1 0 0 0,0 0 0 0 0,0 0 1 0 0,0 0-1 0 0,0 0 0 0 0,0 0 0 0 0,0 0 0 0 0,0 0 0 0 0,0 0 0 0 0,0 0 0 0 0,0 0 0 0 0,0 0 0 0 0,-1 0 1 0 0,1 0-1 0 0,0 0 0 0 0,0 0 0 0 0,0 0 0 0 0,0 0 0 0 0,0 1 0 0 0,0-1 0 0 0,0 0 0 0 0,0 0 1 0 0,0 0-1 0 0,0 0 0 0 0,-1 0 0 0 0,1 0 0 0 0,0 0 0 0 0,0 0 0 0 0,0 0 0 0 0,0 0 0 0 0,0-1 0 0 0,0 1 1 0 0,0 0-1 0 0,0 0 0 0 0,-1 0 2 0 0,0 0 38 0 0,-1 1-44 0 0,1-1-45 0 0,-1 0-46 0 0,1 1-47 0 0,0-1-48 0 0,0 1-50 0 0,0 0-49 0 0,0 0-51 0 0,1 0-52 0 0,-1 0-53 0 0,1 0-54 0 0,-1 0-55 0 0,1 1-55 0 0,0-1-57 0 0,0 1-57 0 0,0 0-1518 0 0,0-1-1274 0 0</inkml:trace>
  <inkml:trace contextRef="#ctx0" brushRef="#br0" timeOffset="-84125.08">1032 2999 5264 0 0,'0'3'116'0'0,"0"-3"-96"0"0,-1 8 31 0 0,2-4 16 0 0,2 0 73 0 0,8 10-9 0 0,-3 2-102 0 0,0 1-31 0 0,-4-3 56 0 0,-3-8-5 0 0,-2 2 56 0 0,1-1 79 0 0,-1 1 103 0 0,1-4-96 0 0,0 1 35 0 0,-1 7 151 0 0,1-7-237 0 0,-1 0 0 0 0,1 0 1 0 0,0 0-1 0 0,0 0 0 0 0,1 0 1 0 0,-1 0-1 0 0,1 0 0 0 0,0-1 1 0 0,1 2-141 0 0,3 3 202 0 0,-4-8-167 0 0,0 1 1 0 0,0-1-1 0 0,0 1 1 0 0,0-1-1 0 0,-1 1 1 0 0,1-1-1 0 0,0 1 1 0 0,-1 0-1 0 0,0-1 0 0 0,1 1 1 0 0,-1 0-1 0 0,0-1 1 0 0,0 1-1 0 0,1 0-35 0 0,-1 15 387 0 0,0-1-73 0 0,0 0-63 0 0,0 1-50 0 0,0 12 72 0 0,0 19 80 0 0,0-27-174 0 0,0-19-165 0 0,0-1 0 0 0,0 1 0 0 0,0 0 0 0 0,0-1 0 0 0,1 1 1 0 0,-1-1-1 0 0,1 1 0 0 0,0 0 0 0 0,-1-1 0 0 0,1 1 0 0 0,0-1 1 0 0,0 0-1 0 0,0 1-14 0 0,5 12 78 0 0,-2 6 8 0 0,-5 18 130 0 0,1-17-84 0 0,0-20-122 0 0,0 1 1 0 0,0 0 0 0 0,0 0-1 0 0,1-1 1 0 0,-1 1 0 0 0,1 0 0 0 0,-1-1-1 0 0,1 1 1 0 0,-1-1 0 0 0,1 1-1 0 0,0-1 1 0 0,0 1 0 0 0,1 0-11 0 0,-1 0 11 0 0,0 0 1 0 0,0-1-1 0 0,0 1 1 0 0,0 0-1 0 0,-1 0 0 0 0,1 0 1 0 0,0 0-1 0 0,-1 0 1 0 0,1 0-1 0 0,-1 0 1 0 0,0 0-1 0 0,0 0 1 0 0,0 2-12 0 0,0 14 59 0 0,0 50 260 0 0,0-45-240 0 0,0-21-68 0 0,0 0 0 0 0,0-1 0 0 0,0 1 0 0 0,-1 0 0 0 0,1 0 0 0 0,-1 0 0 0 0,1-1 0 0 0,-1 1 0 0 0,0 0 0 0 0,0-1 0 0 0,1 1 0 0 0,-1-1 0 0 0,-1 2-11 0 0,1-2 6 0 0,0 0 1 0 0,0 0 0 0 0,1 0 0 0 0,-1 1-1 0 0,0-1 1 0 0,1 0 0 0 0,-1 0 0 0 0,1 0 0 0 0,0 0-1 0 0,-1 0 1 0 0,1 1 0 0 0,0-1 0 0 0,0 0-1 0 0,0 0 1 0 0,0 1 0 0 0,0-1 0 0 0,0 0 0 0 0,0 0-1 0 0,0 1 1 0 0,0-1 0 0 0,1 0 0 0 0,-1 0-1 0 0,0 0 1 0 0,1 1-7 0 0,1 4 17 0 0,5 19 57 0 0,-3 6 41 0 0,-4 15 63 0 0,0-23-35 0 0,2-10-82 0 0,4 3-17 0 0,1 1 1 0 0,-5-1 20 0 0,-2-14-58 0 0,0 0 0 0 0,0-1 0 0 0,0 1 0 0 0,1 0 0 0 0,-1-1 1 0 0,1 1-1 0 0,-1-1 0 0 0,1 1 0 0 0,-1-1 0 0 0,1 1 1 0 0,0-1-1 0 0,0 1 0 0 0,0-1-7 0 0,5 13 32 0 0,-2 7-4 0 0,-4 45 145 0 0,-1-44-150 0 0,1-20-20 0 0,0 0 1 0 0,0 0-1 0 0,1 0 1 0 0,-1 0 0 0 0,0 0-1 0 0,1 0 1 0 0,-1 0-1 0 0,1 0 1 0 0,0 0-1 0 0,0 0 1 0 0,0 0-1 0 0,0-1 1 0 0,1 3-4 0 0,-1-3 2 0 0,0 0 0 0 0,0 1 0 0 0,-1-1 1 0 0,1 1-1 0 0,0-1 0 0 0,-1 1 0 0 0,1 0 0 0 0,-1-1 1 0 0,1 1-1 0 0,-1 0 0 0 0,0-1 0 0 0,0 1 1 0 0,0 1-3 0 0,0 79 64 0 0,0-82-64 0 0,0 1 1 0 0,0-1 0 0 0,0 1-1 0 0,0-1 1 0 0,0 1 0 0 0,0-1-1 0 0,0 1 1 0 0,0-1 0 0 0,0 1 0 0 0,0-1-1 0 0,0 1 1 0 0,0-1 0 0 0,0 0-1 0 0,0 1 1 0 0,0-1 0 0 0,0 1-1 0 0,1-1 1 0 0,-1 1 0 0 0,0-1 0 0 0,0 1-1 0 0,0-1 1 0 0,1 0 0 0 0,-1 1-1 0 0,0-1 1 0 0,1 0 0 0 0,-1 1-1 0 0,0-1 1 0 0,1 0 0 0 0,-1 1 0 0 0,0-1-1 0 0,1 0 1 0 0,-1 0 0 0 0,1 1-1 0 0,-1-1 1 0 0,1 0-1 0 0,-1 0 1 0 0,1 0 1 0 0,-1 1-1 0 0,0-1 0 0 0,1 0 0 0 0,-1 0 1 0 0,0 0-1 0 0,1 1 0 0 0,-1-1 0 0 0,0 0 1 0 0,1 0-1 0 0,-1 1 0 0 0,0-1 0 0 0,1 0 1 0 0,-1 1-1 0 0,0-1 0 0 0,0 0 0 0 0,1 1 1 0 0,-1-1-1 0 0,0 0 0 0 0,0 1 1 0 0,1-1-2 0 0,-1 4 1 0 0,1-1 1 0 0,0 1 0 0 0,-1-1 0 0 0,1 1 0 0 0,-1-1 0 0 0,0 1 0 0 0,0 0-2 0 0,0 3 4 0 0,-1-5 0 0 0,1-1 0 0 0,0 1 0 0 0,0 0 0 0 0,0-1 0 0 0,0 1 0 0 0,0 0 0 0 0,1 0 0 0 0,-1-1 1 0 0,0 1-1 0 0,1 0 0 0 0,-1-1 0 0 0,2 2-4 0 0,4 2 15 0 0,-5-5-13 0 0,-1 0 1 0 0,1 0 0 0 0,-1 1-1 0 0,1-1 1 0 0,-1 0 0 0 0,0 1-1 0 0,1-1 1 0 0,-1 0 0 0 0,1 1 0 0 0,-1-1-1 0 0,0 1 1 0 0,1-1 0 0 0,-1 0-1 0 0,0 1 1 0 0,0-1 0 0 0,1 1 0 0 0,-1-1-1 0 0,0 1 1 0 0,0-1 0 0 0,0 1-1 0 0,0-1 1 0 0,1 1 0 0 0,-1-1 0 0 0,0 1-1 0 0,0-1 1 0 0,0 1 0 0 0,0-1-1 0 0,0 1 1 0 0,0-1 0 0 0,0 1 0 0 0,0-1-1 0 0,-1 1-2 0 0,1 35 272 0 0,0-9-98 0 0,3-21-86 0 0,8 5 0 0 0,-8-9 0 0 0,-3-2 0 0 0,-1 6 22 0 0,1-1-74 0 0,1-2-6 0 0,-1 0 54 0 0,0-1-27 0 0,0 2-48 0 0,0-3-20 0 0,0 3 35 0 0,0 3 33 0 0,0 5 47 0 0,0-12-104 0 0,0 0 1 0 0,0 0 0 0 0,0 0 0 0 0,-1 0 0 0 0,1 0 0 0 0,0 0-1 0 0,0 0 1 0 0,0 0 0 0 0,0 1 0 0 0,0-1 0 0 0,0 0 0 0 0,0 0-1 0 0,0 0 1 0 0,0 0 0 0 0,0 0 0 0 0,0 0 0 0 0,0 0 0 0 0,1 0 0 0 0,-1 0-1 0 0,0 0 1 0 0,0 1 0 0 0,0-1 0 0 0,0 0 0 0 0,0 0 0 0 0,0 0-1 0 0,0 0 1 0 0,0 0 0 0 0,0 0 0 0 0,0 0 0 0 0,0 0 0 0 0,0 0-1 0 0,0 0 1 0 0,0 0 0 0 0,0 0 0 0 0,0 0 0 0 0,1 0 0 0 0,-1 0 0 0 0,0 1-1 0 0,0-1 1 0 0,0 0 0 0 0,0 0 0 0 0,0 0 0 0 0,0 0 0 0 0,0 0-1 0 0,0 0 1 0 0,0 0 0 0 0,0 0 0 0 0,1 0 0 0 0,-1 0 0 0 0,0 0-1 0 0,0 0 1 0 0,0 0 0 0 0,0 0 0 0 0,0 0 0 0 0,0 0 0 0 0,0-1 0 0 0,0 1-1 0 0,11 0 22 0 0,-8 0 33 0 0,-3 0 21 0 0,0 3 17 0 0,0 5-39 0 0,0-2 44 0 0,0-6-159 0 0,3 0-92 0 0,1 0 14 0 0,2-3 8 0 0,-5 1 38 0 0,0 0-72 0 0,0 1-11 0 0,-1-1-59 0 0,0 0-70 0 0,0 0-78 0 0,0 1 30 0 0,0 1-51 0 0,0-1-47 0 0,0 1-41 0 0,0 0-143 0 0,0 0-41 0 0,0-1-173 0 0,0 1-468 0 0</inkml:trace>
  <inkml:trace contextRef="#ctx0" brushRef="#br0" timeOffset="-83453.73">1409 4392 7312 0 0,'0'0'165'0'0,"0"0"22"0"0,3 3 9 0 0,11 8-20 0 0,-10-9-152 0 0,2-1-18 0 0,16-2 74 0 0,-20 1-32 0 0,0 1 0 0 0,0-1-1 0 0,0 0 1 0 0,0 1 0 0 0,0-1-1 0 0,-1 1 1 0 0,1-1 0 0 0,0 1-1 0 0,-1 0 1 0 0,1 0 0 0 0,0-1-1 0 0,-1 1 1 0 0,1 1-48 0 0,9 3 339 0 0,3-2 92 0 0,15-3 305 0 0,-9 0-293 0 0,-4 0-121 0 0,-2 0-55 0 0,-11 0-35 0 0,-1 0 0 0 0,22 0 103 0 0,12 0 58 0 0,-33 0-235 0 0,0 0-6 0 0,9 0-11 0 0,-7 1-91 0 0,0 0 1 0 0,0-1-1 0 0,0 0 0 0 0,0 0 0 0 0,0-1 1 0 0,0 1-1 0 0,0-1 0 0 0,0 0 1 0 0,1-1-51 0 0,7-9 160 0 0,-12 11-154 0 0,-1 0 0 0 0,0-1 0 0 0,0 1 0 0 0,0 0 0 0 0,1 0 1 0 0,-1 0-1 0 0,0-1 0 0 0,1 1 0 0 0,-1 0 0 0 0,0 0 0 0 0,0 0 0 0 0,1 0 1 0 0,-1-1-1 0 0,0 1 0 0 0,1 0 0 0 0,-1 0 0 0 0,0 0 0 0 0,1 0 1 0 0,-1 0-1 0 0,0 0 0 0 0,1 0 0 0 0,-1 0 0 0 0,0 0 0 0 0,1 0 0 0 0,-1 0 1 0 0,0 0-7 0 0,190 0-24 0 0,-104 0 112 0 0,-82 0-86 0 0,-1 0 0 0 0,0 0 1 0 0,0-1-1 0 0,1 1 1 0 0,-1-1-1 0 0,0 0 0 0 0,2-1-2 0 0,14-6 66 0 0,-18 7-56 0 0,1 1-1 0 0,-1-1 0 0 0,1 1 0 0 0,-1 0 1 0 0,0-1-1 0 0,1 1 0 0 0,-1 0 1 0 0,1 0-1 0 0,0 0 0 0 0,-1 0-9 0 0,1 0 10 0 0,-1 0 0 0 0,1 0-1 0 0,-1 0 1 0 0,1 0-1 0 0,-1 0 1 0 0,1-1 0 0 0,-1 1-1 0 0,1-1 1 0 0,-1 1 0 0 0,1-1-10 0 0,6-4 44 0 0,5-2 1 0 0,-2 6-50 0 0,-3 1-19 0 0,-6 0 18 0 0,0 0 1 0 0,0 0 0 0 0,1 0-1 0 0,-1 0 1 0 0,0 0 0 0 0,0 0-1 0 0,1-1 1 0 0,-1 1 0 0 0,0-1-1 0 0,1 0 6 0 0,5-4-32 0 0,-6 4 28 0 0,-1 0 0 0 0,1 0 0 0 0,-1 0 0 0 0,1 0 0 0 0,-1 1 1 0 0,1-1-1 0 0,0 0 0 0 0,-1 1 0 0 0,1-1 0 0 0,0 1 0 0 0,-1 0 0 0 0,1-1 0 0 0,0 1 1 0 0,0 0 3 0 0,0 0 0 0 0,0 0 0 0 0,-1 0 0 0 0,1 0 0 0 0,0-1 0 0 0,0 1 0 0 0,0-1 0 0 0,-1 0 0 0 0,1 1 0 0 0,0-1 0 0 0,0 0 0 0 0,-1 0 0 0 0,1 0 0 0 0,-1 0 0 0 0,1 0 0 0 0,-1 0 0 0 0,1 0 0 0 0,0 0 0 0 0,-1 0 0 0 0,1 1 0 0 0,0-1 0 0 0,0 1 0 0 0,0-1 0 0 0,-1 1 0 0 0,1-1 0 0 0,0 1 0 0 0,0 0 0 0 0,0 0 0 0 0,64 0 16 0 0,-65 0-10 0 0,1 0 0 0 0,0 0 0 0 0,0 1 0 0 0,0-1 0 0 0,-1 0 0 0 0,1 1 0 0 0,0 0 0 0 0,0-1 0 0 0,-1 1 0 0 0,1 0 1 0 0,0 0-1 0 0,-1 0 0 0 0,1 0-6 0 0,11 5 31 0 0,-1-4 19 0 0,-11-2-49 0 0,1 0 0 0 0,0 1 0 0 0,0-1 0 0 0,-1 0 0 0 0,1 1 0 0 0,0-1 0 0 0,-1 1 0 0 0,1-1 1 0 0,0 1-1 0 0,-1 0 0 0 0,1 0 0 0 0,-1 0 0 0 0,1 0 0 0 0,-1 0-1 0 0,8 4 1 0 0,-8-4-1 0 0,1-1 0 0 0,0 1 0 0 0,-1-1 0 0 0,1 0 0 0 0,0 1 0 0 0,0-1 0 0 0,-1 0 0 0 0,1 0 0 0 0,0 0 0 0 0,0 0 0 0 0,-2 0 0 0 0,46 0 0 0 0,-44 0-2 0 0,0 0 1 0 0,0 0 0 0 0,0 1 0 0 0,0-1 0 0 0,0 1 0 0 0,0-1 0 0 0,0 1 0 0 0,-1 0 0 0 0,1 0 0 0 0,0 0 0 0 0,0 0 0 0 0,-1 0 0 0 0,1 0-1 0 0,-1 1 1 0 0,1-1 0 0 0,-1 0 0 0 0,2 2 1 0 0,-2-1-3 0 0,1-1 0 0 0,-1 0 0 0 0,0 1 0 0 0,1-1-1 0 0,0 0 1 0 0,-1 0 0 0 0,1 0 0 0 0,0 0 0 0 0,0 0 0 0 0,-1 0-1 0 0,1 0 1 0 0,0-1 0 0 0,0 1 0 0 0,0-1 0 0 0,0 1 0 0 0,0-1 0 0 0,2 0 3 0 0,0 0 0 0 0,1 0 0 0 0,0 0 0 0 0,0 0 0 0 0,0 1 0 0 0,-1-1 0 0 0,1 1 0 0 0,0 0 0 0 0,-1 0 0 0 0,1 1 0 0 0,0 0 0 0 0,-1-1 0 0 0,0 2 0 0 0,1-1 0 0 0,-2-1 0 0 0,0 0 0 0 0,0 0 0 0 0,0-1 0 0 0,0 1 0 0 0,0-1 0 0 0,0 0 0 0 0,0 1 0 0 0,1-1 0 0 0,-1-1 0 0 0,0 1 0 0 0,1-1 0 0 0,5 1 0 0 0,62 0 0 0 0,-41 0 0 0 0,2 0 10 0 0,-28 0-4 0 0,1 0 0 0 0,-1 1 0 0 0,0-1 0 0 0,0 1-1 0 0,-1 0 1 0 0,1 0 0 0 0,0 0 0 0 0,0 1 0 0 0,0-1-1 0 0,-1 1 1 0 0,4 1-6 0 0,-6-2 6 0 0,0 0-1 0 0,1-1 1 0 0,-1 0 0 0 0,1 1-1 0 0,-1-1 1 0 0,1 0-1 0 0,-1 0 1 0 0,1 0 0 0 0,-1 0-1 0 0,1 0-5 0 0,44 0 160 0 0,-40 3-117 0 0,-3 1-36 0 0,-2-3-7 0 0,-1-1 0 0 0,0 1 1 0 0,1-1-1 0 0,-1 1 0 0 0,1-1 0 0 0,-1 1 0 0 0,1-1 1 0 0,-1 0-1 0 0,1 1 0 0 0,-1-1 0 0 0,1 1 1 0 0,0-1-1 0 0,-1 0 0 0 0,1 0 0 0 0,-1 1 1 0 0,1-1-1 0 0,0 0 0 0 0,32 3 0 0 0,-32-3 0 0 0,1 0 0 0 0,-1 0 0 0 0,0 0-1 0 0,0 0 1 0 0,0-1 0 0 0,1 1 0 0 0,-1 0 0 0 0,0 0 0 0 0,0-1 0 0 0,0 1 0 0 0,0-1 0 0 0,0 1 0 0 0,0-1 0 0 0,0 1 0 0 0,0-1 0 0 0,0 0 0 0 0,1 0 0 0 0,11-5 13 0 0,-8 4-3 0 0,0 2 1 0 0,0-1-1 0 0,0 0 0 0 0,0 1 1 0 0,2 0-11 0 0,9 0 0 0 0,-14 0 0 0 0,-1 0 0 0 0,1 0 0 0 0,-1 0 0 0 0,1 0 0 0 0,-1 0 0 0 0,1-1 0 0 0,-1 1 0 0 0,1 0 0 0 0,-1-1 0 0 0,1 0 0 0 0,6-5 0 0 0,1 1 0 0 0,23 3 0 0 0,-16 2 0 0 0,1 0 10 0 0,5 0 41 0 0,21 0-48 0 0,-29 0 7 0 0,-9 0 33 0 0,-4 0-42 0 0,0 0-1 0 0,-1 0 1 0 0,1 0 0 0 0,0 0-1 0 0,0 0 1 0 0,-1 0 0 0 0,1-1 0 0 0,0 1-1 0 0,-1 0 1 0 0,1 0 0 0 0,0-1-1 0 0,-1 1 1 0 0,1 0 0 0 0,0-1 0 0 0,-1 1-1 0 0,6-11 0 0 0,-6 11-3 0 0,1-1 0 0 0,-1 1 1 0 0,1 0-1 0 0,0-1 0 0 0,-1 1 1 0 0,1 0-1 0 0,0 0 0 0 0,0 0 1 0 0,-1 0-1 0 0,1-1 0 0 0,0 1 1 0 0,-1 0-1 0 0,1 0 0 0 0,0 0 1 0 0,0 0 2 0 0,4 0-184 0 0,-2 0 102 0 0,-1 0 36 0 0,2-1-10 0 0,-2 0 0 0 0,-2 0 40 0 0,1 0 0 0 0,-1 0 0 0 0,0 0 0 0 0,1 1 0 0 0,-1-1 0 0 0,0 0 0 0 0,0 0 0 0 0,1 0 0 0 0,-1 0 0 0 0,0 0 0 0 0,0 1 0 0 0,0-1 0 0 0,0 0 0 0 0,0-1 16 0 0</inkml:trace>
  <inkml:trace contextRef="#ctx0" brushRef="#br0" timeOffset="-82771.74">3179 4228 7688 0 0,'14'0'166'0'0,"-12"0"29"0"0,-2 0 14 0 0,-2 3-25 0 0,-9 8-84 0 0,9-9 2 0 0,1-1 114 0 0,1-1 181 0 0,0 0 10 0 0,0 0 2 0 0,0 0 6 0 0,0 0 1 0 0,0 0 0 0 0,0-1-177 0 0,0-1-108 0 0,-3-10 73 0 0,0 5-101 0 0,-1 2-52 0 0,0 2-43 0 0,2 0 84 0 0,2 0 49 0 0,-1-4-38 0 0,-7-8 231 0 0,5 11-277 0 0,1 0-44 0 0,0-4 134 0 0,2-8 221 0 0,0 6-125 0 0,-1 4-116 0 0,0 2-60 0 0,0 2-45 0 0,-6-3 81 0 0,6 5-98 0 0,1 0 0 0 0,-1-1 0 0 0,1 1 0 0 0,0 0 0 0 0,-1-1 0 0 0,1 1 0 0 0,-1 0 0 0 0,1-1-1 0 0,0 1 1 0 0,-1 0 0 0 0,1-1 0 0 0,0 1 0 0 0,-1-1 0 0 0,1 1 0 0 0,0-1 0 0 0,0 1 0 0 0,-1 0 0 0 0,1-1 0 0 0,0 1-1 0 0,0-1 1 0 0,0 1 0 0 0,0-1 0 0 0,0 1 0 0 0,-1-1 0 0 0,1 0 0 0 0,0 1 0 0 0,0-1 0 0 0,0 1 0 0 0,1-1-1 0 0,-1 1 1 0 0,0-1 0 0 0,0 0-5 0 0,0 0 12 0 0,0-1-1 0 0,0 0 0 0 0,-1 1 1 0 0,1-1-1 0 0,-1 0 1 0 0,1 0-1 0 0,-1 1 0 0 0,1-1 1 0 0,-1 1-1 0 0,0-1 1 0 0,0 1-1 0 0,1-1 0 0 0,-1 1 1 0 0,-1-1-12 0 0,-3-6 51 0 0,-11-25 172 0 0,15 31-208 0 0,1 0 1 0 0,-1 0-1 0 0,1 0 1 0 0,-1 0-1 0 0,1 0 1 0 0,0 0 0 0 0,0 0-1 0 0,0 0 1 0 0,0 0-1 0 0,0 0 1 0 0,0-1-16 0 0,0 1 10 0 0,1 0 1 0 0,-1 0 0 0 0,0 0-1 0 0,0 0 1 0 0,0 0 0 0 0,-1 0-1 0 0,1 0 1 0 0,0 0-1 0 0,-1 0 1 0 0,0 1 0 0 0,0-2-11 0 0,-5-11 43 0 0,5 11-39 0 0,-1-1 0 0 0,1 1 1 0 0,1 0-1 0 0,-1-1 0 0 0,0 1 0 0 0,1-1 1 0 0,-1 0-5 0 0,1-20 84 0 0,-2 9-17 0 0,-4-3-16 0 0,0 2-14 0 0,5 8-4 0 0,-1-1 0 0 0,1 1 1 0 0,1-8-34 0 0,1-29 66 0 0,-1 19-35 0 0,0 3-31 0 0,0-1 74 0 0,0-58 379 0 0,0 48-311 0 0,0 14-113 0 0,0 1-60 0 0,-1 10 31 0 0,-1 0 0 0 0,0 0 0 0 0,0 0 0 0 0,-1 0 0 0 0,-1 0 0 0 0,-2-4 0 0 0,-4-13-18 0 0,9 23 2 0 0,1-1-1 0 0,-1 1 0 0 0,1-1 1 0 0,-1 1-1 0 0,1-1 0 0 0,0 0 1 0 0,0 1-1 0 0,1-4 17 0 0,0-10-11 0 0,-5 1 58 0 0,-1 7-37 0 0,4 8-5 0 0,0 0 0 0 0,0-1 1 0 0,0 1-1 0 0,0-1 0 0 0,0 0 0 0 0,1 1 1 0 0,-1-1-1 0 0,1 1 0 0 0,-1-1 1 0 0,1 0-1 0 0,0 0 0 0 0,-1 1 1 0 0,1-1-1 0 0,0 0-5 0 0,0-5 12 0 0,1 4-4 0 0,-1 1 0 0 0,0 0 0 0 0,0 0 1 0 0,0-1-1 0 0,0 1 0 0 0,-1 0 1 0 0,1 0-1 0 0,-1 0 0 0 0,1-1 1 0 0,-2 0-9 0 0,-3-5 14 0 0,4 7-9 0 0,0-1 0 0 0,0 1 1 0 0,1-1-1 0 0,-1 1 1 0 0,0-1-1 0 0,0 0 1 0 0,1 1-1 0 0,-1-1 1 0 0,1 0-1 0 0,-1 1 1 0 0,1-1-1 0 0,0 0 1 0 0,0 0-1 0 0,0 1 1 0 0,0-2-6 0 0,0-6 11 0 0,1 6-10 0 0,-1 0-1 0 0,1 0 0 0 0,-1-1 1 0 0,0 1-1 0 0,-1 0 1 0 0,1 0-1 0 0,0 0 0 0 0,-1 0 1 0 0,0 0-1 0 0,0 0 1 0 0,0-1-1 0 0,-12-17 0 0 0,-1-4 0 0 0,5 0 0 0 0,7 21 0 0 0,0 0 0 0 0,1 0 0 0 0,-1 0 0 0 0,1 0 0 0 0,0 0 0 0 0,1-1 0 0 0,-1 1 0 0 0,1-4 0 0 0,0-76 0 0 0,0 82 0 0 0,0 1 0 0 0,0 0 0 0 0,0 0 0 0 0,0 0 1 0 0,0 0-1 0 0,-1-1 0 0 0,1 1 0 0 0,0 0 1 0 0,-1 0-1 0 0,1 0 0 0 0,0 0 0 0 0,-1 0 1 0 0,0 0-1 0 0,1 0 0 0 0,-1 0 0 0 0,1 0 1 0 0,-2-1-1 0 0,-4-11-4 0 0,4 8-12 0 0,2 0 0 0 0,-1 0 0 0 0,0 0 0 0 0,1 0 0 0 0,0-2 16 0 0,0-58-16 0 0,0 32 16 0 0,0 0 0 0 0,0 32 0 0 0,0 1 0 0 0,0-1 0 0 0,0 0 0 0 0,0 0 0 0 0,0 1 0 0 0,0-1 0 0 0,0 0 0 0 0,0 1 0 0 0,0-1 0 0 0,-1 0 0 0 0,1 1 0 0 0,0-1 0 0 0,0 0 0 0 0,-1 1 0 0 0,1-1 0 0 0,-1 1 0 0 0,1-1 0 0 0,0 0 0 0 0,-1 1 0 0 0,1-1 0 0 0,-1 1 0 0 0,1-1 0 0 0,-1 1 0 0 0,0-1 0 0 0,1 1 0 0 0,-1 0 0 0 0,0-1 0 0 0,1 1 0 0 0,-1-1 0 0 0,1 1 0 0 0,-1 0 0 0 0,1-1 0 0 0,-1 1 0 0 0,1-1 0 0 0,-1 0 0 0 0,1 1 0 0 0,-1-1 0 0 0,1 1 0 0 0,0-1 0 0 0,-1 0 0 0 0,1 1 0 0 0,0-1 0 0 0,0 0 0 0 0,-1 1 0 0 0,1-1 0 0 0,0 0 0 0 0,0 1 0 0 0,0-1 0 0 0,0 0 0 0 0,0 1 0 0 0,0-1 0 0 0,0 0 0 0 0,0 0 0 0 0,0 1-1 0 0,0-1 1 0 0,-1 1 0 0 0,1-1-1 0 0,0 1 1 0 0,0-1 0 0 0,0 1 0 0 0,0-1-1 0 0,0 0 1 0 0,0 1 0 0 0,0-1 0 0 0,0 1-1 0 0,0-1 1 0 0,1 1 0 0 0,-1-1 0 0 0,0 1-1 0 0,0-1 1 0 0,0 1 0 0 0,1-1 0 0 0,-1 1-1 0 0,0-1 1 0 0,0 1 0 0 0,1-1 0 0 0,-1 1-1 0 0,1 0 1 0 0,-1-1 0 0 0,0 1-1 0 0,1 0 1 0 0,-1-1 0 0 0,1 1 0 0 0,-1 0-1 0 0,0-1 1 0 0,1 1 0 0 0,-1 0 0 0 0,1 0-1 0 0,-1-1 1 0 0,1 1 0 0 0,-1 0 0 0 0,1 0-1 0 0,0 0 1 0 0,-1 0 0 0 0,1 0 0 0 0,-1 0-1 0 0,1 0 1 0 0,-1 0 0 0 0,1 0 0 0 0,0 0 0 0 0,-1 0-1 0 0,0 0 0 0 0,0 0 0 0 0,0 0 0 0 0,0 0 0 0 0,0 0 0 0 0,0 0 1 0 0,0 0-1 0 0,0 0 0 0 0,0 0 0 0 0,0 0 0 0 0,1 0 0 0 0,-1 0 1 0 0,0 0-1 0 0,0 0 0 0 0,0 0 0 0 0,0 0 0 0 0,0 0 0 0 0,0 0 1 0 0,0 0-1 0 0,0 0 0 0 0,0 0 0 0 0,0 0 0 0 0,1 0 0 0 0,-1 0 0 0 0,0 0 1 0 0,0 0-1 0 0,0 0 0 0 0,0 0 0 0 0,0-1 0 0 0,0 1 0 0 0,0 0 1 0 0,0 0-1 0 0,0 0 0 0 0,0 0 0 0 0,0 0 0 0 0,0 0 0 0 0,0 0 1 0 0,0 0-1 0 0,0 0 0 0 0,0 0 0 0 0,0 0 0 0 0,0 0 0 0 0,1-1 0 0 0,-1 1 1 0 0,0 0-1 0 0,0 0 0 0 0,0 0 0 0 0,0 0 0 0 0,0 0 0 0 0,0 0 1 0 0,-1 0-1 0 0,1 0 0 0 0,0 0 0 0 0,0-1 0 0 0,0 1 0 0 0,0 0 1 0 0,0 0 0 0 0,0-14-12 0 0,0 14 12 0 0,0-1 0 0 0,1 0 0 0 0,-1 0 0 0 0,-1 0 0 0 0,1 0 0 0 0,0 0 0 0 0,0 0 0 0 0,0 1 0 0 0,0-1 0 0 0,-1 0 0 0 0,1 0 0 0 0,0 0 0 0 0,-1 0 0 0 0,1 0 0 0 0,-2-1-4 0 0,-6 1 8 0 0,-10 1-42 0 0,16 0-154 0 0,2 0-61 0 0,0 0-16 0 0,0 0 2 0 0,0 0 23 0 0,0 0 11 0 0,0 0 121 0 0,0 0-45 0 0,0 0-67 0 0,0 0-114 0 0,0 0 118 0 0,0 0-34 0 0,0 0-340 0 0,0 0 83 0 0,0 0-45 0 0,0 0-654 0 0,0 0-514 0 0,0 0-976 0 0</inkml:trace>
  <inkml:trace contextRef="#ctx0" brushRef="#br0" timeOffset="-82170.43">2704 2786 5192 0 0,'0'0'151'0'0,"-3"3"-5"0"0,-11 8-115 0 0,7-9 7 0 0,-4-1 123 0 0,-3 1 120 0 0,5 3-162 0 0,8-4-94 0 0,0 0 1 0 0,-1 0 0 0 0,1 0-1 0 0,-1 0 1 0 0,0 0 0 0 0,1-1 0 0 0,-1 1-1 0 0,0-1 1 0 0,1 1 0 0 0,-1-1-1 0 0,0 0 1 0 0,1 1 0 0 0,-1-1-1 0 0,0 0-25 0 0,-38 0 344 0 0,0 0 82 0 0,-90 0 1159 0 0,102 0-1278 0 0,0 0-35 0 0,1 0-42 0 0,-1 0-58 0 0,1 0-71 0 0,1 0-80 0 0,7 2 36 0 0,2 4-34 0 0,1 1-7 0 0,-3-6 28 0 0,-2-1-27 0 0,-35 0 106 0 0,41 0-77 0 0,11 0-34 0 0,0 0 0 0 0,-1 0-1 0 0,1 0 1 0 0,0 0-1 0 0,0 1 1 0 0,0 0 0 0 0,-1 0-12 0 0,-3 3 24 0 0,-6 0 26 0 0,-3-8 20 0 0,4-1-3 0 0,-3 3 58 0 0,-37 2 212 0 0,0 0-60 0 0,-26 0 51 0 0,4 0-72 0 0,56-2-198 0 0,2-4-16 0 0,15 4-35 0 0,0 1 0 0 0,-1 0 0 0 0,1 0 0 0 0,-1 1 0 0 0,1-1 0 0 0,0 0-1 0 0,-1 1 1 0 0,1-1 0 0 0,-1 1 0 0 0,1 0 0 0 0,-1 0 0 0 0,0 0-7 0 0,-85 0 185 0 0,3 0-50 0 0,-1 0-69 0 0,-2 0-89 0 0,85 0 23 0 0,0 0 0 0 0,0 0 0 0 0,0 0 0 0 0,0 0 0 0 0,1 1 0 0 0,-1 0 0 0 0,-1 0 0 0 0,-7 10 0 0 0,8-11 0 0 0,-1 1 0 0 0,1 0 0 0 0,0-1 0 0 0,-1 0 0 0 0,1 0 0 0 0,0 0 0 0 0,-2 0 0 0 0,-7 0 0 0 0,9-1 0 0 0,0 1 0 0 0,0 0 0 0 0,0-1 0 0 0,0 1 0 0 0,0 1 0 0 0,0-1 0 0 0,0 0 0 0 0,0 1 0 0 0,0 0 0 0 0,0 0 0 0 0,-1 0 0 0 0,-4 4 0 0 0,6-4 0 0 0,1 0 0 0 0,0 0 0 0 0,-1 0 0 0 0,1 0 0 0 0,-1-1 0 0 0,0 1 0 0 0,1 0 0 0 0,-1-1 0 0 0,0 1 0 0 0,1-1 0 0 0,-1 0 0 0 0,0 0 0 0 0,0 1 0 0 0,0-1 0 0 0,-10-1 0 0 0,9 1 0 0 0,0-1 0 0 0,-1 1 0 0 0,1 0 0 0 0,0 0 0 0 0,-1 1 0 0 0,1-1 0 0 0,0 1 0 0 0,-1-1 0 0 0,1 1 0 0 0,-1 0 0 0 0,-4 4 0 0 0,7-4 0 0 0,-1 0 0 0 0,1 0 0 0 0,-1 0 0 0 0,1 0 0 0 0,-1 0 0 0 0,0-1 0 0 0,1 1 0 0 0,-1 0 0 0 0,0-1 0 0 0,1 0 0 0 0,-1 1 0 0 0,0-1 0 0 0,1 0 0 0 0,-1 0 0 0 0,-162 0 64 0 0,147 0-64 0 0,1 0 0 0 0,2 0-23 0 0,6 0-58 0 0,5 0-81 0 0,2 0-103 0 0,1 0 21 0 0,-1 0-63 0 0,-1 0-68 0 0,-2 0-75 0 0,4 0 185 0 0,0 0-38 0 0,0 0-399 0 0,0 0-270 0 0,0 0-631 0 0</inkml:trace>
  <inkml:trace contextRef="#ctx0" brushRef="#br0" timeOffset="-80975.03">1409 3196 5640 0 0,'0'0'124'0'0,"0"0"17"0"0,0 0 12 0 0,3-3-15 0 0,8-8-73 0 0,-8 8 69 0 0,-2 0-44 0 0,0 1-26 0 0,-2-1-24 0 0,1 0-9 0 0,1 1 22 0 0,10-4 178 0 0,-6-1-70 0 0,-5 7-151 0 0,1-1 0 0 0,-1 1 0 0 0,0 0-1 0 0,0-1 1 0 0,0 1 0 0 0,1-1 0 0 0,-1 1-1 0 0,0 0 1 0 0,1-1 0 0 0,-1 1 0 0 0,0 0-1 0 0,1 0 1 0 0,-1-1 0 0 0,0 1 0 0 0,1 0-1 0 0,-1 0 1 0 0,0-1 0 0 0,1 1 0 0 0,-1 0-1 0 0,1 0 1 0 0,-1 0 0 0 0,1 0 0 0 0,-1 0-1 0 0,0 0 1 0 0,1-1 0 0 0,-1 1 0 0 0,1 0 0 0 0,-1 0-1 0 0,1 0 1 0 0,-1 1 0 0 0,1-1-10 0 0,-1 0 4 0 0,0 0 0 0 0,0 0 0 0 0,0 0 0 0 0,0 0 0 0 0,0 0 0 0 0,0 0 0 0 0,0 0 0 0 0,0 0 0 0 0,1 0 0 0 0,-1 0 1 0 0,0 0-1 0 0,0 0 0 0 0,0 0 0 0 0,0 0 0 0 0,0 0 0 0 0,0 0 0 0 0,0 0 0 0 0,0 0 0 0 0,0 0 0 0 0,0 0 0 0 0,1 0 0 0 0,-1 0 0 0 0,0 0 0 0 0,0 0 1 0 0,0-1-1 0 0,0 1 0 0 0,0 0 0 0 0,0 0 0 0 0,0 0 0 0 0,0 0 0 0 0,0 0 0 0 0,0 0 0 0 0,0 0 0 0 0,0 0 0 0 0,0 0 0 0 0,0 0 0 0 0,1 0 0 0 0,-1 0 1 0 0,0-1-1 0 0,0 1 0 0 0,0 0 0 0 0,0 0 0 0 0,0 0 0 0 0,0 0 0 0 0,0 0 0 0 0,0 0 0 0 0,0 0 0 0 0,0 0 0 0 0,0 0 0 0 0,0 0 0 0 0,0-1 0 0 0,0 1 0 0 0,0 0 1 0 0,0 0-1 0 0,0 0 0 0 0,0 0 0 0 0,-1 0-4 0 0,1-11 232 0 0,0 11-228 0 0,0 0-1 0 0,0 0 1 0 0,0 0 0 0 0,0 0 0 0 0,0-1-1 0 0,0 1 1 0 0,0 0 0 0 0,0 0 0 0 0,0 0-1 0 0,0 0 1 0 0,0 0 0 0 0,0 0 0 0 0,0 0-1 0 0,0 0 1 0 0,0 0 0 0 0,0 0 0 0 0,0-1 0 0 0,0 1-1 0 0,0 0 1 0 0,0 0 0 0 0,0 0 0 0 0,0 0-1 0 0,0 0 1 0 0,1 0 0 0 0,-1 0 0 0 0,0 0-1 0 0,0 0 1 0 0,0 0 0 0 0,0 0 0 0 0,0-1 0 0 0,0 1-1 0 0,0 0 1 0 0,0 0 0 0 0,0 0 0 0 0,0 0-1 0 0,0 0 1 0 0,0 0 0 0 0,0 0 0 0 0,1 0-1 0 0,-1 0 1 0 0,0 0 0 0 0,0 0 0 0 0,0 0-1 0 0,0 0 1 0 0,0 0 0 0 0,0 0 0 0 0,0 0 0 0 0,0 0-1 0 0,0 0 1 0 0,1 0 0 0 0,-1 0 0 0 0,0 0-1 0 0,0 0 1 0 0,0 0 0 0 0,0 0 0 0 0,0 0-1 0 0,0 0-3 0 0,13-3 136 0 0,1-7-16 0 0,-11 7-14 0 0,-3 3-4 0 0,2 1-20 0 0,0-1-35 0 0,8-1-12 0 0,-7 1-5 0 0,8 0 34 0 0,26 0 154 0 0,-20 0-156 0 0,-16 0-64 0 0,0 0 1 0 0,0 0-1 0 0,0 0 0 0 0,-1 0 1 0 0,1 0-1 0 0,0 0 1 0 0,0 0-1 0 0,0 0 0 0 0,-1 1 1 0 0,1-1-1 0 0,0 0 1 0 0,0 1-1 0 0,0-1 0 0 0,-1 0 1 0 0,1 1 1 0 0,0 0-4 0 0,-1-1 0 0 0,0 1 0 0 0,1-1 0 0 0,-1 1 0 0 0,0-1 0 0 0,1 1 0 0 0,-1-1 0 0 0,0 1 0 0 0,0-1 0 0 0,0 1 0 0 0,0-1 0 0 0,1 1 0 0 0,-1 0 0 0 0,0-1 0 0 0,0 1 0 0 0,0-1 0 0 0,0 1 0 0 0,0-1 4 0 0,0 1-2 0 0,-1-1 0 0 0,1 0 1 0 0,0 0-1 0 0,0 0 0 0 0,0 0 1 0 0,0 0-1 0 0,0 0 0 0 0,0 0 1 0 0,0 0-1 0 0,0 0 0 0 0,0 1 1 0 0,0-1-1 0 0,0 0 0 0 0,0 0 0 0 0,0 0 1 0 0,0 0-1 0 0,0 0 0 0 0,0 0 1 0 0,0 0-1 0 0,0 0 0 0 0,1 0 1 0 0,-1 0-1 0 0,0 1 0 0 0,0-1 1 0 0,0 0-1 0 0,0 0 0 0 0,0 0 1 0 0,0 0-1 0 0,0 0 0 0 0,0 0 1 0 0,0 0-1 0 0,0 0 0 0 0,0 0 0 0 0,0 0 1 0 0,0 0-1 0 0,0 0 0 0 0,1 0 1 0 0,-1 0-1 0 0,0 0 0 0 0,0 0 1 0 0,0 0-1 0 0,0 0 0 0 0,0 0 1 0 0,0 0-1 0 0,0 0 0 0 0,0 0 1 0 0,0 0-1 0 0,0 0 0 0 0,1 0 0 0 0,-1 0 1 0 0,0 0-1 0 0,0 0 0 0 0,0 0 1 0 0,0 0-1 0 0,0 0 0 0 0,0 0 1 0 0,0 0 1 0 0,13 3-67 0 0,2 8 107 0 0,-13-6 51 0 0,-1-3-78 0 0,-1 0 0 0 0,0 0 0 0 0,1 0 0 0 0,-1 0 1 0 0,1-1-1 0 0,0 1 0 0 0,-1 0 0 0 0,1 0 0 0 0,0-1 0 0 0,0 1 0 0 0,0-1 1 0 0,1 1-1 0 0,-1-1 0 0 0,0 1 0 0 0,1 0-13 0 0,1 1 77 0 0,-2 1-36 0 0,-2 5-12 0 0,1-6-5 0 0,0 72 410 0 0,0-42-276 0 0,0 3-38 0 0,0 0-86 0 0,0-34-30 0 0,0-1 0 0 0,-1 1 0 0 0,1 0 0 0 0,0-1 0 0 0,-1 1 0 0 0,1-1-1 0 0,-1 1 1 0 0,1 0 0 0 0,-1-1 0 0 0,0 1 0 0 0,1-1 0 0 0,-1 0 0 0 0,0 1-4 0 0,-6 12 13 0 0,6 3 16 0 0,1-15-26 0 0,0 1-1 0 0,0-1 1 0 0,0 1-1 0 0,0-1 0 0 0,0 1 1 0 0,-1-1-1 0 0,1 1 1 0 0,-1-1-1 0 0,0 1 1 0 0,0 1-3 0 0,-6 9 0 0 0,3-7 0 0 0,1 0 0 0 0,0 0 0 0 0,0 0 0 0 0,1 0 0 0 0,0 0 0 0 0,0 0 0 0 0,0 1 0 0 0,1-1 0 0 0,0 5 0 0 0,1-8 0 0 0,-1-1 0 0 0,1 1 0 0 0,0-1 0 0 0,0 1 0 0 0,-1-1 0 0 0,0 1 0 0 0,1-1 0 0 0,-1 0 0 0 0,0 1 0 0 0,0-1 0 0 0,0 0 0 0 0,-2 2 0 0 0,-7 18 0 0 0,-1-2 0 0 0,9-17 0 0 0,-1 0 0 0 0,1 0 0 0 0,1 0 0 0 0,-1 0 0 0 0,0 0 0 0 0,1 1 0 0 0,0-1 0 0 0,-1 0 0 0 0,1 1 0 0 0,1-1 0 0 0,-1 1 0 0 0,0 0 0 0 0,1-3 0 0 0,0 1 0 0 0,0 0 0 0 0,0 0 0 0 0,-1 0 0 0 0,1 0 0 0 0,-1-1 0 0 0,1 1 0 0 0,-1 0 0 0 0,0 0 0 0 0,0-1 0 0 0,0 1 0 0 0,0 0 0 0 0,0-1 0 0 0,0 1 0 0 0,0-1 0 0 0,0 1 0 0 0,0 0 0 0 0,1-1 0 0 0,-1 1 0 0 0,0 0 0 0 0,1 0 0 0 0,-1-1 0 0 0,1 1 0 0 0,-1 0 0 0 0,1 0 0 0 0,0 0 0 0 0,0 0 0 0 0,0-1 0 0 0,0 1 0 0 0,0-1 0 0 0,0 1 0 0 0,0-1 0 0 0,0 1 0 0 0,-1-1 0 0 0,1 1 0 0 0,-1-1 0 0 0,1 1 0 0 0,-1-1 0 0 0,-4 8 0 0 0,4-8 0 0 0,0 0 0 0 0,0 1 0 0 0,0-1 0 0 0,1 1 0 0 0,-1-1 0 0 0,0 1 0 0 0,1 0 0 0 0,-1-1 0 0 0,1 1 0 0 0,-1 0 0 0 0,1-1 0 0 0,0 1 0 0 0,0 0 0 0 0,0 0 0 0 0,0-1 0 0 0,0 0 0 0 0,0 0 0 0 0,0-1 0 0 0,0 1 0 0 0,0 0 0 0 0,0 0 0 0 0,-1 0 0 0 0,1 0 0 0 0,0 0 0 0 0,0 0 0 0 0,-1-1 0 0 0,1 1 0 0 0,0 0 0 0 0,-1 1 0 0 0,-10 3 0 0 0,11-4 0 0 0,-1 0 0 0 0,1-1 0 0 0,-1 1 0 0 0,1 0 0 0 0,0 0 0 0 0,0 0 0 0 0,-1 0 0 0 0,1 0 0 0 0,0-1 0 0 0,0 1 0 0 0,0 0 0 0 0,0 0 0 0 0,0 0 0 0 0,0 1 0 0 0,0-1 0 0 0,0-1 0 0 0,0 1 0 0 0,0 0 0 0 0,0 0 0 0 0,0 0 0 0 0,0 0 0 0 0,0 0 0 0 0,0 0 0 0 0,0 0 0 0 0,-1-1 0 0 0,1 1 0 0 0,0 0 0 0 0,-1 0 0 0 0,0 0 0 0 0,1 0 1 0 0,-1-1 0 0 0,1 0 0 0 0,-1 1 0 0 0,0-1 0 0 0,1 0 0 0 0,-1 1 0 0 0,0-1 0 0 0,1 0 0 0 0,-1 0 0 0 0,0 0 0 0 0,0 0 0 0 0,1 0 1 0 0,-1 0-1 0 0,0 0 0 0 0,1 0-1 0 0,-3 0 80 0 0,3 0 13 0 0,0 0-10 0 0,0 0-3 0 0,0 0 0 0 0,0 0-3 0 0,0 0-10 0 0,0 0 2 0 0,0 0 22 0 0,0 0 5 0 0,3 3 0 0 0,7 8-6 0 0,-5-8-23 0 0,-1-2-35 0 0,4-2-7 0 0,-8 0-15 0 0,49 1 422 0 0,-46 0-330 0 0,2-2-6 0 0,20-7-3 0 0,-19 7-50 0 0,0 1 1 0 0,0 0-1 0 0,0 1 1 0 0,5-1-44 0 0,2 2 74 0 0,-10-1-52 0 0,0 0 1 0 0,1 1 0 0 0,-1-1 0 0 0,0-1 0 0 0,1 1 0 0 0,-1 0 0 0 0,0-1 0 0 0,0 0 0 0 0,1 1 0 0 0,-1-2-23 0 0,6-3 50 0 0,-8 4-39 0 0,1 0 0 0 0,-1 0 0 0 0,1 0 1 0 0,-1 1-1 0 0,1-1 0 0 0,-1 0 1 0 0,1 1-1 0 0,0-1 0 0 0,-1 1 0 0 0,1-1 1 0 0,0 1-1 0 0,0 0 0 0 0,-1 0 1 0 0,1 0-12 0 0,0 0 18 0 0,-1 0 0 0 0,1 0 0 0 0,0-1 0 0 0,-1 1 0 0 0,1 0 0 0 0,-1-1 0 0 0,1 1 1 0 0,-1-1-1 0 0,1 1 0 0 0,-1-1 0 0 0,1 0 0 0 0,-1 0 0 0 0,1 1 0 0 0,-1-1 0 0 0,0-1-18 0 0,5-3 37 0 0,-3 2 45 0 0,5 3 13 0 0,10 0-8 0 0,8 0 9 0 0,-15 0-71 0 0,-8 0 18 0 0,-1 0-73 0 0,5 0 7 0 0,-3 0-27 0 0,-2 0-52 0 0,-1 0-112 0 0,2 0-177 0 0,0 0 213 0 0,0 0-46 0 0,0 0-79 0 0,-2 0 99 0 0,0 0-41 0 0,-1 0-44 0 0,1 0-41 0 0,0 0-433 0 0,-1 0-294 0 0,0 0-684 0 0</inkml:trace>
  <inkml:trace contextRef="#ctx0" brushRef="#br0" timeOffset="-80371.49">1917 3212 4952 0 0,'0'0'108'0'0,"0"0"17"0"0,0 0 11 0 0,0 3-17 0 0,0 8-43 0 0,0-9 8 0 0,0-1 97 0 0,0-1 159 0 0,0 2 11 0 0,0 3-282 0 0,0 1 78 0 0,0 5 198 0 0,0 17 652 0 0,1-20-739 0 0,1-3-65 0 0,9 9 155 0 0,-9-12-167 0 0,-1 0-49 0 0,0 2 18 0 0,-2 4-25 0 0,1-8-78 0 0,0 8 261 0 0,0-1-76 0 0,0 1-22 0 0,0 2 40 0 0,0-7-28 0 0,0-1-6 0 0,0 1-171 0 0,0 0 65 0 0,0 8 449 0 0,0-6-358 0 0,0-3-136 0 0,0 0-36 0 0,0-1-43 0 0,0 0-51 0 0,0 1 209 0 0,0-2-10 0 0,0 0-39 0 0,0 0-20 0 0,0 0-3 0 0,0 0 1 0 0,0 0 6 0 0,0 0 1 0 0,0 0 0 0 0,0 0-3 0 0,0-2-21 0 0,0-2-48 0 0,0-12 22 0 0,0 6-4 0 0,0 8-24 0 0,0 1 0 0 0,0-1 0 0 0,0 1 0 0 0,0-1 1 0 0,0 1-1 0 0,0-1 0 0 0,1 1 0 0 0,-1-1 0 0 0,1 1 0 0 0,-1-1-2 0 0,5-6 20 0 0,-3 6-17 0 0,-2 1-1 0 0,1 0 0 0 0,0-1 1 0 0,0 1-1 0 0,0-1 1 0 0,-1 0-1 0 0,1 1 0 0 0,0-1 1 0 0,-1 0-1 0 0,0 1 0 0 0,1-1 1 0 0,-1 0-1 0 0,0 0 1 0 0,0 0-3 0 0,0-4 0 0 0,0 4 0 0 0,-1 0 0 0 0,1 1 0 0 0,0-1 0 0 0,0 0 0 0 0,0 1 0 0 0,1-1 0 0 0,-1 0 0 0 0,0 0 0 0 0,1 1 0 0 0,-1-1 0 0 0,1 0 0 0 0,0-1 0 0 0,6-1 0 0 0,-7 4 0 0 0,1-1 0 0 0,-1 1 0 0 0,0 0 0 0 0,1 0 0 0 0,-1-1 0 0 0,1 1 0 0 0,-1 0 0 0 0,0-1 0 0 0,1 1 0 0 0,-1 0 0 0 0,0-1 0 0 0,1 1 0 0 0,-1-1 0 0 0,0 1 0 0 0,1-1 0 0 0,-1 1 0 0 0,0-1 0 0 0,0 1 0 0 0,0-1 0 0 0,1 1 0 0 0,-1-1 0 0 0,0 1 0 0 0,0-1 0 0 0,0 1 0 0 0,0-1 0 0 0,0 1 0 0 0,0-1 0 0 0,0 1 0 0 0,0-1 0 0 0,0 1 0 0 0,0-1 0 0 0,-1 0 0 0 0,1 0 0 0 0,0-1 0 0 0,0 1 0 0 0,1-1 0 0 0,-1 1 0 0 0,0-1 0 0 0,0 1 0 0 0,1-1 0 0 0,-1 1 0 0 0,1-1 0 0 0,-1 1 0 0 0,14-15 0 0 0,2 2 0 0 0,-14 13 0 0 0,-1 1 0 0 0,0-1 0 0 0,1 1 0 0 0,-1 0 0 0 0,1-1 0 0 0,-1 1 0 0 0,1 0 0 0 0,-1 0 0 0 0,1 0 0 0 0,0 0 0 0 0,19 0 0 0 0,-14 1 0 0 0,-5 1 0 0 0,3 12 0 0 0,12 18 0 0 0,-7-18 10 0 0,-9-14-9 0 0,-1 0 0 0 0,0 0 0 0 0,0 0-1 0 0,0 0 1 0 0,0 0 0 0 0,0 0 0 0 0,0 0-1 0 0,0 0 1 0 0,1 1 0 0 0,-1-1 0 0 0,0 0-1 0 0,0 0 1 0 0,0 0 0 0 0,0 0 0 0 0,0 0-1 0 0,0 0 1 0 0,0 0 0 0 0,0 0 0 0 0,0 1-1 0 0,0-1 1 0 0,0 0 0 0 0,0 0-1 0 0,0 0 1 0 0,0 0 0 0 0,0 0 0 0 0,0 0-1 0 0,0 1 1 0 0,0-1 0 0 0,0 0 0 0 0,0 0-1 0 0,0 0 1 0 0,0 0 0 0 0,0 0 0 0 0,0 0-1 0 0,0 1 1 0 0,0-1 0 0 0,0 0 0 0 0,0 0-1 0 0,0 0 1 0 0,0 0 0 0 0,0 0 0 0 0,0 0-1 0 0,0 0 1 0 0,0 0 0 0 0,0 1 0 0 0,0-1-1 0 0,0 0 1 0 0,0 0 0 0 0,-1 0 0 0 0,1 0-1 0 0,0 0 1 0 0,0 0 0 0 0,0 0 0 0 0,0 0-1 0 0,0 0 1 0 0,0 0 0 0 0,-1 0-1 0 0,1 1 1 0 0,-1 0-1 0 0,0 0 1 0 0,1-1 0 0 0,-1 1-1 0 0,0 0 1 0 0,1 0 0 0 0,-1 0 0 0 0,1-1-1 0 0,-1 1 1 0 0,1 0 0 0 0,-1 0-1 0 0,1 0 1 0 0,0 0 0 0 0,-1 0 0 0 0,1 0-1 0 0,0 0-1 0 0,1 0 0 0 0,-1 0 0 0 0,0 0 0 0 0,1 0 0 0 0,-1 0 0 0 0,1 0 0 0 0,-1 0 0 0 0,1-1 0 0 0,-1 1 0 0 0,1 0 0 0 0,-1 0 0 0 0,1 0 0 0 0,0-1 0 0 0,0 1 0 0 0,-1 0 1 0 0,0-1 0 0 0,3 5-59 0 0,-3 6 31 0 0,0-8-21 0 0,0-3-31 0 0,2 0-109 0 0,-1 0 45 0 0,1 0-39 0 0,0 0 102 0 0,1 0 4 0 0,-2 0 16 0 0,0 0-48 0 0,1 0-105 0 0,-1 0 63 0 0,1 0-33 0 0,-2 0-320 0 0</inkml:trace>
  <inkml:trace contextRef="#ctx0" brushRef="#br0" timeOffset="-79801.03">2294 3163 4864 0 0,'0'0'141'0'0,"3"0"51"0"0,8 0 128 0 0,-8 0 52 0 0,-3 0 11 0 0,0 0-1 0 0,0 3-4 0 0,-1 1-225 0 0,0 0-37 0 0,-4 7 114 0 0,0-3-46 0 0,2-1 11 0 0,2 0 41 0 0,0 1 87 0 0,2 2-113 0 0,-2 14 281 0 0,-3-15-271 0 0,-5-6-38 0 0,6-3 14 0 0,6 3-4 0 0,7 8-8 0 0,-7-8-35 0 0,-3-3-18 0 0,0 2-3 0 0,0-1-122 0 0,0-1 0 0 0,0 1 0 0 0,0-1 0 0 0,0 1 0 0 0,0 0 0 0 0,0-1 0 0 0,0 1 0 0 0,0-1 1 0 0,0 1-1 0 0,1-1 0 0 0,-1 1 0 0 0,0-1 0 0 0,0 0 0 0 0,0 1 0 0 0,1-1 0 0 0,-1 1 0 0 0,0-1 0 0 0,0 1 0 0 0,1-1 1 0 0,-1 0-1 0 0,1 1 0 0 0,-1-1 0 0 0,0 1 0 0 0,1-1 0 0 0,-1 0 0 0 0,1 0 0 0 0,-1 1 0 0 0,0-1 0 0 0,1 0 1 0 0,-1 0-1 0 0,1 1 0 0 0,-1-1 0 0 0,1 0 0 0 0,-1 0 0 0 0,1 0 0 0 0,-1 0 0 0 0,1 0 0 0 0,-1 0 0 0 0,1 0 0 0 0,-1 0 1 0 0,1 0-1 0 0,0 0-6 0 0,2 0 128 0 0,-3 0 0 0 0,0 0 4 0 0,0 0 16 0 0,0 0 4 0 0,2-3 0 0 0,12-8-26 0 0,-5 9-103 0 0,-8 2-23 0 0,-1 0 0 0 0,0 0 1 0 0,0 0-1 0 0,1 0 0 0 0,-1-1 0 0 0,0 1 0 0 0,0 0 0 0 0,1 0 0 0 0,-1 0 0 0 0,0 0 0 0 0,0 0 1 0 0,1 0-1 0 0,-1 0 0 0 0,0-1 0 0 0,0 1 0 0 0,0 0 0 0 0,1 0 0 0 0,-1 0 0 0 0,0-1 0 0 0,0 1 1 0 0,0 0-1 0 0,1 0 0 0 0,-1 0 0 0 0,0-1 0 0 0,0 1 0 0 0,0 0 0 0 0,14-26-1 0 0,-13 23 2 0 0,4-11-16 0 0,2 10-24 0 0,-6 3 38 0 0,-1 1 0 0 0,1 0 0 0 0,-1 0-1 0 0,1-1 1 0 0,-1 1 0 0 0,0 0 0 0 0,1-1 0 0 0,-1 1 0 0 0,1 0 0 0 0,-1-1 0 0 0,0 1 0 0 0,0 0 0 0 0,1-1 0 0 0,-1 1 0 0 0,0-1 0 0 0,1 1 0 0 0,-1-1 0 0 0,0 1-1 0 0,0-1 1 0 0,0 1 0 0 0,0-1 0 0 0,0 1 0 0 0,1-1 0 0 0,-1 1 0 0 0,0-1 0 0 0,0 1 0 0 0,0-1 0 0 0,0 1 0 0 0,0-1 0 0 0,-1 1 0 0 0,1-1 0 0 0,0 0 1 0 0,0 0 0 0 0,0 1 0 0 0,0-1 0 0 0,0 0 0 0 0,0 1 0 0 0,0-1 0 0 0,0 0 0 0 0,0 0 1 0 0,1 1-1 0 0,-1-1 0 0 0,0 0 0 0 0,0 1 0 0 0,1-1 0 0 0,-1 0 0 0 0,0 1 0 0 0,1-1 1 0 0,-1 1-1 0 0,0-1 0 0 0,1 1 0 0 0,-1-1 0 0 0,1 0 0 0 0,-1 1 0 0 0,1-1 0 0 0,-1 1 0 0 0,1 0 1 0 0,0-1-1 0 0,-1 1 0 0 0,1-1 3 0 0,0 1-1 0 0,-1 0 1 0 0,1-1 0 0 0,-1 1 0 0 0,1-1 0 0 0,-1 1 0 0 0,1-1 0 0 0,-1 1-1 0 0,1-1 1 0 0,-1 0 0 0 0,0 1 0 0 0,1-1 0 0 0,-1 1 0 0 0,0-1 0 0 0,1 0-1 0 0,-1 1 1 0 0,0-1 0 0 0,0 0 0 0 0,0 1 0 0 0,0-1 0 0 0,1 0 0 0 0,-1 0-1 0 0,0 1 1 0 0,0-1 0 0 0,0 0 0 0 0,0 0-3 0 0,-1 0 6 0 0,1-1-1 0 0,0 1 1 0 0,1-1-1 0 0,-1 1 1 0 0,0-1 0 0 0,0 1-1 0 0,1-1 1 0 0,-1 1-1 0 0,1 0 1 0 0,-1-1-6 0 0,11-17 11 0 0,-10 15-11 0 0,0 0 0 0 0,-1 0 0 0 0,1 0 0 0 0,-1 0 0 0 0,0-3 0 0 0,0-4 0 0 0,0 9 0 0 0,1 0 0 0 0,-1 0 0 0 0,0 0 0 0 0,0 0 0 0 0,-1 0 0 0 0,1-1 0 0 0,0 1 0 0 0,-1 0 0 0 0,1 0 0 0 0,-1 0 0 0 0,0 0 0 0 0,-4-6 0 0 0,4 6 0 0 0,0 1 0 0 0,0-1 0 0 0,0 1 0 0 0,1-1 0 0 0,-1 1 0 0 0,0-1 0 0 0,1 0 0 0 0,-1 1 0 0 0,1-1 0 0 0,-1 0 0 0 0,1 1 0 0 0,0-1 0 0 0,0 0 0 0 0,0 0 0 0 0,0-10-8 0 0,1 9 1 0 0,-1-1 1 0 0,0 1-1 0 0,0 0 1 0 0,0-1-1 0 0,0 1 1 0 0,-1 0-1 0 0,1-1 0 0 0,-1 1 1 0 0,0 0-1 0 0,0-1 7 0 0,-13-25-16 0 0,13 19 20 0 0,2-3 60 0 0,-1 5-50 0 0,0 19-14 0 0,0 55-15 0 0,0-66 13 0 0,0 1 0 0 0,0-1-1 0 0,0 1 1 0 0,0-1 0 0 0,0 1 0 0 0,0-1 0 0 0,0 1-1 0 0,0-1 1 0 0,0 1 0 0 0,0-1 0 0 0,0 1 0 0 0,0-1 0 0 0,1 1-1 0 0,-1-1 1 0 0,0 1 0 0 0,0-1 0 0 0,1 1 0 0 0,-1-1-1 0 0,0 1 1 0 0,0-1 0 0 0,1 1 0 0 0,-1-1 0 0 0,0 0-1 0 0,1 1 1 0 0,-1-1 0 0 0,1 0 0 0 0,-1 1 0 0 0,1-1 0 0 0,-1 0 2 0 0,8 8-26 0 0,-5 10-27 0 0,-4 5 42 0 0,0 5 51 0 0,1-24-20 0 0,0 0-1 0 0,1 0 0 0 0,0 0 1 0 0,-1 0-1 0 0,2 3-19 0 0,0-1 16 0 0,6 19 87 0 0,-4 7 81 0 0,-4 4 157 0 0,0 2 60 0 0,0-2 81 0 0,0-1 100 0 0,0-33-462 0 0,0-2-6 0 0,0 0-1 0 0,0 0 6 0 0,0 0 1 0 0,0 0 0 0 0,0 3-20 0 0,0 20-125 0 0,0-9-57 0 0,0-7 23 0 0,0-5-59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10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35 5440 0 0,'0'0'124'0'0,"0"0"17"0"0,0 0 10 0 0,0 0-49 0 0,0 0-3 0 0,0 0 42 0 0,0 3 127 0 0,-1 1 93 0 0,1 1-45 0 0,0-1-40 0 0,0 1-39 0 0,-1 4 137 0 0,1 1-118 0 0,0 1-70 0 0,2-4-109 0 0,0 1-34 0 0,9 5 151 0 0,-11-13-181 0 0,1 1 1 0 0,-1-1-1 0 0,0 0 0 0 0,0 0 0 0 0,1 1 0 0 0,-1-1 0 0 0,0 0 0 0 0,0 0 0 0 0,0 1 0 0 0,0-1 0 0 0,1 0 0 0 0,-1 1 0 0 0,0-1 0 0 0,0 0 1 0 0,0 1-1 0 0,0-1 0 0 0,0 0 0 0 0,0 1 0 0 0,0-1 0 0 0,0 0 0 0 0,0 1 0 0 0,0-1 0 0 0,0 0 0 0 0,0 1 0 0 0,0-1 0 0 0,0 0-13 0 0,0 4 91 0 0,0 3-10 0 0,0-2 20 0 0,0 2 97 0 0,0-2-46 0 0,0 0 43 0 0,0-2-134 0 0,0 0 1 0 0,1 0 0 0 0,-1 0-1 0 0,1 0 1 0 0,0 0 0 0 0,0 0-1 0 0,0 1-61 0 0,8 15 343 0 0,-8-16-262 0 0,0 0 0 0 0,-1 0 0 0 0,1 0 0 0 0,0 0 0 0 0,-1 0 0 0 0,0 0 0 0 0,0 0 0 0 0,0 1 0 0 0,0 1-81 0 0,-1 11 269 0 0,1-8-150 0 0,-1 0-49 0 0,1-1-4 0 0,0 8 57 0 0,2 3 13 0 0,-2-17-120 0 0,1 1 0 0 0,-1 0 0 0 0,1 0 1 0 0,-1 0-1 0 0,1-1 0 0 0,0 1 0 0 0,0 0 0 0 0,0-1 0 0 0,0 1 0 0 0,0-1 0 0 0,0 1 1 0 0,0-1-1 0 0,1 1-16 0 0,1 1 144 0 0,-3 0-4 0 0,0 1-146 0 0,0-2 84 0 0,-1 0 69 0 0,1-1 55 0 0,0-2 201 0 0,0-3 275 0 0,0 0-300 0 0,0 0-73 0 0,0 1-162 0 0,1 0-64 0 0,-1 0-70 0 0,1 1-60 0 0,0 0-67 0 0,-1 0-73 0 0,5-7 201 0 0,-3 8-6 0 0,-1-1 0 0 0,-1 1 0 0 0,1-1 0 0 0,0 1 0 0 0,0-1 0 0 0,-1 1 0 0 0,1-1-1 0 0,0 0 1 0 0,-1 1 0 0 0,0-1 0 0 0,1 0 0 0 0,-1 0 0 0 0,0 1 0 0 0,0-1-4 0 0,0 0 3 0 0,0 0 0 0 0,0 1 0 0 0,1-1 0 0 0,-1 1 0 0 0,0-1 0 0 0,1 0 0 0 0,-1 1 0 0 0,1-1 0 0 0,0 1 0 0 0,-1-1 0 0 0,1 1 0 0 0,0-1 0 0 0,0 1-3 0 0,6-13 32 0 0,-2-13-7 0 0,6 5 28 0 0,-5-5-39 0 0,5 5-14 0 0,-8 9 0 0 0,-3 10 0 0 0,1 1 0 0 0,-1-1 0 0 0,1 1 0 0 0,0 0 0 0 0,-1-1 0 0 0,1 1 0 0 0,0 0 0 0 0,1 0 0 0 0,-1-1 0 0 0,0 1 0 0 0,1 0 0 0 0,-1 0 0 0 0,1 1 0 0 0,0-1 0 0 0,3-4-1 0 0,-1 0 1 0 0,1 0-1 0 0,-1 0 1 0 0,3-5 0 0 0,0-1-9 0 0,10-7-34 0 0,-9 10 34 0 0,-5 6 7 0 0,-1 0 1 0 0,1 1-1 0 0,0-1 1 0 0,0 0-1 0 0,0 1 1 0 0,2-1 1 0 0,-4 2-6 0 0,1 1 0 0 0,-1-1 0 0 0,1 0 0 0 0,0 1 0 0 0,-1-1 0 0 0,1 1 1 0 0,-1 0-1 0 0,1-1 0 0 0,0 1 0 0 0,1 0 6 0 0,6 0-21 0 0,-5-1 10 0 0,-1 1 0 0 0,0 0 0 0 0,1 0 0 0 0,-1 0 0 0 0,0 0 0 0 0,1 1 0 0 0,-1-1 0 0 0,0 1 0 0 0,1 0 0 0 0,-1 0 11 0 0,3 13-21 0 0,21 18-32 0 0,-8 4 53 0 0,-5-9-1 0 0,-11-18-16 0 0,2 0-1 0 0,-1 0 0 0 0,3 2 18 0 0,3 12-13 0 0,-1 1 16 0 0,18 25-3 0 0,-25-45 0 0 0,-1 1 0 0 0,0-1 0 0 0,0 1 0 0 0,-1-1 0 0 0,0 1 0 0 0,0-1 0 0 0,0 1 0 0 0,0-1 0 0 0,-1 5 0 0 0,0 8 0 0 0,1-4 10 0 0,0-10 44 0 0,0-3 10 0 0,0 0 2 0 0,0 0 9 0 0,0 0-3 0 0,0-3 3 0 0,-1-15-48 0 0,0 10-19 0 0,1 1-1 0 0,0 0 1 0 0,0 0-1 0 0,0-1 1 0 0,1 1-1 0 0,0 0 1 0 0,2-6-8 0 0,0 3 6 0 0,10-26 41 0 0,-2 17-36 0 0,-5-9-11 0 0,10-10 0 0 0,-15 35 0 0 0,0-1 0 0 0,1 1 0 0 0,-1 0 0 0 0,1 0 0 0 0,0-1 0 0 0,-1 1 0 0 0,1 0 0 0 0,1 1 0 0 0,-1-1 0 0 0,0 0 0 0 0,1 1 0 0 0,-1-1 0 0 0,1 1 0 0 0,0-1 0 0 0,2 1 2 0 0,-4 2-5 0 0,0 0 0 0 0,-1-1 0 0 0,1 1 0 0 0,0 0 0 0 0,-1-1 0 0 0,1 1 0 0 0,-1-1 0 0 0,1 1 1 0 0,0 0-1 0 0,-1-1 0 0 0,1 1 0 0 0,-1-1 0 0 0,1 1 0 0 0,-1-1 0 0 0,0 0 0 0 0,1 1 0 0 0,-1-1 0 0 0,1 1 0 0 0,-1-1 1 0 0,0 0-1 0 0,0 1 0 0 0,1-2 3 0 0,1-3-18 0 0,-1 4 15 0 0,-1 0 1 0 0,1 1 0 0 0,0-1-1 0 0,-1 0 1 0 0,1 0 0 0 0,0 0-1 0 0,-1 0 1 0 0,1 1-1 0 0,0-1 1 0 0,0 0 0 0 0,0 1-1 0 0,0-1 1 0 0,0 0 0 0 0,0 1-1 0 0,0-1 1 0 0,0 1 0 0 0,0 0-1 0 0,0-1 1 0 0,0 1 0 0 0,0 0-1 0 0,0 0 1 0 0,0-1 0 0 0,0 1-1 0 0,0 0 1 0 0,0 0 0 0 0,1 0 2 0 0,1 0-4 0 0,-1 0 1 0 0,1 0 0 0 0,-1-1-1 0 0,0 1 1 0 0,1-1-1 0 0,-1 0 1 0 0,0 0 0 0 0,1 0 3 0 0,-2 1 0 0 0,0-1-2 0 0,-1 0 0 0 0,1 1 1 0 0,0-1-1 0 0,0 1 0 0 0,0-1 0 0 0,0 1 0 0 0,0-1 0 0 0,0 1 0 0 0,0 0 0 0 0,0 0 1 0 0,0-1-1 0 0,0 1 0 0 0,0 0 0 0 0,0 0 0 0 0,0 0 0 0 0,0 0 0 0 0,0 0 0 0 0,0 0 1 0 0,0 0-1 0 0,0 0 0 0 0,0 1 0 0 0,0-1 0 0 0,0 0 0 0 0,0 1 0 0 0,-1-1 0 0 0,1 0 0 0 0,0 1 1 0 0,0-1-1 0 0,0 1 0 0 0,0-1 0 0 0,0 2 2 0 0,0-2-2 0 0,1 1-2 0 0,-1-1 1 0 0,1 1 0 0 0,-1-1 0 0 0,1 0 0 0 0,-1 1 0 0 0,1-1 0 0 0,-1 0 0 0 0,1 0 0 0 0,-1 0 0 0 0,1 0 3 0 0,-1 0-6 0 0,1 0 0 0 0,-1 0 0 0 0,1 0-1 0 0,-1 0 1 0 0,1 0 0 0 0,-1 1 0 0 0,1-1 0 0 0,-1 1 0 0 0,1-1 0 0 0,-1 1 6 0 0,5 2-21 0 0,-1 1 1 0 0,0 0 0 0 0,0 1 0 0 0,0-1-1 0 0,-1 1 1 0 0,2 2 20 0 0,5 10 10 0 0,-6 7-10 0 0,6-13 0 0 0,-5 11 0 0 0,4-11 0 0 0,-4 14 0 0 0,-3-18 0 0 0,0 0 0 0 0,1 1 0 0 0,4 5 0 0 0,1 4 0 0 0,8 15 0 0 0,-12-18 0 0 0,6-8 0 0 0,-6 4 0 0 0,6-4 0 0 0,-9-3-18 0 0,-1-1-47 0 0,0 0-13 0 0,-1-1-38 0 0,1 1-46 0 0,0-1-53 0 0,0 0 0 0 0,0-1-36 0 0,1 1-347 0 0,0-1 78 0 0,0 0-50 0 0,1 1-676 0 0,-1-1-537 0 0,-1 0-1020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18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7568 0 0,'0'0'166'0'0,"0"0"29"0"0,0 0 14 0 0,0 3-25 0 0,0 3-150 0 0,2-4-35 0 0,6 5 15 0 0,1 8 67 0 0,-4-7 104 0 0,-2-3-18 0 0,0 1 38 0 0,-1 0 35 0 0,-1 2 35 0 0,-1-4 25 0 0,0 1-43 0 0,-1-1-40 0 0,1-1-35 0 0,0 3 68 0 0,0-1-86 0 0,0-2-79 0 0,1 0-34 0 0,2 4 17 0 0,-1-4-10 0 0,2 1 68 0 0,0 0 103 0 0,-3-2-194 0 0,-1-1-1 0 0,1 0 1 0 0,-1 0 0 0 0,1 1 0 0 0,-1-1-1 0 0,1 0 1 0 0,-1 1 0 0 0,0-1 0 0 0,0 0-1 0 0,0 1 1 0 0,0-1 0 0 0,0 0-1 0 0,0 1-34 0 0,-1 15 256 0 0,1-6-116 0 0,-3 4 20 0 0,-8 0 12 0 0,9-12-22 0 0,2 2-43 0 0,0 0-41 0 0,0 15 59 0 0,0-20-124 0 0,0 0 0 0 0,0 0 0 0 0,0 0 1 0 0,0 0-1 0 0,0 0 0 0 0,0 0 1 0 0,0 0-1 0 0,0 0 0 0 0,0 1 0 0 0,0-1 1 0 0,0 0-1 0 0,0 0 0 0 0,0 0 1 0 0,0 0-1 0 0,0 0 0 0 0,0 0 0 0 0,0 0 1 0 0,0 0-1 0 0,0 0 0 0 0,0 0 1 0 0,0 1-1 0 0,0-1 0 0 0,0 0 0 0 0,-1 0 1 0 0,1 0-1 0 0,0 0 0 0 0,0 0 1 0 0,0 0-1 0 0,0 0 0 0 0,0 0 0 0 0,0 0 1 0 0,0 0-1 0 0,0 0 0 0 0,0 0 1 0 0,0 0-1 0 0,0 0 0 0 0,0 0 0 0 0,0 1 1 0 0,-1-1-1 0 0,1 0 0 0 0,0 0 1 0 0,0 0-1 0 0,0 0 0 0 0,0 0 0 0 0,0 0 1 0 0,0 0-1 0 0,0 0 0 0 0,0 0 1 0 0,0 0-1 0 0,0 0 0 0 0,-1 0 0 0 0,1 0 1 0 0,0 0-1 0 0,0 0 0 0 0,0 0 1 0 0,0-1-1 0 0,0 1-1 0 0,-1 0 2 0 0,0 0 0 0 0,1 0 0 0 0,-1 0 0 0 0,0 0 0 0 0,1 1 0 0 0,-1-1 0 0 0,0 0 0 0 0,0 0 0 0 0,1 0 0 0 0,-1 0 0 0 0,0 1 0 0 0,1-1 1 0 0,-1 0-1 0 0,1 1 0 0 0,-1-1-2 0 0,1 1 5 0 0,-1-1 0 0 0,1 1 1 0 0,0 0-1 0 0,-1-1 0 0 0,1 1 1 0 0,0 0-1 0 0,0-1 0 0 0,-1 1 1 0 0,1 0-1 0 0,0-1 0 0 0,0 1 1 0 0,0 0-1 0 0,0 0 0 0 0,0-1 1 0 0,0 1-6 0 0,0 2 56 0 0,0-3-83 0 0,0 0-58 0 0,0 0-99 0 0,0 0-8 0 0</inkml:trace>
  <inkml:trace contextRef="#ctx0" brushRef="#br0" timeOffset="597.14">181 0 6536 0 0,'0'0'141'0'0,"0"0"23"0"0,0 0 13 0 0,3 0-19 0 0,-2 0-156 0 0,-1 0 0 0 0,1 0 0 0 0,0 0 0 0 0,-1 0 0 0 0,1 0 1 0 0,0 0-1 0 0,-1 1 0 0 0,1-1 0 0 0,0 0 0 0 0,0 0 0 0 0,-1 1 0 0 0,1-1 1 0 0,-1 0-1 0 0,1 1 0 0 0,0-1-2 0 0,-1 1 0 0 0,1 0 0 0 0,-1-1 0 0 0,0 1 0 0 0,1 0 0 0 0,-1 0 0 0 0,0 0 0 0 0,0 0 0 0 0,0-1 0 0 0,1 1 0 0 0,-1 0 0 0 0,0 0 0 0 0,0 0 0 0 0,0 0 0 0 0,-1 1 0 0 0,1 5 2 0 0,0-1 44 0 0,0 1 41 0 0,1-1 43 0 0,1 0 45 0 0,3 3 49 0 0,1 1 99 0 0,-3 4 83 0 0,-3-9-285 0 0,-1 1 46 0 0,2 22 725 0 0,0-22-748 0 0,1-2-45 0 0,3 5 44 0 0,1 1 71 0 0,-4 4 79 0 0,-2-11-184 0 0,-1 2-4 0 0,0 5 36 0 0,2-3 20 0 0,0-1 68 0 0,0-2-71 0 0,1-1 35 0 0,9 19 147 0 0,-9-17-113 0 0,0-1-77 0 0,-2-1-48 0 0,0 0-44 0 0,0 1-20 0 0,1-1 45 0 0,10 11 233 0 0,-8-12-50 0 0,-3-2-18 0 0,0 0-6 0 0,0 0-13 0 0,0 0-45 0 0,0 0-21 0 0,0 0-3 0 0,0 0-10 0 0,0 0-38 0 0,0 0-16 0 0,0 0-6 0 0,0 0 10 0 0,0 0 52 0 0,0 0 28 0 0,0 0 4 0 0,0-2-31 0 0,0-2-132 0 0,0 2-21 0 0,-1 0 1 0 0,1 0 0 0 0,0 1 0 0 0,0-1 0 0 0,1 0 0 0 0,-1 0 0 0 0,0 0 0 0 0,1 0 0 0 0,-1 0 0 0 0,1 0 0 0 0,0-1-1 0 0,10-3 11 0 0,-10 5-8 0 0,0 1 0 0 0,1-1 0 0 0,-1 1 0 0 0,0-1 0 0 0,0 1 0 0 0,0-1 0 0 0,0 0 0 0 0,0 1 0 0 0,0-1 0 0 0,-1 0 0 0 0,1 0 0 0 0,0 0 0 0 0,0 1 0 0 0,0-1 0 0 0,-1 0 1 0 0,1-1-4 0 0,0 1 1 0 0,-1-1 0 0 0,1 1 0 0 0,-1 0 1 0 0,0-1-1 0 0,1 1 0 0 0,-1-1 0 0 0,0 1 1 0 0,0-1-1 0 0,0 1 0 0 0,0-1-1 0 0,0 0 0 0 0,0 1 0 0 0,0-1 0 0 0,0 1 0 0 0,0-1 0 0 0,0 1 0 0 0,1-1 0 0 0,-1 1 0 0 0,0-1 0 0 0,1 1 0 0 0,0-1 0 0 0,26-30 0 0 0,-22 21 0 0 0,-4 9 0 0 0,0-1 0 0 0,0 1 0 0 0,0-1 0 0 0,1 1 0 0 0,-1 0 0 0 0,1 0 0 0 0,-1 0 0 0 0,1 0 0 0 0,0 0 0 0 0,11-12 0 0 0,-9 9 0 0 0,1 0 0 0 0,-1 0 0 0 0,1 1 0 0 0,0 0 0 0 0,1 0 0 0 0,1-1 0 0 0,-2 2 0 0 0,-4 3 0 0 0,0 0 0 0 0,-1-1 0 0 0,1 1 0 0 0,0 0 0 0 0,-1-1 0 0 0,1 1 0 0 0,-1 0 0 0 0,1-1 0 0 0,0 1 0 0 0,-1-1 0 0 0,1 1 0 0 0,-1-1 0 0 0,1 1 0 0 0,-1-1 0 0 0,0 0 0 0 0,1 1 0 0 0,-1-1 0 0 0,1 1 0 0 0,-1-1 0 0 0,0 0 0 0 0,0 1 0 0 0,1-1 0 0 0,1-5 0 0 0,-1 5 0 0 0,-1 0 0 0 0,1 0 0 0 0,0 0 0 0 0,-1 0 0 0 0,1 0 0 0 0,0 1 0 0 0,0-1 0 0 0,0 0 0 0 0,0 0 0 0 0,0 1 0 0 0,0-1 0 0 0,0 0 1 0 0,0 1-1 0 0,0-1 0 0 0,0 1 0 0 0,0-1 0 0 0,0 1 0 0 0,0-1 0 0 0,1 1 0 0 0,22-2-18 0 0,-23 2 16 0 0,2 0-99 0 0,-1 0-54 0 0,26 0-181 0 0,-23 3 231 0 0,6 10 29 0 0,-8-7 57 0 0,-3-6 14 0 0,0 1 1 0 0,0 0-1 0 0,1-1 1 0 0,-1 1-1 0 0,0-1 0 0 0,1 1 1 0 0,-1 0-1 0 0,0-1 1 0 0,1 1-1 0 0,-1-1 1 0 0,1 1-1 0 0,-1-1 0 0 0,1 1 1 0 0,0-1-1 0 0,-1 1 1 0 0,1-1-1 0 0,-1 0 0 0 0,1 1 1 0 0,0-1-1 0 0,-1 0 1 0 0,1 1-1 0 0,0-1 5 0 0,4 3-12 0 0,5 5 1 0 0,-9-7 15 0 0,0 1 0 0 0,-1-1 0 0 0,1 1 0 0 0,-1-1 0 0 0,0 1 0 0 0,1-1 0 0 0,-1 1 0 0 0,0-1 0 0 0,0 2-4 0 0,0 0 5 0 0,1-1 1 0 0,-1 1-1 0 0,0-1 0 0 0,1 0 0 0 0,0 1 0 0 0,-1-1 0 0 0,1 0 0 0 0,0 1-5 0 0,4 5 29 0 0,-4-6-26 0 0,0-1 0 0 0,0 1 0 0 0,0-1 1 0 0,0 1-1 0 0,0-1 0 0 0,-1 1 0 0 0,1 0 0 0 0,-1-1 1 0 0,1 1-1 0 0,-1 0 0 0 0,1-1 0 0 0,-1 1 0 0 0,0 0 1 0 0,0 0-4 0 0,0-1-4 0 0,0 1 1 0 0,0 0-1 0 0,1 0 1 0 0,-1-1-1 0 0,0 1 1 0 0,1 0-1 0 0,-1-1 1 0 0,1 1-1 0 0,0 0 1 0 0,0-1-1 0 0,-1 1 1 0 0,1-1-1 0 0,0 1 1 0 0,1-1 3 0 0,3 7-31 0 0,-5-6 29 0 0,1 0 0 0 0,-1 0 1 0 0,1-1-1 0 0,-1 1 1 0 0,0 0-1 0 0,0-1 0 0 0,1 1 1 0 0,-1 0-1 0 0,-1 0 1 0 0,1 0 1 0 0,0-2 0 0 0,0 65-54 0 0,0-54 72 0 0,0-8 134 0 0,0-3 78 0 0,0 0 24 0 0,0-3-41 0 0,0 2-210 0 0,1 1 0 0 0,-1-1 1 0 0,0 0-1 0 0,0 0 0 0 0,0 1 0 0 0,1-1 1 0 0,-1 0-1 0 0,0 0 0 0 0,1 1 1 0 0,-1-1-1 0 0,0 1 0 0 0,1-1 0 0 0,-1 0 1 0 0,1 1-1 0 0,-1-1 0 0 0,1 1 0 0 0,0-1 1 0 0,-1 1-1 0 0,1-1 0 0 0,-1 1 0 0 0,1-1 1 0 0,0 1-1 0 0,-1 0 0 0 0,1-1 0 0 0,0 1 1 0 0,0 0-1 0 0,0-1-3 0 0,0 1 1 0 0,0-1 1 0 0,1 1-1 0 0,-1-1 0 0 0,0 0 1 0 0,0 0-1 0 0,0 0 0 0 0,1 0 1 0 0,-1 0-1 0 0,0 0 0 0 0,0 0 1 0 0,0 0-1 0 0,-1 0 0 0 0,1 0 1 0 0,0-1-2 0 0,4-9 0 0 0,-4 9 0 0 0,0-1 0 0 0,1 1 0 0 0,-1 0 0 0 0,0 0 0 0 0,1-1 0 0 0,-1 1 0 0 0,1 0 0 0 0,0 0 0 0 0,0 0 0 0 0,1-2 0 0 0,0 1 0 0 0,-1-1 0 0 0,1-1 0 0 0,-1 1 0 0 0,0 0 0 0 0,0-1 0 0 0,0 1 0 0 0,0-2 0 0 0,9-18 0 0 0,8 1-25 0 0,-16 19 5 0 0,1 0 0 0 0,0 1 0 0 0,0-1 0 0 0,0 1 0 0 0,0 0 1 0 0,3-2 19 0 0,4 0-40 0 0,0 0 19 0 0,0-4 32 0 0,6-4 59 0 0,-4 7-2 0 0,-8-1-30 0 0,-5 7-37 0 0,0-1 0 0 0,1 1 0 0 0,-1-1-1 0 0,0 1 1 0 0,0 0 0 0 0,1-1 0 0 0,-1 1 0 0 0,0-1-1 0 0,1 1 1 0 0,-1 0 0 0 0,1-1 0 0 0,-1 1 0 0 0,0 0-1 0 0,1-1 1 0 0,-1 1 0 0 0,1 0 0 0 0,-1 0-1 0 0,1 0 1 0 0,-1-1 0 0 0,1 1 0 0 0,-1 0 0 0 0,1 0-1 0 0,-1 0 1 0 0,1 0 0 0 0,-1 0 0 0 0,1 0 0 0 0,-1 0-1 0 0,1 0 1 0 0,-1 0 0 0 0,1 0 0 0 0,-1 0 0 0 0,1 0-1 0 0,6 0 0 0 0,-5 0 0 0 0,-1 0 0 0 0,1 0 0 0 0,0 0 0 0 0,0 0 0 0 0,-1 0 0 0 0,1 0 0 0 0,0 0 0 0 0,-1 0 0 0 0,1 1 0 0 0,0-1 0 0 0,-1 1 0 0 0,2 0 0 0 0,2 6-9 0 0,-1-2-36 0 0,4-3-41 0 0,-3 1-70 0 0,0 2 88 0 0,-1 1 0 0 0,-1 0 1 0 0,1 0-1 0 0,0 2 68 0 0,4 7-49 0 0,-8-15 49 0 0,0 1 0 0 0,1 1 0 0 0,-1-1 0 0 0,0 1 0 0 0,1-1 0 0 0,-1 1 0 0 0,0-1 0 0 0,0 1 0 0 0,0-1 0 0 0,0 1 0 0 0,0-1 0 0 0,0-1 0 0 0,0 11 22 0 0,-1-8-2 0 0,1 0 1 0 0,0 0 0 0 0,0 0-1 0 0,0 0 1 0 0,0-1 0 0 0,0 1-1 0 0,1 0 1 0 0,-1 0 0 0 0,1 0-1 0 0,0 0 1 0 0,0 1-21 0 0,6 0 100 0 0,-2 0 13 0 0,-4 1-96 0 0,0 4-48 0 0,-1-6-52 0 0,-1 6 48 0 0,1-5-5 0 0,1-1-40 0 0,-1-1-29 0 0,1 1-46 0 0,-1-1-57 0 0,1-1-64 0 0,1 0-24 0 0,-1 0-55 0 0,0-1-51 0 0,1 1-43 0 0,1 0-553 0 0,-1 0-100 0 0,1 4-769 0 0,-3 4-1062 0 0</inkml:trace>
  <inkml:trace contextRef="#ctx0" brushRef="#br0" timeOffset="1446.46">1082 262 7856 0 0,'0'0'174'0'0,"0"0"29"0"0,3 0 13 0 0,10 0-68 0 0,-7 0-81 0 0,3 0-64 0 0,10 0 72 0 0,-5 0 248 0 0,0 0 84 0 0,0 0 45 0 0,17 0 662 0 0,-12 0-504 0 0,-9 0-351 0 0,0 0-48 0 0,-1 0-59 0 0,1 0-69 0 0,5-3 55 0 0,2-11 140 0 0,-9 7-167 0 0,1 1-51 0 0,-6 5-34 0 0,2 0-21 0 0,0 1 61 0 0,1 0 55 0 0,-5 0-116 0 0,-1 0 0 0 0,1 0-1 0 0,0 0 1 0 0,-1 0 0 0 0,1 0 0 0 0,0-1-1 0 0,0 1 1 0 0,-1 0 0 0 0,1 0-1 0 0,0 0 1 0 0,-1-1 0 0 0,1 1 0 0 0,0 0-1 0 0,-1-1 1 0 0,1 1-5 0 0,1-2 23 0 0,-1-3 8 0 0,-1-3 9 0 0,0-4 33 0 0,0 6-25 0 0,-1-17-35 0 0,-2 19 1 0 0,2 3-11 0 0,0 0 0 0 0,0 1 0 0 0,-1-1 0 0 0,1 0-1 0 0,0 0 1 0 0,0 0 0 0 0,0 0 0 0 0,1 0 0 0 0,-1 0 0 0 0,0 0-1 0 0,0 0 1 0 0,0 0 0 0 0,1 0 0 0 0,-1 0 0 0 0,1-1 0 0 0,-1 1 0 0 0,0-1-3 0 0,-3-6-7 0 0,-6-3 52 0 0,-22-19-19 0 0,24 22-26 0 0,5 4 3 0 0,0 1 0 0 0,0-1 0 0 0,-1 1 0 0 0,0 0 0 0 0,0 0 0 0 0,0 1-3 0 0,-9-4 91 0 0,7-5 8 0 0,-8 6-19 0 0,6-1-68 0 0,-1 0-6 0 0,-23 4-46 0 0,24 3-1 0 0,1 2-52 0 0,-10 10-332 0 0,7-4 205 0 0,3-5 141 0 0,2-1 58 0 0,4-3 18 0 0,1 0 0 0 0,-1 0 0 0 0,0 1 0 0 0,1-1 0 0 0,-1 0 1 0 0,0 1-1 0 0,1-1 0 0 0,-1 0 0 0 0,1 1 0 0 0,-1-1 0 0 0,1 1 0 0 0,-1-1 0 0 0,1 1 0 0 0,-1 0 1 0 0,1-1-1 0 0,-1 1 0 0 0,1-1 0 0 0,0 1 0 0 0,-1 0 0 0 0,1-1 0 0 0,0 1 0 0 0,0 0 3 0 0,-3 4-15 0 0,-11 12-8 0 0,13-16 20 0 0,0 0 0 0 0,-1 0-1 0 0,1 0 1 0 0,0 1 0 0 0,0-1 0 0 0,0 1 0 0 0,0-1-1 0 0,0 1 1 0 0,0-1 0 0 0,0 1 0 0 0,0-1 0 0 0,1 1-1 0 0,-1 0 1 0 0,0-1 0 0 0,1 1 0 0 0,0 0 0 0 0,-1 0-1 0 0,1-1 1 0 0,0 1 0 0 0,0 0 3 0 0,1 4-12 0 0,-2-4 2 0 0,-13 23-32 0 0,10-7-4 0 0,5 13 39 0 0,0-14-4 0 0,-1-16 8 0 0,0 1-1 0 0,0 0 1 0 0,0 0 0 0 0,1-1-1 0 0,-1 1 1 0 0,1 0 0 0 0,-1-1-1 0 0,1 1 1 0 0,-1-1 0 0 0,1 1-1 0 0,0 0 1 0 0,0-1 0 0 0,0 0 0 0 0,0 1 3 0 0,4 6-7 0 0,12 25 7 0 0,-12-19 0 0 0,6-9 0 0 0,-4 7 0 0 0,-7-11 0 0 0,1 0 0 0 0,-1 0 0 0 0,0 0 0 0 0,1 0 0 0 0,0 0 0 0 0,-1 0 0 0 0,1 0 0 0 0,0 0 0 0 0,-1 0 0 0 0,1 0 0 0 0,0 0 0 0 0,0 0 0 0 0,0-1 0 0 0,0 1 0 0 0,0 0 0 0 0,0 0 0 0 0,32 15 0 0 0,-19-11 0 0 0,-10 2 0 0 0,-4-6 0 0 0,1-1 0 0 0,-1 1 0 0 0,0-1 0 0 0,0 1 0 0 0,1-1 0 0 0,-1 0 0 0 0,0 1 0 0 0,1-1 0 0 0,-1 1 0 0 0,1-1 0 0 0,-1 0 0 0 0,0 0 0 0 0,1 1 0 0 0,-1-1 0 0 0,1 0 0 0 0,-1 1 0 0 0,1-1 0 0 0,-1 0 0 0 0,1 0 0 0 0,-1 0 0 0 0,1 0 0 0 0,-1 0 0 0 0,1 1 0 0 0,-1-1 0 0 0,1 0 0 0 0,-1 0 0 0 0,1 0 0 0 0,-1 0 0 0 0,1 0 0 0 0,-1-1 0 0 0,1 1 0 0 0,0 0 0 0 0,19 1 14 0 0,-11-1 9 0 0,0 0 0 0 0,-1 0-1 0 0,1 0 1 0 0,0-1 0 0 0,6-2-23 0 0,-1-3 42 0 0,-13 5-37 0 0,0 0 0 0 0,1 0-1 0 0,-1 0 1 0 0,1 1 0 0 0,-1-1 0 0 0,1 1-1 0 0,0-1 1 0 0,-1 1 0 0 0,1-1-1 0 0,-1 1 1 0 0,1 0 0 0 0,0 0 0 0 0,-1 0-5 0 0,1 0-8 0 0,0 0 0 0 0,0-1 0 0 0,-1 1 0 0 0,1 0 0 0 0,0-1 0 0 0,-1 1 0 0 0,1-1 0 0 0,0 1 0 0 0,-1-1 0 0 0,1 0 0 0 0,-1 0 0 0 0,1 0 0 0 0,-1 0 0 0 0,1 0 8 0 0,6-4-50 0 0,-5 4 58 0 0,0-1-59 0 0,0 1-57 0 0,-1 0-52 0 0,1-1-49 0 0,-1 1-46 0 0,1 0-42 0 0,-1 0-37 0 0,1-1-145 0 0,0 1-49 0 0,0-1-42 0 0,0 1-35 0 0,3-1-918 0 0,4 1-868 0 0</inkml:trace>
  <inkml:trace contextRef="#ctx0" brushRef="#br0" timeOffset="1986.57">1541 164 5072 0 0,'0'7'57'0'0,"0"-6"-38"0"0,0 1 1 0 0,-1 0-1 0 0,1 0 0 0 0,0-1 1 0 0,1 1-1 0 0,-1 0 0 0 0,0-1 1 0 0,0 1-1 0 0,1 0 0 0 0,-1 0 1 0 0,1-1-1 0 0,0 2-19 0 0,6 2 35 0 0,-7-5-35 0 0,1 0 0 0 0,-1 0 0 0 0,1 1 0 0 0,-1-1-1 0 0,0 0 1 0 0,1 1 0 0 0,-1-1 0 0 0,1 0 0 0 0,-1 1 0 0 0,0-1 0 0 0,1 0-1 0 0,-1 1 1 0 0,0-1 0 0 0,0 1 0 0 0,1-1 0 0 0,-1 1 0 0 0,0-1 0 0 0,0 1 0 0 0,1-1-1 0 0,-1 1 1 0 0,0-1 0 0 0,0 1 0 0 0,0-1 0 0 0,0 1 0 0 0,0-1 0 0 0,0 1 0 0 0,0-1-1 0 0,0 1 1 0 0,0-1 0 0 0,0 1 0 0 0,0-1 0 0 0,0 1 0 0 0,-1 6 50 0 0,1 1 88 0 0,0 5 184 0 0,0 9 322 0 0,1-14-393 0 0,1 0-24 0 0,3 0 49 0 0,1 3 101 0 0,-3 3 72 0 0,-3-14-246 0 0,0 0-50 0 0,0 1-43 0 0,0 0-37 0 0,0 1-22 0 0,0 1-44 0 0,0 6-86 0 0,0-5 101 0 0,0-2 73 0 0,0 0 101 0 0,0-2-52 0 0,0 0 36 0 0,0 0 39 0 0,0-1 44 0 0,0 0 45 0 0,0 0 50 0 0,0-2 54 0 0,0 1 56 0 0,0-1 61 0 0,0-1 64 0 0,0 0 68 0 0,0-1 71 0 0,0-61-828 0 0,0 64 96 0 0,0 0 0 0 0,0 0 0 0 0,1 1 0 0 0,-1-1 0 0 0,1 0 0 0 0,-1 0 0 0 0,1 0 0 0 0,-1 1 0 0 0,1-1 0 0 0,0 0 0 0 0,0 1 0 0 0,0-1 0 0 0,0 0 0 0 0,0 1 0 0 0,0-1 0 0 0,0 1 0 0 0,0-1 0 0 0,0 0 0 0 0,0 1 0 0 0,-1-1 0 0 0,1 0 0 0 0,-1 0 0 0 0,1 0 0 0 0,-1 1 0 0 0,0-1 0 0 0,0 0 0 0 0,0 0 0 0 0,0 0 0 0 0,1 0 0 0 0,-1 1 0 0 0,0-1 0 0 0,0 0 0 0 0,1 1 0 0 0,-1-1 0 0 0,1 0 0 0 0,0 1 0 0 0,-1-1 0 0 0,1 1 0 0 0,0-1 0 0 0,0 1 0 0 0,0-1 0 0 0,0 0 0 0 0,4-6 0 0 0,0-8 0 0 0,9-1 0 0 0,3 1 0 0 0,-1 2 0 0 0,-5 9 2 0 0,-8 4-4 0 0,-1 0-1 0 0,0 0 0 0 0,1 0 1 0 0,-1-1-1 0 0,0 1 0 0 0,0-1 1 0 0,1 0 2 0 0,4-2-78 0 0,2 5 72 0 0,-6-1-8 0 0,46 0-72 0 0,-41 0 84 0 0,-6 0 4 0 0,0 0 0 0 0,0-1-1 0 0,1 2 1 0 0,-1-1 0 0 0,0 0 0 0 0,0 0 0 0 0,0 1 0 0 0,1-1 0 0 0,-1 1 0 0 0,1 0-2 0 0,-3-1 0 0 0,10 5 42 0 0,15 9 115 0 0,-14-6-109 0 0,-8-2-118 0 0,-2 0 1 0 0,2 3 6 0 0,4 0-44 0 0,1-1-40 0 0,3 6 123 0 0,-10-13 24 0 0,-1 0 0 0 0,1 0 0 0 0,-1 0 0 0 0,1 0 0 0 0,-1 0 0 0 0,1 0 0 0 0,-1 0 0 0 0,0 1 0 0 0,0-1 0 0 0,0 0 0 0 0,0 0 0 0 0,0 0 0 0 0,0 0 0 0 0,0 0 0 0 0,0 1 0 0 0,0 0 0 0 0,-1 27 0 0 0,1-22-5 0 0,0 0 47 0 0,0 18 228 0 0,0-17-184 0 0,-3-3 53 0 0,-8 9-111 0 0,9-1-16 0 0,2-10 52 0 0,0 0 12 0 0,0 8-50 0 0,0-11-25 0 0,0 0 0 0 0,0 0 0 0 0,0 0 0 0 0,0 0 0 0 0,0 0 0 0 0,0 0 0 0 0,0 1 0 0 0,0-1 0 0 0,0 0 0 0 0,0 0 0 0 0,0 0-1 0 0,0 0 1 0 0,0 0 0 0 0,0 0 0 0 0,0 0 0 0 0,0 0 0 0 0,0 0 0 0 0,0 0 0 0 0,0 1 0 0 0,0-1 0 0 0,0 0 0 0 0,0 0 0 0 0,0 0 0 0 0,-1 0 0 0 0,1 0 0 0 0,0 0-1 0 0,0 0 1 0 0,0 0 0 0 0,0 0 0 0 0,0 0 0 0 0,0 0 0 0 0,0 0 0 0 0,0 0 0 0 0,0 1 0 0 0,0-1 0 0 0,0 0 0 0 0,0 0 0 0 0,0 0 0 0 0,-1 0 0 0 0,1 0 0 0 0,0 0 0 0 0,0 0-1 0 0,0 0 1 0 0,0 0 0 0 0,0 0 0 0 0,0 0 0 0 0,0 0 0 0 0,0 0 0 0 0,0 0 0 0 0,-1 0 0 0 0,1 0 0 0 0,0 0 0 0 0,0 0 0 0 0,0 0 0 0 0,0 0 0 0 0,0 0 0 0 0,0 0-1 0 0,-11 0 64 0 0,8 0-38 0 0,3 2-42 0 0,0 4-67 0 0,0-1-52 0 0,0-2-207 0 0,0-3 169 0 0,0 0 75 0 0,0 0-34 0 0,0 0-11 0 0,0 0-35 0 0,0 0-40 0 0,0 0-44 0 0,0 0-48 0 0,0 0-44 0 0,0 0-40 0 0,0 0-35 0 0,0 0-124 0 0,0 0-35 0 0,0 0-1294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17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181 443 6992 0 0,'0'0'157'0'0,"0"-3"23"0"0,0-8 12 0 0,0 11-189 0 0,0 0 0 0 0,0 0 0 0 0,0 0 0 0 0,0 0 0 0 0,0-1 0 0 0,0 1-1 0 0,0 0 1 0 0,0 0 0 0 0,0 0 0 0 0,0 0 0 0 0,0 0 0 0 0,0 0 0 0 0,0 0 0 0 0,0 0 0 0 0,0 0 0 0 0,0 0-1 0 0,0-1 1 0 0,0 1 0 0 0,0 0 0 0 0,0 0 0 0 0,0 0 0 0 0,0 0 0 0 0,0 0 0 0 0,-1 0 0 0 0,1 0 0 0 0,0 0-1 0 0,0 0 1 0 0,0 0 0 0 0,0 0 0 0 0,0-1 0 0 0,0 1 0 0 0,0 0 0 0 0,0 0 0 0 0,0 0 0 0 0,0 0 0 0 0,0 0-1 0 0,0 0 1 0 0,0 0 0 0 0,-1 0 0 0 0,1 0 0 0 0,0 0 0 0 0,0 0 0 0 0,0 0 0 0 0,0 0 0 0 0,0 0 0 0 0,0 0-1 0 0,0 0 1 0 0,0 0 0 0 0,0 0 0 0 0,0 0 0 0 0,-1 0 0 0 0,1 0 0 0 0,0 0 0 0 0,0 0 0 0 0,0 0 0 0 0,0 0-1 0 0,0 0-2 0 0,-7-1 35 0 0,2-4-30 0 0,0-2-11 0 0,-2 4 17 0 0,1 3 31 0 0,1 0-18 0 0,0 0 46 0 0,0 0 38 0 0,0 0 34 0 0,-7 0 297 0 0,-8 0 322 0 0,19 0-752 0 0,1 0 0 0 0,0 0-1 0 0,-1 0 1 0 0,1 0 0 0 0,-1 0-1 0 0,1 0 1 0 0,-1 0 0 0 0,1 0 0 0 0,0 0-1 0 0,-1 0 1 0 0,1 0 0 0 0,-1 0 0 0 0,1 1-1 0 0,-1-1 1 0 0,1 0 0 0 0,0 0 0 0 0,-1 0-1 0 0,1 1 1 0 0,0-1 0 0 0,-1 0 0 0 0,1 1-1 0 0,0-1 1 0 0,-1 0 0 0 0,1 0-1 0 0,0 1 1 0 0,0-1 0 0 0,-1 1 0 0 0,1-1-1 0 0,0 0 1 0 0,0 1 0 0 0,-1-1-9 0 0,-3 7 140 0 0,-7-1 37 0 0,5 5-101 0 0,-5-6-55 0 0,6 9 22 0 0,-23 35 42 0 0,28-47-81 0 0,-1-1-1 0 0,1 0 1 0 0,-1 1 0 0 0,1-1-1 0 0,0 1 1 0 0,0-1-1 0 0,0 1 1 0 0,-1-1-1 0 0,1 0 1 0 0,1 2-4 0 0,-4 16 18 0 0,1-13-18 0 0,-1 1 0 0 0,1 0 0 0 0,0 0 0 0 0,1 0 0 0 0,-1 0 0 0 0,1 0 0 0 0,1 0 0 0 0,-1 0 0 0 0,1 75 0 0 0,0-80 2 0 0,1 0 0 0 0,-1 0 0 0 0,0 0 0 0 0,0 0 1 0 0,1 0-1 0 0,0-1 0 0 0,-1 1 0 0 0,1 0 0 0 0,0 0 1 0 0,0-1-1 0 0,-1 1 0 0 0,1-1 0 0 0,1 1-2 0 0,-1 0 4 0 0,0-1 0 0 0,0 1 0 0 0,-1 0 0 0 0,1-1 0 0 0,0 1 0 0 0,0 0 0 0 0,-1-1 0 0 0,1 1 0 0 0,-1 0 0 0 0,0 0 0 0 0,0 0 0 0 0,1 0 0 0 0,-1 0-4 0 0,2 12 58 0 0,6-1-34 0 0,-7-11-25 0 0,1 0 0 0 0,-1 0 0 0 0,1-1 0 0 0,0 1 0 0 0,-1-1 0 0 0,1 1 1 0 0,0-1-1 0 0,0 0 0 0 0,0 0 0 0 0,0 0 0 0 0,0 0 0 0 0,0 0 0 0 0,0 0 0 0 0,0 0 1 0 0,0-1-1 0 0,0 1 0 0 0,1-1 0 0 0,-1 0 0 0 0,1 1 1 0 0,13-1-57 0 0,1 0 39 0 0,15 0 73 0 0,-15-4-28 0 0,0-9 64 0 0,1-3 0 0 0,-6 9-80 0 0,-7 4-70 0 0,0-1-83 0 0,1 1-111 0 0,-4 1 74 0 0,1 0-38 0 0,0-1-142 0 0,1 1-85 0 0,-1-2-95 0 0,1 1-104 0 0,2-3-640 0 0,4-4-736 0 0</inkml:trace>
  <inkml:trace contextRef="#ctx0" brushRef="#br0" timeOffset="300.45">279 0 5520 0 0,'0'0'158'0'0,"0"0"45"0"0,0 0 80 0 0,0 0 33 0 0,0 0 4 0 0,0 0-11 0 0,0 0-45 0 0,0 0-21 0 0,0 0-3 0 0,0 0-19 0 0,0 0-80 0 0,0 0-39 0 0,0 3-6 0 0,0 7-38 0 0,0 26 360 0 0,0-28-355 0 0,0-2-34 0 0,2 13 112 0 0,4-3-42 0 0,1 1 0 0 0,-6 2 42 0 0,-1 8-6 0 0,0 33 102 0 0,0-35-104 0 0,2 0 8 0 0,4 6-1 0 0,1 2 9 0 0,-5-5 6 0 0,-2-8-52 0 0,0 3 38 0 0,0 5 66 0 0,0 13 148 0 0,0-33-273 0 0,1-1 1 0 0,0 1 0 0 0,0-1 0 0 0,1 1 0 0 0,0-1-1 0 0,3 6-82 0 0,-4-8 48 0 0,3 13 178 0 0,-4 3-26 0 0,-1-11-98 0 0,1 10 142 0 0,0-2-90 0 0,0 37 130 0 0,0-43-187 0 0,0 1 38 0 0,0-3-30 0 0,0-4-38 0 0,0 1 11 0 0,0 3 31 0 0,0 6 58 0 0,0-10-196 0 0,0-3-76 0 0,0 0-78 0 0,0-2 49 0 0,0 0-34 0 0,0-1-36 0 0,0 1-34 0 0,0 0-327 0 0,0-1 73 0 0,0 0-47 0 0,0 0-636 0 0,0 0-504 0 0,0 0-954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10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165 197 4864 0 0,'0'0'141'0'0,"-2"0"-6"0"0,-12 3-107 0 0,6 2-19 0 0,0 0 51 0 0,1-2 66 0 0,0 0 101 0 0,1 8 225 0 0,-4-6 18 0 0,4 6-9 0 0,-8-5-45 0 0,13-5-415 0 0,-1 0 35 0 0,-3 3 117 0 0,-12 12 624 0 0,14-12-655 0 0,1 0-48 0 0,-3 9 235 0 0,-2-8-124 0 0,7-5-174 0 0,-1 0 1 0 0,1 1-1 0 0,-1-1 1 0 0,1 0 0 0 0,-1 1-1 0 0,1-1 1 0 0,0 0-1 0 0,-1 1 1 0 0,1-1-1 0 0,0 0 1 0 0,-1 1 0 0 0,1-1-1 0 0,0 1 1 0 0,-1-1-1 0 0,1 0 1 0 0,0 1-1 0 0,0-1 1 0 0,-1 1-1 0 0,1-1 1 0 0,0 1 0 0 0,0-1-1 0 0,0 1 1 0 0,0-1-1 0 0,0 1 1 0 0,0-1-1 0 0,0 1 1 0 0,0 0-1 0 0,0-1 1 0 0,0 1 0 0 0,0-1-1 0 0,0 1 1 0 0,0 0-12 0 0,-2 13 212 0 0,-4-4-97 0 0,1-2-64 0 0,-12 25 107 0 0,14-19-101 0 0,3 11 94 0 0,0-15-95 0 0,0-3-29 0 0,0-5-17 0 0,0-1 0 0 0,0 1-1 0 0,0 0 1 0 0,0-1 0 0 0,0 1-1 0 0,0 0 1 0 0,0 0 0 0 0,1-1 0 0 0,-1 1-1 0 0,0 0 1 0 0,1-1 0 0 0,0 2-10 0 0,6 2 55 0 0,-6-5-51 0 0,-1 1-1 0 0,1-1 1 0 0,-1 0-1 0 0,0 0 0 0 0,1 0 1 0 0,-1 1-1 0 0,0-1 0 0 0,1 0 1 0 0,-1 1-1 0 0,0-1 0 0 0,1 0 1 0 0,-1 1-1 0 0,0-1 0 0 0,0 0 1 0 0,1 1-1 0 0,-1-1 1 0 0,0 0-1 0 0,0 1 0 0 0,0-1 1 0 0,1 1-1 0 0,-1-1 0 0 0,0 0 1 0 0,0 1-1 0 0,0-1 0 0 0,0 1 1 0 0,0-1-1 0 0,0 1 1 0 0,0-1-1 0 0,0 1 0 0 0,0-1 1 0 0,0 1-4 0 0,0 1 82 0 0,3-2 12 0 0,2 0-48 0 0,12 0 147 0 0,-12 0-134 0 0,-2 0 92 0 0,-1 0 17 0 0,11-3-29 0 0,3-10 123 0 0,-7 5-144 0 0,0 2-46 0 0,-4 4-43 0 0,-4 2-22 0 0,-1-1 0 0 0,1 1 0 0 0,0 0 0 0 0,-1 0 0 0 0,1-1 0 0 0,0 1 1 0 0,-1-1-1 0 0,1 1 0 0 0,-1-1 0 0 0,1 1 0 0 0,-1-1 0 0 0,1 1 0 0 0,-1-1 0 0 0,1 1 0 0 0,-1-1 1 0 0,1 1-1 0 0,-1-1 0 0 0,0 0 0 0 0,1 1 0 0 0,-1-1 0 0 0,0 0 0 0 0,0 0-7 0 0,3-4 20 0 0,-2 4-18 0 0,-1 0 0 0 0,1 0 0 0 0,0 0 1 0 0,-1 0-1 0 0,1 1 0 0 0,0-1 0 0 0,0 0 0 0 0,0 0 0 0 0,0 1 1 0 0,0-1-1 0 0,0 0 0 0 0,0 1 0 0 0,0-1 0 0 0,0 1 0 0 0,0-1 0 0 0,1 1-2 0 0,9-7 45 0 0,-5-7-23 0 0,5-2 21 0 0,-6 2-32 0 0,-1 12-11 0 0,3-4 12 0 0,-2-16 36 0 0,3 14-29 0 0,-7 8-18 0 0,-1 0 1 0 0,0-1 0 0 0,1 1-1 0 0,-1 0 1 0 0,1-1-1 0 0,-1 1 1 0 0,0 0 0 0 0,1-1-1 0 0,-1 1 1 0 0,0-1-1 0 0,1 1 1 0 0,-1-1 0 0 0,0 1-1 0 0,0-1 1 0 0,1 1-1 0 0,-1-1 1 0 0,0 1-1 0 0,0-1 1 0 0,0 1 0 0 0,0-1-1 0 0,0 1 1 0 0,0-1-1 0 0,0 1 1 0 0,0-1 0 0 0,0 1-1 0 0,0-1 1 0 0,0 1-1 0 0,0-1 1 0 0,0 1-2 0 0,-1-10 22 0 0,2 0 13 0 0,13-20-17 0 0,-11 17-29 0 0,-3 15 2 0 0,0-1-1 0 0,0 1 1 0 0,1 0-1 0 0,0 0 1 0 0,-1 0-1 0 0,1-1 1 0 0,0 1 0 0 0,0 0-1 0 0,-1-1 1 0 0,1 1-1 0 0,1 1 10 0 0,3 5-21 0 0,-4-6 17 0 0,0 0 0 0 0,-1-1 0 0 0,1 1 1 0 0,-1 0-1 0 0,0 0 0 0 0,0 0 0 0 0,0 0 1 0 0,1 0-1 0 0,-2 0 0 0 0,1 0 0 0 0,0 1 4 0 0,0-1-5 0 0,-1 0 0 0 0,1 0 0 0 0,0 0-1 0 0,0 0 1 0 0,1 0 0 0 0,-1 0 0 0 0,0 0 0 0 0,0 0-1 0 0,1 0 1 0 0,0 0 0 0 0,0 1 5 0 0,4 5-20 0 0,-4-7 17 0 0,0 1 1 0 0,0-1 0 0 0,0 1 0 0 0,-1 0 0 0 0,1-1-1 0 0,0 1 1 0 0,-1-1 0 0 0,1 1 0 0 0,-1 0 0 0 0,1 0-1 0 0,-1-1 1 0 0,0 1 0 0 0,0 0 0 0 0,0 0 0 0 0,0 0 2 0 0,0 45 0 0 0,0-45 0 0 0,1 0 0 0 0,-1-1 0 0 0,0 1 0 0 0,0 0 0 0 0,1 0 0 0 0,-1 0 0 0 0,1-1 0 0 0,0 1 0 0 0,0 0 0 0 0,-1 0 0 0 0,1-1 0 0 0,0 1 0 0 0,0-1 0 0 0,1 1 0 0 0,-1 0 0 0 0,-1-1 0 0 0,1 1 0 0 0,0 0 0 0 0,0-1 0 0 0,-1 1 0 0 0,1 0 0 0 0,-1 0 0 0 0,1-1 0 0 0,-1 1 0 0 0,0 0 0 0 0,1 0 0 0 0,-1 0 0 0 0,-1 5 0 0 0,1-4 0 0 0,0-1 0 0 0,0 0 0 0 0,0 0 0 0 0,0 1 0 0 0,0-1 0 0 0,1 0 0 0 0,-1 0 0 0 0,1 0 0 0 0,-1 1 0 0 0,1 0 0 0 0,10 10 10 0 0,-10-12-8 0 0,-1-1-1 0 0,0 0 1 0 0,1 1-1 0 0,-1-1 1 0 0,0 0-1 0 0,1 1 1 0 0,-1-1-1 0 0,0 0 1 0 0,0 1-1 0 0,1-1 1 0 0,-1 0-1 0 0,0 1 1 0 0,0-1-1 0 0,0 1 1 0 0,1-1-1 0 0,-1 1 1 0 0,0-1-1 0 0,0 0 1 0 0,0 1-1 0 0,0-1 1 0 0,0 1-1 0 0,0-1 1 0 0,0 1-1 0 0,0-1 1 0 0,0 1-1 0 0,0-1 1 0 0,0 1-2 0 0,1 4 13 0 0,-1-5-14 0 0,1 1-1 0 0,0-1 1 0 0,-1 0 0 0 0,1 0 0 0 0,0 1 0 0 0,-1-1 0 0 0,1 0 0 0 0,0 0 0 0 0,-1 0 0 0 0,1 1 0 0 0,0-1 0 0 0,0 0 0 0 0,-1 0 0 0 0,1 0 0 0 0,0 0 1 0 0,1 0-78 0 0,-2 2-4 0 0,0 12 2 0 0</inkml:trace>
  <inkml:trace contextRef="#ctx0" brushRef="#br0" timeOffset="318.58">509 0 5904 0 0,'0'0'169'0'0,"0"1"-64"0"0,0 1 37 0 0,2 5 62 0 0,3-3 166 0 0,2 1-16 0 0,-1 6 159 0 0,5-5-8 0 0,-6 7-55 0 0,6 1-30 0 0,-8-9-4 0 0,-1 5-136 0 0,2-2-98 0 0,3 7-28 0 0,-5 3-49 0 0,-2-1 4 0 0,4-5 3 0 0,-2-9-76 0 0,0 1-1 0 0,-1-1 1 0 0,1 1-1 0 0,-1 0 0 0 0,1 0 1 0 0,-1 0-1 0 0,0 0 0 0 0,-1 0 1 0 0,1 0-1 0 0,-1 0 1 0 0,0 3-36 0 0,0 6 102 0 0,-1 8 88 0 0,5-3 26 0 0,-2-13-169 0 0,1 2 15 0 0,-1 0 1 0 0,0 1 0 0 0,-1-1-1 0 0,1 0 1 0 0,-1 1-1 0 0,0 6-62 0 0,-2 5 101 0 0,2 26 181 0 0,2-28-197 0 0,1 0-11 0 0,2 5 99 0 0,-3 8 98 0 0,-3-11-190 0 0,0 3 37 0 0,0 50 364 0 0,0-43-307 0 0,0-29-178 0 0,0 0 1 0 0,0 0-1 0 0,0 0 1 0 0,0 0 0 0 0,0 0-1 0 0,0 0 1 0 0,0 0 0 0 0,0 1-1 0 0,0-1 1 0 0,0 0 0 0 0,0 0-1 0 0,0 0 1 0 0,0 0 0 0 0,0 0-1 0 0,0 0 1 0 0,0 0-1 0 0,0 0 1 0 0,0 0 0 0 0,0 0-1 0 0,0 1 1 0 0,0-1 0 0 0,0 0-1 0 0,0 0 1 0 0,0 0 0 0 0,0 0-1 0 0,0 0 1 0 0,0 0-1 0 0,0 0 1 0 0,0 0 0 0 0,0 0-1 0 0,0 0 1 0 0,0 0 0 0 0,0 0-1 0 0,-1 0 1 0 0,1 0 0 0 0,0 1-1 0 0,0-1 1 0 0,0 0-1 0 0,0 0 1 0 0,0 0 0 0 0,0 0-1 0 0,0 0 1 0 0,0 0 0 0 0,0 0-1 0 0,0 0 1 0 0,-1 0 0 0 0,1 0-1 0 0,0 0 1 0 0,0 0-1 0 0,0 0 1 0 0,0 0 0 0 0,0 0-1 0 0,0 0 1 0 0,0 0 0 0 0,0 0-1 0 0,0 0 1 0 0,-1-1 2 0 0,0 1-71 0 0,-3 0 28 0 0,2 0-31 0 0,-1 0-99 0 0,2 0 39 0 0,-1 0-38 0 0,2 0-210 0 0</inkml:trace>
  <inkml:trace contextRef="#ctx0" brushRef="#br0" timeOffset="4656.92">378 410 6056 0 0,'0'0'176'0'0,"0"0"-35"0"0,0 0 12 0 0,1 0 75 0 0,1 0 210 0 0,-1 0-403 0 0,-1 0-1 0 0,0 0 1 0 0,1 0 0 0 0,-1 0 0 0 0,1 0 0 0 0,-1 0 0 0 0,1 0-1 0 0,-1 0 1 0 0,0 0 0 0 0,1 0 0 0 0,-1-1 0 0 0,1 1 0 0 0,-1 0-1 0 0,1 0 1 0 0,-1 0 0 0 0,0 0 0 0 0,1-1 0 0 0,-1 1 0 0 0,0 0-1 0 0,1-1 1 0 0,-1 1 0 0 0,0 0 0 0 0,1 0 0 0 0,-1-1 0 0 0,0 1-1 0 0,0-1 1 0 0,1 1 0 0 0,-1 0 0 0 0,0-1 0 0 0,0 1 0 0 0,1-1-35 0 0,4-6 600 0 0,8 2 221 0 0,6-5-128 0 0,-9 4-168 0 0,1 1 1 0 0,0 0-1 0 0,6-2-525 0 0,-6 3 171 0 0,3-1 52 0 0,20-7 343 0 0,-23 8-417 0 0,-1 2-44 0 0,8-3 108 0 0,6 0 39 0 0,-1-4-48 0 0,-9 3-25 0 0,-1 1 0 0 0,1 0 0 0 0,10-1-179 0 0,7-3 238 0 0,-11 5-141 0 0,7 5-51 0 0,-23-1-39 0 0,-1 1 1 0 0,1-1 0 0 0,0 0-1 0 0,-1 0 1 0 0,1-1-1 0 0,-1 1 1 0 0,1-1 0 0 0,2 0-8 0 0,10-5 15 0 0,-13 5-15 0 0,1-1 0 0 0,-1 1 0 0 0,0 0 0 0 0,1 0 0 0 0,0 1 0 0 0,-1-1 0 0 0,1 1 1 0 0,1-1-1 0 0,4 1-21 0 0,7 0 50 0 0,-12 0-47 0 0,0 0-32 0 0,0 0-60 0 0,0 0-71 0 0,0 0-88 0 0,0 0-105 0 0,-2 0 47 0 0,1 0-53 0 0,-1 0-48 0 0,0 0-42 0 0,0 0-140 0 0,0 0-42 0 0,1 0-170 0 0,0 0-455 0 0</inkml:trace>
  <inkml:trace contextRef="#ctx0" brushRef="#br0" timeOffset="5543.35">1083 262 5904 0 0,'0'0'169'0'0,"0"0"66"0"0,0 0 127 0 0,0 0 57 0 0,0 0 12 0 0,0 3-33 0 0,0 1-301 0 0,0 12 338 0 0,1-11-341 0 0,1-3-72 0 0,5 3 103 0 0,-7-5-114 0 0,1 0-1 0 0,-1 1 0 0 0,0-1 0 0 0,1 0 1 0 0,-1 1-1 0 0,1-1 0 0 0,-1 0 0 0 0,0 1 1 0 0,1-1-1 0 0,-1 0 0 0 0,0 1 0 0 0,1-1 1 0 0,-1 1-1 0 0,0-1 0 0 0,1 0 1 0 0,-1 1-1 0 0,0-1 0 0 0,0 1 0 0 0,0-1 1 0 0,1 1-1 0 0,-1-1 0 0 0,0 1 0 0 0,0-1 1 0 0,0 1-1 0 0,0-1 0 0 0,0 1 0 0 0,0 0 1 0 0,0-1-1 0 0,0 1 0 0 0,0-1 0 0 0,0 1 1 0 0,-1 0-11 0 0,1-1 16 0 0,0 1 1 0 0,0 0-1 0 0,0-1 1 0 0,0 1-1 0 0,0 0 1 0 0,1-1-1 0 0,-1 1 1 0 0,0 0-1 0 0,0 0 1 0 0,0-1-1 0 0,1 1 1 0 0,-1 0-1 0 0,0-1 1 0 0,0 1-1 0 0,1-1 1 0 0,-1 1-1 0 0,1 0 1 0 0,-1-1-1 0 0,1 1 1 0 0,-1-1-1 0 0,1 1 1 0 0,-1-1-1 0 0,1 1 1 0 0,-1-1-1 0 0,1 0 1 0 0,0 1-17 0 0,-1-1 16 0 0,1 1 0 0 0,-1-1 0 0 0,1 1-1 0 0,0-1 1 0 0,-1 0 0 0 0,1 1 0 0 0,-1 0 0 0 0,0-1 0 0 0,1 1 0 0 0,-1-1 0 0 0,1 1 0 0 0,-1-1 0 0 0,0 1-1 0 0,1 0 1 0 0,-1-1 0 0 0,0 1 0 0 0,0 0 0 0 0,1-1 0 0 0,-1 1 0 0 0,0 0 0 0 0,0 0 0 0 0,0-1 0 0 0,0 1 0 0 0,0 0-1 0 0,0-1 1 0 0,0 1-16 0 0,2 11 143 0 0,4 1-2 0 0,-1-5-63 0 0,3 8 69 0 0,-2-1 38 0 0,1 3 80 0 0,2 0 58 0 0,2-1 62 0 0,3 0 64 0 0,-3-2-273 0 0,-8 0-26 0 0,-3-14-143 0 0,0 0 1 0 0,0-1 0 0 0,0 1-1 0 0,0 0 1 0 0,0-1 0 0 0,0 1 0 0 0,0 0-1 0 0,0 0 1 0 0,0-1 0 0 0,1 1 0 0 0,-1 0-1 0 0,0-1 1 0 0,0 1 0 0 0,1-1-1 0 0,-1 1 1 0 0,1 0 0 0 0,-1-1 0 0 0,0 1-1 0 0,1-1 1 0 0,-1 1 0 0 0,1-1-1 0 0,-1 1 1 0 0,1-1 0 0 0,0 1 0 0 0,-1-1-1 0 0,1 1-7 0 0,0-1 5 0 0,-1 0-1 0 0,1 1 0 0 0,-1-1 0 0 0,1 1 1 0 0,-1-1-1 0 0,1 1 0 0 0,-1-1 1 0 0,1 1-1 0 0,-1-1 0 0 0,1 1 0 0 0,-1-1 1 0 0,0 1-1 0 0,1 0 0 0 0,-1-1 0 0 0,0 1 1 0 0,0 0-1 0 0,1-1 0 0 0,-1 1 1 0 0,0 0-1 0 0,0 0 0 0 0,0-1 0 0 0,0 1 1 0 0,0 0-1 0 0,0-1 0 0 0,0 1 1 0 0,0 0-5 0 0,0 4 15 0 0,1-1 56 0 0,5 9 387 0 0,-5-11-367 0 0,2 1-31 0 0,-2-1-79 0 0,1-1-41 0 0,1 2 165 0 0,-3-3 14 0 0,0 0 1 0 0,0 0 2 0 0,0 0 13 0 0,0 0 8 0 0,0 0 1 0 0,0 0-8 0 0,0 0-32 0 0,0 0-10 0 0,0-3-4 0 0,0-11-6 0 0,0 13-78 0 0,0-1 1 0 0,0 1 0 0 0,-1-1 0 0 0,1 1 0 0 0,0-1-1 0 0,0 1 1 0 0,-1-1 0 0 0,1 1 0 0 0,-1-1 0 0 0,1 1-7 0 0,-5-7 30 0 0,4 6-27 0 0,0 1 0 0 0,0-1 0 0 0,0 1 1 0 0,0-1-1 0 0,0 1 0 0 0,1-1 0 0 0,-1 0 0 0 0,1 1 0 0 0,-1-1 1 0 0,1 0-1 0 0,0 1 0 0 0,-1-1 0 0 0,1 0 0 0 0,0 0-3 0 0,0-55 106 0 0,0-1-94 0 0,-1 53-12 0 0,2 3 0 0 0,13-23 0 0 0,2-8 0 0 0,-15 32 0 0 0,-1-1 0 0 0,1 1 0 0 0,-1-1 0 0 0,0 1 0 0 0,1-1 0 0 0,-1 1 0 0 0,0-1 0 0 0,0 1 0 0 0,0-1 0 0 0,0 1 0 0 0,0-1 0 0 0,0 0 0 0 0,0 1 0 0 0,0-1 0 0 0,0 1 0 0 0,0-1 0 0 0,1 1 0 0 0,-1 0 0 0 0,1-1 0 0 0,-1 1 0 0 0,1-1 0 0 0,10-14 0 0 0,-6 2 0 0 0,6 9 0 0 0,-4-7 0 0 0,-7 11 0 0 0,0 0 0 0 0,1 0 0 0 0,-1 0 0 0 0,1 0 0 0 0,0 0 0 0 0,-1 0 0 0 0,1 0 0 0 0,0 0 0 0 0,-1 0 0 0 0,1 0 0 0 0,0 0 0 0 0,0 0 0 0 0,0 1 0 0 0,0-1 0 0 0,0 0 0 0 0,0 0 0 0 0,32-15-12 0 0,-20 10-36 0 0,-8 0 36 0 0,-5 5 12 0 0,1 1 0 0 0,-1-1 0 0 0,0 1 0 0 0,0-1 0 0 0,1 1 0 0 0,-1 0 0 0 0,0-1 0 0 0,1 1 0 0 0,-1-1 0 0 0,0 1 0 0 0,1 0 0 0 0,-1-1 0 0 0,1 1 0 0 0,-1 0 0 0 0,1 0 0 0 0,-1-1 0 0 0,1 1 0 0 0,-1 0 0 0 0,1 0 0 0 0,-1 0 0 0 0,1 0 0 0 0,-1-1 0 0 0,1 1 0 0 0,-1 0 0 0 0,1 0 0 0 0,-1 0 0 0 0,1 0 0 0 0,-1 0 0 0 0,1 0 0 0 0,-1 0 0 0 0,1 1 0 0 0,0-1 0 0 0,0 0-3 0 0,1 0 1 0 0,0-1-1 0 0,0 1 1 0 0,0 0-1 0 0,0-1 1 0 0,-1 1 0 0 0,1-1-1 0 0,0 0 1 0 0,0 1-1 0 0,-1-1 1 0 0,1 0-1 0 0,-1 0 1 0 0,1 0 2 0 0,0 0-2 0 0,-1 0-1 0 0,1 0 1 0 0,-1 0-1 0 0,1 0 1 0 0,0 0-1 0 0,0 1 1 0 0,-1-1-1 0 0,1 1 1 0 0,0-1-1 0 0,0 1 1 0 0,0 0-1 0 0,0 0 1 0 0,0-1 2 0 0,1 1-1 0 0,31-1 3 0 0,-32 0-3 0 0,0 1-1 0 0,0 0 1 0 0,0-1-1 0 0,0 0 1 0 0,-1 1-1 0 0,1-1 1 0 0,0 0-1 0 0,0 0 1 0 0,-1 0 0 0 0,1 0-1 0 0,0 0 1 0 0,-1 0-1 0 0,2-1 2 0 0,0-1-88 0 0,1 2 36 0 0,5 2-7 0 0,-6-1 18 0 0,-1 0 48 0 0,1 0-45 0 0,0 1-44 0 0,-1-1-41 0 0,0 1-39 0 0,0 0-36 0 0,2 1-301 0 0,0 0-120 0 0,-1 0-104 0 0,-1 0-86 0 0,1 1-67 0 0,-1-1-861 0 0,-2-2-986 0 0</inkml:trace>
  <inkml:trace contextRef="#ctx0" brushRef="#br0" timeOffset="5795.84">1739 312 6896 0 0,'0'0'200'0'0,"0"0"-43"0"0,2 2 14 0 0,-1-1-122 0 0,1 1 48 0 0,0 0 40 0 0,-1-1 34 0 0,3 3 235 0 0,6 6 648 0 0,-8-8-778 0 0,0 0-54 0 0,0 0-56 0 0,-1-1-132 0 0,0 0-38 0 0,1 1 386 0 0,0 0-80 0 0,0 0-70 0 0,0 0-62 0 0,-1-1-34 0 0,0 0-58 0 0,0 0-38 0 0,1 1-33 0 0,-1-1 7 0 0,-1-1 24 0 0,2 2 111 0 0,1 3 388 0 0,-1 5-228 0 0,-1-8-191 0 0,0 1 0 0 0,1 0 1 0 0,-1-1-1 0 0,1 1 0 0 0,0-1 1 0 0,0 0-1 0 0,1 1-118 0 0,2 2 210 0 0,0 0-53 0 0,-1-1-74 0 0,-2-1 84 0 0,0 0-59 0 0,-2-1-36 0 0,-2 1-34 0 0,1 0-15 0 0,1-1 24 0 0,2 1 30 0 0,0 0 51 0 0,-1-2-108 0 0,0 0-7 0 0,1 0 1 0 0,-1 0 0 0 0,0 1 0 0 0,0-1 0 0 0,0 0 0 0 0,-1 0 0 0 0,1 1-1 0 0,0-1 1 0 0,0 2-14 0 0,1 5 92 0 0,-1 2 73 0 0,0-5-126 0 0,-2 5 33 0 0,-13 21 44 0 0,11-17-120 0 0,3-11-90 0 0,0-3 30 0 0,0 0-66 0 0,0 0-77 0 0,0 0 58 0 0,0 0-34 0 0,0 0-38 0 0,0 0-36 0 0,0 0-350 0 0,0 0 80 0 0,0 0-48 0 0,0 0-681 0 0,0 0-537 0 0,0 0-1020 0 0</inkml:trace>
  <inkml:trace contextRef="#ctx0" brushRef="#br0" timeOffset="6076.1">2001 262 5456 0 0,'0'0'158'0'0,"2"0"-4"0"0,4 1-215 0 0,-1 1 114 0 0,1 1 93 0 0,-1 1 77 0 0,4 3 242 0 0,3 5 332 0 0,-5-5-366 0 0,-1-1-92 0 0,-2-3-190 0 0,-1-1-81 0 0,8 3 330 0 0,-2-1-54 0 0,4 6 96 0 0,-5-2-155 0 0,4 5 129 0 0,1-4-47 0 0,0-4 87 0 0,-4 9-6 0 0,4-5-198 0 0,-10-8-205 0 0,-1 1 1 0 0,1-1 0 0 0,-1 1 0 0 0,1 0 0 0 0,-1 0 0 0 0,0 0 0 0 0,0 0 0 0 0,1 0 0 0 0,-2 0-1 0 0,1 1 1 0 0,1 0-46 0 0,2 8 194 0 0,-4-9-153 0 0,0 0-1 0 0,0 1 0 0 0,0-1 1 0 0,0 0-1 0 0,1 0 0 0 0,-1 1 1 0 0,1-1-1 0 0,0 0 1 0 0,0 0-41 0 0,24 24 391 0 0,13 13 66 0 0,-22-25-304 0 0,-12-12-136 0 0,-5-1-16 0 0,1-1-1 0 0,0 0 1 0 0,0 0-1 0 0,-1 1 1 0 0,1-1-1 0 0,-1 0 1 0 0,1 1-1 0 0,0-1 1 0 0,-1 1-1 0 0,1-1 1 0 0,-1 1 0 0 0,1-1-1 0 0,-1 1 1 0 0,1-1-1 0 0,-1 1 1 0 0,0 0-1 0 0,1-1 1 0 0,-1 1-1 0 0,0-1 1 0 0,1 1-1 0 0,-1 0 1 0 0,0 0-1 0 0,3 4 2 0 0,24 28 10 0 0,-24-28 2 0 0,-3-4-11 0 0,0-1-1 0 0,0 1 0 0 0,1 0 1 0 0,-1-1-1 0 0,0 1 1 0 0,1-1-1 0 0,-1 1 1 0 0,1 0-1 0 0,-1-1 1 0 0,0 1-1 0 0,1-1 1 0 0,0 1-1 0 0,-1-1 1 0 0,1 1-1 0 0,-1-1 0 0 0,1 0 1 0 0,-1 1-1 0 0,1-1 1 0 0,0 0-1 0 0,-1 1 1 0 0,1-1-1 0 0,0 0-2 0 0,4 3 8 0 0,9 8 68 0 0,-11-6-12 0 0,-3 6-40 0 0,0-11-24 0 0,0 0 1 0 0,0 0 0 0 0,-1 0 0 0 0,1 1 0 0 0,0-1 0 0 0,0 0-1 0 0,0 0 1 0 0,0 0 0 0 0,0 0 0 0 0,0 0 0 0 0,0 0 0 0 0,0 0 0 0 0,0 0-1 0 0,0 0 1 0 0,0 1 0 0 0,0-1 0 0 0,0 0 0 0 0,0 0 0 0 0,1 0-1 0 0,-1 0 1 0 0,0 0 0 0 0,0 0 0 0 0,0 0 0 0 0,0 0 0 0 0,0 0-1 0 0,0 0 1 0 0,0 0 0 0 0,0 1 0 0 0,0-1 0 0 0,0 0 0 0 0,0 0 0 0 0,0 0-1 0 0,0 0 1 0 0,0 0 0 0 0,0 0 0 0 0,0 0 0 0 0,1 0 0 0 0,-1 0-1 0 0,0 0 1 0 0,0 0 0 0 0,0 0 0 0 0,0 0 0 0 0,0 0 0 0 0,0 0-1 0 0,0 0 1 0 0,0 0 0 0 0,0 0 0 0 0,1 0 0 0 0,-1 0 0 0 0,0 0-1 0 0,0 0 1 0 0,0 0 0 0 0,0 0 0 0 0,0 0 0 0 0,0 0 0 0 0,0 0 0 0 0,0 0-1 0 0,1 0 1 0 0,0 0 1 0 0,-1 0-1 0 0,1 0 1 0 0,0 0-1 0 0,0 0 1 0 0,-1 0-1 0 0,1 0 1 0 0,0 0-1 0 0,-1 1 1 0 0,1-1-1 0 0,0 0 1 0 0,-1 1-1 0 0,1-1 1 0 0,0 0-1 0 0,-1 1-1 0 0,4 8 28 0 0,-5-5-72 0 0,7-5-167 0 0,-2 2 67 0 0,-3-1 23 0 0,1 0-39 0 0,-2 0-50 0 0,1 0-56 0 0,-1 0-46 0 0,1 0-50 0 0,-1 0-43 0 0,1 0-40 0 0,-1 0-131 0 0,0 0-38 0 0,0 0-160 0 0,0 0-428 0 0</inkml:trace>
  <inkml:trace contextRef="#ctx0" brushRef="#br0" timeOffset="6327.78">2460 361 5848 0 0,'0'0'168'0'0,"0"0"-39"0"0,0 0-2 0 0,0 0 47 0 0,0 0 152 0 0,0 0 280 0 0,0 0 24 0 0,0 0-261 0 0,0 0-153 0 0,-1 0-39 0 0,-1 0 34 0 0,1 0-199 0 0,1 0 0 0 0,-1 0 0 0 0,1-1 0 0 0,-1 2 0 0 0,1-1 0 0 0,-1 0 0 0 0,1 0 0 0 0,-1 0 0 0 0,1 0 0 0 0,-1 0 0 0 0,1 0 0 0 0,0 0 0 0 0,-1 1 1 0 0,1-1-1 0 0,-1 0 0 0 0,1 0 0 0 0,-1 1 0 0 0,1-1 0 0 0,0 0 0 0 0,-1 0 0 0 0,1 1 0 0 0,-1-1 0 0 0,1 0 0 0 0,0 1 0 0 0,0-1 0 0 0,-1 1 0 0 0,1-1 0 0 0,0 1 0 0 0,0-1-12 0 0,-1 16 337 0 0,1-3-141 0 0,-4 1-57 0 0,4-13-130 0 0,-1 0 0 0 0,0 0 0 0 0,1 0-1 0 0,-1 0 1 0 0,0-1 0 0 0,0 1 0 0 0,0 0-1 0 0,0 0 1 0 0,0-1 0 0 0,0 1 0 0 0,0 0-1 0 0,0-1 1 0 0,0 1 0 0 0,0-1-1 0 0,0 1 1 0 0,0-1-9 0 0,-11 7 122 0 0,7 7-16 0 0,2-10-102 0 0,0 1 0 0 0,-1-1 0 0 0,1 0 0 0 0,-1 0-1 0 0,0 0 1 0 0,0-1 0 0 0,-2 2-4 0 0,2-2-1 0 0,0 0 0 0 0,0 1 1 0 0,1 0-1 0 0,-1 0 0 0 0,1 0 0 0 0,0 0 1 0 0,-1 2 0 0 0,-1 5-2 0 0,4-9 3 0 0,0 1 1 0 0,-1-1-1 0 0,1 0 1 0 0,0 1-1 0 0,-1-1 0 0 0,1 0 1 0 0,-1 0-1 0 0,0 0 0 0 0,0 0-1 0 0,-5 6 22 0 0,3-5-15 0 0,0 0 0 0 0,1 0 0 0 0,0 1 0 0 0,0 0 0 0 0,0-1 0 0 0,0 2-7 0 0,-2 5 30 0 0,4-7-26 0 0,0-1 0 0 0,0 1 0 0 0,0-1 0 0 0,0 0 0 0 0,-1 0 0 0 0,1 0 0 0 0,-1 0 0 0 0,0 0 0 0 0,0 0-4 0 0,-14 18 48 0 0,2 4-26 0 0,14-23-19 0 0,-1 0-1 0 0,1 0 1 0 0,-1-1-1 0 0,1 1 1 0 0,-1 0-1 0 0,1 0 1 0 0,0 0-1 0 0,0 0 1 0 0,-1 0-1 0 0,1 0 1 0 0,0 0-1 0 0,0 0 1 0 0,0 0-1 0 0,0-1 1 0 0,0 1-1 0 0,0 0-2 0 0,-1 6 14 0 0,-13 9-14 0 0</inkml:trace>
  <inkml:trace contextRef="#ctx0" brushRef="#br0" timeOffset="6560.4">1689 66 9856 0 0,'-13'-14'289'0'0,"10"11"-8"0"0,-4 3-214 0 0,-1 0-22 0 0,-3-1-45 0 0,5-4 1 0 0,5-2 49 0 0,1 5 37 0 0,-3 1 102 0 0,3 1-302 0 0,-1 0 92 0 0,1 0 58 0 0,-1 0 37 0 0,-1 0 248 0 0,1 0-229 0 0,0 0-82 0 0,0 0-49 0 0,1 0-36 0 0,-1 0-27 0 0,1 0-35 0 0,-1 0-40 0 0,1 0-43 0 0,0 0-47 0 0,-1 0-50 0 0,1 0-53 0 0,0 0-58 0 0,4 0-1097 0 0,5 0-874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23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312 50 6216 0 0,'0'0'133'0'0,"0"0"23"0"0,0 0 15 0 0,-3 0-15 0 0,-3-1-123 0 0,1-5-28 0 0,0-1-11 0 0,-2 5 25 0 0,0 1 51 0 0,5 1-8 0 0,-4 0 121 0 0,1 0 49 0 0,-3 0 232 0 0,6-1-333 0 0,0 1 0 0 0,1-1 0 0 0,-1 1-1 0 0,0-1 1 0 0,0 0 0 0 0,1 0 0 0 0,-1 1-1 0 0,0-1 1 0 0,0-1-131 0 0,-4-3 306 0 0,-1-1-61 0 0,6 5-204 0 0,0 0-1 0 0,-1 0 1 0 0,1 0 0 0 0,-1-1-1 0 0,1 2 1 0 0,-1-1-1 0 0,0 0 1 0 0,1 0-1 0 0,-1 0 1 0 0,0 1-1 0 0,0-1 1 0 0,1 1-1 0 0,-2-1-40 0 0,-12 0 320 0 0,-2 1 55 0 0,10 0-229 0 0,-17 0 84 0 0,-16 0 225 0 0,23 0-286 0 0,1 0-46 0 0,1 0-72 0 0,9 2-8 0 0,-5 12-32 0 0,6 0-11 0 0,-6-9 0 0 0,10-4 0 0 0,1 0 0 0 0,0 0 0 0 0,-1-1 0 0 0,1 1 0 0 0,0 0 0 0 0,0 0 0 0 0,-1 0 0 0 0,1 0 0 0 0,0 0 0 0 0,0-1 0 0 0,0 1 0 0 0,0 0 0 0 0,0 0 0 0 0,0 1 0 0 0,0-1 0 0 0,0 0 0 0 0,0 0 0 0 0,0-1 0 0 0,0 1 0 0 0,0 0 0 0 0,0 0 0 0 0,0 0 0 0 0,1 0 0 0 0,-1 0 0 0 0,0 0 0 0 0,0-1 0 0 0,1 1 0 0 0,-1 0 0 0 0,1 0 0 0 0,10 5 0 0 0,-6 5 0 0 0,9-6 0 0 0,19 23-11 0 0,-22-24-9 0 0,-10-3 18 0 0,0-1 0 0 0,1 1 0 0 0,-1-1 0 0 0,0 0 1 0 0,0 1-1 0 0,0 0 0 0 0,0-1 0 0 0,0 1 0 0 0,0 0 0 0 0,0-1 0 0 0,0 1 1 0 0,0 0-1 0 0,0 0 0 0 0,0 0 0 0 0,-1 0 0 0 0,1 0 0 0 0,0 0 1 0 0,0 1 1 0 0,-1-1 0 0 0,0 0 0 0 0,1 0 0 0 0,-1 0 0 0 0,1 0 0 0 0,-1-1 0 0 0,1 1 0 0 0,0 0 0 0 0,-1 0 0 0 0,1 0 0 0 0,0 0 0 0 0,-1-1 0 0 0,1 1 0 0 0,0 0 0 0 0,0-1 0 0 0,0 1 0 0 0,0-1 0 0 0,0 1 0 0 0,0-1 0 0 0,0 1 0 0 0,0-1 0 0 0,0 0 0 0 0,0 1 0 0 0,0-1 0 0 0,0 0 0 0 0,0 0 0 0 0,0 1 0 0 0,0-1 0 0 0,0 0 0 0 0,0 1 0 0 0,0-1 0 0 0,0 0 0 0 0,0 1 0 0 0,0-1 0 0 0,0 1 0 0 0,-1 0 0 0 0,1-1 0 0 0,0 1 0 0 0,0 0 0 0 0,0-1 0 0 0,-1 1 0 0 0,1 0 0 0 0,0 0 0 0 0,-1 0 0 0 0,1 0 0 0 0,-1-1 0 0 0,1 1 0 0 0,-1 0 0 0 0,1 0 0 0 0,-1 1 0 0 0,4 3 0 0 0,0 1 0 0 0,0-1 0 0 0,0 0 0 0 0,1 0 0 0 0,0-1 0 0 0,0 1 0 0 0,0-1 0 0 0,5 3 0 0 0,-4-5 0 0 0,-6-1 3 0 0,1-1-1 0 0,0 0 0 0 0,-1 1 1 0 0,1-1-1 0 0,0 0 0 0 0,-1 1 1 0 0,1-1-1 0 0,-1 0 0 0 0,1 1 1 0 0,-1-1-1 0 0,1 1 0 0 0,-1-1 1 0 0,1 1-1 0 0,-1-1 0 0 0,1 1 1 0 0,-1 0-1 0 0,1-1 0 0 0,-1 1 1 0 0,0 0-1 0 0,0-1 0 0 0,1 1 1 0 0,-1 0-3 0 0,3 4 24 0 0,2 3 31 0 0,-4-6-39 0 0,0-1-1 0 0,0 1 1 0 0,-1-1 0 0 0,1 1 0 0 0,0-1-1 0 0,0 1 1 0 0,-1 0 0 0 0,1-1 0 0 0,-1 1 0 0 0,0 0-1 0 0,1-1 1 0 0,-1 1 0 0 0,0 0 0 0 0,0 0-16 0 0,0 8 83 0 0,0 15 170 0 0,0-18-210 0 0,0 0-38 0 0,0-5 3 0 0,0-1 1 0 0,0 1 0 0 0,0-1-1 0 0,0 1 1 0 0,0-1 0 0 0,-1 1-1 0 0,1-1 1 0 0,0 0 0 0 0,-1 1-1 0 0,0-1-8 0 0,-9 16 126 0 0,7-12-94 0 0,3-4-25 0 0,0-1 1 0 0,-1 1-1 0 0,1 0 0 0 0,0-1 0 0 0,-1 1 1 0 0,1 0-1 0 0,0-1 0 0 0,-1 1 0 0 0,1-1 1 0 0,-1 1-1 0 0,1-1 0 0 0,-1 1 0 0 0,1-1 1 0 0,-1 1-1 0 0,0-1 0 0 0,1 1 0 0 0,-1-1 1 0 0,1 0-1 0 0,-1 1 0 0 0,0-1 0 0 0,1 0 1 0 0,-1 0-8 0 0,-5 3 28 0 0,-1 0 16 0 0,-20 12 84 0 0,26-14-123 0 0,0 0 0 0 0,-1 0 0 0 0,1 0-1 0 0,0 0 1 0 0,0 0 0 0 0,0 0 0 0 0,0 0 0 0 0,0 0 0 0 0,0 1 0 0 0,0-1-5 0 0,1 0 3 0 0,-1 0 0 0 0,1 0-1 0 0,0 0 1 0 0,-1 0 0 0 0,1 0 0 0 0,-1-1 0 0 0,0 1-1 0 0,1 0 1 0 0,-1 0 0 0 0,0 0 0 0 0,1-1 0 0 0,-1 1-1 0 0,0 0 1 0 0,0-1 0 0 0,1 1 0 0 0,-1-1 0 0 0,0 1-1 0 0,0-1 1 0 0,0 1 0 0 0,0-1 0 0 0,0 1 0 0 0,0-1 0 0 0,0 0-1 0 0,0 0 1 0 0,0 1 0 0 0,0-1 0 0 0,0 0 0 0 0,0 0-1 0 0,0 0 1 0 0,0 0 0 0 0,0 0 0 0 0,-1-1-3 0 0,-1 1 11 0 0,3 0-8 0 0,-1 0-1 0 0,1 0 0 0 0,0 0 0 0 0,-1 0 1 0 0,1 0-1 0 0,0 0 0 0 0,-1 0 0 0 0,1 0 1 0 0,0 0-1 0 0,-1 0 0 0 0,1 0 0 0 0,0 0 1 0 0,-1 1-1 0 0,1-1 0 0 0,0 0 0 0 0,-1 0 1 0 0,1 0-1 0 0,0 0 0 0 0,0 0 0 0 0,-1 1 1 0 0,1-1-1 0 0,0 0 0 0 0,-1 0 0 0 0,1 1 1 0 0,0-1-1 0 0,0 0-2 0 0,-2 1 5 0 0,1 1 0 0 0,-1-1 0 0 0,1 0 0 0 0,-1 0 0 0 0,0 0 0 0 0,0 0 0 0 0,1 0 0 0 0,-1-1 0 0 0,0 1 0 0 0,0 0 0 0 0,0-1 0 0 0,0 1 0 0 0,-1-1-5 0 0,-16 2 37 0 0,4-2-55 0 0,12 0 7 0 0,-2 0-63 0 0,-6 0 68 0 0,7 0-44 0 0,1 0-63 0 0,1 0-20 0 0,-1 0-53 0 0,1 0-62 0 0,-1 0-70 0 0,2 0 18 0 0,-1 0-47 0 0,0 0-42 0 0,1 0-37 0 0,-1 0-126 0 0,0 0-37 0 0,-4 0-1302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23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17 8576 0 0,'0'0'197'0'0,"0"0"24"0"0,0 0 17 0 0,-3-3-38 0 0,-5-5-134 0 0,5 5-14 0 0,1 1 76 0 0,2 1 144 0 0,0 1 236 0 0,0 0 18 0 0,0 0-222 0 0,0 0-136 0 0,0 0-48 0 0,0 0-4 0 0,0 0 13 0 0,0 0-115 0 0,0 0-81 0 0,0 0-73 0 0,0 0-106 0 0,0 0-122 0 0,0 0-110 0 0,0 0 60 0 0,0 0-42 0 0,0 0-546 0 0,0 0-436 0 0,0 0-824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22.5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75 6968 0 0,'0'0'157'0'0,"0"0"23"0"0,-3-2 11 0 0,-10-12-31 0 0,-1 0-64 0 0,11 12 170 0 0,0 1-100 0 0,-1 0-51 0 0,-1 2-39 0 0,4 0-18 0 0,1-1-3 0 0,-3 0 141 0 0,1 0-42 0 0,-2 0 46 0 0,2 0-109 0 0,-2 0-19 0 0,2 0 21 0 0,-3 2 157 0 0,-10 9-56 0 0,3-8-36 0 0,6 0-1 0 0,4-1-137 0 0,-17 17 197 0 0,13-10-155 0 0,1 2-4 0 0,4-9-49 0 0,0 0 0 0 0,0 1 1 0 0,-1-1-1 0 0,1 0 0 0 0,0 0 0 0 0,-1 1 1 0 0,0-1-1 0 0,1 0 0 0 0,-1 0-9 0 0,0-1 5 0 0,0 1-1 0 0,0 0 1 0 0,1 0-1 0 0,-1 0 1 0 0,1 0-1 0 0,-1 0 1 0 0,0 2-5 0 0,-1 11 69 0 0,2-3-23 0 0,-6 1-21 0 0,6-12-21 0 0,0 1 0 0 0,0 0 0 0 0,0-1 0 0 0,1 1 0 0 0,-1 0 0 0 0,0-1 0 0 0,1 1 0 0 0,-1 0 0 0 0,1 0 0 0 0,-1 0 0 0 0,1 0 0 0 0,0-1 0 0 0,0 1-4 0 0,-1 21 24 0 0,0-16-18 0 0,1 0 1 0 0,-1 0-1 0 0,1 0 0 0 0,1-1 1 0 0,0 1-1 0 0,0 0 0 0 0,0 0 1 0 0,1 0-7 0 0,9 20 0 0 0,-10-23-2 0 0,0 0 0 0 0,0 0 1 0 0,1-1-1 0 0,0 1 0 0 0,-1-1 0 0 0,3 3 2 0 0,-4-6 3 0 0,1 1-1 0 0,0 0 1 0 0,0 0-1 0 0,-1-1 1 0 0,1 1-1 0 0,0-1 1 0 0,0 1-1 0 0,0-1 0 0 0,0 1 1 0 0,0-1-1 0 0,0 1 1 0 0,0-1-1 0 0,0 0 1 0 0,0 1-1 0 0,0-1 1 0 0,0 0-1 0 0,0 0 1 0 0,0 0-1 0 0,0 0 1 0 0,0 0-1 0 0,0 0-2 0 0,5 3 208 0 0,3 3-66 0 0,7 0 154 0 0,4-5 9 0 0,-6-1-148 0 0,-10 0-132 0 0,3 1 46 0 0,-5-1-48 0 0,0 0 0 0 0,1 0-1 0 0,-1 0 1 0 0,0 0-1 0 0,0 0 1 0 0,1-1 0 0 0,-1 1-1 0 0,0-1 1 0 0,0 1 0 0 0,1-1-23 0 0,22-13 225 0 0,0 0 22 0 0,-20 12-203 0 0,-5 2-33 0 0,1-1 0 0 0,0 1 0 0 0,-1 0 0 0 0,1-1 0 0 0,0 1 0 0 0,-1 0 0 0 0,1-1 0 0 0,-1 1 0 0 0,1-1 0 0 0,0 1 0 0 0,-1-1 0 0 0,1 1 0 0 0,-1-1 0 0 0,0 1-1 0 0,1-1 1 0 0,-1 1 0 0 0,1-1 0 0 0,-1 0 0 0 0,0 1 0 0 0,1-1 0 0 0,-1 0 0 0 0,0 0-11 0 0,3-4 39 0 0,-3 4-30 0 0,1 0 0 0 0,0 0 0 0 0,0-1 0 0 0,0 1 0 0 0,0 0 0 0 0,0 0 0 0 0,0 0 0 0 0,0 0 0 0 0,1 0 0 0 0,-1 1 0 0 0,0-1 0 0 0,0 0 0 0 0,1 1 0 0 0,0-1-9 0 0,-2 1 5 0 0,1-1 1 0 0,0 1-1 0 0,-1 0 1 0 0,1-1-1 0 0,0 1 1 0 0,-1 0 0 0 0,1-1-1 0 0,0 1 1 0 0,-1-1-1 0 0,1 1 1 0 0,-1-1-1 0 0,1 1 1 0 0,0-1-1 0 0,-1 1 1 0 0,0-1 0 0 0,1 0-1 0 0,-1 1 1 0 0,1-1-1 0 0,-1 0 1 0 0,0 1-1 0 0,1-1 1 0 0,-1 0-1 0 0,0 1 1 0 0,0-1-1 0 0,0 0 1 0 0,1 0 0 0 0,-1 0-6 0 0,2-4 66 0 0,9-9-39 0 0,-10 13-20 0 0,-1-1-1 0 0,1 1 1 0 0,-1-1 0 0 0,1 1-1 0 0,-1-1 1 0 0,0 1 0 0 0,0-1-1 0 0,0 1 1 0 0,0-1-1 0 0,0 1-6 0 0,0 1 1 0 0,-3-14 57 0 0,-2 3-37 0 0,-1 3-20 0 0,1-3-91 0 0,-1 1 70 0 0,-12-12 144 0 0,12 15-130 0 0,2 4-55 0 0,0 0-61 0 0,1 0-47 0 0,0 0-68 0 0,0 0-77 0 0,0 0-88 0 0,0 0-95 0 0,1 0-107 0 0,-1-1-116 0 0,1 0-125 0 0,0-3-738 0 0,1-2-899 0 0,1 9 2414 0 0</inkml:trace>
  <inkml:trace contextRef="#ctx0" brushRef="#br0" timeOffset="417.14">413 174 8208 0 0,'0'0'182'0'0,"0"2"29"0"0,0-1-201 0 0,-1-1-1 0 0,1 1 0 0 0,0-1 1 0 0,0 1-1 0 0,0-1 1 0 0,1 1-1 0 0,-1-1 1 0 0,0 0-1 0 0,0 1 0 0 0,0-1 1 0 0,0 1-1 0 0,0-1 1 0 0,0 0-1 0 0,1 1 1 0 0,-1-1-1 0 0,0 1 1 0 0,0-1-1 0 0,0 0 0 0 0,1 1 1 0 0,-1-1-1 0 0,0 0 1 0 0,1 1-1 0 0,-1-1 1 0 0,0 0-1 0 0,1 1 1 0 0,-1-1-1 0 0,0 0 0 0 0,1 0 1 0 0,-1 0-1 0 0,1 1 1 0 0,-1-1-10 0 0,7 5 123 0 0,-1 6-84 0 0,1-7-39 0 0,-7-3 0 0 0,0-1 0 0 0,1 0 0 0 0,-1 0 0 0 0,1 1 0 0 0,-1-1 0 0 0,1 0 0 0 0,-1 1 0 0 0,0-1 0 0 0,1 0 0 0 0,-1 1 0 0 0,0-1 0 0 0,1 1 0 0 0,-1-1 0 0 0,0 0 0 0 0,1 1 0 0 0,-1-1 0 0 0,0 1 0 0 0,0-1 0 0 0,0 1 0 0 0,0-1 0 0 0,1 1 0 0 0,-1-1 0 0 0,0 1 0 0 0,0-1 0 0 0,0 1 0 0 0,0-1 0 0 0,0 1 0 0 0,0-1 0 0 0,0 1 0 0 0,0-1 0 0 0,0 1 0 0 0,-1 0 0 0 0,1 8 16 0 0,0-4 42 0 0,0-3 63 0 0,0-2 137 0 0,0 0 219 0 0,3 3 17 0 0,8 8-13 0 0,-8-8-62 0 0,-3-3-31 0 0,0 0-4 0 0,0 0-22 0 0,0 0-88 0 0,0 0-40 0 0,0 0-8 0 0,0 0-13 0 0,0 0-46 0 0,0 0-27 0 0,0 0-4 0 0,0 0 0 0 0,0 0 0 0 0,0 0 0 0 0,0 0 0 0 0,0 0-12 0 0,1-8-10 0 0,-2-8-84 0 0,1 7-14 0 0,-1-3 22 0 0,1 8-31 0 0,-1 1 1 0 0,1 0-1 0 0,0-1 1 0 0,0 1-1 0 0,1 0 1 0 0,-1-1-1 0 0,1 1 1 0 0,-1 0-1 0 0,1-1 1 0 0,1 1-8 0 0,3-6 9 0 0,-4 8-5 0 0,0 0 0 0 0,0-1 0 0 0,-1 1 0 0 0,1-1 0 0 0,0 0 0 0 0,0 1 0 0 0,-1-1 0 0 0,1 0-1 0 0,-1 1 1 0 0,0-1 0 0 0,1 0 0 0 0,-1 1 0 0 0,0-1 0 0 0,0 0-4 0 0,0 0 1 0 0,0-1 1 0 0,1 1-1 0 0,-1-1 1 0 0,1 1-1 0 0,-1 0 1 0 0,1-1-1 0 0,0 1 1 0 0,0 0-1 0 0,0 0 1 0 0,0 0-1 0 0,1-2-1 0 0,8-19 48 0 0,-9 21-48 0 0,-1 0 1 0 0,1 0-1 0 0,0 0 1 0 0,0 1-1 0 0,0-1 1 0 0,0 0-1 0 0,0 0 1 0 0,0 1-1 0 0,0-1 1 0 0,1 0-1 0 0,-1 1 1 0 0,0 0-1 0 0,1-1 1 0 0,-1 1-1 0 0,1 0 1 0 0,0 0 0 0 0,-1-1-1 0 0,1 1 1 0 0,0 0-1 0 0,0 1 1 0 0,1-2-1 0 0,-2 2 0 0 0,0-1 0 0 0,0 1 0 0 0,0-1 0 0 0,0 0 0 0 0,-1 1 0 0 0,1-1 0 0 0,0 0 0 0 0,-1 1 0 0 0,1-1 0 0 0,0 0 0 0 0,-1 0 0 0 0,1 0 0 0 0,-1 0 0 0 0,1 1 0 0 0,-1-1 0 0 0,0 0 1 0 0,1-1-1 0 0,0 0-2 0 0,0 1 0 0 0,-1-1 0 0 0,1 0 0 0 0,0 0 0 0 0,1 1 0 0 0,-1-1 0 0 0,0 1 0 0 0,1-2 2 0 0,1 1-9 0 0,-1 0 1 0 0,1 1-1 0 0,-1-1 0 0 0,1 0 1 0 0,0 1-1 0 0,0 0 0 0 0,0 0 1 0 0,0 0 8 0 0,16-2-56 0 0,-18 3 54 0 0,1 0 0 0 0,-1 0-1 0 0,1 0 1 0 0,-1 0 0 0 0,0 0-1 0 0,1-1 1 0 0,-1 1 0 0 0,1-1-1 0 0,-1 1 1 0 0,1-1 2 0 0,1 0-7 0 0,12-5-29 0 0,-15 6 35 0 0,1 0 0 0 0,0 1-1 0 0,0-1 1 0 0,-1 0 0 0 0,1 0 0 0 0,0 0 0 0 0,-1 1 0 0 0,1-1-1 0 0,0 0 1 0 0,0 1 0 0 0,-1-1 0 0 0,1 1 0 0 0,-1-1 0 0 0,1 1-1 0 0,0-1 1 0 0,-1 1 0 0 0,1-1 0 0 0,-1 1 1 0 0,6 2-43 0 0,-5-3 40 0 0,1 0-1 0 0,-1 0 1 0 0,0 1 0 0 0,1-1-1 0 0,-1 0 1 0 0,0 1 0 0 0,1-1-1 0 0,-1 1 1 0 0,0-1 0 0 0,1 1-1 0 0,-1 0 1 0 0,0 0-1 0 0,0-1 1 0 0,0 1 0 0 0,0 0-1 0 0,0 0 1 0 0,0 0 0 0 0,0 0-1 0 0,0 0 1 0 0,0 0 0 0 0,0 1-1 0 0,0-1 1 0 0,-1 0-1 0 0,1 0 1 0 0,0 1 0 0 0,-1-1-1 0 0,1 0 1 0 0,-1 1 3 0 0,8 12-59 0 0,3 0-44 0 0,-10-13 103 0 0,0 0-1 0 0,1 0 0 0 0,-1 1 1 0 0,0-1-1 0 0,0 1 1 0 0,0-1-1 0 0,0 1 0 0 0,-1-1 1 0 0,1 1-1 0 0,0-1 1 0 0,-1 1-1 0 0,1 0 1 0 0,-1-1-1 0 0,1 1 0 0 0,-1 0 1 0 0,0-1-1 0 0,0 1 1 0 0,1 1 0 0 0,-1-1-3 0 0,0-1 1 0 0,0 1-1 0 0,0 0 1 0 0,1 0 0 0 0,-1 0-1 0 0,1-1 1 0 0,-1 1-1 0 0,1 0 1 0 0,0 0 0 0 0,0-1-1 0 0,0 1 1 0 0,-1-1-1 0 0,2 1 3 0 0,-1 0-2 0 0,0-1-1 0 0,0 1 1 0 0,-1-1-1 0 0,1 1 1 0 0,0 0-1 0 0,0 0 1 0 0,-1-1-1 0 0,1 1 1 0 0,-1 0-1 0 0,0 0 1 0 0,1 0-1 0 0,-1 0 1 0 0,0 0 2 0 0,0 47 0 0 0,0 0 74 0 0,0-43-232 0 0,0-2 64 0 0,0 0 56 0 0,0 0 46 0 0,0 2 108 0 0,0 3 339 0 0,0-8-364 0 0,0 1-65 0 0,0-1-51 0 0,0-1-38 0 0,0 1-41 0 0,0 0-48 0 0,0 0-69 0 0,0 0-67 0 0,0 0-73 0 0,0 0-79 0 0,0 0-86 0 0,0 1-92 0 0,0-1-98 0 0,0 1-105 0 0,0-2-936 0 0,0 0-1007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21.8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17 5840 0 0,'0'0'132'0'0,"-3"0"17"0"0,-40 0 127 0 0,23 0-225 0 0,13 0-25 0 0,3-2 45 0 0,-1-4 167 0 0,4 6-216 0 0,1-1 1 0 0,0 0-1 0 0,-1 1 0 0 0,1-1 1 0 0,-1 1-1 0 0,1-1 0 0 0,-1 1 0 0 0,1-1 1 0 0,-1 1-1 0 0,0 0 0 0 0,1-1 1 0 0,-1 1-1 0 0,0 0 0 0 0,1-1 0 0 0,-1 1 1 0 0,1 0-1 0 0,-1 0 0 0 0,0-1 0 0 0,0 1 1 0 0,1 0-1 0 0,-1 0 0 0 0,0 0 1 0 0,1 0-1 0 0,-1 0 0 0 0,0 0 0 0 0,0 0-22 0 0,-8 0 238 0 0,-1 0 56 0 0,-23 0 818 0 0,20 0-685 0 0,6 0-220 0 0,0 0-50 0 0,2 3 64 0 0,-6 8-49 0 0,8-9-10 0 0,0-2-18 0 0,3 0-140 0 0,-1 0 1 0 0,0 0 0 0 0,0 0-1 0 0,1 0 1 0 0,-1 1-1 0 0,0-1 1 0 0,1 0 0 0 0,-1 0-1 0 0,0 0 1 0 0,1 1 0 0 0,-1-1-1 0 0,0 0 1 0 0,1 0-1 0 0,-1 1 1 0 0,0-1-5 0 0,1 1 1 0 0,-1 0 0 0 0,1 0-1 0 0,0-1 1 0 0,-1 1 0 0 0,1 0 0 0 0,0 0-1 0 0,0 0 1 0 0,0 0 0 0 0,-1 0 0 0 0,1-1-1 0 0,0 1 1 0 0,0 0 0 0 0,0 0 0 0 0,1 1-1 0 0,-1 14 0 0 0,-1-15 0 0 0,1 0 0 0 0,0 0 0 0 0,0 0 0 0 0,0 0 0 0 0,0 0 0 0 0,1-1 0 0 0,-1 1 0 0 0,0 0 0 0 0,0 0 0 0 0,0 0 0 0 0,1 0 0 0 0,-1 0 0 0 0,0-1 0 0 0,1 2 0 0 0,13 3 0 0 0,2 9 0 0 0,-8-6 0 0 0,-5-4 0 0 0,0-1 0 0 0,1 0 0 0 0,-1 0 0 0 0,1 0 0 0 0,0 0 0 0 0,0 0 0 0 0,7 2 0 0 0,-9-4 0 0 0,1 0 0 0 0,-1 0 0 0 0,0 0 0 0 0,1 1 0 0 0,-1-1 0 0 0,0 1 0 0 0,0-1 0 0 0,0 1 0 0 0,0 0 0 0 0,4 4 0 0 0,-4-3 0 0 0,1 0 0 0 0,0 0 0 0 0,0 0 0 0 0,0-1 0 0 0,1 0 0 0 0,-1 1 0 0 0,0-1 0 0 0,1 0 0 0 0,0-1 0 0 0,-1 1 0 0 0,1-1 0 0 0,3 2 0 0 0,18 11 0 0 0,-4-1 0 0 0,15 6 0 0 0,-14-9 0 0 0,2-1 0 0 0,-7 2 0 0 0,-12-8-1 0 0,-5-3 1 0 0,1 0 1 0 0,0 0-1 0 0,-1 1 0 0 0,1-1 0 0 0,0 0 1 0 0,-1 1-1 0 0,1-1 0 0 0,-1 1 0 0 0,1-1 0 0 0,0 1 1 0 0,-1-1-1 0 0,1 1 0 0 0,-1-1 0 0 0,0 1 1 0 0,1-1-1 0 0,-1 1 0 0 0,1-1 0 0 0,-1 1 1 0 0,0 0-1 0 0,1-1 0 0 0,-1 1 0 0 0,0 0 0 0 0,3 4 9 0 0,10 12 70 0 0,-1-3 38 0 0,-11-13-104 0 0,-1 1 1 0 0,1-1 0 0 0,0 0 0 0 0,-1 0-1 0 0,0 0 1 0 0,1 1 0 0 0,-1-1-1 0 0,0 0 1 0 0,1 1 0 0 0,-1-1 0 0 0,0 1-14 0 0,0 0 128 0 0,-9 0 29 0 0,4 0-44 0 0,4 8 33 0 0,1-9-136 0 0,0 0-1 0 0,0 0 1 0 0,0-1-1 0 0,0 1 1 0 0,0 0 0 0 0,0 0-1 0 0,0 0 1 0 0,0 0-1 0 0,0-1 1 0 0,0 1-1 0 0,-1 0 1 0 0,1 0 0 0 0,0-1-1 0 0,-1 1 1 0 0,1 0-1 0 0,0 0 1 0 0,-1-1-1 0 0,1 1 1 0 0,-1 0 0 0 0,1-1-10 0 0,-14 6 146 0 0,-2 8-55 0 0,14-12-79 0 0,0-1-6 0 0,1 0 1 0 0,0 1-1 0 0,-1-1 0 0 0,1 0 1 0 0,-1 0-1 0 0,1 0 1 0 0,-1 0-1 0 0,1 0 0 0 0,-2 1-6 0 0,-5-1 45 0 0,-2 0 36 0 0,6-1-59 0 0,-1 0 5 0 0,-16 0 41 0 0,7 0-127 0 0,14 0 58 0 0,0 0-1 0 0,0 0 0 0 0,0 0 1 0 0,0 0-1 0 0,0 0 1 0 0,0 0-1 0 0,0 0 0 0 0,0 0 1 0 0,0 0-1 0 0,-1 0 1 0 0,1 0-1 0 0,0 0 0 0 0,0 0 1 0 0,0 0-1 0 0,0 0 0 0 0,0 0 1 0 0,0 0-1 0 0,0 0 1 0 0,0 0-1 0 0,0 0 0 0 0,-1 0 1 0 0,1 0-1 0 0,0 0 1 0 0,0 0-1 0 0,0 0 0 0 0,0 0 1 0 0,0 0-1 0 0,0 0 0 0 0,0 0 1 0 0,0 0-1 0 0,0-1 1 0 0,0 1-1 0 0,0 0 0 0 0,0 0 1 0 0,0 0-1 0 0,0 0 1 0 0,0 0-1 0 0,0 0 0 0 0,-1 0 1 0 0,1 0-1 0 0,0 0 0 0 0,0 0 1 0 0,0 0-1 0 0,0-1 1 0 0,0 1-1 0 0,0 0 0 0 0,0 0 1 0 0,0 0-1 0 0,0 0 1 0 0,0 0-1 0 0,0 0 0 0 0,0 0 1 0 0,0 0-1 0 0,0 0 1 0 0,1-1-1 0 0,-1 1 0 0 0,0 0 2 0 0,-1-2 22 0 0,1-1-48 0 0,0 2-51 0 0,-1-1-51 0 0,0 1-53 0 0,0 0-54 0 0,-1 1-55 0 0,1-1-56 0 0,-1 0-89 0 0,1 0-68 0 0,-1 0-69 0 0,0-1-71 0 0,0-3-808 0 0,1-4-826 0 0</inkml:trace>
  <inkml:trace contextRef="#ctx0" brushRef="#br0" timeOffset="251.75">443 50 5248 0 0,'0'0'152'0'0,"3"0"0"0"0,21 0-92 0 0,-21 0-3 0 0,-1 0 82 0 0,2 3 161 0 0,6 8 274 0 0,-4-8 24 0 0,-4-3-515 0 0,0 0 1 0 0,0 1-1 0 0,0-1 1 0 0,0 1-1 0 0,0 0 1 0 0,0 0 0 0 0,0-1-1 0 0,0 1 1 0 0,-1 1-1 0 0,1-1 1 0 0,0 0-1 0 0,0 0 1 0 0,0 2-84 0 0,5 3 250 0 0,-2 1-21 0 0,0-1-58 0 0,-3 0-74 0 0,-2-6-74 0 0,1 1 1 0 0,-1 0 0 0 0,0-1-1 0 0,0 1 1 0 0,1-1 0 0 0,-1 1-1 0 0,1 0 1 0 0,-1-1 0 0 0,1 1-1 0 0,-1-1 1 0 0,0 1 0 0 0,1-1-1 0 0,0 1 1 0 0,-1-1 0 0 0,1 1-1 0 0,-1-1 1 0 0,1 0 0 0 0,0 1-1 0 0,-1-1 1 0 0,1 0 0 0 0,0 1-1 0 0,0-1-23 0 0,4 3 95 0 0,-4-3-70 0 0,0 1 0 0 0,0-1 0 0 0,0 1 0 0 0,0 0 0 0 0,0 0 0 0 0,0-1 0 0 0,0 1 0 0 0,-1 0 0 0 0,1 0 0 0 0,0 0 0 0 0,0 0 0 0 0,-1 0 0 0 0,1 0 0 0 0,-1 0 0 0 0,1 1-25 0 0,2 14 329 0 0,0-5-75 0 0,2-6-67 0 0,-4-5-177 0 0,0 1 0 0 0,-1-1 0 0 0,1 1 0 0 0,-1-1 0 0 0,1 1 1 0 0,-1-1-1 0 0,1 1 0 0 0,-1-1 0 0 0,1 1 0 0 0,-1-1 0 0 0,0 1 0 0 0,1-1 0 0 0,-1 1 0 0 0,0 0 1 0 0,1-1-1 0 0,-1 1 0 0 0,0 0 0 0 0,0-1 0 0 0,0 1 0 0 0,0 0 0 0 0,1 0 0 0 0,-1-1 0 0 0,0 1 0 0 0,0 0 1 0 0,0-1-1 0 0,0 1-10 0 0,0 13 132 0 0,0-3-39 0 0,0 31 95 0 0,0-10-76 0 0,0-28-141 0 0,0-2 147 0 0,0 2-139 0 0,0-1-31 0 0,0 2-35 0 0,0 1-41 0 0,0 2-48 0 0,0-4-201 0 0,0-1-107 0 0,0-1 63 0 0,0 0-39 0 0,0 1-544 0 0,0-1-428 0 0,0-1-812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3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0 6768 0 0,'0'0'149'0'0,"0"0"23"0"0,0 0 12 0 0,-3 0-25 0 0,-6 0-31 0 0,0 0 39 0 0,-10 0 259 0 0,1 0 77 0 0,-26 0 777 0 0,31 0-917 0 0,0 0-40 0 0,7 3 31 0 0,-2 4-157 0 0,5-6-126 0 0,1 0 0 0 0,0 0 0 0 0,-1 0 0 0 0,0-1 0 0 0,1 1-1 0 0,-1 0 1 0 0,1-1 0 0 0,-3 0-71 0 0,-5 1 158 0 0,4 1 38 0 0,-5 9-10 0 0,8-8-78 0 0,1-1-40 0 0,-1-2-28 0 0,0 0-31 0 0,-2 1 3 0 0,-1 10 9 0 0,-4-6 22 0 0,9-4-42 0 0,1 0-1 0 0,-1 0 1 0 0,1-1 0 0 0,0 1 0 0 0,-1 0 0 0 0,1 0-1 0 0,0 0 1 0 0,0 0 0 0 0,0 0 0 0 0,0 0-1 0 0,0-1 1 0 0,0 1 0 0 0,0 0 0 0 0,0 1-1 0 0,1 3 0 0 0,-2-3 0 0 0,-13 24 0 0 0,14-26 0 0 0,-1 1 0 0 0,1 0 0 0 0,0-1 0 0 0,0 1 0 0 0,0 0 0 0 0,-1 0 0 0 0,1-1 0 0 0,0 1 0 0 0,0 0 0 0 0,0 0 0 0 0,0-1 0 0 0,0 1 0 0 0,0 0 0 0 0,0 0 0 0 0,0-1 0 0 0,1 1 0 0 0,-1 0 0 0 0,0 0 0 0 0,0-1 0 0 0,1 1 0 0 0,-1 0 0 0 0,11 15 10 0 0,-5-2 33 0 0,4-8-32 0 0,-3 5-11 0 0,-6-10 0 0 0,-1 0 0 0 0,0 0 0 0 0,1 0 0 0 0,-1 1 0 0 0,1-1 0 0 0,0 0 0 0 0,-1 0 0 0 0,1-1 0 0 0,0 1 0 0 0,0 0 0 0 0,0 0 0 0 0,-1 0 0 0 0,1 0 0 0 0,0-1 0 0 0,0 1 0 0 0,1 0 0 0 0,9 4 0 0 0,-10-5-1 0 0,0 0 0 0 0,0 1 1 0 0,1-1-1 0 0,-1 1 1 0 0,0-1-1 0 0,0 1 0 0 0,0 0 1 0 0,0-1-1 0 0,0 1 1 0 0,0 0-1 0 0,0 0 0 0 0,0-1 1 0 0,0 1-1 0 0,-1 0 1 0 0,1 0-1 0 0,0 0 1 0 0,0 0-1 0 0,0 1 1 0 0,1 3-12 0 0,-2-4 10 0 0,1 0 0 0 0,-1-1 0 0 0,0 1 0 0 0,0-1 0 0 0,1 1 0 0 0,-1 0 0 0 0,1-1 0 0 0,-1 1 0 0 0,1-1 0 0 0,-1 1 0 0 0,0 0 1 0 0,1-1-1 0 0,0 0 0 0 0,-1 1 0 0 0,1-1 0 0 0,-1 1 0 0 0,1-1 0 0 0,0 0 0 0 0,-1 1 0 0 0,1-1 0 0 0,0 0 0 0 0,0 1 2 0 0,4 1 2 0 0,-4-1-2 0 0,1 0 0 0 0,-1 0 0 0 0,0 1 0 0 0,1-1 0 0 0,-1 0 0 0 0,0 0 0 0 0,0 1 0 0 0,0-1 0 0 0,0 1 0 0 0,0-1 0 0 0,0 1 0 0 0,-1-1 0 0 0,1 1 0 0 0,0 1 0 0 0,0-1 0 0 0,-1-1 0 0 0,1 1 0 0 0,0 0 0 0 0,0-1 0 0 0,0 1 0 0 0,0-1 0 0 0,0 1 0 0 0,0-1 0 0 0,0 0 0 0 0,0 1 0 0 0,0-1 0 0 0,1 0 0 0 0,-1 0 0 0 0,2 1 0 0 0,2 0 0 0 0,-5-1 0 0 0,1-1 0 0 0,0 0 0 0 0,-1 0 0 0 0,1 1 0 0 0,0-1 0 0 0,-1 0 0 0 0,1 1 0 0 0,-1-1 0 0 0,1 1 0 0 0,0-1 0 0 0,-1 1 0 0 0,1-1 0 0 0,-1 1 0 0 0,0-1 0 0 0,1 1 0 0 0,-1 0 0 0 0,1-1 0 0 0,-1 1 0 0 0,0-1 0 0 0,1 1 0 0 0,-1 0 0 0 0,0 0 0 0 0,3 4 0 0 0,8 11 0 0 0,-6-2 0 0 0,2-9 4 0 0,-7-5-2 0 0,1 0 1 0 0,-1 0-1 0 0,1 1 1 0 0,-1-1-1 0 0,1 0 1 0 0,-1 0-1 0 0,0 1 1 0 0,1-1-1 0 0,-1 1 1 0 0,0-1-1 0 0,1 0 1 0 0,-1 1-1 0 0,0-1 1 0 0,1 1-1 0 0,-1-1 1 0 0,0 1-1 0 0,0-1 1 0 0,0 1-1 0 0,1-1 1 0 0,-1 0-1 0 0,0 1 1 0 0,0 0-1 0 0,0-1 1 0 0,0 1-1 0 0,0-1 1 0 0,0 1-1 0 0,0-1 1 0 0,0 1-1 0 0,0-1 1 0 0,0 1-1 0 0,0-1 1 0 0,0 1-3 0 0,0 2 7 0 0,0 5 67 0 0,-1-1 62 0 0,-1 3 127 0 0,1-8-186 0 0,0 1 0 0 0,0-1 0 0 0,-1 1 0 0 0,1-1 0 0 0,-1 0 0 0 0,1 0 0 0 0,-1 0 0 0 0,0 0 0 0 0,-1 2-77 0 0,-15 7 338 0 0,9-6-185 0 0,0 1 49 0 0,2-1-27 0 0,0 1 41 0 0,7-6-216 0 0,-5 5 65 0 0,-3 1-35 0 0,6-6-28 0 0,1 1 0 0 0,-1-1 1 0 0,1 1-1 0 0,0-1 1 0 0,-1 0-1 0 0,1 0 0 0 0,-1 0 1 0 0,1 1-1 0 0,-1-1 1 0 0,0-1-3 0 0,2 1 0 0 0,-32 0 60 0 0,30 0-261 0 0,1 0 108 0 0,1 0 79 0 0,-1 0 40 0 0,0 0 105 0 0,-1 0 173 0 0,1 0-243 0 0,1 0-45 0 0,-1 0-49 0 0,0 0-52 0 0,1 0-60 0 0,-1 0-71 0 0,0 0-24 0 0,0 0-59 0 0,0 0-66 0 0,0 0-71 0 0,0 0-75 0 0,0 0-82 0 0,0 0-85 0 0,-1 0-93 0 0,-2 0-1057 0 0,-5 0-1050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2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1 345 6880 0 0,'2'2'157'0'0,"3"3"-87"0"0,-2-2-10 0 0,0-1 0 0 0,0 1-1 0 0,-1 0 1 0 0,1 0-1 0 0,-1 0 1 0 0,0 0 0 0 0,2 4-60 0 0,-2 0 54 0 0,-1 1-33 0 0,-1-7-22 0 0,0-1 0 0 0,0 1 0 0 0,0 0 0 0 0,0-1 0 0 0,0 1 0 0 0,0 0 1 0 0,1 0-1 0 0,-1-1 0 0 0,0 1 0 0 0,0 0 0 0 0,0-1 0 0 0,1 1 0 0 0,-1 0 0 0 0,0-1 1 0 0,1 1-1 0 0,-1-1 0 0 0,1 1 0 0 0,-1-1 0 0 0,1 1 0 0 0,-1 0 0 0 0,1-1 0 0 0,-1 1 0 0 0,1-1 1 0 0,-1 0-1 0 0,1 1 0 0 0,0-1 1 0 0,4 5 23 0 0,-2 7 69 0 0,-1-1 207 0 0,4 2 194 0 0,-1-5-192 0 0,1 6 339 0 0,1-9-224 0 0,-7-5-391 0 0,1 0-1 0 0,-1 0 0 0 0,1 1 0 0 0,-1-1 0 0 0,0 0 0 0 0,1 1 0 0 0,-1-1 0 0 0,1 0 0 0 0,-1 1 1 0 0,0-1-1 0 0,1 0 0 0 0,-1 1 0 0 0,0-1 0 0 0,0 1 0 0 0,1-1 0 0 0,-1 1 0 0 0,0-1 0 0 0,0 1 1 0 0,0-1-1 0 0,1 1 0 0 0,-1-1 0 0 0,0 1 0 0 0,0-1 0 0 0,0 1 0 0 0,0-1 0 0 0,0 1 0 0 0,0-1 1 0 0,0 1-1 0 0,0-1 0 0 0,0 1 0 0 0,0-1 0 0 0,0 1-24 0 0,1 11 373 0 0,2-4-126 0 0,-2-7-210 0 0,0 0 0 0 0,0-1 0 0 0,-1 1 0 0 0,1 0 1 0 0,0 0-1 0 0,0 0 0 0 0,0 0 0 0 0,0-1 0 0 0,0 1 1 0 0,0 0-1 0 0,0-1 0 0 0,0 1 0 0 0,0-1 0 0 0,0 1-37 0 0,5 0 190 0 0,0 0 33 0 0,-6-1-215 0 0,0 0-1 0 0,0 0 1 0 0,0 0-1 0 0,0 0 1 0 0,0 0-1 0 0,0 0 1 0 0,0 0-1 0 0,0 0 1 0 0,0 0-1 0 0,0 0 1 0 0,1 0-1 0 0,-1 0 1 0 0,0 0-1 0 0,0 0 1 0 0,0 0-1 0 0,0 0 1 0 0,0 0-1 0 0,0 0 1 0 0,0 0-1 0 0,0 0 1 0 0,0 0-1 0 0,0 0 1 0 0,1 0-1 0 0,-1 0 1 0 0,0 0 0 0 0,0 0-1 0 0,0 0 1 0 0,0 0-1 0 0,0 0 1 0 0,0 0-1 0 0,0 0 1 0 0,0 1-1 0 0,0-1 1 0 0,0 0-1 0 0,0 0 1 0 0,0 0-1 0 0,0 0 1 0 0,0 0-1 0 0,0 0 1 0 0,0 0-1 0 0,0 0 1 0 0,1 0-1 0 0,-1 0 1 0 0,0 0-1 0 0,0 1 1 0 0,0-1-1 0 0,0 0 1 0 0,0 0-1 0 0,0 0 1 0 0,0 0-1 0 0,0 0 1 0 0,-1 0-1 0 0,1 0 1 0 0,0 0-1 0 0,0 0 1 0 0,0 1-1 0 0,0-1-7 0 0,0 0 26 0 0,0 1-1 0 0,0 0 1 0 0,1-1-1 0 0,-1 1 0 0 0,0 0 1 0 0,0-1-1 0 0,0 1 1 0 0,1 0-1 0 0,-1-1 1 0 0,0 1-1 0 0,0 0 0 0 0,1-1 1 0 0,-1 1-1 0 0,1-1 1 0 0,-1 1-1 0 0,1-1 0 0 0,-1 1 1 0 0,1-1-1 0 0,-1 1 1 0 0,1-1-1 0 0,-1 1 1 0 0,1-1-1 0 0,-1 0-25 0 0,1 1 23 0 0,0-1 1 0 0,-1 0-1 0 0,1 1 0 0 0,-1-1 1 0 0,1 1-1 0 0,-1-1 0 0 0,1 1 1 0 0,-1-1-1 0 0,1 1 0 0 0,-1-1 1 0 0,0 1-1 0 0,1 0 0 0 0,-1-1 1 0 0,0 1-1 0 0,1-1 0 0 0,-1 1 1 0 0,0 0-1 0 0,0-1 0 0 0,0 1 1 0 0,0 0-1 0 0,1-1 0 0 0,-1 1 1 0 0,0 0-24 0 0,0 2 197 0 0,2-3-65 0 0,5 0-50 0 0,19 0 274 0 0,-19 0-297 0 0,-3 0-65 0 0,-4 0 6 0 0,0 0 1 0 0,0 0 0 0 0,0 0 0 0 0,1 0 0 0 0,-1 0 0 0 0,0 0 0 0 0,0 0 0 0 0,0 0 0 0 0,0 0 0 0 0,0 0 0 0 0,0 0 0 0 0,0 0 0 0 0,0 0 0 0 0,0 0 0 0 0,0 0 0 0 0,1 0-1 0 0,-1 0 1 0 0,0 0 0 0 0,0 0 0 0 0,0 0 0 0 0,0 0 0 0 0,0 0 0 0 0,0 0 0 0 0,0 0 0 0 0,0 0 0 0 0,0 0 0 0 0,0-1 0 0 0,0 1 0 0 0,1 0 0 0 0,-1 0 0 0 0,0 0-1 0 0,0 0 1 0 0,0 0 0 0 0,0 0 0 0 0,0 0 0 0 0,0 0 0 0 0,0 0 0 0 0,0 0 0 0 0,0 0 0 0 0,0 0 0 0 0,0-1 0 0 0,0 1 0 0 0,0 0 0 0 0,0 0 0 0 0,0 0 0 0 0,0 0 0 0 0,0 0-1 0 0,0 0 1 0 0,0 0 0 0 0,0 0 0 0 0,0 0 0 0 0,0-1 0 0 0,0 1 0 0 0,0 0 0 0 0,0 0 0 0 0,0 0 0 0 0,0 0-1 0 0,0-1 1 0 0,0 1 1 0 0,0-1 0 0 0,0 1-1 0 0,0-1 1 0 0,0 0-1 0 0,0 1 1 0 0,0-1 0 0 0,0 1-1 0 0,0-1 1 0 0,1 1-1 0 0,-1-1 1 0 0,0 1 0 0 0,0-1-1 0 0,1 1 1 0 0,-1-1-1 0 0,0 1 1 0 0,1-1 0 0 0,-1 1-2 0 0,1-1 5 0 0,-1 1-1 0 0,1-1 1 0 0,0 1 0 0 0,0 0 0 0 0,-1-1 0 0 0,1 1 0 0 0,0 0-1 0 0,0 0 1 0 0,0-1 0 0 0,-1 1 0 0 0,1 0 0 0 0,0 0 0 0 0,0 0-1 0 0,0 0 1 0 0,0 0-5 0 0,0 0 2 0 0,-1 1 0 0 0,1-1 0 0 0,-1 0 1 0 0,1 0-1 0 0,-1 0 0 0 0,1 0 0 0 0,-1 0 0 0 0,1 0 0 0 0,-1 0 0 0 0,1 0 0 0 0,-1 0 0 0 0,1-1 0 0 0,-1 1 0 0 0,1 0 0 0 0,-1 0 0 0 0,1 0 0 0 0,-1-1 1 0 0,1 1-1 0 0,-1 0 0 0 0,1 0 0 0 0,-1-1 0 0 0,0 1 0 0 0,1 0 0 0 0,-1-1 0 0 0,1 1 0 0 0,-1 0 0 0 0,0-1 0 0 0,1 1 0 0 0,-1-1 0 0 0,0 1 1 0 0,0-1-1 0 0,1 0-2 0 0,3-5 3 0 0,7 0-3 0 0,-4-5 0 0 0,-7 10 0 0 0,1-1 0 0 0,-1 1 0 0 0,1 0 0 0 0,-1 0 0 0 0,1 0 0 0 0,0 0 0 0 0,-1 0 0 0 0,1 0 0 0 0,0 0 0 0 0,-1 1 0 0 0,1-1 0 0 0,0 0 0 0 0,0 0 0 0 0,0 0 0 0 0,0 1 0 0 0,0-1 0 0 0,5-2 0 0 0,-6 3 0 0 0,1 0 0 0 0,0 0 0 0 0,-1-1 0 0 0,1 1 0 0 0,-1 0 0 0 0,1-1 0 0 0,0 1 0 0 0,-1-1 0 0 0,1 1 0 0 0,-1 0 0 0 0,1-1 0 0 0,-1 1 0 0 0,1-1 0 0 0,-1 0 0 0 0,1 1 0 0 0,-1-1 0 0 0,0 1 0 0 0,1-1 0 0 0,-1 0 0 0 0,0 1 0 0 0,1-1 0 0 0,-1 0 0 0 0,3-4 0 0 0,-1 1 0 0 0,0 1 0 0 0,0 0 0 0 0,1 0 0 0 0,0 0 0 0 0,-1 0 0 0 0,1 1 0 0 0,0-1 0 0 0,0 1 0 0 0,4-2 0 0 0,-2 1 1 0 0,-5 3-3 0 0,1 0 0 0 0,0 0 0 0 0,-1-1-1 0 0,1 1 1 0 0,0 0 0 0 0,-1-1 0 0 0,1 1 0 0 0,-1-1 0 0 0,1 1-1 0 0,0-1 1 0 0,-1 1 0 0 0,1-1 0 0 0,-1 1 0 0 0,0-1-1 0 0,1 1 1 0 0,-1-1 0 0 0,1 0 0 0 0,-1 1 0 0 0,0-1 0 0 0,1 0-1 0 0,-1 1 1 0 0,0-1 2 0 0,3-4-13 0 0,-1 2 8 0 0,1 0 0 0 0,0 0 0 0 0,0 0 0 0 0,1 1 0 0 0,-1 0 0 0 0,0-1 0 0 0,1 1 0 0 0,0 0 0 0 0,-1 1 0 0 0,4-2 5 0 0,0 0-29 0 0,7-3 5 0 0,-10-1-5 0 0,-3 7 28 0 0,-1-1 0 0 0,0 1 0 0 0,0-1 0 0 0,1 1 0 0 0,-1 0 0 0 0,0-1 0 0 0,1 1-1 0 0,-1-1 1 0 0,0 1 0 0 0,1 0 0 0 0,-1-1 0 0 0,1 1 0 0 0,-1 0 0 0 0,0 0 0 0 0,1-1 0 0 0,-1 1 0 0 0,1 0-1 0 0,-1 0 1 0 0,1-1 0 0 0,-1 1 0 0 0,1 0 0 0 0,-1 0 0 0 0,1 0 0 0 0,-1 0 0 0 0,1 0 0 0 0,-1 0-1 0 0,1 0 1 0 0,-1 0 0 0 0,1 0 0 0 0,-1 0 0 0 0,1 0 0 0 0,0 0 1 0 0,1 1-4 0 0,-1-1 0 0 0,1 0 0 0 0,0 0 0 0 0,-1 0 0 0 0,1 1 1 0 0,0-1-1 0 0,-1 1 0 0 0,1 0 0 0 0,0-1 0 0 0,-1 1 0 0 0,1 0 0 0 0,-1 0 0 0 0,1 0 0 0 0,-1 0 4 0 0,8 4-9 0 0,7 1-34 0 0,0 7 33 0 0,-8-5 11 0 0,-6-7-1 0 0,0 1 1 0 0,0 0 0 0 0,0-1-1 0 0,0 1 1 0 0,0 0-1 0 0,-1 0 1 0 0,1 0 0 0 0,-1 0-1 0 0,1 1 1 0 0,-1-1 0 0 0,0 0-1 0 0,0 1 1 0 0,0-1 0 0 0,0 1-1 0 0,0-1 1 0 0,0 1 0 0 0,-1 0-1 0 0,3 2 60 0 0,-2-3-51 0 0,1-1 0 0 0,-1 1 0 0 0,0 0 0 0 0,0 0 1 0 0,0-1-1 0 0,0 1 0 0 0,0 0 0 0 0,0 0 0 0 0,0 0 1 0 0,-1 0-1 0 0,1 0 0 0 0,-1 0 0 0 0,0 1 1 0 0,1-1-10 0 0,0 13 25 0 0,1-10 18 0 0,3-1-36 0 0,-5-4-6 0 0,1 0 0 0 0,-1 1 0 0 0,1-1 0 0 0,-1 1 0 0 0,1-1 0 0 0,-1 1 0 0 0,0-1 0 0 0,1 1 0 0 0,-1-1 0 0 0,1 1 0 0 0,-1-1 0 0 0,0 1 0 0 0,1 0 0 0 0,-1-1-1 0 0,0 1 1 0 0,0-1 0 0 0,0 1-1 0 0,3 33 52 0 0,-3-33-52 0 0,0 1 0 0 0,0-1 0 0 0,0 1 0 0 0,0-1 0 0 0,0 1 0 0 0,1-1 0 0 0,-1 1 0 0 0,1-1 0 0 0,-1 1 0 0 0,1-1 0 0 0,10 13 16 0 0,-2-4 55 0 0,-3-3-42 0 0,-5-6-27 0 0,-1 0 1 0 0,1 1-1 0 0,-1-1 1 0 0,0 0-1 0 0,1 0 1 0 0,-1 0 0 0 0,0 0-1 0 0,0 0 1 0 0,1 0-1 0 0,-1 1 1 0 0,0-1-1 0 0,0 1-2 0 0,0 0-35 0 0,0-2-68 0 0,0 0-116 0 0,0 0 106 0 0,0 0-45 0 0,0 0-68 0 0,0 0-116 0 0,0 0 120 0 0,0 0-33 0 0,0 0-343 0 0,0 0 83 0 0,0 0-45 0 0,0 0-658 0 0,0 0-517 0 0,0 0-984 0 0</inkml:trace>
  <inkml:trace contextRef="#ctx0" brushRef="#br0" timeOffset="273.77">902 17 8640 0 0,'0'-14'197'0'0,"0"12"24"0"0,0 2 17 0 0,0 2-38 0 0,1 7-143 0 0,5 2-91 0 0,-1-3 30 0 0,-3-1 59 0 0,0-1 48 0 0,-2 2 66 0 0,0 2 36 0 0,0 0-45 0 0,-1 2-23 0 0,2 21 164 0 0,2-21-146 0 0,3 4 61 0 0,-1-3-30 0 0,-2 10 52 0 0,-3 29 418 0 0,0 67 735 0 0,0-81-925 0 0,0 1 53 0 0,0-34-471 0 0,0-1 0 0 0,1 0 0 0 0,0 0 1 0 0,0 0-1 0 0,0 0 0 0 0,0 0 0 0 0,0 0 1 0 0,1 0-1 0 0,0-1 0 0 0,1 4-48 0 0,-1-3 51 0 0,-1 1 0 0 0,0-1 0 0 0,-1 0 0 0 0,1 1 0 0 0,-1 0 0 0 0,0-1-1 0 0,0 1 1 0 0,0-1 0 0 0,-1 5-51 0 0,0 7 81 0 0,1-4-68 0 0,0 28 117 0 0,0-29-106 0 0,0-8 12 0 0,0-3-90 0 0,0 3-46 0 0,0 0 30 0 0,0 0-70 0 0,0 0-81 0 0,0-2 65 0 0,0 0-37 0 0,0-1-38 0 0,0 1-38 0 0,0 0-366 0 0,0-1 86 0 0,0 0-51 0 0,0 0-709 0 0,0 0-560 0 0,0 0-1063 0 0</inkml:trace>
  <inkml:trace contextRef="#ctx0" brushRef="#br0" timeOffset="525.63">754 345 7800 0 0,'0'0'174'0'0,"0"0"29"0"0,0 0 13 0 0,3-3-31 0 0,3-3-156 0 0,-5 4-29 0 0,1 0 1 0 0,-1 0-1 0 0,1 0 1 0 0,0 1-1 0 0,0-1 1 0 0,0 0-1 0 0,0 1 1 0 0,0 0-1 0 0,0-1 1 0 0,0 1-1 0 0,0 0 1 0 0,1 0-1 0 0,-1 0 1 0 0,0 0-1 0 0,1 1 1 0 0,-1-1-1 0 0,1 0 1 0 0,1 1-1 0 0,10-3 20 0 0,-4-3 41 0 0,-2 1 18 0 0,33-13 298 0 0,-20 10-233 0 0,-1 1-41 0 0,10 2 57 0 0,-8-6 0 0 0,8 6 8 0 0,-13 0-70 0 0,-10 3-44 0 0,0 0 0 0 0,0 0 1 0 0,0 1-1 0 0,0 0 0 0 0,0 0 1 0 0,0 1-55 0 0,0 0 55 0 0,0-1 0 0 0,0 0 0 0 0,0 0 0 0 0,0-1 0 0 0,-1 0 0 0 0,1 0-55 0 0,10-3 80 0 0,-11 4-70 0 0,0 0-1 0 0,0 1 0 0 0,-1 0 1 0 0,5 0-10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37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4800 0 0,'0'0'136'0'0,"0"0"-28"0"0,0 0-1 0 0,0 0 39 0 0,0 0 126 0 0,0 0 233 0 0,0 0 21 0 0,0 0 0 0 0,0 0-4 0 0,0 0-2 0 0,0 0 0 0 0,0 0-27 0 0,0 0-112 0 0,0 0-49 0 0,0 0-10 0 0,0 0-21 0 0,3 3-78 0 0,8 8-37 0 0,-9-8-63 0 0,0-1-42 0 0,-2 1-26 0 0,0 0-26 0 0,0 0-12 0 0,1-1 24 0 0,6 3 49 0 0,-7-5-85 0 0,1 0 0 0 0,-1 0 0 0 0,1 1 0 0 0,-1-1 0 0 0,1 0 0 0 0,-1 1 0 0 0,0-1-1 0 0,1 0 1 0 0,-1 1 0 0 0,1-1 0 0 0,-1 0 0 0 0,0 1 0 0 0,0-1 0 0 0,1 1 0 0 0,-1-1 0 0 0,0 1 0 0 0,0-1 0 0 0,1 1 0 0 0,-1-1 0 0 0,0 1-1 0 0,0-1 1 0 0,0 1 0 0 0,0-1 0 0 0,0 1 0 0 0,0-1 0 0 0,0 1 0 0 0,0-1 0 0 0,0 1 0 0 0,0-1 0 0 0,0 1 0 0 0,0-1 0 0 0,0 1-5 0 0,0 7 59 0 0,0 8 157 0 0,0-12-177 0 0,0-2-33 0 0,3 4 90 0 0,7 5 0 0 0,-7-6-2 0 0,0 9-6 0 0,8-1-4 0 0,-8-10 10 0 0,-3 0-14 0 0,0 8-80 0 0,0-9-61 0 0,0-2-1 0 0,0 0-33 0 0,0 1-18 0 0,0-1-33 0 0,0 0-40 0 0,0 0-43 0 0,0 0-48 0 0,0 0-44 0 0,0 0-38 0 0,0 0-35 0 0,0 0-116 0 0,0 0-35 0 0,0 0-1205 0 0</inkml:trace>
  <inkml:trace contextRef="#ctx0" brushRef="#br0" timeOffset="267.27">279 115 5784 0 0,'0'0'132'0'0,"0"0"17"0"0,0 0 10 0 0,0 0-53 0 0,0 0-3 0 0,0 0 41 0 0,0 0 128 0 0,0 0 233 0 0,0 0 21 0 0,0 3-18 0 0,0 7-84 0 0,0-9-417 0 0,0-1-1 0 0,0 0 1 0 0,-1 0 0 0 0,1 0 0 0 0,0 0-1 0 0,0 0 1 0 0,0 0 0 0 0,0 0 0 0 0,0 0 0 0 0,0 0-1 0 0,0 0 1 0 0,0 1 0 0 0,0-1 0 0 0,0 0-1 0 0,0 0 1 0 0,0 0 0 0 0,0 0 0 0 0,0 0 0 0 0,1 0-1 0 0,-1 0 1 0 0,0 0 0 0 0,0 0 0 0 0,0 0 0 0 0,0 1-1 0 0,0-1 1 0 0,0 0 0 0 0,0 0 0 0 0,0 0-1 0 0,0 0 1 0 0,0 0 0 0 0,0 0 0 0 0,0 0 0 0 0,0 0-1 0 0,0 0 1 0 0,0 0 0 0 0,0 0 0 0 0,1 0-1 0 0,-1 0 1 0 0,0 0 0 0 0,0 0 0 0 0,0 0 0 0 0,0 0-1 0 0,0 0 1 0 0,0 0 0 0 0,0 0 0 0 0,0 0 0 0 0,0 0-1 0 0,1 0 1 0 0,-1 0 0 0 0,0 0 0 0 0,0 0-1 0 0,0 0 1 0 0,0 0 0 0 0,0 0 0 0 0,0 0 0 0 0,0 0-1 0 0,0 0-6 0 0,1 0 18 0 0,-1 0-1 0 0,1 0 1 0 0,-1 0-1 0 0,1 0 1 0 0,-1 0-1 0 0,1 0 0 0 0,-1 0 1 0 0,1 0-1 0 0,-1 0 1 0 0,1 1-1 0 0,-1-1 1 0 0,1 0-1 0 0,-1 0 0 0 0,1 0 1 0 0,-1 1-1 0 0,1-1 1 0 0,-1 0-1 0 0,1 0 1 0 0,-1 1-1 0 0,0-1 0 0 0,1 1 1 0 0,-1-1-1 0 0,0 0 1 0 0,1 1-1 0 0,-1-1 1 0 0,0 1-1 0 0,1-1 0 0 0,-1 0 1 0 0,0 1-1 0 0,0-1 1 0 0,0 1-1 0 0,1-1 1 0 0,-1 1-1 0 0,0-1 0 0 0,0 1 1 0 0,0-1-1 0 0,0 1 1 0 0,0-1-1 0 0,0 1 1 0 0,0-1-1 0 0,0 1 0 0 0,0 0-17 0 0,0 2 266 0 0,0-3-40 0 0,0 2-8 0 0,0 3-141 0 0,0 5 40 0 0,1-2-33 0 0,0-8-81 0 0,-1 1 1 0 0,0-1 0 0 0,0 1 0 0 0,0-1-1 0 0,1 0 1 0 0,-1 1 0 0 0,0-1 0 0 0,1 1-1 0 0,-1-1 1 0 0,0 0 0 0 0,1 1 0 0 0,-1-1-1 0 0,0 0 1 0 0,1 1 0 0 0,-1-1 0 0 0,1 0-1 0 0,-1 0 1 0 0,1 0 0 0 0,-1 1 0 0 0,1-1-1 0 0,-1 0 1 0 0,1 0 0 0 0,-1 0 0 0 0,0 0 0 0 0,1 0-1 0 0,-1 0 1 0 0,1 0 0 0 0,-1 0 0 0 0,1 0-1 0 0,0 0-3 0 0,-1 0 2 0 0,0 0-1 0 0,0 0 0 0 0,0 0 0 0 0,0 0 1 0 0,0 0-1 0 0,0 0 0 0 0,0 0 1 0 0,0 0-1 0 0,0 0 0 0 0,1 0 0 0 0,-1 0 1 0 0,0 0-1 0 0,0 0 0 0 0,0 0 1 0 0,0 0-1 0 0,0 0 0 0 0,0 0 0 0 0,0 0 1 0 0,0 0-1 0 0,0 0 0 0 0,1 0 1 0 0,-1 0-1 0 0,0 0 0 0 0,0 0 0 0 0,0 0 1 0 0,0 1-1 0 0,0-1 0 0 0,0 0 1 0 0,0 0-1 0 0,0 0 0 0 0,0 0 0 0 0,0 0 1 0 0,0 0-1 0 0,0 0 0 0 0,0 0 1 0 0,0 0-1 0 0,0 0 0 0 0,1 0 0 0 0,-1 0 1 0 0,0 1-1 0 0,0-1 0 0 0,0 0 1 0 0,0 0-1 0 0,0 0 0 0 0,0 0 0 0 0,0 0 1 0 0,0 0-1 0 0,0 0 0 0 0,0 0 1 0 0,0 0-1 0 0,0 1 0 0 0,0-1 0 0 0,0 0 1 0 0,0 0-1 0 0,-1 0 0 0 0,1 0 1 0 0,0 0-2 0 0,0 14 60 0 0,0-1-38 0 0,0-10 32 0 0,0 2 6 0 0,0 3-40 0 0,0-2 54 0 0,0 8-4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0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0 525 9072 0 0,'0'0'200'0'0,"0"0"33"0"0,0 0 15 0 0,0 0 35 0 0,3-3 118 0 0,11-7 51 0 0,0 4 11 0 0,-9-5 5 0 0,7 4-8 0 0,-11 7-427 0 0,0 0-1 0 0,0-1 1 0 0,0 1-1 0 0,0-1 0 0 0,0 1 1 0 0,0-1-1 0 0,0 0 1 0 0,0 1-1 0 0,0-1 1 0 0,0 0-1 0 0,-1 0 1 0 0,1 0-1 0 0,0 0 1 0 0,0 0-1 0 0,-1 0 1 0 0,1 0-33 0 0,2-4 131 0 0,-3 4-99 0 0,0 1 1 0 0,1-1-1 0 0,-1 0 0 0 0,0 1 1 0 0,1-1-1 0 0,-1 0 0 0 0,0 1 1 0 0,1-1-1 0 0,-1 1 0 0 0,1-1 1 0 0,-1 1-1 0 0,1-1 0 0 0,-1 1 1 0 0,1-1-1 0 0,-1 1 0 0 0,1-1 1 0 0,0 1-1 0 0,-1 0 0 0 0,1-1 1 0 0,0 1-1 0 0,-1 0 0 0 0,1-1-32 0 0,4-1 114 0 0,5-4 83 0 0,1-3-34 0 0,-7 4-81 0 0,0 1 0 0 0,0 0 1 0 0,0-1-1 0 0,0 0 1 0 0,2-3-83 0 0,-1-4 147 0 0,0 1-51 0 0,4 3-62 0 0,2 4-24 0 0,-9 3-10 0 0,1 0 0 0 0,-1-1 0 0 0,0 1 0 0 0,0 0 0 0 0,1-1 0 0 0,-1 1 0 0 0,0-1 0 0 0,0 0 1 0 0,0 0-1 0 0,5-6 0 0 0,6-4 36 0 0,0 2 36 0 0,0 5 18 0 0,-7-6-8 0 0,5 4-30 0 0,-10 7-51 0 0,0-1 1 0 0,0 1 0 0 0,1-1 0 0 0,-1 1-1 0 0,0-1 1 0 0,0 1 0 0 0,0-1 0 0 0,0 0-1 0 0,-1 1 1 0 0,1-1 0 0 0,0 0 0 0 0,0 0-1 0 0,0 0 1 0 0,-1 0 0 0 0,1 0 0 0 0,0 0-2 0 0,2-3 10 0 0,-3-1 27 0 0,0-19-2 0 0,0 23-33 0 0,0 1 0 0 0,0-1 0 0 0,0 0 0 0 0,0 1 0 0 0,0-1 0 0 0,0 0 0 0 0,0 1 0 0 0,0-1 0 0 0,-1 0 0 0 0,1 1 0 0 0,0-1 0 0 0,0 0 0 0 0,-1 1 0 0 0,1-1 0 0 0,0 0 0 0 0,-1 1 0 0 0,1-1 0 0 0,0 1 0 0 0,-1-1 0 0 0,1 0-2 0 0,-10 0 3 0 0,9 1-7 0 0,0 0 0 0 0,0 1 0 0 0,1-1 0 0 0,-1 0 0 0 0,0 0 0 0 0,0-1 0 0 0,0 1 0 0 0,1 0 0 0 0,-1 0 0 0 0,0 0 0 0 0,0 0 0 0 0,0-1 0 0 0,1 1 0 0 0,-1 0 0 0 0,0-1 0 0 0,0 1 0 0 0,1-1 0 0 0,-1 1 0 0 0,0 0 0 0 0,1-1 4 0 0,-5-6-47 0 0,2 2 8 0 0,-11 3-72 0 0,12 2 102 0 0,0 1 0 0 0,0-1 1 0 0,0 1-1 0 0,1-1 1 0 0,-1 1-1 0 0,0 0 1 0 0,0-1-1 0 0,1 1 1 0 0,-1 0-1 0 0,0 0 1 0 0,1 0-1 0 0,-1 0 1 0 0,1 1-1 0 0,-1-1 1 0 0,0 1 8 0 0,-3 2-74 0 0,-1-4 43 0 0,1 1 8 0 0,0 13-41 0 0,-23 19-54 0 0,15 3 108 0 0,10-26 10 0 0,-13 39 0 0 0,14-44 0 0 0,1 0 0 0 0,0-1 0 0 0,1 1 0 0 0,-1 0 0 0 0,1-1 0 0 0,0 1 0 0 0,1 3 0 0 0,-1-5-2 0 0,0 1 1 0 0,0-1-1 0 0,0 0 1 0 0,0 0-1 0 0,-1 0 0 0 0,1 0 1 0 0,-1 0 1 0 0,-6 11-31 0 0,6-12 28 0 0,1-1 0 0 0,-1 0-1 0 0,0 1 1 0 0,0-1 0 0 0,1 0 0 0 0,-1 1 0 0 0,0-1 0 0 0,1 1 0 0 0,0-1-1 0 0,-1 1 1 0 0,1 0 0 0 0,0-1 0 0 0,0 1 0 0 0,0-1 0 0 0,0 1-1 0 0,0-1 1 0 0,0 1 0 0 0,0 0 0 0 0,1-1 0 0 0,-1 1 0 0 0,0-1 0 0 0,1 1-1 0 0,-1-1 1 0 0,1 1 3 0 0,4 6-9 0 0,-4-6 5 0 0,0-1 0 0 0,0 1 0 0 0,0-1 0 0 0,0 1 0 0 0,0-1 0 0 0,-1 1 0 0 0,1-1 1 0 0,-1 1-1 0 0,1 0 0 0 0,-1-1 0 0 0,0 1 0 0 0,1 0 0 0 0,-1 0 0 0 0,0 0 4 0 0,-1 9-9 0 0,1-9 10 0 0,0-1-1 0 0,0 0 1 0 0,-1 0-1 0 0,1 0 1 0 0,0 0-1 0 0,0 0 1 0 0,0 0-1 0 0,1 0 1 0 0,-1 0-1 0 0,0 1 1 0 0,0-1-1 0 0,1 0 1 0 0,-1 0-1 0 0,0 0 1 0 0,1 0-1 0 0,0 1 1 0 0,1 0 6 0 0,1 1 0 0 0,0-1 0 0 0,0 0 0 0 0,-1 0 0 0 0,1 0 1 0 0,1 0-1 0 0,-1 0 0 0 0,0 0 0 0 0,2 0-7 0 0,19 11 49 0 0,1 1-44 0 0,-21-13-5 0 0,1 0 0 0 0,-1 0 0 0 0,0 0 0 0 0,1-1 0 0 0,-1 1 0 0 0,1-1 0 0 0,0 0 0 0 0,-1-1 0 0 0,5 0 0 0 0,7 1 0 0 0,-7 0-10 0 0,0 0 35 0 0,18 0 148 0 0,-14 0-127 0 0,0 0-65 0 0,1 0-100 0 0,-14 0 119 0 0,3 0-32 0 0,0 0 1 0 0,0 0 0 0 0,0-1 0 0 0,0 1-1 0 0,0 0 1 0 0,0-1 0 0 0,1 0 31 0 0,-1-2-86 0 0,-1 0-18 0 0,-1 2 3 0 0,0-1-34 0 0,1 1-44 0 0,-1 0-48 0 0,2 0-53 0 0,-1 0-50 0 0,1 1-45 0 0,0-1-38 0 0,3 0-509 0 0,-1-1-89 0 0,0-2-701 0 0,-4-5-970 0 0</inkml:trace>
  <inkml:trace contextRef="#ctx0" brushRef="#br0" timeOffset="253.41">525 1 5008 0 0,'0'0'108'0'0,"0"0"17"0"0,0 0 13 0 0,0 0-39 0 0,0 0 3 0 0,0 0 43 0 0,0 0 132 0 0,3 0 243 0 0,-3 0-497 0 0,0 0 0 0 0,1 0 0 0 0,-1 0 0 0 0,1 0-1 0 0,-1 0 1 0 0,1 0 0 0 0,-1 0 0 0 0,1 0 0 0 0,-1 0-1 0 0,0 0 1 0 0,1 0 0 0 0,-1 0 0 0 0,1 1-1 0 0,-1-1 1 0 0,0 0 0 0 0,1 0 0 0 0,-1 0 0 0 0,1 1-1 0 0,-1-1 1 0 0,0 0 0 0 0,1 1 0 0 0,-1-1 0 0 0,0 0-1 0 0,0 0 1 0 0,1 1 0 0 0,-1-1 0 0 0,0 1-1 0 0,0-1 1 0 0,1 0 0 0 0,-1 1 0 0 0,0-1-23 0 0,5 7 379 0 0,6-1 166 0 0,-6 8 6 0 0,0-6-298 0 0,0 3 125 0 0,2 5 99 0 0,-3-5-268 0 0,0 2 98 0 0,9 21 520 0 0,-10-23-603 0 0,0-1-67 0 0,3 23 403 0 0,-2-16-305 0 0,-2-10-136 0 0,0 0-1 0 0,0 0 1 0 0,-1 0-1 0 0,0-1 1 0 0,0 2-1 0 0,-1-1-118 0 0,2 10 265 0 0,1 0-34 0 0,8 13 131 0 0,1 2-115 0 0,-11-27-220 0 0,0 0-1 0 0,0 1 1 0 0,0-1 0 0 0,0 0 0 0 0,-1 4-27 0 0,0-2 32 0 0,1 1-1 0 0,0 0 1 0 0,0-1 0 0 0,1 1-1 0 0,0 0-31 0 0,14 37 101 0 0,-9-24-60 0 0,-4-2-12 0 0,-4-18-23 0 0,1 1 1 0 0,0-1 0 0 0,1 1-1 0 0,-1-1 1 0 0,0 0-1 0 0,0 1 1 0 0,1-1-1 0 0,-1 1 1 0 0,1-1 0 0 0,-1 1-7 0 0,11 12 80 0 0,-7-7 27 0 0,-4 2-78 0 0,-1-6-5 0 0,1-2-20 0 0,0 0 1 0 0,0 0 0 0 0,0 0 0 0 0,0-1-1 0 0,0 1 1 0 0,0 0 0 0 0,0 0 0 0 0,1 0-1 0 0,-1 0 1 0 0,0 0 0 0 0,0 0 0 0 0,1-1-1 0 0,-1 1 1 0 0,1 1-5 0 0,10 3 14 0 0,-11-4-16 0 0,1-1 1 0 0,-1 1-1 0 0,0 0 0 0 0,0-1 1 0 0,1 1-1 0 0,-1 0 1 0 0,0-1-1 0 0,0 1 1 0 0,0 0-1 0 0,0-1 1 0 0,1 1-1 0 0,-1 0 1 0 0,0 0-1 0 0,0-1 1 0 0,0 1 1 0 0,0-1 0 0 0,0 3-125 0 0,0-3-74 0 0,0 0-22 0 0,0 0-3 0 0</inkml:trace>
  <inkml:trace contextRef="#ctx0" brushRef="#br0" timeOffset="659.33">967 574 6704 0 0,'3'-2'149'0'0,"12"-9"35"0"0,-3 8-12 0 0,-6 0-13 0 0,0-2-125 0 0,6-1-31 0 0,0 1-8 0 0,-2-2 26 0 0,-4 0 55 0 0,-4 6-116 0 0,-1 0 38 0 0,2-3 96 0 0,0 1 67 0 0,0 0 55 0 0,8-8 632 0 0,-6 8-533 0 0,-3 1-175 0 0,1 0-48 0 0,2 0 93 0 0,2-3 264 0 0,-2-2-88 0 0,-3 2-253 0 0,-1 4-79 0 0,-1 0 1 0 0,1 0-1 0 0,0 0 1 0 0,0 0 0 0 0,0 0-1 0 0,0 0 1 0 0,0 0-1 0 0,0 0 1 0 0,0 0 0 0 0,0 0-1 0 0,0 1 1 0 0,0-1-1 0 0,0 0 1 0 0,1 0-30 0 0,10-1 346 0 0,-6-1-17 0 0,-6 3-329 0 0,4-4 84 0 0,3-6 0 0 0,-4 3-39 0 0,-3 7-41 0 0,0-1 0 0 0,0 1 0 0 0,0 0 0 0 0,1-1-1 0 0,-1 1 1 0 0,0-1 0 0 0,0 1 0 0 0,0-1 0 0 0,1 1-1 0 0,-1-1 1 0 0,0 1 0 0 0,1 0 0 0 0,-1-1 0 0 0,0 1 0 0 0,1 0-1 0 0,-1-1 1 0 0,0 1 0 0 0,1 0 0 0 0,-1-1 0 0 0,1 1-1 0 0,-1 0 1 0 0,0 0 0 0 0,1 0 0 0 0,-1-1 0 0 0,1 1-1 0 0,-1 0 1 0 0,1 0 0 0 0,-1 0 0 0 0,1 0 0 0 0,-1 0 0 0 0,1 0-1 0 0,-1 0 1 0 0,1 0 0 0 0,-1 0 0 0 0,1 0 0 0 0,-1 0-4 0 0,0 0 1 0 0,0 0 0 0 0,0 0 0 0 0,1 0 0 0 0,-1 0 0 0 0,0 0 1 0 0,0 0-1 0 0,0 0 0 0 0,0 0 0 0 0,0 0 0 0 0,0 0 1 0 0,0 0-1 0 0,0 0 0 0 0,0 0 0 0 0,1 0 0 0 0,-1 0 0 0 0,0 0 1 0 0,0 0-1 0 0,0 0 0 0 0,0 0 0 0 0,0 0 0 0 0,0 0 0 0 0,0 0 1 0 0,0 0-1 0 0,0 0 0 0 0,0 0 0 0 0,0 0 0 0 0,1 0 0 0 0,-1 0 1 0 0,0 0-1 0 0,0-1 0 0 0,0 1 0 0 0,0 0 0 0 0,0 0 0 0 0,0 0 1 0 0,0 0-1 0 0,0 0 0 0 0,0 0 0 0 0,0 0 0 0 0,0 0 0 0 0,0 0 1 0 0,0 0-1 0 0,0 0 0 0 0,0-1 0 0 0,0 1 0 0 0,0 0 0 0 0,0 0 1 0 0,0 0-1 0 0,0 0 0 0 0,0 0 0 0 0,0 0 0 0 0,0 0 0 0 0,0 0 1 0 0,0 0-1 0 0,0-1 0 0 0,0 1 0 0 0,0 0 0 0 0,0 0-1 0 0,0 0 0 0 0,0-1 1 0 0,0 1 0 0 0,0-1 0 0 0,0 0 0 0 0,0 1 0 0 0,0-1 0 0 0,0 0 0 0 0,0 0-1 0 0,1 1 1 0 0,-1-1 0 0 0,0 0 0 0 0,0 1 0 0 0,1-1 0 0 0,-1 0 0 0 0,0 1 0 0 0,1-1-1 0 0,10-4 10 0 0,-11 4-6 0 0,0 0 1 0 0,1 0-1 0 0,-1 1 0 0 0,1-1 0 0 0,-1 0 0 0 0,0 0 1 0 0,0 0-1 0 0,0 0 0 0 0,0 0 0 0 0,1 1 0 0 0,-1-1 1 0 0,0 0-1 0 0,0 0 0 0 0,-1-1-4 0 0,1-12 91 0 0,0 9 2 0 0,-2-9-10 0 0,-9-2-1 0 0,5 2 12 0 0,-7 9 2 0 0,8 2-67 0 0,-7-2 38 0 0,-1 10 13 0 0,7-10-64 0 0,-8 16-16 0 0,-11 13-40 0 0,23-21 20 0 0,-1 2 6 0 0,3-3 12 0 0,-1-1-1 0 0,1 1 0 0 0,-1-1 0 0 0,1 1 1 0 0,0-1-1 0 0,0 1 0 0 0,0-1 0 0 0,0 1 1 0 0,0-1-1 0 0,0 1 3 0 0,0-1-4 0 0,0 1 0 0 0,0-1 0 0 0,0 1 0 0 0,-1-1 0 0 0,1 1-1 0 0,0-1 1 0 0,-1 1 0 0 0,1-1 0 0 0,0 1 0 0 0,-1-1 4 0 0,-4 7-9 0 0,4-6 5 0 0,0-1 1 0 0,0 1-1 0 0,0-1 0 0 0,0 1 1 0 0,0-1-1 0 0,1 1 0 0 0,-1 0 1 0 0,1-1-1 0 0,-1 1 1 0 0,1 0-1 0 0,0-1 0 0 0,-1 1 1 0 0,1 0-1 0 0,0 0 0 0 0,0 1 4 0 0,0 58-50 0 0,0 6 100 0 0,0-65-46 0 0,0-1 0 0 0,0 1 1 0 0,1-1-1 0 0,-1 1 0 0 0,0-1 0 0 0,1 1 0 0 0,-1-1 0 0 0,0 1 0 0 0,1-1 0 0 0,0 1 0 0 0,0-1-4 0 0,11 14 9 0 0,12 10 20 0 0,-21-22-15 0 0,2-1-4 0 0,0-1-4 0 0,-1 0 1 0 0,1 0-1 0 0,-1 0 0 0 0,1-1 0 0 0,-1 1 1 0 0,1-1-1 0 0,-1 0 0 0 0,1-1 1 0 0,3 0-7 0 0,9 1 28 0 0,11 0 17 0 0,7 0-132 0 0,-27-1 22 0 0,5-3-12 0 0,-9 1 7 0 0,-1 2-15 0 0,0-1-37 0 0,0 0-47 0 0,1 1-53 0 0,1 0-186 0 0,1 0-107 0 0,-2 0 71 0 0,0 1-40 0 0,4 0-570 0 0,1 0-449 0 0,1 0-855 0 0</inkml:trace>
  <inkml:trace contextRef="#ctx0" brushRef="#br0" timeOffset="1232.95">1492 247 5960 0 0,'0'-28'132'0'0,"0"23"17"0"0,0 5 12 0 0,2 3-17 0 0,2 0-123 0 0,-3-1-22 0 0,2 5 18 0 0,6 11 48 0 0,-4-10 81 0 0,1 2 147 0 0,-4 4 110 0 0,-2-6-177 0 0,0-6-150 0 0,0 0 0 0 0,0 1 0 0 0,0-1 0 0 0,0 0 0 0 0,0 0 0 0 0,1 0 0 0 0,-1 1 0 0 0,0-1 0 0 0,1 0 0 0 0,0 1-76 0 0,4 5 220 0 0,0 3 101 0 0,2 6 78 0 0,-3-6-209 0 0,1-1-18 0 0,-3-1-19 0 0,0-1 18 0 0,-2 3 53 0 0,3 13 82 0 0,7 9 78 0 0,-9-30-354 0 0,4 10 207 0 0,0-3-52 0 0,2 6 112 0 0,-5-3-57 0 0,0-2-46 0 0,4 2 23 0 0,1 0-2 0 0,-6-1-24 0 0,-1-11-180 0 0,0-1 1 0 0,0 1-1 0 0,0-1 0 0 0,0 1 0 0 0,0-1 0 0 0,0 1 0 0 0,0-1 1 0 0,0 1-1 0 0,0-1 0 0 0,0 1 0 0 0,0-1 0 0 0,0 1 0 0 0,0-1 1 0 0,1 1-1 0 0,-1-1 0 0 0,0 1 0 0 0,0-1 0 0 0,1 1 0 0 0,-1-1 1 0 0,0 0-1 0 0,0 1 0 0 0,1-1 0 0 0,-1 1 0 0 0,0-1 0 0 0,1 0 0 0 0,-1 1 1 0 0,1-1-1 0 0,-1 0 0 0 0,0 1 0 0 0,1-1 0 0 0,-1 0 0 0 0,1 1-11 0 0,6 3 173 0 0,-1 10 91 0 0,4-1-11 0 0,-7-10-44 0 0,-3-3-17 0 0,0 0-6 0 0,0 0-10 0 0,0 0-34 0 0,0 0-12 0 0,0 0-2 0 0,0 0-6 0 0,0 0-23 0 0,0 0-16 0 0,10-1 36 0 0,-5-5-83 0 0,-1 0-15 0 0,7 0 43 0 0,-5-5-32 0 0,5 6 32 0 0,-6-9-48 0 0,-2 8-16 0 0,0 0 0 0 0,0-1 0 0 0,1 1 0 0 0,0 0 0 0 0,0 0 0 0 0,0 0 0 0 0,1 0 0 0 0,-3 4 0 0 0,-1 0 0 0 0,1 0 0 0 0,-1 0 0 0 0,1 0 0 0 0,-1 0 0 0 0,0-1 0 0 0,0 1 0 0 0,0 0 0 0 0,0 0 0 0 0,0-1 0 0 0,-1 1 0 0 0,1-3 0 0 0,3-8 0 0 0,10 2-15 0 0,-12 9 6 0 0,0-1 0 0 0,-1 1 0 0 0,1-1 1 0 0,0 0-1 0 0,-1 1 0 0 0,0-1 0 0 0,0 0 0 0 0,1 0 9 0 0,-2 0-6 0 0,0 3 2 0 0,0-1 0 0 0,0 0 0 0 0,0 1 0 0 0,1-1 0 0 0,-1 0 0 0 0,0 0-1 0 0,0 1 1 0 0,0-1 0 0 0,1 0 0 0 0,-1 1 0 0 0,0-1 0 0 0,1 0 0 0 0,-1 1 0 0 0,1-1-1 0 0,-1 0 1 0 0,1 1 0 0 0,-1-1 0 0 0,1 1 0 0 0,-1-1 0 0 0,1 1 0 0 0,-1-1 0 0 0,1 1 0 0 0,0-1-1 0 0,-1 1 1 0 0,1 0 0 0 0,-1-1 0 0 0,2 1 4 0 0,5-3-29 0 0,10-11-68 0 0,-3 3 42 0 0,-13 10 54 0 0,0 1 1 0 0,0-1 0 0 0,0 0-1 0 0,0 1 1 0 0,0-1 0 0 0,0 1-1 0 0,0 0 1 0 0,1-1 0 0 0,-1 1-1 0 0,0 0 1 0 0,0 0 0 0 0,1 0 0 0 0,4 2-48 0 0,7 9 36 0 0,-7-10 3 0 0,-2 1-21 0 0,5 15-15 0 0,5-1-12 0 0,-13-14 56 0 0,1-1 1 0 0,-1 0-1 0 0,0 0 0 0 0,1 1 1 0 0,-1-1-1 0 0,0 1 1 0 0,0-1-1 0 0,0 1 0 0 0,0 0 1 0 0,-1-1-1 0 0,1 1 1 0 0,0 0-1 0 0,-1-1 0 0 0,1 1 1 0 0,-1 0-1 0 0,1 0 1 0 0,-1 0-1 0 0,0-1 1 0 0,0 2 0 0 0,0-1 0 0 0,1-1 0 0 0,-1 1 0 0 0,0 0 0 0 0,1 0 0 0 0,-1 0 0 0 0,1 0 0 0 0,-1-1 0 0 0,1 1 0 0 0,0 0 0 0 0,0-1 0 0 0,-1 1 0 0 0,1 0 0 0 0,1-1 0 0 0,-1 1 0 0 0,0-1 0 0 0,0 1 0 0 0,-1 0 0 0 0,1-1 0 0 0,0 1 0 0 0,0 0 0 0 0,-1 0 0 0 0,1-1 0 0 0,-1 1 0 0 0,0 0 0 0 0,1 0 0 0 0,-1 0 0 0 0,0 0 0 0 0,0 5 0 0 0,-1-5 0 0 0,1 1 0 0 0,0-1 0 0 0,0 0 0 0 0,0 0 0 0 0,0 1 0 0 0,1-1 0 0 0,-1 0 0 0 0,1 0 0 0 0,-1 0 0 0 0,2 2 0 0 0,3 4 10 0 0,-1-1-10 0 0,-2-1 60 0 0,0 0 58 0 0,-2 2 86 0 0,0 19 178 0 0,0-24-274 0 0,0 0-38 0 0,0 8-6 0 0,0-8 0 0 0,0-3 0 0 0,0 0 0 0 0,0 0 5 0 0,0 0 16 0 0,3 0-14 0 0,11-3-13 0 0,-13 2-56 0 0,0 1 0 0 0,-1-1-1 0 0,1 0 1 0 0,0 0 0 0 0,0 0-1 0 0,0 1 1 0 0,0-1-1 0 0,-1 0 1 0 0,1 0 0 0 0,0 0-1 0 0,-1 0 1 0 0,1 0 0 0 0,0 0-1 0 0,-1 0 1 0 0,0 0-1 0 0,1-1-1 0 0,6-9 40 0 0,4 5-30 0 0,-6-8-10 0 0,6-2 0 0 0,-9 11 0 0 0,-1 4-1 0 0,-1 1 1 0 0,0-1 0 0 0,1 0 0 0 0,-1 1-1 0 0,0-1 1 0 0,1 0 0 0 0,-1 1-1 0 0,0-1 1 0 0,1 1 0 0 0,-1-1 0 0 0,1 1-1 0 0,-1-1 1 0 0,1 1 0 0 0,-1-1-1 0 0,1 1 1 0 0,0-1 0 0 0,-1 1 0 0 0,1 0-1 0 0,0-1 1 0 0,-1 1 0 0 0,1 0-1 0 0,0-1 1 0 0,4-1-9 0 0,3-3-31 0 0,4-6-68 0 0,-4 3 41 0 0,-3 5 58 0 0,9-3-63 0 0,-10-1 29 0 0,-4 7 42 0 0,1-1-1 0 0,-1 1 1 0 0,0-1 0 0 0,0 1-1 0 0,1 0 1 0 0,-1-1 0 0 0,0 1-1 0 0,1-1 1 0 0,-1 1 0 0 0,0 0 0 0 0,1-1-1 0 0,-1 1 1 0 0,1 0 0 0 0,-1 0-1 0 0,1-1 1 0 0,-1 1 0 0 0,1 0-1 0 0,-1 0 1 0 0,1-1 0 0 0,-1 1-1 0 0,1 0 1 0 0,-1 0 0 0 0,1 0 0 0 0,-1 0-1 0 0,1 0 1 0 0,-1 0 0 0 0,1 0-1 0 0,-1 0 1 0 0,1 0 0 0 0,-1 0-1 0 0,1 0 1 0 0,0 0 1 0 0,0 0-6 0 0,1 0-1 0 0,-1 0 0 0 0,1 1 1 0 0,-1-1-1 0 0,1 0 0 0 0,-1 0 1 0 0,1 1-1 0 0,-1-1 0 0 0,0 1 1 0 0,1-1 6 0 0,14 11-67 0 0,-2-5 54 0 0,-8 4 13 0 0,4-4 0 0 0,-4 5 0 0 0,1-7 0 0 0,-7-3 0 0 0,1-1 0 0 0,-1 0 0 0 0,1 0 0 0 0,-1 1 0 0 0,0-1 0 0 0,1 0 0 0 0,-1 1 0 0 0,1-1 0 0 0,-1 0 0 0 0,0 1 0 0 0,1-1 0 0 0,-1 1 0 0 0,0-1 0 0 0,0 1 0 0 0,1-1 0 0 0,-1 0 0 0 0,0 1 0 0 0,0-1 0 0 0,1 1 0 0 0,-1-1 0 0 0,0 1 0 0 0,0-1 0 0 0,0 1 0 0 0,0-1 0 0 0,0 1 0 0 0,0-1 0 0 0,0 1 0 0 0,0 0 0 0 0,0-1 0 0 0,0 1 0 0 0,0-1 0 0 0,0 1 0 0 0,-1 5 2 0 0,1-5-8 0 0,5 6 21 0 0,4 12 38 0 0,-3-8-11 0 0,-5-8-38 0 0,0-1 1 0 0,0 0 0 0 0,0 0-1 0 0,0 1 1 0 0,1-1 0 0 0,-1 0-1 0 0,2 1-4 0 0,1 3 45 0 0,-4-1-35 0 0,1 0-11 0 0,6 0 4 0 0,-6-5-1 0 0,-1 0-1 0 0,0 1 0 0 0,1-1 0 0 0,-1 0 0 0 0,1 0 0 0 0,-1 1 1 0 0,0-1-1 0 0,1 0 0 0 0,-1 0 0 0 0,0 1 0 0 0,0-1 0 0 0,1 0 1 0 0,-1 1-1 0 0,0-1 0 0 0,1 1 0 0 0,-1-1 0 0 0,0 0 0 0 0,0 1 1 0 0,0-1-1 0 0,0 1 0 0 0,1-1 0 0 0,-1 0 0 0 0,0 1 0 0 0,0-1 1 0 0,0 1-1 0 0,0-1 0 0 0,0 1 0 0 0,0-1 0 0 0,0 0 0 0 0,0 1 1 0 0,0 0-2 0 0,0-1-2 0 0,0 0 1 0 0,0 0 0 0 0,0 0 0 0 0,0 0 0 0 0,0 0 0 0 0,0 0 0 0 0,0 0 0 0 0,0 0 0 0 0,0 0 0 0 0,-1 1 0 0 0,1-1 0 0 0,1 0 0 0 0,-1 0 0 0 0,0 0 0 0 0,0 0 0 0 0,0 0 0 0 0,0 0 0 0 0,0 0 0 0 0,0 0-1 0 0,0 0 1 0 0,0 0 0 0 0,0 1 0 0 0,0-1 0 0 0,0 0 0 0 0,0 0 0 0 0,0 0 0 0 0,0 0 0 0 0,0 0 0 0 0,0 0 0 0 0,0 0 0 0 0,0 0 0 0 0,0 0 0 0 0,0 0 0 0 0,0 0 0 0 0,1 0 0 0 0,-1 0 0 0 0,0 0-1 0 0,0 0 1 0 0,0 0 0 0 0,0 0 0 0 0,0 1 0 0 0,0-1 0 0 0,0 0 0 0 0,0 0 0 0 0,0 0 0 0 0,0 0 0 0 0,1 0 0 0 0,-1 0 0 0 0,0 0 0 0 0,0 0 0 0 0,0 0 0 0 0,0 0 0 0 0,0-1 0 0 0,0 1 0 0 0,0 0 0 0 0,0 0-1 0 0,0 0 3 0 0,3 1-41 0 0,3 1 34 0 0,-4 0-22 0 0,0 0-46 0 0,-1 0-70 0 0,0-1-45 0 0,1 1-76 0 0,-1-1-89 0 0,0 0-103 0 0,1 0-114 0 0,-1 0 239 0 0,0-1-34 0 0,0 0-35 0 0,0 1-37 0 0,0-1-38 0 0,1 0-39 0 0,0 0-1433 0 0,-1 0-1108 0 0</inkml:trace>
  <inkml:trace contextRef="#ctx0" brushRef="#br0" timeOffset="1708.26">2459 574 7976 0 0,'0'0'174'0'0,"0"0"29"0"0,0 0 14 0 0,2 3-26 0 0,12 8-152 0 0,-13-10-39 0 0,1-1 0 0 0,-1 1 0 0 0,1-1 0 0 0,-1 0 0 0 0,1 1 0 0 0,-1-1 0 0 0,1 0 0 0 0,-1 0 0 0 0,1 0 0 0 0,-1 0 0 0 0,-1 0 0 0 0,8 0 50 0 0,0 0 88 0 0,-3 0 30 0 0,0 0 34 0 0,11 0 552 0 0,-8 0-464 0 0,0 0-65 0 0,3 0-107 0 0,-3-2 38 0 0,3-3-49 0 0,-3 0-13 0 0,-1 2 24 0 0,0 2 35 0 0,1 0 66 0 0,3 1 38 0 0,-9 0 6 0 0,1-2-7 0 0,-1 0-228 0 0,2-2 56 0 0,12-12 322 0 0,-11 10-300 0 0,-2 4 76 0 0,-3 2-71 0 0,3-3-30 0 0,8-8-7 0 0,-7 5 25 0 0,-5-4-43 0 0,1 10-43 0 0,1-12 124 0 0,-2 2-25 0 0,-13-20-73 0 0,-2-3-39 0 0,13 28 1 0 0,3 4-3 0 0,0 0 0 0 0,-1 1 0 0 0,1-1-1 0 0,0 0 1 0 0,-1 1 0 0 0,1-1 0 0 0,0 1 0 0 0,-1-1 0 0 0,1 0-1 0 0,-1 1 1 0 0,1-1 0 0 0,-1 1 0 0 0,1-1 0 0 0,-1 1-1 0 0,0 0 1 0 0,1-1 0 0 0,-1 1 0 0 0,1-1 0 0 0,-1 1 0 0 0,0 0-1 0 0,1 0 1 0 0,-1-1 2 0 0,-5-1-13 0 0,-10-12 1 0 0,2 0 1 0 0,9 12-42 0 0,4 2 48 0 0,0 0 0 0 0,1 0 1 0 0,-1 0-1 0 0,0 0 0 0 0,1 0 1 0 0,-1 0-1 0 0,0 0 1 0 0,1 0-1 0 0,-1 1 0 0 0,0-1 1 0 0,1 0-1 0 0,-1 0 0 0 0,0 1 1 0 0,1-1-1 0 0,-1 0 5 0 0,1 1-5 0 0,-1 0 0 0 0,1 0 0 0 0,-1 0 0 0 0,1 0-1 0 0,0-1 1 0 0,0 1 0 0 0,-1 0 0 0 0,1 0 0 0 0,0 0 0 0 0,0 0-1 0 0,0 0 1 0 0,0 0 0 0 0,0-1 0 0 0,0 2 5 0 0,0-1-2 0 0,0 0-1 0 0,0 0 1 0 0,0 0-1 0 0,0 0 1 0 0,0-1 0 0 0,0 1-1 0 0,0 0 1 0 0,0 0 0 0 0,0 0-1 0 0,-1 0 1 0 0,1 0 0 0 0,0-1-1 0 0,-1 1 1 0 0,1 1 2 0 0,-7 2-38 0 0,2 0 7 0 0,3 10 13 0 0,2-10 10 0 0,-1 0 1 0 0,1 0-1 0 0,-1 0 0 0 0,0 0 0 0 0,0 0 0 0 0,0 0 0 0 0,-1 0 0 0 0,1 0 0 0 0,-1 0 1 0 0,-2 2 7 0 0,3-4-6 0 0,1 0 1 0 0,-1 0-1 0 0,1 0 0 0 0,-1 0 1 0 0,1 0-1 0 0,0 0 1 0 0,0 0-1 0 0,0 0 1 0 0,0 0-1 0 0,0 1 1 0 0,0-1 5 0 0,0 9-10 0 0,0-7 5 0 0,0 0-1 0 0,-1 0 1 0 0,1 0 0 0 0,-1 0-1 0 0,0 0 1 0 0,-1 0 0 0 0,1 0-1 0 0,-1 0 1 0 0,0 0 0 0 0,-1 2 5 0 0,2-5-2 0 0,1 0 0 0 0,0 0 1 0 0,0 0-1 0 0,-1 1 1 0 0,1-1-1 0 0,0 0 0 0 0,0 0 1 0 0,0 0-1 0 0,0 0 1 0 0,0 1-1 0 0,0-1 0 0 0,1 0 1 0 0,-1 0-1 0 0,0 0 1 0 0,1 0-1 0 0,-1 0 0 0 0,1 0 1 0 0,-1 0-1 0 0,1 0 1 0 0,-1 0-1 0 0,1 0 0 0 0,-1 0 1 0 0,1 0-1 0 0,0 0 2 0 0,0 1-2 0 0,0-1 0 0 0,0 1-1 0 0,0 0 1 0 0,0-1 0 0 0,0 1-1 0 0,-1 0 1 0 0,1 0 0 0 0,-1-1-1 0 0,1 1 1 0 0,-1 0 0 0 0,0 1 2 0 0,1-1 0 0 0,-1 0 0 0 0,0-1 0 0 0,0 1 0 0 0,1 0 0 0 0,-1-1 0 0 0,0 1 0 0 0,1 0 0 0 0,0-1 0 0 0,-1 1 0 0 0,1 0 0 0 0,0-1 0 0 0,0 1 0 0 0,0-1 0 0 0,0 1 0 0 0,4 6 0 0 0,1 8 0 0 0,7 1 0 0 0,-7-13 0 0 0,0 1 0 0 0,0-1 0 0 0,0 0 0 0 0,0-1 0 0 0,0 1 0 0 0,2-1 0 0 0,-3 0 0 0 0,0-2 0 0 0,-1 0 0 0 0,1 0 0 0 0,-1 0 0 0 0,1-1 0 0 0,-1 1 0 0 0,1-1 0 0 0,-1 0 0 0 0,1-1 0 0 0,3 0 0 0 0,9 0 0 0 0,-5 1-34 0 0,-1 0-79 0 0,-1 0-93 0 0,-1 0-110 0 0,-5 0 113 0 0,1 0-34 0 0,-1 0-35 0 0,1 0-37 0 0,0 0-39 0 0,0 0-41 0 0,1 0-43 0 0,0 0-44 0 0,0 0-1175 0 0,4 0-947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29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0 7920 0 0,'0'0'174'0'0,"0"0"29"0"0,0 0 13 0 0,0 0-71 0 0,0 0-13 0 0,0 0 47 0 0,0 0 150 0 0,0 0 279 0 0,0 0 22 0 0,0 0-261 0 0,0 0-153 0 0,0 0-39 0 0,0 0 34 0 0,0 0 88 0 0,0 0-13 0 0,0 0-24 0 0,0 0-88 0 0,0 0-40 0 0,3 3-6 0 0,8 11 2 0 0,-6-1 12 0 0,2-8-49 0 0,-6-5-86 0 0,-1 0-1 0 0,0 1 0 0 0,1-1 0 0 0,-1 0 0 0 0,1 0 0 0 0,-1 1 0 0 0,1-1 0 0 0,-1 0 0 0 0,0 1 0 0 0,1-1 0 0 0,-1 1 0 0 0,0-1 0 0 0,1 0 0 0 0,-1 1 0 0 0,0-1 1 0 0,0 1-1 0 0,1-1 0 0 0,-1 1 0 0 0,0-1 0 0 0,0 1 0 0 0,0-1 0 0 0,0 1 0 0 0,0-1 0 0 0,0 1 0 0 0,0-1 0 0 0,0 1 0 0 0,0-1 0 0 0,0 1 0 0 0,0-1 0 0 0,0 1 1 0 0,0-1-1 0 0,0 1-6 0 0,-1 12 114 0 0,1-9-76 0 0,0 1 0 0 0,0-1-1 0 0,0 0 1 0 0,0 0 0 0 0,1 0-1 0 0,-1 0 1 0 0,1 0 0 0 0,1 2-38 0 0,2 5 55 0 0,3 8 41 0 0,-5 0 25 0 0,-1-13-82 0 0,-1-1 0 0 0,1 1 0 0 0,0-1 0 0 0,1 0 0 0 0,1 5-39 0 0,-1-4 35 0 0,0 0 1 0 0,-1 0-1 0 0,1 0 1 0 0,-1 0-1 0 0,-1 0 1 0 0,1 1-36 0 0,-2 8 66 0 0,1-6-22 0 0,0-1 1 0 0,0 0-1 0 0,1 0 0 0 0,0 0 1 0 0,0 1-45 0 0,4 9 78 0 0,-3-11-33 0 0,0 0 0 0 0,0 0 0 0 0,-1 0 0 0 0,0 0 1 0 0,0 3-46 0 0,1 8 127 0 0,4 0-21 0 0,0-2-26 0 0,-4 2 9 0 0,-2 12 143 0 0,0-11-99 0 0,0-7-77 0 0,1-3-41 0 0,1-2-37 0 0,5 7 22 0 0,-6-12 0 0 0,0-1 0 0 0,-1 0 0 0 0,1 1 0 0 0,0-1 0 0 0,-1 1 0 0 0,1 0 0 0 0,-1-1 0 0 0,1 1 0 0 0,-1-1 0 0 0,0 1 0 0 0,1 0 0 0 0,-1-1 0 0 0,0 1 0 0 0,0 8-1 0 0,0-7 19 0 0,0 8 53 0 0,0 4 20 0 0,0 9 48 0 0,0-21-197 0 0,0-3-10 0 0,0 0-38 0 0,0 0 13 0 0,0 0-91 0 0,0 0-164 0 0,0 0 189 0 0,0 0-32 0 0,0 0-64 0 0,0 0 86 0 0,0 0-33 0 0,0 0-36 0 0,0 0-33 0 0,0 0-362 0 0,0 0 92 0 0,0 0-46 0 0,0 0-687 0 0,0 0-537 0 0,0 0-1023 0 0</inkml:trace>
  <inkml:trace contextRef="#ctx0" brushRef="#br0" timeOffset="609.41">0 279 7568 0 0,'0'0'166'0'0,"0"0"29"0"0,0 0 14 0 0,3 0-5 0 0,5 0-109 0 0,-4 1-69 0 0,-1-1 0 0 0,1 0 1 0 0,0 0-1 0 0,0 0 0 0 0,-1 0 0 0 0,1-1 0 0 0,0 0 0 0 0,-1 1 0 0 0,2-2-26 0 0,3-3 46 0 0,3-1 58 0 0,6 3 94 0 0,-14 3-154 0 0,1 0 0 0 0,0-1 0 0 0,-1 1 0 0 0,1-1 1 0 0,-1 0-1 0 0,1 0 0 0 0,-1 0 0 0 0,2-1-44 0 0,11-4 195 0 0,11 0 59 0 0,-5-5-104 0 0,-9 8-98 0 0,-9 2-33 0 0,1 0 0 0 0,-1-1 0 0 0,0 1 0 0 0,0-1 0 0 0,0 0 0 0 0,-1 0 0 0 0,1 0 0 0 0,0-1-19 0 0,14-8 61 0 0,2-2-33 0 0,19-12-11 0 0,-23 11 19 0 0,-6 5-22 0 0,2 2-33 0 0,1 3-27 0 0,3 0-56 0 0,4-7-55 0 0,-9 5 96 0 0,2 1-40 0 0,7-4-137 0 0,-1-4-110 0 0,-3 0-26 0 0,-2 7-8 0 0,-9-1 140 0 0,-2 2 44 0 0,8 3 59 0 0,3 2-33 0 0,-14 0 169 0 0,0 0 0 0 0,0 1 1 0 0,0-1-1 0 0,0 0 0 0 0,0 0 0 0 0,0 0 0 0 0,0 0 0 0 0,1 0 1 0 0,-1 0-1 0 0,0 0 0 0 0,0 0 0 0 0,0 0 0 0 0,0 0 0 0 0,0 0 1 0 0,0 0-1 0 0,0 0 0 0 0,0 0 0 0 0,0 0 0 0 0,0-1 0 0 0,1 1 1 0 0,-1 0-1 0 0,0 0 0 0 0,0 0 0 0 0,0 0 0 0 0,0 0 1 0 0,0 0-1 0 0,0 0 0 0 0,0 0 0 0 0,0 0 0 0 0,0 0 0 0 0,0 0 1 0 0,0 0-1 0 0,0 0 0 0 0,0 0 0 0 0,0 0 0 0 0,1 0 0 0 0,-1-1 1 0 0,0 1-1 0 0,0 0 0 0 0,0 0 0 0 0,0 0 0 0 0,0 0 0 0 0,0 0 1 0 0,0 0-1 0 0,0 0 0 0 0,0 0 0 0 0,0 0 0 0 0,0-1 0 0 0,0 1 1 0 0,0 0-1 0 0,0 0 0 0 0,0 0 0 0 0,0 0 0 0 0,0 0 0 0 0,0 0 1 0 0,0 0-1 0 0,-1 0 3 0 0,1-11-118 0 0,0 9 124 0 0,0 1 50 0 0,0 1 82 0 0,0 0 20 0 0,3 1-61 0 0,0-1-45 0 0,-1 0-32 0 0,1-1-31 0 0,0 1 23 0 0,0 0 46 0 0,-2 10 62 0 0,5-5-61 0 0,1-1-10 0 0,-2 7 25 0 0,2-6-19 0 0,-7-5-51 0 0,1 0 0 0 0,-1 0-1 0 0,1 1 1 0 0,-1-1 0 0 0,0 0-1 0 0,1 1 1 0 0,-1-1 0 0 0,1 0 0 0 0,-1 1-1 0 0,0-1 1 0 0,1 0 0 0 0,-1 1-1 0 0,0-1 1 0 0,1 1 0 0 0,-1-1-1 0 0,0 1 1 0 0,0-1 0 0 0,0 1 0 0 0,1-1-1 0 0,-1 1 1 0 0,0-1 0 0 0,0 1-1 0 0,0-1 1 0 0,0 1 0 0 0,0-1 0 0 0,0 1-1 0 0,0-1 1 0 0,0 1 0 0 0,0-1-1 0 0,0 1 1 0 0,0-1 0 0 0,0 1-4 0 0,0 2 15 0 0,0-1 0 0 0,0 0 0 0 0,1 1 0 0 0,-1-1 1 0 0,1 0-1 0 0,-1 1 0 0 0,1-1 0 0 0,0 0 0 0 0,0 0 0 0 0,0 1 1 0 0,2 0-16 0 0,2 7 108 0 0,0 3 86 0 0,-1-2-66 0 0,1-1-12 0 0,-3-1-6 0 0,0 0 16 0 0,-2 1 45 0 0,3 12 75 0 0,2 1-63 0 0,-2-15-105 0 0,-1 1 1 0 0,-1-1-1 0 0,0 1 0 0 0,1 8-78 0 0,-2-9 73 0 0,1 1 0 0 0,0 0-1 0 0,1-1 1 0 0,2 9-73 0 0,2 5 171 0 0,-4 0 78 0 0,-1-12-79 0 0,0-2-39 0 0,1 0-11 0 0,2 2 12 0 0,2 6 54 0 0,-5 4 44 0 0,-1-11-118 0 0,1 0 35 0 0,2 2 133 0 0,1-3-108 0 0,-1-2-48 0 0,3 12 147 0 0,-5-10-111 0 0,-1 3 102 0 0,0-4-78 0 0,0 1 43 0 0,0 22 108 0 0,0-27-165 0 0,0-3 44 0 0,0 0 11 0 0,0 0 6 0 0,0 0 3 0 0,0 0 12 0 0,0 0 2 0 0,0 0 0 0 0,0 0-18 0 0,0 0-71 0 0,10-3 57 0 0,-2-4-107 0 0,3-16-54 0 0,-5 7-5 0 0,-1 7-39 0 0,7-18 44 0 0,-8 19-52 0 0,0 0 0 0 0,0 0-1 0 0,1 1 1 0 0,1-2-3 0 0,-2 3 0 0 0,1-1 0 0 0,-1 0 0 0 0,-1 0-1 0 0,2-2 1 0 0,-4 4-8 0 0,0 1 0 0 0,1-1 0 0 0,0 1 0 0 0,0 0 0 0 0,0 0 0 0 0,1-1-1 0 0,0 2 1 0 0,1-3 8 0 0,4-5-52 0 0,2-7-39 0 0,-7 15 69 0 0,-1 0-1 0 0,1 1 0 0 0,1-1 0 0 0,-1 1 1 0 0,0-1-1 0 0,1 1 0 0 0,-1 0 0 0 0,1 0 0 0 0,-1 0 1 0 0,4 0 22 0 0,0-2-18 0 0,-4 4 10 0 0,-1-1 0 0 0,0 0 0 0 0,1 1 0 0 0,-1-1 0 0 0,1 1 0 0 0,-1 0 0 0 0,0 0 0 0 0,1 0 0 0 0,1 0 8 0 0,0 1-36 0 0,2 1-24 0 0,7 12 38 0 0,13 10-42 0 0,-24-21 64 0 0,0 3-11 0 0,-1-4 4 0 0,0-1 1 0 0,-1 1-1 0 0,1 0 1 0 0,-1 0-1 0 0,0 0 1 0 0,1 0-1 0 0,-1 0 0 0 0,0 0 1 0 0,0 0-1 0 0,0 0 1 0 0,-1 1 6 0 0,1-1-5 0 0,0 0 0 0 0,0 0 0 0 0,0 0 0 0 0,0 0 0 0 0,0 0 0 0 0,0 0 0 0 0,0 0 0 0 0,1 0 0 0 0,-1 0 0 0 0,1 0 0 0 0,0 1 5 0 0,4 5-9 0 0,-4-6 9 0 0,0-1 0 0 0,0 1 0 0 0,0-1 0 0 0,0 1-1 0 0,-1-1 1 0 0,1 1 0 0 0,0-1 0 0 0,-1 1 0 0 0,0 0 0 0 0,1 0 0 0 0,-1-1 0 0 0,0 1 0 0 0,0 0 0 0 0,1 0 0 0 0,-1 30 0 0 0,-1-21-2 0 0,1-8 1 0 0,-1 0-1 0 0,1 0 1 0 0,0 0-1 0 0,0 0 0 0 0,0 0 1 0 0,1 0-1 0 0,-1-1 1 0 0,0 1-1 0 0,1 0 0 0 0,0 0 1 0 0,0 1 1 0 0,6 0-56 0 0,-6-3 51 0 0,-1-1 0 0 0,0 0 1 0 0,1 0-1 0 0,-1 1 0 0 0,1-1 0 0 0,-1 0 0 0 0,1 1 0 0 0,-1-1 0 0 0,0 0 0 0 0,1 1 0 0 0,-1-1 0 0 0,0 1 0 0 0,1-1 0 0 0,-1 1 0 0 0,0-1 0 0 0,0 0 0 0 0,1 1 1 0 0,-1-1-1 0 0,0 1 0 0 0,0-1 0 0 0,0 1 0 0 0,0-1 0 0 0,0 1 0 0 0,0-1 0 0 0,0 1 0 0 0,0-1 0 0 0,0 1 0 0 0,0 0 0 0 0,0-1 0 0 0,0 1 0 0 0,0-1 0 0 0,0 1 6 0 0,0 13-121 0 0,0-12 31 0 0,0-2-17 0 0,0 0-64 0 0,0 0-168 0 0,0 0-306 0 0,0 0-25 0 0</inkml:trace>
  <inkml:trace contextRef="#ctx0" brushRef="#br0" timeOffset="1034.28">1082 590 6768 0 0,'0'0'149'0'0,"0"-3"23"0"0,-1-1-108 0 0,1 4-58 0 0,0 0-1 0 0,0 0 1 0 0,0 0-1 0 0,0-1 0 0 0,0 1 1 0 0,0 0-1 0 0,0 0 0 0 0,0-1 1 0 0,0 1-1 0 0,0 0 0 0 0,0 0 1 0 0,0-1-1 0 0,0 1 0 0 0,0 0 1 0 0,0 0-1 0 0,0 0 0 0 0,0-1 1 0 0,0 1-1 0 0,0 0 1 0 0,0 0-1 0 0,0 0 0 0 0,1-1 1 0 0,-1 1-1 0 0,0 0 0 0 0,0 0 1 0 0,0 0-1 0 0,0-1 0 0 0,0 1 1 0 0,1 0-1 0 0,-1 0 0 0 0,0 0 1 0 0,0 0-1 0 0,0 0 0 0 0,1-1 1 0 0,-1 1-1 0 0,0 0 1 0 0,0 0-1 0 0,1 0-5 0 0,9-2 76 0 0,9 2-45 0 0,-17 0-33 0 0,0 0 0 0 0,-1 0 0 0 0,1-1 0 0 0,-1 1 0 0 0,1 0 1 0 0,0-1-1 0 0,-1 1 0 0 0,1-1 0 0 0,-1 1 0 0 0,1-1 0 0 0,-1 0 0 0 0,2 0 2 0 0,1-3 36 0 0,0 0 55 0 0,-1 2 78 0 0,0 1 195 0 0,8-1 208 0 0,-1-4-93 0 0,-1 1-111 0 0,-3 2-93 0 0,-1 1-41 0 0,0-1 4 0 0,4 0 70 0 0,4-3 207 0 0,-7 4-306 0 0,-1-1 36 0 0,4-4 101 0 0,-1-8 279 0 0,-5 7-333 0 0,2 1-39 0 0,-2 3-117 0 0,2 1-35 0 0,9 0 344 0 0,-9 1-11 0 0,13-16 42 0 0,-3 3-215 0 0,-9 9-166 0 0,-1 1-39 0 0,-3 0 50 0 0,-2-9-74 0 0,0-2 22 0 0,0-3 30 0 0,-1 10-39 0 0,1 9-44 0 0,0-1-1 0 0,0 1 1 0 0,0 0 0 0 0,0 0 0 0 0,0 0-1 0 0,0-1 1 0 0,0 1 0 0 0,0 0 0 0 0,0 0-1 0 0,-1 0 1 0 0,1 0 0 0 0,0-1 0 0 0,0 1-1 0 0,0 0 1 0 0,0 0 0 0 0,0 0 0 0 0,0 0-1 0 0,-1-1 1 0 0,1 1 0 0 0,0 0 0 0 0,0 0 0 0 0,0 0-1 0 0,0 0 1 0 0,0 0 0 0 0,-1 0 0 0 0,1 0-1 0 0,0 0 1 0 0,0 0 0 0 0,0-1 0 0 0,-1 1-1 0 0,1 0 1 0 0,0 0 0 0 0,0 0 0 0 0,0 0-1 0 0,-1 0 1 0 0,1 0-1 0 0,-7-3 29 0 0,1-8 94 0 0,-5 6 7 0 0,6-6-8 0 0,-9 5-22 0 0,1-5-98 0 0,9 8-86 0 0,-1 2 43 0 0,-3 3 5 0 0,8-2 24 0 0,-9 0-66 0 0,-17 0 75 0 0,11 3-8 0 0,12-2 20 0 0,-1 1 1 0 0,1 0 0 0 0,0 1-1 0 0,0-1 1 0 0,1 0 0 0 0,-1 1-1 0 0,0 0 1 0 0,0 1-10 0 0,-4 3 6 0 0,5-5-7 0 0,-9 11 17 0 0,10-11-7 0 0,1 0 0 0 0,-1 0 1 0 0,1-1-1 0 0,-1 1 0 0 0,1 0 0 0 0,-1 0 0 0 0,1 0 0 0 0,0 0 0 0 0,0 0 0 0 0,0 0-9 0 0,0 0 8 0 0,1 1 1 0 0,-2-1-1 0 0,1 1 0 0 0,0-1 1 0 0,0 1-1 0 0,-1-1 0 0 0,1 1 0 0 0,-1-1 1 0 0,0 0-1 0 0,1 1 0 0 0,-1-1 1 0 0,0 0-1 0 0,-1 1 0 0 0,1-1 0 0 0,0 0 1 0 0,-1 0-1 0 0,1 0 0 0 0,-1 0 1 0 0,0 0-9 0 0,-9 14 58 0 0,5 1 40 0 0,5 3 53 0 0,2 1 72 0 0,-1 6 125 0 0,0-18-251 0 0,0 27 261 0 0,1-26-285 0 0,1-5-64 0 0,9 1 55 0 0,-6 1-41 0 0,-5-7-19 0 0,0 1-1 0 0,1-1 1 0 0,-1 1-1 0 0,0-1 1 0 0,0 0-1 0 0,0 1 1 0 0,1-1-1 0 0,-1 0 1 0 0,0 1-1 0 0,1-1 1 0 0,-1 0-1 0 0,0 1 1 0 0,1-1-1 0 0,-1 0 0 0 0,0 0 1 0 0,1 1-1 0 0,-1-1 1 0 0,1 0-1 0 0,-1 0 1 0 0,0 0-1 0 0,1 0 1 0 0,-1 0-1 0 0,1 1 1 0 0,-1-1-1 0 0,1 0 1 0 0,-1 0-1 0 0,0 0 1 0 0,1 0-1 0 0,-1 0 1 0 0,1 0-1 0 0,-1 0-3 0 0,6 2 92 0 0,5 9-11 0 0,-4-7-3 0 0,2-5-81 0 0,-6 1 8 0 0,30 0-14 0 0,-23-1-174 0 0,2-5-160 0 0,1-1-12 0 0,-8 6 187 0 0,2 0 24 0 0,-3 1 58 0 0,0-1-90 0 0,-1 1-63 0 0,1 0-113 0 0,-2 0 125 0 0,0 0-38 0 0,0 0-43 0 0,0 0-44 0 0,1 0-200 0 0,0 1-96 0 0,0-1-105 0 0,0 0-113 0 0,3 0-1124 0 0,4 0-1121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25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312 1 7400 0 0,'0'0'165'0'0,"0"0"22"0"0,0 0 10 0 0,0 0 34 0 0,0 0 57 0 0,0 2 28 0 0,0-1-302 0 0,0-1 0 0 0,0 1 0 0 0,0-1 0 0 0,0 1 1 0 0,0-1-1 0 0,0 1 0 0 0,0-1 0 0 0,0 1 0 0 0,0-1 1 0 0,0 1-1 0 0,-1-1 0 0 0,1 1 0 0 0,0-1 0 0 0,0 1 0 0 0,-1-1 1 0 0,1 0-1 0 0,0 1 0 0 0,0-1 0 0 0,-1 1 0 0 0,1-1 0 0 0,-1 0 1 0 0,1 1-1 0 0,0-1 0 0 0,-1 0 0 0 0,1 1 0 0 0,-1-1 1 0 0,1 0-1 0 0,0 0 0 0 0,-1 0 0 0 0,0 1-14 0 0,-16 0 385 0 0,12-1-302 0 0,0 3 160 0 0,3-2-214 0 0,1 0 1 0 0,-1 0 0 0 0,1 1-1 0 0,-1-1 1 0 0,1 0-1 0 0,-1-1 1 0 0,0 1 0 0 0,0 0-1 0 0,1 0 1 0 0,-1-1-1 0 0,0 1 1 0 0,0-1 0 0 0,-1 1-30 0 0,-17 0 213 0 0,5-1-123 0 0,9 0-74 0 0,3 1-2 0 0,0-1 0 0 0,-1 0 1 0 0,1 1-1 0 0,0-1 0 0 0,0 1 1 0 0,0 0-1 0 0,-3 1-14 0 0,-12 6 130 0 0,4-4 119 0 0,-8-4 226 0 0,6-1-149 0 0,15 1-330 0 0,-3 0 1 0 0,-1 0 50 0 0,-1 0 43 0 0,0 0 35 0 0,-6 0 197 0 0,-16 0 561 0 0,20 0-653 0 0,1 0-54 0 0,5 0-109 0 0,-1 3-27 0 0,-8 7-43 0 0,5-7-50 0 0,6-3 52 0 0,-1 0 0 0 0,0 0 0 0 0,1 0 0 0 0,-1 0 0 0 0,0 0 1 0 0,0 0-1 0 0,1 1 0 0 0,-1-1 0 0 0,0 0 0 0 0,1 0 0 0 0,-1 1 0 0 0,0-1 0 0 0,1 0 0 0 0,-1 1 1 0 0,1-1 0 0 0,-1 1 0 0 0,1 0 0 0 0,-1-1 0 0 0,1 1 0 0 0,0 0 0 0 0,-1 0 0 0 0,1 0 0 0 0,0 0 0 0 0,0-1 0 0 0,0 1 0 0 0,0 0 0 0 0,0 0 0 0 0,0 0 0 0 0,0 0 0 0 0,0 1 0 0 0,0 30 0 0 0,0-4-28 0 0,0 37-116 0 0,0-40 124 0 0,3-2 43 0 0,7 0 38 0 0,-6-8-2 0 0,-4 8-10 0 0,-1-14-25 0 0,4 21 96 0 0,3-5-37 0 0,-4-18-58 0 0,0 0 0 0 0,-1 0 0 0 0,0 0 0 0 0,0 0 0 0 0,0 1-25 0 0,-1 16 94 0 0,0 1-12 0 0,-1-23-73 0 0,1 0 0 0 0,1-1 0 0 0,-1 1 0 0 0,0 0-1 0 0,0 0 1 0 0,1-1 0 0 0,-1 1 0 0 0,1 0 0 0 0,-1-1 0 0 0,1 1 0 0 0,0 0 0 0 0,0-1 0 0 0,-1 1 0 0 0,1-1 0 0 0,1 2-9 0 0,3 5 42 0 0,3 9 50 0 0,-6-12-82 0 0,0 0 1 0 0,0 0 0 0 0,-1 0-1 0 0,0 0 1 0 0,0 1-1 0 0,0-1 1 0 0,0 1-11 0 0,-1 17 76 0 0,0-23-72 0 0,0 1 0 0 0,0 0 0 0 0,0-1-1 0 0,0 1 1 0 0,0 0 0 0 0,0 0 0 0 0,1-1-1 0 0,-1 1 1 0 0,0 0 0 0 0,0-1 0 0 0,0 1 0 0 0,1 0-1 0 0,-1-1 1 0 0,0 1 0 0 0,1 0 0 0 0,-1-1-1 0 0,1 1 1 0 0,-1-1 0 0 0,0 1 0 0 0,1-1 0 0 0,-1 1-1 0 0,1-1 1 0 0,0 1 0 0 0,-1-1 0 0 0,1 1-1 0 0,0-1-3 0 0,-1 0 2 0 0,1 1 0 0 0,-1-1 0 0 0,1 1 0 0 0,-1-1 0 0 0,1 1 0 0 0,-1-1 0 0 0,1 1 0 0 0,-1-1 0 0 0,1 1 0 0 0,-1-1 0 0 0,1 1 0 0 0,-1 0 0 0 0,0-1 0 0 0,1 1 0 0 0,-1 0 0 0 0,0-1 0 0 0,0 1 0 0 0,0 0 0 0 0,1-1 0 0 0,-1 1 0 0 0,0 0 0 0 0,0-1 0 0 0,0 1 0 0 0,0 0 0 0 0,0 0 0 0 0,0-1-2 0 0,0 4 29 0 0,0 0 0 0 0,0-1 0 0 0,0 1 1 0 0,1 0-1 0 0,0-1 0 0 0,0 1 0 0 0,0 0 1 0 0,1 2-30 0 0,5 5 38 0 0,-4-6 26 0 0,-2 13 23 0 0,1-9-51 0 0,-2-8-36 0 0,0-1 1 0 0,0 0-1 0 0,0 0 0 0 0,0 1 1 0 0,0-1-1 0 0,0 0 1 0 0,1 0-1 0 0,-1 0 1 0 0,0 0-1 0 0,0 1 1 0 0,0-1-1 0 0,1 0 0 0 0,-1 0 1 0 0,0 0-1 0 0,0 0 1 0 0,0 0-1 0 0,1 1 1 0 0,-1-1-1 0 0,0 0 1 0 0,0 0-1 0 0,1 0 0 0 0,-1 0 1 0 0,0 0-1 0 0,0 0 1 0 0,1 0-1 0 0,-1 0 1 0 0,0 0-1 0 0,0 0 0 0 0,1 0 1 0 0,-1 0-1 0 0,0 0 1 0 0,0 0-1 0 0,1 0 1 0 0,-1 0-1 0 0,4-1 14 0 0,-4 1-13 0 0,0 0 0 0 0,0 0 1 0 0,0 0-1 0 0,0 0 0 0 0,0 0 1 0 0,0 0-1 0 0,0 0 0 0 0,1 0 1 0 0,-1 0-1 0 0,0 0 0 0 0,0 0 1 0 0,0 0-1 0 0,0 0 0 0 0,0 0 1 0 0,0 0-1 0 0,0 0 0 0 0,0 0 1 0 0,0 0-1 0 0,0 0 0 0 0,1 0 1 0 0,-1 0-1 0 0,0 0 0 0 0,0 0 1 0 0,0 0-1 0 0,0 0 0 0 0,0 1 1 0 0,0-1-1 0 0,0 0 0 0 0,0 0 1 0 0,0 0-1 0 0,0 0 0 0 0,0 0 1 0 0,0 0-1 0 0,0 0 0 0 0,0 0 1 0 0,1 0-1 0 0,-1 0 0 0 0,0 0 1 0 0,0 0-1 0 0,0 1 0 0 0,0-1 1 0 0,0 0-1 0 0,0 0 0 0 0,0 0 1 0 0,0 0-1 0 0,0 0 0 0 0,0 0 1 0 0,0 0-1 0 0,0 0 0 0 0,0 0 1 0 0,0 0-1 0 0,0 1 0 0 0,0-1 1 0 0,0 0-1 0 0,0 0 0 0 0,0 0 1 0 0,-1 0-2 0 0,1 11 76 0 0,0-11-75 0 0,0 0 0 0 0,0 0 0 0 0,0 0 1 0 0,0 0-1 0 0,0 0 0 0 0,0 1 0 0 0,0-1 1 0 0,0 0-1 0 0,0 0 0 0 0,0 0 0 0 0,0 0 1 0 0,0 0-1 0 0,0 0 0 0 0,0 0 0 0 0,0 0 1 0 0,0 0-1 0 0,0 1 0 0 0,0-1 1 0 0,0 0-1 0 0,0 0 0 0 0,0 0 0 0 0,0 0 1 0 0,1 0-1 0 0,-1 0 0 0 0,0 0 0 0 0,0 0 1 0 0,0 0-1 0 0,0 0 0 0 0,0 0 0 0 0,0 0 1 0 0,0 1-1 0 0,0-1 0 0 0,0 0 0 0 0,0 0 1 0 0,0 0-1 0 0,0 0 0 0 0,0 0 1 0 0,1 0-1 0 0,-1 0 0 0 0,0 0 0 0 0,0 0 1 0 0,0 0-1 0 0,0 0 0 0 0,0 0 0 0 0,0 0 1 0 0,0 0-1 0 0,0 0 0 0 0,0 0 0 0 0,0 0 1 0 0,1 0-1 0 0,-1 0 0 0 0,0 0 0 0 0,0 0 1 0 0,0 0-1 0 0,0 0 0 0 0,0 0 0 0 0,0 0 0 0 0,22 0 140 0 0,-11 0-56 0 0,7 0-21 0 0,-8 0-47 0 0,8 0 42 0 0,-11 0-30 0 0,-5 0-25 0 0,-1 0 0 0 0,1 0 0 0 0,0 1 0 0 0,0-2 0 0 0,-1 1 0 0 0,1 0 0 0 0,0 0-1 0 0,0 0 1 0 0,-1-1 0 0 0,1 1 0 0 0,-1-1 0 0 0,2 0-4 0 0,2-6 29 0 0,-5 7-28 0 0,0-1-1 0 0,1 1 1 0 0,-1-1 0 0 0,0 1 0 0 0,1-1-1 0 0,-1 1 1 0 0,0 0 0 0 0,1-1 0 0 0,-1 1-1 0 0,0 0 1 0 0,1-1 0 0 0,-1 1 0 0 0,1 0 0 0 0,-1-1-1 0 0,1 1 1 0 0,-1 0 0 0 0,0 0 0 0 0,1 0-1 0 0,-1-1 1 0 0,1 1 0 0 0,-1 0 0 0 0,1 0 0 0 0,0 0-1 0 0,-1 0 1 0 0,1 0 0 0 0,-1 0 0 0 0,1 0-1 0 0,-1 0 1 0 0,1 0 0 0 0,-1 0 0 0 0,1 0 0 0 0,0 0-1 0 0,31 0-11 0 0,-24 0-49 0 0,-2 0-38 0 0,1-1-43 0 0,-1-1-43 0 0,0 1-46 0 0,-1-2-48 0 0,0 0-50 0 0,-1 0-53 0 0,-3 2 142 0 0,-1 0-34 0 0,1 1-363 0 0,-1-1 91 0 0,0 1-45 0 0,1 0-691 0 0,-1 0-540 0 0,0 0-1027 0 0</inkml:trace>
  <inkml:trace contextRef="#ctx0" brushRef="#br0" timeOffset="351.17">83 427 7424 0 0,'0'0'166'0'0,"0"0"29"0"0,0 0 12 0 0,0 0-72 0 0,0 0-16 0 0,0 0 41 0 0,0 0 131 0 0,0 0 246 0 0,0 0 21 0 0,0-3-12 0 0,0 3-527 0 0,0-1-1 0 0,-1 1 0 0 0,1-1 1 0 0,0 1-1 0 0,0-1 0 0 0,0 1 1 0 0,0-1-1 0 0,1 1 0 0 0,-1-1 1 0 0,0 1-1 0 0,0 0 1 0 0,0-1-1 0 0,0 1 0 0 0,0-1 1 0 0,1 1-1 0 0,-1-1 0 0 0,0 1 1 0 0,0 0-1 0 0,0-1 0 0 0,1 1 1 0 0,-1 0-1 0 0,0-1 0 0 0,1 1 1 0 0,-1 0-1 0 0,0-1 0 0 0,1 1 1 0 0,-1 0-1 0 0,0 0 0 0 0,1-1 1 0 0,-1 1-1 0 0,1 0 0 0 0,-1 0 1 0 0,1 0-1 0 0,-1-1 0 0 0,0 1 1 0 0,1 0-1 0 0,-1 0 1 0 0,1 0-1 0 0,-1 0 0 0 0,1 0 1 0 0,-1 0-1 0 0,1 0 0 0 0,-1 0 1 0 0,0 0-1 0 0,1 0 0 0 0,-1 0 1 0 0,1 1-19 0 0,1-1 60 0 0,0 0 0 0 0,0-1 1 0 0,0 1-1 0 0,-1 0 0 0 0,1-1 1 0 0,0 1-1 0 0,0-1 0 0 0,0 1 1 0 0,0-1-61 0 0,37-18 926 0 0,-13 7-376 0 0,-9 4-256 0 0,0 0-59 0 0,-1 0-72 0 0,1 0-83 0 0,-4 2-3 0 0,9-2 83 0 0,6-3 18 0 0,-12 3-156 0 0,-11 5-14 0 0,0 0-1 0 0,0 1 1 0 0,1-1 0 0 0,-1 1-1 0 0,1 0 1 0 0,-1 0 0 0 0,3 1-8 0 0,-3 0 3 0 0,0-1 0 0 0,-1 1 0 0 0,1-1 0 0 0,-1 0 0 0 0,1 0 0 0 0,-1 0 0 0 0,1-1-3 0 0,16-9-19 0 0,-18 11 6 0 0,0 0-1 0 0,0 1 1 0 0,0-1 0 0 0,0 1 0 0 0,-1-1 0 0 0,1 1 0 0 0,0 0 0 0 0,2 0 13 0 0,-3 0-12 0 0,-1 0 0 0 0,1 0 1 0 0,0 0-1 0 0,0-1 1 0 0,-1 1-1 0 0,1 0 1 0 0,0-1-1 0 0,-1 1 1 0 0,1-1-1 0 0,0 0 1 0 0,-1 1-1 0 0,1-1 0 0 0,-1 0 1 0 0,1 0-1 0 0,0-1 12 0 0,6-3-104 0 0,25-11-904 0 0,-30 15 933 0 0,0 0-62 0 0,0 0-65 0 0,1 1-66 0 0,-1 0-69 0 0,0 0-70 0 0,0 0-72 0 0,1 0-75 0 0,-1 0-206 0 0,1 0-113 0 0,2 0-644 0 0,4 0-848 0 0</inkml:trace>
  <inkml:trace contextRef="#ctx0" brushRef="#br0" timeOffset="693.83">656 296 5472 0 0,'0'0'124'0'0,"0"0"17"0"0,0 2 10 0 0,3 12-25 0 0,2-6-104 0 0,-4-6-22 0 0,0-1 1 0 0,0 1-1 0 0,0-1 0 0 0,0 1 0 0 0,-1-1 1 0 0,1 1-1 0 0,0 0 0 0 0,-1-1 1 0 0,1 1-1 0 0,-1 0 0 0 0,0-1 0 0 0,0 1 1 0 0,1 0-1 0 0,-1 0 0 0 0,-1 5 2 0 0,1 0 46 0 0,0-1 42 0 0,1 1 46 0 0,1-1 46 0 0,3 2 49 0 0,1 2 120 0 0,-3 7 97 0 0,-4-8-256 0 0,1 4 25 0 0,0-4-34 0 0,1-1 13 0 0,2 0 54 0 0,0-1-52 0 0,0-1-40 0 0,-1-3-77 0 0,-1 1 0 0 0,0-1 0 0 0,0 1 1 0 0,-1-1-1 0 0,1 1 0 0 0,-1-1 0 0 0,1 1-81 0 0,-1 7 244 0 0,0 2 94 0 0,2-1-10 0 0,5 1 32 0 0,-1 0-5 0 0,-4-2-38 0 0,-2 3 140 0 0,0 21 480 0 0,3-32-623 0 0,7 8 35 0 0,-7-8 10 0 0,-3-3-14 0 0,0 0-61 0 0,0 0-27 0 0,0 0-7 0 0,0 0-6 0 0,0 0-16 0 0,0 0-4 0 0,0 0 0 0 0,0 0-27 0 0,0-3-117 0 0,3-11-69 0 0,8-2-1 0 0,-6 2 33 0 0,6 9-32 0 0,-5-9-11 0 0,-3 8 0 0 0,0 0 0 0 0,0-1 0 0 0,0 1 0 0 0,1 0 0 0 0,0 0 0 0 0,1 0 0 0 0,0 0 0 0 0,11-8 0 0 0,17-2 0 0 0,-32 15 0 0 0,1 1 0 0 0,-1 0 0 0 0,1-1 0 0 0,-1 1 0 0 0,1 0 0 0 0,-1-1 0 0 0,1 1 0 0 0,-1 0 0 0 0,1 0 0 0 0,-1 0 0 0 0,1 0 0 0 0,0 0 0 0 0,-1 1 0 0 0,1-1 0 0 0,0 0 0 0 0,0 1 0 0 0,-1-1 0 0 0,1 1 0 0 0,0-1 0 0 0,-1 1 0 0 0,1 0 0 0 0,-1 0 0 0 0,1 0 0 0 0,-1 0 0 0 0,1 0 0 0 0,6 4 0 0 0,3 0-5 0 0,-9-5 1 0 0,-1 0 1 0 0,0 1-1 0 0,0-1 1 0 0,0 1-1 0 0,0-1 1 0 0,0 1 0 0 0,0 0-1 0 0,0-1 1 0 0,0 1-1 0 0,0 0 1 0 0,0 0-1 0 0,0-1 1 0 0,0 1 0 0 0,0 0-1 0 0,0 0 1 0 0,-1 0-1 0 0,1 0 1 0 0,0 1 3 0 0,5 12-29 0 0,4-9-35 0 0,-4 9 32 0 0,2 2-26 0 0,0 1 36 0 0,6-1 22 0 0,-9-12 0 0 0,-2 1 0 0 0,8 19 0 0 0,-5-15-9 0 0,13 10-100 0 0,-17-17 99 0 0,1 1-54 0 0,-2-3 9 0 0,1 2-30 0 0,-1-1-25 0 0,0 1 26 0 0,1-1 44 0 0,3 3 42 0 0,-3-2-31 0 0,0-1-22 0 0,0-1-36 0 0,0 1-19 0 0,-1-1-35 0 0,1 1-41 0 0,1-1-46 0 0,-1 1-50 0 0,0-1-56 0 0,1 0-60 0 0,0 0-66 0 0,-2 0 122 0 0,0 0-46 0 0,0 0-40 0 0,0 0-36 0 0,1 0-130 0 0,0 0-35 0 0,3 0-1372 0 0</inkml:trace>
  <inkml:trace contextRef="#ctx0" brushRef="#br0" timeOffset="1330.26">1345 230 6768 0 0,'0'-27'149'0'0,"0"21"23"0"0,0 6 12 0 0,0 0-59 0 0,0 0-9 0 0,0 0 44 0 0,0 0 135 0 0,0 0 250 0 0,0 0 21 0 0,0 0-8 0 0,0 0-39 0 0,0 0-20 0 0,0 0-3 0 0,0 0-211 0 0,0 0-130 0 0,0 0-48 0 0,2 0-10 0 0,-1 0-90 0 0,0 1 0 0 0,0-1 0 0 0,0 0 0 0 0,-1 0 0 0 0,1 1 0 0 0,0-1 1 0 0,0 0-1 0 0,0 1 0 0 0,-1-1 0 0 0,1 1 0 0 0,0-1 0 0 0,-1 1 0 0 0,1-1 1 0 0,0 1-1 0 0,-1 0 0 0 0,1-1 0 0 0,-1 1 0 0 0,1 0 0 0 0,-1-1 0 0 0,1 1-7 0 0,10 19 95 0 0,-9-17-83 0 0,-2-1 2 0 0,1 0 0 0 0,0 0 0 0 0,-1 0 0 0 0,0 0 0 0 0,1 0 0 0 0,-1 0-1 0 0,0 0 1 0 0,0 0 0 0 0,0 0 0 0 0,0 1 0 0 0,0-1-14 0 0,-1 9 58 0 0,1-8-40 0 0,1 1 0 0 0,-1-1 0 0 0,1 1 1 0 0,0-1-1 0 0,0 1 0 0 0,0-1 1 0 0,0 1-1 0 0,1 1-18 0 0,4 11 83 0 0,-1 11 57 0 0,1-11-35 0 0,-4-12-81 0 0,-1-1 1 0 0,0 0 0 0 0,0 1 0 0 0,0-1-1 0 0,0 1 1 0 0,-1-1 0 0 0,1 1 0 0 0,-1 1-25 0 0,2 14 138 0 0,4-2-37 0 0,1-1 12 0 0,-6 3 47 0 0,0-15-125 0 0,-1 1 0 0 0,1-1 1 0 0,-1 0-1 0 0,1 0 0 0 0,0 0 1 0 0,1 0-1 0 0,-1 0 0 0 0,1 0 1 0 0,0-1-1 0 0,1 4-35 0 0,1 10 120 0 0,-4 14 8 0 0,-1-14-51 0 0,1 18 11 0 0,0-23-20 0 0,0-10 2 0 0,0 1-17 0 0,0 8-32 0 0,0-8 33 0 0,0-3-22 0 0,0 0-134 0 0,0 0-55 0 0,0 0-16 0 0,0 0 51 0 0,0 0-7 0 0,0 0-63 0 0,0 0-180 0 0,0 0-329 0 0,0 0-31 0 0,0 0-4 0 0</inkml:trace>
  <inkml:trace contextRef="#ctx0" brushRef="#br0" timeOffset="1594.73">1230 492 6824 0 0,'13'-13'149'0'0,"-10"10"23"0"0,-3 3 13 0 0,3 0-21 0 0,-3 0-162 0 0,1 0-1 0 0,-1 0 0 0 0,1 0 0 0 0,-1 0 0 0 0,1 0 0 0 0,-1 0 0 0 0,0 0 0 0 0,1 0 0 0 0,-1 0 0 0 0,1 0 0 0 0,-1 0 0 0 0,1-1 1 0 0,-1 1-1 0 0,0 0 0 0 0,1 0 0 0 0,-1 0 0 0 0,0-1 0 0 0,1 1 0 0 0,-1 0 0 0 0,1 0 0 0 0,-1-1 0 0 0,0 1 0 0 0,0 0 0 0 0,1-1 1 0 0,-1 1-1 0 0,0 0 0 0 0,0-1 0 0 0,1 1 0 0 0,-1-1 0 0 0,0 1 0 0 0,0-1-1 0 0,5-6 0 0 0,6 2 0 0 0,-8-1 11 0 0,0 1 68 0 0,3 2 146 0 0,1 0 16 0 0,-3 1-112 0 0,0-1 85 0 0,0 0 30 0 0,4-5 386 0 0,-3 4-308 0 0,-1 0-91 0 0,-2 2-151 0 0,0 1-78 0 0,18-8 688 0 0,1 0-93 0 0,-11 5-345 0 0,0 0-38 0 0,0 0-42 0 0,-2 1-47 0 0,5-2 98 0 0,-4 0-73 0 0,11-3 106 0 0,-7 7-103 0 0,6-1-8 0 0,1-4-77 0 0,-15 4-68 0 0,1 0 0 0 0,-1 1 0 0 0,1 0 0 0 0,0 0 0 0 0,3 0 0 0 0,11-1-44 0 0,-3-5 38 0 0,-2 1-48 0 0,2 4-69 0 0,2 2-38 0 0,11 0 8 0 0</inkml:trace>
  <inkml:trace contextRef="#ctx0" brushRef="#br0" timeOffset="2093.87">1787 509 6704 0 0,'0'0'149'0'0,"3"0"23"0"0,5 0-47 0 0,0 0-44 0 0,6 0 56 0 0,-3 0-107 0 0,11 0 36 0 0,-19 0-130 0 0,0 0 82 0 0,1 0 69 0 0,0 0 56 0 0,1 0 108 0 0,9 0 612 0 0,-8 0-532 0 0,-1 0-113 0 0,0 0-108 0 0,10-3 236 0 0,-14 2-319 0 0,0 1-1 0 0,0-1 0 0 0,0 1 0 0 0,0-1 0 0 0,0 0 0 0 0,0 1 0 0 0,0-1 1 0 0,0 0-1 0 0,0 0 0 0 0,0 0 0 0 0,0 0 0 0 0,-1 0 0 0 0,1 0 1 0 0,0 0-1 0 0,0-1-26 0 0,2-5 154 0 0,1 0 94 0 0,5 5-62 0 0,-3-1 16 0 0,21-24 168 0 0,-23 21-255 0 0,-4 1-76 0 0,1-1-17 0 0,6 2 19 0 0,-6 4-38 0 0,-1-1-1 0 0,1 1 0 0 0,-1 0 1 0 0,0 0-1 0 0,1-1 1 0 0,-1 1-1 0 0,1 0 0 0 0,-1-1 1 0 0,0 1-1 0 0,1 0 0 0 0,-1-1 1 0 0,0 1-1 0 0,1-1 0 0 0,-1 1 1 0 0,0-1-1 0 0,0 1 1 0 0,1-1-1 0 0,-1 1 0 0 0,0-1 1 0 0,0 1-1 0 0,0-1 0 0 0,0 1 1 0 0,0-1-1 0 0,0 1 0 0 0,1-1 1 0 0,-1 1-1 0 0,0-1 1 0 0,-1 1-1 0 0,1-1 0 0 0,0 1 1 0 0,0-1-1 0 0,0 0-2 0 0,0 0 5 0 0,0-1 1 0 0,0 1-1 0 0,0-1 0 0 0,1 0 1 0 0,-1 1-1 0 0,0-1 0 0 0,1 1 1 0 0,-1-1-1 0 0,1 1 0 0 0,0-1 1 0 0,0 1-1 0 0,-1-1 0 0 0,1 1 1 0 0,0 0-1 0 0,0-1-5 0 0,5-4 5 0 0,-4 4 51 0 0,-2 2 22 0 0,0-3 2 0 0,0 1-72 0 0,-1-5 55 0 0,-9-3-1 0 0,2 2-35 0 0,-3 2-27 0 0,6-5-12 0 0,4 11 8 0 0,0-1 1 0 0,1 1-1 0 0,-1 0 1 0 0,0-1-1 0 0,0 1 1 0 0,0 0 0 0 0,0 0-1 0 0,0-1 1 0 0,0 1-1 0 0,1 0 1 0 0,-1 0-1 0 0,0 0 1 0 0,0 0 0 0 0,-1 0 3 0 0,-11 0-23 0 0,7 3-20 0 0,-8 8 33 0 0,7-8 10 0 0,7-3-2 0 0,-1 1 1 0 0,1-1-1 0 0,-1 0 0 0 0,1 0 0 0 0,-1 0 0 0 0,1 1 1 0 0,-1-1-1 0 0,1 0 0 0 0,-1 0 0 0 0,1 1 1 0 0,0-1-1 0 0,-1 0 0 0 0,1 1 0 0 0,-1-1 1 0 0,1 1-1 0 0,0-1 0 0 0,-1 0 0 0 0,1 1 1 0 0,0-1-1 0 0,0 1 0 0 0,-1-1 0 0 0,1 1 0 0 0,0-1 1 0 0,0 1-1 0 0,0-1 0 0 0,0 1 0 0 0,0-1 1 0 0,-1 1-1 0 0,1-1 0 0 0,0 1 0 0 0,0 0 1 0 0,0-1-1 0 0,0 1 0 0 0,1-1 0 0 0,-1 1 1 0 0,0-1-1 0 0,0 1 0 0 0,0-1 2 0 0,0 1-2 0 0,0 0 0 0 0,0-1 1 0 0,0 1-1 0 0,0 0 0 0 0,0-1 0 0 0,0 1 0 0 0,0 0 1 0 0,0 0-1 0 0,-1-1 0 0 0,1 1 0 0 0,0 0 1 0 0,0-1-1 0 0,-1 1 0 0 0,1 0 0 0 0,0-1 0 0 0,-1 1 1 0 0,1-1-1 0 0,-1 1 0 0 0,1-1 0 0 0,-1 1 0 0 0,1-1 1 0 0,-1 1-1 0 0,1-1 0 0 0,-1 1 0 0 0,1-1 1 0 0,-1 1 1 0 0,0-1-2 0 0,1 0 1 0 0,-1 1 0 0 0,1-1 0 0 0,-1 1 0 0 0,0-1-1 0 0,1 1 1 0 0,-1-1 0 0 0,1 1 0 0 0,0-1 0 0 0,-1 1-1 0 0,1 0 1 0 0,-1-1 0 0 0,1 1 0 0 0,0-1 0 0 0,0 1 0 0 0,-1 0-1 0 0,1-1 1 0 0,0 1 0 0 0,0 0 0 0 0,0 0 0 0 0,0-1-1 0 0,0 1 1 0 0,0 0 0 0 0,0-1 0 0 0,0 1 0 0 0,0 0 1 0 0,0 1 0 0 0,0-1-1 0 0,-1 1 1 0 0,1 0 0 0 0,0-1 0 0 0,-1 1 0 0 0,1 0 0 0 0,-1-1 0 0 0,1 1-1 0 0,-1 0 1 0 0,0-1 0 0 0,1 1 0 0 0,-1-1 0 0 0,-1 1 0 0 0,1 0 2 0 0,0 0-1 0 0,0 0 1 0 0,0-1 0 0 0,0 1 0 0 0,0 0 0 0 0,1 0-1 0 0,-1 0 1 0 0,1 0 0 0 0,-1 0 0 0 0,1 0-1 0 0,0 0 1 0 0,-1 0 0 0 0,1 2-2 0 0,0 26 131 0 0,0 52 310 0 0,-1-65-296 0 0,1-13-102 0 0,-1 1 0 0 0,1-1 0 0 0,0 1 0 0 0,0-1 1 0 0,1 1-1 0 0,-1-1 0 0 0,1 1 0 0 0,0-1 0 0 0,1 4-43 0 0,3 0 70 0 0,6 4 98 0 0,-3-3-65 0 0,-5-5-92 0 0,0 1 11 0 0,-3-4-18 0 0,0 0 1 0 0,1-1-1 0 0,-1 1 0 0 0,0 0 0 0 0,1-1 1 0 0,-1 1-1 0 0,0-1 0 0 0,1 1 0 0 0,-1 0 0 0 0,1-1 1 0 0,-1 1-1 0 0,1-1 0 0 0,-1 1 0 0 0,1-1 1 0 0,-1 0-1 0 0,1 1 0 0 0,0-1 0 0 0,-1 1 1 0 0,1-1-1 0 0,0 0 0 0 0,-1 0 0 0 0,1 1-4 0 0,4 1 12 0 0,12 11 41 0 0,-16-11-47 0 0,1-1 1 0 0,-1 1-1 0 0,0-1 0 0 0,1 0 1 0 0,0 1-1 0 0,-1-1 0 0 0,1 0 0 0 0,-1 0 1 0 0,1 0-1 0 0,0 0 0 0 0,0-1 1 0 0,0 1-1 0 0,0 0 0 0 0,-1-1 1 0 0,1 1-1 0 0,0-1 0 0 0,0 0 1 0 0,1 0-7 0 0,23 0 52 0 0,13 0 100 0 0,-37 0-145 0 0,0 0 0 0 0,0 0 1 0 0,0 0-1 0 0,-1-1 0 0 0,1 1 1 0 0,0-1-1 0 0,0 1 0 0 0,-1-1 1 0 0,1 0-1 0 0,0 0 0 0 0,-1 0 1 0 0,1 0-1 0 0,0 0-7 0 0,-1 0 2 0 0,1 0 1 0 0,-1 0-1 0 0,1 0 1 0 0,0 0-1 0 0,0 1 1 0 0,-1-1 0 0 0,1 1-1 0 0,0-1 1 0 0,0 1-1 0 0,0-1 1 0 0,-1 1-1 0 0,1 0 1 0 0,0 0-3 0 0,6 0-47 0 0,10-1 67 0 0,-12 1-62 0 0,-1-1-83 0 0,-3 0 20 0 0,1 0-34 0 0,-1 1-61 0 0,1-1-55 0 0,0 0-61 0 0,0-1-66 0 0,0 1-73 0 0,0 0-80 0 0,0-1-85 0 0,1 0-91 0 0,2 0-962 0 0,4 2-950 0 0</inkml:trace>
  <inkml:trace contextRef="#ctx0" brushRef="#br0" timeOffset="2660.99">2393 443 6000 0 0,'0'0'174'0'0,"3"0"-7"0"0,4 1-114 0 0,-3 1 25 0 0,-1 3 127 0 0,-1 1 80 0 0,9-1 349 0 0,-5 6 26 0 0,1-6-235 0 0,-2-1-36 0 0,-4 6-57 0 0,2 4 58 0 0,3-3-86 0 0,-1-3-88 0 0,1 6 222 0 0,0-10-174 0 0,-5-3-247 0 0,-1-1-1 0 0,1 0 0 0 0,-1 0 0 0 0,1 1 1 0 0,-1-1-1 0 0,0 0 0 0 0,1 1 0 0 0,-1-1 1 0 0,1 0-1 0 0,-1 1 0 0 0,0-1 0 0 0,1 0 1 0 0,-1 1-1 0 0,0-1 0 0 0,0 1 0 0 0,1-1 1 0 0,-1 1-1 0 0,0-1 0 0 0,0 1 0 0 0,0-1 1 0 0,0 1-1 0 0,1-1 0 0 0,-1 1 0 0 0,0-1 1 0 0,0 1-1 0 0,0-1 0 0 0,0 1 0 0 0,0-1 1 0 0,0 1-1 0 0,0-1 0 0 0,-1 1 0 0 0,1 0-16 0 0,0-1 16 0 0,0 1 0 0 0,0-1 0 0 0,0 1 0 0 0,0-1 0 0 0,0 1-1 0 0,0-1 1 0 0,0 1 0 0 0,0-1 0 0 0,0 1 0 0 0,0-1 0 0 0,0 1 0 0 0,0 0 0 0 0,0-1-1 0 0,0 1 1 0 0,1-1 0 0 0,-1 0 0 0 0,0 1 0 0 0,0-1 0 0 0,1 1 0 0 0,-1-1-1 0 0,0 1 1 0 0,1-1 0 0 0,-1 0 0 0 0,0 1 0 0 0,1-1 0 0 0,-1 1 0 0 0,0-1-1 0 0,1 0 1 0 0,-1 0 0 0 0,1 1 0 0 0,-1-1 0 0 0,1 0-16 0 0,6 5 232 0 0,-2 6 76 0 0,2-7-119 0 0,-6-3-177 0 0,-1-1 0 0 0,1 0 0 0 0,-1 0 0 0 0,0 1-1 0 0,1-1 1 0 0,-1 0 0 0 0,1 1 0 0 0,-1-1 0 0 0,0 0 0 0 0,1 1 0 0 0,-1-1 0 0 0,0 1 0 0 0,1-1-1 0 0,-1 1 1 0 0,0-1 0 0 0,0 0 0 0 0,1 1 0 0 0,-1-1 0 0 0,0 1 0 0 0,0-1 0 0 0,0 1 0 0 0,0-1 0 0 0,0 1-1 0 0,0-1 1 0 0,1 1 0 0 0,-1-1 0 0 0,0 1 0 0 0,-1 0 0 0 0,1-1 0 0 0,0 1 0 0 0,0-1 0 0 0,0 1-12 0 0,0 1-40 0 0,0 0 36 0 0,0 2 87 0 0,0 1 63 0 0,0-1 50 0 0,0 12 567 0 0,0-11-493 0 0,0-2-169 0 0,0-1-35 0 0,0 0-41 0 0,0-1-47 0 0,0 2 159 0 0,0-3 6 0 0,0 0 1 0 0,0 0 0 0 0,0 0-7 0 0,0 0-28 0 0,0 0-11 0 0,0 0-2 0 0,0 0 8 0 0,0 0 33 0 0,0 0 14 0 0,-6 0-14 0 0,2-1-47 0 0,2-1-27 0 0,-1-2-21 0 0,-1-2 23 0 0,-3 1-7 0 0,6 4-54 0 0,1 1-1 0 0,0 0 0 0 0,-1 0 1 0 0,1 0-1 0 0,-1-1 0 0 0,1 1 1 0 0,0 0-1 0 0,-1 0 0 0 0,1-1 1 0 0,0 1-1 0 0,-1 0 1 0 0,1-1-1 0 0,0 1 0 0 0,0 0 1 0 0,-1-1-1 0 0,1 1 0 0 0,0-1 1 0 0,0 1-1 0 0,0 0 0 0 0,0-1 1 0 0,-1 1-1 0 0,1-1 1 0 0,0 1-1 0 0,0-1 0 0 0,0 1 1 0 0,0 0-1 0 0,0-1 0 0 0,0 1 1 0 0,0-1-1 0 0,0 1 0 0 0,0-1-3 0 0,-3-4 67 0 0,2 3-63 0 0,0 1 0 0 0,0 0-1 0 0,0 0 1 0 0,0-1 0 0 0,0 1-1 0 0,0-1 1 0 0,0 1 0 0 0,0-1-1 0 0,0 1 1 0 0,1-1 0 0 0,-1 0 0 0 0,0 1-1 0 0,1-1 1 0 0,0 0 0 0 0,-1 1-1 0 0,1-1 1 0 0,0 0 0 0 0,0 0-4 0 0,0 0 3 0 0,0 0 0 0 0,-1 0 0 0 0,1 1 0 0 0,0-1 0 0 0,-1 0 0 0 0,1 1 0 0 0,-1-1 0 0 0,1 0 0 0 0,-1 1 0 0 0,0-1 0 0 0,0 1 1 0 0,0-1-1 0 0,0 1 0 0 0,0-1-3 0 0,-4-6 21 0 0,5 6-20 0 0,-1 1 0 0 0,1-1 0 0 0,-1 0 0 0 0,1 0 0 0 0,0 1 0 0 0,-1-1 0 0 0,1 0 0 0 0,0 0 0 0 0,0 1 0 0 0,0-1-1 0 0,0-28 0 0 0,0 25 0 0 0,0 1 0 0 0,1-1 0 0 0,-1 1 0 0 0,1-1 0 0 0,0-2 0 0 0,16-29 0 0 0,-4 20 0 0 0,20-17 0 0 0,-25 25 0 0 0,-5 4-10 0 0,0 1 0 0 0,0 0 0 0 0,1 0 0 0 0,0 0 0 0 0,0 0 0 0 0,0 0 10 0 0,45-19-12 0 0,-41 17 11 0 0,3-1-23 0 0,3 3-44 0 0,16 3-95 0 0,-27 0 101 0 0,-1-2-21 0 0,3-3-62 0 0,2 1-62 0 0,1 0-62 0 0,0 3-64 0 0,-6 1-231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7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 9504 0 0,'0'0'216'0'0,"0"0"32"0"0,0 0 9 0 0,0 0-109 0 0,3 0-77 0 0,-1 0-154 0 0,1 0 92 0 0,3 0 117 0 0,1 0 97 0 0,13-1 742 0 0,-17 0-794 0 0,-1 0-41 0 0,3-6 204 0 0,-5 7-315 0 0,0-1 0 0 0,1 1 0 0 0,-1-1 0 0 0,0 1 1 0 0,0-1-1 0 0,1 1 0 0 0,-1-1 0 0 0,1 1 0 0 0,-1 0 1 0 0,0-1-1 0 0,1 1 0 0 0,-1 0 0 0 0,1-1 0 0 0,-1 1 1 0 0,0 0-1 0 0,1 0 0 0 0,-1 0 0 0 0,1-1 0 0 0,-1 1 1 0 0,1 0-1 0 0,-1 0 0 0 0,1 0 0 0 0,-1 0 0 0 0,1 0 1 0 0,-1 0-1 0 0,1 0 0 0 0,-1 0 0 0 0,1 0 0 0 0,-1 0 1 0 0,1 0-1 0 0,0 0 0 0 0,-1 0-19 0 0,5 0 116 0 0,0-1 43 0 0,7-4 458 0 0,-8 2-405 0 0,-1 1-102 0 0,1-1-112 0 0,1 2 92 0 0,1 0 46 0 0,16 1 396 0 0,-10 0-292 0 0,-2-1-88 0 0,-4 1-125 0 0,-1-2-77 0 0,11-9 114 0 0,-14 11-64 0 0,-1-1 0 0 0,0 1 0 0 0,1-1 0 0 0,-1 1 0 0 0,1 0 0 0 0,-1-1 0 0 0,1 1 0 0 0,-1 0 0 0 0,1 0 0 0 0,0 0 0 0 0,-2 0-194 0 0,1 0 59 0 0,-1 0 53 0 0,1 0 46 0 0,-1 0 46 0 0,1 1 46 0 0,0-1 58 0 0,0 0 113 0 0,0 0 44 0 0,0 0-132 0 0,0 0-74 0 0,-1 0-64 0 0,1 0-63 0 0,0 0-65 0 0,-1 0-78 0 0,1 0-86 0 0,0 0-24 0 0,-1 0-73 0 0,1 0-79 0 0,-1 0-84 0 0,1 0-90 0 0,0 0-95 0 0,-1 0-102 0 0,1-1-107 0 0,-1 1-771 0 0,0 0-966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7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7424 0 0,'0'0'166'0'0,"0"0"29"0"0,0 0 12 0 0,0 0-70 0 0,0 0-9 0 0,0 0 49 0 0,0 0 153 0 0,0 0 284 0 0,0 0 24 0 0,0 3-25 0 0,0 8-112 0 0,0-8-49 0 0,0-3-10 0 0,3 0-12 0 0,7 0-36 0 0,-7 0-12 0 0,0 0-4 0 0,2 0-279 0 0,2 0 95 0 0,18 0 657 0 0,-20 0-707 0 0,-1 0-40 0 0,8-3 139 0 0,-7-2-61 0 0,-5 4-171 0 0,1 0-1 0 0,-1 1 0 0 0,0-1 0 0 0,1 1 0 0 0,-1-1 0 0 0,1 1 0 0 0,-1-1 0 0 0,1 1 0 0 0,0-1 0 0 0,-1 1 0 0 0,1 0 0 0 0,-1-1 0 0 0,1 1 0 0 0,0 0 0 0 0,-1-1 0 0 0,1 1 0 0 0,0 0 0 0 0,-1 0 0 0 0,1 0 0 0 0,0-1 0 0 0,-1 1 0 0 0,1 0 0 0 0,0 0 0 0 0,0 0 0 0 0,-1 0 0 0 0,1 0-10 0 0,6 1 65 0 0,-5-1-47 0 0,-1 0 0 0 0,1 0 0 0 0,0 0 0 0 0,-1 0 0 0 0,1 0 0 0 0,0 0 0 0 0,0 0 0 0 0,-1-1-1 0 0,1 1 1 0 0,0-1 0 0 0,-1 1 0 0 0,2-1-18 0 0,2-6 24 0 0,-5 6-23 0 0,0 1-1 0 0,0-1 1 0 0,1 1-1 0 0,-1 0 0 0 0,0-1 1 0 0,1 1-1 0 0,-1-1 0 0 0,0 1 1 0 0,1 0-1 0 0,-1-1 0 0 0,1 1 1 0 0,-1 0-1 0 0,0-1 1 0 0,1 1-1 0 0,-1 0 0 0 0,1 0 1 0 0,-1-1-1 0 0,1 1 0 0 0,-1 0 1 0 0,1 0-1 0 0,-1 0 1 0 0,1 0-1 0 0,-1 0 0 0 0,1 0 1 0 0,-1-1-1 0 0,1 1 0 0 0,-1 0 1 0 0,1 1-1 0 0,-1-1 0 0 0,1 0 1 0 0,-1 0-1 0 0,1 0 0 0 0,14-1 42 0 0,-2-1-49 0 0,-3-2-54 0 0,-1-3-62 0 0,-4 5-124 0 0,9 2-15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6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17 7136 0 0,'0'0'165'0'0,"0"0"22"0"0,0 0 6 0 0,0 0-64 0 0,0 0-11 0 0,0 0 40 0 0,0 0 133 0 0,0 0 246 0 0,0 0 21 0 0,0 0-33 0 0,0 0-144 0 0,0 0-58 0 0,0 0-16 0 0,0 0-1 0 0,0 0 13 0 0,0 0 8 0 0,0 0 1 0 0,0 0-14 0 0,0 0-56 0 0,0 0-30 0 0,0 0-4 0 0,0 0-16 0 0,3 2-67 0 0,9 18 5 0 0,-11-20-139 0 0,-1 1 0 0 0,0 0 0 0 0,1 0 0 0 0,-1 0 0 0 0,0 0 0 0 0,1 0 0 0 0,-1 0-1 0 0,0 0 1 0 0,0 0 0 0 0,0 0 0 0 0,0 0 0 0 0,0-1 0 0 0,0 1 0 0 0,0 0 0 0 0,0 0-1 0 0,0 0 1 0 0,0 0 0 0 0,-1 0 0 0 0,1 0 0 0 0,0 0 0 0 0,-1 0 0 0 0,1 0 0 0 0,-1 0 0 0 0,1-1-1 0 0,-1 1 1 0 0,1 0-7 0 0,-4 1 43 0 0,-3 4 32 0 0,6-4-63 0 0,1 0 1 0 0,-1 0-1 0 0,1 0 1 0 0,0 1-1 0 0,0-1 0 0 0,0 0 1 0 0,0 0-1 0 0,0 0 1 0 0,0 1-13 0 0,1 2 32 0 0,-1 0 1 0 0,0-1-1 0 0,-1 1 1 0 0,1 0 0 0 0,-1-1-1 0 0,1 1 1 0 0,-3 3-33 0 0,2-3 6 0 0,-2 2 8 0 0,1 1 1 0 0,0-1-1 0 0,0 0 1 0 0,1 1-1 0 0,0-1 1 0 0,0 7-15 0 0,1 2 12 0 0,1-8 2 0 0,-1 0 0 0 0,-1 0 0 0 0,1 0-1 0 0,-1 0 1 0 0,-1 1-14 0 0,-25 103 88 0 0,25-102-72 0 0,1 0 0 0 0,0 0 0 0 0,1 9-16 0 0,-2 14 6 0 0,-4-8-7 0 0,4-19 4 0 0,1 1-1 0 0,-1-1 0 0 0,1 1 0 0 0,0-1 0 0 0,1 6-2 0 0,-1-5 9 0 0,0 1 0 0 0,0-1 1 0 0,0 1-1 0 0,-1-1 0 0 0,0 0 0 0 0,-2 6-9 0 0,2-8-1 0 0,-1 14 14 0 0,1 1 34 0 0,-3-9-37 0 0,-2 8 6 0 0,5-3 23 0 0,2-14-36 0 0,0 0 0 0 0,-1-1 0 0 0,1 1 0 0 0,0 0 0 0 0,-1-1 0 0 0,1 1 0 0 0,-1 0 0 0 0,1-1 0 0 0,-1 1 0 0 0,0-1 1 0 0,0 1-1 0 0,0-1 0 0 0,0 1 0 0 0,0-1-3 0 0,-4 8 21 0 0,5-8-19 0 0,-1 1 0 0 0,1-1 0 0 0,-1 1 0 0 0,1-1 1 0 0,0 1-1 0 0,0-1 0 0 0,-1 1 0 0 0,1-1 0 0 0,0 1 0 0 0,0-1-2 0 0,0 16 43 0 0,1-17-42 0 0,-1 1-1 0 0,0 0 1 0 0,0 0 0 0 0,0 0 0 0 0,0 0-1 0 0,-1 0 1 0 0,1 0 0 0 0,0 0 0 0 0,0-1-1 0 0,0 1 1 0 0,-1 0 0 0 0,1 0 0 0 0,0 0 0 0 0,-1 0-1 0 0,-10 5-11 0 0,11-6-212 0 0,-1 0 70 0 0,1 0 63 0 0,0 1 55 0 0,0-1 77 0 0,-1 1 96 0 0,0 1 532 0 0,1-1-567 0 0,0-1-42 0 0,0 1-56 0 0,0 0-70 0 0,0-1-85 0 0,0 1-97 0 0,0 0-66 0 0,0-1-98 0 0,0 1-108 0 0,0 0-116 0 0,0-1 270 0 0,0 0-32 0 0,0 1-34 0 0,0-1-36 0 0,0 0-35 0 0,0 1-39 0 0,0-1-38 0 0,0 0-40 0 0,0 0-952 0 0,0 0-884 0 0</inkml:trace>
  <inkml:trace contextRef="#ctx0" brushRef="#br0" timeOffset="453.37">165 17 8496 0 0,'0'0'190'0'0,"0"0"28"0"0,0 0 10 0 0,0 0 46 0 0,0 0 134 0 0,0 0 59 0 0,0 0 12 0 0,0 0-17 0 0,0 0-72 0 0,3-3-34 0 0,8-8-4 0 0,-9 8-6 0 0,-2 5-193 0 0,0-1-34 0 0,0 2 36 0 0,0-1-76 0 0,0 2-14 0 0,0-2 8 0 0,0-2-67 0 0,0 0-1 0 0,0 0 1 0 0,0 0-1 0 0,0 0 1 0 0,0 0-1 0 0,0 0 1 0 0,0 0-1 0 0,0 1 1 0 0,0-1-1 0 0,0 0 1 0 0,0 0-1 0 0,0 0 1 0 0,0 0-1 0 0,0 0 1 0 0,0 0-1 0 0,0 0 1 0 0,0 0-1 0 0,0 0 1 0 0,0 1-1 0 0,0-1 1 0 0,0 0-1 0 0,0 0 1 0 0,0 0-1 0 0,0 0 1 0 0,0 0-1 0 0,1 0 1 0 0,-1 0-1 0 0,0 0 1 0 0,0 0-1 0 0,0 0 1 0 0,0 0-1 0 0,0 0 1 0 0,0 0-1 0 0,0 1 1 0 0,0-1-1 0 0,0 0 1 0 0,0 0-1 0 0,0 0 1 0 0,0 0-1 0 0,1 0 1 0 0,-1 0-1 0 0,0 0 1 0 0,0 0-1 0 0,0 0 1 0 0,0 0-1 0 0,0 0 1 0 0,0 0-1 0 0,0 0 1 0 0,0 0-1 0 0,0 0 1 0 0,1 0-1 0 0,-1 0 1 0 0,0 0-1 0 0,0 0 1 0 0,0 0-1 0 0,0 0 1 0 0,0 0-6 0 0,11 0 288 0 0,-8 0-100 0 0,-1 2-42 0 0,1 1-102 0 0,2 4 10 0 0,-2-5 9 0 0,0 0 44 0 0,-3 1 1 0 0,4 9-37 0 0,8 5 106 0 0,2 0 27 0 0,-11-3-30 0 0,0-9 2 0 0,1-1-107 0 0,0 0-19 0 0,0 0 0 0 0,0 0 0 0 0,-1 0-1 0 0,1 0 1 0 0,0 2-50 0 0,4 13 159 0 0,-2-2-47 0 0,-4-10-72 0 0,0 0 0 0 0,1 0 0 0 0,0 0 1 0 0,0-1-1 0 0,0 1 0 0 0,2 1-40 0 0,5 6 54 0 0,-1-1 4 0 0,0 0 0 0 0,-1 0 0 0 0,0 1 0 0 0,-2 0 0 0 0,1 0-1 0 0,-1 3-57 0 0,-4-6 38 0 0,4 11 36 0 0,16 10 38 0 0,-16-9-36 0 0,-3-13-44 0 0,1 4 15 0 0,1-1-1 0 0,1 0 0 0 0,0 0 0 0 0,5 6-46 0 0,3 8 67 0 0,3 3 18 0 0,31 43 203 0 0,-31-48-199 0 0,-1-7-11 0 0,-15-17-69 0 0,1 1-1 0 0,-1-1 1 0 0,0 0 0 0 0,0 1-1 0 0,1-1 1 0 0,-1 1 0 0 0,0-1-1 0 0,0 1 1 0 0,0-1 0 0 0,0 1-1 0 0,-1 0 1 0 0,1 0 0 0 0,0-1-1 0 0,-1 1 1 0 0,1 0 0 0 0,-1 0-1 0 0,0 0 1 0 0,0 0-1 0 0,1 1-8 0 0,1 12 57 0 0,9-1-22 0 0,-9-13-30 0 0,-1 1 0 0 0,1-1 1 0 0,-1 1-1 0 0,1 0 1 0 0,-1-1-1 0 0,0 1 1 0 0,1 0-1 0 0,-1 0 1 0 0,0 0-1 0 0,0 2-5 0 0,0-1 18 0 0,0 1 0 0 0,0 0-1 0 0,0-1 1 0 0,-1 1 0 0 0,0 0-1 0 0,0 3-17 0 0,3-2 48 0 0,8 9-24 0 0,-8 0 12 0 0,-3-14-36 0 0,0 0-1 0 0,0 0 0 0 0,0 0 0 0 0,0 0 0 0 0,0 0 0 0 0,0 0 0 0 0,0 0 1 0 0,0 1-1 0 0,0-1 0 0 0,0 0 0 0 0,0 0 0 0 0,0 0 0 0 0,0 0 0 0 0,0 0 0 0 0,0 0 1 0 0,0 0-1 0 0,0 0 0 0 0,0 0 0 0 0,0 0 0 0 0,0 1 0 0 0,0-1 0 0 0,0 0 1 0 0,0 0-1 0 0,0 0 0 0 0,0 0 0 0 0,0 0 0 0 0,0 0 0 0 0,-1 0 0 0 0,1 0 0 0 0,0 0 1 0 0,0 0-1 0 0,0 0 0 0 0,0 0 0 0 0,0 0 0 0 0,0 1 0 0 0,0-1 0 0 0,0 0 1 0 0,0 0-1 0 0,0 0 0 0 0,0 0 0 0 0,0 0 0 0 0,-1 0 0 0 0,1 0 0 0 0,0 0 1 0 0,0 0-1 0 0,0 0 0 0 0,0 0 0 0 0,0 0 0 0 0,0 0 0 0 0,0 0 0 0 0,0 0 0 0 0,0 0 1 0 0,-1 0-1 0 0,1 0 0 0 0,0 0 0 0 0,0 0 0 0 0,0 0 1 0 0,-11 0-79 0 0,9 0 16 0 0,1 0-24 0 0,1 0-60 0 0,0 0-153 0 0,0 0-275 0 0,1 1-116 0 0,-1 0 107 0 0,0 0 92 0 0,0 1 77 0 0,0-1 67 0 0,0 0 45 0 0,-2 3-559 0 0,2-3 464 0 0,-1 0-85 0 0,1-1 198 0 0,0 0-35 0 0,-5 2-1668 0 0,-4-1-1118 0 0</inkml:trace>
  <inkml:trace contextRef="#ctx0" brushRef="#br0" timeOffset="705.43">132 541 7080 0 0,'0'0'157'0'0,"0"0"23"0"0,0 0 13 0 0,3 0-22 0 0,-2 0-169 0 0,-1 0 0 0 0,1 0 0 0 0,-1 0-1 0 0,1 0 1 0 0,0 0 0 0 0,-1-1 0 0 0,1 1 0 0 0,-1 0-1 0 0,1 0 1 0 0,-1 0 0 0 0,1-1 0 0 0,-1 1 0 0 0,1 0-1 0 0,0-1 1 0 0,-1 1 0 0 0,0 0 0 0 0,1-1 0 0 0,-1 1-1 0 0,1-1 1 0 0,-1 1 0 0 0,1-1 0 0 0,-1 1 0 0 0,0-1-1 0 0,1 0-1 0 0,-1 1 0 0 0,1-1 0 0 0,-1 1-1 0 0,1-1 1 0 0,-1 0 0 0 0,1 1-1 0 0,-1-1 1 0 0,1 1 0 0 0,-1-1-1 0 0,1 1 1 0 0,0-1 0 0 0,-1 1-1 0 0,1 0 1 0 0,0-1 0 0 0,-1 1-1 0 0,1 0 1 0 0,0-1 0 0 0,0 1-1 0 0,-1 0 1 0 0,1 0-1 0 0,0 0 1 0 0,0 0 0 0 0,-1-1-1 0 0,1 1 1 0 0,0 0 0 0 0,0 1 0 0 0,7-2 31 0 0,-2-1 57 0 0,3-3 206 0 0,-7 4-233 0 0,0 0 0 0 0,0 0 0 0 0,-1 0 1 0 0,1 0-1 0 0,0 0 0 0 0,0 0 0 0 0,0 1 1 0 0,0-1-1 0 0,0 1 0 0 0,0 0 1 0 0,0-1-1 0 0,0 1 0 0 0,2 0-61 0 0,19-3 566 0 0,0-7 124 0 0,-17 7-517 0 0,0 2-40 0 0,3 0 11 0 0,0 1-47 0 0,10-1 96 0 0,11-11 86 0 0,-23 8-181 0 0,1 1 1 0 0,-1 0 0 0 0,7-2-99 0 0,1 2 70 0 0,0 0-31 0 0,7-8-14 0 0,-14 9-29 0 0,-1 1-47 0 0,0 0-95 0 0,-3 1 26 0 0,0-1-39 0 0,0 0-53 0 0,0-1-44 0 0,0 1-39 0 0,0 0-34 0 0,4-3-438 0 0,1 2-83 0 0,4 0-577 0 0,6 1-815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9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8464 0 0,'0'0'190'0'0,"0"0"28"0"0,0 0 10 0 0,3-2-26 0 0,11-9-160 0 0,-7 8-8 0 0,2 3 71 0 0,-1 0 91 0 0,-2-3 90 0 0,-2-4 151 0 0,-4 7-408 0 0,1-1 0 0 0,-1 1 1 0 0,0 0-1 0 0,0-1 1 0 0,1 1-1 0 0,-1-1 1 0 0,0 1-1 0 0,1-1 1 0 0,-1 1-1 0 0,1 0 0 0 0,-1-1 1 0 0,0 1-1 0 0,1 0 1 0 0,-1 0-1 0 0,1-1 1 0 0,-1 1-1 0 0,1 0 1 0 0,-1 0-1 0 0,1 0 0 0 0,-1-1 1 0 0,1 1-1 0 0,-1 0 1 0 0,1 0-1 0 0,-1 0 1 0 0,1 0-1 0 0,-1 0 0 0 0,1 0 1 0 0,-1 0-1 0 0,1 0 1 0 0,-1 0-1 0 0,1 0 1 0 0,0 0-30 0 0,6 1 322 0 0,6-1 131 0 0,0-3-119 0 0,-5-2-156 0 0,5-2 115 0 0,-2 5-51 0 0,2 3 11 0 0,2-1-80 0 0,-13 0-157 0 0,0 0 0 0 0,0 0-1 0 0,1 0 1 0 0,-1 0-1 0 0,0-1 1 0 0,0 1 0 0 0,0-1-1 0 0,0 0 1 0 0,0 0-16 0 0,7-4 40 0 0,-8 4-32 0 0,1 0 0 0 0,-1 0 0 0 0,1 0-1 0 0,-1 1 1 0 0,1-1 0 0 0,-1 0 0 0 0,1 1 0 0 0,0-1-1 0 0,-1 1 1 0 0,1-1 0 0 0,0 1 0 0 0,0 0-1 0 0,-1 0 1 0 0,1 0-8 0 0,15 0 14 0 0,-16 0-14 0 0,1 0 0 0 0,-1 0 0 0 0,1 0 0 0 0,-1 0 0 0 0,1 0 0 0 0,-1 1 0 0 0,1-1 0 0 0,-1 0 0 0 0,0 1 0 0 0,1-1 0 0 0,7 6-1 0 0,-8-5 0 0 0,1 0 0 0 0,-1 0 0 0 0,1 0 0 0 0,-1-1 0 0 0,1 1 0 0 0,0 0 0 0 0,-1-1 0 0 0,1 1 0 0 0,0-1 0 0 0,0 1 0 0 0,1-1 1 0 0,0 0-60 0 0,-3 0-12 0 0,0 0 15 0 0,0 0-22 0 0,0 0-54 0 0,3 0-140 0 0,7 0-251 0 0,-7 0-20 0 0,-3 0-6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9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17 7136 0 0,'0'0'165'0'0,"0"0"22"0"0,0 0 6 0 0,0 0-62 0 0,0 0-6 0 0,0 0 48 0 0,0 0 151 0 0,0 0 275 0 0,0 0 17 0 0,-3 3-17 0 0,-7 8-99 0 0,7-8-42 0 0,3-3-8 0 0,0 0-12 0 0,0 0-38 0 0,0 0-16 0 0,0 0-6 0 0,0 0-25 0 0,0 0-94 0 0,0 0-41 0 0,0 0-8 0 0,0 0-8 0 0,0 0-22 0 0,0 0-10 0 0,3 0-2 0 0,17 0 63 0 0,37 0 495 0 0,-39 0-565 0 0,-2 0-79 0 0,-14-1-75 0 0,0 1 1 0 0,0 0 0 0 0,0 0 0 0 0,0-1 0 0 0,0 1 0 0 0,-1-1 0 0 0,1 1 0 0 0,0-1 0 0 0,0 0 0 0 0,-1 0 0 0 0,1 0 0 0 0,0 0 0 0 0,-1 0-8 0 0,1 0 4 0 0,-1 0-1 0 0,1 0 1 0 0,0 0 0 0 0,-1 1 0 0 0,1-1-1 0 0,0 0 1 0 0,0 1 0 0 0,-1-1 0 0 0,1 1-1 0 0,0 0 1 0 0,0-1 0 0 0,0 1 0 0 0,0 0-4 0 0,5 0 31 0 0,-5 1-25 0 0,0-1 0 0 0,1 0 0 0 0,-1 0-1 0 0,0 0 1 0 0,0-1 0 0 0,1 1 0 0 0,-1 0 0 0 0,0-1 0 0 0,0 0 0 0 0,1 0-6 0 0,6-4 21 0 0,-8 4-19 0 0,1 0 1 0 0,-1 0-1 0 0,1 1 0 0 0,-1-1 1 0 0,1 0-1 0 0,-1 0 0 0 0,1 1 1 0 0,0-1-1 0 0,-1 1 0 0 0,1-1 1 0 0,0 1-1 0 0,-1 0 0 0 0,1 0 1 0 0,0 0-3 0 0,12 0-17 0 0,-11 0-73 0 0,-3 0-61 0 0,0 0-15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3:38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6968 0 0,'0'0'157'0'0,"0"0"23"0"0,0 0 11 0 0,0 0-61 0 0,0 0 2 0 0,0 0 60 0 0,0 0 176 0 0,0 0 323 0 0,0 0 21 0 0,0 0-7 0 0,0 0-55 0 0,0 0-30 0 0,0 0-4 0 0,0 0-31 0 0,0 0-129 0 0,2 0-59 0 0,-1 0-381 0 0,-1 0 1 0 0,1 0-1 0 0,-1 0 0 0 0,1 0 0 0 0,-1 0 0 0 0,0 0 0 0 0,1 0 1 0 0,-1 0-1 0 0,1 0 0 0 0,-1 0 0 0 0,1 0 0 0 0,-1 0 1 0 0,0 1-1 0 0,1-1 0 0 0,-1 0 0 0 0,1 0 0 0 0,-1 0 0 0 0,0 1 1 0 0,1-1-1 0 0,-1 0 0 0 0,0 1 0 0 0,1-1 0 0 0,-1 0 0 0 0,0 1 1 0 0,0-1-1 0 0,1 0 0 0 0,-1 1 0 0 0,0-1 0 0 0,0 0 1 0 0,1 1-1 0 0,-1-1-16 0 0,5 8 249 0 0,6-3 38 0 0,-6 9-37 0 0,0-6-127 0 0,0-1-34 0 0,-3-1 14 0 0,-1 0 37 0 0,0 2 68 0 0,-1-6-188 0 0,0-1 0 0 0,0 1-1 0 0,1-1 1 0 0,-1 1 0 0 0,1-1 0 0 0,-1 1 0 0 0,1-1 0 0 0,0 1 0 0 0,-1-1 0 0 0,1 0 0 0 0,0 1-20 0 0,6 13 120 0 0,-1 12 52 0 0,0-14-57 0 0,-5-11-96 0 0,0-1 0 0 0,0 1 0 0 0,0-1-1 0 0,0 1 1 0 0,-1 0 0 0 0,1-1 0 0 0,-1 1 0 0 0,1 0 0 0 0,-1-1 0 0 0,0 1 0 0 0,0 0 0 0 0,1 0 0 0 0,-1-1 0 0 0,0 2-20 0 0,0 4 71 0 0,1 1 0 0 0,0 0-1 0 0,1-1 1 0 0,1 7-70 0 0,0-5 66 0 0,-1-1 1 0 0,-1 0-1 0 0,1 1 0 0 0,-1 8-66 0 0,-1-1 79 0 0,-1-6-19 0 0,1-1 1 0 0,1 1-1 0 0,0-1 0 0 0,1 5-60 0 0,2 5 69 0 0,3 16 60 0 0,-5-7-16 0 0,-2 67 189 0 0,0-29-19 0 0,1-57-224 0 0,0 0 0 0 0,0-1 0 0 0,1 1 0 0 0,2 7-59 0 0,-2-8 53 0 0,0-1 0 0 0,-1 1 0 0 0,1 0 0 0 0,-1 6-53 0 0,-2 13 128 0 0,1-23-108 0 0,-1 0-1 0 0,1 0 1 0 0,-1 0-1 0 0,0 0 1 0 0,-1-1 0 0 0,1 1-1 0 0,0 0 1 0 0,-1-1-1 0 0,-2 4-19 0 0,0 11 106 0 0,4 13-36 0 0,1-14-12 0 0,-1-7-41 0 0,0-4 52 0 0,-2-6-9 0 0,-2 0-54 0 0,-3 0-69 0 0,5 0-49 0 0,1 0-128 0 0,1 0-203 0 0,0 0 248 0 0,0 0-39 0 0,0 0-75 0 0,0 0 103 0 0,0 0-40 0 0,0 0-43 0 0,0 0-42 0 0,0 0-36 0 0,0 0-35 0 0,0 0-256 0 0,-1 0-57 0 0,-1 0-834 0 0,-2 0-734 0 0,-5 0-1084 0 0</inkml:trace>
  <inkml:trace contextRef="#ctx0" brushRef="#br0" timeOffset="579.17">66 148 7976 0 0,'0'0'174'0'0,"0"0"29"0"0,0-2 14 0 0,3-12-26 0 0,11-12-133 0 0,-14 26-47 0 0,0-4 61 0 0,0 2 95 0 0,2-2 193 0 0,9-6 324 0 0,-9 8-416 0 0,-1 1-46 0 0,1 0-43 0 0,-1 0-36 0 0,0 1-15 0 0,1 0-38 0 0,-1 0-23 0 0,1 0-19 0 0,1 0 19 0 0,-2 0-6 0 0,0-1 38 0 0,1-2 76 0 0,0-1-12 0 0,0 1-25 0 0,0 1-10 0 0,0 1-15 0 0,1 1 35 0 0,1 0 43 0 0,0-1 52 0 0,2 1-42 0 0,1 0-63 0 0,0-1-54 0 0,1 1-34 0 0,-4 0-39 0 0,-1-1 1 0 0,1 1-1 0 0,-1 1 1 0 0,1-1 0 0 0,-1 0-1 0 0,0 1 1 0 0,1 0-1 0 0,-1 0 1 0 0,1 0-12 0 0,5 4 13 0 0,3 2 23 0 0,0-5 20 0 0,-10-2-51 0 0,-1 0 1 0 0,1 0-1 0 0,0 0 0 0 0,-1 1 0 0 0,1-1 0 0 0,-1 1 0 0 0,1-1 0 0 0,0 1 1 0 0,-1-1-1 0 0,1 1 0 0 0,-1 0 0 0 0,0 0 0 0 0,1 0-5 0 0,12 5 19 0 0,3-4 21 0 0,-15-3-35 0 0,1 1 0 0 0,-1 0 0 0 0,1 0 1 0 0,-1 1-1 0 0,1-1 0 0 0,-1 0 0 0 0,1 1 0 0 0,-1 0 0 0 0,1-1 1 0 0,1 2-6 0 0,3 3 22 0 0,-1 0 0 0 0,0 0 0 0 0,0 0 1 0 0,0 1-1 0 0,1 3-22 0 0,4 2 23 0 0,14 14 62 0 0,-22-22-71 0 0,-1 2 5 0 0,1 11 31 0 0,-3-15-48 0 0,0 0 0 0 0,-1 0 0 0 0,1 0 0 0 0,1 0 0 0 0,-1 0 0 0 0,0 0 0 0 0,0-1 0 0 0,0 1 0 0 0,0 0 0 0 0,1 0 0 0 0,-1 0 0 0 0,0 0 0 0 0,1-1 0 0 0,-1 1 0 0 0,1 0-2 0 0,5 4 45 0 0,-5-5-42 0 0,-1 0 1 0 0,1 0-1 0 0,-1 1 0 0 0,1-1 0 0 0,-1 0 0 0 0,1 1 0 0 0,-1-1 0 0 0,0 0 0 0 0,1 1 0 0 0,-1-1 0 0 0,0 1 0 0 0,1-1 0 0 0,-1 0 0 0 0,0 1 0 0 0,0-1 0 0 0,1 1 1 0 0,-1-1-1 0 0,0 1 0 0 0,0-1 0 0 0,0 1 0 0 0,1-1 0 0 0,-1 1 0 0 0,0-1 0 0 0,0 1 0 0 0,0-1 0 0 0,0 1 0 0 0,0-1 0 0 0,0 1 0 0 0,0-1 0 0 0,0 1 1 0 0,0-1-1 0 0,-1 1-3 0 0,1 1 5 0 0,0 0 0 0 0,0 0 0 0 0,0 0-1 0 0,-1 0 1 0 0,1-1 0 0 0,-1 1 0 0 0,1 0 0 0 0,-1 0 0 0 0,0-1 0 0 0,0 1 0 0 0,0 0 0 0 0,0-1 0 0 0,0 1-5 0 0,-5 11 32 0 0,4-2 26 0 0,2-10-55 0 0,0-1 0 0 0,0 1 0 0 0,0 0 0 0 0,0-1 0 0 0,0 1-1 0 0,0-1 1 0 0,0 1 0 0 0,0-1 0 0 0,0 1 0 0 0,0-1 0 0 0,0 1 0 0 0,0-1-1 0 0,0 1 1 0 0,0-1 0 0 0,0 1 0 0 0,-1-1 0 0 0,1 1 0 0 0,0-1 0 0 0,0 0-1 0 0,-1 1 1 0 0,1-1 0 0 0,0 1 0 0 0,-1-1 0 0 0,1 0 0 0 0,0 1 0 0 0,-1-1 0 0 0,1 0-1 0 0,-1 1 1 0 0,1-1 0 0 0,-1 0 0 0 0,1 1 0 0 0,-1-1-3 0 0,-6 5 42 0 0,2 8 22 0 0,-22 20 53 0 0,22-22-107 0 0,4-9-9 0 0,1-1 0 0 0,0 0-1 0 0,-1 0 1 0 0,1 0 0 0 0,-1 0-1 0 0,1 0 1 0 0,-1 0 0 0 0,0 0-1 0 0,0 0 1 0 0,1 0 0 0 0,-1 0-1 0 0,0 0 1 0 0,0 0 0 0 0,0 0-1 0 0,0 0 1 0 0,0-1 0 0 0,0 1 0 0 0,-1 0-1 0 0,-8 4 33 0 0,7-4-30 0 0,1 0 0 0 0,-1 0 0 0 0,1 0 0 0 0,0 1 0 0 0,0-1 0 0 0,0 1 0 0 0,0-1 0 0 0,0 1 0 0 0,0 0-3 0 0,-5 4 2 0 0,-12 14 66 0 0,12-16-74 0 0,2-1 6 0 0,4-3 0 0 0,0 0 0 0 0,1 0 0 0 0,-1 1 0 0 0,0-1 0 0 0,1 0 0 0 0,-1 1 0 0 0,1-1 0 0 0,-1 1 0 0 0,0-1 0 0 0,1 1 0 0 0,-1-1 0 0 0,1 1 0 0 0,-1-1 0 0 0,1 1 0 0 0,0-1 0 0 0,-1 1 0 0 0,1 0 0 0 0,-1-1 0 0 0,1 1 0 0 0,0 0 0 0 0,0-1 0 0 0,-1 1 0 0 0,-1 4 0 0 0,1-3 0 0 0,0-1 0 0 0,0 0 0 0 0,1 0 0 0 0,-1 0 0 0 0,0 0 0 0 0,0 0 0 0 0,0 0 0 0 0,0 0 0 0 0,-1 0 0 0 0,1 0 0 0 0,0 0 0 0 0,-1 0 0 0 0,-9 2 0 0 0,13-3 0 0 0,1 0 0 0 0,-1 0 0 0 0,0 0 0 0 0,1 0 0 0 0,-1 0 0 0 0,0 0 0 0 0,1 0 0 0 0,-1-1 0 0 0,0 0 0 0 0,2 0 0 0 0,5-4 0 0 0,-8 4 0 0 0,1 0 0 0 0,-1 0 0 0 0,1 0 0 0 0,-1 0 0 0 0,1 1 0 0 0,-1-1 0 0 0,1 0 0 0 0,0 1 0 0 0,-1-1 0 0 0,1 1 0 0 0,0 0 0 0 0,0 0 0 0 0,-1-1 0 0 0,1 1 0 0 0,0 0 0 0 0,0 0 0 0 0,0 0 0 0 0,0 0 0 0 0,-1-1 0 0 0,1 1 0 0 0,0-1 0 0 0,0 1 0 0 0,0-1 0 0 0,-1 0 0 0 0,1 0 0 0 0,0 0 0 0 0,-1 0 0 0 0,1 0 0 0 0,-1 0 0 0 0,1 0 0 0 0,0 0 0 0 0,-1 0 0 0 0,1 1 0 0 0,0-1 0 0 0,-1 0 0 0 0,1 1 0 0 0,0-1 0 0 0,0 1 0 0 0,0-1 0 0 0,-1 1 0 0 0,1 0 0 0 0,0 0 0 0 0,45 0 0 0 0,-45 0 0 0 0,-1 0 0 0 0,1 0 0 0 0,0 0 0 0 0,0 0 0 0 0,-1 1 0 0 0,1-1 0 0 0,0 1 0 0 0,-1-1 0 0 0,1 1 0 0 0,0 0 0 0 0,-1-1 0 0 0,1 1 0 0 0,-1 0 0 0 0,1 0 0 0 0,11 6 0 0 0,14-2 0 0 0,12 11 0 0 0,-33-13 3 0 0,0 0 1 0 0,0 0 0 0 0,0 1-1 0 0,0 0 1 0 0,0 0 0 0 0,-1 0-1 0 0,6 5-3 0 0,38 41 55 0 0,-22-22-11 0 0,-24-24-37 0 0,0-1 1 0 0,0 1 0 0 0,0 0-1 0 0,0 0 1 0 0,1 2-8 0 0,6 21 138 0 0,-7 2 98 0 0,-2 5 97 0 0,-1-34-326 0 0,0 20 231 0 0,0 3-15 0 0,0-19-191 0 0,-3 12 191 0 0,-3-5-45 0 0,1-3-62 0 0,0 3 38 0 0,-1 3 6 0 0,0 0-9 0 0,1-4-15 0 0,4-8-115 0 0,0 0 0 0 0,-1-1 0 0 0,1 1-1 0 0,-1-1 1 0 0,1 1 0 0 0,-1-1-1 0 0,0 1 1 0 0,0-1 0 0 0,1 0-1 0 0,-1 0 1 0 0,0 0 0 0 0,0 0 0 0 0,-1 0-21 0 0,0 0 21 0 0,-1 1 1 0 0,1 0-1 0 0,0 0 1 0 0,0 0 0 0 0,0 0-1 0 0,0 1-21 0 0,-18 14 93 0 0,17-14-78 0 0,-1-1 1 0 0,0 1-1 0 0,0-1 0 0 0,0-1 1 0 0,-3 1-16 0 0,-7 4 18 0 0,-62 21 89 0 0,73-26-106 0 0,1 0 1 0 0,-1 0-1 0 0,0-1 1 0 0,1 1-1 0 0,-1-1 0 0 0,0 0 1 0 0,0 0-1 0 0,0 0 1 0 0,-1-1-2 0 0,-5 1 9 0 0,3 0 8 0 0,-17 0 25 0 0,-9 0-42 0 0,26 0 1 0 0,-40 0-1 0 0,35-3-11 0 0,3-1-40 0 0,-5-3-57 0 0,-11 1-107 0 0,20-1 70 0 0,2 4 58 0 0,-4 0-58 0 0,1 0-13 0 0,4 2 73 0 0,0 0 36 0 0,-2-2-28 0 0,2 1-11 0 0,0 0-89 0 0,0 1 40 0 0,1-1-37 0 0,-1 0-42 0 0,-1 0-46 0 0,-10-12-448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15.2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1 5840 0 0,'0'0'132'0'0,"0"0"17"0"0,0 0 11 0 0,-3 0 41 0 0,-8 0 147 0 0,8 0 62 0 0,3 0 7 0 0,-2 3-12 0 0,-4 1-367 0 0,1-1 86 0 0,-2 0 78 0 0,0-1 68 0 0,-1-1 61 0 0,0-1 52 0 0,-2 0 43 0 0,0 0 35 0 0,5 0-270 0 0,-13 0 339 0 0,-35 0 854 0 0,34 0-964 0 0,9 0-234 0 0,1 0-34 0 0,0 0-42 0 0,2 0-47 0 0,1 0 119 0 0,1 1-56 0 0,-4-1-4 0 0,-1-2-12 0 0,7 0-33 0 0,-2-4 31 0 0,5 5-103 0 0,0 1 1 0 0,-1-1 0 0 0,1 1 0 0 0,0-1 0 0 0,0 1 0 0 0,-1 0 0 0 0,1-1 0 0 0,0 1 0 0 0,-1-1 0 0 0,1 1 0 0 0,-1 0 0 0 0,1-1 0 0 0,0 1 0 0 0,-1 0 0 0 0,1 0 0 0 0,-1-1-1 0 0,1 1 1 0 0,-1 0 0 0 0,1 0 0 0 0,-1 0 0 0 0,1 0 0 0 0,-1 0 0 0 0,1-1 0 0 0,-1 1 0 0 0,1 0 0 0 0,-1 0 0 0 0,1 0 0 0 0,-1 0 0 0 0,1 0 0 0 0,-1 0 0 0 0,1 1 0 0 0,-1-1-6 0 0,-9 0 101 0 0,-15 0 199 0 0,18 0-245 0 0,2 0-39 0 0,5 0-15 0 0,0 0 1 0 0,0 0 0 0 0,0 0-1 0 0,0 0 1 0 0,0 0 0 0 0,0 0-1 0 0,0 0 1 0 0,-1 0 0 0 0,1 0-1 0 0,0 0 1 0 0,0 0 0 0 0,0 0-1 0 0,0 0 1 0 0,0 0 0 0 0,0 0 0 0 0,0 0-1 0 0,0 0 1 0 0,0 0 0 0 0,0 0-1 0 0,-1 0 1 0 0,1 0 0 0 0,0 0-1 0 0,0 0 1 0 0,0 0 0 0 0,0 0-1 0 0,0 0 1 0 0,0 0 0 0 0,0 0-1 0 0,0 0 1 0 0,0 0 0 0 0,0 0-1 0 0,0 0 1 0 0,0 0 0 0 0,0 1 0 0 0,-1-1-1 0 0,1 0 1 0 0,0 0 0 0 0,0 0-1 0 0,0 0 1 0 0,0 0 0 0 0,0 0-1 0 0,0 0 1 0 0,0 0 0 0 0,0 0-1 0 0,0 0 1 0 0,0 1 0 0 0,0-1-1 0 0,0 0 1 0 0,0 0 0 0 0,0 0-1 0 0,0 0 1 0 0,0 0 0 0 0,0 0 0 0 0,0 0-1 0 0,0 0 1 0 0,0 0 0 0 0,0 1-2 0 0,0 9 92 0 0,0-7-18 0 0,-2-3-8 0 0,-26 0 74 0 0,26 0-80 0 0,2 3 16 0 0,0 8 16 0 0,0-11-91 0 0,0 0 1 0 0,0 0-1 0 0,0 0 1 0 0,0 0-1 0 0,0 0 1 0 0,0 0 0 0 0,0 1-1 0 0,0-1 1 0 0,0 0-1 0 0,0 0 1 0 0,0 0 0 0 0,0 0-1 0 0,0 0 1 0 0,0 0-1 0 0,0 0 1 0 0,0 0 0 0 0,0 0-1 0 0,0 0 1 0 0,0 1-1 0 0,0-1 1 0 0,0 0 0 0 0,0 0-1 0 0,0 0 1 0 0,0 0-1 0 0,0 0 1 0 0,0 0-1 0 0,-1 0 1 0 0,1 0 0 0 0,0 0-1 0 0,0 0 1 0 0,0 0-1 0 0,0 0 1 0 0,0 1 0 0 0,0-1-1 0 0,0 0 1 0 0,0 0-1 0 0,0 0 1 0 0,0 0 0 0 0,0 0-1 0 0,0 0 1 0 0,-1 0-1 0 0,1 0 1 0 0,0 0 0 0 0,0 0-1 0 0,0 0 1 0 0,0 0-1 0 0,0 0 1 0 0,0 0-1 0 0,0 0 1 0 0,0 0 0 0 0,0 0-1 0 0,-1 0 1 0 0,1 0-1 0 0,0 0 1 0 0,0 0 0 0 0,0 0-1 0 0,0 0-1 0 0,-11 0 70 0 0,11 0-70 0 0,0 0 1 0 0,0 0 0 0 0,0-1 0 0 0,0 1 0 0 0,0 0 0 0 0,-1 0 0 0 0,1 0 0 0 0,0 0 0 0 0,0 0 0 0 0,0 0 0 0 0,0 0 0 0 0,0 0 0 0 0,0 0 0 0 0,0 0 0 0 0,0 0-1 0 0,0 0 1 0 0,0 0 0 0 0,-1 0 0 0 0,1 1 0 0 0,0-1 0 0 0,0 0 0 0 0,0 0 0 0 0,0 0 0 0 0,0 0 0 0 0,0 0 0 0 0,0 0 0 0 0,0 0 0 0 0,0 0 0 0 0,0 0 0 0 0,0 0 0 0 0,0 0-1 0 0,-1 0 1 0 0,1 0 0 0 0,0 0 0 0 0,0 0 0 0 0,0 0 0 0 0,0 1 0 0 0,0-1 0 0 0,0 0 0 0 0,0 0 0 0 0,0 0 0 0 0,0 0 0 0 0,0 0 0 0 0,0 0 0 0 0,0 0 0 0 0,0 0-1 0 0,0 0 1 0 0,0 1 0 0 0,0-1 0 0 0,0 0 0 0 0,0 0 0 0 0,0 0 0 0 0,0 0 0 0 0,0 0 0 0 0,0 0 0 0 0,0 0 0 0 0,0 0-1 0 0,0 14 33 0 0,0 0 59 0 0,0-14-90 0 0,0 0-1 0 0,0 0 1 0 0,0 0 0 0 0,0 0-1 0 0,1 0 1 0 0,-1 0-1 0 0,0 0 1 0 0,0 0 0 0 0,0 0-1 0 0,0 1 1 0 0,0-1 0 0 0,0 0-1 0 0,0 0 1 0 0,0 0-1 0 0,0 0 1 0 0,0 0 0 0 0,-1 0-1 0 0,1 0 1 0 0,0 0-1 0 0,0 0 1 0 0,0 1 0 0 0,0-1-1 0 0,0 0 1 0 0,0 0 0 0 0,0 0-1 0 0,0 0 1 0 0,0 0-1 0 0,0 0 1 0 0,0 0 0 0 0,0 0-1 0 0,0 0 1 0 0,0 0-1 0 0,0 0 1 0 0,0 0 0 0 0,0 0-1 0 0,-1 0 1 0 0,1 0 0 0 0,0 1-1 0 0,0-1 1 0 0,0 0-1 0 0,0 0 1 0 0,0 0 0 0 0,0 0-1 0 0,0 0 1 0 0,0 0-1 0 0,0 0 1 0 0,0 0 0 0 0,-1 0-1 0 0,1 0 1 0 0,0 0 0 0 0,0 0-1 0 0,0 0 1 0 0,0 0-1 0 0,0 0 1 0 0,0 0 0 0 0,0-1-1 0 0,0 1-1 0 0,-8 0 56 0 0,2 0 52 0 0,6 3-14 0 0,0 24 98 0 0,-3-21-99 0 0,2-5-86 0 0,0 1 0 0 0,-1-1 1 0 0,1 1-1 0 0,0 0 0 0 0,0-1 0 0 0,0 1 1 0 0,1 0-1 0 0,-1 0 0 0 0,0 0 1 0 0,1 0-1 0 0,-1 0 0 0 0,1-1 0 0 0,-1 2-7 0 0,0 31 78 0 0,1-30-72 0 0,0 75 231 0 0,0-1-57 0 0,0 15-16 0 0,0 50 37 0 0,0-141-198 0 0,0 0 1 0 0,0 0-1 0 0,0-1 0 0 0,1 1 1 0 0,-1 0-1 0 0,1 0 0 0 0,-1 0 1 0 0,1-1-1 0 0,0 1 0 0 0,0 0 1 0 0,0-1-1 0 0,0 1 0 0 0,0 0-3 0 0,0-1 3 0 0,0 1-1 0 0,0-1 1 0 0,0 1-1 0 0,-1 0 0 0 0,1-1 1 0 0,0 1-1 0 0,-1 0 1 0 0,1 0-1 0 0,-1 0 0 0 0,0-1 1 0 0,1 1-1 0 0,-1 0 0 0 0,0 0-2 0 0,-1 15 21 0 0,0-13-14 0 0,1 1 1 0 0,0 0-1 0 0,0-1 0 0 0,0 1 1 0 0,0-1-1 0 0,1 1 0 0 0,-1-1 1 0 0,1 1-1 0 0,2 3-7 0 0,4 7 48 0 0,-6-11-41 0 0,0-1-1 0 0,0 1 1 0 0,0 0-1 0 0,0 0 1 0 0,-1-1-1 0 0,1 1 1 0 0,-1 3-7 0 0,0 10 46 0 0,1-9-34 0 0,-1-1 0 0 0,1 0 0 0 0,1 0-1 0 0,-1 0 1 0 0,1 0 0 0 0,0 0 0 0 0,1 0-12 0 0,-1-1-6 0 0,-1-2 11 0 0,0-1 0 0 0,0 1 0 0 0,-1 0-1 0 0,1 0 1 0 0,-1-1 0 0 0,0 1-1 0 0,0 0 1 0 0,0 0 0 0 0,-1 1-5 0 0,1 5 17 0 0,0 0-4 0 0,0-1-1 0 0,1 0 1 0 0,0 0-1 0 0,0 1 0 0 0,1-1 1 0 0,1 0-1 0 0,2 8-12 0 0,-4-14 6 0 0,0 1 1 0 0,0-1-1 0 0,0 1 0 0 0,-1-1 1 0 0,0 0-1 0 0,0 1 0 0 0,0-1 1 0 0,0 1-7 0 0,2 14 2 0 0,4-2 2 0 0,-5-13 2 0 0,0 1 1 0 0,1-1-1 0 0,-1 1 0 0 0,0 0 0 0 0,-1-1 1 0 0,1 1-1 0 0,-1 0 0 0 0,0-1 0 0 0,0 1-6 0 0,0 12 11 0 0,-1 15-1 0 0,5-9 41 0 0,-2-16-42 0 0,7 25-2 0 0,-6-6 63 0 0,-3-22-65 0 0,0 0 0 0 0,0-1 0 0 0,0 1 0 0 0,1 0 0 0 0,-1-1 0 0 0,1 1 0 0 0,0-1 0 0 0,0 1 0 0 0,0-1 0 0 0,0 1 0 0 0,1 1-5 0 0,-1-2 4 0 0,1 1 1 0 0,-1-1 0 0 0,0 1-1 0 0,-1-1 1 0 0,1 1-1 0 0,0-1 1 0 0,-1 1-1 0 0,1 0 1 0 0,-1-1 0 0 0,0 1-1 0 0,0 2-4 0 0,0 11 42 0 0,0 20-13 0 0,0-23 13 0 0,0-11-40 0 0,0-1-1 0 0,0 1 0 0 0,0-1 0 0 0,1 1 0 0 0,-1-1 1 0 0,0 1-1 0 0,0-1 0 0 0,1 1 0 0 0,-1-1 0 0 0,1 1-1 0 0,10 17 11 0 0,-10-15-2 0 0,0 0-1 0 0,-1 0 1 0 0,1 0-1 0 0,-1 0 1 0 0,0 3-9 0 0,0-7 0 0 0,0 77 99 0 0,0 95 66 0 0,0-170-164 0 0,0 0-1 0 0,0-1 1 0 0,0 1 0 0 0,1 0 0 0 0,-1 0 0 0 0,1 0 0 0 0,-1-1-1 0 0,1 1 1 0 0,0 0 0 0 0,0-1 0 0 0,0 1 0 0 0,0 0-1 0 0,0-1 0 0 0,0 1 1 0 0,0-1 0 0 0,0 1 0 0 0,0 0 0 0 0,-1-1 0 0 0,1 1-1 0 0,0 0 1 0 0,-1 0 0 0 0,1 0 0 0 0,-1-1 0 0 0,1 1-1 0 0,-1 0 1 0 0,0 0 0 0 0,0 0-1 0 0,0 24 52 0 0,0 30-51 0 0,0-23 10 0 0,0-20 44 0 0,0-7 3 0 0,0 5-34 0 0,0-6 36 0 0,0 6 11 0 0,3-5-16 0 0,8 7-45 0 0,-6 1-10 0 0,6-9 0 0 0,-5 6 0 0 0,-6-10 0 0 0,1-1 0 0 0,0 0 0 0 0,0 1 0 0 0,0-1 0 0 0,-1 0 0 0 0,1 1 0 0 0,0-1 0 0 0,0 0 0 0 0,0 0 0 0 0,0 0 0 0 0,0 0 0 0 0,0 0 0 0 0,-1 0 0 0 0,2 0 0 0 0,12 0 11 0 0,-9 0 32 0 0,6 0-22 0 0,-5 0 22 0 0,7 0-33 0 0,37 0-10 0 0,-45 1 0 0 0,-3-2 0 0 0,23-13 0 0 0,-21 12 0 0 0,2 1 0 0 0,17 2 0 0 0,0 0 0 0 0,-20-2 0 0 0,20-13 0 0 0,-19 12 0 0 0,2 1 0 0 0,17 1 0 0 0,26 0 0 0 0,-47 0 0 0 0,0 0 0 0 0,-1 0 0 0 0,1 0 0 0 0,0-1 0 0 0,-1 1 0 0 0,1-1 0 0 0,0 1 0 0 0,-1-1 0 0 0,1 0 0 0 0,0 1 0 0 0,-1-1 0 0 0,1 0 0 0 0,-1 0 0 0 0,1 0 0 0 0,6-4 0 0 0,-7 4 0 0 0,1 0 0 0 0,-1 1 0 0 0,1 0 0 0 0,-1-1 0 0 0,1 1 0 0 0,-1 0 0 0 0,1 0 0 0 0,-1 0 0 0 0,1 0 0 0 0,-1 0 0 0 0,-1 0 0 0 0,6 0 1 0 0,0 0 5 0 0,15 0 51 0 0,-15 0-57 0 0,-4 0 16 0 0,3 0-38 0 0,4 0-35 0 0,5 0-46 0 0,-10 0 75 0 0,1 0-45 0 0,1 0-41 0 0,0 0-39 0 0,8 0-253 0 0,-3 0-108 0 0,-7 0 358 0 0,-1 0 35 0 0,2 3-184 0 0,-4-2 142 0 0,1 2-121 0 0,-2-2 41 0 0,1 1-68 0 0,1 0-80 0 0,-1-1-94 0 0,0 0 88 0 0,0 0-54 0 0,0-1-46 0 0,1 1-41 0 0,-1-1-154 0 0,1 0-40 0 0,0 0-186 0 0,2 0-503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36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0 5728 0 0,'0'0'166'0'0,"0"0"-43"0"0,0 0-11 0 0,0 0 35 0 0,0 0 119 0 0,0 0 218 0 0,0 0 18 0 0,0 3-24 0 0,0 8-104 0 0,0-8-44 0 0,0-3-8 0 0,0 0-30 0 0,0 2-119 0 0,0-1-166 0 0,0 0 0 0 0,0-1-1 0 0,0 1 1 0 0,0-1 0 0 0,0 1-1 0 0,-1 0 1 0 0,1-1 0 0 0,0 1 0 0 0,0-1-1 0 0,0 1 1 0 0,-1-1 0 0 0,1 1 0 0 0,0-1-1 0 0,-1 1 1 0 0,1-1 0 0 0,0 1-1 0 0,-1-1 1 0 0,1 1 0 0 0,-1-1 0 0 0,1 1-1 0 0,-1-1 1 0 0,1 0 0 0 0,-1 1 0 0 0,0-1-7 0 0,1 1 6 0 0,-1-1 1 0 0,1 1 0 0 0,-1-1-1 0 0,0 1 1 0 0,1-1 0 0 0,-1 1-1 0 0,1-1 1 0 0,-1 1 0 0 0,1 0-1 0 0,-1-1 1 0 0,1 1-1 0 0,0-1 1 0 0,-1 1 0 0 0,1 0-1 0 0,0 0 1 0 0,-1-1 0 0 0,1 1-1 0 0,0 0 1 0 0,0 0 0 0 0,0-1-1 0 0,0 1 1 0 0,-1 0 0 0 0,1 0-1 0 0,0-1 1 0 0,1 1-7 0 0,-1 28 205 0 0,0 0-35 0 0,0 28 94 0 0,0-55-254 0 0,0-1 0 0 0,0 1-1 0 0,0 0 1 0 0,0-1 0 0 0,1 1 0 0 0,-1 0 0 0 0,1-1 0 0 0,0 1 0 0 0,-1-1 0 0 0,1 1 0 0 0,0-1 0 0 0,0 1 0 0 0,0-1-10 0 0,5 13 65 0 0,-3 1-5 0 0,-3 30 145 0 0,0-26-136 0 0,0-4-15 0 0,-1-8-21 0 0,1 0-1 0 0,0 0 1 0 0,1-1-1 0 0,-1 1 1 0 0,1 0-1 0 0,1 0-32 0 0,4 9 99 0 0,-5-13-75 0 0,0 1-1 0 0,1-1 0 0 0,-1 0 1 0 0,-1 1-1 0 0,1 0 1 0 0,0-1-1 0 0,-1 1 1 0 0,0 1-24 0 0,0 16 149 0 0,0 0-14 0 0,0-11-54 0 0,0 6 83 0 0,2 1 9 0 0,5-1-46 0 0,-1 0-21 0 0,-4 1 28 0 0,-2 15 75 0 0,0 0-93 0 0,0 68 12 0 0,0-100-127 0 0,-1 1 0 0 0,1-1 0 0 0,0 0 0 0 0,0 1 0 0 0,0-1 0 0 0,0 1 1 0 0,0-1-1 0 0,0 1 0 0 0,0-1 0 0 0,0 1 0 0 0,0-1 0 0 0,0 1 0 0 0,0-1 0 0 0,1 1 0 0 0,-1-1 0 0 0,0 1 0 0 0,0-1 0 0 0,0 1 0 0 0,1-1 0 0 0,-1 1 0 0 0,0-1 0 0 0,1 0 0 0 0,-1 1 0 0 0,0-1 0 0 0,1 1 0 0 0,-1-1 0 0 0,0 0 0 0 0,1 1 0 0 0,-1-1 0 0 0,0 0 0 0 0,1 0 0 0 0,-1 1 0 0 0,1-1-1 0 0,0 0 2 0 0,-1 0 0 0 0,0 0 0 0 0,1 1 0 0 0,-1-1 0 0 0,1 0 0 0 0,-1 0-1 0 0,0 1 1 0 0,1-1 0 0 0,-1 0 0 0 0,0 1 0 0 0,1-1 0 0 0,-1 0 0 0 0,0 1-1 0 0,1-1 1 0 0,-1 0 0 0 0,0 1 0 0 0,0-1 0 0 0,1 1 0 0 0,-1-1-2 0 0,1 3 10 0 0,-1 0 0 0 0,1 0 1 0 0,0 0-1 0 0,-1 0 0 0 0,0 0 0 0 0,0 0 1 0 0,0 2-11 0 0,0-2 66 0 0,0-3 14 0 0,0 0-16 0 0,0 0-75 0 0,0 0-26 0 0,0 0-25 0 0,0 0-38 0 0,0 0-19 0 0,0 0-37 0 0,0 0-42 0 0,0 0-48 0 0,0 0-51 0 0,0 0-48 0 0,0 0-41 0 0,0 0-38 0 0,0 0-126 0 0,0 0-36 0 0,0 0-1299 0 0</inkml:trace>
  <inkml:trace contextRef="#ctx0" brushRef="#br0" timeOffset="279.71">1 361 6992 0 0,'0'0'157'0'0,"0"0"23"0"0,0 0 12 0 0,3-3-27 0 0,4-4-115 0 0,-1 3 18 0 0,27-12 914 0 0,-29 14-799 0 0,1 1 38 0 0,10 1 521 0 0,-7 0-412 0 0,0 0-100 0 0,-3-1-160 0 0,-1-1-83 0 0,9-4 196 0 0,-9 5-139 0 0,-1-1-1 0 0,1 1 1 0 0,-1 0 0 0 0,1 1 0 0 0,0-1 0 0 0,-1 0-1 0 0,1 1 1 0 0,0 0-44 0 0,16 0 204 0 0,-5 0-8 0 0,-1 0-45 0 0,16 0 43 0 0,-4 0-106 0 0,39 0 23 0 0,-24 0-310 0 0,-36 0 58 0 0,4-1-91 0 0,-1 0 52 0 0,0-2 17 0 0,3-1-25 0 0,0-1-23 0 0,8 2-301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16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82 5904 0 0,'0'0'132'0'0,"0"0"17"0"0,0 0 11 0 0,-1 0-51 0 0,-1 0-7 0 0,-7-2 203 0 0,8 2-279 0 0,1 0-1 0 0,0-1 1 0 0,-1 1 0 0 0,1-1 0 0 0,0 1-1 0 0,-1 0 1 0 0,1-1 0 0 0,0 1-1 0 0,-1-1 1 0 0,1 1 0 0 0,0-1-1 0 0,0 1 1 0 0,0-1 0 0 0,-1 1 0 0 0,1-1-1 0 0,0 1 1 0 0,0-1 0 0 0,0 0-1 0 0,0 1 1 0 0,0-1 0 0 0,0 1-1 0 0,0-1-25 0 0,0 1 9 0 0,0 0 0 0 0,0 0-1 0 0,0 0 1 0 0,0-1 0 0 0,0 1-1 0 0,0 0 1 0 0,0 0 0 0 0,0 0-1 0 0,0 0 1 0 0,0 0 0 0 0,0 0-1 0 0,0 0 1 0 0,0 0 0 0 0,0 0-1 0 0,0-1 1 0 0,0 1 0 0 0,0 0-1 0 0,0 0 1 0 0,0 0 0 0 0,0 0-1 0 0,0 0 1 0 0,0 0-1 0 0,0 0 1 0 0,0 0 0 0 0,0 0-1 0 0,0 0 1 0 0,0 0 0 0 0,0-1-1 0 0,0 1 1 0 0,0 0 0 0 0,0 0-1 0 0,0 0 1 0 0,-1 0 0 0 0,1 0-1 0 0,0 0 1 0 0,0 0 0 0 0,0 0-1 0 0,0 0 1 0 0,0 0 0 0 0,0 0-1 0 0,0 0 1 0 0,0 0 0 0 0,0 0-1 0 0,0 0 1 0 0,-1 0 0 0 0,1 0-1 0 0,0 0 1 0 0,0 0 0 0 0,0 0-1 0 0,0 0 1 0 0,0 0-1 0 0,0 0 1 0 0,0 0 0 0 0,0 0-1 0 0,0 0 1 0 0,0 0 0 0 0,-1 0-9 0 0,0 0 65 0 0,-2 0 53 0 0,-2 0 132 0 0,-14 0 643 0 0,12 0-563 0 0,2 1-135 0 0,3 0-147 0 0,1 0-39 0 0,-4 6 203 0 0,5-7-198 0 0,0 1-1 0 0,-1-1 1 0 0,1 0-1 0 0,0 1 1 0 0,0-1-1 0 0,-1 1 1 0 0,1-1-1 0 0,0 0 1 0 0,-1 1-1 0 0,1-1 1 0 0,-1 1-1 0 0,1-1 0 0 0,0 0 1 0 0,-1 0-1 0 0,1 1 1 0 0,-1-1-1 0 0,1 0 1 0 0,-1 0-1 0 0,1 0 1 0 0,-1 1-1 0 0,1-1 1 0 0,-1 0-1 0 0,1 0 1 0 0,-1 0-1 0 0,1 0 1 0 0,-1 0-1 0 0,1 0 1 0 0,-1 0-1 0 0,1 0 1 0 0,-1 0-1 0 0,1 0 1 0 0,-1-1-14 0 0,-6 1 141 0 0,-10 1 460 0 0,13 0-480 0 0,3-1-101 0 0,0 1-34 0 0,-4 6 167 0 0,4-6-145 0 0,1-1 1 0 0,0 1 0 0 0,0-1 0 0 0,0 0 0 0 0,-1 1 0 0 0,1-1-1 0 0,0 0 1 0 0,0 1 0 0 0,-1-1 0 0 0,1 0 0 0 0,0 1 0 0 0,-1-1 0 0 0,1 0-1 0 0,0 0 1 0 0,-1 1 0 0 0,1-1 0 0 0,-1 0 0 0 0,1 0 0 0 0,0 0-1 0 0,-1 1 1 0 0,1-1 0 0 0,-1 0 0 0 0,1 0 0 0 0,-1 0 0 0 0,1 0-1 0 0,0 0 1 0 0,-1 0 0 0 0,1 0 0 0 0,-1 0 0 0 0,1 0 0 0 0,-1 0-9 0 0,-4 3 189 0 0,-9 8-80 0 0,0-6-39 0 0,9 6-6 0 0,-6-6-11 0 0,6 6-42 0 0,0-9-1 0 0,2-1 14 0 0,-6 15 2 0 0,-24 50-14 0 0,28-58-12 0 0,4-6 0 0 0,0-1 0 0 0,0 1 0 0 0,0-1 0 0 0,1 1 0 0 0,-1-1 0 0 0,0 1 0 0 0,1 0 0 0 0,-1-1 0 0 0,1 1 0 0 0,-1 0 0 0 0,1-1 0 0 0,0 1 0 0 0,0 0 0 0 0,0 0 0 0 0,0 29 13 0 0,0 20 91 0 0,0-2-15 0 0,0-49-86 0 0,-1 1 0 0 0,1-1 0 0 0,0 1 0 0 0,0-1 0 0 0,0 1 0 0 0,0-1 0 0 0,0 1 0 0 0,0-1 0 0 0,0 1 0 0 0,0-1 0 0 0,0 1 0 0 0,1 0 0 0 0,-1-1 0 0 0,0 1 0 0 0,0-1 0 0 0,0 0-1 0 0,1 1 1 0 0,-1-1 0 0 0,0 1 0 0 0,0-1 0 0 0,1 1 0 0 0,-1-1 0 0 0,0 0 0 0 0,1 1 0 0 0,-1-1 0 0 0,1 1 0 0 0,-1-1 0 0 0,0 0 0 0 0,1 0 0 0 0,-1 1 0 0 0,1-1 0 0 0,0 0-3 0 0,5 5 43 0 0,0 9 21 0 0,7 2 2 0 0,-7-11-45 0 0,0-1 1 0 0,0 0-1 0 0,0 0 0 0 0,0 0 0 0 0,1-1 1 0 0,0 0-22 0 0,-1 0 27 0 0,-5-2-20 0 0,0-1-1 0 0,1 1 1 0 0,-1-1 0 0 0,1 0-1 0 0,-1 1 1 0 0,1-1 0 0 0,-1 0-1 0 0,1 0 1 0 0,-1 0-1 0 0,1 0-6 0 0,-1 0 7 0 0,1 0-1 0 0,0 0 1 0 0,-1 0-1 0 0,1 0 1 0 0,-1 0-1 0 0,1 1 0 0 0,-1-1 1 0 0,0 0-1 0 0,1 1 1 0 0,-1 0-7 0 0,8 4 30 0 0,-8-4-23 0 0,1 0 0 0 0,-1 0 1 0 0,1-1-1 0 0,-1 1 0 0 0,1 0 0 0 0,-1 0 0 0 0,1-1 0 0 0,0 1 0 0 0,-1-1 0 0 0,1 0 0 0 0,0 1 0 0 0,-1-1 0 0 0,1 0 0 0 0,0 0-7 0 0,24 0 107 0 0,30 0 71 0 0,-39-2-120 0 0,-1-4-18 0 0,0-1-1 0 0,1 6 18 0 0,-15 1-43 0 0,0-1 1 0 0,1 1-1 0 0,-1 0 1 0 0,1-1 0 0 0,-1 1-1 0 0,0-1 1 0 0,1 0-1 0 0,-1 0 1 0 0,0 0 0 0 0,0 0-1 0 0,2-1-14 0 0,19-8 176 0 0,-4 1-68 0 0,-12 6-40 0 0,2-2 42 0 0,13-8 28 0 0,-14-1-2 0 0,4 7-7 0 0,-11 7-121 0 0,0-1 1 0 0,0 1-1 0 0,0-1 1 0 0,0 1-1 0 0,0-1 0 0 0,0 1 1 0 0,0-1-1 0 0,0 0 1 0 0,0 1-1 0 0,0-1 0 0 0,0 0 1 0 0,-1 0-1 0 0,1 0 1 0 0,0 0-1 0 0,0 0 1 0 0,-1 0-9 0 0,1-1 9 0 0,0 1 0 0 0,-1 0 1 0 0,0-1-1 0 0,1 1 0 0 0,-1-1 1 0 0,0 1-1 0 0,0-1 0 0 0,0 1 1 0 0,0-1-1 0 0,0 0-9 0 0,0 1 7 0 0,0-1 1 0 0,0 1-1 0 0,0-1 1 0 0,0 1-1 0 0,1-1 1 0 0,-1 1-1 0 0,0-1 1 0 0,1 1-1 0 0,-1 0 1 0 0,1-1-8 0 0,4-6 34 0 0,-4 6-26 0 0,0 1 0 0 0,0-1-1 0 0,0 1 1 0 0,0-1 0 0 0,-1 1-1 0 0,1-1 1 0 0,0 0 0 0 0,-1 1 0 0 0,0-1-1 0 0,1 0 1 0 0,-1 1 0 0 0,0-1-1 0 0,0 0 1 0 0,1 0-8 0 0,-1-54 117 0 0,0 30-19 0 0,0 24-94 0 0,0-1 1 0 0,-1 0 0 0 0,1 1-1 0 0,0-1 1 0 0,-1 0-1 0 0,0 1 1 0 0,1-1 0 0 0,-1 1-1 0 0,0-1 1 0 0,0 1-1 0 0,-2-2-4 0 0,2 1 5 0 0,0 1 0 0 0,0-1 0 0 0,0 1 0 0 0,0-1 0 0 0,0 1 0 0 0,1-1-1 0 0,-1 1 1 0 0,1-1 0 0 0,-1 0 0 0 0,1 1 0 0 0,0-3-5 0 0,-2-11 52 0 0,-5 3-37 0 0,-3-10-15 0 0,9 20 1 0 0,0 0 0 0 0,0 0 1 0 0,-1 0-1 0 0,1 1 0 0 0,-1-1 1 0 0,0 0-1 0 0,0 1 0 0 0,0-1-1 0 0,-11-5 43 0 0,7-6-32 0 0,-5-2-11 0 0,9 11-2 0 0,2 4 4 0 0,-1 1 0 0 0,1-1 0 0 0,0 0 0 0 0,-1 1 0 0 0,1-1 0 0 0,0 0 0 0 0,-1 1 0 0 0,1-1 0 0 0,-1 1-1 0 0,1-1 1 0 0,-1 1 0 0 0,1-1 0 0 0,-1 1 0 0 0,1-1 0 0 0,-1 1 0 0 0,1-1 0 0 0,-1 1 0 0 0,0 0 0 0 0,1-1 0 0 0,-1 1 0 0 0,0 0 0 0 0,0-1-2 0 0,-4-1 12 0 0,-8-9-13 0 0,8 5-50 0 0,5 1 37 0 0,-1 0 1 0 0,-10 2-71 0 0,-2 3-87 0 0,10 0 78 0 0,3 0 88 0 0,0 0 0 0 0,0 0 0 0 0,-1 0 0 0 0,1 0 0 0 0,0 0 0 0 0,0 0 0 0 0,0 0 0 0 0,0 0 0 0 0,0 0 0 0 0,0 0 0 0 0,0 0 0 0 0,0 0 0 0 0,0 0 0 0 0,0 0 0 0 0,-1 0 0 0 0,1 0 0 0 0,0 0 1 0 0,0 0-1 0 0,0 0 0 0 0,0 0 0 0 0,0 0 0 0 0,0 0 0 0 0,0 0 0 0 0,0 0 0 0 0,0 0 0 0 0,0 0 0 0 0,0 0 0 0 0,-1 0 0 0 0,1 0 0 0 0,0 0 0 0 0,0-1 0 0 0,0 1 0 0 0,0 0 0 0 0,0 0 0 0 0,0 0 0 0 0,0 0 0 0 0,0 0 0 0 0,0 0 0 0 0,0 0 0 0 0,0 0 0 0 0,0 0 0 0 0,0 0 0 0 0,0-1 0 0 0,0 1 0 0 0,0 0 0 0 0,0 0 0 0 0,0 0 0 0 0,0 0 0 0 0,0 0 0 0 0,0 0 0 0 0,0 0 0 0 0,0 0 0 0 0,0 0 0 0 0,0 0 0 0 0,0-1 0 0 0,0 1 0 0 0,0 0 5 0 0,0 0-170 0 0,0-1 60 0 0,0 1 52 0 0,0-1 44 0 0,0 1 80 0 0,0-2 252 0 0,0 1-269 0 0,0 0-62 0 0,0 1-35 0 0,0-1-35 0 0,0 1-40 0 0,0-1-46 0 0,0 1-67 0 0,0-1-65 0 0,0 1-68 0 0,0-1-77 0 0,0 0-82 0 0,0 0-87 0 0,0 0-94 0 0,0 1-100 0 0,0 0-967 0 0,0 0-1006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16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 7200 0 0,'0'0'165'0'0,"0"0"22"0"0,0 0 6 0 0,0 0 43 0 0,0 0-95 0 0,0 0 113 0 0,0 0 211 0 0,0 0 14 0 0,0 0-19 0 0,0 0-83 0 0,0 0-32 0 0,-3 3-7 0 0,-8 7-14 0 0,8-7-50 0 0,3-3-18 0 0,0 0-6 0 0,0 0-12 0 0,0 0-39 0 0,0 0-20 0 0,-2 3-3 0 0,0-2-157 0 0,1 1 1 0 0,0-1 0 0 0,0 1 0 0 0,0-1 0 0 0,0 1-1 0 0,0-1 1 0 0,0 1 0 0 0,0 0 0 0 0,1-1 0 0 0,-1 1-1 0 0,1 0 1 0 0,-1 0 0 0 0,1 1-20 0 0,-2 11 157 0 0,2 4 83 0 0,0-11-129 0 0,1 2 1 0 0,7 7 257 0 0,-5-12-316 0 0,-1-1-48 0 0,1 13 166 0 0,-4 1-48 0 0,1-14-107 0 0,0-1 0 0 0,-1 1 0 0 0,1-1 0 0 0,0 1 0 0 0,0 0 1 0 0,1-1-1 0 0,-1 1 0 0 0,0-1 0 0 0,1 1 0 0 0,-1-1 0 0 0,1 1 1 0 0,0-1-17 0 0,10 12 97 0 0,-8-11-11 0 0,-2 0-37 0 0,-2 8-10 0 0,1-6-6 0 0,0-1-13 0 0,0 0 1 0 0,1 0 0 0 0,0 0 0 0 0,0 0 0 0 0,0 0-1 0 0,0 0 1 0 0,0 0 0 0 0,1 0 0 0 0,0 0 0 0 0,1 2-21 0 0,-2-4 14 0 0,0 0 0 0 0,-1 0 0 0 0,1 0 0 0 0,-1 0 0 0 0,0 0 1 0 0,1-1-1 0 0,-1 1 0 0 0,0 0 0 0 0,0 0 0 0 0,0 0 1 0 0,-1 2-15 0 0,1-2 14 0 0,0 0 0 0 0,0 0 0 0 0,0-1 0 0 0,0 1 0 0 0,0 0 1 0 0,0 0-1 0 0,0 0 0 0 0,1 0 0 0 0,-1 0 0 0 0,1 0 1 0 0,0 1-15 0 0,10 11 106 0 0,-9-11-4 0 0,0 1-45 0 0,-3 5-13 0 0,1-6-9 0 0,0 46 309 0 0,1-39-271 0 0,5-4-11 0 0,-2-3-12 0 0,-1 1 36 0 0,-1 9 122 0 0,-2-7-156 0 0,-1 2-32 0 0,1-2 23 0 0,1-1 31 0 0,-1 0 52 0 0,-3-3-67 0 0,-8 9-37 0 0,9-8 37 0 0,2 0-4 0 0,0 3-56 0 0,0-1-37 0 0,0-3-69 0 0,0-2-49 0 0,0 0-223 0 0,0 0-33 0 0,0 0-4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17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 5696 0 0,'0'0'132'0'0,"0"0"17"0"0,0 0 10 0 0,0 0-51 0 0,0 0 0 0 0,0 0 47 0 0,0 0 142 0 0,0 0 260 0 0,0 0 19 0 0,0 0-11 0 0,0 0-73 0 0,0 0-38 0 0,0 0-6 0 0,0 0-10 0 0,0 0-38 0 0,0 0-16 0 0,3 0-6 0 0,0 0-247 0 0,-1 1-80 0 0,0-1 0 0 0,0 0 0 0 0,0 0 0 0 0,0 0 0 0 0,-1 0 0 0 0,1-1 1 0 0,0 1-1 0 0,0 0 0 0 0,0-1 0 0 0,0 1 0 0 0,1-1-51 0 0,1-6 201 0 0,-3 6-188 0 0,-1 1-1 0 0,0-1 1 0 0,0 1 0 0 0,1-1 0 0 0,-1 1 0 0 0,0 0-1 0 0,1-1 1 0 0,-1 1 0 0 0,0 0 0 0 0,1-1 0 0 0,-1 1-1 0 0,1 0 1 0 0,-1-1 0 0 0,0 1 0 0 0,1 0 0 0 0,-1-1-1 0 0,1 1 1 0 0,-1 0 0 0 0,1 0 0 0 0,-1 0 0 0 0,1 0 0 0 0,-1 0-1 0 0,1-1 1 0 0,-1 1 0 0 0,1 0 0 0 0,-1 0 0 0 0,1 0-1 0 0,-1 0 1 0 0,1 0 0 0 0,-1 1 0 0 0,1-1 0 0 0,0 0-13 0 0,6 0 143 0 0,10 0 361 0 0,-13-1-401 0 0,1-1-85 0 0,3-3 94 0 0,-1 0-25 0 0,-1 3 6 0 0,0 1 28 0 0,2 0 55 0 0,12 1 0 0 0,-9 0-103 0 0,5 0 39 0 0,-9 1-75 0 0,-5-1-33 0 0,0 0-1 0 0,1 0 1 0 0,-1 0 0 0 0,0 0-1 0 0,0 0 1 0 0,1-1 0 0 0,-1 1-1 0 0,0-1 1 0 0,0 1 0 0 0,1-1-4 0 0,6-4 0 0 0,-8 4 4 0 0,1 0 0 0 0,-1 0-1 0 0,1 0 1 0 0,-1 0 0 0 0,1 0 0 0 0,-1 1-1 0 0,1-1 1 0 0,0 1 0 0 0,-1-1 0 0 0,1 1 0 0 0,0 0-1 0 0,-1-1 1 0 0,1 1 0 0 0,0 0-4 0 0,2 0-158 0 0,0 0 64 0 0,0 0 53 0 0,0 0 45 0 0,5 0 101 0 0,10 0 306 0 0,-13 0-336 0 0,0 0-67 0 0,-3 0-44 0 0,1 0-38 0 0,-1 0-42 0 0,0 0-48 0 0,1 0-70 0 0,-1 0-66 0 0,1 0-74 0 0,-1 0-79 0 0,0 0-85 0 0,1 0-92 0 0,-1 0-99 0 0,0 0-104 0 0,-1 0-918 0 0,-1 0-996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18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5192 0 0,'0'0'151'0'0,"0"0"-36"0"0,0 0-1 0 0,0 0 44 0 0,0 0 138 0 0,0 0 256 0 0,0 0 22 0 0,0 0-24 0 0,0 0-104 0 0,0 0-44 0 0,0 0-8 0 0,0 0-4 0 0,0 0-6 0 0,0 0-6 0 0,0 0-2 0 0,0 0-7 0 0,0 0-28 0 0,0 0-11 0 0,0 0-2 0 0,0 0-11 0 0,0 0-44 0 0,0 0-17 0 0,0 0-6 0 0,0 0-6 0 0,0 2-16 0 0,0 0-177 0 0,0 2-5 0 0,0-2 10 0 0,0 1 51 0 0,0 0 81 0 0,-3-3 20 0 0,-8 0-67 0 0,8 0-28 0 0,3 3-25 0 0,0 0-38 0 0,0 5 18 0 0,0-6 14 0 0,0 1-8 0 0,0 12 8 0 0,0 25 174 0 0,0-13-173 0 0,0-25-80 0 0,1-1 0 0 0,-1 1 0 0 0,0-1 1 0 0,0 1-1 0 0,1-1 0 0 0,-1 0 0 0 0,1 1 0 0 0,0-1 1 0 0,-1 1-1 0 0,1-1 0 0 0,1 1-3 0 0,5 7 56 0 0,-4-5 76 0 0,-2 0-56 0 0,-2 5-7 0 0,1-6-18 0 0,-1 9 93 0 0,1 11 57 0 0,3-9-178 0 0,3-6-23 0 0,0 2 0 0 0,-4 21 0 0 0,-2-11-22 0 0,0-1 53 0 0,0 45 212 0 0,0-36-183 0 0,0-26-60 0 0,0-1 0 0 0,0 1 0 0 0,1 0 0 0 0,-1 0 0 0 0,0-1 0 0 0,1 1 0 0 0,0 0 0 0 0,-1-1 0 0 0,1 1 0 0 0,0-1 0 0 0,0 1 0 0 0,-1-1 0 0 0,1 1 0 0 0,1-1 0 0 0,3 8 0 0 0,-5-8 1 0 0,1 1 0 0 0,-1-1 0 0 0,1 0 0 0 0,-1 1 0 0 0,0-1 0 0 0,0 1 0 0 0,0-1 0 0 0,1 1 0 0 0,-1-1 0 0 0,-1 1-1 0 0,1 5 104 0 0,0-1-65 0 0,0 11-107 0 0,0-10 82 0 0,0-3 44 0 0,0 0 51 0 0,0 1 81 0 0,0 0 89 0 0,0 0 105 0 0,0 1 120 0 0,0-4-397 0 0,0 9-70 0 0,0-8 39 0 0,0-3-1 0 0,0 0-10 0 0,0 0-39 0 0,0 0-78 0 0,0 0-35 0 0,0 0-128 0 0,0 0 100 0 0,0 0-66 0 0,0 0-87 0 0,0 0 83 0 0,0 0-42 0 0,0 0-42 0 0,0 0-43 0 0,0 0-37 0 0,0 0-35 0 0,0 0-248 0 0,0 0-56 0 0,0 0-811 0 0,0 0-636 0 0,0 0-1212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19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427 215 6160 0 0,'0'0'133'0'0,"0"0"23"0"0,0 0 13 0 0,0 0 30 0 0,0 0 77 0 0,0 0 39 0 0,-3 0 5 0 0,-10 0-18 0 0,-1 0-64 0 0,11 0-34 0 0,0 0-4 0 0,1 0-180 0 0,-1 0 57 0 0,-14 0 304 0 0,12 0-283 0 0,2 0 86 0 0,1 2 1 0 0,-3 2-169 0 0,0-1 40 0 0,-1 0 53 0 0,-5-1 104 0 0,-9 0 149 0 0,7-2-218 0 0,13 0-143 0 0,-6 3 129 0 0,5-2-116 0 0,0 0 0 0 0,-1 0 0 0 0,1 0 1 0 0,0 0-1 0 0,-1 0 0 0 0,1 0 0 0 0,-1 0 0 0 0,1 0 1 0 0,-1-1-1 0 0,0 1 0 0 0,-1 0-14 0 0,-10 1 127 0 0,5-2-24 0 0,-1 1 39 0 0,-2 1-33 0 0,2 3-35 0 0,8-4-62 0 0,-1 0 0 0 0,0 0 0 0 0,0 0 0 0 0,0 0 0 0 0,0 0 0 0 0,0-1 0 0 0,0 1 0 0 0,0 0 0 0 0,0-1 0 0 0,-1 0-1 0 0,1 1 1 0 0,0-1 0 0 0,-1 0-12 0 0,-1 0 9 0 0,1-1-3 0 0,1 1 1 0 0,-1 0-1 0 0,1 0 1 0 0,-1 1-1 0 0,1-1 1 0 0,0 0-1 0 0,-1 1 1 0 0,1-1-1 0 0,-2 2-6 0 0,-5 3 11 0 0,-3 2-11 0 0,-3-6 60 0 0,12-1-53 0 0,-10 0 25 0 0,2 3 35 0 0,8 4-10 0 0,3-6-55 0 0,0-1-1 0 0,0 0 1 0 0,0 0-1 0 0,0 0 0 0 0,0 1 1 0 0,0-1-1 0 0,0 0 1 0 0,-1 0-1 0 0,1 0 0 0 0,0 0 1 0 0,0 1-1 0 0,0-1 1 0 0,0 0-1 0 0,0 0 1 0 0,0 0-1 0 0,0 0 0 0 0,0 1 1 0 0,0-1-1 0 0,-1 0 1 0 0,1 0-1 0 0,0 0 1 0 0,0 0-1 0 0,0 0 0 0 0,0 1 1 0 0,0-1-1 0 0,-1 0 1 0 0,1 0-1 0 0,0 0 0 0 0,0 0 1 0 0,0 0-1 0 0,0 0 1 0 0,-1 0-1 0 0,1 0 1 0 0,0 0-1 0 0,0 0 0 0 0,0 0 1 0 0,-1 0-2 0 0,-27 2 125 0 0,17-2-168 0 0,-10 0 81 0 0,21-3 42 0 0,0-8-12 0 0,0 11-67 0 0,0 0 0 0 0,0 0 0 0 0,0 0 0 0 0,0 0 0 0 0,0 0 0 0 0,0-1 0 0 0,0 1 1 0 0,0 0-1 0 0,0 0 0 0 0,0 0 0 0 0,0 0 0 0 0,0 0 0 0 0,0 0 0 0 0,0 0 0 0 0,0 0 1 0 0,0 0-1 0 0,0-1 0 0 0,0 1 0 0 0,0 0 0 0 0,0 0 0 0 0,0 0 0 0 0,0 0 0 0 0,0 0 1 0 0,0 0-1 0 0,0 0 0 0 0,-1 0 0 0 0,1 0 0 0 0,0 0 0 0 0,0 0 0 0 0,0 0 0 0 0,0-1 1 0 0,0 1-1 0 0,0 0 0 0 0,0 0 0 0 0,0 0 0 0 0,0 0 0 0 0,0 0 0 0 0,0 0 0 0 0,0 0 1 0 0,-1 0-1 0 0,1 0 0 0 0,0 0 0 0 0,0 0 0 0 0,0 0 0 0 0,0 0 0 0 0,0 0 0 0 0,0 0 1 0 0,0 0-1 0 0,0 0 0 0 0,0 0 0 0 0,-1 0 0 0 0,1 0 0 0 0,0 0 0 0 0,0 0 0 0 0,0 0 1 0 0,0 0-1 0 0,0 0-1 0 0,-14-2 53 0 0,1-9-32 0 0,10 5 22 0 0,3-21 69 0 0,0 24-23 0 0,3 0-7 0 0,0 0-63 0 0,-2 1 1 0 0,11-23 21 0 0,4-7-25 0 0,-2 15 64 0 0,-12 16-70 0 0,-1 0 0 0 0,0-1 1 0 0,1 1-1 0 0,-1-1 0 0 0,0 1 1 0 0,0-1-1 0 0,0 1 0 0 0,0-1 1 0 0,0 0-1 0 0,0 1 0 0 0,0-1 1 0 0,-1 0-1 0 0,1 0 1 0 0,-1 0-1 0 0,1 1 0 0 0,-1-1 1 0 0,0-1-11 0 0,3-2 80 0 0,24-23 90 0 0,-22 23-9 0 0,-5-1-88 0 0,1 1-13 0 0,10 0 100 0 0,-6-6-27 0 0,2 6-107 0 0,-6 4-26 0 0,-1 1 1 0 0,1 0-1 0 0,-1 0 0 0 0,0 0 1 0 0,1-1-1 0 0,-1 1 0 0 0,0 0 1 0 0,1 0-1 0 0,-1-1 1 0 0,0 1-1 0 0,1 0 0 0 0,-1-1 1 0 0,0 1-1 0 0,1 0 0 0 0,-1-1 1 0 0,0 1-1 0 0,0-1 1 0 0,0 1-1 0 0,1 0 0 0 0,-1-1 1 0 0,0 1-1 0 0,0-1 0 0 0,0 1 1 0 0,0 0-1 0 0,0-1 0 0 0,0 1 1 0 0,0-1-1 0 0,0 1 1 0 0,0-1-1 0 0,0 1 0 0 0,0-1 0 0 0,3-4 43 0 0,8-6-58 0 0,-6 5-100 0 0,-1 2 56 0 0,1-1 14 0 0,-3 3 19 0 0,1 0-58 0 0,-3 2 125 0 0,0 0 58 0 0,0 0 12 0 0,0 0-6 0 0,0 0-28 0 0,0 0-11 0 0,2 0-13 0 0,-1 0-47 0 0,9-1 4 0 0,-4 4 57 0 0,5 11-7 0 0,-11-12-50 0 0,1 1 1 0 0,0-1-1 0 0,-1 1 1 0 0,0-1-1 0 0,0 0 1 0 0,0 1-1 0 0,0-1 1 0 0,0 3-11 0 0,0-4 7 0 0,0 1 1 0 0,-1-1-1 0 0,1 1 0 0 0,0 0 1 0 0,1-1-1 0 0,-1 1 1 0 0,0-1-1 0 0,0 1 0 0 0,0-1 1 0 0,1 1-1 0 0,-1-1 1 0 0,1 1-1 0 0,0-1 1 0 0,-1 1-8 0 0,7 2 18 0 0,-6-4-17 0 0,-1 1 1 0 0,0-1 0 0 0,1 0-1 0 0,-1 0 1 0 0,1 1-1 0 0,-1-1 1 0 0,1 0 0 0 0,-1 1-1 0 0,0-1 1 0 0,1 0-1 0 0,-1 1 1 0 0,0-1 0 0 0,1 1-1 0 0,-1-1 1 0 0,0 1-1 0 0,0-1 1 0 0,1 1 0 0 0,-1-1-1 0 0,0 1 1 0 0,0-1-1 0 0,0 1 1 0 0,0-1 0 0 0,0 1-1 0 0,0-1 1 0 0,0 1-1 0 0,0-1 1 0 0,0 1 0 0 0,0-1-1 0 0,0 1 1 0 0,0-1-1 0 0,0 1 1 0 0,0 0-2 0 0,-1 4 7 0 0,2-3-4 0 0,13 23-2 0 0,-14-23-1 0 0,1-1 0 0 0,-1 1 0 0 0,0-1 0 0 0,1 1 0 0 0,-1-1 0 0 0,0 1 0 0 0,0-1 0 0 0,0 1 0 0 0,0-1 0 0 0,0 1 0 0 0,0-1 0 0 0,0 1 0 0 0,0-1 0 0 0,0 1 0 0 0,1-1 0 0 0,-1 1 0 0 0,0-1 0 0 0,0 1 0 0 0,1-1 0 0 0,-1 1 0 0 0,1-1 0 0 0,59 114 0 0 0,-59-114 0 0 0,-1 1 0 0 0,1-1 0 0 0,-1 1 0 0 0,0-1 0 0 0,1 1 0 0 0,-1-1 0 0 0,0 1 0 0 0,0-1 0 0 0,0 1 0 0 0,0-1 0 0 0,0 1 0 0 0,0-1 0 0 0,0 1 0 0 0,0-1 0 0 0,0 1 0 0 0,0-1 0 0 0,1 1 0 0 0,-1-1 0 0 0,0 1 0 0 0,1-1 0 0 0,0 1 0 0 0,4 6 0 0 0,-4-7 0 0 0,0 1 0 0 0,0-1 0 0 0,-1 1 0 0 0,1-1 0 0 0,0 1 0 0 0,0 0 0 0 0,-1-1 0 0 0,1 1 0 0 0,-1 0 0 0 0,1-1 0 0 0,-1 1 0 0 0,0 0 0 0 0,0-1 0 0 0,0 1 0 0 0,0 0-1 0 0,0 0 1 0 0,1 0 0 0 0,-1 0 0 0 0,0 0 0 0 0,1 0 0 0 0,-1-1 0 0 0,1 1-1 0 0,0 0 1 0 0,-1-1 0 0 0,1 1 0 0 0,0 0 0 0 0,0-1 0 0 0,0 1 0 0 0,0 0 1 0 0,0-1 1 0 0,0 1 0 0 0,0-1 0 0 0,0 1 0 0 0,0 0-1 0 0,-1 0 1 0 0,1-1 0 0 0,-1 1 0 0 0,1 0 0 0 0,-1 0-1 0 0,0 0 1 0 0,1 0 0 0 0,-1 0-2 0 0,0-1 11 0 0,0 1 0 0 0,0 0-1 0 0,0-1 1 0 0,1 1 0 0 0,-1-1 0 0 0,0 1 0 0 0,1 0-1 0 0,0-1 1 0 0,-1 1 0 0 0,1-1 0 0 0,0 1 0 0 0,0-1 0 0 0,0 0-11 0 0,5 13 68 0 0,-5-7-58 0 0,0 2 42 0 0,-2-5-21 0 0,1-1 1 0 0,1 0-1 0 0,-1 0 1 0 0,0 1-1 0 0,1-1 1 0 0,0 0-1 0 0,-1 0 1 0 0,2 2-32 0 0,9 8 120 0 0,-9-7 0 0 0,-2 7-6 0 0,0 1-22 0 0,0-9-13 0 0,0 9-12 0 0,0-8-78 0 0,0-3-94 0 0,0 0-94 0 0,0-2 50 0 0,0 0-38 0 0,0-1-42 0 0,0 1-39 0 0,0 0-373 0 0,0 0 83 0 0,0-1-53 0 0,0 2-723 0 0,0 3-569 0 0,0 4-1078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2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0 131 7136 0 0,'0'0'165'0'0,"0"0"22"0"0,0 0 6 0 0,0-2-28 0 0,0-5-116 0 0,0 3 17 0 0,0 1 66 0 0,3 3 152 0 0,8 0 253 0 0,-9 0 21 0 0,-2-3-24 0 0,0-8-106 0 0,0 8-48 0 0,3 1-10 0 0,8-9-25 0 0,-9 9-207 0 0,0 1-37 0 0,2 0 10 0 0,4 2-33 0 0,-8-1-45 0 0,1 0-29 0 0,-1 0-1 0 0,0 0 1 0 0,0 0-1 0 0,0 0 1 0 0,0 0-1 0 0,0 0 1 0 0,0 0 0 0 0,0 0-1 0 0,0 0 1 0 0,0 0-1 0 0,1 0 1 0 0,-1 0-1 0 0,0 0 1 0 0,0 0-1 0 0,0 0 1 0 0,0 0-1 0 0,0 0 1 0 0,0 0-1 0 0,0 0 1 0 0,0 0-1 0 0,0 0 1 0 0,0 0 0 0 0,1 0-1 0 0,-1 0 1 0 0,0 0-1 0 0,0 0 1 0 0,0 0-1 0 0,0 0 1 0 0,0 0-1 0 0,0 0 1 0 0,0 0-1 0 0,0 0 1 0 0,0-1-1 0 0,0 1 1 0 0,0 0-1 0 0,0 0 1 0 0,0 0 0 0 0,0 0-1 0 0,0 0 1 0 0,0 0-1 0 0,0 0 1 0 0,0 0-1 0 0,0 0 1 0 0,0 0-1 0 0,0-1 1 0 0,0 1-1 0 0,0 0 1 0 0,0 0-1 0 0,0 0 1 0 0,0 0-1 0 0,0 0 1 0 0,0 0 0 0 0,0 0-1 0 0,0 0 1 0 0,0 0-1 0 0,0 0 1 0 0,0-1-4 0 0,0 1 11 0 0,0-1 0 0 0,0 1 0 0 0,0-1 1 0 0,0 0-1 0 0,0 1 0 0 0,0-1 0 0 0,1 1 1 0 0,-1-1-1 0 0,0 0 0 0 0,0 1 0 0 0,0-1 1 0 0,1 1-1 0 0,-1-1 0 0 0,0 1 1 0 0,1-1-1 0 0,-1 1 0 0 0,1-1-11 0 0,-1 1 9 0 0,0-1 1 0 0,1 1-1 0 0,0 0 0 0 0,-1-1 0 0 0,1 1 1 0 0,-1 0-1 0 0,1 0 0 0 0,-1-1 1 0 0,1 1-1 0 0,-1 0 0 0 0,1 0 0 0 0,0 0 1 0 0,-1 0-1 0 0,1 0 0 0 0,0 0 1 0 0,-1 0-1 0 0,1 0-9 0 0,4-3 139 0 0,-3 2-122 0 0,-1-1 1 0 0,0 1-1 0 0,1 0 1 0 0,-1 0-1 0 0,1 0 1 0 0,0 0-1 0 0,-1 0 1 0 0,1 0-1 0 0,0 0 1 0 0,0 1-1 0 0,-1-1 1 0 0,1 1-1 0 0,0-1 1 0 0,0 1-1 0 0,1-1-17 0 0,2-1 87 0 0,-4 1-76 0 0,0-1-5 0 0,0 1 0 0 0,0 0 1 0 0,0 0-1 0 0,1 0 0 0 0,-1 0 1 0 0,0 1-1 0 0,0-1 0 0 0,1 0 1 0 0,-1 0-1 0 0,1 1 1 0 0,-1-1-1 0 0,2 0-6 0 0,11 0 121 0 0,-13 1-113 0 0,-1 0 0 0 0,1 0 0 0 0,-1 0 1 0 0,1 0-1 0 0,0 0 0 0 0,-1-1 0 0 0,1 1 0 0 0,-1 0 1 0 0,1 0-1 0 0,-1 0 0 0 0,1-1 0 0 0,-1 1 0 0 0,1 0 0 0 0,-1-1 1 0 0,1 1-1 0 0,-1 0 0 0 0,1-1 0 0 0,-1 1 0 0 0,1-1 0 0 0,-1 1 1 0 0,1-1-1 0 0,-1 1 0 0 0,0-1 0 0 0,1 0-8 0 0,-1 1 10 0 0,1-1 0 0 0,-1 1 1 0 0,1-1-1 0 0,-1 0 0 0 0,1 1 0 0 0,-1-1 0 0 0,1 1 1 0 0,-1-1-1 0 0,1 1 0 0 0,0-1 0 0 0,-1 1 0 0 0,1 0 0 0 0,0-1 1 0 0,-1 1-1 0 0,1 0 0 0 0,0-1 0 0 0,0 1 0 0 0,-1 0 1 0 0,1 0-1 0 0,0 0 0 0 0,0 0 0 0 0,-1-1 0 0 0,1 1 0 0 0,0 0 1 0 0,0 1-11 0 0,0-1 13 0 0,1 0 0 0 0,-1 0 1 0 0,1-1-1 0 0,-1 1 0 0 0,1 0 1 0 0,-1 0-1 0 0,1-1 0 0 0,-1 1 1 0 0,1-1-1 0 0,-1 1-13 0 0,13-11 37 0 0,-11 8 19 0 0,-3 3 22 0 0,0 0 2 0 0,2 0-14 0 0,12 3-52 0 0,-13-2-14 0 0,1-1 0 0 0,-1 1 0 0 0,0 0 0 0 0,0 0 0 0 0,0 0 0 0 0,0 0 0 0 0,0 0 0 0 0,0 0 0 0 0,0 0 0 0 0,0 0 0 0 0,0 1 0 0 0,0 0 0 0 0,-1-1 0 0 0,1 0 0 0 0,-1 1 0 0 0,1-1 0 0 0,-1 1 0 0 0,0-1 0 0 0,0 1 0 0 0,1-1 0 0 0,-1 1 0 0 0,0-1 0 0 0,-1 1 0 0 0,1-2 0 0 0,0 30 10 0 0,1-30-9 0 0,-1 0 0 0 0,0 0-1 0 0,0 0 1 0 0,0 0 0 0 0,0 0 0 0 0,0 1-1 0 0,0-1 1 0 0,0 0 0 0 0,0 0 0 0 0,0 0-1 0 0,0 0 1 0 0,0 0 0 0 0,0 0 0 0 0,0 0-1 0 0,0 0 1 0 0,0 0 0 0 0,0 1 0 0 0,0-1-1 0 0,0 0 1 0 0,0 0 0 0 0,0 0 0 0 0,-1 0-1 0 0,1 0 1 0 0,0 0 0 0 0,0 0 0 0 0,0 0-1 0 0,0 0 1 0 0,0 0 0 0 0,0 0 0 0 0,0 0-1 0 0,0 1 1 0 0,0-1 0 0 0,0 0 0 0 0,0 0-1 0 0,0 0 1 0 0,0 0 0 0 0,0 0 0 0 0,-1 0-1 0 0,1 0 1 0 0,0 0 0 0 0,0 0 0 0 0,0 0-1 0 0,0 0 1 0 0,0 0 0 0 0,0 0 0 0 0,0 0-1 0 0,0 0 1 0 0,0 0 0 0 0,0 0 0 0 0,-1 0-1 0 0,1 0 1 0 0,0 0 0 0 0,0 0 0 0 0,0 0-1 0 0,0 0 1 0 0,0 0 0 0 0,0 0-1 0 0,-1 0 0 0 0,1 0 0 0 0,-1 0 1 0 0,1 0-1 0 0,-1 0 0 0 0,1 0 0 0 0,-1 0 1 0 0,0 0-1 0 0,1 0 0 0 0,-1 0 0 0 0,1 0 0 0 0,-1 0 1 0 0,1 1-1 0 0,-1-1 0 0 0,1 0 0 0 0,-1 0 1 0 0,1 1-1 0 0,0-1 0 0 0,-1 0 0 0 0,1 1 1 0 0,-1-1-1 0 0,1 0 0 0 0,0 1 0 0 0,-1-1 0 0 0,1 1 1 0 0,0-1-1 0 0,-1 0 0 0 0,1 1 0 0 0,0-1 1 0 0,-1 1-1 0 0,1-1 0 0 0,0 1 0 0 0,0-1 1 0 0,0 1-1 0 0,0-1 0 0 0,0 1 0 0 0,-1-1 0 0 0,1 1 1 0 0,0 0-1 0 0,0-1 0 0 0,0 1 0 0 0,0-1 1 0 0,1 1-1 0 0,-1-1 0 0 0,0 1 0 0 0,0-1 1 0 0,0 1-1 0 0,0 0 0 0 0,0-1 0 0 0,0 1 0 0 0,1-1 0 0 0,-1 1 0 0 0,0-1 0 0 0,0 1 0 0 0,0-1 0 0 0,0 1 0 0 0,0-1 0 0 0,-1 1 0 0 0,1-1 0 0 0,0 1 0 0 0,0-1 0 0 0,0 1 0 0 0,0-1 0 0 0,-1 1 0 0 0,1-1 0 0 0,0 1 0 0 0,0-1 0 0 0,-1 1 0 0 0,1-1 0 0 0,0 0 0 0 0,-1 1 0 0 0,1-1 0 0 0,0 0 0 0 0,-1 1 0 0 0,1-1 0 0 0,-1 0 0 0 0,1 1 0 0 0,0-1 0 0 0,-1 0 0 0 0,0 1 0 0 0,-6 3 0 0 0,7-3 0 0 0,0 0 0 0 0,-1 0 0 0 0,1-1 0 0 0,0 1 0 0 0,-1 0 0 0 0,1 0 0 0 0,0 0 0 0 0,0 0 0 0 0,0 0 0 0 0,0-1 0 0 0,-1 1 0 0 0,1 0 0 0 0,1 0 0 0 0,-1 1 0 0 0,0 3 0 0 0,0-3 0 0 0,-14 24 0 0 0,-2 6 0 0 0,10-15 0 0 0,-5-1 0 0 0,11-14 0 0 0,-1-1 0 0 0,1 0 0 0 0,-1 1 0 0 0,1-1 0 0 0,0 1 0 0 0,0-1 0 0 0,0 1 0 0 0,-1-1 0 0 0,1 1 0 0 0,1 0 0 0 0,-2-2 0 0 0,1 1 0 0 0,0 0 0 0 0,0 0 0 0 0,0 0 0 0 0,0 0 0 0 0,1 0 0 0 0,-1 0 0 0 0,0 0 0 0 0,0-1 0 0 0,0 1 0 0 0,1 0 0 0 0,-1 0 0 0 0,0 0 0 0 0,1 0 0 0 0,10 5 0 0 0,-7 1 0 0 0,-4-7 0 0 0,0 0 0 0 0,0 1 0 0 0,0-1 0 0 0,0 0 0 0 0,0 0 0 0 0,0 0 0 0 0,0 1 0 0 0,0-1 0 0 0,0 0 0 0 0,0 0 0 0 0,0 0 0 0 0,0 0 0 0 0,0 1 0 0 0,0-1 0 0 0,0 0 0 0 0,0 0 0 0 0,1 0 0 0 0,-1 0 0 0 0,0 1 0 0 0,0-1 0 0 0,0 0 0 0 0,0 0 0 0 0,0 0 0 0 0,1 0 0 0 0,-1 0 0 0 0,0 0 0 0 0,0 0 0 0 0,0 1 0 0 0,1-1 0 0 0,-1 0 0 0 0,0 0 0 0 0,0 0 0 0 0,0 0 0 0 0,0 0 0 0 0,1 0 0 0 0,-1 0 0 0 0,28 1 0 0 0,4-1 0 0 0,-30 0 0 0 0,0 0 0 0 0,-1 0 0 0 0,1 0 0 0 0,-1 1 0 0 0,1-1 0 0 0,-1 0 0 0 0,0 1 0 0 0,1-1 0 0 0,-1 0 0 0 0,1 1 0 0 0,14 10 0 0 0,-14-10 0 0 0,-1-1 0 0 0,1 1 0 0 0,-1-1 0 0 0,0 0 0 0 0,1 0 0 0 0,-1 1 0 0 0,1-1 0 0 0,-1 0 0 0 0,1 0 0 0 0,0 0 0 0 0,-2 0 0 0 0,27 1 0 0 0,-26-1 0 0 0,-1 0 0 0 0,0 0 0 0 0,0 0 0 0 0,0 0 0 0 0,1 0 0 0 0,-1 0 0 0 0,0 1 0 0 0,0-1 0 0 0,0 0 0 0 0,0 0 0 0 0,1 0 0 0 0,-1 0 0 0 0,0 0 0 0 0,0 0 0 0 0,0 0 0 0 0,0 0 0 0 0,1 1 0 0 0,-1-1 0 0 0,0 0 0 0 0,0 0 0 0 0,0 0 0 0 0,0 0 0 0 0,0 1 0 0 0,0-1 0 0 0,0 0 0 0 0,0 0 0 0 0,1 0 0 0 0,-1 0 0 0 0,0 1 0 0 0,0-1 0 0 0,0 0 0 0 0,0 0 0 0 0,0 0 0 0 0,0 1 0 0 0,0-1 0 0 0,0 0 0 0 0,3 7 0 0 0,8-1 10 0 0,-5 5 33 0 0,0-7-33 0 0,-5-3-10 0 0,-1-1 0 0 0,1 0 0 0 0,-1 0 0 0 0,1 1 0 0 0,-1-1 0 0 0,0 0 0 0 0,1 1 0 0 0,-1-1 0 0 0,1 0 0 0 0,-1 1 0 0 0,0-1 0 0 0,1 1 0 0 0,-1-1 0 0 0,0 0 0 0 0,0 1 0 0 0,1-1 0 0 0,-1 1 0 0 0,0-1 0 0 0,0 1 0 0 0,0-1 0 0 0,0 1 0 0 0,1-1 0 0 0,-1 1 0 0 0,0-1 0 0 0,0 1 0 0 0,0-1 0 0 0,0 1 1 0 0,0-1-1 0 0,0 1 0 0 0,0-1 0 0 0,-1 1 0 0 0,1 0 0 0 0,0-1 0 0 0,0 1 0 0 0,0-1 0 0 0,0 1 0 0 0,0-1 0 0 0,0 1 0 0 0,0-1 0 0 0,0 1 0 0 0,0 0 0 0 0,0-1 0 0 0,0 1 0 0 0,0-1 0 0 0,0 1 0 0 0,0-1 0 0 0,0 1 0 0 0,1-1 0 0 0,-1 1 0 0 0,0-1 0 0 0,0 0 0 0 0,1 1 0 0 0,-1-1 0 0 0,0 1 0 0 0,1-1 0 0 0,-1 1 0 0 0,0-1 0 0 0,1 0 0 0 0,-1 1 0 0 0,0-1 0 0 0,1 0 0 0 0,-1 1 0 0 0,1-1 0 0 0,-1 0 0 0 0,1 0 0 0 0,6 5 0 0 0,-7-4 0 0 0,1 0 0 0 0,-1-1 0 0 0,0 1 0 0 0,1 0 0 0 0,-1 0 0 0 0,0 0 0 0 0,0 0 0 0 0,1 0 0 0 0,-1-1 0 0 0,0 1 0 0 0,0 0 0 0 0,0 0 0 0 0,0 0 0 0 0,0 1 0 0 0,0 32-1 0 0,0-16 55 0 0,0-15-46 0 0,0-2-9 0 0,-4 6 15 0 0,-6 12 29 0 0,-6 13-22 0 0,13-15 19 0 0,3-17-38 0 0,0 1-1 0 0,0 0 1 0 0,0 0-1 0 0,0 0 1 0 0,0 0 0 0 0,0 0-1 0 0,0 0 1 0 0,0-1 0 0 0,-1 1-1 0 0,1 0 1 0 0,0 0-1 0 0,-1 0 1 0 0,1 0 0 0 0,0-1-1 0 0,-1 1-1 0 0,-10 5 43 0 0,6 8-22 0 0,4-13-17 0 0,0 0-1 0 0,0 0 1 0 0,1 0-1 0 0,-1 0 1 0 0,0 1 0 0 0,0-1-1 0 0,0 0 1 0 0,0 0-1 0 0,-1-1 1 0 0,1 1-1 0 0,0 0 1 0 0,-1 0-4 0 0,-10 3 11 0 0,11-4-11 0 0,1 1 0 0 0,-1-1-1 0 0,1 0 1 0 0,-1 0 0 0 0,1 0 0 0 0,-1 0 0 0 0,1 0 0 0 0,-1 1 0 0 0,1-1 0 0 0,0 0 0 0 0,-1 0 0 0 0,1 1 0 0 0,-1-1 0 0 0,1 0 0 0 0,0 1 0 0 0,-1-1 0 0 0,1 0 0 0 0,0 1 0 0 0,-1-1 0 0 0,-13 27 17 0 0,13-26-12 0 0,1 0 0 0 0,-1 0 0 0 0,1 0 0 0 0,-1 0 0 0 0,0 0 0 0 0,1-1 0 0 0,-1 1 0 0 0,0 0 0 0 0,0 0 0 0 0,1 0 0 0 0,-1-1 0 0 0,0 1 0 0 0,0 0 0 0 0,0-1 0 0 0,0 1 0 0 0,0-1 0 0 0,0 1 0 0 0,0-1 0 0 0,0 1 0 0 0,-1-1-5 0 0,-4 1 31 0 0,0 0-1 0 0,-1-1 1 0 0,1 0 0 0 0,-4 0-31 0 0,-19-1 51 0 0,25 1-40 0 0,-15-1 96 0 0,12-1-115 0 0,5 2 8 0 0,1-1 0 0 0,0 0 0 0 0,0 0 0 0 0,0 0 0 0 0,0 0 0 0 0,0 0 0 0 0,0 0 0 0 0,0 0 0 0 0,0 0 0 0 0,0 0 0 0 0,0 0 0 0 0,0-1 0 0 0,-11-23-50 0 0,11 23 21 0 0,-2-1-2 0 0,0-2-140 0 0,2-4-98 0 0,1 6 109 0 0,1 2 0 0 0,-1 0-53 0 0,0-1-10 0 0,0 0-34 0 0,0-1-347 0 0,0 1 83 0 0,0 0-47 0 0,0-1-667 0 0,0 1-525 0 0,0 1-997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3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 6536 0 0,'0'0'141'0'0,"0"0"23"0"0,0 0 13 0 0,2 0-19 0 0,0 0-238 0 0,1 0 86 0 0,0 0 72 0 0,0 0 59 0 0,2 0 107 0 0,11 0 593 0 0,-11 0-530 0 0,-1 0-123 0 0,-2 0-135 0 0,-1 0-35 0 0,4-3 359 0 0,6-8-28 0 0,-9 9-180 0 0,0 1-37 0 0,1 0 33 0 0,2 1-82 0 0,0 1-45 0 0,-2-1 54 0 0,17 0 251 0 0,-1 0-87 0 0,2 0-42 0 0,30 0 193 0 0,-31 0-220 0 0,-18-2-86 0 0,-1 0-72 0 0,2 0 6 0 0,5-4-22 0 0,-1 3 62 0 0,-1 2 62 0 0,2 1 99 0 0,3 0-150 0 0,-8 0-2 0 0,-3 0 2 0 0,3 0 13 0 0,7 0 8 0 0,-7 0 1 0 0,0 0-2 0 0,8 0-4 0 0,-8 0-2 0 0,-3 0 0 0 0,0 0-3 0 0,0 0-12 0 0,0 0-7 0 0,0 0-2 0 0,0 0 4 0 0,2 3 0 0 0,9 10-44 0 0,-8 1 45 0 0,0-9 6 0 0,8 9-17 0 0,-11-13-64 0 0,1 1-1 0 0,-1-1 0 0 0,0 1 1 0 0,1-1-1 0 0,-1 1 0 0 0,0-1 1 0 0,0 1-1 0 0,0-1 0 0 0,0 1 1 0 0,0-1-2 0 0,0-1 0 0 0,0 101 117 0 0,1-96-116 0 0,-1-1 0 0 0,1 0 0 0 0,-1 0 0 0 0,1 0 0 0 0,0 0 0 0 0,1 0 0 0 0,-1 0 0 0 0,1 0 1 0 0,-1-1-1 0 0,3 4-1 0 0,-3-5 0 0 0,-1 0 0 0 0,1 0 0 0 0,-1 0 0 0 0,1-1 0 0 0,-1 1 0 0 0,0 0 0 0 0,0 0 0 0 0,0 0 0 0 0,0 0 0 0 0,0 0 0 0 0,0 2 0 0 0,-1-2 0 0 0,1-1 0 0 0,0 1 0 0 0,0 0 0 0 0,0 0 0 0 0,0 0 0 0 0,1 0 0 0 0,-1 0 0 0 0,0 0 0 0 0,1 0 0 0 0,-1 0 0 0 0,1 1 0 0 0,2 1 0 0 0,-1 1 0 0 0,0-1 0 0 0,-1 0 0 0 0,1 1 0 0 0,-1-1 0 0 0,0 1 0 0 0,0 0 0 0 0,0 0 0 0 0,0-1 0 0 0,-1 1 0 0 0,0 0 0 0 0,0 0 0 0 0,-1 3 0 0 0,1-3 0 0 0,1-1 0 0 0,-1 0 0 0 0,1 0 0 0 0,0 0 0 0 0,0 0 0 0 0,0 0 0 0 0,1 0 0 0 0,-1 0 0 0 0,1-1 0 0 0,2 4 0 0 0,-3-4 0 0 0,0 0 0 0 0,-1-1 0 0 0,1 1 0 0 0,0 0 0 0 0,-1 0 0 0 0,0 0 0 0 0,0 0 0 0 0,0 1 0 0 0,0-1 0 0 0,0 0 0 0 0,-1 1 0 0 0,0 8 0 0 0,2-5 0 0 0,-1 0 0 0 0,1 0 0 0 0,0 0 0 0 0,2 5 0 0 0,0-3 0 0 0,0 1 0 0 0,-2 0 0 0 0,1 0 0 0 0,0 9 0 0 0,-3 8 0 0 0,0-16 0 0 0,1 1 0 0 0,0-1 0 0 0,1 0 0 0 0,0 0 0 0 0,2 5 0 0 0,-2-13 0 0 0,2 10 0 0 0,0 1 0 0 0,0-1 0 0 0,-2 0 0 0 0,1 10 0 0 0,-1-15 0 0 0,-1 1 0 0 0,1-1 0 0 0,1 0 0 0 0,0 1 0 0 0,1 2 0 0 0,-1-3 0 0 0,0-1 0 0 0,-1 0 0 0 0,0 1 0 0 0,0 0 0 0 0,0 2 0 0 0,-1-2 0 0 0,1 1 0 0 0,0 0 0 0 0,1-1 0 0 0,2 9 0 0 0,-2-10 0 0 0,0 1 0 0 0,0-1 0 0 0,-1 1 0 0 0,0 6 0 0 0,-1-10 0 0 0,0-1 0 0 0,0 1 0 0 0,1-1 0 0 0,-1 0 0 0 0,1 1 0 0 0,0-1 0 0 0,0 0 0 0 0,0 0 0 0 0,2 4 0 0 0,3 8 0 0 0,-4 0 0 0 0,0-1 0 0 0,-1 1 0 0 0,-1-1 0 0 0,0 1 0 0 0,-1 6 0 0 0,-1 16 0 0 0,2-21 0 0 0,0-8 0 0 0,0 0 0 0 0,0 0 0 0 0,1 0 0 0 0,0 0 0 0 0,0 2 0 0 0,0-6-1 0 0,3 9 14 0 0,-1 0 1 0 0,-1 0-1 0 0,0 1 1 0 0,0 8-14 0 0,-2 112 11 0 0,0-128-12 0 0,1 0 1 0 0,0-1 0 0 0,0 1 0 0 0,0-1 0 0 0,1 1 0 0 0,0 1 0 0 0,0-1 2 0 0,0-1 0 0 0,-1 1-1 0 0,0-1 1 0 0,0 1 0 0 0,0-1 0 0 0,-1 3-2 0 0,0 57 43 0 0,0 1 36 0 0,0 128 257 0 0,0-192-334 0 0,0-1 1 0 0,0 1 0 0 0,0 0 0 0 0,1 0-1 0 0,-1-1 1 0 0,0 1 0 0 0,1 0-1 0 0,-1 0 1 0 0,1-1 0 0 0,0 1 0 0 0,0-1-1 0 0,-1 1 1 0 0,1-1 0 0 0,0 1-3 0 0,6 11 27 0 0,-6-3-25 0 0,1 0 0 0 0,-2 0 0 0 0,1 0 0 0 0,-1 0 0 0 0,-1 2-2 0 0,1 3 1 0 0,-1-13-1 0 0,1 1-1 0 0,1 0 1 0 0,-1 0 0 0 0,0-1 0 0 0,1 1 0 0 0,-1 0 0 0 0,1-1 0 0 0,0 1 0 0 0,0-1 0 0 0,0 1 0 0 0,0-1 0 0 0,1 2 0 0 0,3 9 13 0 0,-2 10 35 0 0,-3-4-39 0 0,0 3 41 0 0,0 7 48 0 0,0 13 93 0 0,0-42-187 0 0,0 1 0 0 0,0 0 0 0 0,0-1 1 0 0,0 1-1 0 0,0 0 0 0 0,0-1 1 0 0,0 1-1 0 0,0 0 0 0 0,0-1 1 0 0,0 1-1 0 0,1-1 0 0 0,-1 1 1 0 0,0 0-1 0 0,0-1 0 0 0,1 1 1 0 0,-1-1-1 0 0,0 1 0 0 0,1-1 0 0 0,-1 1 1 0 0,1-1-1 0 0,-1 1 0 0 0,1-1 1 0 0,-1 1-1 0 0,1-1 0 0 0,-1 1 1 0 0,1-1-1 0 0,0 0-4 0 0,5 6 109 0 0,-4 0-16 0 0,-2 2 37 0 0,0 3-2 0 0,0-8 0 0 0,0-3 0 0 0,0 0 0 0 0,0 3-8 0 0,0-1-88 0 0,0 1 65 0 0,0 1 65 0 0,0 5 282 0 0,0-6-314 0 0,0 2-15 0 0,0-3-110 0 0,0 0-47 0 0,-2 0 106 0 0,-9 9 0 0 0,5-5-10 0 0,-7 5-44 0 0,9-10 0 0 0,0 0-1 0 0,0-1 0 0 0,1 1 1 0 0,-1-1-1 0 0,0 1 0 0 0,0-1 0 0 0,0-1 1 0 0,-3 1-10 0 0,-5-1-11 0 0,6 1 11 0 0,4 0 0 0 0,0 0 0 0 0,1 0 0 0 0,-1 0 0 0 0,0 0 0 0 0,0 0 0 0 0,1 0 0 0 0,-1 0 0 0 0,0 0 0 0 0,1 1 0 0 0,-1-1 0 0 0,0 1 0 0 0,-1 0 0 0 0,-1 6 0 0 0,4-7 0 0 0,-1 1 0 0 0,1-1 0 0 0,0 1 0 0 0,0-1 0 0 0,-1 1 0 0 0,1-1 0 0 0,0 0 0 0 0,-1 1 0 0 0,1-1 0 0 0,-1 0 0 0 0,1 1 0 0 0,0-1 0 0 0,-1 0 0 0 0,1 1 0 0 0,-1-1 0 0 0,1 0 0 0 0,-1 0 0 0 0,1 1 0 0 0,-1-1 0 0 0,1 0 0 0 0,-1 0 0 0 0,1 0 0 0 0,-1 0 0 0 0,1 0 0 0 0,-1 0 0 0 0,1 0 0 0 0,-1 0 0 0 0,1 0 0 0 0,-1 0 0 0 0,1 0 0 0 0,-1 0 0 0 0,0 0 0 0 0,-28 0 8 0 0,6 0 38 0 0,-7 0-36 0 0,26 0-10 0 0,0 0 0 0 0,0 0 0 0 0,0 1 0 0 0,0 0 0 0 0,0 0 0 0 0,0 0 0 0 0,1 0 0 0 0,-1 1 0 0 0,0-1 0 0 0,0 1 0 0 0,-2 1 0 0 0,3-2 0 0 0,0 0 0 0 0,0 0 0 0 0,0 0 0 0 0,-1-1 0 0 0,1 1 0 0 0,0-1 0 0 0,0 0 0 0 0,0 0 0 0 0,-1 0 0 0 0,1-1 0 0 0,0 1 0 0 0,-1-1 0 0 0,1 0 0 0 0,0 1 0 0 0,0 0 0 0 0,0-1 0 0 0,0 1 0 0 0,0 0 0 0 0,0 1 0 0 0,0-1 0 0 0,0 0 0 0 0,0 1 0 0 0,0 0 0 0 0,0 0 0 0 0,-1 0 0 0 0,-4 4 0 0 0,6-4 0 0 0,1 0 0 0 0,0 0 0 0 0,-1 0 0 0 0,0 0 0 0 0,1-1 0 0 0,-1 1 0 0 0,1-1 0 0 0,-1 1 0 0 0,0-1 0 0 0,1 1 0 0 0,-1-1 0 0 0,0 0 0 0 0,0 0 0 0 0,0 1 0 0 0,-22-1-127 0 0,15 0 39 0 0,2 0-60 0 0,0 0-38 0 0,2 0-69 0 0,-1 0-84 0 0,2 0-95 0 0,3 0 177 0 0,0 0-39 0 0,0 0-399 0 0,1 0 99 0 0,0 0-54 0 0,0 0-762 0 0,0 0-600 0 0,0 0-1140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0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0 361 5384 0 0,'0'0'116'0'0,"0"0"17"0"0,0 0 12 0 0,0 0-40 0 0,0 0 0 0 0,0 0 43 0 0,0 0 133 0 0,0 0 240 0 0,0 0 21 0 0,0 0-29 0 0,0 0-128 0 0,0 0-53 0 0,0 0-10 0 0,0 0 3 0 0,0 0 23 0 0,0 0 11 0 0,0 0 1 0 0,0 0-6 0 0,3 0-22 0 0,-3 0-328 0 0,10 0 234 0 0,13-2 404 0 0,-15 1-451 0 0,-1-2-52 0 0,-1 0-74 0 0,0-2-94 0 0,-3 3 138 0 0,1 1-49 0 0,5 1-20 0 0,-6 1-9 0 0,54-1 194 0 0,-16 0-178 0 0,-28 0 88 0 0,-10 0-143 0 0,0 0-44 0 0,0 0-73 0 0,1 0-89 0 0,0 0-107 0 0,-3 0 114 0 0,1 0-33 0 0,0 0-43 0 0,-1 0-44 0 0,1 0-41 0 0,0 0-34 0 0,0 0-120 0 0,0 0-34 0 0,3 0-1234 0 0</inkml:trace>
  <inkml:trace contextRef="#ctx0" brushRef="#br0" timeOffset="702.18">361 115 5616 0 0,'0'0'124'0'0,"0"0"17"0"0,0 0 11 0 0,0 0-47 0 0,0 0-6 0 0,0 0 39 0 0,0 0 119 0 0,0 0 217 0 0,2 0 20 0 0,9 0-6 0 0,-8 0-35 0 0,0-2-18 0 0,8-9-3 0 0,-8 8-148 0 0,-1 1-99 0 0,1 2-64 0 0,0 0-65 0 0,0 0-27 0 0,-1-1 61 0 0,3-6 121 0 0,-5 7-198 0 0,0-1 0 0 0,0 1 1 0 0,1 0-1 0 0,-1-1 0 0 0,0 1 0 0 0,0-1 1 0 0,1 1-1 0 0,-1-1 0 0 0,1 1 0 0 0,-1 0 1 0 0,0-1-1 0 0,1 1 0 0 0,-1 0 0 0 0,1 0 1 0 0,-1-1-1 0 0,1 1 0 0 0,-1 0 0 0 0,1 0 0 0 0,-1 0 1 0 0,0-1-1 0 0,1 1 0 0 0,0 0 0 0 0,-1 0 1 0 0,1 0-1 0 0,-1 0 0 0 0,1 0 0 0 0,-1 0 1 0 0,1 0-1 0 0,-1 0 0 0 0,1 0 0 0 0,-1 0 1 0 0,1 0-14 0 0,0 1 18 0 0,0-1 1 0 0,-1 0-1 0 0,1 0 1 0 0,0-1-1 0 0,0 1 0 0 0,0 0 1 0 0,-1 0-1 0 0,1 0 1 0 0,0 0-1 0 0,-1-1 1 0 0,1 1-1 0 0,0 0 1 0 0,0-1-1 0 0,-1 1 1 0 0,1-1-1 0 0,0 1 0 0 0,-1-1 1 0 0,1 1-1 0 0,-1-1 1 0 0,1 1-1 0 0,-1-1 1 0 0,1 1-1 0 0,-1-1 1 0 0,1 0-1 0 0,-1 1-18 0 0,1-1 15 0 0,-1 1 0 0 0,0-1 0 0 0,1 1 0 0 0,-1-1 0 0 0,0 1 0 0 0,1-1 0 0 0,-1 1 1 0 0,1-1-1 0 0,-1 1 0 0 0,1 0 0 0 0,-1-1 0 0 0,1 1 0 0 0,-1 0 0 0 0,1-1 0 0 0,-1 1 0 0 0,1 0 0 0 0,-1 0 0 0 0,1 0 0 0 0,0-1 0 0 0,-1 1 0 0 0,1 0 0 0 0,-1 0 0 0 0,1 0 0 0 0,0 0-15 0 0,5-3 250 0 0,-5 2-224 0 0,0 0-5 0 0,0 0-1 0 0,0 0 0 0 0,0 0 0 0 0,0 0 0 0 0,0 0 1 0 0,1 0-1 0 0,-1 1 0 0 0,0-1 0 0 0,1 0 1 0 0,-1 1-1 0 0,0-1 0 0 0,2 0-20 0 0,11 0 145 0 0,-12 1-138 0 0,-1-1 0 0 0,1 1 0 0 0,-1 0 1 0 0,1 0-1 0 0,-1-1 0 0 0,1 1 0 0 0,-1-1 0 0 0,0 1 0 0 0,1-1 0 0 0,-1 0 0 0 0,0 0 0 0 0,2 0-7 0 0,12-7 49 0 0,0 6 27 0 0,-2 2-44 0 0,-11 0-26 0 0,-1 0 0 0 0,1 0 1 0 0,-1 0-1 0 0,1 0 1 0 0,-1 0-1 0 0,1 0 0 0 0,-1-1 1 0 0,1 1-1 0 0,-1-1 1 0 0,1 1-7 0 0,14-11 26 0 0,-15 10-20 0 0,1 1-1 0 0,-1-1 0 0 0,1 1 1 0 0,-1-1-1 0 0,1 1 0 0 0,-1 0 1 0 0,1 0-1 0 0,-1 0 0 0 0,1 0 1 0 0,-1 0-6 0 0,13 0 64 0 0,-9 0 0 0 0,9 0-11 0 0,-13 0-52 0 0,0 0-1 0 0,0 0 1 0 0,0 0 0 0 0,0 0 0 0 0,-1 0 0 0 0,1 0-1 0 0,0 0 1 0 0,0 0 0 0 0,0-1 0 0 0,0 1-1 0 0,0 0 1 0 0,-1-1 0 0 0,1 1 0 0 0,1-1-1 0 0,3-10 0 0 0,-4 11 0 0 0,0-1 0 0 0,0 1 0 0 0,-1 0 0 0 0,1-1 0 0 0,0 1 0 0 0,0 0 0 0 0,0 0 0 0 0,0 0 0 0 0,0-1 0 0 0,0 1 0 0 0,-1 0 0 0 0,1 0 0 0 0,0 0 0 0 0,1 1 0 0 0,14-1 0 0 0,-2 0 16 0 0,-11 0 64 0 0,-3 0 16 0 0,0 0 0 0 0,0 2-16 0 0,0 9-40 0 0,0-8 82 0 0,0-3 36 0 0,0 0 2 0 0,2 3-27 0 0,9 10-106 0 0,-10-11-28 0 0,-1-1-1 0 0,1 1 1 0 0,-1-1 0 0 0,1 1 0 0 0,-1-1 0 0 0,0 1 0 0 0,0-1 0 0 0,0 1 0 0 0,0-1 0 0 0,0 1 1 0 0,0-2 0 0 0,0 16-50 0 0,0-10 13 0 0,0 4-46 0 0,0 7-63 0 0,-2 11 80 0 0,2-27 62 0 0,0-1 0 0 0,0 1-1 0 0,0 0 1 0 0,0 0 0 0 0,0 0 0 0 0,0 0 0 0 0,0 0-1 0 0,0-1 1 0 0,0 1 0 0 0,1 0 0 0 0,-1 0 0 0 0,0 0-1 0 0,1-1 1 0 0,-1 1 0 0 0,0 0 0 0 0,1 0 0 0 0,-1-1-1 0 0,1 1 1 0 0,-1 0 0 0 0,1 0 4 0 0,10 19-11 0 0,-10-15 11 0 0,0-1 0 0 0,0 1 0 0 0,0-1 0 0 0,-1 1 0 0 0,1-1 0 0 0,-1 1 0 0 0,0-1 0 0 0,-1 1 0 0 0,0 3 0 0 0,0 9 0 0 0,1 3 21 0 0,0-1 37 0 0,0 14 98 0 0,0 44 289 0 0,0-53-347 0 0,0 0-44 0 0,0-23-41 0 0,0 1 1 0 0,0 0-1 0 0,0 0 1 0 0,-1 0-1 0 0,1 0 1 0 0,-1-1-1 0 0,1 1 1 0 0,-1 0 0 0 0,0 0-1 0 0,0-1 1 0 0,0 1-1 0 0,0 0 1 0 0,0-1-14 0 0,0 1 15 0 0,0-1 1 0 0,0 1-1 0 0,0 0 0 0 0,1-1 1 0 0,-1 1-1 0 0,0 0 0 0 0,1 0 1 0 0,-1-1-1 0 0,1 1 0 0 0,0 0 1 0 0,-1 0-1 0 0,1 0 1 0 0,0 0-16 0 0,0 7 67 0 0,0 31 311 0 0,0-40-679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4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1 4744 0 0,'0'0'135'0'0,"0"0"46"0"0,-2 0 90 0 0,0 0-248 0 0,-1 0 51 0 0,-1 0 56 0 0,0 0 37 0 0,-12 0 471 0 0,9 0-405 0 0,2 1-75 0 0,3 0-122 0 0,1 0-34 0 0,-4 5 170 0 0,5-5-161 0 0,0-1 0 0 0,0 1 1 0 0,-1-1-1 0 0,1 1 0 0 0,0-1 0 0 0,-1 1 1 0 0,1-1-1 0 0,0 0 0 0 0,-1 1 0 0 0,1-1 1 0 0,0 0-1 0 0,-1 1 0 0 0,1-1 0 0 0,-1 0 1 0 0,1 1-1 0 0,-1-1 0 0 0,1 0 0 0 0,-1 0 1 0 0,1 0-1 0 0,-1 0 0 0 0,1 1 0 0 0,-1-1 1 0 0,1 0-1 0 0,-1 0 0 0 0,1 0 0 0 0,-1 0 1 0 0,1 0-1 0 0,-1 0 0 0 0,1 0 0 0 0,-1 0 1 0 0,1 0-1 0 0,-1-1-11 0 0,-3 1 32 0 0,0 0 77 0 0,-2 0 75 0 0,-12 0 480 0 0,11 1-416 0 0,2 0-98 0 0,2 0-100 0 0,1 2 50 0 0,0 1-7 0 0,0-1-4 0 0,0-1 2 0 0,-3-1 99 0 0,1 0-50 0 0,-1-1 37 0 0,-22 0 326 0 0,27 0-499 0 0,0 0 0 0 0,0 0 0 0 0,0 0 1 0 0,0 0-1 0 0,0 0 0 0 0,0 0 0 0 0,0 0 0 0 0,-1 0 1 0 0,1 0-1 0 0,0-1 0 0 0,0 1 0 0 0,0 1 0 0 0,0-1 1 0 0,0 0-1 0 0,0 0 0 0 0,0 0 0 0 0,0 0 0 0 0,0 0 1 0 0,-1 0-1 0 0,1 0 0 0 0,0 0 0 0 0,0 0 1 0 0,0 0-1 0 0,0 0 0 0 0,0 0 0 0 0,0 0 0 0 0,0 0 1 0 0,0 0-1 0 0,0 0 0 0 0,0 0 0 0 0,0 0 0 0 0,0 0 1 0 0,0 0-1 0 0,-1 0 0 0 0,1 1 0 0 0,0-1 0 0 0,0 0 1 0 0,0 0-1 0 0,0 0 0 0 0,0 0 0 0 0,0 0 1 0 0,0 0-1 0 0,0 0 0 0 0,0 0 0 0 0,0 0 0 0 0,0 0 1 0 0,0 1-1 0 0,0-1 0 0 0,0 0 0 0 0,0 0 0 0 0,0 0 1 0 0,0 0-1 0 0,0 0 0 0 0,0 0 0 0 0,0 0 0 0 0,0 0 1 0 0,0 0-5 0 0,1 1 9 0 0,-1-1 1 0 0,0 1 0 0 0,0-1 0 0 0,-1 1 0 0 0,1-1-1 0 0,0 1 1 0 0,0-1 0 0 0,0 1 0 0 0,0-1 0 0 0,0 1-1 0 0,0-1 1 0 0,-1 1 0 0 0,1-1 0 0 0,0 1-1 0 0,0-1 1 0 0,-1 1 0 0 0,1-1 0 0 0,0 0 0 0 0,0 1-1 0 0,-1-1 1 0 0,1 0 0 0 0,-1 1 0 0 0,1-1 0 0 0,0 0-1 0 0,-1 1 1 0 0,1-1 0 0 0,-1 0 0 0 0,1 0-1 0 0,-1 0 1 0 0,1 1-10 0 0,-18 0 229 0 0,13-1-175 0 0,0 3 106 0 0,-6 8-2 0 0,7-8-10 0 0,0-2-78 0 0,-4-2-12 0 0,8 1-36 0 0,-10 0 161 0 0,2 2-84 0 0,6-1-87 0 0,1-1 1 0 0,0 1 0 0 0,-1 0-1 0 0,1 0 1 0 0,0 0-1 0 0,-1 0 1 0 0,1 0 0 0 0,0 0-1 0 0,-1 1-12 0 0,1-1 19 0 0,-3 2 86 0 0,1-2-47 0 0,-7-2-14 0 0,8 1-9 0 0,0 0-15 0 0,0 0 0 0 0,0 0 0 0 0,1 1 0 0 0,-1-1 1 0 0,0 1-1 0 0,0-1 0 0 0,1 1 0 0 0,-1-1 1 0 0,0 1-1 0 0,1 0 0 0 0,-1 0 0 0 0,0 0 0 0 0,1 0 1 0 0,-1 0-21 0 0,-5 4 29 0 0,0-3 4 0 0,-12-2 166 0 0,15 0-175 0 0,1 0 45 0 0,0 0 20 0 0,-7 0-1 0 0,9 0-86 0 0,1 0-1 0 0,0 0 1 0 0,0 0-1 0 0,0 0 0 0 0,0 0 1 0 0,0 0-1 0 0,0 0 1 0 0,0 0-1 0 0,0 0 1 0 0,0 0-1 0 0,0 0 0 0 0,-1 0 1 0 0,1 0-1 0 0,0 0 1 0 0,0 0-1 0 0,0 0 1 0 0,0 0-1 0 0,0 0 0 0 0,0 0 1 0 0,0 0-1 0 0,0 0 1 0 0,0 0-1 0 0,0 0 1 0 0,-1 0-1 0 0,1 0 0 0 0,0 0 1 0 0,0 1-1 0 0,0-1 1 0 0,0 0-1 0 0,0 0 0 0 0,0 0 1 0 0,0 0-1 0 0,0 0 1 0 0,0 0-1 0 0,0 0 1 0 0,0 0-1 0 0,0 0 0 0 0,0 0 1 0 0,0 0-1 0 0,0 0 1 0 0,0 1-1 0 0,0-1 1 0 0,0 0-1 0 0,0 0 0 0 0,0 0 1 0 0,0 0-1 0 0,0 0 1 0 0,0 0-1 0 0,0 0 1 0 0,0 0-1 0 0,0 0 0 0 0,0 1 1 0 0,0-1-1 0 0,0 0 1 0 0,0 0-1 0 0,0 0 1 0 0,0 0-2 0 0,0 11 80 0 0,0-8-3 0 0,-4-3 5 0 0,-4 1-26 0 0,3-2 33 0 0,5 3-25 0 0,0 0-52 0 0,0 0 1 0 0,0-1 0 0 0,0 1 0 0 0,-1-1 0 0 0,1 1 0 0 0,-1-1 0 0 0,1 1 0 0 0,-1-1 0 0 0,0 1-1 0 0,0-1 1 0 0,0 0 0 0 0,1 1 0 0 0,-2 0-13 0 0,-3 4 25 0 0,1 1 37 0 0,5 2-57 0 0,-1-6 8 0 0,0 10 57 0 0,0 29 216 0 0,0-32-242 0 0,2 2-2 0 0,-1-10-39 0 0,-1 0 1 0 0,1 0 0 0 0,0-1 0 0 0,0 1 0 0 0,0 0-1 0 0,0-1 1 0 0,0 1 0 0 0,1-1 0 0 0,-1 1 0 0 0,1-1-4 0 0,2 7 100 0 0,-5 1-81 0 0,0-6-5 0 0,1-2-11 0 0,1 1 0 0 0,-1 0 1 0 0,0-1-1 0 0,0 1 0 0 0,1-1 0 0 0,-1 1 0 0 0,1 0 1 0 0,-1-1-1 0 0,1 1 0 0 0,0-1 0 0 0,0 1 0 0 0,-1-1 1 0 0,1 0-4 0 0,6 13 35 0 0,-6-9-28 0 0,0-1 1 0 0,0 1-1 0 0,-1 0 0 0 0,0-1 0 0 0,0 1 0 0 0,0 2-7 0 0,0 4 37 0 0,0-9-36 0 0,0 0 0 0 0,0 0 0 0 0,0-1 0 0 0,1 1 0 0 0,-1 0 1 0 0,1-1-1 0 0,-1 1 0 0 0,1-1 0 0 0,-1 1 0 0 0,1 0 0 0 0,0-1 0 0 0,0 1 0 0 0,0 0-1 0 0,1 0 1 0 0,-1-1 0 0 0,0 1-1 0 0,0 0 1 0 0,-1 0 0 0 0,1 0 0 0 0,0 0-1 0 0,-1 0 1 0 0,1 0 0 0 0,-1-1 0 0 0,1 1 0 0 0,-1 0-1 0 0,0 1 1 0 0,0 0-1 0 0,0 2 7 0 0,1-1-1 0 0,-1 0 0 0 0,1 0 1 0 0,0 0-1 0 0,0 0 1 0 0,0 0-1 0 0,1 0 0 0 0,0 0 1 0 0,-1-1-1 0 0,3 4-6 0 0,-3-5 5 0 0,0 0 1 0 0,-1 1-1 0 0,1-1 0 0 0,-1 1 0 0 0,1-1 0 0 0,-1 1 0 0 0,0-1 0 0 0,0 1 1 0 0,0-1-1 0 0,0 3-5 0 0,1 12 12 0 0,6-4 15 0 0,-6-11-25 0 0,0-1 0 0 0,-1 1 0 0 0,1-1 0 0 0,0 1 0 0 0,0 0 0 0 0,-1-1-1 0 0,1 1 1 0 0,-1 0 0 0 0,0-1 0 0 0,1 1 0 0 0,-1 0 0 0 0,0 0 0 0 0,0-1 0 0 0,0 1-2 0 0,0 4 7 0 0,1 0 0 0 0,0 0 0 0 0,1 0 0 0 0,-1-1 0 0 0,2 5-7 0 0,-1-5 8 0 0,0 1-1 0 0,-1 0 0 0 0,0 0 0 0 0,0-1 1 0 0,0 5-8 0 0,-1 1 0 0 0,0-9 0 0 0,0 0 0 0 0,0 0 0 0 0,0 0 0 0 0,0 0 0 0 0,0 0 0 0 0,0 0 0 0 0,1 0 0 0 0,-1 0 0 0 0,1 0 0 0 0,-1 0 0 0 0,1 0 0 0 0,1 2 0 0 0,0 0 0 0 0,0 0 0 0 0,-1-1 0 0 0,1 1 0 0 0,-1 0 0 0 0,0 0 0 0 0,0 0 0 0 0,0 0 0 0 0,-1 1 0 0 0,1 2 0 0 0,-1-5 2 0 0,0 0 1 0 0,0 0-1 0 0,0 0 1 0 0,1 0 0 0 0,-1 0-1 0 0,1 0 1 0 0,-1 0 0 0 0,1 0-1 0 0,0 0 1 0 0,-1-1 0 0 0,1 1-1 0 0,0 0 1 0 0,1 1-3 0 0,-1-1 2 0 0,0-1 0 0 0,0 1 1 0 0,0-1-1 0 0,0 1 0 0 0,-1-1 1 0 0,1 1-1 0 0,0-1 0 0 0,-1 1 0 0 0,0 0 1 0 0,1-1-1 0 0,-1 1 0 0 0,0 0 1 0 0,0 1-3 0 0,0 60 53 0 0,0-61-52 0 0,0 0-1 0 0,0 0 1 0 0,1 0 0 0 0,-1 0 0 0 0,0 0 0 0 0,1 0 0 0 0,-1 0-1 0 0,1-1 1 0 0,0 1 0 0 0,0 0 0 0 0,0 0 0 0 0,0 0-1 0 0,1 1 0 0 0,-1-2 1 0 0,0 1 0 0 0,0-1 0 0 0,-1 1 0 0 0,1-1 0 0 0,0 1-1 0 0,-1-1 1 0 0,1 1 0 0 0,-1 0 0 0 0,1-1 0 0 0,-1 1 0 0 0,0 0-1 0 0,0-1 1 0 0,1 2-1 0 0,-1 22 47 0 0,1-21-46 0 0,-1 0 0 0 0,1 0-1 0 0,0 0 1 0 0,0 0 0 0 0,0 1 0 0 0,1-2-1 0 0,0 1 1 0 0,0 0 0 0 0,0 1-1 0 0,-1-2 3 0 0,0 0 1 0 0,0 0-1 0 0,-1 0 1 0 0,1 0-1 0 0,-1 0 1 0 0,1 0-1 0 0,-1 0 1 0 0,0 0-1 0 0,-1 0 1 0 0,1 1-1 0 0,0-1-3 0 0,-1 6 15 0 0,1 11-4 0 0,-1-13-11 0 0,1-1 0 0 0,0 1 0 0 0,1-1 0 0 0,-1 1 0 0 0,1-1 0 0 0,1 1 0 0 0,4 9-2 0 0,-5-12 3 0 0,0-1 1 0 0,0 0 0 0 0,0 1-1 0 0,0-1 1 0 0,0 1-1 0 0,0-1 1 0 0,-1 1-1 0 0,0 1-1 0 0,0 11 20 0 0,-1-13-17 0 0,1 0 1 0 0,0 0-1 0 0,0 0 0 0 0,0 0 1 0 0,0 1-1 0 0,0-1 0 0 0,1 0 1 0 0,-1 0-1 0 0,1-1 1 0 0,1 4-4 0 0,3 2 0 0 0,-4-6 0 0 0,0-1 0 0 0,0 1 0 0 0,0-1 0 0 0,0 1 0 0 0,-1-1 0 0 0,1 1 0 0 0,0 0 0 0 0,-1-1 0 0 0,1 1 0 0 0,-1 0 0 0 0,0-1 0 0 0,0 1 0 0 0,1 0 0 0 0,-1 0 0 0 0,0 96 64 0 0,0-96-64 0 0,0 0 0 0 0,0 0 0 0 0,0 0 0 0 0,1-1 0 0 0,-1 1 0 0 0,1 0 0 0 0,-1 0 0 0 0,1-1 0 0 0,0 1 0 0 0,0 0 0 0 0,0-1 0 0 0,0 1 0 0 0,0 0 0 0 0,0-1 0 0 0,0 1 0 0 0,0-1 0 0 0,0 1 0 0 0,-1 0 0 0 0,1-1 0 0 0,0 1 0 0 0,-1 0 0 0 0,1 0 0 0 0,-1 0 0 0 0,1 0 0 0 0,-1-1 0 0 0,0 1 0 0 0,0 0 0 0 0,0 17 0 0 0,0 11 0 0 0,0 36 10 0 0,0 68 64 0 0,0 191 34 0 0,0-276-108 0 0,0-16 0 0 0,0-28-1 0 0,0 2 11 0 0,0 16 98 0 0,0-12-84 0 0,0-8 45 0 0,0-3 19 0 0,0 0-13 0 0,0 3 12 0 0,0 8-13 0 0,0-9-8 0 0,0 1-13 0 0,0 11-42 0 0,0-13-11 0 0,0 0 0 0 0,0-1 0 0 0,0 1 0 0 0,0 0 0 0 0,0 0 0 0 0,0 0 0 0 0,0 0 0 0 0,0 0 0 0 0,1 0 0 0 0,-1-1 0 0 0,0 1 0 0 0,1 0 0 0 0,-1 0 0 0 0,1 0 0 0 0,-1 0 0 0 0,1-1 1 0 0,0 0 0 0 0,-1 1-1 0 0,1-1 1 0 0,0 0 0 0 0,-1 1-1 0 0,1-1 1 0 0,0 0 0 0 0,-1 0 0 0 0,1 0-1 0 0,0 0 1 0 0,0 0 0 0 0,-1 0-1 0 0,1 0 1 0 0,0 0-1 0 0,-1 0 0 0 0,9 0 54 0 0,-7 0-57 0 0,5 0 19 0 0,10 0 40 0 0,13 0 99 0 0,-24-3-92 0 0,7-8 7 0 0,-11 11-62 0 0,0-1 0 0 0,0 1 1 0 0,0-1-1 0 0,0 1 0 0 0,0-1 1 0 0,0 1-1 0 0,0 0 0 0 0,0 0 1 0 0,0 0-1 0 0,0 0 0 0 0,1 1-8 0 0,-1-1 8 0 0,0 0-1 0 0,0 0 0 0 0,0 0 0 0 0,0 0 0 0 0,0 0 1 0 0,0 0-1 0 0,0 0 0 0 0,0-1 0 0 0,0 1 0 0 0,0-1 0 0 0,1 0-7 0 0,46-26 16 0 0,-48 26-16 0 0,0 1 0 0 0,0-1 0 0 0,0 1 0 0 0,0-1-1 0 0,0 1 1 0 0,0-1 0 0 0,0 1 0 0 0,0 0 0 0 0,0 0-1 0 0,0 0 1 0 0,1-1 0 0 0,-1 1 0 0 0,0 0-1 0 0,0 1 1 0 0,0-1 0 0 0,1 0 0 0 0,28 1 57 0 0,4-1-32 0 0,-3 0 24 0 0,-14 0-78 0 0,-4 0-98 0 0,-11 0 42 0 0,-1 0-70 0 0,-1 0-85 0 0,0 0 71 0 0,0 0-39 0 0,0 0-42 0 0,0 0-39 0 0,0 0-395 0 0,0 0 93 0 0,0 0-54 0 0,0 0-761 0 0,0 0-601 0 0,0 0-1139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5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6536 0 0,'0'0'141'0'0,"0"0"23"0"0,0 0 13 0 0,0 0 50 0 0,0 0-89 0 0,0 0 111 0 0,0 0 208 0 0,0 0 14 0 0,0 0-9 0 0,0 0-39 0 0,0 2-20 0 0,0 0-312 0 0,0 2-8 0 0,0-2 16 0 0,0 1 93 0 0,0-2-45 0 0,0 1 42 0 0,3-2 218 0 0,8 0 1 0 0,-11 0-401 0 0,0 0 0 0 0,0 0 0 0 0,0 0 0 0 0,1 0 0 0 0,-1 0 1 0 0,0 0-1 0 0,0 0 0 0 0,0 0 0 0 0,0 0 0 0 0,0 0 0 0 0,0 0 1 0 0,0 0-1 0 0,0 0 0 0 0,0 0 0 0 0,1 0 0 0 0,-1 0 0 0 0,0 0 0 0 0,0 0 1 0 0,0 0-1 0 0,0 0 0 0 0,0 0 0 0 0,0 0 0 0 0,0 0 0 0 0,0 0 1 0 0,0 0-1 0 0,0 0 0 0 0,0 0 0 0 0,0 0 0 0 0,1 0 0 0 0,-1 0 1 0 0,0 1-1 0 0,0-1 0 0 0,0 0 0 0 0,0 0 0 0 0,0 0 0 0 0,0 0 0 0 0,0 0 1 0 0,0 0-1 0 0,0 0 0 0 0,0 0 0 0 0,0 0 0 0 0,0 0 0 0 0,0 0 1 0 0,0 1-1 0 0,0-1 0 0 0,0 0 0 0 0,0 0 0 0 0,0 0 0 0 0,0 0 1 0 0,0 0-1 0 0,0 0 0 0 0,0 0 0 0 0,0 0 0 0 0,0 0 0 0 0,0 1 0 0 0,0-1 1 0 0,0 0-8 0 0,0 11 400 0 0,0-11-394 0 0,0 0 0 0 0,0 0 1 0 0,0 0-1 0 0,0 0 1 0 0,0 0-1 0 0,0 0 1 0 0,0 0-1 0 0,0 0 1 0 0,0 1-1 0 0,0-1 0 0 0,0 0 1 0 0,0 0-1 0 0,0 0 1 0 0,0 0-1 0 0,0 0 1 0 0,0 0-1 0 0,0 0 0 0 0,0 0 1 0 0,0 0-1 0 0,0 0 1 0 0,0 1-1 0 0,0-1 1 0 0,0 0-1 0 0,0 0 0 0 0,0 0 1 0 0,0 0-1 0 0,0 0 1 0 0,0 0-1 0 0,0 0 1 0 0,0 0-1 0 0,0 0 0 0 0,0 0 1 0 0,1 0-1 0 0,-1 0 1 0 0,0 0-1 0 0,0 0 1 0 0,0 0-1 0 0,0 1 0 0 0,0-1 1 0 0,0 0-1 0 0,0 0 1 0 0,0 0-1 0 0,0 0 1 0 0,0 0-1 0 0,1 0 1 0 0,-1 0-1 0 0,0 0 0 0 0,0 0 1 0 0,0 0-1 0 0,0 0 1 0 0,0 0-1 0 0,0 0 1 0 0,0 0-1 0 0,0 0 0 0 0,0 0 1 0 0,0-1-1 0 0,1 1-6 0 0,6 0 170 0 0,1 0 59 0 0,25 0 675 0 0,-16 0-573 0 0,-4-3-181 0 0,1-7-47 0 0,-7 6-41 0 0,3 5-49 0 0,-10-1-5 0 0,9 0 69 0 0,-4 0-74 0 0,-3 0 7 0 0,4-3 33 0 0,6-6-44 0 0,-11 9-7 0 0,0-1 0 0 0,0 0 0 0 0,1 1 0 0 0,-1-1 0 0 0,0 1 0 0 0,1 0 0 0 0,-1-1 0 0 0,0 1 0 0 0,1 0 0 0 0,0 0 8 0 0,0 0-59 0 0,-1-1-67 0 0,0 0-78 0 0,0 1 58 0 0,-1-1-34 0 0,1 0-38 0 0,0 0-34 0 0,2-1-347 0 0,-1 0 80 0 0,-1 0-48 0 0,2-1-670 0 0,0 1-529 0 0,-3 1-1005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36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230 492 7016 0 0,'0'0'201'0'0,"-3"0"-4"0"0,-8 0-85 0 0,0 0 521 0 0,4 0-201 0 0,1 0-86 0 0,3 0-215 0 0,0 1-34 0 0,0 0-37 0 0,1 0-43 0 0,-7 4 118 0 0,8-4-117 0 0,0 0 1 0 0,-1 0 0 0 0,1 0-1 0 0,-1-1 1 0 0,0 1-1 0 0,1 0 1 0 0,-1-1-1 0 0,1 1 1 0 0,-1-1 0 0 0,0 1-1 0 0,0-1 1 0 0,1 0-1 0 0,-1 0 1 0 0,0 0-19 0 0,-7 2 92 0 0,-7 6 180 0 0,12-6-235 0 0,0 0-35 0 0,-9 1 126 0 0,7 0 0 0 0,-8 7-22 0 0,9-7-96 0 0,5-3-7 0 0,-1 0 0 0 0,0 1 0 0 0,1-1 0 0 0,-1 0-1 0 0,0 1 1 0 0,1-1 0 0 0,-1 0 0 0 0,1 1 0 0 0,-1-1-1 0 0,1 1 1 0 0,-1-1 0 0 0,0 1 0 0 0,1-1 0 0 0,0 1-1 0 0,-1 0 1 0 0,1-1 0 0 0,-1 1 0 0 0,1-1 0 0 0,0 1-1 0 0,-1 0 1 0 0,1-1 0 0 0,0 1-3 0 0,-3 5 16 0 0,-2 1-9 0 0,-14 13 68 0 0,16-17-69 0 0,-1 2 39 0 0,5 1-36 0 0,0-1 0 0 0,-4 1 35 0 0,-8 7-33 0 0,10-12-14 0 0,1 1 1 0 0,-1-1 0 0 0,1 0-1 0 0,-1 0 1 0 0,1 1 0 0 0,-1-1 0 0 0,0 0-1 0 0,0 0 1 0 0,0 0 0 0 0,0 0-1 0 0,1 0 1 0 0,-1 0 0 0 0,0 0-1 0 0,-1 0 1 0 0,1-1 0 0 0,0 1-1 0 0,-1 0 3 0 0,-1 4-32 0 0,3 18 26 0 0,2-18 49 0 0,0-3-38 0 0,0-1-1 0 0,0 1 1 0 0,1-1 0 0 0,-1 0 0 0 0,0 0-1 0 0,0 1 1 0 0,1-2 0 0 0,-1 1 0 0 0,1 0-1 0 0,-1 0 1 0 0,1-1 0 0 0,-1 1 0 0 0,1-1-1 0 0,-1 0 1 0 0,1 0 0 0 0,0 0 0 0 0,-1 0-1 0 0,2 0-4 0 0,-4 0 2 0 0,1 0-1 0 0,0 0 0 0 0,0 0 1 0 0,-1 0-1 0 0,1 0 0 0 0,0 0 1 0 0,-1-1-1 0 0,1 1 0 0 0,0 0 1 0 0,-1 0-1 0 0,1 0 0 0 0,0-1 1 0 0,-1 1-1 0 0,1 0 0 0 0,0-1 1 0 0,-1 1-1 0 0,1-1 0 0 0,-1 1 1 0 0,1 0-1 0 0,-1-1 0 0 0,1 1 1 0 0,-1-1-1 0 0,1 0 0 0 0,-1 1 1 0 0,1-1-1 0 0,-1 1-1 0 0,0-1 1 0 0,1 0-1 0 0,-1 1 1 0 0,1-1 0 0 0,-1 1 0 0 0,1-1-1 0 0,-1 1 1 0 0,1-1 0 0 0,-1 1-1 0 0,1-1 1 0 0,-1 1 0 0 0,1-1 0 0 0,0 1-1 0 0,-1 0 1 0 0,1-1 0 0 0,0 1-1 0 0,-1 0 1 0 0,1 0 0 0 0,0 0 0 0 0,-1-1-1 0 0,1 1 1 0 0,0 0 0 0 0,-1 0 0 0 0,1 0-1 0 0,0 0 1 0 0,0 0 0 0 0,-1 0-1 0 0,2 0 0 0 0,0 0 0 0 0,0 0 0 0 0,-1 0 0 0 0,1-1 0 0 0,0 1 0 0 0,-1-1 0 0 0,1 1 0 0 0,0-1 0 0 0,-1 0 0 0 0,1 1 0 0 0,-1-1 0 0 0,1 0 0 0 0,-1 0 0 0 0,1 0 0 0 0,6-4 0 0 0,6-1 10 0 0,-9-5 33 0 0,7 5-22 0 0,-11 5-18 0 0,0 1 0 0 0,0-1-1 0 0,0 1 1 0 0,0-1 0 0 0,0 1-1 0 0,0-1 1 0 0,0 0 0 0 0,0 1-1 0 0,0-1 1 0 0,0 0 0 0 0,0 0-1 0 0,0 0 1 0 0,-1 0 0 0 0,1 0-1 0 0,0 1 1 0 0,0-2-3 0 0,1-11-8 0 0,1 7-95 0 0,2 2 44 0 0,-1 0 2 0 0,0 0 1 0 0,-1 0-1 0 0,1 0 0 0 0,-1 0 1 0 0,1-2 56 0 0,2-8-198 0 0,1 10 38 0 0,-7 4 148 0 0,1-1 0 0 0,-1 1 0 0 0,1 0 1 0 0,-1 0-1 0 0,0-1 0 0 0,1 1 0 0 0,-1 0 0 0 0,1-1 1 0 0,-1 1-1 0 0,0-1 0 0 0,1 1 0 0 0,-1 0 0 0 0,0-1 0 0 0,0 1 1 0 0,1-1-1 0 0,-1 1 0 0 0,0-1 0 0 0,0 1 0 0 0,1-1 1 0 0,-1 1-1 0 0,0-1 0 0 0,0 1 0 0 0,0-1 0 0 0,0 1 0 0 0,0-1 1 0 0,0 1-1 0 0,0-1 0 0 0,0 1 0 0 0,0-1 0 0 0,0 1 1 0 0,0-1-1 0 0,0 0 12 0 0,-1-6-132 0 0,1 5 89 0 0,0-1 0 0 0,0 1 0 0 0,0 0 0 0 0,0 0 0 0 0,0-1 0 0 0,1 1 0 0 0,-1 0 0 0 0,1 0 0 0 0,-1 0 0 0 0,1-2 43 0 0,4-3-98 0 0,-4 7 87 0 0,-1-1-1 0 0,1 0 1 0 0,0 1-1 0 0,-1-1 1 0 0,1 0 0 0 0,0 0-1 0 0,-1 0 1 0 0,1 0 0 0 0,-1 0-1 0 0,0 0 1 0 0,1 1 0 0 0,-1-1-1 0 0,0 0 1 0 0,0 0-1 0 0,1 0 1 0 0,-1 0 0 0 0,0 0-1 0 0,0 0 1 0 0,0 0 0 0 0,0 0-1 0 0,0 0 1 0 0,0 0 0 0 0,-1 0-1 0 0,1 0 1 0 0,0 0-1 0 0,0 0 1 0 0,-1 0 11 0 0,-4-8-89 0 0,4 8 70 0 0,0-1 0 0 0,0 1 1 0 0,0-1-1 0 0,1 1 0 0 0,-1-1 0 0 0,0 1 1 0 0,1-1-1 0 0,-1 0 0 0 0,1 1 0 0 0,-1-1 0 0 0,1 0 1 0 0,0 1-1 0 0,0-1 0 0 0,0 0 19 0 0,0-10-63 0 0,0 8 54 0 0,0-1 1 0 0,0 0-1 0 0,0 1 1 0 0,-1-1-1 0 0,0 0 0 0 0,0-2 9 0 0,-10-14-80 0 0,5-7 20 0 0,1 13 49 0 0,3 11 11 0 0,1 1 0 0 0,0-1 0 0 0,0 1 0 0 0,0-1 0 0 0,0 0 1 0 0,1 1-1 0 0,-1-1 0 0 0,1 0 0 0 0,0 0 0 0 0,0-11 0 0 0,1 7 0 0 0,-1 0 0 0 0,-1-1 0 0 0,1 1 0 0 0,-1 0 0 0 0,-1-1 0 0 0,-3-8 0 0 0,3 10 0 0 0,0 0 0 0 0,1-1 0 0 0,-1 1 0 0 0,1 0 0 0 0,0-3 0 0 0,1-58-64 0 0,0 66 64 0 0,0 0 0 0 0,0 1 0 0 0,0-1 0 0 0,-1 0 0 0 0,1 0 0 0 0,-1 1 0 0 0,1-1 0 0 0,-1 1 0 0 0,1-1 0 0 0,-1 0 0 0 0,0 1 0 0 0,0-1 0 0 0,0 1 0 0 0,0-1 0 0 0,-4-6 0 0 0,4 7 0 0 0,1-1 0 0 0,-1 1 0 0 0,1-1 0 0 0,0 1 0 0 0,-1-1 0 0 0,1 1 0 0 0,0-1 0 0 0,0 1 0 0 0,0-1 0 0 0,0 1 0 0 0,0-11 57 0 0,0-9 167 0 0,-3 21-1 0 0,-8 0 1 0 0,11 0-221 0 0,0 0 1 0 0,0 0 0 0 0,0 0-1 0 0,0 0 1 0 0,0 0-1 0 0,0 0 1 0 0,0 0 0 0 0,0 0-1 0 0,0 0 1 0 0,-1 0 0 0 0,1 0-1 0 0,0 0 1 0 0,0 0-1 0 0,0 0 1 0 0,0 0 0 0 0,0 0-1 0 0,0 0 1 0 0,0 0 0 0 0,0 0-1 0 0,0 0 1 0 0,0 0 0 0 0,-1 0-1 0 0,1 0 1 0 0,0 0-1 0 0,0 0 1 0 0,0 0 0 0 0,0 0-1 0 0,0 0 1 0 0,0-1 0 0 0,0 1-1 0 0,0 0 1 0 0,0 0-1 0 0,0 0 1 0 0,0 0 0 0 0,0 0-1 0 0,0 0 1 0 0,0 0 0 0 0,0 0-1 0 0,0 0 1 0 0,-1 0-1 0 0,1 0 1 0 0,0-1 0 0 0,0 1-1 0 0,0 0 1 0 0,0 0 0 0 0,0 0-1 0 0,0 0 1 0 0,0 0-1 0 0,0 0 1 0 0,0 0 0 0 0,0 0-1 0 0,0 0 1 0 0,0 0 0 0 0,1-1-1 0 0,-1 1 1 0 0,0 0-1 0 0,0 0-3 0 0,0-11 134 0 0,0 8-34 0 0,0 3-4 0 0,0 0-2 0 0,0 0-6 0 0,0 0-6 0 0,0 0-2 0 0,0 0 4 0 0,0 3 17 0 0,0-2-96 0 0,0-1 1 0 0,0 1-1 0 0,0-1 0 0 0,0 1 1 0 0,0-1-1 0 0,0 1 0 0 0,0-1 0 0 0,0 1 1 0 0,-1-1-1 0 0,1 1 0 0 0,0-1 1 0 0,0 1-1 0 0,0-1 0 0 0,-1 1 1 0 0,1-1-1 0 0,0 1 0 0 0,0-1 0 0 0,-1 0 1 0 0,1 1-1 0 0,0-1 0 0 0,-1 1 1 0 0,1-1-1 0 0,0 0 0 0 0,-1 1 1 0 0,1-1-1 0 0,-1 0 0 0 0,1 0 0 0 0,-1 1 1 0 0,1-1-1 0 0,-1 0 0 0 0,1 0 1 0 0,0 0-1 0 0,-1 1 0 0 0,1-1 1 0 0,-1 0-1 0 0,0 0 0 0 0,1 0 0 0 0,-1 0 1 0 0,1 0-1 0 0,-1 0 0 0 0,1 0 1 0 0,-1 0-6 0 0,1 0 2 0 0,0 0-1 0 0,0 0 1 0 0,0 0 0 0 0,0 0 0 0 0,0 0 0 0 0,-1 0-1 0 0,1 0 1 0 0,0 0 0 0 0,0 0 0 0 0,0 0 0 0 0,0 0 0 0 0,0 0-1 0 0,0 0 1 0 0,0 0 0 0 0,0 0 0 0 0,0 0 0 0 0,-1 0 0 0 0,1 0-1 0 0,0 0 1 0 0,0 0 0 0 0,0 0 0 0 0,0 0 0 0 0,0 0-1 0 0,0 0 1 0 0,0 0 0 0 0,0 0 0 0 0,0 0 0 0 0,0 0 0 0 0,0 0-1 0 0,0 0 1 0 0,-1 0 0 0 0,1 0 0 0 0,0 0 0 0 0,0 1 0 0 0,0-1-1 0 0,0 0 1 0 0,0 0 0 0 0,0 0 0 0 0,0 0 0 0 0,0 0-1 0 0,0 0 1 0 0,0 0 0 0 0,0 0 0 0 0,0 0 0 0 0,0 0 0 0 0,0 1-1 0 0,0-1 1 0 0,0 0 0 0 0,0 0 0 0 0,0 0 0 0 0,0 0 0 0 0,0 0-1 0 0,0 0 1 0 0,0 0 0 0 0,0 0 0 0 0,0 0 0 0 0,0 1-2 0 0,6 15 84 0 0,-1-2-43 0 0,-10 0-18 0 0,-1 2 49 0 0,6-15-64 0 0,0 0-1 0 0,0 1 1 0 0,0-1-1 0 0,0 0 1 0 0,0 0 0 0 0,0 1-1 0 0,0-1 1 0 0,0 0-1 0 0,1 0 1 0 0,-1 0 0 0 0,0 1-1 0 0,1-1 1 0 0,-1 0-1 0 0,1 1-7 0 0,0-1 8 0 0,0 1 0 0 0,0 0-1 0 0,-1 0 1 0 0,1-1-1 0 0,0 1 1 0 0,-1 0 0 0 0,0 0-1 0 0,1 0 1 0 0,-1 0-1 0 0,0 0 1 0 0,0 0 0 0 0,0 0-1 0 0,0-1 1 0 0,0 1-1 0 0,0 0 1 0 0,-1 0-1 0 0,1 0 1 0 0,-1 0 0 0 0,1 0-1 0 0,-1-1 1 0 0,0 1-1 0 0,0 0-7 0 0,0 2 11 0 0,0-2 0 0 0,1 0 1 0 0,-1-1 0 0 0,1 1 0 0 0,-1 0-1 0 0,1 0 1 0 0,0 0 0 0 0,0-1 0 0 0,0 1-1 0 0,0 0 1 0 0,0 0 0 0 0,0 0 0 0 0,0-1-1 0 0,1 1 1 0 0,-1 0 0 0 0,1 0 0 0 0,-1-1-1 0 0,1 1 1 0 0,0 0 0 0 0,-1 0 0 0 0,1-1-1 0 0,1 2-11 0 0,5 12 90 0 0,-6-9-52 0 0,0-1 0 0 0,0 1 0 0 0,-1 0 0 0 0,0 0 1 0 0,0 3-39 0 0,0 16 125 0 0,2-12-73 0 0,5 0 17 0 0,-6-11-58 0 0,0-1 0 0 0,0 1 0 0 0,-1-1 0 0 0,1 1 0 0 0,0 0 0 0 0,-1-1 0 0 0,1 1 0 0 0,-1 0 0 0 0,0-1 1 0 0,1 1-1 0 0,-1 0 0 0 0,0 0 0 0 0,0-1 0 0 0,0 2-11 0 0,0 73 336 0 0,0-74-323 0 0,0 0 0 0 0,0 0 1 0 0,1 0-1 0 0,-1 0 1 0 0,0 0-1 0 0,1 0 0 0 0,-1 0 1 0 0,1 0-1 0 0,0 0 0 0 0,0 0 1 0 0,0-1-1 0 0,0 1 1 0 0,1 1-14 0 0,-1-1 13 0 0,0-1 1 0 0,0 1 0 0 0,-1-1 0 0 0,1 1 0 0 0,0-1-1 0 0,-1 1 1 0 0,1 0 0 0 0,-1-1 0 0 0,1 1 0 0 0,-1 0-1 0 0,0-1 1 0 0,0 1 0 0 0,0 1-14 0 0,0-1 15 0 0,1-1 0 0 0,-1 1 0 0 0,0 0 0 0 0,0-1 0 0 0,1 1 0 0 0,-1 0-1 0 0,1-1 1 0 0,-1 1 0 0 0,1 0 0 0 0,0-1 0 0 0,0 1 0 0 0,0 0-15 0 0,0-1 17 0 0,0 1 0 0 0,0 0-1 0 0,0 0 1 0 0,0 0 0 0 0,0-1 0 0 0,0 1 0 0 0,0 0-1 0 0,-1 0 1 0 0,1 0 0 0 0,-1 0 0 0 0,0 1-1 0 0,1-1 1 0 0,-1 0-17 0 0,0 25 123 0 0,0 41 248 0 0,0-50-288 0 0,0-3-40 0 0,0-12 13 0 0,0 0 8 0 0,0-3-62 0 0,0 1 0 0 0,0 0 0 0 0,0-1 0 0 0,0 1 0 0 0,0-1 0 0 0,0 1 0 0 0,0-1 0 0 0,-1 1-1 0 0,1-1 1 0 0,0 1 0 0 0,0-1 0 0 0,0 1 0 0 0,-1-1 0 0 0,1 1 0 0 0,0-1 0 0 0,0 1 0 0 0,-1-1 0 0 0,1 1 0 0 0,0-1-1 0 0,-1 0 1 0 0,1 1 0 0 0,-1-1-2 0 0,-8 3 64 0 0,6-3 10 0 0,3 0-8 0 0,0 0-44 0 0,0 0-52 0 0,0 0-62 0 0,0 0-127 0 0,0 0-226 0 0,0 0-31 0 0,0 0-4 0 0</inkml:trace>
  <inkml:trace contextRef="#ctx0" brushRef="#br0" timeOffset="246.51">492 492 6880 0 0,'0'0'157'0'0,"0"0"23"0"0,0 0 11 0 0,0 3-31 0 0,0 0-135 0 0,0-1-24 0 0,0 0-1 0 0,0 0 1 0 0,0 0 0 0 0,0 0-1 0 0,0 0 1 0 0,0 0-1 0 0,0 0 1 0 0,1-1 0 0 0,-1 1-1 0 0,1 0 1 0 0,0 1-1 0 0,6 2-17 0 0,-2 0 30 0 0,-3 4 81 0 0,-2-2 54 0 0,2-3 33 0 0,4 2 252 0 0,-6-6-397 0 0,1 0 1 0 0,0 1 0 0 0,-1-1 0 0 0,1 1 0 0 0,-1-1-1 0 0,1 1 1 0 0,-1-1 0 0 0,1 1 0 0 0,-1-1-1 0 0,0 1 1 0 0,1 0 0 0 0,-1-1 0 0 0,0 1-1 0 0,1-1 1 0 0,-1 1 0 0 0,0 0 0 0 0,0-1 0 0 0,1 1-1 0 0,-1 0 1 0 0,0 0 0 0 0,0-1 0 0 0,0 1-1 0 0,0 0 1 0 0,0-1 0 0 0,0 1 0 0 0,0 0-37 0 0,0 14 657 0 0,0-9-405 0 0,0-3-148 0 0,0 0-37 0 0,0-1-46 0 0,0-1-53 0 0,-3 5 195 0 0,-8 4-11 0 0,8-5-41 0 0,2-1-58 0 0,2 4-17 0 0,0-8-20 0 0,-1 3 80 0 0,0-3-27 0 0,0 5-141 0 0,0 3 1 0 0,0-5-39 0 0,0-3-2 0 0</inkml:trace>
  <inkml:trace contextRef="#ctx0" brushRef="#br0" timeOffset="412.47">459 132 7384 0 0,'0'0'270'0'0,"0"-1"-203"0"0,0-1-39 0 0,0-17 52 0 0,0 11 47 0 0,0 5 86 0 0,0 3 10 0 0,3-3-26 0 0,8-8-106 0 0,-5 8-38 0 0,7 3-42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6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6216 0 0,'0'0'133'0'0,"0"0"23"0"0,0 0 15 0 0,0 0-47 0 0,0 0-3 0 0,0 0 49 0 0,2-3 151 0 0,5-3-26 0 0,1 1 48 0 0,-2 3-76 0 0,1 1 41 0 0,-2-1 283 0 0,6-9-134 0 0,-8 8-182 0 0,0 1-94 0 0,-1 2-60 0 0,1 0-55 0 0,0 0-23 0 0,0-1 54 0 0,1-6 152 0 0,-4 7-234 0 0,1-1 0 0 0,-1 1 0 0 0,0 0 0 0 0,0-1 0 0 0,1 1 0 0 0,-1-1 1 0 0,0 1-1 0 0,1 0 0 0 0,-1-1 0 0 0,0 1 0 0 0,1-1 0 0 0,-1 1 0 0 0,1 0 0 0 0,-1 0 1 0 0,1-1-1 0 0,-1 1 0 0 0,1 0 0 0 0,-1 0 0 0 0,1 0 0 0 0,-1-1 0 0 0,1 1 1 0 0,-1 0-1 0 0,1 0 0 0 0,-1 0 0 0 0,1 0 0 0 0,-1 0 0 0 0,1 0 0 0 0,-1 0 1 0 0,1 0-1 0 0,-1 0 0 0 0,1 0 0 0 0,0 1-15 0 0,-1-1 20 0 0,1 0-1 0 0,0 0 1 0 0,-1 0-1 0 0,1 0 1 0 0,0 0-1 0 0,0-1 1 0 0,-1 1-1 0 0,1 0 1 0 0,0 0-1 0 0,-1 0 1 0 0,1-1-1 0 0,0 1 1 0 0,-1 0 0 0 0,1-1-1 0 0,0 1 1 0 0,-1 0-1 0 0,1-1 1 0 0,-1 1-1 0 0,1-1 1 0 0,-1 1-1 0 0,1-1 1 0 0,-1 1-1 0 0,1-1 1 0 0,-1 1 0 0 0,1-1-1 0 0,-1 0-19 0 0,0 1 19 0 0,1-1 0 0 0,-1 1-1 0 0,1-1 1 0 0,-1 0 0 0 0,1 1 0 0 0,-1-1-1 0 0,1 1 1 0 0,-1-1 0 0 0,1 1 0 0 0,-1 0-1 0 0,1-1 1 0 0,0 1 0 0 0,-1 0 0 0 0,1-1 0 0 0,0 1-1 0 0,-1 0 1 0 0,1 0 0 0 0,0-1 0 0 0,-1 1-1 0 0,1 0 1 0 0,0 0 0 0 0,-1 0 0 0 0,1 0-1 0 0,0 0 1 0 0,0 0 0 0 0,-1 0-19 0 0,1 0 16 0 0,0 0 0 0 0,0 0-1 0 0,0 0 1 0 0,-1 0 0 0 0,1 0 0 0 0,0 0 0 0 0,0 0-1 0 0,-1-1 1 0 0,1 1 0 0 0,0 0 0 0 0,0 0 0 0 0,-1-1-1 0 0,1 1 1 0 0,0-1 0 0 0,-1 1 0 0 0,1 0 0 0 0,-1-1-1 0 0,1 1 1 0 0,0-1 0 0 0,-1 0 0 0 0,1 1 0 0 0,-1-1-1 0 0,1 1 1 0 0,-1-1 0 0 0,1 0-16 0 0,-1 1 13 0 0,0-1 0 0 0,0 1 0 0 0,1-1 1 0 0,-1 1-1 0 0,1-1 0 0 0,-1 1 0 0 0,1-1 0 0 0,-1 1 0 0 0,0 0 0 0 0,1-1 1 0 0,-1 1-1 0 0,1 0 0 0 0,-1-1 0 0 0,1 1 0 0 0,0 0 0 0 0,-1 0 1 0 0,1-1-1 0 0,-1 1 0 0 0,1 0 0 0 0,-1 0 0 0 0,1 0 0 0 0,0 0 0 0 0,-1 0 1 0 0,1 0-14 0 0,5-3 217 0 0,5-8-29 0 0,-8 8-17 0 0,-1 3-3 0 0,5 0-78 0 0,0 0-34 0 0,-1 0-7 0 0,4 0 55 0 0,7 0 77 0 0,-16 0-178 0 0,1 0 0 0 0,-1 0 0 0 0,1 0 1 0 0,-1 1-1 0 0,1-1 0 0 0,-1 0 0 0 0,1 1 1 0 0,-1-1-1 0 0,1 0 0 0 0,-1 1 0 0 0,0 0-3 0 0,15 12 80 0 0,-14-11-66 0 0,-1 0-8 0 0,1-1-1 0 0,-1 0 1 0 0,0 0 0 0 0,0 0-1 0 0,0 1 1 0 0,0-1-1 0 0,-1 0 1 0 0,1 1 0 0 0,0-1-1 0 0,0 1 1 0 0,-1-1 0 0 0,1 1-1 0 0,-1 1-5 0 0,2 36 95 0 0,-2-19-54 0 0,0 15 13 0 0,0 12-54 0 0,0-46 0 0 0,0 1 0 0 0,-1 0 0 0 0,1 0 0 0 0,0 0 0 0 0,-1 0 0 0 0,1 0 0 0 0,-1-1 0 0 0,0 1 0 0 0,1 0 0 0 0,-1-1 0 0 0,0 1 0 0 0,0 0 0 0 0,0-1 0 0 0,0 1 0 0 0,0-1 0 0 0,0 1 0 0 0,0 0 0 0 0,0-1 0 0 0,0 1 0 0 0,1 0 0 0 0,-1 0 0 0 0,1-1 0 0 0,-1 1 0 0 0,1 0 0 0 0,0 0 0 0 0,0 0 0 0 0,0 0 0 0 0,0 3 0 0 0,0-1 0 0 0,0 1 0 0 0,0 0 0 0 0,-1 0 0 0 0,1 0 0 0 0,-1-1 0 0 0,0 1 0 0 0,-1 0 0 0 0,1-1 0 0 0,-1 1 0 0 0,0-1 0 0 0,0 1 0 0 0,0-1 0 0 0,1-1 0 0 0,0-1 0 0 0,1 0 0 0 0,-1 0 0 0 0,1 1 0 0 0,-1-1 0 0 0,1 0 0 0 0,0 1 0 0 0,0-1 0 0 0,0 0 0 0 0,0 1 0 0 0,1 1 0 0 0,-1-1 0 0 0,1 0 0 0 0,-1 0 0 0 0,0 0 0 0 0,0-1 0 0 0,0 1 0 0 0,0 0 0 0 0,0 0 0 0 0,-1-1 0 0 0,1 1 0 0 0,-1 0 0 0 0,-1 2 0 0 0,-3 3 0 0 0,4-7 0 0 0,0 1 0 0 0,0-1 0 0 0,0 1 0 0 0,1-1 0 0 0,-1 1 0 0 0,0 0 0 0 0,1-1 0 0 0,-1 1 0 0 0,1 0 0 0 0,-1-1 0 0 0,1 1 0 0 0,0 0 0 0 0,0 0 0 0 0,0-1 0 0 0,0 2 0 0 0,0 44 0 0 0,0-46 0 0 0,0-1 0 0 0,0 1 0 0 0,0 0 0 0 0,0-1 0 0 0,0 1 0 0 0,0 0 0 0 0,-1-1 0 0 0,1 1 0 0 0,0 0 0 0 0,0 0 0 0 0,0-1 0 0 0,-1 1 0 0 0,1 0 0 0 0,0-1 0 0 0,-1 1 0 0 0,1-1 0 0 0,-1 1 0 0 0,1-1 0 0 0,0 1 0 0 0,-1 0 0 0 0,1-1 0 0 0,-1 0 0 0 0,0 1 0 0 0,1-1 0 0 0,-1 1 0 0 0,1-1 0 0 0,-1 1 0 0 0,0-1 0 0 0,1 0 0 0 0,-1 1 0 0 0,1-1 0 0 0,-1 1 0 0 0,1-1 0 0 0,-1 1 0 0 0,1-1 0 0 0,-1 1 0 0 0,1 0 0 0 0,-1-1 0 0 0,1 1 0 0 0,0-1 0 0 0,0 1 0 0 0,-1 0 0 0 0,1-1 0 0 0,0 1 0 0 0,0 0 0 0 0,-1-1 0 0 0,1 1 0 0 0,0 0 0 0 0,0 0 0 0 0,0-1 0 0 0,0 1 0 0 0,0 0 0 0 0,0 0 0 0 0,0 31 0 0 0,0-15 0 0 0,0 13 93 0 0,0-30-92 0 0,0 0 1 0 0,0 0-1 0 0,0 0 1 0 0,0 0-1 0 0,0 0 0 0 0,0 0 1 0 0,0 0-1 0 0,0 1 1 0 0,0-1-1 0 0,0 0 1 0 0,0 0-1 0 0,0 0 0 0 0,0 0 1 0 0,0 0-1 0 0,0 0 1 0 0,0 0-1 0 0,0 0 1 0 0,0 0-1 0 0,0 0 0 0 0,0 1 1 0 0,0-1-1 0 0,0 0 1 0 0,0 0-1 0 0,0 0 1 0 0,0 0-1 0 0,1 0 0 0 0,-1 0 1 0 0,0 0-1 0 0,0 0 1 0 0,0 0-1 0 0,0 0 1 0 0,0 0-1 0 0,0 0 0 0 0,0 0 1 0 0,0 1-1 0 0,0-1 1 0 0,0 0-1 0 0,0 0 1 0 0,0 0-1 0 0,1 0 0 0 0,-1 0 1 0 0,0 0-1 0 0,0 0 1 0 0,0 0-1 0 0,0 0 1 0 0,0 0-1 0 0,0 0 0 0 0,0 0 1 0 0,0 0-1 0 0,0 0 1 0 0,1 0-1 0 0,-1 0 1 0 0,0 0-1 0 0,0 0 0 0 0,0 0 1 0 0,0 0-1 0 0,0 0-1 0 0,21 0 143 0 0,-9 0-58 0 0,2 0-10 0 0,7 0 57 0 0,-4 0-17 0 0,-12 0-14 0 0,3 0 82 0 0,-4 0-121 0 0,-4 0-51 0 0,2-1 16 0 0,4-3 36 0 0,12-5 111 0 0,-16 8-171 0 0,-1 1 0 0 0,1-1 0 0 0,-1 1 0 0 0,1 0 0 0 0,-1-1 0 0 0,1 1 0 0 0,-1 0 0 0 0,1 0 0 0 0,-1 0 1 0 0,1 0-4 0 0,47 0 0 0 0,-44 0-51 0 0,5 0 63 0 0,-6 0-79 0 0,0 0-60 0 0,-1 0-87 0 0,2 0-107 0 0,-3 0 113 0 0,1 0-35 0 0,10 0-426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8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66 5072 0 0,'0'0'144'0'0,"0"0"-28"0"0,0 0 7 0 0,0 0 52 0 0,0 0 160 0 0,0 0 293 0 0,0 0 20 0 0,0 0-29 0 0,0 0-416 0 0,0 0 62 0 0,0 0 133 0 0,3 0-12 0 0,23 0 565 0 0,-8 0-359 0 0,-2 0-144 0 0,0 0-54 0 0,-3 0-116 0 0,0 0-54 0 0,0 0-61 0 0,0 0-69 0 0,-12 0-85 0 0,-1 0 1 0 0,1 0-1 0 0,0 0 1 0 0,0 0 0 0 0,-1 0-1 0 0,1-1 1 0 0,0 1-1 0 0,-1 0 1 0 0,1 0 0 0 0,0 0-1 0 0,-1-1 1 0 0,1 1-1 0 0,0 0 1 0 0,-1-1 0 0 0,1 1-1 0 0,0 0 1 0 0,-1-1-1 0 0,1 1 1 0 0,-1-1 0 0 0,1 1-1 0 0,-1-1 1 0 0,1 1-1 0 0,-1-1 1 0 0,1 1 0 0 0,-1-1-1 0 0,0 0-9 0 0,1 1 7 0 0,-1-1 0 0 0,1 1 0 0 0,-1-1 0 0 0,1 0 0 0 0,-1 1 0 0 0,1-1 0 0 0,-1 1 0 0 0,1 0 0 0 0,-1-1 0 0 0,1 1 0 0 0,-1-1 0 0 0,1 1 0 0 0,0 0 0 0 0,-1-1 0 0 0,1 1 0 0 0,0 0 0 0 0,-1 0 0 0 0,1-1 0 0 0,0 1-1 0 0,-1 0 1 0 0,1 0 0 0 0,0 0 0 0 0,0 0 0 0 0,-1 0 0 0 0,1 0 0 0 0,0 0-7 0 0,11 1 69 0 0,-9-1-51 0 0,1 0 0 0 0,-1 1-1 0 0,0-1 1 0 0,1-1 0 0 0,-1 1 0 0 0,0 0 0 0 0,1-1-1 0 0,-1 0 1 0 0,0 1 0 0 0,1-2-18 0 0,15-7 82 0 0,-13 5-50 0 0,-1 0 2 0 0,14-6 50 0 0,-17 10-75 0 0,-1-1 0 0 0,0 1 0 0 0,1-1 0 0 0,-1 1 0 0 0,1 0 0 0 0,-1-1 0 0 0,1 1 0 0 0,-1 0 1 0 0,1 0-1 0 0,0 0-9 0 0,-1 0 9 0 0,1 0 0 0 0,-1 0 0 0 0,1 0 0 0 0,-1 0 0 0 0,1 0 0 0 0,-1 0 0 0 0,1-1 0 0 0,-1 1 0 0 0,0-1 0 0 0,1 1-9 0 0,12-11 75 0 0,-12 8 10 0 0,-2 3-15 0 0,3 0-6 0 0,8 0 0 0 0,-8 0 0 0 0,-3 0 1 0 0,0 0 4 0 0,0 0 1 0 0,0 0 10 0 0,0 0-12 0 0,0 0-4 0 0,0 0 0 0 0,0 0 5 0 0,0 0 16 0 0,0 0-13 0 0,0 3 6 0 0,0 8-1 0 0,2-6-21 0 0,0-3-53 0 0,-1-1 1 0 0,0 1 0 0 0,0-1-1 0 0,0 1 1 0 0,0 0-1 0 0,0-1 1 0 0,0 1-1 0 0,0 0 1 0 0,-1 0 0 0 0,1 0-1 0 0,0 0 1 0 0,-1 0-1 0 0,0 1-3 0 0,2 31 86 0 0,-2-31-77 0 0,0 3 2 0 0,0 7 14 0 0,0 3 19 0 0,0 31 23 0 0,0-45-64 0 0,0 0 1 0 0,1 0-1 0 0,-1-1 0 0 0,0 1 1 0 0,1 0-1 0 0,-1 0 0 0 0,1 0 1 0 0,0-1-1 0 0,-1 1 0 0 0,1 0 1 0 0,0-1-1 0 0,0 1 0 0 0,0 0-3 0 0,1-1 3 0 0,-2 1 1 0 0,1-1-1 0 0,0 1 0 0 0,0 0 0 0 0,0-1 1 0 0,-1 1-1 0 0,1 0 0 0 0,-1 0 0 0 0,1 0 1 0 0,-1-1-1 0 0,0 1 0 0 0,0 0 0 0 0,0 0-3 0 0,0 25 51 0 0,0 41-14 0 0,0-25 55 0 0,0-13 65 0 0,0-1 112 0 0,1-29-265 0 0,-1 1 1 0 0,0-1 0 0 0,0 1 0 0 0,0-1 0 0 0,0 1 0 0 0,0-1-1 0 0,0 1 1 0 0,0 0 0 0 0,0-1 0 0 0,0 1 0 0 0,0-1 0 0 0,0 1-1 0 0,0-1 1 0 0,-1 1 0 0 0,1-1 0 0 0,0 1 0 0 0,0-1 0 0 0,0 1-1 0 0,-1-1 1 0 0,1 1 0 0 0,0-1 0 0 0,-1 1 0 0 0,1-1 0 0 0,0 0 0 0 0,-1 1-1 0 0,1-1 1 0 0,-1 1 0 0 0,1-1 0 0 0,-1 0 0 0 0,1 0 0 0 0,-1 1-1 0 0,1-1-4 0 0,-4 1 71 0 0,-2-1 40 0 0,6 3 1 0 0,0-3-170 0 0,0 0 44 0 0,0 1 60 0 0,-1 4 133 0 0,1-3-179 0 0,0-1-59 0 0,0 1-59 0 0,0-1-76 0 0,1 0-88 0 0,-1-1-102 0 0,0 0-436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9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6216 0 0,'0'0'133'0'0,"0"0"23"0"0,0 0 15 0 0,0 3-15 0 0,0 1-203 0 0,0 2 94 0 0,0-1 86 0 0,0 2 81 0 0,0-1 75 0 0,0 1 69 0 0,0 0 63 0 0,0 0 57 0 0,0 6 16 0 0,0 1-41 0 0,0-1-40 0 0,0 1-36 0 0,0 13 277 0 0,0 1-116 0 0,0 5-16 0 0,0 1-102 0 0,0-4-99 0 0,0 40 362 0 0,2-58-580 0 0,4 1-7 0 0,-5-12-85 0 0,0 1 0 0 0,0-1 0 0 0,0 1 0 0 0,0 0 0 0 0,0-1 0 0 0,-1 1 0 0 0,1 0 0 0 0,-1 0 0 0 0,1 0 0 0 0,-1-1 0 0 0,0 1 0 0 0,0 0 0 0 0,1 0-11 0 0,-1 0 10 0 0,0 0-1 0 0,0-1 1 0 0,0 1 0 0 0,1 0-1 0 0,-1 0 1 0 0,1-1 0 0 0,-1 1-1 0 0,1-1 1 0 0,-1 1-1 0 0,1 0 1 0 0,0-1 0 0 0,0 1-1 0 0,0-1 1 0 0,0 1-10 0 0,4 6 40 0 0,28 58 253 0 0,-28-53-207 0 0,6-7 2 0 0,-5 7 0 0 0,-3-6-53 0 0,-1-3-8 0 0,-1 0 0 0 0,1 0 0 0 0,0-1-1 0 0,0 1 1 0 0,0-1 0 0 0,1 0 0 0 0,-1 1 0 0 0,1-1 0 0 0,0 0 0 0 0,2 2-27 0 0,0-3 29 0 0,-4-2-21 0 0,-1 1-1 0 0,1-1 0 0 0,0 0 1 0 0,-1 1-1 0 0,1-1 0 0 0,0 0 1 0 0,-1 1-1 0 0,1-1 0 0 0,-1 1 1 0 0,1-1-1 0 0,-1 1 0 0 0,1-1 1 0 0,-1 1-1 0 0,1-1 0 0 0,-1 1 1 0 0,1-1-1 0 0,-1 1 0 0 0,0 0 1 0 0,1-1-1 0 0,-1 1 0 0 0,0 0 1 0 0,0 0-8 0 0,3 4 26 0 0,8 8 53 0 0,5 7 49 0 0,-10-7-75 0 0,1-8-43 0 0,-7-5-9 0 0,1 1-1 0 0,-1-1 0 0 0,0 0 1 0 0,1 0-1 0 0,-1 0 1 0 0,1 1-1 0 0,-1-1 0 0 0,0 0 1 0 0,1 1-1 0 0,-1-1 1 0 0,0 0-1 0 0,0 1 0 0 0,1-1 1 0 0,-1 0-1 0 0,0 1 1 0 0,0-1-1 0 0,1 0 0 0 0,-1 1 1 0 0,0-1-1 0 0,0 1 1 0 0,0-1-1 0 0,0 0 0 0 0,0 1 1 0 0,1-1-1 0 0,-1 1 1 0 0,0-1-1 0 0,0 1 0 0 0,0-1 1 0 0,0 1-1 0 0,0-1 1 0 0,-1 1-1 0 0,1-1 0 0 0,0 0 1 0 0,0 0 0 0 0,0 0 0 0 0,0 0 0 0 0,0 0 0 0 0,0 0-1 0 0,0 0 1 0 0,0 0 0 0 0,0 0 0 0 0,0 1 0 0 0,0-1 0 0 0,0 0-1 0 0,0 0 1 0 0,0 0 0 0 0,0 0 0 0 0,0 0 0 0 0,0 0 0 0 0,0 0 0 0 0,0 0-1 0 0,0 0 1 0 0,0 1 0 0 0,0-1 0 0 0,0 0 0 0 0,1 0 0 0 0,-1 0-1 0 0,0 0 1 0 0,0 0 0 0 0,0 0 0 0 0,0 0 0 0 0,0 0 0 0 0,0 0-1 0 0,0 0 1 0 0,0 0 0 0 0,0 0 0 0 0,0 0 0 0 0,0 0 0 0 0,0 0 0 0 0,0 1-1 0 0,1-1 1 0 0,-1 0 0 0 0,0 0 0 0 0,0 0 0 0 0,0 0 0 0 0,0 0-1 0 0,0 0 1 0 0,0 0 0 0 0,0 0 0 0 0,0 0 0 0 0,0 0 0 0 0,0 0-1 0 0,1 0 1 0 0,-1 0 0 0 0,0 0 0 0 0,0 0 0 0 0,0 0 0 0 0,0-1 0 0 0,0 1-1 0 0,12 0 41 0 0,-1 0 68 0 0,14 0 204 0 0,-18 0-251 0 0,-2 0-38 0 0,-5 0-22 0 0,0 0 1 0 0,0 1-1 0 0,1-1 1 0 0,-1 0-1 0 0,0 0 1 0 0,0 0-1 0 0,0 0 1 0 0,0 0-1 0 0,0 0 1 0 0,0 0-1 0 0,0 0 1 0 0,0 0-1 0 0,0 0 1 0 0,1 0-1 0 0,-1 0 1 0 0,0 0-1 0 0,0 0 1 0 0,0 0-1 0 0,0 0 1 0 0,0-1-1 0 0,0 1 1 0 0,0 0-1 0 0,0 0 1 0 0,0 0-1 0 0,0 0 1 0 0,0 0-1 0 0,1 0 1 0 0,-1 0-1 0 0,0 0 1 0 0,0 0-1 0 0,0 0 1 0 0,0 0-1 0 0,0 0 1 0 0,0 0-1 0 0,0 0 1 0 0,0 0-1 0 0,0-1 1 0 0,0 1-1 0 0,0 0 1 0 0,0 0-1 0 0,0 0 1 0 0,0 0-1 0 0,0 0 1 0 0,0 0-1 0 0,0 0 1 0 0,0 0-1 0 0,0 0 1 0 0,0-1-1 0 0,0 1 1 0 0,0 0-1 0 0,0 0 1 0 0,0 0-1 0 0,0 0 1 0 0,0 0 0 0 0,0 0-1 0 0,0 0 1 0 0,0 0-3 0 0,0-1 6 0 0,0 1 0 0 0,0-1 0 0 0,0 1 0 0 0,0-1 0 0 0,0 1 0 0 0,0 0 0 0 0,0-1 0 0 0,0 1 0 0 0,0-1 0 0 0,0 1 0 0 0,0-1 0 0 0,1 1 0 0 0,-1 0 0 0 0,0-1 0 0 0,0 1 0 0 0,0-1 0 0 0,1 1 0 0 0,-1 0 0 0 0,0-1 0 0 0,0 1 1 0 0,1 0-1 0 0,-1-1 0 0 0,0 1 0 0 0,1 0 0 0 0,-1 0 0 0 0,0-1 0 0 0,1 1 0 0 0,-1 0 0 0 0,0 0 0 0 0,1-1 0 0 0,0 1-6 0 0,6-5 94 0 0,-2-6 15 0 0,6 6-12 0 0,-6-6-1 0 0,6 5-16 0 0,-5-7-53 0 0,5-4 16 0 0,-6 4-33 0 0,6 7 1 0 0,-5-7 32 0 0,8-17-32 0 0,-13 21-11 0 0,-3-4 53 0 0,2-17-43 0 0,0 20-7 0 0,0-13 69 0 0,0 22-70 0 0,1 1-1 0 0,-1-1 1 0 0,0 1-1 0 0,0-1 1 0 0,0 1 0 0 0,0-1-1 0 0,0 1 1 0 0,0-1-1 0 0,0 1 1 0 0,0-1-1 0 0,0 1 1 0 0,-1-1 0 0 0,1 1-1 0 0,0-1 1 0 0,0 1-1 0 0,0-1 1 0 0,-1 1-1 0 0,1-1 1 0 0,0 1 0 0 0,0 0-1 0 0,-1-1 1 0 0,1 1-1 0 0,0-1 1 0 0,-1 1 0 0 0,1 0-1 0 0,-1-1 1 0 0,1 1-1 0 0,0 0 1 0 0,-1-1-1 0 0,1 1 1 0 0,-1 0 0 0 0,0-1-2 0 0,-5-3 2 0 0,2-4 0 0 0,4 8-2 0 0,0 0 0 0 0,0 0-1 0 0,0 0 1 0 0,0-1 0 0 0,0 1 0 0 0,0 0 0 0 0,0 0 0 0 0,0 0 0 0 0,0 0 0 0 0,0-1 0 0 0,0 1-1 0 0,0 0 1 0 0,0 0 0 0 0,0 0 0 0 0,0 0 0 0 0,0-1 0 0 0,-1 1 0 0 0,1 0 0 0 0,0 0-1 0 0,0 0 1 0 0,0 0 0 0 0,0 0 0 0 0,0-1 0 0 0,-1 1 0 0 0,1 0 0 0 0,0 0 0 0 0,0 0-1 0 0,0 0 1 0 0,0 0 0 0 0,-1 0 0 0 0,1 0 0 0 0,0 0 0 0 0,0 0 0 0 0,0 0 0 0 0,0 0-1 0 0,-1 0 1 0 0,1 0 0 0 0,-28-2 67 0 0,24 1-67 0 0,4 1 0 0 0,0 0 0 0 0,0 0 0 0 0,-1 0 0 0 0,1 0 0 0 0,0 0 0 0 0,0 0 0 0 0,0 0 0 0 0,0 0 0 0 0,0 0 0 0 0,-1 0 0 0 0,1 0 0 0 0,0 0 0 0 0,0 0 0 0 0,0 0 0 0 0,0 0 0 0 0,-1 0 0 0 0,1 0 0 0 0,0 0 0 0 0,0 0 0 0 0,0 0 0 0 0,0 0 0 0 0,-1 0 0 0 0,1 0 0 0 0,0 0 0 0 0,0 0 0 0 0,0 0 0 0 0,0 0 0 0 0,0 0 0 0 0,-1 0 0 0 0,1 1 0 0 0,0-1 0 0 0,0 0 0 0 0,0 0 0 0 0,-10 17 0 0 0,-4 7 3 0 0,12-20-13 0 0,-9 17-36 0 0,10-20 46 0 0,1 0-1 0 0,-1 0 1 0 0,1 0-1 0 0,-1 0 1 0 0,1 0-1 0 0,-1 0 1 0 0,1 0-1 0 0,0 0 1 0 0,0 0 0 0 0,0 1-1 0 0,-1-1 1 0 0,1 0-1 0 0,0 0 1 0 0,1 0-1 0 0,-1 0 1 0 0,0 1 0 0 0,1 28-57 0 0,-1 3 46 0 0,0-1 11 0 0,0-23-3 0 0,0-1-52 0 0,0 0-51 0 0,0-3-52 0 0,0-2-176 0 0,0-3 252 0 0,0 0-4 0 0,0 0-20 0 0,0 0-43 0 0,0 0-15 0 0,0 0-43 0 0,0 0-49 0 0,0 0-56 0 0,0 0-59 0 0,0 0-56 0 0,0 0-49 0 0,0 0-44 0 0,0 0-151 0 0,0 0-43 0 0,0 0-184 0 0,0 0-494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31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1 115 5672 0 0,'0'0'124'0'0,"0"0"17"0"0,0 0 12 0 0,0 0 47 0 0,2 0 148 0 0,2 0-207 0 0,-2 0-79 0 0,0 0 1 0 0,0 1-1 0 0,-1-1 0 0 0,1 0 1 0 0,0-1-1 0 0,0 1 1 0 0,0 0-1 0 0,0-1 0 0 0,0 1 1 0 0,0-1-1 0 0,1 0-62 0 0,1-6 268 0 0,0 2-39 0 0,7 4-53 0 0,-11 1-166 0 0,1 0 0 0 0,-1 0-1 0 0,1 0 1 0 0,-1 0-1 0 0,1 0 1 0 0,-1 0 0 0 0,1 0-1 0 0,-1 0 1 0 0,1 0-1 0 0,-1 0 1 0 0,1 0 0 0 0,-1 0-1 0 0,1-1 1 0 0,-1 1-1 0 0,1 0 1 0 0,-1 0 0 0 0,1 0-1 0 0,-1-1 1 0 0,1 1-1 0 0,-1 0 1 0 0,1 0 0 0 0,-1-1-1 0 0,0 1 1 0 0,1 0-1 0 0,-1-1 1 0 0,0 1 0 0 0,1-1-1 0 0,-1 1 1 0 0,0-1-1 0 0,1 1 1 0 0,-1 0 0 0 0,0-1-10 0 0,5-6 144 0 0,9 1 84 0 0,-9 4-146 0 0,4-2 131 0 0,-1-1 0 0 0,0 0 0 0 0,3-2-213 0 0,-3 0 133 0 0,10-6 166 0 0,12 3-5 0 0,4-2 9 0 0,-26 7-209 0 0,2-1-21 0 0,4 3-48 0 0,-1 3-2 0 0,-1 0 38 0 0,45 0 392 0 0,-56 0-435 0 0,0 0 0 0 0,0 0 1 0 0,0 0-1 0 0,0 0 0 0 0,0 0 0 0 0,0 0 0 0 0,-1 0 1 0 0,1 1-1 0 0,0-1 0 0 0,0 0 0 0 0,0 0 0 0 0,0 1 0 0 0,0-1 1 0 0,0 1-19 0 0,2 4 122 0 0,-1 1-31 0 0,4-4-56 0 0,-1-1-42 0 0,-5-1 6 0 0,1 0 0 0 0,-1 0 0 0 0,0-1 0 0 0,0 1 0 0 0,0 0 0 0 0,0 0 0 0 0,0 0 0 0 0,0 0 0 0 0,0 0 0 0 0,0 0 0 0 0,0 0 0 0 0,0 0 0 0 0,1 0 0 0 0,-1 0 0 0 0,0 0 0 0 0,0 0-1 0 0,0 0 1 0 0,0 0 0 0 0,0 1 0 0 0,0-1 0 0 0,0 0 0 0 0,0 0 0 0 0,0 0 0 0 0,0 0 0 0 0,1 0 0 0 0,-1 0 0 0 0,0 0 0 0 0,0 0 0 0 0,0 0 0 0 0,0 0 0 0 0,0 0 0 0 0,0 0 0 0 0,0 0 0 0 0,0 0 0 0 0,0 0 0 0 0,0 0 0 0 0,0 1 0 0 0,0-1 0 0 0,0 0 0 0 0,0 0 0 0 0,0 0 0 0 0,0 0 0 0 0,0 0 0 0 0,0 0 0 0 0,0 0 0 0 0,0 0 0 0 0,0 0 0 0 0,0 1 0 0 0,0-1 0 0 0,0 0-1 0 0,0 0 1 0 0,0 0 0 0 0,0 0 0 0 0,0 0 0 0 0,0 0 0 0 0,0 0 0 0 0,0 0 1 0 0,2 10 11 0 0,6 4 148 0 0,-4-10-118 0 0,-1 0 116 0 0,-2 0-80 0 0,-2 4-11 0 0,1-8-42 0 0,0 23 310 0 0,0-1-52 0 0,0 0-47 0 0,0 0-39 0 0,0 4-4 0 0,0 0-35 0 0,0 51 219 0 0,0-63-308 0 0,0-12-64 0 0,0 0 1 0 0,0-1-1 0 0,0 1 1 0 0,0 0-1 0 0,1-1 0 0 0,-1 1 1 0 0,1 0-1 0 0,-1-1 1 0 0,1 1-1 0 0,0-1 0 0 0,0 1 1 0 0,0-1-1 0 0,0 2-4 0 0,0-2 8 0 0,0 1 0 0 0,0 0 0 0 0,0 0 0 0 0,0 0 0 0 0,0-1 0 0 0,0 1-1 0 0,-1 0 1 0 0,1 0 0 0 0,-1 0 0 0 0,0 0 0 0 0,1 0 0 0 0,-1 0 0 0 0,0 2-8 0 0,-1 18 16 0 0,1 44 104 0 0,4-45-101 0 0,2-4 27 0 0,-5-14-40 0 0,0 0 0 0 0,0 1 0 0 0,0-1 1 0 0,0 1-1 0 0,0-1 0 0 0,0 1 0 0 0,-1-1 1 0 0,0 2-7 0 0,0 11 48 0 0,0-11-39 0 0,0 1 0 0 0,0-1 0 0 0,0 0 0 0 0,1 1 0 0 0,1 3-9 0 0,3 8 28 0 0,-3-10-19 0 0,0 0-1 0 0,-1 0 1 0 0,1 0 0 0 0,-1 0-1 0 0,-1 0 1 0 0,1 0-9 0 0,-2 12 40 0 0,1 20 46 0 0,3-15-65 0 0,2-7 12 0 0,-3-10-16 0 0,0-1 0 0 0,0 1-1 0 0,-1 0 1 0 0,0 0-1 0 0,0 0 1 0 0,-1 0-17 0 0,-1 20 21 0 0,1-16-1 0 0,-1 1 1 0 0,1-1-1 0 0,1 0 0 0 0,0 0 1 0 0,2 5-21 0 0,2 1 28 0 0,-3-10-18 0 0,0 0 1 0 0,-1 0-1 0 0,1 0 0 0 0,-1 1 1 0 0,-1 2-11 0 0,0 33 28 0 0,0 78 176 0 0,0-70-164 0 0,0-48-37 0 0,0-1 1 0 0,1 1 0 0 0,-1-1-1 0 0,0 1 1 0 0,1-1 0 0 0,-1 1 0 0 0,1-1-1 0 0,0 1 1 0 0,0-1 0 0 0,0 0 0 0 0,0 1-1 0 0,0-1-3 0 0,1 1 6 0 0,-1-1 0 0 0,0 1-1 0 0,0 0 1 0 0,0-1-1 0 0,0 1 1 0 0,-1 0 0 0 0,1 0-1 0 0,-1 0 1 0 0,1-1-1 0 0,-1 1 1 0 0,0 0 0 0 0,0 1-6 0 0,0 72 153 0 0,0-5-48 0 0,0 6-36 0 0,0-58-24 0 0,0-18-45 0 0,0 1 1 0 0,0 0 0 0 0,0-1 0 0 0,1 1 0 0 0,-1 0 0 0 0,1-1 0 0 0,-1 1 0 0 0,1-1 0 0 0,-1 1 0 0 0,1-1 0 0 0,0 1 0 0 0,0-1 0 0 0,0 0-1 0 0,5 13 0 0 0,-3-2 14 0 0,-2 1 0 0 0,0-1 1 0 0,0 0-1 0 0,-2 1 1 0 0,0 7-15 0 0,0 10-8 0 0,1-27 7 0 0,0-1 1 0 0,0 0-1 0 0,0 1 1 0 0,1-1 0 0 0,-1 0-1 0 0,1 1 1 0 0,-1-1 0 0 0,1 0-1 0 0,0 0 1 0 0,0 1 0 0 0,0-1-1 0 0,1 1 1 0 0,5 15 12 0 0,-5 4 34 0 0,-2 22-35 0 0,0-42-9 0 0,0 0 0 0 0,0-1 1 0 0,0 1-1 0 0,1 0 0 0 0,-1 0 1 0 0,1 0-1 0 0,-1-1 0 0 0,1 1 1 0 0,0 0-1 0 0,0 0 0 0 0,0-1 1 0 0,0 1-1 0 0,0-1-2 0 0,0 1 4 0 0,0 0 0 0 0,0-1 0 0 0,0 1-1 0 0,-1 0 1 0 0,1-1 0 0 0,0 1 0 0 0,-1 0 0 0 0,1 0-1 0 0,-1-1 1 0 0,1 1 0 0 0,-1 0 0 0 0,0 0 0 0 0,0 0-4 0 0,0 18 51 0 0,0-1 37 0 0,0 12 120 0 0,0 50 363 0 0,0-51-433 0 0,0 2-43 0 0,0-31-90 0 0,0-1-1 0 0,0 1 0 0 0,0 0 0 0 0,0 0 0 0 0,0-1 0 0 0,0 1 0 0 0,0 0 0 0 0,0-1 1 0 0,1 1-1 0 0,-1 0 0 0 0,0-1 0 0 0,0 1 0 0 0,1 0 0 0 0,-1-1 0 0 0,0 1 1 0 0,1 0-1 0 0,-1-1 0 0 0,1 1 0 0 0,-1-1 0 0 0,1 1 0 0 0,-1-1 0 0 0,1 1 0 0 0,-1-1 1 0 0,1 1-1 0 0,-1-1 0 0 0,1 0-4 0 0,0 1 1 0 0,-1-1 1 0 0,1 1-1 0 0,0-1 0 0 0,-1 1 1 0 0,1-1-1 0 0,-1 1 1 0 0,1-1-1 0 0,-1 1 0 0 0,0-1 1 0 0,1 1-1 0 0,-1-1 1 0 0,1 1-1 0 0,-1 0 1 0 0,0-1-1 0 0,0 1 0 0 0,1 0 1 0 0,-1-1-1 0 0,0 1 1 0 0,0 0-1 0 0,0-1 0 0 0,0 1 1 0 0,1 0-1 0 0,-1 0 1 0 0,0-1-1 0 0,-1 1 0 0 0,1 0-1 0 0,0 58 101 0 0,0-20 25 0 0,0-33-114 0 0,0-5-1 0 0,14 25 19 0 0,-11-12-36 0 0,-3 11 63 0 0,0-15-44 0 0,0-1-16 0 0,0-1 61 0 0,0 13 137 0 0,0-12-150 0 0,0-7 20 0 0,0 1-1 0 0,0 8 0 0 0,0-8 0 0 0,0-1 0 0 0,0 2-32 0 0,0-4-54 0 0,0 4 53 0 0,0 5 62 0 0,0 7 91 0 0,0-8-172 0 0,0-5 40 0 0,0 0 53 0 0,-3-3-37 0 0,-5 0-51 0 0,-4 0-20 0 0,0 0 42 0 0,-5 0 39 0 0,-30 0-68 0 0,15 0-10 0 0,-1 0 0 0 0,-16 0 0 0 0,48 0 0 0 0,0 0 0 0 0,1 0 0 0 0,-1 0 0 0 0,0 0 0 0 0,0 0 0 0 0,1 0 0 0 0,-1 0 0 0 0,0-1 0 0 0,1 1 0 0 0,-1 0 0 0 0,0 0 0 0 0,1-1 0 0 0,-1 1 0 0 0,0 0 0 0 0,1-1 0 0 0,-1 1 0 0 0,1 0 0 0 0,-1-1 0 0 0,1 1 0 0 0,-1-1 0 0 0,1 1 0 0 0,-1-1 0 0 0,1 1 0 0 0,-1-1 0 0 0,1 0 0 0 0,-1 1 0 0 0,1-1 0 0 0,0 0 0 0 0,-1 1 0 0 0,1-1 0 0 0,-1 1 0 0 0,1-1 0 0 0,-1 1 0 0 0,1-1 0 0 0,-1 1 0 0 0,1-1 0 0 0,-1 1 0 0 0,0 0 0 0 0,1-1 0 0 0,-1 1 0 0 0,1 0 0 0 0,-1-1 0 0 0,0 1 0 0 0,0 0 0 0 0,1 0 0 0 0,-1 0 0 0 0,0-1 0 0 0,1 1 0 0 0,-1 0 0 0 0,0 0 0 0 0,1 0 0 0 0,-1 0 0 0 0,0 0 0 0 0,-6 0 0 0 0,6 0 0 0 0,-1 0 0 0 0,0 0 0 0 0,0 0 0 0 0,1 0 0 0 0,-1 0 0 0 0,0 0 0 0 0,1 0 0 0 0,-1 1 0 0 0,0-1 0 0 0,1 0 0 0 0,-1 1 0 0 0,-1 0 0 0 0,-2 6 0 0 0,5-7 0 0 0,0 1 0 0 0,0-1 0 0 0,-1 1 0 0 0,1-1 0 0 0,0 1 0 0 0,-1-1 0 0 0,1 0 0 0 0,0 1 0 0 0,-1-1 0 0 0,1 1 0 0 0,0-1 0 0 0,-1 0 0 0 0,1 0 0 0 0,-1 1 0 0 0,1-1 0 0 0,-1 0 0 0 0,1 0 0 0 0,-1 1 0 0 0,1-1 0 0 0,-1 0 0 0 0,1 0 0 0 0,-1 0 0 0 0,1 0 0 0 0,-1 0 0 0 0,1 0 0 0 0,-1 0 0 0 0,1 0 0 0 0,-1 0 0 0 0,1 0 0 0 0,-1 0 0 0 0,1 0 0 0 0,-1 0 0 0 0,-32 0 0 0 0,17 0 0 0 0,14 0-1 0 0,1 0 0 0 0,-1 0 0 0 0,1 0 0 0 0,-1 0-1 0 0,1 0 1 0 0,-1 1 0 0 0,1-1 0 0 0,-1 0 0 0 0,1 1-1 0 0,-1 0 2 0 0,-11 9-66 0 0,10-7-41 0 0,3-3 27 0 0,0 0 13 0 0,-1 0-33 0 0,1 0-16 0 0,-1 0-34 0 0,1 0-39 0 0,-1 0-45 0 0,0 0-47 0 0,0 0-45 0 0,0 0-42 0 0,0 0-36 0 0,-1 0-265 0 0,0 0-61 0 0,1 0-49 0 0,-1 0-36 0 0,0 0-1461 0 0,1 0-1298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5:27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50 5584 0 0,'0'0'124'0'0,"0"0"17"0"0,0 0 11 0 0,-3-3-20 0 0,3 3-132 0 0,-6-7 40 0 0,1 1 16 0 0,2-1 66 0 0,0 0 133 0 0,3 7-233 0 0,-1 0 0 0 0,1-1 0 0 0,-1 1 1 0 0,1 0-1 0 0,0 0 0 0 0,-1-1 0 0 0,1 1 0 0 0,-1 0 0 0 0,1 0 0 0 0,-1 0 1 0 0,1 0-1 0 0,-1-1 0 0 0,1 1 0 0 0,-1 0 0 0 0,1 0 0 0 0,-1 0 1 0 0,1 0-1 0 0,-1 0 0 0 0,1 0 0 0 0,-1 0-22 0 0,-4-2 479 0 0,-6-9-6 0 0,8 8-28 0 0,3 3-11 0 0,-1 0-230 0 0,0 1-45 0 0,0-1-39 0 0,0 0-33 0 0,-3 0 21 0 0,-1-1-64 0 0,3 1-7 0 0,1 0 46 0 0,-3 0-5 0 0,-1 0 50 0 0,-5 0 132 0 0,-16 0 440 0 0,18 0-498 0 0,1 1-58 0 0,4 1-106 0 0,-2 4 87 0 0,5-5-118 0 0,0-1 1 0 0,-1 1-1 0 0,1-1 1 0 0,0 1-1 0 0,0-1 0 0 0,-1 1 1 0 0,1-1-1 0 0,0 0 1 0 0,-1 1-1 0 0,1-1 0 0 0,-1 0 1 0 0,1 1-1 0 0,0-1 1 0 0,-1 0-1 0 0,1 0 1 0 0,-1 1-1 0 0,1-1 0 0 0,-1 0 1 0 0,1 0-1 0 0,-1 0 1 0 0,1 1-1 0 0,-1-1 1 0 0,1 0-1 0 0,-1 0 0 0 0,1 0 1 0 0,-1 0-1 0 0,1 0 1 0 0,-1 0-1 0 0,1 0 0 0 0,-1 0 1 0 0,1 0-1 0 0,-1-1-7 0 0,-9 3 53 0 0,5 3-23 0 0,1 2-17 0 0,-7-2 30 0 0,4 7-30 0 0,6-11-13 0 0,1 0 0 0 0,0 0 0 0 0,-1 0-1 0 0,1 0 1 0 0,-1 0 0 0 0,0 0 0 0 0,1 0 0 0 0,-1 0 0 0 0,0 0 0 0 0,0 0-1 0 0,1 0 1 0 0,-1 0 0 0 0,0 0 0 0 0,0-1 0 0 0,0 1 0 0 0,-1 0 0 0 0,-3 1 0 0 0,5-2 0 0 0,-1 1 0 0 0,0-1 0 0 0,1 0 0 0 0,-1 1 0 0 0,0-1 0 0 0,1 0 0 0 0,-1 1 0 0 0,1-1 0 0 0,-1 1 0 0 0,1-1 0 0 0,-1 1 0 0 0,0-1 0 0 0,1 1 0 0 0,0-1 0 0 0,-1 1 0 0 0,1-1 0 0 0,-1 1 0 0 0,1 0 0 0 0,0-1 0 0 0,-1 1 0 0 0,1 0 0 0 0,0 0 0 0 0,-3 4 0 0 0,-13 28 0 0 0,2-17 0 0 0,8-11 0 0 0,5-4 0 0 0,1-1 0 0 0,-1 1 0 0 0,1-1 0 0 0,-1 1 0 0 0,0-1 0 0 0,1 1 0 0 0,-1 0 0 0 0,1-1 0 0 0,0 1 0 0 0,-1-1 0 0 0,1 1 0 0 0,-1 0 0 0 0,1 0 0 0 0,0-1 0 0 0,0 1 0 0 0,-1 0 0 0 0,-1 32 0 0 0,2-16 0 0 0,0-16 0 0 0,0 1 0 0 0,0-1 0 0 0,0 1 0 0 0,0-1 0 0 0,0 1 0 0 0,1-1 0 0 0,-1 1 0 0 0,1-1 0 0 0,-1 0 0 0 0,1 1 0 0 0,10 14 0 0 0,-6-2 0 0 0,6-9 0 0 0,-6 6 0 0 0,9-5 0 0 0,0 5 10 0 0,-9-8 33 0 0,-3-3-40 0 0,-1 0 1 0 0,0 0 0 0 0,1 0-1 0 0,-1 1 1 0 0,1-1-1 0 0,-1 0 1 0 0,0 1-1 0 0,0-1 1 0 0,1 1-1 0 0,0 0-3 0 0,10 8 74 0 0,-8-6 35 0 0,0-2-55 0 0,4-2-4 0 0,-8 1-33 0 0,15 0 155 0 0,-9 0-41 0 0,0 0 33 0 0,1 0 37 0 0,-1 0 40 0 0,1 0 43 0 0,1 0 47 0 0,-2-1-234 0 0,-1-5-3 0 0,0-1-28 0 0,6 2 17 0 0,-6-2-26 0 0,-5 6-52 0 0,0 1-1 0 0,0-1 0 0 0,1 1 1 0 0,-1 0-1 0 0,0-1 0 0 0,0 1 1 0 0,1 0-1 0 0,-1-1 1 0 0,0 1-1 0 0,0 0 0 0 0,1-1 1 0 0,-1 1-1 0 0,0 0 0 0 0,1 0 1 0 0,-1-1-1 0 0,1 1 1 0 0,-1 0-1 0 0,0 0 0 0 0,1 0 1 0 0,-1-1-1 0 0,1 1 1 0 0,-1 0-1 0 0,0 0 0 0 0,1 0 1 0 0,-1 0-1 0 0,1 0 0 0 0,-1 0 1 0 0,1 0-1 0 0,-1 0 1 0 0,1 0-1 0 0,-1 0-4 0 0,0 0 2 0 0,0 0 0 0 0,0 0 0 0 0,1 0 0 0 0,-1 0 0 0 0,0 0 0 0 0,0 0 0 0 0,0 0 1 0 0,0 0-1 0 0,0 0 0 0 0,0 0 0 0 0,0 0 0 0 0,0 0 0 0 0,0 0 0 0 0,1 0 0 0 0,-1 0 0 0 0,0 0 0 0 0,0 0 0 0 0,0 0 0 0 0,0 0 1 0 0,0 0-1 0 0,0 0 0 0 0,0 0 0 0 0,0 0 0 0 0,0 0 0 0 0,0 0 0 0 0,0 0 0 0 0,1 0 0 0 0,-1 0 0 0 0,0 0 0 0 0,0 0 0 0 0,0 0 1 0 0,0 0-1 0 0,0-1 0 0 0,0 1 0 0 0,0 0 0 0 0,0 0 0 0 0,0 0 0 0 0,0 0 0 0 0,0 0 0 0 0,0 0 0 0 0,0 0 0 0 0,0 0 0 0 0,0 0 1 0 0,0 0-1 0 0,0 0 0 0 0,0-1 0 0 0,0 1 0 0 0,0 0 0 0 0,0 0 0 0 0,0 0 0 0 0,0 0 0 0 0,0 0 0 0 0,0 0 0 0 0,0 0 0 0 0,0 0 0 0 0,0 0 1 0 0,0-1-3 0 0,0 0 13 0 0,0 0 1 0 0,0-1-1 0 0,1 1 1 0 0,-1-1 0 0 0,0 1-1 0 0,1 0 1 0 0,-1-1-1 0 0,1 1 1 0 0,0 0-1 0 0,0-1-13 0 0,8-10 95 0 0,-7 7-21 0 0,-1-12 9 0 0,0 9-37 0 0,-1 7-45 0 0,0 1 0 0 0,0 0-1 0 0,0 0 1 0 0,0 0 0 0 0,0-1 0 0 0,0 1 0 0 0,0 0 0 0 0,1 0-1 0 0,-1 0 1 0 0,0 0 0 0 0,0-1 0 0 0,0 1 0 0 0,0 0-1 0 0,0 0 1 0 0,0 0 0 0 0,1 0 0 0 0,-1-1 0 0 0,0 1 0 0 0,0 0-1 0 0,0 0 1 0 0,0 0 0 0 0,1 0 0 0 0,-1 0 0 0 0,0 0-1 0 0,0 0 1 0 0,0 0 0 0 0,1 0 0 0 0,-1-1 0 0 0,0 1-1 0 0,0 0 1 0 0,0 0 0 0 0,1 0-1 0 0,6-3 15 0 0,-7 2-12 0 0,1 0 0 0 0,-1 0 0 0 0,1 1 0 0 0,-1-1 0 0 0,0 0 1 0 0,0 0-1 0 0,1 0 0 0 0,-1 0 0 0 0,0 0 0 0 0,0 1 0 0 0,0-1 0 0 0,0 0 0 0 0,0 0 0 0 0,0-1-3 0 0,0-4 10 0 0,0 4-10 0 0,0 0 0 0 0,1 0 0 0 0,-1 1 0 0 0,0-1 0 0 0,-1 0 0 0 0,1 1 0 0 0,0-1 0 0 0,0 0 0 0 0,-1 0 0 0 0,1 1 0 0 0,-1-1 1 0 0,0-1-1 0 0,-10-2 0 0 0,11 4 0 0 0,-1 0 0 0 0,1 0 0 0 0,0 0 0 0 0,-1 1 0 0 0,1-1 0 0 0,0 0 0 0 0,0 0 0 0 0,-1 0 0 0 0,1 0 0 0 0,0 0 0 0 0,0 1 0 0 0,0-1 0 0 0,0 0 0 0 0,0-1 0 0 0,0-14 0 0 0,0 2-34 0 0,0 12-38 0 0,0 1-33 0 0,0 1-151 0 0,0 0-21 0 0,0-2-35 0 0,0-9-135 0 0,0 8-58 0 0,0 3 298 0 0,0 0 4 0 0,0 0-41 0 0,0 0-90 0 0,0 0-108 0 0,0 0-96 0 0,0 0 82 0 0,0 0-35 0 0,0 0-569 0 0,0 0-440 0 0,0 0-841 0 0</inkml:trace>
  <inkml:trace contextRef="#ctx0" brushRef="#br0" timeOffset="534.15">214 312 5840 0 0,'0'0'132'0'0,"0"0"17"0"0,0 0 11 0 0,-3 3-21 0 0,-15 15-47 0 0,12-12-24 0 0,3-3-8 0 0,0 0 70 0 0,2 0-47 0 0,1-1-32 0 0,1 1-27 0 0,0 0 0 0 0,-1 0 25 0 0,-1-1 31 0 0,-2 1 47 0 0,2-1-108 0 0,0-1 0 0 0,0 0 0 0 0,-1 1 1 0 0,1-1-1 0 0,0 1 0 0 0,0 0 0 0 0,0-1 0 0 0,1 1 1 0 0,-1 0-1 0 0,0-1 0 0 0,1 1 0 0 0,-1 0 0 0 0,1 0 1 0 0,-1 0-1 0 0,1 0-19 0 0,-3 4 136 0 0,2-4-120 0 0,-1-1 0 0 0,1 1 1 0 0,0 0-1 0 0,0-1 0 0 0,0 1 0 0 0,0 0 1 0 0,0 0-1 0 0,1 0 0 0 0,-1 0 1 0 0,0 0-1 0 0,1 0 0 0 0,0 0 0 0 0,-1 1-16 0 0,-1 29 213 0 0,2-31-205 0 0,-2 5 89 0 0,0-5-83 0 0,1 0-1 0 0,0 1 1 0 0,0 0-1 0 0,0-1 1 0 0,0 1-1 0 0,0 0 1 0 0,0 0-1 0 0,0-1 1 0 0,1 1-1 0 0,-1 0 1 0 0,1 0-1 0 0,-1 0 1 0 0,1 1-14 0 0,-2 31 216 0 0,2-31-199 0 0,0 63 265 0 0,0-64-267 0 0,0 0 0 0 0,0-1 1 0 0,1 1-1 0 0,-1 0 0 0 0,1 0 0 0 0,-1 0 1 0 0,1-1-1 0 0,0 1 0 0 0,-1 0 0 0 0,1 0 1 0 0,0-1-1 0 0,0 1 0 0 0,0-1-15 0 0,0 1 18 0 0,0 0 0 0 0,0-1-1 0 0,0 1 1 0 0,0-1 0 0 0,0 1-1 0 0,-1 0 1 0 0,1 0-1 0 0,-1 0 1 0 0,1-1 0 0 0,-1 1-1 0 0,0 0 1 0 0,0 0 0 0 0,0 0-18 0 0,0 2 53 0 0,0-1 1 0 0,1 1 0 0 0,-1 0-1 0 0,1-1 1 0 0,-1 1 0 0 0,1 0 0 0 0,0-1-1 0 0,2 4-53 0 0,0-2 53 0 0,1 0-39 0 0,-1-2 98 0 0,0 0 0 0 0,7 8 0 0 0,-5-5 17 0 0,-5-1-69 0 0,1 0 7 0 0,-1-4-57 0 0,1-1 1 0 0,-1 0-1 0 0,1 0 1 0 0,-1 1-1 0 0,1-1 1 0 0,-1 0 0 0 0,1 0-1 0 0,-1 0 1 0 0,1 0-1 0 0,-1 0 1 0 0,1 0-1 0 0,-1 0 1 0 0,1 0-1 0 0,-1 0 1 0 0,1 0 0 0 0,0 0-1 0 0,-1 0 1 0 0,1 0-1 0 0,-1 0 1 0 0,1 0-1 0 0,-1 0 1 0 0,1 0-1 0 0,-1-1 1 0 0,1 1 0 0 0,-1 0-1 0 0,0 0 1 0 0,1-1-1 0 0,-1 1 1 0 0,1 0-1 0 0,-1-1-10 0 0,12-9 296 0 0,-12 10-291 0 0,3-3 239 0 0,-2 1-83 0 0,0-1-52 0 0,-1 0-47 0 0,-1 0-18 0 0,3 1 48 0 0,-2 1-63 0 0,1 1-1 0 0,0 0 1 0 0,0-1-1 0 0,0 1 1 0 0,0 0-1 0 0,-1 0 1 0 0,1-1-1 0 0,0 1 1 0 0,0 0-1 0 0,0 0 1 0 0,0 0 0 0 0,0 0-1 0 0,0 0 1 0 0,0 0-29 0 0,0 0 29 0 0,0 0 1 0 0,0 0 0 0 0,0 0 0 0 0,0 0-1 0 0,0 0 1 0 0,0 0 0 0 0,-1 0 0 0 0,1 0-1 0 0,0 0 1 0 0,0-1 0 0 0,0 1-1 0 0,0 0 1 0 0,0-1 0 0 0,0 0-30 0 0,4-12 423 0 0,9-3-27 0 0,0-1-68 0 0,-5-1 12 0 0,0 0-67 0 0,-1 1-65 0 0,1-1-69 0 0,-2 4-75 0 0,0 1-47 0 0,-6 11-14 0 0,-1 1 0 0 0,0-1 0 0 0,1 1 0 0 0,-1-1 0 0 0,0 1 0 0 0,1 0 0 0 0,-1-1 0 0 0,0 0 0 0 0,0 1 0 0 0,0-1-3 0 0,0 1 8 0 0,0-1 0 0 0,0 1 0 0 0,0-1 0 0 0,0 1 0 0 0,0-1 0 0 0,0 1-1 0 0,1-1 1 0 0,-1 1 0 0 0,1-1 0 0 0,-1 1-8 0 0,6-7 41 0 0,0-5 15 0 0,-4-2 42 0 0,-2-15-87 0 0,0 24-11 0 0,1 4 0 0 0,-1 0 0 0 0,0 1 0 0 0,0-1 0 0 0,0 0 0 0 0,0 0 0 0 0,0 1 0 0 0,-1-1 0 0 0,1 0 0 0 0,0 1 0 0 0,-1-1 0 0 0,1 0 0 0 0,-2-1 0 0 0,-9-2 0 0 0,6-6-11 0 0,-2 6-24 0 0,6 5 32 0 0,1 0 0 0 0,0-1 0 0 0,-1 1 1 0 0,1 0-1 0 0,-1 0 0 0 0,1 0 0 0 0,0-1 0 0 0,-1 1 0 0 0,1 0 0 0 0,0-1 0 0 0,0 1 0 0 0,-1 0 0 0 0,1-1 0 0 0,0 1 0 0 0,0 0 0 0 0,-1-1 1 0 0,1 1-1 0 0,0-1 0 0 0,0 1 0 0 0,0 0 0 0 0,-1-1 0 0 0,1 1 0 0 0,0-1 0 0 0,0 1 0 0 0,0-1 0 0 0,0 1 0 0 0,0 0 0 0 0,0-1 0 0 0,0 1 0 0 0,0-1 1 0 0,0 1 2 0 0,0-3-72 0 0,-2 0-20 0 0,-9-8-86 0 0,8 8-40 0 0,3 3-6 0 0,0 0 76 0 0,0 0 10 0 0,0 0-51 0 0,0 0-166 0 0,0 0-305 0 0,0 0-18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8:51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82 7632 0 0,'0'0'166'0'0,"0"0"29"0"0,0 0 14 0 0,-1 0-68 0 0,-1-2-19 0 0,-2-2 35 0 0,-3-3 125 0 0,4 4 232 0 0,0 3-222 0 0,1 0-56 0 0,-1-1-48 0 0,1 1-41 0 0,0-1 43 0 0,-2-6 110 0 0,4 2-89 0 0,-3 0 279 0 0,-8-6-2 0 0,8 8-188 0 0,0 2-109 0 0,1 0-73 0 0,-1 2-79 0 0,0-1-36 0 0,1-1 72 0 0,-3-6 59 0 0,5 6-126 0 0,0 1 1 0 0,-1-1-1 0 0,1 1 0 0 0,0 0 0 0 0,0-1 0 0 0,-1 1 0 0 0,1-1 0 0 0,0 1 0 0 0,-1 0 0 0 0,1-1 0 0 0,-1 1 0 0 0,1 0 0 0 0,0-1 0 0 0,-1 1 0 0 0,1 0 0 0 0,-1 0 0 0 0,1-1 0 0 0,-1 1 0 0 0,1 0 1 0 0,-1 0-1 0 0,1 0 0 0 0,-1 0 0 0 0,1 0 0 0 0,-1-1 0 0 0,1 1 0 0 0,-1 0 0 0 0,1 0 0 0 0,-1 0 0 0 0,1 1 0 0 0,-1-1 0 0 0,1 0 0 0 0,-1 0-8 0 0,-24 0 294 0 0,-30 0 470 0 0,50 3-624 0 0,-4 6-63 0 0,4-3-31 0 0,0-1 1 0 0,0 1-1 0 0,-1-1 1 0 0,0 0-1 0 0,-5 2-46 0 0,1-2 49 0 0,7-4-40 0 0,1 0-1 0 0,0 0 0 0 0,-1 1 0 0 0,1-1 1 0 0,0 1-1 0 0,0-1 0 0 0,0 1 1 0 0,0 0-1 0 0,0-1-8 0 0,-12 13 26 0 0,-25 26 147 0 0,20-14-74 0 0,12-10-66 0 0,-5 11 38 0 0,-7 5-74 0 0,14-25 7 0 0,1-1 3 0 0,0 1 0 0 0,1 0 0 0 0,0 0 1 0 0,0 1-1 0 0,1-1 0 0 0,-1 1 1 0 0,1 1-8 0 0,-4 14 13 0 0,1-7-13 0 0,2-9 0 0 0,0 0 0 0 0,1 1 0 0 0,0-1 0 0 0,1 1 0 0 0,-1 0 0 0 0,2 0 0 0 0,-1-1 0 0 0,1 4 0 0 0,0 183 0 0 0,0-181-10 0 0,1 0 0 0 0,0 0 0 0 0,1-1 0 0 0,1 1 0 0 0,0 0 0 0 0,3 8 10 0 0,-1-5-8 0 0,-1 0 1 0 0,1 11 7 0 0,-3-12 0 0 0,1-1 1 0 0,1 1 0 0 0,0-1 0 0 0,2 3-1 0 0,-2-8 0 0 0,11 26 0 0 0,5-7 0 0 0,-13-19 0 0 0,-1-1 0 0 0,0 1 0 0 0,2 5 0 0 0,1 2 0 0 0,0 0 0 0 0,2 0 0 0 0,9 10 0 0 0,-1-2 0 0 0,-14-18 0 0 0,0-1 0 0 0,0 0 0 0 0,1 0 0 0 0,0 0 0 0 0,0-1 0 0 0,0 1 0 0 0,1-2 0 0 0,4 3 0 0 0,27 19 0 0 0,-5-1 0 0 0,-10-18 0 0 0,-13-4 0 0 0,27 10 0 0 0,-21-6 0 0 0,1-1 0 0 0,4 0 0 0 0,-16-4 0 0 0,1 0 0 0 0,0 0 0 0 0,-1-1 0 0 0,1 0 0 0 0,0 0 0 0 0,-1-1 0 0 0,1 1 0 0 0,-1-1 0 0 0,1 0 0 0 0,27-10 0 0 0,-3 5 0 0 0,-8-5 0 0 0,-8 8 6 0 0,-12 3-2 0 0,0-1-1 0 0,1 1 0 0 0,-1-1 1 0 0,1 0-1 0 0,-1 0 0 0 0,0 0 1 0 0,0 0-1 0 0,0 0 0 0 0,1 0 1 0 0,-1 0-1 0 0,0-1 0 0 0,0 1 1 0 0,0-1-1 0 0,0 0-3 0 0,1-1 2 0 0,1-1 0 0 0,1 1 1 0 0,-1 0-1 0 0,0 0 0 0 0,5-1-2 0 0,-6 2 1 0 0,1 0 0 0 0,-1 0 0 0 0,0 0 0 0 0,0-1 0 0 0,1 1 0 0 0,-2-1-1 0 0,1 0 1 0 0,0 1 0 0 0,0-1 0 0 0,-1-1 0 0 0,1 0-1 0 0,4-7 19 0 0,-3 4-8 0 0,0 1 1 0 0,1 0-1 0 0,-1 0 0 0 0,5-4-11 0 0,-3 3 22 0 0,1 0-1 0 0,-1-1 1 0 0,-1 0-1 0 0,1 0 1 0 0,-1 0-22 0 0,9-14 26 0 0,-12 17-16 0 0,1 1 0 0 0,-1-1 1 0 0,-1 1-1 0 0,1-1 1 0 0,-1 0-1 0 0,0 0 1 0 0,1-1-11 0 0,3-15 7 0 0,1 5-7 0 0,-5 12 0 0 0,1 1 0 0 0,-1 0 0 0 0,0-1 0 0 0,0 0 0 0 0,0 1 0 0 0,-1-1 0 0 0,1 0 0 0 0,-1 1 0 0 0,0-1 0 0 0,0-3 5 0 0,1 1 1 0 0,0-1-1 0 0,0 0 1 0 0,0 1-1 0 0,2-5-5 0 0,3-14 43 0 0,-4 17-27 0 0,-1-1 1 0 0,0 1-1 0 0,-1-1 0 0 0,0 1 0 0 0,0-1 0 0 0,-1 1 0 0 0,0-1 1 0 0,-1-2-17 0 0,-8-24 64 0 0,6 14-35 0 0,3 13-20 0 0,0 1-1 0 0,-1-1 0 0 0,1 0 1 0 0,-2 1-1 0 0,1-1 1 0 0,-4-5-9 0 0,-25-55 130 0 0,13 25-116 0 0,12 29-10 0 0,0 1 0 0 0,-1 1 0 0 0,-1-1 0 0 0,0 1 0 0 0,0 1 0 0 0,-5-5-4 0 0,-2-3 20 0 0,1 0 0 0 0,-2-5-20 0 0,-1-3 4 0 0,-2 1 1 0 0,0 1-5 0 0,-24-23 44 0 0,13 21-38 0 0,-18-9-57 0 0,14 12 17 0 0,6 2-35 0 0,-23-17-77 0 0,37 29 55 0 0,-1 1 0 0 0,-8-4 91 0 0,9 10-149 0 0,9 0-31 0 0,1-1 83 0 0,1 2-56 0 0,1-1-74 0 0,1 2 69 0 0,0 0-34 0 0,0 1-38 0 0,0-1-36 0 0,1 0-359 0 0,-1 1 87 0 0,1 0-50 0 0,0 0-692 0 0,0 0-545 0 0,0 0-1036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8:55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297 149 6160 0 0,'0'0'133'0'0,"0"0"23"0"0,-3-2 13 0 0,-11-9-18 0 0,-2 5-120 0 0,-13-7 7 0 0,22 12 80 0 0,-1-1 108 0 0,0-6 110 0 0,8 8-319 0 0,0-1 0 0 0,-1 1 0 0 0,1-1 0 0 0,0 1 0 0 0,-1 0 0 0 0,1-1 0 0 0,-1 1-1 0 0,1 0 1 0 0,0-1 0 0 0,-1 1 0 0 0,1 0 0 0 0,-1-1 0 0 0,1 1 0 0 0,-1 0 0 0 0,1 0 0 0 0,-1-1 0 0 0,1 1 0 0 0,-1 0 0 0 0,1 0 0 0 0,-1 0 0 0 0,1 0 0 0 0,-1 0-1 0 0,1 0 1 0 0,-1 0 0 0 0,1 0 0 0 0,-1 0 0 0 0,1 0 0 0 0,-1 0 0 0 0,0 0-17 0 0,-10 0 310 0 0,-23 0 444 0 0,18 0-395 0 0,5 0-42 0 0,-1 0 72 0 0,1 3-198 0 0,0 3-42 0 0,3-1-35 0 0,3-3-53 0 0,4-1-49 0 0,0-1 0 0 0,0 0 1 0 0,1 0-1 0 0,-1 1 1 0 0,1-1-1 0 0,-1 0 1 0 0,0 1-1 0 0,1-1 0 0 0,-1 1 1 0 0,1-1-1 0 0,-1 1 1 0 0,1-1-1 0 0,-1 1 1 0 0,1-1-1 0 0,-1 1 0 0 0,1 0 1 0 0,0-1-1 0 0,-1 1 1 0 0,1-1-1 0 0,0 1 1 0 0,-1 0-1 0 0,1 0-12 0 0,-2 4 38 0 0,-3 1 11 0 0,-1-1 13 0 0,0 6 87 0 0,-10 32-8 0 0,5-23-88 0 0,5 10-29 0 0,2-13-5 0 0,1-11-13 0 0,2 1 0 0 0,-1 0-1 0 0,1 0 1 0 0,0 0 0 0 0,0 0 0 0 0,1 0-6 0 0,-1 9-2 0 0,1-8 5 0 0,0 0-1 0 0,0 0 1 0 0,1 0-1 0 0,0 0 0 0 0,0 2-2 0 0,10 25 43 0 0,-5 9-32 0 0,5-9-11 0 0,-4-1 11 0 0,-6-25-4 0 0,1-1-1 0 0,0 0 1 0 0,0 0-1 0 0,1 0 1 0 0,0 0-1 0 0,0 0 1 0 0,1-1 0 0 0,4 7-7 0 0,2 1-2 0 0,13 22 14 0 0,-22-33-9 0 0,1-1 1 0 0,0 0-1 0 0,0 0 0 0 0,0 0 0 0 0,0 0 0 0 0,0 0 0 0 0,0 0 0 0 0,1 0 1 0 0,-1-1-1 0 0,1 1 0 0 0,0-1 0 0 0,0 0 0 0 0,0 0 0 0 0,0 0 0 0 0,0 0 1 0 0,0-1-1 0 0,2 2-3 0 0,34 13 0 0 0,-12-10 0 0 0,-13 0 0 0 0,-13-5 0 0 0,1 0 0 0 0,-1 0 0 0 0,0 0 0 0 0,1-1 0 0 0,0 1 0 0 0,-1-1 0 0 0,1 1 0 0 0,-1-1 0 0 0,1 1 0 0 0,0-1 0 0 0,-1 0 0 0 0,1 0 0 0 0,0 0 0 0 0,29-4 12 0 0,-6-3 49 0 0,-19 5-38 0 0,0 0 8 0 0,-1-1 0 0 0,0 1 0 0 0,0 0 0 0 0,-1-1 0 0 0,1 0 0 0 0,-1-1 0 0 0,1 1 0 0 0,-1-1 0 0 0,0 1 0 0 0,0-1 0 0 0,2-4-31 0 0,6-3 111 0 0,-9 7-62 0 0,0 0 0 0 0,-1 0 0 0 0,1 0 0 0 0,-1 0 0 0 0,1-1 0 0 0,-1 1 0 0 0,-1-1 0 0 0,1-1-49 0 0,4-6 96 0 0,-1 1-43 0 0,5-7 68 0 0,-3-7 11 0 0,-6 14-63 0 0,-1 0 0 0 0,0 0 0 0 0,0-2-69 0 0,-1-18 184 0 0,0 23-162 0 0,0 1 0 0 0,0 0 0 0 0,0 0 0 0 0,-1 0 0 0 0,-1-3-22 0 0,-2-7 37 0 0,1-1 3 0 0,2 10-23 0 0,0 0 0 0 0,0 0 0 0 0,0 0 0 0 0,-1 1 0 0 0,-1-2-17 0 0,-29-54 93 0 0,25 50-116 0 0,1-1-38 0 0,-2 0-67 0 0,1 0-77 0 0,-1 0-92 0 0,1 2-107 0 0,-8-8-272 0 0</inkml:trace>
  <inkml:trace contextRef="#ctx0" brushRef="#br0" timeOffset="400.63">592 215 6768 0 0,'9'8'49'0'0,"-6"-6"-37"0"0,-1 1 1 0 0,0-1-1 0 0,1 0 1 0 0,-1 1 0 0 0,0-1-1 0 0,0 1 1 0 0,1 1-13 0 0,0 5 70 0 0,-2 2 44 0 0,-1-8-97 0 0,0-1 0 0 0,1 1 0 0 0,-1-1 0 0 0,0 1 0 0 0,1-1 0 0 0,0 1 0 0 0,-1-1 0 0 0,1 0 0 0 0,0 1 0 0 0,0-1 1 0 0,0 0-1 0 0,1 1 0 0 0,-1-1 0 0 0,0 0 0 0 0,1 0 0 0 0,0 0-17 0 0,6 10 73 0 0,-1 4-44 0 0,-3-3-29 0 0,-3-8 0 0 0,0-1 0 0 0,1 0 0 0 0,-1 0 0 0 0,1 0 0 0 0,0 0 0 0 0,0 0 0 0 0,0-1 0 0 0,1 1 0 0 0,3 6 32 0 0,-1 0 69 0 0,-1 2 72 0 0,-3 3 77 0 0,0-6 54 0 0,0-2-72 0 0,1 2-26 0 0,3 1 26 0 0,0 1 30 0 0,-2 0 66 0 0,0-2-91 0 0,0-1-40 0 0,1 3 5 0 0,-1-1-2 0 0,1 9 370 0 0,-3-10-188 0 0,-1 0-1 0 0,0 0 0 0 0,-1 6-381 0 0,0-2 405 0 0,1 1 72 0 0,0-13-346 0 0,0 1-56 0 0,0 1-40 0 0,0 3-68 0 0,0-3 44 0 0,0-1 49 0 0,0 1 74 0 0,0-1 67 0 0,0 0 96 0 0,0 0 111 0 0,0-1-157 0 0,0-1 35 0 0,0-1-278 0 0,0 0 0 0 0,0-1 0 0 0,-1 1 0 0 0,1 0 0 0 0,0 0 0 0 0,-1 0 0 0 0,1-1 0 0 0,0 1 1 0 0,-1 0-1 0 0,1 0 0 0 0,-1 0 0 0 0,0 0-8 0 0,-9-12 55 0 0,8 12-54 0 0,1-1 1 0 0,-1 1-1 0 0,1-1 0 0 0,-1 0 1 0 0,1 1-1 0 0,0-1 0 0 0,0 0 1 0 0,0 0-1 0 0,0 0 0 0 0,0 0 0 0 0,0 0 1 0 0,0 0-1 0 0,1-1 0 0 0,-1 1 1 0 0,1 0-1 0 0,-1 0 0 0 0,1 0 1 0 0,0-1-2 0 0,1-7 0 0 0,-1 6 6 0 0,0 0 0 0 0,0 0 0 0 0,0 0-1 0 0,0 1 1 0 0,0-1 0 0 0,-1 0 0 0 0,1 0 0 0 0,-1 1 0 0 0,-1-3-6 0 0,0 1 4 0 0,0-2-3 0 0,0 0 0 0 0,0 0 0 0 0,0-1 0 0 0,1 1 1 0 0,0-1-1 0 0,0-5-1 0 0,0-3 0 0 0,1 8 0 0 0,0 0 0 0 0,0 0 0 0 0,1 0 0 0 0,0 0 0 0 0,0-2 0 0 0,4-7-1 0 0,-3 11-1 0 0,0-1 0 0 0,0 0 0 0 0,-1 0 0 0 0,0 0 0 0 0,0 1 1 0 0,-1-5 1 0 0,0 4-8 0 0,0 3 5 0 0,0 1-1 0 0,0-1 1 0 0,0 0-1 0 0,0 1 1 0 0,1-1-1 0 0,-1 0 1 0 0,1 1-1 0 0,0-1 1 0 0,1 0-1 0 0,-1 1 1 0 0,0 0-1 0 0,1-1 1 0 0,0 1-1 0 0,0 0 1 0 0,1-3 3 0 0,1-1-5 0 0,0 0 0 0 0,-1 0 1 0 0,0-1-1 0 0,0-1 5 0 0,-1 1-9 0 0,1 1 1 0 0,0 0-1 0 0,1-1 0 0 0,0 0 9 0 0,-1 4-1 0 0,-1 0 0 0 0,1 1 0 0 0,0 0-1 0 0,0-1 1 0 0,0 1 0 0 0,0 0 0 0 0,1 0 0 0 0,-1 1 0 0 0,3-2 1 0 0,8-1 0 0 0,-9-6 0 0 0,9 5-11 0 0,-6 1-10 0 0,-7 4 19 0 0,1 0-1 0 0,-1 0 1 0 0,1 0 0 0 0,-1 1-1 0 0,1-1 1 0 0,0 0 0 0 0,-1 1-1 0 0,1-1 1 0 0,0 1 0 0 0,-1-1 0 0 0,1 1-1 0 0,0 0 1 0 0,-1 0 0 0 0,1 0 2 0 0,0-1 0 0 0,-1 1 0 0 0,1 0 0 0 0,-1 1 0 0 0,1-1 0 0 0,-1 0 0 0 0,1 0 0 0 0,-1 1 0 0 0,1-1 0 0 0,-1 1 0 0 0,1-1 0 0 0,3 3 0 0 0,1-1 0 0 0,-1 1 0 0 0,1 0 0 0 0,-1 0 0 0 0,0 0 0 0 0,0 1 0 0 0,0-1 0 0 0,-1 1 0 0 0,1 0 0 0 0,-1 1 0 0 0,0-1 0 0 0,2 4 0 0 0,-1-1 0 0 0,1 1 0 0 0,-1 0 0 0 0,0 1 0 0 0,-1-1 0 0 0,0 1 0 0 0,3 8 0 0 0,4 3 0 0 0,-8-16 0 0 0,0 0 0 0 0,0 1 0 0 0,-1-1 0 0 0,0 1 0 0 0,1 2 0 0 0,-1 11 0 0 0,-2-14 0 0 0,0-1 0 0 0,0 1 0 0 0,0-1 0 0 0,0 0 0 0 0,1 1 0 0 0,0-1 0 0 0,0 1 0 0 0,0-1 0 0 0,26 74 10 0 0,-26-74-3 0 0,0 0-1 0 0,0 1 0 0 0,-1-1 0 0 0,1 1 1 0 0,-1-1-1 0 0,0 0 0 0 0,0 1 1 0 0,0 0-7 0 0,1 14 3 0 0,6-4-3 0 0,-6-13 0 0 0,0 0 0 0 0,0 1 0 0 0,-1-1 0 0 0,1 1 0 0 0,0-1 0 0 0,-1 1 0 0 0,1 0 0 0 0,-1-1 0 0 0,0 1 0 0 0,1-1 0 0 0,-1 1 0 0 0,0 0 0 0 0,0-1 0 0 0,0 7-2 0 0,0 7 1 0 0,3-5-39 0 0,2-1-47 0 0,1 1-87 0 0,-4 4-66 0 0,-2-13 40 0 0,0-1 92 0 0,0 1 75 0 0,0 0 57 0 0,0 0 49 0 0,-1 1 159 0 0,1 0-146 0 0,0-1-87 0 0,0 0-50 0 0,0 0-61 0 0,0 0-73 0 0,1 0-33 0 0,-1 0-64 0 0,0 0-73 0 0,1 0-79 0 0,-1 0-84 0 0,1-1-92 0 0,-1 1-99 0 0,1 0-105 0 0,4 4-901 0 0,4 4-971 0 0</inkml:trace>
  <inkml:trace contextRef="#ctx0" brushRef="#br0" timeOffset="885.69">1493 18 8576 0 0,'0'0'197'0'0,"0"-3"24"0"0,0 3-205 0 0,0-1 0 0 0,0 0 0 0 0,0 1 0 0 0,0-1 0 0 0,0 0-1 0 0,0 1 1 0 0,0-1 0 0 0,-1 0 0 0 0,1 0 0 0 0,0 1-1 0 0,0-1 1 0 0,-1 0 0 0 0,1 1 0 0 0,0-1 0 0 0,-1 1-16 0 0,0-1 14 0 0,0 1 0 0 0,0-1 1 0 0,0 1-1 0 0,0-1 0 0 0,0 1 0 0 0,0 0 1 0 0,0 0-1 0 0,0 0 0 0 0,0 0 1 0 0,0-1-1 0 0,0 1 0 0 0,0 1 0 0 0,-1-1 1 0 0,1 0-15 0 0,1 0 0 0 0,-9 0-22 0 0,0 0 87 0 0,0 0 76 0 0,-1 0 64 0 0,0 0 44 0 0,0 0 38 0 0,-36 0 1207 0 0,33 0-1105 0 0,0 0-91 0 0,6 0-178 0 0,0 0-50 0 0,0 0-60 0 0,1 0-64 0 0,6 0 59 0 0,0 0 0 0 0,0 0 1 0 0,0-1-1 0 0,0 1 1 0 0,-1 0-1 0 0,1 0 0 0 0,0 0 1 0 0,0 0-1 0 0,0 0 0 0 0,0 0 1 0 0,0 0-1 0 0,0 0 1 0 0,-1 0-1 0 0,1 0 0 0 0,0 0 1 0 0,0 0-1 0 0,0 0 0 0 0,0 0 1 0 0,0 0-1 0 0,-1 0 1 0 0,1 0-1 0 0,0 0 0 0 0,0 0 1 0 0,0 0-1 0 0,0 0 1 0 0,0 0-1 0 0,-1 0 0 0 0,1 0 1 0 0,0 0-1 0 0,0 1 0 0 0,0-1 1 0 0,0 0-1 0 0,0 0 1 0 0,0 0-1 0 0,0 0 0 0 0,-1 0 1 0 0,1 0-1 0 0,0 0 1 0 0,0 0-1 0 0,0 1 0 0 0,0-1 1 0 0,0 0-1 0 0,0 0 0 0 0,0 0 1 0 0,0 0-1 0 0,0 0 1 0 0,0 0-1 0 0,0 1 0 0 0,0-1 1 0 0,0 0-1 0 0,0 0 1 0 0,0 0-1 0 0,0 0 0 0 0,0 1-5 0 0,0 9 282 0 0,0-7-2 0 0,0 0-36 0 0,-3 5-170 0 0,-2-3-49 0 0,5-5-25 0 0,-1 1 0 0 0,0-1 0 0 0,1 1 0 0 0,-1-1 0 0 0,0 1 0 0 0,1-1 0 0 0,-1 1 0 0 0,1-1 0 0 0,-1 1 1 0 0,1 0-1 0 0,0-1 0 0 0,-1 1 0 0 0,1 0 0 0 0,0-1 0 0 0,-1 1 0 0 0,1 0 0 0 0,0 0 0 0 0,0-1 0 0 0,0 1 0 0 0,-1 0 0 0 0,1 0 0 0 0,0-1 0 0 0,0 1 0 0 0,0 0 0 0 0,0 0 0 0 0,0 16-13 0 0,0-4-54 0 0,3-7-47 0 0,7 8-14 0 0,-9-10 92 0 0,0 0 0 0 0,-1 0-1 0 0,1 0 1 0 0,-1 0-1 0 0,1 0 1 0 0,-1 0 0 0 0,0 0 36 0 0,0-2-20 0 0,0 1 0 0 0,1-1 0 0 0,-1 1 1 0 0,1-1-1 0 0,0 1 0 0 0,0-1 0 0 0,0 0 0 0 0,0 0 1 0 0,0 1-1 0 0,1-1 0 0 0,-1 0 0 0 0,0 0 1 0 0,1 0-1 0 0,1 1 20 0 0,12 13-82 0 0,2-1 70 0 0,-8-7 46 0 0,-1 0 35 0 0,15 10 47 0 0,2-2-60 0 0,-15-10-52 0 0,-2-1 0 0 0,1 1 0 0 0,-1 1 0 0 0,5 3-4 0 0,2 10 0 0 0,-11-14 0 0 0,0 0 0 0 0,0-1 0 0 0,1 1 0 0 0,1 0 0 0 0,5 5 0 0 0,-5-6 0 0 0,0 1 0 0 0,0 0 0 0 0,0 0 0 0 0,-1 0 0 0 0,1 3 0 0 0,14 19 0 0 0,-7-11 3 0 0,-1 2-1 0 0,0-1 1 0 0,-2 2-1 0 0,3 4-2 0 0,-11-5 52 0 0,-2-17-46 0 0,0-1-1 0 0,0 0 1 0 0,0 1-1 0 0,0-1 1 0 0,1 1-1 0 0,-1-1 0 0 0,0 1 1 0 0,1-1-1 0 0,-1 1 1 0 0,1 0-6 0 0,4 6 10 0 0,2 5 25 0 0,-5-2 21 0 0,-2 16 98 0 0,0 12 202 0 0,-3-25-233 0 0,-3-4-37 0 0,1-1-33 0 0,3-4-24 0 0,1-4-22 0 0,1-1 0 0 0,0 1 0 0 0,0 0 0 0 0,-1-1 0 0 0,1 1 0 0 0,0-1-1 0 0,-1 1 1 0 0,1 0 0 0 0,-1-1 0 0 0,1 1 0 0 0,-1-1 0 0 0,1 1 0 0 0,-1-1 0 0 0,1 1 0 0 0,-1-1 0 0 0,0 0 0 0 0,1 1 0 0 0,-1-1 0 0 0,1 0 0 0 0,-1 1 0 0 0,0-1 0 0 0,0 0-7 0 0,-4 3 28 0 0,-11 10 69 0 0,15-12-93 0 0,0 1 1 0 0,-1-1 0 0 0,1 1 0 0 0,0-1 1 0 0,-1 0-1 0 0,1 0 0 0 0,-1 0 1 0 0,1 0-1 0 0,-1 0 0 0 0,0 0 1 0 0,1 0-1 0 0,-2 0-5 0 0,-32 1 9 0 0,24-2-9 0 0,9 0 0 0 0,1 0 0 0 0,-1 0 0 0 0,1-1 0 0 0,-1 1 0 0 0,0 0 0 0 0,1-1 0 0 0,-1 1 0 0 0,1-1 0 0 0,-1 0 0 0 0,1 1 0 0 0,-1-1 0 0 0,1 0 0 0 0,-1 0 0 0 0,-11-6 0 0 0,-5 6-22 0 0,11 1-29 0 0,0 0-74 0 0,0-1-105 0 0,3-1 65 0 0,0 1-38 0 0,-12-13-712 0 0,-1-2-54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8:53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327 574 5640 0 0,'-28'-14'124'0'0,"23"11"17"0"0,5 3 12 0 0,-5 0-15 0 0,-20 0-110 0 0,13 0-10 0 0,8 0 48 0 0,-13 0 689 0 0,1 0-37 0 0,6 0-272 0 0,0 0-34 0 0,-5 0 180 0 0,8 0-347 0 0,0 0-41 0 0,1 3 160 0 0,1 2-245 0 0,2-1-26 0 0,0-1 1 0 0,0 0-1 0 0,0 0 0 0 0,-1 0 0 0 0,-2 0-93 0 0,-3 2 119 0 0,-1-4-49 0 0,8-1-61 0 0,1 0-1 0 0,0 0 1 0 0,-1 0-1 0 0,1 1 1 0 0,0-1-1 0 0,0 0 0 0 0,-1 0 1 0 0,1 1-1 0 0,0-1 1 0 0,0 1-1 0 0,-1-1 1 0 0,1 1-1 0 0,0 0 1 0 0,0-1-1 0 0,0 1 1 0 0,0 0-1 0 0,-1 0-8 0 0,-10 18 109 0 0,11-16-93 0 0,-1 0-1 0 0,0 0 0 0 0,0 0 0 0 0,0 0 0 0 0,0 0 0 0 0,-1 1-15 0 0,1-2 5 0 0,0 0-1 0 0,1 0 1 0 0,-1 0-1 0 0,1 0 0 0 0,0 0 1 0 0,0 0-1 0 0,0 1 1 0 0,0-1-1 0 0,0 0 0 0 0,0 0 1 0 0,0 1-1 0 0,1-1 1 0 0,-1 1-1 0 0,1-1-4 0 0,-4 12 32 0 0,-2-1-13 0 0,5-12-14 0 0,0 1 1 0 0,0-1-1 0 0,1 1 1 0 0,-1 0-1 0 0,0-1 1 0 0,1 1-1 0 0,-1 0 1 0 0,1-1-1 0 0,-1 1 1 0 0,1 0-1 0 0,0 0 1 0 0,0-1-1 0 0,0 1 1 0 0,0 0-6 0 0,0 2 2 0 0,-1-1 0 0 0,1 1 1 0 0,-1-1-1 0 0,0 1 0 0 0,0-1 0 0 0,0 1 1 0 0,0-1-1 0 0,-1 2-2 0 0,-4 11-2 0 0,1 12 12 0 0,1-20 6 0 0,0 5 11 0 0,8 8-16 0 0,-3-18-11 0 0,0 0 0 0 0,0 0 0 0 0,-1-1 0 0 0,1 1 0 0 0,0 0 0 0 0,-1 0 0 0 0,0 0 0 0 0,0 0 0 0 0,0 0 0 0 0,0 0 0 0 0,0 0 0 0 0,-1 1 0 0 0,-6 13 0 0 0,6-16 0 0 0,0 1 0 0 0,1-1 0 0 0,-1 1 0 0 0,0-1 0 0 0,1 1 0 0 0,-1 0 0 0 0,1 0 0 0 0,0-1 0 0 0,-1 1 0 0 0,1 0 0 0 0,0-1 0 0 0,0 1 0 0 0,0 0 0 0 0,0 0 0 0 0,0-1 0 0 0,1 1 0 0 0,-1 0 0 0 0,1 1 0 0 0,5 13 0 0 0,-5-13 0 0 0,0 1 0 0 0,1-1 0 0 0,-1 0 0 0 0,0 1 0 0 0,-1-1 0 0 0,1 1 0 0 0,-1 0 0 0 0,0 1 0 0 0,0-3 0 0 0,0-1 0 0 0,1 1 0 0 0,-1 0 0 0 0,0 0 0 0 0,0-1 0 0 0,1 1 0 0 0,-1 0 0 0 0,1-1 0 0 0,-1 1 0 0 0,1 0 0 0 0,0-1 0 0 0,0 1 0 0 0,0-1 0 0 0,0 1 0 0 0,5 11 0 0 0,-3 0 0 0 0,-2-10 0 0 0,-1-1 0 0 0,1 1 0 0 0,-1-1 0 0 0,1 0 0 0 0,0 1 0 0 0,0-1 0 0 0,0 0 0 0 0,0 0 0 0 0,0 1 0 0 0,1-1 0 0 0,-1 0 0 0 0,1 0 0 0 0,-1-1 0 0 0,1 1 0 0 0,12 15 0 0 0,-9-7 0 0 0,-5-9 0 0 0,0 1 0 0 0,0-1 0 0 0,1 0 0 0 0,-1 0 0 0 0,1 0 0 0 0,-1 0 0 0 0,1 0 0 0 0,0 0 0 0 0,-1 0 0 0 0,1 0 0 0 0,0 0 0 0 0,0 0 0 0 0,-1 0 0 0 0,1 0 0 0 0,0 0 0 0 0,0-1 0 0 0,0 1 0 0 0,0 0 0 0 0,0-1 0 0 0,0 1 0 0 0,0-1 0 0 0,0 1 0 0 0,1-1 0 0 0,-1 1 0 0 0,0-1 0 0 0,0 0 0 0 0,0 0 0 0 0,0 1 0 0 0,1-1 0 0 0,-1 0 0 0 0,0 0 0 0 0,0 0 0 0 0,1 0 0 0 0,9 0-12 0 0,-7 0 25 0 0,0 1 0 0 0,0-1 0 0 0,0 0 0 0 0,0 0 1 0 0,0-1-1 0 0,-1 1 0 0 0,1-1 0 0 0,4-1-13 0 0,17-11 115 0 0,15-7 141 0 0,-33 15-207 0 0,0 0 0 0 0,0 0 1 0 0,-1-1-1 0 0,1 0 0 0 0,-2-1 1 0 0,4-3-50 0 0,9-9 120 0 0,-5 4-36 0 0,-2-1-37 0 0,-6 8-34 0 0,0-1 0 0 0,-1-1-1 0 0,0 1 1 0 0,0-3-13 0 0,-1-7 55 0 0,-3 18-51 0 0,0-1-1 0 0,0 1 0 0 0,0-1 0 0 0,0 1 0 0 0,0-1 0 0 0,0 1 0 0 0,1 0 1 0 0,-1-1-1 0 0,1 1 0 0 0,0-1-3 0 0,9-18 53 0 0,-4-7-29 0 0,0 11 7 0 0,-5 13-27 0 0,1-1 0 0 0,-1 1 0 0 0,0-1 1 0 0,0 1-1 0 0,-1-1 0 0 0,1 1 0 0 0,-1-1 0 0 0,1-1-4 0 0,-1-56 96 0 0,0 7-64 0 0,0 2 22 0 0,0 41-52 0 0,0-8 60 0 0,0 17 2 0 0,0 2 0 0 0,0 0 0 0 0,0 0 0 0 0,0 12 21 0 0,0 1-43 0 0,0 41-31 0 0,3-31 32 0 0,-3-21-41 0 0,2 1-1 0 0,-1 0 1 0 0,0-1-1 0 0,0 0 1 0 0,1 1-1 0 0,0-1 0 0 0,0 2-1 0 0,1-1 2 0 0,-1 0 0 0 0,0 0 0 0 0,0 0-1 0 0,0 0 1 0 0,-1 1 0 0 0,1-1 0 0 0,0 2-2 0 0,-1 1 10 0 0,0 0 0 0 0,0 0 0 0 0,-1 0 0 0 0,0-1 0 0 0,0 1 1 0 0,0 6-11 0 0,-1-4 11 0 0,1-1 1 0 0,0 1 0 0 0,1-1 0 0 0,-1 1 0 0 0,2 2-12 0 0,4 6 12 0 0,0 3 13 0 0,-4-2 30 0 0,-1-7-37 0 0,1-1 1 0 0,0 0 0 0 0,1 0 0 0 0,-1-1-1 0 0,2 1 1 0 0,2 4-19 0 0,4 13 37 0 0,-9-21-26 0 0,1 0-1 0 0,-1-1 1 0 0,1 1-1 0 0,1 0 1 0 0,0 0-11 0 0,18 34 22 0 0,-19-33 4 0 0,1 0 58 0 0,-2-1-44 0 0,1-3-67 0 0,-1 1-46 0 0,1-1-59 0 0,0 1-32 0 0,0-1-56 0 0,1 2-64 0 0,0-1-70 0 0,-2-2 49 0 0,0 0-48 0 0,1 0-42 0 0,-1 0-39 0 0,1 1-128 0 0,-1 0-37 0 0,5 4-1329 0 0</inkml:trace>
  <inkml:trace contextRef="#ctx0" brushRef="#br0" timeOffset="437.41">818 0 7856 0 0,'14'0'174'0'0,"-11"0"29"0"0,-3 0 13 0 0,-3 0-31 0 0,-3 1-149 0 0,2 2 37 0 0,1 1 52 0 0,2 2 68 0 0,1-3 219 0 0,-2-1 11 0 0,0 0-370 0 0,1-1-1 0 0,-1 1 1 0 0,1 0 0 0 0,0-1 0 0 0,0 1 0 0 0,0 0 0 0 0,0 0 0 0 0,0 0 0 0 0,0 1-53 0 0,-1 11 198 0 0,5 3-35 0 0,-1-10-121 0 0,6 18 142 0 0,-6-10-49 0 0,-1 3 35 0 0,0-11-118 0 0,0 1 0 0 0,0-1 1 0 0,1 0-1 0 0,-1 0 0 0 0,2 3-52 0 0,2 7 91 0 0,1 16 71 0 0,4 0-56 0 0,-4-1-30 0 0,10 37 56 0 0,12 23-40 0 0,-20-45-49 0 0,-2-8 41 0 0,1 9 79 0 0,4 1 28 0 0,-7-22-84 0 0,-2-14-32 0 0,0-1 0 0 0,1 1 1 0 0,0 0-1 0 0,3 5-75 0 0,0 0 230 0 0,-1-1-1 0 0,2 12-229 0 0,-1-3 190 0 0,2-1-48 0 0,6 10 118 0 0,-11-22-180 0 0,-2-9-44 0 0,-1 0-1 0 0,2 0 1 0 0,-1-1 0 0 0,0 1 0 0 0,1 0 0 0 0,0 0 0 0 0,-1-1-1 0 0,2 1 1 0 0,0 1-36 0 0,-2-3 16 0 0,1 1 10 0 0,0 0 0 0 0,0 0 0 0 0,0 0 0 0 0,-1 0 0 0 0,1 1 0 0 0,-1 0-26 0 0,2 20 183 0 0,-2-20-165 0 0,-1 1 0 0 0,1-1 1 0 0,-1 0-1 0 0,1 0 0 0 0,0 0 0 0 0,1 0 1 0 0,-1 0-1 0 0,1 0 0 0 0,0-1 1 0 0,1 4-19 0 0,-2-5 14 0 0,0 0 0 0 0,-1 0 1 0 0,1 0-1 0 0,-1 0 1 0 0,0 0-1 0 0,1 0 0 0 0,-1 0 1 0 0,0 0-1 0 0,0 0 1 0 0,0 0-1 0 0,-1 1-14 0 0,1 7 50 0 0,0-9-47 0 0,0 0 1 0 0,0-1-1 0 0,0 1 1 0 0,0 0-1 0 0,0 0 1 0 0,0-1-1 0 0,-1 1 1 0 0,1 0 0 0 0,0-1-1 0 0,0 1 1 0 0,0 0-1 0 0,-1-1 1 0 0,1 1-1 0 0,0 0 1 0 0,-1-1-4 0 0,0 1-54 0 0,0 0 52 0 0,-2 0 124 0 0,1-1-136 0 0,1 0-35 0 0,0 0-38 0 0,0 0-46 0 0,0 0-52 0 0,0 0 15 0 0,-1 0-34 0 0,2 0-241 0 0</inkml:trace>
  <inkml:trace contextRef="#ctx0" brushRef="#br0" timeOffset="953.26">605 541 4384 0 0,'-2'0'127'0'0,"1"0"-119"0"0,0 0 0 0 0,1 0 1 0 0,-1 0-1 0 0,0 0 1 0 0,0 0-1 0 0,1 0 1 0 0,-1 0-1 0 0,0 0 1 0 0,1-1-1 0 0,-1 1 0 0 0,0 0 1 0 0,1-1-1 0 0,-1 1 1 0 0,0 0-1 0 0,1-1-8 0 0,-1 1 5 0 0,1-1 0 0 0,0 1 0 0 0,-1-1 0 0 0,1 0 0 0 0,0 1 0 0 0,0-1 0 0 0,-1 0 0 0 0,1 0 0 0 0,0 1 0 0 0,0-1 0 0 0,0 0 0 0 0,0 1 0 0 0,0-1 0 0 0,0 0 0 0 0,0 0-5 0 0,0-1 78 0 0,0 2 88 0 0,0 0 143 0 0,0 0 10 0 0,0 0 21 0 0,0 0 84 0 0,0 0 37 0 0,0 0 10 0 0,3 0-25 0 0,1 0-305 0 0,-2 0-87 0 0,1 0 1 0 0,-1 0 0 0 0,1 0-1 0 0,-1 0 1 0 0,1 0 0 0 0,-1-1-1 0 0,0 1 1 0 0,1-1-1 0 0,1 0-54 0 0,4-4 136 0 0,-6 4-107 0 0,-1 0 0 0 0,0 0 1 0 0,1 0-1 0 0,0 0 1 0 0,-1 1-1 0 0,1-1 0 0 0,-1 0 1 0 0,1 1-1 0 0,0-1 1 0 0,-1 1-1 0 0,1 0 0 0 0,0 0 1 0 0,0-1-1 0 0,0 1-29 0 0,9-1 145 0 0,2-6 3 0 0,-5 2-66 0 0,12-5 135 0 0,1 1-48 0 0,-1 1-50 0 0,-1 2-48 0 0,-2 2 21 0 0,-3 4-33 0 0,4-2-5 0 0,-3-3-33 0 0,-11 3-14 0 0,-1 1-1 0 0,1 0 0 0 0,-1 0 1 0 0,1 0-1 0 0,0 0 1 0 0,-1 0-1 0 0,1 1 0 0 0,0 0 1 0 0,0 0-7 0 0,4-1 9 0 0,0 1 0 0 0,0-2 1 0 0,0 1-1 0 0,0-1 1 0 0,1 0-10 0 0,-2-1 5 0 0,1 1 1 0 0,0 1 0 0 0,0 0 0 0 0,1 0 0 0 0,0 0-6 0 0,33 1-30 0 0,-4 0-47 0 0,76 0-258 0 0,-105 1 166 0 0,-2-1 63 0 0,9 5-91 0 0,-8-1 36 0 0,-1 0-62 0 0,-2-1 69 0 0,0 0-34 0 0,9 4-89 0 0,-6-1 54 0 0,-2 3-193 0 0,-4-4 78 0 0,12 0-531 0 0,7 12-255 0 0,-11-7 701 0 0,-5-5 228 0 0,-1 0 39 0 0,0 0 45 0 0,-2 0 54 0 0,4 7-96 0 0,-2-1 35 0 0,3 11-21 0 0,-2-4 110 0 0,1-6 135 0 0,-1-3 31 0 0,1 21 244 0 0,4 3 31 0 0,-4 0 37 0 0,5 0 142 0 0,-6 0 66 0 0,0-16-320 0 0,-3-11-174 0 0,0 1 1 0 0,0 0 0 0 0,-1 0-1 0 0,0 0 1 0 0,0 0 0 0 0,-1 0-164 0 0,2 14 353 0 0,4 7 103 0 0,-4-20-308 0 0,0 0 1 0 0,0 0 0 0 0,-1 0-1 0 0,0 0 1 0 0,-1 1-149 0 0,1-2 116 0 0,-1-1 0 0 0,1 0 0 0 0,1 0 1 0 0,-1 0-1 0 0,1 0 0 0 0,0 0-116 0 0,3 12 290 0 0,-2 1-71 0 0,-4-3 70 0 0,1 6 111 0 0,3-9-211 0 0,3-4-93 0 0,-5-7-72 0 0,0-1 1 0 0,0 1-1 0 0,0-1 0 0 0,-1 1 1 0 0,1 0-1 0 0,0-1 0 0 0,-1 1 1 0 0,1 0-1 0 0,-1-1 0 0 0,1 1 1 0 0,-1 2-25 0 0,0-2 157 0 0,0 1-85 0 0,0-3-203 0 0,0 0 42 0 0,0 0 18 0 0,0 1 99 0 0,0 0 57 0 0,1 2 324 0 0,-1-2-307 0 0,0 0-96 0 0,0 0-42 0 0,0 0-50 0 0,0 0-58 0 0,0-1-39 0 0,0 1-58 0 0,0-1-64 0 0,0 1-69 0 0,0 0-75 0 0,0-1-81 0 0,-1 0-85 0 0,1 1-93 0 0,0-1-786 0 0,0 0-845 0 0</inkml:trace>
  <inkml:trace contextRef="#ctx0" brushRef="#br0" timeOffset="1237.8">1195 279 6336 0 0,'-13'0'141'0'0,"10"0"23"0"0,3 0 11 0 0,0 3-29 0 0,0 0-146 0 0,1 0-72 0 0,-1 0-64 0 0,2-1-90 0 0,0-1-105 0 0,0 0-88 0 0,2-1-171 0 0,1 0-390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8:51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0 7920 0 0,'-14'14'174'0'0,"11"-12"29"0"0,3-2 13 0 0,0 3-31 0 0,0 8-83 0 0,0-9 1 0 0,0-1 118 0 0,0-1 184 0 0,0 0 10 0 0,0 0-22 0 0,0 0-94 0 0,0 0-41 0 0,0 0-8 0 0,0 0-22 0 0,0 0-86 0 0,0 0-40 0 0,0 3-6 0 0,0 22 69 0 0,-1 38 300 0 0,5-42-327 0 0,2-5-10 0 0,-5-13-98 0 0,1 1-1 0 0,-1-1 1 0 0,0 1 0 0 0,0-1 0 0 0,-1 1 0 0 0,1-1-1 0 0,-1 1 1 0 0,1 1-30 0 0,0 13 148 0 0,6 0-29 0 0,-2-2-32 0 0,1 17 89 0 0,-1-16-88 0 0,-3-11-41 0 0,0 1-1 0 0,-1 0 1 0 0,0 0 0 0 0,0 0-1 0 0,0 0 1 0 0,-1 0-47 0 0,1 0 47 0 0,-1 0 1 0 0,1 0 0 0 0,1 0 0 0 0,-1 0 0 0 0,1 0 0 0 0,0 0-48 0 0,3 10 97 0 0,1 16 96 0 0,5 2 7 0 0,-6 9 7 0 0,1-20-75 0 0,-4-18-86 0 0,0 1-1 0 0,-1-1 1 0 0,0 1-1 0 0,0-1 0 0 0,-1 1 1 0 0,1 1-46 0 0,0 5 67 0 0,0 1 0 0 0,1-1 0 0 0,1 0 0 0 0,2 9-67 0 0,-4-18 15 0 0,1 8 45 0 0,0 1 1 0 0,-1 0 0 0 0,-1-1-1 0 0,0 1 1 0 0,-1 3-61 0 0,0-6 50 0 0,1 1 0 0 0,0 0 0 0 0,0-1 1 0 0,3 11-51 0 0,8 4 120 0 0,-10-21-95 0 0,-1 0 1 0 0,1 1 0 0 0,-1-1 0 0 0,1 0 0 0 0,-1 4-26 0 0,0 23 123 0 0,2-15-71 0 0,5-2 5 0 0,-6-13-48 0 0,0 1 0 0 0,-1-1 0 0 0,1 0-1 0 0,0 1 1 0 0,-1 0 0 0 0,1-1 0 0 0,-1 1 0 0 0,1-1-1 0 0,-1 1 1 0 0,0 0 0 0 0,1-1 0 0 0,-1 1-1 0 0,0 0-8 0 0,-1 10 48 0 0,1 11-4 0 0,4-9 23 0 0,6-1 4 0 0,-7-7-13 0 0,-3 5-35 0 0,0-11-22 0 0,0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 0 0 0,0 0-1 0 0,0 0 1 0 0,0 0 0 0 0,0 0 0 0 0,-1 0-1 0 0,1 0 1 0 0,0 1 0 0 0,0-1 0 0 0,0 0-1 0 0,0 0 1 0 0,0 0 0 0 0,0 0 0 0 0,0 0-1 0 0,0 0 1 0 0,0 0 0 0 0,0 0 0 0 0,-1 0-1 0 0,1 0 1 0 0,0 0 0 0 0,0 0 0 0 0,0 0-1 0 0,0 0 1 0 0,0 0 0 0 0,0 0 0 0 0,0 0-1 0 0,0 0 1 0 0,0 0 0 0 0,-1-1-1 0 0,0 1-88 0 0,0 1 35 0 0,-1-1 29 0 0,1 0 78 0 0,-3 2 171 0 0,3-2-181 0 0,0 1-34 0 0,0 1-62 0 0,0-1-89 0 0,1 0 21 0 0,0 0-35 0 0,0 0-38 0 0,0 0-43 0 0,0 1-45 0 0,0-1-49 0 0,0 0-52 0 0,0 1-55 0 0,0-2-265 0 0</inkml:trace>
  <inkml:trace contextRef="#ctx0" brushRef="#br0" timeOffset="437.24">1 131 5384 0 0,'0'0'116'0'0,"0"0"17"0"0,0 0 12 0 0,0-3-14 0 0,0-3-90 0 0,0 2 18 0 0,0 1 60 0 0,0 3 137 0 0,0-3 226 0 0,0 3-458 0 0,0-1 0 0 0,0 1-1 0 0,0-1 1 0 0,0 1 0 0 0,0-1-1 0 0,0 0 1 0 0,0 1 0 0 0,0-1-1 0 0,1 1 1 0 0,-1-1 0 0 0,0 1-1 0 0,0 0 1 0 0,0-1 0 0 0,1 1-1 0 0,-1-1 1 0 0,0 1 0 0 0,0-1-1 0 0,1 1 1 0 0,-1-1-1 0 0,0 1 1 0 0,1 0 0 0 0,-1-1-1 0 0,0 1 1 0 0,1 0 0 0 0,-1-1-1 0 0,1 1 1 0 0,-1 0 0 0 0,1 0-1 0 0,-1-1 1 0 0,0 1 0 0 0,1 0-1 0 0,-1 0 1 0 0,1 0 0 0 0,-1 0-1 0 0,1-1 1 0 0,-1 1 0 0 0,1 0-1 0 0,0 0 1 0 0,-1 0-1 0 0,1 0 1 0 0,-1 0 0 0 0,1 0-24 0 0,2 0 441 0 0,-3-2-22 0 0,0-3-258 0 0,5-7 468 0 0,-2 7-409 0 0,1 2-116 0 0,-2 2-97 0 0,0-1-38 0 0,12-3 267 0 0,-12 1-151 0 0,4-3 56 0 0,-3 6-130 0 0,2 0 47 0 0,28 0 408 0 0,-30 1-441 0 0,-2 0-8 0 0,1 0 1 0 0,0 1 0 0 0,-1-1 0 0 0,1 0 0 0 0,0 1 0 0 0,-1-1-1 0 0,1 1 1 0 0,0-1 0 0 0,-1 1 0 0 0,1 0 0 0 0,-1-1 0 0 0,1 1-1 0 0,0 1-17 0 0,0-1 14 0 0,0 0 0 0 0,-1 0 1 0 0,1 0-1 0 0,0 0 0 0 0,0 0 0 0 0,0-1 0 0 0,0 1 0 0 0,0-1 0 0 0,0 1 0 0 0,0-1 0 0 0,0 0 0 0 0,0 1 0 0 0,2-1-14 0 0,12 1 47 0 0,-10 1-19 0 0,0-1 1 0 0,-1 1-1 0 0,1 0 0 0 0,0 0 0 0 0,-1 1 0 0 0,2 1-28 0 0,15 11 44 0 0,-19-11-33 0 0,1-1 0 0 0,0 0-1 0 0,0 0 1 0 0,1-1-1 0 0,-1 1 1 0 0,2-1-11 0 0,16 11 43 0 0,-4 0-29 0 0,-6-5 40 0 0,-1 1 1 0 0,10 10-55 0 0,-15-13 23 0 0,-3-3-4 0 0,0 0-1 0 0,0 0 0 0 0,0 0 0 0 0,-1 0 0 0 0,1 0 0 0 0,-1 0 0 0 0,0 1 0 0 0,0-1 0 0 0,0 1 0 0 0,-1 0 0 0 0,1-1 0 0 0,0 4-18 0 0,10 15 59 0 0,6 3 60 0 0,-13-19-65 0 0,0 1 0 0 0,0-1 0 0 0,0 1 0 0 0,-1 1 0 0 0,2 4-54 0 0,4 10 187 0 0,0-4-77 0 0,3 8-26 0 0,-3-5-4 0 0,-9-18-70 0 0,0-1-1 0 0,0 0 1 0 0,0 0-1 0 0,0 1 1 0 0,0-1-1 0 0,0 0 1 0 0,0 1-1 0 0,-1-1 1 0 0,0 1 0 0 0,1-1-1 0 0,-1 1 1 0 0,0 1-10 0 0,0 14 46 0 0,0 31 116 0 0,0-20-114 0 0,0-29-47 0 0,0 1 0 0 0,0-1 0 0 0,0 1 0 0 0,0-1 0 0 0,0 1 0 0 0,0-1 0 0 0,0 1 0 0 0,0-1 0 0 0,0 1 0 0 0,0 0 0 0 0,0-1 0 0 0,0 1 1 0 0,0-1-1 0 0,0 1 0 0 0,0-1 0 0 0,-1 0 0 0 0,1 1 0 0 0,0-1 0 0 0,0 1 0 0 0,-1-1 0 0 0,1 1 0 0 0,0-1 0 0 0,-1 0 0 0 0,1 1 0 0 0,0-1 1 0 0,-1 1-1 0 0,1-1 0 0 0,-1 0 0 0 0,1 0 0 0 0,-1 1 0 0 0,1-1 0 0 0,-1 0-1 0 0,-6 5 26 0 0,1 7-4 0 0,5-11-19 0 0,1 0 0 0 0,-1 0-1 0 0,1 0 1 0 0,-1 0 0 0 0,1 0-1 0 0,-1 0 1 0 0,0 0 0 0 0,1 0-1 0 0,-1 0 1 0 0,0 0 0 0 0,0-1-1 0 0,0 1 1 0 0,0 0 0 0 0,0 0-1 0 0,1-1 1 0 0,-2 1-3 0 0,-3 2 4 0 0,4-3-1 0 0,1 0-1 0 0,-1 1 1 0 0,0-1 0 0 0,1 0-1 0 0,-1 1 1 0 0,0-1-1 0 0,1 0 1 0 0,-1 1 0 0 0,1-1-1 0 0,-1 1 1 0 0,1-1-1 0 0,-1 1 1 0 0,1-1 0 0 0,-1 1-1 0 0,1-1 1 0 0,-1 1-1 0 0,1 0 1 0 0,0-1 0 0 0,-1 1-1 0 0,1 0 1 0 0,0-1 0 0 0,0 1-3 0 0,-3 4 15 0 0,2-3-12 0 0,0-1 0 0 0,0 0-1 0 0,0 1 1 0 0,0-1-1 0 0,0 0 1 0 0,-1 0 0 0 0,1 0-1 0 0,0 0 1 0 0,-1 0-1 0 0,1 0 1 0 0,0-1 0 0 0,-1 1-1 0 0,1 0 1 0 0,-1-1 0 0 0,0 1-1 0 0,1-1 1 0 0,-1 1-1 0 0,1-1 1 0 0,-1 0 0 0 0,0 0-1 0 0,0 0-2 0 0,-9 1 13 0 0,0 0 0 0 0,0-2 0 0 0,-1 1-13 0 0,-8-1 37 0 0,4 2-28 0 0,11-1-11 0 0,1 1-1 0 0,-1-1 1 0 0,1 0-1 0 0,-1 0 1 0 0,0 0-1 0 0,1-1 1 0 0,0 0-1 0 0,-1 0 1 0 0,-3-1 2 0 0,0-3-49 0 0,6 4 35 0 0,1 0 0 0 0,-1 0 0 0 0,1 0 0 0 0,-1 0-1 0 0,1 1 1 0 0,-1-1 0 0 0,0 0 0 0 0,1 1 0 0 0,-1-1 0 0 0,0 1-1 0 0,1 0 1 0 0,-1 0 0 0 0,0-1 0 0 0,0 1 14 0 0,-3 0-35 0 0,0-1-44 0 0,-7-5-307 0 0,8 3 254 0 0,2 2 88 0 0,0-1 37 0 0,1 0-365 0 0,-1 1 43 0 0,2-1 39 0 0,-1 1 33 0 0,0-2-254 0 0,2 0-93 0 0,-1 2 197 0 0,0-1 97 0 0,-1 1 10 0 0,1 0-52 0 0,-5-1-1143 0 0,-4 2-844 0 0</inkml:trace>
  <inkml:trace contextRef="#ctx0" brushRef="#br0" timeOffset="969.37">690 213 5904 0 0,'0'27'132'0'0,"0"-21"17"0"0,0-6 11 0 0,2 3-21 0 0,6 3-95 0 0,-1-2 45 0 0,-1-2 63 0 0,1-1 97 0 0,-5-1 303 0 0,1 0 22 0 0,11 0-33 0 0,-6 0-317 0 0,-3 0-35 0 0,-2 0 169 0 0,-3 0-8 0 0,3 0-19 0 0,8 0-62 0 0,-8 0-21 0 0,-3 0-6 0 0,0-6-26 0 0,1 0-92 0 0,1 2-66 0 0,5-6-15 0 0,-4 6 10 0 0,0 2 61 0 0,-3 2-9 0 0,0 0-28 0 0,3-3-11 0 0,10-8-2 0 0,-5 8-29 0 0,-1-2 4 0 0,-6 0 3 0 0,0-4 34 0 0,-1 8-69 0 0,0-1 0 0 0,0 1 0 0 0,0-1 0 0 0,1 1 0 0 0,-1-1 0 0 0,1 1 0 0 0,-1-1 0 0 0,1 1 0 0 0,-1 0 0 0 0,1-1 0 0 0,0 1 0 0 0,1-1-7 0 0,5-13 46 0 0,-5 0 16 0 0,-5 1 3 0 0,3 13-60 0 0,-1 0 0 0 0,0 0 0 0 0,0-1 0 0 0,0 1-1 0 0,0 0 1 0 0,0 0 0 0 0,0 0 0 0 0,0 0 0 0 0,0 0 0 0 0,0 1 0 0 0,0-1 0 0 0,-1 0-5 0 0,-12-5 22 0 0,13 2 2 0 0,-1 1-3 0 0,-14-6-12 0 0,2-2 1 0 0,9 8 33 0 0,-12 3-32 0 0,14 0-11 0 0,0 0 0 0 0,1 0 0 0 0,-1 0 0 0 0,0 1 0 0 0,0-1 0 0 0,0 1 0 0 0,-1 0 0 0 0,-7 10 0 0 0,0-8 0 0 0,10-3 0 0 0,0 0 0 0 0,0 0 0 0 0,0 1 0 0 0,0-1 0 0 0,0 0 0 0 0,0 1 0 0 0,1-1 0 0 0,-1 1 0 0 0,0-1 0 0 0,0 0 0 0 0,0 1 0 0 0,0 0 0 0 0,1-1 0 0 0,-1 1 0 0 0,0 0 0 0 0,1-1 0 0 0,-1 1 0 0 0,0 0 0 0 0,1 0 0 0 0,-1-1 0 0 0,1 1 0 0 0,-1 0 0 0 0,1 0 0 0 0,0 0 0 0 0,-1 0 0 0 0,1 0 0 0 0,-27 32-54 0 0,22-23 41 0 0,4-7 7 0 0,0-1 1 0 0,-1 1-1 0 0,1-1 0 0 0,0 0 1 0 0,-1 0-1 0 0,1 0 1 0 0,-1 0-1 0 0,0 0 0 0 0,0 0 6 0 0,-7 7-8 0 0,7-8 8 0 0,0 1 0 0 0,1-1-1 0 0,-1 1 1 0 0,0-1 0 0 0,1 1 0 0 0,-1 0 0 0 0,1 0 0 0 0,0-1 0 0 0,-1 1 0 0 0,1 0 0 0 0,0 0 0 0 0,0 0-1 0 0,0 1 1 0 0,0-1 0 0 0,1 0 0 0 0,-1 0 0 0 0,1 0 0 0 0,-1 1 0 0 0,1-1 0 0 0,0 0 0 0 0,0 1 0 0 0,-1 1 0 0 0,1 1 0 0 0,-1-1 0 0 0,1 0 0 0 0,-1 0 0 0 0,0 0 0 0 0,-1 0 0 0 0,1 0 0 0 0,-1 0 0 0 0,1-1 0 0 0,-3 4 0 0 0,3-4 0 0 0,0 0 0 0 0,0 0 0 0 0,1 0 0 0 0,-1 0 0 0 0,1 0 0 0 0,0 0 0 0 0,0 0 0 0 0,0 0 0 0 0,0 0 0 0 0,0 0 0 0 0,1 1 0 0 0,-1 5 0 0 0,0 62 0 0 0,1-64 1 0 0,1-1 0 0 0,-1 1 0 0 0,1-1 0 0 0,0 1-1 0 0,1-1 1 0 0,0 0 0 0 0,0 0 0 0 0,0 0 0 0 0,0 0 0 0 0,1 0 0 0 0,2 2-1 0 0,-4-5 7 0 0,1 1 0 0 0,-1 0 0 0 0,0 0 0 0 0,-1 0 0 0 0,1 0 0 0 0,-1 0 0 0 0,0 0-1 0 0,0 1-6 0 0,3 8 13 0 0,-2-9-2 0 0,1 0-1 0 0,-1 0 0 0 0,1 0 0 0 0,0 0 1 0 0,0-1-1 0 0,0 1 0 0 0,0-1 0 0 0,1 1 1 0 0,-1-1-1 0 0,2 0-10 0 0,8 9 51 0 0,-2-1-19 0 0,-4-3-9 0 0,1-1 0 0 0,-1 0 1 0 0,2 0-1 0 0,4 3-23 0 0,-8-8 10 0 0,-1 1 1 0 0,0-1-1 0 0,0-1 1 0 0,1 1-1 0 0,-1-1 1 0 0,1 0-1 0 0,-1 0 1 0 0,1 0-1 0 0,0 0 0 0 0,-1-1 1 0 0,1 0-1 0 0,0 0-10 0 0,16 0 44 0 0,5 0-24 0 0,-23 0-15 0 0,0 0 0 0 0,1 0-1 0 0,-1-1 1 0 0,1 1 0 0 0,-1-1-1 0 0,0 0 1 0 0,0 0 0 0 0,1 0-1 0 0,-1 0 1 0 0,2-2-5 0 0,6-1 7 0 0,44-18 65 0 0,-48 19-50 0 0,12-8 89 0 0,-6 2-120 0 0,-7 3-59 0 0,0 1-62 0 0,-1-1-76 0 0,-1-1-89 0 0,-3 4-46 0 0,0 1-87 0 0,0-1-56 0 0,0 0-56 0 0,3-2-660 0 0,5-2-373 0 0,9-3-902 0 0</inkml:trace>
  <inkml:trace contextRef="#ctx0" brushRef="#br0" timeOffset="1407.01">1099 49 6160 0 0,'-13'14'133'0'0,"10"-11"23"0"0,3-3 13 0 0,0 0-51 0 0,3 2-12 0 0,1 3 38 0 0,3 1 118 0 0,-5-3 75 0 0,0 0-114 0 0,-2 0-71 0 0,0 0-66 0 0,0 0-24 0 0,1-1 62 0 0,10 3 380 0 0,-6 9 0 0 0,6 2 0 0 0,-5-2 0 0 0,-2-12-318 0 0,3 4 112 0 0,-2 19 103 0 0,6-4-32 0 0,-5 7-7 0 0,10 10 267 0 0,11 22-122 0 0,-23-50-385 0 0,-2-1-34 0 0,3 8 51 0 0,0 0-21 0 0,1 1 55 0 0,-3-9-118 0 0,15 41 352 0 0,-9-32-269 0 0,3 3 63 0 0,-11-18-172 0 0,0 0 0 0 0,0 0 0 0 0,-1-1-1 0 0,1 1 1 0 0,-1 0 0 0 0,0 0 0 0 0,1 0 0 0 0,-1 2-29 0 0,0 3 124 0 0,1-2-55 0 0,6 7 3 0 0,-4-7 11 0 0,-1-3 0 0 0,-1 1 39 0 0,0 3 116 0 0,0 0 104 0 0,-1 4-203 0 0,0-8-3 0 0,-3-3-3 0 0,-8 0-12 0 0,9 0-7 0 0,2 0-3 0 0,0 0-3 0 0,0 0-17 0 0,0-3-10 0 0,-6-13 14 0 0,1 2-43 0 0,9 4-39 0 0,-3 9-13 0 0,-1 1 0 0 0,1-1 0 0 0,-1 0 0 0 0,1 0 0 0 0,-1 1 0 0 0,1-1 0 0 0,-1 0 0 0 0,0 0 0 0 0,1 0 0 0 0,-1 0 0 0 0,0 0 0 0 0,0 1 0 0 0,0-1 0 0 0,0 0 0 0 0,1 0 0 0 0,-1 0 0 0 0,0 0 0 0 0,-1 0 0 0 0,1 0 0 0 0,0 0 0 0 0,0 0 0 0 0,0 0 0 0 0,0 1 0 0 0,-1-1 0 0 0,1-1 0 0 0,-3-4 0 0 0,1 4 0 0 0,1 0 0 0 0,0 0 0 0 0,0 0 0 0 0,0 0 0 0 0,0 0 0 0 0,1 0 0 0 0,-1 0 0 0 0,0-1 0 0 0,1 1 0 0 0,0 0 0 0 0,-1 0 0 0 0,1-1 0 0 0,0 1 0 0 0,0 0 0 0 0,0-1 0 0 0,1 1 0 0 0,-1 0 0 0 0,1-2 0 0 0,4-13 0 0 0,-3 10 0 0 0,0 0 0 0 0,-1 0 0 0 0,1 0 0 0 0,-1-1 0 0 0,0-1 0 0 0,-1 4 0 0 0,0 1 0 0 0,1 0 0 0 0,-1 0 0 0 0,1 0 0 0 0,0 0 0 0 0,1 0 0 0 0,-1 0 0 0 0,1 0 0 0 0,-1 0 0 0 0,1 0 0 0 0,0 1 0 0 0,1-1 0 0 0,-1 0 0 0 0,0 0 0 0 0,0 1 0 0 0,0-1 0 0 0,0 0 0 0 0,-1 0 0 0 0,0 0 0 0 0,0 0 0 0 0,0 0 0 0 0,0 0 0 0 0,0 0 0 0 0,-1 0 0 0 0,0-1 0 0 0,0-34-5 0 0,0 1-50 0 0,0 37 55 0 0,0-1-1 0 0,0 0 1 0 0,1 0-1 0 0,-1 1 0 0 0,0-1 1 0 0,1 0-1 0 0,-1 1 0 0 0,1-1 1 0 0,-1 0-1 0 0,1 1 1 0 0,0-1-1 0 0,-1 1 0 0 0,1-1 1 0 0,0 1-1 0 0,0-1 0 0 0,0 1 1 0 0,0 0-1 0 0,1 0 1 0 0,-1-1-1 0 0,1 0 1 0 0,0 1 0 0 0,0-1 0 0 0,-1 1 0 0 0,1-1 0 0 0,-1 0 0 0 0,0 0 0 0 0,0 1 0 0 0,1-1 0 0 0,-1 0 0 0 0,0 0 0 0 0,-1 0 0 0 0,1 0 0 0 0,5-26 0 0 0,-5 25 0 0 0,1 0-1 0 0,-1 0 0 0 0,1 1 0 0 0,0-1 0 0 0,0 0 0 0 0,0 1 0 0 0,1-1 0 0 0,-1 1 0 0 0,0 0 0 0 0,3-2 1 0 0,6-7-37 0 0,-3 0-41 0 0,-2-2-28 0 0,5 7 8 0 0,-9 2 53 0 0,4-5-80 0 0,8-1-131 0 0,-6 7 98 0 0,2 0-115 0 0,-4 3 83 0 0,0-1-44 0 0,-3 1 136 0 0,1 0-57 0 0,-2-1-53 0 0,1 0-50 0 0,0 0-46 0 0,-1 0-44 0 0,0 0-39 0 0,1-1-38 0 0,0 1-155 0 0,0-1-48 0 0,0 0-39 0 0,1 1-33 0 0,7-2-1081 0 0,8 3-998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8:57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1 459 7024 0 0,'0'0'157'0'0,"0"0"23"0"0,0 0 12 0 0,0 3-27 0 0,0-1-160 0 0,0 0-1 0 0,1 0 0 0 0,0 0 1 0 0,-1 0-1 0 0,1 0 0 0 0,0 0 0 0 0,0 0 1 0 0,1 1-5 0 0,1 5-1 0 0,-8-2 1 0 0,8 1 16 0 0,0-2 28 0 0,-1 0 35 0 0,0 1 47 0 0,-1 1 55 0 0,-1 8 287 0 0,-1-1-130 0 0,2-2-58 0 0,0 1-67 0 0,1-2-76 0 0,9 22 206 0 0,-6-3-58 0 0,6-5-11 0 0,-9 6-71 0 0,-2-22-116 0 0,0 1-1 0 0,1 0 0 0 0,1 9-86 0 0,2-1 73 0 0,13 60 274 0 0,-8-49-233 0 0,1-1 89 0 0,-1 0 0 0 0,0 8-203 0 0,-7-27 38 0 0,4 21 103 0 0,0-13-50 0 0,-5-14-71 0 0,1 0 0 0 0,-1 1 0 0 0,0-1 0 0 0,0 1 0 0 0,-1-1 0 0 0,1 1 0 0 0,-1-1 0 0 0,1 3-20 0 0,-1-4 18 0 0,0 1 0 0 0,0-1 0 0 0,0 1-1 0 0,1-1 1 0 0,-1 1 0 0 0,1-1 0 0 0,0 0 0 0 0,-1 1 0 0 0,1-1 0 0 0,0 0 0 0 0,1 1 0 0 0,0 0-18 0 0,8 19 154 0 0,1 3-19 0 0,-9-20-18 0 0,0-1-58 0 0,-3 3-14 0 0,1-5 11 0 0,-1 2 75 0 0,4-4 5 0 0,8 0 0 0 0,-8 0-7 0 0,-3 0-26 0 0,0 0-9 0 0,0 0-4 0 0,0 0-6 0 0,0-8 24 0 0,-1 0-56 0 0,1 7-46 0 0,0-1 0 0 0,0 0 1 0 0,0 1-1 0 0,1-1 0 0 0,-1 0 1 0 0,0 1-1 0 0,1-1 1 0 0,-1 1-1 0 0,2-2-6 0 0,3-5 9 0 0,-4 6-5 0 0,0 1 0 0 0,0-1-1 0 0,-1 1 1 0 0,1-1-1 0 0,0 1 1 0 0,0-1 0 0 0,-1 0-1 0 0,1 1 1 0 0,-1-1 0 0 0,1 0-1 0 0,-1 1 1 0 0,0-1 0 0 0,0 0-1 0 0,0 0 1 0 0,0-1-4 0 0,0-9 8 0 0,-1 4 6 0 0,1-1 0 0 0,1 1 0 0 0,-1-1 0 0 0,3-7-14 0 0,13-39 11 0 0,-13 45-9 0 0,0-1 8 0 0,-1 1 0 0 0,1-1 1 0 0,-2 0-1 0 0,0 0 0 0 0,0-1-10 0 0,-1 7 1 0 0,0 0 0 0 0,0 0 0 0 0,1 0-1 0 0,0 1 1 0 0,-1-1 0 0 0,2 0 0 0 0,-1 0 0 0 0,1 1 0 0 0,-1-1 0 0 0,1 1 0 0 0,0 0 0 0 0,2-3-1 0 0,-1 3 0 0 0,-1 0 0 0 0,0 1 0 0 0,0-1 0 0 0,0 0 0 0 0,-1 0 0 0 0,0 0 0 0 0,1-1 0 0 0,-1 1 0 0 0,2-9 0 0 0,-1 7-2 0 0,1 0 0 0 0,-1 0 0 0 0,1 1 0 0 0,0 0 0 0 0,0-1 1 0 0,1 1-1 0 0,-1 0 0 0 0,4-3 2 0 0,10-6-59 0 0,-16 13 58 0 0,0 1 0 0 0,0-1 0 0 0,0 1 0 0 0,-1-1 0 0 0,1 1 1 0 0,0 0-1 0 0,0-1 0 0 0,1 1 0 0 0,-1 0 0 0 0,0 0 0 0 0,0 0 0 0 0,0 0 0 0 0,0 0 0 0 0,0 0 0 0 0,0 0 0 0 0,0 0 0 0 0,0 0 0 0 0,0 0 0 0 0,0 1 0 0 0,0-1 0 0 0,0 0 0 0 0,0 1 0 0 0,0-1 1 0 0,1 1-5 0 0,-1 1 1 0 0,1-1-1 0 0,-1 0 0 0 0,0 1 0 0 0,1-1 0 0 0,-1 1 0 0 0,0 0 0 0 0,0-1 0 0 0,1 3 5 0 0,9 11-12 0 0,-5-9 12 0 0,0-1 0 0 0,-1 1 0 0 0,0 1 0 0 0,0-1 0 0 0,0 1 0 0 0,-1 0 0 0 0,0 0 0 0 0,2 5 0 0 0,0 5 0 0 0,8 18 0 0 0,18 47 0 0 0,-28-75 0 0 0,-2 0 0 0 0,1 0 0 0 0,1 8 0 0 0,-2-9 0 0 0,-1 0 0 0 0,1 0 0 0 0,1 0 0 0 0,-1 0 0 0 0,1 0 0 0 0,0-1 0 0 0,1 2 0 0 0,7 17 0 0 0,-9-20 0 0 0,-1 1 0 0 0,1-1 0 0 0,0 1 0 0 0,1-1 0 0 0,-1 0 0 0 0,1 0 0 0 0,0 0 0 0 0,1 1 0 0 0,-3-4 0 0 0,1 0 0 0 0,-1 1 0 0 0,0-1 0 0 0,0 0 0 0 0,1 1 0 0 0,-1-1 0 0 0,0 1 0 0 0,0-1 0 0 0,-1 1 0 0 0,1-1 0 0 0,0 1 0 0 0,0 0 0 0 0,-1-1 0 0 0,1 1 0 0 0,-1 0 0 0 0,1-1 0 0 0,-1 1 0 0 0,0 0 0 0 0,0 0 0 0 0,0 0 0 0 0,0-1 0 0 0,0 0 0 0 0,0 0 0 0 0,0-1 0 0 0,0 1 0 0 0,0 0 0 0 0,0 0 0 0 0,0 0 0 0 0,1 0 0 0 0,-1 0 0 0 0,0 0 0 0 0,0-1 0 0 0,1 1 0 0 0,-1 0 0 0 0,1 1 0 0 0,0-2 1 0 0,-1 0 1 0 0,1 1-1 0 0,0-1 1 0 0,-1 0 0 0 0,1 1-1 0 0,0-1 1 0 0,-1 0-1 0 0,1 0 1 0 0,0 0 0 0 0,-1 0-1 0 0,1 0 1 0 0,0 0-1 0 0,-1 0 1 0 0,1 0 0 0 0,0 0-2 0 0,-1 0 0 0 0,0 0 2 0 0,0 0 0 0 0,0 0 0 0 0,0 0 0 0 0,0 0 0 0 0,0 0 0 0 0,1 0 0 0 0,-1 0 0 0 0,0 0 0 0 0,0 0 0 0 0,0 0 0 0 0,0 0 1 0 0,0 0-1 0 0,0 0 0 0 0,0 0 0 0 0,0 0 0 0 0,0 0 0 0 0,0 0 0 0 0,1 0 0 0 0,-1 0 0 0 0,0 0 0 0 0,0 0 0 0 0,0 0 0 0 0,0 0 1 0 0,0 0-1 0 0,0 0 0 0 0,0 1 0 0 0,0-1 0 0 0,0 0 0 0 0,0 0 0 0 0,0 0 0 0 0,0 0 0 0 0,1 0 0 0 0,-1 0 0 0 0,0 0 0 0 0,0 0 1 0 0,0 0-1 0 0,0 0 0 0 0,0 0 0 0 0,0 0 0 0 0,0 1 0 0 0,0-1 0 0 0,0 0 0 0 0,0 0 0 0 0,0 0 0 0 0,0 0 0 0 0,0 0 0 0 0,0 0 1 0 0,0 0-1 0 0,0 0 0 0 0,0 0 0 0 0,0 0 0 0 0,0 1 0 0 0,0-1 0 0 0,0 0 0 0 0,0 0 0 0 0,0 0 0 0 0,0 0-2 0 0,0 11 138 0 0,0-11-136 0 0,0 0 0 0 0,0 0 1 0 0,0 0-1 0 0,0 0 0 0 0,-1 0 1 0 0,1 1-1 0 0,0-1 1 0 0,0 0-1 0 0,0 0 0 0 0,0 0 1 0 0,0 0-1 0 0,0 0 1 0 0,0 0-1 0 0,0 0 0 0 0,0 0 1 0 0,0 0-1 0 0,1 1 0 0 0,-1-1 1 0 0,0 0-1 0 0,0 0 1 0 0,0 0-1 0 0,0 0 0 0 0,0 0 1 0 0,0 0-1 0 0,0 0 1 0 0,0 0-1 0 0,0 0 0 0 0,0 0 1 0 0,0 0-1 0 0,0 0 1 0 0,0 1-1 0 0,0-1 0 0 0,0 0 1 0 0,0 0-1 0 0,0 0 0 0 0,1 0 1 0 0,-1 0-1 0 0,0 0 1 0 0,0 0-1 0 0,0 0 0 0 0,0 0 1 0 0,0 0-1 0 0,0 0 1 0 0,0 0-1 0 0,0 0 0 0 0,0 0 1 0 0,0 0-1 0 0,1 0 0 0 0,-1 0 1 0 0,0 0-1 0 0,0 0 1 0 0,0 0-1 0 0,0 0 0 0 0,0 0 1 0 0,0 0-1 0 0,0 0 1 0 0,0 0-3 0 0,1 0-110 0 0,1 0 78 0 0,-1 0 65 0 0,1 0 54 0 0,1 0 87 0 0,7 0 466 0 0,-6 0-402 0 0,-2 0-98 0 0,1 0-102 0 0,-3 0-35 0 0,0 0 0 0 0,0 0 1 0 0,0 0-1 0 0,0 0 0 0 0,0 0 1 0 0,0 0-1 0 0,0 0 0 0 0,0 0 1 0 0,1 0-1 0 0,-1 0 1 0 0,0 0-1 0 0,0 0 0 0 0,0 0 1 0 0,0 0-1 0 0,0 0 0 0 0,0 0 1 0 0,0 0-1 0 0,0 0 1 0 0,0 0-1 0 0,0 0 0 0 0,1 0 1 0 0,-1 0-1 0 0,0 0 0 0 0,0 0 1 0 0,0 0-1 0 0,0 0 0 0 0,0-1 1 0 0,0 1-1 0 0,0 0 1 0 0,0 0-1 0 0,0 0 0 0 0,0 0 1 0 0,0 0-1 0 0,0 0 0 0 0,0 0 1 0 0,0 0-1 0 0,1 0 0 0 0,-1 0 1 0 0,0 0-1 0 0,0 0 1 0 0,0-1-1 0 0,0 1 0 0 0,0 0 1 0 0,0 0-1 0 0,0 0 0 0 0,0 0 1 0 0,0 0-1 0 0,0 0 1 0 0,0 0-1 0 0,0 0 0 0 0,0 0 1 0 0,0-1-1 0 0,0 1 0 0 0,0 0 1 0 0,0 0-1 0 0,0 0 0 0 0,-1 0-2 0 0,2-5 74 0 0,7-12 336 0 0,-5 13-360 0 0,-1 0-55 0 0,-1 3 17 0 0,-1-1 0 0 0,1 1 0 0 0,-1-1 1 0 0,1 1-1 0 0,-1-1 0 0 0,0 0 0 0 0,0 1 0 0 0,0-1 0 0 0,1 1 1 0 0,-2-1-1 0 0,1 1 0 0 0,0-1 0 0 0,0 0 0 0 0,0 1 0 0 0,-1-1 1 0 0,1 1-1 0 0,-1-1 0 0 0,1 1 0 0 0,-1 0 0 0 0,1-1 0 0 0,-1 1 1 0 0,0-1-1 0 0,0 1 0 0 0,0-1-13 0 0,-6-12 89 0 0,6 4-39 0 0,-1 0 0 0 0,2 0-1 0 0,-1 0 1 0 0,1 0 0 0 0,1-1-50 0 0,-1-4 52 0 0,0 8-21 0 0,0-13 43 0 0,0-17 16 0 0,0 30-71 0 0,1-2-2 0 0,0 1 0 0 0,1-1 0 0 0,0 1-1 0 0,0 0 1 0 0,3-8-17 0 0,-4 13 6 0 0,0 1-1 0 0,0 0-1 0 0,0-1 0 0 0,-1 1 0 0 0,1-1 0 0 0,-1 0 0 0 0,0 1 0 0 0,0-1 0 0 0,0 1 1 0 0,0-1-1 0 0,0 1 0 0 0,0-1 0 0 0,-1-2-4 0 0,0 2 2 0 0,1 1 1 0 0,0-1 0 0 0,-1 1-1 0 0,1-1 1 0 0,0 1-1 0 0,0-1 1 0 0,1 0-1 0 0,-1 1 1 0 0,1-1-1 0 0,-1 1 1 0 0,1-1-1 0 0,1-2-2 0 0,25-71 0 0 0,-18 53-20 0 0,14-28 62 0 0,-14 34-86 0 0,-2 4-42 0 0,0 0-58 0 0,-5 9 64 0 0,5-6-43 0 0,-2 6 43 0 0,-2 1-41 0 0,1-1-71 0 0,0 1-37 0 0,-1 0-78 0 0,0 0-89 0 0,0 0-103 0 0,0 0-116 0 0,-2 1 261 0 0,0 1-34 0 0,0-1-36 0 0,0 1-36 0 0,0-1-38 0 0,0 0-41 0 0,1-4-1473 0 0,-1-4-1139 0 0,-1 10 3064 0 0</inkml:trace>
  <inkml:trace contextRef="#ctx0" brushRef="#br0" timeOffset="263.17">1017 574 8176 0 0,'-1'6'75'0'0,"1"-4"-48"0"0,0 0-1 0 0,0 0 1 0 0,0-1-1 0 0,0 1 1 0 0,0 0-1 0 0,0-1 1 0 0,0 1-1 0 0,1 0 1 0 0,-1 0-1 0 0,0-1 1 0 0,1 1-1 0 0,0 1-26 0 0,6 1 145 0 0,-1 2 35 0 0,-5 3-89 0 0,-1-6-87 0 0,0-1 1 0 0,0 1-1 0 0,0 0 1 0 0,1-1-1 0 0,-1 1 0 0 0,1-1 1 0 0,0 1-1 0 0,0-1 1 0 0,0 1-1 0 0,0-1 0 0 0,1 3-4 0 0,-1-3 0 0 0,1 0-1 0 0,-1 1 0 0 0,0-1 0 0 0,-1 1 0 0 0,1-1 0 0 0,0 1 0 0 0,-1 0 0 0 0,1-1 0 0 0,-1 1 1 0 0,0 0-1 0 0,0 1 1 0 0,1 8 29 0 0,1-4 52 0 0,3 4 193 0 0,-4-9-215 0 0,1-1 1 0 0,-1 1-1 0 0,0 0 1 0 0,0-1-1 0 0,0 1 1 0 0,-1 0 0 0 0,1 0-1 0 0,-1 0 1 0 0,1 0-1 0 0,-1-1 1 0 0,0 1-1 0 0,0 1-59 0 0,2 13 359 0 0,1-6-89 0 0,1-3-13 0 0,0 2 36 0 0,-1-3-9 0 0,-2 1-64 0 0,0 2-19 0 0,-2 3 33 0 0,0-4-26 0 0,1 1 83 0 0,0 6 213 0 0,3-7-210 0 0,2 0-116 0 0,-4-8-150 0 0,0 0 0 0 0,0 1 0 0 0,0-1 0 0 0,-1 1 1 0 0,1-1-1 0 0,0 1 0 0 0,-1 0 0 0 0,1-1 0 0 0,-1 1 0 0 0,1 0 0 0 0,-1-1 1 0 0,0 1-1 0 0,0 0 0 0 0,0 0-28 0 0,0 5 97 0 0,0 9 114 0 0,3-9-106 0 0,4-4-68 0 0,-6-3-36 0 0,-1 0-1 0 0,0 1 1 0 0,0-1 0 0 0,0 0 0 0 0,1 0 0 0 0,-1 0-1 0 0,0 0 1 0 0,0 0 0 0 0,0 0 0 0 0,1 0-1 0 0,-1 0 1 0 0,0 0 0 0 0,0 0 0 0 0,0 0-1 0 0,1 1 1 0 0,-1-1 0 0 0,0 0 0 0 0,0 0 0 0 0,0 0-1 0 0,0 0 1 0 0,0 0 0 0 0,0 1 0 0 0,1-1-1 0 0,-1 0 1 0 0,0 0 0 0 0,0 0 0 0 0,0 1 0 0 0,0-1-1 0 0,0 0 1 0 0,0 0 0 0 0,0 0 0 0 0,0 1-1 0 0,2 24 18 0 0,-2-23-131 0 0,0-2-51 0 0,0 0 72 0 0,0 0-54 0 0,0 0-69 0 0,0 0-116 0 0,0 0 114 0 0,0 0-33 0 0,0 0-338 0 0,0 0 81 0 0,0 0-46 0 0,0 0-649 0 0,0 0-512 0 0,0 0-972 0 0</inkml:trace>
  <inkml:trace contextRef="#ctx0" brushRef="#br0" timeOffset="463.13">820 262 6016 0 0,'0'0'133'0'0,"0"0"23"0"0,0 0 11 0 0,0 0-129 0 0,0 0-76 0 0,0 0-67 0 0,0 0-90 0 0,0 0-105 0 0,0 0-89 0 0,0 0-166 0 0,0 0-373 0 0</inkml:trace>
  <inkml:trace contextRef="#ctx0" brushRef="#br0" timeOffset="748.31">1606 0 8864 0 0,'0'0'200'0'0,"0"0"33"0"0,0 0 14 0 0,0 0 38 0 0,0 0-125 0 0,0 0 121 0 0,0 0 227 0 0,0 0 18 0 0,0 0-28 0 0,-2 3-123 0 0,-9 8-58 0 0,9-9-167 0 0,1-1-35 0 0,0 3 31 0 0,1 0-75 0 0,1 1-42 0 0,-1-2 47 0 0,0 11 86 0 0,-1 0-43 0 0,1 7 5 0 0,-1-13-74 0 0,2 1 0 0 0,-1-1 0 0 0,1 0 0 0 0,2 8-50 0 0,2 1 66 0 0,-3-10-36 0 0,0 0 1 0 0,-1 0 0 0 0,0 0-1 0 0,0 0 1 0 0,0 0 0 0 0,-1 0-31 0 0,0 9 58 0 0,0-7-13 0 0,0 1-1 0 0,0-1 1 0 0,1 1 0 0 0,1 4-45 0 0,9 33 107 0 0,-5-1-3 0 0,-1-22-41 0 0,-3-13-27 0 0,0 0-1 0 0,0 0 0 0 0,-1 0 1 0 0,0 6-36 0 0,0-1 43 0 0,0 0 1 0 0,2 1-1 0 0,1 7-43 0 0,1 1 41 0 0,0 21 39 0 0,0-22-30 0 0,-2-13-10 0 0,-1 0-1 0 0,0 0 0 0 0,-1 0 1 0 0,0 6-40 0 0,-2 4 56 0 0,1-10-4 0 0,0 0 0 0 0,0 0 0 0 0,1 0 0 0 0,2 9-52 0 0,1-1 58 0 0,-1-9-24 0 0,-1 0 0 0 0,0 0 0 0 0,-1 0 1 0 0,0 0-1 0 0,-1 3-34 0 0,0 5 35 0 0,-1-9-9 0 0,1 0-1 0 0,0 1 1 0 0,1-1-1 0 0,0 0 1 0 0,1 6-26 0 0,4 1 38 0 0,-5-13-33 0 0,1 0 1 0 0,-1 0 0 0 0,0 0 0 0 0,0 1 0 0 0,-1-1 0 0 0,1 0 0 0 0,-1 1-1 0 0,1-1 1 0 0,-1 4-6 0 0,0 9 28 0 0,0 11 5 0 0,0 25 84 0 0,0-50-239 0 0,0-1 38 0 0,0 0 17 0 0,0 0 120 0 0,-1 0 179 0 0,1 0-58 0 0,0-1-86 0 0,0 1-48 0 0,0-1-40 0 0,0 1-39 0 0,0 0-41 0 0,0 1-48 0 0,0-1-54 0 0,0 1-14 0 0,0 0-46 0 0,0 0-49 0 0,0 0-51 0 0,0 1-56 0 0,0-1-59 0 0,1 2-62 0 0,-1-1-67 0 0,0-3-672 0 0</inkml:trace>
  <inkml:trace contextRef="#ctx0" brushRef="#br0" timeOffset="1402.47">1361 607 8928 0 0,'0'0'200'0'0,"0"0"33"0"0,0 0 14 0 0,2 0-41 0 0,12-3-164 0 0,2-11-2 0 0,-2 0 120 0 0,-8 7-30 0 0,0 1 0 0 0,1-1 0 0 0,0 1 0 0 0,5-3-130 0 0,0 2 103 0 0,9-7 99 0 0,-5-1-10 0 0,0-1-43 0 0,30-29 340 0 0,-28 30-366 0 0,1 2-48 0 0,11-1-29 0 0,-20 9-25 0 0,0 0 0 0 0,0 0 0 0 0,9-8-21 0 0,-3 1 12 0 0,-7 4 1 0 0,1 1 1 0 0,0 0 0 0 0,0 1 0 0 0,1 0-14 0 0,44-23 11 0 0,34-24-11 0 0,-53 23-18 0 0,-15 20-111 0 0,-15 8 74 0 0,0 0-1 0 0,-1-1 1 0 0,0 0 0 0 0,1 0-1 0 0,-1 0 1 0 0,4-4 55 0 0,-2 3-104 0 0,2 5 82 0 0,-6-1 3 0 0,22 0-109 0 0,-20 0 117 0 0,0 3-42 0 0,-3-1 49 0 0,-1 0 1 0 0,1 0-1 0 0,-1 1 0 0 0,0-1 1 0 0,1 0-1 0 0,-1 0 1 0 0,0 1-1 0 0,0-1 1 0 0,-1 1-1 0 0,1-1 1 0 0,-1 1-1 0 0,1-1 0 0 0,-1 1 1 0 0,0-1-1 0 0,0 1 1 0 0,0-1-1 0 0,0 1 1 0 0,0 1 3 0 0,0-2-4 0 0,0 0 0 0 0,0 1 0 0 0,1-1 1 0 0,-1 1-1 0 0,1-1 0 0 0,0 0 0 0 0,0 0 0 0 0,-1 1 1 0 0,1-1-1 0 0,1 0 0 0 0,0 2 4 0 0,8 19-22 0 0,-5-13 28 0 0,-4-7-1 0 0,1 1 0 0 0,-1-1-1 0 0,0 0 1 0 0,0 0 0 0 0,0 0-1 0 0,-1 1 1 0 0,1-1 0 0 0,-1 0-1 0 0,1 1 1 0 0,-1 2-5 0 0,0 122 128 0 0,2-92-89 0 0,4-3 40 0 0,-3-21-16 0 0,-1 1 0 0 0,0-1 0 0 0,-1 10-63 0 0,1 6 106 0 0,4 4 1 0 0,1 0 0 0 0,-6-3-3 0 0,-1-29-104 0 0,0 10 45 0 0,1 0 0 0 0,0 0 1 0 0,0 3-46 0 0,10 26 136 0 0,-5 4 0 0 0,0-18-47 0 0,-4-19-52 0 0,-1 1-1 0 0,1-1 1 0 0,-1 1-1 0 0,0-1 1 0 0,-1 6-37 0 0,0-9 20 0 0,1 1 0 0 0,-1 0 0 0 0,0-1 0 0 0,1 1 0 0 0,0-1 0 0 0,0 1 0 0 0,0 0-1 0 0,0-1 1 0 0,1 1-20 0 0,4 11 90 0 0,-1 13 31 0 0,2-15-50 0 0,-6-12-60 0 0,0 1 0 0 0,0-1 0 0 0,-1 1 0 0 0,1-1 0 0 0,0 1 0 0 0,-1 0 0 0 0,1-1 0 0 0,-1 1 0 0 0,0 0 0 0 0,1 0 0 0 0,-1-1 1 0 0,0 1-1 0 0,0 0 0 0 0,0 0-11 0 0,0 12 55 0 0,0-2 18 0 0,0-1 32 0 0,0 1 58 0 0,1-3-130 0 0,3-10 57 0 0,2-9 21 0 0,-2 1-76 0 0,0 1-58 0 0,1 0 44 0 0,-4 6-19 0 0,0 1 1 0 0,0-1-1 0 0,0 1 0 0 0,0-1 1 0 0,0 1-1 0 0,-1-1 0 0 0,1 0 1 0 0,-1 1-1 0 0,1-1 0 0 0,-1 0 1 0 0,0 1-1 0 0,1-1 0 0 0,-1 0 1 0 0,0 0-3 0 0,0-1 0 0 0,0-1 0 0 0,1 1 0 0 0,-1 0 0 0 0,1 0 0 0 0,0-1 0 0 0,0 1 0 0 0,0 0 0 0 0,0 0 0 0 0,1-1 0 0 0,3-12 0 0 0,2-16 0 0 0,-5 21 0 0 0,1 0 0 0 0,0 0 0 0 0,2-3 0 0 0,7-14-26 0 0,1 1 1 0 0,1 1-1 0 0,3-1 26 0 0,8-13 5 0 0,-22 37-6 0 0,-1 0 1 0 0,1 0-1 0 0,-1 0 1 0 0,1 0 0 0 0,0 1-1 0 0,0-1 1 0 0,0 1 0 0 0,1-1-1 0 0,-1 1 1 0 0,1 0 0 0 0,0 0 0 0 0,1 0-13 0 0,-1-1 1 0 0,1 0-1 0 0,-1 0 0 0 0,0 0 1 0 0,3-4 12 0 0,2-2-18 0 0,-8 7 15 0 0,0 0 0 0 0,1 1 0 0 0,-1-1 1 0 0,1 0-1 0 0,0 1 0 0 0,-1-1 0 0 0,1 1 0 0 0,0 0 0 0 0,0-1 1 0 0,0 1-1 0 0,0 0 0 0 0,0 0 0 0 0,0 0 0 0 0,0 1 1 0 0,1-1-1 0 0,-1 0 0 0 0,0 1 0 0 0,0-1 0 0 0,0 1 0 0 0,1 0 1 0 0,0 0 2 0 0,6-1 0 0 0,-6 1 0 0 0,0-1 0 0 0,0 1 0 0 0,0 0 0 0 0,0 0 0 0 0,0 0 0 0 0,1 1 0 0 0,-1-1 0 0 0,0 1 0 0 0,0-1 0 0 0,0 1 0 0 0,0 0 0 0 0,3 2 1 0 0,1 0 11 0 0,-1 1 0 0 0,0-1 0 0 0,1 1 0 0 0,-1 0 0 0 0,-1 0 0 0 0,2 1-12 0 0,12 13 90 0 0,10 11 37 0 0,-15-10-105 0 0,-13-17-22 0 0,0 1 0 0 0,0-1 0 0 0,-1 1 0 0 0,1-1 0 0 0,-1 0 0 0 0,1 1 0 0 0,-1-1 0 0 0,0 1 0 0 0,0-1 0 0 0,0 3 0 0 0,1 12 0 0 0,5 0-1 0 0,-5-14 0 0 0,0 0-1 0 0,1 1 0 0 0,-1-1 0 0 0,0 1 0 0 0,-1-1 1 0 0,1 1-1 0 0,-1-1 0 0 0,0 3 2 0 0,1-2-89 0 0,0 1 60 0 0,4 7 106 0 0,-2-7-95 0 0,-2-2-59 0 0,1 0-78 0 0,0 0-97 0 0,-1 0-117 0 0,-1-1 133 0 0,0-1-36 0 0,0 1-40 0 0,0-1-42 0 0,0 1-45 0 0,0 0-47 0 0,-1 0-50 0 0,0 0-52 0 0,-3 4-1155 0 0,-6 4-964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35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345 1 4632 0 0,'0'0'101'0'0,"0"2"22"0"0,0 6 94 0 0,0 14-178 0 0,0-12-27 0 0,0-6 33 0 0,0-2 48 0 0,-3-1 108 0 0,2-1-183 0 0,1 0 0 0 0,-1 0 0 0 0,1 0 0 0 0,-1 0 0 0 0,1 0 0 0 0,-1 0 1 0 0,1 0-1 0 0,-1 0 0 0 0,1 0 0 0 0,-1 0 0 0 0,1 0 0 0 0,-1 0 1 0 0,1 1-1 0 0,-1-1 0 0 0,1 0 0 0 0,0 0 0 0 0,-1 1 0 0 0,1-1 1 0 0,-1 0-1 0 0,1 1 0 0 0,0-1 0 0 0,-1 0 0 0 0,1 1 0 0 0,0-1 0 0 0,-1 1 1 0 0,1-1-1 0 0,0 0 0 0 0,-1 1 0 0 0,1-1 0 0 0,0 1 0 0 0,0-1 1 0 0,0 1-1 0 0,0-1 0 0 0,-1 1 0 0 0,1-1 0 0 0,0 1 0 0 0,0-1 1 0 0,0 1-1 0 0,0-1 0 0 0,0 1 0 0 0,0-1 0 0 0,0 1-18 0 0,0-1 7 0 0,0 0 0 0 0,0 1 1 0 0,0-1-1 0 0,0 0 0 0 0,1 0 0 0 0,-1 0 0 0 0,0 0 0 0 0,0 0 1 0 0,0 0-1 0 0,0 0 0 0 0,0 0 0 0 0,0 0 0 0 0,0 1 0 0 0,0-1 1 0 0,0 0-1 0 0,0 0 0 0 0,-1 0 0 0 0,1 0 0 0 0,0 0 0 0 0,0 0 0 0 0,0 0 1 0 0,0 0-1 0 0,0 0 0 0 0,0 0 0 0 0,0 0 0 0 0,0 1 0 0 0,0-1 1 0 0,0 0-1 0 0,0 0 0 0 0,0 0 0 0 0,0 0 0 0 0,0 0 0 0 0,0 0 0 0 0,0 0 1 0 0,0 0-1 0 0,-1 0 0 0 0,1 0 0 0 0,0 0 0 0 0,0 0 0 0 0,0 0 1 0 0,0 0-1 0 0,0 0 0 0 0,0 0 0 0 0,0 0 0 0 0,0 0 0 0 0,0 0 1 0 0,0 0-1 0 0,-1 0 0 0 0,1 0 0 0 0,0 0 0 0 0,0 0 0 0 0,0 0 0 0 0,0 0 1 0 0,0 0-1 0 0,0 0 0 0 0,0 0 0 0 0,0 0-7 0 0,-5 0 158 0 0,-13 1 505 0 0,18 0-640 0 0,-1-1 0 0 0,1 0 0 0 0,-1 0 0 0 0,1 1 0 0 0,0-1 0 0 0,-1 0 0 0 0,1 0 0 0 0,-1 1 0 0 0,1-1 0 0 0,0 0 0 0 0,-1 1 0 0 0,1-1 0 0 0,0 1 0 0 0,-1-1 0 0 0,1 0 0 0 0,0 1 0 0 0,0-1 0 0 0,-1 1 0 0 0,1-1 0 0 0,0 1 0 0 0,0-1 0 0 0,0 1 0 0 0,0-1 0 0 0,0 1 0 0 0,0-1 0 0 0,-1 1 0 0 0,1-1 0 0 0,0 1 0 0 0,0-1 0 0 0,1 1-23 0 0,-4 4 488 0 0,1-3-445 0 0,1-1 1 0 0,0 0 0 0 0,-1 0-1 0 0,1 1 1 0 0,-1-1 0 0 0,0 0 0 0 0,1 0-1 0 0,-1-1 1 0 0,0 1 0 0 0,0 0-44 0 0,-10 1 211 0 0,0 0 1 0 0,-2 5 23 0 0,13-6-207 0 0,-1 0 1 0 0,0 0-1 0 0,1-1 1 0 0,-1 1-1 0 0,0 0 1 0 0,1-1-1 0 0,-1 1 1 0 0,0-1-1 0 0,1 1 1 0 0,-1-1 0 0 0,0 0-1 0 0,-1 0-28 0 0,-7 1 123 0 0,-1 4 17 0 0,-4 3 53 0 0,1-5-16 0 0,-2-3-77 0 0,0 0 73 0 0,-36 0 593 0 0,26 0-499 0 0,8 0-168 0 0,-1 0-62 0 0,18 0-37 0 0,0-1 0 0 0,0 1 0 0 0,0 0 0 0 0,1 0 0 0 0,-1 1 0 0 0,0-1 0 0 0,0 0 0 0 0,0 0 0 0 0,0 0 0 0 0,0 0 0 0 0,0 1 0 0 0,1-1 0 0 0,-1 1 0 0 0,-1-1 0 0 0,2 1 0 0 0,-1 0 0 0 0,1 0 0 0 0,0 0 0 0 0,-1-1 0 0 0,1 1 0 0 0,0 0 0 0 0,0 0 0 0 0,0 0 0 0 0,-1 0 0 0 0,1 0 0 0 0,0 0 0 0 0,0-1 0 0 0,0 1 0 0 0,1 1 0 0 0,-1 14 0 0 0,0 102 128 0 0,0-69-138 0 0,0 32 35 0 0,0 0 77 0 0,0 0 107 0 0,0-41-55 0 0,0-1 38 0 0,0-36-120 0 0,4 4 10 0 0,0-3-47 0 0,2 7-12 0 0,-4 3 45 0 0,-2-14-66 0 0,0 0-1 0 0,0 1 1 0 0,0-1 0 0 0,0 1 0 0 0,0-1 0 0 0,0 1 0 0 0,0-1 0 0 0,0 0 0 0 0,0 1 0 0 0,0-1 0 0 0,0 1 0 0 0,1-1 0 0 0,-1 1 0 0 0,0-1 0 0 0,0 0 0 0 0,0 1 0 0 0,1-1 0 0 0,-1 0 0 0 0,0 1 0 0 0,0-1 0 0 0,1 0 0 0 0,-1 1-1 0 0,0-1 1 0 0,1 0 0 0 0,-1 1 0 0 0,0-1 0 0 0,1 0 0 0 0,-1 0 0 0 0,0 1 0 0 0,1-1 0 0 0,0 0-2 0 0,6 5 17 0 0,-7-4-12 0 0,0-1-1 0 0,1 1 1 0 0,-1 0 0 0 0,1 0 0 0 0,-1 0-1 0 0,0 0 1 0 0,0 0 0 0 0,0-1 0 0 0,0 1 0 0 0,1 0-1 0 0,-1 0 1 0 0,0 0 0 0 0,0 0 0 0 0,-1 1-5 0 0,1-1 6 0 0,0 1 1 0 0,0-1 0 0 0,0 1-1 0 0,1-1 1 0 0,-1 1 0 0 0,0-1-1 0 0,1 1 1 0 0,-1-1 0 0 0,0 0-1 0 0,1 1-6 0 0,0-1 2 0 0,0 0 0 0 0,-1 1 0 0 0,1-1 0 0 0,0 0 0 0 0,0 0 0 0 0,0 0 0 0 0,0 0 0 0 0,0 0 0 0 0,0 0 0 0 0,0 0 0 0 0,1-1 0 0 0,0 2-2 0 0,13 7 91 0 0,-9-2-42 0 0,-6-7-48 0 0,0 1-1 0 0,1-1 1 0 0,-1 0 0 0 0,0 0 0 0 0,0 0 0 0 0,0 1-1 0 0,1-1 1 0 0,-1 0 0 0 0,0 0 0 0 0,0 0-1 0 0,1 0 1 0 0,-1 1 0 0 0,0-1 0 0 0,0 0 0 0 0,1 0-1 0 0,-1 0 1 0 0,0 0 0 0 0,0 0 0 0 0,1 0-1 0 0,-1 0 1 0 0,0 0 0 0 0,1 0 0 0 0,-1 0 0 0 0,0 0-1 0 0,0 0 1 0 0,1 0 0 0 0,-1 0 0 0 0,0 0-1 0 0,1 0 1 0 0,-1 0 0 0 0,0 0 0 0 0,0 0 0 0 0,1 0-1 0 0,4 2 81 0 0,6 9 23 0 0,-7-8-8 0 0,-1-2-43 0 0,7-1-12 0 0,-8-1-8 0 0,16 1 49 0 0,-12 0-47 0 0,-4 0-40 0 0,8 0-55 0 0,3 3 48 0 0,-4 2 12 0 0,-8-4 4 0 0,1 0 0 0 0,-1 0-1 0 0,1 0 1 0 0,-1-1 0 0 0,1 1 0 0 0,-1 0-1 0 0,1-1 1 0 0,0 1 0 0 0,-1-1 0 0 0,1 1 0 0 0,0-1-1 0 0,0 0 1 0 0,-1 0 0 0 0,1 0-4 0 0,31 0 11 0 0,0 0-11 0 0,32 0 64 0 0,-63 0-66 0 0,-1 0 1 0 0,1 0-1 0 0,-1 1 1 0 0,1-1-1 0 0,-1 0 1 0 0,1 0-1 0 0,-1 1 1 0 0,1-1-1 0 0,-1 1 1 0 0,1-1 1 0 0,11 11-73 0 0,-11-9 44 0 0,-1-2-17 0 0,-1 0-24 0 0,1 1-38 0 0,-1-1-17 0 0,0 0-40 0 0,1 0-44 0 0,0 0-50 0 0,0 0-53 0 0,0 0-51 0 0,0 0-43 0 0,0 0-39 0 0,1 0-133 0 0,0 0-38 0 0,0 0-160 0 0,1 0-429 0 0</inkml:trace>
  <inkml:trace contextRef="#ctx0" brushRef="#br0" timeOffset="317.77">66 590 4952 0 0,'0'0'245'0'0,"0"0"-101"0"0,0 0 115 0 0,0 0 213 0 0,3 0 9 0 0,8 0-5 0 0,-11 0-468 0 0,0 1-1 0 0,0-1 1 0 0,0 0 0 0 0,0 0-1 0 0,0 0 1 0 0,0 0-1 0 0,0 0 1 0 0,1 0 0 0 0,-1 0-1 0 0,0 0 1 0 0,0 0-1 0 0,0 0 1 0 0,0 0 0 0 0,0 0-1 0 0,0 0 1 0 0,0 0-1 0 0,0 0 1 0 0,0 0 0 0 0,0 0-1 0 0,1 0 1 0 0,-1-1-1 0 0,0 1 1 0 0,0 0 0 0 0,0 0-1 0 0,0 0 1 0 0,0 0-1 0 0,0 0 1 0 0,0 0 0 0 0,0 0-1 0 0,0 0 1 0 0,0 0-1 0 0,0 0 1 0 0,0 0 0 0 0,0 0-1 0 0,1 0 1 0 0,-1 0-1 0 0,0-1 1 0 0,0 1 0 0 0,0 0-1 0 0,0 0 1 0 0,0 0-1 0 0,0 0 1 0 0,0 0 0 0 0,0 0-1 0 0,0 0 1 0 0,0 0-1 0 0,0 0 1 0 0,0 0 0 0 0,0-1-1 0 0,0 1 1 0 0,0 0-1 0 0,0 0 1 0 0,0 0 0 0 0,0 0-1 0 0,0 0 1 0 0,0 0-1 0 0,0 0-7 0 0,-1-1 16 0 0,1 1 0 0 0,0-1 0 0 0,0 1 0 0 0,0-1 0 0 0,0 1 0 0 0,0 0 0 0 0,0-1 0 0 0,0 1 0 0 0,0-1 0 0 0,1 1-1 0 0,-1-1 1 0 0,0 1 0 0 0,0-1 0 0 0,0 1 0 0 0,0 0 0 0 0,1-1 0 0 0,-1 1 0 0 0,0-1 0 0 0,0 1 0 0 0,1 0 0 0 0,-1-1 0 0 0,0 1-1 0 0,0 0 1 0 0,1-1 0 0 0,-1 1 0 0 0,1 0 0 0 0,-1 0 0 0 0,0-1 0 0 0,1 1 0 0 0,-1 0 0 0 0,0 0 0 0 0,1-1 0 0 0,-1 1-1 0 0,1 0 1 0 0,-1 0 0 0 0,1 0 0 0 0,-1 0 0 0 0,1 0 0 0 0,-1 0 0 0 0,0 0 0 0 0,1 0 0 0 0,-1 0 0 0 0,1 0 0 0 0,-1 0-1 0 0,1 0 1 0 0,-1 0 0 0 0,1 0-16 0 0,1 0 53 0 0,0 0 0 0 0,0 0 0 0 0,-1 0 0 0 0,1 0 0 0 0,0-1 0 0 0,0 1 0 0 0,0-1 0 0 0,-1 1-1 0 0,2-2-52 0 0,6-3 178 0 0,3-2 114 0 0,0 6-50 0 0,-5 1-83 0 0,-4 0-109 0 0,-1 0 1 0 0,0 0-1 0 0,0 0 1 0 0,1 0 0 0 0,-1 0-1 0 0,0 0 1 0 0,0-1-1 0 0,1 1 1 0 0,-1-1-1 0 0,1 0-50 0 0,5-4 114 0 0,-6 4-95 0 0,-1 0 1 0 0,1 0-1 0 0,-1 0 0 0 0,1 0 1 0 0,-1 1-1 0 0,1-1 0 0 0,-1 0 1 0 0,1 1-1 0 0,0-1 0 0 0,-1 1 0 0 0,1 0 1 0 0,0-1-1 0 0,0 1 0 0 0,0 0-19 0 0,5 1 75 0 0,-5-1-51 0 0,0 0-1 0 0,1 0 1 0 0,-1 0 0 0 0,0 0 0 0 0,0 0 0 0 0,1-1 0 0 0,-1 1 0 0 0,0-1 0 0 0,0 1 0 0 0,1-1-24 0 0,9-5 26 0 0,9 0 164 0 0,-12 5-198 0 0,-4 0-35 0 0,1 1-35 0 0,0 0-40 0 0,1 0-46 0 0,-4 0-178 0 0,1 0-103 0 0,-2 0 56 0 0,1 0-38 0 0,4 0-509 0 0,4 0-405 0 0,8 0-768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9:03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50 526 6768 0 0,'3'0'149'0'0,"1"0"-86"0"0,-1 1-30 0 0,-1-1 0 0 0,1 0-1 0 0,-1 0 1 0 0,1-1-1 0 0,-1 1 1 0 0,0 0-1 0 0,1-1 1 0 0,-1 1-1 0 0,2-2-32 0 0,5-3 93 0 0,1-1-20 0 0,4 4-48 0 0,-12 2-26 0 0,0-1 0 0 0,-1 1 0 0 0,1 0 0 0 0,0-1 0 0 0,0 1 0 0 0,0-1 1 0 0,-1 1-1 0 0,1-1 0 0 0,0 0 0 0 0,-1 0 0 0 0,1 0 0 0 0,0 0 0 0 0,-1 0 0 0 0,0 0 1 0 0,1 0-1 0 0,-1 0 0 0 0,1-1 0 0 0,-1 1 0 0 0,0-1 1 0 0,7-5 31 0 0,1 1 40 0 0,2 1 198 0 0,2-2 185 0 0,-4 0-181 0 0,-1 0-9 0 0,6-1 208 0 0,-3 3-130 0 0,-5 1-164 0 0,-2 0-80 0 0,-1-1-57 0 0,0 0 13 0 0,-3 4-43 0 0,0 0 1 0 0,1 1-1 0 0,-1-1 0 0 0,0 0 1 0 0,1 1-1 0 0,-1-1 1 0 0,0 0-1 0 0,1 1 0 0 0,-1-1 1 0 0,1 1-1 0 0,-1-1 0 0 0,1 1 1 0 0,-1-1-1 0 0,1 1 1 0 0,-1-1-1 0 0,1 1 0 0 0,0 0 1 0 0,-1-1-1 0 0,1 1 1 0 0,0 0-1 0 0,-1-1 0 0 0,1 1-11 0 0,4-2 44 0 0,-4 1-36 0 0,0 1 1 0 0,0-1 0 0 0,0 0 0 0 0,0 1-1 0 0,0-1 1 0 0,0 0 0 0 0,0 0 0 0 0,0 0-1 0 0,-1 1 1 0 0,1-1 0 0 0,0 0 0 0 0,-1 0-1 0 0,1 0 1 0 0,0 0 0 0 0,-1 0 0 0 0,1 0-1 0 0,-1 0 1 0 0,0-1 0 0 0,1 1-9 0 0,1-26 68 0 0,-2 25-68 0 0,0 1 3 0 0,0 0 0 0 0,0 1 0 0 0,0-1 1 0 0,0 0-1 0 0,0 0 0 0 0,0 0 0 0 0,0 0 0 0 0,0 0 0 0 0,0 0 0 0 0,1 1 0 0 0,-1-1 0 0 0,0 0 0 0 0,1 0 0 0 0,0 0-3 0 0,0-1 6 0 0,5-5 19 0 0,-7 6-15 0 0,-5-5 2 0 0,6 5-9 0 0,-1-1 0 0 0,1 0 1 0 0,-1 0-1 0 0,1 1 0 0 0,-1-1 0 0 0,1 0 1 0 0,0 0-1 0 0,0 0 0 0 0,0 0 0 0 0,0 0-3 0 0,0-5 17 0 0,0 6-14 0 0,0 0-1 0 0,1 0 1 0 0,-1 0-1 0 0,0 0 1 0 0,0 0-1 0 0,0 0 1 0 0,0 0-1 0 0,0 0 1 0 0,0 0-1 0 0,-1 0 1 0 0,1 0-1 0 0,0 0 1 0 0,0 1-1 0 0,-1-1 1 0 0,1 0-1 0 0,0 0 1 0 0,-1 0-1 0 0,1 0 1 0 0,-1 0-1 0 0,1 0 1 0 0,-1 1-1 0 0,0-1 1 0 0,1 0-1 0 0,-1 0 1 0 0,0 1-1 0 0,1-1 1 0 0,-1 0-1 0 0,0 1 1 0 0,0-1-1 0 0,0 1 1 0 0,1-1-1 0 0,-1 1 1 0 0,0 0-1 0 0,0-1 1 0 0,0 1-1 0 0,-1 0-2 0 0,1-1 1 0 0,0 0-1 0 0,-1 0 1 0 0,1-1 0 0 0,0 1 0 0 0,0 0-1 0 0,-1 0 1 0 0,1-1 0 0 0,0 1-1 0 0,0 0 1 0 0,1-1 0 0 0,-1 1-1 0 0,0-1 1 0 0,0 1 0 0 0,1-1 0 0 0,-1 0-1 0 0,1 1 1 0 0,-1-1 0 0 0,1 0-1 0 0,0 1 1 0 0,-1-2-1 0 0,1 0 4 0 0,-1 1 0 0 0,1-1 1 0 0,-1 0-1 0 0,0 1 0 0 0,0-1 0 0 0,0 1 0 0 0,0-1 0 0 0,-1 1 1 0 0,1 0-1 0 0,-1 0 0 0 0,1-1 0 0 0,-1 1-4 0 0,-1-1 2 0 0,1 0 0 0 0,0 0-1 0 0,0 0 1 0 0,0 0 0 0 0,1 0 0 0 0,-1-1-2 0 0,1 2 1 0 0,0 0 0 0 0,0 0-1 0 0,0 0 1 0 0,0 0 0 0 0,0 0 0 0 0,0 0 0 0 0,-1 1-1 0 0,1-1 1 0 0,-1 0 0 0 0,1 1 0 0 0,-1 0 0 0 0,0-1-1 0 0,0 0 0 0 0,-4 0 15 0 0,-21-12 45 0 0,16 11 19 0 0,9 3-53 0 0,0 0-1 0 0,0 0 0 0 0,0 0 1 0 0,0 1-1 0 0,0-1 0 0 0,1 1 1 0 0,-1-1-1 0 0,0 1 0 0 0,0 0 0 0 0,0-1 1 0 0,-1 2-26 0 0,-4 2 61 0 0,0 0-56 0 0,-4 1 17 0 0,9-5-19 0 0,1 0 1 0 0,0 1-1 0 0,0-1 0 0 0,0 1 0 0 0,0-1 0 0 0,0 1 0 0 0,0-1 0 0 0,0 1 0 0 0,0 0 1 0 0,0 0-1 0 0,0-1 0 0 0,0 1 0 0 0,0 0 0 0 0,0 0 0 0 0,0 0 0 0 0,1 0 1 0 0,-1 0-1 0 0,0 1-3 0 0,-2 3 5 0 0,3-4-3 0 0,0-1 0 0 0,0 1 0 0 0,-1 0 1 0 0,1-1-1 0 0,0 1 0 0 0,-1 0 0 0 0,1-1 0 0 0,0 1 0 0 0,-1-1 0 0 0,1 1 1 0 0,-1-1-1 0 0,1 1 0 0 0,-1-1 0 0 0,0 1 0 0 0,1-1 0 0 0,-1 1 0 0 0,1-1 1 0 0,-1 0-1 0 0,0 1 0 0 0,1-1 0 0 0,-1 0 0 0 0,0 1-2 0 0,-4 1 13 0 0,3-1-9 0 0,0 1 0 0 0,1-1 0 0 0,-1 1 0 0 0,1-1-1 0 0,-1 1 1 0 0,1-1 0 0 0,0 1 0 0 0,-1 0 0 0 0,1 0 0 0 0,0 0 0 0 0,0-1 0 0 0,0 1 0 0 0,0 1-4 0 0,0 1 5 0 0,-1-1 1 0 0,0 0 0 0 0,0 0 0 0 0,0 0 0 0 0,0 0-1 0 0,-1 1-5 0 0,2-3 3 0 0,-10 12 48 0 0,10-11-39 0 0,0 0-1 0 0,1 0 0 0 0,-1-1 0 0 0,1 1 1 0 0,-1 0-1 0 0,1 0 0 0 0,0 0 0 0 0,0 0 1 0 0,0 0-1 0 0,0 0-11 0 0,-1 6 46 0 0,0 1-1 0 0,-1-1 1 0 0,0 1-1 0 0,0-1 1 0 0,-3 8-46 0 0,4-14 11 0 0,-3 16 93 0 0,5 3 2 0 0,-1-8-43 0 0,0 79 379 0 0,0-53-295 0 0,1-31-115 0 0,-1-1 0 0 0,1 1 0 0 0,1-1-1 0 0,0 0 1 0 0,0 1 0 0 0,2 5-32 0 0,-2-8 19 0 0,3 21 93 0 0,-6-4-71 0 0,0-18-36 0 0,1 1 0 0 0,0 0 0 0 0,0-1 0 0 0,0 1-1 0 0,1 0 1 0 0,0 4-5 0 0,1-5 8 0 0,0 1-1 0 0,0-1 1 0 0,0 1 0 0 0,0-1-1 0 0,1 0 1 0 0,-1 1 0 0 0,1-1-1 0 0,0 0 1 0 0,1 0-8 0 0,34 35 4 0 0,-21-23-3 0 0,-14-13-130 0 0,0 0 46 0 0,0-1 38 0 0,0 1 35 0 0,2 0 42 0 0,-1 0 39 0 0,12 4 254 0 0,-9-5-237 0 0,-1 0-84 0 0,1-1-93 0 0,-1 1-117 0 0,-2-2 51 0 0,-1 0-40 0 0,0 1-42 0 0,1-1-45 0 0,-1 0-50 0 0,1 0-52 0 0,-1 1-55 0 0,1-1-58 0 0,-1 0-63 0 0,1 0-64 0 0,2 0-976 0 0,4 0-909 0 0</inkml:trace>
  <inkml:trace contextRef="#ctx0" brushRef="#br0" timeOffset="499.8">919 18 7744 0 0,'0'0'174'0'0,"0"0"29"0"0,0 0 12 0 0,-3 0-35 0 0,-1 0-136 0 0,-22 0-52 0 0,19-1 31 0 0,0 0 41 0 0,-3-5 151 0 0,8 5-175 0 0,1 0 0 0 0,-1 0 0 0 0,0 0 1 0 0,1 0-1 0 0,-1 1 0 0 0,0-1 0 0 0,0 0 1 0 0,0 1-1 0 0,1 0 0 0 0,-1-1 1 0 0,0 1-1 0 0,0 0 0 0 0,0 0-40 0 0,-10-1 470 0 0,-9 0 163 0 0,7 2-268 0 0,4 0-151 0 0,5 0-150 0 0,1 0-35 0 0,-9 10 245 0 0,9-8-87 0 0,1-2-86 0 0,-1-1-52 0 0,-2 0-31 0 0,4-1 39 0 0,-6 2 37 0 0,-6 5 187 0 0,10-4-209 0 0,1 1-39 0 0,-1-1-49 0 0,-1 0 41 0 0,4-2-20 0 0,0 1 1 0 0,1-1 0 0 0,-1 0-1 0 0,0 1 1 0 0,1-1-1 0 0,-1 0 1 0 0,1 1 0 0 0,-1-1-1 0 0,0 1 1 0 0,1-1-1 0 0,-1 1 1 0 0,1-1 0 0 0,-1 1-1 0 0,1-1 1 0 0,0 1 0 0 0,-1-1-1 0 0,1 1 1 0 0,-1 0-1 0 0,1-1 1 0 0,0 1 0 0 0,0 0-1 0 0,-1 0-5 0 0,-1 4 22 0 0,-9 11 44 0 0,5-2-52 0 0,0-9-16 0 0,5-5 2 0 0,1 0 0 0 0,-1 0 1 0 0,1 0-1 0 0,-1 1 1 0 0,1-1-1 0 0,0 0 0 0 0,-1 1 1 0 0,1-1-1 0 0,-1 0 1 0 0,1 1-1 0 0,0-1 0 0 0,-1 1 1 0 0,1-1-1 0 0,0 1 1 0 0,0-1-1 0 0,-1 0 0 0 0,1 1 1 0 0,0-1-1 0 0,0 1 1 0 0,0-1-1 0 0,0 1 0 0 0,-1-1 1 0 0,1 1-1 0 0,0-1 1 0 0,0 1-1 0 0,0 0 0 0 0,0-1 1 0 0,0 1-1 0 0,0-1 0 0 0,0 1 1 0 0,0-1-1 0 0,1 1 0 0 0,-1 1 4 0 0,0 0 0 0 0,-1 0 0 0 0,1-1 0 0 0,0 1 0 0 0,-1 0 0 0 0,1 0 0 0 0,-1 0 0 0 0,0-1 0 0 0,0 1 0 0 0,1 0 0 0 0,-1-1 0 0 0,0 1 0 0 0,0 0-4 0 0,-1-1 0 0 0,1 1 0 0 0,1-1 0 0 0,-1 1 1 0 0,0 0-1 0 0,0-1 0 0 0,1 1 0 0 0,-1 0 0 0 0,1 0 0 0 0,-1 0 0 0 0,1-1 0 0 0,0 1 1 0 0,-1 0-1 0 0,1 0 0 0 0,0 0 0 0 0,0 0 0 0 0,0 0 0 0 0,-1 0 0 0 0,1-1 0 0 0,-1 1 0 0 0,0 0 0 0 0,1 0 0 0 0,-1-1 0 0 0,0 1 0 0 0,0-1 0 0 0,-1 2 0 0 0,1-2 0 0 0,1 0 0 0 0,-1 0 0 0 0,0 0 0 0 0,1 0 0 0 0,-1 0 0 0 0,1 0 0 0 0,-1 0 0 0 0,1 0 0 0 0,-1 0 0 0 0,1 0 0 0 0,0 0 0 0 0,-1 0 0 0 0,1 0 0 0 0,0 1 0 0 0,0-1 0 0 0,0 0 0 0 0,0 0 0 0 0,0 0 0 0 0,0 0 0 0 0,0 1 0 0 0,1-1 0 0 0,-1 0 0 0 0,0 0 0 0 0,1 0 0 0 0,4 8 0 0 0,-4-8 0 0 0,0 1 0 0 0,0-1 0 0 0,0 1 0 0 0,-1-1 0 0 0,1 1 0 0 0,0-1 0 0 0,-1 1 0 0 0,1 0 0 0 0,-1-1 0 0 0,1 1 0 0 0,-1 0 0 0 0,0-1 0 0 0,0 1 0 0 0,0 0 0 0 0,0 0 0 0 0,1 0 0 0 0,-1-1 0 0 0,0 1 0 0 0,0 0 0 0 0,1-1 0 0 0,-1 1 0 0 0,1 0 0 0 0,0-1 0 0 0,-1 1 0 0 0,1 0 0 0 0,0-1 0 0 0,0 0 0 0 0,0 1 0 0 0,0 0 0 0 0,4 6 0 0 0,0 6 0 0 0,6-9 0 0 0,-5 9 0 0 0,21 18 0 0 0,-22-22 0 0 0,-1 0 0 0 0,-1 0 0 0 0,2 6 0 0 0,0 1 0 0 0,-3-13 2 0 0,0 0 0 0 0,0 0 1 0 0,1 0-1 0 0,-1-1 0 0 0,1 1 1 0 0,0-1-1 0 0,0 0 0 0 0,0 0 1 0 0,0 0-1 0 0,0 0 0 0 0,2 0-2 0 0,0 1 11 0 0,0 1 0 0 0,0 0 0 0 0,-1 0 0 0 0,1 0 0 0 0,0 1-11 0 0,25 41 96 0 0,-20-27 22 0 0,13 25 236 0 0,-19-30-232 0 0,-5 8-1 0 0,0-14-59 0 0,2 7 87 0 0,0-13-110 0 0,-1 0 0 0 0,0 0 0 0 0,0 0 0 0 0,0 0 0 0 0,0 0 1 0 0,-1 0-1 0 0,1 0 0 0 0,-1 0 0 0 0,0 0 0 0 0,0 3-39 0 0,-4 3 123 0 0,-4 6 128 0 0,0 0 11 0 0,4-5-119 0 0,4-9-110 0 0,-2 7 93 0 0,0-3-49 0 0,2-4-66 0 0,0 0 1 0 0,1 0 0 0 0,-1 0-1 0 0,0 0 1 0 0,0 0-1 0 0,0 0 1 0 0,0-1-1 0 0,0 1 1 0 0,0 0-1 0 0,0 0 1 0 0,0-1 0 0 0,-1 1-12 0 0,-8 4 124 0 0,-1 0 23 0 0,8-3-105 0 0,-8 3 23 0 0,4-1 12 0 0,-4 1 68 0 0,11-4-135 0 0,-6 1 15 0 0,0 0 1 0 0,1 0 0 0 0,-1 0-1 0 0,0 0 1 0 0,0-1 0 0 0,0 0-1 0 0,0 0 1 0 0,0-1 0 0 0,-1 0-26 0 0,-6 1 46 0 0,-6-1-41 0 0,1-3-76 0 0,10-2 36 0 0,-5-2-19 0 0,2 5-11 0 0,9 2 45 0 0,0 0 0 0 0,0 0 0 0 0,1-1 0 0 0,-1 1 0 0 0,0-1 0 0 0,1 1 0 0 0,-1-1 0 0 0,0 1 0 0 0,1-1 0 0 0,-1 0 0 0 0,1 0 0 0 0,-1 0 1 0 0,1 0-1 0 0,-1 0 20 0 0,-6-4-101 0 0,2 3 12 0 0,0-1 16 0 0,-1 0-1 0 0,2 0-23 0 0,0-1-52 0 0,-2-3-91 0 0,-6-4-68 0 0,9 10 285 0 0,0-1-100 0 0,2 1-74 0 0,0 0-86 0 0,0 0-88 0 0,1 0-90 0 0,0-1-94 0 0,1 0-95 0 0,-1-2-99 0 0,1 0-101 0 0,0-1-579 0 0,0-6-1560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9:01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167 394 6824 0 0,'0'0'149'0'0,"-3"0"23"0"0,2 0-160 0 0,1 0 1 0 0,-1 0-1 0 0,0 0 1 0 0,1 0-1 0 0,-1-1 0 0 0,0 1 1 0 0,0 0-1 0 0,1 0 0 0 0,-1 0 1 0 0,0-1-1 0 0,1 1 0 0 0,-1 0 1 0 0,0 0-1 0 0,1-1 0 0 0,-1 1-12 0 0,-4-11 164 0 0,-4 8-106 0 0,4 3-8 0 0,-1 0 74 0 0,-1 0 38 0 0,-10 0 416 0 0,17 0-569 0 0,0 0 0 0 0,0 0 0 0 0,0 0 0 0 0,0 0-1 0 0,0 0 1 0 0,0 0 0 0 0,-1 0 0 0 0,1 0 0 0 0,0 0-1 0 0,0 0 1 0 0,0 0 0 0 0,0 0 0 0 0,0 0 0 0 0,0 0-1 0 0,0 0 1 0 0,0 0 0 0 0,0 0 0 0 0,-1 0 0 0 0,1 0-1 0 0,0 0 1 0 0,0 0 0 0 0,0 0 0 0 0,0 0-1 0 0,0 0 1 0 0,0 0 0 0 0,0 0 0 0 0,0 0 0 0 0,0 0-1 0 0,0 1 1 0 0,0-1 0 0 0,0 0 0 0 0,-1 0 0 0 0,1 0-1 0 0,0 0 1 0 0,0 0 0 0 0,0 0 0 0 0,0 0 0 0 0,0 0-1 0 0,0 0 1 0 0,0 0 0 0 0,0 0 0 0 0,0 1 0 0 0,0-1-1 0 0,0 0 1 0 0,0 0 0 0 0,0 0 0 0 0,0 0 0 0 0,0 0-1 0 0,0 0 1 0 0,0 0 0 0 0,0 0 0 0 0,0 0 0 0 0,0 0-1 0 0,0 1 1 0 0,0-1 0 0 0,0 0 0 0 0,0 0-9 0 0,-1 8 315 0 0,-4-5-75 0 0,-2 2-75 0 0,1 6 16 0 0,-1-6-74 0 0,7-5-101 0 0,0 0 1 0 0,-1 0-1 0 0,1 1 1 0 0,-1-1-1 0 0,1 0 1 0 0,-1 1-1 0 0,1-1 1 0 0,0 0-1 0 0,-1 1 1 0 0,1-1-1 0 0,0 1 1 0 0,-1-1-1 0 0,1 0 1 0 0,0 1-1 0 0,-1-1 1 0 0,1 1-1 0 0,0-1 1 0 0,0 1-1 0 0,0-1 1 0 0,-1 1-1 0 0,1-1 1 0 0,0 1-1 0 0,0-1 1 0 0,0 1-1 0 0,0-1 1 0 0,0 1-1 0 0,0-1 1 0 0,0 1-1 0 0,0-1 1 0 0,0 1-1 0 0,0-1 1 0 0,1 1-7 0 0,-5 17 130 0 0,-11 7-21 0 0,4-5-36 0 0,9-17-56 0 0,2 1 0 0 0,-1-1 0 0 0,0 1 0 0 0,1-1 0 0 0,0 1 0 0 0,-1-1 0 0 0,1 1 1 0 0,1 0-18 0 0,-3 16 71 0 0,-3-3-15 0 0,3-10-28 0 0,0 0 0 0 0,1-1 0 0 0,-1 1 0 0 0,1 0 0 0 0,1 0 0 0 0,-1 1-28 0 0,1 0 31 0 0,-1 0 0 0 0,0 0-1 0 0,0 0 1 0 0,-1 0 0 0 0,-1 1-31 0 0,1-2 25 0 0,0 1 0 0 0,1 0 1 0 0,-1 0-1 0 0,2 0 0 0 0,-1 2-25 0 0,0 20 77 0 0,0-16-39 0 0,1 1-1 0 0,0-1 0 0 0,1 0 0 0 0,3 14-37 0 0,0-12 8 0 0,-1-10 6 0 0,-2 1 0 0 0,1 0 1 0 0,-1 0-1 0 0,0 0 0 0 0,0 0 1 0 0,-1 1-15 0 0,0-6 0 0 0,0-1 0 0 0,0 1 0 0 0,0-1 0 0 0,1 1 0 0 0,-1-1 0 0 0,0 1 0 0 0,1-1 0 0 0,-1 1 0 0 0,1-1 0 0 0,-1 1 0 0 0,1-1 1 0 0,0 0-1 0 0,-1 0 1 0 0,1 0 0 0 0,0 0 0 0 0,0 1 0 0 0,0-1 0 0 0,0 0 0 0 0,0-1 0 0 0,0 1 0 0 0,1 0-1 0 0,-1 0 1 0 0,1 0-1 0 0,0 0 8 0 0,0 0 0 0 0,1 0 0 0 0,-1-1 0 0 0,1 1 0 0 0,-1-1 0 0 0,1 1 0 0 0,-1-1 0 0 0,1 0 0 0 0,-1 0 0 0 0,1 0 0 0 0,-1 0 0 0 0,1-1 0 0 0,-1 1-1 0 0,1-1 1 0 0,-1 1 0 0 0,2-2-8 0 0,-2 2 10 0 0,-1-1 0 0 0,1 1 0 0 0,-1-1 0 0 0,0 0 0 0 0,1 1 0 0 0,-1-1 1 0 0,0 0-1 0 0,0 0 0 0 0,0 0 0 0 0,0 0 0 0 0,0 0 0 0 0,0 0 0 0 0,0 0 0 0 0,0-1 0 0 0,1 1-10 0 0,0-5 43 0 0,-2 6-33 0 0,1-1 0 0 0,-1 0 1 0 0,0 1-1 0 0,0-1 1 0 0,1 0-1 0 0,-1 1 0 0 0,1-1 1 0 0,-1 1-1 0 0,1-1 0 0 0,-1 1 1 0 0,0-1-1 0 0,1 1 1 0 0,0-1-1 0 0,-1 1 0 0 0,1-1 1 0 0,-1 1-1 0 0,1-1 0 0 0,0 1 1 0 0,-1 0-1 0 0,1-1 1 0 0,0 1-1 0 0,0 0-10 0 0,4-3 41 0 0,7-7 70 0 0,2-12-10 0 0,-7 11-59 0 0,-5 7-23 0 0,0 0-1 0 0,0 1 1 0 0,0-1-1 0 0,0 0 1 0 0,-1 0-1 0 0,1 0 1 0 0,-1-1-1 0 0,0 1-18 0 0,3-9 46 0 0,7-9 34 0 0,-6 0-58 0 0,-3 14-9 0 0,0 0 1 0 0,1 1-1 0 0,-1-1 1 0 0,3-2-14 0 0,-2 3 8 0 0,0-1 0 0 0,-1 1 0 0 0,0-1 0 0 0,1-3-8 0 0,3-11 33 0 0,5 0-22 0 0,-6-8-11 0 0,1 14 1 0 0,-5 13 5 0 0,1 0-1 0 0,-1 0 1 0 0,0 0 0 0 0,0-1 0 0 0,-1 1 0 0 0,1 0-1 0 0,-1-1 1 0 0,1 1 0 0 0,-1-4-6 0 0,0 4 1 0 0,0-1 1 0 0,1 0 0 0 0,-1 1-1 0 0,1-1 1 0 0,0 1-1 0 0,0-1 1 0 0,1 1-1 0 0,0-2-1 0 0,3-11-1 0 0,-3 7 1 0 0,0 1 0 0 0,11-21 0 0 0,-3 13-12 0 0,-10 16 11 0 0,0 0 1 0 0,0 0-1 0 0,1 0 0 0 0,-1 0 1 0 0,0 0-1 0 0,0 0 0 0 0,0-1 1 0 0,0 1-1 0 0,0 0 0 0 0,0 0 1 0 0,1 0-1 0 0,-1 0 1 0 0,0 0-1 0 0,0 0 0 0 0,0 0 1 0 0,0 0-1 0 0,0 0 0 0 0,1 0 1 0 0,-1 0-1 0 0,0 0 0 0 0,0 0 1 0 0,0 0-1 0 0,0 0 0 0 0,0 0 1 0 0,1 0-1 0 0,-1 0 1 0 0,0 0-1 0 0,0 0 0 0 0,0 0 1 0 0,0 0-1 0 0,0 0 0 0 0,1 0 1 0 0,-1 0-1 0 0,0 1 0 0 0,0-1 1 0 0,0 0-1 0 0,0 0 0 0 0,0 0 1 0 0,0 0-1 0 0,1 0 1 0 0,-1 0-1 0 0,0 0 0 0 0,0 1 1 0 0,0-1 0 0 0,1 1-8 0 0,-1 1 1 0 0,1 0 0 0 0,-1-1 0 0 0,0 1 0 0 0,1 0 0 0 0,-1 0 0 0 0,0-1 0 0 0,0 1 0 0 0,0 0 7 0 0,0 4-16 0 0,1-1 1 0 0,0 1-1 0 0,0-1 1 0 0,0 0-1 0 0,3 5 16 0 0,-2-4-14 0 0,-1 0 1 0 0,1 0-1 0 0,-1 0 0 0 0,0 0 0 0 0,0 0 1 0 0,-1 1 13 0 0,1-2-3 0 0,-1 1 1 0 0,1 0 0 0 0,0-1 0 0 0,1 1 0 0 0,-1-1-1 0 0,1 2 3 0 0,0-1 9 0 0,0-1-1 0 0,-1 1 1 0 0,1-1-1 0 0,-1 1 1 0 0,-1 0-1 0 0,1 2-8 0 0,-1 123 11 0 0,0-124-11 0 0,0 1 0 0 0,1 0 0 0 0,0-1 0 0 0,0 1 0 0 0,1-1 0 0 0,0 1 0 0 0,1-1 0 0 0,-1 0 0 0 0,2 2 0 0 0,-2-5 0 0 0,0-1 0 0 0,0 1 0 0 0,0-1 0 0 0,-1 0 0 0 0,1 1 0 0 0,-1-1 0 0 0,0 1 0 0 0,0 0 0 0 0,0-1 0 0 0,0 1 0 0 0,-1 0 0 0 0,0-1 0 0 0,1 1 0 0 0,-1 1 0 0 0,-1-2 0 0 0,1 0 0 0 0,0 0 0 0 0,1 1 0 0 0,-1-1 0 0 0,1 0 0 0 0,-1 0 0 0 0,1 0 0 0 0,0 0 0 0 0,0 0 0 0 0,0 0 0 0 0,1 0 0 0 0,-1 0 0 0 0,1 0 0 0 0,-1-1 0 0 0,1 1 0 0 0,1 1 0 0 0,7 18 0 0 0,-1 2 0 0 0,-9-24 0 0 0,16 31-14 0 0,-5-16-66 0 0,-9-12 11 0 0,-1-3 7 0 0,-1 0-34 0 0,0 0-17 0 0,0 0-33 0 0,0 0-40 0 0,0 0-44 0 0,0 0-48 0 0,0 0-44 0 0,0 0-40 0 0,0 0-33 0 0,0 0-119 0 0,0 0-34 0 0,0 0-1213 0 0</inkml:trace>
  <inkml:trace contextRef="#ctx0" brushRef="#br0" timeOffset="316.19">626 0 8624 0 0,'0'0'250'0'0,"-3"0"4"0"0,-2 1-189 0 0,-1 1-37 0 0,6-2-28 0 0,0 0 1 0 0,-1 0-1 0 0,1 1 0 0 0,0-1 1 0 0,0 0-1 0 0,0 0 0 0 0,0 0 0 0 0,-1 0 1 0 0,1 1-1 0 0,0-1 0 0 0,0 0 1 0 0,0 0-1 0 0,0 1 0 0 0,0-1 1 0 0,0 0-1 0 0,0 0 0 0 0,-1 0 0 0 0,1 1 1 0 0,0-1-1 0 0,0 0 0 0 0,0 0 1 0 0,0 1-1 0 0,0-1 0 0 0,0 0 1 0 0,0 0-1 0 0,0 1 0 0 0,0-1 0 0 0,0 0 1 0 0,0 0-1 0 0,1 1 0 0 0,-1-1 1 0 0,0 0-1 0 0,0 0 0 0 0,0 1 1 0 0,0-1-2 0 0,8 5 3 0 0,-3-2 7 0 0,-4-1-5 0 0,-1-1-1 0 0,1 0 0 0 0,-1 0 0 0 0,1 1 1 0 0,-1-1-1 0 0,0 0 0 0 0,1 0 0 0 0,-1 1 0 0 0,0-1 1 0 0,0 0-1 0 0,0 1 0 0 0,0-1 0 0 0,0 1 1 0 0,0-1-1 0 0,0 0 0 0 0,-1 1-3 0 0,1 14 37 0 0,2-5 22 0 0,12 16 165 0 0,-6-13-61 0 0,-3-2-41 0 0,-4-8-82 0 0,0 0 1 0 0,-1 1-1 0 0,1-1 0 0 0,-1 0 0 0 0,0 0 1 0 0,0 4-41 0 0,0 15 168 0 0,3-4 1 0 0,11 21 150 0 0,0-1-68 0 0,-10-15-70 0 0,2 7 26 0 0,3-1-55 0 0,0 2 196 0 0,5 28-348 0 0,-7-21 112 0 0,-6-28-69 0 0,0 0 0 0 0,-1 1 1 0 0,0-1-1 0 0,-1 3-43 0 0,0 21 130 0 0,2-28-82 0 0,-1 1 0 0 0,1-1 1 0 0,1 1-1 0 0,-1-1-48 0 0,4 10 91 0 0,-3-11-47 0 0,0 1 1 0 0,0 0 0 0 0,-1 0-1 0 0,0 0 1 0 0,-1 0-1 0 0,1 3-44 0 0,-2 8 61 0 0,1-8-20 0 0,-1-1-1 0 0,2 0 1 0 0,-1 1 0 0 0,1-1-1 0 0,2 5-40 0 0,2 2 61 0 0,2 2 20 0 0,-6 0 9 0 0,-1 78 128 0 0,0-80-192 0 0,0-2 2 0 0,0-11-97 0 0,0-3-52 0 0,0 0 34 0 0,0 0 16 0 0,0 0-37 0 0,0 0-15 0 0,0 0-37 0 0,0 0-42 0 0,0 0-47 0 0,0 0-51 0 0,0 0-47 0 0,0 0-41 0 0,0 0-38 0 0,0 0-125 0 0,0 0-36 0 0,0 0-1302 0 0</inkml:trace>
  <inkml:trace contextRef="#ctx0" brushRef="#br0" timeOffset="578.5">511 377 5696 0 0,'0'0'132'0'0,"3"0"17"0"0,8 0 10 0 0,-11 0-157 0 0,0 0 0 0 0,0 0 1 0 0,0 0-1 0 0,0 0 1 0 0,0 0-1 0 0,0 0 0 0 0,0 0 1 0 0,0 0-1 0 0,1 0 0 0 0,-1 0 1 0 0,0 0-1 0 0,0 0 0 0 0,0 0 1 0 0,0 0-1 0 0,0 0 0 0 0,0 0 1 0 0,0 0-1 0 0,0 0 0 0 0,0 0 1 0 0,0 0-1 0 0,1 0 0 0 0,-1 0 1 0 0,0 0-1 0 0,0 0 0 0 0,0 0 1 0 0,0 0-1 0 0,0 0 0 0 0,0 0 1 0 0,0 0-1 0 0,0 0 0 0 0,0 0 1 0 0,0 0-1 0 0,0-1 0 0 0,0 1 1 0 0,0 0-1 0 0,0 0 0 0 0,0 0 1 0 0,1 0-1 0 0,-1 0 0 0 0,0 0 1 0 0,0 0-1 0 0,0 0 0 0 0,0 0 1 0 0,0 0-1 0 0,0-1 0 0 0,0 1 1 0 0,0 0-1 0 0,0 0 0 0 0,0 0 1 0 0,0 0-1 0 0,0 0 0 0 0,0 0 1 0 0,0 0-1 0 0,0 0 0 0 0,0 0 1 0 0,-1 0-1 0 0,1-1-2 0 0,0 0 2 0 0,1 0-1 0 0,-1 0 1 0 0,0 0 0 0 0,0 0-1 0 0,0 1 1 0 0,1-1 0 0 0,-1 0 0 0 0,0 0-1 0 0,1 0 1 0 0,-1 0 0 0 0,1 0-1 0 0,-1 0 1 0 0,1 0 0 0 0,0 1-1 0 0,-1-1 1 0 0,1 0 0 0 0,0 1-1 0 0,0-1-1 0 0,17-12 2 0 0,5-4-7 0 0,-10 3 45 0 0,-3 2 66 0 0,-5 7-2 0 0,0-1 0 0 0,1 0 0 0 0,-1 1-1 0 0,1 0 1 0 0,0 0 0 0 0,6-3-104 0 0,2-1 213 0 0,10-6 188 0 0,-9 5-174 0 0,-5 4-102 0 0,3-3 0 0 0,3 0 44 0 0,4 2 25 0 0,-15 5-143 0 0,0 1 0 0 0,0-1 0 0 0,0-1 0 0 0,-1 1 0 0 0,1-1 0 0 0,1-1-51 0 0,-1 2 5 0 0,-1 0 1 0 0,1 0-1 0 0,0 0 0 0 0,0 0 1 0 0,-1 0-1 0 0,1 1 0 0 0,0 0 1 0 0,0 0-1 0 0,0 1 0 0 0,1-1-5 0 0,26 0-17 0 0,-17 1-33 0 0,1 1-41 0 0,-2-1-38 0 0,0 0-50 0 0,-8 0 55 0 0,-1 1-29 0 0,-1-1-52 0 0,0 2-96 0 0,1 0-112 0 0,1 0-95 0 0,2 2-195 0 0,3 1-454 0 0</inkml:trace>
  <inkml:trace contextRef="#ctx0" brushRef="#br0" timeOffset="815.68">1167 475 6704 0 0,'0'3'149'0'0,"1"13"-56"0"0,5-2 113 0 0,1 2-8 0 0,-5 4-148 0 0,-2-14-54 0 0,1-1 0 0 0,0 1 1 0 0,0 0-1 0 0,1-1 0 0 0,1 5 4 0 0,3 9 18 0 0,-4 0 57 0 0,-2-4 200 0 0,-1-2-49 0 0,1-4-57 0 0,0-1 0 0 0,0 0 0 0 0,0 1-1 0 0,1 1-168 0 0,2 0 190 0 0,3 6 158 0 0,-1-3-73 0 0,-2 7 60 0 0,-4-4 48 0 0,1-13-287 0 0,-1 0 0 0 0,1 1-1 0 0,0-1 1 0 0,0 0 0 0 0,0 0-1 0 0,1 0 1 0 0,-1 0 0 0 0,1 0 0 0 0,0 0-1 0 0,0 2-95 0 0,8 14 394 0 0,-8-16-331 0 0,0 0 1 0 0,0 0-1 0 0,-1 0 0 0 0,1 0 0 0 0,0 0 0 0 0,-1 0 0 0 0,0 1-63 0 0,0-4 16 0 0,0 1 0 0 0,0-1 0 0 0,0 0-1 0 0,0 1 1 0 0,0-1 0 0 0,0 0 0 0 0,0 1-1 0 0,0-1 1 0 0,0 0 0 0 0,0 1-1 0 0,0-1 1 0 0,0 0 0 0 0,0 1 0 0 0,0-1-1 0 0,0 0 1 0 0,0 0 0 0 0,-1 1 0 0 0,1-1-1 0 0,0 0 1 0 0,0 1 0 0 0,0-1 0 0 0,-1 0-1 0 0,1 0 1 0 0,0 1 0 0 0,0-1 0 0 0,-1 0-16 0 0,-10 11 397 0 0,10-9-200 0 0,0 0-54 0 0,0 0-44 0 0,0 0-35 0 0,3 6 66 0 0,-2-8-80 0 0,0 3 278 0 0,0-3-11 0 0,0 0-44 0 0,0 0-17 0 0,-4 0-47 0 0,2 0-90 0 0,0 0-65 0 0,-2 0-8 0 0,2 0 13 0 0,-1 0 133 0 0,3 0-21 0 0,0-3-3 0 0,0-5-25 0 0,-1 1-43 0 0,-1-4-10 0 0,-1 1-52 0 0,-2-14 23 0 0,5 23-55 0 0,1-1 1 0 0,-1 1 0 0 0,0-1 0 0 0,1 1-1 0 0,-1-1 1 0 0,1 1 0 0 0,-1 0 0 0 0,1-1-1 0 0,-1 1 1 0 0,2-1-7 0 0,-2 0 10 0 0,1 1 0 0 0,0-1 0 0 0,0 1 0 0 0,-1-1 0 0 0,1 0 0 0 0,-1 1 0 0 0,1-1 0 0 0,-1 0 0 0 0,0 1 0 0 0,0-2-10 0 0,0 0 15 0 0,1 1-1 0 0,-1 0 0 0 0,0-1 0 0 0,1 1 0 0 0,-1 0 0 0 0,1-1 0 0 0,0 1 0 0 0,0 0 1 0 0,0 0-1 0 0,0-1 0 0 0,1 0-14 0 0,8-20 94 0 0,2 3-80 0 0,-9 16-12 0 0,-1 0 1 0 0,1-1-1 0 0,0 0 1 0 0,-1 1 0 0 0,1-3-3 0 0,2-14 35 0 0,-4 16-31 0 0,0 0-1 0 0,0 0 1 0 0,1 0-1 0 0,0 1 1 0 0,0-1-1 0 0,0 1 1 0 0,1-2-4 0 0,7-9 3 0 0,-7 11 3 0 0,0 1 0 0 0,-1-1 0 0 0,0 0 1 0 0,1 0-1 0 0,-1 0 0 0 0,-1 0 1 0 0,1 0-1 0 0,0-2-6 0 0,1-7 8 0 0,-3 9-8 0 0,1 0 0 0 0,0 0 1 0 0,1 1-1 0 0,-1-1 0 0 0,1 0 1 0 0,-1 0-1 0 0,1 1 0 0 0,0-1 0 0 0,2-1 1 0 0,3-6-1 0 0,-1-1 0 0 0,0 0 0 0 0,-1 0 0 0 0,-1 0 0 0 0,3-10-1 0 0,-6 21 1 0 0,0-4 0 0 0,1 1 0 0 0,0-1 0 0 0,1 1 0 0 0,-1-1 0 0 0,1 1 0 0 0,1-1 0 0 0,9-9-24 0 0,-11 10-4 0 0,1 1-1 0 0,-1 0 1 0 0,0 0-1 0 0,1-1 0 0 0,-1 1 1 0 0,0-2 28 0 0,0 1-41 0 0,0 1 0 0 0,0-1 0 0 0,0 1 0 0 0,0 0 0 0 0,1-1 0 0 0,0 0 41 0 0,8-11-384 0 0,-8 8 192 0 0,1 0-66 0 0,0 0-78 0 0,1 1-103 0 0,-2 4 173 0 0,0 0-35 0 0,-1 1 31 0 0,0 0-37 0 0,1 0-403 0 0,-1 1 198 0 0,0-1-36 0 0,1-1-625 0 0,-1-2-597 0 0,-2-5-994 0 0</inkml:trace>
  <inkml:trace contextRef="#ctx0" brushRef="#br0" timeOffset="1047.17">1625 377 9216 0 0,'0'3'208'0'0,"0"3"-73"0"0,0 19 331 0 0,1-16-357 0 0,1-3-67 0 0,9 13-42 0 0,-6 9 0 0 0,1-13 38 0 0,-3-6 28 0 0,0-1 34 0 0,-1 1 36 0 0,-2 2 36 0 0,-1 2 50 0 0,1-1-2 0 0,0-3-26 0 0,1-1 15 0 0,2 2 58 0 0,8 17 239 0 0,-8-20-379 0 0,0 0-1 0 0,0-1 1 0 0,-1 1-1 0 0,0 0 1 0 0,0 0-1 0 0,0 0 1 0 0,-1 0-1 0 0,0 3-126 0 0,-1 1 237 0 0,2-2-60 0 0,0-1-22 0 0,3 3 13 0 0,0 0 15 0 0,-2-1 28 0 0,0-2-56 0 0,0 0-21 0 0,0 3 8 0 0,1 1 26 0 0,1 0 101 0 0,0-2-45 0 0,-1-3-93 0 0,-2 0-38 0 0,0 0-43 0 0,-1 2-48 0 0,-1-8-11 0 0,0 1 0 0 0,0 0 0 0 0,1-1 0 0 0,-1 1 1 0 0,1 0-1 0 0,-1 0 0 0 0,1-1 0 0 0,-1 1 0 0 0,1-1 0 0 0,0 1 1 0 0,0-1-1 0 0,-1 1 0 0 0,1-1 0 0 0,1 1 9 0 0,3 6-47 0 0,-3-2-21 0 0,-2-2-72 0 0,0-2-81 0 0,0-1 63 0 0,0 0-36 0 0,0 0-40 0 0,0-1-37 0 0,0 1-371 0 0,0-1 87 0 0,0 1-51 0 0,0-1-715 0 0,0 0-563 0 0,0 0-1068 0 0</inkml:trace>
  <inkml:trace contextRef="#ctx0" brushRef="#br0" timeOffset="1316.02">1625 33 10032 0 0,'0'0'297'0'0,"0"0"-9"0"0,0 0-253 0 0,1 0-93 0 0,0 0-70 0 0,0 0-96 0 0,1 0-109 0 0,1 0-99 0 0,-1 0 56 0 0,0 0-38 0 0,3 0-492 0 0,1 0-393 0 0,4 0-743 0 0</inkml:trace>
  <inkml:trace contextRef="#ctx0" brushRef="#br0" timeOffset="1583.41">2232 279 6216 0 0,'0'0'133'0'0,"0"0"23"0"0,0 0 15 0 0,-3 0-15 0 0,2 0-154 0 0,1 0 0 0 0,-1 0 0 0 0,0 0 0 0 0,0 0 0 0 0,1 0 1 0 0,-1 0-1 0 0,0-1 0 0 0,1 1 0 0 0,-1 0 0 0 0,0 0 0 0 0,1-1 0 0 0,-1 1 1 0 0,0 0-1 0 0,1-1 0 0 0,-1 1-2 0 0,-3-7 49 0 0,0 2 116 0 0,-1 4-35 0 0,-4 0 32 0 0,2 0 172 0 0,2-5 52 0 0,2 2-111 0 0,1 3-101 0 0,-1-1 35 0 0,-2 1 139 0 0,-3 0 96 0 0,-1 1-127 0 0,-11 0 464 0 0,7 4-323 0 0,2 1-187 0 0,5 0-189 0 0,0 0-43 0 0,-11 5 137 0 0,1-1-66 0 0,15-8-103 0 0,0-1 0 0 0,0 1 0 0 0,0 0 1 0 0,0 0-1 0 0,0 0 0 0 0,0 0 0 0 0,0 0 1 0 0,0 0-1 0 0,0 0 0 0 0,0 1-7 0 0,-4 9 56 0 0,4-9-44 0 0,0 1 1 0 0,0-1 0 0 0,0 0-1 0 0,-1 1 1 0 0,1-1 0 0 0,-1 0-1 0 0,1 0 1 0 0,-1 0 0 0 0,0 0-13 0 0,-3 4 48 0 0,0-1 0 0 0,1 1 0 0 0,-1 0 1 0 0,-1 6-49 0 0,-2-1 56 0 0,5-6-22 0 0,1-1-1 0 0,-1 1 1 0 0,1 0 0 0 0,0 0 0 0 0,0 0-1 0 0,0 2-33 0 0,0-2 30 0 0,1 0 0 0 0,-1 0 0 0 0,-1 0 0 0 0,1-1-1 0 0,-1 1 1 0 0,-1 1-30 0 0,2-1 20 0 0,-1 0 0 0 0,1 0 0 0 0,0 0 0 0 0,0 0 0 0 0,1 0 0 0 0,-1 1 0 0 0,1-1 0 0 0,0 0 0 0 0,1 1 0 0 0,-1 1-20 0 0,0 17 167 0 0,2 20-167 0 0,0-9 25 0 0,-1 11 42 0 0,0 22-60 0 0,1-60-7 0 0,-1 0 0 0 0,1-1 0 0 0,1 1 0 0 0,0 0 0 0 0,0-1 0 0 0,0 1 0 0 0,1-1 0 0 0,0 0 0 0 0,4 8 0 0 0,1 0 0 0 0,0-1 0 0 0,2 3 0 0 0,23 21 0 0 0,-26-27 0 0 0,-6-8 0 0 0,0 0 0 0 0,1 0 0 0 0,0 0 0 0 0,-1-1 0 0 0,1 1 0 0 0,0-1 0 0 0,1 1 0 0 0,-1-1 0 0 0,0 1 0 0 0,1-1 0 0 0,2 2 0 0 0,4 0-1 0 0,1 0 0 0 0,0-1-1 0 0,6 2 2 0 0,2 0-58 0 0,-2 2-143 0 0,-15-6 173 0 0,1 0 0 0 0,-1-1 1 0 0,1 1-1 0 0,0 0 0 0 0,-1-1 1 0 0,1 1-1 0 0,0-1 0 0 0,-1 1 0 0 0,1-1 1 0 0,0 0-1 0 0,0 0 0 0 0,-1 0 1 0 0,1 0-1 0 0,0 0 0 0 0,0 0 1 0 0,-1-1-1 0 0,1 1 0 0 0,1-1 28 0 0,-1 1-40 0 0,0-1 1 0 0,0 0-1 0 0,-1 0 0 0 0,1-1 0 0 0,0 1 0 0 0,0 0 0 0 0,-1-1 0 0 0,1 1 0 0 0,-1-1 1 0 0,1 1 39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9:00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98 5328 0 0,'0'0'116'0'0,"0"0"17"0"0,0 0 12 0 0,0-3-14 0 0,0-4-84 0 0,0 3 34 0 0,0 2 84 0 0,0 1 191 0 0,-3 1 328 0 0,-8 0 27 0 0,8 0-292 0 0,3 0-175 0 0,0 1-47 0 0,0 1 35 0 0,0 25 409 0 0,-2-21-366 0 0,-3-2-207 0 0,3-2-50 0 0,-1 0 0 0 0,0 1 0 0 0,1-1 0 0 0,0 1 0 0 0,0 0 0 0 0,0 0 0 0 0,0-1-1 0 0,0 1 1 0 0,-1 3-18 0 0,2-1 18 0 0,0 1-1 0 0,0-1 1 0 0,1 1-1 0 0,0-1 1 0 0,0 1-1 0 0,0-1 1 0 0,0 1-1 0 0,1 0 1 0 0,1 4-18 0 0,9 14 134 0 0,-9-12-73 0 0,-1 0-1 0 0,0 0 0 0 0,-1 0 1 0 0,-1 1-61 0 0,1 2 80 0 0,0-1 1 0 0,1 0-1 0 0,1 5-80 0 0,3 5 113 0 0,-3-13-42 0 0,1 0-1 0 0,-2 0 0 0 0,0 0 1 0 0,0 6-71 0 0,-1 12 155 0 0,0 1-37 0 0,0 28 30 0 0,0 135 28 0 0,0-150-93 0 0,0 0 53 0 0,0-36-123 0 0,0 0 0 0 0,0 1 1 0 0,-1-1-1 0 0,0 0 0 0 0,-1 0 1 0 0,1 0-1 0 0,-1 0 0 0 0,-1 0 1 0 0,1 0-1 0 0,-2 1-13 0 0,2-5 3 0 0,1 0 0 0 0,0 0 1 0 0,0 0-1 0 0,-1 0 0 0 0,2 0 0 0 0,-1 0 0 0 0,0 0 1 0 0,1 0-1 0 0,-1 3-3 0 0,1-3 8 0 0,1 0 0 0 0,-1 0 0 0 0,1 1 0 0 0,0-1 0 0 0,0 0 0 0 0,0 0 0 0 0,0 0 0 0 0,0 0 0 0 0,2 2-8 0 0,9 25 57 0 0,-11-24-54 0 0,0-1-1 0 0,0 1 1 0 0,0 0-1 0 0,-1 0 1 0 0,0 0-3 0 0,0 43 64 0 0,0-35-54 0 0,0-14-9 0 0,0 0-1 0 0,0 0 0 0 0,0 0 1 0 0,0 1-1 0 0,0-1 0 0 0,0 0 1 0 0,0 0-1 0 0,0 0 0 0 0,0 0 1 0 0,0 0-1 0 0,0 0 0 0 0,0 0 1 0 0,0 0-1 0 0,0 0 0 0 0,0 0 1 0 0,0 1-1 0 0,0-1 0 0 0,0 0 0 0 0,0 0 1 0 0,0 0-1 0 0,0 0 0 0 0,0 0 1 0 0,0 0-1 0 0,0 0 0 0 0,0 0 1 0 0,0 0-1 0 0,1 0 0 0 0,-1 0 1 0 0,0 1-1 0 0,0-1 0 0 0,0 0 1 0 0,0 0-1 0 0,0 0 0 0 0,0 0 1 0 0,0 0-1 0 0,0 0 0 0 0,0 0 1 0 0,0 0-1 0 0,0 0 0 0 0,0 0 1 0 0,1 0-1 0 0,-1 0 0 0 0,0 0 1 0 0,0 0-1 0 0,0 0 0 0 0,0 0 1 0 0,0 0-1 0 0,0 0 0 0 0,0 0 1 0 0,0 0-1 0 0,0 0 0 0 0,1 0 1 0 0,-1 0-1 0 0,0 0 0 0 0,0 0 1 0 0,0 0-1 0 0,0 0 0 0 0,6 0-32 0 0,-4 0-3 0 0,0 0-48 0 0,2 0-68 0 0,-4 0-41 0 0</inkml:trace>
  <inkml:trace contextRef="#ctx0" brushRef="#br0" timeOffset="547.28">67 114 6216 0 0,'0'0'133'0'0,"0"0"23"0"0,0 0 15 0 0,3 3-15 0 0,8 11-124 0 0,-11-13-33 0 0,1 0 0 0 0,-1 1 0 0 0,1-1 0 0 0,-1 1 0 0 0,0-1 0 0 0,0 1 0 0 0,0-1 1 0 0,1 1-1 0 0,-1-1 0 0 0,-1 1 1 0 0,1 0 4 0 0,0-1 1 0 0,0 1-1 0 0,0-1 1 0 0,1 1-1 0 0,-1-1 1 0 0,0 1-1 0 0,1-1 1 0 0,-1 0-1 0 0,1 1 1 0 0,-1-1-5 0 0,14 16 187 0 0,2 2 30 0 0,-8-4-94 0 0,3 14 136 0 0,-3-7-95 0 0,-2-9-113 0 0,-2-3 0 0 0,0-1 0 0 0,-1 1 0 0 0,0 0 1 0 0,-1 0-52 0 0,1 0 51 0 0,0 0 1 0 0,0 0 0 0 0,1 0 0 0 0,0-1-52 0 0,53 106 505 0 0,-32-66-243 0 0,-22-42-192 0 0,0 1 1 0 0,-1-1 0 0 0,2 8-71 0 0,3 8 160 0 0,6 2 54 0 0,-6-16-145 0 0,9 14 71 0 0,-9-6-15 0 0,-1 10 35 0 0,1-10-24 0 0,-4-11-54 0 0,-1-1-1 0 0,1 0 1 0 0,1 0-1 0 0,-1 0 1 0 0,2 2-82 0 0,-2-3 187 0 0,-2 0-97 0 0,-2 4-19 0 0,1-8-45 0 0,0 3 118 0 0,3-1-14 0 0,8 9-2 0 0,-9-8 2 0 0,-2-3 12 0 0,0 0 2 0 0,0 0 0 0 0,2-10 57 0 0,5 4-42 0 0,-1-1-60 0 0,-4-3-6 0 0,1-4 20 0 0,3 2-48 0 0,-5 11-58 0 0,0-1 0 0 0,0 1 0 0 0,-1-1 0 0 0,1 1 0 0 0,0-1 0 0 0,-1 0-1 0 0,1 0 1 0 0,-1 1 0 0 0,1-1 0 0 0,-1 0 0 0 0,0 0 0 0 0,0-1-7 0 0,0 0 6 0 0,1-1 1 0 0,-1 1-1 0 0,1 0 1 0 0,-1-1-1 0 0,1 1 0 0 0,0 0 1 0 0,0 0-1 0 0,0 0 1 0 0,1-1-7 0 0,4-12 33 0 0,-5 11-31 0 0,0 0 1 0 0,-1 1 0 0 0,1-1 0 0 0,-1 0-1 0 0,0 0 1 0 0,0-1-3 0 0,0-14 10 0 0,1 5 4 0 0,1 0-1 0 0,0 0 0 0 0,2 0 1 0 0,0-1-14 0 0,-2 6 0 0 0,0 0 0 0 0,-1 0 0 0 0,-1 0 0 0 0,0 0 0 0 0,0 0 0 0 0,-1-2 0 0 0,0 3 0 0 0,1-1 0 0 0,0 0 0 0 0,1 1 0 0 0,1-9 0 0 0,3-6 0 0 0,-3 13 0 0 0,1 0 0 0 0,-2 0 0 0 0,0 0 0 0 0,0-6 0 0 0,-1 6 0 0 0,1-1 0 0 0,0 1 0 0 0,0 0 0 0 0,1 0 0 0 0,1 0 0 0 0,0 0 0 0 0,3-7 0 0 0,0 0-14 0 0,0-1 1 0 0,0-4 13 0 0,-2 4-26 0 0,2 1 0 0 0,0-2 26 0 0,-3 14-4 0 0,-1 0-1 0 0,1 1 0 0 0,0 0 0 0 0,0-1 0 0 0,0 1 0 0 0,1 0 0 0 0,0 1 0 0 0,2-3 5 0 0,8-10-10 0 0,-9 4 10 0 0,6 7-11 0 0,-5-5-32 0 0,-6 11 43 0 0,1 0-1 0 0,-1-1 1 0 0,1 1 0 0 0,-1 0-1 0 0,1 0 1 0 0,-1 0-1 0 0,1 0 1 0 0,-1-1 0 0 0,1 1-1 0 0,-1 0 1 0 0,1 0-1 0 0,-1 0 1 0 0,1 0 0 0 0,-1 0-1 0 0,1 0 1 0 0,-1 0-1 0 0,1 0 1 0 0,-1 0-1 0 0,1 1 1 0 0,-1-1 0 0 0,1 0-1 0 0,-1 0 1 0 0,1 0-1 0 0,-1 1 1 0 0,1-1 0 0 0,-1 0 0 0 0,1 1 0 0 0,0 0 0 0 0,0-1 0 0 0,0 1 0 0 0,0 0 0 0 0,0 0 0 0 0,0-1 0 0 0,0 1 0 0 0,-1 0 0 0 0,1 0 0 0 0,0 0 0 0 0,-1 0 0 0 0,1 0 0 0 0,-1 0 0 0 0,1 0 0 0 0,-1 1 0 0 0,1-1 0 0 0,6 11 0 0 0,-4-10 0 0 0,4 4 0 0 0,-1 21 0 0 0,5 6-16 0 0,-7-15-21 0 0,-1-5 7 0 0,0-1 1 0 0,6 13 29 0 0,0 6-27 0 0,-1 0 0 0 0,-2 0 1 0 0,1 18 26 0 0,-7-49 0 0 0,5 52 0 0 0,6-3 0 0 0,-7-23 0 0 0,-1-8 0 0 0,0-1 0 0 0,1 0 0 0 0,2 4 0 0 0,2 11 34 0 0,0 0 0 0 0,1 24-34 0 0,-4-29 20 0 0,0 22 57 0 0,1-23-32 0 0,-4-16-18 0 0,0 0 1 0 0,0 0-1 0 0,-1 0 1 0 0,0 6-28 0 0,-1-9 24 0 0,1 0 1 0 0,0 0 0 0 0,0 0 0 0 0,0 0-1 0 0,1 0 1 0 0,1 0-25 0 0,1 10 77 0 0,2 15 83 0 0,-1-14-75 0 0,-3-11-36 0 0,0 0-1 0 0,-1 0 1 0 0,1 0-1 0 0,-1 0 1 0 0,-1 3-49 0 0,0 32 312 0 0,0-15-141 0 0,0-26-168 0 0,0 1 0 0 0,0-1 1 0 0,1 1-1 0 0,-1-1 1 0 0,0 1-1 0 0,0-1 1 0 0,1 0-1 0 0,-1 1 1 0 0,1-1-1 0 0,-1 1-3 0 0,11 12 72 0 0,-8-11-651 0 0,-2-1 86 0 0,0 1-21 0 0,-2 0-189 0 0,1-1 202 0 0,0-1 131 0 0,1 0 28 0 0,0 0-40 0 0,3 1-1356 0 0,5-1-990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3:49:06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6880 0 0,'0'0'157'0'0,"0"0"23"0"0,0 0 11 0 0,0 0-2 0 0,3 0-10 0 0,8 0-3 0 0,-8 0 0 0 0,-3 0-15 0 0,2 0-62 0 0,0 0-91 0 0,0 0 0 0 0,0-1 0 0 0,-1 1 0 0 0,1 0 0 0 0,-1-1 0 0 0,1 0 0 0 0,0 1 0 0 0,-1-1 0 0 0,1 0 0 0 0,-1 0 0 0 0,0 1 1 0 0,1-1-9 0 0,0-1 7 0 0,-1 1 0 0 0,1 0 1 0 0,0 0-1 0 0,0 0 0 0 0,0 1 1 0 0,0-1-1 0 0,0 0 1 0 0,0 1-1 0 0,0-1 0 0 0,0 1 1 0 0,0 0-1 0 0,1 0-7 0 0,30 0 21 0 0,-15 0-84 0 0,0 0 77 0 0,0 0 65 0 0,0 0 56 0 0,3 0 70 0 0,0 0 44 0 0,47 0 699 0 0,-39 0-567 0 0,-12 0-184 0 0,0 0-34 0 0,-15 0-147 0 0,0 0-1 0 0,0 0 0 0 0,0 0 0 0 0,0 1 0 0 0,0-1 1 0 0,0 1-1 0 0,-1 0 0 0 0,1-1 0 0 0,0 1 1 0 0,0 0-1 0 0,-1 0 0 0 0,1 0 0 0 0,0 0-15 0 0,-1 0 15 0 0,1 0 1 0 0,-1 0-1 0 0,1 0 0 0 0,0 0 0 0 0,-1-1 0 0 0,1 1 0 0 0,0-1 1 0 0,0 1-1 0 0,-1-1 0 0 0,1 1 0 0 0,0-1 0 0 0,2 0-15 0 0,35 0 196 0 0,23 0-34 0 0,14 0 8 0 0,-57 2-108 0 0,-1 5-21 0 0,-3-1-2 0 0,1-5 17 0 0,-4 0-18 0 0,-7-1-34 0 0,-1 0 1 0 0,1 0-1 0 0,0-1 0 0 0,-1 1 0 0 0,1-1 1 0 0,2 0-5 0 0,9-5 0 0 0,-13 4 1 0 0,1 1 0 0 0,-1 0 1 0 0,1 0-1 0 0,-1 0 0 0 0,1 0 1 0 0,-1 1-1 0 0,1-1 0 0 0,1 1-1 0 0,99 0 171 0 0,-85 1-169 0 0,-7-1 21 0 0,1 1 0 0 0,-1-2-1 0 0,0 0 1 0 0,13-2-23 0 0,-12-3 27 0 0,-12 5-24 0 0,1 0 0 0 0,-1 0-1 0 0,1 0 1 0 0,-1 1-1 0 0,1-1 1 0 0,0 0 0 0 0,-1 1-1 0 0,1 0 1 0 0,0-1 0 0 0,0 1-1 0 0,-1 0 1 0 0,1 0 0 0 0,0 0-1 0 0,0 0-2 0 0,35 0 105 0 0,1 0-47 0 0,138 0-1 0 0,-122 0 35 0 0,-1 0 106 0 0,-34 2-134 0 0,-6 3-47 0 0,-11-3-17 0 0,1-1 0 0 0,-1 0 0 0 0,1 0 0 0 0,0 0 0 0 0,-1 0-1 0 0,1 0 1 0 0,0-1 0 0 0,0 1 0 0 0,0-1 0 0 0,0 0 0 0 0,-1 0 0 0 0,2 0 0 0 0,91 0 40 0 0,-62 0 11 0 0,3 0 34 0 0,-30-1-69 0 0,0 1 0 0 0,0-1 0 0 0,-1-1 0 0 0,1 1 0 0 0,3-2-16 0 0,-3 1 16 0 0,0 0 0 0 0,-1 1 0 0 0,1 0 0 0 0,0 0 0 0 0,3 0-16 0 0,181 1 149 0 0,-66 0-146 0 0,-120 0-3 0 0,-1 0 0 0 0,0 0 0 0 0,1 1 0 0 0,-1 0 0 0 0,0 0 0 0 0,1 0 0 0 0,-1 0 0 0 0,0 0 0 0 0,0 0 0 0 0,14 5 0 0 0,-7-4 9 0 0,0-1 0 0 0,1 0 0 0 0,-1-1 0 0 0,1 0 0 0 0,1-1-9 0 0,-1 0 4 0 0,0 1-1 0 0,-1 0 1 0 0,1 1 0 0 0,0 0 0 0 0,2 1-4 0 0,3 2 0 0 0,-10-1 0 0 0,1-2 0 0 0,-1 1 0 0 0,1-1 0 0 0,0 0 0 0 0,-1 0 0 0 0,7-1 0 0 0,656 0 256 0 0,-665 0-256 0 0,0 1 0 0 0,0-1 0 0 0,0 1 0 0 0,0-1 0 0 0,0 1 0 0 0,0 1 0 0 0,0-1 0 0 0,0 0 0 0 0,-1 1 0 0 0,1 0 0 0 0,2 1 0 0 0,-3-2 0 0 0,0 0 0 0 0,0 0 0 0 0,0-1 0 0 0,0 1 0 0 0,0-1 0 0 0,0 0 0 0 0,1 1 0 0 0,-1-1 0 0 0,0-1 0 0 0,0 1 0 0 0,1-1 0 0 0,5 1 0 0 0,219 0-8 0 0,300 0 80 0 0,-520 0-72 0 0,-1 1 0 0 0,1 0 0 0 0,-1 0 0 0 0,1 1 0 0 0,-1 0 0 0 0,6 3 0 0 0,-8-4 0 0 0,-2 0 0 0 0,0 0 0 0 0,0-1 0 0 0,0 1 0 0 0,0-1 0 0 0,0 0 0 0 0,-1 0 0 0 0,3 0 0 0 0,-5 0 0 0 0,106 0 0 0 0,-99 0 0 0 0,1 0 0 0 0,-1-1 0 0 0,0 0 0 0 0,0-1 0 0 0,0 1 0 0 0,3-2 0 0 0,-3 1 0 0 0,-1 0 0 0 0,0 1 0 0 0,1 0 0 0 0,0 0 0 0 0,-1 0 0 0 0,3 1 0 0 0,566 0 2 0 0,-333 0 60 0 0,-234-1-62 0 0,1 1 0 0 0,-1-1 0 0 0,0-1 0 0 0,1 0 0 0 0,2-1 0 0 0,-3 1 0 0 0,-1 0 0 0 0,0 1 0 0 0,1 0 0 0 0,0 0 0 0 0,2 0 0 0 0,69 1 10 0 0,-70 0-3 0 0,-1-1 0 0 0,0 0 1 0 0,1 0-1 0 0,-1-1 0 0 0,3-1-7 0 0,-3 1 3 0 0,-1 0 1 0 0,1 1-1 0 0,-1-1 1 0 0,1 2 0 0 0,2-1-4 0 0,28 2 7 0 0,-24 0 2 0 0,1 0 0 0 0,-1-1 0 0 0,1-1 1 0 0,-1 0-1 0 0,7-3-9 0 0,-11 2 3 0 0,2-1 9 0 0,0 0 0 0 0,1 1 0 0 0,-1 0 0 0 0,1 1 0 0 0,0 0 0 0 0,6 2-12 0 0,-4-3 2 0 0,0 0 1 0 0,0 0 0 0 0,0-2-1 0 0,1 0-2 0 0,18 0 43 0 0,18 4-32 0 0,-26 1-11 0 0,-6 0 0 0 0,-13-1 11 0 0,1 0-1 0 0,0 0 1 0 0,-1-1-1 0 0,1 0 1 0 0,3 0-11 0 0,-8 0 2 0 0,11-3 0 0 0,-1 1 0 0 0,0 1 1 0 0,1 0-1 0 0,8 0-2 0 0,1305 2 128 0 0,-1318 0-122 0 0,-1 1 0 0 0,1 0 0 0 0,-1 0 0 0 0,0 1 0 0 0,4 1-6 0 0,-5 0 9 0 0,0-2 0 0 0,1 1 0 0 0,0-1-1 0 0,-1 0 1 0 0,3-1-9 0 0,384 0-10 0 0,-388 1 10 0 0,0-1 0 0 0,1 1 0 0 0,-1 0 0 0 0,4 2 0 0 0,20 2 0 0 0,0-10 0 0 0,-24 3 0 0 0,0 1 0 0 0,1 0 0 0 0,-1 0 0 0 0,5 0 0 0 0,172 1 64 0 0,-170 1-64 0 0,1 1 0 0 0,-1 0 0 0 0,0 0 0 0 0,9 4 0 0 0,-18-5 0 0 0,10 1 0 0 0,1 0 0 0 0,-1-1 0 0 0,1-1 0 0 0,-1 0 0 0 0,8-1 0 0 0,15 0 0 0 0,282 1-1 0 0,-176 0 62 0 0,-131 0-42 0 0,0 1 1 0 0,0 1 0 0 0,10 2-20 0 0,-8-1 12 0 0,1 0 0 0 0,-1-2 0 0 0,1 1 1 0 0,0-2-13 0 0,110 0 0 0 0,-43 0 0 0 0,-75 0-1 0 0,0-1 1 0 0,-1 1 0 0 0,1-1-1 0 0,-1-1 1 0 0,1 1-1 0 0,0-2 1 0 0,17-3 16 0 0,-8 4 18 0 0,0 1-1 0 0,0 1 1 0 0,9 0-34 0 0,-5 1 30 0 0,-10-1-10 0 0,1 1 0 0 0,-1 0 0 0 0,0 1 0 0 0,0 0 0 0 0,2 1-20 0 0,7 1 28 0 0,-14-3-23 0 0,1 0 1 0 0,-1-1 0 0 0,0 0 0 0 0,0 0 0 0 0,1 0 0 0 0,-1-1-1 0 0,0 0 1 0 0,0 0 0 0 0,0 0 0 0 0,5-2-6 0 0,13-3 6 0 0,-8 5-6 0 0,0 1 0 0 0,0 0 0 0 0,0 1 0 0 0,-1 0 0 0 0,1 1 0 0 0,0 1 0 0 0,1 1 0 0 0,-8-3 0 0 0,4 1 0 0 0,1 0 0 0 0,-1-1 0 0 0,1-1 0 0 0,-1 0 0 0 0,7-1 0 0 0,18 0 0 0 0,32 1 24 0 0,0 0 44 0 0,47 0 113 0 0,152 0 316 0 0,-185 0-397 0 0,0 0-56 0 0,-68-1-23 0 0,1 0-1 0 0,-1-1 0 0 0,4-2-20 0 0,-3 1 22 0 0,-1 0-1 0 0,0 2 1 0 0,5 0-22 0 0,127 1 146 0 0,1 0-68 0 0,-4 0-47 0 0,194 0-14 0 0,-132 0 41 0 0,-83 0 26 0 0,0 0 51 0 0,-110-1-123 0 0,-1 0-1 0 0,1 0 1 0 0,-1-2 0 0 0,1 1-12 0 0,1-1 28 0 0,-1 1 0 0 0,2 0 1 0 0,-1 1-1 0 0,1 0-28 0 0,195 1 158 0 0,3 0-51 0 0,1 0-41 0 0,1 0-35 0 0,-169-2-31 0 0,-29-2 0 0 0,15-1 0 0 0,8 10 7 0 0,-33-3-1 0 0,0-1 1 0 0,0 0 0 0 0,0-1 0 0 0,1 1-1 0 0,-1-1 1 0 0,0-1 0 0 0,2 1-7 0 0,16-5 9 0 0,-9 2-9 0 0,0 0 1 0 0,0 1-1 0 0,12 1 0 0 0,-2 0 0 0 0,-6 1 18 0 0,-1 0 0 0 0,1 1 0 0 0,7 2-18 0 0,-2 1 9 0 0,-9-1-5 0 0,0 0 0 0 0,1-1 0 0 0,7-1-4 0 0,25-1 42 0 0,61 0-20 0 0,-79 0 11 0 0,-13 1-16 0 0,0-2 0 0 0,16-1-17 0 0,0-4 35 0 0,-19 3-20 0 0,0 1 0 0 0,0 0 0 0 0,7 1-15 0 0,19 0 45 0 0,-17 0-16 0 0,0 1 1 0 0,0 1-1 0 0,10 3-29 0 0,-9 0 12 0 0,-9-1 15 0 0,1 0-1 0 0,-1-1 0 0 0,8-1-26 0 0,5-1 40 0 0,32 0-3 0 0,-14 0 43 0 0,109 0 133 0 0,-60 0-90 0 0,122 0 45 0 0,-199 1-161 0 0,-1 1 0 0 0,19 3-7 0 0,-19-1 5 0 0,1-2 0 0 0,17 1-5 0 0,16-3 43 0 0,25 0-21 0 0,114 0 262 0 0,-67 0-31 0 0,-19 0 37 0 0,5 0 101 0 0,-110 0-390 0 0,1 0 1 0 0,0 0-1 0 0,-1 0 1 0 0,1 0-1 0 0,0 0 1 0 0,-1-1-1 0 0,1 1 1 0 0,0 0-1 0 0,0 0 1 0 0,-1 0-1 0 0,1-1 1 0 0,0 1-1 0 0,-1 0 1 0 0,1-1-1 0 0,-1 1-1 0 0,1-1 4 0 0,-1 1 0 0 0,1-1 0 0 0,-1 0 0 0 0,0 1 0 0 0,0-1 0 0 0,1 0 0 0 0,-1 1 0 0 0,0-1 0 0 0,0 0 0 0 0,0 1-1 0 0,0-1 1 0 0,0 0 0 0 0,0 0 0 0 0,0 1 0 0 0,0-1-4 0 0,0-2 30 0 0,0 3-37 0 0,0 0-37 0 0,0 0-70 0 0,-4 0 32 0 0,1 0-52 0 0,1-1-58 0 0,0 0-65 0 0,1 0-71 0 0,0 0-78 0 0,0 0-84 0 0,1 0-92 0 0,-1-1-88 0 0,0 0-101 0 0,0 0-109 0 0,-1 1-114 0 0,-2-2-1323 0 0,-6 3-1315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26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 7280 0 0,'0'0'165'0'0,"0"0"22"0"0,0 0 9 0 0,0-3-20 0 0,0-5-122 0 0,0 3 21 0 0,0 2 77 0 0,0 3 175 0 0,0 0 294 0 0,0-4 19 0 0,0-9-36 0 0,0 11-414 0 0,0 1 47 0 0,0 1 112 0 0,0 0-18 0 0,0 0-19 0 0,0 0-67 0 0,0 0-28 0 0,0 0-7 0 0,0 0 0 0 0,0 0 12 0 0,0 0 2 0 0,0 0 0 0 0,0 0-23 0 0,0 0-94 0 0,0 0-34 0 0,3 0 16 0 0,-3 0-85 0 0,1 0 0 0 0,0 0 0 0 0,-1 0 0 0 0,1 0-1 0 0,-1 0 1 0 0,1 0 0 0 0,0 0 0 0 0,-1 0 0 0 0,1 1 0 0 0,-1-1 0 0 0,1 0-1 0 0,-1 0 1 0 0,1 1 0 0 0,-1-1 0 0 0,1 0 0 0 0,-1 0 0 0 0,1 1-1 0 0,-1-1 1 0 0,1 1 0 0 0,-1-1 0 0 0,1 0 0 0 0,-1 1 0 0 0,0-1 0 0 0,1 1-1 0 0,-1-1 1 0 0,0 1 0 0 0,1-1 0 0 0,-1 1 0 0 0,0-1 0 0 0,0 1-4 0 0,2 20 106 0 0,-2-15-78 0 0,0-6-25 0 0,0 0 0 0 0,0 1-1 0 0,0-1 1 0 0,0 0 0 0 0,0 1 0 0 0,0-1 0 0 0,0 0 0 0 0,0 0 0 0 0,0 1 0 0 0,0-1 0 0 0,1 0 0 0 0,-1 0 0 0 0,0 1 0 0 0,0-1 0 0 0,0 0 0 0 0,0 0 0 0 0,0 1 0 0 0,1-1 0 0 0,-1 0 0 0 0,0 0 0 0 0,0 1 0 0 0,0-1 0 0 0,1 0 0 0 0,-1 0 0 0 0,0 0 0 0 0,0 0-3 0 0,2 2 4 0 0,-1-1 1 0 0,1 1 0 0 0,-1-1-1 0 0,0 1 1 0 0,1 0-1 0 0,-1 0 1 0 0,0-1 0 0 0,0 1-1 0 0,0 0 1 0 0,-1 0-1 0 0,1 0 1 0 0,0 0 0 0 0,-1 0-1 0 0,1 0 1 0 0,-1 0-1 0 0,0 0 1 0 0,1 0 0 0 0,-1 1-5 0 0,0-1 8 0 0,0 0 0 0 0,0 0 0 0 0,0 0 1 0 0,1 0-1 0 0,-1 0 0 0 0,1 0 0 0 0,-1 0 1 0 0,1 0-1 0 0,0 0 0 0 0,0 0 1 0 0,0 0-1 0 0,0-1 0 0 0,1 2-8 0 0,-1-1 7 0 0,0 0 0 0 0,1 0 0 0 0,-1 1 0 0 0,0-1 0 0 0,0 0 0 0 0,-1 0-1 0 0,1 1 1 0 0,0-1 0 0 0,-1 0 0 0 0,1 1 0 0 0,-1-1 0 0 0,0 0 0 0 0,0 3-7 0 0,0 0 5 0 0,0 0 1 0 0,0 0-1 0 0,1-1 0 0 0,0 1 1 0 0,0 4-6 0 0,12 17 74 0 0,-11-21-59 0 0,-2 0 0 0 0,1 0 0 0 0,0 1 0 0 0,-1-1 1 0 0,0 5-16 0 0,0-5 18 0 0,0 0 0 0 0,0 1 0 0 0,0-1 1 0 0,1 0-1 0 0,1 4-18 0 0,11 17 103 0 0,-12-20-83 0 0,0-1 1 0 0,0 0 0 0 0,-1 0-1 0 0,0 1 1 0 0,0 3-21 0 0,0-4 22 0 0,0 1-1 0 0,0-1 1 0 0,1 0 0 0 0,0 1 0 0 0,0 3-22 0 0,13 17 124 0 0,-14-23-113 0 0,1-1 1 0 0,-1 0 0 0 0,0 1 0 0 0,1 0 0 0 0,-1-1-1 0 0,0 1 1 0 0,-1 1-12 0 0,2 12 68 0 0,3 5 38 0 0,-1-12-76 0 0,6 20 95 0 0,-7-21-76 0 0,-1-1 0 0 0,0 1 0 0 0,-1 0 1 0 0,0 1-50 0 0,0-4 22 0 0,0 0 0 0 0,1-1 1 0 0,-1 1-1 0 0,1 0 1 0 0,1 3-23 0 0,11 18 112 0 0,-12-19-79 0 0,0 0 1 0 0,0 0-1 0 0,-1 0 1 0 0,0 0 0 0 0,0 4-34 0 0,-1-4 33 0 0,1 0 1 0 0,1 0-1 0 0,-1 0 1 0 0,1 0 0 0 0,1 4-34 0 0,6 5 72 0 0,-7-14-62 0 0,0-1-1 0 0,0 1 1 0 0,0 0 0 0 0,0 0-1 0 0,0-1 1 0 0,-1 1 0 0 0,1 0 0 0 0,-1 0-1 0 0,1 0 1 0 0,-1 0 0 0 0,0 0-1 0 0,0 0 1 0 0,0 0-10 0 0,0 25 118 0 0,0 14 6 0 0,0 5 34 0 0,0-43-113 0 0,0-3-74 0 0,0 0-58 0 0,0 0-29 0 0,0 0-113 0 0,0-9-342 0 0,1 5 238 0 0,0 1-37 0 0,1-1-41 0 0,0 0-43 0 0,0 1-49 0 0,1 0-51 0 0,-2 1 91 0 0,1-1-34 0 0,-1 1-36 0 0,1 0-38 0 0,0-6-1333 0 0,-1-3-1073 0 0,-1 11 2976 0 0</inkml:trace>
  <inkml:trace contextRef="#ctx0" brushRef="#br0" timeOffset="634.53">79 118 6992 0 0,'0'0'157'0'0,"0"0"23"0"0,0 0 12 0 0,0 0-63 0 0,0 0-13 0 0,0 0 40 0 0,0-3 130 0 0,0-10 236 0 0,0 13-512 0 0,0 0-1 0 0,0 0 1 0 0,0 0-1 0 0,-1 0 1 0 0,1-1-1 0 0,0 1 1 0 0,0 0-1 0 0,0 0 1 0 0,0 0-1 0 0,0 0 1 0 0,0 0-1 0 0,0 0 1 0 0,0 0-1 0 0,0 0 1 0 0,0-1-1 0 0,0 1 1 0 0,0 0-1 0 0,1 0 1 0 0,-1 0-1 0 0,0 0 1 0 0,0 0-1 0 0,0 0 1 0 0,0 0-1 0 0,0 0 1 0 0,0-1-1 0 0,0 1 1 0 0,0 0-1 0 0,0 0 1 0 0,0 0-1 0 0,0 0 1 0 0,0 0-1 0 0,0 0 1 0 0,0 0-1 0 0,1 0 1 0 0,-1 0-1 0 0,0 0 1 0 0,0 0-1 0 0,0 0 1 0 0,0 0-1 0 0,0 0 1 0 0,0 0-1 0 0,0 0 1 0 0,0 0-1 0 0,1-1 1 0 0,-1 1-1 0 0,0 0 1 0 0,0 0-1 0 0,0 0 1 0 0,0 0-1 0 0,0 1 1 0 0,0-1-1 0 0,0 0 1 0 0,0 0-1 0 0,1 0 1 0 0,-1 0-1 0 0,0 0 1 0 0,0 0-10 0 0,4 0 190 0 0,12 0 207 0 0,-15 0-373 0 0,0 0 0 0 0,0 0 0 0 0,0 0 0 0 0,0 0 0 0 0,-1 0 0 0 0,1-1 0 0 0,0 1 0 0 0,0 0 0 0 0,0-1 0 0 0,0 1-1 0 0,0 0 1 0 0,0-1 0 0 0,0 1-24 0 0,4-9 219 0 0,-5 9-205 0 0,1-1-1 0 0,-1 1 1 0 0,0-1-1 0 0,0 1 1 0 0,1-1-1 0 0,-1 1 1 0 0,1-1 0 0 0,-1 1-1 0 0,1-1 1 0 0,-1 1-1 0 0,0 0 1 0 0,1-1 0 0 0,-1 1-1 0 0,1 0 1 0 0,0-1-1 0 0,-1 1 1 0 0,1 0-1 0 0,-1-1 1 0 0,1 1 0 0 0,-1 0-1 0 0,1 0 1 0 0,0 0-1 0 0,-1 0 1 0 0,1 0 0 0 0,-1 0-1 0 0,1 0 1 0 0,0 0-1 0 0,-1 0 1 0 0,1 0-1 0 0,0 0 1 0 0,-1 0 0 0 0,1 0-14 0 0,48 0 670 0 0,-16 0-291 0 0,-6 0-156 0 0,-13 0-155 0 0,0 0-34 0 0,-12 0-25 0 0,0 0 0 0 0,0 1 0 0 0,0-1-1 0 0,0 0 1 0 0,0 1 0 0 0,0 0 0 0 0,0-1-1 0 0,0 1 1 0 0,0 0 0 0 0,0 0 0 0 0,0 0-1 0 0,0 0 1 0 0,-1 0 0 0 0,1 0-9 0 0,8 6 36 0 0,13-1 31 0 0,10 7-3 0 0,-29-12-50 0 0,1 1 0 0 0,-1 0 0 0 0,0 0 0 0 0,1 0 1 0 0,-1 0-1 0 0,0 1 0 0 0,0-1 0 0 0,0 1 0 0 0,0 0 1 0 0,-1 1-1 0 0,1-1 0 0 0,1 3-14 0 0,2 1 22 0 0,12 12 29 0 0,0 0 78 0 0,2 2 111 0 0,-19-19-203 0 0,0 0 0 0 0,0 0 1 0 0,0 1-1 0 0,0-1 1 0 0,0 1-1 0 0,0-1 1 0 0,0 3-38 0 0,2 13 238 0 0,-4-9-124 0 0,3-1-38 0 0,3 4-13 0 0,-4-10-63 0 0,-1 0 0 0 0,0 0 1 0 0,0 0-1 0 0,0 0 0 0 0,0 0 0 0 0,-1 0 0 0 0,1 0 1 0 0,0 0-1 0 0,-1 1 0 0 0,1-1 0 0 0,-1 0 0 0 0,0 0 1 0 0,0 1-1 0 0,0 5 0 0 0,1-5 1 0 0,-1 0 0 0 0,0-1 0 0 0,0 1 1 0 0,0 0-1 0 0,-1 0 0 0 0,1-1 0 0 0,-1 1 0 0 0,1-1 0 0 0,-1 1 1 0 0,0 1-2 0 0,-5 6 25 0 0,4-8-21 0 0,1 0 0 0 0,0 0 0 0 0,0-1 0 0 0,0 1 0 0 0,0 0 0 0 0,0 0 1 0 0,1 0-1 0 0,-1 0 0 0 0,1 0 0 0 0,-1 0 0 0 0,1 3-4 0 0,0-5 2 0 0,0 0 0 0 0,0 0-1 0 0,0 1 1 0 0,0-1-1 0 0,0 0 1 0 0,-1 1 0 0 0,1-1-1 0 0,0 0 1 0 0,0 0 0 0 0,0 1-1 0 0,0-1 1 0 0,0 0 0 0 0,0 0-1 0 0,0 1 1 0 0,0-1 0 0 0,-1 0-1 0 0,1 0 1 0 0,0 1-1 0 0,0-1 1 0 0,0 0 0 0 0,-1 0-1 0 0,1 0 1 0 0,0 1 0 0 0,0-1-1 0 0,0 0 1 0 0,-1 0-2 0 0,-4 5 7 0 0,0-1 12 0 0,1 1 0 0 0,-1 0 0 0 0,1 0-1 0 0,0 0 1 0 0,-1 2-19 0 0,-1 6 49 0 0,5-10-40 0 0,-1 0 0 0 0,1-1 1 0 0,0 1-1 0 0,-1 0 1 0 0,0-1-1 0 0,0 1 1 0 0,0-1-1 0 0,0 1 1 0 0,0-1-10 0 0,-2 1 10 0 0,1 0 0 0 0,-1 0 0 0 0,0 0 0 0 0,-1-1 0 0 0,1 1 0 0 0,-2 0-10 0 0,2-1 1 0 0,0 0-1 0 0,0 0 1 0 0,0 1-1 0 0,0 0 1 0 0,0 0 0 0 0,-1 1-1 0 0,-4 6 0 0 0,5-6 0 0 0,1 0 0 0 0,-1 0 0 0 0,-1 0 0 0 0,1-1 0 0 0,-1 0 0 0 0,0 1 0 0 0,-8 2 0 0 0,11-5 0 0 0,-1 0 0 0 0,0 1 0 0 0,0-1 0 0 0,0 1 0 0 0,1-1 0 0 0,-1 1 0 0 0,1 0 0 0 0,0 0 0 0 0,-1 1 0 0 0,-16 16 0 0 0,13-13 5 0 0,0-2-13 0 0,-3 0 35 0 0,-9 5 45 0 0,1 1 8 0 0,17-11-80 0 0,-1 1 1 0 0,1 0 0 0 0,0-1-1 0 0,-1 1 1 0 0,1-1 0 0 0,0 1-1 0 0,0-1 1 0 0,-1 1 0 0 0,1-1-1 0 0,0 1 1 0 0,0-1 0 0 0,0 1-1 0 0,0-1 1 0 0,0 1 0 0 0,-1-1-1 0 0,1 1 1 0 0,0-1 0 0 0,0 0-1 0 0,0 1 1 0 0,0-1 0 0 0,1 1-1 0 0,-1-1 1 0 0,0 1 0 0 0,0-1-1 0 0,0-1-2 0 0,0 0 0 0 0,0 0 1 0 0,0 1-1 0 0,0-1 1 0 0,1 0-1 0 0,-1 0 0 0 0,0 0 1 0 0,1 1-1 0 0,0-1 1 0 0,-1 0 1 0 0,13-17-64 0 0,-10 13 55 0 0,-2 5 8 0 0,-1 0 1 0 0,0 0 0 0 0,0 0 0 0 0,1 1-1 0 0,-1-1 1 0 0,1 0 0 0 0,-1 0-1 0 0,1 1 1 0 0,-1-1 0 0 0,1 0 0 0 0,-1 1-1 0 0,1-1 1 0 0,0 1 0 0 0,-1-1-1 0 0,1 1 1 0 0,0-1 0 0 0,0 1 0 0 0,-1-1-1 0 0,1 1 1 0 0,0 0 0 0 0,0-1-1 0 0,0 1 1 0 0,5-3 0 0 0,14-13 0 0 0,-19 14 0 0 0,15-11-11 0 0,-14 12 6 0 0,0 0 0 0 0,1 0 0 0 0,-1 1 0 0 0,0-1 0 0 0,0 1 0 0 0,0-1 0 0 0,1 1 0 0 0,-1 0 0 0 0,0 0 1 0 0,1 0 4 0 0,2 0-2 0 0,0-1 1 0 0,0 1 0 0 0,0-1 0 0 0,-1 0 0 0 0,1-1-1 0 0,0 1 1 0 0,0-1 0 0 0,-1 0 0 0 0,1 0 0 0 0,2-2 1 0 0,-4 3 0 0 0,-1 0 0 0 0,0 0 0 0 0,1 1 0 0 0,-1-1 0 0 0,1 1 0 0 0,-1 0 0 0 0,1 0 0 0 0,-1 0 0 0 0,1 0 0 0 0,-1 0 0 0 0,1 0 0 0 0,10 1 0 0 0,42-1 0 0 0,-52-1 0 0 0,0 2 0 0 0,1-1 0 0 0,-1 0 0 0 0,0 1 0 0 0,0-1 0 0 0,0 1 0 0 0,0 0 0 0 0,0 0 0 0 0,0 0 0 0 0,0 1 0 0 0,2 0 0 0 0,-2 0 0 0 0,0-1 0 0 0,0 1 0 0 0,0-1 0 0 0,0 0 0 0 0,0 0 0 0 0,0-1 0 0 0,0 1 0 0 0,0-1 0 0 0,0 1 0 0 0,0-1 0 0 0,3 0 0 0 0,-2 0 0 0 0,0 1 0 0 0,0-1 0 0 0,0 1 0 0 0,1 0 0 0 0,-2 0 0 0 0,1 0 0 0 0,0 0 0 0 0,0 1 0 0 0,2 1 0 0 0,8 2 0 0 0,18 10 39 0 0,-22-10-5 0 0,3 1 19 0 0,-10-5-41 0 0,-1 0 0 0 0,1 1 0 0 0,0-1 0 0 0,0 1 0 0 0,-1-1 0 0 0,1 1 0 0 0,-1 0 0 0 0,0 0 0 0 0,1 1-12 0 0,16 13 94 0 0,-16-15-81 0 0,9 6 54 0 0,-10-7-62 0 0,-1 1 0 0 0,0 0 0 0 0,0 0 0 0 0,0 0 0 0 0,1 0 0 0 0,-1 0 0 0 0,0 0 0 0 0,0 0 0 0 0,0 0 0 0 0,0 1 0 0 0,-1-1 0 0 0,1 0 0 0 0,0 1 0 0 0,0 0-5 0 0,5 10 70 0 0,0 0 18 0 0,-4-7-49 0 0,9 19 119 0 0,-9-13-60 0 0,-1 1 44 0 0,2 5 70 0 0,4-4-51 0 0,0-1-66 0 0,-4 5-68 0 0,-3 39-25 0 0,0-38 22 0 0,0-15-10 0 0,0-1 0 0 0,0 0-1 0 0,-1 0 1 0 0,1 0 0 0 0,0 0 0 0 0,-1 0-1 0 0,1 0 1 0 0,-1 0 0 0 0,0 0 0 0 0,0 0-1 0 0,1 0 1 0 0,-1 0 0 0 0,0-1 0 0 0,-1 1-1 0 0,0 1-13 0 0,-4 7 64 0 0,0 9 72 0 0,1-9-74 0 0,-2 3 43 0 0,-1 7 49 0 0,-5 12 36 0 0,6-11-8 0 0,-2-5-48 0 0,7-14-116 0 0,0 0 0 0 0,0 0 0 0 0,0 0 0 0 0,0 0 0 0 0,0 0-1 0 0,0 0 1 0 0,0 0 0 0 0,-1 0 0 0 0,1-1 0 0 0,0 0-1 0 0,-1 1-17 0 0,-17 4 127 0 0,3 4-35 0 0,-5 7-1 0 0,0-1 1 0 0,5-7 2 0 0,-1-4 18 0 0,-8-6-14 0 0,15 1-52 0 0,-7 2 42 0 0,6 4-52 0 0,-4 2-32 0 0,6-6-4 0 0,0-1 0 0 0,-1 0 0 0 0,1 0 0 0 0,0-1 0 0 0,-9-1 0 0 0,-5 0 0 0 0,22 1 0 0 0,-1 0 0 0 0,1 0 0 0 0,0-1 0 0 0,0 1 0 0 0,0-1 0 0 0,0 1 0 0 0,-1-1 0 0 0,1 0 0 0 0,0 0 0 0 0,0 0 0 0 0,0 0 0 0 0,1 0 0 0 0,-1-1 0 0 0,0 1 0 0 0,0 0 0 0 0,0 0 0 0 0,0 0 0 0 0,0 0 0 0 0,0 0 0 0 0,0 0 0 0 0,0 1 0 0 0,-1-1 0 0 0,1 1 0 0 0,0-1 0 0 0,0 1 0 0 0,0 0 0 0 0,-1 0 0 0 0,3 0 0 0 0,-1 0-1 0 0,0 0 0 0 0,1 0 0 0 0,-1 0 1 0 0,1 0-1 0 0,-1 0 0 0 0,0 0 0 0 0,1 0 0 0 0,-1 0 1 0 0,0 0-1 0 0,1 0 0 0 0,-1 0 0 0 0,1 0 1 0 0,-1-1-1 0 0,1 1 0 0 0,-1 0 0 0 0,0 0 1 0 0,1-1-1 0 0,-1 1 0 0 0,1 0 0 0 0,-1-1 0 0 0,1 1 1 0 0,-1 0-1 0 0,1-1 0 0 0,0 1 0 0 0,-1-1 1 0 0,1 1-1 0 0,-1-1 0 0 0,1 1 0 0 0,0-1 0 0 0,-1 1 1 0 0,1-1 0 0 0,-6-8-29 0 0,-7 1 4 0 0,2 3-25 0 0,3-4-74 0 0,7 6 169 0 0,0 1-80 0 0,0-1-67 0 0,1 0-56 0 0,-1-3-221 0 0,1-4-337 0 0,0 6 440 0 0,1 0 63 0 0,-1 0 76 0 0,0-16-599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24.5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274 137 2832 0 0,'0'0'77'0'0,"0"-3"5"0"0,-1 2-81 0 0,1 0 0 0 0,0 1 0 0 0,0-1 0 0 0,1 0 0 0 0,-1 0 1 0 0,0 0-1 0 0,0 0 0 0 0,0 1 0 0 0,0-1 0 0 0,1 0 0 0 0,-1 0 0 0 0,0 0 1 0 0,1 1-1 0 0,-1-1 0 0 0,1 0-1 0 0,12-5 0 0 0,-12 3 8 0 0,0 0 0 0 0,-1 1-1 0 0,1-1 1 0 0,-1 1 0 0 0,1-1 0 0 0,-1 0 0 0 0,0 1 0 0 0,0-1-1 0 0,0 0 1 0 0,-1-1-8 0 0,1 2-3 0 0,0-4 45 0 0,0 6-42 0 0,0-1 1 0 0,0 0 0 0 0,0 0-1 0 0,0 0 1 0 0,0 0 0 0 0,0 0 0 0 0,0 1-1 0 0,1-1 1 0 0,-1 0 0 0 0,0 0-1 0 0,0 0 1 0 0,1 1 0 0 0,-1-1-1 0 0,0 0 1 0 0,1 0 0 0 0,-1 0-1 0 0,13-5 0 0 0,-11 3-20 0 0,-1-1-34 0 0,0-19-370 0 0,-1 17 327 0 0,0 2-21 0 0,0 1 49 0 0,0-6-29 0 0,0 9 96 0 0,0 0 0 0 0,0 0 0 0 0,0-1 0 0 0,0 1-1 0 0,0 0 1 0 0,0 0 0 0 0,0 0 0 0 0,0 0 0 0 0,0 0 0 0 0,0 0 0 0 0,0 0 0 0 0,0 0 0 0 0,0-1-1 0 0,0 1 1 0 0,0 0 0 0 0,0 0 0 0 0,0 0 0 0 0,0 0 0 0 0,0 0 0 0 0,0 0 0 0 0,0 0 0 0 0,0 0 0 0 0,0-1-1 0 0,0 1 1 0 0,-1 0 0 0 0,1 0 0 0 0,0 0 0 0 0,0 0 0 0 0,0 0 0 0 0,0 0 0 0 0,0 0 0 0 0,0 0-1 0 0,0 0 1 0 0,0 0 0 0 0,0 0 0 0 0,0 0 0 0 0,-1 0 0 0 0,1-1 0 0 0,0 1 0 0 0,0 0 0 0 0,0 0 0 0 0,0 0-1 0 0,0 0 1 0 0,0 0 0 0 0,0 0 0 0 0,0 0 0 0 0,-1 0 0 0 0,1 0 0 0 0,0 0 0 0 0,0 0 0 0 0,0 0-1 0 0,0 0 1 0 0,0 0 0 0 0,0 0 0 0 0,0 0 0 0 0,0 1 0 0 0,-1-1 2 0 0,-12 0-12 0 0,10 0 80 0 0,3 0 45 0 0,0 0 14 0 0,0 0 28 0 0,0 0 113 0 0,0 0 54 0 0,0 0 13 0 0,0 0 9 0 0,0 0 32 0 0,0 0 9 0 0,0 0 6 0 0,0 0-2 0 0,0 0-12 0 0,0 0-7 0 0,0 0-2 0 0,0 0 5 0 0,0 0 23 0 0,0 0 11 0 0,0 0 1 0 0,0 0-14 0 0,0 0-54 0 0,0 0-20 0 0,0 0-6 0 0,0 0-8 0 0,0 0-22 0 0,0 0-10 0 0,0 0-2 0 0,0 0-10 0 0,0 0-39 0 0,0 0-20 0 0,0 0-3 0 0,0 0-8 0 0,0 0-35 0 0,0 0-18 0 0,0 0-3 0 0,0 0-2 0 0,0 0-6 0 0,0 0-6 0 0,0 0-2 0 0,0 0 1 0 0,0 0 6 0 0,0 0 1 0 0,0 0 0 0 0,0 3-38 0 0,1 0-38 0 0,-2 3-20 0 0,1-2-8 0 0,0-4-23 0 0,0 0 1 0 0,0 0-1 0 0,0 0 0 0 0,0 0 0 0 0,0 0 0 0 0,0 1 0 0 0,0-1 0 0 0,0 0 1 0 0,0 0-1 0 0,0 0 0 0 0,0 0 0 0 0,0 0 0 0 0,0 0 0 0 0,0 0 0 0 0,0 1 1 0 0,0-1-1 0 0,0 0 0 0 0,0 0 0 0 0,0 0 0 0 0,0 0 0 0 0,0 0 0 0 0,0 0 1 0 0,0 0-1 0 0,0 0 0 0 0,0 0 0 0 0,0 1 0 0 0,0-1 0 0 0,0 0 1 0 0,0 0-1 0 0,0 0 0 0 0,-1 0 0 0 0,1 0 0 0 0,0 0 0 0 0,0 0 0 0 0,0 0 1 0 0,0 0-1 0 0,0 0 0 0 0,0 0 0 0 0,0 0 0 0 0,0 0 0 0 0,0 0 0 0 0,-1 0 1 0 0,1 0-1 0 0,0 0 0 0 0,0 0 0 0 0,0 0 0 0 0,0 0 0 0 0,0 0 0 0 0,0 0 1 0 0,0 0-1 0 0,0 0 0 0 0,-1 0 0 0 0,1 0 0 0 0,0 0 0 0 0,0 0 0 0 0,0 0 1 0 0,0 0-2 0 0,-13 0 64 0 0,10 0 8 0 0,2 8 45 0 0,-1-1-42 0 0,2-5-60 0 0,-1 0 1 0 0,0 0-1 0 0,0 0 0 0 0,0 0 0 0 0,-1 0 0 0 0,1 0 0 0 0,0-1 0 0 0,-1 1 0 0 0,1 0 1 0 0,-2 0-16 0 0,3-2 4 0 0,0 0 0 0 0,0 0 1 0 0,-1 1-1 0 0,1-1 0 0 0,0 0 1 0 0,0 0-1 0 0,0 0 0 0 0,-1 1 1 0 0,1-1-1 0 0,0 0 1 0 0,0 0-1 0 0,0 1 0 0 0,0-1 1 0 0,-1 0-1 0 0,1 0 0 0 0,0 1 1 0 0,0-1-1 0 0,0 0 0 0 0,0 0 1 0 0,0 1-1 0 0,0-1 0 0 0,0 0 1 0 0,0 1-1 0 0,0-1 1 0 0,0 0-1 0 0,0 0-4 0 0,0 5 32 0 0,0-3-20 0 0,1 0-1 0 0,-1 1 1 0 0,0-1-1 0 0,0 0 1 0 0,0 0-1 0 0,-1 1 1 0 0,1-1-1 0 0,-1 0 1 0 0,1 0-1 0 0,-1 0 1 0 0,0 2-12 0 0,-7 2 47 0 0,7-6-44 0 0,1 0-1 0 0,-1 0 1 0 0,0 1 0 0 0,1-1 0 0 0,-1 0 0 0 0,1 1 0 0 0,-1-1 0 0 0,1 1 0 0 0,0-1 0 0 0,-1 1 0 0 0,1-1 0 0 0,-1 1 0 0 0,1-1 0 0 0,0 1 0 0 0,-1-1 0 0 0,1 1 0 0 0,0-1 0 0 0,0 1 0 0 0,0-1 0 0 0,-1 1 0 0 0,1 0 0 0 0,0-1 0 0 0,0 1 0 0 0,0-1 0 0 0,0 1 0 0 0,0 0 0 0 0,0-1 0 0 0,0 1 0 0 0,0 0 0 0 0,0-1 0 0 0,0 1 0 0 0,0 0-3 0 0,1 8 31 0 0,-1-7-21 0 0,0 1-1 0 0,0 0 1 0 0,0-1 0 0 0,0 1 0 0 0,0 0 0 0 0,-1-1 0 0 0,1 1 0 0 0,-1 0 0 0 0,1-1 0 0 0,-2 2-10 0 0,0 0 11 0 0,-1 1 1 0 0,1-1 0 0 0,0 1-1 0 0,1-1 1 0 0,-1 1 0 0 0,1 0 0 0 0,0 0-1 0 0,0 0 1 0 0,1 0 0 0 0,-1 3-12 0 0,1-6 3 0 0,0 0 0 0 0,0 1 0 0 0,0-1 0 0 0,-1 0 0 0 0,1 0 1 0 0,-1 0-1 0 0,1 0 0 0 0,-1 0 0 0 0,0 0 0 0 0,1 0 0 0 0,-1 0 0 0 0,0-1 0 0 0,0 1 0 0 0,-1 0-3 0 0,-5 14 34 0 0,0 16-7 0 0,-1-16 9 0 0,7-14-30 0 0,0 0 0 0 0,0-1 0 0 0,0 1 0 0 0,0 0 0 0 0,1 0 0 0 0,-1 0 0 0 0,0 0 0 0 0,1 0 0 0 0,0 0 0 0 0,-1 0 0 0 0,1 0 0 0 0,0 0 0 0 0,0 1 0 0 0,0-1-6 0 0,0 3 6 0 0,-1 0 1 0 0,1 0-1 0 0,-1 0 1 0 0,0 0-1 0 0,0 0 1 0 0,-1 1-7 0 0,-15 33 137 0 0,11-29-95 0 0,5-8-32 0 0,0-1 1 0 0,-1 1 0 0 0,1 0 0 0 0,1 0 0 0 0,-1 0 0 0 0,0 0 0 0 0,0-1 0 0 0,1 1 0 0 0,-1 0 0 0 0,1 0 0 0 0,-1 1 0 0 0,1-1 0 0 0,0 0 0 0 0,0 0-11 0 0,-3 18 92 0 0,-5 2-19 0 0,2-9-26 0 0,-20 52 333 0 0,21-51-327 0 0,-4 8 36 0 0,7-2 25 0 0,2-18-100 0 0,0 0 1 0 0,0 1 0 0 0,-1-1 0 0 0,1 0 0 0 0,-1 0-1 0 0,1 0 1 0 0,-1 0 0 0 0,0 0 0 0 0,0 0 0 0 0,0 0-1 0 0,0 0 1 0 0,0 0 0 0 0,-1 0-15 0 0,1 0 14 0 0,0 0 1 0 0,0 0-1 0 0,0 0 0 0 0,0 0 0 0 0,0 0 0 0 0,0 0 1 0 0,1 0-1 0 0,-1 0 0 0 0,1 0 0 0 0,-1 1 0 0 0,1-1 1 0 0,0 0-1 0 0,0 0-14 0 0,0 1 10 0 0,-1-1 1 0 0,1 0-1 0 0,0 0 0 0 0,-1 0 1 0 0,1 1-1 0 0,-1-1 1 0 0,0 0-1 0 0,0 0 0 0 0,1 0 1 0 0,-1 0-1 0 0,-1 0 1 0 0,1 0-1 0 0,0 0-10 0 0,0 0 9 0 0,-1-1 0 0 0,1 1 1 0 0,0 0-1 0 0,0 0 0 0 0,0 0 0 0 0,1 1 0 0 0,-1-1 1 0 0,0 0-1 0 0,1 0 0 0 0,0 0 0 0 0,-1 0 0 0 0,1 1 1 0 0,0-1-10 0 0,0 34 143 0 0,0-36-140 0 0,0 0-1 0 0,0 1 1 0 0,0-1-1 0 0,0 0 1 0 0,0 1-1 0 0,0-1 1 0 0,0 0-1 0 0,0 0 1 0 0,0 1-1 0 0,0-1 1 0 0,0 0-1 0 0,0 0 0 0 0,-1 1 1 0 0,1-1-1 0 0,0 0 1 0 0,0 0-1 0 0,0 1 1 0 0,0-1-1 0 0,-1 0 1 0 0,1 0-1 0 0,0 1 1 0 0,0-1-1 0 0,0 0 1 0 0,-1 0-1 0 0,1 0 0 0 0,0 0-2 0 0,-13 13 64 0 0,10-9 3 0 0,3 1-3 0 0,0 3-45 0 0,0-2 39 0 0,-1-6-126 0 0,-2-3-10 0 0,-2-2-43 0 0,-3-3-117 0 0,5 5-211 0 0,3 1-172 0 0,0 0 94 0 0,0 0 78 0 0,0 1 67 0 0,0-1 58 0 0,0 1 37 0 0,0-3-542 0 0,0 2 445 0 0,0 0-78 0 0,0 0-108 0 0,0-6-1328 0 0,0-3-1070 0 0</inkml:trace>
  <inkml:trace contextRef="#ctx0" brushRef="#br0" timeOffset="514.31">254 20 6056 0 0,'0'0'176'0'0,"0"0"-42"0"0,0 0-3 0 0,0 0 49 0 0,0 0 155 0 0,0 0 286 0 0,3 0 19 0 0,5 1-320 0 0,-1 2-60 0 0,1 2-9 0 0,2 2 47 0 0,-7-3 162 0 0,-3-4-10 0 0,3 3-28 0 0,-1-1-353 0 0,0 0-22 0 0,1 1 0 0 0,0 0 33 0 0,0 0 50 0 0,1 0 81 0 0,-1-3 47 0 0,12 4-64 0 0,4 12 158 0 0,-9-7-185 0 0,1-2-48 0 0,6 0 59 0 0,-11 6-22 0 0,8-5-18 0 0,-13-8-128 0 0,0 1-1 0 0,1-1 1 0 0,-1 1-1 0 0,0-1 1 0 0,0 1-1 0 0,1 0 1 0 0,-1 0-1 0 0,0-1 0 0 0,0 1 1 0 0,0 0-1 0 0,0 0 1 0 0,0 0-1 0 0,0 0 1 0 0,0 1-1 0 0,0-1 1 0 0,0 0-10 0 0,4 13 101 0 0,-4-13-91 0 0,-1 1 1 0 0,1-1-1 0 0,-1 0 0 0 0,1 1 1 0 0,-1-1-1 0 0,1 0 1 0 0,0 1-1 0 0,0-1 0 0 0,0 0 1 0 0,-1 0-1 0 0,1 0 0 0 0,0 0 1 0 0,1 0-1 0 0,-1 0 0 0 0,0 0 1 0 0,0 0-1 0 0,0 0 1 0 0,1 0-11 0 0,11 5 97 0 0,-10-5-76 0 0,0 1 0 0 0,0-1 1 0 0,-1 0-1 0 0,1 1 0 0 0,0 0 0 0 0,-1 0 0 0 0,1 0 0 0 0,-1 0 1 0 0,0 0-22 0 0,8 9 73 0 0,0 7 80 0 0,-8-14-109 0 0,0 1-1 0 0,1-1 1 0 0,-1 0-1 0 0,1 0 1 0 0,0 0 0 0 0,2 1-44 0 0,11 10 145 0 0,-10-10-79 0 0,0 0 1 0 0,-1 1 0 0 0,1 0 0 0 0,-1 0-1 0 0,0 0 1 0 0,1 3-67 0 0,0 4 134 0 0,-5-10-105 0 0,0 0 1 0 0,1 0-1 0 0,-1-1 1 0 0,1 1-1 0 0,-1 0 0 0 0,1-1 1 0 0,0 1-1 0 0,0-1 1 0 0,1 0-30 0 0,11 15 151 0 0,1 5 6 0 0,0 1 5 0 0,-1-7 0 0 0,-5-7-63 0 0,-6-7-67 0 0,0 1 1 0 0,0-1-1 0 0,0 1 1 0 0,-1 0-1 0 0,0 0 1 0 0,1 0-1 0 0,-1 0 1 0 0,0 0-1 0 0,0 1 1 0 0,0 1-33 0 0,3 11 86 0 0,-4-11-55 0 0,0-1 0 0 0,1 1 0 0 0,-1 0 1 0 0,1 0-1 0 0,1 0 0 0 0,-1-1 0 0 0,1 1 1 0 0,0-1-32 0 0,7 11 71 0 0,26 41 237 0 0,-27-35-200 0 0,-2 0 37 0 0,-6-16-113 0 0,1 0 0 0 0,0 0 0 0 0,0 0 0 0 0,0-1 0 0 0,0 1-1 0 0,3 3-31 0 0,8 16 138 0 0,-8-5-45 0 0,0-3-38 0 0,-4-14-44 0 0,0 1 0 0 0,0-1 0 0 0,0 0-1 0 0,1 1 1 0 0,-1-1 0 0 0,1 0 0 0 0,-1 0 0 0 0,1 0 0 0 0,0 0 0 0 0,0 0 0 0 0,0 0-11 0 0,-1-1 10 0 0,1 0-1 0 0,-1 1 1 0 0,1-1-1 0 0,-1 1 1 0 0,0-1-1 0 0,1 1 1 0 0,-1 0 0 0 0,0-1-1 0 0,0 1 1 0 0,0 0-1 0 0,-1 0 1 0 0,1 0 0 0 0,0 0-1 0 0,-1 0 1 0 0,1 0-1 0 0,-1 0 1 0 0,0 0 0 0 0,1 0-1 0 0,-1 0 1 0 0,0 2-10 0 0,0-1 13 0 0,-1 1-1 0 0,2 0 1 0 0,-1-1 0 0 0,0 1 0 0 0,1-1-1 0 0,0 0 1 0 0,0 2-13 0 0,-1-4 4 0 0,1-1-1 0 0,-1 1 0 0 0,0-1 1 0 0,1 1-1 0 0,-1-1 1 0 0,1 1-1 0 0,-1-1 1 0 0,1 1-1 0 0,-1-1 0 0 0,1 1 1 0 0,-1-1-1 0 0,1 0 1 0 0,0 1-1 0 0,-1-1 1 0 0,1 0-4 0 0,4 3 29 0 0,1 13 51 0 0,8 1-2 0 0,-14-17-76 0 0,0 0 1 0 0,0 0-1 0 0,0 0 1 0 0,1 0 0 0 0,-1 1-1 0 0,0-1 1 0 0,0 0-1 0 0,0 0 1 0 0,1 0-1 0 0,-1 1 1 0 0,0-1 0 0 0,0 0-1 0 0,0 0 1 0 0,0 1-1 0 0,0-1 1 0 0,1 0-1 0 0,-1 1 1 0 0,0-1 0 0 0,0 0-1 0 0,0 0 1 0 0,0 1-1 0 0,0-1 1 0 0,0 0-1 0 0,0 0 1 0 0,0 1-1 0 0,0-1-2 0 0,0 13 64 0 0,0-10 0 0 0,0-3 3 0 0,0 0 10 0 0,0 0 6 0 0,0 4 10 0 0,-1 1-35 0 0,0-1-38 0 0,-2-1-37 0 0,-1-1-39 0 0,-1-1-38 0 0,0 0-40 0 0,-2-1-39 0 0,0 0-40 0 0,-3 0-59 0 0,7 0 95 0 0,0-1 34 0 0,-7-8-396 0 0,7 6 255 0 0,2 1 96 0 0,-1 0-38 0 0,0 1-46 0 0,0 0-52 0 0,-1 1-58 0 0,0-1-64 0 0,2 1 62 0 0,0 0-50 0 0,1 0-46 0 0,-1 0-40 0 0,1 0-147 0 0,0 0-40 0 0,0 0-179 0 0,0 0-485 0 0</inkml:trace>
  <inkml:trace contextRef="#ctx0" brushRef="#br0" timeOffset="844.18">215 587 6968 0 0,'0'0'157'0'0,"0"0"23"0"0,0 0 11 0 0,0 0-65 0 0,0 0-8 0 0,0 0 43 0 0,0 0 139 0 0,0 0 253 0 0,0 0 21 0 0,0 0-30 0 0,0-3-135 0 0,0-11-60 0 0,0 14-343 0 0,0 0 0 0 0,0 0 0 0 0,0 0 0 0 0,0 0 0 0 0,0 0 0 0 0,0 0 0 0 0,0 0 0 0 0,0 0 0 0 0,0-1 0 0 0,0 1-1 0 0,0 0 1 0 0,0 0 0 0 0,0 0 0 0 0,0 0 0 0 0,0 0 0 0 0,0 0 0 0 0,0 0 0 0 0,0 0 0 0 0,0-1 0 0 0,0 1 0 0 0,0 0 0 0 0,0 0-1 0 0,0 0 1 0 0,0 0 0 0 0,0 0 0 0 0,0 0 0 0 0,0 0 0 0 0,0 0 0 0 0,0 0 0 0 0,0 0 0 0 0,1-1 0 0 0,-1 1 0 0 0,0 0 0 0 0,0 0-1 0 0,0 0 1 0 0,0 0 0 0 0,0 0 0 0 0,0 0 0 0 0,0 0 0 0 0,0 0 0 0 0,0 0 0 0 0,1 0 0 0 0,-1 0 0 0 0,0 0 0 0 0,0 0 0 0 0,0 0-1 0 0,0 0 1 0 0,0 0 0 0 0,0 0 0 0 0,0 0 0 0 0,0 0 0 0 0,1 0 0 0 0,-1 0 0 0 0,0 0 0 0 0,0 0 0 0 0,0 0 0 0 0,0 0-6 0 0,4 0 117 0 0,12 0 140 0 0,-15 1-240 0 0,0-2 1 0 0,0 1-1 0 0,0 0 0 0 0,0 0 0 0 0,0 0 1 0 0,0 0-1 0 0,-1-1 0 0 0,1 1 0 0 0,0 0 1 0 0,0-1-1 0 0,0 1 0 0 0,0 0 0 0 0,0-1-17 0 0,5-12 256 0 0,11 6-6 0 0,-1-6-17 0 0,-16 13-226 0 0,0 0-1 0 0,0 0 1 0 0,0-1 0 0 0,1 1-1 0 0,-1 0 1 0 0,0 0 0 0 0,0 0-1 0 0,0-1 1 0 0,1 1 0 0 0,-1 0-1 0 0,0 0 1 0 0,0 0 0 0 0,1 0-1 0 0,-1 0 1 0 0,0 0 0 0 0,0-1-1 0 0,1 1 1 0 0,-1 0 0 0 0,0 0-1 0 0,1 0 1 0 0,-1 0 0 0 0,0 0-1 0 0,0 0 1 0 0,1 0 0 0 0,-1 0-1 0 0,0 0-6 0 0,6 0 63 0 0,-2 1-34 0 0,-1-1 0 0 0,1 0 1 0 0,0-1-1 0 0,-1 1 1 0 0,1 0-1 0 0,0-1 0 0 0,-1 0 1 0 0,1 0-30 0 0,10-5 58 0 0,-11 5-41 0 0,1-1 1 0 0,0 0-1 0 0,0 1 0 0 0,0 0 1 0 0,0 0-1 0 0,0 0 1 0 0,0 0-1 0 0,0 1 0 0 0,3 0-17 0 0,6-2 44 0 0,2-6-24 0 0,2 0 15 0 0,0 6 40 0 0,-13 2-44 0 0,1 0 1 0 0,0 0 0 0 0,0-1 0 0 0,0 1-1 0 0,3-2-31 0 0,18-11 182 0 0,-20 11-97 0 0,1 1-85 0 0,0 0-89 0 0,0 1-90 0 0,1 0-94 0 0,0 0-97 0 0,-1 0-99 0 0,0 0-102 0 0,-3 0 198 0 0,0 0-34 0 0,0 1-36 0 0,-1-1-35 0 0,7 0-1176 0 0,3 0-949 0 0</inkml:trace>
  <inkml:trace contextRef="#ctx0" brushRef="#br0" timeOffset="1240.32">1094 509 7256 0 0,'0'0'165'0'0,"0"0"22"0"0,0 0 7 0 0,0 0 52 0 0,0 0-56 0 0,0 0 37 0 0,0 0 269 0 0,0 0 15 0 0,0 0-17 0 0,0 0-72 0 0,0 0-34 0 0,0 0-4 0 0,0 0-14 0 0,0 0-55 0 0,0 0-26 0 0,3 0-7 0 0,9 0-114 0 0,1 0 42 0 0,34 0 584 0 0,-26 0-491 0 0,0 0-77 0 0,-11 0-157 0 0,0 0-37 0 0,-4 0 1 0 0,14 0 66 0 0,-7-4-65 0 0,-3-2-3 0 0,-8 5-28 0 0,-1 0 1 0 0,1 0-1 0 0,0 0 1 0 0,0 0-1 0 0,0 0 1 0 0,0 0-1 0 0,0 0 1 0 0,0 1-1 0 0,0-1 1 0 0,0 1-1 0 0,0 0 1 0 0,0-1-1 0 0,0 1 1 0 0,0 0-4 0 0,1 0 69 0 0,-1 0-42 0 0,1 0-43 0 0,0 0-41 0 0,-1 0-43 0 0,1 0-41 0 0,0 0-43 0 0,-1 0-42 0 0,1 0-41 0 0,-1 0-43 0 0,1 0-41 0 0,-1 0-42 0 0,0 0-42 0 0,0 0-41 0 0,0 0-42 0 0,0 0-42 0 0,6 0-1197 0 0,4 0-1004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27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4208 0 0,'0'0'124'0'0,"3"0"-8"0"0,21 0-93 0 0,8 0 37 0 0,-31 0-28 0 0,1 0 1 0 0,0 0 0 0 0,0 0 0 0 0,0-1 0 0 0,0 1 0 0 0,0-1 0 0 0,0 1 0 0 0,0-1 0 0 0,-1 0 0 0 0,2 0-33 0 0,17-10 409 0 0,-3 8-46 0 0,-4 3-82 0 0,7 1-19 0 0,-18-1-240 0 0,-1 0-1 0 0,1 0 1 0 0,-1 0 0 0 0,1 0-1 0 0,0 0 1 0 0,-1 0-1 0 0,1-1 1 0 0,-1 1-1 0 0,1-1 1 0 0,0 1 0 0 0,-1-1-1 0 0,1 1 1 0 0,0-1-22 0 0,4-12 190 0 0,-5 12-178 0 0,0 1-1 0 0,0-1 0 0 0,0 1 0 0 0,0-1 0 0 0,0 1 0 0 0,0 0 0 0 0,0-1 0 0 0,0 1 0 0 0,0 0 0 0 0,0 0 0 0 0,0 0 0 0 0,0 0 0 0 0,0 0 0 0 0,1 0-11 0 0,5 0 2 0 0,-3 0-73 0 0,-1 0-62 0 0,0 0-88 0 0,-2 0-101 0 0,0 0-88 0 0,0 0-166 0 0,-1 0-382 0 0</inkml:trace>
  <inkml:trace contextRef="#ctx0" brushRef="#br0" timeOffset="255.36">60 196 5672 0 0,'0'0'165'0'0,"0"0"-44"0"0,0 0-5 0 0,0 0 44 0 0,0 0 135 0 0,0 0 250 0 0,3 3 21 0 0,10 10-13 0 0,-10-10-62 0 0,-3-3-31 0 0,4 0-220 0 0,0 1-34 0 0,1 1 116 0 0,-1 1-94 0 0,-1 1-66 0 0,-3-3-140 0 0,0-1 0 0 0,1 1 0 0 0,-1 0 0 0 0,1-1-1 0 0,-1 1 1 0 0,1-1 0 0 0,0 1 0 0 0,-1 0 0 0 0,1-1 0 0 0,0 0 0 0 0,-1 1 0 0 0,1-1 0 0 0,0 1-1 0 0,-1-1 1 0 0,1 0 0 0 0,0 1-22 0 0,8 0 220 0 0,3-1 199 0 0,0 0-98 0 0,0 0-82 0 0,-1 0-67 0 0,3 0-31 0 0,25 0 101 0 0,-22 0-96 0 0,-13 0-105 0 0,-1-1-43 0 0,0 1-41 0 0,0-1-39 0 0,-1 0-38 0 0,1 1-35 0 0,1-3-253 0 0,0 1-115 0 0,0-1-100 0 0,-1 0-83 0 0,0 0-67 0 0,0 1-754 0 0,-3 1-872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43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 6536 0 0,'0'0'141'0'0,"0"0"23"0"0,0 0 13 0 0,0 0-55 0 0,3 0-12 0 0,-1 0-20 0 0,2 0 53 0 0,2 1 104 0 0,16-1 583 0 0,-14-1-524 0 0,-2 0-113 0 0,-2-1-112 0 0,2-6 211 0 0,-6 7-274 0 0,0 1 0 0 0,0-1-1 0 0,1 1 1 0 0,-1-1 0 0 0,0 1 0 0 0,1-1-1 0 0,-1 1 1 0 0,1-1 0 0 0,-1 1-1 0 0,1-1 1 0 0,-1 1 0 0 0,1 0 0 0 0,-1-1-1 0 0,1 1 1 0 0,-1 0 0 0 0,1-1 0 0 0,-1 1-1 0 0,1 0 1 0 0,-1 0 0 0 0,1-1 0 0 0,0 1-1 0 0,-1 0 1 0 0,1 0 0 0 0,-1 0 0 0 0,1 0-1 0 0,0 0 1 0 0,-1 0 0 0 0,1 0-1 0 0,0 0 1 0 0,-1 0 0 0 0,1 0 0 0 0,0 1-18 0 0,8-1 254 0 0,23 0 588 0 0,-18 0-531 0 0,-2 0-115 0 0,-1 0-111 0 0,6-4 130 0 0,-5-2-96 0 0,-10 4-107 0 0,0 1 1 0 0,0 0-1 0 0,0 0 0 0 0,0 0 1 0 0,0 0-1 0 0,0 1 0 0 0,0-1 1 0 0,0 0-1 0 0,1 1 0 0 0,-1 0 1 0 0,0-1-1 0 0,0 1 0 0 0,1 0-12 0 0,10 0 62 0 0,13 0 39 0 0,-18 0-89 0 0,-6-1-11 0 0,0 1 0 0 0,0 0 0 0 0,0 0 0 0 0,0 0 0 0 0,0 0 1 0 0,0 0-1 0 0,0 1 0 0 0,0-1 0 0 0,0 1 0 0 0,0-1 0 0 0,0 1 0 0 0,2 0-1 0 0,2 12 43 0 0,-1-10-61 0 0,-2-3-75 0 0,0 1-72 0 0,-1-1-108 0 0,0 0-127 0 0,-1 0-112 0 0,-1 0 68 0 0,0 0-42 0 0,0 0-574 0 0,0 0-447 0 0,0 0-852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43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7800 0 0,'0'0'174'0'0,"0"0"29"0"0,0 0 13 0 0,0 0 17 0 0,0 0 49 0 0,0 0 26 0 0,0 0 4 0 0,0 0-10 0 0,0 0-39 0 0,0 0-20 0 0,0 0-3 0 0,0 0 0 0 0,3 0 0 0 0,29 0 240 0 0,-28 0-248 0 0,-1 0-32 0 0,14 0-44 0 0,3 0 96 0 0,8 0 210 0 0,22 0 392 0 0,-28 0-516 0 0,-20 0-326 0 0,0 0-1 0 0,0-1 0 0 0,0 1 0 0 0,1-1 1 0 0,-1 0-1 0 0,0 0 0 0 0,0 0 1 0 0,0 0-1 0 0,0 0 0 0 0,0 0 0 0 0,0 0 1 0 0,-1-1-1 0 0,1 1 0 0 0,0-1 1 0 0,0 0-12 0 0,1-1 84 0 0,-3 3 17 0 0,4 0-8 0 0,-1 0-40 0 0,7 0 24 0 0,-7 0-7 0 0,-3 0-103 0 0,0 0-42 0 0,0 0-129 0 0,0 0-20 0 0,0 0-6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41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 6896 0 0,'0'0'200'0'0,"0"0"46"0"0,0 0 72 0 0,0 0 30 0 0,0 0 4 0 0,0 0 10 0 0,0 0 48 0 0,0 0 26 0 0,0 0 4 0 0,0 0-16 0 0,0 0-68 0 0,0 0-32 0 0,0 0-4 0 0,0 0-6 0 0,0 0-20 0 0,0 0-8 0 0,0 3-4 0 0,0-2-271 0 0,0-1-1 0 0,0 1 1 0 0,0-1 0 0 0,0 1 0 0 0,0 0 0 0 0,0-1 0 0 0,0 1 0 0 0,0-1 0 0 0,0 1 0 0 0,0-1 0 0 0,0 1 0 0 0,0-1 0 0 0,1 1 0 0 0,-1-1 0 0 0,0 1-1 0 0,0-1 1 0 0,1 0 0 0 0,-1 1 0 0 0,0-1 0 0 0,1 1 0 0 0,-1-1 0 0 0,0 0 0 0 0,1 1 0 0 0,-1-1 0 0 0,1 0 0 0 0,-1 1 0 0 0,0-1 0 0 0,1 0 0 0 0,-1 1-1 0 0,1-1 1 0 0,0 0-11 0 0,7 6 147 0 0,-1 10 48 0 0,6 1-3 0 0,-13-17-185 0 0,0 0 0 0 0,0 0 0 0 0,1 0-1 0 0,-1 0 1 0 0,0 1 0 0 0,0-1 0 0 0,0 0 0 0 0,1 0 0 0 0,-1 0 0 0 0,0 1 0 0 0,0-1 0 0 0,0 0 0 0 0,0 0 0 0 0,0 1 0 0 0,0-1 0 0 0,1 0 0 0 0,-1 0 0 0 0,0 1 0 0 0,0-1 0 0 0,0 0 0 0 0,0 1 0 0 0,0-1 0 0 0,0 0 0 0 0,0 0 0 0 0,0 1 0 0 0,0-1-7 0 0,0 5 57 0 0,-1-2-37 0 0,1 0 1 0 0,0 0 0 0 0,0 0-1 0 0,0 0 1 0 0,1-1 0 0 0,-1 1-1 0 0,1 0 1 0 0,0 0 0 0 0,0 2-21 0 0,5 5 49 0 0,-5-8-38 0 0,1-1 0 0 0,-1 1 0 0 0,0 0 0 0 0,0 0-1 0 0,-1 0 1 0 0,1-1 0 0 0,0 1 0 0 0,0 0 0 0 0,-1 0 0 0 0,1 0-1 0 0,-1 0 1 0 0,0 0 0 0 0,0 1 0 0 0,0-1-11 0 0,0 0 7 0 0,1 0 0 0 0,-1 0 0 0 0,0 0 0 0 0,1 0 0 0 0,-1 0 1 0 0,1 0-1 0 0,-1-1 0 0 0,1 1 0 0 0,0 0 0 0 0,0 0 0 0 0,0 0 0 0 0,0-1 0 0 0,0 1-7 0 0,7 14 32 0 0,-8-13-30 0 0,1-1 0 0 0,-1 1 0 0 0,1-1 0 0 0,-1 1 0 0 0,0-1 0 0 0,0 1 0 0 0,0 1-2 0 0,0 16 32 0 0,4-3 30 0 0,5 7 17 0 0,-3-9-10 0 0,-1 0 0 0 0,-1 0 0 0 0,0 0 0 0 0,0 1 0 0 0,0 14-69 0 0,-4-11 109 0 0,-1-15-78 0 0,1 1 0 0 0,0 0 0 0 0,1 0 0 0 0,-1 0 0 0 0,1 0 0 0 0,0 0 1 0 0,0 1-32 0 0,12 20 176 0 0,-6 6-3 0 0,6-6-12 0 0,-11-19-120 0 0,-1 5-1 0 0,-1-6 9 0 0,0 2 21 0 0,0 2 36 0 0,0 7-18 0 0,0 21 144 0 0,0-1-11 0 0,0-13-105 0 0,0-7-59 0 0,0-4-49 0 0,0-9 45 0 0,0-4-11 0 0,-1 6-87 0 0,2 0 36 0 0,-1-2-4 0 0,0-1-30 0 0,0-3-50 0 0,0 0-29 0 0,0 0-116 0 0,0 0-211 0 0,0 0 252 0 0,0 0-18 0 0,0 0-60 0 0,0 0 96 0 0,0 0-34 0 0,0 0-35 0 0,0 0-33 0 0,0 0-371 0 0,0 0 96 0 0,0 0-45 0 0,0 0-701 0 0,0 0-545 0 0,0 0-1040 0 0</inkml:trace>
  <inkml:trace contextRef="#ctx0" brushRef="#br0" timeOffset="736.83">1 138 5456 0 0,'0'0'158'0'0,"0"-3"-4"0"0,1-5-121 0 0,6 3-28 0 0,1-1-11 0 0,-1-7 6 0 0,-1 9 13 0 0,1 1 79 0 0,-4-3 134 0 0,0-1 88 0 0,13 1 389 0 0,-13 4-579 0 0,0 0-1 0 0,0 0 1 0 0,0 0 0 0 0,-1 0 0 0 0,1-1 0 0 0,1-1-124 0 0,-2 2 120 0 0,0 0 1 0 0,0 0-1 0 0,1 0 1 0 0,0 0-1 0 0,-1 0 1 0 0,3-1-121 0 0,-3 2 57 0 0,0 0 0 0 0,-1 1 1 0 0,1-1-1 0 0,0 1 0 0 0,0-1 0 0 0,0 1 1 0 0,-1 0-1 0 0,1 0 0 0 0,1 0-57 0 0,11-2 330 0 0,0-5 45 0 0,3-2 8 0 0,0 7-60 0 0,-13 2-273 0 0,0 0 1 0 0,0-1 0 0 0,0 1-1 0 0,0-1 1 0 0,0 0-1 0 0,0 0 1 0 0,-1 0 0 0 0,4-2-51 0 0,10-5 197 0 0,1 3 35 0 0,9 6-35 0 0,-16 0-114 0 0,7-1 36 0 0,-3 0-33 0 0,31 0 119 0 0,-24 0-75 0 0,-20 0-128 0 0,0 0 0 0 0,0 0 0 0 0,0 0-1 0 0,0 1 1 0 0,0-1 0 0 0,0 1 0 0 0,0 0-1 0 0,0-1 1 0 0,0 1 0 0 0,-1 0 0 0 0,1 0-1 0 0,0 0 1 0 0,0 0 0 0 0,0 1-2 0 0,8 4-3 0 0,9 0 3 0 0,-9 0 0 0 0,-8-4 0 0 0,0-1 0 0 0,-1 0 0 0 0,1 0 0 0 0,0 0 0 0 0,0 0 0 0 0,0 0 0 0 0,0-1 0 0 0,0 1 0 0 0,0-1 0 0 0,0 1 0 0 0,0-1 0 0 0,0 0 0 0 0,0 1 0 0 0,0-1 0 0 0,1 0 5 0 0,-1 0 0 0 0,1 1 0 0 0,0-1 0 0 0,-1 1 0 0 0,1 0 0 0 0,-1 0 0 0 0,0 0 0 0 0,1 0 0 0 0,-1 0 0 0 0,0 1 0 0 0,1-1 0 0 0,-1 1 0 0 0,0-1 1 0 0,0 2-6 0 0,29 27 127 0 0,-20-18-85 0 0,4 2 7 0 0,17 19 139 0 0,-23-21-137 0 0,-3 7 13 0 0,0-9-34 0 0,-4-8-23 0 0,-1 0 0 0 0,0 0 0 0 0,0-1 0 0 0,0 1 0 0 0,0 0 0 0 0,-1 0 0 0 0,1 0 0 0 0,0 0 0 0 0,-1 0 0 0 0,1 0 0 0 0,-1 0 0 0 0,0 0 0 0 0,0 0 0 0 0,1 1-7 0 0,-1 114 570 0 0,-1-115-562 0 0,1 0-1 0 0,0 0 0 0 0,0 0 1 0 0,-1 0-1 0 0,1 0 0 0 0,-1 0 0 0 0,1 0 1 0 0,-1 0-1 0 0,0 0 0 0 0,0 0 1 0 0,0-1-1 0 0,0 1 0 0 0,0 0 1 0 0,-1 0-8 0 0,-4 8 31 0 0,0 13 33 0 0,-7 9 5 0 0,11-28-57 0 0,2-1 1 0 0,-1 0 1 0 0,0 0-1 0 0,0 0 1 0 0,0 0-1 0 0,-1 0 1 0 0,1 0-1 0 0,-1-1 0 0 0,1 1 1 0 0,-1 0-1 0 0,0-1 1 0 0,0 1-1 0 0,0-1 1 0 0,-1 1-14 0 0,0 0 20 0 0,1 0 0 0 0,-1 1 0 0 0,1-1 1 0 0,0 1-1 0 0,0 0 0 0 0,-1 1-20 0 0,-8 15 71 0 0,0-11-71 0 0,-2-3 0 0 0,10-5 0 0 0,0 0 0 0 0,0 1 0 0 0,1-1 0 0 0,-1 1 0 0 0,0-1 0 0 0,1 1 0 0 0,0 0 0 0 0,-1 0 0 0 0,1 1 0 0 0,-18 16 0 0 0,14-13 0 0 0,-1-1 0 0 0,0 0 0 0 0,-1-1 0 0 0,1 1 0 0 0,-1-1 0 0 0,0 0 0 0 0,1-1 0 0 0,5-2 1 0 0,0-1 0 0 0,1 1 0 0 0,-1-1 0 0 0,0 1 0 0 0,0-1 0 0 0,0 0 0 0 0,1 0 0 0 0,-1 0 0 0 0,0 0 0 0 0,0 0-1 0 0,2 0 0 0 0,-7-1 12 0 0,5 2-1 0 0,-28 16 20 0 0,29-17-31 0 0,0 0 0 0 0,1 1 0 0 0,-1-1 0 0 0,0 0 0 0 0,0 0 0 0 0,0 1 0 0 0,0-1 0 0 0,0 0 0 0 0,0 0 0 0 0,0 0 0 0 0,1 0 0 0 0,-1 0 0 0 0,0 0 0 0 0,0 0 0 0 0,0 0 0 0 0,0-1 0 0 0,0 1 0 0 0,0 0 0 0 0,0 0 0 0 0,1-1 0 0 0,-2 1 0 0 0,-14-13-15 0 0,13 9-60 0 0,6 1-3 0 0,10-13 62 0 0,-9 7 16 0 0,-4 9 0 0 0,0-1 0 0 0,0 0 0 0 0,1 1 0 0 0,-1-1 0 0 0,0 1 0 0 0,1-1 0 0 0,-1 0 0 0 0,0 1 0 0 0,1-1 0 0 0,-1 1 0 0 0,0-1 0 0 0,1 1 0 0 0,-1 0 0 0 0,1-1 0 0 0,-1 1 0 0 0,1-1 0 0 0,-1 1 0 0 0,1 0 0 0 0,-1-1 0 0 0,1 1 0 0 0,-1 0 0 0 0,1-1 0 0 0,0 1 0 0 0,-1 0 0 0 0,1 0 0 0 0,-1 0 0 0 0,1 0 0 0 0,0 0 0 0 0,-1-1 0 0 0,1 1 0 0 0,0 0 0 0 0,-1 0 0 0 0,1 1 0 0 0,0-1 0 0 0,-1 0 0 0 0,1 0 0 0 0,-1 0 0 0 0,1 0 0 0 0,15 0 12 0 0,-15 0-11 0 0,-1 0 1 0 0,0 0 0 0 0,0 0 0 0 0,1 0 0 0 0,-1 0 0 0 0,0 0-1 0 0,1 0 1 0 0,-1 0 0 0 0,0 0 0 0 0,0 0 0 0 0,1 0 0 0 0,-1 0 0 0 0,0 0-1 0 0,0-1 1 0 0,1 1 0 0 0,-1 0 0 0 0,0 0 0 0 0,0 0 0 0 0,1 0-1 0 0,-1-1 1 0 0,0 1 0 0 0,0 0 0 0 0,0 0 0 0 0,0 0 0 0 0,1-1 0 0 0,-1 1-2 0 0,10-7 3 0 0,1 0 0 0 0,0 0 0 0 0,0 1 0 0 0,1 1-3 0 0,-12 4 0 0 0,5 0 0 0 0,1 0 0 0 0,-1-1 0 0 0,0 2 0 0 0,1-1 0 0 0,-1 1 0 0 0,0-1 0 0 0,1 2 0 0 0,-1-1 0 0 0,5 1 0 0 0,10 0 0 0 0,117-1 0 0 0,-82 0 10 0 0,-32 2 29 0 0,-2 6-25 0 0,-19-6-13 0 0,1-1 0 0 0,0 0 0 0 0,0 0 1 0 0,0 0-1 0 0,-1 0 0 0 0,1 0 0 0 0,0 0 0 0 0,0-1 0 0 0,0 0 1 0 0,0 1-1 0 0,0-1 0 0 0,1 0-1 0 0,-2 0 5 0 0,0 0 0 0 0,0 0-1 0 0,0 0 1 0 0,0 1 0 0 0,0-1 0 0 0,0 1 0 0 0,0 0 0 0 0,0-1-1 0 0,0 1 1 0 0,0 0 0 0 0,0 0 0 0 0,-1 0 0 0 0,1 1 0 0 0,0-1-5 0 0,8 5 9 0 0,9 0 34 0 0,1 8-15 0 0,0-8 56 0 0,-1 7 5 0 0,-13-10-66 0 0,-5-3-18 0 0,0 1 0 0 0,0-1 1 0 0,-1 0-1 0 0,1 1 1 0 0,0-1-1 0 0,0 1 0 0 0,-1-1 1 0 0,1 1-1 0 0,0-1 0 0 0,-1 1 1 0 0,1-1-1 0 0,0 1 1 0 0,-1 0-1 0 0,1-1 0 0 0,-1 1 1 0 0,1 0-1 0 0,-1-1 1 0 0,0 1-1 0 0,1 0 0 0 0,-1 0 1 0 0,0-1-1 0 0,1 2-5 0 0,2 4 23 0 0,10 10 71 0 0,-13-16-91 0 0,0 0 1 0 0,1 1 0 0 0,-1-1-1 0 0,0 0 1 0 0,0 0 0 0 0,0 0-1 0 0,1 1 1 0 0,-1-1 0 0 0,0 0-1 0 0,0 0 1 0 0,0 0 0 0 0,0 1 0 0 0,1-1-1 0 0,-1 0 1 0 0,0 1 0 0 0,0-1-1 0 0,0 0 1 0 0,0 0 0 0 0,0 1-1 0 0,0-1 1 0 0,0 0 0 0 0,0 0-1 0 0,0 1 1 0 0,0-1 0 0 0,0 0 0 0 0,0 1-4 0 0,0 12 96 0 0,0-10 16 0 0,0 0 69 0 0,0 1-155 0 0,0 1 36 0 0,1 4 93 0 0,-2 16 266 0 0,0-18-335 0 0,-1-1-45 0 0,1-5-32 0 0,1 0 0 0 0,-1 1 0 0 0,0-1 0 0 0,0 0 0 0 0,0 1 1 0 0,0-1-1 0 0,0 0 0 0 0,0 0 0 0 0,0 0 0 0 0,-1 1-9 0 0,-7 6 121 0 0,-4 9-17 0 0,7-1 0 0 0,-7-10-1 0 0,6 11 1 0 0,5-13-84 0 0,-1-1-1 0 0,0 1 1 0 0,0 0-1 0 0,0-1 1 0 0,0 1-1 0 0,-1-1 0 0 0,1 0 1 0 0,-1 0-1 0 0,-4 2-19 0 0,-4 0 45 0 0,9-3-36 0 0,0-1 1 0 0,0 0-1 0 0,0 1 0 0 0,1-1 1 0 0,-1 1-1 0 0,1 0 1 0 0,-1 0-1 0 0,1 0 0 0 0,-1 0-9 0 0,1 0 5 0 0,0 0 0 0 0,0 0 0 0 0,-1 0 0 0 0,1-1 1 0 0,-1 0-1 0 0,1 1 0 0 0,-1-1 0 0 0,1 0 0 0 0,-1 0 0 0 0,0 0 0 0 0,0 0 0 0 0,0-1-5 0 0,0 1 0 0 0,0 0 1 0 0,0 0 0 0 0,0 0-1 0 0,0 0 1 0 0,1 1-1 0 0,-3 0 0 0 0,-10 15 0 0 0,7-8 0 0 0,-5-1 4 0 0,7-6 3 0 0,-11 12 29 0 0,15-12-34 0 0,0 0 0 0 0,0 0 0 0 0,0 0 0 0 0,-1 0 0 0 0,1 0 0 0 0,-1-1 0 0 0,1 1 0 0 0,-1-1-1 0 0,-2 2-1 0 0,-11 1 0 0 0,13-4 0 0 0,1 1 0 0 0,-1-1 0 0 0,0 1 0 0 0,0 0 0 0 0,0 0 0 0 0,1 0 0 0 0,-1 0 0 0 0,0 1 0 0 0,1-1 0 0 0,-1 1 0 0 0,1 0 0 0 0,0-1 0 0 0,-1 1 0 0 0,1 1 0 0 0,1-2 0 0 0,-1 1 0 0 0,1-1 0 0 0,-1 1 0 0 0,1-1 0 0 0,-1 1 0 0 0,0-1 0 0 0,1 0 0 0 0,-1 0 0 0 0,0 0 0 0 0,0 0 0 0 0,0 0 0 0 0,0 0 0 0 0,0 0 0 0 0,0-1 0 0 0,0 1 0 0 0,0-1 0 0 0,0 1 0 0 0,0-1 0 0 0,-1 0 0 0 0,1 0 0 0 0,-5-1 0 0 0,5 2 0 0 0,-28 15 0 0 0,27-15 0 0 0,1 0 0 0 0,-1 0-1 0 0,1-1 1 0 0,-1 1 0 0 0,1-1-1 0 0,-1 0 1 0 0,0 1 0 0 0,1-1 0 0 0,-23-1-91 0 0,17 1 30 0 0,6-1-34 0 0,-2-2-104 0 0,0 0 57 0 0,-4-3 49 0 0,4 4 24 0 0,-1-1-98 0 0,2 2 24 0 0,0 1-49 0 0,0-1-57 0 0,0 1-63 0 0,3 0 60 0 0,-1 0-37 0 0,0 0-383 0 0,0 0 96 0 0,1 0-50 0 0,0 0-731 0 0,0 0-575 0 0,0 0-1092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34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 5312 0 0,'0'0'157'0'0,"0"0"-42"0"0,0 0-7 0 0,0 0 79 0 0,0 0 40 0 0,0 0 275 0 0,0 0 11 0 0,0 0-8 0 0,0 0-55 0 0,0 0-30 0 0,0 3-4 0 0,0 8 2 0 0,0-1-77 0 0,0 1-63 0 0,0-1-53 0 0,0 4-6 0 0,0 31 271 0 0,0-21-251 0 0,0-21-211 0 0,0-3-96 0 0,0 0-48 0 0,1 0 38 0 0,-1 0-71 0 0,1 0-85 0 0,-1 0 68 0 0,1 0-37 0 0,0 0-42 0 0,0 0-37 0 0,2 0-380 0 0,0 0-263 0 0,3 0-609 0 0</inkml:trace>
  <inkml:trace contextRef="#ctx0" brushRef="#br0" timeOffset="264.75">197 0 6992 0 0,'0'0'157'0'0,"0"0"23"0"0,0 0 12 0 0,0 3-27 0 0,1 4-98 0 0,5 5 30 0 0,-3-6 5 0 0,0 0 86 0 0,-1-2-50 0 0,-1 0 35 0 0,-1 1 39 0 0,0 0 45 0 0,0 3-28 0 0,0 1-36 0 0,0 10 100 0 0,0-1-105 0 0,0 21 155 0 0,0-36-247 0 0,0-1-6 0 0,3 12-17 0 0,11 2-58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40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0 5960 0 0,'0'0'132'0'0,"0"0"17"0"0,0 0 12 0 0,0 0-44 0 0,0 0 1 0 0,0 0 52 0 0,0 0 153 0 0,0 0 279 0 0,0 0 26 0 0,0 0-38 0 0,0 0-404 0 0,0 0 44 0 0,0 0 106 0 0,-3 3-14 0 0,-9 15-23 0 0,8-3-166 0 0,4-15-130 0 0,0 1 0 0 0,0-1 0 0 0,0 0 0 0 0,0 0 0 0 0,0 1 0 0 0,0-1 0 0 0,0 0 0 0 0,0 1 0 0 0,0-1 0 0 0,-1 0 0 0 0,1 0 0 0 0,0 1 0 0 0,0-1 0 0 0,0 0 0 0 0,0 0 0 0 0,0 1 0 0 0,-1-1 0 0 0,1 0 0 0 0,0 0 0 0 0,0 0 0 0 0,0 1 0 0 0,0-1 0 0 0,-1 0 0 0 0,1 0 0 0 0,0 0 0 0 0,0 1-3 0 0,-3 2 18 0 0,0 0 0 0 0,0 1-1 0 0,1-1 1 0 0,0 1 0 0 0,0 0-1 0 0,-1 1-17 0 0,-7 18 108 0 0,-2 2 80 0 0,-1-2-44 0 0,7 10-3 0 0,-7-7-10 0 0,8-10-71 0 0,4-11-35 0 0,0 0-1 0 0,-1-1 1 0 0,1 1-1 0 0,-1 0 0 0 0,-1 0 1 0 0,1-1-1 0 0,-1 1 1 0 0,0-1-25 0 0,0 2 22 0 0,0-1 1 0 0,1 1 0 0 0,0-1 0 0 0,0 1-1 0 0,0 0 1 0 0,1 0 0 0 0,-1 0 0 0 0,1 1-23 0 0,-4 15 74 0 0,-8 21 54 0 0,7 9 0 0 0,-7-10 6 0 0,6-6 29 0 0,-6-7 12 0 0,12-22-144 0 0,1 0 1 0 0,-1 0 0 0 0,1-1 0 0 0,0 2-32 0 0,1 0 37 0 0,-1-1 0 0 0,-1 1 1 0 0,1-1-1 0 0,-1 1 0 0 0,-1-1 0 0 0,1 1-37 0 0,-12 18 170 0 0,6 10-2 0 0,-6 3 0 0 0,7-3-4 0 0,-14 10 120 0 0,15-33-228 0 0,-4 9 39 0 0,7-2 23 0 0,2-18-104 0 0,0 0-1 0 0,-1 1 1 0 0,1-1 0 0 0,-1 0 0 0 0,1 0-1 0 0,-1 0 1 0 0,0 0 0 0 0,1 0 0 0 0,-1 0-1 0 0,0 0 1 0 0,0 0 0 0 0,-1 0 0 0 0,1 0-14 0 0,0 0 13 0 0,0 0 0 0 0,-1 0-1 0 0,1 0 1 0 0,0 0 0 0 0,1 0 0 0 0,-1 0 0 0 0,0 0 0 0 0,1 0 0 0 0,-1 0 0 0 0,1 1 0 0 0,0-1 0 0 0,-1 0 0 0 0,1 1-13 0 0,1 5 50 0 0,-1-5-38 0 0,0 0-1 0 0,0-1 1 0 0,0 1-1 0 0,0 0 1 0 0,0-1-1 0 0,-1 1 1 0 0,1 0-1 0 0,-1-1 0 0 0,0 1 1 0 0,0 1-12 0 0,-12 15 25 0 0,12-17-18 0 0,1 0 0 0 0,-1-1 0 0 0,1 1 0 0 0,-1 0 1 0 0,1 0-1 0 0,0-1 0 0 0,0 1 0 0 0,0 0 0 0 0,0 0 0 0 0,0 0-7 0 0,0-2 0 0 0,0 19 63 0 0,0-18-62 0 0,0 0 1 0 0,0 0 0 0 0,0 0-1 0 0,0 1 1 0 0,0-1 0 0 0,0 0 0 0 0,-1 0-1 0 0,1 0 1 0 0,0 0 0 0 0,0 0-1 0 0,-1 0 1 0 0,1 0 0 0 0,-1 0 0 0 0,0 1-2 0 0,-12 4 48 0 0,13-5-210 0 0,-1-1 110 0 0,1 1 73 0 0,0 0 42 0 0,-2 1 241 0 0,2 0-228 0 0,0-1-98 0 0,0 0-42 0 0,0 0-42 0 0,0 0-30 0 0,0-1-42 0 0,0 1-48 0 0,0 0-51 0 0,0 0-55 0 0,0 0-60 0 0,0-1-64 0 0,0 1-68 0 0,0-1-201 0 0</inkml:trace>
  <inkml:trace contextRef="#ctx0" brushRef="#br0" timeOffset="497.06">372 117 7344 0 0,'0'0'165'0'0,"0"0"22"0"0,0 0 9 0 0,0 0 54 0 0,0 0-58 0 0,0 0 35 0 0,-3 4 269 0 0,-10 9 15 0 0,10-10-17 0 0,3-3-72 0 0,0 0-34 0 0,0 0-4 0 0,-3 0-27 0 0,-10 0-113 0 0,9 0-55 0 0,4 0-11 0 0,0 0 2 0 0,0 0 17 0 0,0 0 10 0 0,0 0 1 0 0,0 0-7 0 0,0 0-28 0 0,0 0-11 0 0,0 0-2 0 0,0 0-11 0 0,0 3-44 0 0,1-1-93 0 0,-1 1-1 0 0,0-1 0 0 0,1 0 0 0 0,0 0 1 0 0,-1 0-1 0 0,1 0 0 0 0,0 1 1 0 0,0-1-1 0 0,0 0 0 0 0,1-1 0 0 0,-1 1 1 0 0,0 0-1 0 0,1 0 0 0 0,-1-1 1 0 0,2 2-12 0 0,-3-3 3 0 0,0 0 0 0 0,0 0-1 0 0,1 0 1 0 0,-1 1 0 0 0,0-1 0 0 0,0 0 0 0 0,0 0 0 0 0,1 0 0 0 0,-1 1 0 0 0,0-1 0 0 0,0 0 0 0 0,0 0 0 0 0,0 1 0 0 0,0-1 0 0 0,0 0 0 0 0,1 0 0 0 0,-1 1 0 0 0,0-1 0 0 0,0 0 0 0 0,0 1 0 0 0,0-1 0 0 0,0 0 0 0 0,0 0 0 0 0,0 1 0 0 0,0-1 0 0 0,0 0-3 0 0,0 5 26 0 0,-1-2-14 0 0,1 0-1 0 0,0 0 1 0 0,0 0 0 0 0,0 0-1 0 0,1 0 1 0 0,-1 0-1 0 0,1-1 1 0 0,0 1 0 0 0,0 2-12 0 0,12 15 64 0 0,-6-1-11 0 0,-2-9-42 0 0,9 23-11 0 0,2-3 23 0 0,-11-22-10 0 0,0 1 1 0 0,-1 0-1 0 0,0 0 1 0 0,1 4-14 0 0,2 3 27 0 0,1 0 0 0 0,0 0 0 0 0,2-1 0 0 0,0 1-27 0 0,7 11 67 0 0,-2 0 35 0 0,5 9 40 0 0,-17-31-106 0 0,0 1 0 0 0,0-1-1 0 0,0 1 1 0 0,-1 0 0 0 0,1 0 0 0 0,-1 2-36 0 0,0-2 35 0 0,0 0 0 0 0,0 0-1 0 0,1 0 1 0 0,0 0 0 0 0,0-1 0 0 0,2 3-35 0 0,5 6 61 0 0,0 1 54 0 0,0 0 1 0 0,-1 1 0 0 0,7 15-116 0 0,-15-27 19 0 0,0-1 0 0 0,0 0 1 0 0,0 0-1 0 0,0 0 0 0 0,0 0 1 0 0,0 0-1 0 0,1-1 1 0 0,0 1-1 0 0,-1 0 1 0 0,1-1-1 0 0,0 1 1 0 0,0-1-1 0 0,0 1 1 0 0,1-1-20 0 0,-1 0 14 0 0,0 1 1 0 0,0-1 0 0 0,-1 0-1 0 0,1 1 1 0 0,-1-1 0 0 0,1 1 0 0 0,-1-1-1 0 0,0 1 1 0 0,0 0 0 0 0,0 0 0 0 0,0 0-1 0 0,0-1 1 0 0,-1 1 0 0 0,1 1-15 0 0,3 12 64 0 0,9 6 64 0 0,-7-2-7 0 0,0-10-63 0 0,-4-8-45 0 0,-1-1 0 0 0,0 1 1 0 0,0 0-1 0 0,0 0 0 0 0,0 0 0 0 0,-1-1 0 0 0,1 1 0 0 0,0 0 0 0 0,-1 0 0 0 0,1 0 0 0 0,-1 1 1 0 0,0-1-1 0 0,0 0 0 0 0,1 0-13 0 0,-1 0 14 0 0,0 0-1 0 0,0 0 1 0 0,0 0 0 0 0,1 0 0 0 0,-1 0 0 0 0,1 0-1 0 0,0 0 1 0 0,-1 0 0 0 0,1 0 0 0 0,0 0 0 0 0,0 0-1 0 0,0-1 1 0 0,0 1 0 0 0,1 0-14 0 0,4 8 61 0 0,0 10 67 0 0,2-11-68 0 0,-8-8-56 0 0,1 0 0 0 0,-1-1 0 0 0,1 1 0 0 0,0 0 0 0 0,-1-1 0 0 0,1 1-1 0 0,-1 0 1 0 0,0 0 0 0 0,1 0 0 0 0,-1-1 0 0 0,0 1 0 0 0,1 0 0 0 0,-1 0-1 0 0,0 0-3 0 0,3 36 14 0 0,-3-15-1 0 0,0-9 22 0 0,0 14 41 0 0,0-26-183 0 0,0 0 34 0 0,0 0 15 0 0,0 0 82 0 0,0-1 46 0 0,0 1 267 0 0,0-1-253 0 0,0 1-79 0 0,0 0-34 0 0,0 0-41 0 0,0 0-48 0 0,0 1-33 0 0,0 0-47 0 0,0 0-53 0 0,0 1-56 0 0,0 0-62 0 0,0 0-66 0 0,0 1-71 0 0,0 1-76 0 0,0-6 211 0 0,0-1-52 0 0,0 1-46 0 0,0-1-41 0 0,0 0-148 0 0,0 0-41 0 0,0 0-178 0 0,0-3-481 0 0</inkml:trace>
  <inkml:trace contextRef="#ctx0" brushRef="#br0" timeOffset="776.67">236 840 7856 0 0,'0'0'174'0'0,"0"0"29"0"0,0 0 13 0 0,3 0-31 0 0,6 0-131 0 0,-2-3 18 0 0,4-3 119 0 0,-5 2-31 0 0,0 1 34 0 0,7 0 287 0 0,-13 3-458 0 0,1 0 0 0 0,-1 0 0 0 0,0 0 0 0 0,0 0 0 0 0,1 0 0 0 0,-1 0 0 0 0,0 0 0 0 0,1 0 0 0 0,-1 0 0 0 0,0 0 0 0 0,0-1 0 0 0,1 1 0 0 0,-1 0 0 0 0,0 0 0 0 0,0 0 0 0 0,1 0 0 0 0,-1 0 0 0 0,0-1 0 0 0,0 1 0 0 0,0 0 0 0 0,1 0 0 0 0,-1 0 0 0 0,0-1 0 0 0,0 1 0 0 0,0 0 0 0 0,0 0-23 0 0,2-2 54 0 0,-1 1 1 0 0,1-1 0 0 0,-1 1 0 0 0,1 0-1 0 0,0-1 1 0 0,0 1 0 0 0,-1 0 0 0 0,1 0-1 0 0,0 0 1 0 0,0 1 0 0 0,0-1 0 0 0,0 0-1 0 0,0 1 1 0 0,0-1 0 0 0,0 1 0 0 0,0 0-1 0 0,0-1 1 0 0,1 1-55 0 0,14-3 304 0 0,-5-4-67 0 0,-2 1-69 0 0,10 0 154 0 0,-10-1-209 0 0,-9 6-94 0 0,1 0 0 0 0,0 0 0 0 0,0 0 0 0 0,0 0 0 0 0,-1 0 0 0 0,1 0 0 0 0,0 1 0 0 0,0-1 0 0 0,0 0 0 0 0,0 1 0 0 0,1 0 0 0 0,-1-1 0 0 0,0 1 0 0 0,0 0 0 0 0,1 0-19 0 0,77 0 342 0 0,-52 0-272 0 0,-2 0-56 0 0,-21 0-2 0 0,0 0 1 0 0,1 0 0 0 0,-1 0 0 0 0,0-1 0 0 0,5-1-13 0 0,16-11 16 0 0,-17 11-71 0 0,0 0 42 0 0,20 3 90 0 0,-15 1-64 0 0,1 2-81 0 0,-6-2-46 0 0,1 1-72 0 0,-1 0-96 0 0,1-1-108 0 0,-6-1 98 0 0,-1 0-48 0 0,1-1-41 0 0,0 1-36 0 0,1-1-124 0 0,0 0-37 0 0,9 0-1279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45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40 4744 0 0,'0'0'135'0'0,"0"0"-28"0"0,0 0 8 0 0,0 0 52 0 0,0 0 153 0 0,0 0 277 0 0,0 0 19 0 0,0 0-24 0 0,3 3-128 0 0,10 14-32 0 0,-9-2-65 0 0,-4-14-353 0 0,0-1 0 0 0,0 0 0 0 0,0 1 0 0 0,0-1 1 0 0,0 0-1 0 0,0 0 0 0 0,0 1 0 0 0,0-1 0 0 0,0 0 0 0 0,0 1 0 0 0,0-1 1 0 0,0 0-1 0 0,0 0 0 0 0,1 1 0 0 0,-1-1 0 0 0,0 0 0 0 0,0 0 1 0 0,0 0-1 0 0,0 1 0 0 0,1-1 0 0 0,-1 0 0 0 0,0 0 0 0 0,0 0 0 0 0,0 1 1 0 0,1-1-1 0 0,-1 0-14 0 0,14 18 288 0 0,-11-14-223 0 0,-1 1-1 0 0,1 0 1 0 0,-1 1-1 0 0,0-1 1 0 0,0 2-65 0 0,5 30 285 0 0,-6-10-61 0 0,1-7-33 0 0,7 2-40 0 0,-4-9-61 0 0,-1-1 13 0 0,5 16 96 0 0,-6-20-151 0 0,-1 0 1 0 0,0 0-1 0 0,-1 0 0 0 0,0 0 0 0 0,0 0 1 0 0,-1 2-49 0 0,2 11 152 0 0,5 1-28 0 0,0-3-38 0 0,0 17 70 0 0,6-10-10 0 0,-13-24-133 0 0,1 1 0 0 0,-1-1 0 0 0,1 1 1 0 0,-1-1-1 0 0,0 1 0 0 0,0-1 0 0 0,0 2-13 0 0,0 16 97 0 0,4-3 10 0 0,-1-7-67 0 0,2 3 40 0 0,-1 3 34 0 0,-1 2 37 0 0,-1 3 40 0 0,-3-10-119 0 0,0 16 77 0 0,6-9 12 0 0,1-8-75 0 0,-5-8-67 0 0,0-1 0 0 0,0 1 0 0 0,0 0 0 0 0,0 0 1 0 0,0 0-1 0 0,0-1 0 0 0,0 1 0 0 0,-1 0 0 0 0,1 0 0 0 0,-1 0 0 0 0,1 0 0 0 0,-1 0 0 0 0,0 1 1 0 0,0-1-20 0 0,0 27 159 0 0,0 35 217 0 0,0-37-210 0 0,0 6 41 0 0,0-30-115 0 0,0-3 1 0 0,0 0-10 0 0,0 0-39 0 0,0 0-71 0 0,0 0-54 0 0,0-3-97 0 0,0 2 194 0 0,0-1-33 0 0,0 0-35 0 0,0 0-33 0 0,0 0-37 0 0,0 0-35 0 0,0-1-37 0 0,0 1-37 0 0,0-1-38 0 0,0 1-39 0 0,0 0-39 0 0,0-1-41 0 0,0 1-40 0 0,0 0-42 0 0,0 1-42 0 0,0-1-42 0 0,0 0-1163 0 0,0 1-974 0 0</inkml:trace>
  <inkml:trace contextRef="#ctx0" brushRef="#br0" timeOffset="637.37">98 215 5248 0 0,'0'0'152'0'0,"0"-3"0"0"0,0-13-120 0 0,0-4 33 0 0,0 7 108 0 0,0 5 65 0 0,0-1 387 0 0,0 7-465 0 0,0-1-36 0 0,0-1 367 0 0,3 1 18 0 0,10-10 10 0 0,-13 13-499 0 0,1 0 0 0 0,-1 0 0 0 0,0-1 0 0 0,0 1 0 0 0,1 0 0 0 0,-1 0 0 0 0,0 0 0 0 0,0-1 0 0 0,0 1 0 0 0,0 0 0 0 0,1 0 0 0 0,-1-1 0 0 0,0 1 0 0 0,0 0 0 0 0,0 0 0 0 0,0-1 0 0 0,0 1 0 0 0,0 0 0 0 0,0 0 0 0 0,0-1 0 0 0,0 1 0 0 0,1 0 0 0 0,-1-1 0 0 0,0 1 0 0 0,-1 0 0 0 0,1 0-20 0 0,4-11 379 0 0,2 5-78 0 0,-5 6-281 0 0,0-1 1 0 0,-1 1-1 0 0,1-1 1 0 0,0 1-1 0 0,-1-1 1 0 0,1 1-1 0 0,-1-1 1 0 0,1 1-1 0 0,-1-1 0 0 0,1 0 1 0 0,-1 1-1 0 0,1-1 1 0 0,-1 0-1 0 0,0 0 1 0 0,1 1-1 0 0,-1-1 1 0 0,0 0-1 0 0,0 0 1 0 0,1 0-1 0 0,-1 1 0 0 0,0-1 1 0 0,0 0-1 0 0,0 0-20 0 0,0 1 5 0 0,0 0 1 0 0,0 0-1 0 0,0 0 0 0 0,0-1 0 0 0,0 1 0 0 0,0 0 0 0 0,0 0 0 0 0,0 0 0 0 0,0 0 0 0 0,0 0 0 0 0,0 0 0 0 0,0 0 0 0 0,0 0 0 0 0,0-1 0 0 0,0 1 1 0 0,0 0-1 0 0,0 0 0 0 0,0 0 0 0 0,0 0 0 0 0,0 0 0 0 0,0 0 0 0 0,0 0 0 0 0,0 0 0 0 0,0-1 0 0 0,0 1 0 0 0,0 0 0 0 0,0 0 0 0 0,0 0 1 0 0,0 0-1 0 0,1 0 0 0 0,-1 0 0 0 0,0 0 0 0 0,0 0 0 0 0,0 0 0 0 0,0 0 0 0 0,0 0 0 0 0,0 0 0 0 0,0 0 0 0 0,0 0 0 0 0,0-1 0 0 0,1 1 1 0 0,-1 0-1 0 0,0 0 0 0 0,0 0 0 0 0,0 0 0 0 0,0 0 0 0 0,0 0 0 0 0,0 0 0 0 0,0 0 0 0 0,0 0 0 0 0,1 0 0 0 0,-1 0 0 0 0,0 0 0 0 0,0 1 1 0 0,0-1-1 0 0,0 0 0 0 0,0 0-5 0 0,1 0 12 0 0,-1 0-1 0 0,1 0 1 0 0,-1 0 0 0 0,1 0 0 0 0,-1 0 0 0 0,1 0-1 0 0,-1 0 1 0 0,1 0 0 0 0,-1 0 0 0 0,1-1 0 0 0,-1 1 0 0 0,1 0-1 0 0,-1 0 1 0 0,1 0 0 0 0,-1-1 0 0 0,1 1 0 0 0,-1 0 0 0 0,1 0-1 0 0,-1-1 1 0 0,1 1 0 0 0,-1 0 0 0 0,0-1 0 0 0,1 1 0 0 0,-1-1-1 0 0,0 1 1 0 0,1-1 0 0 0,-1 1 0 0 0,0 0 0 0 0,0-1-1 0 0,1 1 1 0 0,-1-1-12 0 0,6-8 184 0 0,10 3 74 0 0,0-7-2 0 0,-15 13-247 0 0,-1-1 0 0 0,0 1 0 0 0,0 0 0 0 0,0 0 0 0 0,0 0-1 0 0,1-1 1 0 0,-1 1 0 0 0,0 0 0 0 0,0 0 0 0 0,0 0 0 0 0,1-1 0 0 0,-1 1 0 0 0,0 0 0 0 0,0 0 0 0 0,1 0 0 0 0,-1 0 0 0 0,0 0 0 0 0,1 0 0 0 0,-1 0 0 0 0,0 0 0 0 0,0 0 0 0 0,1 0 0 0 0,-1 0 0 0 0,0 0 0 0 0,1 0 0 0 0,-1 0-9 0 0,13-3 115 0 0,-2-3-48 0 0,-9 4-56 0 0,0 1-1 0 0,1 0 1 0 0,-1 0 0 0 0,0 0 0 0 0,0 0-1 0 0,1 0 1 0 0,-1 0 0 0 0,0 1-1 0 0,1-1 1 0 0,-1 1 0 0 0,1-1 0 0 0,0 1-11 0 0,-1 0 12 0 0,0 0 0 0 0,0 0 0 0 0,1-1 0 0 0,-1 1 0 0 0,0-1 1 0 0,0 1-1 0 0,0-1 0 0 0,-1 0 0 0 0,1 1 0 0 0,0-1 0 0 0,0 0 0 0 0,0 0 1 0 0,0-1-1 0 0,-1 1 0 0 0,1 0 0 0 0,-1 0 0 0 0,1-1 0 0 0,0 0-12 0 0,-2 2 6 0 0,0-1 0 0 0,1 1 0 0 0,-1 0-1 0 0,0 0 1 0 0,0-1 0 0 0,0 1-1 0 0,0 0 1 0 0,1 0 0 0 0,-1 0 0 0 0,0 0-1 0 0,0-1 1 0 0,1 1 0 0 0,-1 0 0 0 0,0 0-1 0 0,0 0 1 0 0,1 0 0 0 0,-1 0 0 0 0,0 0-1 0 0,1 0 1 0 0,-1 0 0 0 0,0 0 0 0 0,0-1-1 0 0,1 1 1 0 0,-1 0 0 0 0,0 1 0 0 0,1-1-6 0 0,15 0 134 0 0,2 0-45 0 0,19 0-11 0 0,25 0-75 0 0,-60 0 0 0 0,0 0-1 0 0,0 0 1 0 0,0 0 0 0 0,0 1 0 0 0,0-1 0 0 0,0 1 0 0 0,0 0 0 0 0,0-1 0 0 0,0 1 0 0 0,0 0-1 0 0,0 0 1 0 0,0 0 0 0 0,-1 0 0 0 0,1 1-3 0 0,8 4 26 0 0,3 0-10 0 0,-10-5-10 0 0,0 0-1 0 0,0 1 1 0 0,-1-1 0 0 0,1 1-1 0 0,0-1 1 0 0,-1 1 0 0 0,0 0-1 0 0,1 0 1 0 0,-1 1-6 0 0,14 12 11 0 0,-9-10-11 0 0,-1 0 0 0 0,-1 1 0 0 0,1 0 0 0 0,-1 0 0 0 0,0 0 0 0 0,1 3 0 0 0,0 11 0 0 0,0-10 0 0 0,-5-9 0 0 0,1 1 0 0 0,-1 0 0 0 0,0 0 0 0 0,0 0 0 0 0,-1-1 0 0 0,1 1 0 0 0,0 0 0 0 0,0 0 0 0 0,-1 0 0 0 0,1 0 0 0 0,-1 0 0 0 0,0 0 0 0 0,0 0 0 0 0,0 1 0 0 0,0 78 117 0 0,-3-56-99 0 0,-6-1 40 0 0,-1 5 26 0 0,-3 4-57 0 0,4-11 34 0 0,6-18-51 0 0,1 1 0 0 0,-1-1 1 0 0,0 0-1 0 0,-1 0 0 0 0,1-1 1 0 0,0 1-1 0 0,-3 1-10 0 0,-1 2 27 0 0,-90 91 159 0 0,93-95-176 0 0,0 0-1 0 0,-1 0 1 0 0,1 0-1 0 0,0 0 1 0 0,-1-1-1 0 0,-1 1-9 0 0,2-1 8 0 0,0 0 1 0 0,0 1-1 0 0,0-1 0 0 0,1 1 1 0 0,-1 0-1 0 0,0 1-8 0 0,-1 1 6 0 0,-1-1-3 0 0,-22 9 9 0 0,8 0 31 0 0,19-12-41 0 0,-1 0 1 0 0,1-1-1 0 0,0 1 0 0 0,-1-1 1 0 0,0 0-1 0 0,1 0 1 0 0,-1 1-1 0 0,1-1 0 0 0,-2 0-2 0 0,3 0 0 0 0,-6 0 43 0 0,-8 0-22 0 0,14 0-20 0 0,0 0 0 0 0,0 0-1 0 0,0 0 1 0 0,0 0 0 0 0,0 0 0 0 0,0 0-1 0 0,0 0 1 0 0,0 0 0 0 0,-1 0 0 0 0,1 0-1 0 0,0 0 1 0 0,0 0 0 0 0,0 0 0 0 0,0 0-1 0 0,0 0 1 0 0,0 0 0 0 0,0 0 0 0 0,0 0-1 0 0,-1 0 1 0 0,1 0 0 0 0,0 0 0 0 0,0 0-1 0 0,0 0 1 0 0,0 0 0 0 0,0 0 0 0 0,0-1-1 0 0,0 1 1 0 0,0 0 0 0 0,0 0 0 0 0,0 0-1 0 0,-1 0 1 0 0,1 0 0 0 0,0 0 0 0 0,0 0-1 0 0,0 0 1 0 0,0 0 0 0 0,0 0 0 0 0,0-1-1 0 0,0 1 1 0 0,0 0 0 0 0,0 0 0 0 0,0 0-1 0 0,0 0 1 0 0,0 0 0 0 0,0 0 0 0 0,0 0-1 0 0,0 0 1 0 0,0-1 0 0 0,0 1 0 0 0,0 0-1 0 0,0 0 1 0 0,0 0 0 0 0,0 0 0 0 0,0 0-1 0 0,0 0 1 0 0,0 0 0 0 0,0-1-1 0 0,0 1 0 0 0,0 0 1 0 0,0-1-1 0 0,0 1 1 0 0,0 0-1 0 0,0 0 1 0 0,0-1-1 0 0,-1 1 0 0 0,1-1 1 0 0,0 1-1 0 0,0 0 1 0 0,0-1-1 0 0,0 1 1 0 0,1 0-1 0 0,-1-1 1 0 0,0 1-1 0 0,0 0 0 0 0,0-1 1 0 0,0 1-1 0 0,0 0 1 0 0,0 0-1 0 0,0-1 1 0 0,1 1-1 0 0,-1 0 1 0 0,0-1-1 0 0,0 1 0 0 0,0 0 1 0 0,1 0-1 0 0,-1-1 1 0 0,0 1-1 0 0,0 0 1 0 0,1 0-1 0 0,-1-1 1 0 0,0 1-1 0 0,9-8-13 0 0,2-9-38 0 0,-10 15 49 0 0,0 1 0 0 0,0-1 0 0 0,0 1 0 0 0,0 0 0 0 0,0-1 0 0 0,0 1 0 0 0,0 0 0 0 0,1 0 1 0 0,-1 0-1 0 0,0 0 0 0 0,1 0 0 0 0,0-1 2 0 0,15-4-43 0 0,-11-7 33 0 0,10 6-4 0 0,-6 1-12 0 0,-8 5 22 0 0,0 0 1 0 0,0 0-1 0 0,-1 0 0 0 0,1 0 1 0 0,0 0-1 0 0,0 0 0 0 0,0 0 1 0 0,0 1-1 0 0,0-1 0 0 0,0 1 1 0 0,0 0-1 0 0,0-1 1 0 0,0 1-1 0 0,0 0 4 0 0,2 0-5 0 0,-1 0 0 0 0,0 0 0 0 0,0-1 0 0 0,0 1 0 0 0,0-1 1 0 0,0 0-1 0 0,1 0 0 0 0,-1 0 0 0 0,0 0 0 0 0,-1 0 0 0 0,4-2 5 0 0,-4 2 0 0 0,1-1 0 0 0,0 1 0 0 0,0 0 0 0 0,0 0 0 0 0,0 0 0 0 0,0 0 0 0 0,0 1 0 0 0,0-1 0 0 0,1 1 1 0 0,-1-1-1 0 0,3 1 0 0 0,49 0 0 0 0,-51 0-4 0 0,0 1 0 0 0,0-1 1 0 0,0 0-1 0 0,0 1 0 0 0,0 0 1 0 0,0 0-1 0 0,0 0 0 0 0,-1 1 1 0 0,1-1-1 0 0,3 2 4 0 0,6 3-17 0 0,45 13 7 0 0,-49-15 10 0 0,1 0 0 0 0,-2 0 0 0 0,1 1 0 0 0,3 2 0 0 0,18 8 0 0 0,-25-13 0 0 0,-1-1 0 0 0,1 1 0 0 0,-1 0 0 0 0,1 0 0 0 0,-1 1 0 0 0,0-1 0 0 0,0 1 0 0 0,0 0 0 0 0,-1 0 0 0 0,1 0 0 0 0,-1 0 0 0 0,3 4 0 0 0,1 0 0 0 0,-1-1 0 0 0,-1 1 0 0 0,0 0 0 0 0,-1 1 0 0 0,1-1 0 0 0,-1 1 0 0 0,0 0 0 0 0,-1-1 0 0 0,4 10 0 0 0,-3-15 0 0 0,-3-1 0 0 0,-1-1 0 0 0,1 0 0 0 0,0 0 0 0 0,-1 1 0 0 0,1-1 0 0 0,-1 0 0 0 0,1 1 0 0 0,-1-1 0 0 0,1 1 0 0 0,-1-1 0 0 0,1 1 0 0 0,-1-1 0 0 0,1 1 0 0 0,-1-1 0 0 0,1 1 0 0 0,0 3 0 0 0,-1 0 0 0 0,1 0 0 0 0,0 0 0 0 0,-1 0 0 0 0,0 0 0 0 0,0 0 0 0 0,0 1 0 0 0,0 54 0 0 0,0-57 2 0 0,0 0 1 0 0,-1 0-1 0 0,1 0 1 0 0,0 0 0 0 0,-1 0-1 0 0,1 0 1 0 0,-1 0-1 0 0,0 0 1 0 0,0 0 0 0 0,0-1-1 0 0,0 1 1 0 0,0 0-1 0 0,0 0 1 0 0,0 0-3 0 0,-5 8 24 0 0,-1 9 4 0 0,-6 1 36 0 0,7-7-43 0 0,5-11-10 0 0,0 1 0 0 0,-1 0 0 0 0,1 0 1 0 0,-1-1-1 0 0,0 1 0 0 0,1 0 1 0 0,-1-1-1 0 0,0 0 0 0 0,-1 1-11 0 0,-13 16 84 0 0,3 1-9 0 0,-8-4-16 0 0,-7 7 17 0 0,26-21-69 0 0,0 0-1 0 0,-1 0 1 0 0,1-1 0 0 0,0 1 0 0 0,-1-1 0 0 0,0 1 0 0 0,1-1 0 0 0,-1 0 0 0 0,0 0 0 0 0,1 0 0 0 0,-1 0 0 0 0,0 0 0 0 0,0-1 0 0 0,0 1-7 0 0,-13 3 31 0 0,-2 6 10 0 0,10-4-29 0 0,-29 14 15 0 0,-2-4 103 0 0,-16 3-130 0 0,51-17 2 0 0,0-1 0 0 0,-1 0-1 0 0,1-1 1 0 0,-1 1 0 0 0,1-1-1 0 0,-1 0 1 0 0,1 0 0 0 0,-1 0-1 0 0,-1-1-1 0 0,-6 1-1 0 0,0 0 1 0 0,-41 0 5 0 0,17 0-40 0 0,24-2-52 0 0,-3-4 75 0 0,7 0-14 0 0,3 1-30 0 0,1 0-28 0 0,-1 0-43 0 0,-1-1-118 0 0,-1-2-107 0 0,-9-8-109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53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0 118 5728 0 0,'0'0'166'0'0,"0"0"-38"0"0,0 0 2 0 0,0 0 54 0 0,0 0 165 0 0,0 0 303 0 0,3 0 20 0 0,-1 0-613 0 0,1 0 81 0 0,0 0 63 0 0,12 0 630 0 0,-10-1-525 0 0,-2 0-175 0 0,-1 0-52 0 0,1-3 87 0 0,-1 0 6 0 0,0 0-6 0 0,1 2-14 0 0,-1 1-24 0 0,1 0 34 0 0,2 1 42 0 0,1-1 50 0 0,-2 2-130 0 0,-2-1-73 0 0,1 0-1 0 0,-1 0 0 0 0,0 0 1 0 0,1 0-1 0 0,-1 0 0 0 0,0 0 0 0 0,0-1 1 0 0,1 1-1 0 0,-1-1 0 0 0,0 1 1 0 0,2-2-53 0 0,1-6 220 0 0,-5 8-208 0 0,1-1 0 0 0,-1 0-1 0 0,0 1 1 0 0,0-1 0 0 0,1 1 0 0 0,-1-1 0 0 0,1 1-1 0 0,-1-1 1 0 0,1 1 0 0 0,-1 0 0 0 0,0-1 0 0 0,1 1 0 0 0,-1 0-1 0 0,1-1 1 0 0,0 1 0 0 0,-1 0 0 0 0,1-1 0 0 0,-1 1 0 0 0,1 0-1 0 0,-1 0 1 0 0,1 0 0 0 0,0 0 0 0 0,-1-1 0 0 0,1 1 0 0 0,-1 0-1 0 0,1 0 1 0 0,0 0 0 0 0,-1 0 0 0 0,1 0 0 0 0,0 1-1 0 0,-1-1 1 0 0,1 0-12 0 0,13-2 175 0 0,2-6 21 0 0,-1 0-9 0 0,-1 6-30 0 0,-1 1-43 0 0,2-7-3 0 0,-13 7-96 0 0,0 0 0 0 0,0-1 1 0 0,0 1-1 0 0,0 0 0 0 0,1 0 0 0 0,-1 1 0 0 0,0-1 1 0 0,1 0-1 0 0,-1 1 0 0 0,0-1 0 0 0,1 1 0 0 0,-1 0 1 0 0,3 0-16 0 0,6 1 54 0 0,11 0 1 0 0,-20-1-52 0 0,0-1-1 0 0,1 1 0 0 0,-1 0 0 0 0,0-1 1 0 0,1 1-1 0 0,-1-1 0 0 0,0 0 1 0 0,2 0-3 0 0,6-5 6 0 0,-8 4-2 0 0,0 1-1 0 0,-1 0 0 0 0,1 0 1 0 0,0 0-1 0 0,0 0 0 0 0,0 0 1 0 0,0 1-1 0 0,0-1 0 0 0,0 1 1 0 0,0-1-1 0 0,0 1 0 0 0,0 0 1 0 0,0-1-1 0 0,0 1-3 0 0,0 0 1 0 0,1 0 0 0 0,-1 0 0 0 0,0-1 0 0 0,0 1 0 0 0,0-1 0 0 0,1 1 0 0 0,-1-1 0 0 0,0 0 0 0 0,0 0 0 0 0,0 0 0 0 0,0 0 0 0 0,0 0 0 0 0,0 0-1 0 0,-1-1 4 0 0,1 1 0 0 0,0 0 0 0 0,0 0 0 0 0,0 0 0 0 0,0 0 0 0 0,0 0-1 0 0,0 1 1 0 0,1-1 0 0 0,-1 1 0 0 0,0-1 0 0 0,0 1 0 0 0,0 0 0 0 0,1 0-4 0 0,-1 0 43 0 0,1 0-34 0 0,-1 0-35 0 0,1 0-36 0 0,-1 0-36 0 0,0 0-37 0 0,1 0-37 0 0,-1 0-39 0 0,1 0-39 0 0,-1 0-39 0 0,1 0-41 0 0,-1 0-40 0 0,1 0-43 0 0,-1 0-41 0 0,0 0-44 0 0,1 0-43 0 0,5 0-1138 0 0,3 0-962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53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7568 0 0,'0'0'166'0'0,"0"0"29"0"0,0 0 14 0 0,0 0 39 0 0,0 0 115 0 0,0 0 48 0 0,0 0 6 0 0,0 0-12 0 0,0 0-73 0 0,0 0-38 0 0,0 0-6 0 0,0 0-4 0 0,0 0-18 0 0,0 0-8 0 0,3 0-2 0 0,20 0 210 0 0,-3 0-39 0 0,0 0-52 0 0,0 0-63 0 0,2 0-73 0 0,2 0-85 0 0,3 0-95 0 0,6 0-107 0 0,-32 0-279 0 0,-1 0-53 0 0,1 0-47 0 0,-1 0-42 0 0,1 0-141 0 0,-1 0-41 0 0,0 0-170 0 0,0 0-454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52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392 20 6240 0 0,'0'0'182'0'0,"0"0"-46"0"0,0 0-8 0 0,0 0 48 0 0,0 0 148 0 0,0 0 275 0 0,0 0 17 0 0,0 0-31 0 0,0 0-396 0 0,0 0 52 0 0,0 0 119 0 0,0 0-10 0 0,0 0-23 0 0,-4 0-79 0 0,-9 0-31 0 0,13 0-209 0 0,0 0 0 0 0,-1 0 0 0 0,1 0 1 0 0,0 0-1 0 0,0 0 0 0 0,-1 0 0 0 0,1 0 0 0 0,0 0 0 0 0,0 0 0 0 0,-1 0 0 0 0,1 0 0 0 0,0 0 0 0 0,-1 0 0 0 0,1 1 0 0 0,0-1 0 0 0,0 0 0 0 0,0 0 0 0 0,-1 0 0 0 0,1 0 0 0 0,0 1 0 0 0,0-1 0 0 0,0 0 0 0 0,-1 0 1 0 0,1 0-1 0 0,0 1 0 0 0,0-1-8 0 0,-13 13 204 0 0,13-13-197 0 0,-1 0 0 0 0,1 1 0 0 0,0-1 0 0 0,0 0 1 0 0,-1 0-1 0 0,1 0 0 0 0,0 0 0 0 0,0 1 0 0 0,0-1 0 0 0,0 0 1 0 0,-1 0-1 0 0,1 1 0 0 0,0-1 0 0 0,0 0 0 0 0,0 0 1 0 0,0 1-1 0 0,0-1 0 0 0,0 0 0 0 0,0 1 0 0 0,0-1 0 0 0,0 0 1 0 0,-1 0-1 0 0,1 1 0 0 0,0-1 0 0 0,1 0 0 0 0,-1 1-7 0 0,0-1 11 0 0,0 1-1 0 0,-1 0 1 0 0,1-1-1 0 0,0 1 1 0 0,0 0-1 0 0,0 0 0 0 0,0-1 1 0 0,0 1-1 0 0,-1 0 1 0 0,1-1-1 0 0,0 1 1 0 0,-1 0-1 0 0,1-1 0 0 0,0 1 1 0 0,-1-1-1 0 0,1 1 1 0 0,-1-1-1 0 0,1 1 1 0 0,-1 0-1 0 0,1-1 1 0 0,-1 0-1 0 0,0 1 0 0 0,1-1 1 0 0,-1 1-11 0 0,0-1 11 0 0,0 1-1 0 0,0-1 1 0 0,1 1 0 0 0,-1 0 0 0 0,0-1 0 0 0,1 1 0 0 0,-1 0-1 0 0,0-1 1 0 0,1 1 0 0 0,-1 0 0 0 0,1 0 0 0 0,-1 0 0 0 0,1-1-1 0 0,0 1 1 0 0,-1 0 0 0 0,1 0 0 0 0,0 0 0 0 0,-1 0 0 0 0,1 0-1 0 0,0 0 1 0 0,0-1 0 0 0,0 1 0 0 0,0 0 0 0 0,0 0 0 0 0,0 0-11 0 0,0 0 5 0 0,0 0 1 0 0,0-1 0 0 0,1 1-1 0 0,-1-1 1 0 0,0 1-1 0 0,0 0 1 0 0,0-1 0 0 0,0 1-1 0 0,-1 0 1 0 0,1-1 0 0 0,0 1-1 0 0,0-1 1 0 0,0 1 0 0 0,0 0-1 0 0,-1-1 1 0 0,1 1 0 0 0,0-1-1 0 0,0 1 1 0 0,-1-1-1 0 0,1 1 1 0 0,0-1 0 0 0,-1 1-1 0 0,1-1 1 0 0,-1 1 0 0 0,1-1-1 0 0,-1 1 1 0 0,1-1 0 0 0,-1 0-1 0 0,1 1 1 0 0,-1-1-1 0 0,1 0 1 0 0,-1 1-6 0 0,-7 4 82 0 0,1 11 40 0 0,-6 4-10 0 0,7 0-34 0 0,-7-1-12 0 0,6 1-2 0 0,-6 2-11 0 0,7 11-42 0 0,-14 13-1 0 0,-13 45 44 0 0,30-82-46 0 0,-1 0 1 0 0,0 0-1 0 0,-1 0 1 0 0,-2 3-9 0 0,-9 18 43 0 0,16-27-36 0 0,-1-1 0 0 0,0 1 0 0 0,1 0 1 0 0,0 0-1 0 0,-1 0 0 0 0,1 0 0 0 0,0-1-7 0 0,0 0 3 0 0,1 0 0 0 0,-2 0 0 0 0,1-1 0 0 0,0 1 0 0 0,0 0 0 0 0,-1 0 0 0 0,1-1 0 0 0,0 1 0 0 0,-1 0 0 0 0,0 0-3 0 0,-12 18 64 0 0,6-6-15 0 0,6-12-37 0 0,0 1-1 0 0,0 0 1 0 0,-1-1 0 0 0,1 1-1 0 0,-1 0 1 0 0,0-1 0 0 0,-1 2-12 0 0,-3 5 64 0 0,-7 17 0 0 0,-2-3 11 0 0,8-13-47 0 0,6 3 23 0 0,-1 1-5 0 0,-6 1-21 0 0,2-5-10 0 0,-1 4 32 0 0,6-11-40 0 0,0-1 0 0 0,0 1 0 0 0,-1 0 0 0 0,1-1 0 0 0,-1 1 0 0 0,0-1 0 0 0,-1 2-7 0 0,3-4 2 0 0,0 0 1 0 0,-1 0-1 0 0,1 1 0 0 0,0-1 1 0 0,0 0-1 0 0,0 0 1 0 0,-1 0-1 0 0,1 1 1 0 0,0-1-1 0 0,0 0 1 0 0,0 0-1 0 0,0 0 1 0 0,0 1-1 0 0,-1-1 1 0 0,1 0-1 0 0,0 1 0 0 0,0-1 1 0 0,0 0-1 0 0,0 0 1 0 0,0 1-1 0 0,0-1 1 0 0,0 0-1 0 0,0 0 1 0 0,0 1-1 0 0,0-1 1 0 0,0 0-3 0 0,0 5 9 0 0,0-3-3 0 0,1 0-1 0 0,-1 0 1 0 0,0 1-1 0 0,0-1 0 0 0,-1 0 1 0 0,1 1-1 0 0,0-1 1 0 0,-1 0-1 0 0,1 0 0 0 0,-1 0 1 0 0,0 2-6 0 0,-7 1 13 0 0,7-4-11 0 0,0-1-1 0 0,1 0 1 0 0,-1 1-1 0 0,1-1 1 0 0,-1 0 0 0 0,1 1-1 0 0,-1-1 1 0 0,1 1-1 0 0,0-1 1 0 0,-1 0 0 0 0,1 1-1 0 0,-1-1 1 0 0,1 1-1 0 0,0-1 1 0 0,-1 1-1 0 0,1 0 1 0 0,0-1 0 0 0,0 1-1 0 0,-1-1 1 0 0,1 1-1 0 0,0-1 1 0 0,0 1 0 0 0,0 0-1 0 0,0-1 1 0 0,0 1-1 0 0,0 0 1 0 0,0-1 0 0 0,0 1-1 0 0,0-1 1 0 0,0 1-1 0 0,0 0 1 0 0,0 0-2 0 0,1 7 8 0 0,-1-6-8 0 0,0 0 1 0 0,0 0-1 0 0,0 0 0 0 0,0 0 0 0 0,0 0 0 0 0,0 0 1 0 0,0 0-1 0 0,-1 0 0 0 0,1 0 0 0 0,-1 0 0 0 0,1 0 1 0 0,-2 2-1 0 0,2-4 0 0 0,-1 0 0 0 0,1 1 0 0 0,0-1 0 0 0,-1 0 0 0 0,1 1 1 0 0,-1-1-1 0 0,1 0 0 0 0,-1 0 0 0 0,1 1 0 0 0,-1-1 0 0 0,1 0 1 0 0,-1 0-1 0 0,1 0 0 0 0,-1 0 0 0 0,1 0 0 0 0,-1 0 0 0 0,1 1 1 0 0,-1-1-1 0 0,1 0-1 0 0,0 0 1 0 0,0 0 0 0 0,-1 0-1 0 0,1 0 1 0 0,0 0 0 0 0,0 0 0 0 0,-1 0-1 0 0,1 0 1 0 0,0 0 0 0 0,0 0-1 0 0,0 0 1 0 0,-1 0 0 0 0,1 0 0 0 0,0 0-1 0 0,0 0 1 0 0,0 0 0 0 0,-1 1 0 0 0,1-1-1 0 0,0 0 1 0 0,0 0 0 0 0,0 0-1 0 0,0 0 1 0 0,0 1 0 0 0,-1-1 0 0 0,1 0-1 0 0,0 0 1 0 0,0 0 0 0 0,0 1-1 0 0,0-1 1 0 0,0 0 0 0 0,0 0 0 0 0,0 0-1 0 0,0 1 1 0 0,0-1 0 0 0,0 0 0 0 0,0 0-1 0 0,0 1 1 0 0,-2 10 40 0 0,2 11 58 0 0,0-6-18 0 0,0-13 8 0 0,0-3-48 0 0,1-1-174 0 0,-1-1 83 0 0,1 0 60 0 0,-2-2 90 0 0,1 3-102 0 0,0-1-80 0 0,-1 0-2 0 0,1 1-36 0 0,0-1-41 0 0,0 1-46 0 0,0-1-51 0 0,0 0-56 0 0,0 1 3 0 0,0-1-48 0 0,0 1-43 0 0,0-1-38 0 0,0 0-130 0 0,0 0-37 0 0,0-5-1346 0 0</inkml:trace>
  <inkml:trace contextRef="#ctx0" brushRef="#br0" timeOffset="460.46">411 0 6392 0 0,'0'0'141'0'0,"0"0"23"0"0,0 0 12 0 0,0 0-57 0 0,0 0-11 0 0,0 0 37 0 0,0 0 122 0 0,0 0 223 0 0,0 0 20 0 0,0 0-14 0 0,0 0-66 0 0,0 0-22 0 0,3 3-6 0 0,10 11-20 0 0,-12-14-370 0 0,-1 0 0 0 0,0 0 0 0 0,0 0 0 0 0,0 1 0 0 0,0-1 0 0 0,1 0 0 0 0,-1 0 0 0 0,0 0 0 0 0,0 1 0 0 0,1-1 0 0 0,-1 0 0 0 0,0 0 0 0 0,0 0 0 0 0,1 0 0 0 0,-1 0 0 0 0,0 1-1 0 0,0-1 1 0 0,1 0 0 0 0,-1 0 0 0 0,0 0 0 0 0,0 0 0 0 0,1 0 0 0 0,-1 0 0 0 0,0 0 0 0 0,1 0 0 0 0,-1 0-12 0 0,13 0 281 0 0,-13 0-276 0 0,0 0 0 0 0,0 0 0 0 0,0 0 0 0 0,0 0-1 0 0,1 0 1 0 0,-1 0 0 0 0,0 0 0 0 0,0-1-1 0 0,0 1 1 0 0,0 0 0 0 0,0 0 0 0 0,0 0 0 0 0,0 0-1 0 0,0 1 1 0 0,1-1 0 0 0,-1 0 0 0 0,0 0 0 0 0,0 0-1 0 0,0 0 1 0 0,0 0 0 0 0,0 0 0 0 0,0 0 0 0 0,0 0-1 0 0,0 0 1 0 0,1 0 0 0 0,-1 0 0 0 0,0 0 0 0 0,0 0-1 0 0,0 0 1 0 0,0 0 0 0 0,0 0 0 0 0,0 0 0 0 0,0 1-1 0 0,0-1 1 0 0,0 0 0 0 0,0 0 0 0 0,0 0 0 0 0,0 0-1 0 0,0 0 1 0 0,0 0 0 0 0,0 0 0 0 0,0 0-1 0 0,0 1 1 0 0,1-1 0 0 0,-1 0 0 0 0,0 0 0 0 0,0 0-1 0 0,0 0 1 0 0,0 0 0 0 0,-1 0 0 0 0,1 0 0 0 0,0 0-1 0 0,0 1 1 0 0,0-1 0 0 0,0 0 0 0 0,0 0 0 0 0,0 0-5 0 0,0 4 95 0 0,0-1-59 0 0,0-1 1 0 0,-1 0-1 0 0,1 0 0 0 0,1 1 1 0 0,-1-1-1 0 0,0 0 1 0 0,0 0-1 0 0,1 1 1 0 0,-1-1-1 0 0,1 0 1 0 0,0 2-37 0 0,8 1 145 0 0,-9-5-135 0 0,1 1-1 0 0,-1-1 0 0 0,1 0 0 0 0,-1 1 0 0 0,1-1 0 0 0,-1 0 1 0 0,1 1-1 0 0,-1-1 0 0 0,1 1 0 0 0,-1-1 0 0 0,0 1 1 0 0,1-1-1 0 0,-1 1 0 0 0,0-1 0 0 0,1 1 0 0 0,-1-1 1 0 0,0 1-1 0 0,1-1 0 0 0,-1 1 0 0 0,0 0 0 0 0,0-1 1 0 0,0 1-1 0 0,0-1 0 0 0,0 1 0 0 0,0 0 0 0 0,0-1 1 0 0,0 1-1 0 0,0-1 0 0 0,0 1 0 0 0,0 0 0 0 0,0-1 1 0 0,0 1-10 0 0,0 0 11 0 0,0 0 0 0 0,0 0 0 0 0,0 0 1 0 0,0 0-1 0 0,0-1 0 0 0,0 1 1 0 0,0 0-1 0 0,0 0 0 0 0,1 0 0 0 0,-1 0 1 0 0,0-1-1 0 0,0 1 0 0 0,1 0 1 0 0,-1 0-1 0 0,1-1 0 0 0,-1 1 1 0 0,1 0-1 0 0,-1-1 0 0 0,1 1 0 0 0,-1 0 1 0 0,1-1-1 0 0,0 1 0 0 0,-1-1 1 0 0,1 1-1 0 0,0-1 0 0 0,0 1-11 0 0,-1-1 9 0 0,1 1 0 0 0,0-1-1 0 0,-1 1 1 0 0,1-1 0 0 0,0 1-1 0 0,-1 0 1 0 0,1-1 0 0 0,-1 1-1 0 0,1 0 1 0 0,-1-1 0 0 0,1 1 0 0 0,-1 0-1 0 0,1-1 1 0 0,-1 1 0 0 0,0 0-1 0 0,1 0 1 0 0,-1 0 0 0 0,0 0 0 0 0,0-1-1 0 0,0 1 1 0 0,0 0 0 0 0,0 0-1 0 0,0 0 1 0 0,0 0 0 0 0,0-1 0 0 0,0 1-9 0 0,0 2 15 0 0,1-1 1 0 0,-1 0-1 0 0,0 0 1 0 0,1 0-1 0 0,-1 0 1 0 0,1 0-1 0 0,-1 0 1 0 0,1 0 0 0 0,0 0-1 0 0,0-1 1 0 0,0 1-1 0 0,0 0 1 0 0,0 0-1 0 0,1 0-15 0 0,4 8 63 0 0,0 9 38 0 0,-1-9-62 0 0,10 22 85 0 0,0-1-48 0 0,-3-10-5 0 0,0 6 38 0 0,3 3-27 0 0,-3-9-9 0 0,0 6 36 0 0,3 3-27 0 0,-2-9-9 0 0,-2 6 40 0 0,-7-18-71 0 0,1 0 0 0 0,0 0 0 0 0,0 0 0 0 0,2 0-42 0 0,-1 0 45 0 0,-1-1 0 0 0,0 1 0 0 0,0 0 0 0 0,0 2-45 0 0,2 11 111 0 0,-1-2-27 0 0,0 1 14 0 0,1 1 41 0 0,26 49 179 0 0,-26-49-186 0 0,-6-17-103 0 0,0 0 0 0 0,1 0 0 0 0,0-1 0 0 0,0 1 0 0 0,0 0 0 0 0,3 3-29 0 0,10 18 141 0 0,-14-23-120 0 0,0 0-1 0 0,0 1 1 0 0,0-1-1 0 0,-1 1 1 0 0,1-1-1 0 0,-1 1 0 0 0,0-1 1 0 0,0 3-21 0 0,2 17 144 0 0,6-3-42 0 0,0-2 2 0 0,-7 2 40 0 0,-1-6-36 0 0,0 4-15 0 0,0-16-82 0 0,0 0-1 0 0,0 1 1 0 0,1-1 0 0 0,-1 0-1 0 0,1 0 1 0 0,-1 0-1 0 0,1 1 1 0 0,0-1-11 0 0,-1-1 7 0 0,1 0-1 0 0,-1 0 1 0 0,1-1 0 0 0,-1 1 0 0 0,1 0 0 0 0,-1-1-1 0 0,1 1 1 0 0,0 0 0 0 0,-1-1 0 0 0,1 1 0 0 0,0-1-1 0 0,-1 1 1 0 0,2 0-7 0 0,-2-1 4 0 0,1 0 1 0 0,-1 1-1 0 0,1-1 0 0 0,-1 1 0 0 0,1-1 0 0 0,-1 0 1 0 0,1 1-1 0 0,-1-1 0 0 0,1 1 0 0 0,-1-1 1 0 0,0 1-1 0 0,1 0 0 0 0,-1-1 0 0 0,0 1 0 0 0,0-1 1 0 0,1 1-1 0 0,-1-1 0 0 0,0 1 0 0 0,0 0 1 0 0,0-1-1 0 0,0 1 0 0 0,0 0 0 0 0,0-1 0 0 0,0 1 1 0 0,0-1-1 0 0,0 1 0 0 0,0 0 0 0 0,0-1 0 0 0,0 1-4 0 0,0 15 100 0 0,0-12-17 0 0,0-4-10 0 0,0 3-1 0 0,0 30 80 0 0,0-30-77 0 0,0-3-4 0 0,0 0-27 0 0,0 0-114 0 0,0 0-60 0 0,-4 0 4 0 0,1 0 50 0 0,-4 0-52 0 0,5 0 11 0 0,-1 0-180 0 0,3 0 9 0 0,-1 0-33 0 0,1-3-850 0 0,0-14-54 0 0</inkml:trace>
  <inkml:trace contextRef="#ctx0" brushRef="#br0" timeOffset="774.75">333 586 5400 0 0,'0'0'158'0'0,"0"0"-36"0"0,0 0 2 0 0,0 0 50 0 0,0 0 157 0 0,0-3 289 0 0,0-10 20 0 0,0 10-17 0 0,3 3-101 0 0,0 0-423 0 0,0 0 55 0 0,11 0 517 0 0,-8 0-412 0 0,-2 0-86 0 0,-2 0-136 0 0,-1 0-42 0 0,-1 0 12 0 0,0 0 0 0 0,0 0-1 0 0,0 0 1 0 0,0 0-1 0 0,0 0 1 0 0,1 0-1 0 0,-1 0 1 0 0,0 0 0 0 0,0 0-1 0 0,0 0 1 0 0,0 0-1 0 0,0 0 1 0 0,0 0-1 0 0,0 0 1 0 0,0 0 0 0 0,1 0-1 0 0,-1 0 1 0 0,0 0-1 0 0,0 0 1 0 0,0 0-1 0 0,0 0 1 0 0,0 0 0 0 0,0 0-1 0 0,0 0 1 0 0,0 0-1 0 0,0 0 1 0 0,1 0-1 0 0,-1-1 1 0 0,0 1 0 0 0,0 0-1 0 0,0 0 1 0 0,0 0-1 0 0,0 0 1 0 0,0 0-1 0 0,0 0 1 0 0,0 0 0 0 0,0 0-1 0 0,0 0 1 0 0,0 0-1 0 0,0-1 1 0 0,0 1-1 0 0,0 0 1 0 0,0 0 0 0 0,0 0-1 0 0,0 0 1 0 0,0 0-1 0 0,0 0 1 0 0,0 0-1 0 0,0-1 1 0 0,0 1 0 0 0,0 0-1 0 0,0 0 1 0 0,0 0-1 0 0,0 0 1 0 0,0 0-1 0 0,0 0 1 0 0,0 0-7 0 0,0-1 19 0 0,0 0 0 0 0,0 1 1 0 0,0-1-1 0 0,0 0 0 0 0,0 0 0 0 0,0 1 0 0 0,0-1 0 0 0,1 0 1 0 0,-1 1-1 0 0,0-1 0 0 0,0 0 0 0 0,0 1 0 0 0,1-1 1 0 0,-1 1-1 0 0,0-1 0 0 0,1 0 0 0 0,-1 1 0 0 0,1-1-19 0 0,0 1 23 0 0,-1-1-1 0 0,1 1 1 0 0,0-1-1 0 0,0 1 1 0 0,0-1-1 0 0,0 1 1 0 0,0 0-1 0 0,0 0 1 0 0,0-1-1 0 0,0 1 1 0 0,0 0-1 0 0,0 0 1 0 0,0 0-1 0 0,0 0 1 0 0,1 0-23 0 0,11-3 243 0 0,-7-3-60 0 0,-5 5-173 0 0,-1 0 1 0 0,1 0-1 0 0,-1 1 0 0 0,1-1 0 0 0,-1 0 1 0 0,1 1-1 0 0,-1-1 0 0 0,1 1 1 0 0,0-1-1 0 0,-1 1 0 0 0,1-1 1 0 0,0 1-1 0 0,0 0 0 0 0,-1-1 1 0 0,1 1-1 0 0,0 0 0 0 0,0-1 1 0 0,0 1-1 0 0,0 0 0 0 0,-1 0 1 0 0,1 0-1 0 0,0 0 0 0 0,0 0 1 0 0,0 0-1 0 0,0 0 0 0 0,0 0-10 0 0,15 0 162 0 0,-16 0-157 0 0,1 0 1 0 0,-1 0 0 0 0,0 0 0 0 0,0 0-1 0 0,1 0 1 0 0,-1 0 0 0 0,0 0 0 0 0,1 0-1 0 0,-1 0 1 0 0,0-1 0 0 0,0 1 0 0 0,1 0-1 0 0,-1 0 1 0 0,0 0 0 0 0,0 0 0 0 0,1 0-1 0 0,-1-1 1 0 0,0 1 0 0 0,0 0-1 0 0,0 0 1 0 0,1 0 0 0 0,-1 0 0 0 0,0-1-1 0 0,0 1 1 0 0,0 0 0 0 0,0 0-6 0 0,2-2 10 0 0,-1 1 0 0 0,1-1 0 0 0,-1 1 0 0 0,1-1 0 0 0,0 1 0 0 0,0 0-1 0 0,-1 0 1 0 0,1 0 0 0 0,0 0 0 0 0,0 0 0 0 0,0 1 0 0 0,0-1 0 0 0,0 1 0 0 0,0-1 0 0 0,0 1 0 0 0,0 0 0 0 0,0-1 0 0 0,1 1-10 0 0,-1 0 6 0 0,0 0 1 0 0,0 0 0 0 0,0 0-1 0 0,0-1 1 0 0,0 1-1 0 0,0-1 1 0 0,0 1 0 0 0,0-1-1 0 0,0 0 1 0 0,0 0 0 0 0,0 0-1 0 0,-1 0 1 0 0,2-1-7 0 0,-1 1 4 0 0,0-1 1 0 0,1 1-1 0 0,-1 0 1 0 0,0 0-1 0 0,0 0 1 0 0,0 0-1 0 0,1 1 0 0 0,-1-1 1 0 0,0 1-1 0 0,1-1 1 0 0,-1 1-1 0 0,1 0 1 0 0,1 0-5 0 0,1-1 0 0 0,0 1 0 0 0,0-1 0 0 0,0 0 0 0 0,0 0 0 0 0,-1 0 0 0 0,1-1 0 0 0,0 1 0 0 0,-1-1 0 0 0,1 0 0 0 0,3-3 0 0 0,-5 4 3 0 0,1 0 0 0 0,-1 0 1 0 0,1 0-1 0 0,-1 1 0 0 0,1-1 1 0 0,0 1-1 0 0,-1 0 0 0 0,1 0 1 0 0,0 0-1 0 0,0 1 0 0 0,0-1-3 0 0,7 1 28 0 0,2-1 50 0 0,-1 0-42 0 0,-4 0-50 0 0,-1 0-38 0 0,-1 0-27 0 0,-1 0-36 0 0,1 0-42 0 0,-1 0-45 0 0,0 0-5 0 0,-1 0-37 0 0,0 0-41 0 0,1 0-42 0 0,-1 0-46 0 0,1 0-47 0 0,-1 0-51 0 0,1 0-53 0 0,5 0-1011 0 0,2 0-878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0.5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8576 0 0,'0'0'197'0'0,"0"0"24"0"0,0 0 17 0 0,3 0-38 0 0,2 1-154 0 0,-5-1-43 0 0,31-17-12 0 0,-21 14 20 0 0,-1-1 67 0 0,1-2 104 0 0,-4 2-19 0 0,1 1 36 0 0,10 0 298 0 0,-17 3-472 0 0,1 0 0 0 0,-1 0-1 0 0,1 0 1 0 0,0 0-1 0 0,-1 0 1 0 0,1 0 0 0 0,0 0-1 0 0,-1 0 1 0 0,1 0 0 0 0,-1 0-1 0 0,1 0 1 0 0,0 0-1 0 0,-1-1 1 0 0,1 1 0 0 0,-1 0-1 0 0,1 0 1 0 0,0-1-1 0 0,-1 1 1 0 0,1 0 0 0 0,-1-1-1 0 0,1 1 1 0 0,-1-1 0 0 0,1 1-1 0 0,-1 0 1 0 0,0-1-1 0 0,1 1 1 0 0,-1-1 0 0 0,1 0-1 0 0,-1 1-24 0 0,0-1 35 0 0,1 0-1 0 0,-1 0 1 0 0,1 1-1 0 0,0-1 1 0 0,-1 0-1 0 0,1 1 1 0 0,-1-1-1 0 0,1 0 1 0 0,0 1-1 0 0,0-1 1 0 0,-1 1-1 0 0,1-1 1 0 0,1 1-35 0 0,1-2 87 0 0,7 0 17 0 0,-2 2-11 0 0,-1 0 31 0 0,4 0 68 0 0,-8 1-159 0 0,0-1 1 0 0,0-1 0 0 0,0 1-1 0 0,0 0 1 0 0,0-1-1 0 0,0 0 1 0 0,2 0-34 0 0,-4 1 13 0 0,-1-1 1 0 0,1 1-1 0 0,0-1 1 0 0,0 1-1 0 0,-1-1 1 0 0,1 1-1 0 0,0-1 1 0 0,-1 0-1 0 0,1 1 1 0 0,0-1-1 0 0,-1 0 1 0 0,1 0-1 0 0,-1 0-13 0 0,5-4 84 0 0,7 3-45 0 0,3 2-18 0 0,10 0 38 0 0,13 0 19 0 0,-22 0-89 0 0,-13 0-44 0 0,-2 0 4 0 0,-1 0-61 0 0,1 0-70 0 0,1 0-107 0 0,0 0-128 0 0,1 0-114 0 0,-1 0 72 0 0,0 0-44 0 0,2 0-593 0 0,-2 0-469 0 0,-1 0-892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0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5584 0 0,'0'0'165'0'0,"0"0"-44"0"0,0 0-5 0 0,0 0 44 0 0,0 0 136 0 0,0 0 256 0 0,0 0 22 0 0,0 0-16 0 0,0 0-72 0 0,0 0-34 0 0,0 0-4 0 0,0 0-34 0 0,0 0-140 0 0,0 0-68 0 0,0 0-12 0 0,0 0 22 0 0,0 0 100 0 0,0 0 41 0 0,0 0 10 0 0,4 0-33 0 0,6 2-169 0 0,-9-1-158 0 0,-1-1 1 0 0,1 0-1 0 0,-1 1 1 0 0,1-1-1 0 0,-1 1 1 0 0,0-1-1 0 0,1 1 1 0 0,-1 0-1 0 0,0-1 1 0 0,1 1-1 0 0,-1-1 1 0 0,0 1-1 0 0,0 0 1 0 0,1-1-1 0 0,-1 1 1 0 0,0-1-1 0 0,0 1 1 0 0,0 0-1 0 0,0-1 1 0 0,0 1-1 0 0,0 0 1 0 0,0 0-8 0 0,0-1 2 0 0,0 0 0 0 0,0 0 0 0 0,0 0 1 0 0,0 0-1 0 0,0 0 0 0 0,0 1 0 0 0,0-1 0 0 0,0 0 1 0 0,0 0-1 0 0,0 0 0 0 0,0 0 0 0 0,0 0 1 0 0,0 0-1 0 0,0 0 0 0 0,0 1 0 0 0,0-1 0 0 0,0 0 1 0 0,0 0-1 0 0,0 0 0 0 0,0 0 0 0 0,0 0 1 0 0,0 0-1 0 0,0 0 0 0 0,0 0 0 0 0,0 0 0 0 0,0 1 1 0 0,0-1-1 0 0,0 0 0 0 0,0 0 0 0 0,1 0 1 0 0,-1 0-1 0 0,0 0 0 0 0,0 0 0 0 0,0 0 0 0 0,0 0 1 0 0,0 0-1 0 0,0 0 0 0 0,0 0 0 0 0,0 0 1 0 0,0 0-1 0 0,1 0 0 0 0,-1 0 0 0 0,0 0 0 0 0,0 0 1 0 0,0 0-1 0 0,0 0 0 0 0,0 0 0 0 0,0 0 1 0 0,0 0-1 0 0,0 0 0 0 0,1 0 0 0 0,-1 0 0 0 0,0 0 1 0 0,0 0-1 0 0,0 0 0 0 0,0 0 0 0 0,0 0-2 0 0,9 0 75 0 0,2 0 57 0 0,3 0 80 0 0,8 0 165 0 0,-22 0-356 0 0,1 0 0 0 0,0 0 0 0 0,0 0 0 0 0,0 0 0 0 0,0 0 0 0 0,0 0 0 0 0,-1 0-1 0 0,1 0 1 0 0,0-1 0 0 0,0 1 0 0 0,0 0 0 0 0,-1-1 0 0 0,1 1 0 0 0,0 0 0 0 0,0-1 0 0 0,-1 1 0 0 0,1-1 0 0 0,0 1-1 0 0,-1-1 1 0 0,1 1 0 0 0,0-1 0 0 0,-1 0 0 0 0,1 1 0 0 0,-1-1 0 0 0,1 0 0 0 0,-1 0-21 0 0,6-5 226 0 0,8 3-77 0 0,6 4 21 0 0,17-1 99 0 0,-26-1-138 0 0,-1-3 39 0 0,0-2-21 0 0,2-1 69 0 0,5 4 58 0 0,-6 3-117 0 0,-1 0-41 0 0,7 0 17 0 0,62 0-35 0 0,-68 0-113 0 0,-6 0-34 0 0,2 0-238 0 0,-3 0 113 0 0,-1 0 70 0 0,1 0-28 0 0,-2 0 33 0 0,1 0-409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6:58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372 196 6992 0 0,'0'0'157'0'0,"0"0"23"0"0,0 0 12 0 0,0 0 5 0 0,0 0-3 0 0,0 0-2 0 0,0 0 0 0 0,0 0-3 0 0,0 0-12 0 0,0 0-7 0 0,0 0-2 0 0,0 0 12 0 0,0 0 50 0 0,0 0 24 0 0,0 0 2 0 0,-3 0-10 0 0,-10 0-38 0 0,12 0-200 0 0,1 0-1 0 0,0 0 1 0 0,-1 0-1 0 0,1 0 1 0 0,0 0-1 0 0,0 0 0 0 0,-1 0 1 0 0,1 0-1 0 0,0 0 1 0 0,-1 0-1 0 0,1 0 1 0 0,0 0-1 0 0,0 0 0 0 0,-1 1 1 0 0,1-1-1 0 0,0 0 1 0 0,0 0-1 0 0,0 0 1 0 0,-1 0-1 0 0,1 1 0 0 0,0-1 1 0 0,0 0-1 0 0,0 0 1 0 0,-1 0-1 0 0,1 1 1 0 0,0-1-8 0 0,-6 6 102 0 0,-13 13 266 0 0,14-14-303 0 0,2-2-59 0 0,-1 1 96 0 0,0 0-35 0 0,0-1-20 0 0,-3 8 28 0 0,0 6 66 0 0,-6-11-10 0 0,7 10-3 0 0,-7 7 0 0 0,6 10-3 0 0,-12 12 94 0 0,-14 27-14 0 0,24-41-102 0 0,0 6-23 0 0,1-4-12 0 0,2-12-27 0 0,4-13-14 0 0,0 0 0 0 0,0 1 1 0 0,0-1-1 0 0,1 1 0 0 0,0 3-27 0 0,-1 9 85 0 0,-6 1-15 0 0,2-3-18 0 0,-1 20 58 0 0,-6 0 29 0 0,7-3 12 0 0,-2-21-57 0 0,7-13-79 0 0,0 0-1 0 0,0 0 1 0 0,0-1-1 0 0,0 1 1 0 0,0 0 0 0 0,0 0-1 0 0,1 0 1 0 0,-1 0-1 0 0,1 0 1 0 0,0 1-1 0 0,-1-1 1 0 0,1 0 0 0 0,0 0-1 0 0,0 0-14 0 0,0 3 24 0 0,0 0 0 0 0,-1 0-1 0 0,0 0 1 0 0,0 0 0 0 0,0 0 0 0 0,-1-1-1 0 0,0 1 1 0 0,0-1 0 0 0,0 1 0 0 0,-2 3-24 0 0,3-7 11 0 0,1 1 0 0 0,-1 0 0 0 0,1-1 0 0 0,-1 1 0 0 0,1 0 1 0 0,0 0-1 0 0,0 0 0 0 0,0-1 0 0 0,0 1 0 0 0,0 0-11 0 0,0 0 11 0 0,0 0 1 0 0,0 0-1 0 0,0-1 0 0 0,-1 1 0 0 0,1 0 1 0 0,0 0-1 0 0,-1-1 0 0 0,1 1 0 0 0,-1 0 1 0 0,1 0-12 0 0,-7 8 53 0 0,6-9-40 0 0,0 1-1 0 0,0 0 0 0 0,0 0 0 0 0,0-1 0 0 0,0 1 0 0 0,0 0 0 0 0,1 0 1 0 0,-1 0-1 0 0,1 0 0 0 0,-1 0 0 0 0,1 0 0 0 0,-1 0 0 0 0,1 0 1 0 0,0 1-13 0 0,0-1 12 0 0,0 0 1 0 0,0 0 0 0 0,-1 1 0 0 0,1-1 0 0 0,-1 0 0 0 0,1 0 0 0 0,-1 0 0 0 0,0 0 0 0 0,0 0 0 0 0,0 0 0 0 0,0 0 0 0 0,0 0-1 0 0,-1 0-12 0 0,1 0 11 0 0,0 0 0 0 0,0 0 0 0 0,0 0 0 0 0,0 0 0 0 0,0 0 0 0 0,0 0 0 0 0,1 0 0 0 0,-1 0 0 0 0,1 0 0 0 0,-1 1 0 0 0,1-1 0 0 0,0 0 0 0 0,0 0-11 0 0,0 15 82 0 0,0-17-79 0 0,0 0 0 0 0,0 1 0 0 0,0-1 0 0 0,0 0 0 0 0,0 0 0 0 0,0 1 0 0 0,0-1 0 0 0,0 0 0 0 0,-1 0 0 0 0,1 1 0 0 0,0-1 0 0 0,0 0 1 0 0,0 1-1 0 0,0-1 0 0 0,0 0 0 0 0,0 0 0 0 0,-1 0 0 0 0,1 1 0 0 0,0-1 0 0 0,0 0 0 0 0,0 0 0 0 0,-1 0 0 0 0,1 1 0 0 0,0-1 0 0 0,0 0 1 0 0,-1 0-4 0 0,-12 13 82 0 0,13-13-79 0 0,0 1 0 0 0,0-1 0 0 0,-1 0 0 0 0,1 0 0 0 0,0 0 0 0 0,0 0 0 0 0,0 1 0 0 0,-1-1 0 0 0,1 0 0 0 0,0 0 0 0 0,0 1 0 0 0,0-1 0 0 0,0 0 0 0 0,0 0 0 0 0,0 1 0 0 0,-1-1 0 0 0,1 0 0 0 0,0 0 0 0 0,0 1 0 0 0,0-1 0 0 0,0 0 0 0 0,0 1 0 0 0,0-1 0 0 0,0 0 0 0 0,0 0 0 0 0,0 1-3 0 0,0 4 11 0 0,0 0 5 0 0,0 4 53 0 0,0-9-69 0 0,0 1 1 0 0,0 0 0 0 0,0 0 0 0 0,0 0 0 0 0,0 0 0 0 0,0-1 0 0 0,0 1 0 0 0,0 0 0 0 0,-1 0 0 0 0,1 0 0 0 0,0-1 0 0 0,0 1 0 0 0,-1 0 0 0 0,1 0 0 0 0,-1 0 1 0 0,1-1-2 0 0,-1 1 0 0 0,0-1 1 0 0,1 1 0 0 0,-1-1-1 0 0,0 0 1 0 0,0 1 0 0 0,1-1 0 0 0,-1 0-1 0 0,0 0 1 0 0,0 0 0 0 0,0 1-1 0 0,0-1 1 0 0,0 0 0 0 0,1 0-1 0 0,-1 0 1 0 0,0 0-1 0 0,-2 0 27 0 0,3 0-59 0 0,0 0-61 0 0,0 0-37 0 0,0 0-120 0 0,0 0-204 0 0,0 0 263 0 0,0 0-14 0 0,0 0-50 0 0,0 0-106 0 0,0 0-124 0 0,0 0-110 0 0,0 0 88 0 0,0 0-41 0 0,0 0-637 0 0,0 0-495 0 0,0 0-946 0 0</inkml:trace>
  <inkml:trace contextRef="#ctx0" brushRef="#br0" timeOffset="573.37">411 118 5728 0 0,'0'0'166'0'0,"0"0"54"0"0,0 0 119 0 0,0 0 49 0 0,0 0 11 0 0,0 0 15 0 0,0 0 64 0 0,0 0 30 0 0,0 0 4 0 0,3 0-39 0 0,2 0-331 0 0,3 0 27 0 0,-8-1-165 0 0,0 1 0 0 0,0 0 0 0 0,1 0 0 0 0,-1 0 1 0 0,0 0-1 0 0,0 0 0 0 0,0 0 0 0 0,0 0 0 0 0,0 0 1 0 0,0 0-1 0 0,0 0 0 0 0,1 0 0 0 0,-1 0 0 0 0,0 0 1 0 0,0 0-1 0 0,0 0 0 0 0,0 0 0 0 0,0 0 0 0 0,0 0 0 0 0,0 0 1 0 0,0 0-1 0 0,1 1 0 0 0,-1-1 0 0 0,0 0 0 0 0,0 0 1 0 0,0 0-1 0 0,0 0 0 0 0,0 0 0 0 0,0 0 0 0 0,0 0 1 0 0,0 0-1 0 0,0 0 0 0 0,0 0 0 0 0,0 0 0 0 0,0 0 0 0 0,1 1 1 0 0,-1-1-1 0 0,0 0 0 0 0,0 0 0 0 0,0 0 0 0 0,0 0 1 0 0,0 0-1 0 0,0 0 0 0 0,0 0 0 0 0,0 0 0 0 0,0 1 1 0 0,0-1-1 0 0,0 0 0 0 0,0 0 0 0 0,0 0 0 0 0,0 0 0 0 0,0 0 1 0 0,0 0-1 0 0,0 0 0 0 0,0 1 0 0 0,0-1 0 0 0,-1 0-4 0 0,1 0 11 0 0,0 1 0 0 0,0 0 0 0 0,0-1-1 0 0,0 1 1 0 0,0-1 0 0 0,0 1 0 0 0,0 0-1 0 0,1-1 1 0 0,-1 1 0 0 0,0-1 0 0 0,0 1-1 0 0,0 0 1 0 0,1-1 0 0 0,-1 1 0 0 0,0-1 0 0 0,0 1-1 0 0,1-1 1 0 0,-1 1 0 0 0,1-1 0 0 0,-1 1-1 0 0,0-1 1 0 0,1 1 0 0 0,-1-1 0 0 0,1 0-1 0 0,-1 1 1 0 0,1-1 0 0 0,-1 0 0 0 0,1 1-1 0 0,-1-1 1 0 0,1 0 0 0 0,0 0 0 0 0,-1 1-1 0 0,1-1 1 0 0,-1 0 0 0 0,1 0 0 0 0,0 0 0 0 0,-1 0-1 0 0,1 0 1 0 0,-1 0 0 0 0,1 0 0 0 0,0 0-1 0 0,0 0-10 0 0,-1 0 5 0 0,0 0-1 0 0,0 0 0 0 0,0 0 0 0 0,0 0 0 0 0,0 0 0 0 0,0 0 0 0 0,1 0 1 0 0,-1 0-1 0 0,0 0 0 0 0,0 0 0 0 0,0 0 0 0 0,0 0 0 0 0,0 0 1 0 0,0 0-1 0 0,0 0 0 0 0,0 0 0 0 0,1 0 0 0 0,-1 0 0 0 0,0 0 1 0 0,0 0-1 0 0,0 0 0 0 0,0 0 0 0 0,0 0 0 0 0,0 0 0 0 0,0 0 1 0 0,0 0-1 0 0,0 0 0 0 0,1 0 0 0 0,-1 1 0 0 0,0-1 0 0 0,0 0 1 0 0,0 0-1 0 0,0 0 0 0 0,0 0 0 0 0,0 0 0 0 0,0 0 0 0 0,0 0 1 0 0,0 0-1 0 0,0 0 0 0 0,0 1 0 0 0,0-1 0 0 0,0 0 0 0 0,0 0 1 0 0,0 0-1 0 0,0 0 0 0 0,0 0 0 0 0,0 0 0 0 0,0 0 0 0 0,0 0 1 0 0,0 1-1 0 0,0-1 0 0 0,0 0 0 0 0,0 0 0 0 0,0 0 0 0 0,0 0 1 0 0,0 0-1 0 0,0 0-4 0 0,0 1 15 0 0,0 0 1 0 0,0 0 0 0 0,0 0-1 0 0,0-1 1 0 0,1 1 0 0 0,-1 0-1 0 0,0 0 1 0 0,1 0 0 0 0,-1-1-1 0 0,0 1 1 0 0,1 0 0 0 0,-1-1-1 0 0,1 1 1 0 0,-1 0 0 0 0,1-1-1 0 0,-1 1 1 0 0,1 0 0 0 0,-1-1-1 0 0,1 1 1 0 0,0-1 0 0 0,-1 1-1 0 0,1-1 1 0 0,0 1-16 0 0,-1-1 16 0 0,1 0-1 0 0,0 1 0 0 0,-1-1 1 0 0,1 1-1 0 0,0 0 1 0 0,-1-1-1 0 0,1 1 0 0 0,-1-1 1 0 0,1 1-1 0 0,-1 0 1 0 0,1-1-1 0 0,-1 1 0 0 0,1 0 1 0 0,-1 0-1 0 0,0-1 1 0 0,1 1-1 0 0,-1 0 0 0 0,0 0 1 0 0,0-1-1 0 0,0 1 1 0 0,0 0-1 0 0,0 0 0 0 0,1 0-15 0 0,-2-1 4 0 0,1 0 0 0 0,0 0-1 0 0,0 0 1 0 0,0 0 0 0 0,0 0 0 0 0,0 1-1 0 0,0-1 1 0 0,0 0 0 0 0,0 0 0 0 0,0 0-1 0 0,0 0 1 0 0,0 0 0 0 0,0 0-1 0 0,0 0 1 0 0,0 1 0 0 0,0-1 0 0 0,0 0-1 0 0,0 0 1 0 0,0 0 0 0 0,0 0-1 0 0,0 0 1 0 0,1 0 0 0 0,-1 0 0 0 0,0 0-1 0 0,0 0 1 0 0,0 1 0 0 0,0-1-1 0 0,0 0 1 0 0,0 0 0 0 0,0 0 0 0 0,0 0-1 0 0,0 0 1 0 0,0 0 0 0 0,0 0-1 0 0,0 0 1 0 0,1 0 0 0 0,-1 0 0 0 0,0 0-1 0 0,0 0 1 0 0,0 0 0 0 0,0 0 0 0 0,0 0-1 0 0,0 0 1 0 0,0 0 0 0 0,0 0-1 0 0,1 0 1 0 0,-1 0 0 0 0,0 0 0 0 0,0 0-1 0 0,0 0 1 0 0,0 0 0 0 0,0 0-1 0 0,0 0 1 0 0,0 0 0 0 0,1 0 0 0 0,-1 0-1 0 0,0 0-3 0 0,7 1 71 0 0,1 3 37 0 0,18 15 343 0 0,-12-5-180 0 0,-6-5-127 0 0,-3-3-63 0 0,-2 0-45 0 0,0 0 13 0 0,-2-5-38 0 0,-1 0 0 0 0,0-1 0 0 0,1 1 0 0 0,-1 0 0 0 0,0 0 0 0 0,1-1 0 0 0,-1 1 0 0 0,1 0-1 0 0,-1-1 1 0 0,1 1 0 0 0,0 0 0 0 0,-1-1 0 0 0,1 1 0 0 0,0-1 0 0 0,-1 1 0 0 0,1-1-1 0 0,0 1 1 0 0,-1-1 0 0 0,1 1 0 0 0,0-1 0 0 0,0 0 0 0 0,0 1-11 0 0,5 2 37 0 0,-5-3-28 0 0,1 1 0 0 0,-1 0 0 0 0,0 0 0 0 0,0 0 0 0 0,0 0 0 0 0,0 0 0 0 0,0 0 0 0 0,0 0 0 0 0,0 0 0 0 0,-1 0 0 0 0,1 0 0 0 0,0 1 0 0 0,-1-1 0 0 0,1 0 0 0 0,-1 1 0 0 0,1-1-9 0 0,7 13 130 0 0,6-6-5 0 0,-13-7-117 0 0,0-1-1 0 0,1 1 1 0 0,-1-1-1 0 0,0 1 1 0 0,0 0 0 0 0,1-1-1 0 0,-1 1 1 0 0,0 0-1 0 0,0 0 1 0 0,0 0-1 0 0,0 0 1 0 0,0 0 0 0 0,0 0-1 0 0,0 0 1 0 0,0 0-1 0 0,0 1-7 0 0,5 11 72 0 0,-5-10-57 0 0,0 0 0 0 0,0-1 1 0 0,1 1-1 0 0,-1 0 0 0 0,1-1 1 0 0,0 1-1 0 0,0-1 0 0 0,0 1 1 0 0,0-1-16 0 0,2 2 26 0 0,0 1 1 0 0,-1 0-1 0 0,0 0 1 0 0,0 0-1 0 0,-1 0 1 0 0,1 0 0 0 0,-1 1-1 0 0,0 1-26 0 0,11 21 76 0 0,-10-24-67 0 0,0 0 15 0 0,0 1 0 0 0,0-1 0 0 0,-1 1-1 0 0,1 0 1 0 0,-1 0 0 0 0,0 1 0 0 0,0 1-24 0 0,2 4 25 0 0,1 6 55 0 0,1 0-1 0 0,0-1 1 0 0,9 15-80 0 0,1-2 96 0 0,-4 13 7 0 0,-4-16-38 0 0,-1-4 10 0 0,-6-17-57 0 0,1 0 0 0 0,-1 0 0 0 0,1-1 0 0 0,0 1 0 0 0,1 0 1 0 0,2 3-19 0 0,-3-4 25 0 0,1 0 0 0 0,-1 0 0 0 0,1 1 0 0 0,-1-1 0 0 0,-1 1 0 0 0,1-1 0 0 0,-1 1 0 0 0,1 0 1 0 0,-1 2-26 0 0,2 8 54 0 0,-1-10-32 0 0,0-1 1 0 0,0 1 0 0 0,0 0 0 0 0,1-1 0 0 0,-1 0 0 0 0,1 1 0 0 0,0-1-23 0 0,11 18 145 0 0,-7-2 15 0 0,6 0 7 0 0,-7-1 1 0 0,0-9-87 0 0,1 2 38 0 0,-4 5 40 0 0,-1-3-24 0 0,6 1 19 0 0,0 1-3 0 0,-6-2-21 0 0,-2-13-121 0 0,0-1 0 0 0,0 1-1 0 0,0 0 1 0 0,0 0 0 0 0,0 0 0 0 0,0 0 0 0 0,0 0 0 0 0,0-1 0 0 0,1 1 0 0 0,-1 0 0 0 0,0 0-1 0 0,1 0 1 0 0,-1-1 0 0 0,0 1 0 0 0,1 0 0 0 0,-1 0 0 0 0,1-1 0 0 0,-1 1 0 0 0,1-1-1 0 0,-1 1 1 0 0,1 0 0 0 0,0-1 0 0 0,-1 1 0 0 0,1-1 0 0 0,0 1 0 0 0,0-1-9 0 0,-1 1 8 0 0,1-1 0 0 0,0 1 1 0 0,-1-1-1 0 0,1 1 0 0 0,0-1 1 0 0,-1 1-1 0 0,1 0 0 0 0,-1-1 0 0 0,1 1 1 0 0,-1 0-1 0 0,1-1 0 0 0,-1 1 1 0 0,1 0-1 0 0,-1 0 0 0 0,0-1 0 0 0,1 1 1 0 0,-1 0-1 0 0,0 0 0 0 0,0 0 1 0 0,0 0-1 0 0,1-1 0 0 0,-1 1 1 0 0,0 0-1 0 0,0 0 0 0 0,0 0 0 0 0,-1 0-8 0 0,1 61 467 0 0,0-61-464 0 0,0 1 0 0 0,1-1 0 0 0,-1 1-1 0 0,0-1 1 0 0,0 1 0 0 0,1-1 0 0 0,-1 1 0 0 0,1-1-1 0 0,0 2-2 0 0,12 13 59 0 0,-13-16-57 0 0,0 1 0 0 0,0-1 0 0 0,1 0 1 0 0,-1 0-1 0 0,0 0 0 0 0,0 1 0 0 0,0-1 0 0 0,1 0 0 0 0,-1 0 0 0 0,0 0 0 0 0,0 1 0 0 0,0-1 0 0 0,0 0 1 0 0,1 0-1 0 0,-1 1 0 0 0,0-1 0 0 0,0 0 0 0 0,0 0 0 0 0,0 1 0 0 0,0-1 0 0 0,0 0 0 0 0,0 1 0 0 0,0-1 1 0 0,0 0-1 0 0,0 0 0 0 0,0 1-2 0 0,0 15 21 0 0,0-14-17 0 0,0 0 1 0 0,0-1-1 0 0,0 1 0 0 0,0 0 0 0 0,1 0 1 0 0,-1 0-1 0 0,0-1 0 0 0,1 1 1 0 0,0 0-1 0 0,-1 0-4 0 0,13 17 21 0 0,-12-17-17 0 0,0 0 1 0 0,-1-1-1 0 0,1 1 0 0 0,-1 0 0 0 0,0 0 1 0 0,0-1-1 0 0,1 1 0 0 0,-1 0 1 0 0,0 0-1 0 0,0 0-4 0 0,0 14 0 0 0,0-13-59 0 0,0-3-33 0 0,0 0-11 0 0,0 0-1 0 0,0 0 33 0 0,0 0-6 0 0,0 0-36 0 0,0 0-106 0 0,0 0-191 0 0,0 0 225 0 0,0 0-34 0 0,0 0-68 0 0,0 0 96 0 0,0 0-36 0 0,0 0-41 0 0,0 0-36 0 0,0 0-405 0 0,0 0 104 0 0,0 0-52 0 0,0 0-767 0 0,0 0-598 0 0,0 0-1141 0 0</inkml:trace>
  <inkml:trace contextRef="#ctx0" brushRef="#br0" timeOffset="913.21">118 880 6216 0 0,'0'0'133'0'0,"0"0"23"0"0,3 0 15 0 0,1 0-113 0 0,12 0 38 0 0,-15 0-93 0 0,0 0-1 0 0,0 0 1 0 0,0 0-1 0 0,0-1 1 0 0,0 1 0 0 0,-1 0-1 0 0,1 0 1 0 0,0-1-1 0 0,0 1 1 0 0,0 0 0 0 0,0-1-1 0 0,0 1 1 0 0,0-1-3 0 0,4-7 0 0 0,-5 8 0 0 0,1-1 0 0 0,-1 1 0 0 0,0-1 0 0 0,1 0 0 0 0,-1 1 0 0 0,0-1 0 0 0,1 1 0 0 0,-1 0 0 0 0,1-1 0 0 0,-1 1 0 0 0,1-1 0 0 0,-1 1 0 0 0,1 0 0 0 0,-1-1 0 0 0,1 1 0 0 0,-1 0 0 0 0,1-1 0 0 0,-1 1 0 0 0,1 0 0 0 0,0 0 0 0 0,-1 0 0 0 0,1 0 0 0 0,-1 0 0 0 0,1-1 0 0 0,0 1 0 0 0,-1 0 0 0 0,1 0 0 0 0,0 0 0 0 0,-1 0 0 0 0,1 1 0 0 0,-1-1 0 0 0,1 0 0 0 0,23-3 61 0 0,-14-1 18 0 0,-1 0 33 0 0,4-1 142 0 0,2-1 102 0 0,-4 1-49 0 0,8-4 156 0 0,17 3 93 0 0,3-7-83 0 0,0 6-32 0 0,-20 0-226 0 0,-7 2-59 0 0,-2 3-22 0 0,0 0 9 0 0,1 2 35 0 0,4 0-61 0 0,9 0 0 0 0,-17 0-84 0 0,0 0 0 0 0,0-1 0 0 0,0 0 0 0 0,1 0-33 0 0,12-6 67 0 0,1-1 18 0 0,-3 6-1 0 0,-9 2-133 0 0,-2 0 46 0 0,12 0 127 0 0,-11 0-100 0 0,-4 0-43 0 0,1 0-36 0 0,0 0-53 0 0,1 0-62 0 0,1 0-72 0 0,1 0-82 0 0,-6 0 70 0 0,0 0-40 0 0,2 0-396 0 0,0 0-275 0 0,3 0-636 0 0</inkml:trace>
  <inkml:trace contextRef="#ctx0" brushRef="#br0" timeOffset="1544.79">1232 137 6016 0 0,'0'0'133'0'0,"0"-3"23"0"0,-2 0-109 0 0,2 3-46 0 0,0 0 0 0 0,0 0 0 0 0,0-1 0 0 0,0 1 1 0 0,0 0-1 0 0,0 0 0 0 0,0 0 0 0 0,0 0 0 0 0,0 0 0 0 0,0 0 0 0 0,0 0 0 0 0,0-1 0 0 0,0 1 0 0 0,0 0 0 0 0,0 0 0 0 0,0 0 0 0 0,0 0 0 0 0,0 0 0 0 0,0-1 0 0 0,0 1 0 0 0,0 0 1 0 0,0 0-1 0 0,0 0 0 0 0,0 0 0 0 0,0 0 0 0 0,0-1 0 0 0,0 1 0 0 0,0 0 0 0 0,0 0 0 0 0,0 0 0 0 0,0 0 0 0 0,0 0 0 0 0,0 0 0 0 0,0 0 0 0 0,1-1 0 0 0,-1 1 0 0 0,0 0 1 0 0,0 0-1 0 0,0 0 0 0 0,0 0-1 0 0,7-5 70 0 0,6-2 77 0 0,7-9-119 0 0,-16 11-43 0 0,0 1 49 0 0,3-3 87 0 0,-1 1 65 0 0,-4 4-103 0 0,0 0 1 0 0,0 0 0 0 0,1 1-1 0 0,-1-1 1 0 0,0 1 0 0 0,0 0-1 0 0,1-1 1 0 0,-1 1-1 0 0,2 0-83 0 0,9-1 242 0 0,-12 2-223 0 0,-1 0-1 0 0,1 0 1 0 0,0 0 0 0 0,-1 1 0 0 0,1-1 0 0 0,0 0 0 0 0,-1 0 0 0 0,1-1-1 0 0,-1 1 1 0 0,1 0 0 0 0,0 0 0 0 0,-1 0 0 0 0,1 0 0 0 0,-1 0 0 0 0,1-1-1 0 0,0 1 1 0 0,-1 0 0 0 0,1 0 0 0 0,-1-1 0 0 0,1 1 0 0 0,-1 0-1 0 0,1-1 1 0 0,-1 1 0 0 0,1-1 0 0 0,-1 1 0 0 0,0-1 0 0 0,1 1 0 0 0,-1-1-1 0 0,0 1 1 0 0,1-1 0 0 0,-1 1 0 0 0,1-1-19 0 0,4-7 266 0 0,11 1 129 0 0,1-6-3 0 0,-17 13-378 0 0,0 0 1 0 0,0-1-1 0 0,0 1 1 0 0,0 0-1 0 0,1 0 0 0 0,-1 0 1 0 0,0-1-1 0 0,0 1 1 0 0,0 0-1 0 0,1 0 1 0 0,-1 0-1 0 0,0 0 1 0 0,0-1-1 0 0,1 1 1 0 0,-1 0-1 0 0,0 0 1 0 0,1 0-1 0 0,-1 0 0 0 0,0 0 1 0 0,0 0-1 0 0,1 0 1 0 0,-1 0-1 0 0,0 0 1 0 0,0 0-1 0 0,1 0 1 0 0,-1 0-15 0 0,5 0 124 0 0,-2 0-72 0 0,0 0 0 0 0,0 1 0 0 0,0-2-1 0 0,0 1 1 0 0,0 0 0 0 0,-1-1 0 0 0,1 1 0 0 0,0-1-1 0 0,2 0-51 0 0,5-6 136 0 0,-2 2-24 0 0,-1 2-4 0 0,1 2 23 0 0,1 0 52 0 0,4 1-77 0 0,-12 0-102 0 0,-1 0 0 0 0,0 0 0 0 0,0 0-1 0 0,1 0 1 0 0,-1 0 0 0 0,0 0 0 0 0,1 0-1 0 0,-1 0 1 0 0,0 1 0 0 0,0-1-1 0 0,1 0 1 0 0,-1 0 0 0 0,0 0 0 0 0,0 0-1 0 0,1 0 1 0 0,-1 0 0 0 0,0 1 0 0 0,0-1-1 0 0,1 0 1 0 0,-1 0 0 0 0,0 0 0 0 0,0 1-1 0 0,0-1 1 0 0,0 0 0 0 0,1 0 0 0 0,-1 1-4 0 0,16 12 80 0 0,4-2-14 0 0,-20-11-65 0 0,0 0 0 0 0,0 1 0 0 0,0-1 0 0 0,1 0 0 0 0,-1 0-1 0 0,0 0 1 0 0,0 0 0 0 0,0 0 0 0 0,0 0 0 0 0,0 0 0 0 0,0 0-1 0 0,0 1 1 0 0,0-1 0 0 0,0 0 0 0 0,0 0 0 0 0,0 0 0 0 0,0 0 0 0 0,0 0-1 0 0,1 0 1 0 0,-1 1 0 0 0,0-1 0 0 0,0 0 0 0 0,0 0 0 0 0,0 0-1 0 0,0 0 1 0 0,0 0 0 0 0,0 1 0 0 0,0-1 0 0 0,-1 0 0 0 0,1 0 0 0 0,0 0-1 0 0,0 0 1 0 0,0 0 0 0 0,0 0 0 0 0,0 1 0 0 0,0-1 0 0 0,0 0-1 0 0,0 0 1 0 0,0 0 0 0 0,0 0-1 0 0,-1 3 28 0 0,1-3-26 0 0,0 0 0 0 0,-1 0 0 0 0,1 1 0 0 0,0-1-1 0 0,0 0 1 0 0,0 0 0 0 0,0 0 0 0 0,0 0 0 0 0,0 0 0 0 0,0 0 0 0 0,0 0 0 0 0,0 0 0 0 0,0 1 0 0 0,0-1 0 0 0,0 0 0 0 0,0 0 0 0 0,0 0 0 0 0,0 0 0 0 0,0 0 0 0 0,1 0 0 0 0,-1 0 0 0 0,0 0 0 0 0,0 1 0 0 0,0-1 0 0 0,0 0 0 0 0,0 0 0 0 0,0 0 0 0 0,0 0 0 0 0,0 0 0 0 0,0 0 0 0 0,0 0 0 0 0,0 0-1 0 0,0 0 1 0 0,0 0 0 0 0,1 0 0 0 0,-1 0 0 0 0,0 0 0 0 0,0 1 0 0 0,0-1 0 0 0,0 0 0 0 0,0 0 0 0 0,0 0 0 0 0,0 0 0 0 0,0 0 0 0 0,1 0 0 0 0,-1 0 0 0 0,0 0 0 0 0,0 0 0 0 0,0 0 0 0 0,0 0 0 0 0,0 0 0 0 0,0 0 0 0 0,0 0 0 0 0,0 0 0 0 0,1 0 0 0 0,-1-1 0 0 0,0 1-2 0 0,4 0 33 0 0,-3 0-31 0 0,-1 0 1 0 0,0 0 0 0 0,0 0-1 0 0,1 0 1 0 0,-1 0 0 0 0,0 0 0 0 0,1 0-1 0 0,-1 0 1 0 0,0 0 0 0 0,1 0-1 0 0,-1 0 1 0 0,0 0 0 0 0,0 0 0 0 0,1 0-1 0 0,-1 0 1 0 0,0 0 0 0 0,1 0-1 0 0,-1 0 1 0 0,0 0 0 0 0,0 1 0 0 0,1-1-1 0 0,-1 0 1 0 0,0 0 0 0 0,0 0 0 0 0,1 0-1 0 0,-1 1 1 0 0,0-1 0 0 0,0 0-1 0 0,0 0 1 0 0,1 1 0 0 0,-1-1 0 0 0,0 0-1 0 0,0 0 1 0 0,0 1-3 0 0,1 3 18 0 0,0 0 0 0 0,0 1 1 0 0,-1-1-1 0 0,0 0 0 0 0,0 0 0 0 0,0 3-18 0 0,0 3 52 0 0,0-4-50 0 0,0 3 39 0 0,0 9 51 0 0,0-5-33 0 0,0 13 41 0 0,0-26-98 0 0,0 1 1 0 0,1-1-1 0 0,-1 1 1 0 0,0 0-1 0 0,0-1 1 0 0,0 1-1 0 0,0 0 1 0 0,0-1-1 0 0,0 1 1 0 0,0-1-1 0 0,-1 1 1 0 0,1 0-1 0 0,0-1 1 0 0,0 1-1 0 0,0-1 1 0 0,-1 1-1 0 0,1-1 1 0 0,0 1-1 0 0,-1 0 1 0 0,1-1-1 0 0,0 1 1 0 0,-1-1-1 0 0,1 0 1 0 0,0 1-1 0 0,-1-1 1 0 0,1 1-1 0 0,-1-1 1 0 0,1 0-1 0 0,-1 1 1 0 0,1-1 0 0 0,-1 0-1 0 0,0 1-2 0 0,-7 4 14 0 0,1 12 29 0 0,-6 2-32 0 0,7-2 2 0 0,-7-11 40 0 0,6 7-29 0 0,-1-7 7 0 0,7-6-30 0 0,1 0 0 0 0,-1 1 0 0 0,1-1 0 0 0,-1 0 0 0 0,1 0 0 0 0,0 1 0 0 0,-1-1 0 0 0,1 0 0 0 0,-1 1 0 0 0,1-1 1 0 0,0 0-1 0 0,-1 1 0 0 0,1-1 0 0 0,0 1 0 0 0,-1-1 0 0 0,1 1 0 0 0,0-1 0 0 0,0 1 0 0 0,0-1 0 0 0,-1 1 0 0 0,1-1 0 0 0,0 1 1 0 0,0-1-1 0 0,0 1 0 0 0,0-1 0 0 0,0 1 0 0 0,0-1 0 0 0,0 1 0 0 0,0-1 0 0 0,0 1 0 0 0,0 0-1 0 0,0-1 2 0 0,0 0 0 0 0,0 0-1 0 0,0 1 1 0 0,0-1-1 0 0,0 0 1 0 0,0 1 0 0 0,0-1-1 0 0,0 0 1 0 0,0 0 0 0 0,0 1-1 0 0,0-1 1 0 0,-1 0 0 0 0,1 0-1 0 0,0 1 1 0 0,0-1 0 0 0,0 0-1 0 0,0 0 1 0 0,0 1-1 0 0,-1-1 1 0 0,1 0 0 0 0,0 0-1 0 0,0 0 1 0 0,0 1 0 0 0,-1-1-1 0 0,1 0 1 0 0,0 0-2 0 0,-13 13 21 0 0,12-13-19 0 0,1 0 0 0 0,0 1-1 0 0,0-1 1 0 0,0 0-1 0 0,-1 0 1 0 0,1 0 0 0 0,0 1-1 0 0,0-1 1 0 0,0 0 0 0 0,-1 0-1 0 0,1 0 1 0 0,0 1 0 0 0,0-1-1 0 0,0 0 1 0 0,0 1 0 0 0,0-1-1 0 0,0 0 1 0 0,0 0-1 0 0,0 1 1 0 0,-1-1 0 0 0,1 0-1 0 0,0 0 1 0 0,0 1 0 0 0,0-1-1 0 0,0 0 1 0 0,0 1-2 0 0,1-1 2 0 0,-1 1-1 0 0,0 0 1 0 0,-1 0-1 0 0,1-1 1 0 0,0 1 0 0 0,0 0-1 0 0,0-1 1 0 0,0 1-1 0 0,0 0 1 0 0,-1 0 0 0 0,1-1-1 0 0,0 1 1 0 0,-1-1-1 0 0,1 1 1 0 0,0 0 0 0 0,-1-1-1 0 0,1 1-1 0 0,-1-1 4 0 0,0 1 0 0 0,1-1 0 0 0,-1 1 0 0 0,1-1 0 0 0,-1 0 0 0 0,0 1 0 0 0,1-1 0 0 0,-1 0 0 0 0,0 0 0 0 0,0 1 0 0 0,1-1 0 0 0,-1 0 0 0 0,0 0 0 0 0,1 0 0 0 0,-1 0 0 0 0,0 0 0 0 0,0 0-4 0 0,-2 0 73 0 0,3 0 12 0 0,0 0-11 0 0,0 3 8 0 0,0 10-3 0 0,0-10-11 0 0,0-3 4 0 0,0 0 15 0 0,0 0 27 0 0,0 0-12 0 0,0 0-6 0 0,3 0 6 0 0,0 0-95 0 0,1 0 44 0 0,16 0 232 0 0,-14 0-206 0 0,-3 0 67 0 0,0 0 0 0 0,10 0 0 0 0,-12 0-139 0 0,-1 1 1 0 0,0-1-1 0 0,0 0 1 0 0,1-1-1 0 0,-1 1 1 0 0,0 0-1 0 0,1 0 1 0 0,-1 0-1 0 0,0 0 1 0 0,0 0-1 0 0,1 0 1 0 0,-1 0 0 0 0,0 0-1 0 0,0 0 1 0 0,1-1-1 0 0,-1 1 1 0 0,0 0-1 0 0,0 0 1 0 0,1 0-1 0 0,-1 0 1 0 0,0-1-1 0 0,0 1 1 0 0,0 0-1 0 0,0 0 1 0 0,1 0 0 0 0,-1-1-6 0 0,13-12 153 0 0,-13 13-146 0 0,0 0 1 0 0,0-1-1 0 0,0 1 1 0 0,1 0-1 0 0,-1 0 0 0 0,0 0 1 0 0,0-1-1 0 0,0 1 1 0 0,1 0-1 0 0,-1 0 1 0 0,0 0-1 0 0,0 0 1 0 0,1 0-1 0 0,-1-1 0 0 0,0 1 1 0 0,0 0-1 0 0,1 0 1 0 0,-1 0-1 0 0,0 0 1 0 0,1 0-1 0 0,-1 0 0 0 0,0 0 1 0 0,0 0-1 0 0,1 0 1 0 0,-1 0-1 0 0,0 0-7 0 0,33 0 430 0 0,-33 0-424 0 0,0 0 1 0 0,1 0 0 0 0,-1 0 0 0 0,0 0 0 0 0,1 0 0 0 0,-1 0 0 0 0,0 0 0 0 0,0 0 0 0 0,1 0 0 0 0,-1 0 0 0 0,0-1 0 0 0,0 1 0 0 0,1 0-1 0 0,-1 0 1 0 0,0 0 0 0 0,0 0 0 0 0,1 0 0 0 0,-1-1 0 0 0,0 1 0 0 0,0 0 0 0 0,1 0 0 0 0,-1 0 0 0 0,0-1 0 0 0,0 1 0 0 0,0 0 0 0 0,0 0-7 0 0,7-7 28 0 0,-1 1-43 0 0,-2 2-96 0 0,0 4 11 0 0,-1 0 43 0 0,9 0-2 0 0,-10 0 57 0 0,0 1 0 0 0,0-2 1 0 0,-1 1-1 0 0,1 0 0 0 0,0 0 0 0 0,0-1 0 0 0,0 1 0 0 0,-1-1 0 0 0,1 1 1 0 0,0-1 1 0 0,14-12-12 0 0,-12 10-35 0 0,-1 3-34 0 0,6 0-152 0 0,1 0-59 0 0,26 0-723 0 0,-17 0 439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4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0 118 6272 0 0,'0'0'141'0'0,"0"0"23"0"0,0 0 11 0 0,4 0-29 0 0,-4 0-144 0 0,1 0-1 0 0,-1 0 0 0 0,1 0 1 0 0,0 0-1 0 0,-1 0 0 0 0,1 0 0 0 0,0 0 1 0 0,-1 0-1 0 0,1 0 0 0 0,-1 0 1 0 0,1-1-1 0 0,-1 1 0 0 0,1 0 0 0 0,0 0 1 0 0,-1-1-1 0 0,1 1 0 0 0,-1 0 1 0 0,1-1-1 0 0,-1 1 0 0 0,1 0 0 0 0,-1-1 1 0 0,0 1-1 0 0,1-1 0 0 0,-1 1 0 0 0,0-1 1 0 0,1 1-1 0 0,-1-1 0 0 0,1 0-1 0 0,0-7 84 0 0,-1 5 64 0 0,3-1 171 0 0,10-9 294 0 0,-13 13-588 0 0,1 0-1 0 0,-1 0 1 0 0,0 0-1 0 0,0 0 1 0 0,1-1-1 0 0,-1 1 1 0 0,0 0 0 0 0,0 0-1 0 0,0 0 1 0 0,0-1-1 0 0,1 1 1 0 0,-1 0-1 0 0,0 0 1 0 0,0-1-1 0 0,0 1 1 0 0,0 0-1 0 0,0-1 1 0 0,0 1-1 0 0,0 0 1 0 0,0 0-1 0 0,0-1 1 0 0,1 1-1 0 0,-1 0 1 0 0,0 0-1 0 0,-1-1 1 0 0,1 1-25 0 0,3-10 411 0 0,2 6-35 0 0,4-2-14 0 0,-3-7 135 0 0,7 7-7 0 0,-7-2-178 0 0,-2 2-29 0 0,9 4-42 0 0,-2 0-35 0 0,-3-6 44 0 0,-5 4-99 0 0,3 0 40 0 0,0 3-29 0 0,2 0 36 0 0,28 1 120 0 0,-34 0-304 0 0,0 0 0 0 0,0 0 0 0 0,-1 0 0 0 0,1 0 0 0 0,0 1 0 0 0,0-1 0 0 0,0 0 0 0 0,-1 1 0 0 0,1 0 0 0 0,0-1-14 0 0,17 13 78 0 0,-13-10-72 0 0,-5-2-4 0 0,0-1 1 0 0,0 0-1 0 0,0 0 0 0 0,-1 1 0 0 0,1-1 0 0 0,0 1 0 0 0,0-1 1 0 0,-1 1-1 0 0,1-1 0 0 0,0 1 0 0 0,-1-1 0 0 0,1 1 1 0 0,-1 0-1 0 0,1-1 0 0 0,-1 1 0 0 0,1 0 0 0 0,-1 0 0 0 0,1-1 1 0 0,-1 1-1 0 0,0 0 0 0 0,1 0 0 0 0,-1 0-2 0 0,3 5 13 0 0,13 14-2 0 0,-14-18-9 0 0,0 0 1 0 0,0 0-1 0 0,0 0 1 0 0,0 1-1 0 0,-1-1 1 0 0,1 1-1 0 0,-1-1 1 0 0,0 1-1 0 0,0 0 1 0 0,0-1 0 0 0,0 1-1 0 0,0 0 1 0 0,0 0-1 0 0,-1 0 1 0 0,0-1-1 0 0,1 1 1 0 0,-1 0-1 0 0,0 0 1 0 0,0 0-1 0 0,-1 0 1 0 0,1 0-3 0 0,0-1 3 0 0,0 1 1 0 0,0-1-1 0 0,1 0 0 0 0,-1 0 1 0 0,1 0-1 0 0,-1 0 0 0 0,1 1 1 0 0,0-1-1 0 0,0 0 0 0 0,0 0 1 0 0,0 0-1 0 0,0-1 0 0 0,1 1-3 0 0,-1 0 3 0 0,0 0-1 0 0,0 0 0 0 0,0 0 1 0 0,0 0-1 0 0,0 0 1 0 0,0 0-1 0 0,-1 0 1 0 0,1 1-1 0 0,0-1 0 0 0,-1 0 1 0 0,0 0-1 0 0,0 0 1 0 0,0 1-3 0 0,1 21 27 0 0,-1 22 14 0 0,-4-22-45 0 0,-4-7 7 0 0,7-16 1 0 0,0 1 0 0 0,0 0-1 0 0,0-1 1 0 0,0 1 0 0 0,1 0 0 0 0,-1 0 0 0 0,1 0 0 0 0,-1 0 0 0 0,1 0-1 0 0,-1 0 1 0 0,1 0 0 0 0,0 0 0 0 0,0 0-4 0 0,0 6 9 0 0,1-5-9 0 0,-1 0 0 0 0,0-1 0 0 0,0 1 0 0 0,0 0 1 0 0,-1-1-1 0 0,1 1 0 0 0,-1 0 0 0 0,1-1 0 0 0,-1 1 1 0 0,0 1-1 0 0,-12 15 10 0 0,6-2 33 0 0,-6-11-32 0 0,7 10-11 0 0,-7 4 0 0 0,6-4 0 0 0,-6-9 0 0 0,5 6-3 0 0,8-11 4 0 0,-1-1 0 0 0,1 0 0 0 0,-1 1-1 0 0,0-1 1 0 0,1 0 0 0 0,-1 0 0 0 0,0 0 0 0 0,0 1 0 0 0,0-1-1 0 0,0 0 1 0 0,0 0 0 0 0,0 0 0 0 0,0 0 0 0 0,0-1-1 0 0,0 1 1 0 0,-1 0-1 0 0,-14 6 43 0 0,9 6-32 0 0,-6-7-1 0 0,13-5-6 0 0,0 0-1 0 0,-1-1 1 0 0,1 1-1 0 0,-1 0 1 0 0,1 0 0 0 0,0 0-1 0 0,0-1 1 0 0,-1 1-1 0 0,1 0 1 0 0,0 0-1 0 0,0 0 1 0 0,0 0-1 0 0,0 0 1 0 0,0-1 0 0 0,0 1-4 0 0,0-1 1 0 0,0 0 0 0 0,0 1 0 0 0,0-1 0 0 0,0 0 0 0 0,0 0 0 0 0,0 0 1 0 0,0 0-1 0 0,0 0 0 0 0,0 0 0 0 0,0 0 0 0 0,0 0 0 0 0,0 1 0 0 0,0-1 1 0 0,0 0-1 0 0,0 0 0 0 0,0 0 0 0 0,0 0 0 0 0,0 0 0 0 0,0 0 1 0 0,0 0-1 0 0,0 0 0 0 0,0 1 0 0 0,0-1 0 0 0,0 0 0 0 0,0 0 0 0 0,0 0 1 0 0,0 0-1 0 0,0 0 0 0 0,0 0 0 0 0,0 0 0 0 0,0 0 0 0 0,-1 0 0 0 0,1 0 1 0 0,0 0-1 0 0,0 1 0 0 0,0-1 0 0 0,0 0 0 0 0,0 0 0 0 0,0 0 0 0 0,0 0 1 0 0,0 0-1 0 0,0 0 0 0 0,-1 0 0 0 0,1 0 0 0 0,0 0 0 0 0,0 0 0 0 0,0 0 1 0 0,0 0-1 0 0,0 0 0 0 0,0 0 0 0 0,0 0 0 0 0,-1 0 0 0 0,1 0 0 0 0,0 0 1 0 0,0 0-1 0 0,0 0 0 0 0,0 0-1 0 0,-13 0 71 0 0,10 0 1 0 0,3 0 0 0 0,0 0 4 0 0,0 0 17 0 0,0 0 10 0 0,0 0 1 0 0,0 0 0 0 0,0 0 0 0 0,0 0 0 0 0,0 0 0 0 0,0 0-2 0 0,3 0-4 0 0,29 0 94 0 0,-31 0-189 0 0,-1 0 1 0 0,0 0-1 0 0,1 0 1 0 0,-1 0-1 0 0,0 0 1 0 0,0-1 0 0 0,1 1-1 0 0,-1 0 1 0 0,0 0-1 0 0,1 0 1 0 0,-1 0 0 0 0,0 0-1 0 0,0 0 1 0 0,1 0-1 0 0,-1 0 1 0 0,0-1 0 0 0,0 1-1 0 0,0 0 1 0 0,1 0-1 0 0,-1 0 1 0 0,0-1 0 0 0,0 1-1 0 0,0 0 1 0 0,1 0-1 0 0,-1 0 1 0 0,0-1-4 0 0,1 0 12 0 0,0 0-5 0 0,1-1 1 0 0,-1 1 0 0 0,0 0 0 0 0,1 0-1 0 0,-1 0 1 0 0,1 0 0 0 0,-1 0 0 0 0,1 0 0 0 0,0 0-1 0 0,-1 1 1 0 0,1-1 0 0 0,1 0-8 0 0,14-1 122 0 0,58 2 43 0 0,-73 0-160 0 0,0 0 0 0 0,1-1 0 0 0,-1 1 0 0 0,0 0 0 0 0,0-1 0 0 0,0 0 0 0 0,0 1 0 0 0,0-1 0 0 0,0 0 0 0 0,0 0 0 0 0,0 0 0 0 0,0 0 0 0 0,0-1-5 0 0,0 1 0 0 0,0 0 0 0 0,0 0 0 0 0,0 0 0 0 0,0 0 0 0 0,0 0 0 0 0,0 0 1 0 0,0 0-1 0 0,0 1 0 0 0,0-1 0 0 0,1 1 0 0 0,-1 0 0 0 0,0 0 1 0 0,1-1-1 0 0,25 1 25 0 0,-10 0-44 0 0,-2 0-45 0 0,0 0-64 0 0,-10 0 21 0 0,0-1-82 0 0,0 0-74 0 0,0 0-67 0 0,-2-1-56 0 0,1 0-51 0 0,0 1-41 0 0,-1-1-34 0 0,1-1-178 0 0,3 0-387 0 0,2 1-814 0 0,3 1-1075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5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5904 0 0,'0'0'169'0'0,"0"0"-32"0"0,0 0 7 0 0,0 0 64 0 0,0 0 188 0 0,4 0 344 0 0,20 0 334 0 0,-16 0-640 0 0,-4 0 168 0 0,-1 0-68 0 0,1 0-352 0 0,-2 0-105 0 0,1 1 1 0 0,-1-1-1 0 0,0 0 1 0 0,0 0 0 0 0,1 0-1 0 0,-1-1 1 0 0,0 1-1 0 0,0-1 1 0 0,1 1-1 0 0,-1-1 1 0 0,1 0-78 0 0,3-7 319 0 0,-6 7-300 0 0,0 1 1 0 0,1-1 0 0 0,-1 0 0 0 0,0 1-1 0 0,1-1 1 0 0,-1 1 0 0 0,0-1 0 0 0,1 1-1 0 0,-1 0 1 0 0,1-1 0 0 0,-1 1 0 0 0,1-1-1 0 0,-1 1 1 0 0,1 0 0 0 0,-1-1 0 0 0,1 1-1 0 0,0 0 1 0 0,-1 0 0 0 0,1 0 0 0 0,-1-1-1 0 0,1 1 1 0 0,-1 0 0 0 0,1 0 0 0 0,0 0-1 0 0,-1 0 1 0 0,1 0 0 0 0,0 0 0 0 0,-1 0-1 0 0,1 0 1 0 0,-1 0 0 0 0,1 0 0 0 0,0 0-20 0 0,14 1 360 0 0,12-1 227 0 0,-10-4-282 0 0,-13 2-224 0 0,2-2-3 0 0,2-1 28 0 0,-1 2 27 0 0,0 1 56 0 0,3 2 101 0 0,3 0-113 0 0,-13 0-172 0 0,1 0 0 0 0,-1 0 0 0 0,0 0 1 0 0,1 0-1 0 0,-1 0 0 0 0,0 0 0 0 0,0 0 0 0 0,1 0 0 0 0,-1 0 0 0 0,0 0 0 0 0,0-1 0 0 0,1 1 0 0 0,-1 0 0 0 0,0 0 0 0 0,0 0 0 0 0,1 0 1 0 0,-1 0-1 0 0,0-1 0 0 0,0 1 0 0 0,1 0 0 0 0,-1 0 0 0 0,0 0 0 0 0,0-1 0 0 0,0 1 0 0 0,0 0 0 0 0,1 0-5 0 0,12-13 122 0 0,-13 12-119 0 0,0 1 1 0 0,0 0 0 0 0,0 0 0 0 0,0-1 0 0 0,1 1 0 0 0,-1 0-1 0 0,0 0 1 0 0,0 0 0 0 0,1 0 0 0 0,-1-1 0 0 0,0 1 0 0 0,0 0 0 0 0,1 0-1 0 0,-1 0 1 0 0,0 0 0 0 0,0 0 0 0 0,1 0 0 0 0,-1-1 0 0 0,0 1-1 0 0,0 0 1 0 0,1 0 0 0 0,-1 0 0 0 0,0 0 0 0 0,1 0 0 0 0,-1 0 0 0 0,0 0-4 0 0,16 0 20 0 0,20 0-86 0 0,-32 0-4 0 0,-4 0 9 0 0,0 0-29 0 0,0 0-67 0 0,0 0-167 0 0,0 0-304 0 0,0 0-32 0 0,0 0-4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42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1 7424 0 0,'0'0'166'0'0,"0"0"29"0"0,0 0 12 0 0,0 0-67 0 0,0 0-3 0 0,0 0 59 0 0,0 0 176 0 0,0 0 323 0 0,0 0 29 0 0,0 0-298 0 0,0 0-172 0 0,0 0-41 0 0,0 0 52 0 0,0 0 126 0 0,0 0-20 0 0,-3 2-23 0 0,2-1-309 0 0,-1 2 32 0 0,-4 5 40 0 0,3-1 5 0 0,2-1 30 0 0,1 2 79 0 0,-3 5-39 0 0,-8 1-47 0 0,8-10-56 0 0,2 0-37 0 0,2 5-15 0 0,-1-6-4 0 0,1 21 99 0 0,-1 23 147 0 0,-3-23-139 0 0,-3-8-38 0 0,4-12-72 0 0,1-1 0 0 0,0 0 1 0 0,0 1-1 0 0,0-1 0 0 0,0 1 1 0 0,1 0-1 0 0,-1-1 1 0 0,1 2-25 0 0,0 15 161 0 0,0-2-42 0 0,0-3-40 0 0,0-2-41 0 0,-2 6 37 0 0,-5-2-27 0 0,1-1 5 0 0,5 0 27 0 0,0 1 83 0 0,1 19 209 0 0,3-23-239 0 0,2-5-107 0 0,-4-7-26 0 0,0 1 1 0 0,0-1-1 0 0,0 1 0 0 0,0-1 1 0 0,0 1-1 0 0,-1 0 0 0 0,1-1 1 0 0,-1 1-1 0 0,1 0 0 0 0,-1-1 1 0 0,1 1-1 0 0,-1 0 0 0 0,0-1 1 0 0,0 1-1 0 0,0 0 0 0 0,0-1 0 0 0,0 1 0 0 0,0-1 0 0 0,0 1 0 0 0,0-1 0 0 0,1 1 0 0 0,-1-1 0 0 0,1 1 0 0 0,-1-1 0 0 0,1 1 0 0 0,10 14 0 0 0,-11-14 0 0 0,1-1 0 0 0,-1 0 0 0 0,1 1 0 0 0,-1-1 0 0 0,0 1 0 0 0,0-1 0 0 0,0 1 0 0 0,0-1 0 0 0,0 1 0 0 0,0 0 0 0 0,0 47 0 0 0,0-36 10 0 0,0-10 44 0 0,0-3 10 0 0,0 0 0 0 0,0 0-38 0 0,0 0-44 0 0,0 0-48 0 0,0 0-95 0 0,0 0-167 0 0,0 0 174 0 0,0 0-36 0 0,0 0-65 0 0,0 0 84 0 0,0 0-34 0 0,0 0-36 0 0,0 0-34 0 0,0 0-368 0 0,0 0 92 0 0,0 0-47 0 0,0 0-699 0 0,0 0-549 0 0,0 0-1045 0 0</inkml:trace>
  <inkml:trace contextRef="#ctx0" brushRef="#br0" timeOffset="270.2">1 394 6448 0 0,'0'0'190'0'0,"2"0"-10"0"0,19 0-136 0 0,-10 0 80 0 0,-6 0 106 0 0,-2 0-67 0 0,1 0 35 0 0,2-3 597 0 0,-1-2-454 0 0,1 1 39 0 0,2 1 44 0 0,3 2 51 0 0,-1-1-92 0 0,-7-3-42 0 0,5-2 111 0 0,14 1 90 0 0,-16 1-276 0 0,-1-1-37 0 0,8 3-34 0 0,-10 2-166 0 0,-1 1 0 0 0,0-1 1 0 0,1 0-1 0 0,-1 0 0 0 0,0 0 1 0 0,1 0-1 0 0,-1 0 0 0 0,0 0 1 0 0,0 0-1 0 0,0-1 0 0 0,0 1 1 0 0,2-3-30 0 0,-2 3 30 0 0,0-1 0 0 0,0 0 1 0 0,0 1-1 0 0,0-1 1 0 0,1 1-1 0 0,-1-1 1 0 0,0 1-1 0 0,2 0-30 0 0,20-6 169 0 0,-20 6-140 0 0,0 0 0 0 0,0 0 0 0 0,1 0 0 0 0,-1-1-1 0 0,0 0 1 0 0,0 1 0 0 0,1-2-29 0 0,-1 0 32 0 0,-1 1 1 0 0,1 0-1 0 0,0 0 0 0 0,0 0 0 0 0,0 1 1 0 0,0-1-1 0 0,0 1 0 0 0,1 0-32 0 0,8-3 80 0 0,3-1 24 0 0,-3 0-53 0 0,10 2-38 0 0,-19 3-13 0 0,0 0 0 0 0,0-1 0 0 0,0 1 0 0 0,0-1 0 0 0,0 0 0 0 0,0 0 0 0 0,0-1 0 0 0,0 1 0 0 0,0-1 0 0 0,-1 1 0 0 0,3-3 0 0 0,9 0-34 0 0,8 5-121 0 0,-14-1 50 0 0,-5 0 2 0 0,2 1 24 0 0,4-1-38 0 0,-7 0 31 0 0,0 0-45 0 0,-1-1-24 0 0,1 1-49 0 0,-1-1-57 0 0,0 0-65 0 0,0 0 25 0 0,0 0-44 0 0,-1 0-38 0 0,1-1-35 0 0,0 1-121 0 0,0-1-34 0 0,4-4-1264 0 0</inkml:trace>
  <inkml:trace contextRef="#ctx0" brushRef="#br0" timeOffset="620.59">673 312 5328 0 0,'0'0'116'0'0,"0"0"17"0"0,0 0 12 0 0,0 3-14 0 0,-3 10-104 0 0,-4-3-11 0 0,3-6 44 0 0,2-2 63 0 0,1-1 144 0 0,-2-1 245 0 0,0 0-325 0 0,-4 3 153 0 0,5 0-128 0 0,1 2 88 0 0,1-3-96 0 0,0 1 44 0 0,-3 0 161 0 0,-3 2-178 0 0,4-3-130 0 0,-1 0 0 0 0,1 1 0 0 0,0-1 0 0 0,0 0 0 0 0,0 1 0 0 0,0-1 0 0 0,0 1 0 0 0,1 0 0 0 0,-2 2-101 0 0,0 12 334 0 0,3-13-255 0 0,0-1-49 0 0,1-1 0 0 0,-1 0 0 0 0,0 1 0 0 0,-1-1 0 0 0,1 1 0 0 0,0-1 0 0 0,-1 1 0 0 0,1-1 0 0 0,-2 2-30 0 0,-3 5 67 0 0,4-8-49 0 0,0 1-1 0 0,0-1 0 0 0,0 1 1 0 0,0-1-1 0 0,1 1 1 0 0,-1 0-1 0 0,0-1 0 0 0,1 1 1 0 0,0 0-1 0 0,-1 0 1 0 0,1 1-18 0 0,2 3 124 0 0,0-4-108 0 0,0 0 1 0 0,-1 0 0 0 0,0 0-1 0 0,1 0 1 0 0,-1 0 0 0 0,0 1-1 0 0,0-1 1 0 0,0 1 0 0 0,-1-1-1 0 0,1 1 1 0 0,0-1 0 0 0,-1 1-1 0 0,0-1 1 0 0,0 1 0 0 0,1-1-1 0 0,-1 1 1 0 0,-1-1 0 0 0,1 2-17 0 0,0-3 6 0 0,0 0 0 0 0,0 0 1 0 0,0 0-1 0 0,0 0 0 0 0,1-1 0 0 0,-1 1 1 0 0,0 0-1 0 0,0 0 0 0 0,1 0 1 0 0,-1 0-1 0 0,1 0 0 0 0,-1-1 0 0 0,1 1 1 0 0,-1 0-1 0 0,1 0 0 0 0,-1-1 1 0 0,1 1-1 0 0,0 0 0 0 0,-1-1 0 0 0,1 1 1 0 0,0-1-1 0 0,-1 1 0 0 0,1-1 1 0 0,0 1-1 0 0,0-1 0 0 0,0 1 0 0 0,0-1 1 0 0,0 1-7 0 0,9 4 66 0 0,1 5 36 0 0,0-3-41 0 0,3-3 57 0 0,20-2 195 0 0,-31-2-285 0 0,14 0 139 0 0,-4 0 60 0 0,-7-3 28 0 0,9-7 25 0 0,-3 7-35 0 0,-6 0 11 0 0,7-8-6 0 0,-6 8-142 0 0,-6 3-98 0 0,0 0 0 0 0,-1 0 0 0 0,1-1 0 0 0,-1 1 0 0 0,1 0 0 0 0,-1 0 0 0 0,0-1 0 0 0,1 1 0 0 0,-1 0 0 0 0,1-1 0 0 0,-1 1 0 0 0,1 0 0 0 0,-1-1 0 0 0,0 1 0 0 0,1 0 0 0 0,-1-1 0 0 0,0 1 0 0 0,1-1 0 0 0,-1 1 0 0 0,0-1 0 0 0,0 1 0 0 0,0-1 0 0 0,1 1 0 0 0,-1-1 0 0 0,0 1 0 0 0,0-1 0 0 0,0 1 0 0 0,0-1 0 0 0,0 1 0 0 0,0-1 0 0 0,0 1 0 0 0,0-1 0 0 0,0 1 0 0 0,0-1 0 0 0,0 1 0 0 0,0-1 0 0 0,0 1 0 0 0,0-1-10 0 0,0 1 8 0 0,-1-1 1 0 0,1 0-1 0 0,0 1 1 0 0,0-1-1 0 0,0 1 1 0 0,0-1 0 0 0,0 1-1 0 0,0-1 1 0 0,0 1-1 0 0,0-1 1 0 0,0 1-1 0 0,1-1 1 0 0,-1 1 0 0 0,0-1-1 0 0,0 1 1 0 0,0-1-1 0 0,1 1 1 0 0,-1-1 0 0 0,0 1-1 0 0,0 0 1 0 0,1-1-1 0 0,-1 1 1 0 0,0-1-1 0 0,1 1 1 0 0,-1 0 0 0 0,0-1-1 0 0,1 1 1 0 0,-1 0-1 0 0,1-1 1 0 0,-1 1-1 0 0,1 0 1 0 0,0-1-9 0 0,5-3 126 0 0,0-10 66 0 0,-1 6-101 0 0,-4 6-76 0 0,0 1 1 0 0,0 0-1 0 0,0-1 1 0 0,-1 0-1 0 0,1 1 1 0 0,0-1-1 0 0,-1 1 1 0 0,1-1-1 0 0,-1 0 1 0 0,1 1-1 0 0,-1-1 1 0 0,0 0-1 0 0,0 0 1 0 0,0 0-16 0 0,0-6 62 0 0,0-19 215 0 0,0 20-234 0 0,0 3-55 0 0,-2-1 71 0 0,-2 1-48 0 0,-1-1-2 0 0,-16-16 28 0 0,4 7-154 0 0,4 8-64 0 0,11 5 198 0 0,1-1-62 0 0,0 0-61 0 0,0 1-65 0 0,0-1-76 0 0,0 1-71 0 0,0 0-75 0 0,0 0-75 0 0,-1 0-79 0 0,0 0-79 0 0,-1 1-81 0 0,0 0-84 0 0,-4 0-1050 0 0,-3 0-1044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5.4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4504 0 0,'0'0'133'0'0,"0"0"-33"0"0,0 0-2 0 0,0 0 35 0 0,0 0 115 0 0,0 0 210 0 0,0 0 20 0 0,0 0 7 0 0,0 0 24 0 0,3 0 17 0 0,1 0-512 0 0,-1 0 39 0 0,1 0 34 0 0,0 0 34 0 0,3 0 209 0 0,0 0 101 0 0,1 0 70 0 0,-1 0 56 0 0,19 0 1430 0 0,-13 0-1179 0 0,-7 0-431 0 0,1 0-35 0 0,0 0-40 0 0,0 0-48 0 0,3 0-24 0 0,-1 0-90 0 0,1 0-102 0 0,1 0-113 0 0,-11 0 76 0 0,0 0 0 0 0,0 1 0 0 0,0-1 0 0 0,0 0 0 0 0,0 0 0 0 0,0 0 0 0 0,0 0 0 0 0,1 0 0 0 0,-1 0 0 0 0,0 0 0 0 0,0 0 0 0 0,0 0 0 0 0,0 0 0 0 0,0 0 0 0 0,0 0 0 0 0,0 0 0 0 0,0 0 0 0 0,1 0 0 0 0,-1 0 0 0 0,0-1 1 0 0,0 1-1 0 0,0 0 0 0 0,0 0 0 0 0,0 0 0 0 0,0 0 0 0 0,0 0 0 0 0,0 0 0 0 0,0 0 0 0 0,1 0 0 0 0,-1 0 0 0 0,0 0 0 0 0,0 0 0 0 0,0 0 0 0 0,0 0 0 0 0,0-1 0 0 0,0 1 0 0 0,0 0 0 0 0,0 0 0 0 0,0 0 0 0 0,0 0 0 0 0,0 0 0 0 0,0 0 0 0 0,0 0 0 0 0,0 0 0 0 0,0-1 0 0 0,0 1 0 0 0,0 0 0 0 0,0 0 0 0 0,0 0 0 0 0,0 0 0 0 0,0 0 0 0 0,0 0 0 0 0,0 0 0 0 0,0 0 1 0 0,0-1-1 0 0,0 1 0 0 0,0 0-1 0 0,0-13 22 0 0,0 13-21 0 0,0 0 0 0 0,0 0-1 0 0,0 0 1 0 0,0 0 0 0 0,0 0 0 0 0,0-1-1 0 0,0 1 1 0 0,0 0 0 0 0,0 0 0 0 0,0 0-1 0 0,0 0 1 0 0,0 0 0 0 0,0 0 0 0 0,0 0-1 0 0,0-1 1 0 0,0 1 0 0 0,0 0 0 0 0,0 0-1 0 0,0 0 1 0 0,0 0 0 0 0,0 0 0 0 0,0 0-1 0 0,0 0 1 0 0,0 0 0 0 0,0 0 0 0 0,0-1-1 0 0,0 1 1 0 0,0 0 0 0 0,0 0 0 0 0,0 0-1 0 0,1 0 1 0 0,-1 0 0 0 0,0 0 0 0 0,0 0-1 0 0,0 0 1 0 0,0 0 0 0 0,0 0 0 0 0,0 0-1 0 0,0 0 1 0 0,0 0 0 0 0,0 0 0 0 0,1 0-1 0 0,-1 0 1 0 0,0 0 0 0 0,0 0 0 0 0,0 0-1 0 0,0 0 1 0 0,0 0 0 0 0,0 0 0 0 0,0 0-1 0 0,0 0 1 0 0,1 0 0 0 0,-1 0 0 0 0,0 0-1 0 0,0 0 1 0 0,0 0 0 0 0,0 0-1 0 0,7 0-357 0 0,-1 0 35 0 0,2 0-237 0 0,-4 0 128 0 0,-1 0-481 0 0,-2 0 303 0 0,1 0 257 0 0,0 0-45 0 0,0 0-1335 0 0,-1 0-986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2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6336 0 0,'0'0'141'0'0,"0"0"23"0"0,0 0 11 0 0,0 0 35 0 0,0 0 148 0 0,0 0 67 0 0,0 0 14 0 0,0 0-14 0 0,0 0-60 0 0,0 0-21 0 0,0 0-6 0 0,0 0-21 0 0,0 0-77 0 0,0 0-31 0 0,0 0-7 0 0,0 0-9 0 0,0 0-29 0 0,0 0-17 0 0,0 0-3 0 0,0 0-3 0 0,0 0-10 0 0,0 0-3 0 0,0 0 0 0 0,0 0-6 0 0,0 0-20 0 0,0 0-8 0 0,0 0-4 0 0,0 0-6 0 0,0 0-16 0 0,0 0-4 0 0,0 0 0 0 0,0 0 0 0 0,0 0 0 0 0,0 0 0 0 0,0 0 0 0 0,0 0 1 0 0,0 0 6 0 0,0 0 1 0 0,0 0 0 0 0,0 0-2 0 0,0 0-4 0 0,0 0-2 0 0,0 0 0 0 0,0 0 2 0 0,0 0 12 0 0,0 0 4 0 0,0 0 12 0 0,0 0-4 0 0,0 0-20 0 0,3 3-17 0 0,10 13-42 0 0,-13-14-11 0 0,1 0 0 0 0,0-1 0 0 0,-1 1 0 0 0,0 0 0 0 0,1 0 0 0 0,-1 0 0 0 0,0-1 0 0 0,0 1 0 0 0,0 0 0 0 0,0 0 0 0 0,0 0 0 0 0,0 0 0 0 0,1 1 0 0 0,-1-1 0 0 0,0 0 0 0 0,1 0 0 0 0,0 0 0 0 0,-1 0 0 0 0,1 0 0 0 0,0 0 0 0 0,0 0 0 0 0,0 0 0 0 0,0 0 0 0 0,1 0 0 0 0,-1 0 0 0 0,0 0 0 0 0,0 0 0 0 0,0 0 0 0 0,0 0 0 0 0,0 0 0 0 0,0 0 0 0 0,0 0 0 0 0,-1 0 0 0 0,1 0 0 0 0,-1 1 0 0 0,0-1 0 0 0,1 0 0 0 0,-1 1 0 0 0,-1 9 13 0 0,1 17 44 0 0,4-12-63 0 0,2-7 6 0 0,-5-8 3 0 0,0-1 1 0 0,0 1-1 0 0,0 0 1 0 0,0 0 0 0 0,0 0-1 0 0,0 0 1 0 0,0 0-1 0 0,-1 0 1 0 0,1 0-1 0 0,-1 0 1 0 0,1 0-1 0 0,-1 0 1 0 0,0 0-1 0 0,0 0 1 0 0,0 1-4 0 0,-1 9 9 0 0,1-7-8 0 0,0-1 0 0 0,-1 1 1 0 0,1-1-1 0 0,1 1 1 0 0,-1 0-1 0 0,1-1 0 0 0,0 0 1 0 0,0 1-1 0 0,0 1-1 0 0,12 30 43 0 0,-6 3-22 0 0,-1-19 2 0 0,-4-12-16 0 0,0 0 1 0 0,0 1 0 0 0,0-1-1 0 0,-1 0 1 0 0,0 1-1 0 0,-1-1-7 0 0,1 2 20 0 0,0-1 0 0 0,0 1 0 0 0,1 0 0 0 0,0-1 0 0 0,1 2-20 0 0,0-2 11 0 0,-1 0 0 0 0,0 1-1 0 0,-1 0 1 0 0,0-1 0 0 0,0 2-11 0 0,-2 5 26 0 0,0 5 28 0 0,6 4 40 0 0,-3-19-77 0 0,1 3 9 0 0,0 0 1 0 0,-1-1 0 0 0,0 1 0 0 0,0 0 0 0 0,-1 0 0 0 0,0 7-27 0 0,-1 7 53 0 0,-1-12-3 0 0,1 0 0 0 0,0 0 1 0 0,1 0-1 0 0,0 0 0 0 0,2 6-50 0 0,10 9 112 0 0,-9 3-8 0 0,-4 25 154 0 0,-1-23-91 0 0,1-23-117 0 0,-1-5-33 0 0,1 0 1 0 0,0-1-1 0 0,0 1 0 0 0,0 0 0 0 0,1-1 1 0 0,-1 1-1 0 0,0 0 0 0 0,1-1 0 0 0,0 1 1 0 0,0 1-18 0 0,5 6 53 0 0,-5-9-41 0 0,1 1 0 0 0,-1 0 0 0 0,0 0 0 0 0,0-1 0 0 0,-1 1 0 0 0,1 0 0 0 0,0 0 0 0 0,0 0 0 0 0,-1 0 0 0 0,1 0 0 0 0,-1 0 0 0 0,0 0 0 0 0,0 0 0 0 0,0 1-12 0 0,0 22 106 0 0,0 2-17 0 0,0-27-86 0 0,1 1 1 0 0,-1-1 0 0 0,0 0-1 0 0,0 1 1 0 0,0-1 0 0 0,0 1-1 0 0,0-1 1 0 0,0 0 0 0 0,0 1-1 0 0,0-1 1 0 0,-1 1 0 0 0,1-1 0 0 0,0 0-1 0 0,0 1 1 0 0,0-1 0 0 0,0 1-1 0 0,0-1 1 0 0,-1 0 0 0 0,1 1-1 0 0,0-1 1 0 0,0 0 0 0 0,-1 0-1 0 0,1 1 1 0 0,0-1 0 0 0,0 0-1 0 0,-1 1-2 0 0,-1 1 12 0 0,0 0 1 0 0,1 1 0 0 0,-1 0 0 0 0,0-1-1 0 0,1 1 1 0 0,0 0 0 0 0,0 0 0 0 0,0 0-1 0 0,0-1 1 0 0,0 1 0 0 0,0 0 0 0 0,1 0 0 0 0,0 0-1 0 0,-1 1 1 0 0,1-1 0 0 0,0 0 0 0 0,0 0-1 0 0,1 1-13 0 0,-1 8 48 0 0,0-2 18 0 0,0 7 60 0 0,0-1-32 0 0,0-12-12 0 0,0-4-28 0 0,0 0-98 0 0,0 0-96 0 0,0 0-95 0 0,0 0 66 0 0,0 0-40 0 0,0 0-44 0 0,0 0-41 0 0,0 0-38 0 0,0 0-33 0 0,0 0-239 0 0,0 0-57 0 0,0 0-780 0 0,0 0-618 0 0,0 0-1172 0 0</inkml:trace>
  <inkml:trace contextRef="#ctx0" brushRef="#br0" timeOffset="969.47">118 118 5696 0 0,'0'0'132'0'0,"0"0"17"0"0,0 0 10 0 0,3 0-26 0 0,-2 0-131 0 0,-1 0-1 0 0,1 0 0 0 0,0 0 1 0 0,0 0-1 0 0,-1 0 0 0 0,1 0 1 0 0,0-1-1 0 0,-1 1 1 0 0,1 0-1 0 0,0 0 0 0 0,-1-1 1 0 0,1 1-1 0 0,0-1 1 0 0,-1 1-1 0 0,1 0 0 0 0,-1-1 1 0 0,1 1-1 0 0,-1-1 0 0 0,1 1 1 0 0,-1-1-1 0 0,1 1 1 0 0,-1-1-1 0 0,1 0 0 0 0,-1 0-1 0 0,1 0 0 0 0,-1 1 0 0 0,1-1 0 0 0,0 0-1 0 0,-1 0 1 0 0,1 1 0 0 0,-1-1 0 0 0,1 0-1 0 0,0 1 1 0 0,0-1 0 0 0,-1 1 0 0 0,1-1-1 0 0,0 1 1 0 0,0-1 0 0 0,0 1-1 0 0,0 0 1 0 0,-1-1 0 0 0,1 1 0 0 0,0 0-1 0 0,0 0 1 0 0,0 0 0 0 0,0 0 0 0 0,0-1-1 0 0,0 1 1 0 0,0 0 0 0 0,0 1 0 0 0,6-2 24 0 0,-1 0 44 0 0,2-2 98 0 0,-2-1 52 0 0,12-5 339 0 0,-9 8-400 0 0,2 0-35 0 0,-7 1-51 0 0,-1 0 0 0 0,1-1 0 0 0,-1 0 0 0 0,1 1 1 0 0,0-1-1 0 0,-1-1 0 0 0,2 1-71 0 0,6-4 206 0 0,0 0 34 0 0,-9 4-191 0 0,-1 0 0 0 0,1 1 0 0 0,0-1 0 0 0,-1 1 0 0 0,1 0 1 0 0,0-1-1 0 0,0 1 0 0 0,-1 0 0 0 0,1 0 0 0 0,1 0-49 0 0,0 0 67 0 0,0 0 0 0 0,-1 0 0 0 0,1 0 0 0 0,0-1 0 0 0,0 1 0 0 0,0-1 0 0 0,-1 0-67 0 0,12-4 197 0 0,-2-1-25 0 0,-2 3-25 0 0,-1 2 11 0 0,2 0 45 0 0,1 1 54 0 0,0 0-36 0 0,11 0 127 0 0,5 0-51 0 0,14 0 28 0 0,-40 0-312 0 0,1 0 1 0 0,-1 0-1 0 0,0 1 0 0 0,0-1 1 0 0,0 1-1 0 0,1 0 0 0 0,-1-1 0 0 0,0 1 1 0 0,0 0-1 0 0,0 0 0 0 0,0 0 1 0 0,0 1-1 0 0,0-1-13 0 0,0 0 4 0 0,0 0 1 0 0,0 1-1 0 0,-1-1 1 0 0,1-1-1 0 0,1 1 1 0 0,-1 0-1 0 0,0 0 1 0 0,0-1-1 0 0,0 1 1 0 0,0-1-1 0 0,0 0 1 0 0,3 0-5 0 0,-3 1 2 0 0,0-1 0 0 0,0 0 1 0 0,0 0-1 0 0,1 1 1 0 0,-1-1-1 0 0,0 1 0 0 0,0 0 1 0 0,0 0-1 0 0,0 0 0 0 0,0 0 1 0 0,0 0-1 0 0,0 0 1 0 0,0 0-3 0 0,0 1 3 0 0,0-1 1 0 0,0 0-1 0 0,0 0 0 0 0,0 0 1 0 0,0 0-1 0 0,0-1 1 0 0,0 1-1 0 0,0 0 1 0 0,0-1-1 0 0,0 0 1 0 0,1 1-1 0 0,-1-1 1 0 0,0 0-4 0 0,0 0 5 0 0,0 0 1 0 0,-1 0-1 0 0,1 0 1 0 0,0 0-1 0 0,0 1 0 0 0,-1-1 1 0 0,1 0-1 0 0,0 1 1 0 0,-1-1-1 0 0,1 1 1 0 0,1 0-6 0 0,7 8 50 0 0,0 0 20 0 0,-9-8-62 0 0,15 15 45 0 0,0 4-42 0 0,-15-19-9 0 0,-1 1 1 0 0,1 0 0 0 0,-1 0 0 0 0,1 0 0 0 0,-1 0-1 0 0,0 0 1 0 0,0 0 0 0 0,0 0 0 0 0,0 0-3 0 0,0-1 5 0 0,0 0 0 0 0,0 0 0 0 0,0 0 0 0 0,0 0 0 0 0,0 0 0 0 0,0 0 0 0 0,0 0 0 0 0,1 0 0 0 0,-1 0 1 0 0,0 0-1 0 0,1 0 0 0 0,-1 0 0 0 0,0 0 0 0 0,1 0 0 0 0,0 0-5 0 0,7 5 60 0 0,-8-6-57 0 0,1 0 0 0 0,-1 1 1 0 0,1-1-1 0 0,-1 0 1 0 0,1 1-1 0 0,-1-1 1 0 0,1 1-1 0 0,-1-1 1 0 0,1 0-1 0 0,-1 1 1 0 0,1-1-1 0 0,-1 1 1 0 0,0-1-1 0 0,1 1 1 0 0,-1-1-1 0 0,0 1 1 0 0,0 0-1 0 0,1-1 0 0 0,-1 1 1 0 0,0-1-1 0 0,0 1 1 0 0,0 0-1 0 0,0-1 1 0 0,0 1-1 0 0,1-1 1 0 0,-1 1-1 0 0,0 0 1 0 0,-1-1-1 0 0,1 1 1 0 0,0 0-1 0 0,0-1 1 0 0,0 1-4 0 0,0 19 66 0 0,0-18-64 0 0,0-1-1 0 0,0 1 0 0 0,0 0 1 0 0,0 0-1 0 0,-1 0 0 0 0,1-1 1 0 0,0 1-1 0 0,-1 0 0 0 0,0-1 1 0 0,1 1-2 0 0,-6 8 0 0 0,4-8 0 0 0,1 0 0 0 0,0-1 0 0 0,0 1 0 0 0,0 0 0 0 0,0 0 0 0 0,0 0 0 0 0,1 0 0 0 0,-1 0 0 0 0,1 0 0 0 0,-1 0 0 0 0,1 0 0 0 0,0 0 0 0 0,-1 0 0 0 0,1 0 0 0 0,0 0 0 0 0,0 1 0 0 0,0-1 0 0 0,0 0 0 0 0,-1 0 0 0 0,1 0 0 0 0,-1 0 0 0 0,0 0 0 0 0,1 0 0 0 0,-1-1 0 0 0,0 1 0 0 0,0 0 0 0 0,0 0 0 0 0,0 0 0 0 0,-1-1 0 0 0,-4 9 0 0 0,-5 19 0 0 0,10-25 0 0 0,-1 0 0 0 0,1 0 0 0 0,-1 0 0 0 0,0 0 0 0 0,-2 3 0 0 0,-12 16 0 0 0,10-11 0 0 0,5-9 1 0 0,0 0 0 0 0,-1 0 0 0 0,1 0 0 0 0,-1-1 1 0 0,0 1-1 0 0,1-1 0 0 0,-1 1 0 0 0,0-1 0 0 0,-1 1-1 0 0,-24 26 50 0 0,23-24-50 0 0,0 0 1 0 0,0 1 0 0 0,0-1-1 0 0,1 0 1 0 0,0 1-1 0 0,0 0 1 0 0,0 2-1 0 0,2-6-1 0 0,-5 13 9 0 0,-1-10 20 0 0,-2-1-10 0 0,5-2-17 0 0,0 1 0 0 0,1 0 0 0 0,-1 0 1 0 0,1 0-1 0 0,-1 0 0 0 0,1 1 0 0 0,0-1 0 0 0,0 1 1 0 0,-2 3-2 0 0,-1 10 0 0 0,-7-11 0 0 0,6 7 0 0 0,-6-6 0 0 0,7 6 0 0 0,5-13 0 0 0,0 1 1 0 0,0-1 0 0 0,1 0-1 0 0,-1 1 1 0 0,0-1 0 0 0,0 0 0 0 0,0 1-1 0 0,1-1 1 0 0,-1 0 0 0 0,0 0-1 0 0,0 0 1 0 0,0 0 0 0 0,0 0 0 0 0,1 0-1 0 0,-1 0 0 0 0,1 0 1 0 0,-1 0 0 0 0,1 0 0 0 0,0 0-1 0 0,0 0 1 0 0,0 0 0 0 0,0 0 0 0 0,0 0-1 0 0,0 0 1 0 0,0 0 0 0 0,0 0 0 0 0,-1 0-1 0 0,1 0 1 0 0,0 0 0 0 0,0 0 0 0 0,0 0-1 0 0,0 0 1 0 0,0 0 0 0 0,0 0 0 0 0,0 0-1 0 0,0 0 1 0 0,-1 0 0 0 0,1 0-1 0 0,0 0 1 0 0,0 0 0 0 0,0 0 0 0 0,0 0-1 0 0,0 0 1 0 0,0 0 0 0 0,0 0 0 0 0,0 0-1 0 0,0-1 1 0 0,0 1 0 0 0,-1 0 0 0 0,1 0-1 0 0,0 0 1 0 0,0 0 0 0 0,0 0 0 0 0,0 0-1 0 0,0 0 1 0 0,0 0 0 0 0,0 0 0 0 0,0-1-1 0 0,0 1 1 0 0,0 0 0 0 0,0 0 0 0 0,0 0-1 0 0,0 0 1 0 0,0 0 0 0 0,0 0 0 0 0,0 0-1 0 0,0 0 1 0 0,0-1 0 0 0,0 1 0 0 0,0 0-1 0 0,0 0 1 0 0,0 0 0 0 0,0 0-1 0 0,0-4 9 0 0,0 1 0 0 0,0-1 0 0 0,1 1 0 0 0,-1-1 0 0 0,1 1 0 0 0,-1-1 1 0 0,2-2-10 0 0,-2 6 1 0 0,1-1 1 0 0,-1 1-1 0 0,0-1 0 0 0,1 1 1 0 0,-1-1-1 0 0,0 1 1 0 0,1-1-1 0 0,-1 1 1 0 0,0 0-1 0 0,1-1 1 0 0,-1 1-1 0 0,1-1 1 0 0,-1 1-1 0 0,1 0 1 0 0,-1 0-1 0 0,1-1 1 0 0,-1 1-1 0 0,1 0 0 0 0,-1 0-1 0 0,6-6 40 0 0,-4-6 14 0 0,-2 12-50 0 0,0-1 0 0 0,-1 1 0 0 0,1-1 0 0 0,0 0 0 0 0,0 1 0 0 0,0-1 0 0 0,0 1 0 0 0,0-1 0 0 0,0 0 0 0 0,1 1 0 0 0,-1-1 0 0 0,0 1 0 0 0,0-1 0 0 0,0 0 0 0 0,0 1 0 0 0,1-1 0 0 0,-1 1 0 0 0,0-1 0 0 0,1 1 0 0 0,-1-1 0 0 0,0 1 0 0 0,1-1 0 0 0,-1 1 0 0 0,1-1 0 0 0,-1 1 0 0 0,0-1 0 0 0,1 1 0 0 0,-1 0 0 0 0,1-1 0 0 0,0 1 0 0 0,-1 0 0 0 0,1-1-4 0 0,7-4 58 0 0,-1-8 26 0 0,6 6-16 0 0,-7-6-4 0 0,11 7 0 0 0,2-7 0 0 0,-3 6 0 0 0,-10-1-23 0 0,-6 7-38 0 0,0 1 0 0 0,1-1-1 0 0,-1 1 1 0 0,0-1 0 0 0,1 1-1 0 0,-1-1 1 0 0,0 1 0 0 0,1-1 0 0 0,-1 1-1 0 0,1-1 1 0 0,-1 1 0 0 0,1 0-1 0 0,-1-1 1 0 0,1 1 0 0 0,-1 0-1 0 0,1-1 1 0 0,0 1 0 0 0,-1 0 0 0 0,1 0-1 0 0,-1 0 1 0 0,1-1 0 0 0,-1 1-1 0 0,1 0 1 0 0,0 0 0 0 0,-1 0-1 0 0,1 0 1 0 0,0 0 0 0 0,-1 0 0 0 0,1 0-1 0 0,-1 0 1 0 0,1 0 0 0 0,0 1-3 0 0,19-2 54 0 0,-11 0-46 0 0,0 1 0 0 0,0 0 0 0 0,7 1-8 0 0,-1 3 46 0 0,5 9-34 0 0,-1-6-12 0 0,1 6 0 0 0,-4-7 0 0 0,-9 7 0 0 0,6-5 0 0 0,-11-7 0 0 0,-1-1 0 0 0,0 1 0 0 0,1-1 0 0 0,-1 1 0 0 0,0 0 0 0 0,0-1 0 0 0,1 1 0 0 0,-1 0 0 0 0,0 0 0 0 0,0 0 0 0 0,0 0 0 0 0,0 0 0 0 0,0 0 0 0 0,-1 0 0 0 0,1 0 0 0 0,0 1 0 0 0,2 4 0 0 0,-2-5 1 0 0,-1 0-1 0 0,0-1 0 0 0,0 1 0 0 0,1 0 1 0 0,-1 0-1 0 0,1 0 0 0 0,-1-1 0 0 0,1 1 1 0 0,-1 0-1 0 0,1-1 0 0 0,-1 1 0 0 0,1-1 1 0 0,0 1-1 0 0,-1 0 0 0 0,1-1 1 0 0,0 0-1 0 0,0 1 0 0 0,-1-1 0 0 0,1 1 1 0 0,0-1-1 0 0,0 0 0 0 0,0 1 0 0 0,5 2 8 0 0,-4-2 1 0 0,0 1 0 0 0,0-1 0 0 0,0 1 1 0 0,0 0-1 0 0,0 0 0 0 0,-1 0 0 0 0,1 0 0 0 0,-1 0 0 0 0,1 0 0 0 0,-1 1 0 0 0,0-1 0 0 0,0 0 0 0 0,0 2-9 0 0,1 0 14 0 0,0-1 0 0 0,0 1 0 0 0,0 0 0 0 0,1-1 0 0 0,-1 1 0 0 0,2 0-14 0 0,2 3 10 0 0,-1 0 1 0 0,0 0-1 0 0,-1 0 1 0 0,1 0-1 0 0,-1 1 1 0 0,0 1-11 0 0,-1-2 1 0 0,-1-2 4 0 0,-1 0 1 0 0,0 0 0 0 0,0 1 0 0 0,-1-1-1 0 0,1 1 1 0 0,-1-1 0 0 0,0 0 0 0 0,-1 1 0 0 0,0 4-6 0 0,0 10 28 0 0,1-6 24 0 0,0 12 10 0 0,0-4 40 0 0,0-20-93 0 0,0 0 1 0 0,-1 0 0 0 0,1 0 0 0 0,-1 0-1 0 0,0 0 1 0 0,1 0 0 0 0,-1 0 0 0 0,0 0 0 0 0,0 0-1 0 0,0 0 1 0 0,-2 1-10 0 0,-3 8 37 0 0,-1 8 35 0 0,-6 1 0 0 0,8-7-22 0 0,4-11-45 0 0,1-1 1 0 0,-1 0-1 0 0,1 1 0 0 0,-1-1 0 0 0,1 0 0 0 0,-1 1 1 0 0,0-1-1 0 0,0 0 0 0 0,0 0 0 0 0,1 0 0 0 0,-1 1 0 0 0,0-1 1 0 0,-1 0-1 0 0,1 0 0 0 0,0 0 0 0 0,0-1 0 0 0,0 1 1 0 0,-1 0-6 0 0,-11 5 44 0 0,10-5-39 0 0,0 1-1 0 0,0-1 1 0 0,1 1-1 0 0,-1-1 1 0 0,0 1-1 0 0,1 0 1 0 0,-1 0-1 0 0,1 0 1 0 0,0 0-5 0 0,-20 21 54 0 0,16-15-36 0 0,-1 0 0 0 0,0-1 0 0 0,-1 0 0 0 0,0 0 0 0 0,0-1 1 0 0,-5 3-19 0 0,1-3 44 0 0,9-5-38 0 0,0 0 0 0 0,0 1-1 0 0,0-1 1 0 0,1 1 0 0 0,-1 0 0 0 0,1 0-1 0 0,-1 0 1 0 0,1 0 0 0 0,-1 0-6 0 0,-3 3 19 0 0,-1 1 1 0 0,0-1 0 0 0,-1-1-1 0 0,1 0 1 0 0,-1 0 0 0 0,0 0-20 0 0,1 0 15 0 0,3-3-11 0 0,1 0 1 0 0,-1 0-1 0 0,0 0 1 0 0,1-1-1 0 0,-1 1 0 0 0,0-1 1 0 0,1 0-1 0 0,-1 0 1 0 0,0 0-1 0 0,1-1 1 0 0,-2 1-5 0 0,-6-1 15 0 0,-70 1-4 0 0,79 0-11 0 0,0 0 0 0 0,0 0 0 0 0,0-1 0 0 0,0 1 0 0 0,0-1 0 0 0,0 1 0 0 0,0-1 0 0 0,1 0 0 0 0,-1 1 0 0 0,0-1 0 0 0,0 0 0 0 0,1 0 0 0 0,-1 0 0 0 0,-14-7 10 0 0,-17 1 33 0 0,10-6-32 0 0,10 7-8 0 0,10 5 2 0 0,1 0 1 0 0,-1-1 0 0 0,0 1-1 0 0,0-1 1 0 0,1 1-1 0 0,-1-1 1 0 0,1 0-1 0 0,0 0 1 0 0,-1-1-6 0 0,-6-6 8 0 0,5 5-9 0 0,0 0-1 0 0,0 0 0 0 0,0 0 1 0 0,0 0-1 0 0,-1 1 1 0 0,0 0 1 0 0,-8-3-41 0 0,10 5 24 0 0,0-1 1 0 0,1 1-1 0 0,-1-1 0 0 0,0 1 1 0 0,1-1-1 0 0,-1 0 0 0 0,1 0 1 0 0,-1 0-1 0 0,1 0 17 0 0,-4-4-38 0 0,-1-1-54 0 0,-16-16-579 0 0,23 23 649 0 0,0 0 0 0 0,-1-1 0 0 0,1 1 1 0 0,0 0-1 0 0,0 0 0 0 0,0 0 0 0 0,-1 0 1 0 0,1-1-1 0 0,0 1 0 0 0,0 0 0 0 0,0 0 1 0 0,0-1-1 0 0,0 1 0 0 0,-1 0 0 0 0,1 0 1 0 0,0-1-1 0 0,0 1 0 0 0,0 0 0 0 0,0-1 1 0 0,0 1-1 0 0,0 0 0 0 0,0 0 0 0 0,0-1 1 0 0,0 1-1 0 0,0 0 0 0 0,0-1 22 0 0,0-15-582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7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1 473 6336 0 0,'0'0'141'0'0,"0"0"23"0"0,0 0 11 0 0,0 0 41 0 0,0 0-81 0 0,0 0 112 0 0,0-4 205 0 0,0-9 18 0 0,0 13-452 0 0,0 0 0 0 0,0-1 0 0 0,0 1 0 0 0,0 0 0 0 0,0 0 0 0 0,0-1 0 0 0,0 1 0 0 0,0 0 0 0 0,0-1 0 0 0,0 1 0 0 0,0 0 0 0 0,0 0 0 0 0,0-1 0 0 0,1 1 0 0 0,-1 0 0 0 0,0 0 0 0 0,0-1 0 0 0,0 1 0 0 0,0 0 0 0 0,1 0 0 0 0,-1 0 0 0 0,0-1 0 0 0,0 1 0 0 0,0 0 0 0 0,1 0 0 0 0,-1 0-18 0 0,13-13 450 0 0,-13 13-433 0 0,0-1 0 0 0,1 1 0 0 0,-1 0 0 0 0,0 0 0 0 0,0 0 0 0 0,1-1 0 0 0,-1 1 0 0 0,0 0 0 0 0,0 0 0 0 0,0 0 0 0 0,0-1 0 0 0,1 1 0 0 0,-1 0 0 0 0,0 0 0 0 0,0-1 0 0 0,0 1 0 0 0,0 0 0 0 0,0 0 0 0 0,0-1 0 0 0,0 1 0 0 0,0 0 0 0 0,0-1 0 0 0,0 1 0 0 0,0 0 0 0 0,0 0 0 0 0,0-1-17 0 0,3-12 364 0 0,4 1-72 0 0,0 1-76 0 0,-2-1 56 0 0,0 1-46 0 0,7-5 60 0 0,-1 2-34 0 0,-3-8 36 0 0,0-3 21 0 0,4 8-49 0 0,2 1-21 0 0,1-5 3 0 0,1-4 9 0 0,1 6 0 0 0,-5 7-132 0 0,13-13 110 0 0,-6 6 27 0 0,-8 9-92 0 0,0 1-34 0 0,21-13 151 0 0,-5 5-92 0 0,6-3-35 0 0,-29 17-127 0 0,0 1 1 0 0,1-1-1 0 0,-1 1 0 0 0,1 0 0 0 0,0 0 0 0 0,0 1 1 0 0,0-1-1 0 0,0 1-27 0 0,11-4 48 0 0,10-8-24 0 0,7 7-14 0 0,-17-2 19 0 0,-14 7-27 0 0,0 0 0 0 0,-1 0 0 0 0,1 0-1 0 0,0 0 1 0 0,0 0 0 0 0,0 1 0 0 0,-1-1 0 0 0,1 1 0 0 0,0-1 0 0 0,0 1 0 0 0,0 0 0 0 0,0 0 0 0 0,0 0-2 0 0,18-1 0 0 0,-14 0 0 0 0,-1 0 0 0 0,0 1 0 0 0,1 0 0 0 0,-1 0 0 0 0,1 1 0 0 0,-1-1 0 0 0,0 1 0 0 0,1 0 0 0 0,3 2 0 0 0,11 13 0 0 0,-1 4 0 0 0,-14-16-4 0 0,-4-3 6 0 0,0 0 0 0 0,1 0 1 0 0,-1 0-1 0 0,0 1 0 0 0,0-1 0 0 0,0 0 0 0 0,0 1 0 0 0,0-1 0 0 0,-1 0 1 0 0,1 1-1 0 0,0-1 0 0 0,-1 1 0 0 0,1 0-2 0 0,1 41 46 0 0,-2-28-42 0 0,0-15-4 0 0,0 5 9 0 0,0 0-1 0 0,0 0 1 0 0,1-1-1 0 0,-1 1 1 0 0,2 4-9 0 0,8 13 11 0 0,-15-7-11 0 0,3-13 0 0 0,1 0 0 0 0,0 0 0 0 0,1 0 0 0 0,-1 0 0 0 0,0 0 0 0 0,1 0 0 0 0,-1 1 0 0 0,1-1 0 0 0,-1 0 0 0 0,1 2 0 0 0,0 35-1 0 0,0 3 55 0 0,0-23-44 0 0,1-6-7 0 0,-1 1-1 0 0,0 0 1 0 0,-1-1 0 0 0,-2 8-3 0 0,-10 18 43 0 0,6 1-32 0 0,3-24-11 0 0,-1-1 0 0 0,0 1 0 0 0,-1-1 0 0 0,-1 0 0 0 0,-2 2 0 0 0,6-13 0 0 0,1 1 0 0 0,-1-1 0 0 0,1 1 0 0 0,0 0 0 0 0,0-1 0 0 0,1 1 0 0 0,-1 0 0 0 0,1 1 0 0 0,-3 10 0 0 0,2-13 0 0 0,0 1 0 0 0,0-1 0 0 0,0 1 0 0 0,0-1 0 0 0,-1 0 0 0 0,1 0 0 0 0,-1 0 0 0 0,0 0 0 0 0,1 0 0 0 0,-1-1 0 0 0,-1 1 0 0 0,-1 1 0 0 0,0 1 0 0 0,1-1 0 0 0,0 1 0 0 0,-4 5 0 0 0,-1 4 0 0 0,5-7 0 0 0,-1 1 0 0 0,0-1 0 0 0,-1 0 0 0 0,-4 5 0 0 0,-6 8 0 0 0,13-14 0 0 0,-4 7 0 0 0,-19 7 0 0 0,19-7 3 0 0,4-7 4 0 0,-13 17 38 0 0,-20 11-37 0 0,13-13-7 0 0,14-12-1 0 0,5-5 0 0 0,-1 0 0 0 0,2 0 0 0 0,-1 0 0 0 0,0 1 0 0 0,1-1 0 0 0,-1 1 0 0 0,-1 9 0 0 0,4-13 0 0 0,1 1 0 0 0,-1-1 0 0 0,1 1 0 0 0,-1-1 0 0 0,1 0 0 0 0,-1 1 0 0 0,0-1 0 0 0,0 0 0 0 0,1 0 0 0 0,-1 0 0 0 0,0 0 0 0 0,0 0 0 0 0,0 0 0 0 0,-1 0 0 0 0,1 0 0 0 0,0 0 0 0 0,0 0 0 0 0,-1 0 0 0 0,-4 2 0 0 0,5-2 0 0 0,0-1 0 0 0,0 0 0 0 0,0 0 0 0 0,1 1 0 0 0,-1-1 0 0 0,0 1 0 0 0,0-1 0 0 0,1 1 0 0 0,-1-1 0 0 0,0 1 0 0 0,1-1 0 0 0,-1 1 0 0 0,1 0 0 0 0,-1-1 0 0 0,1 1 0 0 0,-1 0 0 0 0,1 0 0 0 0,-1-1 0 0 0,1 1 0 0 0,0 0 0 0 0,-1 0 0 0 0,1 0 0 0 0,-3 5 0 0 0,-13 14 0 0 0,-1-1 0 0 0,17-17 1 0 0,-1-1 0 0 0,1 0 0 0 0,-1 1 0 0 0,1-1 0 0 0,0 1 1 0 0,-1 0-1 0 0,1-1 0 0 0,0 1 0 0 0,0 0-1 0 0,0 2 58 0 0,-1 2 44 0 0,2 1-72 0 0,-1-4-6 0 0,0-3-23 0 0,0 0 0 0 0,0 0 0 0 0,0 0 1 0 0,0 0-1 0 0,0 1 0 0 0,0-1 0 0 0,0 0 1 0 0,0 0-1 0 0,0 0 0 0 0,0 0 0 0 0,0 0 1 0 0,0 0-1 0 0,0 0 0 0 0,0 0 0 0 0,0 1 1 0 0,0-1-1 0 0,0 0 0 0 0,0 0 1 0 0,0 0-1 0 0,0 0 0 0 0,0 0 0 0 0,0 0 1 0 0,0 0-1 0 0,0 0 0 0 0,0 1 0 0 0,0-1 1 0 0,0 0-1 0 0,0 0 0 0 0,1 0 0 0 0,-1 0 1 0 0,0 0-1 0 0,0 0 0 0 0,0 0 0 0 0,0 0 1 0 0,0 0-1 0 0,0 0 0 0 0,0 0 1 0 0,0 0-1 0 0,0 0 0 0 0,1 0 0 0 0,-1 0 1 0 0,0 0-1 0 0,0 0 0 0 0,0 1 0 0 0,0-1 1 0 0,0 0-1 0 0,0 0 0 0 0,0 0 0 0 0,0 0 1 0 0,1-1-1 0 0,-1 1 0 0 0,0 0 0 0 0,0 0 1 0 0,0 0-1 0 0,0 0 0 0 0,0 0 0 0 0,0 0 0 0 0,1 0 2 0 0,0 0 1 0 0,-1 0 0 0 0,1 0 0 0 0,0 0 0 0 0,-1 0 0 0 0,1 0 0 0 0,-1 1 0 0 0,1-1-1 0 0,0 0 1 0 0,-1 0 0 0 0,1 1 0 0 0,-1-1 0 0 0,1 0 0 0 0,0 0 0 0 0,-1 1 0 0 0,1-1-1 0 0,-1 1 1 0 0,1-1 0 0 0,-1 0 0 0 0,1 1 0 0 0,-1-1 0 0 0,0 1 0 0 0,1-1 0 0 0,-1 1-1 0 0,0-1 1 0 0,1 2-4 0 0,0-2 9 0 0,-1 1-1 0 0,1 0 1 0 0,-1 0 0 0 0,1-1-1 0 0,-1 1 1 0 0,1-1-1 0 0,0 1 1 0 0,-1 0-1 0 0,1-1 1 0 0,0 1-1 0 0,-1-1 1 0 0,1 1 0 0 0,1-1-9 0 0,12 3 148 0 0,-4-3-84 0 0,-5 1-41 0 0,-1-1 0 0 0,0 0 0 0 0,1 0 0 0 0,-1 0 0 0 0,1 0 0 0 0,-1-1 0 0 0,0 0 0 0 0,1 0 0 0 0,1 0-23 0 0,4-6 42 0 0,-9 6-33 0 0,1 0-1 0 0,0 0 1 0 0,0 0 0 0 0,0 0-1 0 0,-1 0 1 0 0,1 0-1 0 0,0 1 1 0 0,0-1-1 0 0,0 1 1 0 0,0-1-1 0 0,0 1 1 0 0,0-1-1 0 0,0 1 1 0 0,1 0-9 0 0,12 1 23 0 0,-10-1-10 0 0,0 1 0 0 0,0-1 0 0 0,0 0 0 0 0,0-1 0 0 0,0 1 0 0 0,0-1 0 0 0,-1 0-1 0 0,4-1-12 0 0,5-4 27 0 0,9-2 35 0 0,1 6 17 0 0,69 2 184 0 0,-70-2-190 0 0,-1-6-23 0 0,-3 0-1 0 0,2 6 20 0 0,21 2 30 0 0,55 0 74 0 0,-58 0-157 0 0,41 0 86 0 0,-68 0-103 0 0,-6 0-36 0 0,-2 0-67 0 0,1-3-49 0 0,9-10-226 0 0,-12 11 281 0 0,0 1 0 0 0,0 1-19 0 0,-1 0-44 0 0,1 0-15 0 0,0 0-45 0 0,-1 0-51 0 0,1 0-56 0 0,0 0-63 0 0,1 0-56 0 0,-1 0-52 0 0,1 0-44 0 0,0 0-158 0 0,0 0-44 0 0,0 0-192 0 0,3 0-516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9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 7344 0 0,'0'0'216'0'0,"3"0"-11"0"0,6 0-136 0 0,-1-3 41 0 0,-3 0 8 0 0,0 0 41 0 0,1-1 91 0 0,0 1 58 0 0,2 1 55 0 0,1 1 52 0 0,18 1 920 0 0,-18 0-809 0 0,-7 0-229 0 0,2-3 89 0 0,9-7 40 0 0,-9 9-289 0 0,0-1 0 0 0,-1 1 0 0 0,1 0 0 0 0,1 1 0 0 0,-1-1 0 0 0,0 0 1 0 0,0 1-1 0 0,0 0 0 0 0,2 0-137 0 0,11 0 259 0 0,-3 0-55 0 0,34 0 300 0 0,-29 0-504 0 0,-17 0 0 0 0,0 0 0 0 0,-1 0 0 0 0,1 0 0 0 0,0 1 0 0 0,0-1 0 0 0,0 0 0 0 0,-1 1 0 0 0,1-1 0 0 0,0 1 0 0 0,0 0 0 0 0,9 7-11 0 0,-6-3-29 0 0,-2-3-43 0 0,0-1-95 0 0,10-1-169 0 0,-9 0-18 0 0,-4 0-43 0 0,0 0 137 0 0,3 3-36 0 0,10 10-349 0 0,-11-10 385 0 0,-1-2-2 0 0,-1 0-56 0 0,0 0 119 0 0,0 0-36 0 0,0 0-38 0 0,0 0-35 0 0,0 2-411 0 0,0 1-268 0 0,0 3-636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9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98 7368 0 0,'0'0'165'0'0,"0"0"22"0"0,0 0 10 0 0,0 0-58 0 0,0 0-17 0 0,0 0 82 0 0,0 0 40 0 0,0 0 290 0 0,0-3 11 0 0,0 2-521 0 0,0 1-1 0 0,0-1 0 0 0,0 1 1 0 0,0-1-1 0 0,0 1 1 0 0,0-1-1 0 0,0 0 1 0 0,0 1-1 0 0,0-1 1 0 0,0 1-1 0 0,1-1 1 0 0,-1 1-1 0 0,0-1 1 0 0,0 0-1 0 0,1 1 1 0 0,-1-1-1 0 0,0 1 0 0 0,1 0 1 0 0,-1-1-1 0 0,1 1 1 0 0,-1-1-1 0 0,0 1 1 0 0,1 0-1 0 0,-1-1 1 0 0,1 1-1 0 0,-1 0 1 0 0,1-1-1 0 0,-1 1 1 0 0,1 0-1 0 0,0-1-23 0 0,20 0 630 0 0,-15 1-477 0 0,-6 0-136 0 0,0 0 1 0 0,0 0-1 0 0,1 0 1 0 0,-1 0-1 0 0,0 0 1 0 0,0 0-1 0 0,1 0 1 0 0,-1 0-1 0 0,0 0 1 0 0,1-1 0 0 0,-1 1-1 0 0,0 0 1 0 0,0 0-1 0 0,1 0 1 0 0,-1 0-1 0 0,0 0 1 0 0,0-1-1 0 0,1 1 1 0 0,-1 0-1 0 0,0 0 1 0 0,0 0-1 0 0,0 0 1 0 0,1-1 0 0 0,-1 1-1 0 0,0 0 1 0 0,0 0-18 0 0,1-2 62 0 0,3-1 51 0 0,5-4 72 0 0,-5 5-86 0 0,0 1 18 0 0,1 0 43 0 0,1 0 55 0 0,0 1 64 0 0,5-2-24 0 0,3-5 30 0 0,2-1 43 0 0,-2 6-16 0 0,0 0-5 0 0,2-6 45 0 0,-1 0-6 0 0,-1 6-48 0 0,8 1 102 0 0,-2-3-114 0 0,-3-2-88 0 0,-4 1-60 0 0,-13 4-118 0 0,1 1 0 0 0,0 0-1 0 0,0-1 1 0 0,-1 1 0 0 0,1 0-1 0 0,0-1 1 0 0,0 1 0 0 0,0 0-1 0 0,0 0 1 0 0,-1 0 0 0 0,1 0-1 0 0,0 0 1 0 0,0 0 0 0 0,0 0-1 0 0,0 0-19 0 0,9 0 73 0 0,32 0 191 0 0,-29 0-196 0 0,5 0-40 0 0,-8 0 9 0 0,4 0 46 0 0,6 0 69 0 0,-17 0-112 0 0,-3 0-56 0 0,0 0-32 0 0,0 0-32 0 0,0 0-49 0 0,0 1-23 0 0,0-1-50 0 0,0 1-54 0 0,0 0-63 0 0,0 0-66 0 0,0 0-63 0 0,0 1-54 0 0,0-1-48 0 0,0 1-164 0 0,0 0-48 0 0,0 1-199 0 0,0 1-530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07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8232 0 0,'0'0'182'0'0,"0"0"29"0"0,0 0 14 0 0,0 0-73 0 0,0 0-20 0 0,0 0 40 0 0,0 0 139 0 0,0 0 258 0 0,0 0 21 0 0,0 0-33 0 0,0 0-146 0 0,0 0-69 0 0,0 4-12 0 0,0 7-19 0 0,0 3 36 0 0,0 2 36 0 0,0 1 36 0 0,3-2-177 0 0,10 3 24 0 0,-13-18-257 0 0,0 0 1 0 0,1 0-1 0 0,-1 0 1 0 0,0 1-1 0 0,0-1 1 0 0,0 0-1 0 0,1 0 1 0 0,-1 0-1 0 0,0 1 1 0 0,0-1-1 0 0,0 0 1 0 0,0 0 0 0 0,1 1-1 0 0,-1-1 1 0 0,0 0-1 0 0,0 0 1 0 0,0 1-1 0 0,0-1 1 0 0,0 0-1 0 0,0 1 1 0 0,0-1-1 0 0,0 0 1 0 0,0 0-1 0 0,0 1 1 0 0,0-1 0 0 0,0 0-10 0 0,0 10 138 0 0,0 8 19 0 0,3 6-15 0 0,6-4 2 0 0,2 6 67 0 0,2 10-42 0 0,-7 3-28 0 0,0-19-75 0 0,-3-12-34 0 0,-1 0 0 0 0,0 1 0 0 0,-1-1 0 0 0,1 0 0 0 0,-2 1 0 0 0,1-1-32 0 0,-1 0 34 0 0,1 1 1 0 0,0-1-1 0 0,1 0 1 0 0,0 1 0 0 0,0-1-1 0 0,0 0-34 0 0,4 12 81 0 0,1 19 78 0 0,6 0 1 0 0,-7 0 2 0 0,0-18-79 0 0,-4-13-39 0 0,1 0-1 0 0,-1 0 0 0 0,-1 0 0 0 0,0 1 0 0 0,0-1 0 0 0,-1 1-43 0 0,0 9 86 0 0,-1-10-42 0 0,1 0 1 0 0,0 0-1 0 0,1 0 1 0 0,0 0-1 0 0,0 0 0 0 0,1 1-44 0 0,11 17 176 0 0,-10-13-112 0 0,-2 3 38 0 0,-1 38 320 0 0,-1-23-186 0 0,1-23-170 0 0,-1-5-44 0 0,1 0-1 0 0,0-1 0 0 0,0 1 0 0 0,0 0 1 0 0,1-1-1 0 0,-1 1 0 0 0,1 0 1 0 0,-1-1-1 0 0,1 1 0 0 0,0 1-21 0 0,5 6 50 0 0,-5-9-41 0 0,1 1-1 0 0,-1 0 1 0 0,0 0-1 0 0,0-1 1 0 0,0 1-1 0 0,-1 0 1 0 0,1 0-1 0 0,0 0 1 0 0,-1 0-1 0 0,1 0 1 0 0,-1 0-1 0 0,0 0 1 0 0,0 0-1 0 0,0 1-8 0 0,0-3-261 0 0,0 1 80 0 0,1 0 73 0 0,-1-1 65 0 0,0 1 62 0 0,0 0 66 0 0,0 0 80 0 0,0 0 161 0 0,0 1 65 0 0,0-1-188 0 0,0-1-103 0 0,0 1-87 0 0,0 0-88 0 0,0 0-90 0 0,0 0-105 0 0,0-1-119 0 0,0 1-35 0 0,0 0-100 0 0,0-1-108 0 0,0 1-115 0 0,0 0-123 0 0,0-1 386 0 0,0 1-34 0 0,0-1-34 0 0,0 0-36 0 0,0 1-37 0 0,-1-1-38 0 0,1 0-1373 0 0,0 0-1142 0 0</inkml:trace>
  <inkml:trace contextRef="#ctx0" brushRef="#br0" timeOffset="799.45">137 157 6120 0 0,'0'0'176'0'0,"0"0"-43"0"0,0 0-6 0 0,0 0 44 0 0,0 0 144 0 0,0 0 269 0 0,0 0 22 0 0,0 0-20 0 0,0 0-87 0 0,0-4-34 0 0,0 4-516 0 0,0-1 49 0 0,0-2 99 0 0,0-1 99 0 0,0 0 62 0 0,0-6 426 0 0,1 4-340 0 0,0 4-212 0 0,1 0-76 0 0,11-5 336 0 0,-7-1-124 0 0,-6 7-254 0 0,0 1 0 0 0,0-1 0 0 0,0 1 0 0 0,1 0 0 0 0,-1-1 0 0 0,0 1-1 0 0,1-1 1 0 0,-1 1 0 0 0,0-1 0 0 0,1 1 0 0 0,-1 0 0 0 0,1-1 0 0 0,-1 1 0 0 0,0 0 0 0 0,1 0 0 0 0,-1-1 0 0 0,1 1 0 0 0,-1 0 0 0 0,1 0-1 0 0,-1-1 1 0 0,1 1 0 0 0,-1 0 0 0 0,1 0 0 0 0,-1 0 0 0 0,1 0 0 0 0,-1 0 0 0 0,1 0 0 0 0,-1 0 0 0 0,1 0 0 0 0,-1 0 0 0 0,1 0-14 0 0,-1 0 11 0 0,1 0 0 0 0,-1 0 0 0 0,0 0 1 0 0,1 0-1 0 0,-1 0 0 0 0,0 0 0 0 0,0 0 0 0 0,1 0 1 0 0,-1 0-1 0 0,0 0 0 0 0,1 0 0 0 0,-1 0 1 0 0,0-1-1 0 0,0 1 0 0 0,1 0 0 0 0,-1 0 1 0 0,0 0-1 0 0,0 0 0 0 0,0-1 0 0 0,1 1 0 0 0,-1 0 1 0 0,0 0-1 0 0,0 0 0 0 0,0-1 0 0 0,1 1 1 0 0,-1 0-12 0 0,16-13 288 0 0,0 6-2 0 0,-10-1-102 0 0,-6 8-173 0 0,0-1 1 0 0,1 1-1 0 0,-1-1 1 0 0,0 0 0 0 0,1 1-1 0 0,-1-1 1 0 0,0 1-1 0 0,1 0 1 0 0,-1-1-1 0 0,1 1 1 0 0,-1-1-1 0 0,1 1 1 0 0,-1 0 0 0 0,1-1-1 0 0,-1 1 1 0 0,1 0-1 0 0,-1-1 1 0 0,1 1-1 0 0,0 0 1 0 0,-1 0-1 0 0,1 0 1 0 0,-1 0 0 0 0,1 0-1 0 0,0-1 1 0 0,-1 1-1 0 0,1 0 1 0 0,-1 0-1 0 0,1 0 1 0 0,0 0-1 0 0,-1 1 1 0 0,1-1 0 0 0,0 0-12 0 0,10-1 134 0 0,-2 0-33 0 0,-1-2-14 0 0,3-2 1 0 0,8-3 47 0 0,1 6 29 0 0,-1 2-16 0 0,12 0 36 0 0,-6 4-85 0 0,-9 3-44 0 0,-15-5-49 0 0,1-1 0 0 0,0 0 0 0 0,0 0 0 0 0,0-1 0 0 0,0 1-1 0 0,0 0 1 0 0,0-1 0 0 0,0 1 0 0 0,0-1 0 0 0,0 1-1 0 0,0-1 1 0 0,0 0 0 0 0,0 0 0 0 0,1 0-6 0 0,1 0 4 0 0,-1 0 1 0 0,1 1 0 0 0,0-1-1 0 0,0 1 1 0 0,0 0-1 0 0,0 0 1 0 0,2 1-5 0 0,16 8 59 0 0,-19-9-58 0 0,0 0 1 0 0,-1 0 0 0 0,1 0-1 0 0,0 0 1 0 0,0-1 0 0 0,0 0-1 0 0,0 1 1 0 0,0-1 0 0 0,0 0-1 0 0,3-1-1 0 0,14 3 0 0 0,3 11 0 0 0,-3-7 0 0 0,-1 7 0 0 0,-6-7 3 0 0,-10-5 2 0 0,0 1 1 0 0,0-1 0 0 0,-1 1-1 0 0,1-1 1 0 0,0 1-1 0 0,-1 0 1 0 0,1 0-1 0 0,-1 0 1 0 0,0 0-6 0 0,18 14 11 0 0,-4-9-11 0 0,-9 6 0 0 0,1-8 0 0 0,-8-4 0 0 0,1-1 0 0 0,-1 0 1 0 0,1 1-1 0 0,0-1 1 0 0,-1 0-1 0 0,1 1 1 0 0,-1-1-1 0 0,0 1 1 0 0,1-1-1 0 0,-1 0 1 0 0,1 1-1 0 0,-1-1 0 0 0,0 1 1 0 0,1-1-1 0 0,-1 1 1 0 0,0 0-1 0 0,1-1 1 0 0,-1 1-1 0 0,0-1 1 0 0,0 1-1 0 0,0-1 1 0 0,0 1-1 0 0,0 0 1 0 0,1-1-1 0 0,-1 1 0 0 0,0 0 1 0 0,0-1-1 0 0,0 1 1 0 0,0-1-1 0 0,-1 1 1 0 0,1 0-1 0 0,0 0 0 0 0,0 0 3 0 0,0-1 0 0 0,0 1 0 0 0,0 0 0 0 0,0 0-1 0 0,0 0 1 0 0,0 0 0 0 0,0 0 0 0 0,1-1 0 0 0,-1 1 0 0 0,0 0-1 0 0,0 0 1 0 0,1 0 0 0 0,-1-1 0 0 0,0 1 0 0 0,1 0 0 0 0,-1 0-1 0 0,1-1 1 0 0,-1 1 0 0 0,1-1 0 0 0,0 1 0 0 0,-1 0 0 0 0,1-1-1 0 0,-1 1 1 0 0,1-1 0 0 0,0 1 0 0 0,0-1-3 0 0,0 1 3 0 0,-1-1 0 0 0,1 1 0 0 0,0-1 0 0 0,-1 1 0 0 0,1-1 0 0 0,-1 1 0 0 0,1 0 0 0 0,0-1 0 0 0,-1 1 1 0 0,1 0-1 0 0,-1-1 0 0 0,0 1 0 0 0,1 0 0 0 0,-1 0 0 0 0,0-1 0 0 0,1 1 0 0 0,-1 0 0 0 0,0 0 0 0 0,0 0 0 0 0,1 0 0 0 0,-1-1 0 0 0,0 1 0 0 0,0 0 0 0 0,0 0 0 0 0,0 0 1 0 0,0 0-4 0 0,1 19 38 0 0,-1-15-17 0 0,1 1 0 0 0,-1-1 1 0 0,0 0-1 0 0,0 1 0 0 0,0-1 0 0 0,-1 1 0 0 0,0-1 1 0 0,0 0-1 0 0,-2 5-21 0 0,-10 10 23 0 0,7-1 25 0 0,1-10-44 0 0,0-1 1 0 0,-1 0-1 0 0,-3 5-4 0 0,2-5 20 0 0,1 1-1 0 0,0-1 1 0 0,-2 7-20 0 0,2-2 14 0 0,6-11-11 0 0,-1 0 0 0 0,0 0 0 0 0,0-1 1 0 0,0 1-1 0 0,0 0 0 0 0,0-1 0 0 0,0 1 0 0 0,0 0 1 0 0,0-1-1 0 0,-1 1 0 0 0,1-1 0 0 0,0 0 0 0 0,-1 1 0 0 0,1-1 1 0 0,-1 0-1 0 0,0 0-3 0 0,-12 8 9 0 0,6-4 4 0 0,0-1 1 0 0,1 2 0 0 0,0-1 0 0 0,-5 5-14 0 0,-4 7 10 0 0,9-9-10 0 0,-1 0 0 0 0,0 0 0 0 0,0-1 1 0 0,-7 4-1 0 0,1-2 0 0 0,7-5 0 0 0,-1 1 0 0 0,1 0 0 0 0,0 1 0 0 0,-5 4 0 0 0,5-4 0 0 0,0-1 0 0 0,0 0 0 0 0,0-1 0 0 0,0 1 0 0 0,-1-1 0 0 0,-1-1 0 0 0,2 1 0 0 0,6-3 0 0 0,-1-1 0 0 0,0 1 0 0 0,1-1 0 0 0,-1 1 0 0 0,0-1 0 0 0,0 0 0 0 0,0 0 0 0 0,1 0 0 0 0,-1 0 0 0 0,0 0 0 0 0,0 0 0 0 0,0 0 0 0 0,0 0 0 0 0,1 0 0 0 0,-1 0 0 0 0,0 1 0 0 0,0-1 0 0 0,1 1 0 0 0,-1-1 0 0 0,0 1 0 0 0,0-1 0 0 0,-17 13 0 0 0,18-12 0 0 0,1-1 0 0 0,-1 0 0 0 0,1 1 0 0 0,-1-1 0 0 0,0 0 0 0 0,1 0 0 0 0,-1 0 0 0 0,1 1 0 0 0,-1-1 0 0 0,0 0 0 0 0,1 0 0 0 0,-1 0 0 0 0,0 0 0 0 0,1 0 0 0 0,-1 0 0 0 0,0 0 0 0 0,1 0 0 0 0,-1 0 0 0 0,1-1 0 0 0,-1 1 0 0 0,0 0 0 0 0,1 0 0 0 0,-1-1 0 0 0,1 1 0 0 0,-1 0 0 0 0,0-1 0 0 0,1 1 0 0 0,-1-1 0 0 0,1 0 0 0 0,0 0 0 0 0,-1 0 0 0 0,1 0 0 0 0,0 0 0 0 0,-1 0 0 0 0,1-1 0 0 0,0 1 0 0 0,0 0 0 0 0,0 0 0 0 0,0 0 0 0 0,0 0 0 0 0,0-1 0 0 0,0 2 0 0 0,0-1 0 0 0,0 0 0 0 0,0 1 0 0 0,0-1 0 0 0,0 0 0 0 0,0 1 0 0 0,0-1 0 0 0,0 1 0 0 0,0-1 0 0 0,0 0 0 0 0,0 1 0 0 0,0-1 0 0 0,0 1 0 0 0,1-1 0 0 0,-1 0 0 0 0,0 1 0 0 0,0-1 0 0 0,1 1 0 0 0,-1-1 0 0 0,0 1 0 0 0,1-1 0 0 0,-1 1 0 0 0,0-1 0 0 0,1 1 0 0 0,-1-1 0 0 0,1 1 0 0 0,-1 0 0 0 0,1-1 0 0 0,-1 1 0 0 0,1 0 0 0 0,-1-1 0 0 0,1 1 0 0 0,8-6 0 0 0,-3-7 0 0 0,7 7 0 0 0,-6-7 0 0 0,9 6 0 0 0,19-9 0 0 0,-34 15 0 0 0,0 1 0 0 0,-1 0 0 0 0,1 0 0 0 0,0 0 0 0 0,0-1 0 0 0,-1 1 0 0 0,1 0 0 0 0,0 0 0 0 0,0 0 0 0 0,-1 0 0 0 0,1 0 0 0 0,0 0 0 0 0,0 0 0 0 0,-1 1 0 0 0,1-1 0 0 0,10 1 0 0 0,-8-1 0 0 0,0-1 0 0 0,0 1 0 0 0,-1-1 0 0 0,1 1 0 0 0,0-1 0 0 0,-1 0 0 0 0,1 0 0 0 0,-1-1 0 0 0,1 1 0 0 0,1-2 0 0 0,-2 2 0 0 0,0 0 0 0 0,-1 0 0 0 0,1 0 0 0 0,0 0 0 0 0,0 0 0 0 0,-1 1 0 0 0,1-1 0 0 0,0 0 0 0 0,0 1 0 0 0,0-1 0 0 0,0 1 0 0 0,0 0 0 0 0,0 0 0 0 0,0 0 0 0 0,0 0 0 0 0,0 0 0 0 0,0 0 0 0 0,0 0 0 0 0,-1 0 0 0 0,1 1 0 0 0,0-1 0 0 0,0 1 0 0 0,0 0 0 0 0,1 0 0 0 0,6 5 0 0 0,-7-5 0 0 0,0 0 0 0 0,0 0 0 0 0,-1 0 0 0 0,1 0 0 0 0,0 0 0 0 0,0 0 0 0 0,0 0 0 0 0,0-1 0 0 0,0 1 0 0 0,0-1 0 0 0,0 1 0 0 0,0-1 0 0 0,0 0 0 0 0,0 0 0 0 0,2 0 0 0 0,7-1 0 0 0,-8 1 0 0 0,1-1 0 0 0,0 1 0 0 0,-1 0 0 0 0,1 0 0 0 0,0 0 0 0 0,-1 1 0 0 0,1-1 0 0 0,0 1 0 0 0,-1 0 0 0 0,1 0 0 0 0,0 0 0 0 0,6 5 0 0 0,23 8 0 0 0,-20-9 0 0 0,-10-3 0 0 0,1 0 0 0 0,0-1 0 0 0,0 1 0 0 0,0-1 0 0 0,0 0 0 0 0,0 0 0 0 0,0-1 0 0 0,0 1 0 0 0,3-1 0 0 0,-5 0 0 0 0,0 0 0 0 0,0 1 0 0 0,0-1 0 0 0,0 0 0 0 0,0 1 0 0 0,0-1 0 0 0,0 1 0 0 0,0 0 0 0 0,0 0 0 0 0,0 0 0 0 0,0 0 0 0 0,-1 0 0 0 0,1 0 0 0 0,0 0 0 0 0,8 5 0 0 0,10 1 16 0 0,-1 6 61 0 0,1-7 4 0 0,-1 7-7 0 0,-13-10-56 0 0,-5-2-12 0 0,0-1 0 0 0,0 0-1 0 0,0 1 1 0 0,-1-1-1 0 0,1 0 1 0 0,0 1 0 0 0,0-1-1 0 0,-1 1 1 0 0,1-1-1 0 0,0 1 1 0 0,-1 0 0 0 0,1-1-1 0 0,-1 1 1 0 0,1 0-1 0 0,-1-1 1 0 0,1 1-1 0 0,-1 0 1 0 0,1-1 0 0 0,-1 1-1 0 0,0 0 1 0 0,1 0-1 0 0,-1 0-5 0 0,3 5 27 0 0,10 14 68 0 0,-6-4 1 0 0,1-10-34 0 0,-8-6-60 0 0,1 0 1 0 0,-1 0 0 0 0,1 1 0 0 0,-1-1-1 0 0,1 0 1 0 0,-1 1 0 0 0,1-1 0 0 0,-1 1-1 0 0,1-1 1 0 0,-1 1 0 0 0,1-1 0 0 0,-1 1-1 0 0,0-1 1 0 0,1 1 0 0 0,-1-1 0 0 0,0 1-1 0 0,0-1 1 0 0,1 1 0 0 0,-1-1 0 0 0,0 1 0 0 0,0 0-1 0 0,0-1 1 0 0,0 1 0 0 0,0-1 0 0 0,0 1-1 0 0,0 0 1 0 0,0-1 0 0 0,0 1 0 0 0,0 0-1 0 0,0-1 1 0 0,0 1 0 0 0,0 0-3 0 0,0 1 5 0 0,0 0 1 0 0,0 0 0 0 0,1 0-1 0 0,-1 0 1 0 0,0 0 0 0 0,1 0-1 0 0,0 0 1 0 0,-1 0-1 0 0,1 0 1 0 0,0 0 0 0 0,0 0-1 0 0,0-1 1 0 0,1 1 0 0 0,-1 0-1 0 0,0-1 1 0 0,0 1 0 0 0,1 0-1 0 0,0 0-5 0 0,-2-2 3 0 0,1 0 0 0 0,-1 0 0 0 0,0 0 0 0 0,0 0 0 0 0,0 1-1 0 0,1-1 1 0 0,-1 0 0 0 0,0 0 0 0 0,0 1 0 0 0,0-1 0 0 0,1 0 0 0 0,-1 0-1 0 0,0 1 1 0 0,0-1 0 0 0,0 0 0 0 0,0 0 0 0 0,0 1 0 0 0,0-1 0 0 0,0 0 0 0 0,0 0-1 0 0,0 1 1 0 0,0-1 0 0 0,0 0 0 0 0,0 1 0 0 0,0-1 0 0 0,0 0-3 0 0,0 12 49 0 0,0 2 38 0 0,0 12 117 0 0,0 39 344 0 0,0-46-423 0 0,0-2-48 0 0,0-15-65 0 0,0 1 0 0 0,0-1 0 0 0,-1 0 0 0 0,1 0 0 0 0,-1 0 0 0 0,1 1 0 0 0,-1-1 0 0 0,0 0 0 0 0,0 0 0 0 0,0 0 0 0 0,0 0 0 0 0,0 0 0 0 0,0 0-12 0 0,-1-1 10 0 0,1 1-1 0 0,0 0 1 0 0,0 0-1 0 0,0 0 0 0 0,0 0 1 0 0,0 0-1 0 0,1 0 1 0 0,-1 1-1 0 0,1-1 1 0 0,-1 0-1 0 0,1 0 1 0 0,0 0-1 0 0,0 1-9 0 0,0 1 16 0 0,0 0 0 0 0,0 1 1 0 0,0-1-1 0 0,-1 0 0 0 0,0 0 0 0 0,1 0 0 0 0,-1 0 0 0 0,-1 1-16 0 0,1-3 7 0 0,0 1 0 0 0,-1-1-1 0 0,1 0 1 0 0,-1 1 0 0 0,0-1-1 0 0,1 0 1 0 0,-1 0 0 0 0,-1 0-7 0 0,0 2 7 0 0,0 0 0 0 0,0 0 0 0 0,1 0 0 0 0,-1 0 0 0 0,1 0 0 0 0,-1 2-7 0 0,1-2 7 0 0,-1 0 0 0 0,1 0 1 0 0,-1 0-1 0 0,0 0 0 0 0,0 0 0 0 0,-1 1-7 0 0,-2 2 17 0 0,-1 0-1 0 0,0 0 1 0 0,-1-1 0 0 0,0 0-1 0 0,0-1 1 0 0,0 0 0 0 0,0 0-1 0 0,-7 2-16 0 0,4-3 28 0 0,-1 0 0 0 0,1 1 0 0 0,-3 1-28 0 0,-13 12 88 0 0,18-12-60 0 0,3-3-12 0 0,1-1 0 0 0,0 1 0 0 0,-1-1 0 0 0,1 0 0 0 0,-1-1 0 0 0,0 1 0 0 0,-2-1-16 0 0,-17 6 64 0 0,-1 6 22 0 0,14-11-50 0 0,0-1-1 0 0,0 0 1 0 0,0-1 0 0 0,0 0 0 0 0,-1-1-36 0 0,-5 1 39 0 0,-1 0 13 0 0,14 0-41 0 0,1 1-1 0 0,-1-2 1 0 0,0 1-1 0 0,0 0 1 0 0,0-1-1 0 0,0 0 1 0 0,-1 0-11 0 0,-13-8 20 0 0,-7-2 61 0 0,-5-4-26 0 0,27 12-53 0 0,0 0-1 0 0,0 0 1 0 0,0 0-1 0 0,0 0 0 0 0,0-1 1 0 0,0 1-1 0 0,1-1 1 0 0,0 0-1 0 0,0 0 0 0 0,-1-2-1 0 0,1 0 0 0 0,3 5 0 0 0,-1 0 0 0 0,1 0 0 0 0,0 0 0 0 0,-1 1 0 0 0,1-1 0 0 0,-1 0 0 0 0,1 0 0 0 0,-1 1 0 0 0,1-1 0 0 0,-1 0 0 0 0,1 1 0 0 0,-1-1 0 0 0,0 1 0 0 0,1-1 0 0 0,-1 1 0 0 0,0-1 0 0 0,1 1 0 0 0,-1-1 0 0 0,0 1 0 0 0,0 0 0 0 0,1-1 0 0 0,-2 1 0 0 0,-4-3 0 0 0,5 2-2 0 0,0 0 0 0 0,-1 1 0 0 0,1-1 0 0 0,0 0-1 0 0,0 0 1 0 0,0 0 0 0 0,0 0 0 0 0,0 0-1 0 0,0-1 1 0 0,0 1 0 0 0,0 0 0 0 0,1 0 0 0 0,-1-1-1 0 0,0 1 1 0 0,1 0 0 0 0,-1-1 0 0 0,1 1-1 0 0,-1-1 3 0 0,-5-12-69 0 0,-7-5-30 0 0,10 7 30 0 0,0 4-11 0 0,2 6-39 0 0,-1 0 48 0 0,1-1 34 0 0,-1 0 46 0 0,-2-2 42 0 0,2 2-77 0 0,1 0-79 0 0,0-1-113 0 0,0 0-73 0 0,0 0-119 0 0,1 2 154 0 0,0 0-36 0 0,0-1-41 0 0,0 1-41 0 0,0 1-48 0 0,0-1-62 0 0,0 1-54 0 0,0-1-48 0 0,0 0-170 0 0,0 0-47 0 0,0 0-206 0 0,0-3-555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20.3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1 100 7112 0 0,'0'0'157'0'0,"0"0"23"0"0,0 0 13 0 0,0 0-52 0 0,0 0 6 0 0,0 0 71 0 0,0 0 203 0 0,0 0 374 0 0,0 0 33 0 0,0 0-32 0 0,0-4-151 0 0,0-9-62 0 0,0 10-9 0 0,0 3-36 0 0,0 0-137 0 0,0 0-60 0 0,0 0-11 0 0,0 0-41 0 0,0 0-221 0 0,0 0-7 0 0,0 0 21 0 0,0 0 40 0 0,3 3 6 0 0,10 14-6 0 0,-6-1-1 0 0,1-11-39 0 0,-8-4-77 0 0,1-1 1 0 0,-1 0-1 0 0,1 1 1 0 0,0-1-1 0 0,-1 0 0 0 0,1 1 1 0 0,-1-1-1 0 0,0 1 1 0 0,1-1-1 0 0,-1 0 0 0 0,1 1 1 0 0,-1-1-1 0 0,0 1 1 0 0,1-1-1 0 0,-1 1 0 0 0,0 0 1 0 0,1-1-1 0 0,-1 1 0 0 0,0-1 1 0 0,0 1-1 0 0,0-1 1 0 0,0 1-1 0 0,0 0 0 0 0,1-1 1 0 0,-1 1-1 0 0,0 0 1 0 0,0-1-1 0 0,0 1 0 0 0,0-1 1 0 0,-1 1-1 0 0,1 0 1 0 0,0 0-6 0 0,0 1 14 0 0,0 0 1 0 0,1 0 0 0 0,-1 1-1 0 0,0-1 1 0 0,1 0 0 0 0,0 0 0 0 0,-1 0-1 0 0,1 0 1 0 0,0 0 0 0 0,0 0 0 0 0,0 0-1 0 0,0 0 1 0 0,1 0-15 0 0,-1 0 11 0 0,0 0 0 0 0,0 0 0 0 0,0 0 0 0 0,0 0 0 0 0,0 0 0 0 0,0 0 0 0 0,0 0 0 0 0,-1 0 0 0 0,1 0 0 0 0,-1 1 0 0 0,0-1 0 0 0,0 0 0 0 0,1 0-11 0 0,-1 0 8 0 0,0 0 0 0 0,0 0 1 0 0,0 0-1 0 0,1 0 0 0 0,-1 0 0 0 0,1 0 0 0 0,-1 0 0 0 0,1 0 0 0 0,0 0 0 0 0,0 0 0 0 0,0 0 1 0 0,0-1-1 0 0,1 2-8 0 0,-1-1 9 0 0,0 0-1 0 0,1 1 1 0 0,-1-1 0 0 0,0 0 0 0 0,0 0 0 0 0,-1 0 0 0 0,1 1 0 0 0,0-1 0 0 0,-1 0 0 0 0,1 1 0 0 0,-1-1 0 0 0,0 1 0 0 0,0 1-9 0 0,-1 8 34 0 0,1 14 37 0 0,4-5 11 0 0,9 15 14 0 0,-6 0 2 0 0,6-10 6 0 0,-7 9 6 0 0,7 4 2 0 0,-6 1 18 0 0,-1-20-34 0 0,-4-11-29 0 0,1-1 0 0 0,-1 0 0 0 0,-1 1 1 0 0,0 0-1 0 0,0 2-67 0 0,-1 8 173 0 0,0-1-31 0 0,3 4-3 0 0,11 4-23 0 0,-13-19-94 0 0,0 0 0 0 0,0 0-1 0 0,-1 0 1 0 0,0-1-1 0 0,0 6-21 0 0,-1-5 19 0 0,1 0 1 0 0,1-1-1 0 0,-1 1 0 0 0,1 0 0 0 0,1 4-19 0 0,6 6 42 0 0,-7-16-35 0 0,0 1 0 0 0,0 0-1 0 0,0-1 1 0 0,0 1 0 0 0,-1 0-1 0 0,1 0 1 0 0,0 0-1 0 0,-1 0 1 0 0,1 0 0 0 0,-1 0-1 0 0,0 0 1 0 0,0 0-1 0 0,0 0-6 0 0,0 21 79 0 0,0 32 24 0 0,0-54-101 0 0,0 0 0 0 0,0 0 0 0 0,0-1 0 0 0,0 1 0 0 0,1 0 0 0 0,-1 0 0 0 0,0 0 0 0 0,0 0 0 0 0,0 0 0 0 0,1 0 0 0 0,-1 0 0 0 0,1-1 0 0 0,-1 1 0 0 0,0 0 0 0 0,1 0 0 0 0,0 0 0 0 0,-1-1 0 0 0,1 1 0 0 0,-1 0 0 0 0,1-1 0 0 0,0 1 0 0 0,-1 0 0 0 0,1-1 0 0 0,0 1 0 0 0,0-1-2 0 0,0 1 4 0 0,-1-1 0 0 0,1 0-1 0 0,-1 1 1 0 0,1-1 0 0 0,-1 1-1 0 0,1-1 1 0 0,0 1 0 0 0,-1-1-1 0 0,0 1 1 0 0,1-1 0 0 0,-1 1-1 0 0,1 0 1 0 0,-1-1 0 0 0,0 1-1 0 0,1 0 1 0 0,-1-1 0 0 0,0 1-1 0 0,0 0 1 0 0,0-1 0 0 0,1 1-1 0 0,-1 0 1 0 0,0-1 0 0 0,0 1-1 0 0,0 1-3 0 0,0 1 64 0 0,0-3 0 0 0,0 3-10 0 0,0 13-44 0 0,0 1-24 0 0,0-14-65 0 0,0-3-37 0 0,0 0-11 0 0,0 0-43 0 0,0 0 49 0 0,0 0-108 0 0,0 0-197 0 0,0 0 234 0 0,0 0-33 0 0,0 0-72 0 0,0 0 101 0 0,0 0-38 0 0,0 0-41 0 0,0 0-38 0 0,0 0-416 0 0,0 0 106 0 0,0 0-53 0 0,0 0-788 0 0,0 0-616 0 0,0 0-1173 0 0</inkml:trace>
  <inkml:trace contextRef="#ctx0" brushRef="#br0" timeOffset="536.54">138 139 8208 0 0,'0'0'234'0'0,"0"0"6"0"0,0-1-176 0 0,0-1-37 0 0,1-18-29 0 0,2 8 67 0 0,1 7 54 0 0,0 3 44 0 0,-3 2-146 0 0,-1-1-1 0 0,1 1 1 0 0,-1 0-1 0 0,0 0 1 0 0,1 0 0 0 0,-1-1-1 0 0,1 1 1 0 0,-1 0 0 0 0,0-1-1 0 0,1 1 1 0 0,-1 0 0 0 0,0-1-1 0 0,0 1 1 0 0,1 0-1 0 0,-1-1 1 0 0,0 1 0 0 0,0 0-1 0 0,1-1 1 0 0,-1 1 0 0 0,0-1-1 0 0,0 1 1 0 0,0-1 0 0 0,0 1-1 0 0,1-1 1 0 0,-1 1 0 0 0,0 0-1 0 0,0-1 1 0 0,0 1-1 0 0,0-1 1 0 0,0 1 0 0 0,0-1-1 0 0,0 1 1 0 0,-1-1 0 0 0,1 0-17 0 0,0 1 19 0 0,0 0 0 0 0,0 0 0 0 0,0-1 1 0 0,0 1-1 0 0,0 0 0 0 0,0-1 0 0 0,0 1 1 0 0,0 0-1 0 0,0 0 0 0 0,1-1 0 0 0,-1 1 0 0 0,0 0 1 0 0,0 0-1 0 0,0-1 0 0 0,0 1 0 0 0,0 0 1 0 0,1 0-1 0 0,-1-1 0 0 0,0 1 0 0 0,0 0 1 0 0,0 0-1 0 0,0 0 0 0 0,1-1 0 0 0,-1 1 0 0 0,0 0 1 0 0,0 0-20 0 0,14-13 484 0 0,-11 10-83 0 0,0-1-32 0 0,10-9-7 0 0,-10 10-29 0 0,-2-3-163 0 0,1 1-43 0 0,1 1-21 0 0,4 0-8 0 0,9 2 34 0 0,-4 3 36 0 0,-5-1 1 0 0,1 1 72 0 0,-8-1-232 0 0,0 0 1 0 0,1 0 0 0 0,-1 0 0 0 0,0 0 0 0 0,0 0 0 0 0,1-1 0 0 0,-1 1-1 0 0,0 0 1 0 0,0 0 0 0 0,1 0 0 0 0,-1 0 0 0 0,0 0 0 0 0,1 0-1 0 0,-1 0 1 0 0,0 0 0 0 0,0-1 0 0 0,0 1 0 0 0,1 0 0 0 0,-1 0 0 0 0,0 0-1 0 0,0-1 1 0 0,0 1 0 0 0,1 0 0 0 0,-1 0 0 0 0,0 0 0 0 0,0-1-10 0 0,16-12 213 0 0,-14 12-210 0 0,-1 1 1 0 0,1-1 0 0 0,0 1-1 0 0,-1-1 1 0 0,1 1-1 0 0,-1-1 1 0 0,1 1-1 0 0,0 0 1 0 0,-1 0-1 0 0,1 0 1 0 0,1 0-4 0 0,0 0 1 0 0,0 1-1 0 0,0 0 1 0 0,0 0 0 0 0,0 0-1 0 0,-1 0 1 0 0,1 0 0 0 0,0 0-1 0 0,1 2 0 0 0,-2-2 0 0 0,0 1 0 0 0,1-1 0 0 0,-1 0 0 0 0,1 0-1 0 0,0 0 1 0 0,-1 0 0 0 0,1 0 0 0 0,0-1 0 0 0,-1 1 0 0 0,4 0 0 0 0,8-2-14 0 0,-10 0 8 0 0,0 1-1 0 0,0 0 0 0 0,0 0 1 0 0,0 0-1 0 0,0 0 0 0 0,0 1 1 0 0,0-1-1 0 0,0 1 0 0 0,0 0 1 0 0,0 1 6 0 0,6 4 0 0 0,-8-5 0 0 0,-1 0 0 0 0,1 0 0 0 0,0 0 0 0 0,0 0 0 0 0,0 0 0 0 0,0 0 0 0 0,0 0 0 0 0,0-1 0 0 0,0 1 0 0 0,0-1 0 0 0,0 1 0 0 0,0-1 0 0 0,0 0 0 0 0,0 0 0 0 0,2 0 0 0 0,25 0 10 0 0,-28 0-6 0 0,0 0 0 0 0,-1 0-1 0 0,1 0 1 0 0,0 0 0 0 0,0 0 0 0 0,0 0-1 0 0,0 1 1 0 0,-1-1 0 0 0,1 0 0 0 0,0 0-1 0 0,0 1 1 0 0,0-1 0 0 0,-1 0 0 0 0,1 1-1 0 0,0-1-3 0 0,25 13 79 0 0,-15-8 20 0 0,-4-5-56 0 0,1 2-10 0 0,12 11 56 0 0,-1-7 7 0 0,-9 1-43 0 0,5 1 29 0 0,-8-7-15 0 0,0 0 35 0 0,-7 2-31 0 0,0-3-69 0 0,0 1-1 0 0,0 0 1 0 0,0-1 0 0 0,0 1 0 0 0,0-1 0 0 0,0 1 0 0 0,0-1 0 0 0,0 1 0 0 0,0-1 0 0 0,0 1 0 0 0,1-1 0 0 0,-1 1 0 0 0,0-1 0 0 0,0 1 0 0 0,0-1 0 0 0,1 1 0 0 0,-1-1 0 0 0,0 0 0 0 0,1 1 0 0 0,-1-1 0 0 0,0 1 0 0 0,1-1-1 0 0,-1 0 1 0 0,1 1 0 0 0,-1-1 0 0 0,0 0 0 0 0,1 1 0 0 0,-1-1 0 0 0,1 0 0 0 0,-1 0 0 0 0,1 1-2 0 0,7 4 20 0 0,-1 9 58 0 0,1-9-23 0 0,-2-1-29 0 0,-4 13 60 0 0,-2 2-37 0 0,0 33 193 0 0,0-52-240 0 0,0 1 0 0 0,0-1 1 0 0,0 0-1 0 0,0 1 1 0 0,0-1-1 0 0,0 0 1 0 0,0 0-1 0 0,0 1 1 0 0,0-1-1 0 0,0 0 1 0 0,0 1-1 0 0,0-1 1 0 0,0 0-1 0 0,-1 0 0 0 0,1 1 1 0 0,0-1-1 0 0,0 0 1 0 0,0 0-1 0 0,0 0 1 0 0,-1 1-1 0 0,1-1 1 0 0,0 0-1 0 0,0 0 1 0 0,0 0-1 0 0,-1 1 1 0 0,1-1-3 0 0,-13 16 64 0 0,6 0-11 0 0,-1-10-39 0 0,8-6-12 0 0,-1 0 0 0 0,1 1 0 0 0,-1-1 0 0 0,1 0 0 0 0,-1 1 0 0 0,1-1 0 0 0,-1 0 0 0 0,1 1 0 0 0,-1-1 0 0 0,1 1 0 0 0,-1-1 0 0 0,1 1 0 0 0,0-1 0 0 0,-1 1 0 0 0,1-1-1 0 0,0 1 1 0 0,0-1 0 0 0,-1 1 0 0 0,1 0 0 0 0,0-1 0 0 0,0 1 0 0 0,0-1 0 0 0,0 1 0 0 0,0 0 0 0 0,0-1 0 0 0,0 1 0 0 0,0-1 0 0 0,0 1 0 0 0,0 0 0 0 0,0-1 0 0 0,0 1 0 0 0,0 0-2 0 0,0 0 3 0 0,0 0-1 0 0,0 0 1 0 0,0 0-1 0 0,0 0 0 0 0,0 0 1 0 0,-1 0-1 0 0,1 0 1 0 0,0 0-1 0 0,-1 0 1 0 0,1 0-1 0 0,0 0 1 0 0,-1-1-1 0 0,0 1 1 0 0,1 0-1 0 0,-1 0 0 0 0,1 0 1 0 0,-1-1-1 0 0,0 1 1 0 0,1 0-1 0 0,-1-1 1 0 0,0 1-1 0 0,0 0 1 0 0,0-1-1 0 0,1 1 1 0 0,-1-1-1 0 0,0 1 0 0 0,0-1 1 0 0,0 0-1 0 0,-1 1-2 0 0,1-1 2 0 0,-1 1-1 0 0,1 0 1 0 0,0 0-1 0 0,-1-1 1 0 0,1 1-1 0 0,0 0 1 0 0,-1 0-1 0 0,1 0 1 0 0,0 0-1 0 0,0 1 1 0 0,0-1-1 0 0,0 0 1 0 0,0 0-1 0 0,0 1 1 0 0,0-1-2 0 0,-2 5 0 0 0,3-5 0 0 0,0 0 0 0 0,-1 0 1 0 0,1-1-1 0 0,0 1 0 0 0,-1 0 0 0 0,1 0 0 0 0,-1-1 1 0 0,1 1-1 0 0,-1 0 0 0 0,1-1 0 0 0,-1 1 0 0 0,1 0 1 0 0,-1-1-1 0 0,0 1 0 0 0,0-1 0 0 0,1 1 0 0 0,-1-1 0 0 0,0 1 1 0 0,0-1-1 0 0,1 0 0 0 0,-1 1 0 0 0,0-1 0 0 0,-5 3 6 0 0,-14 10 37 0 0,4-7-32 0 0,9 8-11 0 0,-9-8 0 0 0,6 0 0 0 0,8-5 1 0 0,1 0-1 0 0,-1 1 1 0 0,0-1 0 0 0,0 0 0 0 0,0-1-1 0 0,0 1 1 0 0,0 0 0 0 0,0 0-1 0 0,0-1 1 0 0,0 0 0 0 0,0 1 0 0 0,0-1-1 0 0,0 0 1 0 0,0 0-1 0 0,0 0 4 0 0,0 0 0 0 0,0 1 0 0 0,0-1-1 0 0,0 0 1 0 0,0 1 0 0 0,0-1 0 0 0,0 1 0 0 0,0 0-1 0 0,0 0 1 0 0,0-1 0 0 0,0 1 0 0 0,1 0 0 0 0,-2 1-4 0 0,1 0 2 0 0,0-1 0 0 0,0 0 0 0 0,-1 0-1 0 0,1 0 1 0 0,0 0 0 0 0,0 0 0 0 0,-1 0 0 0 0,1-1 0 0 0,0 1 0 0 0,-1-1 0 0 0,1 1 0 0 0,0-1 0 0 0,-3 0-2 0 0,-4 0 27 0 0,-4 0 14 0 0,5 0 12 0 0,-4 0 37 0 0,-40 0 112 0 0,31 0-173 0 0,2 0-52 0 0,-55 0 7 0 0,71 0-40 0 0,3 0-84 0 0,-1 0-87 0 0,1 0 64 0 0,0 0-38 0 0,0 0-41 0 0,0 0-40 0 0,0 0-383 0 0,0 0 89 0 0,0 0-53 0 0,0 0-741 0 0,0 0-582 0 0,0 0-1105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18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6992 0 0,'0'0'157'0'0,"0"0"23"0"0,0 0 12 0 0,0 0-62 0 0,0 0-11 0 0,0 0 44 0 0,0 0 137 0 0,0 0 253 0 0,0 0 21 0 0,0 0-16 0 0,0 0-72 0 0,0 3-34 0 0,0 8-52 0 0,0 1-66 0 0,0-1-60 0 0,0 0-50 0 0,0 5 21 0 0,0 1-62 0 0,0 38 265 0 0,0-31-190 0 0,1-14-205 0 0,0 0-1 0 0,1 0 0 0 0,0 0 1 0 0,1-1-1 0 0,3 10-52 0 0,-5-16 12 0 0,4 18 95 0 0,-6 5-11 0 0,1-11-43 0 0,0-2-3 0 0,1-1 0 0 0,1 1 0 0 0,0-1 0 0 0,4 10-50 0 0,-1 1 56 0 0,3 17 57 0 0,2 8 11 0 0,-9-39-99 0 0,1 0 29 0 0,-1 0-1 0 0,-1 0 0 0 0,1 6-53 0 0,-2-8 45 0 0,2 0-1 0 0,-1 0 0 0 0,1-1 1 0 0,1 7-45 0 0,11 26 176 0 0,-7 0-3 0 0,0-19-90 0 0,-3-12-43 0 0,-1 0 0 0 0,0 1 0 0 0,-1-1 0 0 0,1 0 0 0 0,-2 1 0 0 0,1-1-40 0 0,-1-4 24 0 0,0 0 0 0 0,0 1 1 0 0,1-1-1 0 0,-1 0 0 0 0,1 0 1 0 0,0 0-1 0 0,2 4-24 0 0,7 14 150 0 0,-9-21-135 0 0,-1 1 1 0 0,1 0 0 0 0,-1 0 0 0 0,1-1 0 0 0,-1 1 0 0 0,0 0-1 0 0,0 0 1 0 0,0-1 0 0 0,0 1 0 0 0,0 0-16 0 0,0 0 15 0 0,0 0 1 0 0,0 0-1 0 0,0-1 0 0 0,1 1 1 0 0,-1 0-1 0 0,0 0 0 0 0,1 0 1 0 0,-1-1-1 0 0,1 1 1 0 0,0 0-16 0 0,5 8 72 0 0,-5-9-56 0 0,0 1 0 0 0,0 0 0 0 0,0 0 0 0 0,0 0 0 0 0,0-1-1 0 0,0 1 1 0 0,-1 0 0 0 0,1 0 0 0 0,0 0 0 0 0,-1 0 0 0 0,0 0-1 0 0,1 0 1 0 0,-1 0 0 0 0,0 1-16 0 0,0 4 47 0 0,0 13 40 0 0,0-8-9 0 0,0 7 58 0 0,0-2-43 0 0,0-17-89 0 0,0 0-1 0 0,0 1 0 0 0,0-1 0 0 0,0 0 0 0 0,0 0 0 0 0,0 1 0 0 0,0-1 0 0 0,0 0 0 0 0,0 1 0 0 0,0-1 0 0 0,-1 0 0 0 0,1 0 0 0 0,0 1 1 0 0,0-1-1 0 0,0 0 0 0 0,0 0 0 0 0,0 1 0 0 0,-1-1 0 0 0,1 0 0 0 0,0 0 0 0 0,0 0 0 0 0,0 1 0 0 0,-1-1 0 0 0,1 0 0 0 0,0 0 0 0 0,0 0-3 0 0,-13 13 28 0 0,12-13-26 0 0,1 1 0 0 0,0-1 0 0 0,0 0 0 0 0,-1 0 0 0 0,1 0 0 0 0,0 1-1 0 0,0-1 1 0 0,0 0 0 0 0,-1 0 0 0 0,1 0 0 0 0,0 1 0 0 0,0-1-1 0 0,0 0 1 0 0,0 0 0 0 0,0 1 0 0 0,0-1 0 0 0,-1 0 0 0 0,1 0 0 0 0,0 1-1 0 0,0-1 1 0 0,0 0 0 0 0,0 1 0 0 0,0-1 0 0 0,0 0 0 0 0,0 0-1 0 0,0 1-1 0 0,0 0 0 0 0,0 0-1 0 0,0-1 1 0 0,0 1-1 0 0,0 0 0 0 0,0 0 1 0 0,0 0-1 0 0,0 0 1 0 0,0-1-1 0 0,-1 1 0 0 0,1 0 1 0 0,0 0-1 0 0,-1 0 0 0 0,1-1 1 0 0,0 1-1 0 0,-1 0 1 0 0,0-1-8 0 0,1 1 1 0 0,-1-1-1 0 0,0 0 0 0 0,0 1 0 0 0,0-1 0 0 0,1 0 0 0 0,-1 1 1 0 0,0-1-1 0 0,0 0 0 0 0,0 0 0 0 0,0 0 0 0 0,1 0 0 0 0,-1 0 1 0 0,0 0-1 0 0,0 0 8 0 0,1 0 0 0 0,-3 0-184 0 0,3 0-21 0 0,0 0-34 0 0,0 0-129 0 0,0 0-59 0 0,0 0 242 0 0,0 0-21 0 0,0 0-58 0 0,0 0-114 0 0,0 0 138 0 0,0 0-32 0 0,0 0-361 0 0,0 0 94 0 0,0 0-45 0 0,0 0-681 0 0,0 0-532 0 0,0 0-1014 0 0</inkml:trace>
  <inkml:trace contextRef="#ctx0" brushRef="#br0" timeOffset="485.91">0 20 7024 0 0,'0'0'157'0'0,"0"0"23"0"0,0 0 12 0 0,0 0 48 0 0,0 0-93 0 0,0 0 119 0 0,0 0 218 0 0,3 3 18 0 0,10 10-33 0 0,-9-10-145 0 0,-4-3-61 0 0,3 3-9 0 0,10 14 17 0 0,-9-9-130 0 0,-4-7-124 0 0,0-1 0 0 0,0 1 0 0 0,0-1 1 0 0,0 1-1 0 0,1-1 0 0 0,-1 1 0 0 0,0-1 0 0 0,0 1 0 0 0,1-1 0 0 0,-1 1 0 0 0,0-1 0 0 0,1 1 0 0 0,-1-1 0 0 0,1 1 0 0 0,-1-1 0 0 0,0 0 1 0 0,1 1-1 0 0,-1-1 0 0 0,1 0 0 0 0,-1 1 0 0 0,1-1 0 0 0,-1 0 0 0 0,1 1 0 0 0,-1-1 0 0 0,1 0 0 0 0,0 0 0 0 0,-1 0 0 0 0,1 0 0 0 0,-1 0 1 0 0,1 0-1 0 0,-1 1 0 0 0,1-1 0 0 0,0 0 0 0 0,-1-1 0 0 0,1 1 0 0 0,-1 0-17 0 0,1 0 16 0 0,-1 0-1 0 0,0 0 1 0 0,1 0 0 0 0,-1 0-1 0 0,0 0 1 0 0,0 0-1 0 0,1 0 1 0 0,-1 0 0 0 0,0 1-1 0 0,1-1 1 0 0,-1 0 0 0 0,0 0-1 0 0,0 0 1 0 0,1 0 0 0 0,-1 0-1 0 0,0 0 1 0 0,0 1 0 0 0,0-1-1 0 0,1 0 1 0 0,-1 0-1 0 0,0 0 1 0 0,0 1 0 0 0,0-1-1 0 0,1 0 1 0 0,-1 0 0 0 0,0 1-16 0 0,16 12 393 0 0,-10-10-299 0 0,-5-3-73 0 0,0 0 1 0 0,0 0-1 0 0,0 1 0 0 0,-1-1 0 0 0,1 1 1 0 0,0-1-1 0 0,0 1 0 0 0,-1-1 0 0 0,1 1 1 0 0,0-1-1 0 0,-1 1 0 0 0,1-1 0 0 0,-1 1 1 0 0,1 0-1 0 0,-1-1 0 0 0,1 1 0 0 0,-1 0 1 0 0,1 0-1 0 0,-1-1 0 0 0,0 1 0 0 0,1 0 1 0 0,-1 0-22 0 0,3 5 83 0 0,6 5 102 0 0,11 1 148 0 0,-3-3-99 0 0,-8-2-123 0 0,19 23 250 0 0,6 6 47 0 0,-25-28-288 0 0,0 0 1 0 0,1 0 0 0 0,1 0-121 0 0,3 1 86 0 0,7 4 47 0 0,0 4 41 0 0,-12-7-91 0 0,-3-5-22 0 0,0 1-1 0 0,-1 0 1 0 0,1 0-1 0 0,1 4-60 0 0,8 15 122 0 0,12 17 90 0 0,-7-18-112 0 0,12 2 28 0 0,-25-18-80 0 0,0 1 0 0 0,0 0 0 0 0,-1 1 0 0 0,0 0-48 0 0,-1-1 48 0 0,2 0-1 0 0,-1 0 1 0 0,1 0-1 0 0,0 0-47 0 0,26 17 121 0 0,-18-5-45 0 0,-13-17-56 0 0,0-1-1 0 0,1 1 0 0 0,-1-1 0 0 0,1 1 0 0 0,0-1 0 0 0,0 0 0 0 0,0 0 0 0 0,0 0 0 0 0,3 1-19 0 0,3 2 42 0 0,15 11 79 0 0,-9 4-7 0 0,-3-3-5 0 0,7-1 33 0 0,-5-9-62 0 0,-7-3-14 0 0,1 0 0 0 0,-1 0 0 0 0,0 0 0 0 0,5 6-66 0 0,-3-2 79 0 0,-3-3-19 0 0,0 0 0 0 0,-1-1 1 0 0,2 0-1 0 0,2 3-60 0 0,21 11 156 0 0,-17 1-17 0 0,13-1-10 0 0,-17-2-1 0 0,8-11-8 0 0,-14-4-105 0 0,0 0 0 0 0,0 0 0 0 0,1 1 0 0 0,-2-1 0 0 0,1 1 0 0 0,0 0-15 0 0,-2-1 8 0 0,1-1-1 0 0,-1 1 0 0 0,1-1 1 0 0,0 1-1 0 0,-1-1 1 0 0,1 0-1 0 0,0 1 1 0 0,0-1-1 0 0,0 0 0 0 0,0 0 1 0 0,0-1-1 0 0,0 1 1 0 0,0 0-1 0 0,0 0 1 0 0,0-1-1 0 0,0 0 0 0 0,1 1-7 0 0,-3-1 3 0 0,1 0-1 0 0,-1 0 1 0 0,0 0-1 0 0,1 0 1 0 0,-1 0-1 0 0,0 0 1 0 0,0 0-1 0 0,1 0 1 0 0,-1 0-1 0 0,0 0 0 0 0,0 0 1 0 0,1 0-1 0 0,-1 1 1 0 0,0-1-1 0 0,0 0 1 0 0,1 0-1 0 0,-1 0 1 0 0,0 0-1 0 0,0 1 1 0 0,1-1-1 0 0,-1 0 1 0 0,0 0-1 0 0,0 0 0 0 0,0 1 1 0 0,0-1-1 0 0,1 0-2 0 0,12 13 70 0 0,-10-10 15 0 0,-3-3-14 0 0,0 0-2 0 0,0 0-4 0 0,0 0-25 0 0,0 0-68 0 0,0 0-76 0 0,0 0-51 0 0,0 0-158 0 0,0 0-265 0 0,0 0 331 0 0,0 0-15 0 0,0-1-66 0 0,0 0 115 0 0,0 0-37 0 0,0 0-41 0 0,0 0-40 0 0,0-2-432 0 0,-1 0 114 0 0,1 1-53 0 0,-2-4-817 0 0,-4-2-635 0 0,-5-4-1214 0 0</inkml:trace>
  <inkml:trace contextRef="#ctx0" brushRef="#br0" timeOffset="973.37">840 78 7248 0 0,'0'0'209'0'0,"0"0"67"0"0,0 0 132 0 0,0 0 52 0 0,0 0 11 0 0,0 0-19 0 0,0 0-86 0 0,0 0-40 0 0,0 0-6 0 0,0 0-24 0 0,0 0-102 0 0,0 0-46 0 0,0 0-10 0 0,0 0-4 0 0,0 0-4 0 0,0 4-2 0 0,0 5-52 0 0,0 2 51 0 0,0 27 434 0 0,0-21-360 0 0,0-7-121 0 0,0-1-44 0 0,2 5 98 0 0,6 1 18 0 0,0 1 1 0 0,-6-2-17 0 0,0-1-6 0 0,5 2 18 0 0,1 1 9 0 0,-6 1-16 0 0,-2-12-106 0 0,0 0 1 0 0,1 0 0 0 0,-1 0 0 0 0,1 0-1 0 0,1 3-35 0 0,11 18 123 0 0,-7 7-24 0 0,7-7-3 0 0,-12-21-77 0 0,0 0 0 0 0,0 0 0 0 0,-1 1 0 0 0,1-1 1 0 0,-2 5-20 0 0,1-5 19 0 0,0 0 0 0 0,1 1 0 0 0,-1-1 0 0 0,1 0 1 0 0,1 4-20 0 0,11 17 96 0 0,-7 10 0 0 0,7 0 21 0 0,7 10 342 0 0,-14-14-203 0 0,2-16-104 0 0,-2-4-46 0 0,-3 6-48 0 0,-4-7-49 0 0,0-8-4 0 0,1 1 0 0 0,0 0 0 0 0,-1-1 0 0 0,2 1 0 0 0,-1 0 0 0 0,0-1 0 0 0,1 1 1 0 0,-1 0-1 0 0,1-1 0 0 0,0 1 0 0 0,1 0-5 0 0,4 6 16 0 0,-1-2-11 0 0,-2-1 43 0 0,-1 1 43 0 0,-2 1 64 0 0,0 9-4 0 0,0-3-16 0 0,0-2 17 0 0,0 0 52 0 0,0-10-167 0 0,0 1 37 0 0,0 12 274 0 0,0-10-230 0 0,0-2-74 0 0,0-1 154 0 0,-3 0-108 0 0,-10 10-24 0 0,10-10 3 0 0,6 1-14 0 0,10 9-55 0 0,-10-10-54 0 0,-3-3-5 0 0,0 0-90 0 0,0 0 42 0 0,0 0-33 0 0,0 0-38 0 0,0 0-42 0 0,0 0-46 0 0,0 0-44 0 0,0 0-40 0 0,0 0-35 0 0,1 1-253 0 0,-1-1-59 0 0,1 1-48 0 0,0 0-33 0 0,5 5-1398 0 0,5 5-1241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17.5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78 8088 0 0,'0'0'182'0'0,"0"0"29"0"0,0 0 12 0 0,0 0 33 0 0,0 0 134 0 0,0 0 61 0 0,0 0 12 0 0,0 0-22 0 0,0 0-94 0 0,0 0-41 0 0,0 4-8 0 0,0 12-15 0 0,0 0-50 0 0,0-15-226 0 0,0-1 1 0 0,0 0 0 0 0,0 0 0 0 0,0 1 0 0 0,0-1 0 0 0,0 0 0 0 0,0 1-1 0 0,0-1 1 0 0,0 0 0 0 0,1 0 0 0 0,-1 1 0 0 0,0-1 0 0 0,0 0-1 0 0,0 0 1 0 0,0 1 0 0 0,0-1 0 0 0,1 0 0 0 0,-1 0 0 0 0,0 1 0 0 0,0-1-1 0 0,0 0 1 0 0,0 0 0 0 0,1 0 0 0 0,-1 0 0 0 0,0 1 0 0 0,0-1-8 0 0,2 1 24 0 0,-1 1-1 0 0,1-1 1 0 0,-1 1 0 0 0,0 0 0 0 0,0-1 0 0 0,0 1 0 0 0,0 0 0 0 0,0 0 0 0 0,0 0 0 0 0,0 0-1 0 0,0 1-23 0 0,1 13 209 0 0,-1 4 101 0 0,-1 11 64 0 0,0-19-188 0 0,0 1 73 0 0,0-4-71 0 0,2 0-48 0 0,0 0-22 0 0,3 3-6 0 0,2 7 39 0 0,-4 0-17 0 0,-3 11 150 0 0,1 0-5 0 0,2-11-152 0 0,3 0 1 0 0,2 3 44 0 0,-6-1 35 0 0,-2-11-137 0 0,-1 3 36 0 0,1 44 413 0 0,1-40-390 0 0,2-3-66 0 0,5 2 63 0 0,-7-14-105 0 0,0-1-1 0 0,0 1 0 0 0,0 0 0 0 0,0 0 1 0 0,0-1-1 0 0,-1 1 0 0 0,1 0 0 0 0,-1 0 1 0 0,1 0-1 0 0,-1 0 0 0 0,0 0 1 0 0,0 0-1 0 0,0 0-20 0 0,0 7 99 0 0,0-7-64 0 0,0 1 0 0 0,0 0 0 0 0,0-1 0 0 0,0 1 0 0 0,0 0 1 0 0,0-1-1 0 0,1 1 0 0 0,0 0 0 0 0,-1-1 0 0 0,2 2-35 0 0,4 6 109 0 0,-5-9-86 0 0,0 1 0 0 0,0 0 0 0 0,0 0 0 0 0,0 0 0 0 0,0 0 0 0 0,0 0 0 0 0,0 0 1 0 0,-1 0-1 0 0,1 0 0 0 0,-1 0 0 0 0,1 0 0 0 0,-1 0 0 0 0,0 0 0 0 0,0 0 0 0 0,0 1-23 0 0,0 15 103 0 0,0-3-16 0 0,0 3 29 0 0,0 6 52 0 0,0 12 90 0 0,-1-18-206 0 0,0-17-49 0 0,1 1 1 0 0,0 0-1 0 0,0 0 0 0 0,0 0 1 0 0,0 0-1 0 0,0 0 0 0 0,0 0 1 0 0,0 0-1 0 0,0 0 0 0 0,1 0 1 0 0,-1-1-1 0 0,1 1 0 0 0,0 0 1 0 0,-1 0-1 0 0,2 1-3 0 0,11 13 51 0 0,-12-15-47 0 0,-1 0 0 0 0,0-1 0 0 0,1 1 0 0 0,-1 0 0 0 0,0 0 0 0 0,1 0 0 0 0,-1-1 0 0 0,0 1 0 0 0,0 0 0 0 0,0 0 0 0 0,1 0 0 0 0,-1 0 0 0 0,0 0 0 0 0,0-1 0 0 0,-1 1-4 0 0,1-1 0 0 0,0 4 46 0 0,0-4-116 0 0,0 0-60 0 0,0 0-20 0 0,0 0 30 0 0,0 0-46 0 0,0 0-114 0 0,0 0-292 0 0,0 0-527 0 0,0 0-47 0 0,0 0-6 0 0</inkml:trace>
  <inkml:trace contextRef="#ctx0" brushRef="#br0" timeOffset="461.18">20 196 7344 0 0,'0'-4'216'0'0,"0"-12"-11"0"0,0-17-120 0 0,0 27-38 0 0,1-5 165 0 0,6 5 232 0 0,1 0-59 0 0,-1-7 221 0 0,1 7-193 0 0,-2 2-73 0 0,-4-5-51 0 0,-2 8-273 0 0,0 1 0 0 0,0 0 0 0 0,0 0 0 0 0,0-1 0 0 0,0 1-1 0 0,0 0 1 0 0,0-1 0 0 0,0 1 0 0 0,0 0 0 0 0,0 0 0 0 0,0-1-1 0 0,0 1 1 0 0,1 0 0 0 0,-1 0 0 0 0,0-1 0 0 0,0 1 0 0 0,0 0 0 0 0,0 0-1 0 0,0-1 1 0 0,1 1 0 0 0,-1 0 0 0 0,0 0 0 0 0,0 0 0 0 0,1 0-1 0 0,-1-1 1 0 0,0 1-16 0 0,2-1 17 0 0,0-2 54 0 0,4-2 133 0 0,9-11 385 0 0,-10 12-466 0 0,-2 1-65 0 0,-3 2-49 0 0,0 1 0 0 0,0 0 1 0 0,0 0-1 0 0,0-1 0 0 0,1 1 1 0 0,-1 0-1 0 0,0 0 0 0 0,0 0 1 0 0,1 0-1 0 0,-1-1 0 0 0,0 1 1 0 0,0 0-1 0 0,1 0 0 0 0,-1 0 1 0 0,0 0-1 0 0,0 0 0 0 0,1 0 1 0 0,-1-1-1 0 0,0 1 0 0 0,0 0 1 0 0,1 0-1 0 0,-1 0 0 0 0,0 0 1 0 0,1 0-1 0 0,-1 0 0 0 0,0 0-9 0 0,13-3 194 0 0,-1-4-39 0 0,-1 1-34 0 0,9 0 132 0 0,-10 0-127 0 0,2-2 52 0 0,5 5 45 0 0,12 3-25 0 0,0 0-77 0 0,0 0-55 0 0,38 0 25 0 0,-29 0 22 0 0,-36 0-115 0 0,1 1-1 0 0,-1-1 1 0 0,1 0 0 0 0,-1 1 0 0 0,1-1 0 0 0,-1 1-1 0 0,0 0 1 0 0,1 0 0 0 0,-1 0 0 0 0,0 0-1 0 0,0 0 1 0 0,1 1 0 0 0,-1-1 0 0 0,0 0-1 0 0,0 1 1 0 0,-1 0 0 0 0,1-1 0 0 0,1 3 2 0 0,-1-3-6 0 0,-1 1 0 0 0,1 0 0 0 0,0-1 0 0 0,-1 1 0 0 0,1-1 0 0 0,0 0 0 0 0,0 0 0 0 0,0 0 0 0 0,0 0 0 0 0,0 0 0 0 0,0 0 0 0 0,0 0 0 0 0,0 0 0 0 0,0-1 0 0 0,0 1 0 0 0,1-1 0 0 0,-1 0 0 0 0,1 0 6 0 0,-1 0 0 0 0,0 0 0 0 0,-1 0 1 0 0,1 1-1 0 0,0-1 0 0 0,0 0 1 0 0,0 0-1 0 0,-1 1 0 0 0,1-1 0 0 0,0 1 1 0 0,-1 0-1 0 0,2 0 0 0 0,-2 0 9 0 0,1 0 0 0 0,-1 1 0 0 0,0-1 0 0 0,1 1-1 0 0,-1-1 1 0 0,0 1 0 0 0,0-1 0 0 0,0 1 0 0 0,0-1 0 0 0,0 1 0 0 0,-1 0 0 0 0,1 0-1 0 0,0 0-8 0 0,4 10 55 0 0,-4-10-50 0 0,0-1 1 0 0,0 0-1 0 0,0 0 0 0 0,0 0 0 0 0,0 0 0 0 0,0 0 0 0 0,0 0 1 0 0,0 0-1 0 0,0 0 0 0 0,0 0 0 0 0,0-1 0 0 0,1 1 0 0 0,-1 0 1 0 0,0-1-1 0 0,0 1 0 0 0,1-1-5 0 0,12 8 52 0 0,-7 5-25 0 0,9-6 47 0 0,-15-7-68 0 0,1 1 0 0 0,-1 0 0 0 0,0 0 0 0 0,1 0 0 0 0,-1 0 1 0 0,0 0-1 0 0,0 0 0 0 0,1 0 0 0 0,-1 0 0 0 0,0 1-6 0 0,8 6 81 0 0,23 25 63 0 0,-32-33-142 0 0,1 0 1 0 0,-1 0 0 0 0,0 1 0 0 0,0-1-1 0 0,1 0 1 0 0,-1 0 0 0 0,0 0 0 0 0,0 1-1 0 0,0-1 1 0 0,0 0 0 0 0,1 0 0 0 0,-1 0 0 0 0,0 1-1 0 0,0-1 1 0 0,0 0 0 0 0,0 1 0 0 0,0-1-1 0 0,0 0 1 0 0,0 0 0 0 0,0 1 0 0 0,0-1-1 0 0,1 0 1 0 0,-1 0 0 0 0,0 1 0 0 0,-1-1 0 0 0,1 0-3 0 0,1 3 9 0 0,-1-1 1 0 0,1 0-1 0 0,-1 0 1 0 0,1 0 0 0 0,0 1-1 0 0,-1-1 1 0 0,1 0-1 0 0,0 0 1 0 0,1 0 0 0 0,-1 0-1 0 0,0-1 1 0 0,0 1-1 0 0,1 0 1 0 0,-1 0 0 0 0,2 0-10 0 0,-3-2 2 0 0,0 0 1 0 0,0 0 0 0 0,1 1 0 0 0,-1-1-1 0 0,0 0 1 0 0,0 0 0 0 0,0 0 0 0 0,1 1-1 0 0,-1-1 1 0 0,0 0 0 0 0,0 0 0 0 0,0 1 0 0 0,0-1-1 0 0,1 0 1 0 0,-1 0 0 0 0,0 1 0 0 0,0-1-1 0 0,0 0 1 0 0,0 0 0 0 0,0 1 0 0 0,0-1-1 0 0,0 0 1 0 0,0 1 0 0 0,0-1 0 0 0,0 0 0 0 0,0 0-3 0 0,0 8 42 0 0,-1-4-39 0 0,1 0 0 0 0,-1 0 0 0 0,1 0 0 0 0,1 0 0 0 0,-1 0 0 0 0,0 0 0 0 0,1 0 0 0 0,0 0 0 0 0,0 0 0 0 0,0 1-3 0 0,4-1 0 0 0,-5-4 0 0 0,1 0-1 0 0,-1 0 0 0 0,0 1 0 0 0,0-1 0 0 0,0 0 1 0 0,0 0-1 0 0,1 0 0 0 0,-1 0 0 0 0,0 0 0 0 0,0 0 1 0 0,0 0-1 0 0,0 0 0 0 0,0 1 0 0 0,0-1 0 0 0,1 0 0 0 0,-1 0 1 0 0,0 0-1 0 0,0 0 0 0 0,0 1 0 0 0,0-1 0 0 0,0 0 1 0 0,0 0-1 0 0,0 0 0 0 0,0 0 0 0 0,0 1 0 0 0,0-1 1 0 0,0 0-1 0 0,0 0 0 0 0,0 0 0 0 0,0 1 0 0 0,0-1 0 0 0,0 0 1 0 0,0 0-1 0 0,0 0 0 0 0,0 0 0 0 0,0 1 0 0 0,0-1 1 0 0,0 0-1 0 0,0 0 0 0 0,0 0 0 0 0,0 0 0 0 0,0 1 1 0 0,-1-1-1 0 0,1 0 0 0 0,0 0 0 0 0,0 0 0 0 0,0 0 0 0 0,0 0 1 0 0,0 1-1 0 0,0-1 0 0 0,-1 0 1 0 0,-5 10-1 0 0,3 0 58 0 0,3 0 38 0 0,0-8-72 0 0,0 0 1 0 0,0-1 0 0 0,0 1-1 0 0,0 0 1 0 0,-1 0 0 0 0,1-1-1 0 0,0 1 1 0 0,-1 0 0 0 0,0 0-1 0 0,1-1-23 0 0,-13 19 254 0 0,7-7-95 0 0,1-3-81 0 0,-7 6-59 0 0,-11 12-19 0 0,22-25 0 0 0,-1 0 0 0 0,0 0 0 0 0,-1 0 0 0 0,1 0 0 0 0,0-1 0 0 0,-1 1 0 0 0,0-1 0 0 0,1 0 0 0 0,-1 1 0 0 0,0-1 0 0 0,0-1 0 0 0,0 1 0 0 0,-1 0 0 0 0,0 1 0 0 0,0 0 0 0 0,0 0 0 0 0,0 0 0 0 0,0 1 0 0 0,1-1 0 0 0,-3 4 0 0 0,3-3 0 0 0,-1 0 0 0 0,1-1 0 0 0,-1 1 0 0 0,0-1 0 0 0,0 0 0 0 0,-3 2 0 0 0,-16 2 12 0 0,-68 25 176 0 0,88-31-181 0 0,0 0 0 0 0,0-1 1 0 0,1 1-1 0 0,-1-1 1 0 0,0 0-1 0 0,0 0 1 0 0,0 0-8 0 0,1 0-1 0 0,1 0 1 0 0,-1 0 0 0 0,0 0 0 0 0,0 0-1 0 0,1 1 1 0 0,-1-1 0 0 0,0 1-1 0 0,1-1 1 0 0,-1 1 0 0 0,-1 0 0 0 0,-1 1-14 0 0,0 0 0 0 0,-1 0 1 0 0,1 0-1 0 0,-1 0 0 0 0,0 0 0 0 0,0-1 1 0 0,1 0-1 0 0,-1 0 0 0 0,0-1 1 0 0,-4 1 13 0 0,-18-1-58 0 0,-8 0 52 0 0,28 0-47 0 0,3 1 44 0 0,-2 6 109 0 0,3-2-73 0 0,-2-2-93 0 0,1-2-28 0 0,-3 0-50 0 0,-1 0-59 0 0,-3-1-66 0 0,10 0 35 0 0,0 0-39 0 0,0 0-377 0 0,1 0 84 0 0,0 0-52 0 0,0 0-734 0 0,0 0-580 0 0,0 0-1100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15.9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4952 0 0,'0'0'108'0'0,"0"0"17"0"0,0 0 11 0 0,0 0-37 0 0,0 0 10 0 0,0 0 55 0 0,0 0 155 0 0,0 0 281 0 0,0 0 28 0 0,0 0-8 0 0,0 0-51 0 0,0 0-22 0 0,0 0-3 0 0,0 0-18 0 0,0 0-72 0 0,0 0-36 0 0,0 0-8 0 0,0 0-26 0 0,0 0-100 0 0,0 0-42 0 0,0 3-8 0 0,0 21 294 0 0,0 1-121 0 0,0-1-102 0 0,0 1-82 0 0,0-3-78 0 0,0 1-36 0 0,0 52 162 0 0,0-42-107 0 0,0-28-139 0 0,0 0 1 0 0,0 1 0 0 0,0-1 0 0 0,1 0 0 0 0,1 5-26 0 0,11 16 136 0 0,-11-15-84 0 0,0 0 0 0 0,-1 0 0 0 0,0 0 0 0 0,-1 1 0 0 0,0-1 0 0 0,-2 4-52 0 0,1 17 120 0 0,1-10-28 0 0,0 32 187 0 0,4-36-195 0 0,9 8 68 0 0,-11-10-81 0 0,-1 14 86 0 0,-1-1-1 0 0,3-13-84 0 0,5 0 23 0 0,-2-4 8 0 0,-4 6 36 0 0,-2-6-66 0 0,-1 13 72 0 0,6-4 19 0 0,0-7-84 0 0,4 8 52 0 0,-7-2 32 0 0,-3-6-22 0 0,1-10-102 0 0,-1 0 0 0 0,1 0 0 0 0,0 0 0 0 0,0 0 0 0 0,1 0 0 0 0,-1 0 0 0 0,1 0 0 0 0,0 0 0 0 0,0 0 0 0 0,0 0-40 0 0,5 6 66 0 0,-4-8-54 0 0,-1 0 0 0 0,0 0 0 0 0,0-1 0 0 0,0 1 0 0 0,0 0 0 0 0,-1 0 0 0 0,1 0 0 0 0,0 0 0 0 0,-1 0 0 0 0,1 0 0 0 0,-1 0 0 0 0,0 0 0 0 0,0 0 0 0 0,1 1-12 0 0,-1 16 106 0 0,1 5 10 0 0,-2-17-31 0 0,1 1 40 0 0,-1-8-203 0 0,-2 0-21 0 0,-2 0-62 0 0,-3 0-162 0 0,8 0 300 0 0,0 0-1 0 0,-1 0 0 0 0,1 0 1 0 0,0 0-1 0 0,0 0 1 0 0,-1 0-1 0 0,1 0 0 0 0,0 0 1 0 0,-1 0-1 0 0,1 0 1 0 0,0 0-1 0 0,0 0 0 0 0,-1-1 1 0 0,1 1-1 0 0,0 0 1 0 0,0 0-1 0 0,-1 0 1 0 0,1 0-1 0 0,0 0 0 0 0,0-1 1 0 0,0 1-1 0 0,-1 0 1 0 0,1 0-1 0 0,0-1 0 0 0,0 1 1 0 0,0 0 23 0 0,-4-4-218 0 0,1 1-10 0 0,1 2 26 0 0,1-1-60 0 0,-1 0-72 0 0,1 1-83 0 0,0 0 16 0 0,0 0-56 0 0,1 1-48 0 0,-1-1-43 0 0,1 1-158 0 0,0 0-43 0 0,-1 0-190 0 0,1 0-516 0 0</inkml:trace>
  <inkml:trace contextRef="#ctx0" brushRef="#br0" timeOffset="606.93">118 98 6296 0 0,'0'0'184'0'0,"0"0"-45"0"0,0 0-4 0 0,0 0 51 0 0,0 0 159 0 0,0-3 300 0 0,0-10 25 0 0,0 13-659 0 0,0 0 1 0 0,0 0 0 0 0,0 0-1 0 0,0 0 1 0 0,0 0-1 0 0,0-1 1 0 0,0 1 0 0 0,0 0-1 0 0,0 0 1 0 0,0 0 0 0 0,0 0-1 0 0,0 0 1 0 0,0 0-1 0 0,0 0 1 0 0,0 0 0 0 0,0-1-1 0 0,0 1 1 0 0,0 0 0 0 0,0 0-1 0 0,0 0 1 0 0,0 0 0 0 0,0 0-1 0 0,0 0 1 0 0,0 0-1 0 0,0 0 1 0 0,0 0 0 0 0,0-1-1 0 0,0 1 1 0 0,1 0 0 0 0,-1 0-1 0 0,0 0 1 0 0,0 0-1 0 0,0 0 1 0 0,0 0 0 0 0,0 0-1 0 0,0 0 1 0 0,0 0 0 0 0,0 0-1 0 0,0 0 1 0 0,1 0-1 0 0,-1 0 1 0 0,0 0 0 0 0,0 0-1 0 0,0 0 1 0 0,0 0 0 0 0,0 0-1 0 0,0 0 1 0 0,0 0-1 0 0,0 0 1 0 0,1 0 0 0 0,-1 0-1 0 0,0 0 1 0 0,0 0 0 0 0,0 0-1 0 0,0 0 1 0 0,0 0-1 0 0,0 0-11 0 0,13 0 624 0 0,-9 0-14 0 0,-4 0-2 0 0,0 0-253 0 0,0 0-145 0 0,0 0-36 0 0,0 0 39 0 0,0 0 96 0 0,0 0-18 0 0,3 3-11 0 0,14 10-20 0 0,-2-10-48 0 0,-14-3-208 0 0,-1 0-1 0 0,0 0 1 0 0,0 0 0 0 0,0 0 0 0 0,0 0 0 0 0,0 0 0 0 0,0 0 0 0 0,0 0 0 0 0,0 0 0 0 0,1 0 0 0 0,-1 0 0 0 0,0 0 0 0 0,0 0 0 0 0,0 0 0 0 0,0 0-1 0 0,0 0 1 0 0,0 0 0 0 0,0 0 0 0 0,0 0 0 0 0,1 0 0 0 0,-1 0 0 0 0,0 0 0 0 0,0 1 0 0 0,0-1 0 0 0,0 0 0 0 0,0 0 0 0 0,0 0 0 0 0,0 0 0 0 0,0 0-1 0 0,0 0 1 0 0,0 0 0 0 0,1 0 0 0 0,-1 0 0 0 0,0 0 0 0 0,0 0 0 0 0,0 1 0 0 0,0-1 0 0 0,0 0 0 0 0,0 0 0 0 0,0 0 0 0 0,0 0 0 0 0,0 0 0 0 0,0 0-1 0 0,0 0 1 0 0,0 0 0 0 0,0 1 0 0 0,0-1 0 0 0,0 0 0 0 0,0 0 0 0 0,0 0 0 0 0,0 0 0 0 0,0 0 0 0 0,0 0 0 0 0,0 0 0 0 0,0 0 0 0 0,0 1 0 0 0,0-1-4 0 0,0 0 8 0 0,0 1 0 0 0,-1-1 0 0 0,1 1 0 0 0,0-1 0 0 0,1 1 0 0 0,-1-1 0 0 0,0 1 0 0 0,0-1 1 0 0,0 1-1 0 0,0-1 0 0 0,0 1 0 0 0,0-1 0 0 0,1 1 0 0 0,-1-1 0 0 0,0 1 0 0 0,0-1 0 0 0,1 1 0 0 0,-1-1 1 0 0,0 1-1 0 0,1-1 0 0 0,-1 0 0 0 0,0 1 0 0 0,1-1 0 0 0,-1 0 0 0 0,0 1 0 0 0,1-1 0 0 0,-1 0 1 0 0,1 1-1 0 0,-1-1 0 0 0,1 0 0 0 0,0 0-8 0 0,7 6 81 0 0,-2 7 9 0 0,3-7-36 0 0,-9-6-50 0 0,1 0 0 0 0,-1 1-1 0 0,1-1 1 0 0,-1 0 0 0 0,1 1 0 0 0,-1-1 0 0 0,1 0 0 0 0,-1 1 0 0 0,1-1 0 0 0,-1 1 0 0 0,0-1 0 0 0,1 1 0 0 0,-1-1-1 0 0,0 1 1 0 0,1-1 0 0 0,-1 1 0 0 0,0-1 0 0 0,1 1 0 0 0,-1 0 0 0 0,0-1 0 0 0,0 1 0 0 0,0-1 0 0 0,0 1 0 0 0,0 0 0 0 0,0-1-1 0 0,0 1 1 0 0,0-1 0 0 0,0 1 0 0 0,0 0 0 0 0,0-1 0 0 0,0 1 0 0 0,0 0-4 0 0,0 0 12 0 0,0 0-1 0 0,0 0 1 0 0,0 0 0 0 0,0 0 0 0 0,0 0 0 0 0,1 0-1 0 0,-1 0 1 0 0,0 0 0 0 0,1 0 0 0 0,-1 0-1 0 0,0 0 1 0 0,1-1 0 0 0,-1 1 0 0 0,1 0-1 0 0,0 0 1 0 0,-1 0 0 0 0,1-1 0 0 0,0 1 0 0 0,-1 0-1 0 0,1-1 1 0 0,0 1 0 0 0,0 0 0 0 0,-1-1-1 0 0,1 1 1 0 0,0-1 0 0 0,0 1 0 0 0,0-1 0 0 0,0 0-1 0 0,1 1-11 0 0,-1-1 16 0 0,1 1-1 0 0,-1 0 1 0 0,0 0-1 0 0,1-1 1 0 0,-1 1 0 0 0,0 0-1 0 0,0 0 1 0 0,1 0-1 0 0,-1 0 1 0 0,0 1-1 0 0,0-1 1 0 0,0 0-1 0 0,0 0 1 0 0,0 1 0 0 0,0-1-16 0 0,2 5 55 0 0,-3-5-40 0 0,0 0-1 0 0,0 0 0 0 0,1-1 1 0 0,-1 1-1 0 0,1 0 0 0 0,-1 0 1 0 0,1-1-1 0 0,-1 1 0 0 0,1 0 1 0 0,-1-1-1 0 0,1 1 1 0 0,-1 0-1 0 0,1-1 0 0 0,0 1 1 0 0,-1-1-1 0 0,1 1 0 0 0,0-1 1 0 0,0 1-1 0 0,-1-1 0 0 0,1 0 1 0 0,0 1-1 0 0,0-1-14 0 0,5 3 61 0 0,-4-2-47 0 0,-1-1 1 0 0,0 1 0 0 0,0 0-1 0 0,0 0 1 0 0,0 0 0 0 0,0 0-1 0 0,0 0 1 0 0,0 0 0 0 0,0 0 0 0 0,-1 1-1 0 0,1-1 1 0 0,0 0 0 0 0,-1 0-1 0 0,1 1 1 0 0,0-1 0 0 0,-1 1-15 0 0,8 12 213 0 0,8-8-11 0 0,7 11-79 0 0,12 18-11 0 0,-14-12-27 0 0,-12-12-27 0 0,1 7 74 0 0,-8-13-96 0 0,1-1 0 0 0,-1 0 0 0 0,1 0 0 0 0,0 0 0 0 0,-1 0-1 0 0,3 1-35 0 0,77 77 443 0 0,-47-47-203 0 0,-6-6 23 0 0,1 0 83 0 0,-27-25-319 0 0,1-1-1 0 0,0 0 0 0 0,0-1 1 0 0,0 1-1 0 0,0-1 1 0 0,2 1-27 0 0,-1-1 18 0 0,-1 0 0 0 0,0 1 0 0 0,0 0 1 0 0,0-1-1 0 0,-1 1 0 0 0,2 1-18 0 0,10 13 62 0 0,-9-11-28 0 0,-1 0 0 0 0,1-1-1 0 0,0 1 1 0 0,0-1 0 0 0,0 0-1 0 0,3 1-33 0 0,4 0 65 0 0,-10-5-50 0 0,-1 0 0 0 0,1 1-1 0 0,0-1 1 0 0,0 1-1 0 0,-1-1 1 0 0,1 1-1 0 0,-1 0 1 0 0,0 0-1 0 0,1 1-14 0 0,1 0 31 0 0,-1 0 0 0 0,1 0-1 0 0,0 0 1 0 0,1-1 0 0 0,-1 1-1 0 0,2-1-30 0 0,-2 1 32 0 0,0-1-1 0 0,0 0 0 0 0,0 1 1 0 0,0 0-1 0 0,0 0 0 0 0,0 1-31 0 0,-1-1 24 0 0,0 0 0 0 0,-1 1 0 0 0,1-1-1 0 0,-1 1 1 0 0,0 0 0 0 0,0 1-24 0 0,-1-3 9 0 0,0 1 1 0 0,0-1-1 0 0,0 0 0 0 0,1 1 1 0 0,-1-1-1 0 0,1 0 0 0 0,-1 0 1 0 0,1 0-1 0 0,0 0 0 0 0,0-1 1 0 0,-1 1-1 0 0,1 0 0 0 0,2 0-9 0 0,9 4 50 0 0,2 2 1 0 0,-9-3 8 0 0,2 2 40 0 0,-5-4-56 0 0,-2-2-38 0 0,1 1 1 0 0,2 3 53 0 0,5 3 53 0 0,4 6 79 0 0,-11-12-461 0 0,0 0 103 0 0,0-1 92 0 0,-1 1 76 0 0,1-1 75 0 0,-1 0 60 0 0,2 2 490 0 0,-3-2-392 0 0,1-1-136 0 0,-1 0-46 0 0,1 1-50 0 0,-1-1-37 0 0,0 0-41 0 0,1 1-47 0 0,-1-1-51 0 0,0 1-57 0 0,1-1-60 0 0,-1 0-66 0 0,1 1-71 0 0,-1 0-75 0 0,1-1-80 0 0,0 1-84 0 0,-1 0-91 0 0,1-1-94 0 0,0 1-99 0 0,0 0-105 0 0,-1-1-1223 0 0,0 0-1288 0 0</inkml:trace>
  <inkml:trace contextRef="#ctx0" brushRef="#br0" timeOffset="1159.07">880 59 7344 0 0,'0'0'165'0'0,"0"0"22"0"0,0 0 9 0 0,0 0 42 0 0,0 0 117 0 0,0 0 49 0 0,0 0 11 0 0,0 0-25 0 0,0 0-104 0 0,0 0-44 0 0,0 0-8 0 0,0 0-4 0 0,0 0-4 0 0,0 4-2 0 0,0 22 272 0 0,0 3-92 0 0,0 1-84 0 0,0-1-76 0 0,0-27-230 0 0,0 0 1 0 0,1 0 0 0 0,-1 0 0 0 0,0 1 0 0 0,1-1-1 0 0,0 0 1 0 0,-1 0 0 0 0,1 0 0 0 0,0 0 0 0 0,0 0-1 0 0,0 0 1 0 0,0 0 0 0 0,1 0-15 0 0,6 13 113 0 0,-6-1-2 0 0,-3 5 44 0 0,1 12 47 0 0,4-6-85 0 0,4-9-33 0 0,-7-15-71 0 0,0 1-1 0 0,0 0 0 0 0,0 0 0 0 0,0 0 0 0 0,-1 0 0 0 0,1 0 0 0 0,0 0 0 0 0,-1 0 0 0 0,0 0 0 0 0,1 0 0 0 0,-1 0 0 0 0,0 0 1 0 0,0 0-1 0 0,0 1-12 0 0,0 19 81 0 0,0 45 250 0 0,3-46-239 0 0,5-4-3 0 0,-7-16-75 0 0,1 1-1 0 0,-2 0 1 0 0,1 0-1 0 0,0-1 1 0 0,0 1 0 0 0,0 0-1 0 0,-1 0 1 0 0,1 0 0 0 0,-1 0-1 0 0,0 0 1 0 0,0 0 0 0 0,1 0-1 0 0,-1 0-13 0 0,-1 7 52 0 0,1-7-36 0 0,0 1-1 0 0,0 0 0 0 0,0-1 1 0 0,0 1-1 0 0,0 0 0 0 0,1-1 1 0 0,-1 1-1 0 0,1 0 0 0 0,0-1 1 0 0,0 2-16 0 0,5 6 46 0 0,2 5 34 0 0,-6-1 7 0 0,-2 43 582 0 0,0-32-420 0 0,0 2-49 0 0,0-13-144 0 0,0 0-35 0 0,0-12-14 0 0,0 0 1 0 0,1 0 0 0 0,-1 1 0 0 0,1-1 0 0 0,-1 0 0 0 0,1 0 0 0 0,0 0 0 0 0,-1 0 0 0 0,1 0 0 0 0,0 0 0 0 0,0 0 0 0 0,1 0 0 0 0,-1 0-8 0 0,0 0 8 0 0,0 0-1 0 0,1 0 1 0 0,-1 0-1 0 0,0 0 0 0 0,-1 0 1 0 0,1 0-1 0 0,0 0 1 0 0,-1 0-1 0 0,1 0 0 0 0,-1 0 1 0 0,0 1-1 0 0,1-1 1 0 0,-1 0-8 0 0,0 13 23 0 0,0-1 39 0 0,0 34 251 0 0,0-27-202 0 0,0-20-106 0 0,0 0 1 0 0,0 0-1 0 0,0 0 1 0 0,0 0-1 0 0,0 0 1 0 0,0 0-1 0 0,0 0 1 0 0,0 0-1 0 0,1 0 1 0 0,-1 0 0 0 0,0 0-1 0 0,1 0 1 0 0,-1 0-1 0 0,1-1 1 0 0,0 2-6 0 0,-1-2 4 0 0,1 1 0 0 0,-1-1 1 0 0,1 0-1 0 0,0 1 1 0 0,-1-1-1 0 0,1 0 1 0 0,-1 1-1 0 0,1-1 1 0 0,0 0-1 0 0,-1 0 0 0 0,1 0 1 0 0,0 1-1 0 0,0-1 1 0 0,-1 0-1 0 0,1 0 1 0 0,0 0-1 0 0,-1 0 1 0 0,1 0-6 0 0,-1-1 3 0 0,0 1-1 0 0,0 0 1 0 0,0 0-1 0 0,1 0 1 0 0,-1 0-1 0 0,0 0 0 0 0,0 0 1 0 0,0 0-1 0 0,0 0 1 0 0,0 0-1 0 0,0 0 0 0 0,0 0 1 0 0,0 0-1 0 0,1 0 1 0 0,-1 0-1 0 0,0 0 0 0 0,0 0 1 0 0,0 0-1 0 0,0 0 1 0 0,0 0-1 0 0,0 0 0 0 0,0 1 1 0 0,0-1-1 0 0,1 0 1 0 0,-1 0-1 0 0,0 0 0 0 0,0 0 1 0 0,0 0-1 0 0,0 0 1 0 0,0 0-1 0 0,0 0 0 0 0,0 0 1 0 0,0 0-1 0 0,0 0 1 0 0,0 0-1 0 0,0 1 0 0 0,0-1 1 0 0,0 0-1 0 0,0 0 1 0 0,1 0-1 0 0,-1 0 0 0 0,0 0 1 0 0,0 0-1 0 0,0 0 1 0 0,0 0-1 0 0,0 1 0 0 0,0-1 1 0 0,0 0-1 0 0,0 0 1 0 0,0 0-1 0 0,0 0 0 0 0,0 0 1 0 0,0 0-1 0 0,-1 0 1 0 0,1 1-1 0 0,0-1 0 0 0,0 0-1 0 0,0 6 67 0 0,0 5-69 0 0,0-5 80 0 0,0-1 5 0 0,0 2 37 0 0,0 1 43 0 0,0 1 51 0 0,0-8-332 0 0,0 0-33 0 0,0 0-126 0 0,0-1-41 0 0,0 0-258 0 0,0 0-36 0 0,0 0-652 0 0,0 0-14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1:49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0 509 6000 0 0,'0'0'174'0'0,"0"2"-7"0"0,0 0-163 0 0,0 0-1 0 0,1-1 1 0 0,-1 1 0 0 0,1 0-1 0 0,-1-1 1 0 0,1 1-1 0 0,-1-1 1 0 0,1 1 0 0 0,0-1-1 0 0,0 1 1 0 0,0-1-1 0 0,0 1-3 0 0,0 0 0 0 0,0-1-1 0 0,0 1 0 0 0,0 0 1 0 0,0 0-1 0 0,-1 0 0 0 0,1 0 0 0 0,0 0 1 0 0,-1 0-1 0 0,1 0 0 0 0,-1 0 1 0 0,0 0-1 0 0,0 1 1 0 0,1 4 39 0 0,1 0 69 0 0,1-2 52 0 0,0 0 40 0 0,4 11 434 0 0,-6-7-387 0 0,-2 4 359 0 0,1 9 365 0 0,4-5-404 0 0,7 7 43 0 0,-10-20-286 0 0,0 0-64 0 0,0-1-54 0 0,0 0-49 0 0,-1 1-20 0 0,0-1-46 0 0,-1 6 36 0 0,0-4-45 0 0,1-1 22 0 0,0-1-114 0 0,0 0 39 0 0,0 5 119 0 0,0-3-4 0 0,0 15 519 0 0,0-16-535 0 0,0-1-52 0 0,0 0 164 0 0,0-3-11 0 0,0 0-45 0 0,0 0-21 0 0,0 0-3 0 0,0 0-7 0 0,0 0-29 0 0,0 0-17 0 0,0 0-3 0 0,0 0-4 0 0,0 0-18 0 0,0 0-8 0 0,0 0-2 0 0,0 0-2 0 0,-2-3-15 0 0,-9-8-34 0 0,10 11-19 0 0,1-1 0 0 0,-1 0 0 0 0,1 1 0 0 0,0-1 0 0 0,-1 1 1 0 0,1-1-1 0 0,0 0 0 0 0,-1 1 0 0 0,1-1 0 0 0,0 0 0 0 0,0 1 0 0 0,0-1 0 0 0,0 0 0 0 0,-1 1 0 0 0,1-1 0 0 0,0 0 0 0 0,0 1 0 0 0,0-1 0 0 0,1 0 0 0 0,-1 0 0 0 0,0 1 0 0 0,0-1 0 0 0,0 0 1 0 0,0 1-3 0 0,1-3 4 0 0,-1-93 49 0 0,0 95-52 0 0,0-1 0 0 0,0 0 0 0 0,0 0 0 0 0,0 1-1 0 0,1-1 1 0 0,-1 0 0 0 0,1 1 0 0 0,-1-1 0 0 0,1 0 0 0 0,-1 1 0 0 0,1-1 0 0 0,0 0 0 0 0,0 1 0 0 0,0-1-1 0 0,6-11-2 0 0,-6-4 2 0 0,-1 14 0 0 0,-1 1 0 0 0,1-1 0 0 0,0 1 0 0 0,1-1 0 0 0,-1 1 0 0 0,0-1 0 0 0,1 1 0 0 0,0 0 0 0 0,-1-1 0 0 0,2-1 0 0 0,25-29 0 0 0,-21 19 0 0 0,5 9 0 0 0,-8-2 2 0 0,-3 6-2 0 0,0 1 0 0 0,0 0 0 0 0,0 0 0 0 0,0 0 0 0 0,0-1 0 0 0,0 1 0 0 0,0 0 0 0 0,0 0 0 0 0,0 0 0 0 0,0-1 0 0 0,0 1 0 0 0,1 0 0 0 0,-1 0 0 0 0,0 0 0 0 0,0 0 0 0 0,0-1 0 0 0,0 1 0 0 0,0 0 0 0 0,0 0 0 0 0,0 0 0 0 0,1 0 0 0 0,-1 0 0 0 0,0 0 0 0 0,0-1 0 0 0,0 1 0 0 0,0 0 0 0 0,1 0 0 0 0,-1 0 0 0 0,0 0 0 0 0,0 0 0 0 0,0 0 0 0 0,1 0 0 0 0,-1 0 0 0 0,0 0 0 0 0,0 0 0 0 0,0 0 0 0 0,28-2-14 0 0,-26 2 6 0 0,25 2-43 0 0,-26-1 50 0 0,0-1 1 0 0,0 0-1 0 0,0 1 0 0 0,0-1 0 0 0,0 1 0 0 0,0-1 1 0 0,0 1-1 0 0,0-1 0 0 0,0 1 0 0 0,0 0 1 0 0,0 0-1 0 0,0-1 0 0 0,-1 1 0 0 0,1 0 0 0 0,0 0 1 0 0,-1 0-1 0 0,1 0 0 0 0,0 0 0 0 0,0 1 1 0 0,1 3-16 0 0,-2-5 14 0 0,1 1-1 0 0,-1 0 1 0 0,0-1-1 0 0,0 1 0 0 0,1 0 1 0 0,-1-1-1 0 0,1 1 1 0 0,-1 0-1 0 0,1-1 0 0 0,-1 1 1 0 0,0-1-1 0 0,1 1 1 0 0,0-1-1 0 0,-1 1 0 0 0,1-1 1 0 0,-1 0-1 0 0,1 1 0 0 0,0-1 1 0 0,-1 0-1 0 0,1 1 1 0 0,0-1-1 0 0,0 0 3 0 0,4 3-4 0 0,-3-1-1 0 0,1 0 0 0 0,-1 0 0 0 0,1 0 0 0 0,-1 0 1 0 0,0 1-1 0 0,0-1 0 0 0,0 1 0 0 0,0 0 0 0 0,0 0 0 0 0,-1-1 1 0 0,2 4 4 0 0,4 5 0 0 0,15 28-22 0 0,1 0-27 0 0,-3-16 56 0 0,-18-21-7 0 0,-1 0 0 0 0,1 0 0 0 0,-1 0 0 0 0,1 0 0 0 0,-1 1 0 0 0,0-1 0 0 0,0 0 0 0 0,0 0 0 0 0,0 1 0 0 0,0-1 0 0 0,-1 1 0 0 0,1 1 0 0 0,3 9 0 0 0,7-2 0 0 0,-5 11 0 0 0,-6-22 0 0 0,0 1-1 0 0,0-1 1 0 0,0 0 0 0 0,0 1 0 0 0,0-1 0 0 0,1 0 0 0 0,-1 1 0 0 0,0-1 0 0 0,0 0 0 0 0,0 1 0 0 0,1-1 0 0 0,-1 0 0 0 0,0 0 0 0 0,1 1 0 0 0,-1-1 0 0 0,0 0 0 0 0,0 0 0 0 0,1 0 0 0 0,-1 1 0 0 0,0-1 0 0 0,1 0 0 0 0,-1 0 0 0 0,1 0-1 0 0,-1 0 1 0 0,0 0 0 0 0,1 0 0 0 0,-1 0 0 0 0,0 1 0 0 0,1-1 0 0 0,-1 0 0 0 0,0 0 0 0 0,0 0 0 0 0,0 0 0 0 0,0 0 0 0 0,1 0 0 0 0,-1 0 0 0 0,0 0-1 0 0,0 0 1 0 0,0 0 0 0 0,1 0 0 0 0,-1 0 0 0 0,0 0 0 0 0,0 0 0 0 0,0 0 0 0 0,0 1 0 0 0,0-1 0 0 0,1 0 0 0 0,-1 0-1 0 0,0 0 1 0 0,0 0 0 0 0,0 0 0 0 0,0 0 0 0 0,0 1 0 0 0,0-1 0 0 0,0 0 0 0 0,0 0 0 0 0,1 0 0 0 0,-1 0 0 0 0,0 1 0 0 0,0-1-1 0 0,0 0 1 0 0,0 0 0 0 0,0 0 0 0 0,0 1 0 0 0,0-1 0 0 0,0 0 0 0 0,1 10 43 0 0,-1 10 55 0 0,0-9 3 0 0,0-8-2 0 0,0-3-3 0 0,0 0 2 0 0,0 0 12 0 0,0 0 2 0 0,0 0 0 0 0,0 0-3 0 0,0 0-12 0 0,0 0-7 0 0,0 0-2 0 0,0-3-3 0 0,0-32 16 0 0,0 7-63 0 0,0 25-38 0 0,1-1 0 0 0,-1 1 0 0 0,1-1 0 0 0,-1 1 0 0 0,1 0 0 0 0,0-1 0 0 0,0 1 0 0 0,1 0 0 0 0,0-2 0 0 0,3-6-1 0 0,11-39 2 0 0,-13 42-1 0 0,-3 7 0 0 0,0 0 0 0 0,1-1 0 0 0,-1 1 0 0 0,0-1 0 0 0,1 1 0 0 0,-1 0 0 0 0,1 0 0 0 0,0-1 0 0 0,-1 1 0 0 0,1 0 0 0 0,0 0 0 0 0,0 0 0 0 0,0 0 0 0 0,0 0 0 0 0,0 0 0 0 0,0 0 0 0 0,0 0 0 0 0,0 0 0 0 0,0 0 0 0 0,0 0 0 0 0,0 1-1 0 0,5-3 3 0 0,-6 3-5 0 0,1 0 0 0 0,0-1 0 0 0,-1 1 0 0 0,1 0 0 0 0,-1-1 0 0 0,1 1-1 0 0,0 0 1 0 0,-1-1 0 0 0,1 1 0 0 0,-1-1 0 0 0,1 1 0 0 0,-1-1 0 0 0,1 1 0 0 0,-1-1 0 0 0,1 1 0 0 0,-1-1-1 0 0,0 0 1 0 0,1 1 0 0 0,-1-1 0 0 0,0 0 0 0 0,1 1 0 0 0,-1-1 3 0 0,3-4-24 0 0,10-12-35 0 0,-12 16 56 0 0,0 0 0 0 0,1 0 0 0 0,-1-1 1 0 0,0 1-1 0 0,0 0 0 0 0,1 0 0 0 0,-1 1 0 0 0,1-1 0 0 0,-1 0 0 0 0,1 0 0 0 0,-1 1 0 0 0,1-1 0 0 0,-1 1 0 0 0,1-1 1 0 0,-1 1-1 0 0,2-1 3 0 0,-2 2-3 0 0,1-1 0 0 0,-1 0 0 0 0,0 0 0 0 0,1 1 0 0 0,-1-1 1 0 0,0 0-1 0 0,0 1 0 0 0,1 0 0 0 0,-1-1 0 0 0,0 1 0 0 0,0-1 1 0 0,0 1-1 0 0,0 0 0 0 0,0 0 0 0 0,0 0 0 0 0,0 0 1 0 0,1 0 2 0 0,3 2-48 0 0,9 0 20 0 0,2 11-36 0 0,-8-7 50 0 0,-4-4 5 0 0,-1 1-1 0 0,0-1 1 0 0,0 1 0 0 0,0-1-1 0 0,0 1 1 0 0,0 0 9 0 0,7 18-12 0 0,1 1 23 0 0,1-5 65 0 0,-9-12-1 0 0,-1 7-15 0 0,12 4-48 0 0,0-1-12 0 0,-9-2-16 0 0,6-9-60 0 0,-9-2 19 0 0,1 1 62 0 0,-1 0-17 0 0,-1-3-35 0 0,1 0-36 0 0,0-1-20 0 0,0 0-37 0 0,0 1-42 0 0,1-1-46 0 0,-1 0-9 0 0,-1 0-39 0 0,3 0-378 0 0,-2 0 87 0 0,1 0-52 0 0,2 0-733 0 0,1 0-580 0 0,4 0-1100 0 0</inkml:trace>
  <inkml:trace contextRef="#ctx0" brushRef="#br0" timeOffset="475.04">1049 574 7024 0 0,'0'0'157'0'0,"0"0"23"0"0,0 0 12 0 0,0-3-27 0 0,0 3-162 0 0,0-1-1 0 0,0 0 0 0 0,0 1 0 0 0,0-1 1 0 0,0 0-1 0 0,0 0 0 0 0,-1 1 0 0 0,1-1 0 0 0,0 0 1 0 0,0 1-1 0 0,0-1 0 0 0,-1 0 0 0 0,1 1 1 0 0,0-1-1 0 0,-1 1-2 0 0,-4-3 10 0 0,-1 0 64 0 0,5 1 21 0 0,1-1-74 0 0,0 2-2 0 0,1-1 35 0 0,-2-1 109 0 0,-1 1 86 0 0,1 0-77 0 0,0 1 37 0 0,-10-10 365 0 0,9 9-287 0 0,0 1-81 0 0,0 0-69 0 0,0 1-56 0 0,-1 0-36 0 0,-1 1-42 0 0,3-1 36 0 0,0 0 19 0 0,-4 0 116 0 0,0 1-43 0 0,-2 1 32 0 0,5-2-142 0 0,1 1-1 0 0,-1 0 1 0 0,1 0 0 0 0,0-1 0 0 0,-1 1 0 0 0,1 0 0 0 0,0 0 0 0 0,0 0 0 0 0,-1 2-21 0 0,1-2 32 0 0,-2 2 92 0 0,2-1-43 0 0,0 1-27 0 0,1 0-27 0 0,1 0-11 0 0,-3-1 26 0 0,-9 5 110 0 0,10-7-142 0 0,-1 1 1 0 0,1-1-1 0 0,0 1 1 0 0,0-1 0 0 0,0 1-1 0 0,0-1 1 0 0,0 1-1 0 0,0 0 1 0 0,0-1-1 0 0,1 1 1 0 0,-1 0 0 0 0,0 0-1 0 0,0 0 1 0 0,0 0-1 0 0,1 0 1 0 0,-1 0-11 0 0,-5 13 167 0 0,-4-9 1 0 0,3 6-11 0 0,-3 11 20 0 0,9-5-77 0 0,0 1 8 0 0,-2-7 6 0 0,-2-2-38 0 0,4-8-58 0 0,0 1-1 0 0,0-1 0 0 0,0 1 0 0 0,0-1 0 0 0,0 1 1 0 0,1-1-1 0 0,-1 1 0 0 0,1 0 0 0 0,-1-1 0 0 0,1 1 0 0 0,-1 0 1 0 0,1 0-1 0 0,0-1 0 0 0,0 1-17 0 0,0 8 103 0 0,0 14 72 0 0,0-14-66 0 0,0 0 49 0 0,0 2 84 0 0,3-9-168 0 0,0 0-46 0 0,2 2 8 0 0,0 0 74 0 0,0-4 6 0 0,4-1-83 0 0,-6-1-5 0 0,43 1 275 0 0,-40-3-206 0 0,20-14 17 0 0,-6 7-78 0 0,-20 10-35 0 0,13-9 59 0 0,-10-1-42 0 0,0-1-16 0 0,11 0 8 0 0,-13 10-6 0 0,0-1-1 0 0,0 1 0 0 0,1-1 1 0 0,-1 0-1 0 0,-1 1 0 0 0,1-1 1 0 0,0 0-1 0 0,0 0 1 0 0,-1 0-1 0 0,1 0 0 0 0,-1 0-3 0 0,9-21 17 0 0,-4 15-17 0 0,-4 7 4 0 0,0-1 0 0 0,0 1-1 0 0,0-1 1 0 0,0 1 0 0 0,-1-1 0 0 0,1 1-1 0 0,0-1 1 0 0,-1 0 0 0 0,1 1 0 0 0,-1-1 0 0 0,0 0-1 0 0,0 0 1 0 0,1 1 0 0 0,-1-1-4 0 0,0 0 1 0 0,0 0 0 0 0,0 1-1 0 0,0-1 1 0 0,1 0 0 0 0,-1 1 0 0 0,0-1 0 0 0,1 1 0 0 0,0-1 0 0 0,-1 1 0 0 0,1-1-1 0 0,0 1 1 0 0,0-1 0 0 0,0 1-1 0 0,5-13 10 0 0,0-13 33 0 0,5 8-32 0 0,-6 2-11 0 0,-4 17 0 0 0,-1-1 0 0 0,0 0 0 0 0,1 0 0 0 0,-1 0 0 0 0,1 1 0 0 0,-1-1 0 0 0,1 0 0 0 0,0 1 0 0 0,-1-1 0 0 0,1 1 0 0 0,0-1 0 0 0,-1 0 0 0 0,1 1 0 0 0,0-1 0 0 0,0 1 0 0 0,0-1 0 0 0,2 6 0 0 0,0 1 0 0 0,17 31-25 0 0,-13-22-17 0 0,-2 13 29 0 0,2-15 13 0 0,-6-11 0 0 0,0-1 0 0 0,0 1 0 0 0,-1-1 0 0 0,1 1 0 0 0,0-1 0 0 0,-1 1 0 0 0,1-1 0 0 0,-1 1 0 0 0,0-1 0 0 0,1 1 0 0 0,-1 0 0 0 0,0-1 0 0 0,0 1 0 0 0,0 0 0 0 0,0-1 0 0 0,0 1 0 0 0,1 0 0 0 0,-1-1 0 0 0,0 1 0 0 0,1 0 0 0 0,-1-1 0 0 0,1 1 0 0 0,0-1 0 0 0,-1 1 0 0 0,1-1 0 0 0,0 0 0 0 0,0 1 0 0 0,6 12 0 0 0,-2 13 0 0 0,2-13 0 0 0,-6-13 0 0 0,0 0 0 0 0,-1 1 0 0 0,1-1 0 0 0,0 1 0 0 0,-1-1 0 0 0,1 1 0 0 0,-1 0 0 0 0,1-1 0 0 0,-1 1 0 0 0,0-1 0 0 0,1 1 0 0 0,-1 0 0 0 0,0-1 0 0 0,0 1 0 0 0,0-1 0 0 0,0 1 0 0 0,0-1 0 0 0,0 1 0 0 0,0-1 0 0 0,1 1 0 0 0,-1-1 0 0 0,0 1 0 0 0,1-1 0 0 0,-1 1 0 0 0,14 14-20 0 0,0-2-90 0 0,-9-11-59 0 0,-3-3 171 0 0,0 0-45 0 0,0 0-43 0 0,0 1-41 0 0,0 0-39 0 0,0-1-36 0 0,2 2-302 0 0,-1 0-120 0 0,0 1-103 0 0,0-1-85 0 0,0 0-67 0 0,-1 0-862 0 0,-2-1-987 0 0</inkml:trace>
  <inkml:trace contextRef="#ctx0" brushRef="#br0" timeOffset="815.08">1459 1 7280 0 0,'0'0'165'0'0,"0"0"22"0"0,0 0 9 0 0,0 0-60 0 0,0 2-11 0 0,0 0-42 0 0,0 1-1 0 0,1-1 1 0 0,0 0-1 0 0,-1 0 1 0 0,1 0-1 0 0,0 0 1 0 0,0 0-1 0 0,1 0-82 0 0,1 7 381 0 0,-8-4 209 0 0,8 3-232 0 0,-2-7-293 0 0,0 1 1 0 0,0 0-1 0 0,0 0 0 0 0,0 0 0 0 0,0 0 0 0 0,-1-1 1 0 0,1 1-1 0 0,-1 0 0 0 0,1 0 0 0 0,-1 2-65 0 0,0 12 437 0 0,-1 0-86 0 0,0 2-74 0 0,1-1-63 0 0,1 7 11 0 0,3-3-77 0 0,1-5 5 0 0,-3-13-118 0 0,-1 1-1 0 0,0-1 0 0 0,0 1 1 0 0,0-1-1 0 0,0 1 1 0 0,0 0-1 0 0,-1-1 1 0 0,0 1-1 0 0,0 0-34 0 0,0 12 137 0 0,0-8-42 0 0,0 0-1 0 0,0 0 1 0 0,0 0 0 0 0,1 0 0 0 0,1 2-95 0 0,3 7 160 0 0,-3-11-83 0 0,0 1 0 0 0,-1 0 0 0 0,1 0 0 0 0,-1 0 0 0 0,-1 0 0 0 0,1 0-77 0 0,-1 27 221 0 0,0 9-16 0 0,1-23-45 0 0,6-1-28 0 0,-2-4-31 0 0,-4-9-42 0 0,0 0-1 0 0,0 0 1 0 0,-1 0 0 0 0,0 3-59 0 0,0-5 52 0 0,0 0 0 0 0,0 1 0 0 0,0-1 0 0 0,1 0 0 0 0,1 5-52 0 0,4 4 159 0 0,-5-11-136 0 0,0-1 0 0 0,0 1 1 0 0,0-1-1 0 0,-1 1 0 0 0,1-1 1 0 0,0 1-1 0 0,-1 0 0 0 0,1 0 0 0 0,-1-1 1 0 0,0 1-1 0 0,0 0 0 0 0,1-1 1 0 0,-1 1-1 0 0,-1 0-23 0 0,1 45 193 0 0,1-45-185 0 0,-1-1-1 0 0,0 1 1 0 0,0 0-1 0 0,1 0 0 0 0,-1 0 1 0 0,1 0-1 0 0,-1-1 1 0 0,1 1-1 0 0,0 0 1 0 0,0-1-1 0 0,0 1 1 0 0,0 0-1 0 0,0-1-7 0 0,0 1 2 0 0,0-1 1 0 0,0 1-1 0 0,0 0 1 0 0,-1-1-1 0 0,1 1 1 0 0,0 0-1 0 0,-1 0 1 0 0,1-1-1 0 0,-1 1 1 0 0,0 0 0 0 0,1 0-1 0 0,-1 0 1 0 0,0 0-3 0 0,0 0-91 0 0,0-1 60 0 0,0 0 50 0 0,1 0 78 0 0,-1 0 6 0 0,1 0-66 0 0,-1 1-45 0 0,0-1-49 0 0,0 3-101 0 0,0-2 34 0 0,-1 0-32 0 0,1 1-38 0 0,0 1-38 0 0,-1-1-44 0 0,1 2-45 0 0,0-5-191 0 0</inkml:trace>
  <inkml:trace contextRef="#ctx0" brushRef="#br0" timeOffset="1268.82">1311 459 8928 0 0,'0'0'264'0'0,"0"0"-8"0"0,0 0-98 0 0,0 0-43 0 0,0 0 120 0 0,0 0 219 0 0,3 0 24 0 0,1 0-327 0 0,0-1-35 0 0,4-4 104 0 0,1-2-60 0 0,1 1 6 0 0,3 1-99 0 0,-7 3-30 0 0,-1 0-1 0 0,1 0 1 0 0,-1-1 0 0 0,1 1 0 0 0,-1-1 0 0 0,0 0-1 0 0,-1-1 1 0 0,1 0-37 0 0,22-16 127 0 0,5 3-34 0 0,31-6 25 0 0,-56 20-106 0 0,16-6 11 0 0,-20 7-20 0 0,0 1 0 0 0,0-1-1 0 0,0 1 1 0 0,0 0 0 0 0,0 0 0 0 0,0 0-1 0 0,1 0 1 0 0,-1 1 0 0 0,0-1 0 0 0,0 1 0 0 0,1 0-1 0 0,-1 0 1 0 0,0 0 0 0 0,1 0 0 0 0,-1 1-1 0 0,0-1 1 0 0,0 1 0 0 0,1 0 0 0 0,-1 0-3 0 0,22 10-19 0 0,-13-4-115 0 0,-5-1 55 0 0,1-1-15 0 0,3-4-4 0 0,-10-1 83 0 0,1 0 1 0 0,-1 0-1 0 0,1 0 1 0 0,-1 1-1 0 0,0-1 1 0 0,1 0-1 0 0,-1 1 1 0 0,0-1-1 0 0,1 1 1 0 0,-1-1-1 0 0,0 1 1 0 0,1-1-1 0 0,-1 1 15 0 0,1 1-33 0 0,0 0-1 0 0,-1-1 1 0 0,1 1 0 0 0,-1 0-1 0 0,1 0 1 0 0,-1 0 0 0 0,0 0-1 0 0,0 0 1 0 0,0 0 0 0 0,0 1 33 0 0,1 0-49 0 0,0 0 0 0 0,-1 0 0 0 0,1 0 0 0 0,0 0 0 0 0,1 0 0 0 0,0 1 49 0 0,0-1-47 0 0,-1 0 1 0 0,1 1 0 0 0,-1-1 0 0 0,0 1 0 0 0,0-1 0 0 0,1 2 46 0 0,4 8-100 0 0,2-2 37 0 0,-6-7 42 0 0,-1-1 1 0 0,1 0 0 0 0,-1 0 0 0 0,0 1 0 0 0,0-1 0 0 0,0 2 20 0 0,0-1-12 0 0,0-1 0 0 0,0 1 0 0 0,0-1 0 0 0,1 0 0 0 0,-1 1 1 0 0,2 0 11 0 0,-3-3 0 0 0,0 0 0 0 0,1 0 0 0 0,-1 0 0 0 0,0 1 0 0 0,0-1 0 0 0,0 1 0 0 0,0-1 0 0 0,0 1 0 0 0,0-1 0 0 0,0 1 0 0 0,0-1 0 0 0,-1 1 0 0 0,1 0 0 0 0,0-1 0 0 0,-1 1 0 0 0,0 0 0 0 0,1 0 0 0 0,-1-1 0 0 0,0 1 0 0 0,0 0 0 0 0,0 0 1 0 0,0 0 0 0 0,1 0 1 0 0,-1 0-1 0 0,0 0 0 0 0,1-1 0 0 0,-1 1 1 0 0,1 0-1 0 0,0 0 0 0 0,0-1 1 0 0,-1 1-1 0 0,1-1 0 0 0,0 1 1 0 0,1-1-1 0 0,-1 1 0 0 0,0-1 0 0 0,0 1 1 0 0,0-1-1 0 0,1 0 0 0 0,0 1-1 0 0,11 15 41 0 0,-10-12-21 0 0,-3-5-15 0 0,0 1 1 0 0,0 0-1 0 0,1-1 0 0 0,-1 1 1 0 0,0 0-1 0 0,1-1 0 0 0,-1 1 1 0 0,1-1-1 0 0,-1 1 0 0 0,0 0 1 0 0,1-1-1 0 0,0 1 0 0 0,-1-1 0 0 0,1 0 1 0 0,-1 1-1 0 0,1-1 0 0 0,-1 1 1 0 0,1-1-1 0 0,0 0 0 0 0,-1 1 1 0 0,1-1-1 0 0,0 0-5 0 0,4 3 36 0 0,-4-3-19 0 0,0 1-1 0 0,0 0 0 0 0,1-1 1 0 0,-1 1-1 0 0,-1 0 0 0 0,1 0 1 0 0,0 0-1 0 0,0 0 0 0 0,0 0 0 0 0,0 0 1 0 0,-1 0-1 0 0,1 0-16 0 0,3 7 146 0 0,-3 0 35 0 0,1-3 122 0 0,-1-4-190 0 0,-1 0-81 0 0,4 5-115 0 0,-2-5 112 0 0,-1 0 44 0 0,0 1 77 0 0,1-1 89 0 0,-1 0 106 0 0,0-1-127 0 0,0 0 34 0 0,-1 3 104 0 0,0 8-18 0 0,0-9-8 0 0,3 1-2 0 0,8 8-7 0 0,-10-9-156 0 0,1 0-44 0 0,-1 2 17 0 0,-3 4-23 0 0,2-7-73 0 0,0 1 240 0 0,0-2-30 0 0,0 0-118 0 0,0 0-50 0 0,0 0-10 0 0,-2 3-4 0 0,-9 8-4 0 0,8-8-2 0 0,3-3 0 0 0,0-3-11 0 0,0-40-36 0 0,0 23 30 0 0,0 18-46 0 0,0 0-1 0 0,0 0 1 0 0,1 1 0 0 0,-1-1 0 0 0,1 0 0 0 0,-1 0 0 0 0,1 0-1 0 0,0 0 1 0 0,-1 1 0 0 0,1-1 0 0 0,0 0 0 0 0,0 1-1 0 0,1-1 0 0 0,-1 0 1 0 0,0 1 0 0 0,-1-1 0 0 0,1 1 0 0 0,0-1 0 0 0,0 0 0 0 0,-1 1 0 0 0,1-1 0 0 0,-1 0-1 0 0,1 0 1 0 0,-1 0 0 0 0,0 1 0 0 0,0-3-1 0 0,4-12 41 0 0,9 0-28 0 0,0-1-14 0 0,-8 6 1 0 0,-4 9 0 0 0,0-1 0 0 0,1 1 0 0 0,-1 0 0 0 0,0-1 0 0 0,1 1 0 0 0,-1 0 0 0 0,1 0 0 0 0,0 0 0 0 0,0 0 0 0 0,1-2 1 0 0,0 0-1 0 0,0 0 0 0 0,0 0 0 0 0,-1 0 0 0 0,2-3 0 0 0,-3 4-1 0 0,1 0 0 0 0,-1 0-1 0 0,1 0 1 0 0,0 0 0 0 0,0 1-1 0 0,0-1 1 0 0,0 1 0 0 0,1-1 0 0 0,-1 1-1 0 0,1 0 1 0 0,-1 0 0 0 0,1 0-1 0 0,1-1 2 0 0,7-2-50 0 0,-10 5 44 0 0,0 0 1 0 0,1-1-1 0 0,-1 1 0 0 0,0-1 1 0 0,0 1-1 0 0,0-1 0 0 0,0 1 1 0 0,0-1-1 0 0,0 0 1 0 0,0 0-1 0 0,0 1 0 0 0,0-1 1 0 0,0 0-1 0 0,0 0 0 0 0,-1 0 1 0 0,1 0-1 0 0,0 0 1 0 0,0-1 5 0 0,1-3-23 0 0,3-3-35 0 0,2 4-11 0 0,-2 2 19 0 0,3-4-108 0 0,0-2-46 0 0,9-5-260 0 0,-16 12 416 0 0,0 1 0 0 0,1-1 1 0 0,-1 1-1 0 0,1-1 0 0 0,-1 1 0 0 0,1 0 0 0 0,-1 0 0 0 0,1 0 0 0 0,-1 0 1 0 0,1 0 47 0 0</inkml:trace>
  <inkml:trace contextRef="#ctx0" brushRef="#br0" timeOffset="1520.88">2343 443 9760 0 0,'0'0'284'0'0,"0"0"1"0"0,1 0-223 0 0,1 3-24 0 0,22 21 190 0 0,-20-14 16 0 0,1 2 49 0 0,0-3-73 0 0,4 7 172 0 0,-5-8-209 0 0,0-1-35 0 0,1 2-35 0 0,-2 8 86 0 0,-3-17-186 0 0,0 1 0 0 0,0 0 0 0 0,0 0 1 0 0,0 0-1 0 0,0 0 0 0 0,0 0 0 0 0,0 0 1 0 0,0-1-1 0 0,0 1 0 0 0,1 0 1 0 0,-1 0-1 0 0,0 0 0 0 0,1 0 0 0 0,-1-1 1 0 0,1 1-14 0 0,10 5 213 0 0,-6 8 91 0 0,0-5-127 0 0,4 6 171 0 0,0 0-15 0 0,-5-5-182 0 0,-1-5-100 0 0,0 1 25 0 0,5-1-17 0 0,-2-2-46 0 0,-1-1-3 0 0,-2 1-13 0 0,4 5 22 0 0,10 9 39 0 0,-3-1-43 0 0,-13-10-8 0 0,1-2 15 0 0,14 5 2 0 0,-10-5-47 0 0,-3-1-84 0 0,0-1-85 0 0,-2-1 51 0 0,0 0-35 0 0,-1 0-38 0 0,1 0-35 0 0,0-1-345 0 0,0 1 78 0 0,-1-1-49 0 0,2 0-669 0 0,3 0-527 0 0,4 0-1000 0 0</inkml:trace>
  <inkml:trace contextRef="#ctx0" brushRef="#br0" timeOffset="1754.33">2720 476 7568 0 0,'0'0'166'0'0,"0"0"29"0"0,0 0 14 0 0,0 3-25 0 0,3 9-138 0 0,-2-11-47 0 0,-1 0 1 0 0,1 1-1 0 0,0-1 1 0 0,-1 0-1 0 0,1 0 0 0 0,0 0 1 0 0,0 0-1 0 0,0 0 1 0 0,0 0-1 0 0,0 0 0 0 0,0-1 1 0 0,0 1-1 0 0,0 0 1 0 0,1 0 0 0 0,3 1-4 0 0,3 4-12 0 0,-5 0 66 0 0,0-1 6 0 0,0 0 38 0 0,1-1 50 0 0,3 0 78 0 0,3 2 168 0 0,4 1 112 0 0,-6 0-236 0 0,18 19 624 0 0,1 0-71 0 0,4 6 90 0 0,16 15 361 0 0,-33-31-852 0 0,-11-11-316 0 0,-3-4-78 0 0,0 0-1 0 0,0-1 0 0 0,1 1 1 0 0,-1 0-1 0 0,0-1 0 0 0,1 1 1 0 0,-1 0-1 0 0,0-1 0 0 0,1 1 1 0 0,-1-1-1 0 0,1 1 0 0 0,-1-1 1 0 0,1 1-1 0 0,0-1 1 0 0,-1 1-1 0 0,1-1 0 0 0,-1 0 1 0 0,1 1-1 0 0,0-1 0 0 0,-1 0 1 0 0,1 1-1 0 0,0-1-23 0 0,4 2 92 0 0,0 2 26 0 0,0-1-1 0 0,0 1 1 0 0,-1 0-1 0 0,1 0 1 0 0,2 4-118 0 0,2 2 147 0 0,-2 0-54 0 0,-4-3-35 0 0,-3-7-53 0 0,0 1 1 0 0,0-1 0 0 0,0 1-1 0 0,0-1 1 0 0,1 1 0 0 0,-1-1-1 0 0,0 0 1 0 0,0 1-1 0 0,0-1 1 0 0,1 1 0 0 0,-1-1-1 0 0,0 0 1 0 0,1 1-1 0 0,-1-1 1 0 0,0 0 0 0 0,1 1-1 0 0,-1-1 1 0 0,0 0 0 0 0,1 1-1 0 0,-1-1 1 0 0,1 0-1 0 0,-1 0 1 0 0,1 1 0 0 0,-1-1-1 0 0,1 0 1 0 0,-1 0 0 0 0,1 0-1 0 0,-1 0 1 0 0,0 0-1 0 0,1 0 1 0 0,-1 0 0 0 0,1 0-1 0 0,-1 0 1 0 0,1 0 0 0 0,-1 0-1 0 0,1 0-5 0 0,-1 0 2 0 0,0 0 0 0 0,0 0 0 0 0,0 0-1 0 0,0 0 1 0 0,0 0 0 0 0,1 0 0 0 0,-1 0-1 0 0,0 0 1 0 0,0 0 0 0 0,0 0 0 0 0,0 0 0 0 0,0 0-1 0 0,0 0 1 0 0,0 0 0 0 0,0 0 0 0 0,0 0-1 0 0,1 0 1 0 0,-1 0 0 0 0,0 0 0 0 0,0 0-1 0 0,0 0 1 0 0,0 0 0 0 0,0 0 0 0 0,0 0 0 0 0,0 0-1 0 0,0 0 1 0 0,0 0 0 0 0,0 1 0 0 0,0-1-1 0 0,0 0 1 0 0,1 0 0 0 0,-1 0 0 0 0,0 0 0 0 0,0 0-1 0 0,0 0 1 0 0,0 0 0 0 0,0 0 0 0 0,0 0-1 0 0,0 0 1 0 0,0 0 0 0 0,0 0 0 0 0,0 1 0 0 0,0-1-1 0 0,0 0 1 0 0,0 0 0 0 0,0 0 0 0 0,0 0-1 0 0,0 0 1 0 0,0 0 0 0 0,0 0 0 0 0,0 0 0 0 0,0 0-1 0 0,0 1 1 0 0,0-1 0 0 0,0 0 0 0 0,0 0-1 0 0,0 0 0 0 0,0 0 0 0 0,0 1 0 0 0,0-1 1 0 0,0 1-1 0 0,0-1 0 0 0,0 1 1 0 0,0-1-1 0 0,0 0 1 0 0,0 1-1 0 0,0-1 0 0 0,0 1 1 0 0,0-1-1 0 0,0 1 1 0 0,0-1-1 0 0,1 0 0 0 0,-1 1 1 0 0,0-1-1 0 0,0 0 1 0 0,1 1-1 0 0,-1-1 0 0 0,0 1 1 0 0,0-1-1 0 0,1 0 1 0 0,-1 0-1 0 0,0 1 0 0 0,1-1 1 0 0,-1 0-1 0 0,0 1 0 0 0,1-1 1 0 0,-1 0-1 0 0,1 0 1 0 0,-1 0-2 0 0,7 5 30 0 0,-6-4-29 0 0,-1 0 1 0 0,0-1-1 0 0,1 1 1 0 0,-1-1-1 0 0,0 1 0 0 0,1 0 1 0 0,-1 0-1 0 0,0-1 1 0 0,0 1-1 0 0,0 0 0 0 0,0-1 1 0 0,0 1-1 0 0,0 0 1 0 0,0-1-1 0 0,0 1-1 0 0,0 2 6 0 0,0-3-78 0 0,0 0-47 0 0,0 0-181 0 0,0 0 154 0 0,0 0-42 0 0,0 0-68 0 0,0 0 84 0 0,0 0-35 0 0,0 0-38 0 0,0 0-36 0 0,0 0-374 0 0,0 0 94 0 0,0 0-50 0 0,0 0-714 0 0,0 0-560 0 0,0 0-1068 0 0</inkml:trace>
  <inkml:trace contextRef="#ctx0" brushRef="#br0" timeOffset="1950.28">2999 443 8208 0 0,'0'0'234'0'0,"0"0"6"0"0,0 0-176 0 0,-3 0-37 0 0,-1 1-44 0 0,0 0 56 0 0,2 1 46 0 0,0 1 38 0 0,1 3 130 0 0,1 5 189 0 0,0-2-113 0 0,0-2-150 0 0,-1-2-69 0 0,-1-1-45 0 0,-9 15 344 0 0,5 9-7 0 0,-1-12-81 0 0,3-7-102 0 0,-1 4 49 0 0,-6 7 55 0 0,2-7-77 0 0,2 3 74 0 0,1 5 13 0 0,5-16-252 0 0,0 0 1 0 0,0 0 0 0 0,0-1 0 0 0,-1 1 0 0 0,0 0-1 0 0,0-1 1 0 0,-1 2-82 0 0,-2 3 275 0 0,0-1-1 0 0,1 1 1 0 0,-2 3-275 0 0,0 3 274 0 0,2-8-176 0 0,1-1-32 0 0,-9 8 227 0 0,0-2-46 0 0,8-9-184 0 0,1 0 1 0 0,0 0-1 0 0,1 0 0 0 0,-1 0 0 0 0,0 0 0 0 0,1 1 0 0 0,-1 0-63 0 0,-2 6 180 0 0,0 1 7 0 0,-4 0-53 0 0,-4 3-15 0 0,8-8-40 0 0,5-1-50 0 0,-1 0-14 0 0,1-4-15 0 0,-1-1 0 0 0,0 0 0 0 0,1 1 0 0 0,-1-1 0 0 0,0 0 0 0 0,1 1 0 0 0,-1-1 0 0 0,0 0 0 0 0,1 0 0 0 0,-1 0 0 0 0,0 0 0 0 0,0 0 0 0 0,1 0 0 0 0,-1 0 0 0 0,0 0 0 0 0,-1 0-66 0 0,2 3-43 0 0,0 2-76 0 0,0-2 9 0 0,0-2-31 0 0,0 1-101 0 0,0-1 59 0 0,0-1-38 0 0,0 1-393 0 0,0-1 93 0 0,0 0-54 0 0,0 1-755 0 0,0-1-595 0 0,0 0-1132 0 0</inkml:trace>
  <inkml:trace contextRef="#ctx0" brushRef="#br0" timeOffset="2114.97">2294 328 11616 0 0,'0'-2'340'0'0,"0"-2"-207"0"0,0-9 102 0 0,1 7-170 0 0,1 1-44 0 0,9 0-7 0 0,-6-2-14 0 0,-5 7-1 0 0,0-1 1 0 0,0 1-1 0 0,1-1 1 0 0,-1 1-1 0 0,0-1 1 0 0,0 1-1 0 0,1 0 1 0 0,-1-1-1 0 0,0 1 1 0 0,1-1-1 0 0,-1 1 1 0 0,1 0-1 0 0,-1 0 1 0 0,1-1-1 0 0,-1 1 1 0 0,1 0-1 0 0,-1 0 1 0 0,0-1-1 0 0,1 1 1 0 0,-1 0-1 0 0,1 0 1 0 0,-1 0-1 0 0,1 0 1 0 0,0 0-1 0 0,-1 0 1 0 0,1 0-1 0 0,-1 0 1 0 0,1 0-1 0 0,-1 0 1 0 0,1 0-1 0 0,-1 0 1 0 0,1 0 0 0 0,15 0-80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31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1 274 6416 0 0,'0'0'141'0'0,"0"0"23"0"0,0 0 13 0 0,0 0-53 0 0,0 0-6 0 0,0 0 43 0 0,0 0 140 0 0,0 0 258 0 0,3 0 17 0 0,13 0-18 0 0,1 0-91 0 0,-14 0-47 0 0,0 0-10 0 0,14 0 51 0 0,0 0-116 0 0,0 0-104 0 0,2 0-90 0 0,2 0-81 0 0,3 0-67 0 0,4 0-55 0 0,5 0-43 0 0,-30 0 100 0 0,1 0-110 0 0,0 0-116 0 0,1 0-120 0 0,0 0-126 0 0,-2 0 185 0 0,-1 0-33 0 0,1 0-34 0 0,-1 0-34 0 0,1 0-35 0 0,-1 0-36 0 0,6 0-951 0 0,3 0-800 0 0</inkml:trace>
  <inkml:trace contextRef="#ctx0" brushRef="#br0" timeOffset="701.53">763 1 5696 0 0,'0'0'132'0'0,"0"0"17"0"0,-3 0 10 0 0,-7 2-72 0 0,6 4-34 0 0,-2 2-33 0 0,5-7-20 0 0,0-1 0 0 0,0 0 0 0 0,0 1 0 0 0,0-1 0 0 0,0 1 0 0 0,0-1 0 0 0,0 0 0 0 0,0 0 0 0 0,0 0 0 0 0,0 0 0 0 0,0 1 0 0 0,0-2 0 0 0,0 1 0 0 0,-1 0 0 0 0,-6 1 20 0 0,3 1 36 0 0,-2 5 129 0 0,7-6-167 0 0,-1-1-1 0 0,1 1 1 0 0,-1 0-1 0 0,1-1 0 0 0,-1 1 1 0 0,1 0-1 0 0,-1-1 0 0 0,0 1 1 0 0,1-1-1 0 0,-1 1 1 0 0,0-1-1 0 0,1 1 0 0 0,-1-1 1 0 0,0 0-1 0 0,0 1 0 0 0,0-1 1 0 0,1 0-1 0 0,-1 0 1 0 0,0 1-1 0 0,0-1 0 0 0,0 0 1 0 0,0 0-1 0 0,1 0 0 0 0,-1 0 1 0 0,0 0-1 0 0,0 0-17 0 0,-4 0 122 0 0,-1 0 40 0 0,-16 0 491 0 0,13 0-400 0 0,1 0-68 0 0,5 0-133 0 0,0 0-32 0 0,3 0-7 0 0,0 0 0 0 0,0 0 0 0 0,-1 0-1 0 0,1 0 1 0 0,0 0 0 0 0,-1 0 0 0 0,1 0 0 0 0,0 0 0 0 0,0 0 0 0 0,-1 0 0 0 0,1 0 0 0 0,0 0 0 0 0,0 0 0 0 0,-1 1 0 0 0,1-1 0 0 0,0 0-1 0 0,0 0 1 0 0,-1 0 0 0 0,1 0 0 0 0,0 1 0 0 0,0-1 0 0 0,0 0 0 0 0,-1 0 0 0 0,1 0 0 0 0,0 1 0 0 0,0-1-13 0 0,-1 1 62 0 0,-3 3 31 0 0,-5 2-17 0 0,5-4-20 0 0,0-1 47 0 0,0 0 9 0 0,0 0 39 0 0,0-1 46 0 0,-1 0 53 0 0,-4 0-204 0 0,0 0 6 0 0,-6 0 46 0 0,15 0-96 0 0,0 0 0 0 0,-1 0 0 0 0,1 0 0 0 0,0 0 0 0 0,0 0 0 0 0,-1 0 0 0 0,1 0 0 0 0,0 0 0 0 0,-1 1 0 0 0,1-1 0 0 0,0 0 0 0 0,0 0 0 0 0,-1 0 0 0 0,1 0 0 0 0,0 0 1 0 0,0 0-1 0 0,-1 1 0 0 0,1-1 0 0 0,0 0 0 0 0,0 0 0 0 0,0 0 0 0 0,-1 1 0 0 0,1-1 0 0 0,0 0 0 0 0,0 0 0 0 0,0 1-2 0 0,-13 15 11 0 0,12-14-11 0 0,0-1 0 0 0,1 1 0 0 0,-1 0 0 0 0,1-1 0 0 0,0 1 0 0 0,0 0 0 0 0,-1 0 0 0 0,1 0 0 0 0,0-1 0 0 0,0 1 0 0 0,0 116-72 0 0,-1-98 72 0 0,1-15 0 0 0,-1 0 0 0 0,1 1 0 0 0,0-1 0 0 0,0 1 0 0 0,0-1 0 0 0,1 0 0 0 0,0 1 0 0 0,0-1 0 0 0,2 5 0 0 0,14 20 16 0 0,-17-29 1 0 0,-1 10 20 0 0,1 2 29 0 0,0-10-2 0 0,0-3 0 0 0,0 4 0 0 0,0 9 0 0 0,0-10 0 0 0,0-3 0 0 0,0 0 0 0 0,0 0 0 0 0,0 0 0 0 0,0 0 0 0 0,0 0 0 0 0,0 0 0 0 0,3 3-11 0 0,10 10-26 0 0,-9-10 47 0 0,14-3-19 0 0,22 0-40 0 0,-1 0-15 0 0,-28 1 0 0 0,-8 2 0 0 0,-2-1 0 0 0,1-1 0 0 0,-1 1 0 0 0,0 0 0 0 0,1-1 0 0 0,-1 0 0 0 0,1 1 0 0 0,-1-1 0 0 0,1 0 0 0 0,0 0 0 0 0,0 0 0 0 0,-1 0 0 0 0,1 0 0 0 0,0 0 0 0 0,1 0 0 0 0,8 5 1 0 0,-9-4-2 0 0,-1-1 0 0 0,1 0 0 0 0,0 0 0 0 0,0 0 0 0 0,0 0 0 0 0,0 0 0 0 0,0-1-1 0 0,0 1 1 0 0,0 0 0 0 0,0-1 0 0 0,2 1 1 0 0,-4-1-2 0 0,1-1 1 0 0,-1 1-1 0 0,0 0 0 0 0,1 1 1 0 0,-1-1-1 0 0,0 0 1 0 0,0 0-1 0 0,1 0 0 0 0,-1 0 1 0 0,0 0-1 0 0,0 0 0 0 0,1 0 1 0 0,-1 0-1 0 0,0 0 0 0 0,0 1 1 0 0,1-1-1 0 0,-1 0 0 0 0,0 0 1 0 0,0 0-1 0 0,1 0 1 0 0,-1 1-1 0 0,0-1 0 0 0,0 0 1 0 0,0 0-1 0 0,0 0 0 0 0,1 1 2 0 0,12 15-10 0 0,-7 4 10 0 0,7-1 0 0 0,-12-17 0 0 0,-1 0 0 0 0,1-1 0 0 0,-1 1 0 0 0,1 0 0 0 0,-1 0 0 0 0,0-1 0 0 0,1 1 0 0 0,-1 0 0 0 0,0 0 0 0 0,-1 0 0 0 0,1-2 0 0 0,1 0 0 0 0,-1 1 0 0 0,0 0 0 0 0,0-1 0 0 0,0 1 0 0 0,0-1 0 0 0,0 1 0 0 0,0 0 0 0 0,0-1 0 0 0,0 1 0 0 0,0-1 0 0 0,0 1 0 0 0,0 0 0 0 0,-1-1 0 0 0,1 1 0 0 0,0-1 0 0 0,0 1 0 0 0,-1 0 0 0 0,1-1 0 0 0,0 1 0 0 0,-1-1 0 0 0,1 1 0 0 0,0-1 0 0 0,-1 1 0 0 0,1-1 0 0 0,-1 0 0 0 0,1 1 0 0 0,-1-1 0 0 0,1 1 0 0 0,-1-1 0 0 0,1 0 0 0 0,-1 1 0 0 0,0-1 0 0 0,-7 5 0 0 0,8-4 0 0 0,-1 0 1 0 0,1 0 0 0 0,0-1 0 0 0,-1 1-1 0 0,1 0 1 0 0,0 0 0 0 0,-1 0-1 0 0,1 0 1 0 0,0-1 0 0 0,0 1-1 0 0,0 0 1 0 0,0 0 0 0 0,0 0 0 0 0,0 0-1 0 0,0 0 0 0 0,0-1 0 0 0,0 0 2 0 0,0 0 0 0 0,0 0 0 0 0,0 1 1 0 0,0-1-1 0 0,0 0 0 0 0,0 0 0 0 0,0 1 0 0 0,0-1 0 0 0,0 0 0 0 0,0 1 0 0 0,-1-1 0 0 0,1 0 0 0 0,0 0 0 0 0,0 1 0 0 0,0-1 0 0 0,0 0 0 0 0,0 0 0 0 0,-1 1 0 0 0,1-1 0 0 0,0 0 0 0 0,0 0 0 0 0,0 0 0 0 0,-1 1 1 0 0,1-1-1 0 0,0 0 0 0 0,0 0-2 0 0,-13 13 64 0 0,12-13-62 0 0,1 0 1 0 0,0 1-1 0 0,0-1 1 0 0,-1 0-1 0 0,1 0 0 0 0,0 0 1 0 0,0 0-1 0 0,0 1 1 0 0,0-1-1 0 0,-1 0 1 0 0,1 0-1 0 0,0 1 1 0 0,0-1-1 0 0,0 0 1 0 0,0 0-1 0 0,0 1 1 0 0,0-1-1 0 0,0 0 0 0 0,-1 1 1 0 0,1-1-1 0 0,0 0 1 0 0,0 0-1 0 0,0 1 1 0 0,0-1-1 0 0,0 0 1 0 0,0 1-3 0 0,0 0 7 0 0,0 1 0 0 0,0-1 0 0 0,0 1 0 0 0,0-1 0 0 0,0 1 0 0 0,-1-1 0 0 0,1 1 1 0 0,-1-1-1 0 0,0 2-7 0 0,0-2 5 0 0,0 1 0 0 0,0-1 1 0 0,0 1-1 0 0,0-1 0 0 0,0 0 1 0 0,0 0-1 0 0,0 1 0 0 0,-1-1 1 0 0,1 0-1 0 0,0 0 0 0 0,-1 0 1 0 0,0 0-6 0 0,-18 11 93 0 0,15-5-64 0 0,2-4-28 0 0,-8-2 4 0 0,10-1-5 0 0,0 0 1 0 0,0 0 0 0 0,0 0 0 0 0,-1 0 0 0 0,1 0 0 0 0,0 0 0 0 0,0 0-1 0 0,0 0 1 0 0,0 1 0 0 0,0-1 0 0 0,0 0 0 0 0,0 1 0 0 0,0-1 0 0 0,-1 1-1 0 0,-4 12 48 0 0,6-12-47 0 0,-1-1 0 0 0,1 0 1 0 0,-1 1-1 0 0,1-1 0 0 0,-1 0 1 0 0,1 1-1 0 0,-1-1 1 0 0,1 0-1 0 0,-1 0 0 0 0,0 0 1 0 0,1 1-1 0 0,-1-1 0 0 0,1 0 1 0 0,-1 0-1 0 0,1 0 1 0 0,-1 0-1 0 0,0 0 0 0 0,1 0 1 0 0,-1 0-1 0 0,1 0 0 0 0,-1 0 1 0 0,1 0-1 0 0,-1 0-1 0 0,-6-1 41 0 0,-9 1-93 0 0,3-1 70 0 0,8-2-26 0 0,5 0-93 0 0,-1 1-8 0 0,1 0-48 0 0,-2 0-57 0 0,0-1-63 0 0,1 2 19 0 0,0 1-41 0 0,-2-1-404 0 0,-1 0-282 0 0,-3 1-650 0 0</inkml:trace>
  <inkml:trace contextRef="#ctx0" brushRef="#br0" timeOffset="1205.07">1056 59 4808 0 0,'0'0'101'0'0,"-3"4"22"0"0,-10 9 8 0 0,13-13-127 0 0,-1 0 1 0 0,1 0-1 0 0,0 1 1 0 0,0-1-1 0 0,0 0 1 0 0,-1 0-1 0 0,1 0 1 0 0,0 1-1 0 0,0-1 1 0 0,0 0-1 0 0,-1 0 1 0 0,1 0-1 0 0,0 0 1 0 0,0 0-1 0 0,-1 0 1 0 0,1 1-1 0 0,0-1 1 0 0,0 0-1 0 0,-1 0 1 0 0,1 0-1 0 0,0 0 1 0 0,-1 0-1 0 0,1 0 1 0 0,0 0-1 0 0,0 0 1 0 0,-1 0-5 0 0,0 0 3 0 0,-1 0-1 0 0,1 0 1 0 0,-1 0 0 0 0,1 0-1 0 0,-1 1 1 0 0,1-1 0 0 0,-1 1-1 0 0,1-1 1 0 0,-2 1-3 0 0,-17 15 21 0 0,13-8 9 0 0,1-2 24 0 0,-3 3 97 0 0,-4 4-23 0 0,12-13-123 0 0,1 1 0 0 0,0-1 0 0 0,0 0 0 0 0,-1 0-1 0 0,1 0 1 0 0,0 0 0 0 0,0 1 0 0 0,0-1 0 0 0,-1 0 0 0 0,1 0 0 0 0,0 1 0 0 0,0-1 0 0 0,0 0 0 0 0,0 0 0 0 0,0 1 0 0 0,0-1 0 0 0,-1 0-1 0 0,1 0 1 0 0,0 1 0 0 0,0-1 0 0 0,0 0 0 0 0,0 1 0 0 0,0-1 0 0 0,0 0 0 0 0,0 0 0 0 0,0 1-5 0 0,-1 9 90 0 0,-6 2-18 0 0,2-2-13 0 0,1-1 7 0 0,2 0 19 0 0,2 3 33 0 0,0 2-62 0 0,0 4 48 0 0,0 52 375 0 0,0-42-304 0 0,0-26-162 0 0,0 0 0 0 0,0 0 0 0 0,1 0 0 0 0,-1 0-1 0 0,0 0 1 0 0,1 0 0 0 0,0 0 0 0 0,0 0 0 0 0,-1 0 0 0 0,1 0 0 0 0,0 0 0 0 0,0-1 0 0 0,1 1 0 0 0,-1 0-13 0 0,5 8 51 0 0,1 6 27 0 0,6-9-12 0 0,-7 9-2 0 0,7 0 30 0 0,-13-15-85 0 0,0-1 0 0 0,1 0-1 0 0,-1 0 1 0 0,0 0-1 0 0,0 1 1 0 0,0-1-1 0 0,1 0 1 0 0,-1 0 0 0 0,0 0-1 0 0,0 1 1 0 0,0-1-1 0 0,1 0 1 0 0,-1 0-1 0 0,0 0 1 0 0,1 0-1 0 0,-1 0 1 0 0,0 0 0 0 0,0 0-1 0 0,1 0 1 0 0,-1 1-1 0 0,0-1 1 0 0,0 0-1 0 0,1 0 1 0 0,-1 0 0 0 0,0 0-1 0 0,1 0-8 0 0,9 0 163 0 0,1 0 82 0 0,27 0 776 0 0,-26 0-662 0 0,-11 0-340 0 0,-1 0 0 0 0,0 0 0 0 0,0 0 0 0 0,1 0 0 0 0,-1 0 0 0 0,0-1 0 0 0,1 1 0 0 0,-1 0 0 0 0,0 0 0 0 0,0 0 0 0 0,1 0 0 0 0,-1 0 0 0 0,0 0 0 0 0,0 0 0 0 0,1 0 0 0 0,-1-1 0 0 0,0 1 0 0 0,0 0 1 0 0,1 0-1 0 0,-1 0 0 0 0,0-1 0 0 0,0 1 0 0 0,0 0 0 0 0,0 0 0 0 0,1 0 0 0 0,-1-1-19 0 0,2 0 75 0 0,-1-1 0 0 0,1 0 0 0 0,0 1 0 0 0,0-1 0 0 0,0 1 0 0 0,0 0 0 0 0,2-1-75 0 0,15-2 451 0 0,-18 4-420 0 0,0 0 0 0 0,0 0 0 0 0,0 0 0 0 0,0 0 0 0 0,0-1 0 0 0,-1 1 0 0 0,1 0 0 0 0,0 0 0 0 0,0-1 0 0 0,0 1 0 0 0,0-1 0 0 0,0 1 0 0 0,0-1 1 0 0,0 1-1 0 0,-1-1 0 0 0,1 1 0 0 0,0-1 0 0 0,0 0 0 0 0,-1 0 0 0 0,1 1 0 0 0,0-1 0 0 0,-1 0 0 0 0,1 0 0 0 0,-1 0 0 0 0,1 1 0 0 0,-1-1 0 0 0,1 0 0 0 0,-1 0 1 0 0,0-1-32 0 0,6-8 291 0 0,5 1-66 0 0,-3 5-57 0 0,-7 4-154 0 0,-1 0-1 0 0,1 0 0 0 0,0 0 1 0 0,-1-1-1 0 0,1 1 1 0 0,-1 0-1 0 0,1 0 0 0 0,0-1 1 0 0,-1 1-1 0 0,1-1 1 0 0,-1 1-1 0 0,1 0 0 0 0,-1-1 1 0 0,0 1-1 0 0,1-1 1 0 0,-1 1-1 0 0,1-1 0 0 0,-1 1 1 0 0,0-1-1 0 0,1 1 1 0 0,-1-1-1 0 0,0 0 0 0 0,0 1 1 0 0,0-1-1 0 0,1 1 1 0 0,-1-1-1 0 0,0 0 0 0 0,0 1 1 0 0,0-1-1 0 0,0 0 1 0 0,0 1-1 0 0,0-1 0 0 0,0 0 1 0 0,0 1-1 0 0,0-1 0 0 0,0 1 1 0 0,-1-1-1 0 0,1 0-13 0 0,3-13 226 0 0,3 2-43 0 0,2-4-21 0 0,-5-2-91 0 0,0 0-43 0 0,10-18 2 0 0,-12 34-20 0 0,0 0 0 0 0,-1 0-1 0 0,1 0 1 0 0,-1-1-1 0 0,0 1 1 0 0,1 0 0 0 0,-1-1-1 0 0,0 1 1 0 0,0 0 0 0 0,-1-1-1 0 0,1 1 1 0 0,0 0 0 0 0,-1 0-1 0 0,1-1 1 0 0,-1 1 0 0 0,0 0-1 0 0,0 0 1 0 0,0 0-1 0 0,0 0 1 0 0,0 0 0 0 0,-1-2-10 0 0,0 2 9 0 0,1 0 0 0 0,0-1 1 0 0,0 1-1 0 0,0 0 0 0 0,0-1 1 0 0,0 1-1 0 0,0-1 1 0 0,1 1-1 0 0,-1-1 0 0 0,1 1 1 0 0,0-3-10 0 0,0 4 0 0 0,0 0 1 0 0,0 0-1 0 0,0 1 1 0 0,0-1-1 0 0,0 0 1 0 0,0 0 0 0 0,-1 0-1 0 0,1 0 1 0 0,0 1-1 0 0,0-1 1 0 0,-1 0-1 0 0,1 0 1 0 0,0 0 0 0 0,-1 1-1 0 0,1-1 1 0 0,-1 0-1 0 0,1 1 1 0 0,-1-1 0 0 0,1 0-1 0 0,-1 1 1 0 0,1-1-1 0 0,-1 1 1 0 0,0-1-1 0 0,1 0 1 0 0,-1 1 0 0 0,0-1-1 0 0,0 1-1 0 0,1 0 1 0 0,-1-1 0 0 0,0 1 0 0 0,1-1 0 0 0,-1 0 0 0 0,0 1 0 0 0,1-1 0 0 0,-1 1 0 0 0,1-1-1 0 0,-1 0 1 0 0,1 0 0 0 0,-1 1 0 0 0,1-1 0 0 0,0 0 0 0 0,-1 0 0 0 0,1 1 0 0 0,0-1-1 0 0,0 0 1 0 0,-1 0 0 0 0,1 0 0 0 0,0 0 0 0 0,0 1 0 0 0,0-1 0 0 0,0 0 0 0 0,0 0 0 0 0,0 0 0 0 0,0 0-1 0 0,1 1 0 0 0,-1-1 0 0 0,0 1 0 0 0,0-1 0 0 0,0 0 0 0 0,0 1 0 0 0,0-1 0 0 0,0 0 0 0 0,0 1 0 0 0,0-1 0 0 0,-1 1 0 0 0,1-1 0 0 0,0 0 0 0 0,0 1 0 0 0,0-1 0 0 0,-1 1 0 0 0,1-1 0 0 0,0 1 0 0 0,0-1 0 0 0,-1 1 1 0 0,1-1-1 0 0,-1 1 0 0 0,1-1 0 0 0,0 1 0 0 0,-1-1 0 0 0,1 1 0 0 0,-1-1 0 0 0,1 1 0 0 0,-1 0 0 0 0,1-1 0 0 0,-1 1 0 0 0,0 0 1 0 0,-7-6-23 0 0,1-7-1 0 0,1 10-10 0 0,-1 0-44 0 0,6 1 16 0 0,-1-2 24 0 0,2 1-13 0 0,0 1-61 0 0,0-1-93 0 0,0 0-17 0 0,0 3 59 0 0,0 0-17 0 0,0 0-52 0 0,0 0-99 0 0,0 0-118 0 0,0 0-104 0 0,0 0 80 0 0,0 0-38 0 0,0 0-597 0 0,0 0-465 0 0,0 0-886 0 0</inkml:trace>
  <inkml:trace contextRef="#ctx0" brushRef="#br0" timeOffset="1727.58">1095 450 4832 0 0,'0'0'108'0'0,"0"0"17"0"0,-3 3 10 0 0,-13 10-22 0 0,-14 1-85 0 0,27-12-22 0 0,0 2 12 0 0,-1-1 130 0 0,1 0 35 0 0,-10 10 1 0 0,13-12-177 0 0,0-1-1 0 0,0 0 1 0 0,0 0 0 0 0,-1 1 0 0 0,1-1-1 0 0,0 0 1 0 0,0 0 0 0 0,0 0 0 0 0,-1 1 0 0 0,1-1-1 0 0,0 0 1 0 0,0 0 0 0 0,-1 0 0 0 0,1 0-1 0 0,0 0 1 0 0,0 0 0 0 0,-1 1 0 0 0,1-1-1 0 0,0 0 1 0 0,-1 0 0 0 0,1 0 0 0 0,0 0 0 0 0,0 0-1 0 0,-1 0 1 0 0,1 0 0 0 0,0 0-7 0 0,-1 0 6 0 0,1 0 0 0 0,-1-1-1 0 0,1 1 1 0 0,-1 0 0 0 0,1 1 0 0 0,-1-1 0 0 0,0 0 0 0 0,1 0 0 0 0,-1 0 0 0 0,1 0 0 0 0,-1 0-1 0 0,1 0 1 0 0,-1 1 0 0 0,1-1 0 0 0,0 0 0 0 0,-1 0 0 0 0,1 1 0 0 0,-1-1 0 0 0,1 0-1 0 0,-1 1 1 0 0,1-1 0 0 0,0 0 0 0 0,-1 1 0 0 0,1-1 0 0 0,0 0 0 0 0,-1 1 0 0 0,1-1 0 0 0,0 1-1 0 0,0-1 1 0 0,-1 1 0 0 0,1 0-6 0 0,-6 7 90 0 0,-2-3-7 0 0,7-4-78 0 0,1-1 0 0 0,-1 0-1 0 0,1 1 1 0 0,-1-1 0 0 0,1 0 0 0 0,-1 1-1 0 0,1-1 1 0 0,-1 1 0 0 0,1-1 0 0 0,0 0-1 0 0,-1 1 1 0 0,1-1 0 0 0,-1 1-1 0 0,1-1 1 0 0,0 1 0 0 0,0 0 0 0 0,-1-1-1 0 0,1 1 1 0 0,0-1 0 0 0,0 1-1 0 0,0-1 1 0 0,-1 1 0 0 0,1 0 0 0 0,0-1-1 0 0,0 1 1 0 0,0 0 0 0 0,0-1 0 0 0,0 1-1 0 0,0-1 1 0 0,0 1 0 0 0,1 0-1 0 0,-1 0-4 0 0,0 0 3 0 0,0-1-1 0 0,0 1 1 0 0,0 0-1 0 0,0 0 0 0 0,0 0 1 0 0,0 0-1 0 0,0 0 1 0 0,-1-1-1 0 0,1 1 0 0 0,0 0 1 0 0,0 0-1 0 0,-1 0 1 0 0,1-1-1 0 0,-1 1 0 0 0,1 0 1 0 0,-1 0-1 0 0,1-1 1 0 0,-1 1-1 0 0,1-1 0 0 0,-1 1 1 0 0,1 0-1 0 0,-1-1 0 0 0,0 1 1 0 0,1-1-1 0 0,-1 1 1 0 0,0-1-3 0 0,0 1 2 0 0,1-1 0 0 0,-1 1-1 0 0,0-1 1 0 0,1 1 0 0 0,-1-1 0 0 0,0 1 0 0 0,1 0 0 0 0,-1-1 0 0 0,1 1 0 0 0,-1 0 0 0 0,1-1 0 0 0,-1 1 0 0 0,1 0-1 0 0,0 0 1 0 0,-1-1 0 0 0,1 1 0 0 0,0 0 0 0 0,0 0 0 0 0,-1 0 0 0 0,1 0 0 0 0,0-1 0 0 0,0 1 0 0 0,0 0 0 0 0,0 0 0 0 0,0 0-1 0 0,0 0-1 0 0,0 15 80 0 0,0-13 122 0 0,0 1 43 0 0,0 0-158 0 0,0-2-51 0 0,0 0 0 0 0,0 1 0 0 0,0-1 0 0 0,0 0 0 0 0,0 0 1 0 0,0 1-1 0 0,0-1 0 0 0,1 0 0 0 0,0 0 0 0 0,-1 1 0 0 0,2 0-36 0 0,6 3 87 0 0,-8-6-84 0 0,1 0 1 0 0,-1 1-1 0 0,1-1 0 0 0,-1 0 1 0 0,1 1-1 0 0,-1-1 0 0 0,1 0 1 0 0,-1 1-1 0 0,1-1 0 0 0,-1 1 1 0 0,1-1-1 0 0,-1 1 0 0 0,0-1 1 0 0,1 1-1 0 0,-1-1 0 0 0,0 1 1 0 0,0-1-1 0 0,1 1 0 0 0,-1 0 1 0 0,0-1-1 0 0,0 1 0 0 0,0-1 1 0 0,0 1-1 0 0,0 0 0 0 0,0-1 0 0 0,0 1 1 0 0,0-1-1 0 0,0 1 0 0 0,0 0 1 0 0,0-1-1 0 0,0 1 0 0 0,0 0-3 0 0,2 11 19 0 0,3-1 35 0 0,-2-6-5 0 0,0-1-1 0 0,0 0 1 0 0,1 0 0 0 0,0 0 0 0 0,2 2-49 0 0,0-1 61 0 0,-6-4-56 0 0,0-1 0 0 0,0 0 0 0 0,0 0-1 0 0,0 1 1 0 0,1-1 0 0 0,-1 0 0 0 0,0 0 0 0 0,0 0 0 0 0,1 0 0 0 0,-1 1 0 0 0,0-1 0 0 0,0 0 0 0 0,1 0 0 0 0,-1 0 0 0 0,0 0 0 0 0,0 0-1 0 0,1 0 1 0 0,-1 1 0 0 0,0-1 0 0 0,0 0 0 0 0,1 0 0 0 0,-1 0 0 0 0,0 0 0 0 0,1 0 0 0 0,-1 0 0 0 0,0 0-5 0 0,5 0 20 0 0,0 0 36 0 0,5 0 143 0 0,1 0 74 0 0,14 0 430 0 0,-18 0-529 0 0,0 0-47 0 0,-2 0-71 0 0,5-2 69 0 0,-2-1 75 0 0,1-2 103 0 0,3-6 199 0 0,-1 1-75 0 0,-2 5-243 0 0,-3 2-92 0 0,-5 3-73 0 0,-1-1 0 0 0,1 1 0 0 0,0 0 0 0 0,0-1-1 0 0,0 1 1 0 0,-1-1 0 0 0,1 1 0 0 0,0-1 0 0 0,-1 1-1 0 0,1-1 1 0 0,0 1 0 0 0,-1-1 0 0 0,1 0 0 0 0,-1 1-1 0 0,1-1 1 0 0,-1 0 0 0 0,1 0 0 0 0,-1 1 0 0 0,0-1-1 0 0,1 0 1 0 0,-1 0 0 0 0,0 0-19 0 0,3-5 71 0 0,0 2-2 0 0,2-3-3 0 0,-2 4 17 0 0,1-1 34 0 0,1-1 62 0 0,-3 3-140 0 0,-1 1 0 0 0,1-1 0 0 0,0 0 0 0 0,-1 0 0 0 0,0 0 0 0 0,1 0 0 0 0,0-2-39 0 0,1-15 239 0 0,-3 19-226 0 0,0-1 0 0 0,0 0 0 0 0,0 0 0 0 0,0 0 1 0 0,0 1-1 0 0,0-1 0 0 0,0 0 0 0 0,0 0 0 0 0,1 1 1 0 0,-1-1-1 0 0,0 0 0 0 0,0 0 0 0 0,1 1 0 0 0,-1-1 1 0 0,0 0-1 0 0,1 1 0 0 0,-1-1 0 0 0,1 0 0 0 0,-1 1 1 0 0,1-1-1 0 0,-1 1 0 0 0,1-1 0 0 0,-1 1 1 0 0,1-1-1 0 0,0 1 0 0 0,-1-1 0 0 0,1 1-13 0 0,0-1 14 0 0,0 1 0 0 0,0-1 0 0 0,0 0 0 0 0,-1 1 0 0 0,1-1 0 0 0,0 0 0 0 0,-1 1 0 0 0,1-1 0 0 0,-1 0 0 0 0,1 0 0 0 0,-1 0 0 0 0,1 1 0 0 0,-1-1 0 0 0,1 0 0 0 0,-1 0 0 0 0,0 0 0 0 0,1 0 0 0 0,-1 0 0 0 0,0 0 0 0 0,0 0 0 0 0,0 0 0 0 0,0 0 0 0 0,0 0 0 0 0,0 0 0 0 0,0 0 0 0 0,0 0 0 0 0,0 0-14 0 0,1-4 31 0 0,-1 5-26 0 0,-6-9 39 0 0,-5-13 39 0 0,4 3-68 0 0,-9-1-15 0 0,-4 4 0 0 0,9 13-10 0 0,6 3-26 0 0,2-1-62 0 0,3-2-42 0 0,0 2 59 0 0,0 1 40 0 0,0-1 29 0 0,0-3 58 0 0,0 2-83 0 0,0 1-53 0 0,0 0-48 0 0,0-1-69 0 0,0 0-79 0 0,0 0-92 0 0,0 2-78 0 0,0 0-109 0 0,0 0 83 0 0,0 0-41 0 0,0 0-611 0 0,0 0-478 0 0,0 0-908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36.6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1 274 4536 0 0,'0'0'133'0'0,"0"0"54"0"0,3 0 141 0 0,10 0 65 0 0,-10 0 14 0 0,-3-3-15 0 0,0 2-372 0 0,0 0 0 0 0,0 0 0 0 0,0 1 0 0 0,1-1 0 0 0,-1 0-1 0 0,0 0 1 0 0,0 1 0 0 0,1-1 0 0 0,-1 0 0 0 0,0 1 0 0 0,1-1 0 0 0,-1 0 0 0 0,0 1 0 0 0,1-1 0 0 0,-1 1 0 0 0,1-1 0 0 0,-1 1 0 0 0,2-1-20 0 0,12-9 294 0 0,1 0-43 0 0,-15 10-240 0 0,0 0 1 0 0,1 0 0 0 0,-1-1 0 0 0,0 1-1 0 0,0 0 1 0 0,0 0 0 0 0,1 0-1 0 0,-1-1 1 0 0,0 1 0 0 0,0 0-1 0 0,0 0 1 0 0,0-1 0 0 0,1 1-1 0 0,-1 0 1 0 0,0 0 0 0 0,0-1 0 0 0,0 1-1 0 0,0 0 1 0 0,0 0 0 0 0,0-1-1 0 0,0 1 1 0 0,0 0 0 0 0,0-1-1 0 0,0 1 1 0 0,0 0 0 0 0,0 0-12 0 0,2-8 256 0 0,-1 6-215 0 0,0 1 0 0 0,0 0 0 0 0,0 0 0 0 0,0 0 0 0 0,0 0 0 0 0,0 0 0 0 0,0 0 0 0 0,1 0 0 0 0,-1 0 0 0 0,0 1 0 0 0,2-2-41 0 0,3-1 150 0 0,0-1 38 0 0,0-1 51 0 0,1-2 62 0 0,-5 6-222 0 0,0-1-31 0 0,1-1 1 0 0,0 0 53 0 0,1-1 71 0 0,2-2 111 0 0,-3 4-211 0 0,-1 0 0 0 0,1-1-1 0 0,0 2 1 0 0,0-1 0 0 0,0 0 0 0 0,1 0-73 0 0,7-3 191 0 0,0-2 49 0 0,-3 1-39 0 0,0-1 42 0 0,-6 4-188 0 0,1 1-1 0 0,-1 0 1 0 0,1 0 0 0 0,0 0 0 0 0,0 0 0 0 0,0 1 0 0 0,0-1 0 0 0,0 1-1 0 0,3-1-54 0 0,12-6 89 0 0,8-4-106 0 0,-16 6-3 0 0,5-2 14 0 0,-1 5 48 0 0,-10 3-14 0 0,-2 0-27 0 0,0 0 3 0 0,4 0 38 0 0,3 0 35 0 0,7 0 52 0 0,-15 0-127 0 0,0 0-1 0 0,0 0 0 0 0,0 0 0 0 0,0 0 0 0 0,0 0 1 0 0,0 0-1 0 0,0 1 0 0 0,0-1 0 0 0,0 0 1 0 0,0 1-1 0 0,0-1 0 0 0,0 0 0 0 0,0 1 1 0 0,1 0-2 0 0,4 12 0 0 0,3-7-5 0 0,-9-6 3 0 0,1 0-1 0 0,-1 0 1 0 0,1 1 0 0 0,-1-1-1 0 0,1 0 1 0 0,-1 0-1 0 0,1 1 1 0 0,-1-1 0 0 0,0 0-1 0 0,1 1 1 0 0,-1-1 0 0 0,0 1-1 0 0,1-1 1 0 0,-1 0 0 0 0,0 1-1 0 0,1-1 1 0 0,-1 1 0 0 0,0-1-1 0 0,0 1 1 0 0,0-1 0 0 0,1 1-1 0 0,-1-1 1 0 0,0 1 0 0 0,0-1-1 0 0,0 1 1 0 0,0-1 0 0 0,0 1-1 0 0,0-1 1 0 0,0 1 0 0 0,0-1-1 0 0,0 1 3 0 0,0 0-2 0 0,0-1-1 0 0,0 0 1 0 0,0 0-1 0 0,0 1 0 0 0,0-1 1 0 0,0 0-1 0 0,0 1 1 0 0,0-1-1 0 0,0 0 1 0 0,0 0-1 0 0,0 1 1 0 0,0-1-1 0 0,0 0 0 0 0,1 0 1 0 0,-1 1-1 0 0,0-1 1 0 0,0 0-1 0 0,0 0 1 0 0,0 1-1 0 0,1-1 0 0 0,-1 0 1 0 0,0 0-1 0 0,0 0 1 0 0,0 0-1 0 0,1 1 1 0 0,-1-1 2 0 0,13 16-54 0 0,-12-14 53 0 0,-1-1 0 0 0,1 1 0 0 0,-1 0 0 0 0,1 0 0 0 0,-1-1 0 0 0,0 1 0 0 0,0 0 0 0 0,0 0 0 0 0,0 0 0 0 0,0 0 1 0 0,0-2 0 0 0,0 2 0 0 0,1 0-1 0 0,-1 0 1 0 0,0 0 0 0 0,1 1 0 0 0,-1-1 0 0 0,1 0 0 0 0,0 0 0 0 0,-1 0 0 0 0,1 0 0 0 0,0 0-1 0 0,1 0 1 0 0,-1 0 0 0 0,0 0 0 0 0,0 0 2 0 0,1 0-1 0 0,-1 0 0 0 0,0 0 1 0 0,0 0-1 0 0,-1 0 0 0 0,1 0 1 0 0,0 0-1 0 0,-1 0 0 0 0,1 0 1 0 0,-1 0-1 0 0,1 1 0 0 0,-1-1 1 0 0,0 0-2 0 0,0 7 31 0 0,0-6-20 0 0,1-1 0 0 0,-1 1 1 0 0,0 0-1 0 0,-1-1 0 0 0,1 1 0 0 0,0 0 1 0 0,-1-1-1 0 0,1 1 0 0 0,-1 0 1 0 0,0 0-12 0 0,-5 7 30 0 0,4-8-28 0 0,1 0 1 0 0,0-1-1 0 0,0 1 0 0 0,0 0 1 0 0,0 0-1 0 0,0 0 1 0 0,1 0-1 0 0,-1 0 0 0 0,1 0 1 0 0,-1 0-1 0 0,1 0 1 0 0,0 0-1 0 0,-1 0 1 0 0,1 0-3 0 0,0 1-4 0 0,0-1 1 0 0,0 0-1 0 0,-1 0 1 0 0,1 0 0 0 0,-1 1-1 0 0,1-1 1 0 0,-1 0 0 0 0,0 0-1 0 0,0 0 1 0 0,0 0-1 0 0,0 0 1 0 0,0 0 0 0 0,0 0 3 0 0,-1 0-4 0 0,1-1 1 0 0,0 1-1 0 0,0 0 1 0 0,0 0 0 0 0,0 0-1 0 0,0 0 1 0 0,1 1 0 0 0,-1-1-1 0 0,1 0 1 0 0,-1 0-1 0 0,1 0 1 0 0,0 1 0 0 0,0-1 3 0 0,0 0 0 0 0,-1 0 0 0 0,1 1 0 0 0,0-1 0 0 0,-1 0 0 0 0,1 0 0 0 0,-1 0 0 0 0,0 0 0 0 0,0 0 0 0 0,0 0 0 0 0,0 0 0 0 0,0 0 0 0 0,0 0 0 0 0,0 0 0 0 0,-1-1 0 0 0,1 1 0 0 0,-1 0 0 0 0,1-1 0 0 0,-1 1 0 0 0,0-1 0 0 0,0 2 0 0 0,-1-1 0 0 0,1 1 0 0 0,0-1 0 0 0,0 1 0 0 0,0 0 0 0 0,-1 2 0 0 0,-3 7 0 0 0,5-9 0 0 0,0 0 0 0 0,-1 0 0 0 0,1 0 0 0 0,-1-1 0 0 0,0 1 0 0 0,1-1 0 0 0,-1 1 0 0 0,0-1 0 0 0,-1 1 0 0 0,0 0 0 0 0,0 1 0 0 0,0 0 0 0 0,0 1 0 0 0,0-1 0 0 0,1 0 0 0 0,-1 2 0 0 0,1-2 0 0 0,0 0 0 0 0,-1 0 0 0 0,1 0 0 0 0,-1 0 0 0 0,0 0 0 0 0,-1 0 0 0 0,-1 3 0 0 0,-1 0 0 0 0,1 0 0 0 0,1 0 0 0 0,0 1 0 0 0,0-1 0 0 0,0 2 0 0 0,0-2 0 0 0,1-1-2 0 0,3-5 4 0 0,0 0 1 0 0,-1-1 0 0 0,1 1-1 0 0,0 0 1 0 0,-1 0 0 0 0,1 0-1 0 0,-1-1 1 0 0,1 1 0 0 0,-1 0-1 0 0,1-1 1 0 0,-1 1 0 0 0,0-1-1 0 0,1 1 1 0 0,-1 0 0 0 0,0-1-1 0 0,1 0 1 0 0,-1 1 0 0 0,0-1-1 0 0,0 1 1 0 0,1-1 0 0 0,-1 0-1 0 0,0 1-2 0 0,-6 2 17 0 0,6-3-15 0 0,0 1 0 0 0,0 0 0 0 0,0 0 0 0 0,0 0 0 0 0,0 0 0 0 0,0 0 0 0 0,0 0 0 0 0,0 0 0 0 0,0 0 0 0 0,0 0 0 0 0,1 1 0 0 0,-1-1 0 0 0,0 0 0 0 0,1 0 0 0 0,-1 1 0 0 0,1 0-2 0 0,-8 11 49 0 0,-5-6-35 0 0,6 6-14 0 0,-6-7 0 0 0,7 7 0 0 0,5-12-1 0 0,0-1 0 0 0,0 1 0 0 0,1-1 1 0 0,-1 0-1 0 0,0 1 0 0 0,0-1 1 0 0,0 0-1 0 0,1 0 0 0 0,-1 0 1 0 0,0 1-1 0 0,0-1 0 0 0,0 0 0 0 0,0 0 1 0 0,0 0-1 0 0,1 0 1 0 0,-1 0-1 0 0,1 0 0 0 0,0-1 1 0 0,0 1-1 0 0,0 0 0 0 0,0 0 0 0 0,0 0 1 0 0,0 0-1 0 0,0 0 0 0 0,0 0 0 0 0,-1 0 1 0 0,1 0-1 0 0,0 0 0 0 0,0 0 0 0 0,0 0 1 0 0,0 0-1 0 0,0 0 0 0 0,0 0 0 0 0,0 0 1 0 0,0 0-1 0 0,-1 1 0 0 0,1-1 0 0 0,0 0 1 0 0,0 0-1 0 0,0 0 0 0 0,0 0 0 0 0,0 0 1 0 0,0 0-1 0 0,0 0 0 0 0,0 0 0 0 0,0 0 1 0 0,0 0-1 0 0,-1 0 0 0 0,1 0 0 0 0,0 0 1 0 0,0 1-1 0 0,0-1 0 0 0,0 0 0 0 0,0 0 1 0 0,0 0-1 0 0,0 0 0 0 0,0 0 1 0 0,0 0-1 0 0,0 0 0 0 0,0 0 0 0 0,0 1 1 0 0,0-1-1 0 0,0 0 0 0 0,0 0 0 0 0,0 0 1 0 0,0 0-1 0 0,0 0 0 0 0,0 0 0 0 0,0 0 1 0 0,0 0-1 0 0,0 1 0 0 0,0-1 0 0 0,0 0 1 0 0,0 13 2 0 0,0-10 59 0 0,0-3 20 0 0,0-3-3 0 0,0 2-77 0 0,0 1 1 0 0,0-1 0 0 0,0 0-1 0 0,0 1 1 0 0,1-1 0 0 0,-1 0-1 0 0,0 1 1 0 0,0-1 0 0 0,0 0 0 0 0,1 1-1 0 0,-1-1 1 0 0,0 1 0 0 0,1-1-1 0 0,-1 1 1 0 0,0-1 0 0 0,1 0-2 0 0,9-4 63 0 0,20 4 95 0 0,-15 2-102 0 0,8-2 30 0 0,-8-2-41 0 0,0-5-24 0 0,-4 2-12 0 0,3 4 27 0 0,103 2-15 0 0,-105-1 0 0 0,-12 1-18 0 0,1 0-1 0 0,0-1 0 0 0,0 1 0 0 0,-1 0 0 0 0,1 0 0 0 0,0 0 0 0 0,0 0 0 0 0,-1 0 0 0 0,1 0 0 0 0,0 1 0 0 0,-1-1 0 0 0,1 0 0 0 0,0 0 0 0 0,0 0 0 0 0,-1 1-2 0 0,36 15-40 0 0,-29-13-54 0 0,11 0-55 0 0,-7-4-5 0 0,-3-1-37 0 0,-1 0-101 0 0,-3 0 77 0 0,-1 1-44 0 0,1-1-49 0 0,-1 1-54 0 0,0-1-59 0 0,0 0-63 0 0,-1 0-68 0 0,0 0-73 0 0,0 0-849 0 0,-1 1-832 0 0</inkml:trace>
  <inkml:trace contextRef="#ctx0" brushRef="#br0" timeOffset="825.51">782 0 6992 0 0,'0'0'157'0'0,"0"0"23"0"0,0 0 12 0 0,0 0 19 0 0,0 0 51 0 0,0 0 24 0 0,0 0 2 0 0,0 0-10 0 0,0 0-38 0 0,0 4-14 0 0,0 9-2 0 0,0-10-8 0 0,0 0-35 0 0,0 5-84 0 0,1-4-59 0 0,-1 0 0 0 0,1 0-1 0 0,-1 0 1 0 0,0 0 0 0 0,-1 0 0 0 0,1 0-1 0 0,-1 0 1 0 0,0-1 0 0 0,0 1 0 0 0,0 1-38 0 0,-7 1 80 0 0,7-6-76 0 0,1 0 0 0 0,-1 1 0 0 0,1-1 1 0 0,-1 0-1 0 0,1 1 0 0 0,-1-1 0 0 0,1 0 1 0 0,-1 1-1 0 0,1-1 0 0 0,-1 1 0 0 0,1-1 1 0 0,0 1-1 0 0,-1-1 0 0 0,1 1 0 0 0,0-1 1 0 0,-1 1-1 0 0,1-1 0 0 0,0 1 0 0 0,0 0 1 0 0,-1-1-1 0 0,1 1 0 0 0,0-1 0 0 0,0 1 1 0 0,0 0-1 0 0,0-1 0 0 0,0 1 0 0 0,0-1 1 0 0,0 1-1 0 0,0 0 0 0 0,0-1 0 0 0,0 1 1 0 0,1 0-5 0 0,-1 12 83 0 0,1-2 48 0 0,-3 16 232 0 0,-1-19-268 0 0,-3 2 27 0 0,5-9-96 0 0,0 1 1 0 0,0 0-1 0 0,0 0 0 0 0,0-1 1 0 0,0 1-1 0 0,0 0 0 0 0,0 0 1 0 0,1 0-1 0 0,-1 0 0 0 0,1 0 0 0 0,0 0 1 0 0,-1 0-1 0 0,1 0 0 0 0,0 1-26 0 0,0 72 130 0 0,0 96 314 0 0,0-112-352 0 0,0 7-56 0 0,0-65-37 0 0,0 0 1 0 0,0 0 0 0 0,0 0 0 0 0,0 0 0 0 0,0 0 0 0 0,0 0-1 0 0,0 0 1 0 0,1 0 0 0 0,-1 0 0 0 0,0 0 0 0 0,1 0-1 0 0,-1 0 1 0 0,1-1 0 0 0,-1 1 0 0 0,1 1 0 0 0,-1-2 1 0 0,1 1-1 0 0,0-1 1 0 0,-1 0 0 0 0,1 1 0 0 0,-1-1-1 0 0,1 0 1 0 0,0 1 0 0 0,-1-1 0 0 0,1 0-1 0 0,0 0 1 0 0,-1 0 0 0 0,1 0 0 0 0,0 1-1 0 0,-1-1 1 0 0,1 0 0 0 0,0 0 0 0 0,0 0-1 0 0,-1-1 0 0 0,0 1 1 0 0,0 0 0 0 0,1 0 0 0 0,-1 0-1 0 0,0 0 1 0 0,0 0 0 0 0,0 0 0 0 0,0 0-1 0 0,0 0 1 0 0,0 0 0 0 0,0 0 0 0 0,0 0-1 0 0,1 0 1 0 0,-1 0 0 0 0,0 0 0 0 0,0 0-1 0 0,0 0 1 0 0,0 0 0 0 0,0 0 0 0 0,0 0-1 0 0,0 0 1 0 0,0 0 0 0 0,1 0 0 0 0,-1 1-1 0 0,0-1 1 0 0,0 0 0 0 0,0 0 0 0 0,0 0-1 0 0,0 0 1 0 0,0 0 0 0 0,0 0-1 0 0,0 0 1 0 0,0 0 0 0 0,0 0 0 0 0,0 0-1 0 0,1 0 1 0 0,-1 1 0 0 0,0-1 0 0 0,0 0-1 0 0,0 0 1 0 0,0 0 0 0 0,0 0 0 0 0,0 0-1 0 0,0 0 1 0 0,0 0 0 0 0,0 0 0 0 0,0 1-1 0 0,0-1 1 0 0,0 0 0 0 0,0 0 0 0 0,0 0-1 0 0,0 0 1 0 0,0 0 0 0 0,0 0 0 0 0,0 0-1 0 0,0 0 1 0 0,0 1 0 0 0,0-1-1 0 0,0 16 11 0 0,-1-15-11 0 0,1 0 1 0 0,0 0 0 0 0,0 0 0 0 0,0 0-1 0 0,0 0 1 0 0,1 0 0 0 0,-1 0 0 0 0,0 1-1 0 0,0-1 1 0 0,1 0 0 0 0,-1 0 0 0 0,0 0 0 0 0,1 0-1 0 0,0 0 0 0 0,7 5 31 0 0,-7-6-30 0 0,-1 1 0 0 0,1-1 0 0 0,-1 0 0 0 0,1 0 0 0 0,-1 1 0 0 0,0-1 0 0 0,1 0 0 0 0,-1 1 0 0 0,1-1 0 0 0,-1 0 1 0 0,0 1-1 0 0,1-1 0 0 0,-1 1 0 0 0,0-1 0 0 0,1 0 0 0 0,-1 1 0 0 0,0-1 0 0 0,0 1 0 0 0,1-1 0 0 0,-1 1 0 0 0,0-1 0 0 0,0 1 1 0 0,0-1-1 0 0,0 1 0 0 0,0-1 0 0 0,0 1 0 0 0,0-1 0 0 0,0 1 0 0 0,0-1 0 0 0,0 1 0 0 0,0 0-1 0 0,0-1 2 0 0,0 0 0 0 0,0 1 0 0 0,0-1 0 0 0,0 0 1 0 0,0 1-1 0 0,0-1 0 0 0,0 0 0 0 0,0 0 0 0 0,0 1 0 0 0,0-1 0 0 0,1 0 0 0 0,-1 0 0 0 0,0 1 0 0 0,0-1 0 0 0,0 0 0 0 0,0 0 0 0 0,0 1 0 0 0,1-1 0 0 0,-1 0 0 0 0,0 0 0 0 0,0 0 0 0 0,0 1 0 0 0,1-1 1 0 0,-1 0-1 0 0,0 0 0 0 0,0 0-2 0 0,13 13 64 0 0,-3-3-5 0 0,-4-4-53 0 0,-2-2 3 0 0,-4-4-7 0 0,0 0 0 0 0,0 1 0 0 0,1-1 0 0 0,-1 0 1 0 0,0 0-1 0 0,0 0 0 0 0,0 1 0 0 0,1-1 0 0 0,-1 0 0 0 0,0 0 0 0 0,0 0 0 0 0,0 0 0 0 0,1 1 0 0 0,-1-1 0 0 0,0 0 0 0 0,1 0 0 0 0,-1 0 0 0 0,0 0 0 0 0,0 0 0 0 0,1 0 0 0 0,-1 0 0 0 0,0 0 0 0 0,0 0 0 0 0,1 0 1 0 0,-1 0-1 0 0,0 0-2 0 0,17 0 64 0 0,21 0 47 0 0,-11 0-45 0 0,-14 0-51 0 0,-11 0-8 0 0,21 0 24 0 0,-12 0 8 0 0,1 0 62 0 0,2 0 89 0 0,-14 0-184 0 0,1 0 0 0 0,-1 0 0 0 0,1 0 0 0 0,-1 0 0 0 0,1 0 0 0 0,-1 0 0 0 0,1 0 0 0 0,-1 0 0 0 0,1 0 0 0 0,-1 0 0 0 0,1 0 0 0 0,-1 0 0 0 0,1-1 0 0 0,-1 1 0 0 0,1 0 0 0 0,-1 0 0 0 0,1-1 0 0 0,-1 1 0 0 0,1 0 0 0 0,-1-1 0 0 0,0 1 0 0 0,1 0 0 0 0,-1-1 1 0 0,0 1-1 0 0,1-1 0 0 0,-1 1 0 0 0,0 0 0 0 0,1-1 0 0 0,-1 1 0 0 0,0-1 0 0 0,0 0-6 0 0,6-7 77 0 0,-5 7-76 0 0,0 1 1 0 0,0-1 0 0 0,0 1-1 0 0,0 0 1 0 0,0-1 0 0 0,0 1 0 0 0,0 0-1 0 0,0 0 1 0 0,0-1 0 0 0,0 1-1 0 0,0 0 1 0 0,0 0 0 0 0,1 0 0 0 0,0 1-2 0 0,-2-1 0 0 0,1 0 1 0 0,-1 0 0 0 0,1 0 0 0 0,0 0-1 0 0,-1 0 1 0 0,1 0 0 0 0,-1 0 0 0 0,1 0 0 0 0,0 0-1 0 0,-1 0 1 0 0,1 0 0 0 0,-1 0 0 0 0,1 0-1 0 0,0-1 1 0 0,-1 1 0 0 0,1 0 0 0 0,-1 0 0 0 0,1-1-1 0 0,-1 1 1 0 0,1 0 0 0 0,-1-1 0 0 0,1 1-1 0 0,-1-1 1 0 0,1 1 0 0 0,-1 0 0 0 0,1-1-1 0 0,-1 1 1 0 0,0-1 0 0 0,1 1 0 0 0,-1-1 0 0 0,0 0-1 0 0,1 0 0 0 0,4-7 29 0 0,8 2-18 0 0,-6-7-11 0 0,9 6 0 0 0,-14 6 0 0 0,-1 1 1 0 0,1-1 0 0 0,-1 0 0 0 0,0-1 0 0 0,1 1 0 0 0,-1 0 0 0 0,0 0 0 0 0,0 0 0 0 0,0-1-1 0 0,0 1 1 0 0,0-1 0 0 0,0 0-1 0 0,0 0 6 0 0,0 1-1 0 0,-1-1 0 0 0,1 0 1 0 0,-1 0-1 0 0,0 1 0 0 0,1-1 1 0 0,-1 0-1 0 0,0 0 0 0 0,0 0 1 0 0,0 0-6 0 0,0 2 0 0 0,0-1 5 0 0,0-1 0 0 0,0 0 1 0 0,0 0-1 0 0,-1 0 0 0 0,1 1 1 0 0,0-1-1 0 0,-1 0 0 0 0,1 0 1 0 0,-1 1-1 0 0,0-1-5 0 0,-12-18 11 0 0,13 19-12 0 0,-1-1 1 0 0,0 0 0 0 0,0 0 0 0 0,1 0 0 0 0,-1 1 0 0 0,0-1-1 0 0,-1 0 1 0 0,1 1 0 0 0,0-1 0 0 0,0 1 0 0 0,-1-1 0 0 0,1 1-1 0 0,-1 0 1 0 0,1 0 0 0 0,-2-1 0 0 0,2 2 0 0 0,1-1 1 0 0,0 1-1 0 0,0 0 1 0 0,-1 0-1 0 0,1 0 0 0 0,0-1 1 0 0,0 1-1 0 0,-1 0 1 0 0,1 0-1 0 0,0-1 0 0 0,0 1 1 0 0,0 0-1 0 0,0-1 1 0 0,-1 1-1 0 0,1 0 0 0 0,0-1 1 0 0,0 1-1 0 0,0 0 1 0 0,0-1-1 0 0,0 1 0 0 0,0 0 1 0 0,0-1-1 0 0,0 1 1 0 0,0 0-1 0 0,0-1 0 0 0,0 1 1 0 0,0 0-1 0 0,0-1 1 0 0,0 1-1 0 0,0 0 0 0 0,0-1 1 0 0,0 1-1 0 0,1 0 0 0 0,-1-1 1 0 0,0 1 0 0 0,0 0 0 0 0,0 0 0 0 0,0 0 0 0 0,0 0 0 0 0,0 0 0 0 0,0 0 0 0 0,0 0 0 0 0,0 0 0 0 0,0-1 0 0 0,0 1-1 0 0,0 0 1 0 0,0 0 0 0 0,0 0 0 0 0,0 0 0 0 0,0 0 0 0 0,0 0 0 0 0,0 0 0 0 0,0 0 0 0 0,0-1 0 0 0,0 1 0 0 0,0 0 0 0 0,0 0 0 0 0,0 0 0 0 0,-1 0 0 0 0,1 0-1 0 0,0 0 1 0 0,0 0 0 0 0,0 0 0 0 0,0 0 0 0 0,0 0 0 0 0,0-1 0 0 0,0 1 0 0 0,0 0 0 0 0,0 0 0 0 0,0 0 0 0 0,-1 0 0 0 0,1 0 0 0 0,0 0 0 0 0,0 0 0 0 0,0 0 0 0 0,0 0-1 0 0,0 0 1 0 0,0 0 0 0 0,0 0 0 0 0,0 0 0 0 0,-1 0 0 0 0,1 0 0 0 0,0 0 0 0 0,0 0 0 0 0,0 0 0 0 0,0 0 0 0 0,0 0 0 0 0,0 0 0 0 0,0 0 0 0 0,0 0 0 0 0,-1 0-1 0 0,0 0 5 0 0,-1 0 1 0 0,1 0 0 0 0,-1 0 0 0 0,1 0 0 0 0,-1-1 0 0 0,1 1 0 0 0,-1 0 0 0 0,1-1 0 0 0,-2 0-6 0 0,-3-3 7 0 0,5 3-6 0 0,0 1-1 0 0,0-1 0 0 0,0 0 1 0 0,0 1-1 0 0,0-1 0 0 0,0 1 0 0 0,0 0 1 0 0,0-1-1 0 0,0 1 0 0 0,-1 0 1 0 0,1-1-1 0 0,-1 1 0 0 0,1 1 0 0 0,0-1 0 0 0,0 0 0 0 0,0 1 0 0 0,0-1 0 0 0,0 1 0 0 0,0-1 0 0 0,0 1 0 0 0,0-1 0 0 0,0 1 0 0 0,0 0 0 0 0,-6 3 0 0 0,6-3-2 0 0,-1-1 1 0 0,1 1 0 0 0,-1-1-1 0 0,1 1 1 0 0,-1-1 0 0 0,1 0-1 0 0,-1 0 1 0 0,1 0 0 0 0,-2 0 1 0 0,3 0 0 0 0,-22 3-66 0 0,21-2 67 0 0,-1 0 0 0 0,1-1 0 0 0,0 1 0 0 0,0 0 0 0 0,0-1 0 0 0,0 1 0 0 0,0 0 0 0 0,0 0 0 0 0,0 0 0 0 0,0 0 0 0 0,0 0 0 0 0,0 0 0 0 0,0 0 1 0 0,1 0-1 0 0,-1 0 0 0 0,0 0 0 0 0,1 1-1 0 0,-7 17 48 0 0,-9 1-36 0 0,0-1-12 0 0,2 11-1 0 0,12-27-3 0 0,-2 0-2 0 0,4-3 4 0 0,0 1 0 0 0,-1-1 0 0 0,1 0-1 0 0,0 0 1 0 0,0 0 0 0 0,-1 1 0 0 0,1-1 0 0 0,0 0 0 0 0,0 0 0 0 0,0 0 0 0 0,0 1 0 0 0,-1-1 0 0 0,1 0-1 0 0,0 0 1 0 0,0 1 0 0 0,0-1 0 0 0,0 0 0 0 0,0 0 0 0 0,0 1 0 0 0,0-1 0 0 0,0 0 0 0 0,0 1 0 0 0,0-1-1 0 0,0 0 1 0 0,0 0 0 0 0,0 1 2 0 0,0 12-48 0 0,0-10 94 0 0,0-3 11 0 0,0 3-106 0 0,0 0 21 0 0,0-1-19 0 0,0 0-22 0 0,0-1-39 0 0,0 1-18 0 0,0-1-38 0 0,0 0-45 0 0,0 0-48 0 0,0 0-54 0 0,0 0-50 0 0,0-1-43 0 0,0 1-39 0 0,0-1-131 0 0,0 0-39 0 0,0 1-159 0 0,0-1-426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27.7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646 39 4536 0 0,'0'0'133'0'0,"-3"0"-5"0"0,1 0-150 0 0,0 0 49 0 0,-1 0 41 0 0,1 0 34 0 0,-2 0 67 0 0,-7 0 397 0 0,7 0-351 0 0,1 0-72 0 0,2 0-68 0 0,0 0-47 0 0,1 0 0 0 0,0 0-1 0 0,-1 0 1 0 0,1 0 0 0 0,0 0 0 0 0,0 0 0 0 0,-1 0 0 0 0,1 0-1 0 0,0 0 1 0 0,-1 0 0 0 0,1 0 0 0 0,0 0 0 0 0,0 0 0 0 0,-1-1-1 0 0,1 1 1 0 0,0 0 0 0 0,0 0 0 0 0,0 0 0 0 0,-1 0 0 0 0,1-1 0 0 0,0 1-1 0 0,0 0 1 0 0,0 0 0 0 0,-1 0 0 0 0,1-1 0 0 0,0 1-28 0 0,-13-13 690 0 0,10 10-459 0 0,0 3 72 0 0,2 0-299 0 0,-1 0 39 0 0,-3 0 136 0 0,-14 0 712 0 0,16 0-753 0 0,0 0-57 0 0,3 0-69 0 0,-1 0 1 0 0,1 0-1 0 0,0 0 0 0 0,0 0 1 0 0,-1 0-1 0 0,1 0 1 0 0,0 0-1 0 0,-1 0 0 0 0,1-1 1 0 0,0 1-1 0 0,0 0 1 0 0,-1 0-1 0 0,1 0 0 0 0,0 0 1 0 0,0 0-1 0 0,-1 0 1 0 0,1-1-1 0 0,0 1 1 0 0,0 0-1 0 0,0 0 0 0 0,-1 0 1 0 0,1-1-1 0 0,0 1 1 0 0,0 0-1 0 0,0 0 0 0 0,-1-1-12 0 0,-12-12 276 0 0,13 13-265 0 0,0 0-1 0 0,0 0 0 0 0,0-1 0 0 0,0 1 0 0 0,-1 0 1 0 0,1 0-1 0 0,0 0 0 0 0,0-1 0 0 0,0 1 0 0 0,-1 0 1 0 0,1 0-1 0 0,0 0 0 0 0,0 0 0 0 0,-1 0 0 0 0,1 0 1 0 0,0-1-1 0 0,-1 1 0 0 0,1 0 0 0 0,0 0 0 0 0,0 0 1 0 0,-1 0-1 0 0,1 0 0 0 0,0 0 0 0 0,0 0 0 0 0,-1 0 1 0 0,1 0-11 0 0,-32 0 530 0 0,2 0-41 0 0,-6 0 54 0 0,-22 0 215 0 0,56 0-744 0 0,0 1 0 0 0,0-1 1 0 0,0 0-1 0 0,0 1 0 0 0,0 0 0 0 0,0-1 1 0 0,0 1-1 0 0,0 0 0 0 0,0 0 1 0 0,1 0-1 0 0,-1 0 0 0 0,0 0-14 0 0,0 0 16 0 0,0 1 0 0 0,0-1-1 0 0,0 0 1 0 0,-1 0 0 0 0,1 0-1 0 0,0 0 1 0 0,0 0 0 0 0,-1-1 0 0 0,1 1-1 0 0,-1-1 1 0 0,1 0 0 0 0,-2 1-16 0 0,2-1 14 0 0,0 0 1 0 0,0 0 0 0 0,-1 1 0 0 0,1-1 0 0 0,0 1-1 0 0,0-1 1 0 0,0 1 0 0 0,0 0 0 0 0,0 0 0 0 0,0 0-1 0 0,0 0 1 0 0,0 0 0 0 0,0 0-15 0 0,-14 7 117 0 0,3-6-10 0 0,11-2-94 0 0,0 0 1 0 0,0 1 0 0 0,1-1-1 0 0,-1 0 1 0 0,0 1 0 0 0,0-1 0 0 0,1 1-1 0 0,-1-1 1 0 0,-1 1-14 0 0,0 1 41 0 0,0 0-1 0 0,0 0 1 0 0,0 1-1 0 0,0-1 1 0 0,1 0-1 0 0,-1 1-40 0 0,-7 6 103 0 0,0-2-36 0 0,-10 0 45 0 0,1 6-19 0 0,-1-7-74 0 0,1 10-19 0 0,-1 1 0 0 0,4-11 10 0 0,10 7 33 0 0,-8-6-32 0 0,8 6 5 0 0,-7-7 58 0 0,7 3-28 0 0,6-9-45 0 0,0 1 1 0 0,-1-1-1 0 0,1 1 0 0 0,0-1 0 0 0,0 1 1 0 0,-1-1-1 0 0,1 0 0 0 0,0 1 1 0 0,-1-1-1 0 0,1 1 0 0 0,0-1 0 0 0,-1 0 1 0 0,1 1-1 0 0,-1-1 0 0 0,1 0 0 0 0,-1 0 1 0 0,1 1-1 0 0,-1-1 0 0 0,1 0 1 0 0,-1 0-1 0 0,1 0 0 0 0,-1 0 0 0 0,1 1 1 0 0,-1-1-1 0 0,1 0 0 0 0,-1 0 0 0 0,1 0 1 0 0,-1 0-1 0 0,1 0 0 0 0,-1 0 1 0 0,0 0-2 0 0,1-1 1 0 0,0 1 0 0 0,0 0 0 0 0,0 0 0 0 0,0 0 0 0 0,0 0 0 0 0,0 0 0 0 0,0 0 1 0 0,0 0-1 0 0,-1 0 0 0 0,1 0 0 0 0,0 0 0 0 0,0 0 0 0 0,0 0 0 0 0,0 0 0 0 0,0 0 1 0 0,0 0-1 0 0,0 0 0 0 0,-1 0 0 0 0,1 0 0 0 0,0 0 0 0 0,0 0 0 0 0,0 1 0 0 0,0-1 1 0 0,0 0-1 0 0,0 0 0 0 0,0 0 0 0 0,0 0 0 0 0,0 0 0 0 0,0 0 0 0 0,-1 0 0 0 0,1 0 0 0 0,0 0 1 0 0,0 0-1 0 0,0 0 0 0 0,0 0 0 0 0,0 1 0 0 0,0-1 0 0 0,0 0 0 0 0,0 0 0 0 0,0 0 1 0 0,0 0-1 0 0,0 0 0 0 0,0 0 0 0 0,0 0 0 0 0,0 0 0 0 0,0 1 0 0 0,0-1 0 0 0,0 0 1 0 0,0 0-1 0 0,0 0 0 0 0,0 0 0 0 0,0 0 0 0 0,0 0 0 0 0,0 0 0 0 0,0 1 0 0 0,0-1 1 0 0,0 0-2 0 0,0 0 0 0 0,0 1 0 0 0,1-1 1 0 0,-1 0-1 0 0,0 1 1 0 0,0-1-1 0 0,0 1 1 0 0,0-1-1 0 0,0 1 1 0 0,0-1-1 0 0,0 1 1 0 0,0-1-1 0 0,0 0 1 0 0,-1 1-1 0 0,1-1 0 0 0,0 1 1 0 0,0-1-1 0 0,0 0 1 0 0,0 1-1 0 0,-1-1 1 0 0,1 1-1 0 0,0-1 1 0 0,0 0-1 0 0,-1 1 1 0 0,1-1-1 0 0,0 0 0 0 0,0 1 1 0 0,-1-1-1 0 0,1 0 1 0 0,0 0-1 0 0,-1 1 1 0 0,1-1-1 0 0,-1 0 1 0 0,1 0-1 0 0,0 1 1 0 0,-1-1-1 0 0,1 0 1 0 0,-1 0-2 0 0,1 0 1 0 0,-1 0 0 0 0,1 0 0 0 0,-1 1 0 0 0,1-1 0 0 0,-1 0 0 0 0,1 0 0 0 0,0 1 0 0 0,-1-1 0 0 0,1 0 0 0 0,-1 0 0 0 0,1 1 0 0 0,0-1 0 0 0,-1 1-1 0 0,1-1 1 0 0,0 0 0 0 0,-1 1 0 0 0,1-1 0 0 0,0 1 0 0 0,-1-1 0 0 0,1 1 0 0 0,0-1 0 0 0,-1 4 2 0 0,0 0-1 0 0,0 0 1 0 0,0 0-1 0 0,1 0 1 0 0,0 0 0 0 0,-1 0-1 0 0,2 3-1 0 0,-1 32 54 0 0,-1-31-55 0 0,1-6 6 0 0,0 0-1 0 0,0 0 1 0 0,0 0-1 0 0,0 0 1 0 0,0 0-1 0 0,0 1 0 0 0,0-1 1 0 0,1 0-1 0 0,-1 0 1 0 0,1 0-1 0 0,-1 0 1 0 0,2 1-5 0 0,6 3 10 0 0,-7-6-9 0 0,-1 0-1 0 0,1 0 1 0 0,-1 1-1 0 0,1-1 0 0 0,-1 0 1 0 0,1 1-1 0 0,-1-1 1 0 0,1 1-1 0 0,-1-1 1 0 0,0 1-1 0 0,1-1 1 0 0,-1 1-1 0 0,1-1 1 0 0,-1 1-1 0 0,0-1 1 0 0,0 1-1 0 0,1-1 1 0 0,-1 1-1 0 0,0-1 1 0 0,0 1-1 0 0,0 0 1 0 0,1-1-1 0 0,-1 1 0 0 0,0-1 1 0 0,0 1-1 0 0,0 0 1 0 0,0-1-1 0 0,0 1 1 0 0,0 0-1 0 0,0-1 1 0 0,-1 1-1 0 0,1 0 0 0 0,0 1 7 0 0,0-1 1 0 0,0 1-1 0 0,0 0 0 0 0,0 0 0 0 0,1 0 0 0 0,-1-1 1 0 0,1 1-1 0 0,-1 0 0 0 0,1 0 0 0 0,-1-1-7 0 0,12 22 67 0 0,-7-15-48 0 0,-4-6-26 0 0,-2 4 10 0 0,1-4-2 0 0,0 0 0 0 0,0 0 0 0 0,0 0 0 0 0,0-1 0 0 0,0 1 0 0 0,1 0 0 0 0,-1 0 0 0 0,1-1 0 0 0,-1 1 0 0 0,1 0-1 0 0,6 8 23 0 0,-6-10-22 0 0,-1 1 1 0 0,1 0-1 0 0,0-1 1 0 0,-1 1-1 0 0,1 0 1 0 0,-1 0-1 0 0,1-1 0 0 0,-1 1 1 0 0,0 0-1 0 0,1 0 1 0 0,-1 0-1 0 0,0-1 1 0 0,0 1-1 0 0,1 0-1 0 0,1 37 64 0 0,-2-36-61 0 0,0 0 1 0 0,1 0-1 0 0,-1 0 0 0 0,1 1 1 0 0,-1-1-1 0 0,1 0 0 0 0,0 0 1 0 0,-1 0-1 0 0,1 0 0 0 0,0 0 1 0 0,0 0-1 0 0,1 0 0 0 0,-1 0-3 0 0,0 0 3 0 0,0 0-1 0 0,1 0 1 0 0,-1 0-1 0 0,0 0 0 0 0,-1 0 1 0 0,1 0-1 0 0,0 0 1 0 0,-1 0-1 0 0,1 0 0 0 0,-1 0 1 0 0,0 1-1 0 0,1-1 1 0 0,-1 0-3 0 0,-1 18 0 0 0,0-14 0 0 0,0-1 0 0 0,1 0 0 0 0,0 1 0 0 0,0-1 0 0 0,1 1 0 0 0,-1-1 0 0 0,1 0 0 0 0,0 1 0 0 0,2 3 0 0 0,-1-4 0 0 0,1-1 0 0 0,-1 1 0 0 0,0-1 0 0 0,-1 1 0 0 0,1 0 0 0 0,-1-1 0 0 0,0 1 0 0 0,0 0 0 0 0,0 0 0 0 0,-1 4 0 0 0,0 69 10 0 0,0-74 1 0 0,0 0 0 0 0,1 0 0 0 0,-1 0 1 0 0,1 0-1 0 0,0 0 0 0 0,0 0 0 0 0,0 0 0 0 0,0-1 0 0 0,1 1 0 0 0,1 3-11 0 0,3 6 39 0 0,2 10 51 0 0,-3-6-42 0 0,1 1-10 0 0,-5-14-36 0 0,0 0 0 0 0,0 0 0 0 0,0 0 0 0 0,0 0 0 0 0,-1 1 0 0 0,0-1 0 0 0,0 0 0 0 0,0 1-2 0 0,2 19 0 0 0,11 12-15 0 0,-2-7-16 0 0,-9-24 26 0 0,0 0 0 0 0,-1 0-1 0 0,1 0 1 0 0,-1 0 0 0 0,0 0-1 0 0,0 0 1 0 0,0 0 0 0 0,-1 4 5 0 0,0 9 5 0 0,0-13 1 0 0,0 0 1 0 0,0 0 0 0 0,0 0 0 0 0,1 0 0 0 0,-1 0 0 0 0,1 0 0 0 0,1 1-7 0 0,6 10 13 0 0,-7-14-9 0 0,0-1 0 0 0,0 1 0 0 0,0 0 0 0 0,-1 0 0 0 0,1-1 0 0 0,0 1 0 0 0,-1 0-1 0 0,1 0 1 0 0,-1 0 0 0 0,1 0 0 0 0,-1 0 0 0 0,0 0 0 0 0,0 0-4 0 0,0 1 4 0 0,0 0 0 0 0,0 0 0 0 0,1 1 0 0 0,-1-1 0 0 0,1 0 0 0 0,0 0 0 0 0,0 0 0 0 0,0 0 0 0 0,0 0-1 0 0,0 0 1 0 0,2 2-4 0 0,-2-2 3 0 0,1 0 0 0 0,-1 0 0 0 0,0 0 0 0 0,0 0 0 0 0,0 0-1 0 0,0 0 1 0 0,-1 0 0 0 0,1 0 0 0 0,-1 0 0 0 0,1 0 0 0 0,-1 3-3 0 0,0 33 53 0 0,-1-37-51 0 0,1 0 0 0 0,0 0 0 0 0,1-1 0 0 0,-1 1 1 0 0,0 0-1 0 0,0 0 0 0 0,1-1 0 0 0,-1 1 0 0 0,1 0 0 0 0,0 0-2 0 0,5 8 21 0 0,-5-9-19 0 0,0 1 1 0 0,0 0-1 0 0,0 0 0 0 0,0-1 1 0 0,0 1-1 0 0,0 0 0 0 0,0 0 1 0 0,-1 0-1 0 0,1 0 0 0 0,-1 0 1 0 0,1 0-1 0 0,-1 0 0 0 0,0 0 1 0 0,0 1-3 0 0,0 6-1 0 0,-1-7 7 0 0,1 1-1 0 0,0 0 0 0 0,0-1 1 0 0,0 1-1 0 0,1 0 0 0 0,-1-1 1 0 0,1 1-1 0 0,-1 0 1 0 0,1-1-1 0 0,0 2-5 0 0,12 15 24 0 0,-12-17-18 0 0,0 0 1 0 0,-1-1-1 0 0,1 1 1 0 0,-1 0 0 0 0,0 0-1 0 0,1 0 1 0 0,-1-1-1 0 0,0 1 1 0 0,0 0-1 0 0,0 0-6 0 0,-1 7 34 0 0,1-7-29 0 0,0 1 0 0 0,0 0 0 0 0,0-1 0 0 0,0 1 0 0 0,0 0 0 0 0,1-1 0 0 0,-1 1 0 0 0,1 0 0 0 0,0-1 0 0 0,0 2-5 0 0,5 6 21 0 0,-5-8-19 0 0,0-1 1 0 0,0 1-1 0 0,0 0 0 0 0,0 0 1 0 0,0 0-1 0 0,0 0 0 0 0,0 0 1 0 0,-1 0-1 0 0,1 0 0 0 0,-1 0 1 0 0,1 0-1 0 0,-1 0 0 0 0,0 0 1 0 0,0 0-3 0 0,0 0 2 0 0,0 1 0 0 0,1-1 1 0 0,-1 0-1 0 0,1 0 1 0 0,-1 0-1 0 0,1 0 1 0 0,-1 0-1 0 0,1 1 1 0 0,0-1-1 0 0,0 0 1 0 0,0 0-1 0 0,1-1 1 0 0,-1 1-3 0 0,0 0 2 0 0,0 0 0 0 0,0 0 1 0 0,1 0-1 0 0,-2 0 1 0 0,1 0-1 0 0,0 0 1 0 0,0 0-1 0 0,-1 0 1 0 0,1 1-1 0 0,-1-1 1 0 0,0 0-1 0 0,1 0 1 0 0,-1 1-3 0 0,-1 11 0 0 0,0-10 1 0 0,1 0 0 0 0,0 0 0 0 0,0 0 0 0 0,0 0 0 0 0,0 0 0 0 0,1 0 0 0 0,0 0 0 0 0,-1 0 0 0 0,2 0 0 0 0,-1 0-1 0 0,5 6 21 0 0,-5-8-19 0 0,0 0 1 0 0,1-1-1 0 0,-1 1 0 0 0,-1 0 1 0 0,1 0-1 0 0,0 0 0 0 0,0 0 1 0 0,-1 0-1 0 0,1 0 0 0 0,-1 0 1 0 0,1 0-1 0 0,-1 0 0 0 0,0 0 1 0 0,0 0-3 0 0,0 1-1 0 0,0-1 1 0 0,1 0 0 0 0,-1 0 0 0 0,1 0 0 0 0,-1 1 0 0 0,1-1 0 0 0,0 0 0 0 0,-1 0 0 0 0,1 0 0 0 0,0 0 0 0 0,0 0 0 0 0,1 0 0 0 0,-1 0 0 0 0,0 0 0 0 0,0-1 1 0 0,1 1 0 0 0,-1 0 0 0 0,0 0 0 0 0,-1 0 0 0 0,1 0 0 0 0,0 1 0 0 0,-1-1 0 0 0,1 0 0 0 0,-1 0-1 0 0,0 0 1 0 0,1 1 0 0 0,-1-1-1 0 0,0 1 5 0 0,0 0 0 0 0,0 1 0 0 0,0-1 0 0 0,1 0 0 0 0,0 0 0 0 0,-1 0-1 0 0,1 0 1 0 0,0 0 0 0 0,1 0 0 0 0,-1 0 0 0 0,2 2-5 0 0,-2-2 0 0 0,0 0 0 0 0,1 0 0 0 0,-1 0 0 0 0,0 0 0 0 0,0 0 0 0 0,0 0 0 0 0,-1 0 0 0 0,1 0 0 0 0,-1 0 0 0 0,0 0 0 0 0,0 3 0 0 0,0-4 0 0 0,1 1 0 0 0,-1-1 0 0 0,0 0 0 0 0,1 0 0 0 0,-1 0 0 0 0,1 0 0 0 0,0 1 0 0 0,-1-1 0 0 0,1 0 0 0 0,0 0 0 0 0,1 0 0 0 0,-1-1 0 0 0,0 1 0 0 0,0 0 0 0 0,1 0 0 0 0,-1 0 0 0 0,0 0 0 0 0,0 0 0 0 0,-1 0 0 0 0,1 0 0 0 0,0 0 0 0 0,-1 1 0 0 0,1-1 0 0 0,-1 0 0 0 0,1 0 0 0 0,-1 0 0 0 0,0 1 0 0 0,0-1 0 0 0,0 0 0 0 0,0 0 0 0 0,1 0 0 0 0,-1 0 0 0 0,0-1 0 0 0,1 1 0 0 0,0 0 0 0 0,-1 0 0 0 0,1 0 0 0 0,0 0 0 0 0,0-1 0 0 0,0 1 0 0 0,0 0 0 0 0,7 14 0 0 0,-6-4 0 0 0,0 1 1 0 0,-1-1-1 0 0,0 1 1 0 0,-1-1-1 0 0,-2 10 0 0 0,1 8 51 0 0,1 9-30 0 0,0-23 33 0 0,0-5 7 0 0,0-2-48 0 0,0-6 41 0 0,0-3 10 0 0,0 0 0 0 0,0 0-1 0 0,0 0 1 0 0,0 3-10 0 0,0-2-53 0 0,0 0-1 0 0,0 0 1 0 0,0 0 0 0 0,0 0-1 0 0,1 0 1 0 0,-1-1 0 0 0,0 1 0 0 0,0 0-1 0 0,0 0 1 0 0,1 0 0 0 0,-1-1-1 0 0,0 1 1 0 0,1 0 0 0 0,-1 0-1 0 0,1 0 0 0 0,12 5 0 0 0,-7 7 0 0 0,10-6 0 0 0,4 6 0 0 0,0-7 0 0 0,-11 1 0 0 0,-8-6 0 0 0,0 0 0 0 0,-1-1 0 0 0,1 1 0 0 0,0-1 0 0 0,-1 1 0 0 0,1-1 0 0 0,0 1 0 0 0,0-1 0 0 0,-1 1 0 0 0,1-1 0 0 0,0 0 0 0 0,0 0 0 0 0,0 1 0 0 0,0-1 0 0 0,36 2 0 0 0,2-2 0 0 0,-37 0 0 0 0,0 0 0 0 0,0 0 0 0 0,-1 0 0 0 0,1 1 0 0 0,0-1 0 0 0,0 0 0 0 0,0 1 0 0 0,-1-1 0 0 0,1 1 0 0 0,0 0 0 0 0,2 1 0 0 0,0 0 0 0 0,1 0 0 0 0,-1 0 0 0 0,0 1 0 0 0,3 3 0 0 0,-4-5 0 0 0,24-3 0 0 0,-25 2 0 0 0,0 0 0 0 0,0 0 0 0 0,0 0 0 0 0,-1 0 0 0 0,1-1 0 0 0,0 1 0 0 0,0 0 0 0 0,-1-1 0 0 0,1 0 0 0 0,0 1 0 0 0,17-13 0 0 0,-17 12 2 0 0,0 0-1 0 0,0 1 0 0 0,-1-1 0 0 0,1 1 0 0 0,0 0 0 0 0,0-1 0 0 0,-1 1 0 0 0,1 0 0 0 0,0 0 0 0 0,0 0-1 0 0,18 0 43 0 0,-19 0-42 0 0,1 1 0 0 0,0-2 0 0 0,0 1 0 0 0,0 0 0 0 0,-1 0 0 0 0,1-1 0 0 0,0 1 0 0 0,0-1 0 0 0,-1 1 0 0 0,1-1-1 0 0,17-9-163 0 0,-8 4-21 0 0,-8 5 24 0 0,3 2-68 0 0,10-1-642 0 0,-12 0-52 0 0</inkml:trace>
  <inkml:trace contextRef="#ctx0" brushRef="#br0" timeOffset="1026.79">1076 215 3856 0 0,'0'0'83'0'0,"0"0"11"0"0,0 0 12 0 0,3-3-9 0 0,14-10-77 0 0,-1 6-20 0 0,-10-1-1 0 0,-1 1 12 0 0,4 6 56 0 0,-7 1 59 0 0,2-3 147 0 0,12-10 252 0 0,1 6 19 0 0,-11-6 15 0 0,10 7 34 0 0,-6 0-302 0 0,3-1 120 0 0,4 3 102 0 0,-7 3-213 0 0,-2-1-62 0 0,0-3-16 0 0,1-3 27 0 0,-8 8-235 0 0,-1 0 1 0 0,0-1-1 0 0,0 1 0 0 0,0 0 1 0 0,0 0-1 0 0,1 0 1 0 0,-1-1-1 0 0,0 1 0 0 0,0 0 1 0 0,0 0-1 0 0,1 0 0 0 0,-1 0 1 0 0,0-1-1 0 0,0 1 0 0 0,1 0 1 0 0,-1 0-1 0 0,0 0 1 0 0,1 0-1 0 0,-1 0 0 0 0,0 0 1 0 0,0 0-1 0 0,1 0 0 0 0,-1 0 1 0 0,0 0-1 0 0,1 0 0 0 0,-1 0-14 0 0,16 0 385 0 0,4 0-109 0 0,-6 0-129 0 0,1 0-41 0 0,11 0 14 0 0,-26 0-118 0 0,1 0 1 0 0,-1 0-1 0 0,0 0 1 0 0,0 0 0 0 0,1 0-1 0 0,-1 0 1 0 0,0 0-1 0 0,1 0 1 0 0,-1 0-1 0 0,0 0 1 0 0,0 0-1 0 0,1 0 1 0 0,-1 1 0 0 0,0-1-1 0 0,0 0 1 0 0,1 0-1 0 0,-1 0 1 0 0,0 0-1 0 0,0 0 1 0 0,0 1 0 0 0,1-1-1 0 0,-1 0 1 0 0,0 0-1 0 0,0 1 1 0 0,0-1-1 0 0,1 0-2 0 0,5 6 15 0 0,-4-4-8 0 0,1 0 1 0 0,-1 0-1 0 0,0 0 1 0 0,0 0-1 0 0,1 1 1 0 0,-2-1-1 0 0,1 1 1 0 0,0 0-1 0 0,0-1 0 0 0,-1 1 1 0 0,1 0-1 0 0,-1 0 1 0 0,0 0-1 0 0,0 0 1 0 0,0 0-1 0 0,-1 0 1 0 0,1 2-8 0 0,-1-4 3 0 0,0 0 1 0 0,0 0 0 0 0,0 0-1 0 0,0 0 1 0 0,0 0 0 0 0,1-1 0 0 0,-1 1-1 0 0,0 0 1 0 0,0 0 0 0 0,0 0-1 0 0,1-1 1 0 0,-1 1 0 0 0,0 0-1 0 0,1 0 1 0 0,-1-1 0 0 0,1 1-1 0 0,-1 0 1 0 0,1 0 0 0 0,-1-1 0 0 0,1 1-1 0 0,0-1 1 0 0,-1 1 0 0 0,1-1-1 0 0,0 1 1 0 0,-1-1 0 0 0,1 1-4 0 0,0-1 3 0 0,0 1 1 0 0,-1-1 0 0 0,1 1-1 0 0,0-1 1 0 0,-1 1 0 0 0,1 0 0 0 0,-1-1-1 0 0,1 1 1 0 0,-1 0 0 0 0,1-1-1 0 0,-1 1 1 0 0,1 0 0 0 0,-1 0-1 0 0,1-1 1 0 0,-1 1 0 0 0,0 0-1 0 0,0 0 1 0 0,1 0 0 0 0,-1-1 0 0 0,0 1-1 0 0,0 0 1 0 0,0 0 0 0 0,0 0-1 0 0,0 0 1 0 0,0-1 0 0 0,0 2-4 0 0,0 97 292 0 0,0-68-254 0 0,0-30-35 0 0,0 0 0 0 0,0-1 0 0 0,0 1 0 0 0,0 0 0 0 0,0 0-1 0 0,0 0 1 0 0,-1 0 0 0 0,1-1 0 0 0,0 1 0 0 0,0 0 0 0 0,-1 0-1 0 0,1 0 1 0 0,0-1 0 0 0,-1 1 0 0 0,1 0-3 0 0,-13 25 21 0 0,8-12 25 0 0,5 0-35 0 0,0-13-11 0 0,1 0-1 0 0,-1 0 1 0 0,0 0 0 0 0,0 0 0 0 0,0 0 0 0 0,0 1-1 0 0,0-1 1 0 0,0 0 0 0 0,-1 0 0 0 0,1 0-1 0 0,0 0 1 0 0,0 0 0 0 0,-1 0 0 0 0,1 0 0 0 0,-1 0 0 0 0,0 1 1 0 0,1-1-1 0 0,-1 0 1 0 0,0 0 0 0 0,0 0 0 0 0,0 0 0 0 0,0 0 0 0 0,0 0-1 0 0,0 0 1 0 0,0 0 0 0 0,-1 0 0 0 0,1-1 0 0 0,0 1 0 0 0,0 0 0 0 0,-1-1-1 0 0,1 1 1 0 0,-1-1-1 0 0,-11 8 40 0 0,6 5-19 0 0,-6-6 22 0 0,8 1-30 0 0,4-8-11 0 0,1 1-1 0 0,0 0 1 0 0,-1-1-1 0 0,1 1 1 0 0,0-1 0 0 0,-1 1-1 0 0,1-1 1 0 0,-1 1-1 0 0,1-1 1 0 0,0 0 0 0 0,-1 1-1 0 0,1-1 1 0 0,-1 0-1 0 0,1 1 1 0 0,-1-1 0 0 0,0 0-1 0 0,1 1 1 0 0,-1-1-1 0 0,1 0 1 0 0,-1 0-1 0 0,1 0 1 0 0,-1 0 0 0 0,0 1-1 0 0,1-1 1 0 0,-1 0-1 0 0,0 0 1 0 0,1 0 0 0 0,-1 0-1 0 0,1 0 1 0 0,-1-1-1 0 0,0 1 1 0 0,0 0-2 0 0,1 0 0 0 0,-1 0 1 0 0,0 0-1 0 0,1 0 1 0 0,-1-1-1 0 0,1 1 0 0 0,-1 0 1 0 0,0 0-1 0 0,1 1 1 0 0,-1-1-1 0 0,0 0 0 0 0,1 0 1 0 0,-1 0-1 0 0,1 0 0 0 0,-1 0 1 0 0,1 1-1 0 0,-1-1 1 0 0,0 0-1 0 0,1 0 0 0 0,-1 1 1 0 0,1-1-1 0 0,-1 0 1 0 0,1 1-1 0 0,-1-1 0 0 0,1 1 1 0 0,0-1-1 0 0,-1 1 1 0 0,1-1-1 0 0,-1 1 0 0 0,1-1 1 0 0,0 1-1 0 0,-1-1 1 0 0,1 1-1 0 0,-6 7-2 0 0,6-7 2 0 0,-1-1 0 0 0,0 1 0 0 0,0-1 0 0 0,0 1 0 0 0,0-1 0 0 0,0 0 0 0 0,0 0 0 0 0,-1 1 0 0 0,1-1 0 0 0,0 0 0 0 0,0 0 0 0 0,0 0 0 0 0,0 0 0 0 0,-1 0 0 0 0,-14 0 10 0 0,13 0 12 0 0,6 0-1 0 0,13 0-10 0 0,43 0-11 0 0,-57 0 0 0 0,-1-1 0 0 0,1 2 0 0 0,0-1 0 0 0,0 0 0 0 0,0 0 0 0 0,-1 1 0 0 0,1-1 0 0 0,0 1 0 0 0,-1-1 0 0 0,1 1 0 0 0,18 12 0 0 0,-4-7 0 0 0,-15-5 0 0 0,-1 0 0 0 0,1 0 0 0 0,-1 0 0 0 0,0 0 0 0 0,1 0 0 0 0,-1 0 0 0 0,0 0 0 0 0,0 0 0 0 0,1 0 0 0 0,-1 0 0 0 0,0 1 0 0 0,0-1 0 0 0,0 0 0 0 0,-1 1 0 0 0,1 37 0 0 0,0 0 0 0 0,2-34 3 0 0,-2-5-4 0 0,0 0 1 0 0,0 0 0 0 0,0 0 0 0 0,0 1 0 0 0,0-1 0 0 0,0 0 0 0 0,0 0 0 0 0,0 0-1 0 0,0 1 1 0 0,0-1 0 0 0,0 0 0 0 0,0 0 0 0 0,0 0 0 0 0,0 1 0 0 0,0-1 0 0 0,0 0-1 0 0,0 0 1 0 0,0 0 0 0 0,0 0 0 0 0,0 1 0 0 0,0-1 0 0 0,0 0 0 0 0,0 0 0 0 0,0 0 0 0 0,0 1-1 0 0,0-1 1 0 0,0 0 0 0 0,-1 0 0 0 0,1 0 0 0 0,0 0 0 0 0,0 1 0 0 0,0-1 0 0 0,0 0 0 0 0,-20 12 54 0 0,18-12-52 0 0,1 1 0 0 0,-1 0-1 0 0,1 0 1 0 0,0 0 0 0 0,0 1 0 0 0,-1-1-1 0 0,1 0 1 0 0,0 0 0 0 0,0 1 0 0 0,0-1 0 0 0,0 0-1 0 0,0 2-1 0 0,-3 6 25 0 0,-1-1-5 0 0,-12-6 42 0 0,12-3-54 0 0,5 1-9 0 0,-9 6 15 0 0,-13 6 29 0 0,19-11-42 0 0,1-1 0 0 0,-1 1 1 0 0,0 0-1 0 0,1-1 0 0 0,-1 1 0 0 0,0-1 1 0 0,1 0-1 0 0,-1 0 0 0 0,0 0 0 0 0,-1-1-1 0 0,-4 1 9 0 0,6 0-4 0 0,0 0-1 0 0,0 0 0 0 0,0 0 0 0 0,1 0 1 0 0,-1-1-1 0 0,0 1 0 0 0,0 0 0 0 0,1-1 1 0 0,-1 0-1 0 0,0 1-4 0 0,-8-6 11 0 0,-5-3-11 0 0,-2 7 53 0 0,16 3-52 0 0,0-1-1 0 0,1 0 1 0 0,-1 0 0 0 0,0 0-1 0 0,1-1 1 0 0,-1 1 0 0 0,0 0-1 0 0,1 0 1 0 0,-1 0 0 0 0,0 0-1 0 0,1-1 1 0 0,-1 1 0 0 0,0 0-1 0 0,1-1 1 0 0,-1 1-1 0 0,1 0 1 0 0,-1-1 0 0 0,0 1-1 0 0,1-1-1 0 0,-1 0 0 0 0,1 0-1 0 0,-1 0 1 0 0,1 0 0 0 0,0 0 0 0 0,-1 0 0 0 0,1 1 0 0 0,0-1 0 0 0,0 0-1 0 0,-1 0 1 0 0,1 0 0 0 0,0 0 0 0 0,0 0 0 0 0,0 0 0 0 0,0-1 1 0 0,0-4 23 0 0,-1 2-119 0 0,0 1-124 0 0,0 0-127 0 0,-1 2 123 0 0,1 0-32 0 0,0 1-35 0 0,-1-1-34 0 0,1 1-35 0 0,-1 0-36 0 0,0-1-36 0 0,0 1-36 0 0,0 0-983 0 0,1 0-826 0 0</inkml:trace>
  <inkml:trace contextRef="#ctx0" brushRef="#br0" timeOffset="1949.83">1604 156 5904 0 0,'0'0'132'0'0,"0"0"17"0"0,0 0 11 0 0,0-3-21 0 0,0 3-138 0 0,0-1 0 0 0,0 0 0 0 0,0 1 0 0 0,0-1 0 0 0,0 1 1 0 0,0-1-1 0 0,0 0 0 0 0,0 1 0 0 0,0-1 0 0 0,0 1 0 0 0,1-1 0 0 0,-1 0 0 0 0,0 1 0 0 0,0-1 1 0 0,1 1-1 0 0,-1-1 0 0 0,0 1 0 0 0,1-1 0 0 0,-1 1 0 0 0,0-1 0 0 0,1 1 0 0 0,-1-1 1 0 0,1 1-1 0 0,-1 0 0 0 0,1-1 0 0 0,-1 1 0 0 0,1 0 0 0 0,0-1-1 0 0,7 0 45 0 0,-5 1 33 0 0,-3-3 86 0 0,0 1-95 0 0,0-3-8 0 0,0 2 15 0 0,0 0 72 0 0,0-1 112 0 0,4 1 42 0 0,9-10-36 0 0,-10 10-12 0 0,-3 0-4 0 0,0 2-235 0 0,0 0 0 0 0,0 0 0 0 0,0 0 0 0 0,0 1 0 0 0,1-1 0 0 0,-1 0 0 0 0,0 0 0 0 0,0 0 0 0 0,1 1 0 0 0,-1-1 0 0 0,0 0 0 0 0,1 1 0 0 0,-1-1 0 0 0,1 0 0 0 0,-1 1 0 0 0,1-1 0 0 0,-1 0 1 0 0,1 1-1 0 0,0-1 0 0 0,-1 1 0 0 0,1-1 0 0 0,0 1 0 0 0,0-1-15 0 0,-1 1 13 0 0,1-1-1 0 0,0 1 1 0 0,-1-1 0 0 0,1 1 0 0 0,0-1-1 0 0,-1 1 1 0 0,1-1 0 0 0,-1 1 0 0 0,1-1 0 0 0,-1 0-1 0 0,1 1 1 0 0,-1-1 0 0 0,0 0 0 0 0,1 0-1 0 0,-1 1 1 0 0,0-1 0 0 0,1 0 0 0 0,-1 0 0 0 0,0 1-1 0 0,0-1 1 0 0,0 0 0 0 0,0 0 0 0 0,0 0-13 0 0,0 1 3 0 0,0 0 0 0 0,0 0 1 0 0,0 0-1 0 0,0 0 1 0 0,0-1-1 0 0,0 1 0 0 0,0 0 1 0 0,0 0-1 0 0,0 0 0 0 0,0 0 1 0 0,0 0-1 0 0,0 0 1 0 0,0 0-1 0 0,0 0 0 0 0,0-1 1 0 0,0 1-1 0 0,0 0 0 0 0,0 0 1 0 0,0 0-1 0 0,0 0 0 0 0,0 0 1 0 0,0 0-1 0 0,0 0 1 0 0,0 0-1 0 0,1-1 0 0 0,-1 1 1 0 0,0 0-1 0 0,0 0 0 0 0,0 0 1 0 0,0 0-1 0 0,0 0 1 0 0,0 0-1 0 0,0 0 0 0 0,0 0 1 0 0,0 0-1 0 0,0 0 0 0 0,1 0 1 0 0,-1 0-1 0 0,0 0 0 0 0,0 0 1 0 0,0 0-1 0 0,0 0 1 0 0,0 0-1 0 0,0-1 0 0 0,0 1 1 0 0,0 0-1 0 0,1 0 0 0 0,-1 0 1 0 0,0 0-1 0 0,0 1 0 0 0,0-1 1 0 0,0 0-1 0 0,0 0 1 0 0,0 0-1 0 0,0 0 0 0 0,0 0 1 0 0,1 0-4 0 0,12 0 182 0 0,-10 0-38 0 0,-3-3-16 0 0,0 2-122 0 0,0 0-1 0 0,0 1 0 0 0,0-1 1 0 0,0 1-1 0 0,0-1 1 0 0,0 0-1 0 0,0 1 0 0 0,0-1 1 0 0,0 1-1 0 0,1-1 0 0 0,-1 1 1 0 0,0-1-1 0 0,0 0 0 0 0,1 1 1 0 0,-1-1-1 0 0,0 1 1 0 0,1-1-1 0 0,-1 1 0 0 0,0 0 1 0 0,1-1-1 0 0,-1 1 0 0 0,1-1 1 0 0,-1 1-1 0 0,1 0 0 0 0,-1-1 1 0 0,1 1-1 0 0,-1 0 1 0 0,1-1-1 0 0,-1 1 0 0 0,1 0-5 0 0,20-2 145 0 0,-15 2-113 0 0,-3 0 64 0 0,3-6 24 0 0,0 0-81 0 0,-2 2-6 0 0,0 1 63 0 0,-4 3 0 0 0,3 0 0 0 0,13 0-16 0 0,-15 0-79 0 0,0-1 0 0 0,0 1 0 0 0,0 0 0 0 0,0 0 0 0 0,0 1 1 0 0,1-1-1 0 0,-1 0 0 0 0,0 0 0 0 0,0 0 0 0 0,0 1 0 0 0,0-1 0 0 0,0 1 1 0 0,0-1-1 0 0,0 1-1 0 0,6 12 0 0 0,6-7 0 0 0,-7 8 14 0 0,3-9 33 0 0,-9-4-44 0 0,1-1 1 0 0,-1 0-1 0 0,1 0 1 0 0,-1 1-1 0 0,1-1 0 0 0,-1 0 1 0 0,1 0-1 0 0,-1 1 1 0 0,0-1-1 0 0,1 1 1 0 0,-1-1-1 0 0,0 0 1 0 0,1 1-1 0 0,-1-1 1 0 0,0 1-1 0 0,0-1 0 0 0,1 1 1 0 0,-1-1-1 0 0,0 1 1 0 0,0-1-1 0 0,0 1 1 0 0,1-1-1 0 0,-1 1 1 0 0,0-1-1 0 0,0 1 0 0 0,0-1 1 0 0,0 1-1 0 0,0-1 1 0 0,0 1-1 0 0,0-1 1 0 0,0 1-4 0 0,0-1 3 0 0,0 1 0 0 0,0-1 0 0 0,0 0 0 0 0,0 0 0 0 0,0 1 0 0 0,0-1 0 0 0,0 0 0 0 0,0 1 0 0 0,0-1 0 0 0,0 0 1 0 0,0 0-1 0 0,0 1 0 0 0,0-1 0 0 0,1 0 0 0 0,-1 0 0 0 0,0 1 0 0 0,0-1 0 0 0,0 0 0 0 0,0 0 0 0 0,1 0 0 0 0,-1 1 0 0 0,0-1 0 0 0,0 0 1 0 0,0 0-1 0 0,1 0 0 0 0,-1 1-3 0 0,13 12 93 0 0,-13-13-87 0 0,0 0 0 0 0,1 0-1 0 0,-1 0 1 0 0,0 0 0 0 0,0 1 0 0 0,1-1 0 0 0,-1 0-1 0 0,0 0 1 0 0,0 0 0 0 0,0 1 0 0 0,0-1 0 0 0,1 0-1 0 0,-1 0 1 0 0,0 1 0 0 0,0-1 0 0 0,0 0 0 0 0,0 1-1 0 0,0-1 1 0 0,0 0 0 0 0,0 0 0 0 0,0 1-1 0 0,0-1 1 0 0,0 0 0 0 0,0 0 0 0 0,0 1 0 0 0,0-1-6 0 0,0 6 28 0 0,0 3 89 0 0,0 18 235 0 0,0-13-298 0 0,0 5-57 0 0,0 20 3 0 0,1-24-1 0 0,-1-11-1 0 0,1 0-1 0 0,-1 0 1 0 0,0 0 0 0 0,0 0 0 0 0,-1 0 0 0 0,1-1 0 0 0,-1 1 0 0 0,0 0 0 0 0,0 0 0 0 0,0 1 2 0 0,-12 11-104 0 0,13-16 100 0 0,-1 0 0 0 0,1 0-1 0 0,0 1 1 0 0,0-1 0 0 0,0 0-1 0 0,-1 0 1 0 0,1 0-1 0 0,0 1 1 0 0,0-1 0 0 0,0 0-1 0 0,0 0 1 0 0,-1 1 0 0 0,1-1-1 0 0,0 0 1 0 0,0 0 0 0 0,0 1-1 0 0,0-1 1 0 0,0 0-1 0 0,0 0 1 0 0,0 1 0 0 0,0-1-1 0 0,0 0 1 0 0,0 1 0 0 0,0-1-1 0 0,0 0 1 0 0,0 0 4 0 0,-3 13-69 0 0,-3-1 64 0 0,0-1 40 0 0,5-10-25 0 0,0 1 1 0 0,1 0-1 0 0,-1 0 1 0 0,0 0-1 0 0,1 0 0 0 0,0 0 1 0 0,-1 0-1 0 0,1 0 1 0 0,0 1-11 0 0,0 13 97 0 0,0-16-94 0 0,0 1 1 0 0,0-1-1 0 0,0 0 0 0 0,0 1 0 0 0,0-1 1 0 0,0 0-1 0 0,0 0 0 0 0,0 1 1 0 0,0-1-1 0 0,0 0 0 0 0,0 0 0 0 0,0 1 1 0 0,-1-1-1 0 0,1 0 0 0 0,0 0 0 0 0,0 1 1 0 0,0-1-1 0 0,0 0 0 0 0,0 0 1 0 0,-1 1-1 0 0,1-1 0 0 0,0 0 0 0 0,0 0 1 0 0,-1 0-1 0 0,1 0 0 0 0,0 1-3 0 0,-4 2 10 0 0,2 0-4 0 0,-12 26-4 0 0,1-9-2 0 0,13-18 0 0 0,-1-1 0 0 0,1 1 0 0 0,-1 0 0 0 0,1 0 0 0 0,-1-1 0 0 0,1 1 0 0 0,0 0 0 0 0,0 0 0 0 0,0 0 0 0 0,0 0 0 0 0,0-2 0 0 0,-1 10 0 0 0,-2-6 0 0 0,2-3 0 0 0,-1 0 0 0 0,0 0 0 0 0,1 1 0 0 0,-1-1 0 0 0,1 1 0 0 0,0-1 0 0 0,-1 1 0 0 0,1-1 0 0 0,0 1 0 0 0,0 0 0 0 0,0 0 0 0 0,0 0 0 0 0,0-1 0 0 0,0 3 0 0 0,-16 27-46 0 0,17-31 39 0 0,1 4-18 0 0,-1-3 23 0 0,0-1-1 0 0,0 0 1 0 0,0 1-1 0 0,0-1 0 0 0,0 0 1 0 0,0 0-1 0 0,0 1 1 0 0,0-1-1 0 0,0 0 1 0 0,0 1-1 0 0,0-1 1 0 0,-1 0-1 0 0,1 0 0 0 0,0 1 1 0 0,0-1-1 0 0,0 0 1 0 0,0 0-1 0 0,0 0 1 0 0,-1 1-1 0 0,1-1 0 0 0,0 0 1 0 0,0 0-1 0 0,0 0 1 0 0,-1 1-1 0 0,1-1 1 0 0,0 0 2 0 0,-21 21-59 0 0,13-14 58 0 0,4-2 7 0 0,4-5-4 0 0,0 0 0 0 0,-1 0 0 0 0,1 0 1 0 0,0 0-1 0 0,0 1 0 0 0,0-1 0 0 0,-1 0 0 0 0,1 0 0 0 0,0 0 0 0 0,0 1 0 0 0,0-1 0 0 0,0 0 0 0 0,0 0 0 0 0,-1 1 0 0 0,1-1 0 0 0,0 0 0 0 0,0 0 0 0 0,0 1 0 0 0,0-1 0 0 0,0 0 0 0 0,0 1 0 0 0,0-1 0 0 0,0 0 1 0 0,0 0-1 0 0,0 1 0 0 0,0-1-2 0 0,0 13 68 0 0,0-10 12 0 0,0-3-12 0 0,-3 0-4 0 0,-10 0 2 0 0,9 0 12 0 0,4 0 2 0 0,0 7 25 0 0,0 3-50 0 0,0-7 25 0 0,0-3 0 0 0,0 0 0 0 0,0 0-2 0 0,0 0-4 0 0,0 0-2 0 0,0 0 0 0 0,0 0 0 0 0,0 0 0 0 0,0 0 0 0 0,0 0 0 0 0,0 0 10 0 0,0 0 46 0 0,0 0 22 0 0,0 0 2 0 0,0 0-71 0 0,0 0-54 0 0,0 0-93 0 0,0 0-31 0 0,0 0 33 0 0,0 0 113 0 0,0 0 66 0 0,0 0 0 0 0,0-3-3 0 0,0 2-106 0 0,0 0 0 0 0,0 0 0 0 0,0 0 0 0 0,0 0 1 0 0,1 0-1 0 0,-1 1 0 0 0,0-1 0 0 0,0 0 1 0 0,0 0-1 0 0,1 0 0 0 0,-1 1 0 0 0,0-1 0 0 0,1 0 1 0 0,-1 0-1 0 0,1 1-6 0 0,0-1 1 0 0,0 1 1 0 0,-1-1-1 0 0,1 1 0 0 0,0-1 1 0 0,0 1-1 0 0,1 0 0 0 0,-1 0 1 0 0,0-1-1 0 0,0 1 0 0 0,0 0 1 0 0,0 0-1 0 0,0 0 0 0 0,0 0 1 0 0,1 0-2 0 0,18 0 17 0 0,-4 0 64 0 0,-13 0 30 0 0,0 0 8 0 0,33 0 1 0 0,3 0-110 0 0,-19 0 33 0 0,-19 0-42 0 0,1 0 0 0 0,0 0 0 0 0,0 0 0 0 0,0 0 0 0 0,-1 0 0 0 0,1-1 0 0 0,0 1 0 0 0,0-1 0 0 0,-1 1 1 0 0,1-1-2 0 0,18-12 0 0 0,-19 12 1 0 0,1 1 1 0 0,0-1 0 0 0,0 1-1 0 0,-1-1 1 0 0,1 1 0 0 0,0 0 0 0 0,0 0-1 0 0,0 0 1 0 0,-1 0 0 0 0,1 0-2 0 0,-2 0 0 0 0,17 0 83 0 0,-14 0-1 0 0,0 0-8 0 0,-1 0-66 0 0,-1 0 0 0 0,1 0 1 0 0,-1-1-1 0 0,1 1 1 0 0,-1 0-1 0 0,1 0 1 0 0,-1-1-1 0 0,1 1 1 0 0,0-1-9 0 0,15-13 92 0 0,-14 11-28 0 0,-3 3-88 0 0,0 0-44 0 0,0 0-167 0 0,0 0-22 0 0,0 0 122 0 0,0 0 46 0 0,0 0-38 0 0,0 0-14 0 0,0 0-39 0 0,0 0-44 0 0,0 0-48 0 0,0 0-54 0 0,0 0-49 0 0,0 0-44 0 0,0 0-38 0 0,0 0-134 0 0,0 0-38 0 0,0 0-1390 0 0</inkml:trace>
  <inkml:trace contextRef="#ctx0" brushRef="#br0" timeOffset="11586.63">1115 1524 4432 0 0,'0'0'99'0'0,"0"0"11"0"0,0 0 10 0 0,0 0 47 0 0,1 0-51 0 0,2 0 104 0 0,12-4 160 0 0,2-8 65 0 0,-17 12-429 0 0,0-1 1 0 0,1 1-1 0 0,-1 0 0 0 0,0 0 1 0 0,0 0-1 0 0,0-1 0 0 0,1 1 1 0 0,-1 0-1 0 0,0 0 0 0 0,0 0 1 0 0,0-1-1 0 0,1 1 0 0 0,-1 0 0 0 0,0 0 1 0 0,1 0-1 0 0,-1 0 0 0 0,0 0 1 0 0,0 0-1 0 0,1 0 0 0 0,-1 0 1 0 0,0 0-1 0 0,0 0 0 0 0,1 0 1 0 0,-1 0-1 0 0,0 0 0 0 0,1 0-16 0 0,14-4 402 0 0,2-9 59 0 0,-17 13-445 0 0,1 0 1 0 0,-1 0 0 0 0,0-1-1 0 0,0 1 1 0 0,0 0-1 0 0,0 0 1 0 0,1 0 0 0 0,-1-1-1 0 0,0 1 1 0 0,0 0 0 0 0,1 0-1 0 0,-1 0 1 0 0,0 0-1 0 0,0 0 1 0 0,1-1 0 0 0,-1 1-1 0 0,0 0 1 0 0,0 0-1 0 0,1 0 1 0 0,-1 0 0 0 0,0 0-1 0 0,1 0 1 0 0,-1 0 0 0 0,0 0-1 0 0,0 0 1 0 0,1 0-17 0 0,12-3 349 0 0,-1-4-94 0 0,-1 1-77 0 0,5-1 166 0 0,-11-1-123 0 0,-4 8-208 0 0,-1-1 1 0 0,0 1-1 0 0,0-1 1 0 0,1 0-1 0 0,-1 1 1 0 0,1-1-1 0 0,-1 1 1 0 0,0 0 0 0 0,1-1-1 0 0,-1 1 1 0 0,1-1-1 0 0,-1 1 1 0 0,1 0-1 0 0,-1-1 1 0 0,1 1-1 0 0,-1 0 1 0 0,1-1-1 0 0,0 1 1 0 0,-1 0-1 0 0,1 0 1 0 0,-1 0-1 0 0,1 0 1 0 0,0 0-1 0 0,-1-1 1 0 0,1 1 0 0 0,-1 0-1 0 0,1 0 1 0 0,0 0-1 0 0,-1 0 1 0 0,1 1-1 0 0,-1-1 1 0 0,2 0-14 0 0,11-2 167 0 0,3-6-1 0 0,-1 0-20 0 0,-1 6-13 0 0,3 2 35 0 0,-17 0-164 0 0,0 1-1 0 0,0-1 1 0 0,1 0 0 0 0,-1-1 0 0 0,0 1 0 0 0,0 0 0 0 0,1 0-1 0 0,-1 0 1 0 0,0 0 0 0 0,1 0 0 0 0,-1 0 0 0 0,0 0 0 0 0,0 0 0 0 0,1 0-1 0 0,-1-1 1 0 0,0 1 0 0 0,0 0 0 0 0,1 0 0 0 0,-1 0 0 0 0,0 0-1 0 0,0-1 1 0 0,0 1 0 0 0,1 0 0 0 0,-1 0 0 0 0,0 0 0 0 0,0-1-4 0 0,13-12 68 0 0,-10 10-4 0 0,1 6-11 0 0,12 10-42 0 0,11-2-11 0 0,-27-11 0 0 0,1 0 0 0 0,-1 0 0 0 0,0 0 0 0 0,0 0 0 0 0,0 0 0 0 0,0 0 0 0 0,1 0 0 0 0,-1 0 0 0 0,0 1 0 0 0,0-1 0 0 0,0 0 0 0 0,0 0 0 0 0,0 0 0 0 0,1 0 0 0 0,-1 0 0 0 0,0 0 0 0 0,0 0 0 0 0,0 0 0 0 0,0 0 0 0 0,0 1 0 0 0,0-1 0 0 0,0 0 0 0 0,1 0 0 0 0,-1 0 0 0 0,0 0 0 0 0,0 0 0 0 0,0 0 0 0 0,0 1 0 0 0,0-1 0 0 0,0 0 0 0 0,0 0 0 0 0,0 0 0 0 0,0 0 0 0 0,0 1 0 0 0,0-1 0 0 0,0 0 0 0 0,0 0 0 0 0,11 28 0 0 0,2-9 0 0 0,-12-17 0 0 0,-1-1 0 0 0,1 1 0 0 0,-1 0 0 0 0,1 0 0 0 0,-1-1 0 0 0,0 1 0 0 0,1 0 0 0 0,-1 0 0 0 0,0 0 0 0 0,-1 0 0 0 0,1-2 0 0 0,0 117 74 0 0,0-115-70 0 0,0 0-1 0 0,0 0 0 0 0,0 0 0 0 0,-1 0 0 0 0,1 0 0 0 0,-1-1 1 0 0,1 1-1 0 0,-1 0 0 0 0,0 0 0 0 0,0 0 0 0 0,0-1 1 0 0,0 1-1 0 0,0 0-3 0 0,-7 14 12 0 0,7 5-12 0 0,1-18 0 0 0,0 0 0 0 0,0 0 0 0 0,0 0 0 0 0,0 0 0 0 0,-1 0 0 0 0,1 0 0 0 0,-1 0 0 0 0,1-1 0 0 0,-1 1 0 0 0,-1 3 0 0 0,-4 4 0 0 0,4-9 0 0 0,1 1 0 0 0,0 0 0 0 0,0-1 0 0 0,0 1 0 0 0,0 0 0 0 0,0 0 0 0 0,1 0 0 0 0,-1 0 0 0 0,1 0 0 0 0,-1 0 0 0 0,1 0 0 0 0,0 0 0 0 0,-1 0 0 0 0,1 1 0 0 0,0-1 0 0 0,0 0 0 0 0,0 0-1 0 0,0 0 1 0 0,-1 0 0 0 0,1 0 0 0 0,-1 0 0 0 0,0 0 0 0 0,1 0 0 0 0,-1 0 0 0 0,0 0 0 0 0,0-1 0 0 0,0 1 0 0 0,0 0 0 0 0,-1 0 0 0 0,-4 8 11 0 0,0 3 9 0 0,5-11-17 0 0,0 1 1 0 0,-1 0 0 0 0,1 0 0 0 0,-1-1 0 0 0,1 1-1 0 0,-1 0 1 0 0,0-1 0 0 0,0 0 0 0 0,-1 1-4 0 0,-13 16 0 0 0,13-13 1 0 0,3-5 1 0 0,0 0 0 0 0,-1 0 0 0 0,1 0 0 0 0,-1-1 0 0 0,1 1 0 0 0,0 0 0 0 0,-1 0 0 0 0,1-1 0 0 0,-1 1 0 0 0,0 0 0 0 0,1-1 0 0 0,-1 1-1 0 0,1-1 1 0 0,-1 1 0 0 0,0-1 0 0 0,0 1 0 0 0,1-1 0 0 0,-1 1 0 0 0,0-1 0 0 0,0 0 0 0 0,1 1 0 0 0,-2-1-2 0 0,-4 3 9 0 0,5-2-8 0 0,0 0 0 0 0,0-1-1 0 0,0 1 1 0 0,0 0 0 0 0,0 0 0 0 0,0 0 0 0 0,0 0 0 0 0,0 0-1 0 0,0 1 1 0 0,0-1 0 0 0,0 0 0 0 0,1 0 0 0 0,-1 0-1 0 0,1 1 1 0 0,-1-1 0 0 0,0 1-1 0 0,-7 12-2 0 0,-8-8 2 0 0,-3 10 0 0 0,2 1 10 0 0,17-17-8 0 0,0 0 0 0 0,0 0-1 0 0,0 1 1 0 0,0-1 0 0 0,-1 0-1 0 0,1 0 1 0 0,0 0-1 0 0,0 1 1 0 0,-1-1 0 0 0,1 0-1 0 0,0 0 1 0 0,0 0 0 0 0,-1 0-1 0 0,1 1 1 0 0,0-1 0 0 0,0 0-1 0 0,-1 0 1 0 0,1 0 0 0 0,0 0-1 0 0,0 0 1 0 0,-1 0-1 0 0,1 0 1 0 0,0 0 0 0 0,-1 0-1 0 0,1 0 1 0 0,0 0-2 0 0,-13 0 27 0 0,10 0 53 0 0,6 0 16 0 0,5 0-39 0 0,-4 1-34 0 0,0-1 0 0 0,-1 1 0 0 0,1-1 0 0 0,0-1 0 0 0,0 1 0 0 0,0 0 0 0 0,0-1 1 0 0,0 0-1 0 0,0 0 0 0 0,1 0-23 0 0,0-7 62 0 0,-4 7-58 0 0,-1 1 0 0 0,0-1 0 0 0,1 0 0 0 0,-1 1 0 0 0,0-1 1 0 0,1 1-1 0 0,-1-1 0 0 0,0 1 0 0 0,1 0 0 0 0,-1-1 0 0 0,1 1 0 0 0,-1-1 0 0 0,1 1 0 0 0,-1 0 0 0 0,1-1 0 0 0,-1 1 0 0 0,1 0 0 0 0,0 0 0 0 0,-1 0 0 0 0,1-1 0 0 0,-1 1 0 0 0,1 0 0 0 0,0 0 0 0 0,-1 0 0 0 0,1 0 0 0 0,-1 0 0 0 0,1 0 0 0 0,0 0 1 0 0,-1 0-1 0 0,1 0 0 0 0,0 0 0 0 0,0 0-4 0 0,35 0 192 0 0,-36 0-189 0 0,0 1 1 0 0,0-1-1 0 0,1 0 1 0 0,-1-1-1 0 0,0 1 1 0 0,0 0-1 0 0,1 0 1 0 0,-1 0-1 0 0,0 0 1 0 0,1 0-1 0 0,-1 0 0 0 0,0 0 1 0 0,0 0-1 0 0,1 0 1 0 0,-1 0-1 0 0,0-1 1 0 0,0 1-1 0 0,1 0 1 0 0,-1 0-1 0 0,0 0 1 0 0,0-1-1 0 0,0 1 1 0 0,1 0-1 0 0,-1 0 1 0 0,0 0-1 0 0,0-1-3 0 0,13-12 70 0 0,-13 13-68 0 0,0 0 1 0 0,1-1-1 0 0,-1 1 0 0 0,0 0 1 0 0,0 0-1 0 0,0 0 1 0 0,0-1-1 0 0,1 1 1 0 0,-1 0-1 0 0,0 0 1 0 0,0 0-1 0 0,1 0 1 0 0,-1 0-1 0 0,0-1 1 0 0,0 1-1 0 0,1 0 0 0 0,-1 0 1 0 0,0 0-1 0 0,1 0 1 0 0,-1 0-1 0 0,0 0 1 0 0,0 0-1 0 0,1 0 1 0 0,-1 0-1 0 0,0 0 1 0 0,1 0-3 0 0,3 0 21 0 0,-2 0-12 0 0,0 1 0 0 0,1-1-1 0 0,-1 0 1 0 0,0 0 0 0 0,0-1 0 0 0,1 1-1 0 0,-1 0 1 0 0,0-1 0 0 0,0 1-1 0 0,1-1 1 0 0,0 0-9 0 0,3-7 10 0 0,-6 7-9 0 0,0 0-1 0 0,0 1 0 0 0,1-1 1 0 0,-1 1-1 0 0,0-1 1 0 0,1 1-1 0 0,-1-1 0 0 0,1 1 1 0 0,-1 0-1 0 0,1-1 0 0 0,-1 1 1 0 0,1-1-1 0 0,-1 1 1 0 0,1 0-1 0 0,-1-1 0 0 0,1 1 1 0 0,-1 0-1 0 0,1 0 1 0 0,-1-1-1 0 0,1 1 0 0 0,0 0 1 0 0,-1 0-1 0 0,1 0 1 0 0,-1 0-1 0 0,1 0 0 0 0,0 0 1 0 0,-1 0-1 0 0,1 0 0 0 0,0 0 1 0 0,-1 0-1 0 0,1 0 1 0 0,0 0-1 0 0,1 0 4 0 0,0 1 1 0 0,-1-2 0 0 0,1 1 0 0 0,0 0 0 0 0,0 0-1 0 0,-1-1 1 0 0,1 1 0 0 0,0-1 0 0 0,0 1 0 0 0,-1-1-5 0 0,19-12 12 0 0,-18 12-12 0 0,-1 1 0 0 0,1-1 0 0 0,0 1 0 0 0,0-1 0 0 0,-1 1 0 0 0,1 0 0 0 0,0 0 0 0 0,0 0 0 0 0,0 0 0 0 0,0 0 0 0 0,5 0-1 0 0,-5 0 0 0 0,1 1 0 0 0,-1-1 0 0 0,0 0 0 0 0,0 0 0 0 0,0 0 0 0 0,0-1 0 0 0,0 1 0 0 0,0 0-1 0 0,0-1 1 0 0,0 1 0 0 0,0-1 0 0 0,1 0 1 0 0,3-8-39 0 0,-6 9 36 0 0,0-1 0 0 0,1 1 0 0 0,-1-1 0 0 0,0 1 0 0 0,1-1 0 0 0,-1 1-1 0 0,0-1 1 0 0,1 1 0 0 0,-1-1 0 0 0,1 1 0 0 0,-1 0 0 0 0,1-1 0 0 0,-1 1 0 0 0,1 0 0 0 0,-1-1-1 0 0,1 1 1 0 0,0 0 0 0 0,-1 0 0 0 0,1-1 0 0 0,-1 1 0 0 0,1 0 0 0 0,-1 0 0 0 0,1 0 0 0 0,0 0-1 0 0,-1 0 1 0 0,1 0 0 0 0,0 0 0 0 0,-1 0 0 0 0,1 0 0 0 0,-1 0 0 0 0,1 0 0 0 0,0 0 3 0 0,3 0 2 0 0,0 0-50 0 0,4 1-121 0 0,7-2-356 0 0,-11 0 412 0 0,0-1 59 0 0,16-11-407 0 0,-19 12 414 0 0,1 1 1 0 0,0-1 0 0 0,0 1-1 0 0,-1-1 1 0 0,1 1-1 0 0,0 0 1 0 0,0 0 0 0 0,0 0-1 0 0,-1 0 1 0 0,1 0 46 0 0,-2 0 0 0 0</inkml:trace>
  <inkml:trace contextRef="#ctx0" brushRef="#br0" timeOffset="12410.76">2249 1583 4344 0 0,'0'0'99'0'0,"0"0"11"0"0,0 0 10 0 0,0 0-35 0 0,0 0 1 0 0,0 0 37 0 0,0 0 111 0 0,0 0 207 0 0,0 0 21 0 0,0 0-12 0 0,0 0-56 0 0,-4 0-30 0 0,-9 0-4 0 0,13 0-354 0 0,0 0 1 0 0,0 0-1 0 0,0 0 1 0 0,0 0-1 0 0,0 0 1 0 0,0 0-1 0 0,-1 0 1 0 0,1 0-1 0 0,0 0 1 0 0,0 0-1 0 0,0 0 1 0 0,0 0-1 0 0,0 0 0 0 0,0 0 1 0 0,0 0-1 0 0,0 0 1 0 0,-1 0-1 0 0,1 0 1 0 0,0 0-1 0 0,0 0 1 0 0,0 0-1 0 0,0 0 1 0 0,0 0-1 0 0,0 0 1 0 0,0 0-1 0 0,0 0 1 0 0,0-1-1 0 0,-1 1 1 0 0,1 0-1 0 0,0 0 1 0 0,0 0-1 0 0,0 0 1 0 0,0 0-1 0 0,0 0 1 0 0,0 0-1 0 0,0 0 1 0 0,0 0-1 0 0,0 0 0 0 0,0-1 1 0 0,0 1-1 0 0,0 0 1 0 0,0 0-1 0 0,0 0 1 0 0,0 0-1 0 0,0 0 1 0 0,0 0-1 0 0,0 0 1 0 0,0 0-1 0 0,0-1 1 0 0,0 1-1 0 0,0 0 1 0 0,0 0-1 0 0,0 0 1 0 0,0 0-1 0 0,0 0 1 0 0,0 0-1 0 0,0 0-6 0 0,0-5 34 0 0,-2 1 54 0 0,-1 0 120 0 0,-1 2 63 0 0,-8 0 319 0 0,1 2-273 0 0,4 0-189 0 0,-6 0 82 0 0,-4-1 48 0 0,5 1-114 0 0,3 2-61 0 0,1 0-47 0 0,-2 5 27 0 0,9-6-53 0 0,0 0-1 0 0,-1 0 1 0 0,1 0-1 0 0,0 0 0 0 0,-1-1 1 0 0,1 1-1 0 0,-1 0 1 0 0,0-1-1 0 0,0 1-9 0 0,-7 0 65 0 0,-2 0 34 0 0,7-1-118 0 0,-4-1 68 0 0,-2 1 54 0 0,7 0-48 0 0,-1 0 1 0 0,1 0-1 0 0,0 0 0 0 0,0 0 1 0 0,0 1-1 0 0,-1 0 0 0 0,1-1 1 0 0,-1 2-56 0 0,-6 3 111 0 0,7-3-78 0 0,1-1 0 0 0,-1 0 0 0 0,0 1-1 0 0,0-1 1 0 0,0 0 0 0 0,0-1 0 0 0,0 1 0 0 0,0 0 0 0 0,-2-1-33 0 0,-6 1 97 0 0,-3-1 33 0 0,11 0-115 0 0,0 0-1 0 0,0 0 1 0 0,0 1-1 0 0,0-1 1 0 0,0 1-1 0 0,0-1 1 0 0,-2 2-15 0 0,5-2 6 0 0,-1 0 0 0 0,0 1 0 0 0,0-1 0 0 0,1 1 0 0 0,-1-1 0 0 0,0 1 0 0 0,0 0 0 0 0,1-1 0 0 0,-1 1 1 0 0,1 0-1 0 0,-1 0 0 0 0,1-1 0 0 0,-1 2-6 0 0,0-2 4 0 0,1 1-1 0 0,0-1 1 0 0,-1 1 0 0 0,1-1 0 0 0,0 1-1 0 0,-1-1 1 0 0,1 1 0 0 0,-1-1 0 0 0,1 0-1 0 0,-1 1 1 0 0,1-1 0 0 0,-1 0 0 0 0,0 1-1 0 0,1-1 1 0 0,-1 0 0 0 0,1 0 0 0 0,-1 1-1 0 0,0-1 1 0 0,1 0 0 0 0,-1 0 0 0 0,1 0-1 0 0,-1 0 1 0 0,0 0 0 0 0,1 0 0 0 0,-1 0-1 0 0,0 0 1 0 0,1 0 0 0 0,-1 0 0 0 0,0 0-4 0 0,-1 0 8 0 0,0 0 0 0 0,0 0 1 0 0,0 1-1 0 0,-1-1 0 0 0,1 1 1 0 0,0-1-1 0 0,0 1 0 0 0,0 0 1 0 0,0 0-1 0 0,0 0 0 0 0,0 0 1 0 0,0 0-1 0 0,0 1-8 0 0,0-1 7 0 0,0 0 1 0 0,0 0-1 0 0,0 0 0 0 0,0 0 1 0 0,0 0-1 0 0,0 0 0 0 0,0-1 1 0 0,0 1-1 0 0,0-1 1 0 0,0 1-1 0 0,-1-1 0 0 0,1 0 1 0 0,0 0-8 0 0,0 0 7 0 0,0 0-1 0 0,0 0 1 0 0,1 0 0 0 0,-1 1 0 0 0,0-1 0 0 0,0 0 0 0 0,0 1 0 0 0,1-1 0 0 0,-1 1 0 0 0,0 0-7 0 0,-17 12 91 0 0,17-13-81 0 0,1 1 0 0 0,-1-1 0 0 0,1 1 0 0 0,-1-1 0 0 0,1 0 0 0 0,-1 1 0 0 0,1-1 0 0 0,-1 0 0 0 0,-1 0-10 0 0,3 0 0 0 0,-3 0 70 0 0,-2 0-16 0 0,-3 0-39 0 0,2 0 44 0 0,6-3 19 0 0,0-3-78 0 0,0-2 101 0 0,0-23 494 0 0,0 26-497 0 0,0-1-38 0 0,0-2-26 0 0,3-3-24 0 0,10-9-10 0 0,-7 6 6 0 0,2 0 23 0 0,4 0 80 0 0,-8 8-76 0 0,0 1 1 0 0,0-1 0 0 0,0 0 0 0 0,0-3-34 0 0,8-14 25 0 0,-11 23-25 0 0,2-7 0 0 0,-3 7 0 0 0,0-1 0 0 0,0 0 0 0 0,1 0 0 0 0,-1 0 0 0 0,1 1 0 0 0,-1-1 0 0 0,0 0 0 0 0,1 1 0 0 0,0-1 0 0 0,-1 0 0 0 0,1 1 0 0 0,-1-1 0 0 0,1 0 0 0 0,0 1 0 0 0,-1-1 0 0 0,1 1 0 0 0,0 0 0 0 0,0-1 0 0 0,-1 1 0 0 0,1-1 0 0 0,0 1 0 0 0,0 0 0 0 0,5-3 0 0 0,-4 2 0 0 0,-1 0 0 0 0,0 0 0 0 0,0 0 0 0 0,0 1 0 0 0,0-1 0 0 0,0 0 0 0 0,0-1 0 0 0,0 1 0 0 0,0 0 0 0 0,-1 0 0 0 0,1 0 0 0 0,0 0 0 0 0,-1-1 0 0 0,1 1 0 0 0,-1 0 0 0 0,1-1 0 0 0,7-12 0 0 0,5 8 0 0 0,-5-8-14 0 0,-7 13 10 0 0,-1-1 0 0 0,1 1 1 0 0,-1 0-1 0 0,1-1 0 0 0,0 1 0 0 0,-1 0 1 0 0,1 0-1 0 0,0 0 0 0 0,0 0 1 0 0,0 0-1 0 0,0 0 0 0 0,0 0 0 0 0,0 0 1 0 0,0 0-1 0 0,0 0 0 0 0,1 0 4 0 0,-1 0 0 0 0,1 1-1 0 0,-1-1 1 0 0,1 1-1 0 0,-1 0 1 0 0,1-1 0 0 0,-1 1-1 0 0,1 0 1 0 0,-1 0-1 0 0,2 0 1 0 0,-3 0 2 0 0,1 0 0 0 0,-1 0-1 0 0,0 0 1 0 0,1 0-1 0 0,-1 0 1 0 0,0 0 0 0 0,0 0-1 0 0,1 0 1 0 0,-1 0 0 0 0,0 0-1 0 0,1-1 1 0 0,-1 1 0 0 0,0 0-1 0 0,0 0 1 0 0,1 0-1 0 0,-1 0 1 0 0,0 0 0 0 0,0-1-1 0 0,0 1 1 0 0,1 0 0 0 0,-1 0-1 0 0,0 0 1 0 0,0-1 0 0 0,0 1-1 0 0,1 0 1 0 0,-1 0-2 0 0,4-4 9 0 0,2-2-1 0 0,3-4 59 0 0,-9 10-67 0 0,1-1 1 0 0,0 0 1 0 0,0 0-1 0 0,0 0 1 0 0,1 0-1 0 0,-1 0 1 0 0,0 0-1 0 0,0 0 1 0 0,1 1-1 0 0,-1-1 1 0 0,0 0-2 0 0,0 2 0 0 0,-1-1 0 0 0,0 0 1 0 0,0 0-1 0 0,1 1 1 0 0,-1-1-1 0 0,0 0 0 0 0,0 1 1 0 0,1-1-1 0 0,-1 0 1 0 0,0 1-1 0 0,0-1 0 0 0,0 0 1 0 0,0 1-1 0 0,1-1 1 0 0,-1 1-1 0 0,0-1 1 0 0,0 0-1 0 0,0 1 0 0 0,0-1 1 0 0,0 1-1 0 0,0-1 1 0 0,0 0-1 0 0,0 1 0 0 0,0-1 1 0 0,0 1-1 0 0,0-1 0 0 0,0 0 0 0 0,-1 0 1 0 0,1 0 0 0 0,0 0-1 0 0,0 0 1 0 0,0 1 0 0 0,0-1 0 0 0,0 0-1 0 0,0 0 1 0 0,0 0 0 0 0,0 0 0 0 0,0 0-1 0 0,0 0 1 0 0,0 0 0 0 0,0 0 0 0 0,0 1-1 0 0,0-1 1 0 0,0 0 0 0 0,0 0 0 0 0,0 0-1 0 0,0 0 1 0 0,0 0 0 0 0,0 0 0 0 0,1 0-1 0 0,-1 0 1 0 0,0 1 0 0 0,0-1 0 0 0,0 0-1 0 0,0 0 1 0 0,0 0 0 0 0,0 0 0 0 0,0 0-1 0 0,0 0 1 0 0,0 0 0 0 0,0 0 0 0 0,0 0-1 0 0,0 0 1 0 0,1 0 0 0 0,-1 0 0 0 0,0 0-1 0 0,0 0 1 0 0,0 1 0 0 0,0-1 0 0 0,0 0-1 0 0,0 0 1 0 0,0 0 0 0 0,0 0 0 0 0,1 0-1 0 0,-1 0 1 0 0,0 0 0 0 0,0 0 0 0 0,0 0-1 0 0,0 0 1 0 0,0 0 0 0 0,0 0 0 0 0,0-1-1 0 0,1 1 1 0 0,-1 0 0 0 0,0 0-1 0 0,3-1 6 0 0,-3 1-6 0 0,0 0 0 0 0,0 0 0 0 0,0 0 0 0 0,0 0 0 0 0,0 0 0 0 0,0 0 0 0 0,1 0 0 0 0,-1 0 1 0 0,0 0-1 0 0,0-1 0 0 0,0 1 0 0 0,0 0 0 0 0,0 0 0 0 0,1 0 0 0 0,-1 0 0 0 0,0 0 0 0 0,0 0 1 0 0,0 0-1 0 0,0 0 0 0 0,0 0 0 0 0,0 0 0 0 0,1 0 0 0 0,-1 0 0 0 0,0 1 0 0 0,0-1 0 0 0,0 0 1 0 0,0 0-1 0 0,0 0 0 0 0,0 0 0 0 0,1 0 0 0 0,-1 0 0 0 0,0 0 0 0 0,0 0 0 0 0,0 0 0 0 0,0 0 1 0 0,0 0-1 0 0,0 1 0 0 0,0-1 0 0 0,0 0 0 0 0,1 0 0 0 0,10 20 1 0 0,2-1-1 0 0,-12-17 0 0 0,0 0 0 0 0,-1-1 0 0 0,1 1 0 0 0,-1 0 0 0 0,0 0 0 0 0,1 0 0 0 0,-1-1 0 0 0,0 1 0 0 0,0 0 0 0 0,0 0 0 0 0,0-2 0 0 0,-1 9 0 0 0,1-7 0 0 0,0 1 0 0 0,0 0 0 0 0,0-1 0 0 0,0 1 0 0 0,0 0 0 0 0,1-1 0 0 0,-1 1 0 0 0,1 0 0 0 0,0-1 0 0 0,0 2 0 0 0,5 6 0 0 0,-5-8 0 0 0,0-1 0 0 0,0 1 0 0 0,0 0 0 0 0,0 0 0 0 0,0 0 0 0 0,0 0 0 0 0,0 0 0 0 0,-1 0 0 0 0,1 0 0 0 0,-1 0 0 0 0,1 0 0 0 0,-1 0 0 0 0,0 0 0 0 0,0 0 0 0 0,-1 18 0 0 0,0 17 7 0 0,1-34 1 0 0,1-1 0 0 0,-1 1 0 0 0,1-1 0 0 0,-1 1 0 0 0,1-1 0 0 0,0 1 1 0 0,0 0-9 0 0,5 7 30 0 0,-4-8-24 0 0,-1-1 1 0 0,0 1-1 0 0,0 0 1 0 0,0 0-1 0 0,0 0 1 0 0,0 0-1 0 0,-1 0 1 0 0,1 0-1 0 0,-1 0 1 0 0,1 0-1 0 0,-1 0 1 0 0,1 0-1 0 0,-1 0 1 0 0,0 0 0 0 0,0 2-7 0 0,0 51 64 0 0,0-53-65 0 0,0 0 1 0 0,0 0 0 0 0,0 0 0 0 0,1 0 0 0 0,-1 0 0 0 0,1 0 0 0 0,-1 0 0 0 0,1 0 0 0 0,0 0 0 0 0,0-1 0 0 0,0 1 0 0 0,0 0 0 0 0,1 1 0 0 0,-1-1 1 0 0,0 0-1 0 0,1 0 1 0 0,-1 0 0 0 0,0 0 0 0 0,0 1 0 0 0,-1-1 0 0 0,1 0 0 0 0,0 1 0 0 0,-1-1 0 0 0,1 0-1 0 0,-1 1 1 0 0,0-1 0 0 0,0 3-1 0 0,0 31 59 0 0,0-14-6 0 0,0 14 177 0 0,0 20 172 0 0,0-53-252 0 0,0 0 2 0 0,0 23 163 0 0,0-22-301 0 0,0-1-57 0 0,0 0-37 0 0,0-3 35 0 0,0 0 113 0 0,0 0 48 0 0,0 3 11 0 0,0 13-21 0 0,0-4-692 0 0,0-3 81 0 0,0-5 131 0 0,0 0 34 0 0,0-1-1135 0 0,0-2 947 0 0,0 2-93 0 0,0 0-1338 0 0,0-2-1119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42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0 372 6704 0 0,'0'0'149'0'0,"0"0"23"0"0,0 0 12 0 0,4 0-25 0 0,21 0-123 0 0,-13 0 61 0 0,-5 0 80 0 0,1 0 101 0 0,-8 0-255 0 0,0 0 0 0 0,1 0 1 0 0,-1 0-1 0 0,0 0 0 0 0,0 0 1 0 0,1 0-1 0 0,-1 0 0 0 0,0 0 1 0 0,1 0-1 0 0,-1 0 0 0 0,0 0 1 0 0,0 0-1 0 0,1-1 0 0 0,-1 1 1 0 0,0 0-1 0 0,0 0 0 0 0,1 0 1 0 0,-1 0-1 0 0,0 0 0 0 0,0-1 1 0 0,0 1-1 0 0,1 0 0 0 0,-1 0 1 0 0,0-1-1 0 0,0 1 0 0 0,0 0-23 0 0,9-7 286 0 0,-7 6-184 0 0,0 0 0 0 0,1-1 1 0 0,-1 1-1 0 0,1 0 0 0 0,0 1 0 0 0,-1-1 1 0 0,1 0-1 0 0,0 1 0 0 0,-1 0 0 0 0,2-1-102 0 0,14 1 364 0 0,-13 0-227 0 0,2 0 69 0 0,2 0 56 0 0,14 0 409 0 0,-10 0-327 0 0,-6-1-207 0 0,-2 1-56 0 0,0-1-66 0 0,-1-1-81 0 0,12-11 103 0 0,-16 13-35 0 0,0 0 0 0 0,1 0-1 0 0,-1-1 1 0 0,0 1 0 0 0,0 0-1 0 0,0 0 1 0 0,0 0-1 0 0,1-1 1 0 0,-1 1 0 0 0,0 0-1 0 0,0 0 1 0 0,1 0 0 0 0,-1 0-1 0 0,0 0 1 0 0,0-1 0 0 0,1 1-1 0 0,-1 0 1 0 0,0 0-1 0 0,1 0 1 0 0,-1 0 0 0 0,0 0-1 0 0,0 0 1 0 0,1 0 0 0 0,-1 0-1 0 0,0 0 1 0 0,1 0-2 0 0,1 0-160 0 0,0 0 66 0 0,0-1 59 0 0,0 0 46 0 0,0 0 98 0 0,2-4 293 0 0,-2 2-305 0 0,-1 2-95 0 0,0 0-41 0 0,0 0-50 0 0,0 0-57 0 0,1 0-63 0 0,0 0-73 0 0,-1 0 50 0 0,1 1-37 0 0,-1 0-40 0 0,1-1-43 0 0,0 1-44 0 0,0 0-46 0 0,0 0-50 0 0,1 0-51 0 0,2 0-903 0 0,6 0-821 0 0</inkml:trace>
  <inkml:trace contextRef="#ctx0" brushRef="#br0" timeOffset="605.64">430 40 5528 0 0,'0'0'124'0'0,"0"0"17"0"0,0 0 11 0 0,3-3-20 0 0,11-10-47 0 0,-12 10 11 0 0,2 2 107 0 0,-3 1-180 0 0,-1 0 0 0 0,1 0-1 0 0,0 0 1 0 0,0 0 0 0 0,-1 0-1 0 0,1 0 1 0 0,0 0 0 0 0,-1-1 0 0 0,1 1-1 0 0,0 0 1 0 0,-1 0 0 0 0,1-1-1 0 0,0 1 1 0 0,-1-1 0 0 0,1 1 0 0 0,-1 0-1 0 0,1-1 1 0 0,-1 1 0 0 0,1-1-1 0 0,-1 1 1 0 0,1-1 0 0 0,-1 0 0 0 0,1 1-1 0 0,-1-1-22 0 0,1 0 25 0 0,-1 0-1 0 0,1 0 1 0 0,0 1 0 0 0,-1-1-1 0 0,1 0 1 0 0,-1 0-1 0 0,1 1 1 0 0,0-1 0 0 0,0 1-1 0 0,-1-1 1 0 0,1 1-1 0 0,0-1 1 0 0,0 1 0 0 0,0-1-1 0 0,0 1 1 0 0,-1 0-1 0 0,1 0 1 0 0,0-1 0 0 0,0 1-1 0 0,0 0 1 0 0,0 0-1 0 0,0 0 1 0 0,0 0 0 0 0,0 0-1 0 0,0 0-24 0 0,6 0 132 0 0,2 0 89 0 0,-1 0 52 0 0,14 0 430 0 0,-9 0-345 0 0,-5 0-212 0 0,0 0-71 0 0,-8 0-70 0 0,0 0 0 0 0,1 0-1 0 0,-1 0 1 0 0,0 0 0 0 0,0 0 0 0 0,1 0-1 0 0,-1 0 1 0 0,0 0 0 0 0,1 0 0 0 0,-1 0 0 0 0,0 0-1 0 0,0 0 1 0 0,1 1 0 0 0,-1-1 0 0 0,0 0-1 0 0,0 0 1 0 0,1 0 0 0 0,-1 0 0 0 0,0 1-1 0 0,0-1 1 0 0,0 0 0 0 0,1 0 0 0 0,-1 0 0 0 0,0 1-1 0 0,0-1 1 0 0,0 0-5 0 0,13 13 97 0 0,-12-13-93 0 0,-1 1-1 0 0,0-1 1 0 0,0 0-1 0 0,0 0 1 0 0,1 0-1 0 0,-1 0 0 0 0,0 1 1 0 0,0-1-1 0 0,0 0 1 0 0,1 0-1 0 0,-1 1 1 0 0,0-1-1 0 0,0 0 0 0 0,0 0 1 0 0,0 1-1 0 0,0-1 1 0 0,0 0-1 0 0,0 0 1 0 0,0 1-1 0 0,1-1 1 0 0,-1 0-1 0 0,0 1 0 0 0,0-1 1 0 0,0 0-1 0 0,0 0 1 0 0,0 1-4 0 0,0 12 84 0 0,0-13-82 0 0,-1 0 0 0 0,1 1 0 0 0,0-1 1 0 0,1 0-1 0 0,-1 0 0 0 0,0 1 0 0 0,0-1 0 0 0,0 0 1 0 0,0 1-1 0 0,0-1 0 0 0,0 0 0 0 0,0 0 0 0 0,0 1 1 0 0,0-1-1 0 0,1 0 0 0 0,-1 0 0 0 0,0 1 0 0 0,0-1 1 0 0,0 0-1 0 0,0 0 0 0 0,1 0 0 0 0,-1 1 0 0 0,0-1 1 0 0,0 0-1 0 0,0 0 0 0 0,1 0-2 0 0,12 13 27 0 0,-13-13-24 0 0,0 1-1 0 0,1-1 1 0 0,-1 0 0 0 0,0 0 0 0 0,0 0 0 0 0,0 1 0 0 0,1-1 0 0 0,-1 0 0 0 0,0 0-1 0 0,0 0 1 0 0,0 1 0 0 0,0-1 0 0 0,0 0 0 0 0,1 0 0 0 0,-1 1 0 0 0,0-1 0 0 0,0 0-1 0 0,0 0 1 0 0,0 1 0 0 0,0-1 0 0 0,0 0 0 0 0,0 1 0 0 0,0-1 0 0 0,0 0-1 0 0,0 0 1 0 0,0 1-3 0 0,0 2 13 0 0,0 0-1 0 0,0 0 1 0 0,0 0 0 0 0,0 0-1 0 0,-1 0 1 0 0,1 0-1 0 0,-1 0 1 0 0,0 0-1 0 0,0 0 1 0 0,0 0-1 0 0,0 0 1 0 0,-1 0-1 0 0,1 0 1 0 0,-1-1 0 0 0,1 1-1 0 0,-1-1 1 0 0,0 1-13 0 0,2-3 2 0 0,-1 0 1 0 0,1 0 0 0 0,0 1 0 0 0,0-1 0 0 0,-1 0-1 0 0,1 0 1 0 0,0 0 0 0 0,0 1 0 0 0,0-1-1 0 0,0 0 1 0 0,-1 0 0 0 0,1 0 0 0 0,0 1-1 0 0,0-1 1 0 0,0 0 0 0 0,0 1 0 0 0,0-1 0 0 0,0 0-1 0 0,0 0 1 0 0,0 1 0 0 0,0-1 0 0 0,-1 0-1 0 0,1 0 1 0 0,0 1 0 0 0,1-1 0 0 0,-1 0-3 0 0,0 2 6 0 0,0 0 1 0 0,-1-1 0 0 0,1 1-1 0 0,0-1 1 0 0,0 1 0 0 0,-1-1-1 0 0,1 1 1 0 0,-1-1 0 0 0,0 2-7 0 0,-15 16 12 0 0,13-16-12 0 0,1 1 0 0 0,-1-1 0 0 0,1 1 0 0 0,0 0 0 0 0,0-1 0 0 0,-1 3 0 0 0,2-4 0 0 0,0 0 0 0 0,0 1 0 0 0,0-1 0 0 0,0 0 0 0 0,-1 0 0 0 0,1 0 0 0 0,-1 0 0 0 0,0 0 0 0 0,1 0 0 0 0,-1 0 0 0 0,0 0 0 0 0,0-1 0 0 0,-1 2 0 0 0,-13 3 0 0 0,9 7 0 0 0,-9-6 0 0 0,14-7 1 0 0,1 1-1 0 0,-1 0 1 0 0,1 0 0 0 0,0 0 0 0 0,0 1 0 0 0,-1-1 0 0 0,1 0 0 0 0,0 0 0 0 0,0 1 0 0 0,0-1-1 0 0,0 0 1 0 0,0 2-1 0 0,-6 13 43 0 0,6-15-42 0 0,0-1 0 0 0,0 1-1 0 0,0-1 1 0 0,0 0 0 0 0,0 1 0 0 0,0-1-1 0 0,0 0 1 0 0,0 0 0 0 0,0 1 0 0 0,0-1-1 0 0,0 0 1 0 0,0 0 0 0 0,0 0 0 0 0,-1-1-1 0 0,-9 1-2 0 0,12 0 1 0 0,9 0 14 0 0,17 0 41 0 0,-20 1-52 0 0,-2 2 6 0 0,14 13 35 0 0,-9-7-33 0 0,-6-5-9 0 0,0 0-1 0 0,0 0 0 0 0,0 0 0 0 0,-1 0 0 0 0,1 1 0 0 0,-1 0 0 0 0,0 1-2 0 0,-3-5 0 0 0,1 0 0 0 0,-1 0 0 0 0,0-1 0 0 0,1 1 0 0 0,-1 0 0 0 0,1 0 0 0 0,-1-1 1 0 0,1 1-1 0 0,-1 0 0 0 0,1-1 0 0 0,-1 1 0 0 0,1 0 0 0 0,0-1 0 0 0,-1 1 0 0 0,1-1 0 0 0,0 1 0 0 0,0-1 0 0 0,-1 0 0 0 0,1 1 0 0 0,0-1 0 0 0,0 0 0 0 0,0 1 2 0 0,5 2-9 0 0,-5-2 9 0 0,1-1-1 0 0,-1 1 0 0 0,0 0 1 0 0,0 0-1 0 0,0 0 0 0 0,0 0 1 0 0,0 0-1 0 0,0 0 0 0 0,0 0 1 0 0,0 1-1 0 0,0-1 0 0 0,0 0 0 0 0,-1 0 1 0 0,1 1-1 0 0,-1-1 0 0 0,1 0 1 0 0,-1 1-1 0 0,1 0 1 0 0,5 12 2 0 0,0-4 6 0 0,-5-9-3 0 0,0 1 1 0 0,0 0-1 0 0,1-1 0 0 0,-2 1 0 0 0,1 0 1 0 0,0 0-1 0 0,0 0 0 0 0,-1 0 1 0 0,1 0-1 0 0,-1 0 0 0 0,1 0 1 0 0,-1 0-1 0 0,0 0 0 0 0,0 0 1 0 0,0 0-1 0 0,0 0-5 0 0,0 6 13 0 0,0 4 52 0 0,0 40 484 0 0,0-52-543 0 0,0 0 0 0 0,0 1 0 0 0,0-1 0 0 0,0 0 0 0 0,0 0 0 0 0,0 1 0 0 0,0-1 0 0 0,0 0 0 0 0,0 0 0 0 0,0 1 0 0 0,0-1 0 0 0,0 0 0 0 0,-1 1 0 0 0,1-1 0 0 0,0 0 0 0 0,0 0 1 0 0,0 0-1 0 0,0 1 0 0 0,-1-1 0 0 0,1 0 0 0 0,0 0 0 0 0,0 0 0 0 0,0 1 0 0 0,-1-1 0 0 0,1 0 0 0 0,0 0-6 0 0,-13 16 147 0 0,6 1-3 0 0,-6-11 0 0 0,7 7-14 0 0,-7-6-63 0 0,6 6-40 0 0,-6-7 37 0 0,7 7-32 0 0,-7-6 42 0 0,7 1-27 0 0,6-7-45 0 0,0-1 1 0 0,-1 1-1 0 0,1-1 1 0 0,0 1-1 0 0,-1-1 0 0 0,1 1 1 0 0,0-1-1 0 0,-1 1 0 0 0,1-1 1 0 0,-1 0-1 0 0,1 1 1 0 0,-1-1-1 0 0,1 1 0 0 0,-1-1 1 0 0,1 0-1 0 0,-1 0 0 0 0,0 1 1 0 0,1-1-1 0 0,-1 0 1 0 0,1 0-1 0 0,-1 0 0 0 0,1 1 1 0 0,-1-1-1 0 0,0 0 0 0 0,1 0 1 0 0,-1 0-1 0 0,0 0 0 0 0,1 0 1 0 0,-1 0-1 0 0,1 0 1 0 0,-1-1-1 0 0,0 1-2 0 0,0 0 1 0 0,0 0-1 0 0,0 0 1 0 0,0 0 0 0 0,0 0 0 0 0,-1 0 0 0 0,1 0-1 0 0,0 0 1 0 0,0 1 0 0 0,0-1 0 0 0,0 0-1 0 0,0 1 1 0 0,0-1 0 0 0,0 0 0 0 0,0 1-1 0 0,-6 12 0 0 0,5-10 0 0 0,-6-2 0 0 0,-18-1 0 0 0,10 0-14 0 0,13 0-51 0 0,3 0-8 0 0,0 0 22 0 0,-1 0-56 0 0,0 0-65 0 0,-1 0-102 0 0,0 0-120 0 0,-1 0-108 0 0,1 0 68 0 0,0 0-40 0 0,-2 0-560 0 0,2 0-441 0 0,1 0-840 0 0</inkml:trace>
  <inkml:trace contextRef="#ctx0" brushRef="#br0" timeOffset="1464.24">997 20 6992 0 0,'0'0'157'0'0,"0"0"23"0"0,0 0 12 0 0,3 0-27 0 0,10 0-74 0 0,-10 0 2 0 0,-3 0 105 0 0,0 0 167 0 0,0 0 10 0 0,0 0-30 0 0,0 0-129 0 0,0 0-59 0 0,0 0-11 0 0,0 0-9 0 0,0 0-28 0 0,-3 0-11 0 0,-3 0-60 0 0,-31 1 325 0 0,30 0-314 0 0,2 1-35 0 0,-5 4 29 0 0,8-5-40 0 0,0 0 0 0 0,1 0 1 0 0,-1 0-1 0 0,0 0 0 0 0,0 0 0 0 0,0 0 0 0 0,0 0 1 0 0,0-1-1 0 0,0 1 0 0 0,0-1 0 0 0,0 0 0 0 0,0 1 0 0 0,0-1 1 0 0,0 0-4 0 0,2 0 0 0 0,-2 0 0 0 0,0 0 0 0 0,0 0 0 0 0,0 0 0 0 0,1 0 0 0 0,-1 1 0 0 0,0-1 0 0 0,0 0 0 0 0,1 1 0 0 0,-1 0 0 0 0,0-1 0 0 0,-8 6-3 0 0,9-4 4 0 0,-1-1 1 0 0,0 0-1 0 0,0 0 1 0 0,0 0-1 0 0,1 0 1 0 0,-1-1-1 0 0,0 1 0 0 0,0 0 1 0 0,0-1-1 0 0,0 1 1 0 0,0-1-1 0 0,0 0 1 0 0,-1 0-1 0 0,1 1-1 0 0,-12-1 34 0 0,-2 0 68 0 0,-3 0 92 0 0,-7 0 188 0 0,26 0-372 0 0,0-1 0 0 0,-1 1-1 0 0,1 0 1 0 0,0 1 0 0 0,-1-1 0 0 0,1 0 0 0 0,0 0-1 0 0,0 0 1 0 0,-1 0 0 0 0,1 0 0 0 0,0 0 0 0 0,0 0-1 0 0,-1 0 1 0 0,1 0 0 0 0,0 1 0 0 0,0-1 0 0 0,-1 0-1 0 0,1 0 1 0 0,0 0 0 0 0,0 0 0 0 0,0 1-1 0 0,-1-1 1 0 0,1 0 0 0 0,0 0 0 0 0,0 0 0 0 0,0 1-10 0 0,-9 7 144 0 0,1-3-75 0 0,0-2-34 0 0,0 0-27 0 0,8-2-8 0 0,-1 0 0 0 0,1 0 0 0 0,-1 0 0 0 0,1 0 0 0 0,0 0 0 0 0,-1 0 0 0 0,1 0 0 0 0,0 0 0 0 0,0 0 0 0 0,0 0 0 0 0,0 0 0 0 0,0 1 0 0 0,0-1 0 0 0,0 1 0 0 0,0 0 2 0 0,0 0 1 0 0,0-1-1 0 0,0 1 1 0 0,1 0-1 0 0,-1 0 1 0 0,1 0-1 0 0,-1 0 1 0 0,1 0-1 0 0,0 0 1 0 0,0 1-3 0 0,10 10 67 0 0,-11-12-64 0 0,1-1-1 0 0,-1 0 1 0 0,0 0 0 0 0,0 0 0 0 0,0 0 0 0 0,1 1 0 0 0,-1-1 0 0 0,0 0-1 0 0,0 0 1 0 0,0 1 0 0 0,1-1 0 0 0,-1 0 0 0 0,0 0 0 0 0,0 1 0 0 0,0-1 0 0 0,0 0-1 0 0,0 0 1 0 0,0 1 0 0 0,0-1 0 0 0,0 0 0 0 0,0 0 0 0 0,0 1 0 0 0,0-1 0 0 0,0 0-1 0 0,0 1 1 0 0,0-1-3 0 0,0 4 23 0 0,0-2-14 0 0,0 1-1 0 0,0-1 1 0 0,0 0 0 0 0,0 1 0 0 0,0-1-1 0 0,0 0 1 0 0,1 0 0 0 0,-1 1 0 0 0,1-1-1 0 0,-1 0 1 0 0,2 2-9 0 0,6 1 12 0 0,-8-5-12 0 0,1 1 0 0 0,-1-1 0 0 0,1 0 0 0 0,-1 0 0 0 0,1 1 0 0 0,-1-1 0 0 0,1 1 0 0 0,-1-1 0 0 0,1 1 0 0 0,-1-1 0 0 0,1 0 0 0 0,-1 1 0 0 0,0-1-1 0 0,1 1 1 0 0,-1 0 0 0 0,0-1 0 0 0,0 1 0 0 0,1-1 0 0 0,-1 1 0 0 0,0-1 0 0 0,0 1 0 0 0,0 0 0 0 0,0-1 0 0 0,0 1 0 0 0,1-1 0 0 0,-1 1 0 0 0,0 0 0 0 0,-1-1 0 0 0,1 1 0 0 0,0 0 0 0 0,0-1 0 0 0,0 1 0 0 0,0 1 0 0 0,0 0 0 0 0,0 0 0 0 0,0 0 0 0 0,0-1 0 0 0,1 1 0 0 0,-1 0 0 0 0,0 0 0 0 0,1-1 0 0 0,-1 1 0 0 0,1 0 0 0 0,5 8 7 0 0,-5-8-4 0 0,1-1 0 0 0,-1 1 0 0 0,0 0 1 0 0,0 0-1 0 0,0 0 0 0 0,-1-1 1 0 0,1 1-1 0 0,0 0 0 0 0,-1 0 1 0 0,1 0-1 0 0,-1 0 0 0 0,0 0 1 0 0,0 1-1 0 0,0-1-3 0 0,0 14 21 0 0,0-16-19 0 0,0 1 0 0 0,0-1-1 0 0,0 0 1 0 0,0 1-1 0 0,0-1 1 0 0,1 0 0 0 0,-1 0-1 0 0,0 1 1 0 0,0-1 0 0 0,0 0-1 0 0,0 1 1 0 0,0-1 0 0 0,0 0-1 0 0,0 0 1 0 0,0 1 0 0 0,1-1-1 0 0,-1 0 1 0 0,0 0-1 0 0,0 0 1 0 0,0 1 0 0 0,1-1-1 0 0,-1 0 1 0 0,0 0 0 0 0,0 0-1 0 0,0 1 1 0 0,1-1-2 0 0,12 16 11 0 0,-13-14-11 0 0,1-1 0 0 0,0 1 0 0 0,-1 0 0 0 0,0 0 0 0 0,1-1 0 0 0,-1 1 0 0 0,0 0 0 0 0,0 0 0 0 0,0 0 0 0 0,0 0 0 0 0,0-2 0 0 0,0 16 17 0 0,0-16-14 0 0,0 0 0 0 0,0 1 1 0 0,0-1-1 0 0,0 0 0 0 0,0 1 0 0 0,0-1 0 0 0,0 0 0 0 0,0 0 1 0 0,0 1-1 0 0,0-1 0 0 0,0 0 0 0 0,1 0 0 0 0,-1 1 0 0 0,0-1 1 0 0,0 0-1 0 0,0 0 0 0 0,0 1 0 0 0,0-1 0 0 0,1 0 1 0 0,-1 0-1 0 0,0 0 0 0 0,0 1 0 0 0,0-1 0 0 0,1 0 0 0 0,-1 0 1 0 0,0 0-4 0 0,13 13 82 0 0,-9-9-10 0 0,-4-4-6 0 0,0 0-2 0 0,0 0 0 0 0,0 0 0 0 0,0 0 5 0 0,0 0 16 0 0,0 0-15 0 0,0 0-6 0 0,13 0 57 0 0,16 0 14 0 0,-6-1-81 0 0,-9-2-39 0 0,-14 3-15 0 0,1 0-1 0 0,0-1 1 0 0,0 1-1 0 0,0 0 1 0 0,-1-1-1 0 0,1 1 1 0 0,0-1-1 0 0,0 1 1 0 0,-1-1 0 0 0,1 0-1 0 0,0 1 1 0 0,-1-1-1 0 0,1 1 1 0 0,-1-1-1 0 0,1 0 1 0 0,3-4 12 0 0,-4 5-10 0 0,0 0 0 0 0,0 0-1 0 0,1-1 1 0 0,-1 1-1 0 0,0 0 1 0 0,0 0 0 0 0,0 0-1 0 0,1-1 1 0 0,-1 1 0 0 0,0 0-1 0 0,0 0 1 0 0,1 0 0 0 0,-1 0-1 0 0,0 0 1 0 0,0-1 0 0 0,1 1-1 0 0,-1 0 1 0 0,0 0-1 0 0,0 0 1 0 0,1 0 0 0 0,-1 0-1 0 0,0 0 1 0 0,1 0 0 0 0,-1 0-1 0 0,0 0 1 0 0,0 0-2 0 0,1 0 0 0 0,0 0 1 0 0,-1 0-1 0 0,1 0 0 0 0,-1 0 1 0 0,1 0-1 0 0,-1 0 0 0 0,1 0 1 0 0,-1 0-1 0 0,1 0 0 0 0,-1 0 1 0 0,1 0-1 0 0,-1-1 1 0 0,1 1-1 0 0,-1 0 0 0 0,1 0 1 0 0,-1 0-1 0 0,1-1 0 0 0,-1 1 1 0 0,0 0-1 0 0,1-1 0 0 0,-1 1 1 0 0,1 0-1 0 0,-1-1 0 0 0,0 1 1 0 0,1-1-1 0 0,-1 1 0 0 0,0-1 1 0 0,0 1-1 0 0,1 0 1 0 0,-1-1-1 0 0,0 0 0 0 0,6-7 10 0 0,-5 7-7 0 0,0 1 0 0 0,0-1 0 0 0,0 1 0 0 0,0 0 0 0 0,0-1 1 0 0,0 1-1 0 0,0 0 0 0 0,0 0 0 0 0,0-1 0 0 0,0 1 0 0 0,0 0 0 0 0,0 0 0 0 0,0 0 0 0 0,1 1-3 0 0,37-1 11 0 0,-37-1-11 0 0,0 1 0 0 0,0 0 0 0 0,0 1 0 0 0,-1-1 0 0 0,1 0 0 0 0,0 0 0 0 0,0 1 0 0 0,-1-1 0 0 0,1 1 0 0 0,0 0 0 0 0,-1 0 0 0 0,1 0 0 0 0,-1-1 0 0 0,1 2 0 0 0,-1-1 0 0 0,0 0 0 0 0,0 0 0 0 0,1 0 0 0 0,-1 0 0 0 0,0 1 0 0 0,0-1 0 0 0,0 1 0 0 0,0 0 0 0 0,6 14 0 0 0,6-9 0 0 0,-7 6 0 0 0,7-7 0 0 0,-12-5 0 0 0,-1 0 0 0 0,1 0 0 0 0,-1 0 0 0 0,1 0 0 0 0,-1 0 0 0 0,0 0 0 0 0,0 0 0 0 0,1 0 0 0 0,-1 0 0 0 0,0 0 0 0 0,0 1 0 0 0,0-1 0 0 0,0 0 0 0 0,0 1 0 0 0,-1 4 0 0 0,1-4 0 0 0,17 29 0 0 0,-14-27 0 0 0,-2 4 0 0 0,-2 19 0 0 0,1 12 0 0 0,0 0 0 0 0,0-38 0 0 0,0-1 0 0 0,1 1 0 0 0,-1-1 0 0 0,0 1 0 0 0,0 0 0 0 0,0-1 0 0 0,0 1 0 0 0,0 0 0 0 0,0-1 0 0 0,-1 1 0 0 0,1-1 0 0 0,0 1 0 0 0,0 0 0 0 0,0-1 0 0 0,0 1 0 0 0,-1-1 0 0 0,1 1 0 0 0,0-1 0 0 0,-1 1 0 0 0,1-1 0 0 0,0 1 0 0 0,-1-1 0 0 0,1 1 0 0 0,-1-1 0 0 0,1 1 0 0 0,0-1 0 0 0,-1 1 0 0 0,1-1 0 0 0,-1 0 0 0 0,0 1 0 0 0,1-1 0 0 0,-1 0 0 0 0,-7 6 0 0 0,7-5 0 0 0,1 0 1 0 0,-1 0 0 0 0,1 0 0 0 0,0 0-1 0 0,-1 0 1 0 0,1 0 0 0 0,0 0 0 0 0,0 0-1 0 0,-1 0 1 0 0,1 0 0 0 0,0 0 0 0 0,0 0-1 0 0,0 0 1 0 0,1 1-1 0 0,-1-1 3 0 0,0 0 0 0 0,0 0 0 0 0,0 0 0 0 0,0 0 0 0 0,0 0 1 0 0,0 1-1 0 0,-1-1 0 0 0,1 0 0 0 0,0 0 0 0 0,-1 0 0 0 0,1 0 0 0 0,0 0 0 0 0,-1 0 0 0 0,0 0-3 0 0,-12 6 21 0 0,7 9 22 0 0,-7 0-22 0 0,13-15-19 0 0,-1-1 0 0 0,1 0-1 0 0,0 0 1 0 0,0 1-1 0 0,0-1 1 0 0,-1 0 0 0 0,1 0-1 0 0,0 0 1 0 0,0 1 0 0 0,0-1-1 0 0,-1 0 1 0 0,1 0 0 0 0,0 0-1 0 0,0 0 1 0 0,-1 0 0 0 0,1 0-1 0 0,0 1 1 0 0,0-1-1 0 0,-1 0 1 0 0,1 0 0 0 0,0 0-1 0 0,-1 0 1 0 0,1 0 0 0 0,0 0-1 0 0,0 0 1 0 0,-1 0-2 0 0,1 0 1 0 0,-1-1-1 0 0,1 1 1 0 0,0 0 0 0 0,-1 0 0 0 0,1 0 0 0 0,-1 0-1 0 0,1 0 1 0 0,-1 0 0 0 0,1 0 0 0 0,-1 0 0 0 0,1 0-1 0 0,0 0 1 0 0,-1 0 0 0 0,1 1 0 0 0,-1-1 0 0 0,1 0-1 0 0,0 0 1 0 0,-1 0 0 0 0,1 0 0 0 0,-1 1-1 0 0,1-1 1 0 0,0 0 0 0 0,-1 0 0 0 0,1 1 0 0 0,0-1-1 0 0,-1 0 1 0 0,1 1 0 0 0,0-1 0 0 0,0 0 0 0 0,-1 1-1 0 0,1-1 1 0 0,0 0 0 0 0,0 1 0 0 0,-1-1-1 0 0,1 1 1 0 0,0-1 0 0 0,0 1-1 0 0,0-1 2 0 0,0 1-1 0 0,0-1 1 0 0,-1 0 0 0 0,1 1-1 0 0,0-1 1 0 0,0 1 0 0 0,-1-1 0 0 0,1 1-1 0 0,0-1 1 0 0,0 1 0 0 0,-1-1-1 0 0,1 0 1 0 0,-1 1 0 0 0,1-1-1 0 0,0 0 1 0 0,-1 1 0 0 0,1-1-1 0 0,-1 0 1 0 0,1 0 0 0 0,-1 1-1 0 0,1-1-1 0 0,-4 1 9 0 0,0 0 1 0 0,0 0-1 0 0,0 0 0 0 0,0-1 0 0 0,0 0 0 0 0,0 0 0 0 0,-3 0-9 0 0,0 0 8 0 0,-1 0 0 0 0,-16 0 40 0 0,4 0-22 0 0,-29 0 195 0 0,36 0-195 0 0,0 0-56 0 0,13 0 28 0 0,0 0 1 0 0,0 0 0 0 0,0 0-1 0 0,0 0 1 0 0,0 0 0 0 0,0 0-1 0 0,0 0 1 0 0,-1 0 0 0 0,1 0-1 0 0,0 0 1 0 0,0 0 0 0 0,0 0 0 0 0,0 0-1 0 0,0 0 1 0 0,0 0 0 0 0,0 0-1 0 0,0 0 1 0 0,-1 0 0 0 0,1 0-1 0 0,0 0 1 0 0,0 0 0 0 0,0 0-1 0 0,0 0 1 0 0,0 0 0 0 0,0 0 0 0 0,0 0-1 0 0,0 1 1 0 0,0-1 0 0 0,-1 0-1 0 0,1 0 1 0 0,0 0 0 0 0,0 0-1 0 0,0 0 1 0 0,0 0 0 0 0,0 0-1 0 0,0 0 1 0 0,0 0 0 0 0,0 0 0 0 0,0 1-1 0 0,0-1 1 0 0,0 0 0 0 0,0 0-1 0 0,0 0 1 0 0,0 0 0 0 0,0 0-1 0 0,0 0 1 0 0,0 0 0 0 0,0 0-1 0 0,0 1 1 0 0,0-1 0 0 0,0 0-1 0 0,0 0 1 0 0,0 0 0 0 0,0 0 0 0 0,0 0-1 0 0,0 0 1 0 0,0 0 1 0 0,0 2-197 0 0,0-1 89 0 0,0 1 73 0 0,0-1 61 0 0,0 0 61 0 0,0 1 282 0 0,0-1-258 0 0,0-1-94 0 0,0-1-61 0 0,0 1-44 0 0,0-1-50 0 0,0 1-56 0 0,0-1-62 0 0,0 0-69 0 0,0 0 67 0 0,0 0-35 0 0,0 0-37 0 0,0 0-39 0 0,0 0-40 0 0,0 0-43 0 0,0 0-45 0 0,0-1-45 0 0,0 2-1147 0 0,0 0-958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46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4384 0 0,'0'0'127'0'0,"4"0"-1"0"0,0 0-111 0 0,3 0 32 0 0,2 0 41 0 0,-2 1 47 0 0,-2 1 56 0 0,1 7 124 0 0,-6-9-293 0 0,0 1-1 0 0,1-1 0 0 0,-1 1 1 0 0,0-1-1 0 0,1 1 1 0 0,-1-1-1 0 0,0 1 0 0 0,1-1 1 0 0,-1 1-1 0 0,1-1 0 0 0,-1 0 1 0 0,1 1-1 0 0,-1-1 0 0 0,1 0 1 0 0,-1 1-1 0 0,1-1 0 0 0,-1 0 1 0 0,1 0-1 0 0,0 1 1 0 0,-1-1-1 0 0,1 0 0 0 0,-1 0 1 0 0,1 0-1 0 0,0 0 0 0 0,-1 0 1 0 0,1 0-1 0 0,-1 0 0 0 0,1 0 1 0 0,0 0-1 0 0,-1 0 0 0 0,1 0 1 0 0,0 0-22 0 0,35 0 1024 0 0,-36 0-1005 0 0,0 0 1 0 0,1 0 0 0 0,-1 0 0 0 0,0 0-1 0 0,1 0 1 0 0,-1 0 0 0 0,0 0-1 0 0,0 0 1 0 0,1-1 0 0 0,-1 1-1 0 0,0 0 1 0 0,0 0 0 0 0,1 0-1 0 0,-1 0 1 0 0,0 0 0 0 0,0 0 0 0 0,1-1-1 0 0,-1 1 1 0 0,0 0 0 0 0,0 0-1 0 0,1 0 1 0 0,-1-1 0 0 0,0 1-1 0 0,0 0 1 0 0,0 0 0 0 0,0-1-20 0 0,13-8 371 0 0,-9 8-251 0 0,0-1 1 0 0,0 1-1 0 0,0 0 0 0 0,0 0 0 0 0,0 1 0 0 0,0-1 1 0 0,0 1-1 0 0,0 0 0 0 0,3 0-120 0 0,14 0 530 0 0,0 0-111 0 0,-2 0-134 0 0,-1 0-44 0 0,42 0 420 0 0,-35 0-344 0 0,1 0 91 0 0,-14 0-160 0 0,1 0 39 0 0,-10 3-175 0 0,10 10 15 0 0,-13-12-122 0 0,0-1-1 0 0,1 0 1 0 0,-1 0 0 0 0,0 0 0 0 0,0 0 0 0 0,1 1 0 0 0,-1-1 0 0 0,0 0 0 0 0,0 0 0 0 0,0 1 0 0 0,0-1 0 0 0,1 0 0 0 0,-1 0 0 0 0,0 1-1 0 0,0-1 1 0 0,0 0 0 0 0,0 0 0 0 0,0 1 0 0 0,0-1 0 0 0,0 0 0 0 0,0 0 0 0 0,0 1 0 0 0,0-1 0 0 0,0 0 0 0 0,0 1 0 0 0,0-1-5 0 0,-1 5 42 0 0,1-5-30 0 0,18 31 62 0 0,-17-26-73 0 0,0 0 1 0 0,0 1 0 0 0,0-1-1 0 0,0 0 1 0 0,-1 1-1 0 0,0-1 1 0 0,0 0 0 0 0,0 1-1 0 0,-1 4-1 0 0,0 10 80 0 0,1 23-44 0 0,0-1 46 0 0,0 158 488 0 0,0-138-486 0 0,0-30-84 0 0,0-1-34 0 0,0-25 34 0 0,0-1 0 0 0,0 0 0 0 0,0 1 0 0 0,1-1 0 0 0,1 4 0 0 0,11 17 0 0 0,-12-19 0 0 0,1-1 1 0 0,-1 1 0 0 0,-1-1 0 0 0,0 1-1 0 0,0 2 0 0 0,0 22 34 0 0,-1-13 15 0 0,1-10-14 0 0,1 0 1 0 0,0 0-1 0 0,0-1 0 0 0,1 2-35 0 0,6 20 77 0 0,-4-20-67 0 0,-3-4-8 0 0,0-1-1 0 0,0 1 0 0 0,0-1 1 0 0,-1 1-1 0 0,1-1 1 0 0,-1 1-1 0 0,0-1 0 0 0,-1 1 1 0 0,1 1-2 0 0,-1 6 1 0 0,1 73 63 0 0,0-17-83 0 0,0 1 72 0 0,0 162 321 0 0,0-130-270 0 0,0-101-104 0 0,0 4 0 0 0,0 1 0 0 0,0 0 0 0 0,-1 0 0 0 0,0 0 0 0 0,0 3 0 0 0,-12 18 0 0 0,10-8 0 0 0,1 0 0 0 0,1 0 0 0 0,1 1 0 0 0,2 12 0 0 0,-2-4 0 0 0,0-25 0 0 0,0 0 0 0 0,0 0 0 0 0,0 0 0 0 0,0 0 0 0 0,-1 0 0 0 0,1 0 0 0 0,-1 0 0 0 0,1 0 0 0 0,-1 0 0 0 0,0 0 0 0 0,0 0 0 0 0,0 0 0 0 0,0 0 0 0 0,0 0 0 0 0,-7 13 0 0 0,7-10 0 0 0,0 1 0 0 0,0-1 0 0 0,1 0 0 0 0,0 0 0 0 0,0 5 0 0 0,0 50-16 0 0,0-2 34 0 0,0-1 50 0 0,0 0 63 0 0,0-18-2 0 0,0 1 39 0 0,0 1 43 0 0,0 1 48 0 0,0-37-237 0 0,0 0 0 0 0,1 0 0 0 0,0 0 0 0 0,0-1 0 0 0,1 1 0 0 0,-1 0 0 0 0,1 0 0 0 0,0-1 0 0 0,0 1 0 0 0,2 2-22 0 0,-3-4-1 0 0,0-1 1 0 0,0 0-1 0 0,-1 1 1 0 0,1-1-1 0 0,-1 1 1 0 0,1-1 0 0 0,-1 2 0 0 0,-1 33-119 0 0,0-17 63 0 0,1 39 46 0 0,0-44 39 0 0,0 12-29 0 0,0-15 39 0 0,0 8 61 0 0,0 7 84 0 0,0-1-73 0 0,0-10-4 0 0,0-3 42 0 0,-3-13-61 0 0,-10 0 0 0 0,10 0 0 0 0,3 7 28 0 0,0 3-56 0 0,0-7 28 0 0,0-3-2 0 0,0 3-12 0 0,0 10-2 0 0,0-10 0 0 0,0-3 12 0 0,0 0 51 0 0,0 4 22 0 0,0 9 3 0 0,0-13-154 0 0,0 0-1 0 0,0 1 0 0 0,0-1 0 0 0,0 0 0 0 0,0 0 0 0 0,0 1 0 0 0,0-1 0 0 0,0 0 1 0 0,0 1-1 0 0,-1-1 0 0 0,1 0 0 0 0,0 0 0 0 0,0 1 0 0 0,0-1 0 0 0,0 0 1 0 0,0 0-1 0 0,-1 1 0 0 0,1-1 0 0 0,0 0 0 0 0,0 0 0 0 0,0 0 0 0 0,0 1 0 0 0,-1-1 1 0 0,1 0-1 0 0,0 0 0 0 0,0 0-5 0 0,-14 17 26 0 0,8-1-26 0 0,-10-10 0 0 0,-15 11 39 0 0,29-16-22 0 0,-4-2 5 0 0,-1 1 2 0 0,-1 0 8 0 0,-16 0 96 0 0,4 0-118 0 0,-9 0-6 0 0,24 0-17 0 0,-20 0-51 0 0,-92 0-15 0 0,111-1 79 0 0,3 1 0 0 0,-27 17 0 0 0,26-15 1 0 0,-5-1-2 0 0,-14-1 12 0 0,16 0-71 0 0,0 0 40 0 0,6 0-49 0 0,-2 0-99 0 0,1 0 35 0 0,-1 0-40 0 0,3 0-3 0 0,0 0-40 0 0,0 0-72 0 0,0 0 95 0 0,0 0-38 0 0,0 0-40 0 0,0 0-39 0 0,0 0-412 0 0,0 0 104 0 0,0 0-53 0 0,0 0-786 0 0,0 0-614 0 0,0 0-1172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45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6016 0 0,'0'0'133'0'0,"0"0"23"0"0,0 0 11 0 0,0 0 26 0 0,0 0 107 0 0,0 0 48 0 0,0 0 11 0 0,0 0-1 0 0,0 4-4 0 0,0 6-132 0 0,0 2 73 0 0,0 29 873 0 0,0-24-726 0 0,0-9-264 0 0,0 0-43 0 0,0 0-53 0 0,0-2-63 0 0,0 2 146 0 0,0-2-62 0 0,0 0-25 0 0,0 0-42 0 0,0-1 10 0 0,0 2 57 0 0,0 4 83 0 0,0-8-155 0 0,0 0-1 0 0,0 1 0 0 0,1-1 0 0 0,-1 0 1 0 0,1 0-1 0 0,-1 0 0 0 0,1 1-30 0 0,13 9 202 0 0,-11 0-117 0 0,-4 13 108 0 0,1 7 26 0 0,4-10-126 0 0,1-10-58 0 0,4 9 21 0 0,-7-2 39 0 0,-2-11-12 0 0,0-7-46 0 0,0 1-1 0 0,-1 0 1 0 0,2-1 0 0 0,-1 1-1 0 0,0 0 1 0 0,0-1-1 0 0,1 1 1 0 0,0 0-1 0 0,-1-1 1 0 0,2 2-37 0 0,4 6 121 0 0,-5-8-95 0 0,0-1 0 0 0,0 1 0 0 0,0 0 0 0 0,0 0 0 0 0,0 0 0 0 0,0 0 0 0 0,-1 0-1 0 0,1 0 1 0 0,0 0 0 0 0,-1 0 0 0 0,0 0 0 0 0,1 0 0 0 0,-1 0 0 0 0,0 0-26 0 0,0 76 335 0 0,0-58-274 0 0,0-19-56 0 0,0 0-1 0 0,0 0 1 0 0,0 0 0 0 0,0 0-1 0 0,0 0 1 0 0,0 0 0 0 0,0 0-1 0 0,-1 0 1 0 0,1 0 0 0 0,0 0-1 0 0,-1 0 1 0 0,1 0 0 0 0,0 0-1 0 0,-1 1-4 0 0,-7 1-4 0 0,3-3-56 0 0,5 0 60 0 0,-3 0-125 0 0,2 0-143 0 0,1 0-231 0 0,0 0-11 0 0,0 0-2 0 0</inkml:trace>
  <inkml:trace contextRef="#ctx0" brushRef="#br0" timeOffset="398.52">293 20 6296 0 0,'0'0'184'0'0,"0"0"61"0"0,0 0 132 0 0,0 0 58 0 0,0 0 12 0 0,0 0-29 0 0,0 0-122 0 0,0 0-52 0 0,0 0-10 0 0,4 3 0 0 0,9 10 12 0 0,-10-10 2 0 0,-3-3 0 0 0,0 0-11 0 0,0 4-45 0 0,0 9-21 0 0,0-13-168 0 0,0 0 0 0 0,0 0 0 0 0,0 0-1 0 0,0 0 1 0 0,0 0 0 0 0,0 0 0 0 0,0 0 0 0 0,0 1 0 0 0,0-1 0 0 0,0 0 0 0 0,0 0 0 0 0,0 0 0 0 0,0 0 0 0 0,0 0 0 0 0,0 0 0 0 0,0 0 0 0 0,0 0 0 0 0,0 1 0 0 0,0-1 0 0 0,0 0 0 0 0,0 0 0 0 0,0 0-1 0 0,0 0 1 0 0,0 0 0 0 0,0 0 0 0 0,0 0 0 0 0,0 0 0 0 0,0 0 0 0 0,0 1 0 0 0,0-1 0 0 0,0 0 0 0 0,1 0 0 0 0,-1 0 0 0 0,0 0 0 0 0,0 0 0 0 0,0 0 0 0 0,0 0 0 0 0,0 0 0 0 0,0 0 0 0 0,0 0 0 0 0,0 0-1 0 0,0 0 1 0 0,1 0 0 0 0,-1 0 0 0 0,0 0 0 0 0,0 0 0 0 0,0 0 0 0 0,0 0 0 0 0,0 0 0 0 0,0 0 0 0 0,0 0 0 0 0,1 0 0 0 0,-1 0 0 0 0,0 0 0 0 0,0 0 0 0 0,0 0 0 0 0,0 0-3 0 0,1 0 7 0 0,-1 0 1 0 0,1 0-1 0 0,-1 0 1 0 0,1 0-1 0 0,0 0 1 0 0,-1 0-1 0 0,1 0 1 0 0,-1 0-1 0 0,1 0 1 0 0,-1 0-1 0 0,1 1 1 0 0,0-1 0 0 0,-1 0-1 0 0,1 0 1 0 0,-1 1-1 0 0,1-1 1 0 0,-1 0-1 0 0,0 1 1 0 0,1-1-1 0 0,-1 0 1 0 0,1 1-1 0 0,-1-1 1 0 0,1 1-1 0 0,-1-1 1 0 0,0 1-1 0 0,1-1 1 0 0,-1 1 0 0 0,0-1-1 0 0,0 1 1 0 0,1 0-8 0 0,0 21 232 0 0,-1-14-170 0 0,0 5 92 0 0,0 16 191 0 0,1-20-280 0 0,2-1-53 0 0,3 2 37 0 0,-5-9-38 0 0,0 1 0 0 0,0 0 0 0 0,0 0 0 0 0,0-1 0 0 0,0 1 0 0 0,0 0 0 0 0,0 0 0 0 0,-1 0 0 0 0,1 0 0 0 0,-1 0 0 0 0,0 0-1 0 0,1 0 1 0 0,-1 0 0 0 0,0 1-11 0 0,-1 18 84 0 0,0-15-60 0 0,1 1 0 0 0,0 0 1 0 0,0-1-1 0 0,0 1 0 0 0,1-1 0 0 0,0 1 0 0 0,0-1 1 0 0,1 2-25 0 0,4 5 40 0 0,2 10 38 0 0,-6-4 28 0 0,-2 31 197 0 0,0-29-150 0 0,0 2 84 0 0,0 1 110 0 0,1-14-210 0 0,2-2-36 0 0,2 0-19 0 0,3 2-8 0 0,-8-10-70 0 0,0 0-1 0 0,0 0 1 0 0,1 0-1 0 0,-1 0 1 0 0,0 1-1 0 0,0-1 1 0 0,0 0 0 0 0,1 0-1 0 0,-1 0 1 0 0,0 1-1 0 0,0-1 1 0 0,0 0-1 0 0,0 0 1 0 0,1 1-1 0 0,-1-1 1 0 0,0 0-1 0 0,0 0 1 0 0,0 1-1 0 0,0-1 1 0 0,0 0 0 0 0,0 1-1 0 0,0-1 1 0 0,0 0-1 0 0,0 0 1 0 0,0 1-1 0 0,0-1-3 0 0,0 5 64 0 0,0-2-58 0 0,0 4-37 0 0,0-3 48 0 0,0 1 33 0 0,0 0 25 0 0,0 1 37 0 0,0 2 44 0 0,0 1 51 0 0,0-6-127 0 0,0 1-25 0 0,0 9-34 0 0,0-10 33 0 0,0-3-28 0 0,0 0-74 0 0,0 0-36 0 0,0 0-124 0 0,0 0 151 0 0,0 0-9 0 0,0 0-21 0 0,0 0-39 0 0,0 0-15 0 0,0 0-40 0 0,0 0-45 0 0,0 0-51 0 0,0 0-54 0 0,0 0-51 0 0,0 0-45 0 0,0 0-40 0 0,0 0-136 0 0,0 0-40 0 0,0 0-166 0 0,0 0-446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52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98 8496 0 0,'0'0'190'0'0,"0"0"28"0"0,0 0 10 0 0,0 0-74 0 0,0 0-20 0 0,0 0 37 0 0,0 0 134 0 0,0 0 249 0 0,0 0 20 0 0,0 0-33 0 0,0 0-145 0 0,0 0-63 0 0,0 0-11 0 0,0 0-18 0 0,0 0-70 0 0,0 0-36 0 0,0 0-6 0 0,0 0-8 0 0,3 3-35 0 0,-1-1-132 0 0,0-1 0 0 0,-1 1 1 0 0,0 0-1 0 0,1 0 0 0 0,-1 0 0 0 0,0 0 1 0 0,0 0-1 0 0,0 0 0 0 0,0 0 0 0 0,0 0 1 0 0,0 0-1 0 0,-1 0 0 0 0,1 0 0 0 0,-1 0 1 0 0,1 2-18 0 0,-1-1 130 0 0,0 0 12 0 0,0-1-125 0 0,0 0 0 0 0,0 0 0 0 0,1 0 0 0 0,-1 0 1 0 0,1 0-1 0 0,0 0 0 0 0,0 0 0 0 0,-1 0 0 0 0,1-1 1 0 0,0 1-1 0 0,0 0 0 0 0,1 0-17 0 0,-1 0 18 0 0,0 0 1 0 0,1 0-1 0 0,-1 0 1 0 0,0 0-1 0 0,0 1 1 0 0,-1-1-1 0 0,1 0 1 0 0,0 1-1 0 0,-1-1 1 0 0,1 1-1 0 0,-1-1 1 0 0,0 2-19 0 0,0-2 12 0 0,0 0 1 0 0,1 0-1 0 0,-1-1 0 0 0,0 1 1 0 0,1 0-1 0 0,-1 0 1 0 0,1 0-1 0 0,0 0 1 0 0,0 0-1 0 0,-1-1 1 0 0,1 1-1 0 0,0 0 1 0 0,1 0-13 0 0,6 14 74 0 0,-7-9-40 0 0,0 0 0 0 0,0-1 0 0 0,-1 1 0 0 0,0 0 0 0 0,0 5-34 0 0,-1-6 39 0 0,1 1 1 0 0,1 0 0 0 0,-1 0 0 0 0,1 0 0 0 0,1 4-40 0 0,11 15 151 0 0,-6 10 1 0 0,-1-17-78 0 0,2 3 25 0 0,-6-1 16 0 0,-2-6-54 0 0,-1-5-9 0 0,1 0 1 0 0,0 0 0 0 0,1 0 0 0 0,2 10-53 0 0,4-1 67 0 0,0 2 33 0 0,-5 1 38 0 0,-2-12-75 0 0,-1 17 71 0 0,6-9 19 0 0,1-8-68 0 0,1 2 40 0 0,-4 5 43 0 0,-3 38 404 0 0,0-32-406 0 0,2-9-97 0 0,3-11-17 0 0,-4-3-49 0 0,-1 0 1 0 0,1 0 0 0 0,-1 0-1 0 0,0 1 1 0 0,1-1-1 0 0,-1 0 1 0 0,1 0 0 0 0,-1 0-1 0 0,0 1 1 0 0,1-1-1 0 0,-1 0 1 0 0,0 1 0 0 0,1-1-1 0 0,-1 0 1 0 0,0 1-1 0 0,1-1 1 0 0,-1 0 0 0 0,0 1-1 0 0,0-1 1 0 0,1 1-1 0 0,-1-1 1 0 0,0 0 0 0 0,0 1-1 0 0,0-1-3 0 0,2 5 26 0 0,-1 0 0 0 0,-1 0 0 0 0,1 0 0 0 0,-1-1 0 0 0,1 1 0 0 0,-2 4-26 0 0,1 4 65 0 0,0-10-1 0 0,0-3-25 0 0,0 0-98 0 0,0 0-9 0 0,0 0 17 0 0,0 0-22 0 0,0 0-50 0 0,0 0-130 0 0,0 0-233 0 0,0 0 272 0 0,0 0-24 0 0,0 0-66 0 0,0 0 105 0 0,0 0-37 0 0,0 0-39 0 0,0 0-38 0 0,0 0-413 0 0,0 0 107 0 0,0-1-51 0 0,0-1-781 0 0,0-3-609 0 0,0-6-1160 0 0</inkml:trace>
  <inkml:trace contextRef="#ctx0" brushRef="#br0" timeOffset="444.44">20 196 5904 0 0,'0'0'169'0'0,"3"-4"2"0"0,10-12-135 0 0,-7 2 10 0 0,-3 8 23 0 0,0 0 35 0 0,1 1 34 0 0,0 0 35 0 0,-4 5-150 0 0,0 0-1 0 0,0 0 0 0 0,0 0 0 0 0,1-1 0 0 0,-1 1 0 0 0,0 0 1 0 0,0 0-1 0 0,0 0 0 0 0,1-1 0 0 0,-1 1 0 0 0,0 0 0 0 0,0 0 0 0 0,0-1 1 0 0,0 1-1 0 0,0 0 0 0 0,1 0 0 0 0,-1-1 0 0 0,0 1 0 0 0,0 0 1 0 0,0 0-1 0 0,0-1 0 0 0,0 1 0 0 0,0 0 0 0 0,0-1 0 0 0,0 1 0 0 0,0 0-22 0 0,3-13 394 0 0,10-7 334 0 0,5 1 26 0 0,-5 7-311 0 0,-7 6-241 0 0,-1 1-37 0 0,0 1-28 0 0,-1 0 0 0 0,1 1 0 0 0,0-1 0 0 0,0 1 0 0 0,2-1-137 0 0,4-1 205 0 0,-1-1-33 0 0,-3 3-76 0 0,-5 2-64 0 0,-1 1-1 0 0,1-1 0 0 0,0 1 1 0 0,0-1-1 0 0,-1 1 0 0 0,1 0 1 0 0,0 0-1 0 0,0 0 0 0 0,0 0 1 0 0,-1 0-32 0 0,1 0 28 0 0,0 0 1 0 0,0 0-1 0 0,0 0 1 0 0,-1-1-1 0 0,1 1 1 0 0,0 0-1 0 0,0-1 1 0 0,0 1-1 0 0,-1-1 1 0 0,1 1-29 0 0,8-7 93 0 0,-9 6-79 0 0,1 0 0 0 0,0 0-1 0 0,0 0 1 0 0,0 0-1 0 0,0 0 1 0 0,0 0 0 0 0,0 1-1 0 0,0-1 1 0 0,0 0-1 0 0,0 1 1 0 0,0 0 0 0 0,0-1-1 0 0,0 1 1 0 0,0 0-1 0 0,1 0-13 0 0,63 0 216 0 0,-40 0-194 0 0,-4 2 21 0 0,-2 6-26 0 0,0 0-3 0 0,2-6 25 0 0,-11-3-29 0 0,-7 0-10 0 0,-1 1 0 0 0,1 0 0 0 0,0 0 1 0 0,-1 0-1 0 0,1 0 0 0 0,0 0 0 0 0,-1 1 0 0 0,1 0 0 0 0,0-1 0 0 0,-1 2 0 0 0,2-1 0 0 0,-1 1 0 0 0,0 1 0 0 0,1-1 0 0 0,-1 0 0 0 0,1-1 0 0 0,0 1 0 0 0,0-1 0 0 0,-1 0 0 0 0,1 0 0 0 0,0 0 0 0 0,4-1 0 0 0,-7 0 3 0 0,0 0 0 0 0,0 0 1 0 0,0 1-1 0 0,0-1 1 0 0,1 0-1 0 0,-1 1 0 0 0,0-1 1 0 0,0 1-1 0 0,0 0 0 0 0,-1-1 1 0 0,1 1-1 0 0,0 0 1 0 0,0 0-1 0 0,0 1 0 0 0,1 0-3 0 0,6 4 30 0 0,11 0 2 0 0,-16-3-14 0 0,1-1 1 0 0,-1 0-1 0 0,1 0 1 0 0,-1 0-1 0 0,1-1 1 0 0,0 0-1 0 0,0 0 1 0 0,0 0-1 0 0,-1 0 1 0 0,5-1-19 0 0,-6 0 13 0 0,-1 1 1 0 0,1-1-1 0 0,-1 0 1 0 0,1 1-1 0 0,-1-1 1 0 0,1 1-1 0 0,-1 0 1 0 0,2 0-14 0 0,-1 1 27 0 0,-1-1 0 0 0,1 1 0 0 0,0 0 0 0 0,-1-1 0 0 0,1 1 0 0 0,-1 0 1 0 0,0 0-1 0 0,0 1 0 0 0,1-1 0 0 0,0 2-27 0 0,4 7 93 0 0,-4-4-55 0 0,-3-7-29 0 0,0 1 1 0 0,1 0 0 0 0,-1 0-1 0 0,0 0 1 0 0,1-1-1 0 0,-1 1 1 0 0,1 0-1 0 0,-1-1 1 0 0,1 1-1 0 0,-1 0 1 0 0,1-1-1 0 0,0 1 1 0 0,-1 0 0 0 0,1-1-1 0 0,0 1 1 0 0,-1-1-1 0 0,1 0 1 0 0,0 1-1 0 0,0-1 1 0 0,-1 1-1 0 0,1-1 1 0 0,1 0-10 0 0,4 3 39 0 0,-5-2-31 0 0,0-1 1 0 0,0 1 0 0 0,0 0-1 0 0,0 0 1 0 0,0 0 0 0 0,0-1 0 0 0,0 1-1 0 0,0 0 1 0 0,0 0 0 0 0,0 0 0 0 0,0 0-1 0 0,0 1 1 0 0,-1-1 0 0 0,1 0-1 0 0,0 0 1 0 0,-1 0 0 0 0,1 1 0 0 0,-1-1-1 0 0,0 0 1 0 0,1 1-9 0 0,0 3 36 0 0,-1-1-1 0 0,0 1 1 0 0,0 0-1 0 0,0-1 1 0 0,0 3-36 0 0,-1-3 21 0 0,1-1 0 0 0,0 1 0 0 0,0 0-1 0 0,0-1 1 0 0,0 1 0 0 0,1 0 0 0 0,0-1 0 0 0,-1 1 0 0 0,1-1 0 0 0,1 4-21 0 0,11 9 119 0 0,-12-16-115 0 0,-1 0 1 0 0,0 0-1 0 0,0 1 1 0 0,1-1 0 0 0,-1 0-1 0 0,0 0 1 0 0,0 0-1 0 0,0 1 1 0 0,1-1 0 0 0,-1 0-1 0 0,0 0 1 0 0,0 1 0 0 0,0-1-1 0 0,0 0 1 0 0,0 0-1 0 0,0 1 1 0 0,1-1 0 0 0,-1 0-1 0 0,0 0 1 0 0,0 1-1 0 0,0-1 1 0 0,0 0 0 0 0,0 1-1 0 0,0-1 1 0 0,0 0 0 0 0,0 0-5 0 0,-4 15 107 0 0,-9 3-8 0 0,13-18-96 0 0,0 0 0 0 0,0 1 1 0 0,-1-1-1 0 0,1 0 0 0 0,0 0 0 0 0,0 0 0 0 0,0 0 0 0 0,-1 1 0 0 0,1-1 1 0 0,0 0-1 0 0,0 0 0 0 0,0 1 0 0 0,0-1 0 0 0,0 0 0 0 0,0 0 0 0 0,-1 1 0 0 0,1-1 1 0 0,0 0-1 0 0,0 1 0 0 0,0-1 0 0 0,0 0 0 0 0,0 0 0 0 0,0 1 0 0 0,0-1 0 0 0,0 0 1 0 0,0 1-4 0 0,0 2 20 0 0,0 0-10 0 0,1-1 0 0 0,-1 1 0 0 0,-1 0 0 0 0,1 0 0 0 0,0-1 0 0 0,-1 1 0 0 0,1-1 0 0 0,-1 1 0 0 0,0 0 0 0 0,0-1 0 0 0,0 1 0 0 0,0-1 0 0 0,0 0 0 0 0,0 1 0 0 0,-1-1 0 0 0,1 0 0 0 0,-1 0 0 0 0,0 0 0 0 0,1 0 0 0 0,-1 0 0 0 0,0 0 0 0 0,-1 0-10 0 0,-7 9 19 0 0,-17 17 59 0 0,9-15-63 0 0,5-7-15 0 0,10-5 1 0 0,0 1 0 0 0,1-1 0 0 0,-1 0 0 0 0,0 1 1 0 0,1 0-1 0 0,-1 0 0 0 0,1 0 0 0 0,-1 0 0 0 0,1 0-1 0 0,0 0 4 0 0,0 0 0 0 0,-1 0 0 0 0,1 0-1 0 0,-1-1 1 0 0,1 1 0 0 0,-1-1 0 0 0,1 0-1 0 0,-1 0 1 0 0,0 0 0 0 0,0 0 0 0 0,1 0 0 0 0,-1 0-1 0 0,0-1 1 0 0,0 1-4 0 0,-13 3 1 0 0,-30 15-1 0 0,10-6 0 0 0,0-6 0 0 0,10 6 0 0 0,-6-7 0 0 0,16 2-1 0 0,14-7 2 0 0,1 0 1 0 0,-1 0-1 0 0,0 0 0 0 0,0 0 0 0 0,0 0 0 0 0,0 0 0 0 0,0-1 1 0 0,0 1-1 0 0,0-1 0 0 0,0 0 0 0 0,0 1 0 0 0,0-1 0 0 0,0 0 1 0 0,-1 0-2 0 0,-19-1 37 0 0,-36 1 68 0 0,27 4-71 0 0,9 9-24 0 0,20-12-6 0 0,1-1-1 0 0,0 1 0 0 0,-1 0 1 0 0,1-1-1 0 0,-1 1 0 0 0,1-1 1 0 0,-1 0-1 0 0,1 1 0 0 0,-1-1 1 0 0,1 0-1 0 0,-1 0 0 0 0,1 0 1 0 0,-1 0-1 0 0,1 0 0 0 0,-2-1-3 0 0,-28 0-11 0 0,28 1-58 0 0,3 0 1 0 0,0 0 20 0 0,0 0-11 0 0,0 0-36 0 0,0 0-97 0 0,0 0-176 0 0,0 0-14 0 0,0 0-2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51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 6592 0 0,'0'0'149'0'0,"0"0"23"0"0,0 0 11 0 0,0 0-62 0 0,0 0-9 0 0,0 0 42 0 0,0 0 132 0 0,0 0 242 0 0,0 0 16 0 0,0 0-20 0 0,0 0-111 0 0,0 0-49 0 0,0 4-10 0 0,0 9-14 0 0,-1-13-335 0 0,1 0 0 0 0,0 0 0 0 0,0 0 0 0 0,0 0 0 0 0,0 0 0 0 0,0 0 0 0 0,0 0 0 0 0,0 1 0 0 0,0-1 0 0 0,0 0 0 0 0,0 0 0 0 0,0 0 0 0 0,0 0 0 0 0,0 0 0 0 0,0 0 1 0 0,0 0-1 0 0,0 0 0 0 0,0 1 0 0 0,0-1 0 0 0,0 0 0 0 0,0 0 0 0 0,1 0 0 0 0,-1 0 0 0 0,0 0 0 0 0,0 0 0 0 0,0 0 0 0 0,0 0 0 0 0,0 0 0 0 0,0 1 0 0 0,0-1 0 0 0,0 0 0 0 0,0 0 0 0 0,0 0 0 0 0,0 0 1 0 0,0 0-1 0 0,1 0 0 0 0,-1 0 0 0 0,0 0 0 0 0,0 0 0 0 0,0 0 0 0 0,0 0 0 0 0,0 0 0 0 0,0 0 0 0 0,0 0 0 0 0,0 0 0 0 0,1 0 0 0 0,-1 0 0 0 0,0 0 0 0 0,0 0 0 0 0,0 0 0 0 0,0 0 0 0 0,0 0 0 0 0,0 0 1 0 0,0 0-1 0 0,1 0 0 0 0,-1 0 0 0 0,0 0-5 0 0,13 0 260 0 0,-13 0-256 0 0,0 0 1 0 0,0 0-1 0 0,0 0 1 0 0,0 0-1 0 0,0 0 1 0 0,1 0-1 0 0,-1 0 1 0 0,0 0-1 0 0,0 0 1 0 0,0 0-1 0 0,0 0 1 0 0,0 0-1 0 0,0 0 1 0 0,0 0-1 0 0,0 0 1 0 0,1 0-1 0 0,-1 0 0 0 0,0 0 1 0 0,0 0-1 0 0,0 0 1 0 0,0 0-1 0 0,0 0 1 0 0,0 0-1 0 0,0 0 1 0 0,0 0-1 0 0,0 0 1 0 0,1 0-1 0 0,-1 0 1 0 0,0 0-1 0 0,0 0 1 0 0,0 1-1 0 0,0-1 1 0 0,0 0-1 0 0,0 0 1 0 0,0 0-1 0 0,0 0 1 0 0,0 0-1 0 0,0 0 1 0 0,0 0-1 0 0,0 0 1 0 0,0 0-1 0 0,0 1 1 0 0,0-1-1 0 0,0 0 1 0 0,0 0-1 0 0,0 0 1 0 0,0 0-1 0 0,0 0 1 0 0,0 0-1 0 0,0 0 1 0 0,0 0-1 0 0,0 1 1 0 0,0-1-1 0 0,0 0 1 0 0,0 0-1 0 0,0 0 1 0 0,0 0-5 0 0,0 12 137 0 0,0 1 38 0 0,0 33 507 0 0,0-26-414 0 0,0 3-34 0 0,2-3-84 0 0,5-2-39 0 0,1 3-16 0 0,-5 2 29 0 0,-4-1-37 0 0,1 45 229 0 0,4-46-247 0 0,9 5 35 0 0,-12-20-84 0 0,0-1 1 0 0,0 0 0 0 0,-1 0 0 0 0,0 1-1 0 0,0 3-20 0 0,0-4 22 0 0,0 1 0 0 0,0-1-1 0 0,1 0 1 0 0,0 1 0 0 0,0 3-22 0 0,12 17 124 0 0,-11-19-93 0 0,0 0 0 0 0,-1 0 0 0 0,0 0 0 0 0,-1 0 0 0 0,0 0 1 0 0,0 5-32 0 0,-1 14 107 0 0,0-7 0 0 0,1-1 38 0 0,0-14-118 0 0,0 0-1 0 0,0 0 0 0 0,1 0 1 0 0,0 0-1 0 0,0-1 1 0 0,0 1-1 0 0,1 2-26 0 0,8 17 165 0 0,-6-8-35 0 0,-4 33 368 0 0,-1-33-340 0 0,1-13-387 0 0,0 0 102 0 0,0 0 86 0 0,0 1 74 0 0,0-1 46 0 0,0 0 38 0 0,0 11 605 0 0,0-10-568 0 0,0 0-56 0 0,0 1-76 0 0,0-1-97 0 0,0-1-39 0 0,0 0-58 0 0,0 0-65 0 0,0-1-70 0 0,0 1-7 0 0,0-1-57 0 0,0 0-60 0 0,0 1-63 0 0,0-1-68 0 0,0 0-71 0 0,0-1-73 0 0,0 1-79 0 0,0-6-1199 0 0,0-6-1125 0 0</inkml:trace>
  <inkml:trace contextRef="#ctx0" brushRef="#br0" timeOffset="423.34">59 118 5456 0 0,'0'0'158'0'0,"0"0"-33"0"0,0 0 9 0 0,0 0 62 0 0,0 0 180 0 0,0 0 327 0 0,0 0 29 0 0,0 0-300 0 0,0 0-171 0 0,0 0-36 0 0,0 0 66 0 0,0 0 153 0 0,0 0-17 0 0,0 0-13 0 0,0 0-39 0 0,3 0-20 0 0,-1 0-276 0 0,3 0-4 0 0,-2 0 11 0 0,0 0 80 0 0,-1 0-40 0 0,0 0 35 0 0,1 3 134 0 0,10 10-27 0 0,-13-12-258 0 0,0-1 0 0 0,0 0 0 0 0,1 0 0 0 0,-1 1 0 0 0,0-1 1 0 0,0 0-1 0 0,0 0 0 0 0,1 0 0 0 0,-1 0 0 0 0,0 1 0 0 0,0-1 0 0 0,1 0 1 0 0,-1 0-1 0 0,0 0 0 0 0,0 0 0 0 0,1 0 0 0 0,-1 0 0 0 0,0 1 1 0 0,0-1-1 0 0,1 0 0 0 0,-1 0 0 0 0,0 0 0 0 0,1 0 0 0 0,-1 0 0 0 0,0 0 1 0 0,0 0-11 0 0,1 0 10 0 0,0-1 0 0 0,-1 1 0 0 0,1 0 0 0 0,-1 0-1 0 0,1 0 1 0 0,-1 0 0 0 0,1 1 0 0 0,-1-1 0 0 0,1 0 0 0 0,-1 0 0 0 0,1 0 0 0 0,-1 0 0 0 0,1 0 0 0 0,-1 1 0 0 0,1-1 0 0 0,-1 0 0 0 0,1 0 0 0 0,-1 1 0 0 0,0-1 0 0 0,1 0 0 0 0,-1 1 0 0 0,1-1 0 0 0,-1 1 0 0 0,0-1 0 0 0,1 0 0 0 0,-1 1 0 0 0,0-1 0 0 0,0 1 0 0 0,1-1 0 0 0,-1 1 0 0 0,0-1-10 0 0,6 9 120 0 0,10-3 33 0 0,-5 2-76 0 0,-7-5-31 0 0,-1 1 18 0 0,2 1 33 0 0,5 6-12 0 0,-4-4-37 0 0,1 0 0 0 0,-1-1 0 0 0,1 0 0 0 0,0 0 1 0 0,5 3-49 0 0,8 4 103 0 0,-3 8-29 0 0,5 7 21 0 0,1-6-3 0 0,-12-13-27 0 0,-1 1 0 0 0,0 1 0 0 0,0-1 0 0 0,4 9-65 0 0,45 73 280 0 0,-43-70-192 0 0,-10-9-29 0 0,-5-10-44 0 0,0 0 1 0 0,1 0-1 0 0,-1-1 0 0 0,1 1 0 0 0,0 0 0 0 0,0-1 0 0 0,0 1 0 0 0,0-1 1 0 0,0 0-16 0 0,21 22 235 0 0,13 11 190 0 0,-17-15-208 0 0,-3-1-94 0 0,-13-13-100 0 0,-2-5-18 0 0,-1 0 1 0 0,0 0-1 0 0,1-1 0 0 0,-1 1 0 0 0,0 0 0 0 0,1 0 0 0 0,-1-1 0 0 0,1 1 0 0 0,-1 0 1 0 0,1-1-1 0 0,0 1 0 0 0,-1 0 0 0 0,1-1 0 0 0,0 1 0 0 0,-1-1 0 0 0,1 1 0 0 0,0-1 1 0 0,-1 0-1 0 0,1 1 0 0 0,0-1 0 0 0,0 0 0 0 0,0 1-5 0 0,5 2 20 0 0,-3-1-7 0 0,1 0 1 0 0,-1 0 0 0 0,0 1 0 0 0,0-1 0 0 0,0 1-1 0 0,-1 0-13 0 0,14 10 83 0 0,-15-12-73 0 0,0-1 0 0 0,1 1 0 0 0,-1 0 1 0 0,0-1-1 0 0,1 1 0 0 0,-1-1 0 0 0,0 1 1 0 0,1-1-1 0 0,-1 0 0 0 0,1 0 0 0 0,-1 1 0 0 0,2-1-10 0 0,-3 0 5 0 0,0 0-1 0 0,0 0 0 0 0,1 0 1 0 0,-1 0-1 0 0,0 0 0 0 0,0 0 1 0 0,1 0-1 0 0,-1 0 0 0 0,0 0 1 0 0,1 0-1 0 0,-1 0 0 0 0,0 0 1 0 0,0 0-1 0 0,1 1 0 0 0,-1-1 0 0 0,0 0 1 0 0,0 0-1 0 0,1 0 0 0 0,-1 0 1 0 0,0 1-1 0 0,0-1 0 0 0,0 0 1 0 0,1 0-1 0 0,-1 0 0 0 0,0 1 1 0 0,0-1-6 0 0,16 13 107 0 0,1-7-29 0 0,-12 3-33 0 0,-1-3-6 0 0,13-4 76 0 0,-17-2-109 0 0,1 0 0 0 0,0 0 1 0 0,0 0-1 0 0,0 0 0 0 0,0 0 0 0 0,0 0 0 0 0,-1 0 0 0 0,1 0 1 0 0,0 1-1 0 0,0-1 0 0 0,0 0 0 0 0,-1 1 0 0 0,1-1 0 0 0,0 1 0 0 0,0-1-5 0 0,-1 1 6 0 0,1-1-1 0 0,-1 1 0 0 0,0 0 0 0 0,1 0 0 0 0,-1 0 0 0 0,0-1 1 0 0,0 1-1 0 0,1 0 0 0 0,-1 0 0 0 0,0 0 0 0 0,0 0 0 0 0,0-1 1 0 0,0 1-1 0 0,0 0 0 0 0,0 0-5 0 0,0-1 0 0 0,0 3 72 0 0,0-3 13 0 0,0 0-55 0 0,0 0-55 0 0,0 0-52 0 0,0 0-103 0 0,0 0-147 0 0,0 0 246 0 0,0 0-4 0 0,0 0-21 0 0,0 0-43 0 0,0 0-16 0 0,0 0-44 0 0,0 0-50 0 0,0 0-56 0 0,0 0-60 0 0,0 0-57 0 0,0 0-49 0 0,0 0-45 0 0,0 0-153 0 0,0 0-44 0 0,0 0-185 0 0,0 0-502 0 0</inkml:trace>
  <inkml:trace contextRef="#ctx0" brushRef="#br0" timeOffset="902.18">684 1 6016 0 0,'0'0'133'0'0,"0"0"23"0"0,0 0 11 0 0,0 0 26 0 0,0 0 107 0 0,0 0 48 0 0,0 0 11 0 0,0 0 3 0 0,0 0 12 0 0,0 0 2 0 0,0 0 0 0 0,0 0-10 0 0,0 0-39 0 0,0 0-20 0 0,0 0-3 0 0,0 0-8 0 0,0 0-32 0 0,0 3-10 0 0,0 9 10 0 0,0 1-36 0 0,0 13 134 0 0,0-5-161 0 0,0 0-50 0 0,0 20 45 0 0,0-39-189 0 0,1 0 1 0 0,-1 0 0 0 0,0-1 0 0 0,1 1 0 0 0,-1 0 0 0 0,1 0-1 0 0,-1 0 1 0 0,1 0 0 0 0,0 0 0 0 0,0-1 0 0 0,0 1-1 0 0,0 0 1 0 0,0 0-8 0 0,7 14 68 0 0,-5-1-29 0 0,-2 5 51 0 0,-1 49 284 0 0,-1-43-246 0 0,1-2 15 0 0,0-5-57 0 0,0 42 42 0 0,0-56-126 0 0,0 0 0 0 0,0 0 0 0 0,1 0 0 0 0,-1-1 1 0 0,2 5-3 0 0,11 17 30 0 0,-9-10 25 0 0,-4-7 12 0 0,0-2 9 0 0,-1 3 40 0 0,1 2-73 0 0,0 3 43 0 0,0 1 40 0 0,0 1 34 0 0,0 20 255 0 0,0 0 99 0 0,0-30-427 0 0,0 24 250 0 0,1-22-257 0 0,2-4-48 0 0,-3-5-30 0 0,1 1 0 0 0,0-1 0 0 0,0 1 0 0 0,-1-1 1 0 0,1 0-1 0 0,0 1 0 0 0,0-1 0 0 0,0 0 1 0 0,0 0-1 0 0,-1 0 0 0 0,1 0 0 0 0,0 0 0 0 0,0 0 1 0 0,0 0-1 0 0,0 0-2 0 0,-1 0 0 0 0,3 0 81 0 0,-3 0-5 0 0,0 2-247 0 0,0-1 70 0 0,0 0 61 0 0,0 0 52 0 0,0 0 122 0 0,0 2 389 0 0,0-2-410 0 0,0 0-70 0 0,0-1-61 0 0,0 1-40 0 0,0-1-45 0 0,0 1-50 0 0,0-1-74 0 0,0 1-72 0 0,0 0-78 0 0,0 0-85 0 0,0-1-93 0 0,0 1-98 0 0,0 1-107 0 0,0-1-113 0 0,0-1-1175 0 0,0 0-1165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7:56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449 1 5784 0 0,'0'0'132'0'0,"0"0"17"0"0,0 0 10 0 0,0 0-50 0 0,0 0 2 0 0,0 0 51 0 0,0 0 148 0 0,0 0 272 0 0,0 0 24 0 0,0 0-36 0 0,0 0-154 0 0,0 0-61 0 0,-3 0-16 0 0,1 0-276 0 0,-4 0 73 0 0,-11 1 237 0 0,11 0-296 0 0,1 1-40 0 0,-11 11 117 0 0,16-13-148 0 0,0 0-1 0 0,0 0 1 0 0,-1 1 0 0 0,1-1 0 0 0,0 0 0 0 0,0 0 0 0 0,0 0-1 0 0,-1 1 1 0 0,1-1 0 0 0,0 0 0 0 0,0 0 0 0 0,0 0 0 0 0,-1 0 0 0 0,1 0-1 0 0,0 0 1 0 0,-1 1 0 0 0,1-1 0 0 0,0 0 0 0 0,0 0 0 0 0,-1 0-1 0 0,1 0 1 0 0,0 0 0 0 0,0 0 0 0 0,-1 0 0 0 0,1 0 0 0 0,0 0-6 0 0,-5 0 58 0 0,2-1-31 0 0,0 1 0 0 0,0 0 1 0 0,0 0-1 0 0,0 0 0 0 0,0 1 1 0 0,0-1-1 0 0,0 1 0 0 0,1 0 1 0 0,-3 0-28 0 0,-5 5 73 0 0,8-5-57 0 0,0 1 1 0 0,1-1 0 0 0,-1 0-1 0 0,0 0 1 0 0,0-1-1 0 0,0 1 1 0 0,0 0-1 0 0,0 0 1 0 0,0-1 0 0 0,0 1-1 0 0,0-1 1 0 0,0 0-1 0 0,0 0 1 0 0,0 0-17 0 0,-7 0 72 0 0,6 0-46 0 0,1 0-1 0 0,-1 0 1 0 0,0 0-1 0 0,1 0 1 0 0,-1 0-1 0 0,0 0 0 0 0,1 1 1 0 0,-1 0-1 0 0,0-1 1 0 0,0 2-26 0 0,-7 4 80 0 0,8-5-63 0 0,0 0 1 0 0,0 0-1 0 0,1 0 1 0 0,-1 0-1 0 0,0 0 0 0 0,0 0 1 0 0,0 0-1 0 0,0-1 1 0 0,0 1-1 0 0,0-1 0 0 0,0 0 1 0 0,0 1-1 0 0,0-1 1 0 0,0 0-18 0 0,-12 2 76 0 0,-2 6-8 0 0,14-7-59 0 0,1 0-1 0 0,-1 0 0 0 0,0 0 0 0 0,0 0 1 0 0,0 0-1 0 0,-1 0 0 0 0,1-1 0 0 0,0 1 1 0 0,0 0-1 0 0,0-1 0 0 0,0 0 0 0 0,-1 0 1 0 0,1 0-9 0 0,1 0 4 0 0,0 0 0 0 0,0 0 0 0 0,1 0 0 0 0,-1 0 0 0 0,0 0 0 0 0,0 1 0 0 0,0-1 0 0 0,0 0 0 0 0,1 0 0 0 0,-1 0 0 0 0,0 1-1 0 0,0-1 1 0 0,0 1 0 0 0,1-1 0 0 0,-1 0 0 0 0,0 1 0 0 0,0-1 0 0 0,1 1 0 0 0,-1-1 0 0 0,1 1 0 0 0,-1 0 0 0 0,0-1 0 0 0,1 1 0 0 0,-1 0 0 0 0,1-1 0 0 0,-1 1-4 0 0,1 0 4 0 0,-1 0 0 0 0,1-1-1 0 0,-1 1 1 0 0,1 0 0 0 0,-1-1 0 0 0,1 1-1 0 0,-1-1 1 0 0,0 1 0 0 0,1 0-1 0 0,-1-1 1 0 0,0 0 0 0 0,1 1-1 0 0,-1-1 1 0 0,0 1 0 0 0,0-1 0 0 0,0 0-1 0 0,1 0 1 0 0,-1 1 0 0 0,0-1-1 0 0,0 0 1 0 0,0 0 0 0 0,0 0 0 0 0,1 0-1 0 0,-1 0 1 0 0,0 0 0 0 0,0 0-4 0 0,-15 0 64 0 0,15 0-61 0 0,1 0 0 0 0,0 0 0 0 0,-1 0 0 0 0,1 0-1 0 0,0 0 1 0 0,0 0 0 0 0,-1 0 0 0 0,1 0 0 0 0,0 0 0 0 0,-1 0 0 0 0,1 0 0 0 0,0 1 0 0 0,0-1 0 0 0,-1 0 0 0 0,1 0 0 0 0,0 0 0 0 0,0 0 0 0 0,0 0 0 0 0,-1 1 0 0 0,1-1 0 0 0,0 0 0 0 0,0 0 0 0 0,0 0 0 0 0,-1 1 0 0 0,1-1 0 0 0,0 0-3 0 0,-13 13 133 0 0,10-9 25 0 0,-4-4 26 0 0,-12 0 124 0 0,12 0-178 0 0,1 0 48 0 0,6 3-45 0 0,0 10-118 0 0,0-10-42 0 0,0-3 116 0 0,-4 0 11 0 0,-9 0-14 0 0,13 0-85 0 0,0 0 0 0 0,0 0 0 0 0,0 0 0 0 0,0 0 0 0 0,0 0 0 0 0,0 0 0 0 0,0 0 0 0 0,0 0 0 0 0,-1 0 0 0 0,1 0 0 0 0,0 0 0 0 0,0 0 0 0 0,0 0 0 0 0,0 0 0 0 0,0 0 0 0 0,0 0 0 0 0,0 0 0 0 0,-1 0 0 0 0,1 0 0 0 0,0 0 0 0 0,0 0 0 0 0,0 0 0 0 0,0 0 0 0 0,0 0 0 0 0,0 0 0 0 0,0 0 0 0 0,0 0 0 0 0,0 0 0 0 0,0 1 0 0 0,-1-1 0 0 0,1 0 0 0 0,0 0 0 0 0,0 0 0 0 0,0 0 0 0 0,0 0 0 0 0,0 0 0 0 0,0 0 0 0 0,0 0 0 0 0,0 0 0 0 0,0 1 0 0 0,0-1 0 0 0,0 0 0 0 0,0 0 0 0 0,0 0 0 0 0,0 0 0 0 0,0 0 0 0 0,0 0 0 0 0,0 0 0 0 0,0 0 0 0 0,0 1 0 0 0,0-1 0 0 0,0 0 0 0 0,0 0 0 0 0,0 0 0 0 0,0 0 0 0 0,0 0 0 0 0,0 0-1 0 0,0 13 21 0 0,0-13-20 0 0,0 1 0 0 0,0-1-1 0 0,0 0 1 0 0,0 0 0 0 0,0 0 0 0 0,0 0-1 0 0,0 0 1 0 0,0 0 0 0 0,0 0 0 0 0,0 0-1 0 0,0 1 1 0 0,0-1 0 0 0,0 0 0 0 0,0 0-1 0 0,0 0 1 0 0,0 0 0 0 0,0 0 0 0 0,0 0-1 0 0,0 0 1 0 0,0 0 0 0 0,0 1 0 0 0,0-1-1 0 0,0 0 1 0 0,0 0 0 0 0,0 0 0 0 0,0 0-1 0 0,0 0 1 0 0,0 0 0 0 0,0 0 0 0 0,0 0-1 0 0,0 0 1 0 0,-1 0 0 0 0,1 1 0 0 0,0-1-1 0 0,0 0 1 0 0,0 0 0 0 0,0 0 0 0 0,0 0-1 0 0,0 0 1 0 0,0 0 0 0 0,0 0 0 0 0,0 0-1 0 0,-1 0 1 0 0,1 0 0 0 0,0 0 0 0 0,0 0-1 0 0,0 0 1 0 0,0 0 0 0 0,0 0 0 0 0,0 0-1 0 0,0 0 1 0 0,-1 0 0 0 0,1 0 0 0 0,0 0-1 0 0,0 0 1 0 0,0 0 0 0 0,0 0-1 0 0,-1 0 1 0 0,0 0-1 0 0,0 0 1 0 0,0 0 0 0 0,1 0-1 0 0,-1 0 1 0 0,0 0 0 0 0,0 0 0 0 0,0 0-1 0 0,0 1 1 0 0,1-1 0 0 0,-1 0-1 0 0,0 1 1 0 0,0-1 0 0 0,1 0 0 0 0,-1 1-1 0 0,0 0 1 0 0,1 0 0 0 0,-1 0 0 0 0,1 0 0 0 0,0 0 0 0 0,-1 0 0 0 0,1 0 1 0 0,0 0-1 0 0,0 0 0 0 0,-1 0 0 0 0,1 0 0 0 0,0 0 0 0 0,0 0 0 0 0,0 0 1 0 0,1 1-2 0 0,-1 11 30 0 0,0 21 156 0 0,0-3-130 0 0,0 8-43 0 0,0-30 13 0 0,0-6-21 0 0,0-1 1 0 0,0 1-1 0 0,0 0 1 0 0,0 0-1 0 0,0-1 0 0 0,0 1 1 0 0,-1 0-1 0 0,0-1 1 0 0,1 1-1 0 0,-2 0-5 0 0,-4 7 26 0 0,5-8-22 0 0,0 0 0 0 0,0 0 0 0 0,0-1 0 0 0,0 1-1 0 0,0 0 1 0 0,0 0 0 0 0,0 0 0 0 0,1 0 0 0 0,-1 0 0 0 0,1 0-1 0 0,0 0 1 0 0,-1 0 0 0 0,1 0 0 0 0,0 1-4 0 0,0 36 87 0 0,0 0 46 0 0,0 88 434 0 0,0-73-349 0 0,0 2-69 0 0,0-28-115 0 0,0 0-35 0 0,0-26 1 0 0,0 0 0 0 0,0 0 0 0 0,1 0 0 0 0,-1 0 0 0 0,1-1 0 0 0,-1 1 0 0 0,1 0 0 0 0,0 0 0 0 0,-1 0 0 0 0,1 0 0 0 0,0-1 0 0 0,0 1 0 0 0,0 0 0 0 0,7 14 0 0 0,-6-4 0 0 0,0 0 0 0 0,-1 0 0 0 0,-1 0 0 0 0,0 0 0 0 0,-1 1 0 0 0,1 5 0 0 0,0 44-88 0 0,0 0 94 0 0,-1-51 15 0 0,0-8-12 0 0,1 1 1 0 0,0 0 0 0 0,0-1-1 0 0,0 1 1 0 0,0 0 0 0 0,0 0-1 0 0,1-1 1 0 0,-1 1 0 0 0,1-1-1 0 0,0 1 1 0 0,1 0-10 0 0,0 1 10 0 0,1-1 0 0 0,-1 1 0 0 0,0-1 0 0 0,-1 1 1 0 0,1 0-1 0 0,-1-1 0 0 0,0 1 0 0 0,0 0 0 0 0,0 0 0 0 0,-1 4-10 0 0,0 31 111 0 0,0 40 16 0 0,0-78-123 0 0,0-1 0 0 0,0 0 1 0 0,0 1-1 0 0,0-1 0 0 0,0 1 1 0 0,1-1-1 0 0,-1 1 0 0 0,0-1 1 0 0,1 0-1 0 0,-1 1 0 0 0,1-1 1 0 0,-1 0-1 0 0,1 0 0 0 0,0 1 1 0 0,-1-1-1 0 0,1 0 0 0 0,1 1-4 0 0,6 13 7 0 0,-7-9-7 0 0,0 0 0 0 0,0 0 0 0 0,-1 0 0 0 0,1 0 0 0 0,-1 2 0 0 0,0 4 1 0 0,0 35 62 0 0,0-26-13 0 0,0 32-32 0 0,0-10 41 0 0,0-36-58 0 0,0 1 4 0 0,0 16 43 0 0,0 74-27 0 0,-1-89 0 0 0,1-7-18 0 0,0 1 0 0 0,0 0 1 0 0,0-1-1 0 0,0 1 0 0 0,0 0 0 0 0,1-1 1 0 0,-1 1-1 0 0,1 0 0 0 0,0-1 0 0 0,0 2-3 0 0,5 6 0 0 0,-5-8 0 0 0,0-1 0 0 0,1 1 0 0 0,-1 0 0 0 0,-1 0 0 0 0,1 0 0 0 0,0 0 0 0 0,0 0 0 0 0,-1 0 0 0 0,1 0 0 0 0,-1 0 0 0 0,1 0 0 0 0,-1 0 0 0 0,0 0 0 0 0,0 0 0 0 0,0 37 0 0 0,0-25 3 0 0,0 11 48 0 0,0 14-29 0 0,0-19 38 0 0,0-4 14 0 0,0-13 2 0 0,0 1-10 0 0,0 9-2 0 0,0-10 0 0 0,0-3 0 0 0,3 3-10 0 0,14 14-44 0 0,13 13-12 0 0,-18-18 58 0 0,1 4-46 0 0,-6 0-10 0 0,-7-15 1 0 0,1-1 0 0 0,0 1 0 0 0,0-1-1 0 0,-1 0 1 0 0,1 1 0 0 0,0-1-1 0 0,0 0 1 0 0,0 0 0 0 0,0 1 0 0 0,-1-1-1 0 0,1 0 1 0 0,0 0 0 0 0,0 0-1 0 0,0 0 1 0 0,0 0-1 0 0,2 0 53 0 0,-3 3 1 0 0,0-2-53 0 0,0 0-1 0 0,0 0 1 0 0,0-1 0 0 0,0 1-1 0 0,0 0 1 0 0,0 0 0 0 0,0 0-1 0 0,1 0 1 0 0,-1-1 0 0 0,0 1 0 0 0,1 0-1 0 0,-1 0 1 0 0,0-1 0 0 0,1 1-1 0 0,-1 0 0 0 0,13 5 0 0 0,-9 3 0 0 0,-4-9 0 0 0,0 1 0 0 0,0-1 0 0 0,0 0 0 0 0,0 0 0 0 0,0 1 0 0 0,0-1 0 0 0,0 0 0 0 0,0 0 0 0 0,1 1 0 0 0,-1-1 0 0 0,0 0 0 0 0,0 0 0 0 0,0 0 0 0 0,0 1 0 0 0,0-1 0 0 0,0 0 0 0 0,0 0 0 0 0,1 0 0 0 0,-1 0 0 0 0,0 1 0 0 0,0-1 0 0 0,0 0 0 0 0,0 0 0 0 0,1 0 0 0 0,-1 0 0 0 0,0 0 0 0 0,0 1 0 0 0,1-1 0 0 0,-1 0 0 0 0,0 0 0 0 0,0 0 0 0 0,0 0 0 0 0,1 0 0 0 0,-1 0 0 0 0,0 0 0 0 0,0 0 0 0 0,34 2 0 0 0,83-2 0 0 0,59 0 0 0 0,-174 0 1 0 0,0 0-1 0 0,0-1 0 0 0,0 1 0 0 0,1-1 0 0 0,-1 1 0 0 0,0-1 0 0 0,0 0 1 0 0,0 1-1 0 0,0-1 0 0 0,0 0 0 0 0,0 0 0 0 0,0-1 0 0 0,0 1 0 0 0,11-6 35 0 0,3 4 70 0 0,-2 3 31 0 0,2 0-85 0 0,0 0-80 0 0,-1 0-60 0 0,-1 0-42 0 0,-11 0 41 0 0,-3 0 154 0 0,4 0 61 0 0,0 0-80 0 0,14 0 133 0 0,-12 0-158 0 0,-2 0-50 0 0,-1 0-75 0 0,-3 0-14 0 0,4 0-6 0 0,9 0-23 0 0,-13 0 145 0 0,0 0 1 0 0,0 0-1 0 0,0 0 0 0 0,0 0 0 0 0,0 0 0 0 0,0 0 1 0 0,1 0-1 0 0,-1 1 0 0 0,0-1 0 0 0,0 0 1 0 0,0 0-1 0 0,0 0 0 0 0,0 0 0 0 0,0-1 0 0 0,0 1 1 0 0,0 0-1 0 0,1 0 0 0 0,-1 0 0 0 0,0 0 0 0 0,0 0 1 0 0,0 0-1 0 0,0 0 0 0 0,0 0 0 0 0,0 0 1 0 0,0 0-1 0 0,0 0 0 0 0,0 0 0 0 0,1 0 0 0 0,-1 0 1 0 0,0 0-1 0 0,0 0 0 0 0,0 0 0 0 0,0-1 1 0 0,0 1-1 0 0,0 0 0 0 0,0 0 0 0 0,0 0 0 0 0,0 0 1 0 0,0 0-1 0 0,0 0 0 0 0,0 0 0 0 0,0 0 0 0 0,0-1 1 0 0,0 1-1 0 0,0 0 0 0 0,0 0 0 0 0,0 0 1 0 0,0 0-1 0 0,0 0 0 0 0,0 0 0 0 0,0 0 0 0 0,0 0 1 0 0,0-1-1 0 0,0 1 0 0 0,0 0 0 0 0,0 0 1 0 0,0 0 1 0 0,0-2 30 0 0,0 0-42 0 0,0 0-40 0 0,1 1-43 0 0,-1-1-43 0 0,1 1-43 0 0,0 0-45 0 0,0 0-46 0 0,0 0-46 0 0,0 0-47 0 0,1 0-48 0 0,0 1-49 0 0,0-1-50 0 0,0 1-50 0 0,1 0-52 0 0,0 0-52 0 0,4 0-1397 0 0,5 0-1173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8T14:08:00.0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98 6880 0 0,'0'0'157'0'0,"0"0"23"0"0,0 0 11 0 0,0 0 33 0 0,0 0 136 0 0,0 0 65 0 0,4 0 14 0 0,1 0-317 0 0,2 0 34 0 0,40 0 950 0 0,-39 0-908 0 0,0 0-47 0 0,-8 0-136 0 0,1 0 0 0 0,0 0 0 0 0,0 0 0 0 0,0 0 0 0 0,0 0 0 0 0,0 0 0 0 0,-1 0 0 0 0,1 0 0 0 0,0-1 0 0 0,0 1 0 0 0,0 0 0 0 0,-1 0 0 0 0,1-1 1 0 0,0 1-1 0 0,0-1 0 0 0,-1 1 0 0 0,1-1 0 0 0,0 1 0 0 0,-1-1 0 0 0,1 1 0 0 0,0-1 0 0 0,-1 0 0 0 0,1 1 0 0 0,-1-1 0 0 0,1 0 0 0 0,-1 0-15 0 0,1 1 14 0 0,-1-1 0 0 0,1 0 0 0 0,-1 1 0 0 0,1-1 0 0 0,-1 0 0 0 0,1 1 0 0 0,-1-1 0 0 0,1 1 0 0 0,0-1 0 0 0,-1 1 0 0 0,1-1 0 0 0,0 1 0 0 0,0-1 0 0 0,-1 1 0 0 0,1 0 0 0 0,0-1 0 0 0,0 1 0 0 0,0 0 0 0 0,0 0 0 0 0,-1 0 0 0 0,1 0 0 0 0,0 0 0 0 0,0 0 0 0 0,0 0 0 0 0,0 0 0 0 0,0 0-14 0 0,15 0 225 0 0,-16 0-219 0 0,1 0 0 0 0,-1 0 1 0 0,0 0-1 0 0,0 0 0 0 0,1 0 1 0 0,-1 0-1 0 0,0 0 0 0 0,1 0 0 0 0,-1-1 1 0 0,0 1-1 0 0,0 0 0 0 0,1 0 0 0 0,-1 0 1 0 0,0 0-1 0 0,0 0 0 0 0,1 0 0 0 0,-1-1 1 0 0,0 1-1 0 0,0 0 0 0 0,0 0 0 0 0,1 0 1 0 0,-1-1-1 0 0,0 1 0 0 0,0 0 0 0 0,0 0 1 0 0,0-1-7 0 0,2 0 15 0 0,-1 0 0 0 0,1-1 0 0 0,0 1 0 0 0,-1 0 0 0 0,1 0 0 0 0,0 0 0 0 0,0 0 1 0 0,-1 0-1 0 0,1 0 0 0 0,0 0 0 0 0,2 0-15 0 0,11-1 115 0 0,6 1 62 0 0,-10-1-133 0 0,-8 1-40 0 0,-1 0 1 0 0,1-1 0 0 0,-1 1 0 0 0,1-1-1 0 0,-1 1 1 0 0,0-1 0 0 0,0 0 0 0 0,1 0-5 0 0,-3 2 2 0 0,0-1 1 0 0,0 1-1 0 0,0 0 0 0 0,0 0 1 0 0,1 0-1 0 0,-1-1 1 0 0,0 1-1 0 0,0 0 1 0 0,1 0-1 0 0,-1 0 1 0 0,0-1-1 0 0,0 1 1 0 0,1 0-1 0 0,-1 0 1 0 0,0 0-1 0 0,0 0 0 0 0,1 0 1 0 0,-1 0-1 0 0,0 0 1 0 0,0 0-1 0 0,1 0 1 0 0,-1 0-1 0 0,0 0 1 0 0,1 0-1 0 0,-1 0 1 0 0,0 0-3 0 0,2-1 1 0 0,1 1 1 0 0,-1-1 0 0 0,0 1 0 0 0,0-1 0 0 0,0 0-1 0 0,0 1 1 0 0,0-1 0 0 0,0 0 0 0 0,0 0-1 0 0,0-1 1 0 0,0 1 0 0 0,0 0 0 0 0,0-1 0 0 0,-1 1-1 0 0,2-2-1 0 0,-3 3 2 0 0,0 0 0 0 0,0 0-1 0 0,0-1 1 0 0,1 1-1 0 0,-1 0 1 0 0,0 0 0 0 0,0 0-1 0 0,0-1 1 0 0,1 1 0 0 0,-1 0-1 0 0,0 0 1 0 0,0 0 0 0 0,1 0-1 0 0,-1 0 1 0 0,0-1 0 0 0,0 1-1 0 0,1 0 1 0 0,-1 0-1 0 0,0 0 1 0 0,0 0 0 0 0,1 0-1 0 0,-1 0 1 0 0,0 0 0 0 0,1 0-1 0 0,-1 0 1 0 0,0 0-2 0 0,13 0 21 0 0,-6 0 22 0 0,6 0-22 0 0,-13 0-20 0 0,0 0 0 0 0,0 0 0 0 0,0 0-1 0 0,0 0 1 0 0,0 0 0 0 0,1 0 0 0 0,-1 0-1 0 0,0 0 1 0 0,0 0 0 0 0,0 0 0 0 0,0 0-1 0 0,0 0 1 0 0,0 0 0 0 0,0 0 0 0 0,0 0-1 0 0,1 0 1 0 0,-1 0 0 0 0,0 0 0 0 0,0 0-1 0 0,0 0 1 0 0,0 0 0 0 0,0 0 0 0 0,0 0-1 0 0,0 0 1 0 0,0 0 0 0 0,0 0 0 0 0,1 0-1 0 0,-1 0 1 0 0,0 1 0 0 0,0-1 0 0 0,0 0-1 0 0,0 0 1 0 0,0 0 0 0 0,0 0 0 0 0,0 0-1 0 0,0 0 1 0 0,0 0 0 0 0,0 0-1 0 0,0 0 1 0 0,0 1 0 0 0,0-1 0 0 0,0 0-1 0 0,0 0 1 0 0,0 0 0 0 0,0 0 0 0 0,0 0-1 0 0,0 0 1 0 0,0 0 0 0 0,0 0 0 0 0,0 1-1 0 0,0-1 1 0 0,0 0 0 0 0,0 0 0 0 0,0 0-1 0 0,0 0 1 0 0,0 0 0 0 0,0 0-1 0 0,0 13 23 0 0,0-12-21 0 0,0-1 0 0 0,0 0 0 0 0,0 0 1 0 0,0 1-1 0 0,0-1 0 0 0,0 0 0 0 0,0 1 1 0 0,0-1-1 0 0,0 0 0 0 0,0 0 0 0 0,1 1 1 0 0,-1-1-1 0 0,0 0 0 0 0,0 0 0 0 0,0 1 1 0 0,0-1-1 0 0,0 0 0 0 0,1 0 0 0 0,-1 1 1 0 0,0-1-1 0 0,0 0 0 0 0,0 0 1 0 0,1 0-1 0 0,-1 1 0 0 0,0-1 0 0 0,0 0-2 0 0,2 1 8 0 0,-1 0-6 0 0,0 0 0 0 0,0-1 0 0 0,0 1 0 0 0,0 0 0 0 0,-1 0 0 0 0,1 0 0 0 0,0 0 0 0 0,0 0 1 0 0,0 1-1 0 0,-1-1 0 0 0,1 0 0 0 0,-1 0 0 0 0,1 0 0 0 0,-1 1 0 0 0,1-1 0 0 0,-1 0 0 0 0,0 1 0 0 0,1-1 0 0 0,-1 0 0 0 0,0 0 0 0 0,0 1 0 0 0,0-1 0 0 0,0 0 0 0 0,0 1 0 0 0,-1-1 1 0 0,1 0-1 0 0,0 1 0 0 0,-1 0-2 0 0,-15 33 43 0 0,15-34-42 0 0,1 0 1 0 0,0-1-1 0 0,0 1 0 0 0,0 0 1 0 0,-1-1-1 0 0,1 1 1 0 0,0 0-1 0 0,0 0 0 0 0,0-1 1 0 0,0 1-1 0 0,0 0 1 0 0,0 0-1 0 0,0-1 0 0 0,1 1 1 0 0,-1 0-2 0 0,1 10 10 0 0,-1-2 11 0 0,1-6-16 0 0,-1-1-1 0 0,0 1 0 0 0,0 0 0 0 0,0-1 1 0 0,-1 1-1 0 0,1 0 0 0 0,0-1 1 0 0,-1 1-1 0 0,0 0 0 0 0,0 0-4 0 0,-5 7 21 0 0,5-8-17 0 0,-1 0-1 0 0,1 0 0 0 0,0-1 0 0 0,0 1 0 0 0,0 0 0 0 0,1 0 0 0 0,-1 0 0 0 0,0 0 0 0 0,1 0 0 0 0,-1 0 0 0 0,1 0 0 0 0,0 0 0 0 0,0 0 0 0 0,0 0-3 0 0,-1 1 4 0 0,1-1 0 0 0,0 0 1 0 0,0 0-1 0 0,-1 0 0 0 0,1 1 0 0 0,-1-1 0 0 0,0 0 0 0 0,0 0 0 0 0,0 0 0 0 0,0 0 0 0 0,0 0 1 0 0,0 0-1 0 0,0 0-4 0 0,-1 0 4 0 0,1-1 0 0 0,0 1 0 0 0,0 0 0 0 0,0 0 0 0 0,0 0 0 0 0,1 1 0 0 0,-1-1 0 0 0,0 0 1 0 0,1 0-1 0 0,0 0 0 0 0,-1 0 0 0 0,1 1 0 0 0,0-1-4 0 0,0 0 1 0 0,0 0-1 0 0,0 0 1 0 0,-1 0 0 0 0,1 0 0 0 0,-1 0-1 0 0,1 0 1 0 0,-1 0 0 0 0,0 0 0 0 0,0 0-1 0 0,0 0 1 0 0,0 0 0 0 0,0 0 0 0 0,0-1-1 0 0,0 1 0 0 0,-5 8 1 0 0,-1 10-1 0 0,1-10 0 0 0,5-9 0 0 0,0 1 0 0 0,0 0 0 0 0,0 0 0 0 0,0-1 0 0 0,0 1 0 0 0,0 0 0 0 0,0 0 0 0 0,1 0 0 0 0,-1 0 0 0 0,1 0 0 0 0,-1 0 0 0 0,1 0 0 0 0,0 0 0 0 0,0 1 0 0 0,1 3 0 0 0,-2-4 0 0 0,-15 29 0 0 0,13-26 9 0 0,2 1-24 0 0,1 3 62 0 0,0 7 66 0 0,0-13-43 0 0,0-3-6 0 0,0 0 0 0 0,0 0 6 0 0,0 0 29 0 0,0 0 12 0 0,4-3 1 0 0,9-10-32 0 0,-13 12-83 0 0,0 1 1 0 0,0 0 0 0 0,0 0 0 0 0,0-1 0 0 0,1 1 0 0 0,-1 0 0 0 0,0 0 0 0 0,0 0 0 0 0,1 0 0 0 0,-1-1-1 0 0,0 1 1 0 0,0 0 0 0 0,1 0 0 0 0,-1 0 0 0 0,0 0 0 0 0,0 0 0 0 0,1 0 0 0 0,-1-1 0 0 0,0 1 0 0 0,0 0-1 0 0,1 0 1 0 0,-1 0 0 0 0,0 0 0 0 0,1 0 0 0 0,-1 0 0 0 0,0 0 2 0 0,13 0-115 0 0,-13 0 110 0 0,1 0 1 0 0,-1 0-1 0 0,0 0 0 0 0,1 0 0 0 0,-1 0 0 0 0,0 0 0 0 0,0 0 0 0 0,1 1 0 0 0,-1-1 1 0 0,0 0-1 0 0,1 0 0 0 0,-1 0 0 0 0,0 0 0 0 0,0 0 0 0 0,1 0 0 0 0,-1 1 0 0 0,0-1 1 0 0,0 0-1 0 0,0 0 0 0 0,1 0 0 0 0,-1 0 0 0 0,0 1 0 0 0,0-1 0 0 0,0 0 0 0 0,1 0 1 0 0,-1 1 4 0 0,16 12-107 0 0,4-7 86 0 0,-19-5 22 0 0,0 0 0 0 0,1 0 1 0 0,-1 0-1 0 0,1 0 0 0 0,-1 0 1 0 0,0 0-1 0 0,0 1 0 0 0,0-1 1 0 0,0 0-1 0 0,0 1 0 0 0,0-1 1 0 0,1 1-2 0 0,2 7 28 0 0,-4-9-24 0 0,0 1 1 0 0,0-1 0 0 0,0 1 0 0 0,0-1-1 0 0,1 1 1 0 0,-1 0 0 0 0,0-1 0 0 0,0 1 0 0 0,1-1-1 0 0,-1 1 1 0 0,0-1 0 0 0,1 0 0 0 0,-1 1-1 0 0,0-1 1 0 0,1 1 0 0 0,-1-1 0 0 0,1 1 0 0 0,-1-1-1 0 0,1 0 1 0 0,-1 0 0 0 0,1 1 0 0 0,-1-1-1 0 0,1 0 1 0 0,-1 0 0 0 0,1 1 0 0 0,-1-1 0 0 0,1 0-1 0 0,0 0 1 0 0,-1 0 0 0 0,1 0 0 0 0,-1 0-1 0 0,1 0 1 0 0,0 0 0 0 0,-1 0 0 0 0,1 0 0 0 0,-1 0-5 0 0,0 0 2 0 0,1 0 0 0 0,-1 0 0 0 0,0 0 0 0 0,0 0 0 0 0,0 0 0 0 0,0 0 0 0 0,0 0 0 0 0,0 0 1 0 0,0 0-1 0 0,0 0 0 0 0,1 0 0 0 0,-1 0 0 0 0,0 0 0 0 0,0 0 0 0 0,0 0 0 0 0,0 0 0 0 0,0 0 0 0 0,0 0 1 0 0,0 0-1 0 0,0 0 0 0 0,1 0 0 0 0,-1 0 0 0 0,0 0 0 0 0,0 0 0 0 0,0 0 0 0 0,0 0 0 0 0,0 0 1 0 0,0 0-1 0 0,0 0 0 0 0,0 1 0 0 0,0-1 0 0 0,0 0 0 0 0,1 0 0 0 0,-1 0 0 0 0,0 0 0 0 0,0 0 0 0 0,0 0 1 0 0,0 0-1 0 0,0 0 0 0 0,0 0 0 0 0,0 1 0 0 0,0-1 0 0 0,0 0 0 0 0,0 0 0 0 0,0 0 0 0 0,0 0 1 0 0,0 0-1 0 0,0 0 0 0 0,0 0 0 0 0,0 0 0 0 0,0 1 0 0 0,0-1 0 0 0,0 0 0 0 0,0 0 0 0 0,0 0 0 0 0,0 0 1 0 0,0 0-3 0 0,-1 4 42 0 0,1 12 23 0 0,0-15-64 0 0,0 0 0 0 0,0 0 0 0 0,1 0 0 0 0,-1 0 0 0 0,0 0 0 0 0,0 0 0 0 0,0 0 0 0 0,1-1 0 0 0,-1 1 0 0 0,0 0 0 0 0,1 0 0 0 0,-1 0 0 0 0,1 0-1 0 0,6 3 0 0 0,-6-4 0 0 0,-1 0 0 0 0,0 0 0 0 0,1 1 0 0 0,-1-1 0 0 0,1 0 0 0 0,-1 0 0 0 0,1 0 0 0 0,-1 1 0 0 0,0-1 0 0 0,1 0 0 0 0,-1 0 0 0 0,1 1 0 0 0,-1-1 0 0 0,0 0 0 0 0,1 1 0 0 0,-1-1 0 0 0,0 1 0 0 0,0-1 0 0 0,1 0 0 0 0,-1 1 0 0 0,0-1 0 0 0,0 1 0 0 0,0-1 0 0 0,1 1 0 0 0,-1-1 0 0 0,0 0 0 0 0,0 1 0 0 0,0-1 0 0 0,0 1 0 0 0,0-1 0 0 0,0 1 0 0 0,0-1 0 0 0,0 1 0 0 0,0-1 0 0 0,0 1 0 0 0,0-1 0 0 0,0 1 0 0 0,0-1 0 0 0,0 1 0 0 0,-1-1 0 0 0,1 0 0 0 0,0 1 0 0 0,0-1 0 0 0,-1 1 0 0 0,1-1 0 0 0,0 0 0 0 0,0 1 0 0 0,-1-1 0 0 0,1 1 0 0 0,-13 15 17 0 0,13-16-14 0 0,-1 0 0 0 0,1 0 0 0 0,0 1 1 0 0,0-1-1 0 0,0 0 0 0 0,-1 0 0 0 0,1 0 0 0 0,0 1 1 0 0,0-1-1 0 0,0 0 0 0 0,-1 0 0 0 0,1 1 0 0 0,0-1 0 0 0,0 0 1 0 0,0 0-1 0 0,0 1 0 0 0,0-1 0 0 0,0 0 0 0 0,0 0 1 0 0,0 1-1 0 0,0-1 0 0 0,0 0 0 0 0,0 0 0 0 0,0 1 0 0 0,0-1 1 0 0,0 0-4 0 0,0 5 32 0 0,-1 18 141 0 0,-2-15-146 0 0,-10 9 66 0 0,10-14 10 0 0,0 0 1 0 0,-13 13-3 0 0,-4 1-12 0 0,18-17-82 0 0,1 1 0 0 0,-1-1 0 0 0,0 1-1 0 0,0-1 1 0 0,1 1 0 0 0,-1-1 0 0 0,0 0 0 0 0,0 0-1 0 0,0 0 1 0 0,0 0-7 0 0,2 0 0 0 0,-1 0 2 0 0,0 0 0 0 0,0 0-1 0 0,0 0 1 0 0,0 0 0 0 0,0 0 0 0 0,0 0-1 0 0,0 0 1 0 0,0 0 0 0 0,0 1-1 0 0,0-1 1 0 0,0 0 0 0 0,0 1 0 0 0,0-1-1 0 0,-1 1-1 0 0,-4 12 43 0 0,6-13-43 0 0,-1 1 0 0 0,1-1 1 0 0,0 0-1 0 0,0 0 0 0 0,0 1 1 0 0,-1-1-1 0 0,1 0 0 0 0,0 0 1 0 0,0 0-1 0 0,-1 0 0 0 0,1 1 0 0 0,0-1 1 0 0,0 0-1 0 0,-1 0 0 0 0,1 0 1 0 0,0 0-1 0 0,0 0 0 0 0,-1 0 1 0 0,1 0-1 0 0,0 0 0 0 0,-1 0 0 0 0,1 1 1 0 0,0-1-1 0 0,-1 0 0 0 0,1-1 1 0 0,0 1-1 0 0,0 0 0 0 0,-1 0 1 0 0,1 0-1 0 0,0 0 0 0 0,-1 0 0 0 0,1 0 1 0 0,0 0-1 0 0,0 0 0 0 0,-1-1 0 0 0,-5-7 2 0 0,2 1 7 0 0,-3 4 23 0 0,1 3-74 0 0,0 0-53 0 0,4 0-97 0 0,0 0 72 0 0,1 0 61 0 0,-1-1 51 0 0,0 1 99 0 0,-1-2 292 0 0,2 1-333 0 0,1-1-81 0 0,-1 1-114 0 0,1 0 20 0 0,0 0-40 0 0,0 0-43 0 0,-1 0-47 0 0,1 0-52 0 0,0 0-54 0 0,0 0-197 0 0,-1-1-108 0 0,1 0-115 0 0,-1 0-125 0 0,1 2-829 0 0,0 0-984 0 0</inkml:trace>
  <inkml:trace contextRef="#ctx0" brushRef="#br0" timeOffset="845.38">567 157 5728 0 0,'0'0'166'0'0,"3"-3"-6"0"0,10-14-126 0 0,-10 6-15 0 0,-2 6 48 0 0,-1 2 74 0 0,3 0 162 0 0,-1 1-181 0 0,0 0-55 0 0,1-1 4 0 0,-2 1-8 0 0,1 1 39 0 0,0-1 19 0 0,0 0 40 0 0,0-1 46 0 0,1 0 53 0 0,10-13 324 0 0,-9 8-361 0 0,-4 7-201 0 0,0 0-1 0 0,1 1 1 0 0,-1-1-1 0 0,0 1 1 0 0,0-1-1 0 0,0 1 1 0 0,1-1 0 0 0,-1 1-1 0 0,0-1 1 0 0,1 1-1 0 0,-1-1 1 0 0,0 1 0 0 0,1-1-1 0 0,-1 1 1 0 0,0-1-1 0 0,1 1 1 0 0,-1 0-1 0 0,1-1 1 0 0,-1 1 0 0 0,1 0-1 0 0,-1-1 1 0 0,1 1-1 0 0,-1 0 1 0 0,1 0-1 0 0,0 0 1 0 0,-1-1 0 0 0,1 1-1 0 0,-1 0 1 0 0,1 0-1 0 0,-1 0 1 0 0,1 0-1 0 0,0 0 1 0 0,-1 0 0 0 0,1 0-1 0 0,-1 0 1 0 0,1 0-22 0 0,-1 0 18 0 0,1 0 1 0 0,-1 0-1 0 0,0 0 1 0 0,0 0-1 0 0,1 0 0 0 0,-1 0 1 0 0,0 0-1 0 0,1 0 1 0 0,-1 0-1 0 0,0 0 1 0 0,0 0-1 0 0,1 0 1 0 0,-1-1-1 0 0,0 1 1 0 0,0 0-1 0 0,1 0 1 0 0,-1 0-1 0 0,0 0 0 0 0,0 0 1 0 0,0-1-1 0 0,1 1 1 0 0,-1 0-1 0 0,0 0 1 0 0,0-1-1 0 0,0 1 1 0 0,0 0-19 0 0,14-13 464 0 0,-14 13-449 0 0,0-1 0 0 0,0 1 0 0 0,0 0 0 0 0,0 0 1 0 0,1 0-1 0 0,-1-1 0 0 0,0 1 0 0 0,0 0 0 0 0,0 0 0 0 0,1 0 1 0 0,-1-1-1 0 0,0 1 0 0 0,0 0 0 0 0,1 0 0 0 0,-1 0 1 0 0,0 0-1 0 0,0 0 0 0 0,1 0 0 0 0,-1 0 0 0 0,0 0 0 0 0,1 0 1 0 0,-1 0-1 0 0,0 0 0 0 0,0 0 0 0 0,1 0 0 0 0,-1 0-15 0 0,1 0 21 0 0,-1 0 0 0 0,1 0 1 0 0,0-1-1 0 0,0 1 0 0 0,-1 0 0 0 0,1 0 0 0 0,0 0 0 0 0,-1 0 0 0 0,1-1 0 0 0,0 1 0 0 0,-1 0 0 0 0,1-1 0 0 0,0 1 0 0 0,-1 0 0 0 0,1-1 0 0 0,-1 1 0 0 0,1-1 0 0 0,-1 1 0 0 0,1-1 1 0 0,-1 1-1 0 0,1-1 0 0 0,-1 1 0 0 0,1-1 0 0 0,-1 0-21 0 0,1 0 21 0 0,-1 0-1 0 0,1 0 1 0 0,0 1 0 0 0,-1-1-1 0 0,1 0 1 0 0,-1 1 0 0 0,1-1 0 0 0,0 0-1 0 0,0 1 1 0 0,-1-1 0 0 0,1 1 0 0 0,0-1-1 0 0,0 1 1 0 0,0 0 0 0 0,0-1 0 0 0,-1 1-1 0 0,1 0 1 0 0,0 0 0 0 0,0-1 0 0 0,0 1-1 0 0,0 0 1 0 0,0 0 0 0 0,0 0 0 0 0,0 0-1 0 0,0 0-20 0 0,25 0 242 0 0,-16 0-182 0 0,-10 0-58 0 0,0 0 0 0 0,1 0 0 0 0,-1 0 0 0 0,0 0 0 0 0,0 0 0 0 0,1 0 0 0 0,-1 0 0 0 0,0 0 0 0 0,0 0 0 0 0,1 0 0 0 0,-1 0 0 0 0,0 0 0 0 0,1-1 0 0 0,-1 1 0 0 0,0 0 0 0 0,0 0 0 0 0,0 0 1 0 0,1 0-1 0 0,-1-1 0 0 0,0 1 0 0 0,0 0 0 0 0,0 0 0 0 0,1 0 0 0 0,-1-1 0 0 0,0 1 0 0 0,0 0-2 0 0,16-13 27 0 0,-14 12-18 0 0,-1 1-1 0 0,1-1 1 0 0,-1 1 0 0 0,1-1 0 0 0,-1 1 0 0 0,1 0 0 0 0,-1 0 0 0 0,1 0 0 0 0,1 0-9 0 0,7 0 92 0 0,3 0-88 0 0,-12-1-4 0 0,0 1 1 0 0,0 0 0 0 0,0 0 0 0 0,0 0-1 0 0,0 0 1 0 0,0 1 0 0 0,0-1 0 0 0,0 0-1 0 0,0 0 1 0 0,0 1 0 0 0,0-1 0 0 0,0 0 0 0 0,0 1-1 0 0,1 0 0 0 0,4 12 43 0 0,-3-12-42 0 0,-1 0 1 0 0,1-1-1 0 0,-1 1 0 0 0,1 0 0 0 0,0-1 1 0 0,-1 0-1 0 0,1 1 0 0 0,2-1-1 0 0,5-2 65 0 0,-7 5-12 0 0,2 1-44 0 0,-4-2-12 0 0,3 7 18 0 0,6 12 39 0 0,-3-11-22 0 0,-6-9-31 0 0,-1-1 1 0 0,1 1-1 0 0,0 0 1 0 0,-1-1-1 0 0,1 1 1 0 0,-1 0-1 0 0,1-1 1 0 0,-1 1-1 0 0,0 0 1 0 0,1 0-1 0 0,-1 0 1 0 0,0 0-1 0 0,0-1 0 0 0,1 1 0 0 0,1 37 74 0 0,-1-26-33 0 0,-1-8-40 0 0,1-1 0 0 0,-1 1 0 0 0,0-1 0 0 0,0 1 0 0 0,0-1 0 0 0,-1 1 0 0 0,1-1 0 0 0,-1 1 0 0 0,0-1 0 0 0,1 1 0 0 0,-2 0-2 0 0,-11 3 10 0 0,6 9 33 0 0,1-6-34 0 0,5-9-9 0 0,0 1 0 0 0,0 0 0 0 0,0 0 0 0 0,0 0 1 0 0,0-1-1 0 0,0 1 0 0 0,0 0 0 0 0,1 0 0 0 0,-1 0 0 0 0,1 0 0 0 0,0 1 0 0 0,-1-1 0 0 0,1 0 1 0 0,0 0-1 0 0,0 1 0 0 0,0 4 6 0 0,-1 1 0 0 0,0-1 1 0 0,-1 0-1 0 0,0 0 1 0 0,0-1-1 0 0,0 1 0 0 0,-1 0 1 0 0,0-1-1 0 0,0 1 1 0 0,-1-1-7 0 0,-9 14 0 0 0,7-1 0 0 0,-7 1 0 0 0,6-1 0 0 0,-6 1 10 0 0,7-1 33 0 0,-7 1-32 0 0,6-1-11 0 0,-6 1 0 0 0,7 0 0 0 0,-11-1 10 0 0,1 1 33 0 0,15-19-42 0 0,1 1 0 0 0,-1 0 0 0 0,1-1 0 0 0,-1 1 0 0 0,1 0 0 0 0,0 0 0 0 0,0 0 0 0 0,0-1 1 0 0,0 1-1 0 0,0 0-1 0 0,0-1 0 0 0,0 0 0 0 0,0 0 0 0 0,0 0 0 0 0,0 0 0 0 0,0 0 0 0 0,0 0 0 0 0,-1 0 0 0 0,1 0 0 0 0,0 0 0 0 0,0 0 0 0 0,-1 0 0 0 0,1 0 0 0 0,-1 0 0 0 0,1 0 0 0 0,-1 0 0 0 0,0-1-1 0 0,1 1 0 0 0,-1-1 1 0 0,1 1-1 0 0,-1-1 0 0 0,0 0 0 0 0,1 1 0 0 0,-1-1 0 0 0,1 0 0 0 0,-1 0 0 0 0,0 0 0 0 0,0 1 0 0 0,1-1 0 0 0,-1 0 0 0 0,0 0 0 0 0,1 0 0 0 0,-1 0 1 0 0,0 0-1 0 0,1 0 1 0 0,-1 0-2 0 0,1 0 1 0 0,0 0 0 0 0,0 0 0 0 0,0-1 0 0 0,0 1 0 0 0,0 0 0 0 0,0 0 0 0 0,0 0 0 0 0,0 0-1 0 0,-1 0 1 0 0,1 0 0 0 0,0 0 0 0 0,0 0 0 0 0,0 0 0 0 0,0 0 0 0 0,0 0 0 0 0,0 0-1 0 0,0 1 1 0 0,0-1 0 0 0,-1 0 0 0 0,1 0 0 0 0,0 0 0 0 0,0 0 0 0 0,0 0 0 0 0,0 0-1 0 0,0 0 1 0 0,0 0 0 0 0,0 0 0 0 0,0 0 0 0 0,0 0 0 0 0,0 0 0 0 0,-1 0 0 0 0,1 0-1 0 0,0 1 1 0 0,0-1 0 0 0,0 0 0 0 0,0 0 0 0 0,0 0 0 0 0,0 0 0 0 0,0 0 0 0 0,0 0-1 0 0,0 0 1 0 0,0 0 0 0 0,0 1 0 0 0,0-1 0 0 0,0 0 0 0 0,0 0 0 0 0,0 0 0 0 0,0 0-1 0 0,0 0 1 0 0,0 0 0 0 0,0 0 0 0 0,0 0 0 0 0,0 1 0 0 0,0-1 0 0 0,0 0 0 0 0,0 0 1 0 0,0 4-11 0 0,0 3 6 0 0,0 15 34 0 0,0-19 126 0 0,-3 0 61 0 0,-10 10 9 0 0,10-10-22 0 0,3-3-110 0 0,0 0-24 0 0,0 0-3 0 0,0 0-2 0 0,0 0 2 0 0,0 0 12 0 0,0 0 2 0 0,0 0 0 0 0,0 0-3 0 0,0 0-10 0 0,7 0-6 0 0,25 0-58 0 0,-24 1-3 0 0,-6-1 0 0 0,0 0 0 0 0,0 0 0 0 0,0 0 0 0 0,0 0 0 0 0,0 0 0 0 0,0 0 0 0 0,0 0 0 0 0,0-1 0 0 0,0 1 0 0 0,0-1 0 0 0,0 0 0 0 0,2 0 0 0 0,2-12 0 0 0,-4 11 4 0 0,6 0-7 0 0,18 3 62 0 0,-20-1-51 0 0,53 0 65 0 0,52 0-14 0 0,-72 0-59 0 0,-37 0 1 0 0,0 0 0 0 0,-1 0 0 0 0,1 0 0 0 0,0-1 0 0 0,0 1 0 0 0,-1 0 0 0 0,1-1 0 0 0,0 1 0 0 0,0-1 0 0 0,-1 1-1 0 0,16-14 55 0 0,-17 14-53 0 0,0 0 0 0 0,0 0 1 0 0,0 0-1 0 0,1-1 0 0 0,-1 1 0 0 0,0 0 1 0 0,0 0-1 0 0,0 0 0 0 0,1-1 0 0 0,-1 1 1 0 0,0 0-1 0 0,0 0 0 0 0,1 0 0 0 0,-1 0 1 0 0,0 0-1 0 0,0-1 0 0 0,1 1 1 0 0,-1 0-1 0 0,0 0 0 0 0,0 0 0 0 0,1 0 1 0 0,-1 0-1 0 0,0 0 0 0 0,1 0 0 0 0,-1 0 1 0 0,0 0-3 0 0,7 0 5 0 0,-1 0-42 0 0,-3 0-59 0 0,-2 0-43 0 0,-1 0-200 0 0,0 0 184 0 0,0 0-27 0 0,0 0-57 0 0,0 0-109 0 0,0 0-127 0 0,0 0-115 0 0,0 0 87 0 0,0 0-44 0 0,0 0-638 0 0,0 0-499 0 0,0 0-950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3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6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9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9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834F1-70D4-4663-B165-75F9AD2C6336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4C7AA-7BEA-465E-9DBB-E05AAB30E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92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6.png"/><Relationship Id="rId42" Type="http://schemas.openxmlformats.org/officeDocument/2006/relationships/customXml" Target="../ink/ink20.xml"/><Relationship Id="rId47" Type="http://schemas.openxmlformats.org/officeDocument/2006/relationships/image" Target="../media/image39.png"/><Relationship Id="rId63" Type="http://schemas.openxmlformats.org/officeDocument/2006/relationships/image" Target="../media/image47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60.png"/><Relationship Id="rId16" Type="http://schemas.openxmlformats.org/officeDocument/2006/relationships/customXml" Target="../ink/ink7.xml"/><Relationship Id="rId107" Type="http://schemas.openxmlformats.org/officeDocument/2006/relationships/image" Target="../media/image69.png"/><Relationship Id="rId11" Type="http://schemas.openxmlformats.org/officeDocument/2006/relationships/image" Target="../media/image21.png"/><Relationship Id="rId32" Type="http://schemas.openxmlformats.org/officeDocument/2006/relationships/customXml" Target="../ink/ink15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55.png"/><Relationship Id="rId102" Type="http://schemas.openxmlformats.org/officeDocument/2006/relationships/customXml" Target="../ink/ink50.xml"/><Relationship Id="rId5" Type="http://schemas.openxmlformats.org/officeDocument/2006/relationships/image" Target="../media/image18.png"/><Relationship Id="rId90" Type="http://schemas.openxmlformats.org/officeDocument/2006/relationships/customXml" Target="../ink/ink44.xml"/><Relationship Id="rId95" Type="http://schemas.openxmlformats.org/officeDocument/2006/relationships/image" Target="../media/image63.png"/><Relationship Id="rId22" Type="http://schemas.openxmlformats.org/officeDocument/2006/relationships/customXml" Target="../ink/ink10.xml"/><Relationship Id="rId27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50.png"/><Relationship Id="rId80" Type="http://schemas.openxmlformats.org/officeDocument/2006/relationships/customXml" Target="../ink/ink39.xml"/><Relationship Id="rId85" Type="http://schemas.openxmlformats.org/officeDocument/2006/relationships/image" Target="../media/image58.png"/><Relationship Id="rId12" Type="http://schemas.openxmlformats.org/officeDocument/2006/relationships/customXml" Target="../ink/ink5.xml"/><Relationship Id="rId17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customXml" Target="../ink/ink18.xml"/><Relationship Id="rId59" Type="http://schemas.openxmlformats.org/officeDocument/2006/relationships/image" Target="../media/image45.png"/><Relationship Id="rId103" Type="http://schemas.openxmlformats.org/officeDocument/2006/relationships/image" Target="../media/image67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53.png"/><Relationship Id="rId91" Type="http://schemas.openxmlformats.org/officeDocument/2006/relationships/image" Target="../media/image61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6" Type="http://schemas.openxmlformats.org/officeDocument/2006/relationships/customXml" Target="../ink/ink52.xml"/><Relationship Id="rId10" Type="http://schemas.openxmlformats.org/officeDocument/2006/relationships/customXml" Target="../ink/ink4.xml"/><Relationship Id="rId31" Type="http://schemas.openxmlformats.org/officeDocument/2006/relationships/image" Target="../media/image31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38.xml"/><Relationship Id="rId81" Type="http://schemas.openxmlformats.org/officeDocument/2006/relationships/image" Target="../media/image56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8.xml"/><Relationship Id="rId39" Type="http://schemas.openxmlformats.org/officeDocument/2006/relationships/image" Target="../media/image35.png"/><Relationship Id="rId109" Type="http://schemas.openxmlformats.org/officeDocument/2006/relationships/image" Target="../media/image70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3.png"/><Relationship Id="rId76" Type="http://schemas.openxmlformats.org/officeDocument/2006/relationships/customXml" Target="../ink/ink37.xml"/><Relationship Id="rId97" Type="http://schemas.openxmlformats.org/officeDocument/2006/relationships/image" Target="../media/image64.png"/><Relationship Id="rId104" Type="http://schemas.openxmlformats.org/officeDocument/2006/relationships/customXml" Target="../ink/ink51.xml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30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38.png"/><Relationship Id="rId66" Type="http://schemas.openxmlformats.org/officeDocument/2006/relationships/customXml" Target="../ink/ink32.xml"/><Relationship Id="rId87" Type="http://schemas.openxmlformats.org/officeDocument/2006/relationships/image" Target="../media/image59.png"/><Relationship Id="rId110" Type="http://schemas.openxmlformats.org/officeDocument/2006/relationships/customXml" Target="../ink/ink54.xml"/><Relationship Id="rId61" Type="http://schemas.openxmlformats.org/officeDocument/2006/relationships/image" Target="../media/image46.png"/><Relationship Id="rId82" Type="http://schemas.openxmlformats.org/officeDocument/2006/relationships/customXml" Target="../ink/ink40.xml"/><Relationship Id="rId19" Type="http://schemas.openxmlformats.org/officeDocument/2006/relationships/image" Target="../media/image25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3.png"/><Relationship Id="rId56" Type="http://schemas.openxmlformats.org/officeDocument/2006/relationships/customXml" Target="../ink/ink27.xml"/><Relationship Id="rId77" Type="http://schemas.openxmlformats.org/officeDocument/2006/relationships/image" Target="../media/image54.png"/><Relationship Id="rId100" Type="http://schemas.openxmlformats.org/officeDocument/2006/relationships/customXml" Target="../ink/ink49.xml"/><Relationship Id="rId105" Type="http://schemas.openxmlformats.org/officeDocument/2006/relationships/image" Target="../media/image68.png"/><Relationship Id="rId8" Type="http://schemas.openxmlformats.org/officeDocument/2006/relationships/customXml" Target="../ink/ink3.xml"/><Relationship Id="rId51" Type="http://schemas.openxmlformats.org/officeDocument/2006/relationships/image" Target="../media/image41.png"/><Relationship Id="rId72" Type="http://schemas.openxmlformats.org/officeDocument/2006/relationships/customXml" Target="../ink/ink35.xml"/><Relationship Id="rId93" Type="http://schemas.openxmlformats.org/officeDocument/2006/relationships/image" Target="../media/image62.png"/><Relationship Id="rId98" Type="http://schemas.openxmlformats.org/officeDocument/2006/relationships/customXml" Target="../ink/ink48.xml"/><Relationship Id="rId25" Type="http://schemas.openxmlformats.org/officeDocument/2006/relationships/image" Target="../media/image28.png"/><Relationship Id="rId46" Type="http://schemas.openxmlformats.org/officeDocument/2006/relationships/customXml" Target="../ink/ink22.xml"/><Relationship Id="rId67" Type="http://schemas.openxmlformats.org/officeDocument/2006/relationships/image" Target="../media/image49.png"/><Relationship Id="rId20" Type="http://schemas.openxmlformats.org/officeDocument/2006/relationships/customXml" Target="../ink/ink9.xml"/><Relationship Id="rId41" Type="http://schemas.openxmlformats.org/officeDocument/2006/relationships/image" Target="../media/image36.png"/><Relationship Id="rId62" Type="http://schemas.openxmlformats.org/officeDocument/2006/relationships/customXml" Target="../ink/ink30.xml"/><Relationship Id="rId83" Type="http://schemas.openxmlformats.org/officeDocument/2006/relationships/image" Target="../media/image57.png"/><Relationship Id="rId88" Type="http://schemas.openxmlformats.org/officeDocument/2006/relationships/customXml" Target="../ink/ink43.xml"/><Relationship Id="rId111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.xml"/><Relationship Id="rId21" Type="http://schemas.openxmlformats.org/officeDocument/2006/relationships/image" Target="../media/image81.png"/><Relationship Id="rId42" Type="http://schemas.openxmlformats.org/officeDocument/2006/relationships/customXml" Target="../ink/ink74.xml"/><Relationship Id="rId47" Type="http://schemas.openxmlformats.org/officeDocument/2006/relationships/image" Target="../media/image94.png"/><Relationship Id="rId63" Type="http://schemas.openxmlformats.org/officeDocument/2006/relationships/image" Target="../media/image102.png"/><Relationship Id="rId68" Type="http://schemas.openxmlformats.org/officeDocument/2006/relationships/customXml" Target="../ink/ink87.xml"/><Relationship Id="rId84" Type="http://schemas.openxmlformats.org/officeDocument/2006/relationships/customXml" Target="../ink/ink95.xml"/><Relationship Id="rId89" Type="http://schemas.openxmlformats.org/officeDocument/2006/relationships/image" Target="../media/image115.png"/><Relationship Id="rId112" Type="http://schemas.openxmlformats.org/officeDocument/2006/relationships/customXml" Target="../ink/ink109.xml"/><Relationship Id="rId16" Type="http://schemas.openxmlformats.org/officeDocument/2006/relationships/customXml" Target="../ink/ink61.xml"/><Relationship Id="rId107" Type="http://schemas.openxmlformats.org/officeDocument/2006/relationships/image" Target="../media/image124.png"/><Relationship Id="rId11" Type="http://schemas.openxmlformats.org/officeDocument/2006/relationships/image" Target="../media/image76.png"/><Relationship Id="rId32" Type="http://schemas.openxmlformats.org/officeDocument/2006/relationships/customXml" Target="../ink/ink69.xml"/><Relationship Id="rId37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customXml" Target="../ink/ink82.xml"/><Relationship Id="rId74" Type="http://schemas.openxmlformats.org/officeDocument/2006/relationships/customXml" Target="../ink/ink90.xml"/><Relationship Id="rId79" Type="http://schemas.openxmlformats.org/officeDocument/2006/relationships/image" Target="../media/image110.png"/><Relationship Id="rId102" Type="http://schemas.openxmlformats.org/officeDocument/2006/relationships/customXml" Target="../ink/ink104.xml"/><Relationship Id="rId5" Type="http://schemas.openxmlformats.org/officeDocument/2006/relationships/image" Target="../media/image73.png"/><Relationship Id="rId90" Type="http://schemas.openxmlformats.org/officeDocument/2006/relationships/customXml" Target="../ink/ink98.xml"/><Relationship Id="rId95" Type="http://schemas.openxmlformats.org/officeDocument/2006/relationships/image" Target="../media/image118.png"/><Relationship Id="rId22" Type="http://schemas.openxmlformats.org/officeDocument/2006/relationships/customXml" Target="../ink/ink64.xml"/><Relationship Id="rId27" Type="http://schemas.openxmlformats.org/officeDocument/2006/relationships/image" Target="../media/image84.png"/><Relationship Id="rId43" Type="http://schemas.openxmlformats.org/officeDocument/2006/relationships/image" Target="../media/image92.png"/><Relationship Id="rId48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image" Target="../media/image105.png"/><Relationship Id="rId113" Type="http://schemas.openxmlformats.org/officeDocument/2006/relationships/image" Target="../media/image127.png"/><Relationship Id="rId80" Type="http://schemas.openxmlformats.org/officeDocument/2006/relationships/customXml" Target="../ink/ink93.xml"/><Relationship Id="rId85" Type="http://schemas.openxmlformats.org/officeDocument/2006/relationships/image" Target="../media/image113.png"/><Relationship Id="rId12" Type="http://schemas.openxmlformats.org/officeDocument/2006/relationships/customXml" Target="../ink/ink59.xml"/><Relationship Id="rId17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customXml" Target="../ink/ink72.xml"/><Relationship Id="rId59" Type="http://schemas.openxmlformats.org/officeDocument/2006/relationships/image" Target="../media/image100.png"/><Relationship Id="rId103" Type="http://schemas.openxmlformats.org/officeDocument/2006/relationships/image" Target="../media/image122.png"/><Relationship Id="rId108" Type="http://schemas.openxmlformats.org/officeDocument/2006/relationships/customXml" Target="../ink/ink107.xml"/><Relationship Id="rId54" Type="http://schemas.openxmlformats.org/officeDocument/2006/relationships/customXml" Target="../ink/ink80.xml"/><Relationship Id="rId70" Type="http://schemas.openxmlformats.org/officeDocument/2006/relationships/customXml" Target="../ink/ink88.xml"/><Relationship Id="rId75" Type="http://schemas.openxmlformats.org/officeDocument/2006/relationships/image" Target="../media/image108.png"/><Relationship Id="rId91" Type="http://schemas.openxmlformats.org/officeDocument/2006/relationships/image" Target="../media/image116.png"/><Relationship Id="rId96" Type="http://schemas.openxmlformats.org/officeDocument/2006/relationships/customXml" Target="../ink/ink1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95.png"/><Relationship Id="rId57" Type="http://schemas.openxmlformats.org/officeDocument/2006/relationships/image" Target="../media/image99.png"/><Relationship Id="rId106" Type="http://schemas.openxmlformats.org/officeDocument/2006/relationships/customXml" Target="../ink/ink106.xml"/><Relationship Id="rId114" Type="http://schemas.openxmlformats.org/officeDocument/2006/relationships/customXml" Target="../ink/ink110.xml"/><Relationship Id="rId10" Type="http://schemas.openxmlformats.org/officeDocument/2006/relationships/customXml" Target="../ink/ink58.xml"/><Relationship Id="rId31" Type="http://schemas.openxmlformats.org/officeDocument/2006/relationships/image" Target="../media/image86.png"/><Relationship Id="rId44" Type="http://schemas.openxmlformats.org/officeDocument/2006/relationships/customXml" Target="../ink/ink75.xml"/><Relationship Id="rId52" Type="http://schemas.openxmlformats.org/officeDocument/2006/relationships/customXml" Target="../ink/ink79.xml"/><Relationship Id="rId60" Type="http://schemas.openxmlformats.org/officeDocument/2006/relationships/customXml" Target="../ink/ink83.xml"/><Relationship Id="rId65" Type="http://schemas.openxmlformats.org/officeDocument/2006/relationships/image" Target="../media/image103.png"/><Relationship Id="rId73" Type="http://schemas.openxmlformats.org/officeDocument/2006/relationships/image" Target="../media/image107.png"/><Relationship Id="rId78" Type="http://schemas.openxmlformats.org/officeDocument/2006/relationships/customXml" Target="../ink/ink92.xml"/><Relationship Id="rId81" Type="http://schemas.openxmlformats.org/officeDocument/2006/relationships/image" Target="../media/image111.png"/><Relationship Id="rId86" Type="http://schemas.openxmlformats.org/officeDocument/2006/relationships/customXml" Target="../ink/ink96.xml"/><Relationship Id="rId94" Type="http://schemas.openxmlformats.org/officeDocument/2006/relationships/customXml" Target="../ink/ink100.xml"/><Relationship Id="rId99" Type="http://schemas.openxmlformats.org/officeDocument/2006/relationships/image" Target="../media/image120.png"/><Relationship Id="rId101" Type="http://schemas.openxmlformats.org/officeDocument/2006/relationships/image" Target="../media/image121.png"/><Relationship Id="rId9" Type="http://schemas.openxmlformats.org/officeDocument/2006/relationships/image" Target="../media/image75.png"/><Relationship Id="rId13" Type="http://schemas.openxmlformats.org/officeDocument/2006/relationships/image" Target="../media/image77.png"/><Relationship Id="rId18" Type="http://schemas.openxmlformats.org/officeDocument/2006/relationships/customXml" Target="../ink/ink62.xml"/><Relationship Id="rId39" Type="http://schemas.openxmlformats.org/officeDocument/2006/relationships/image" Target="../media/image90.png"/><Relationship Id="rId109" Type="http://schemas.openxmlformats.org/officeDocument/2006/relationships/image" Target="../media/image125.png"/><Relationship Id="rId34" Type="http://schemas.openxmlformats.org/officeDocument/2006/relationships/customXml" Target="../ink/ink70.xml"/><Relationship Id="rId50" Type="http://schemas.openxmlformats.org/officeDocument/2006/relationships/customXml" Target="../ink/ink78.xml"/><Relationship Id="rId55" Type="http://schemas.openxmlformats.org/officeDocument/2006/relationships/image" Target="../media/image98.png"/><Relationship Id="rId76" Type="http://schemas.openxmlformats.org/officeDocument/2006/relationships/customXml" Target="../ink/ink91.xml"/><Relationship Id="rId97" Type="http://schemas.openxmlformats.org/officeDocument/2006/relationships/image" Target="../media/image119.png"/><Relationship Id="rId104" Type="http://schemas.openxmlformats.org/officeDocument/2006/relationships/customXml" Target="../ink/ink105.xml"/><Relationship Id="rId7" Type="http://schemas.openxmlformats.org/officeDocument/2006/relationships/image" Target="../media/image74.png"/><Relationship Id="rId71" Type="http://schemas.openxmlformats.org/officeDocument/2006/relationships/image" Target="../media/image106.png"/><Relationship Id="rId92" Type="http://schemas.openxmlformats.org/officeDocument/2006/relationships/customXml" Target="../ink/ink99.xml"/><Relationship Id="rId2" Type="http://schemas.openxmlformats.org/officeDocument/2006/relationships/customXml" Target="../ink/ink55.xml"/><Relationship Id="rId29" Type="http://schemas.openxmlformats.org/officeDocument/2006/relationships/image" Target="../media/image85.png"/><Relationship Id="rId24" Type="http://schemas.openxmlformats.org/officeDocument/2006/relationships/customXml" Target="../ink/ink65.xml"/><Relationship Id="rId40" Type="http://schemas.openxmlformats.org/officeDocument/2006/relationships/customXml" Target="../ink/ink73.xml"/><Relationship Id="rId45" Type="http://schemas.openxmlformats.org/officeDocument/2006/relationships/image" Target="../media/image93.png"/><Relationship Id="rId66" Type="http://schemas.openxmlformats.org/officeDocument/2006/relationships/customXml" Target="../ink/ink86.xml"/><Relationship Id="rId87" Type="http://schemas.openxmlformats.org/officeDocument/2006/relationships/image" Target="../media/image114.png"/><Relationship Id="rId110" Type="http://schemas.openxmlformats.org/officeDocument/2006/relationships/customXml" Target="../ink/ink108.xml"/><Relationship Id="rId115" Type="http://schemas.openxmlformats.org/officeDocument/2006/relationships/image" Target="../media/image128.png"/><Relationship Id="rId61" Type="http://schemas.openxmlformats.org/officeDocument/2006/relationships/image" Target="../media/image101.png"/><Relationship Id="rId82" Type="http://schemas.openxmlformats.org/officeDocument/2006/relationships/customXml" Target="../ink/ink94.xml"/><Relationship Id="rId19" Type="http://schemas.openxmlformats.org/officeDocument/2006/relationships/image" Target="../media/image80.png"/><Relationship Id="rId14" Type="http://schemas.openxmlformats.org/officeDocument/2006/relationships/customXml" Target="../ink/ink60.xml"/><Relationship Id="rId30" Type="http://schemas.openxmlformats.org/officeDocument/2006/relationships/customXml" Target="../ink/ink68.xml"/><Relationship Id="rId35" Type="http://schemas.openxmlformats.org/officeDocument/2006/relationships/image" Target="../media/image88.png"/><Relationship Id="rId56" Type="http://schemas.openxmlformats.org/officeDocument/2006/relationships/customXml" Target="../ink/ink81.xml"/><Relationship Id="rId77" Type="http://schemas.openxmlformats.org/officeDocument/2006/relationships/image" Target="../media/image109.png"/><Relationship Id="rId100" Type="http://schemas.openxmlformats.org/officeDocument/2006/relationships/customXml" Target="../ink/ink103.xml"/><Relationship Id="rId105" Type="http://schemas.openxmlformats.org/officeDocument/2006/relationships/image" Target="../media/image123.png"/><Relationship Id="rId8" Type="http://schemas.openxmlformats.org/officeDocument/2006/relationships/customXml" Target="../ink/ink57.xml"/><Relationship Id="rId51" Type="http://schemas.openxmlformats.org/officeDocument/2006/relationships/image" Target="../media/image96.png"/><Relationship Id="rId72" Type="http://schemas.openxmlformats.org/officeDocument/2006/relationships/customXml" Target="../ink/ink89.xml"/><Relationship Id="rId93" Type="http://schemas.openxmlformats.org/officeDocument/2006/relationships/image" Target="../media/image117.png"/><Relationship Id="rId98" Type="http://schemas.openxmlformats.org/officeDocument/2006/relationships/customXml" Target="../ink/ink102.xml"/><Relationship Id="rId25" Type="http://schemas.openxmlformats.org/officeDocument/2006/relationships/image" Target="../media/image83.png"/><Relationship Id="rId46" Type="http://schemas.openxmlformats.org/officeDocument/2006/relationships/customXml" Target="../ink/ink76.xml"/><Relationship Id="rId67" Type="http://schemas.openxmlformats.org/officeDocument/2006/relationships/image" Target="../media/image104.png"/><Relationship Id="rId20" Type="http://schemas.openxmlformats.org/officeDocument/2006/relationships/customXml" Target="../ink/ink63.xml"/><Relationship Id="rId41" Type="http://schemas.openxmlformats.org/officeDocument/2006/relationships/image" Target="../media/image91.png"/><Relationship Id="rId62" Type="http://schemas.openxmlformats.org/officeDocument/2006/relationships/customXml" Target="../ink/ink84.xml"/><Relationship Id="rId83" Type="http://schemas.openxmlformats.org/officeDocument/2006/relationships/image" Target="../media/image112.png"/><Relationship Id="rId88" Type="http://schemas.openxmlformats.org/officeDocument/2006/relationships/customXml" Target="../ink/ink97.xml"/><Relationship Id="rId111" Type="http://schemas.openxmlformats.org/officeDocument/2006/relationships/image" Target="../media/image1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622066" y="2293844"/>
            <a:ext cx="97810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Matrix Operations on your TI-84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EDF790C-FD05-42A6-8708-456D9A4C490C}"/>
                  </a:ext>
                </a:extLst>
              </p14:cNvPr>
              <p14:cNvContentPartPr/>
              <p14:nvPr/>
            </p14:nvContentPartPr>
            <p14:xfrm>
              <a:off x="684093" y="2094108"/>
              <a:ext cx="791640" cy="277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EDF790C-FD05-42A6-8708-456D9A4C49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445" y="2076108"/>
                <a:ext cx="827296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702C95D-883E-49CA-BE10-770AFA557E48}"/>
                  </a:ext>
                </a:extLst>
              </p14:cNvPr>
              <p14:cNvContentPartPr/>
              <p14:nvPr/>
            </p14:nvContentPartPr>
            <p14:xfrm>
              <a:off x="247773" y="247668"/>
              <a:ext cx="4826160" cy="1604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702C95D-883E-49CA-BE10-770AFA557E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73" y="229668"/>
                <a:ext cx="4861800" cy="16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F4358D2-673F-48BC-BAE4-FCC43EC309AE}"/>
                  </a:ext>
                </a:extLst>
              </p14:cNvPr>
              <p14:cNvContentPartPr/>
              <p14:nvPr/>
            </p14:nvContentPartPr>
            <p14:xfrm>
              <a:off x="3433413" y="1982148"/>
              <a:ext cx="112320" cy="88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F4358D2-673F-48BC-BAE4-FCC43EC309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5471" y="1964221"/>
                <a:ext cx="147846" cy="12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C9D9FE1-2564-4660-B9BF-54120B8ECCFB}"/>
                  </a:ext>
                </a:extLst>
              </p14:cNvPr>
              <p14:cNvContentPartPr/>
              <p14:nvPr/>
            </p14:nvContentPartPr>
            <p14:xfrm>
              <a:off x="3155853" y="2076468"/>
              <a:ext cx="153720" cy="265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C9D9FE1-2564-4660-B9BF-54120B8ECC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8213" y="2058468"/>
                <a:ext cx="1893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260B5BC-E5DA-4204-81C2-A004929C5717}"/>
                  </a:ext>
                </a:extLst>
              </p14:cNvPr>
              <p14:cNvContentPartPr/>
              <p14:nvPr/>
            </p14:nvContentPartPr>
            <p14:xfrm>
              <a:off x="2831493" y="2094108"/>
              <a:ext cx="189360" cy="248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260B5BC-E5DA-4204-81C2-A004929C57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13853" y="2076108"/>
                <a:ext cx="2250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151DEA6-F6DD-44DE-8061-325A019C3E21}"/>
                  </a:ext>
                </a:extLst>
              </p14:cNvPr>
              <p14:cNvContentPartPr/>
              <p14:nvPr/>
            </p14:nvContentPartPr>
            <p14:xfrm>
              <a:off x="2542413" y="2064588"/>
              <a:ext cx="136080" cy="295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151DEA6-F6DD-44DE-8061-325A019C3E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4413" y="2046948"/>
                <a:ext cx="171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0FDA4D29-9B11-436A-B908-B0E69E07825E}"/>
                  </a:ext>
                </a:extLst>
              </p14:cNvPr>
              <p14:cNvContentPartPr/>
              <p14:nvPr/>
            </p14:nvContentPartPr>
            <p14:xfrm>
              <a:off x="2341893" y="2058828"/>
              <a:ext cx="83160" cy="65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0FDA4D29-9B11-436A-B908-B0E69E07825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3815" y="2040828"/>
                <a:ext cx="118955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20E3ED1-E7AB-4F12-B854-4C1F09DA2C44}"/>
                  </a:ext>
                </a:extLst>
              </p14:cNvPr>
              <p14:cNvContentPartPr/>
              <p14:nvPr/>
            </p14:nvContentPartPr>
            <p14:xfrm>
              <a:off x="1751853" y="2111748"/>
              <a:ext cx="301320" cy="207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20E3ED1-E7AB-4F12-B854-4C1F09DA2C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34213" y="2094108"/>
                <a:ext cx="3369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D6C46B5-ADEE-474E-8834-BC22EFC8496F}"/>
                  </a:ext>
                </a:extLst>
              </p14:cNvPr>
              <p14:cNvContentPartPr/>
              <p14:nvPr/>
            </p14:nvContentPartPr>
            <p14:xfrm>
              <a:off x="2672373" y="2477508"/>
              <a:ext cx="1097640" cy="318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D6C46B5-ADEE-474E-8834-BC22EFC849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4373" y="2459868"/>
                <a:ext cx="11332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70164F1-A589-4D67-A314-B7465EF6529D}"/>
                  </a:ext>
                </a:extLst>
              </p14:cNvPr>
              <p14:cNvContentPartPr/>
              <p14:nvPr/>
            </p14:nvContentPartPr>
            <p14:xfrm>
              <a:off x="1964253" y="2548428"/>
              <a:ext cx="507960" cy="265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70164F1-A589-4D67-A314-B7465EF652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6600" y="2530428"/>
                <a:ext cx="543625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F720147-2EF3-48B7-9D85-A0877EB982EF}"/>
                  </a:ext>
                </a:extLst>
              </p14:cNvPr>
              <p14:cNvContentPartPr/>
              <p14:nvPr/>
            </p14:nvContentPartPr>
            <p14:xfrm>
              <a:off x="719373" y="2566068"/>
              <a:ext cx="1051200" cy="2185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F720147-2EF3-48B7-9D85-A0877EB982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1727" y="2548068"/>
                <a:ext cx="1086852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3ED27B8-7F2D-4421-83C1-881E7A1C6ECF}"/>
                  </a:ext>
                </a:extLst>
              </p14:cNvPr>
              <p14:cNvContentPartPr/>
              <p14:nvPr/>
            </p14:nvContentPartPr>
            <p14:xfrm>
              <a:off x="4937493" y="2701788"/>
              <a:ext cx="29880" cy="71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3ED27B8-7F2D-4421-83C1-881E7A1C6E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19493" y="2683788"/>
                <a:ext cx="65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5DC9C02-B768-491E-8941-6E672BD4CB82}"/>
                  </a:ext>
                </a:extLst>
              </p14:cNvPr>
              <p14:cNvContentPartPr/>
              <p14:nvPr/>
            </p14:nvContentPartPr>
            <p14:xfrm>
              <a:off x="4996533" y="2554188"/>
              <a:ext cx="6120" cy="6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5DC9C02-B768-491E-8941-6E672BD4CB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78893" y="2536548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3312ADB-CAE7-48E8-A20F-19F438F418E6}"/>
                  </a:ext>
                </a:extLst>
              </p14:cNvPr>
              <p14:cNvContentPartPr/>
              <p14:nvPr/>
            </p14:nvContentPartPr>
            <p14:xfrm>
              <a:off x="4547973" y="2571828"/>
              <a:ext cx="307440" cy="2188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3312ADB-CAE7-48E8-A20F-19F438F418E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30312" y="2554188"/>
                <a:ext cx="343122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9E3CBEE-CD0C-44B7-9A4D-0ED01927CDEE}"/>
                  </a:ext>
                </a:extLst>
              </p14:cNvPr>
              <p14:cNvContentPartPr/>
              <p14:nvPr/>
            </p14:nvContentPartPr>
            <p14:xfrm>
              <a:off x="5085093" y="2548428"/>
              <a:ext cx="124200" cy="2361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9E3CBEE-CD0C-44B7-9A4D-0ED01927CD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67093" y="2530428"/>
                <a:ext cx="1598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B52E572-0ECB-49DC-84D4-D196C9EA1830}"/>
                  </a:ext>
                </a:extLst>
              </p14:cNvPr>
              <p14:cNvContentPartPr/>
              <p14:nvPr/>
            </p14:nvContentPartPr>
            <p14:xfrm>
              <a:off x="4016613" y="2541948"/>
              <a:ext cx="307800" cy="231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B52E572-0ECB-49DC-84D4-D196C9EA18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98973" y="2524308"/>
                <a:ext cx="3434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F6FB168-3DC5-44AC-8FD7-8581F7D23172}"/>
                  </a:ext>
                </a:extLst>
              </p14:cNvPr>
              <p14:cNvContentPartPr/>
              <p14:nvPr/>
            </p14:nvContentPartPr>
            <p14:xfrm>
              <a:off x="784173" y="3048828"/>
              <a:ext cx="537120" cy="2196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F6FB168-3DC5-44AC-8FD7-8581F7D231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6533" y="3031188"/>
                <a:ext cx="5727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6A68DA9-3B37-40F0-A1D8-ACF1F575215A}"/>
                  </a:ext>
                </a:extLst>
              </p14:cNvPr>
              <p14:cNvContentPartPr/>
              <p14:nvPr/>
            </p14:nvContentPartPr>
            <p14:xfrm>
              <a:off x="1899453" y="3038028"/>
              <a:ext cx="513720" cy="2487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6A68DA9-3B37-40F0-A1D8-ACF1F575215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81453" y="3020028"/>
                <a:ext cx="549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9211D3C-7925-432F-9415-163A972B231B}"/>
                  </a:ext>
                </a:extLst>
              </p14:cNvPr>
              <p14:cNvContentPartPr/>
              <p14:nvPr/>
            </p14:nvContentPartPr>
            <p14:xfrm>
              <a:off x="1421733" y="3126588"/>
              <a:ext cx="336600" cy="1368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9211D3C-7925-432F-9415-163A972B231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03733" y="3108588"/>
                <a:ext cx="372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CF587F8-DEF5-4843-AE46-CB7564D3E8CE}"/>
                  </a:ext>
                </a:extLst>
              </p14:cNvPr>
              <p14:cNvContentPartPr/>
              <p14:nvPr/>
            </p14:nvContentPartPr>
            <p14:xfrm>
              <a:off x="2647893" y="3125868"/>
              <a:ext cx="290160" cy="123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CF587F8-DEF5-4843-AE46-CB7564D3E8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30253" y="3108228"/>
                <a:ext cx="325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0D683740-F3FA-4207-AB13-1BAD48BDD4FD}"/>
                  </a:ext>
                </a:extLst>
              </p14:cNvPr>
              <p14:cNvContentPartPr/>
              <p14:nvPr/>
            </p14:nvContentPartPr>
            <p14:xfrm>
              <a:off x="4359333" y="3203268"/>
              <a:ext cx="673560" cy="136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0D683740-F3FA-4207-AB13-1BAD48BDD4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41693" y="3185268"/>
                <a:ext cx="709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5E0EF05-D966-4151-8CC8-76C65D884814}"/>
                  </a:ext>
                </a:extLst>
              </p14:cNvPr>
              <p14:cNvContentPartPr/>
              <p14:nvPr/>
            </p14:nvContentPartPr>
            <p14:xfrm>
              <a:off x="4123533" y="3049908"/>
              <a:ext cx="118440" cy="2833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5E0EF05-D966-4151-8CC8-76C65D8848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05588" y="3031931"/>
                <a:ext cx="153972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E40C9651-E85D-4266-B7B1-87EA8142073C}"/>
                  </a:ext>
                </a:extLst>
              </p14:cNvPr>
              <p14:cNvContentPartPr/>
              <p14:nvPr/>
            </p14:nvContentPartPr>
            <p14:xfrm>
              <a:off x="3043533" y="3049908"/>
              <a:ext cx="885600" cy="2480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E40C9651-E85D-4266-B7B1-87EA814207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25893" y="3031908"/>
                <a:ext cx="9212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D466E5C-69ED-4C63-AE4E-C732DA231EC9}"/>
                  </a:ext>
                </a:extLst>
              </p14:cNvPr>
              <p14:cNvContentPartPr/>
              <p14:nvPr/>
            </p14:nvContentPartPr>
            <p14:xfrm>
              <a:off x="5745693" y="3179508"/>
              <a:ext cx="112320" cy="1537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D466E5C-69ED-4C63-AE4E-C732DA231E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28053" y="3161868"/>
                <a:ext cx="147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CA005C6-4763-457F-BF71-6596F1208F03}"/>
                  </a:ext>
                </a:extLst>
              </p14:cNvPr>
              <p14:cNvContentPartPr/>
              <p14:nvPr/>
            </p14:nvContentPartPr>
            <p14:xfrm>
              <a:off x="5391813" y="3085188"/>
              <a:ext cx="6120" cy="61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CA005C6-4763-457F-BF71-6596F1208F0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74173" y="3067188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98B9A38F-D2DC-4C35-B854-3433DD2120F2}"/>
                  </a:ext>
                </a:extLst>
              </p14:cNvPr>
              <p14:cNvContentPartPr/>
              <p14:nvPr/>
            </p14:nvContentPartPr>
            <p14:xfrm>
              <a:off x="5396853" y="3193908"/>
              <a:ext cx="261000" cy="1339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98B9A38F-D2DC-4C35-B854-3433DD2120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78853" y="3175908"/>
                <a:ext cx="2966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EFF5EB5-BCD1-4EEC-B3EE-0859F6B9FB56}"/>
                  </a:ext>
                </a:extLst>
              </p14:cNvPr>
              <p14:cNvContentPartPr/>
              <p14:nvPr/>
            </p14:nvContentPartPr>
            <p14:xfrm>
              <a:off x="5102733" y="3185268"/>
              <a:ext cx="213120" cy="1360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EFF5EB5-BCD1-4EEC-B3EE-0859F6B9FB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84703" y="3167628"/>
                <a:ext cx="2488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4A990E5A-73EB-43F0-A098-C4085846DBDE}"/>
                  </a:ext>
                </a:extLst>
              </p14:cNvPr>
              <p14:cNvContentPartPr/>
              <p14:nvPr/>
            </p14:nvContentPartPr>
            <p14:xfrm>
              <a:off x="4353933" y="3692868"/>
              <a:ext cx="88560" cy="153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4A990E5A-73EB-43F0-A098-C4085846DBD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35933" y="3674868"/>
                <a:ext cx="124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0E166A69-DECF-42FE-A20E-F97964F16706}"/>
                  </a:ext>
                </a:extLst>
              </p14:cNvPr>
              <p14:cNvContentPartPr/>
              <p14:nvPr/>
            </p14:nvContentPartPr>
            <p14:xfrm>
              <a:off x="3822573" y="3604308"/>
              <a:ext cx="419400" cy="2246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0E166A69-DECF-42FE-A20E-F97964F167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04918" y="3586668"/>
                <a:ext cx="455071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933EBCC-36CB-4B1D-B76B-7F9FD3674898}"/>
                  </a:ext>
                </a:extLst>
              </p14:cNvPr>
              <p14:cNvContentPartPr/>
              <p14:nvPr/>
            </p14:nvContentPartPr>
            <p14:xfrm>
              <a:off x="2678133" y="3562908"/>
              <a:ext cx="1003320" cy="2548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933EBCC-36CB-4B1D-B76B-7F9FD36748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60133" y="3545268"/>
                <a:ext cx="1038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9A356A42-6030-452D-8BE4-1FA93BEC879D}"/>
                  </a:ext>
                </a:extLst>
              </p14:cNvPr>
              <p14:cNvContentPartPr/>
              <p14:nvPr/>
            </p14:nvContentPartPr>
            <p14:xfrm>
              <a:off x="1940853" y="3569028"/>
              <a:ext cx="478080" cy="2250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9A356A42-6030-452D-8BE4-1FA93BEC87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22853" y="3551028"/>
                <a:ext cx="513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E55D3F69-D996-4245-A61B-68DF53AA763B}"/>
                  </a:ext>
                </a:extLst>
              </p14:cNvPr>
              <p14:cNvContentPartPr/>
              <p14:nvPr/>
            </p14:nvContentPartPr>
            <p14:xfrm>
              <a:off x="807933" y="3545268"/>
              <a:ext cx="968040" cy="2602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E55D3F69-D996-4245-A61B-68DF53AA763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0293" y="3527628"/>
                <a:ext cx="1003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0518242-D87F-4DD8-9F6A-BCA8224E60D9}"/>
                  </a:ext>
                </a:extLst>
              </p14:cNvPr>
              <p14:cNvContentPartPr/>
              <p14:nvPr/>
            </p14:nvContentPartPr>
            <p14:xfrm>
              <a:off x="1480413" y="4607268"/>
              <a:ext cx="77040" cy="18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0518242-D87F-4DD8-9F6A-BCA8224E60D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62773" y="4589268"/>
                <a:ext cx="112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10CD0FF-1BBF-44B2-A3C9-3A1E5D508DF2}"/>
                  </a:ext>
                </a:extLst>
              </p14:cNvPr>
              <p14:cNvContentPartPr/>
              <p14:nvPr/>
            </p14:nvContentPartPr>
            <p14:xfrm>
              <a:off x="1509933" y="4672068"/>
              <a:ext cx="77040" cy="180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10CD0FF-1BBF-44B2-A3C9-3A1E5D508DF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92293" y="4654428"/>
                <a:ext cx="112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FCAE8E7-13A2-493A-B49E-21432DF42AC2}"/>
                  </a:ext>
                </a:extLst>
              </p14:cNvPr>
              <p14:cNvContentPartPr/>
              <p14:nvPr/>
            </p14:nvContentPartPr>
            <p14:xfrm>
              <a:off x="1026093" y="4512948"/>
              <a:ext cx="224640" cy="3013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FCAE8E7-13A2-493A-B49E-21432DF42AC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8481" y="4494948"/>
                <a:ext cx="260223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4E18C0A-FDF2-4B67-8EA8-8E97C4B8B125}"/>
                  </a:ext>
                </a:extLst>
              </p14:cNvPr>
              <p14:cNvContentPartPr/>
              <p14:nvPr/>
            </p14:nvContentPartPr>
            <p14:xfrm>
              <a:off x="1516053" y="5816508"/>
              <a:ext cx="106560" cy="241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4E18C0A-FDF2-4B67-8EA8-8E97C4B8B12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498053" y="5798868"/>
                <a:ext cx="1422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7188A647-8216-442A-BBA9-D4CECC523D39}"/>
                  </a:ext>
                </a:extLst>
              </p14:cNvPr>
              <p14:cNvContentPartPr/>
              <p14:nvPr/>
            </p14:nvContentPartPr>
            <p14:xfrm>
              <a:off x="1539453" y="5893188"/>
              <a:ext cx="88920" cy="122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7188A647-8216-442A-BBA9-D4CECC523D3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21813" y="5875548"/>
                <a:ext cx="1245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16BFC09-AE2C-4362-8657-CA99DEAA4CEE}"/>
                  </a:ext>
                </a:extLst>
              </p14:cNvPr>
              <p14:cNvContentPartPr/>
              <p14:nvPr/>
            </p14:nvContentPartPr>
            <p14:xfrm>
              <a:off x="1049853" y="5727948"/>
              <a:ext cx="230760" cy="3315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16BFC09-AE2C-4362-8657-CA99DEAA4CE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2185" y="5710289"/>
                <a:ext cx="266456" cy="367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C946D10-3564-4D68-8817-72D1AAC20E53}"/>
                  </a:ext>
                </a:extLst>
              </p14:cNvPr>
              <p14:cNvContentPartPr/>
              <p14:nvPr/>
            </p14:nvContentPartPr>
            <p14:xfrm>
              <a:off x="1917093" y="4294428"/>
              <a:ext cx="248040" cy="6732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C946D10-3564-4D68-8817-72D1AAC20E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99453" y="4276428"/>
                <a:ext cx="28368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9008AD3-A216-4250-884D-8982931E9343}"/>
                  </a:ext>
                </a:extLst>
              </p14:cNvPr>
              <p14:cNvContentPartPr/>
              <p14:nvPr/>
            </p14:nvContentPartPr>
            <p14:xfrm>
              <a:off x="2300493" y="4335828"/>
              <a:ext cx="165600" cy="1774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9008AD3-A216-4250-884D-8982931E934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82493" y="4318188"/>
                <a:ext cx="201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B4399B86-41E7-4250-AD70-683D04583AF6}"/>
                  </a:ext>
                </a:extLst>
              </p14:cNvPr>
              <p14:cNvContentPartPr/>
              <p14:nvPr/>
            </p14:nvContentPartPr>
            <p14:xfrm>
              <a:off x="2807733" y="4323948"/>
              <a:ext cx="29880" cy="1774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B4399B86-41E7-4250-AD70-683D04583AF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90093" y="4306308"/>
                <a:ext cx="655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73201076-C2F8-49A3-9CF3-BBFAE0E05632}"/>
                  </a:ext>
                </a:extLst>
              </p14:cNvPr>
              <p14:cNvContentPartPr/>
              <p14:nvPr/>
            </p14:nvContentPartPr>
            <p14:xfrm>
              <a:off x="3185373" y="4359588"/>
              <a:ext cx="118440" cy="18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73201076-C2F8-49A3-9CF3-BBFAE0E0563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67733" y="4341588"/>
                <a:ext cx="1540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69DC927A-F4B9-4932-A31A-A7D551AFDF74}"/>
                  </a:ext>
                </a:extLst>
              </p14:cNvPr>
              <p14:cNvContentPartPr/>
              <p14:nvPr/>
            </p14:nvContentPartPr>
            <p14:xfrm>
              <a:off x="3421533" y="4276788"/>
              <a:ext cx="18000" cy="1890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69DC927A-F4B9-4932-A31A-A7D551AFDF7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03533" y="4259148"/>
                <a:ext cx="536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954AB704-5126-4967-B304-5FEEF1C333BA}"/>
                  </a:ext>
                </a:extLst>
              </p14:cNvPr>
              <p14:cNvContentPartPr/>
              <p14:nvPr/>
            </p14:nvContentPartPr>
            <p14:xfrm>
              <a:off x="2318133" y="4718868"/>
              <a:ext cx="153720" cy="201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954AB704-5126-4967-B304-5FEEF1C333B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00493" y="4701228"/>
                <a:ext cx="1893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5AD1B42-2753-4E61-A828-8EAF1BC963DD}"/>
                  </a:ext>
                </a:extLst>
              </p14:cNvPr>
              <p14:cNvContentPartPr/>
              <p14:nvPr/>
            </p14:nvContentPartPr>
            <p14:xfrm>
              <a:off x="3327213" y="4695828"/>
              <a:ext cx="130320" cy="2131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5AD1B42-2753-4E61-A828-8EAF1BC963D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309213" y="4677828"/>
                <a:ext cx="1659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C532582-3740-451B-9CAC-725CABAB7897}"/>
                  </a:ext>
                </a:extLst>
              </p14:cNvPr>
              <p14:cNvContentPartPr/>
              <p14:nvPr/>
            </p14:nvContentPartPr>
            <p14:xfrm>
              <a:off x="3639693" y="4188228"/>
              <a:ext cx="195120" cy="8028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C532582-3740-451B-9CAC-725CABAB789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22053" y="4170588"/>
                <a:ext cx="230760" cy="83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907DB01-9959-465F-9855-00EF52453F21}"/>
                  </a:ext>
                </a:extLst>
              </p14:cNvPr>
              <p14:cNvContentPartPr/>
              <p14:nvPr/>
            </p14:nvContentPartPr>
            <p14:xfrm>
              <a:off x="2701893" y="4701588"/>
              <a:ext cx="266400" cy="1893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907DB01-9959-465F-9855-00EF52453F2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83917" y="4683588"/>
                <a:ext cx="301992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AE3ACB6-62F9-42A5-A78F-CFC1D079C74F}"/>
                  </a:ext>
                </a:extLst>
              </p14:cNvPr>
              <p14:cNvContentPartPr/>
              <p14:nvPr/>
            </p14:nvContentPartPr>
            <p14:xfrm>
              <a:off x="1969653" y="5515548"/>
              <a:ext cx="201240" cy="7498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AE3ACB6-62F9-42A5-A78F-CFC1D079C74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52013" y="5497908"/>
                <a:ext cx="23688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695EFC71-846D-4EA0-BFF8-1205E044F6AE}"/>
                  </a:ext>
                </a:extLst>
              </p14:cNvPr>
              <p14:cNvContentPartPr/>
              <p14:nvPr/>
            </p14:nvContentPartPr>
            <p14:xfrm>
              <a:off x="2312373" y="5657388"/>
              <a:ext cx="71280" cy="180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695EFC71-846D-4EA0-BFF8-1205E044F6A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94373" y="5639388"/>
                <a:ext cx="1069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55E2C7E-812C-4BA1-ABFD-72FF00CA9987}"/>
                  </a:ext>
                </a:extLst>
              </p14:cNvPr>
              <p14:cNvContentPartPr/>
              <p14:nvPr/>
            </p14:nvContentPartPr>
            <p14:xfrm>
              <a:off x="2483373" y="5521668"/>
              <a:ext cx="159480" cy="2012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55E2C7E-812C-4BA1-ABFD-72FF00CA998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65733" y="5503668"/>
                <a:ext cx="195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EE248598-A1E2-400C-AAA6-1B9EFA9BCB41}"/>
                  </a:ext>
                </a:extLst>
              </p14:cNvPr>
              <p14:cNvContentPartPr/>
              <p14:nvPr/>
            </p14:nvContentPartPr>
            <p14:xfrm>
              <a:off x="2548173" y="5958348"/>
              <a:ext cx="130320" cy="1594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EE248598-A1E2-400C-AAA6-1B9EFA9BCB4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30533" y="5940348"/>
                <a:ext cx="165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48F941B3-8422-466B-B95E-AD6E4A59FEAF}"/>
                  </a:ext>
                </a:extLst>
              </p14:cNvPr>
              <p14:cNvContentPartPr/>
              <p14:nvPr/>
            </p14:nvContentPartPr>
            <p14:xfrm>
              <a:off x="3008613" y="5916948"/>
              <a:ext cx="124560" cy="2304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48F941B3-8422-466B-B95E-AD6E4A59FEA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90613" y="5898948"/>
                <a:ext cx="160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B535DCE7-30D1-4681-821B-0E0F8CFC4875}"/>
                  </a:ext>
                </a:extLst>
              </p14:cNvPr>
              <p14:cNvContentPartPr/>
              <p14:nvPr/>
            </p14:nvContentPartPr>
            <p14:xfrm>
              <a:off x="3350613" y="5397828"/>
              <a:ext cx="201240" cy="8380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B535DCE7-30D1-4681-821B-0E0F8CFC487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32973" y="5379828"/>
                <a:ext cx="236880" cy="87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ADBFCC62-BF94-4531-87B8-BEF83E2B2B4A}"/>
                  </a:ext>
                </a:extLst>
              </p14:cNvPr>
              <p14:cNvContentPartPr/>
              <p14:nvPr/>
            </p14:nvContentPartPr>
            <p14:xfrm>
              <a:off x="3020133" y="5438868"/>
              <a:ext cx="124920" cy="2599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ADBFCC62-BF94-4531-87B8-BEF83E2B2B4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02442" y="5421228"/>
                <a:ext cx="160663" cy="2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765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F91E18-465C-4807-9BF5-9B6CF55D1B5C}"/>
                  </a:ext>
                </a:extLst>
              </p14:cNvPr>
              <p14:cNvContentPartPr/>
              <p14:nvPr/>
            </p14:nvContentPartPr>
            <p14:xfrm>
              <a:off x="412653" y="312468"/>
              <a:ext cx="295920" cy="42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F91E18-465C-4807-9BF5-9B6CF55D1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013" y="294828"/>
                <a:ext cx="33156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68E5A4-D288-4783-97B4-7CAB0904891F}"/>
                  </a:ext>
                </a:extLst>
              </p14:cNvPr>
              <p14:cNvContentPartPr/>
              <p14:nvPr/>
            </p14:nvContentPartPr>
            <p14:xfrm>
              <a:off x="2117253" y="453588"/>
              <a:ext cx="596880" cy="266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68E5A4-D288-4783-97B4-7CAB090489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9602" y="435948"/>
                <a:ext cx="632542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A0D091-8113-4FAA-83D0-AF0B5083F1BD}"/>
                  </a:ext>
                </a:extLst>
              </p14:cNvPr>
              <p14:cNvContentPartPr/>
              <p14:nvPr/>
            </p14:nvContentPartPr>
            <p14:xfrm>
              <a:off x="1498773" y="324348"/>
              <a:ext cx="519120" cy="40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A0D091-8113-4FAA-83D0-AF0B5083F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0785" y="306364"/>
                <a:ext cx="554735" cy="437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1493989-DFD0-4062-B07B-D1818271AE8F}"/>
                  </a:ext>
                </a:extLst>
              </p14:cNvPr>
              <p14:cNvContentPartPr/>
              <p14:nvPr/>
            </p14:nvContentPartPr>
            <p14:xfrm>
              <a:off x="831333" y="519108"/>
              <a:ext cx="549000" cy="378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1493989-DFD0-4062-B07B-D1818271AE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3345" y="501108"/>
                <a:ext cx="584617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7007AF-509F-4274-AB82-F7CE0A62FE62}"/>
                  </a:ext>
                </a:extLst>
              </p14:cNvPr>
              <p14:cNvContentPartPr/>
              <p14:nvPr/>
            </p14:nvContentPartPr>
            <p14:xfrm>
              <a:off x="2937693" y="277188"/>
              <a:ext cx="950040" cy="41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7007AF-509F-4274-AB82-F7CE0A62FE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0053" y="259188"/>
                <a:ext cx="98568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36A97D-8C8B-4AE3-A7F0-C25056017CE2}"/>
                  </a:ext>
                </a:extLst>
              </p14:cNvPr>
              <p14:cNvContentPartPr/>
              <p14:nvPr/>
            </p14:nvContentPartPr>
            <p14:xfrm>
              <a:off x="5432853" y="329748"/>
              <a:ext cx="331200" cy="289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36A97D-8C8B-4AE3-A7F0-C25056017C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4853" y="311748"/>
                <a:ext cx="366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25E2FA4-4CB6-431E-98C3-E13C5061D9B8}"/>
                  </a:ext>
                </a:extLst>
              </p14:cNvPr>
              <p14:cNvContentPartPr/>
              <p14:nvPr/>
            </p14:nvContentPartPr>
            <p14:xfrm>
              <a:off x="4529613" y="277188"/>
              <a:ext cx="803520" cy="365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25E2FA4-4CB6-431E-98C3-E13C5061D9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1973" y="259206"/>
                <a:ext cx="839160" cy="401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5F96DD8-800F-49E1-B5D7-E8B7CA0FFC6C}"/>
                  </a:ext>
                </a:extLst>
              </p14:cNvPr>
              <p14:cNvContentPartPr/>
              <p14:nvPr/>
            </p14:nvContentPartPr>
            <p14:xfrm>
              <a:off x="4140813" y="236148"/>
              <a:ext cx="301680" cy="401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5F96DD8-800F-49E1-B5D7-E8B7CA0FFC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23173" y="218148"/>
                <a:ext cx="3373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941B2F7-2696-4F5A-8C67-251DA2E58D83}"/>
                  </a:ext>
                </a:extLst>
              </p14:cNvPr>
              <p14:cNvContentPartPr/>
              <p14:nvPr/>
            </p14:nvContentPartPr>
            <p14:xfrm>
              <a:off x="359733" y="896028"/>
              <a:ext cx="5392440" cy="36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941B2F7-2696-4F5A-8C67-251DA2E58D8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733" y="878028"/>
                <a:ext cx="542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C481FEB-566E-4154-8EFB-9102E7E67947}"/>
                  </a:ext>
                </a:extLst>
              </p14:cNvPr>
              <p14:cNvContentPartPr/>
              <p14:nvPr/>
            </p14:nvContentPartPr>
            <p14:xfrm>
              <a:off x="1047849" y="1406382"/>
              <a:ext cx="288720" cy="394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C481FEB-566E-4154-8EFB-9102E7E679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0209" y="1388742"/>
                <a:ext cx="32436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1189B7-6ABA-4DEB-8B12-15AA60BB3876}"/>
                  </a:ext>
                </a:extLst>
              </p14:cNvPr>
              <p14:cNvContentPartPr/>
              <p14:nvPr/>
            </p14:nvContentPartPr>
            <p14:xfrm>
              <a:off x="400929" y="1413582"/>
              <a:ext cx="492840" cy="331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1189B7-6ABA-4DEB-8B12-15AA60BB38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929" y="1395582"/>
                <a:ext cx="5284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0E571FE-23E4-4A96-80DA-C5523BC8920A}"/>
                  </a:ext>
                </a:extLst>
              </p14:cNvPr>
              <p14:cNvContentPartPr/>
              <p14:nvPr/>
            </p14:nvContentPartPr>
            <p14:xfrm>
              <a:off x="1575249" y="1540302"/>
              <a:ext cx="99000" cy="84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0E571FE-23E4-4A96-80DA-C5523BC892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57609" y="1522378"/>
                <a:ext cx="134640" cy="120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E5DB9AD-1C28-4D32-921F-8EBB928E600A}"/>
                  </a:ext>
                </a:extLst>
              </p14:cNvPr>
              <p14:cNvContentPartPr/>
              <p14:nvPr/>
            </p14:nvContentPartPr>
            <p14:xfrm>
              <a:off x="1547169" y="2306742"/>
              <a:ext cx="113040" cy="15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E5DB9AD-1C28-4D32-921F-8EBB928E60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29529" y="2288742"/>
                <a:ext cx="148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4D0F41-1712-4A7C-8FD5-CC38039D1F2F}"/>
                  </a:ext>
                </a:extLst>
              </p14:cNvPr>
              <p14:cNvContentPartPr/>
              <p14:nvPr/>
            </p14:nvContentPartPr>
            <p14:xfrm>
              <a:off x="1596489" y="2433462"/>
              <a:ext cx="84600" cy="7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4D0F41-1712-4A7C-8FD5-CC38039D1F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78849" y="2415822"/>
                <a:ext cx="120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12BEF59-1565-43BD-8D4C-3A2737CE4F81}"/>
                  </a:ext>
                </a:extLst>
              </p14:cNvPr>
              <p14:cNvContentPartPr/>
              <p14:nvPr/>
            </p14:nvContentPartPr>
            <p14:xfrm>
              <a:off x="907089" y="2236182"/>
              <a:ext cx="345240" cy="366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12BEF59-1565-43BD-8D4C-3A2737CE4F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449" y="2218182"/>
                <a:ext cx="3808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B3680E-EEFE-42C0-BB94-317B672F2DEF}"/>
                  </a:ext>
                </a:extLst>
              </p14:cNvPr>
              <p14:cNvContentPartPr/>
              <p14:nvPr/>
            </p14:nvContentPartPr>
            <p14:xfrm>
              <a:off x="428649" y="2166342"/>
              <a:ext cx="281880" cy="399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B3680E-EEFE-42C0-BB94-317B672F2D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1009" y="2148342"/>
                <a:ext cx="3175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38A73B-0B2B-410D-BE49-A413E800FB64}"/>
                  </a:ext>
                </a:extLst>
              </p14:cNvPr>
              <p14:cNvContentPartPr/>
              <p14:nvPr/>
            </p14:nvContentPartPr>
            <p14:xfrm>
              <a:off x="443049" y="3136902"/>
              <a:ext cx="295920" cy="380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38A73B-0B2B-410D-BE49-A413E800FB6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5049" y="3118902"/>
                <a:ext cx="3315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F28A350-C732-4E42-8DC6-000E38B21B1E}"/>
                  </a:ext>
                </a:extLst>
              </p14:cNvPr>
              <p14:cNvContentPartPr/>
              <p14:nvPr/>
            </p14:nvContentPartPr>
            <p14:xfrm>
              <a:off x="1695129" y="3270462"/>
              <a:ext cx="162000" cy="42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F28A350-C732-4E42-8DC6-000E38B21B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77129" y="3252822"/>
                <a:ext cx="1976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BF7A03F-3985-4067-9620-C9CDE405A4A5}"/>
                  </a:ext>
                </a:extLst>
              </p14:cNvPr>
              <p14:cNvContentPartPr/>
              <p14:nvPr/>
            </p14:nvContentPartPr>
            <p14:xfrm>
              <a:off x="1716009" y="3446502"/>
              <a:ext cx="705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BF7A03F-3985-4067-9620-C9CDE405A4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98369" y="3428502"/>
                <a:ext cx="106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548BC9-5553-44A0-95E4-3F5E91D55000}"/>
                  </a:ext>
                </a:extLst>
              </p14:cNvPr>
              <p14:cNvContentPartPr/>
              <p14:nvPr/>
            </p14:nvContentPartPr>
            <p14:xfrm>
              <a:off x="921129" y="3172182"/>
              <a:ext cx="303120" cy="373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548BC9-5553-44A0-95E4-3F5E91D550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3489" y="3154182"/>
                <a:ext cx="3387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E6B894-DC0C-451B-8B4F-3D3544C7C2F0}"/>
                  </a:ext>
                </a:extLst>
              </p14:cNvPr>
              <p14:cNvContentPartPr/>
              <p14:nvPr/>
            </p14:nvContentPartPr>
            <p14:xfrm>
              <a:off x="1469769" y="4121502"/>
              <a:ext cx="119880" cy="28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E6B894-DC0C-451B-8B4F-3D3544C7C2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52129" y="4103862"/>
                <a:ext cx="155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30B4194-7750-44DF-9EA4-069012C013FF}"/>
                  </a:ext>
                </a:extLst>
              </p14:cNvPr>
              <p14:cNvContentPartPr/>
              <p14:nvPr/>
            </p14:nvContentPartPr>
            <p14:xfrm>
              <a:off x="1491009" y="4241382"/>
              <a:ext cx="141120" cy="14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30B4194-7750-44DF-9EA4-069012C0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73009" y="4223382"/>
                <a:ext cx="176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08D9591-07F8-4624-9391-62DF8DF6568B}"/>
                  </a:ext>
                </a:extLst>
              </p14:cNvPr>
              <p14:cNvContentPartPr/>
              <p14:nvPr/>
            </p14:nvContentPartPr>
            <p14:xfrm>
              <a:off x="513249" y="3917742"/>
              <a:ext cx="612360" cy="443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08D9591-07F8-4624-9391-62DF8DF656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5609" y="3899742"/>
                <a:ext cx="6480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7C52F9E-A3B6-447A-B9DA-59E55BBC05A6}"/>
                  </a:ext>
                </a:extLst>
              </p14:cNvPr>
              <p14:cNvContentPartPr/>
              <p14:nvPr/>
            </p14:nvContentPartPr>
            <p14:xfrm>
              <a:off x="1111209" y="4684182"/>
              <a:ext cx="176040" cy="1904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7C52F9E-A3B6-447A-B9DA-59E55BBC05A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93209" y="4666542"/>
                <a:ext cx="211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25D0927-D61D-4A93-A2F9-A9DA4F2554F4}"/>
                  </a:ext>
                </a:extLst>
              </p14:cNvPr>
              <p14:cNvContentPartPr/>
              <p14:nvPr/>
            </p14:nvContentPartPr>
            <p14:xfrm>
              <a:off x="1582449" y="4937622"/>
              <a:ext cx="105840" cy="21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25D0927-D61D-4A93-A2F9-A9DA4F2554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64449" y="4919622"/>
                <a:ext cx="1414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E85E1F7-4F5D-4FF1-B364-BD236B668B30}"/>
                  </a:ext>
                </a:extLst>
              </p14:cNvPr>
              <p14:cNvContentPartPr/>
              <p14:nvPr/>
            </p14:nvContentPartPr>
            <p14:xfrm>
              <a:off x="1610529" y="5113302"/>
              <a:ext cx="70560" cy="7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E85E1F7-4F5D-4FF1-B364-BD236B668B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92889" y="5095662"/>
                <a:ext cx="1062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5CFE29E-C2CA-4BD7-B64B-55C6D4FFAAFE}"/>
                  </a:ext>
                </a:extLst>
              </p14:cNvPr>
              <p14:cNvContentPartPr/>
              <p14:nvPr/>
            </p14:nvContentPartPr>
            <p14:xfrm>
              <a:off x="590649" y="4838982"/>
              <a:ext cx="310680" cy="415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5CFE29E-C2CA-4BD7-B64B-55C6D4FFAA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3009" y="4821342"/>
                <a:ext cx="34632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76079BE-FBB4-4877-80B1-5494DCC75EC3}"/>
                  </a:ext>
                </a:extLst>
              </p14:cNvPr>
              <p14:cNvContentPartPr/>
              <p14:nvPr/>
            </p14:nvContentPartPr>
            <p14:xfrm>
              <a:off x="527289" y="5801622"/>
              <a:ext cx="338040" cy="395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76079BE-FBB4-4877-80B1-5494DCC75EC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9649" y="5783982"/>
                <a:ext cx="37368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2725841-E3C3-4AB2-801C-F8CADF516685}"/>
                  </a:ext>
                </a:extLst>
              </p14:cNvPr>
              <p14:cNvContentPartPr/>
              <p14:nvPr/>
            </p14:nvContentPartPr>
            <p14:xfrm>
              <a:off x="1695129" y="5837982"/>
              <a:ext cx="119880" cy="21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2725841-E3C3-4AB2-801C-F8CADF51668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677129" y="5819982"/>
                <a:ext cx="1555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CECF566-1634-4841-8A87-0A11AEE56CCD}"/>
                  </a:ext>
                </a:extLst>
              </p14:cNvPr>
              <p14:cNvContentPartPr/>
              <p14:nvPr/>
            </p14:nvContentPartPr>
            <p14:xfrm>
              <a:off x="1716009" y="5985582"/>
              <a:ext cx="147960" cy="35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CECF566-1634-4841-8A87-0A11AEE56CC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98369" y="5967942"/>
                <a:ext cx="183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F72E9A3-982B-4F85-A3BF-8B7A6080D189}"/>
                  </a:ext>
                </a:extLst>
              </p14:cNvPr>
              <p14:cNvContentPartPr/>
              <p14:nvPr/>
            </p14:nvContentPartPr>
            <p14:xfrm>
              <a:off x="1061889" y="5760582"/>
              <a:ext cx="324000" cy="451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F72E9A3-982B-4F85-A3BF-8B7A6080D18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44249" y="5742582"/>
                <a:ext cx="3596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90AB36A-1A13-41AA-8379-2EEA1B321D50}"/>
                  </a:ext>
                </a:extLst>
              </p14:cNvPr>
              <p14:cNvContentPartPr/>
              <p14:nvPr/>
            </p14:nvContentPartPr>
            <p14:xfrm>
              <a:off x="2672529" y="2123502"/>
              <a:ext cx="239760" cy="352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90AB36A-1A13-41AA-8379-2EEA1B321D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654862" y="2105844"/>
                <a:ext cx="275454" cy="388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568E7F6-FB82-47E8-BE2F-DC559EF9ABE2}"/>
                  </a:ext>
                </a:extLst>
              </p14:cNvPr>
              <p14:cNvContentPartPr/>
              <p14:nvPr/>
            </p14:nvContentPartPr>
            <p14:xfrm>
              <a:off x="2152329" y="2152302"/>
              <a:ext cx="372960" cy="3520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568E7F6-FB82-47E8-BE2F-DC559EF9ABE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34346" y="2134302"/>
                <a:ext cx="408566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9A32FBD-6A03-4135-B5D9-747FD4460CE2}"/>
                  </a:ext>
                </a:extLst>
              </p14:cNvPr>
              <p14:cNvContentPartPr/>
              <p14:nvPr/>
            </p14:nvContentPartPr>
            <p14:xfrm>
              <a:off x="2637609" y="1357422"/>
              <a:ext cx="236520" cy="316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9A32FBD-6A03-4135-B5D9-747FD4460CE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19609" y="1339422"/>
                <a:ext cx="2721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2200B77-1E36-4B0B-94E2-3DE64CC7E1FC}"/>
                  </a:ext>
                </a:extLst>
              </p14:cNvPr>
              <p14:cNvContentPartPr/>
              <p14:nvPr/>
            </p14:nvContentPartPr>
            <p14:xfrm>
              <a:off x="2109849" y="1350222"/>
              <a:ext cx="359640" cy="3452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2200B77-1E36-4B0B-94E2-3DE64CC7E1F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92191" y="1332564"/>
                <a:ext cx="395316" cy="380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BA51311-9832-41D7-973D-A8B7B8DDC4E5}"/>
                  </a:ext>
                </a:extLst>
              </p14:cNvPr>
              <p14:cNvContentPartPr/>
              <p14:nvPr/>
            </p14:nvContentPartPr>
            <p14:xfrm>
              <a:off x="3038289" y="2890662"/>
              <a:ext cx="443880" cy="261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BA51311-9832-41D7-973D-A8B7B8DDC4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20649" y="2872998"/>
                <a:ext cx="479520" cy="2966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6CFEEE4-A199-445B-BDF7-58EADD9424D2}"/>
                  </a:ext>
                </a:extLst>
              </p14:cNvPr>
              <p14:cNvContentPartPr/>
              <p14:nvPr/>
            </p14:nvContentPartPr>
            <p14:xfrm>
              <a:off x="3882489" y="2820462"/>
              <a:ext cx="394200" cy="246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6CFEEE4-A199-445B-BDF7-58EADD9424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64849" y="2802462"/>
                <a:ext cx="4298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DA2E886-BAE8-4277-B4AA-F9459DDE1E2D}"/>
                  </a:ext>
                </a:extLst>
              </p14:cNvPr>
              <p14:cNvContentPartPr/>
              <p14:nvPr/>
            </p14:nvContentPartPr>
            <p14:xfrm>
              <a:off x="2067369" y="2883822"/>
              <a:ext cx="809640" cy="7815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DA2E886-BAE8-4277-B4AA-F9459DDE1E2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049729" y="2865822"/>
                <a:ext cx="845280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0F972E4-EAC0-4E92-A929-46C3C46E949A}"/>
                  </a:ext>
                </a:extLst>
              </p14:cNvPr>
              <p14:cNvContentPartPr/>
              <p14:nvPr/>
            </p14:nvContentPartPr>
            <p14:xfrm>
              <a:off x="3122889" y="3389982"/>
              <a:ext cx="401400" cy="244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0F972E4-EAC0-4E92-A929-46C3C46E94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04889" y="3372342"/>
                <a:ext cx="4370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BD48B5C-C9D0-46B4-A3D7-C616EC67A768}"/>
                  </a:ext>
                </a:extLst>
              </p14:cNvPr>
              <p14:cNvContentPartPr/>
              <p14:nvPr/>
            </p14:nvContentPartPr>
            <p14:xfrm>
              <a:off x="4417089" y="2792022"/>
              <a:ext cx="162720" cy="915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BD48B5C-C9D0-46B4-A3D7-C616EC67A76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99089" y="2774382"/>
                <a:ext cx="19836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D5422EC-47D9-41F9-962B-919BC27ED7E7}"/>
                  </a:ext>
                </a:extLst>
              </p14:cNvPr>
              <p14:cNvContentPartPr/>
              <p14:nvPr/>
            </p14:nvContentPartPr>
            <p14:xfrm>
              <a:off x="4009209" y="3460542"/>
              <a:ext cx="141120" cy="204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D5422EC-47D9-41F9-962B-919BC27ED7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91209" y="3442574"/>
                <a:ext cx="176760" cy="23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1425E78-CC04-412D-A2C7-C2016B8A70B3}"/>
                  </a:ext>
                </a:extLst>
              </p14:cNvPr>
              <p14:cNvContentPartPr/>
              <p14:nvPr/>
            </p14:nvContentPartPr>
            <p14:xfrm>
              <a:off x="2623569" y="3995142"/>
              <a:ext cx="281520" cy="302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1425E78-CC04-412D-A2C7-C2016B8A70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605592" y="3977163"/>
                <a:ext cx="317114" cy="337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B81AC0A-4EE4-486E-883B-6B0047804294}"/>
                  </a:ext>
                </a:extLst>
              </p14:cNvPr>
              <p14:cNvContentPartPr/>
              <p14:nvPr/>
            </p14:nvContentPartPr>
            <p14:xfrm>
              <a:off x="2145129" y="4016022"/>
              <a:ext cx="267840" cy="2808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B81AC0A-4EE4-486E-883B-6B004780429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27129" y="3998359"/>
                <a:ext cx="303480" cy="31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1E2DA71-1FF3-433D-9359-FB3A425AAECB}"/>
                  </a:ext>
                </a:extLst>
              </p14:cNvPr>
              <p14:cNvContentPartPr/>
              <p14:nvPr/>
            </p14:nvContentPartPr>
            <p14:xfrm>
              <a:off x="2060889" y="4648902"/>
              <a:ext cx="274680" cy="7250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1E2DA71-1FF3-433D-9359-FB3A425AAEC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42889" y="4631262"/>
                <a:ext cx="31032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2B755D8-EC3E-45D1-9052-A0219711A3D1}"/>
                  </a:ext>
                </a:extLst>
              </p14:cNvPr>
              <p14:cNvContentPartPr/>
              <p14:nvPr/>
            </p14:nvContentPartPr>
            <p14:xfrm>
              <a:off x="3136929" y="4599942"/>
              <a:ext cx="380160" cy="2466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2B755D8-EC3E-45D1-9052-A0219711A3D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118929" y="4581942"/>
                <a:ext cx="4158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95EAF94-2BD7-404A-AB7F-69A41FBAC974}"/>
                  </a:ext>
                </a:extLst>
              </p14:cNvPr>
              <p14:cNvContentPartPr/>
              <p14:nvPr/>
            </p14:nvContentPartPr>
            <p14:xfrm>
              <a:off x="2510169" y="4649262"/>
              <a:ext cx="289440" cy="225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95EAF94-2BD7-404A-AB7F-69A41FBAC9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92529" y="4631262"/>
                <a:ext cx="3250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FCC0B00-417B-467B-9DDD-067566941819}"/>
                  </a:ext>
                </a:extLst>
              </p14:cNvPr>
              <p14:cNvContentPartPr/>
              <p14:nvPr/>
            </p14:nvContentPartPr>
            <p14:xfrm>
              <a:off x="3207129" y="5029062"/>
              <a:ext cx="78120" cy="169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FCC0B00-417B-467B-9DDD-06756694181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89129" y="5011062"/>
                <a:ext cx="113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950A7D9-0360-4C60-99E1-06D184CF7D12}"/>
                  </a:ext>
                </a:extLst>
              </p14:cNvPr>
              <p14:cNvContentPartPr/>
              <p14:nvPr/>
            </p14:nvContentPartPr>
            <p14:xfrm>
              <a:off x="3383169" y="5042742"/>
              <a:ext cx="141120" cy="1695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950A7D9-0360-4C60-99E1-06D184CF7D1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65169" y="5025102"/>
                <a:ext cx="176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A79C840-2E63-4D5A-ABFF-FF45E02D61B8}"/>
                  </a:ext>
                </a:extLst>
              </p14:cNvPr>
              <p14:cNvContentPartPr/>
              <p14:nvPr/>
            </p14:nvContentPartPr>
            <p14:xfrm>
              <a:off x="3741729" y="4501662"/>
              <a:ext cx="239760" cy="7740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A79C840-2E63-4D5A-ABFF-FF45E02D61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24089" y="4483662"/>
                <a:ext cx="275400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02FE8CE-C2E4-465B-9E80-1B376AE97CB4}"/>
                  </a:ext>
                </a:extLst>
              </p14:cNvPr>
              <p14:cNvContentPartPr/>
              <p14:nvPr/>
            </p14:nvContentPartPr>
            <p14:xfrm>
              <a:off x="2440689" y="5028702"/>
              <a:ext cx="365760" cy="205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02FE8CE-C2E4-465B-9E80-1B376AE97CB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422707" y="5010702"/>
                <a:ext cx="401365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804317D-F150-4028-92C6-61BEA338EB73}"/>
                  </a:ext>
                </a:extLst>
              </p14:cNvPr>
              <p14:cNvContentPartPr/>
              <p14:nvPr/>
            </p14:nvContentPartPr>
            <p14:xfrm>
              <a:off x="3249609" y="5655102"/>
              <a:ext cx="14400" cy="1832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804317D-F150-4028-92C6-61BEA338EB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31609" y="5637102"/>
                <a:ext cx="50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D43910C-D9DD-4A50-88A3-5663C617E729}"/>
                  </a:ext>
                </a:extLst>
              </p14:cNvPr>
              <p14:cNvContentPartPr/>
              <p14:nvPr/>
            </p14:nvContentPartPr>
            <p14:xfrm>
              <a:off x="3404049" y="5661942"/>
              <a:ext cx="134280" cy="225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D43910C-D9DD-4A50-88A3-5663C617E72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86409" y="5644302"/>
                <a:ext cx="169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52DCEBA-F15F-4D84-9F10-AC6D28B703BC}"/>
                  </a:ext>
                </a:extLst>
              </p14:cNvPr>
              <p14:cNvContentPartPr/>
              <p14:nvPr/>
            </p14:nvContentPartPr>
            <p14:xfrm>
              <a:off x="3235209" y="6098262"/>
              <a:ext cx="28440" cy="176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52DCEBA-F15F-4D84-9F10-AC6D28B703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17569" y="6080262"/>
                <a:ext cx="640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DC09129B-3A55-4FA5-8F0C-C550E76EFFEC}"/>
                  </a:ext>
                </a:extLst>
              </p14:cNvPr>
              <p14:cNvContentPartPr/>
              <p14:nvPr/>
            </p14:nvContentPartPr>
            <p14:xfrm>
              <a:off x="3404049" y="6083862"/>
              <a:ext cx="155160" cy="2044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DC09129B-3A55-4FA5-8F0C-C550E76EFFE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386409" y="6066222"/>
                <a:ext cx="1908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CC2AD66-73ED-4968-9654-ACD672F0D531}"/>
                  </a:ext>
                </a:extLst>
              </p14:cNvPr>
              <p14:cNvContentPartPr/>
              <p14:nvPr/>
            </p14:nvContentPartPr>
            <p14:xfrm>
              <a:off x="3791049" y="5570502"/>
              <a:ext cx="317160" cy="774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CC2AD66-73ED-4968-9654-ACD672F0D53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73409" y="5552862"/>
                <a:ext cx="352800" cy="81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36C57B-2242-4A29-AAA0-04EBB275F4E9}"/>
                  </a:ext>
                </a:extLst>
              </p14:cNvPr>
              <p14:cNvContentPartPr/>
              <p14:nvPr/>
            </p14:nvContentPartPr>
            <p14:xfrm>
              <a:off x="2186889" y="5591742"/>
              <a:ext cx="633960" cy="8164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36C57B-2242-4A29-AAA0-04EBB275F4E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169239" y="5573742"/>
                <a:ext cx="669620" cy="8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9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339679" y="2813120"/>
            <a:ext cx="95685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Zero-One Matrices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9</cp:revision>
  <dcterms:created xsi:type="dcterms:W3CDTF">2018-03-28T13:46:12Z</dcterms:created>
  <dcterms:modified xsi:type="dcterms:W3CDTF">2021-08-27T21:00:52Z</dcterms:modified>
</cp:coreProperties>
</file>