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F564D-1906-41B4-81F8-EE1E3DE0303A}" v="33" dt="2020-03-03T18:50:4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001F564D-1906-41B4-81F8-EE1E3DE0303A}"/>
    <pc:docChg chg="addSld delSld modSld sldOrd">
      <pc:chgData name="Kimberly Brehm" userId="8c2b6ab9-3f19-41de-a892-34e3c36865ec" providerId="ADAL" clId="{001F564D-1906-41B4-81F8-EE1E3DE0303A}" dt="2020-03-03T18:50:48.091" v="99"/>
      <pc:docMkLst>
        <pc:docMk/>
      </pc:docMkLst>
      <pc:sldChg chg="del">
        <pc:chgData name="Kimberly Brehm" userId="8c2b6ab9-3f19-41de-a892-34e3c36865ec" providerId="ADAL" clId="{001F564D-1906-41B4-81F8-EE1E3DE0303A}" dt="2020-03-03T18:13:44.547" v="10" actId="47"/>
        <pc:sldMkLst>
          <pc:docMk/>
          <pc:sldMk cId="2613132133" sldId="256"/>
        </pc:sldMkLst>
      </pc:sldChg>
      <pc:sldChg chg="addSp delSp modSp mod">
        <pc:chgData name="Kimberly Brehm" userId="8c2b6ab9-3f19-41de-a892-34e3c36865ec" providerId="ADAL" clId="{001F564D-1906-41B4-81F8-EE1E3DE0303A}" dt="2020-03-03T18:23:57.385" v="60"/>
        <pc:sldMkLst>
          <pc:docMk/>
          <pc:sldMk cId="3238962656" sldId="257"/>
        </pc:sldMkLst>
        <pc:grpChg chg="mod">
          <ac:chgData name="Kimberly Brehm" userId="8c2b6ab9-3f19-41de-a892-34e3c36865ec" providerId="ADAL" clId="{001F564D-1906-41B4-81F8-EE1E3DE0303A}" dt="2020-03-03T18:18:18.467" v="32"/>
          <ac:grpSpMkLst>
            <pc:docMk/>
            <pc:sldMk cId="3238962656" sldId="257"/>
            <ac:grpSpMk id="28" creationId="{79B901C0-66FF-4D78-9593-C87781972F68}"/>
          </ac:grpSpMkLst>
        </pc:grpChg>
        <pc:grpChg chg="mod">
          <ac:chgData name="Kimberly Brehm" userId="8c2b6ab9-3f19-41de-a892-34e3c36865ec" providerId="ADAL" clId="{001F564D-1906-41B4-81F8-EE1E3DE0303A}" dt="2020-03-03T18:18:18.467" v="32"/>
          <ac:grpSpMkLst>
            <pc:docMk/>
            <pc:sldMk cId="3238962656" sldId="257"/>
            <ac:grpSpMk id="29" creationId="{124892FD-658A-489B-8198-F44BD40219A1}"/>
          </ac:grpSpMkLst>
        </pc:grpChg>
        <pc:grpChg chg="mod">
          <ac:chgData name="Kimberly Brehm" userId="8c2b6ab9-3f19-41de-a892-34e3c36865ec" providerId="ADAL" clId="{001F564D-1906-41B4-81F8-EE1E3DE0303A}" dt="2020-03-03T18:18:28.432" v="57"/>
          <ac:grpSpMkLst>
            <pc:docMk/>
            <pc:sldMk cId="3238962656" sldId="257"/>
            <ac:grpSpMk id="40" creationId="{01259FBE-E85C-4F8E-8714-91152F9D7349}"/>
          </ac:grpSpMkLst>
        </pc:grpChg>
        <pc:picChg chg="del">
          <ac:chgData name="Kimberly Brehm" userId="8c2b6ab9-3f19-41de-a892-34e3c36865ec" providerId="ADAL" clId="{001F564D-1906-41B4-81F8-EE1E3DE0303A}" dt="2020-03-03T18:19:06.365" v="58"/>
          <ac:picMkLst>
            <pc:docMk/>
            <pc:sldMk cId="3238962656" sldId="257"/>
            <ac:picMk id="2" creationId="{598620C9-2ABC-4E7C-8872-246594C76556}"/>
          </ac:picMkLst>
        </pc:picChg>
        <pc:picChg chg="add del mod">
          <ac:chgData name="Kimberly Brehm" userId="8c2b6ab9-3f19-41de-a892-34e3c36865ec" providerId="ADAL" clId="{001F564D-1906-41B4-81F8-EE1E3DE0303A}" dt="2020-03-03T18:21:59.506" v="59"/>
          <ac:picMkLst>
            <pc:docMk/>
            <pc:sldMk cId="3238962656" sldId="257"/>
            <ac:picMk id="44" creationId="{A8B39951-3728-4FA1-A19D-4487374C2433}"/>
          </ac:picMkLst>
        </pc:picChg>
        <pc:picChg chg="add del mod">
          <ac:chgData name="Kimberly Brehm" userId="8c2b6ab9-3f19-41de-a892-34e3c36865ec" providerId="ADAL" clId="{001F564D-1906-41B4-81F8-EE1E3DE0303A}" dt="2020-03-03T18:23:57.385" v="60"/>
          <ac:picMkLst>
            <pc:docMk/>
            <pc:sldMk cId="3238962656" sldId="257"/>
            <ac:picMk id="46" creationId="{7B9715E3-3473-4B5D-9AFB-44DAE3D1E201}"/>
          </ac:picMkLst>
        </pc:picChg>
        <pc:picChg chg="add mod">
          <ac:chgData name="Kimberly Brehm" userId="8c2b6ab9-3f19-41de-a892-34e3c36865ec" providerId="ADAL" clId="{001F564D-1906-41B4-81F8-EE1E3DE0303A}" dt="2020-03-03T18:23:57.385" v="60"/>
          <ac:picMkLst>
            <pc:docMk/>
            <pc:sldMk cId="3238962656" sldId="257"/>
            <ac:picMk id="48" creationId="{2010525B-3F1A-4EC7-A1E8-BD901B332BDA}"/>
          </ac:picMkLst>
        </pc:picChg>
        <pc:inkChg chg="del">
          <ac:chgData name="Kimberly Brehm" userId="8c2b6ab9-3f19-41de-a892-34e3c36865ec" providerId="ADAL" clId="{001F564D-1906-41B4-81F8-EE1E3DE0303A}" dt="2020-03-03T18:19:06.365" v="58"/>
          <ac:inkMkLst>
            <pc:docMk/>
            <pc:sldMk cId="3238962656" sldId="257"/>
            <ac:inkMk id="3" creationId="{F53A9E98-DF39-453F-8645-B66DD45CC2CA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4" creationId="{AE484C73-3227-4A07-ADB2-C49166269E75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5" creationId="{BF3C2112-6478-4A96-AFF1-C8278580C8B3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7" creationId="{E6569BBD-B54D-4996-B0B6-97C128E7C3B2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8" creationId="{9AE17645-FCEE-4255-AFE3-2FEC29355F10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0" creationId="{59AE878E-5C96-4E0E-940B-6D048A3896E2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1" creationId="{2F652E85-C29D-469B-A70C-C19F9E41685D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2" creationId="{754A1D29-EC8C-47D6-80E9-417013A93FA6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3" creationId="{4650CBDB-169A-46AC-B14F-E59B294148F7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4" creationId="{4E2AB9F5-2F84-4A30-B5E1-60EEA3566BE7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8" creationId="{FFF723F0-A98F-4882-946F-EF8891C2C4E7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19" creationId="{E42C00C6-F52B-434D-8302-257F46D12D8D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26" creationId="{8C5721CF-9900-46C6-820B-FAEF2BD56CD8}"/>
          </ac:inkMkLst>
        </pc:inkChg>
        <pc:inkChg chg="add mod">
          <ac:chgData name="Kimberly Brehm" userId="8c2b6ab9-3f19-41de-a892-34e3c36865ec" providerId="ADAL" clId="{001F564D-1906-41B4-81F8-EE1E3DE0303A}" dt="2020-03-03T18:18:18.467" v="32"/>
          <ac:inkMkLst>
            <pc:docMk/>
            <pc:sldMk cId="3238962656" sldId="257"/>
            <ac:inkMk id="27" creationId="{17BB05D8-7061-4E10-8F0B-D879610EB7E7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0" creationId="{16B65B57-7173-46D6-A474-C75ACC07C8AC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1" creationId="{A0A7AD03-9E1E-475F-9534-D8DD09871BDA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2" creationId="{7F4C3F8D-2BA9-4C07-93A7-40C22BF94966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3" creationId="{CC49EAE8-F033-4C87-9741-8BA0074CB2CD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4" creationId="{55B4F813-1FAA-469C-8A89-8E73A334CD72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5" creationId="{B4A0A0E8-E8B0-4229-9D69-C62B0274796C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6" creationId="{62E73D75-B97D-4168-9F30-70BCA8A45EC3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7" creationId="{108E38D0-E15F-4C9E-8F0E-E4D810F0BC48}"/>
          </ac:inkMkLst>
        </pc:inkChg>
        <pc:inkChg chg="add mod">
          <ac:chgData name="Kimberly Brehm" userId="8c2b6ab9-3f19-41de-a892-34e3c36865ec" providerId="ADAL" clId="{001F564D-1906-41B4-81F8-EE1E3DE0303A}" dt="2020-03-03T18:18:28.432" v="57"/>
          <ac:inkMkLst>
            <pc:docMk/>
            <pc:sldMk cId="3238962656" sldId="257"/>
            <ac:inkMk id="38" creationId="{2116C0F3-ABA3-4322-8A87-6ED03A5B3172}"/>
          </ac:inkMkLst>
        </pc:inkChg>
        <pc:inkChg chg="add">
          <ac:chgData name="Kimberly Brehm" userId="8c2b6ab9-3f19-41de-a892-34e3c36865ec" providerId="ADAL" clId="{001F564D-1906-41B4-81F8-EE1E3DE0303A}" dt="2020-03-03T18:18:27.608" v="56" actId="9405"/>
          <ac:inkMkLst>
            <pc:docMk/>
            <pc:sldMk cId="3238962656" sldId="257"/>
            <ac:inkMk id="39" creationId="{2825A788-47F4-4C0D-BA28-54825603E891}"/>
          </ac:inkMkLst>
        </pc:inkChg>
        <pc:inkChg chg="add del">
          <ac:chgData name="Kimberly Brehm" userId="8c2b6ab9-3f19-41de-a892-34e3c36865ec" providerId="ADAL" clId="{001F564D-1906-41B4-81F8-EE1E3DE0303A}" dt="2020-03-03T18:21:59.506" v="59"/>
          <ac:inkMkLst>
            <pc:docMk/>
            <pc:sldMk cId="3238962656" sldId="257"/>
            <ac:inkMk id="43" creationId="{263F9520-F79E-4A20-96AA-DD161C98FFD9}"/>
          </ac:inkMkLst>
        </pc:inkChg>
        <pc:inkChg chg="add del">
          <ac:chgData name="Kimberly Brehm" userId="8c2b6ab9-3f19-41de-a892-34e3c36865ec" providerId="ADAL" clId="{001F564D-1906-41B4-81F8-EE1E3DE0303A}" dt="2020-03-03T18:23:57.385" v="60"/>
          <ac:inkMkLst>
            <pc:docMk/>
            <pc:sldMk cId="3238962656" sldId="257"/>
            <ac:inkMk id="45" creationId="{3E050F29-2C39-4F11-9234-D3B969D68CA9}"/>
          </ac:inkMkLst>
        </pc:inkChg>
        <pc:inkChg chg="add">
          <ac:chgData name="Kimberly Brehm" userId="8c2b6ab9-3f19-41de-a892-34e3c36865ec" providerId="ADAL" clId="{001F564D-1906-41B4-81F8-EE1E3DE0303A}" dt="2020-03-03T18:23:57.385" v="60"/>
          <ac:inkMkLst>
            <pc:docMk/>
            <pc:sldMk cId="3238962656" sldId="257"/>
            <ac:inkMk id="47" creationId="{E0B869AB-B0DA-4D3A-BC24-4269F50A3B2E}"/>
          </ac:inkMkLst>
        </pc:inkChg>
        <pc:inkChg chg="del">
          <ac:chgData name="Kimberly Brehm" userId="8c2b6ab9-3f19-41de-a892-34e3c36865ec" providerId="ADAL" clId="{001F564D-1906-41B4-81F8-EE1E3DE0303A}" dt="2020-03-03T18:18:18.661" v="33"/>
          <ac:inkMkLst>
            <pc:docMk/>
            <pc:sldMk cId="3238962656" sldId="257"/>
            <ac:inkMk id="202" creationId="{D255CC07-668C-4595-846C-4E1C305EAA2B}"/>
          </ac:inkMkLst>
        </pc:inkChg>
        <pc:inkChg chg="del">
          <ac:chgData name="Kimberly Brehm" userId="8c2b6ab9-3f19-41de-a892-34e3c36865ec" providerId="ADAL" clId="{001F564D-1906-41B4-81F8-EE1E3DE0303A}" dt="2020-03-03T18:18:21.921" v="45"/>
          <ac:inkMkLst>
            <pc:docMk/>
            <pc:sldMk cId="3238962656" sldId="257"/>
            <ac:inkMk id="203" creationId="{0C5AA7E0-04E4-442B-A3F5-3FD6E8C03828}"/>
          </ac:inkMkLst>
        </pc:inkChg>
        <pc:inkChg chg="del">
          <ac:chgData name="Kimberly Brehm" userId="8c2b6ab9-3f19-41de-a892-34e3c36865ec" providerId="ADAL" clId="{001F564D-1906-41B4-81F8-EE1E3DE0303A}" dt="2020-03-03T18:18:19.078" v="34"/>
          <ac:inkMkLst>
            <pc:docMk/>
            <pc:sldMk cId="3238962656" sldId="257"/>
            <ac:inkMk id="206" creationId="{79D563EF-6282-4563-94D2-C11AEAFFF8BD}"/>
          </ac:inkMkLst>
        </pc:inkChg>
        <pc:inkChg chg="del">
          <ac:chgData name="Kimberly Brehm" userId="8c2b6ab9-3f19-41de-a892-34e3c36865ec" providerId="ADAL" clId="{001F564D-1906-41B4-81F8-EE1E3DE0303A}" dt="2020-03-03T18:18:19.078" v="35"/>
          <ac:inkMkLst>
            <pc:docMk/>
            <pc:sldMk cId="3238962656" sldId="257"/>
            <ac:inkMk id="209" creationId="{91C0DC6A-B809-46B2-B898-3A1045BCC907}"/>
          </ac:inkMkLst>
        </pc:inkChg>
        <pc:inkChg chg="del">
          <ac:chgData name="Kimberly Brehm" userId="8c2b6ab9-3f19-41de-a892-34e3c36865ec" providerId="ADAL" clId="{001F564D-1906-41B4-81F8-EE1E3DE0303A}" dt="2020-03-03T18:18:21.002" v="36"/>
          <ac:inkMkLst>
            <pc:docMk/>
            <pc:sldMk cId="3238962656" sldId="257"/>
            <ac:inkMk id="210" creationId="{59C145EB-8A1C-4313-949C-6ACA974CC3B1}"/>
          </ac:inkMkLst>
        </pc:inkChg>
        <pc:inkChg chg="del">
          <ac:chgData name="Kimberly Brehm" userId="8c2b6ab9-3f19-41de-a892-34e3c36865ec" providerId="ADAL" clId="{001F564D-1906-41B4-81F8-EE1E3DE0303A}" dt="2020-03-03T18:18:21.004" v="40"/>
          <ac:inkMkLst>
            <pc:docMk/>
            <pc:sldMk cId="3238962656" sldId="257"/>
            <ac:inkMk id="211" creationId="{72E898E6-679F-4079-9D5E-BEBD0E4963B0}"/>
          </ac:inkMkLst>
        </pc:inkChg>
        <pc:inkChg chg="del">
          <ac:chgData name="Kimberly Brehm" userId="8c2b6ab9-3f19-41de-a892-34e3c36865ec" providerId="ADAL" clId="{001F564D-1906-41B4-81F8-EE1E3DE0303A}" dt="2020-03-03T18:18:21.004" v="42"/>
          <ac:inkMkLst>
            <pc:docMk/>
            <pc:sldMk cId="3238962656" sldId="257"/>
            <ac:inkMk id="212" creationId="{695F221C-D6C3-4B50-B064-50B89346EB28}"/>
          </ac:inkMkLst>
        </pc:inkChg>
        <pc:inkChg chg="del">
          <ac:chgData name="Kimberly Brehm" userId="8c2b6ab9-3f19-41de-a892-34e3c36865ec" providerId="ADAL" clId="{001F564D-1906-41B4-81F8-EE1E3DE0303A}" dt="2020-03-03T18:18:21.005" v="44"/>
          <ac:inkMkLst>
            <pc:docMk/>
            <pc:sldMk cId="3238962656" sldId="257"/>
            <ac:inkMk id="213" creationId="{BBCCC41D-02BB-48B2-8F5F-903179A769C7}"/>
          </ac:inkMkLst>
        </pc:inkChg>
        <pc:inkChg chg="del">
          <ac:chgData name="Kimberly Brehm" userId="8c2b6ab9-3f19-41de-a892-34e3c36865ec" providerId="ADAL" clId="{001F564D-1906-41B4-81F8-EE1E3DE0303A}" dt="2020-03-03T18:18:21.003" v="38"/>
          <ac:inkMkLst>
            <pc:docMk/>
            <pc:sldMk cId="3238962656" sldId="257"/>
            <ac:inkMk id="216" creationId="{0C4A46D1-9E8A-4FD4-8E43-29F193D54382}"/>
          </ac:inkMkLst>
        </pc:inkChg>
        <pc:inkChg chg="del">
          <ac:chgData name="Kimberly Brehm" userId="8c2b6ab9-3f19-41de-a892-34e3c36865ec" providerId="ADAL" clId="{001F564D-1906-41B4-81F8-EE1E3DE0303A}" dt="2020-03-03T18:18:21.003" v="37"/>
          <ac:inkMkLst>
            <pc:docMk/>
            <pc:sldMk cId="3238962656" sldId="257"/>
            <ac:inkMk id="217" creationId="{BCCA203E-CD36-4868-8BE5-EA9DA6617F15}"/>
          </ac:inkMkLst>
        </pc:inkChg>
        <pc:inkChg chg="del">
          <ac:chgData name="Kimberly Brehm" userId="8c2b6ab9-3f19-41de-a892-34e3c36865ec" providerId="ADAL" clId="{001F564D-1906-41B4-81F8-EE1E3DE0303A}" dt="2020-03-03T18:18:21.005" v="43"/>
          <ac:inkMkLst>
            <pc:docMk/>
            <pc:sldMk cId="3238962656" sldId="257"/>
            <ac:inkMk id="221" creationId="{903F2B8F-F333-4589-8947-4FC81F926B6F}"/>
          </ac:inkMkLst>
        </pc:inkChg>
        <pc:inkChg chg="del">
          <ac:chgData name="Kimberly Brehm" userId="8c2b6ab9-3f19-41de-a892-34e3c36865ec" providerId="ADAL" clId="{001F564D-1906-41B4-81F8-EE1E3DE0303A}" dt="2020-03-03T18:18:21.922" v="46"/>
          <ac:inkMkLst>
            <pc:docMk/>
            <pc:sldMk cId="3238962656" sldId="257"/>
            <ac:inkMk id="222" creationId="{1375CBB4-239B-446B-8E03-EC8D7C15443E}"/>
          </ac:inkMkLst>
        </pc:inkChg>
        <pc:inkChg chg="del">
          <ac:chgData name="Kimberly Brehm" userId="8c2b6ab9-3f19-41de-a892-34e3c36865ec" providerId="ADAL" clId="{001F564D-1906-41B4-81F8-EE1E3DE0303A}" dt="2020-03-03T18:18:21.004" v="39"/>
          <ac:inkMkLst>
            <pc:docMk/>
            <pc:sldMk cId="3238962656" sldId="257"/>
            <ac:inkMk id="223" creationId="{D88B14FD-E018-4373-B6D4-1DD0A88E6A68}"/>
          </ac:inkMkLst>
        </pc:inkChg>
        <pc:inkChg chg="del">
          <ac:chgData name="Kimberly Brehm" userId="8c2b6ab9-3f19-41de-a892-34e3c36865ec" providerId="ADAL" clId="{001F564D-1906-41B4-81F8-EE1E3DE0303A}" dt="2020-03-03T18:18:21.004" v="41"/>
          <ac:inkMkLst>
            <pc:docMk/>
            <pc:sldMk cId="3238962656" sldId="257"/>
            <ac:inkMk id="224" creationId="{93418E18-9E7F-4A94-A37D-E8127400E9BB}"/>
          </ac:inkMkLst>
        </pc:inkChg>
        <pc:inkChg chg="del">
          <ac:chgData name="Kimberly Brehm" userId="8c2b6ab9-3f19-41de-a892-34e3c36865ec" providerId="ADAL" clId="{001F564D-1906-41B4-81F8-EE1E3DE0303A}" dt="2020-03-03T18:18:08.134" v="14"/>
          <ac:inkMkLst>
            <pc:docMk/>
            <pc:sldMk cId="3238962656" sldId="257"/>
            <ac:inkMk id="225" creationId="{3BEAAE3C-2B01-4405-8770-6D735A9D6929}"/>
          </ac:inkMkLst>
        </pc:inkChg>
        <pc:inkChg chg="del">
          <ac:chgData name="Kimberly Brehm" userId="8c2b6ab9-3f19-41de-a892-34e3c36865ec" providerId="ADAL" clId="{001F564D-1906-41B4-81F8-EE1E3DE0303A}" dt="2020-03-03T18:18:08.137" v="16"/>
          <ac:inkMkLst>
            <pc:docMk/>
            <pc:sldMk cId="3238962656" sldId="257"/>
            <ac:inkMk id="231" creationId="{C9B683B4-3EDF-477C-BCC7-4661805ECA88}"/>
          </ac:inkMkLst>
        </pc:inkChg>
        <pc:inkChg chg="del">
          <ac:chgData name="Kimberly Brehm" userId="8c2b6ab9-3f19-41de-a892-34e3c36865ec" providerId="ADAL" clId="{001F564D-1906-41B4-81F8-EE1E3DE0303A}" dt="2020-03-03T18:18:08.136" v="15"/>
          <ac:inkMkLst>
            <pc:docMk/>
            <pc:sldMk cId="3238962656" sldId="257"/>
            <ac:inkMk id="232" creationId="{61F70D37-1501-441C-AD55-A25FB4CED02F}"/>
          </ac:inkMkLst>
        </pc:inkChg>
        <pc:inkChg chg="del">
          <ac:chgData name="Kimberly Brehm" userId="8c2b6ab9-3f19-41de-a892-34e3c36865ec" providerId="ADAL" clId="{001F564D-1906-41B4-81F8-EE1E3DE0303A}" dt="2020-03-03T18:18:08.261" v="17"/>
          <ac:inkMkLst>
            <pc:docMk/>
            <pc:sldMk cId="3238962656" sldId="257"/>
            <ac:inkMk id="233" creationId="{83B05DF8-EF64-45CF-A02E-963966C866F2}"/>
          </ac:inkMkLst>
        </pc:inkChg>
        <pc:inkChg chg="del">
          <ac:chgData name="Kimberly Brehm" userId="8c2b6ab9-3f19-41de-a892-34e3c36865ec" providerId="ADAL" clId="{001F564D-1906-41B4-81F8-EE1E3DE0303A}" dt="2020-03-03T18:18:09.628" v="18"/>
          <ac:inkMkLst>
            <pc:docMk/>
            <pc:sldMk cId="3238962656" sldId="257"/>
            <ac:inkMk id="234" creationId="{9A648F83-7AD4-43C7-91F3-1B382B3C7846}"/>
          </ac:inkMkLst>
        </pc:inkChg>
        <pc:inkChg chg="del">
          <ac:chgData name="Kimberly Brehm" userId="8c2b6ab9-3f19-41de-a892-34e3c36865ec" providerId="ADAL" clId="{001F564D-1906-41B4-81F8-EE1E3DE0303A}" dt="2020-03-03T18:18:08.134" v="13"/>
          <ac:inkMkLst>
            <pc:docMk/>
            <pc:sldMk cId="3238962656" sldId="257"/>
            <ac:inkMk id="235" creationId="{52E474C1-1F3C-4D1F-947E-3194964851FC}"/>
          </ac:inkMkLst>
        </pc:inkChg>
        <pc:inkChg chg="del">
          <ac:chgData name="Kimberly Brehm" userId="8c2b6ab9-3f19-41de-a892-34e3c36865ec" providerId="ADAL" clId="{001F564D-1906-41B4-81F8-EE1E3DE0303A}" dt="2020-03-03T18:18:08.133" v="12"/>
          <ac:inkMkLst>
            <pc:docMk/>
            <pc:sldMk cId="3238962656" sldId="257"/>
            <ac:inkMk id="236" creationId="{7DDFC378-F108-4FA7-AF6B-80190000BFFB}"/>
          </ac:inkMkLst>
        </pc:inkChg>
      </pc:sldChg>
      <pc:sldChg chg="addSp delSp modSp add mod">
        <pc:chgData name="Kimberly Brehm" userId="8c2b6ab9-3f19-41de-a892-34e3c36865ec" providerId="ADAL" clId="{001F564D-1906-41B4-81F8-EE1E3DE0303A}" dt="2020-03-03T18:32:50.768" v="95" actId="20577"/>
        <pc:sldMkLst>
          <pc:docMk/>
          <pc:sldMk cId="4186269951" sldId="260"/>
        </pc:sldMkLst>
        <pc:spChg chg="mod">
          <ac:chgData name="Kimberly Brehm" userId="8c2b6ab9-3f19-41de-a892-34e3c36865ec" providerId="ADAL" clId="{001F564D-1906-41B4-81F8-EE1E3DE0303A}" dt="2020-03-03T18:12:48.963" v="7" actId="1076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001F564D-1906-41B4-81F8-EE1E3DE0303A}" dt="2020-03-03T18:32:50.768" v="95" actId="20577"/>
          <ac:spMkLst>
            <pc:docMk/>
            <pc:sldMk cId="4186269951" sldId="260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001F564D-1906-41B4-81F8-EE1E3DE0303A}" dt="2020-03-03T18:14:09.280" v="11"/>
          <ac:picMkLst>
            <pc:docMk/>
            <pc:sldMk cId="4186269951" sldId="260"/>
            <ac:picMk id="2" creationId="{7549908C-8C20-432C-8B76-A485B52553AD}"/>
          </ac:picMkLst>
        </pc:picChg>
        <pc:picChg chg="del">
          <ac:chgData name="Kimberly Brehm" userId="8c2b6ab9-3f19-41de-a892-34e3c36865ec" providerId="ADAL" clId="{001F564D-1906-41B4-81F8-EE1E3DE0303A}" dt="2020-03-03T18:14:09.280" v="11"/>
          <ac:picMkLst>
            <pc:docMk/>
            <pc:sldMk cId="4186269951" sldId="260"/>
            <ac:picMk id="3" creationId="{C8D7CEF5-E0E8-4473-8FEB-FC0ACE54B048}"/>
          </ac:picMkLst>
        </pc:picChg>
      </pc:sldChg>
      <pc:sldChg chg="addSp delSp modSp add mod ord">
        <pc:chgData name="Kimberly Brehm" userId="8c2b6ab9-3f19-41de-a892-34e3c36865ec" providerId="ADAL" clId="{001F564D-1906-41B4-81F8-EE1E3DE0303A}" dt="2020-03-03T18:50:48.091" v="99"/>
        <pc:sldMkLst>
          <pc:docMk/>
          <pc:sldMk cId="3505249617" sldId="261"/>
        </pc:sldMkLst>
        <pc:spChg chg="mod">
          <ac:chgData name="Kimberly Brehm" userId="8c2b6ab9-3f19-41de-a892-34e3c36865ec" providerId="ADAL" clId="{001F564D-1906-41B4-81F8-EE1E3DE0303A}" dt="2020-03-03T18:50:22.319" v="97" actId="1076"/>
          <ac:spMkLst>
            <pc:docMk/>
            <pc:sldMk cId="3505249617" sldId="261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001F564D-1906-41B4-81F8-EE1E3DE0303A}" dt="2020-03-03T18:50:48.091" v="99"/>
          <ac:picMkLst>
            <pc:docMk/>
            <pc:sldMk cId="3505249617" sldId="261"/>
            <ac:picMk id="4" creationId="{8C3B3D54-A7D5-4D7C-BD96-BAC28B97A1B8}"/>
          </ac:picMkLst>
        </pc:picChg>
        <pc:picChg chg="del">
          <ac:chgData name="Kimberly Brehm" userId="8c2b6ab9-3f19-41de-a892-34e3c36865ec" providerId="ADAL" clId="{001F564D-1906-41B4-81F8-EE1E3DE0303A}" dt="2020-03-03T18:31:14.434" v="93"/>
          <ac:picMkLst>
            <pc:docMk/>
            <pc:sldMk cId="3505249617" sldId="261"/>
            <ac:picMk id="4" creationId="{C7A14FAD-5DE2-4380-B83D-EB5795CD3D90}"/>
          </ac:picMkLst>
        </pc:picChg>
        <pc:picChg chg="add del mod">
          <ac:chgData name="Kimberly Brehm" userId="8c2b6ab9-3f19-41de-a892-34e3c36865ec" providerId="ADAL" clId="{001F564D-1906-41B4-81F8-EE1E3DE0303A}" dt="2020-03-03T18:50:38.221" v="98"/>
          <ac:picMkLst>
            <pc:docMk/>
            <pc:sldMk cId="3505249617" sldId="261"/>
            <ac:picMk id="5" creationId="{F4D96527-7A42-4BAA-9EFF-AE0BD049316D}"/>
          </ac:picMkLst>
        </pc:picChg>
        <pc:picChg chg="add mod">
          <ac:chgData name="Kimberly Brehm" userId="8c2b6ab9-3f19-41de-a892-34e3c36865ec" providerId="ADAL" clId="{001F564D-1906-41B4-81F8-EE1E3DE0303A}" dt="2020-03-03T18:50:48.091" v="99"/>
          <ac:picMkLst>
            <pc:docMk/>
            <pc:sldMk cId="3505249617" sldId="261"/>
            <ac:picMk id="6" creationId="{5AD6583B-D299-4A91-A84A-4B8050EF2D1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21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7920 0 0,'0'0'174'0'0,"0"0"29"0"0,0 0 13 0 0,2 0-31 0 0,9 0-144 0 0,20 0-47 0 0,-21 0 39 0 0,-1 0 43 0 0,-8 0-11 0 0,1 0 0 0 0,0 0 0 0 0,-1 0 0 0 0,1-1 0 0 0,0 1 0 0 0,-1-1 0 0 0,1 1 0 0 0,-1-1 0 0 0,1 1 0 0 0,-1-1 0 0 0,1 0 0 0 0,-1 0 0 0 0,1 0-65 0 0,5-3 285 0 0,0 1 40 0 0,7 1 202 0 0,-6 3-267 0 0,10 0 122 0 0,0-5-47 0 0,-14 2-353 0 0,0-1 101 0 0,3-1 80 0 0,-4 2-157 0 0,0 1-50 0 0,0 1-40 0 0,0-1-53 0 0,1 1-62 0 0,0 0-68 0 0,-2 0 8 0 0,1 0-44 0 0,-1 0-41 0 0,1 0-34 0 0,1 0-115 0 0,-1 0-35 0 0,9 0-1175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33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6016 0 0,'0'0'133'0'0,"0"0"23"0"0,0 0 11 0 0,0 2-27 0 0,0 1-132 0 0,0 0 0 0 0,0 0 0 0 0,0 0-1 0 0,1 0 1 0 0,-1-1 0 0 0,1 1 0 0 0,0 2-8 0 0,6 1 161 0 0,-7-6-150 0 0,0 1-1 0 0,1-1 1 0 0,-1 0-1 0 0,1 0 1 0 0,-1 1-1 0 0,0-1 1 0 0,1 0-1 0 0,-1 1 1 0 0,0-1-1 0 0,1 0 1 0 0,-1 1 0 0 0,0-1-1 0 0,1 1 1 0 0,-1-1-1 0 0,0 0 1 0 0,0 1-1 0 0,1-1 1 0 0,-1 1-1 0 0,0-1 1 0 0,0 1-1 0 0,0-1 1 0 0,0 1-1 0 0,0-1 1 0 0,0 1-1 0 0,0-1 1 0 0,0 0 0 0 0,0 1-1 0 0,0-1 1 0 0,0 1-1 0 0,0-1 1 0 0,0 1-1 0 0,0-1 1 0 0,0 1-11 0 0,0 6 120 0 0,-1-6-83 0 0,1 1-1 0 0,0 0 1 0 0,0-1 0 0 0,0 1-1 0 0,0 0 1 0 0,0-1-1 0 0,0 1 1 0 0,1-1 0 0 0,-1 1-1 0 0,1 0 1 0 0,-1-1 0 0 0,1 2-37 0 0,3-1 104 0 0,3 4 72 0 0,-5 2-81 0 0,-1 3 39 0 0,-1 2 37 0 0,0 0 36 0 0,-1-3 22 0 0,4-5 31 0 0,6 10-2 0 0,-8-12-185 0 0,0 1 0 0 0,0 0 0 0 0,0 0-1 0 0,-1-1 1 0 0,0 1 0 0 0,0 0 0 0 0,0 0-73 0 0,2 7 180 0 0,4 2 24 0 0,0-1-1 0 0,-4-1-22 0 0,-2-4-48 0 0,0 10 332 0 0,0-14-378 0 0,0-1-70 0 0,0 1 201 0 0,0 0-9 0 0,0 7-28 0 0,0-7-11 0 0,3-3-2 0 0,-3 0-157 0 0,1 0 1 0 0,-1 0-1 0 0,1 0 1 0 0,0 0-1 0 0,-1 0 1 0 0,1 0-1 0 0,-1 0 1 0 0,1 0-1 0 0,-1 1 1 0 0,1-1-1 0 0,0 0 1 0 0,-1 0-1 0 0,1 1 1 0 0,-1-1-1 0 0,1 0 1 0 0,-1 1-1 0 0,1-1-11 0 0,-1 0 18 0 0,0 1-1 0 0,1-1 0 0 0,-1 1 1 0 0,0-1-1 0 0,1 1 1 0 0,-1-1-1 0 0,0 1 1 0 0,0 0-1 0 0,0-1 0 0 0,1 1 1 0 0,-1-1-1 0 0,0 1 1 0 0,0-1-1 0 0,0 1 1 0 0,0 0-1 0 0,0-1 1 0 0,0 1-18 0 0,0 2 341 0 0,0-3 10 0 0,0 0-34 0 0,0 2-145 0 0,0-1-167 0 0,0-1 0 0 0,0 1 0 0 0,0-1 0 0 0,0 1 0 0 0,0-1-1 0 0,0 1 1 0 0,0-1 0 0 0,0 1 0 0 0,0-1 0 0 0,-1 1 0 0 0,1-1 0 0 0,0 1 0 0 0,0-1 0 0 0,0 0 0 0 0,-1 1 0 0 0,1-1 0 0 0,0 1-1 0 0,0-1 1 0 0,-1 1 0 0 0,1-1 0 0 0,0 0 0 0 0,-1 1 0 0 0,1-1 0 0 0,0 0 0 0 0,-1 0 0 0 0,1 1 0 0 0,-1-1 0 0 0,1 0 0 0 0,-1 0 0 0 0,1 1-1 0 0,-1-1 1 0 0,1 0 0 0 0,0 0 0 0 0,-1 0 0 0 0,1 0 0 0 0,-1 0 0 0 0,1 0 0 0 0,-1 1 0 0 0,1-1 0 0 0,-1 0 0 0 0,1-1 0 0 0,-1 1-5 0 0,-2 0 108 0 0,3 0 50 0 0,0 0 24 0 0,0-4-12 0 0,0-2-39 0 0,1-2-8 0 0,-2-13 122 0 0,-2 16-106 0 0,-7-1 85 0 0,5-7-38 0 0,-1 5-155 0 0,1 0-40 0 0,1 1-40 0 0,-1-4 5 0 0,1 3 42 0 0,-1-4 89 0 0,4-14 187 0 0,2 13-236 0 0,-1-4-46 0 0,0 10 8 0 0,-1 6 0 0 0,1-1 0 0 0,0 0 0 0 0,0 1 0 0 0,0-1 0 0 0,0 0 0 0 0,0 1 0 0 0,0-1 0 0 0,1 1 0 0 0,-1-1 0 0 0,1 0 0 0 0,-1 1 0 0 0,1-2 0 0 0,6-2 0 0 0,-7 5 0 0 0,1 0 0 0 0,-1 0 1 0 0,1 0-1 0 0,-1-1 0 0 0,0 1 1 0 0,1 0-1 0 0,-1-1 1 0 0,1 1-1 0 0,-1 0 0 0 0,0-1 1 0 0,1 1-1 0 0,-1-1 0 0 0,0 1 1 0 0,0 0-1 0 0,1-1 1 0 0,-1 1-1 0 0,0-1 0 0 0,0 1 1 0 0,0-1-1 0 0,1 1 0 0 0,-1-1 1 0 0,0 1-1 0 0,0-1 1 0 0,0 1-1 0 0,0-1 0 0 0,0 1 1 0 0,0-1-1 0 0,0 1 0 0 0,0-1 1 0 0,0 1-1 0 0,0-1 1 0 0,-1 0-1 0 0,1 1 1 0 0,0 0 1 0 0,0-1 0 0 0,0 1 0 0 0,0-1-1 0 0,0 1 1 0 0,0-1 0 0 0,0 1 0 0 0,0-1-1 0 0,0 1 1 0 0,0-1 0 0 0,0 1 0 0 0,0-1 0 0 0,1 1-1 0 0,-1-1 1 0 0,0 1 0 0 0,0-1 0 0 0,0 1-1 0 0,1-1 1 0 0,-1 1 0 0 0,0-1 0 0 0,0 1-1 0 0,1 0 1 0 0,-1-1 0 0 0,0 1 0 0 0,1 0 0 0 0,-1-1-1 0 0,1 1 1 0 0,-1 0 0 0 0,0-1 0 0 0,1 1-1 0 0,-1 0 1 0 0,1 0-2 0 0,6-5 3 0 0,-2-8-2 0 0,-3 9 4 0 0,1 0 0 0 0,0 1 0 0 0,0-1 1 0 0,0 1-1 0 0,0 0 0 0 0,1 0-5 0 0,4-5 22 0 0,10-7-11 0 0,14-5 53 0 0,12-5-64 0 0,-12 9 0 0 0,-30 15 0 0 0,0 1 0 0 0,0-1 0 0 0,0 1 0 0 0,0-1 0 0 0,0 1 0 0 0,0 0 0 0 0,0 0 0 0 0,0 0 0 0 0,0 0 0 0 0,0 0 0 0 0,0 0 0 0 0,8 1 0 0 0,-6-2 0 0 0,0 1 0 0 0,0-1 0 0 0,0 1 0 0 0,0-1 0 0 0,0 0 0 0 0,0-1 0 0 0,-1 1 0 0 0,1-1 0 0 0,0 1 0 0 0,2-3 0 0 0,-5 4-3 0 0,1-1 0 0 0,-1 1 1 0 0,0-1-1 0 0,1 1 0 0 0,-1 0 1 0 0,0 0-1 0 0,1 0 0 0 0,-1-1 1 0 0,1 1-1 0 0,0 1 3 0 0,16-4-107 0 0,-10 0 60 0 0,8-2-3 0 0,-3 2-50 0 0,-1 2-84 0 0,-5 0 43 0 0,0 1-39 0 0,-3 0 42 0 0,-1 0 64 0 0,8 0-6 0 0,-7 0 28 0 0,0 0-44 0 0,0 0-59 0 0,0 0-76 0 0,-1 0 26 0 0,0 0-46 0 0,1 0-52 0 0,0 0-55 0 0,-2 0 13 0 0,1 0-47 0 0,-1 0-43 0 0,1 0-37 0 0,1 0-136 0 0,-1 0-36 0 0,8 0-1417 0 0</inkml:trace>
  <inkml:trace contextRef="#ctx0" brushRef="#br0" timeOffset="270.7">695 48 7688 0 0,'0'0'166'0'0,"0"3"29"0"0,0-1-174 0 0,0-1 0 0 0,1 1 0 0 0,-1-1 0 0 0,1 1 0 0 0,-1-1 0 0 0,1 1-1 0 0,-1 0 1 0 0,1-1 0 0 0,0 0 0 0 0,-1 1 0 0 0,1-1 0 0 0,0 1-21 0 0,6 11 145 0 0,-5-1-110 0 0,-2-9-34 0 0,0 14 39 0 0,1-2 62 0 0,3-1 65 0 0,4-3 68 0 0,-8-11-212 0 0,1 1-1 0 0,-1-1 1 0 0,0 0-1 0 0,0 0 1 0 0,0 0-1 0 0,1 1 1 0 0,-1-1-1 0 0,0 0 1 0 0,0 1-1 0 0,0-1 1 0 0,0 0-1 0 0,0 0 1 0 0,1 1-1 0 0,-1-1 1 0 0,0 0-1 0 0,0 1 1 0 0,0-1-1 0 0,0 0 1 0 0,0 1-1 0 0,0-1 1 0 0,0 0-1 0 0,0 1 1 0 0,0-1-1 0 0,0 0 1 0 0,0 1-1 0 0,0-1-22 0 0,0 14 378 0 0,0-6-191 0 0,0 1 76 0 0,0-1 88 0 0,2-2 77 0 0,6 4-164 0 0,-4 2 54 0 0,-3 20 368 0 0,-1-26-573 0 0,0-5-103 0 0,0 0-1 0 0,0 0 0 0 0,0 0 0 0 0,0-1 0 0 0,0 1 1 0 0,0 0-1 0 0,1 0 0 0 0,-1 0 0 0 0,0 0 1 0 0,0-1-1 0 0,1 1 0 0 0,-1 0 0 0 0,0 0 1 0 0,1 0-10 0 0,0 0 10 0 0,4 4 62 0 0,-6-3-36 0 0,-1 9-13 0 0,3-6-45 0 0,0-3-26 0 0,1 0-35 0 0,-1-1-20 0 0,0 0-37 0 0,0 0-41 0 0,0 0-47 0 0,-1 0-51 0 0,1-1-47 0 0,-1 1-42 0 0,1-1-36 0 0,-1 0-123 0 0,0 0-35 0 0,0 0-1252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7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8984 0 0,'0'0'406'0'0,"0"0"-4"0"0,0 0-180 0 0,0 0 200 0 0,0 0 111 0 0,0 0 19 0 0,1 0-32 0 0,42-19 697 0 0,-38 17-976 0 0,0 0 0 0 0,0 0-1 0 0,1 1 1 0 0,-1 0 0 0 0,3-1-241 0 0,1 0 342 0 0,-7 2-120 0 0,17-1 158 0 0,-14 0-370 0 0,-1 1 1 0 0,1 0-1 0 0,-1 0 1 0 0,1 0-1 0 0,-1 0 1 0 0,1 1-11 0 0,8 2-91 0 0,0-1 0 0 0,-1-1 0 0 0,5 0 91 0 0,12 2-486 0 0,-6 0-1227 0 0,-15 1-3020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7.3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24 6536 0 0,'-3'4'35'0'0,"-14"16"674"0"0,15-19-341 0 0,2-1 104 0 0,0 0 9 0 0,0 0 10 0 0,0 0 17 0 0,0 0 4 0 0,22-1 1536 0 0,59-15 1078 0 0,18-4-2772 0 0,-66 15-402 0 0,-22 3-527 0 0,1 0 0 0 0,-1 1-1 0 0,3 0 576 0 0,4 1-5010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7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0 3680 0 0,'0'0'284'0'0,"-2"1"-187"0"0,-4 1 91 0 0,0-1 0 0 0,0 0 0 0 0,0 0 0 0 0,0-1 0 0 0,-2 1-188 0 0,0-1 895 0 0,0 1 1 0 0,0 0-1 0 0,0 0 0 0 0,-6 3-895 0 0,-4 0 1173 0 0,14-3-1054 0 0,1-1 1 0 0,0 1-1 0 0,-1 0 0 0 0,1 0 0 0 0,0 0 1 0 0,0 0-1 0 0,0 1 0 0 0,-1-1 0 0 0,1 1 1 0 0,-1 1-120 0 0,-10 4 332 0 0,3-1-54 0 0,-6 8 54 0 0,15-13-270 0 0,-1 1-1 0 0,0 0 1 0 0,1 0-1 0 0,-1 0 1 0 0,1 0-1 0 0,0 0 1 0 0,-1 1-1 0 0,1-1 1 0 0,0 1-1 0 0,1-1 1 0 0,-1 1-1 0 0,0 0 1 0 0,1 0-1 0 0,-1-1 1 0 0,1 1-1 0 0,0 0 1 0 0,-1 3-62 0 0,-9 62 64 0 0,9-55-64 0 0,-1 6 0 0 0,4-7 0 0 0,1 0 0 0 0,0 1 0 0 0,1-1 0 0 0,0-1 0 0 0,1 1 0 0 0,0 0 0 0 0,1-1 0 0 0,0 0 0 0 0,1 0 0 0 0,6 9 0 0 0,10 16 1 0 0,-16-25-17 0 0,0-1 1 0 0,1 1 0 0 0,1-1 0 0 0,2 2 15 0 0,-4-5 15 0 0,7 8-32 0 0,0-1 0 0 0,2 0 0 0 0,0-1 0 0 0,16 11 17 0 0,-27-21 23 0 0,1 0 1 0 0,0 0-1 0 0,0-1 0 0 0,0 0 0 0 0,1 0 0 0 0,-1 0 1 0 0,0 0-1 0 0,1-1 0 0 0,-1 0 0 0 0,1 0 1 0 0,0 0-1 0 0,-1-1 0 0 0,1 0 0 0 0,-1 0 0 0 0,1-1 1 0 0,0 1-1 0 0,-1-1 0 0 0,1 0 0 0 0,-1 0 1 0 0,1-1-24 0 0,1-1 117 0 0,1 0 1 0 0,-1-1 0 0 0,0 1-1 0 0,0-1 1 0 0,-1-1 0 0 0,1 0-1 0 0,-1 0 1 0 0,0 0 0 0 0,0 0-1 0 0,0-1 1 0 0,-1 0 0 0 0,4-6-118 0 0,6-8 441 0 0,-1-2 0 0 0,-1 0 1 0 0,2-8-442 0 0,-8 15 272 0 0,0-1-1 0 0,-1 0 1 0 0,-1 0 0 0 0,-1-1 0 0 0,0 1 0 0 0,-1-1 0 0 0,0-14-272 0 0,-2 23 25 0 0,-1 0 0 0 0,-1 0 0 0 0,1 0 0 0 0,-1 0 0 0 0,-1 1 0 0 0,0-1 0 0 0,0 0 0 0 0,0 1 0 0 0,-1-1 0 0 0,0 1 0 0 0,0 0 0 0 0,-1 0 0 0 0,0 0-25 0 0,1 2-43 0 0,0 1 0 0 0,0-1 1 0 0,0 1-1 0 0,-1 0 0 0 0,0 0 1 0 0,1 1-1 0 0,-1-1 0 0 0,0 1 0 0 0,-1 0 1 0 0,1 0-1 0 0,-1 0 0 0 0,1 0 1 0 0,-1 1-1 0 0,0 0 0 0 0,0 0 1 0 0,0 0-1 0 0,0 1 0 0 0,0-1 1 0 0,0 1-1 0 0,-1 0 43 0 0,-10 0-274 0 0,1-1 1 0 0,-1 2-1 0 0,0 0 1 0 0,-10 2 273 0 0,-74 18-1344 0 0,87-19 869 0 0,0-1-18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3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21 4608 0 0,'-4'-1'7573'0'0,"2"0"-7441"0"0,0 1 0 0 0,0-1-1 0 0,0 1 1 0 0,0 0-1 0 0,0 0 1 0 0,-1 0 0 0 0,1 0-1 0 0,0 0 1 0 0,0 0-1 0 0,0 0 1 0 0,0 1-1 0 0,0-1 1 0 0,0 1 0 0 0,-1 0-132 0 0,-5 3 158 0 0,5-3-130 0 0,0 0 0 0 0,0 1 0 0 0,1-1 0 0 0,-1 1 1 0 0,0 0-1 0 0,1-1 0 0 0,0 1 0 0 0,-1 0 0 0 0,1 1 1 0 0,-2 1-29 0 0,-5 7 62 0 0,4-5-52 0 0,1-1 1 0 0,-1 1-1 0 0,1 1 1 0 0,0-1-1 0 0,0 0 1 0 0,1 2-11 0 0,-5 11-3 0 0,0 1 0 0 0,-2 15 3 0 0,8-26-8 0 0,0 1 0 0 0,1-1 0 0 0,0 1 0 0 0,0 0 0 0 0,1 0 1 0 0,1-1-1 0 0,-1 2 8 0 0,2 1-16 0 0,0 1 0 0 0,1-1 0 0 0,0 1 1 0 0,1-1-1 0 0,0 0 0 0 0,4 6 16 0 0,-6-13-2 0 0,1 1 0 0 0,-1-1-1 0 0,1-1 1 0 0,1 1 0 0 0,-1 0 0 0 0,1-1-1 0 0,0 1 1 0 0,0-1 0 0 0,0 0 0 0 0,0-1 0 0 0,1 1-1 0 0,0-1 1 0 0,-1 1 0 0 0,1-2 0 0 0,2 2 2 0 0,-4-3 12 0 0,1 1 0 0 0,-1-1 1 0 0,0 0-1 0 0,0-1 0 0 0,1 1 1 0 0,-1-1-1 0 0,0 1 1 0 0,1-1-1 0 0,-1 0 0 0 0,1 0 1 0 0,-1 0-1 0 0,0-1 0 0 0,1 1 1 0 0,-1-1-1 0 0,0 0 1 0 0,1 0-1 0 0,-1 0 0 0 0,0 0 1 0 0,0-1-1 0 0,0 1 0 0 0,0-1 1 0 0,0 0-1 0 0,0 0 1 0 0,-1 0-1 0 0,1 0 0 0 0,-1 0 1 0 0,1-1-1 0 0,-1 1 0 0 0,2-3-12 0 0,3-3 115 0 0,0-2 0 0 0,-1 1 0 0 0,0-1 0 0 0,0 0 0 0 0,-1 0 0 0 0,0 0 0 0 0,-1-1 0 0 0,0-2-115 0 0,1-3 385 0 0,0 0 0 0 0,-2 0 1 0 0,1-8-386 0 0,-3 16 18 0 0,0 0 1 0 0,-1 0-1 0 0,0 0 1 0 0,0 0-1 0 0,-1 0 1 0 0,0 0-1 0 0,-2-7-18 0 0,0 5 34 0 0,2 3-24 0 0,-1-1 1 0 0,-1 1 0 0 0,1 0 0 0 0,-1 0 0 0 0,-1 0 0 0 0,1 0 0 0 0,-3-2-11 0 0,-5-10-88 0 0,8 13-38 0 0,0 1 0 0 0,0 0 0 0 0,0 0 1 0 0,-1 0-1 0 0,0 0 0 0 0,0 1 0 0 0,0-1 0 0 0,-1 1 0 0 0,1 0 0 0 0,-3-1 126 0 0,3 2-280 0 0,-11-5-4228 0 0,3 7-206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4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21 3680 0 0,'-3'-6'-273'0'0,"-1"-6"8768"0"0,5 9-5044 0 0,6 4-4380 0 0,-5 0 938 0 0,0 0 0 0 0,1 0 0 0 0,-1 0 0 0 0,0 1 0 0 0,0-1 0 0 0,0 0 0 0 0,0 1 0 0 0,0-1 0 0 0,0 1 0 0 0,-1 0 0 0 0,1 0 0 0 0,0 0 0 0 0,-1 0 0 0 0,1 0 0 0 0,-1 0 0 0 0,0 0-9 0 0,2 4 23 0 0,0 1 0 0 0,-1-1-1 0 0,0 1 1 0 0,0 0 0 0 0,-1 1-23 0 0,5 14 14 0 0,2 13-4 0 0,-3-4 96 0 0,4 13-106 0 0,-4-23 19 0 0,0 1 0 0 0,-2 1 0 0 0,-1-1 0 0 0,0 2-19 0 0,1 10 51 0 0,-2-28-27 0 0,0-1 0 0 0,-1 1 1 0 0,0 0-1 0 0,1 0 0 0 0,-2 0 1 0 0,1-1-1 0 0,-1 1 0 0 0,1 0 1 0 0,-2 0-1 0 0,1-1 0 0 0,-1 2-24 0 0,0-2 19 0 0,1-3-7 0 0,0 0-1 0 0,0 0 1 0 0,0 1 0 0 0,0-1-1 0 0,0 0 1 0 0,1 1 0 0 0,-1-1-1 0 0,1 1 1 0 0,0-1-1 0 0,-1 1 1 0 0,1-1 0 0 0,0 1-1 0 0,1-1 1 0 0,-1 1 0 0 0,1 0-12 0 0,0 1 22 0 0,-1-4 6 0 0,-1 26-250 0 0,1-24-636 0 0,0-2-264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5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1 186 7224 0 0,'0'-1'44'0'0,"0"1"1"0"0,0-1-1 0 0,0 1 1 0 0,0-1-1 0 0,0 1 1 0 0,0-1-1 0 0,0 1 0 0 0,0-1 1 0 0,0 1-1 0 0,0-1 1 0 0,0 1-1 0 0,0-1 1 0 0,1 1-1 0 0,-1-1 1 0 0,0 1-1 0 0,0-1 1 0 0,0 1-1 0 0,1-1 0 0 0,-1 1 1 0 0,0-1-1 0 0,1 1 1 0 0,-1 0-1 0 0,0-1 1 0 0,1 1-1 0 0,-1 0 1 0 0,0-1-1 0 0,1 1 1 0 0,-1 0-1 0 0,1-1 1 0 0,-1 1-1 0 0,1 0-44 0 0,16-12 621 0 0,-14 10-392 0 0,128-71 2388 0 0,-108 61-2494 0 0,6-2-69 0 0,-20 11-21 0 0,1-2-1 0 0,-1 1 0 0 0,0-2 1 0 0,5-3-33 0 0,-8 5-68 0 0,0 1 1 0 0,0-1 0 0 0,0 1-1 0 0,1 0 1 0 0,-1 0 0 0 0,1 1-1 0 0,0 0 1 0 0,-1 0 0 0 0,1 0-1 0 0,0 1 1 0 0,0 0 0 0 0,7 0 67 0 0,-12 1-6 0 0,1 0 0 0 0,-1 0 1 0 0,0 0-1 0 0,0 0 1 0 0,1 0-1 0 0,-1 1 0 0 0,0-1 1 0 0,0 1-1 0 0,1-1 0 0 0,-1 1 1 0 0,0 0-1 0 0,0 0 1 0 0,0 0-1 0 0,1 1 6 0 0,4 1-76 0 0,-4-1 55 0 0,-1-1 0 0 0,0 0-1 0 0,0 1 1 0 0,0-1 0 0 0,0 1 0 0 0,0 0 0 0 0,-1 0 0 0 0,1 0 0 0 0,0 0-1 0 0,-1 0 1 0 0,2 1 21 0 0,11 23-180 0 0,-12-21 151 0 0,0 1 1 0 0,-1-1-1 0 0,1 0 1 0 0,-1 1-1 0 0,0-1 1 0 0,0 6 28 0 0,3 15-53 0 0,22 83 661 0 0,6 26 832 0 0,-23-102-676 0 0,-8-31-415 0 0,-1-2 10 0 0,-1 9 670 0 0,2-6 18 0 0,-1-11-645 0 0,0 0-385 0 0,1 0 1 0 0,0 1-1 0 0,0-1 0 0 0,1 0 0 0 0,0 1 0 0 0,1-1 1 0 0,-1 1-1 0 0,1 0 0 0 0,1 0 0 0 0,0-2-17 0 0,10-15-112 0 0,2 1 0 0 0,4-6 112 0 0,-17 25-19 0 0,2-1-13 0 0,-1 0-1 0 0,1 0 0 0 0,0 0 0 0 0,0 0 0 0 0,1 1 1 0 0,-1 0-1 0 0,1 0 0 0 0,0 1 0 0 0,0-1 0 0 0,1 1 1 0 0,-1 1-1 0 0,0-1 0 0 0,1 1 0 0 0,0 0 0 0 0,-1 0 1 0 0,1 1-1 0 0,0 0 0 0 0,0 0 0 0 0,0 1 0 0 0,0 0 0 0 0,0 0 1 0 0,0 1-1 0 0,0 0 33 0 0,-5-1-16 0 0,0 0 1 0 0,0 1-1 0 0,1-1 1 0 0,-1 1-1 0 0,0 0 1 0 0,0 0-1 0 0,0 0 1 0 0,-1 0-1 0 0,1 0 1 0 0,0 0-1 0 0,0 1 1 0 0,0-1-1 0 0,-1 0 1 0 0,1 1-1 0 0,-1-1 1 0 0,1 1-1 0 0,-1 0 1 0 0,0 0-1 0 0,1-1 1 0 0,-1 1-1 0 0,0 0 0 0 0,0 0 16 0 0,2 6-96 0 0,1 1-1 0 0,-1-1 1 0 0,-1 1-1 0 0,2 7 97 0 0,-1-2-117 0 0,11 73-331 0 0,-5-68-690 0 0,-9-18 596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5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1 248 6592 0 0,'1'0'298'0'0,"2"0"-263"0"0,-1-1 0 0 0,0 1 0 0 0,0 0 0 0 0,0-1 0 0 0,0 0 0 0 0,0 1-1 0 0,0-1 1 0 0,0 0 0 0 0,0 0 0 0 0,0 0 0 0 0,-1 0 0 0 0,2-2-35 0 0,23-19 282 0 0,-7 6 931 0 0,11-12 535 0 0,-7 5-798 0 0,39-36 492 0 0,-57 54-1400 0 0,0 0 0 0 0,-1-1 0 0 0,0 1 0 0 0,0-1 0 0 0,0-1-42 0 0,7-10 200 0 0,-10 16-58 0 0,-1-8 122 0 0,-2-1-240 0 0,0 8-12 0 0,1 1 3 0 0,0-1-1 0 0,0 1 1 0 0,0 0 0 0 0,0 0 0 0 0,0-1 0 0 0,0 1-1 0 0,1-1 1 0 0,-1 1 0 0 0,0-1 0 0 0,0 0-15 0 0,-1 2 66 0 0,-19 3-118 0 0,15 2 25 0 0,4-1 16 0 0,-1-1-3 0 0,1 0 0 0 0,-1-1 0 0 0,1 1 0 0 0,0 0 0 0 0,0 1 0 0 0,0-1 0 0 0,1 0 0 0 0,-1 1 0 0 0,1-1 0 0 0,0 1 14 0 0,-11 39-89 0 0,8-25 67 0 0,2-5 7 0 0,0-1 0 0 0,1 1 0 0 0,0 12 15 0 0,0 3-8 0 0,0-19-20 0 0,1 0 1 0 0,0-1 0 0 0,1 1 0 0 0,0 0 0 0 0,1-1-1 0 0,0 1 1 0 0,0-1 0 0 0,0 0 0 0 0,1 1 0 0 0,2 1 27 0 0,-3-6 15 0 0,0-1 1 0 0,0 0 0 0 0,0 0 0 0 0,1 0 0 0 0,-1 0 0 0 0,1 0 0 0 0,0-1-1 0 0,0 1 1 0 0,0-1 0 0 0,0 0 0 0 0,0 0 0 0 0,1 0 0 0 0,-1 0 0 0 0,1-1-1 0 0,-1 1 1 0 0,1-1 0 0 0,0 0 0 0 0,1 1-16 0 0,-2-2 11 0 0,0 0 0 0 0,1 0 0 0 0,-1 0 0 0 0,0-1 0 0 0,0 1 0 0 0,0-1 0 0 0,0 1-1 0 0,0-1 1 0 0,0 0 0 0 0,0 0 0 0 0,0-1 0 0 0,1 1-11 0 0,2-3-387 0 0,1 1 1 0 0,-1-1-1 0 0,0 0 0 0 0,-1 0 0 0 0,1-1 387 0 0,7-6-4314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5.7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1376 0 0,'6'13'484'0'0,"0"-2"0"0"0,9 12-484 0 0,-10-15 1189 0 0,1 1 0 0 0,-1 0-1 0 0,0 1 1 0 0,-1-1 0 0 0,2 7-1189 0 0,0 1 772 0 0,-3-9-330 0 0,-1 0 0 0 0,0-1 0 0 0,0 1 0 0 0,0 0 0 0 0,0 8-442 0 0,6 42 2202 0 0,-8-56-1773 0 0,0-2-347 0 0,0 1-1 0 0,0-1 1 0 0,0 1 0 0 0,0 0-1 0 0,0-1 1 0 0,-1 1 0 0 0,1 0-1 0 0,0-1 1 0 0,0 1 0 0 0,0-1-1 0 0,-1 1 1 0 0,1-1 0 0 0,0 1 0 0 0,-1 0-1 0 0,1-1 1 0 0,-1 1 0 0 0,1-1-1 0 0,0 0 1 0 0,-1 1 0 0 0,1-1-1 0 0,-1 1 1 0 0,1-1 0 0 0,-1 1-82 0 0,0-1 46 0 0,1 1 0 0 0,0-1 1 0 0,-1 0-1 0 0,1 1 1 0 0,0-1-1 0 0,-1 0 0 0 0,1 0 1 0 0,-1 1-1 0 0,1-1 0 0 0,-1 0 1 0 0,1 0-1 0 0,-1 1 1 0 0,1-1-1 0 0,-1 0 0 0 0,1 0 1 0 0,-1 0-1 0 0,1 0 0 0 0,-1 0 1 0 0,1 0-1 0 0,-1 0 0 0 0,1 0 1 0 0,-1 0-1 0 0,1 0 1 0 0,-1 0-1 0 0,1 0 0 0 0,-1 0 1 0 0,1-1-1 0 0,-1 1 0 0 0,1 0 1 0 0,-1 0-1 0 0,1 0 0 0 0,-1-1-46 0 0,-1-2 72 0 0,0 0 0 0 0,0 0 0 0 0,0-1 0 0 0,0 1-1 0 0,0-1 1 0 0,1 1 0 0 0,0-1 0 0 0,0 0-1 0 0,0 0 1 0 0,0 1 0 0 0,0-1 0 0 0,1 0-1 0 0,-1 0 1 0 0,1-3-72 0 0,0-3 31 0 0,0 0 0 0 0,1 0 0 0 0,0 0 0 0 0,0 0 0 0 0,3-6-31 0 0,0 4-4 0 0,0-1 0 0 0,1 1-1 0 0,1 1 1 0 0,0-1 0 0 0,0 1-1 0 0,1 0 1 0 0,1 1 0 0 0,1-1 4 0 0,-4 5-270 0 0,0 1 0 0 0,1-1 0 0 0,0 2 0 0 0,0-1-1 0 0,0 1 1 0 0,1 0 0 0 0,0 0 0 0 0,0 0 0 0 0,0 1 270 0 0,25-3-2248 0 0,-15 5 1386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6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40 456 0 0,'0'0'1671'0'0,"0"0"195"0"0,0 0 87 0 0,0 0-170 0 0,0 0-799 0 0,0 0-353 0 0,0 0-73 0 0,0 2-76 0 0,0 1-448 0 0,0-1 0 0 0,1 0 1 0 0,-1 0-1 0 0,1 0 1 0 0,0 0-1 0 0,-1 0 0 0 0,1 0 1 0 0,0 0-1 0 0,1 1-34 0 0,-1-2 54 0 0,0 1 0 0 0,0 0-1 0 0,0 0 1 0 0,-1 0 0 0 0,1 0 0 0 0,0 0-1 0 0,-1 0 1 0 0,1 0 0 0 0,-1 0 0 0 0,0 0-1 0 0,0 0 1 0 0,0 0 0 0 0,0 0-1 0 0,0 0 1 0 0,0 0 0 0 0,0 1-54 0 0,-1 0 134 0 0,-1 2 28 0 0,1 0 0 0 0,0 0 0 0 0,0 0 0 0 0,0 0 0 0 0,1 1 0 0 0,-1-1 0 0 0,1 0 0 0 0,0 0 0 0 0,1 0 0 0 0,-1 0 1 0 0,1 0-1 0 0,1 2-162 0 0,20 60 904 0 0,-20-61-841 0 0,0 0 1 0 0,0 0 0 0 0,1 0 0 0 0,0-1 0 0 0,1 2-64 0 0,-1-3 67 0 0,-1 1 1 0 0,1 0-1 0 0,-1 0 0 0 0,0 0 1 0 0,0 1-68 0 0,-1-5 21 0 0,-1 0 1 0 0,0-1-1 0 0,1 1 1 0 0,-1 0 0 0 0,1-1-1 0 0,-1 1 1 0 0,1-1 0 0 0,-1 1-1 0 0,1-1 1 0 0,0 1-1 0 0,-1-1 1 0 0,1 0 0 0 0,0 1-1 0 0,-1-1 1 0 0,1 0 0 0 0,0 1-1 0 0,-1-1 1 0 0,1 0-1 0 0,0 0-21 0 0,-1 0 14 0 0,1 0 0 0 0,-1 0 0 0 0,1 1 0 0 0,-1-1 0 0 0,0 0 0 0 0,1 0 0 0 0,-1 0 0 0 0,0 0 0 0 0,1 1 0 0 0,-1-1 0 0 0,0 0-1 0 0,1 0 1 0 0,-1 1 0 0 0,0-1 0 0 0,1 0 0 0 0,-1 1 0 0 0,0-1 0 0 0,0 0 0 0 0,1 1 0 0 0,-1-1-14 0 0,3 0 259 0 0,-2 0-238 0 0,0 0-1 0 0,0 1 0 0 0,-1-1 1 0 0,1 0-1 0 0,0 0 0 0 0,0 0 1 0 0,-1 0-1 0 0,1-1 0 0 0,0 1 1 0 0,0 0-1 0 0,-1 0 0 0 0,1 0 1 0 0,0-1-1 0 0,0 1-20 0 0,7-6 71 0 0,-1 0 0 0 0,0 0 0 0 0,-1-1 0 0 0,1 1 0 0 0,-1-2 0 0 0,0 1 0 0 0,-1-1 0 0 0,0 1 0 0 0,0-2 0 0 0,0 0-71 0 0,47-103 144 0 0,-29 73-424 0 0,-22 38 166 0 0,-1 1-13 0 0,3 0-65 0 0,-2 0 179 0 0,0-1 0 0 0,-1 1 0 0 0,1 0 0 0 0,0 0 0 0 0,-1 0 0 0 0,1 0 0 0 0,0 0 0 0 0,-1 0 0 0 0,1 0 0 0 0,0 1 0 0 0,-1-1 0 0 0,1 0 0 0 0,-1 0 0 0 0,1 0 0 0 0,0 1 0 0 0,0-1 13 0 0,4 6-70 0 0,1-1 27 0 0,-1 0-1 0 0,0 0 1 0 0,0 1-1 0 0,-1 0 1 0 0,1 0-1 0 0,-1 0 1 0 0,1 3 43 0 0,2 9-26 0 0,2-1 1 0 0,0-1 0 0 0,1 0 0 0 0,1 0 0 0 0,10 11 25 0 0,-17-23 47 0 0,-1 0 36 0 0,-1-1 1 0 0,1 0 0 0 0,1 1-1 0 0,-1-1 1 0 0,0 0-1 0 0,1-1 1 0 0,0 1 0 0 0,-1-1-1 0 0,1 1 1 0 0,0-1-1 0 0,0 0 1 0 0,0-1-1 0 0,3 2-83 0 0,-5-3 102 0 0,0 0-1 0 0,0-1 0 0 0,0 1 0 0 0,0-1 1 0 0,0 1-1 0 0,-1-1 0 0 0,1 1 0 0 0,0-1 1 0 0,0 0-1 0 0,-1 0 0 0 0,1 0 0 0 0,0 0 1 0 0,-1 0-1 0 0,1 0 0 0 0,0-1-101 0 0,1 0 145 0 0,0-1 0 0 0,0 0 1 0 0,0 0-1 0 0,-1 0 0 0 0,1 0 0 0 0,-1-1 0 0 0,0 1 0 0 0,0 0 1 0 0,0-1-1 0 0,0 0 0 0 0,-1 1 0 0 0,1-1 0 0 0,-1-1-145 0 0,4-8 64 0 0,-3 11-55 0 0,-2 1-6 0 0,0 0 0 0 0,1 1 0 0 0,-1-1 0 0 0,0 0 0 0 0,0 0 0 0 0,0 1 0 0 0,0-1 1 0 0,0 0-1 0 0,0 0 0 0 0,0 0 0 0 0,0 0 0 0 0,0 1 0 0 0,0-1 0 0 0,0 0 0 0 0,0 0 0 0 0,0 1 0 0 0,-1-1 0 0 0,1 0 0 0 0,0 0 0 0 0,-1 0-3 0 0,-4-22 45 0 0,2 14-239 0 0,1-1 0 0 0,1 1 0 0 0,-1-1-1 0 0,1-5 195 0 0,-1-5-498 0 0,1 18 409 0 0,1 0 0 0 0,0-1 0 0 0,-1 1 0 0 0,1 0 0 0 0,0 0 0 0 0,0 0 0 0 0,0 0-1 0 0,0-1 1 0 0,1 1 0 0 0,-1 0 0 0 0,1 0 0 0 0,-1 0 0 0 0,1 0 0 0 0,0-1 89 0 0,0-1-300 0 0,1 0 0 0 0,0 0 0 0 0,0 0 0 0 0,0 0 0 0 0,1 0 0 0 0,-1 0 0 0 0,1 1 0 0 0,0-1 0 0 0,0 1-1 0 0,0-1 1 0 0,1 1 0 0 0,-1 0 0 0 0,1 1 0 0 0,0-1 0 0 0,-1 0 0 0 0,1 1 0 0 0,0 0 0 0 0,3-1 300 0 0,6-4-1045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6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7800 0 0,'19'10'945'0'0,"0"0"1"0"0,-2 1 0 0 0,1 1-1 0 0,4 5-945 0 0,-19-15 123 0 0,0 1 1 0 0,-1 0-1 0 0,1 0 0 0 0,-1 0 0 0 0,1 0 0 0 0,-1 1 1 0 0,0-1-1 0 0,-1 1 0 0 0,1-1 0 0 0,0 1 0 0 0,-1 0-123 0 0,2 8 222 0 0,0 0-1 0 0,-1 0 1 0 0,0 2-222 0 0,6 37 450 0 0,-7-47-428 0 0,-1 1 0 0 0,0-1 0 0 0,0 1 0 0 0,0 0-1 0 0,0-1 1 0 0,-1 1 0 0 0,0 3-22 0 0,-2 13-1 0 0,4-17-322 0 0,3 7-134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37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0 395 4464 0 0,'0'0'99'0'0,"0"0"11"0"0,3 0 10 0 0,24 0 465 0 0,-3 0-82 0 0,-2 0-77 0 0,-2 0-68 0 0,-1 0-62 0 0,-1 0-56 0 0,2 0-48 0 0,1 0-41 0 0,-10-1-39 0 0,1-6 12 0 0,-10 6-107 0 0,-1 0 1 0 0,1 1-1 0 0,-1-1 1 0 0,1 0-1 0 0,0 0 1 0 0,-1 1-1 0 0,1-1 1 0 0,0 1 0 0 0,0-1-1 0 0,-1 1 1 0 0,1 0-1 0 0,0 0 1 0 0,0 0-18 0 0,13 0 129 0 0,15 0 45 0 0,-9 0-45 0 0,-16-1-93 0 0,0 0 1 0 0,0 1 0 0 0,0-1-1 0 0,0-1 1 0 0,5-1-37 0 0,-5 1 34 0 0,1 0 1 0 0,0 1-1 0 0,0 0 0 0 0,-1 0 1 0 0,1 0-1 0 0,1 1-34 0 0,8 0 74 0 0,-7 0-25 0 0,0 1 1 0 0,-1-2 0 0 0,1 1 0 0 0,0-1 0 0 0,1-1-50 0 0,6-3 83 0 0,3-1 30 0 0,-1 4 27 0 0,5 3-9 0 0,-11-1-56 0 0,1 1-1 0 0,-1-2 1 0 0,1 1-1 0 0,-1-2 1 0 0,2 0-75 0 0,3-2 84 0 0,-9 2-53 0 0,-1 0 0 0 0,1 0 0 0 0,0 1 0 0 0,-1 0 0 0 0,1 1 0 0 0,0-1-31 0 0,79 1 244 0 0,-33 0-134 0 0,-44 0-86 0 0,-1-1 1 0 0,0 0-1 0 0,0 0 1 0 0,0-1-1 0 0,3-1-24 0 0,-4 1 25 0 0,0 0-1 0 0,0 1 0 0 0,1 0 0 0 0,-1 0 1 0 0,3 0-25 0 0,28 1 128 0 0,26-1 80 0 0,-27 5-108 0 0,-9 2-15 0 0,-20-3-54 0 0,0-2 1 0 0,1 1-1 0 0,-1-1 0 0 0,1 0 1 0 0,6-1-32 0 0,16-3 94 0 0,-13-2-47 0 0,-8 3-23 0 0,-1 0-1 0 0,1 0 1 0 0,0 1-1 0 0,0 0 1 0 0,2 0-24 0 0,2 1 17 0 0,1-2 0 0 0,-1 0 1 0 0,1-1-18 0 0,1 0 22 0 0,-1 0 0 0 0,1 2 1 0 0,2 0-23 0 0,-6 0 30 0 0,1 0 0 0 0,-1 0 0 0 0,0-1 0 0 0,0-1-30 0 0,1 0 37 0 0,0 1 0 0 0,1 0 0 0 0,-1 1 0 0 0,2 1-37 0 0,5 0 37 0 0,-5 1 1 0 0,1-1 0 0 0,-1-1 1 0 0,8-2-39 0 0,1-2 44 0 0,-14 3-19 0 0,1 0 0 0 0,0 0 0 0 0,-1 1 0 0 0,3 0-25 0 0,18 1 53 0 0,28 0-5 0 0,-33 0 3 0 0,91 0 88 0 0,2 0-45 0 0,242 0 54 0 0,-342-1-114 0 0,0-1 0 0 0,16-3-34 0 0,-18 2 39 0 0,0 1 1 0 0,15-1-40 0 0,-2 3 33 0 0,-5 0 35 0 0,49 0 207 0 0,-59 0-195 0 0,0-2 1 0 0,0 0 0 0 0,3-2-81 0 0,14-1 88 0 0,-1 3-82 0 0,139 2-10 0 0,-56 0 40 0 0,-18 0 35 0 0,3 0 50 0 0,-78-2-97 0 0,1 0 1 0 0,4-2-25 0 0,-1 0 15 0 0,-1 2 1 0 0,10 0-16 0 0,122 2 53 0 0,-144-1-51 0 0,1 0 1 0 0,-1 0-1 0 0,1-1 1 0 0,1-1-3 0 0,23-3 18 0 0,-7 4 29 0 0,97 2 74 0 0,-66 0-27 0 0,1 0 35 0 0,-36-1-57 0 0,0-1 0 0 0,10-3-72 0 0,-11 1 52 0 0,0 2 0 0 0,10 0-52 0 0,-13 1 47 0 0,0-1 1 0 0,11-2-48 0 0,-10 0 54 0 0,0 1 1 0 0,15 1-55 0 0,-13 3 9 0 0,-4 0 14 0 0,1-2 0 0 0,-1 0 0 0 0,0-1-23 0 0,5-2 12 0 0,22-3 19 0 0,-11 5 28 0 0,-10 2-5 0 0,4 0 51 0 0,0 0 0 0 0,3-3-105 0 0,-2-1 72 0 0,-3-1 24 0 0,0 3 0 0 0,5 0-96 0 0,22 2 6 0 0,61 0-148 0 0,-72-3 89 0 0,-8-2 33 0 0,-17 2 24 0 0,0 0 0 0 0,0 2-1 0 0,1 0-3 0 0,110 1 80 0 0,177 0 169 0 0,-214 0-221 0 0,-1 0-51 0 0,-66-1-6 0 0,1-1 0 0 0,11-3 29 0 0,-16 1-47 0 0,1 2 0 0 0,9 0 47 0 0,22 3-55 0 0,-24 0 57 0 0,-1-1 0 0 0,27-4-2 0 0,-26-1 32 0 0,-10 1-15 0 0,1 2 1 0 0,17 0-18 0 0,232 2 0 0 0,-242-2-1 0 0,26-4 1 0 0,-26 2 11 0 0,26 0-11 0 0,119 4 206 0 0,-130-3-149 0 0,-7-2-34 0 0,-17 2-29 0 0,0 0 1 0 0,1 2 0 0 0,0 0 5 0 0,90 1-81 0 0,154 0 92 0 0,-236-1 16 0 0,-1-2 0 0 0,2-1-27 0 0,-2 0 26 0 0,1 2 1 0 0,0 0-27 0 0,76 2 21 0 0,-39 0 29 0 0,174 0 92 0 0,-196-1-83 0 0,25-6-59 0 0,-28 3 48 0 0,23 0-48 0 0,146 4 126 0 0,195 0 37 0 0,-134 0-122 0 0,-225-1-41 0 0,18-5 0 0 0,-17 1 0 0 0,17 2 0 0 0,69 3 4 0 0,-11 0 46 0 0,-81 0-41 0 0,9 1-8 0 0,30-5-1 0 0,-49 1 0 0 0,29-3 0 0 0,20 2 0 0 0,1198 4 0 0 0,-896 0-7 0 0,495 0 78 0 0,-348 0-60 0 0,-470 2 39 0 0,4 4-50 0 0,-3-1 57 0 0,5-2-57 0 0,-27-3-70 0 0,0 0 36 0 0,37 0 65 0 0,0 0 119 0 0,0 0 102 0 0,-5 0 69 0 0,1 0 65 0 0,0 0 48 0 0,0 0 34 0 0,-42 0-513 0 0,-2 2-36 0 0,23 4-172 0 0,-11-2-9 0 0,23-1-194 0 0,-20-3 232 0 0,0 0 55 0 0,-1 0 48 0 0,0 0 43 0 0,17 0 26 0 0,-1 0 51 0 0,133 0 131 0 0,-106 0-126 0 0,-61 2-4 0 0,-1 0 0 0 0,8 2 0 0 0,-7 0 0 0 0,0-2 0 0 0,9 0 0 0 0,-26-2-252 0 0,1 0 76 0 0,0 0 70 0 0,0 0 61 0 0,1 0 62 0 0,0 0 63 0 0,2 1 82 0 0,4-1 165 0 0,2 0 87 0 0,-5 0-176 0 0,-2 0-94 0 0,0 0-71 0 0,-2 0-84 0 0,1 0-76 0 0,-1 0-90 0 0,0 0-101 0 0,0 0-41 0 0,-1 0-86 0 0,0 0-93 0 0,0 0-101 0 0,1 0-108 0 0,-1 0-114 0 0,0-1-123 0 0,-3 1 425 0 0,0 0-34 0 0,-3 0-1508 0 0,0 0-1171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6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39 8840 0 0,'-5'-10'944'0'0,"5"9"-852"0"0,0 0 0 0 0,0 0 0 0 0,0 0 0 0 0,0 0 0 0 0,0 0 0 0 0,0 0 0 0 0,-1-1 0 0 0,1 1 0 0 0,0 0 1 0 0,0 0-1 0 0,-1 0 0 0 0,1 0 0 0 0,-1 0 0 0 0,1 0 0 0 0,-1 0 0 0 0,0 0-92 0 0,1 1 56 0 0,-1 0-1 0 0,1-1 1 0 0,-1 1-1 0 0,0-1 1 0 0,1 1-1 0 0,-1 0 1 0 0,0 0 0 0 0,1-1-1 0 0,-1 1 1 0 0,0 0-1 0 0,1 0 1 0 0,-1 0-1 0 0,0 0 1 0 0,0 0-56 0 0,-8-2 219 0 0,-2 0-26 0 0,1 0 0 0 0,-1 1-1 0 0,0 0 1 0 0,0 1 0 0 0,0 0-1 0 0,0 1 1 0 0,0 0 0 0 0,0 1-193 0 0,2-1 136 0 0,-75 16 828 0 0,81-17-946 0 0,0 1 1 0 0,0 0 0 0 0,0 0 0 0 0,0 0 0 0 0,0 0-1 0 0,1 1 1 0 0,-1-1 0 0 0,1 1 0 0 0,-1-1 0 0 0,1 1-1 0 0,-1 0 1 0 0,1 0 0 0 0,0 0 0 0 0,0 0 0 0 0,0 1-1 0 0,0-1 1 0 0,0 0 0 0 0,0 1 0 0 0,1 0 0 0 0,-1 0-19 0 0,1-1-2 0 0,1 0 1 0 0,0 1 0 0 0,0-1-1 0 0,-1 0 1 0 0,2 0 0 0 0,-1 0-1 0 0,0 0 1 0 0,0 0 0 0 0,1 2 1 0 0,-1-3-4 0 0,0 0 1 0 0,0 0 0 0 0,0 0 0 0 0,1 0-1 0 0,-1 0 1 0 0,0 0 0 0 0,1 0-1 0 0,-1 0 1 0 0,0-1 0 0 0,1 1 0 0 0,-1 0-1 0 0,1 0 1 0 0,0 0 0 0 0,-1-1 0 0 0,1 1-1 0 0,-1 0 1 0 0,1 0 0 0 0,0-1 0 0 0,0 1 3 0 0,2 1-9 0 0,2 4 2 0 0,0 0 1 0 0,0-1-1 0 0,1 1 1 0 0,-1-2-1 0 0,1 1 1 0 0,1 0-1 0 0,-1-1 1 0 0,1 0 6 0 0,18 13-1 0 0,0 4 1 0 0,-9-9 0 0 0,-1 1 0 0 0,5 0 0 0 0,-18-12 0 0 0,2 1 30 0 0,0 1 0 0 0,0-1 0 0 0,0 1 0 0 0,0 0 1 0 0,0 0-1 0 0,-1 0 0 0 0,0 0 0 0 0,1 1 0 0 0,-1 0 0 0 0,0-1 0 0 0,-1 1 0 0 0,1 0 1 0 0,1 3-31 0 0,6 8 216 0 0,-8-13-191 0 0,-1 0 0 0 0,1 0 0 0 0,-1 0 1 0 0,1 0-1 0 0,-1 0 0 0 0,0 1 0 0 0,0-1 0 0 0,0 0 1 0 0,0 1-1 0 0,0-1 0 0 0,-1 0 0 0 0,1 1 1 0 0,0 1-26 0 0,-1 7 46 0 0,1-7-7 0 0,-1-1 1 0 0,0 1-1 0 0,0 0 0 0 0,0-1 0 0 0,0 1 1 0 0,0 0-1 0 0,-1-1 0 0 0,0 1 0 0 0,-1 3-39 0 0,-2-2 49 0 0,0 0-1 0 0,0 0 1 0 0,-1 0-1 0 0,1 0 0 0 0,-1-1 1 0 0,0 0-1 0 0,-1 0 0 0 0,1 0 1 0 0,-3 1-49 0 0,-11 8 84 0 0,16-11-78 0 0,-1 0 0 0 0,1 0 0 0 0,-1 0 0 0 0,1 0 0 0 0,-1 0 0 0 0,0-1 0 0 0,0 1 0 0 0,0-1-1 0 0,0 0 1 0 0,0-1 0 0 0,0 1 0 0 0,0-1 0 0 0,0 1 0 0 0,0-1 0 0 0,0 0 0 0 0,0-1-1 0 0,0 1 1 0 0,0-1 0 0 0,-1 0-6 0 0,3 1-100 0 0,0-1-1 0 0,-1 0 0 0 0,1 0 1 0 0,0 0-1 0 0,0 0 1 0 0,-1 0-1 0 0,1-1 0 0 0,0 1 1 0 0,0 0-1 0 0,0-1 1 0 0,1 0-1 0 0,-1 1 1 0 0,0-1-1 0 0,1 0 0 0 0,-1 0 1 0 0,1 0-1 0 0,-1 0 1 0 0,1 0-1 0 0,0-1 0 0 0,0 1 1 0 0,0 0-1 0 0,0 0 1 0 0,0-1-1 0 0,0 1 0 0 0,1-1 1 0 0,-1 1-1 0 0,1 0 1 0 0,0-1-1 0 0,0 1 0 0 0,0-1 1 0 0,0 0 100 0 0,0-14-5113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7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0 169 2304 0 0,'85'-4'278'0'0,"-48"1"3422"0"0,-21 1-939 0 0,-1-1 0 0 0,8-2-2761 0 0,-1-2 1430 0 0,0 0 0 0 0,11-7-1430 0 0,-23 9 364 0 0,1 0 0 0 0,-1-1 0 0 0,-1 0 0 0 0,1-1-1 0 0,-1 0 1 0 0,8-8-364 0 0,-17 15 46 0 0,1-1-1 0 0,-1 1 0 0 0,1-1 0 0 0,-1 1 1 0 0,1-1-1 0 0,-1 0 0 0 0,1 1 0 0 0,-1-1 1 0 0,0 0-1 0 0,0 1 0 0 0,1-1 0 0 0,-1 0 0 0 0,0 0 1 0 0,0 1-1 0 0,0-1 0 0 0,0 0 0 0 0,0 1 1 0 0,0-1-1 0 0,0 0 0 0 0,0 0 0 0 0,0 1 0 0 0,0-1 1 0 0,0 0-46 0 0,-1-1 44 0 0,1 0-1 0 0,-1 1 1 0 0,0-1 0 0 0,1 0 0 0 0,-1 1 0 0 0,0-1 0 0 0,0 1-1 0 0,0-1 1 0 0,-1 1 0 0 0,1-1-44 0 0,-2-1 41 0 0,0 0 0 0 0,0 1 1 0 0,-1-1-1 0 0,1 0 0 0 0,0 1 0 0 0,-1 0 0 0 0,0 0 0 0 0,0 0-41 0 0,-8-3 91 0 0,8 3-78 0 0,-1 0 1 0 0,1 0 0 0 0,-1 1 0 0 0,0 0 0 0 0,-1-1-14 0 0,-19 1 0 0 0,14 5 0 0 0,2 1 0 0 0,6-4-4 0 0,0 0-1 0 0,1 0 1 0 0,-1 0-1 0 0,1 1 1 0 0,-1-1-1 0 0,1 1 1 0 0,0 0-1 0 0,-1 0 1 0 0,1 0-1 0 0,0 0 1 0 0,0 0-1 0 0,0 0 1 0 0,1 0-1 0 0,-1 1 1 0 0,-1 1 4 0 0,1 1-8 0 0,0-1 0 0 0,0 1 0 0 0,1-1 0 0 0,-1 1 0 0 0,1 0 0 0 0,0-1 0 0 0,0 1 0 0 0,1 0 0 0 0,-1 1 8 0 0,1 7-22 0 0,1-1 0 0 0,0 1 0 0 0,0-1 0 0 0,1 0 0 0 0,1 1 0 0 0,0-1 0 0 0,1 1 22 0 0,-2-8-2 0 0,0 0 1 0 0,1 0-1 0 0,0 0 1 0 0,-1 0-1 0 0,2 0 0 0 0,-1-1 1 0 0,3 3 1 0 0,9 13 15 0 0,-11-15 7 0 0,0 0 1 0 0,0 0-1 0 0,1 0 0 0 0,0-1 0 0 0,0 1 1 0 0,0-1-1 0 0,0 0 0 0 0,1-1 1 0 0,-1 0-1 0 0,1 1 0 0 0,0-2 0 0 0,0 1 1 0 0,0-1-1 0 0,0 0 0 0 0,5 1-22 0 0,-1 0 20 0 0,1-1-1 0 0,0-1 0 0 0,0 1 1 0 0,0-2-1 0 0,0 1 1 0 0,0-2-1 0 0,0 0 0 0 0,10-1-19 0 0,-13 0 9 0 0,28-6-43 0 0,-34 7-20 0 0,1 0 1 0 0,-1 0 0 0 0,0-1 0 0 0,1 1 0 0 0,-1 0 0 0 0,0-1-1 0 0,0 1 1 0 0,0-1 0 0 0,0 0 0 0 0,0 0 0 0 0,0 0-1 0 0,1-1 54 0 0,0-2-272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27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24 12440 0 0,'-5'-4'1104'0'0,"5"-1"-880"0"0,-9-3-224 0 0,4 5 0 0 0,5 3 440 0 0,0 0 40 0 0,0 0 16 0 0,0 0 0 0 0,0-4-368 0 0,0 4-128 0 0,0 0 72 0 0,0 0-72 0 0,0 0-416 0 0,-5 4-120 0 0,-3-1-24 0 0,-2 5-8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06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7376 0 0,'0'0'216'0'0,"0"0"-61"0"0,0 0-20 0 0,0 0 37 0 0,0 0 134 0 0,0 0 248 0 0,2 2 20 0 0,9 9-4 0 0,-10-10-301 0 0,0 1-62 0 0,0 0-53 0 0,-1 0-45 0 0,1 0-25 0 0,-1 0-36 0 0,-1 3 17 0 0,0-4-11 0 0,1 0 50 0 0,0 12 393 0 0,0 0-91 0 0,0 0-79 0 0,0 0-68 0 0,0 2-20 0 0,0 0-60 0 0,0 27 212 0 0,2-25-175 0 0,4 1-49 0 0,0-3-48 0 0,-4 2 12 0 0,-2 12 194 0 0,0 1-1 0 0,3-14-216 0 0,3-4 16 0 0,-5-10-105 0 0,0-1 0 0 0,0 1 1 0 0,-1-1-1 0 0,1 1 0 0 0,0-1 1 0 0,-1 1-1 0 0,1 0 0 0 0,-1-1 1 0 0,0 1-1 0 0,1 0 0 0 0,-1-1 1 0 0,0 1-1 0 0,0 0 0 0 0,0 0-19 0 0,0 7 35 0 0,0 1 40 0 0,0 45 429 0 0,0-38-432 0 0,0-1-104 0 0,0 13 42 0 0,0-26 7 0 0,0-3-36 0 0,0 0-47 0 0,0 0-95 0 0,0 0-167 0 0,0 0-21 0 0,0 0-3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06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11256 0 0,'0'0'256'0'0,"0"0"34"0"0,0 0 21 0 0,0 0-35 0 0,0 0-160 0 0,0 0-4 0 0,0 0 16 0 0,0 0-108 0 0,0 0-88 0 0,0 0-80 0 0,0 0-113 0 0,0 0-135 0 0,0 0-118 0 0,0 0 63 0 0,0 0-44 0 0,0 0-592 0 0,0 0-471 0 0,0 0-893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0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8448 0 0,'0'0'248'0'0,"0"0"-6"0"0,0 0-86 0 0,0 0-41 0 0,2 0 120 0 0,9 0 219 0 0,-8 0 24 0 0,-3 0 34 0 0,0 0 133 0 0,0 3 56 0 0,2 7-106 0 0,4 0-125 0 0,-1-1-164 0 0,0 1-30 0 0,-2-3-138 0 0,-1-1-37 0 0,4 8 77 0 0,-1-4-12 0 0,5 8 68 0 0,-4 9 44 0 0,-1-12-83 0 0,-3-12-152 0 0,-1 0 0 0 0,0 1 0 0 0,0-1 1 0 0,0 1-1 0 0,0-1 0 0 0,-1 1 0 0 0,0-1 0 0 0,1 1 1 0 0,-1 0-44 0 0,-1 8 122 0 0,1 9 96 0 0,3-4 26 0 0,2-7-126 0 0,2 8 83 0 0,-6-9-91 0 0,0 1 37 0 0,-2 4 14 0 0,1 25 169 0 0,3-18-207 0 0,4-8-27 0 0,-7-12-82 0 0,1 0 0 0 0,0 1 0 0 0,0-1 0 0 0,-1 1 0 0 0,1-1 0 0 0,0 1 0 0 0,-1-1 0 0 0,0 1 0 0 0,1-1 0 0 0,-1 1 0 0 0,0-1 0 0 0,0 1-1 0 0,0 0-13 0 0,0-1 9 0 0,1 1 0 0 0,-1 0 0 0 0,0 0 0 0 0,0 0 0 0 0,1-1 0 0 0,-1 1-1 0 0,1 0 1 0 0,0-1 0 0 0,-1 1 0 0 0,1 0 0 0 0,0-1 0 0 0,0 1-1 0 0,0-1-8 0 0,0 1 4 0 0,0-1 0 0 0,0 1 0 0 0,0 0-1 0 0,0-1 1 0 0,-1 1 0 0 0,1 0 0 0 0,-1-1 0 0 0,1 1-1 0 0,-1 0 1 0 0,1-1 0 0 0,-1 1 0 0 0,0 0-1 0 0,0 0-3 0 0,0-2 3 0 0,0 1-1 0 0,0-1 0 0 0,0 1 0 0 0,0-1 0 0 0,-1 1 0 0 0,1-1 0 0 0,0 1 0 0 0,0-1 0 0 0,1 1 0 0 0,-1-1 0 0 0,0 1 0 0 0,0-1 0 0 0,0 1 0 0 0,0-1 1 0 0,0 1-1 0 0,0-1 0 0 0,1 0 0 0 0,-1 1 0 0 0,0-1 0 0 0,0 1 0 0 0,1-1 0 0 0,-1 0 0 0 0,0 1 0 0 0,0-1 0 0 0,1 1 0 0 0,-1-1 0 0 0,0 0 1 0 0,1 1-1 0 0,-1-1 0 0 0,1 0 0 0 0,-1 0 0 0 0,0 1 0 0 0,1-1-2 0 0,6 6 13 0 0,-6-3-7 0 0,-1-1 0 0 0,1 1-1 0 0,-1 0 1 0 0,1 0-1 0 0,-1 0 1 0 0,0-1 0 0 0,0 4-6 0 0,0-4-56 0 0,0-2-51 0 0,0 0 29 0 0,0 0-80 0 0,0 0-92 0 0,0 0 72 0 0,0 0-42 0 0,0 0-44 0 0,0 0-42 0 0,0 0-39 0 0,0 0-34 0 0,0 0-248 0 0,0 0-58 0 0,0 0-45 0 0,0 0-34 0 0,0 0-1368 0 0,0 0-1214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1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8928 0 0,'0'0'200'0'0,"0"0"33"0"0,0 0 14 0 0,0 3-41 0 0,0-3-203 0 0,0 1-1 0 0,0 0 0 0 0,0-1 0 0 0,0 1 0 0 0,0-1 0 0 0,1 1 0 0 0,-1 0 1 0 0,0-1-1 0 0,0 1 0 0 0,0-1 0 0 0,1 1 0 0 0,-1-1 0 0 0,0 1 0 0 0,0-1 1 0 0,1 1-1 0 0,-1-1 0 0 0,1 1 0 0 0,-1-1 0 0 0,0 0 0 0 0,1 1 0 0 0,-1-1 1 0 0,1 0-1 0 0,-1 1 0 0 0,1-1-2 0 0,0 1 0 0 0,0-1-1 0 0,-1 1 1 0 0,1-1-1 0 0,-1 1 1 0 0,1-1-1 0 0,-1 1 1 0 0,1-1 0 0 0,-1 1-1 0 0,1-1 1 0 0,-1 1-1 0 0,1 0 1 0 0,-1-1 0 0 0,0 1-1 0 0,1 0 1 0 0,-1-1-1 0 0,0 1 1 0 0,0 0 0 0 0,0-1-1 0 0,1 1 1 0 0,-1 0-1 0 0,0 0 1 0 0,0-1 0 0 0,0 1-1 0 0,0 0 1 0 0,0 0 0 0 0,2 12 60 0 0,1-7 17 0 0,0-2 33 0 0,2 4 140 0 0,0 2 105 0 0,-1-1-38 0 0,3 4 91 0 0,-2 18 685 0 0,0-22-834 0 0,1 1 103 0 0,-4 3 91 0 0,-2-6-208 0 0,0 6 139 0 0,3-1-41 0 0,2-4-140 0 0,0 2 79 0 0,-2 3 69 0 0,-2-6-163 0 0,0 0-51 0 0,5 3 31 0 0,-5-9-154 0 0,0 1 1 0 0,0-1 0 0 0,0 1 0 0 0,-1 0 0 0 0,1-1-1 0 0,0 1 1 0 0,-1 0 0 0 0,1-1 0 0 0,-1 1-1 0 0,0 0 1 0 0,0 0 0 0 0,1 0 0 0 0,-1-1-15 0 0,0 3 85 0 0,0 0-43 0 0,0 9-25 0 0,0-7 20 0 0,0-3 17 0 0,0 1 34 0 0,0 0 54 0 0,0-1 59 0 0,0 1 68 0 0,0-1 78 0 0,2-3-287 0 0,-1 0-59 0 0,0 0 0 0 0,0 0 0 0 0,-1-1 0 0 0,1 1 0 0 0,0 0 0 0 0,0 0 0 0 0,-1-1 0 0 0,1 1 0 0 0,0 0 0 0 0,-1-1 0 0 0,1 1-1 0 0,0-1 1 0 0,-1 1 0 0 0,1-1 0 0 0,-1 1 0 0 0,1-1 0 0 0,-1 1 0 0 0,1-1 0 0 0,-1 1 0 0 0,1-1 0 0 0,-1 0 0 0 0,1 0-1 0 0,9-20 44 0 0,-3 4-25 0 0,5-3-6 0 0,2-4 28 0 0,-12 16-40 0 0,1 1 1 0 0,-1 0-1 0 0,1 0 0 0 0,1 0 1 0 0,-1 0-1 0 0,1 1 1 0 0,4-6-2 0 0,-3 4 0 0 0,2-3 0 0 0,-3 5 0 0 0,0 0 0 0 0,0 1 0 0 0,0-1 0 0 0,0 1 0 0 0,4-3 0 0 0,36-37 0 0 0,-41 43 0 0 0,0-1-1 0 0,0 1 0 0 0,0 0 1 0 0,1 0-1 0 0,-1 0 1 0 0,2 0 0 0 0,-2 0-9 0 0,1 0 1 0 0,-1 0 0 0 0,0 0 0 0 0,1 0-1 0 0,-1-1 1 0 0,1 0 8 0 0,-3 1 0 0 0,1 0-1 0 0,0 1 1 0 0,0-1-1 0 0,0 1 1 0 0,0 0-1 0 0,0 0 1 0 0,1-1-1 0 0,-1 1 1 0 0,0 0-1 0 0,1 1 1 0 0,-1-1 0 0 0,0 0-1 0 0,1 1 1 0 0,-1-1-1 0 0,1 1 1 0 0,-1 0-1 0 0,1 0 1 0 0,-1 0-1 0 0,1 0 1 0 0,-1 0-1 0 0,1 1 1 0 0,10-1-1 0 0,-12 0 1 0 0,1 0 0 0 0,-1 0 0 0 0,1 1 0 0 0,0-1 0 0 0,-1 0 0 0 0,1 1 0 0 0,-1-1 0 0 0,1 1 0 0 0,-1 0 0 0 0,1-1 0 0 0,-1 1 0 0 0,0 0 0 0 0,1 0 0 0 0,11 5 0 0 0,-1-2 4 0 0,-10-4-8 0 0,1 1 0 0 0,0-1 0 0 0,-1 1 0 0 0,1 0 0 0 0,-1 0 0 0 0,1 0 0 0 0,-1 0 0 0 0,1 1 0 0 0,-1-1 0 0 0,0 1 0 0 0,1-1 0 0 0,-1 1 0 0 0,0 0 0 0 0,0 0 0 0 0,0 0 0 0 0,0 0 0 0 0,-1 0 0 0 0,1 0 0 0 0,1 2 4 0 0,6 20 0 0 0,0-3 0 0 0,-3-11 0 0 0,0 0 0 0 0,-1 0 0 0 0,-1 1 0 0 0,0 0 0 0 0,0 0 0 0 0,-3-8 0 0 0,0 1 0 0 0,0-1 0 0 0,-1 0 0 0 0,1 0 0 0 0,-1 1 0 0 0,0-1 0 0 0,0 0 0 0 0,0 1 0 0 0,1 14 0 0 0,5-3 0 0 0,-5-12 0 0 0,1 1 0 0 0,-1-1 0 0 0,0 0 0 0 0,0 1 0 0 0,-1-1 0 0 0,1 0 0 0 0,-1 1 0 0 0,0 1 0 0 0,0 61 0 0 0,0-64 0 0 0,0 1 0 0 0,0-1 0 0 0,0 1 0 0 0,0-1 0 0 0,-1 1 0 0 0,0-1 0 0 0,1 1 0 0 0,-1-1 0 0 0,0 1 0 0 0,0-1 0 0 0,-1 2 0 0 0,0-2 0 0 0,1 1 0 0 0,0-1 0 0 0,0 0 0 0 0,0 1 0 0 0,1-1 0 0 0,-1 1 0 0 0,1-1 0 0 0,-1 1 0 0 0,1-1 0 0 0,0 1 0 0 0,0 2 0 0 0,-3 8-31 0 0,-2-3-80 0 0,-1 1-74 0 0,4 2-65 0 0,2-10 175 0 0,0 0-8 0 0,0-1-21 0 0,-1-1-44 0 0,1 1-16 0 0,0 0-46 0 0,-1-1-50 0 0,0 1-57 0 0,0-1-62 0 0,0 1-57 0 0,0 0-50 0 0,0-1-45 0 0,-1 1-157 0 0,1 0-43 0 0,-1 0-188 0 0,-2 2-508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1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16 13312 0 0,'-9'-4'46'0'0,"1"0"69"0"0,-16-2 402 0 0,11 5-314 0 0,6 1-151 0 0,-1 0-48 0 0,-4-1-91 0 0,5 1-2 0 0,0 0-35 0 0,-5 0-139 0 0,9 0-57 0 0,3 0-6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2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49 5840 0 0,'0'0'132'0'0,"-2"0"17"0"0,1 0-141 0 0,0 0 0 0 0,1 0 0 0 0,-1 0 0 0 0,1 0 0 0 0,-1-1 0 0 0,0 1 0 0 0,1 0 0 0 0,-1 0-1 0 0,1 0 1 0 0,-1-1 0 0 0,1 1 0 0 0,-1 0 0 0 0,1 0 0 0 0,-1-1 0 0 0,1 1 0 0 0,-1 0 0 0 0,1-1 0 0 0,-1 1 0 0 0,1-1 0 0 0,0 1-1 0 0,-1-1 1 0 0,1 1 0 0 0,0 0 0 0 0,-1-1-8 0 0,-6-6 110 0 0,-2 5-83 0 0,7 2-28 0 0,0 0 0 0 0,0 0 0 0 0,0-1-1 0 0,1 1 1 0 0,-1-1 0 0 0,0 1 0 0 0,1-1 0 0 0,-1 1 0 0 0,0-1 0 0 0,1 0 0 0 0,-1 0 0 0 0,1 0 0 0 0,-1 0 1 0 0,-8-4 14 0 0,-4 2 42 0 0,12 3-7 0 0,0 0 0 0 0,0-1 0 0 0,-1 1 0 0 0,1-1 0 0 0,0 0 0 0 0,0 1 0 0 0,0-1 0 0 0,0 0 0 0 0,0 0 0 0 0,-2-1-49 0 0,-13-6 410 0 0,16 8-376 0 0,-1 0 0 0 0,1-1 0 0 0,0 1 0 0 0,-1 0 0 0 0,1 0 0 0 0,0 0-1 0 0,-1 1 1 0 0,1-1 0 0 0,0 0 0 0 0,0 0 0 0 0,-1 1 0 0 0,1-1 0 0 0,0 1 0 0 0,0-1 0 0 0,-1 1-34 0 0,-6 3 221 0 0,-6 3 131 0 0,4-1-45 0 0,1 1 50 0 0,5-4-132 0 0,-1 2 37 0 0,-3 3-112 0 0,-3 2-20 0 0,8-6-90 0 0,-1 0 0 0 0,1 0 0 0 0,0 0-1 0 0,0 0 1 0 0,0 1 0 0 0,0 0-40 0 0,-3 10 124 0 0,-7 17 101 0 0,2-6-12 0 0,3-5 29 0 0,-2 7-17 0 0,5 1-62 0 0,-1-13-70 0 0,4-13-72 0 0,1 0-1 0 0,0 1 1 0 0,0-1 0 0 0,0 0 0 0 0,1 1 0 0 0,-1-1 0 0 0,1 1 0 0 0,-1 1-21 0 0,0 13 109 0 0,-6-1-39 0 0,1-2-14 0 0,5 0 27 0 0,0-7-41 0 0,1-6-29 0 0,0 0 1 0 0,0 0-1 0 0,0 0 1 0 0,0 0-1 0 0,0 1 0 0 0,1-1 1 0 0,-1 0-1 0 0,1 0 1 0 0,-1 0-1 0 0,1 1-13 0 0,2 3 56 0 0,6 12-20 0 0,-4-10 14 0 0,1 0 93 0 0,-3-4-22 0 0,0-1 43 0 0,-1-3-57 0 0,0-1-45 0 0,7 2-15 0 0,-6-1-7 0 0,6 0 21 0 0,-5 1-8 0 0,1-1-1 0 0,-1 0 0 0 0,1-1 1 0 0,-1 1-1 0 0,1-1 0 0 0,2-1-52 0 0,-5 2 17 0 0,0-1-1 0 0,0 0 1 0 0,0 0-1 0 0,0 0 1 0 0,0 0-1 0 0,0-1 1 0 0,-1 1-1 0 0,1 0 1 0 0,1-2-17 0 0,16-15 65 0 0,-11 10-41 0 0,1 0 0 0 0,-1 0-1 0 0,-1-1 1 0 0,5-6-24 0 0,-5 4 21 0 0,-3 4-9 0 0,0 1 1 0 0,0 0-1 0 0,0 1 0 0 0,5-5-12 0 0,-5 5 11 0 0,0 0-1 0 0,1 0 0 0 0,-2 0 0 0 0,1-1 1 0 0,-1 1-11 0 0,1-1 2 0 0,-1 0 1 0 0,1 1-1 0 0,0 0 1 0 0,0 0-1 0 0,1 0-2 0 0,-3 3 4 0 0,-1 1-1 0 0,1-1 0 0 0,-1 0 1 0 0,0 0-1 0 0,1 0 0 0 0,-1 0 0 0 0,0 0 1 0 0,0-1-1 0 0,-1 1 0 0 0,1 0 1 0 0,0 0-1 0 0,-1-1 0 0 0,1 1 1 0 0,-1-1-4 0 0,3-10 7 0 0,8-8-7 0 0,-6-5 0 0 0,2 13 11 0 0,-6 11-7 0 0,-1 1-1 0 0,1 0 0 0 0,0-1 0 0 0,-1 1 0 0 0,1-1 1 0 0,0 1-1 0 0,-1-1 0 0 0,0 1 0 0 0,1-1 0 0 0,-1 1 1 0 0,0-1-1 0 0,0 0 0 0 0,0 1-3 0 0,0-15 11 0 0,0 15-11 0 0,0 0 0 0 0,0 0 0 0 0,0 1 0 0 0,0-1 0 0 0,0 0 0 0 0,0 0 0 0 0,1 0 0 0 0,-1 0 0 0 0,0 1 0 0 0,0-1 0 0 0,0 0 0 0 0,1 0 0 0 0,-1 0 0 0 0,1 0 0 0 0,-1 1 0 0 0,1-1 0 0 0,-1 1 0 0 0,1 0 0 0 0,-1 0 0 0 0,1 0 0 0 0,-1-1 0 0 0,1 1 0 0 0,-1 0 0 0 0,1 0 0 0 0,-1 0 0 0 0,1 0 0 0 0,-1 0 0 0 0,1 0 0 0 0,-1 0 0 0 0,1 0 0 0 0,-1 0 0 0 0,1 0 0 0 0,-1 0 0 0 0,1 0 0 0 0,-1 1 0 0 0,1-1 0 0 0,-1 0 0 0 0,1 0 0 0 0,-1 0 0 0 0,1 1 0 0 0,-1-1 0 0 0,1 0-4 0 0,0 1 1 0 0,0 0-1 0 0,0-1 1 0 0,-1 1-1 0 0,1 0 1 0 0,0-1-1 0 0,0 1 1 0 0,-1 0-1 0 0,1 0 1 0 0,0 0-1 0 0,-1-1 1 0 0,1 1-1 0 0,-1 0 4 0 0,2 2-26 0 0,-1 0-1 0 0,0 0 0 0 0,0 0 1 0 0,0 0-1 0 0,-1 0 1 0 0,1 0-1 0 0,-1 3 27 0 0,1 26-229 0 0,-2-13 108 0 0,0-2 63 0 0,1-10 58 0 0,0-1 0 0 0,1 0 0 0 0,0 1 0 0 0,0-1 0 0 0,1 1 0 0 0,0-1 0 0 0,1 5 0 0 0,0-4 0 0 0,7 15 0 0 0,-9-20 0 0 0,0 0 0 0 0,0 0 0 0 0,0 0 0 0 0,0 0 0 0 0,0 1 0 0 0,0-1 0 0 0,-1 0 0 0 0,1 0 0 0 0,-1 1 0 0 0,0-1 0 0 0,0 2 0 0 0,0 2 0 0 0,0-5 0 0 0,14 24 0 0 0,-3-1-2 0 0,-10-22-3 0 0,2 1-3 0 0,-1-1-40 0 0,-1-2-67 0 0,-1 0-71 0 0,0 0-112 0 0,0 0-128 0 0,0 0-116 0 0,0 0 73 0 0,0 0-43 0 0,0 0-604 0 0,0 0-474 0 0,0 0-901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2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8696 0 0,'0'0'197'0'0,"3"2"24"0"0,-2-1-196 0 0,0 0 0 0 0,1 1-1 0 0,-1-1 1 0 0,0 0 0 0 0,0 1-1 0 0,-1-1 1 0 0,1 1 0 0 0,0-1-1 0 0,0 1 1 0 0,-1-1 0 0 0,1 1-1 0 0,0-1 1 0 0,-1 1 0 0 0,0 0-1 0 0,1-1 1 0 0,-1 1 0 0 0,0 0-1 0 0,0 0-24 0 0,0 0 4 0 0,0 0 0 0 0,1-1 0 0 0,-1 1 0 0 0,0 0 0 0 0,1 0 0 0 0,-1-1 0 0 0,1 1 0 0 0,-1 0 0 0 0,1-1 0 0 0,0 1 0 0 0,0 0 0 0 0,0-1 0 0 0,0 1-4 0 0,0-1-1 0 0,0 1 0 0 0,0-1 1 0 0,0 1-1 0 0,-1 0 0 0 0,1-1 0 0 0,0 1 0 0 0,-1 0 1 0 0,1-1-1 0 0,-1 1 0 0 0,0 0 0 0 0,1 0 1 0 0,-1-1-1 0 0,0 1 1 0 0,0 11 20 0 0,0-1 41 0 0,0-2 42 0 0,0 0 45 0 0,2 5 115 0 0,3-6-45 0 0,1 4 1 0 0,-4-5-146 0 0,-1 1 85 0 0,0 7 163 0 0,-2 11 296 0 0,1-16-377 0 0,0-1-39 0 0,0-2-75 0 0,0 0 58 0 0,1-2-33 0 0,2 0-3 0 0,1 2 29 0 0,2 3 77 0 0,-5 0-34 0 0,-1 5 100 0 0,0 0-44 0 0,0-1-53 0 0,0-1-64 0 0,0-12 1 0 0,0-2-8 0 0,0 0-35 0 0,0 0-18 0 0,0 0-3 0 0,0 0 12 0 0,0 0 50 0 0,0 0 24 0 0,0-2 2 0 0,0-16-97 0 0,0 5-63 0 0,0-14-133 0 0,0 18 83 0 0,0-3 42 0 0,1 7-17 0 0,-1 0 0 0 0,1 1 1 0 0,0-1-1 0 0,0 0 0 0 0,0 1 1 0 0,0-1-1 0 0,2-3 1 0 0,1-1 10 0 0,1 0 0 0 0,0 1-1 0 0,4-7-9 0 0,5-4 36 0 0,1 1 1 0 0,1 0-1 0 0,2 0-36 0 0,-15 15-17 0 0,0 0 0 0 0,0 0 1 0 0,0 0-1 0 0,1 1 0 0 0,-1-1 0 0 0,1 1 1 0 0,-1 0-1 0 0,1 0 0 0 0,0 1 0 0 0,0-1 1 0 0,2 0 16 0 0,-1 1-16 0 0,1 0 1 0 0,0 0-1 0 0,-1 0 1 0 0,1 1 0 0 0,1 0 15 0 0,-5 0-1 0 0,-1 0 1 0 0,1 1 0 0 0,0-1 0 0 0,-1 0 0 0 0,1 1 0 0 0,-1-1 0 0 0,1 1 0 0 0,0-1 0 0 0,-1 1-1 0 0,1 0 1 0 0,-1-1 0 0 0,1 1 0 0 0,-1 0 0 0 0,0 0 0 0 0,8 4-9 0 0,14 7-44 0 0,-15-8 53 0 0,-5-3 0 0 0,-1 1 0 0 0,1-1 0 0 0,-1 1 0 0 0,0 0 0 0 0,1-1 0 0 0,-1 1 0 0 0,0 0 0 0 0,0 0 0 0 0,0 1 0 0 0,-1-1 0 0 0,1 0 0 0 0,0 0 0 0 0,-1 1 0 0 0,17 20 0 0 0,-15-20 0 0 0,-1 0 0 0 0,1 0 0 0 0,-1 0 0 0 0,0 1 0 0 0,0-1 0 0 0,0 2 0 0 0,0-2 0 0 0,0 1 0 0 0,0-1 0 0 0,0 0 0 0 0,0 0 0 0 0,1 0 0 0 0,0 1 0 0 0,0-1 0 0 0,0 0 1 0 0,0 1-1 0 0,0-1 1 0 0,0 1-1 0 0,-1-1 1 0 0,1 1 0 0 0,-1 0-1 0 0,0 0 1 0 0,0 0-1 0 0,0 1 0 0 0,2 17 48 0 0,-4-20-47 0 0,0 0 0 0 0,0 0 0 0 0,1 0 0 0 0,-1 0 0 0 0,1 0 0 0 0,-1 0 1 0 0,1-1-1 0 0,0 1 0 0 0,0 0 0 0 0,0 0 0 0 0,0-1 0 0 0,0 1 0 0 0,0-1 0 0 0,0 1 0 0 0,0-1 0 0 0,1 1 0 0 0,0 0-1 0 0,9 12-28 0 0,-10-13 17 0 0,0 0 0 0 0,-1 1 1 0 0,1-1-1 0 0,-1 0 0 0 0,1 1 0 0 0,-1-1 0 0 0,0 1 0 0 0,1-1 0 0 0,-1 1 0 0 0,0-1 1 0 0,0 2 10 0 0,0 0 28 0 0,1 0-66 0 0,-1-1-69 0 0,1 0-70 0 0,0-1-72 0 0,0 0-74 0 0,0 0-76 0 0,1 0-78 0 0,-1-1-61 0 0,1 1-77 0 0,-1 0-78 0 0,1 1-81 0 0,0 2-1083 0 0,-1 5-1056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44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1 365 5904 0 0,'0'0'169'0'0,"0"0"-64"0"0,0 2 37 0 0,0 1-32 0 0,0 1 68 0 0,0 2 137 0 0,0 10 516 0 0,0-10-584 0 0,1-1-58 0 0,1 0-110 0 0,3 3 149 0 0,1 4 148 0 0,-4 0-67 0 0,1 1 64 0 0,2-3-76 0 0,0-2-89 0 0,-1 1 52 0 0,0-1-45 0 0,0 2-2 0 0,1 4 45 0 0,3 9 119 0 0,-1-8-56 0 0,-4-4-108 0 0,-2 6-37 0 0,0 2-31 0 0,4-2-24 0 0,-3-10-51 0 0,0-1 1 0 0,-1 1 0 0 0,0 0-1 0 0,0 0 1 0 0,0 3-71 0 0,0 0 143 0 0,0-2-40 0 0,5 9 72 0 0,-2-9-85 0 0,-2-1-1 0 0,0 0 16 0 0,-2 1 38 0 0,0 1-12 0 0,2-2-37 0 0,0 2-7 0 0,2-2-43 0 0,2 9 17 0 0,-4 0 40 0 0,-2-3-3 0 0,1-11-54 0 0,-1 1 1 0 0,0-1-1 0 0,1 1 0 0 0,0-1 0 0 0,-1 1 0 0 0,1-1 0 0 0,0 1 1 0 0,0-1-1 0 0,1 1-44 0 0,3 3 66 0 0,-2-2 121 0 0,-2 0-96 0 0,-2 4-13 0 0,1-8-49 0 0,0 3 171 0 0,0-3 7 0 0,0 0 1 0 0,0 0-19 0 0,0 0-77 0 0,0 0-31 0 0,0 0-7 0 0,0 0-4 0 0,-3 0-4 0 0,2 0-62 0 0,1 0 1 0 0,-1 0-1 0 0,0 0 1 0 0,0 0 0 0 0,1 0-1 0 0,-1-1 1 0 0,0 1-1 0 0,1 0 1 0 0,-1 0 0 0 0,0 0-1 0 0,1-1 1 0 0,-1 1 0 0 0,1 0-1 0 0,-1-1 1 0 0,0 1-5 0 0,-12-25 132 0 0,11 21-120 0 0,1 2-11 0 0,0 1 0 0 0,1-1 0 0 0,-1 0 0 0 0,1 0 0 0 0,0 0 0 0 0,0 0 0 0 0,-1 0 0 0 0,1 0 0 0 0,0 1 0 0 0,1-1 0 0 0,-1-1-1 0 0,0 1 0 0 0,0 0 1 0 0,1 0 0 0 0,-1 0 0 0 0,-1 0 0 0 0,1 0 0 0 0,0 0 0 0 0,0 0 0 0 0,-1 0 0 0 0,1 1 0 0 0,-1-1 0 0 0,0-1-1 0 0,-2-3 15 0 0,2 4-13 0 0,0 0 1 0 0,0 0-1 0 0,0 0 0 0 0,0 0 0 0 0,0 0 0 0 0,1 0 0 0 0,-1 0 0 0 0,0 0 0 0 0,1 0 1 0 0,0-1-1 0 0,-1 1 0 0 0,1 0 0 0 0,0 0 0 0 0,0 0 0 0 0,0-1 0 0 0,1 1 0 0 0,-1 0 0 0 0,1-2-2 0 0,4-11 1 0 0,-3 12-1 0 0,-1 0 0 0 0,0 0 0 0 0,0 0 0 0 0,0 0 0 0 0,0 0 0 0 0,-1-1 0 0 0,1 1 0 0 0,-1 0 0 0 0,0-3 0 0 0,0-2 0 0 0,1 1 0 0 0,0-1 0 0 0,1 1 0 0 0,1-6-1 0 0,0 4 1 0 0,-1 1 0 0 0,-1 0 0 0 0,0 0 0 0 0,1-8 0 0 0,-2 10 5 0 0,1 1 0 0 0,0 0-1 0 0,0 0 1 0 0,0 0-1 0 0,1 0 1 0 0,-1 0 0 0 0,1 1-1 0 0,0-1 1 0 0,1 0-1 0 0,-1 1-4 0 0,18-28 16 0 0,-6 13-33 0 0,-1 0-43 0 0,-8 12 41 0 0,1 0 1 0 0,0 0 0 0 0,0 1 0 0 0,5-4 18 0 0,2-3-7 0 0,-7 9 5 0 0,-1-1 1 0 0,1 1 0 0 0,0 1 0 0 0,0-1 0 0 0,0 1 0 0 0,1 0 1 0 0,-1 0-8 0 0,13-1-58 0 0,12 5 27 0 0,-21-1 17 0 0,-7 0 18 0 0,0 0 1 0 0,0 0-1 0 0,0 0 0 0 0,0 1 0 0 0,0-1 0 0 0,0 1 1 0 0,0-1-1 0 0,-1 1 0 0 0,1 0 0 0 0,0 0 0 0 0,0 0 1 0 0,-1 0-1 0 0,1 1 0 0 0,0-1 0 0 0,-1 1 0 0 0,1 0 1 0 0,-1 0-1 0 0,0-1 0 0 0,0 1 0 0 0,0 1 0 0 0,0-1 1 0 0,2 2 3 0 0,0 0 1 0 0,15 15 1 0 0,25 25-76 0 0,-42-42 74 0 0,0 0 0 0 0,-1 1 0 0 0,1-1 0 0 0,0 0 0 0 0,-1 1 0 0 0,1-1 0 0 0,-1 1 0 0 0,0 0 0 0 0,0-1 0 0 0,0 1 0 0 0,0 0 0 0 0,-1 0 0 0 0,2 2 0 0 0,-1-1 0 0 0,0 0 0 0 0,1 1 0 0 0,0-1 0 0 0,0 0 0 0 0,2 3 0 0 0,-1-3 0 0 0,-1 0 0 0 0,0 0 0 0 0,0 1 0 0 0,-1-1 0 0 0,1 1 0 0 0,-1-1 0 0 0,0 1 0 0 0,1 1 0 0 0,-1-1 0 0 0,1 1 0 0 0,0-1 0 0 0,0 0 0 0 0,0 0 0 0 0,1 0 0 0 0,1 2 0 0 0,-2-4 1 0 0,0 0 0 0 0,0 0 0 0 0,-1 1 0 0 0,1-1 0 0 0,-1 1 0 0 0,0-1 0 0 0,0 1 0 0 0,0 0 0 0 0,0-1 0 0 0,-1 2-1 0 0,2 19 106 0 0,-2-20-88 0 0,0 0 1 0 0,1 0 0 0 0,0 0 0 0 0,-1 0-1 0 0,2-1 1 0 0,-1 1 0 0 0,0 0 0 0 0,1 0 0 0 0,-1-1-1 0 0,3 3-18 0 0,-3-3 20 0 0,0 0-1 0 0,-1 0 0 0 0,1-1 1 0 0,-1 1-1 0 0,0 0 0 0 0,1 0 1 0 0,-1 0-1 0 0,0 0 0 0 0,-1-1 0 0 0,1 4-19 0 0,0 15 151 0 0,0-21-146 0 0,0 1-1 0 0,0-1 1 0 0,0 1-1 0 0,1-1 1 0 0,-1 0-1 0 0,0 1 1 0 0,0-1 0 0 0,1 1-1 0 0,-1-1 1 0 0,0 1-1 0 0,1-1 1 0 0,-1 0 0 0 0,0 1-1 0 0,1-1 1 0 0,-1 0-1 0 0,0 1 1 0 0,1-1-1 0 0,-1 0 1 0 0,1 0 0 0 0,-1 1-1 0 0,1-1 1 0 0,-1 0-1 0 0,1 0 1 0 0,-1 0 0 0 0,1 0-1 0 0,-1 1 1 0 0,1-1-1 0 0,-1 0 1 0 0,1 0-1 0 0,-1 0 1 0 0,1 0 0 0 0,-1 0-1 0 0,1 0-4 0 0,-1 0 2 0 0,0 0 0 0 0,0-1-1 0 0,0 1 1 0 0,0 0 0 0 0,0 0-1 0 0,0 0 1 0 0,0 0 0 0 0,0 0-1 0 0,0 0 1 0 0,1 0 0 0 0,-1 0-1 0 0,0 0 1 0 0,0 0 0 0 0,0 0-1 0 0,0 0 1 0 0,0 0 0 0 0,0 0-1 0 0,0 0 1 0 0,0 0 0 0 0,0 1 0 0 0,0-1-1 0 0,0 0 1 0 0,1 0 0 0 0,-1 0-1 0 0,0 0 1 0 0,0 0 0 0 0,0 0-1 0 0,0 0 1 0 0,0 0 0 0 0,0 0-1 0 0,0 0 1 0 0,0 0 0 0 0,0 0-1 0 0,0 0 1 0 0,0 0 0 0 0,0 0-1 0 0,0 1 1 0 0,0-1 0 0 0,0 0-1 0 0,0 0 1 0 0,0 0 0 0 0,0 0 0 0 0,0 0-1 0 0,0 0 1 0 0,0 0 0 0 0,0 0-1 0 0,0 0 1 0 0,0 0 0 0 0,0 1-1 0 0,0-1 1 0 0,0 0 0 0 0,0 0-1 0 0,0 0 1 0 0,0 0 0 0 0,0 0-1 0 0,0 0 1 0 0,0 0-2 0 0,0 19 122 0 0,0-10-40 0 0,0 5 59 0 0,0-11-61 0 0,-2-3 0 0 0,-9 0 3 0 0,8 0 10 0 0,6-3 2 0 0,-1 1-80 0 0,-1 0 0 0 0,1 0-1 0 0,-1 0 1 0 0,0 0 0 0 0,0 0 0 0 0,0 0-1 0 0,0-1 1 0 0,0 1 0 0 0,0 0 0 0 0,-1-1-1 0 0,1 1 1 0 0,-1-1 0 0 0,1 1-1 0 0,-1-1 1 0 0,0 1 0 0 0,0 0 0 0 0,0-1-1 0 0,-1 0-14 0 0,3-9 59 0 0,3 3-34 0 0,1-5-21 0 0,0-15-4 0 0,4-2 0 0 0,-7 19 0 0 0,-2 8 0 0 0,-1 0 0 0 0,2 1 0 0 0,-1-1 0 0 0,0 0 0 0 0,1 1 0 0 0,-1-1 0 0 0,1 0 0 0 0,0 1 0 0 0,2-2 0 0 0,43-69 0 0 0,-43 68 3 0 0,1 0-1 0 0,0 0 0 0 0,0 0 0 0 0,3-2-2 0 0,15-10 51 0 0,3 3-59 0 0,-17 9-22 0 0,-8 5 20 0 0,0-1 1 0 0,0 2-1 0 0,1-1 0 0 0,-1 0 0 0 0,1 0 1 0 0,-1 0-1 0 0,1 1 0 0 0,-1-1 0 0 0,1 0 1 0 0,-1 1-1 0 0,1 0 0 0 0,-1-1 0 0 0,1 1 1 0 0,0 0-1 0 0,-1 0 0 0 0,1 0 0 0 0,1 0 10 0 0,26 0-80 0 0,-19-1 69 0 0,-8 1 10 0 0,1-1 1 0 0,-1 1 0 0 0,1 0-1 0 0,0 0 1 0 0,-1 0 0 0 0,1 0-1 0 0,-1 1 1 0 0,1-1 0 0 0,0 1-1 0 0,-1-1 1 0 0,1 1-1 0 0,1 0 1 0 0,1 13-12 0 0,-2-9-2 0 0,1 0 1 0 0,0 0-1 0 0,0 0 0 0 0,0 0 0 0 0,1 0 0 0 0,0-1 0 0 0,4 3 14 0 0,-2-1-8 0 0,-1 0 0 0 0,1 0 0 0 0,-1 1 0 0 0,0 0 0 0 0,0 1 8 0 0,3 14-43 0 0,1 1 19 0 0,0-5 24 0 0,-5 9 0 0 0,2-14 0 0 0,-6-12 0 0 0,-1 0 0 0 0,1 1 0 0 0,0-1 0 0 0,0 1 0 0 0,-1-1 0 0 0,1 1 0 0 0,-1-1 0 0 0,1 1 0 0 0,-1-1 0 0 0,0 1 0 0 0,0 0 0 0 0,0-1 0 0 0,0 1 0 0 0,1 0 0 0 0,-1-1 0 0 0,0 1 0 0 0,0 0 0 0 0,1 0 0 0 0,-1-1 0 0 0,1 1 0 0 0,-1 0 0 0 0,1-1 0 0 0,0 1 0 0 0,-1 0 0 0 0,1-1 0 0 0,0 1 0 0 0,0-1 0 0 0,0 1 0 0 0,0-1 0 0 0,0 1 0 0 0,0 0 0 0 0,0-1 0 0 0,-1 1 0 0 0,1 0 0 0 0,0-1 0 0 0,-1 1 0 0 0,0 0 0 0 0,1 0 0 0 0,-1-1 0 0 0,0 1 0 0 0,0 0 0 0 0,0 8 0 0 0,-1-7 0 0 0,1 0 0 0 0,0 0 0 0 0,0 0 0 0 0,0-1 0 0 0,0 1 0 0 0,0 0 0 0 0,1 0 0 0 0,-1 0 0 0 0,1-1 0 0 0,0 1 0 0 0,0 1 0 0 0,9 1 0 0 0,-7 1-16 0 0,-3-1-44 0 0,0-3-63 0 0,3-2-144 0 0,0 0 70 0 0,6 0-64 0 0,-5 0 127 0 0,-1 0-74 0 0,0 0-1 0 0,-1 0-61 0 0,0 0-72 0 0,1 0-81 0 0,-2 0 41 0 0,1 0-54 0 0,-1 0-48 0 0,1 0-42 0 0,0 0-152 0 0,0 0-42 0 0,0 0-183 0 0,1 0-497 0 0</inkml:trace>
  <inkml:trace contextRef="#ctx0" brushRef="#br0" timeOffset="591.74">1500 491 6392 0 0,'0'0'141'0'0,"0"0"23"0"0,0 0 12 0 0,-3 0 45 0 0,-1 0-84 0 0,-2 0 110 0 0,3 0 205 0 0,1 0 18 0 0,1 0-431 0 0,0-1-1 0 0,0 1 1 0 0,0 0 0 0 0,0-1 0 0 0,1 1 0 0 0,-1 0-1 0 0,0-1 1 0 0,0 1 0 0 0,1-1 0 0 0,-1 0 0 0 0,0 1-1 0 0,1-1 1 0 0,-1 1 0 0 0,0-1 0 0 0,1 0-39 0 0,0 1 17 0 0,-1-1 0 0 0,1 1 0 0 0,0-1 0 0 0,0 1 0 0 0,-1 0 1 0 0,1-1-1 0 0,0 1 0 0 0,0 0 0 0 0,-1-1 0 0 0,1 1 0 0 0,0 0 0 0 0,-1-1 0 0 0,1 1 1 0 0,-1 0-1 0 0,1 0 0 0 0,0 0 0 0 0,-1-1 0 0 0,1 1 0 0 0,-1 0 0 0 0,1 0 1 0 0,0 0-1 0 0,-1 0 0 0 0,1 0 0 0 0,-1 0 0 0 0,1 0 0 0 0,-1 0 0 0 0,1 0 0 0 0,-1 0 1 0 0,1 0-1 0 0,0 0 0 0 0,-1 0 0 0 0,1 0 0 0 0,-1 0 0 0 0,1 0 0 0 0,-1 0 1 0 0,1 0-1 0 0,-1 1-17 0 0,-1 2 122 0 0,0 0-8 0 0,1 1-5 0 0,-1-3 1 0 0,-3 0 118 0 0,1 0-60 0 0,-1-1 43 0 0,-21 0 463 0 0,21 2-374 0 0,-10 12-114 0 0,9-8-139 0 0,0-1 0 0 0,1 1 0 0 0,-1 0 0 0 0,1 0 0 0 0,1 0 0 0 0,-1 1 0 0 0,1 0-47 0 0,-3 9 105 0 0,-4 3-47 0 0,8-15-49 0 0,0 1 0 0 0,1-1 0 0 0,-1 0 0 0 0,1 1 1 0 0,-1 2-10 0 0,-2 19 64 0 0,-5-5-32 0 0,4 5 42 0 0,-4-5-4 0 0,5 8-6 0 0,-1-14-33 0 0,5-12-21 0 0,-1 0-1 0 0,1 1 1 0 0,0-1-1 0 0,0 0 1 0 0,1 0-1 0 0,-1 0 1 0 0,1 1-1 0 0,0-1 1 0 0,-1 3-10 0 0,1 3 8 0 0,-1-6-3 0 0,1 0 0 0 0,0 0 0 0 0,0 0 0 0 0,0 0 1 0 0,0 0-1 0 0,0 0 0 0 0,1 0 0 0 0,-1 0 0 0 0,1-1 0 0 0,0 1 0 0 0,0 1-5 0 0,4 4 10 0 0,-4-7-7 0 0,0 1 1 0 0,0-1 0 0 0,0 1 0 0 0,-1-1 0 0 0,1 1 0 0 0,0-1 0 0 0,-1 1 0 0 0,1-1 0 0 0,-1 1-1 0 0,1 0 1 0 0,-1-1 0 0 0,0 1 0 0 0,0 0 0 0 0,0-1-4 0 0,3 15 11 0 0,10 0-11 0 0,0-3 16 0 0,-10-10 58 0 0,-1-3-4 0 0,5 0-51 0 0,15-1 115 0 0,-19 1-114 0 0,-1-1 0 0 0,0 1 0 0 0,0-1 0 0 0,0 1 0 0 0,1-1 0 0 0,-1 0 0 0 0,0 0-1 0 0,0 0 1 0 0,0 0 0 0 0,0 0 0 0 0,-1 0 0 0 0,1-1 0 0 0,0 1 0 0 0,1-2-20 0 0,-1 1 33 0 0,1 0 1 0 0,0 0 0 0 0,0 0 0 0 0,0 0-1 0 0,0 0 1 0 0,1 0-34 0 0,12-7 117 0 0,-8 0-116 0 0,5-23-1 0 0,-9 22 0 0 0,0 1 0 0 0,0 0 0 0 0,5-7 0 0 0,-7 14 0 0 0,-1 0 0 0 0,1-1 0 0 0,0 1 0 0 0,-1-1 0 0 0,0 0 0 0 0,1 1 0 0 0,-1-1 0 0 0,0 0 0 0 0,0 0 0 0 0,-1 0 0 0 0,1 1 0 0 0,-1-1 0 0 0,1 0 0 0 0,-1 0 0 0 0,0 0 0 0 0,0 0 0 0 0,0 0 0 0 0,0 0 0 0 0,0-72 1 0 0,0 42 78 0 0,0-21 29 0 0,0 31-125 0 0,0-13-42 0 0,0 25 31 0 0,0 14-29 0 0,2 7 54 0 0,11 9 3 0 0,-10-14 0 0 0,-1 0 0 0 0,1 1 0 0 0,-1-1 0 0 0,-1 1 0 0 0,1 0 0 0 0,-1 0 0 0 0,0-1 0 0 0,0 1 0 0 0,-1 0 0 0 0,1 0 0 0 0,-1 0 0 0 0,-1 2 0 0 0,4 21-35 0 0,9 12-97 0 0,1 1-8 0 0,-9-12 103 0 0,-5-15 37 0 0,1-8 0 0 0,0-1 0 0 0,0 0 0 0 0,0 1 0 0 0,1-1 0 0 0,0 1 0 0 0,0 0 0 0 0,10 14 10 0 0,-6 5 49 0 0,1-11 3 0 0,-5-11-46 0 0,0-1-1 0 0,1 0 1 0 0,-2 1 0 0 0,1-1 0 0 0,0 0-1 0 0,0 1 1 0 0,-1-1 0 0 0,0 2-16 0 0,0 12 76 0 0,0 16-49 0 0,0-31-33 0 0,0-1 0 0 0,0 1 1 0 0,1-1-1 0 0,-1 1 1 0 0,0-1-1 0 0,0 1 0 0 0,1-1 1 0 0,-1 0-1 0 0,1 1 1 0 0,0-1-1 0 0,-1 1 0 0 0,2 0 6 0 0,-2-1-10 0 0,1 0 0 0 0,0 0 0 0 0,0 0-1 0 0,0 0 1 0 0,0-1 0 0 0,0 1 0 0 0,0 0-1 0 0,0-1 1 0 0,0 1 0 0 0,0 0-1 0 0,0-1 1 0 0,0 1 0 0 0,0-1 0 0 0,0 0-1 0 0,0 1 1 0 0,0-1 0 0 0,1 0 0 0 0,-1 0-1 0 0,0 1 1 0 0,0-1 0 0 0,1 0 10 0 0,0 0-102 0 0,-2 0 26 0 0,1 0-37 0 0,-1 0-15 0 0,0 0-36 0 0,0 0-43 0 0,0 0-46 0 0,0 0-50 0 0,0 0-48 0 0,0 0-41 0 0,0 0-37 0 0,0 0-126 0 0,0 0-37 0 0,0 0-1308 0 0</inkml:trace>
  <inkml:trace contextRef="#ctx0" brushRef="#br0" timeOffset="921.04">1973 175 6592 0 0,'0'0'149'0'0,"0"0"23"0"0,0 0 11 0 0,0 3-30 0 0,0 57 1351 0 0,2-49-1156 0 0,4 1 19 0 0,0 2-14 0 0,-4-1-46 0 0,1 7-3 0 0,2-8-66 0 0,0 4 49 0 0,1 10 114 0 0,-1-11-134 0 0,0-2-39 0 0,-2 9 63 0 0,-4-7-102 0 0,1 9 78 0 0,3 0-38 0 0,2-7-86 0 0,-3-11-74 0 0,0 1-1 0 0,-1-1 1 0 0,1 1-1 0 0,-2 0 1 0 0,1-1 0 0 0,-1 1-69 0 0,0 107 929 0 0,0-41-388 0 0,2-59-401 0 0,5-1 21 0 0,-6-11-141 0 0,0-1 0 0 0,0 0 0 0 0,-1 1 0 0 0,1-1 0 0 0,0 1 0 0 0,-1-1 0 0 0,1 1 0 0 0,-1-1-1 0 0,0 1 1 0 0,1 0 0 0 0,-1-1 0 0 0,0 1 0 0 0,0 1-20 0 0,-1 10 88 0 0,1 3-29 0 0,14 18 54 0 0,-13-34-111 0 0,-1 1 1 0 0,0-1-1 0 0,0 1 0 0 0,1-1 0 0 0,-1 1 1 0 0,0-1-1 0 0,0 1 0 0 0,0-1 0 0 0,0 1 1 0 0,0-1-1 0 0,0 1 0 0 0,0-1 1 0 0,0 1-1 0 0,0-1 0 0 0,0 1 0 0 0,0-1 1 0 0,0 1-1 0 0,0-1 0 0 0,0 1 0 0 0,0-1 1 0 0,0 1-1 0 0,-1-1 0 0 0,1 1 0 0 0,0-1 1 0 0,0 1-1 0 0,-1-1-2 0 0,-5 3-23 0 0,2-3-94 0 0,4 0 117 0 0,-2 0-245 0 0,1 0-5 0 0,1 0-34 0 0,0 0-752 0 0,0 0-46 0 0</inkml:trace>
  <inkml:trace contextRef="#ctx0" brushRef="#br0" timeOffset="1195.27">1768 522 6688 0 0,'0'0'197'0'0,"3"0"-16"0"0,2 0-143 0 0,3 0 56 0 0,0 0 74 0 0,-3 0 90 0 0,0 3 296 0 0,-4-2-520 0 0,0-1-1 0 0,-1 1 1 0 0,1-1-1 0 0,0 1 1 0 0,-1-1-1 0 0,1 0 1 0 0,0 1-1 0 0,0-1 0 0 0,-1 0 1 0 0,1 1-1 0 0,0-1 1 0 0,0 0-1 0 0,0 0 1 0 0,-1 0-1 0 0,1 1 1 0 0,0-1-1 0 0,0 0 1 0 0,0 0-1 0 0,0 0 0 0 0,-1-1 1 0 0,1 1-34 0 0,13-3 516 0 0,0 0-45 0 0,2 1 53 0 0,-4 0-134 0 0,-3-2-72 0 0,4-3-5 0 0,13 2 34 0 0,-5-6-69 0 0,8 6-12 0 0,3-5-20 0 0,-1 4-71 0 0,-14 2-100 0 0,-11 2-41 0 0,1 0 1 0 0,0 0 0 0 0,-1 1-1 0 0,1 0 1 0 0,0 1 0 0 0,0-1-35 0 0,0 1 44 0 0,0-1 1 0 0,0 0-1 0 0,0 0 1 0 0,1-1 0 0 0,-1 0-1 0 0,5-2-44 0 0,-7 2 30 0 0,-2 1-6 0 0,0 1 0 0 0,-1-1-1 0 0,1 1 1 0 0,0 0 0 0 0,0-1 0 0 0,0 1 0 0 0,1 1-24 0 0,6-2 71 0 0,0 0 1 0 0,0-1 0 0 0,9-2-72 0 0,5-2 55 0 0,-16 5-122 0 0,13-1-30 0 0,-8 2-16 0 0,-4 0-36 0 0,0 0-85 0 0,-4 0 61 0 0,0 1-38 0 0,0-1-40 0 0,-1 0-44 0 0,-1 0-6 0 0,1 0-43 0 0,-1 0-40 0 0,0 0-34 0 0,1 0-122 0 0,-1 0-34 0 0,9 0-1265 0 0</inkml:trace>
  <inkml:trace contextRef="#ctx0" brushRef="#br0" timeOffset="1580.99">2526 538 6056 0 0,'-1'4'-8'0'0,"1"1"38"0"0,0 23 292 0 0,1-22-284 0 0,1-1-36 0 0,1 1-24 0 0,1 1 99 0 0,0 0 95 0 0,0 0 71 0 0,6 18 745 0 0,-7-14-619 0 0,-2-5-205 0 0,-1 1-58 0 0,0 0 193 0 0,1 0-37 0 0,0 5 161 0 0,1-3-179 0 0,0-2-52 0 0,3 6 84 0 0,-3-5-151 0 0,3 29 895 0 0,-2-31-928 0 0,0 5 119 0 0,1 2 73 0 0,-1 1 82 0 0,-2 2 95 0 0,-2-9-262 0 0,1-6-143 0 0,0 1 1 0 0,0 0 0 0 0,0-1 0 0 0,0 1-1 0 0,0-1 1 0 0,0 1 0 0 0,0 0 0 0 0,1-1-1 0 0,-1 1 1 0 0,1 0 0 0 0,-1-1 0 0 0,1 2-57 0 0,6 2 270 0 0,-7-5-252 0 0,1 0-1 0 0,-1 0 0 0 0,1 0 1 0 0,-1 1-1 0 0,0-1 0 0 0,1 0 0 0 0,-1 1 1 0 0,1-1-1 0 0,-1 0 0 0 0,0 1 1 0 0,1-1-1 0 0,-1 1 0 0 0,0-1 0 0 0,0 0 1 0 0,1 1-1 0 0,-1-1 0 0 0,0 1 1 0 0,0-1-1 0 0,0 1 0 0 0,1-1 0 0 0,-1 1 1 0 0,0-1-1 0 0,0 1 0 0 0,0-1 1 0 0,0 1-1 0 0,0-1 0 0 0,0 1 0 0 0,0-1 1 0 0,0 1-1 0 0,0-1 0 0 0,0 1 1 0 0,-1-1-18 0 0,1 1 26 0 0,1 0 0 0 0,-1 0 0 0 0,0 0 0 0 0,-1 0 1 0 0,1-1-1 0 0,0 1 0 0 0,0 0 0 0 0,0 0 1 0 0,0-1-1 0 0,-1 1 0 0 0,1 0 0 0 0,0 0 1 0 0,-1-1-1 0 0,1 1 0 0 0,-1 0-26 0 0,1 0 19 0 0,-1-1 0 0 0,1 0 0 0 0,-1 1 0 0 0,1-1 0 0 0,-1 0 0 0 0,1 0 0 0 0,-1 1 0 0 0,1-1 0 0 0,-1 0 0 0 0,1 0 0 0 0,-1 0-1 0 0,1 0 1 0 0,-1 0 0 0 0,1 0 0 0 0,-1 0 0 0 0,0 0 0 0 0,1 0 0 0 0,-1 0-19 0 0,-1 0 320 0 0,2 0-6 0 0,0 0-18 0 0,0 0-68 0 0,0 0-33 0 0,0 0-3 0 0,0 0-4 0 0,0 0-17 0 0,0 0-10 0 0,0 0-1 0 0,0 0-6 0 0,-3 0-30 0 0,-3 0-78 0 0,-10-1 90 0 0,15 1-132 0 0,1-1 1 0 0,-1 1 0 0 0,1 0-1 0 0,0-1 1 0 0,-1 1 0 0 0,1-1-1 0 0,-1 1 1 0 0,1-1 0 0 0,-1 1-1 0 0,1-1 1 0 0,0 1 0 0 0,0-1-1 0 0,-1 1 1 0 0,1-1 0 0 0,0 1-1 0 0,0-1 1 0 0,-1 1 0 0 0,1-1-1 0 0,0 0 1 0 0,0 1 0 0 0,0-1-1 0 0,0 1 1 0 0,0-1 0 0 0,0 0-1 0 0,0 1 1 0 0,0-1 0 0 0,0 0-5 0 0,0-13 69 0 0,0-7-16 0 0,-3-4-25 0 0,-3 12 13 0 0,5 12-38 0 0,0 0 0 0 0,1-1 0 0 0,-1 1-1 0 0,0-1 1 0 0,1 0 0 0 0,-1 1 0 0 0,1-1 0 0 0,-1 1-1 0 0,1-1 1 0 0,0 0 0 0 0,-1 1 0 0 0,1-1 0 0 0,0 0-1 0 0,0 0-2 0 0,0-22 10 0 0,-1-29 43 0 0,5 25-52 0 0,2 15-1 0 0,-5 12 0 0 0,0 0 0 0 0,0-1 0 0 0,0 1 0 0 0,-1-1 0 0 0,1 0 0 0 0,-1 1 0 0 0,1-1 0 0 0,-1 1 0 0 0,1-1 0 0 0,-1 0 0 0 0,0 1 0 0 0,0-1 0 0 0,0 0 0 0 0,0 0 0 0 0,0 0 0 0 0,0-1 0 0 0,0 1 0 0 0,0 0 0 0 0,0-1 0 0 0,0 1 0 0 0,1-1 0 0 0,-1 1 0 0 0,1 0 0 0 0,0 0 0 0 0,0-1 0 0 0,-1 1 0 0 0,2 0 0 0 0,-1 0 0 0 0,0 0 0 0 0,0 0 0 0 0,1 0 0 0 0,-1 0 0 0 0,1 0 0 0 0,0 0 0 0 0,0 0-2 0 0,-1 0 0 0 0,1 0-1 0 0,-1 0 1 0 0,1-1-1 0 0,-1 1 1 0 0,0 0-1 0 0,0 0 1 0 0,0-1-1 0 0,0 1 1 0 0,0 0-1 0 0,0-1 1 0 0,-1 1-1 0 0,1-1 3 0 0,-1 0-2 0 0,1 1-1 0 0,-1-1 1 0 0,1 1 0 0 0,0 0-1 0 0,0-1 1 0 0,0 1-1 0 0,0 0 1 0 0,1 0-1 0 0,-1-1 1 0 0,0 1-1 0 0,1 0 1 0 0,0 0-1 0 0,-1 0 3 0 0,13-10 0 0 0,-10 8 0 0 0,1 0 0 0 0,0-1 0 0 0,-1 0 0 0 0,0 0 0 0 0,0 0 0 0 0,1-2 0 0 0,-5 6-1 0 0,1 0 0 0 0,-1 0 0 0 0,0 1-1 0 0,1-1 1 0 0,-1 0 0 0 0,1 0 0 0 0,-1 0-1 0 0,1 1 1 0 0,0-1 0 0 0,-1 0-1 0 0,1 1 1 0 0,0-1 0 0 0,-1 0 0 0 0,1 1-1 0 0,0-1 1 0 0,0 1 0 0 0,0-1 0 0 0,-1 1-1 0 0,1-1 1 0 0,0 1 0 0 0,0 0-1 0 0,0 0 1 0 0,0-1 0 0 0,0 1 0 0 0,0 0-1 0 0,0 0 2 0 0,9-3-20 0 0,-4-4 10 0 0,-4 3 9 0 0,23-10-14 0 0,-21 12-14 0 0,31-15-514 0 0,-7 3 12 0 0,-20 11 256 0 0,0 3-55 0 0,10-2-365 0 0,-16 1 562 0 0,0 0 41 0 0,5-2-56 0 0,-4 2 69 0 0,0-1-5 0 0,-1 2-17 0 0,0-1-37 0 0,0 0-11 0 0,0 0-37 0 0,0 1-41 0 0,0-1-46 0 0,0 1 7 0 0,0 0-38 0 0,-1-1-41 0 0,1 1-43 0 0,0 0-47 0 0,1 0-49 0 0,-1-1-52 0 0,0 1-55 0 0,4 0-1237 0 0,4 0-1022 0 0</inkml:trace>
  <inkml:trace contextRef="#ctx0" brushRef="#br0" timeOffset="1841.16">3125 444 8752 0 0,'0'0'197'0'0,"0"0"24"0"0,0 0 19 0 0,3 2-29 0 0,1 2-178 0 0,5 5-23 0 0,0 1 12 0 0,-5-4 61 0 0,0 7 351 0 0,-4-4-36 0 0,-1 1 38 0 0,0 10 422 0 0,4-6-319 0 0,2-4-273 0 0,-1 1-44 0 0,-2-3-26 0 0,0-1 24 0 0,-2 2 72 0 0,2 2 129 0 0,3-2-78 0 0,2 5 17 0 0,-6-8-253 0 0,-1 2 39 0 0,0 9 237 0 0,-1-2-26 0 0,1-13-257 0 0,0 1 0 0 0,0 0 0 0 0,0 0 0 0 0,0 0 0 0 0,1 0 0 0 0,-1 0 0 0 0,1-1 0 0 0,0 1 0 0 0,1 2-99 0 0,11 19 430 0 0,-6-12-236 0 0,-1-1-38 0 0,-4-7-98 0 0,-1 2 22 0 0,-1 2-16 0 0,0 6 42 0 0,0-1-50 0 0,0 3-23 0 0,0-14 21 0 0,0-2-24 0 0,0 0-44 0 0,0 0-42 0 0,0 0-88 0 0,0 0-153 0 0,0 0 149 0 0,0 0-50 0 0,0 0-78 0 0,0 0 88 0 0,0 0-38 0 0,0 0-42 0 0,0 0-39 0 0,0 1-411 0 0,0-1 102 0 0,1 0-55 0 0,0 2-784 0 0,4 2-682 0 0,3 5-1041 0 0</inkml:trace>
  <inkml:trace contextRef="#ctx0" brushRef="#br0" timeOffset="2164.89">3472 396 9672 0 0,'0'0'216'0'0,"0"0"32"0"0,0 0 13 0 0,1 0-104 0 0,1 0-79 0 0,2 0-39 0 0,13 0-15 0 0,-9-2 62 0 0,-7 1-36 0 0,1 0 0 0 0,-1 0 0 0 0,1 1 0 0 0,-1-1 0 0 0,1 0 0 0 0,0 1 0 0 0,-1 0 0 0 0,1-1 0 0 0,-1 1 0 0 0,1 0 0 0 0,0 0 0 0 0,0 0 0 0 0,-1 0 0 0 0,1 0 0 0 0,0 0 0 0 0,0 1-50 0 0,11 2 308 0 0,-10-1-236 0 0,16 0 609 0 0,-1 1-27 0 0,-12-1-560 0 0,10 3 239 0 0,-12-3-207 0 0,1-1-1 0 0,-1 1 1 0 0,0 0-1 0 0,1 1 1 0 0,-1-1-1 0 0,0 1 1 0 0,0 0 0 0 0,1 1-126 0 0,-3-2 89 0 0,0 0 0 0 0,1 0 0 0 0,-1-1 1 0 0,1 1-1 0 0,0-1 0 0 0,2 2-89 0 0,12 7 427 0 0,-7 1-213 0 0,8 15 138 0 0,-6-15-189 0 0,0 0 42 0 0,-4 1-19 0 0,0 2-48 0 0,6 7 4 0 0,-7-11-73 0 0,6 5 69 0 0,-11-13-119 0 0,0 0 0 0 0,-1-1 0 0 0,1 1 0 0 0,-1 0 0 0 0,1 0 0 0 0,-1 0 0 0 0,0 0 0 0 0,1 0 0 0 0,-1 0 0 0 0,0 1-19 0 0,2 10 77 0 0,-3-11-59 0 0,1 1-1 0 0,-1-1 0 0 0,1 0 1 0 0,0 0-1 0 0,-1 1 1 0 0,1-1-1 0 0,0 0 0 0 0,1 0 1 0 0,-1 0-1 0 0,0 0 0 0 0,0 0 1 0 0,1 0-1 0 0,-1 0 0 0 0,1 0-17 0 0,11 10 118 0 0,2 2-77 0 0,-12-11-41 0 0,0-1 1 0 0,-1 1-1 0 0,1 0 0 0 0,-1 0 0 0 0,2 4 0 0 0,12 24 11 0 0,-13-24 8 0 0,-3-6-16 0 0,0-1-1 0 0,0 0 1 0 0,0 1 0 0 0,0-1-1 0 0,0 1 1 0 0,1-1 0 0 0,-1 1 0 0 0,0-1-1 0 0,0 0 1 0 0,1 1 0 0 0,-1-1 0 0 0,0 1-1 0 0,0-1 1 0 0,1 0 0 0 0,-1 1 0 0 0,1-1-1 0 0,-1 0 1 0 0,0 1 0 0 0,1-1 0 0 0,-1 0-1 0 0,0 0 1 0 0,1 0 0 0 0,-1 1 0 0 0,1-1-1 0 0,-1 0 1 0 0,1 0 0 0 0,-1 0 0 0 0,1 0-1 0 0,-1 0 1 0 0,1 0 0 0 0,-1 0-1 0 0,0 0 1 0 0,1 0 0 0 0,-1 0 0 0 0,1 0-1 0 0,-1 0-2 0 0,6 3 64 0 0,4 7 2 0 0,-7-7 6 0 0,-1 0 9 0 0,9 7 12 0 0,-6-7-29 0 0,1-3-90 0 0,-1 0-61 0 0,-3 0-31 0 0,-2 0-111 0 0,0 0-183 0 0,0 0-4 0 0,0 0 137 0 0,0 0 2 0 0,0 0-117 0 0,0 0 35 0 0,0 0-33 0 0,0 0-1016 0 0,0 0-52 0 0,0 0-10 0 0</inkml:trace>
  <inkml:trace contextRef="#ctx0" brushRef="#br0" timeOffset="2488.42">3945 333 9384 0 0,'0'0'208'0'0,"0"0"33"0"0,0 0 16 0 0,0 0-86 0 0,0 0-27 0 0,0 0 90 0 0,0 0 41 0 0,0 3 323 0 0,0 3-92 0 0,1 0-97 0 0,-1-1-145 0 0,0 1-48 0 0,0-1-41 0 0,0 0-36 0 0,-1 4 47 0 0,1-6-146 0 0,-1-1 1 0 0,1 1-1 0 0,-1 0 0 0 0,0-1 1 0 0,0 1-1 0 0,0-1 0 0 0,0 1 1 0 0,-1 1-41 0 0,-5 5 211 0 0,-5 7 30 0 0,4 11 21 0 0,7-23-220 0 0,0 0 0 0 0,0 0-1 0 0,0 0 1 0 0,-1 0-1 0 0,1 0 1 0 0,-1 0 0 0 0,-1 1-42 0 0,-6 9 169 0 0,1-2-40 0 0,-22 44 293 0 0,26-49-362 0 0,0 0 0 0 0,0-1 0 0 0,-1 1 0 0 0,0-1-60 0 0,-20 22 177 0 0,-5 5-54 0 0,-19 44 70 0 0,46-74-188 0 0,1 1 1 0 0,0-1-1 0 0,0 1 0 0 0,1 0 1 0 0,-1 0-1 0 0,1 0 1 0 0,0 0-1 0 0,0 0-5 0 0,-3 9 21 0 0,-2 0-8 0 0,5-11-9 0 0,0-1 0 0 0,0 0 0 0 0,0 1 0 0 0,1-1 0 0 0,-1 1 0 0 0,1-1 0 0 0,-1 1-1 0 0,1-1 1 0 0,0 1 0 0 0,-1-1 0 0 0,1 1 0 0 0,0 0 0 0 0,0-1-4 0 0,0 1 1 0 0,0 0 0 0 0,-1 0 0 0 0,1 0 0 0 0,-1 0 0 0 0,1 0 0 0 0,-1 0 0 0 0,0 0 0 0 0,0 0 0 0 0,0 0 0 0 0,0 0 0 0 0,0-1 0 0 0,0 1 0 0 0,0 0 0 0 0,-1 0-1 0 0,-21 21-15 0 0,13-14-32 0 0,9-8-112 0 0,0 1 34 0 0,0 1-41 0 0,0 0 86 0 0,2 3-13 0 0,0-3-27 0 0,-1-2 88 0 0,0 0-1 0 0,0 0 0 0 0,0-1 1 0 0,0 1-1 0 0,0 0 1 0 0,0 0-1 0 0,-1 0 1 0 0,1 0-1 0 0,0 0 0 0 0,0-1 1 0 0,0 1-1 0 0,-1 0 1 0 0,1 0-1 0 0,-1 0 33 0 0,0 0-33 0 0,1-1 0 0 0,-1 0 0 0 0,0 1 0 0 0,0-1 0 0 0,0 0 0 0 0,0 0 0 0 0,1 1 0 0 0,-1-1 0 0 0,0 0 0 0 0,0 0 0 0 0,0 0 0 0 0,0 0 0 0 0,1 0 0 0 0,-2 0 33 0 0</inkml:trace>
  <inkml:trace contextRef="#ctx0" brushRef="#br0" timeOffset="2772.65">3235 65 13344 0 0,'-28'-13'390'0'0,"15"8"-108"0"0,9 0-96 0 0,0-1-124 0 0,-10 1-46 0 0,-1-8-6 0 0,10 7 5 0 0,-1 0 8 0 0,1 2 57 0 0,-2 2-2 0 0,3 4-41 0 0,3-1-37 0 0,1 0-1 0 0,-1 0 1 0 0,1-1-1 0 0,-1 1 1 0 0,1 0-1 0 0,0 0 1 0 0,-1-1 0 0 0,1 1-1 0 0,0 0 1 0 0,0 0-1 0 0,-1 0 1 0 0,1-1-1 0 0,0 1 1 0 0,0 1 0 0 0,0 1-89 0 0,0-3-2 0 0,0 0 10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3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159 519 9848 0 0,'0'3'222'0'0,"1"-3"-209"0"0,-1 1-1 0 0,0-1 1 0 0,0 1-1 0 0,0-1 1 0 0,0 1-1 0 0,0-1 0 0 0,-1 1 1 0 0,1-1-1 0 0,0 1 1 0 0,0-1-1 0 0,0 0 1 0 0,0 1-1 0 0,0-1 1 0 0,-1 1-1 0 0,1-1 0 0 0,0 1 1 0 0,0-1-1 0 0,-1 0 1 0 0,1 1-1 0 0,0-1 1 0 0,-1 1-1 0 0,1-1 1 0 0,0 0-1 0 0,-1 1 0 0 0,1-1 1 0 0,-1 0-1 0 0,1 0 1 0 0,-1 1-1 0 0,1-1 1 0 0,0 0-1 0 0,-1 0 1 0 0,1 0-1 0 0,-1 1 0 0 0,1-1 1 0 0,-1 0-1 0 0,1 0 1 0 0,-1 0-1 0 0,1 0 1 0 0,-1 0-1 0 0,1 0 1 0 0,-1 0-1 0 0,0 0-12 0 0,-2 0 157 0 0,1 2-82 0 0,-4 3-26 0 0,-6 1-44 0 0,1-1-12 0 0,2 2 21 0 0,2-1 37 0 0,0 1 77 0 0,5-5-67 0 0,-1 0 1 0 0,1 0 0 0 0,0 0-1 0 0,0 1 1 0 0,0-1-1 0 0,0 1 1 0 0,0-1 0 0 0,1 1-1 0 0,-1-1 1 0 0,0 2-62 0 0,-1 9 202 0 0,-1 3 85 0 0,-7 0 48 0 0,-3-1-67 0 0,4-1-43 0 0,4 1-40 0 0,4 4-32 0 0,2-15-118 0 0,0-1 0 0 0,0 0 0 0 0,0 1 0 0 0,-1-1 0 0 0,0 1 0 0 0,1-1 1 0 0,-2 3-36 0 0,-7 12 132 0 0,5-4-44 0 0,5 8-19 0 0,0-14-36 0 0,2 10 37 0 0,-2-16-68 0 0,0 0 1 0 0,0 0-1 0 0,1 0 0 0 0,-1 0 1 0 0,1-1-1 0 0,-1 1 0 0 0,1 0 1 0 0,0 0-3 0 0,11 13-1 0 0,-10-8 0 0 0,-3-6 3 0 0,0-1-1 0 0,0 1 0 0 0,0-1 1 0 0,0 1-1 0 0,1-1 1 0 0,-1 1-1 0 0,0-1 1 0 0,0 0-1 0 0,1 1 0 0 0,-1-1 1 0 0,0 1-1 0 0,1-1 1 0 0,-1 0-1 0 0,0 1 0 0 0,1-1 1 0 0,-1 0-1 0 0,1 1 1 0 0,-1-1-1 0 0,1 0 0 0 0,-1 0 1 0 0,0 1-1 0 0,1-1 1 0 0,-1 0-1 0 0,1 0 1 0 0,-1 0-1 0 0,1 0 0 0 0,-1 1 1 0 0,1-1-1 0 0,-1 0 1 0 0,1 0-1 0 0,-1 0 0 0 0,1 0 1 0 0,0 0-1 0 0,-1 0 1 0 0,1-1-1 0 0,-1 1 0 0 0,1 0 1 0 0,-1 0-2 0 0,2 0 1 0 0,0 1 0 0 0,1-1 0 0 0,-1 0 0 0 0,0 1 1 0 0,0 0-1 0 0,0 0 0 0 0,0-1 0 0 0,0 1 0 0 0,0 0 0 0 0,2 2-1 0 0,-3-2 1 0 0,1 0-1 0 0,-1-1 0 0 0,0 1 1 0 0,1 0-1 0 0,-1 0 1 0 0,1-1-1 0 0,-1 1 1 0 0,1-1-1 0 0,-1 1 0 0 0,1-1 1 0 0,-1 0-1 0 0,1 0 1 0 0,-1 1-1 0 0,1-1 0 0 0,0 0 1 0 0,-1 0-1 0 0,1-1 1 0 0,-1 1-1 0 0,1 0 1 0 0,0 0-1 0 0,-1-1 0 0 0,1 1 1 0 0,-1-1-1 0 0,1 0 0 0 0,6-4 21 0 0,-7 4-19 0 0,1 0 0 0 0,-1 0 0 0 0,1 1 0 0 0,-1-1 1 0 0,1 0-1 0 0,-1 0 0 0 0,1 1 0 0 0,-1-1 0 0 0,1 1 1 0 0,0 0-1 0 0,-1-1 0 0 0,1 1 0 0 0,0 0 0 0 0,0 0 1 0 0,0 0-3 0 0,1 0 2 0 0,0 0 0 0 0,-1 0 1 0 0,1-1-1 0 0,0 1 0 0 0,-1-1 1 0 0,1 1-1 0 0,-1-1 0 0 0,1 0 1 0 0,-1 0-1 0 0,1 0 0 0 0,0-1-2 0 0,2-1 8 0 0,0-1 0 0 0,0 1-1 0 0,0-1 1 0 0,-1-1 0 0 0,1 0-8 0 0,14-12 22 0 0,8-10 31 0 0,-10 6-56 0 0,-13 16 1 0 0,0-1 1 0 0,-1 1-1 0 0,0-1 1 0 0,0 0-1 0 0,0 0 1 0 0,0 0-1 0 0,-1 0 1 0 0,0 0-1 0 0,-1 0 1 0 0,1 0 0 0 0,-1-4 1 0 0,-1 7-13 0 0,1 0 1 0 0,-1-1-1 0 0,0 1 1 0 0,1 0-1 0 0,0 0 1 0 0,-1-1 0 0 0,1 1-1 0 0,1 0 1 0 0,0-3 12 0 0,4-9-32 0 0,-5 9 20 0 0,-1 0 0 0 0,1 0 1 0 0,-1 0-1 0 0,0 0 1 0 0,0 0-1 0 0,0 0 0 0 0,-1 0 1 0 0,0 0-1 0 0,0 0 1 0 0,-1 1-1 0 0,0-3 12 0 0,-4-16-18 0 0,3 4-14 0 0,1 10 5 0 0,0-1 0 0 0,0 0 0 0 0,-1 1 0 0 0,-3-7 27 0 0,1 3-21 0 0,1-1 0 0 0,0 0 0 0 0,0-13 21 0 0,1 9-30 0 0,-1 1 1 0 0,-4-12 29 0 0,-22-51-82 0 0,3 11 88 0 0,20 49 45 0 0,1 0 0 0 0,0-5-51 0 0,-2-9 67 0 0,0 7-48 0 0,7 27-17 0 0,1-1 1 0 0,-1 0 0 0 0,1 1 0 0 0,-1-1 0 0 0,1 0 0 0 0,0 0 0 0 0,-1 0 0 0 0,1 1 0 0 0,0-1 0 0 0,0 0-1 0 0,1-1-2 0 0,-1-22 29 0 0,0 29-21 0 0,0-2-9 0 0,0 1 0 0 0,0-1 0 0 0,0 0 1 0 0,0 1-1 0 0,0-1 0 0 0,1 0 0 0 0,-1 1 1 0 0,1-1-1 0 0,0 2 1 0 0,1-1-11 0 0,0 1 1 0 0,0-1-1 0 0,-1 1 0 0 0,0-1 1 0 0,1 1-1 0 0,-1 0 0 0 0,-1 0 1 0 0,1 0-1 0 0,0-1 0 0 0,-1 1 1 0 0,0 3 10 0 0,3 21-38 0 0,2-2 56 0 0,0-1 31 0 0,-1 0 9 0 0,0-2 34 0 0,0 0 1 0 0,3 3-93 0 0,0 4 152 0 0,2 25-152 0 0,-5-25 54 0 0,7 24-54 0 0,-6-34 38 0 0,0 1 0 0 0,0 21-38 0 0,-1-15 14 0 0,6 23 50 0 0,-6-24-49 0 0,-2-14 5 0 0,0 0 0 0 0,0 0 0 0 0,1 0 1 0 0,3 6-21 0 0,-3-12 2 0 0,-1 1 0 0 0,0-1 0 0 0,0 1 0 0 0,0-1 0 0 0,0 1 0 0 0,-1 0 0 0 0,0-1 0 0 0,-1 8-2 0 0,1-7 0 0 0,0 0 0 0 0,0 1 0 0 0,0-1 0 0 0,1 0 0 0 0,0 0 0 0 0,2 5 0 0 0,-2-7 0 0 0,-1-1-1 0 0,0-1 0 0 0,-1 1 1 0 0,1 0-1 0 0,-1-1 1 0 0,1 1-1 0 0,-1-1 1 0 0,0 1-1 0 0,-1 0 0 0 0,1 1 1 0 0,-1 5-16 0 0,1 8-88 0 0,0-2-10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3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7368 0 0,'0'8'35'0'0,"0"2"52"0"0,0 23 341 0 0,0-20-287 0 0,0-7-99 0 0,0 0-45 0 0,-1 25 43 0 0,1 9-43 0 0,4-13 73 0 0,1-12 75 0 0,-1-7-33 0 0,-2 1 58 0 0,0-1-9 0 0,-2 1 48 0 0,0 3-2 0 0,-1-3-27 0 0,1-1 0 0 0,1 0 1 0 0,-1 0-1 0 0,3 8-180 0 0,1 0 240 0 0,-2-9-121 0 0,0-1 1 0 0,0 1 0 0 0,-1 0-1 0 0,0-1 1 0 0,-1 1 0 0 0,1 0-120 0 0,1 12 293 0 0,3-3 47 0 0,1-1-41 0 0,-1 11 35 0 0,2-12-145 0 0,-3-5-22 0 0,-2 2 35 0 0,-2-3-78 0 0,0-6-86 0 0,0 0 0 0 0,0 0 0 0 0,0 0 0 0 0,0 0-1 0 0,0 1 1 0 0,0-1 0 0 0,1 0 0 0 0,-1 0-1 0 0,1 0 1 0 0,0 1-38 0 0,4 5 109 0 0,1 2 43 0 0,-4 4 37 0 0,-2-13-116 0 0,0 0-38 0 0,0 0-32 0 0,0 1-40 0 0,0 0-2 0 0,0-1 49 0 0,0 0 41 0 0,0 0 52 0 0,0 0 32 0 0,0 1 53 0 0,0-1 61 0 0,0 0 68 0 0,3-1-205 0 0,-3 0-107 0 0,1 0 0 0 0,-1 0 1 0 0,1 0-1 0 0,-1 0 0 0 0,1 0 1 0 0,-1 0-1 0 0,1-1 0 0 0,-1 1 1 0 0,0 0-1 0 0,1 0 0 0 0,-1-1 1 0 0,1 1-1 0 0,-1 0 0 0 0,0 0 1 0 0,1-1-1 0 0,-1 1 0 0 0,0-1 1 0 0,1 1-1 0 0,-1 0 0 0 0,0-1 1 0 0,1 1-1 0 0,-1-1 0 0 0,0 1 1 0 0,0 0-1 0 0,0-1 0 0 0,1 0-5 0 0,3-19 122 0 0,-3-5-28 0 0,-2 1-38 0 0,0 9-48 0 0,1-8 36 0 0,0-1-24 0 0,0 21-15 0 0,0-1 0 0 0,0 1 0 0 0,1 0 0 0 0,-1 0-1 0 0,1-1 1 0 0,0 1 0 0 0,0 0 0 0 0,0 0 0 0 0,2-3-5 0 0,2-9 10 0 0,-4 12-10 0 0,1-8 0 0 0,1-1 0 0 0,0 1 0 0 0,1 0 0 0 0,1 0 0 0 0,0 0 0 0 0,0 0 0 0 0,1 0 0 0 0,26-26-12 0 0,-28 32 1 0 0,0-1 0 0 0,0 1 0 0 0,1 0 0 0 0,-1 1 0 0 0,1-1 0 0 0,0 1 0 0 0,1 0 0 0 0,-1 0 0 0 0,3-1 11 0 0,6-3-60 0 0,1 0-41 0 0,-7 3 55 0 0,-7 4 37 0 0,0 0-1 0 0,1 0 1 0 0,-1 1 0 0 0,1-1-1 0 0,-1 0 1 0 0,1 0 0 0 0,-1 1-1 0 0,1-1 1 0 0,0 1 0 0 0,-1 0-1 0 0,1-1 1 0 0,0 1 0 0 0,-1 0 0 0 0,1 0 9 0 0,5 0-13 0 0,-5-1 12 0 0,1 1 1 0 0,-1 0 0 0 0,0 0-1 0 0,0 0 1 0 0,0 1 0 0 0,0-1-1 0 0,1 0 1 0 0,-1 1 0 0 0,0 0 0 0 0,1 0 0 0 0,5 3 0 0 0,18 7 0 0 0,-4-3 7 0 0,-17-6 0 0 0,0 0 1 0 0,-1 0-1 0 0,1 1 0 0 0,-1-1 1 0 0,0 1-1 0 0,1 0 1 0 0,-1 0-1 0 0,-1 1 0 0 0,1-1 1 0 0,0 1-1 0 0,-1 0 1 0 0,1 1-8 0 0,3 6 27 0 0,-3-5-17 0 0,-1 0 1 0 0,1-1-1 0 0,1 1 1 0 0,-1-1 0 0 0,3 3-11 0 0,31 34 8 0 0,-32-35 7 0 0,-1 0 0 0 0,0 1 0 0 0,2 4-15 0 0,1 4 11 0 0,15 29-11 0 0,-5-11 20 0 0,-7-5 40 0 0,-10-26-46 0 0,0 0 1 0 0,0-1-1 0 0,0 1 1 0 0,0 0-1 0 0,0-1 1 0 0,0 1-1 0 0,1-1 1 0 0,-1 1-1 0 0,1-1 1 0 0,0 1 0 0 0,0-1-15 0 0,2 4 111 0 0,-3 1-59 0 0,-1-1-5 0 0,11 7 95 0 0,-8-10 2 0 0,-3-1-10 0 0,0 5 118 0 0,0-7-93 0 0,0-6-71 0 0,1-3-49 0 0,-3-24-17 0 0,0 22 35 0 0,-2 2-35 0 0,3 8-19 0 0,0-1 0 0 0,0 0 0 0 0,0 0 0 0 0,0 1 0 0 0,0-1 0 0 0,1 0 1 0 0,-1 0-1 0 0,1 0 0 0 0,-1 0 0 0 0,1 0 0 0 0,0 0 0 0 0,0 0 0 0 0,0 0 0 0 0,0 0 0 0 0,0 0 0 0 0,0 0 0 0 0,0 0 0 0 0,1 0 0 0 0,-1-1-2 0 0,27-73-2 0 0,-27 73 2 0 0,17-53-16 0 0,-14 49-1 0 0,0 1-1 0 0,0-1 1 0 0,1 0-1 0 0,0 1 17 0 0,-2 3-4 0 0,8-13-40 0 0,1 0 1 0 0,1 1-1 0 0,1 0 1 0 0,2-1 43 0 0,-10 11-13 0 0,1 1-1 0 0,0 0 1 0 0,0 0 0 0 0,0 1 0 0 0,0 0-1 0 0,1-1 14 0 0,-2 2 3 0 0,-3 1-7 0 0,-1 0 1 0 0,1 1 0 0 0,0 0 0 0 0,-1-1-1 0 0,1 1 1 0 0,-1 0 0 0 0,1 0 0 0 0,0 0-1 0 0,-1 0 1 0 0,1 0 0 0 0,0 0 0 0 0,-1 0-1 0 0,1 0 1 0 0,0 1 0 0 0,-1-1 0 0 0,1 1-1 0 0,-1-1 1 0 0,1 1 0 0 0,-1 0 0 0 0,1-1-1 0 0,-1 1 1 0 0,1 0 0 0 0,-1 0 0 0 0,1 1 3 0 0,6 2-5 0 0,2 1-25 0 0,-8-4 26 0 0,1 0 0 0 0,-1 0 1 0 0,0 0-1 0 0,0 0 0 0 0,0 1 0 0 0,0-1 0 0 0,0 1 1 0 0,0 0-1 0 0,0 0 4 0 0,20 21-50 0 0,-18-19 50 0 0,-1 0-1 0 0,0 1 1 0 0,0-1-1 0 0,0 1 1 0 0,-1-1-1 0 0,0 1 1 0 0,1 1 0 0 0,0 1 0 0 0,0 1 0 0 0,0-1 0 0 0,1 0 0 0 0,2 3 0 0 0,6 14 0 0 0,-9-17 0 0 0,0 0 0 0 0,0 0 0 0 0,1 0 0 0 0,0-1 0 0 0,0 1 0 0 0,3 2 0 0 0,13 23 0 0 0,-15-1 0 0 0,0-23 0 0 0,-4-6 0 0 0,0-1 0 0 0,0 0 0 0 0,0 1 0 0 0,-1-1 0 0 0,1 1 0 0 0,0-1 0 0 0,-1 1 0 0 0,1 0 0 0 0,-1-1 0 0 0,0 1 0 0 0,1-1 0 0 0,-1 1 0 0 0,0 0 0 0 0,0 0 0 0 0,3 24-40 0 0,-3-24 32 0 0,1-1 0 0 0,-1 1 0 0 0,1 0 0 0 0,0-1-1 0 0,0 1 1 0 0,-1-1 0 0 0,1 1 0 0 0,0-1 0 0 0,1 0-1 0 0,-1 1 1 0 0,0-1 8 0 0,2 3-264 0 0,-2-1 112 0 0,-1 1 66 0 0,-1 1 27 0 0,1-2-44 0 0,0 0 11 0 0,0-1 3 0 0,0 0-17 0 0,0 0-40 0 0,0-1-12 0 0,0 0-40 0 0,0 0-45 0 0,0 0-51 0 0,0 0-55 0 0,0-1-51 0 0,0 1-46 0 0,0-1-38 0 0,0 0-143 0 0,0 0-38 0 0,0 1-171 0 0,0-1-461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4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0 222 7464 0 0,'0'0'216'0'0,"3"0"-11"0"0,5 0-113 0 0,1 0 45 0 0,0 0 42 0 0,0 0 38 0 0,3 0 86 0 0,-1 0 40 0 0,6 0 232 0 0,0 0 47 0 0,-9-1-366 0 0,-1-1-52 0 0,-1-2-14 0 0,2-2 25 0 0,-8 6-202 0 0,0-1-1 0 0,1 1 1 0 0,-1 0-1 0 0,0 0 1 0 0,0 0-1 0 0,1-1 1 0 0,-1 1-1 0 0,0 0 1 0 0,0 0-1 0 0,1 0 1 0 0,-1 0-1 0 0,0-1 1 0 0,1 1-1 0 0,-1 0 1 0 0,0 0 0 0 0,1 0-1 0 0,-1 0 1 0 0,0 0-1 0 0,1 0 1 0 0,-1 0-1 0 0,0 0 1 0 0,0 0-1 0 0,1 0 1 0 0,-1 0-1 0 0,0 0 1 0 0,1 0-13 0 0,8 0 124 0 0,2 0 37 0 0,53 0 734 0 0,-43 0-673 0 0,-10-1-163 0 0,2-6-30 0 0,-12 6-25 0 0,1 0 0 0 0,-1 1 0 0 0,1-1 0 0 0,-1 0 0 0 0,1 0 0 0 0,0 1 0 0 0,0-1-1 0 0,-1 1 1 0 0,1-1 0 0 0,0 1 0 0 0,0 0 0 0 0,-1 0 0 0 0,1-1-4 0 0,0 1 3 0 0,0 0 1 0 0,0 0-1 0 0,-1 0 1 0 0,1-1-1 0 0,0 1 1 0 0,0-1-1 0 0,-1 1 1 0 0,1-1-1 0 0,0 0 1 0 0,-1 1-1 0 0,1-1 1 0 0,-1 0-1 0 0,1 0-3 0 0,-1 0 3 0 0,1 0-1 0 0,0 0 0 0 0,-1 0 0 0 0,1 0 1 0 0,-1 0-1 0 0,1 1 0 0 0,0-1 0 0 0,0 1 1 0 0,-1-1-1 0 0,1 1 0 0 0,0 0 0 0 0,0 0 1 0 0,0 0-3 0 0,-2 0 1 0 0,1 0 0 0 0,-1 0 0 0 0,1 0 0 0 0,-1 0 0 0 0,1 0 0 0 0,-1 0 0 0 0,1 0 0 0 0,-1 0 0 0 0,1 0 0 0 0,-1 0 0 0 0,1 0 0 0 0,-1 0 0 0 0,1 0 0 0 0,-1 0 0 0 0,1 0 0 0 0,-1-1 0 0 0,1 1 0 0 0,-1 0 0 0 0,1 0 0 0 0,-1-1 0 0 0,0 1 0 0 0,1 0 0 0 0,-1-1 0 0 0,1 1 0 0 0,-1 0 0 0 0,0-1 0 0 0,1 1 0 0 0,-1 0 0 0 0,0-1 0 0 0,1 1 0 0 0,-1-1 0 0 0,0 1 0 0 0,0-1 0 0 0,0 1 0 0 0,1-1 0 0 0,-1 1 0 0 0,0-1 0 0 0,0 1-1 0 0,3-7 15 0 0,10-9-4 0 0,-11 15-11 0 0,-1 0 0 0 0,0 0 0 0 0,0 0 0 0 0,0-1 0 0 0,1 1 0 0 0,-1 0 0 0 0,0-1 0 0 0,0 1 0 0 0,-1-1 0 0 0,1 1 0 0 0,0-1 0 0 0,-1 0 0 0 0,1 1 0 0 0,0-1 0 0 0,-1 0 0 0 0,0 1 0 0 0,1-1 0 0 0,-1 0 0 0 0,0 1 0 0 0,0-1 0 0 0,-1-4 0 0 0,2 5 0 0 0,12-24 0 0 0,-12 24 0 0 0,-1 0 0 0 0,0 0 0 0 0,0 0 0 0 0,1 0 0 0 0,-1 0 0 0 0,0-1 0 0 0,0 1 0 0 0,0 0 0 0 0,0 0 0 0 0,0 0 0 0 0,-1 0 0 0 0,1 0 0 0 0,0 0 0 0 0,0 0 0 0 0,-1 0 0 0 0,1 0 0 0 0,-1 0 0 0 0,1 0 0 0 0,-1 0 0 0 0,1 0 0 0 0,-1 0 0 0 0,1 0 0 0 0,-1 0 0 0 0,0 0 0 0 0,0-1 0 0 0,0 1 0 0 0,0-1 0 0 0,0 1 0 0 0,0-1 0 0 0,1 0 0 0 0,-1 1 0 0 0,1-1 0 0 0,-1 0 0 0 0,1 1 0 0 0,-1-1 0 0 0,1-1 0 0 0,0 2 0 0 0,0 1 0 0 0,0-1 0 0 0,0 1 0 0 0,1-1 0 0 0,-1 1 0 0 0,0-1 0 0 0,0 1 0 0 0,0-1 0 0 0,0 1 0 0 0,-1-1 0 0 0,1 1 0 0 0,0-1 0 0 0,0 1 0 0 0,0-1 0 0 0,0 1 0 0 0,0-1 0 0 0,-1 1 0 0 0,1-1 0 0 0,0 1 0 0 0,0-1 0 0 0,-1 1 0 0 0,1 0 0 0 0,0-1 0 0 0,-1 1 0 0 0,1-1 0 0 0,0 1 0 0 0,-1 0 0 0 0,1-1 0 0 0,-1 1 0 0 0,1 0 0 0 0,0 0 0 0 0,-1-1 0 0 0,1 1 0 0 0,-1 0 0 0 0,1 0 0 0 0,-1 0 0 0 0,1-1 0 0 0,-1 1 0 0 0,-6-3 0 0 0,-17-10 0 0 0,22 12 0 0 0,-3 2 0 0 0,3-1 0 0 0,0 0 0 0 0,0 1 0 0 0,1-1 0 0 0,-1 0 0 0 0,0 1 0 0 0,0-1 0 0 0,1 1 0 0 0,-1 0 0 0 0,1 0 0 0 0,-1-1 0 0 0,0 1 0 0 0,1 0 0 0 0,-1 0 0 0 0,1 0 0 0 0,0 1 0 0 0,-1-1 0 0 0,1 0 0 0 0,0 0 0 0 0,0 1 0 0 0,-16 11 0 0 0,10-9 0 0 0,4-3 1 0 0,0 0 0 0 0,-1 1 0 0 0,1 0-1 0 0,0 0 1 0 0,0 0 0 0 0,1 0 0 0 0,-1 0-1 0 0,0 1 1 0 0,1-1 0 0 0,-1 1 0 0 0,1-1 0 0 0,0 1-1 0 0,-2 3 0 0 0,-3 5 19 0 0,3-5-8 0 0,0 1 1 0 0,0-2-1 0 0,0 1 0 0 0,-5 4-11 0 0,2-2 24 0 0,1 1-1 0 0,-1 0 1 0 0,1 1 0 0 0,1 0-1 0 0,0-1 1 0 0,0 2-1 0 0,1-1 1 0 0,0 0 0 0 0,0 5-24 0 0,-19 41 65 0 0,23-55-64 0 0,0 0 1 0 0,-1 1-1 0 0,1-1 1 0 0,0 0 0 0 0,0 0-1 0 0,0 0 1 0 0,0 0-1 0 0,0 0 1 0 0,0 0 0 0 0,0 0-1 0 0,0 1 1 0 0,0-1-1 0 0,0 0 1 0 0,1 0 0 0 0,-1 0-1 0 0,0 0 1 0 0,1 0-1 0 0,-1 0 1 0 0,1 0 0 0 0,-1 0-1 0 0,1 0 1 0 0,0 0-1 0 0,-1 0 1 0 0,1 0-2 0 0,0 0 2 0 0,0 1 1 0 0,0-1-1 0 0,0 1 0 0 0,0-1 1 0 0,0 1-1 0 0,-1 0 0 0 0,1-1 1 0 0,-1 1-1 0 0,1 0 0 0 0,-1 0 1 0 0,0 1-3 0 0,0-2 1 0 0,0 0 0 0 0,0 0 0 0 0,0 0 1 0 0,0 1-1 0 0,0-1 0 0 0,1 0 0 0 0,-1 0 0 0 0,0 0 1 0 0,0 0-1 0 0,1 0 0 0 0,-1 0 0 0 0,1 0 1 0 0,-1 0-1 0 0,1 1 0 0 0,-1-1 0 0 0,1-1 1 0 0,0 1-1 0 0,-1 0 0 0 0,1 0 0 0 0,0 0 0 0 0,0 0 1 0 0,0 0-1 0 0,0-1 0 0 0,0 1 0 0 0,0 0 1 0 0,0-1-1 0 0,0 1 0 0 0,0-1 0 0 0,0 1 1 0 0,0-1-1 0 0,0 1 0 0 0,0-1 0 0 0,1 0-1 0 0,8 5 13 0 0,-2 0-2 0 0,-7-4-11 0 0,1 0 0 0 0,-1 0 0 0 0,1-1 0 0 0,-1 1 0 0 0,1 0 0 0 0,-1 0 0 0 0,1-1 0 0 0,-1 1 0 0 0,1-1 0 0 0,0 0 0 0 0,-1 1 0 0 0,1-1 0 0 0,0 0 0 0 0,-1 0 0 0 0,1 0 2 0 0,0 0 0 0 0,-1 1 0 0 0,1-1-1 0 0,0 0 1 0 0,-1 1 0 0 0,1-1 0 0 0,-1 1 0 0 0,1-1 0 0 0,-1 1 0 0 0,2 1-2 0 0,-2-2 4 0 0,0 1-1 0 0,1 0 0 0 0,-1-1 1 0 0,0 1-1 0 0,1-1 0 0 0,-1 1 1 0 0,1-1-1 0 0,-1 0 1 0 0,0 0-1 0 0,2 1-3 0 0,21-6 11 0 0,-18 3-11 0 0,1 1 0 0 0,-1 0 0 0 0,1 0 0 0 0,3 0 0 0 0,-4 1-3 0 0,0-1 1 0 0,0 0-1 0 0,0 0 1 0 0,-1-1 0 0 0,1 1-1 0 0,0-1 3 0 0,12-3-70 0 0,-1 2-80 0 0,-7 3 7 0 0,9-5-88 0 0,-13 3 70 0 0,-2 0 25 0 0,-1 1-47 0 0,1-1-57 0 0,0 1-66 0 0,-1 0 6 0 0,1 1-44 0 0,-1-1-39 0 0,0 1-35 0 0,1 0-121 0 0,0 0-35 0 0,7-1-1265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4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0 206 7344 0 0,'3'0'165'0'0,"2"0"-74"0"0,24 0 338 0 0,-24-1-375 0 0,-2-1-33 0 0,1-4 41 0 0,-2 3 21 0 0,0 1 37 0 0,2 1 38 0 0,2 0 39 0 0,17-1 777 0 0,-15 0-581 0 0,-1-2-19 0 0,0-1-99 0 0,-4 3 1 0 0,-1 0-106 0 0,1 1-68 0 0,1 1-70 0 0,0 0-12 0 0,-2 0 53 0 0,6-4 56 0 0,17-9 243 0 0,-8-2-96 0 0,-12 10-218 0 0,-2 2-22 0 0,0 0 0 0 0,0 0 0 0 0,0 0 0 0 0,1 0 1 0 0,1 0-37 0 0,-4 2 4 0 0,1 0 0 0 0,-1 0 0 0 0,1 1 1 0 0,-1-1-1 0 0,1 1 0 0 0,-1-1 1 0 0,1 1-1 0 0,0 0 0 0 0,-1-1 0 0 0,1 1 1 0 0,0 0-5 0 0,-1 0 4 0 0,1 0 1 0 0,-1 0 0 0 0,0 0 0 0 0,1 0 0 0 0,-1 0 0 0 0,1-1-1 0 0,-1 1 1 0 0,0 0 0 0 0,1-1 0 0 0,-1 1 0 0 0,0-1-1 0 0,0 0 1 0 0,1 1 0 0 0,-1-1 0 0 0,0 0 0 0 0,0 0 0 0 0,0 0-5 0 0,5-7 10 0 0,-2-3 36 0 0,-3 10-43 0 0,-1 0 0 0 0,1 0-1 0 0,-1 0 1 0 0,0 0 0 0 0,1 0 0 0 0,0 0-1 0 0,-1 0 1 0 0,1 0 0 0 0,0 0 0 0 0,-1 0-1 0 0,1 0 1 0 0,0 0 0 0 0,0 0 0 0 0,0 1-1 0 0,0-1 1 0 0,0 0 0 0 0,0 0 0 0 0,0 0-3 0 0,12-4 64 0 0,-12 4-63 0 0,-1 1 0 0 0,1-1 0 0 0,-1 0 0 0 0,0 0 0 0 0,0 0 0 0 0,1 1 1 0 0,-1-1-1 0 0,0 0 0 0 0,0 0 0 0 0,0 0 0 0 0,0 0 0 0 0,0 1 0 0 0,0-1 1 0 0,0-1-2 0 0,-1-6 0 0 0,2-2 19 0 0,12-6 26 0 0,-12 15-45 0 0,-1 1 1 0 0,0-1 0 0 0,1 0-1 0 0,-1 1 1 0 0,0-1 0 0 0,0 1 0 0 0,0-1-1 0 0,1 0 1 0 0,-1 1 0 0 0,0-1-1 0 0,0 0 1 0 0,0 0 0 0 0,0 1 0 0 0,0-1-1 0 0,0 0 0 0 0,0 1 0 0 0,0 0 1 0 0,0 0 0 0 0,0 0 0 0 0,0 0-1 0 0,0 0 1 0 0,0 0 0 0 0,0 0 0 0 0,0 0-1 0 0,0 0 1 0 0,0 0 0 0 0,0-1 0 0 0,0 1-1 0 0,0 0 1 0 0,0 0 0 0 0,0 0-1 0 0,0 0 1 0 0,0 0 0 0 0,0 0 0 0 0,0 0-1 0 0,0 0 1 0 0,0 0 0 0 0,0 0 0 0 0,0-1-1 0 0,0 1 1 0 0,0 0 0 0 0,0 0 0 0 0,0 0-1 0 0,0 0 1 0 0,0 0 0 0 0,-1 0 0 0 0,1 0-1 0 0,0 0 1 0 0,0 0 0 0 0,0 0 0 0 0,0 0-1 0 0,0 0 1 0 0,0 0 0 0 0,0 0 0 0 0,0 0-1 0 0,0 0 1 0 0,0 0 0 0 0,0 0 0 0 0,-1 0-1 0 0,1 0 1 0 0,0 0 0 0 0,0-1 0 0 0,0 1-1 0 0,0 0 1 0 0,0 0 0 0 0,0 1 0 0 0,0-1-1 0 0,0 0 1 0 0,0 0 0 0 0,0 0 0 0 0,-1 0-1 0 0,1 0 1 0 0,0 0 0 0 0,0 0-1 0 0,-13 0 11 0 0,-3 2-11 0 0,9 3-1 0 0,1 0 1 0 0,-1 0 0 0 0,1 1 0 0 0,0 0-1 0 0,0 0 1 0 0,-2 3 0 0 0,-9 10 22 0 0,13-14 7 0 0,-1 0 0 0 0,1 0 0 0 0,0 0 0 0 0,1 1 0 0 0,-1-1-29 0 0,-8 14 78 0 0,1-6 1 0 0,-7 7 28 0 0,15-15-55 0 0,-1 0 0 0 0,1 0 0 0 0,0 0 0 0 0,1 0 0 0 0,-1 1 0 0 0,1-1-1 0 0,0 1 1 0 0,-1 5-52 0 0,0 8 89 0 0,1 2-54 0 0,2-17-34 0 0,0 0 0 0 0,-1 0 0 0 0,1 0 0 0 0,-1 0 0 0 0,0 0 0 0 0,-1-1 0 0 0,1 1 0 0 0,-1 0 0 0 0,1 0 0 0 0,-3 2-1 0 0,4-5 3 0 0,0 0-1 0 0,-1 0 0 0 0,1 1 0 0 0,0-1 1 0 0,0 0-1 0 0,0 0 0 0 0,0 0 0 0 0,0 1 1 0 0,0-1-1 0 0,0 0 0 0 0,1 0 1 0 0,-1 1-1 0 0,0-1 0 0 0,1 0 0 0 0,-1 0 1 0 0,1 0-1 0 0,-1 0 0 0 0,1 0 1 0 0,-1 0-1 0 0,1 0 0 0 0,0 0 0 0 0,-1 0 1 0 0,1 1-3 0 0,0-1 1 0 0,0 0 0 0 0,0 1 0 0 0,0-1 0 0 0,0 0 0 0 0,-1 1 1 0 0,1-1-1 0 0,-1 1 0 0 0,1-1 0 0 0,-1 1 0 0 0,0 0-1 0 0,3 4 43 0 0,1-2-36 0 0,0 0 4 0 0,-1 0 1 0 0,1-1-1 0 0,0 1 1 0 0,0-1-1 0 0,2 1-11 0 0,26 12 64 0 0,-31-16-63 0 0,1 1 0 0 0,-1-1 0 0 0,1 1 0 0 0,0-1 0 0 0,-1 0 0 0 0,1 0 0 0 0,0 1 0 0 0,0-1 1 0 0,-1 0-1 0 0,1-1-1 0 0,-2 1 0 0 0,5 0 0 0 0,0-1 0 0 0,1 0 0 0 0,-1 0 1 0 0,0 0-1 0 0,0-1 0 0 0,1 0 0 0 0,21-9-60 0 0,-13 6-21 0 0,-3 0-49 0 0,-3 3-24 0 0,5-5-74 0 0,-9 6 90 0 0,0-1-76 0 0,0 0-104 0 0,-2 1 112 0 0,0 1-36 0 0,1-1-64 0 0,-1 0-46 0 0,1 1-39 0 0,0 0-34 0 0,0-1-125 0 0,1 1-33 0 0,7 0-1288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5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309 491 5696 0 0,'0'0'132'0'0,"0"0"17"0"0,0 0 10 0 0,3-3-26 0 0,3-4-92 0 0,-2 1 19 0 0,-2 1 25 0 0,-2 1 69 0 0,0 0 43 0 0,-4-4 323 0 0,1 5-250 0 0,1 1-158 0 0,0 0-51 0 0,1 1-69 0 0,-1-1 301 0 0,0 1-79 0 0,0 0-66 0 0,0 1-51 0 0,0 0-32 0 0,-3 1 8 0 0,4-1 0 0 0,1 0 3 0 0,-3 0 245 0 0,0 0-79 0 0,0 0-64 0 0,0-1-52 0 0,0 1-16 0 0,-6-1 73 0 0,6 2-89 0 0,1-1 17 0 0,-1 1 39 0 0,-1 0 49 0 0,1 1 60 0 0,-13 8 24 0 0,3-1-60 0 0,0-2 66 0 0,2-2-33 0 0,3-1-72 0 0,-5 6-6 0 0,7-5-97 0 0,0 0-1 0 0,0 0 1 0 0,0-1 0 0 0,-3 2-81 0 0,4-3 43 0 0,0 0 0 0 0,0 0 1 0 0,0 1-1 0 0,1-1 1 0 0,0 1-1 0 0,-1 0 1 0 0,1 1-1 0 0,1-1 1 0 0,-3 3-44 0 0,-12 20 111 0 0,5-10 20 0 0,1 0 1 0 0,1 1-1 0 0,1 1 1 0 0,-2 4-132 0 0,6-4 152 0 0,-1 0-40 0 0,4-9-69 0 0,1-2-23 0 0,-1-1-28 0 0,-1-3-23 0 0,4-4 29 0 0,0 0 0 0 0,0 0 0 0 0,-1 0 1 0 0,1 0-1 0 0,0 1 0 0 0,0-1 0 0 0,0 0 0 0 0,0 0 1 0 0,0 0-1 0 0,0 0 0 0 0,-1 0 0 0 0,1 0 0 0 0,0 0 1 0 0,0 0-1 0 0,0 1 0 0 0,0-1 0 0 0,0 0 0 0 0,0 0 0 0 0,0 0 1 0 0,0 0-1 0 0,0 0 0 0 0,0 0 0 0 0,0 1 0 0 0,0-1 1 0 0,-1 0-1 0 0,1 0 0 0 0,0 0 0 0 0,0 0 0 0 0,0 0 1 0 0,0 1-1 0 0,0-1 0 0 0,0 0 0 0 0,1 0 0 0 0,-1 0 1 0 0,0 0-1 0 0,0 1 0 0 0,0-1 0 0 0,0 0 0 0 0,0 0 0 0 0,0 0 1 0 0,0 0-1 0 0,0 0 0 0 0,0 0 0 0 0,0 1 0 0 0,0-1 1 0 0,0 0-1 0 0,0 0 0 0 0,1 0 0 0 0,-1 0 0 0 0,0 0 1 0 0,0 0 1 0 0,5 9-37 0 0,-2 4-21 0 0,-3-1 39 0 0,0-8 30 0 0,0-4-10 0 0,-1 0 1 0 0,1 0-1 0 0,0 0 0 0 0,0 0 0 0 0,0 0 1 0 0,0 0-1 0 0,0 0 0 0 0,0 0 0 0 0,0 1 0 0 0,0-1 1 0 0,0 0-1 0 0,0 0 0 0 0,0 0 0 0 0,0 0 1 0 0,0 0-1 0 0,0 0 0 0 0,0 0 0 0 0,0 0 0 0 0,0 0 1 0 0,0 0-1 0 0,1 1 0 0 0,-1-1 0 0 0,0 0 0 0 0,0 0 1 0 0,0 0-1 0 0,0 0 0 0 0,0 0 0 0 0,0 0 1 0 0,0 0-1 0 0,0 0 0 0 0,0 0 0 0 0,0 0 0 0 0,0 0 1 0 0,0 0-1 0 0,0 0 0 0 0,0 0 0 0 0,0 0 0 0 0,1 0 1 0 0,-1 1-1 0 0,0-1 0 0 0,0 0 0 0 0,0 0 1 0 0,0 0-1 0 0,0 0 0 0 0,0 0 0 0 0,0 0 0 0 0,0 0 1 0 0,0 0-1 0 0,0 0 0 0 0,1 0 0 0 0,-1 0 1 0 0,0 0-1 0 0,0 0 0 0 0,0 0 0 0 0,0-1 0 0 0,0 1 1 0 0,0 0-2 0 0,2 1 9 0 0,0-1 0 0 0,0 0 1 0 0,-1 1-1 0 0,1-1 0 0 0,0 1 1 0 0,0-1-1 0 0,-1 1 1 0 0,1 0-1 0 0,0 0 0 0 0,-1-1 1 0 0,1 2-10 0 0,0-1 14 0 0,1 0 0 0 0,-1 0 0 0 0,0 0 0 0 0,0 0 1 0 0,0 0-1 0 0,1 0 0 0 0,-1-1 0 0 0,2 1-14 0 0,-2-1 13 0 0,0 0 0 0 0,0 0 0 0 0,0 0-1 0 0,0 0 1 0 0,0 0 0 0 0,0-1 0 0 0,0 1 0 0 0,0-1 0 0 0,0 1-13 0 0,35-14 148 0 0,-17 7-89 0 0,-3 1-58 0 0,25-11-7 0 0,-17 4 41 0 0,0 0 0 0 0,9-10-35 0 0,-28 19 0 0 0,0 0 1 0 0,0-1 0 0 0,0 1 0 0 0,0-2 0 0 0,-1 1 0 0 0,3-5-1 0 0,15-15 55 0 0,-18 20-44 0 0,-1 0 1 0 0,1-1-1 0 0,-1 0 1 0 0,2-5-12 0 0,1 0 19 0 0,-4 7-18 0 0,-1 1-1 0 0,0-1 1 0 0,0 1-1 0 0,-1-1 1 0 0,1 0 0 0 0,-1 0-1 0 0,0 0 1 0 0,0 1-1 0 0,0-1 1 0 0,0 0 0 0 0,-1-1-1 0 0,0 1 1 0 0,0 0-1 0 0,0 0 1 0 0,0 0 0 0 0,-1-1-1 0 0,1-12 1 0 0,0 13-5 0 0,0 1 0 0 0,0 0 0 0 0,0 0 0 0 0,-1 0 0 0 0,1 0 1 0 0,-1 0-1 0 0,-1-2 4 0 0,1 2-14 0 0,0 1 0 0 0,0 0 0 0 0,0 1 0 0 0,0-1 0 0 0,0 0 0 0 0,-1 0 0 0 0,1 0 0 0 0,-2 0 14 0 0,1-2-47 0 0,-1 1 0 0 0,1-1 0 0 0,-1 1 0 0 0,1-1 1 0 0,0 0-1 0 0,0 0 0 0 0,1 0 0 0 0,-1-1 47 0 0,1 2-38 0 0,0 0 1 0 0,0 1 0 0 0,-1-1-1 0 0,1 0 1 0 0,-1 0-1 0 0,0 0 1 0 0,0 0 37 0 0,-9-3-287 0 0,6 4 116 0 0,-26-24-939 0 0,15 23 542 0 0</inkml:trace>
  <inkml:trace contextRef="#ctx0" brushRef="#br0" timeOffset="483.55">1035 128 7568 0 0,'2'0'20'0'0,"-1"0"0"0"0,1-1 0 0 0,0 1 0 0 0,-1 0 0 0 0,1-1 0 0 0,0 1 0 0 0,-1-1 0 0 0,1 1 0 0 0,-1-1 1 0 0,1 0-1 0 0,-1 1 0 0 0,1-1 0 0 0,-1 0 0 0 0,0 0 0 0 0,1 0 0 0 0,-1 0 0 0 0,0-1 0 0 0,1 1-20 0 0,1-2 209 0 0,-3 0-25 0 0,0-14-148 0 0,0 0-29 0 0,0 9 78 0 0,-1 6 63 0 0,-1-1 170 0 0,-24-23 918 0 0,24 24-1008 0 0,1 1-40 0 0,0-2 81 0 0,0 2-163 0 0,1 0-35 0 0,0 0-20 0 0,0-1-21 0 0,1-1 12 0 0,-2 2 6 0 0,0 0 35 0 0,-7-4 284 0 0,-8-4 55 0 0,11 7-287 0 0,1 0-33 0 0,-1 1 44 0 0,-23 1 731 0 0,23 0-724 0 0,0 1-47 0 0,-5-2 101 0 0,7 1-158 0 0,0-1 1 0 0,0 1-1 0 0,1 0 1 0 0,-1 0-1 0 0,0 0 0 0 0,0 1 1 0 0,0-1-1 0 0,1 1 0 0 0,-1-1 1 0 0,0 1-1 0 0,-1 0-49 0 0,-1 10 218 0 0,-8-6-25 0 0,3 2-126 0 0,-4 7-30 0 0,6-6-22 0 0,-7 10 59 0 0,8-6-42 0 0,3-6-23 0 0,0 0 1 0 0,0 0-1 0 0,-1-1 1 0 0,-3 5-10 0 0,7-8 0 0 0,-1 0 0 0 0,1-1 0 0 0,-1 1 0 0 0,1 0 0 0 0,0 0 0 0 0,-1 0 0 0 0,1 1 0 0 0,1-1 1 0 0,-1 0-1 0 0,0 0 0 0 0,0 0 0 0 0,1 1 0 0 0,-1-1 0 0 0,1 1 0 0 0,-3 10 9 0 0,-8 8 34 0 0,6 8-32 0 0,0-13-11 0 0,3-9 0 0 0,0-1 0 0 0,1 1 0 0 0,0-1 0 0 0,0 1 0 0 0,0 0 0 0 0,1 0 0 0 0,0-1 0 0 0,-1 0 0 0 0,0 1 0 0 0,0-1 0 0 0,0 0 0 0 0,-2 5 0 0 0,-3 12 0 0 0,1 27 5 0 0,6 40 61 0 0,0-45-53 0 0,-1-39 1 0 0,-1 1 0 0 0,0 0 0 0 0,0 0 0 0 0,-1-1 0 0 0,0 1 0 0 0,0 0-14 0 0,0-1 17 0 0,0 1-1 0 0,1-1 1 0 0,-1 1 0 0 0,1-1-1 0 0,1 1-16 0 0,0-3 12 0 0,0-1 0 0 0,0 1 0 0 0,0-1 0 0 0,1 1 0 0 0,0-1 0 0 0,-1 0 1 0 0,2 2-13 0 0,-1-2 5 0 0,1 4 23 0 0,1 1-1 0 0,-1 0 1 0 0,0 0 0 0 0,-1 0 0 0 0,1 8-28 0 0,-2-14 9 0 0,0 0 1 0 0,0 0-1 0 0,0 0 1 0 0,-1 0-1 0 0,1 0 1 0 0,-1 0-1 0 0,1-1 1 0 0,-1 1-1 0 0,0 0 1 0 0,1 0-1 0 0,-1 0 1 0 0,0-1-1 0 0,-1 2-9 0 0,1-1 10 0 0,0-1-1 0 0,0 1 0 0 0,0-1 0 0 0,1 0 0 0 0,-1 1 0 0 0,0 0 0 0 0,1-1 0 0 0,-1 1 0 0 0,1-1 0 0 0,0 1 0 0 0,0 0 0 0 0,-1-1 0 0 0,1 2-9 0 0,0 11 66 0 0,0 24 204 0 0,0-29-243 0 0,0-7 31 0 0,0-2-31 0 0,0 0-79 0 0,0 0-37 0 0,0 0-142 0 0,0 0 110 0 0,0 0-51 0 0,0-1-73 0 0,0 0 77 0 0,0 1-35 0 0,0-1-39 0 0,0 0-36 0 0,0-2-373 0 0,0 2 90 0 0,0-1-49 0 0,0-1-718 0 0,0 1-564 0 0,0 1-1074 0 0</inkml:trace>
  <inkml:trace contextRef="#ctx0" brushRef="#br0" timeOffset="803.17">562 475 7512 0 0,'0'0'166'0'0,"0"0"29"0"0,0 0 13 0 0,2 0-29 0 0,11-3-143 0 0,-4-3-15 0 0,-4 2 55 0 0,-4 2 179 0 0,1 1-56 0 0,0 0-48 0 0,-1 1-40 0 0,2 0-19 0 0,-2 0-34 0 0,5 1 48 0 0,-5-1-39 0 0,0 0 46 0 0,6 0 193 0 0,8 0 317 0 0,-5-3-244 0 0,-2-1-139 0 0,4-3 100 0 0,-1 5-80 0 0,-4 3-93 0 0,-5-1-112 0 0,1 0-1 0 0,-1 0 0 0 0,0 0 1 0 0,0 0-1 0 0,0 0 0 0 0,0-1 1 0 0,0 1-1 0 0,1-1 0 0 0,-1 1 1 0 0,1-1-55 0 0,12-6 235 0 0,5 1 13 0 0,-8 6-116 0 0,6 0 105 0 0,-8 0-134 0 0,11 1 76 0 0,-4-5-32 0 0,-7-1-86 0 0,9-1 39 0 0,-1 4 22 0 0,6 2-9 0 0,-11 1-84 0 0,0 0 1 0 0,-1-1-1 0 0,1-1 0 0 0,0 0 1 0 0,4-2-30 0 0,-4-3 11 0 0,-12 5-11 0 0,1 0 0 0 0,-1 0 0 0 0,1 1 0 0 0,-1-1 0 0 0,1 0 0 0 0,-1 1 0 0 0,1-1 0 0 0,0 1 0 0 0,-1 0 0 0 0,1-1 0 0 0,0 1 0 0 0,-1 0 1 0 0,1 0-1 0 0,0 0 0 0 0,3 0-52 0 0,0 1 71 0 0,6-1 69 0 0,-6 0-95 0 0,-1 0-40 0 0,0 0-34 0 0,0-1-46 0 0,1 0-53 0 0,-1-1-63 0 0,-1 1-21 0 0,1 0-54 0 0,-1 0-47 0 0,1-1-42 0 0,2-1-507 0 0,1 1-96 0 0,1 0-714 0 0,2 1-988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4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9072 0 0,'0'0'200'0'0,"0"0"33"0"0,0 0 15 0 0,0 0 41 0 0,2 0 147 0 0,-1-1-415 0 0,-1 1-1 0 0,1 0 0 0 0,-1 0 0 0 0,1 0 1 0 0,-1 0-1 0 0,1 0 0 0 0,-1 1 1 0 0,1-1-1 0 0,-1 0 0 0 0,1 0 0 0 0,-1 0 1 0 0,0 0-1 0 0,1 0 0 0 0,-1 1 1 0 0,1-1-1 0 0,-1 0 0 0 0,1 0 0 0 0,-1 1 1 0 0,0-1-1 0 0,1 0 0 0 0,-1 1 1 0 0,0-1-1 0 0,1 0 0 0 0,-1 1 0 0 0,0-1 1 0 0,1 0-1 0 0,-1 1 0 0 0,0-1 1 0 0,0 1-21 0 0,1 14 602 0 0,-1-13-531 0 0,0 0 1 0 0,0 0-1 0 0,0 0 0 0 0,0 1 1 0 0,0-1-1 0 0,0 0 1 0 0,1 0-1 0 0,-1 0 0 0 0,1 0 1 0 0,-1 1-1 0 0,1-1-71 0 0,4 6 217 0 0,1 2 86 0 0,-4 3 75 0 0,-1-5-190 0 0,0-2-49 0 0,1 2-1 0 0,1 0-58 0 0,3 12 55 0 0,0 22 65 0 0,0-20-86 0 0,-5-19-90 0 0,0 0 0 0 0,0 0 0 0 0,0 0 0 0 0,-1 0 0 0 0,1 1 0 0 0,-1-1 0 0 0,1 0 0 0 0,-1 0 0 0 0,0 0 0 0 0,0 1 0 0 0,-1-1 0 0 0,0 3-24 0 0,0-2 32 0 0,-2 8 134 0 0,0 1-1 0 0,1 0 1 0 0,0 0 0 0 0,0 8-166 0 0,2-2 197 0 0,0 10 142 0 0,3-11-143 0 0,1-1-78 0 0,-2-11-80 0 0,0 1 0 0 0,0-1 0 0 0,-1 1-1 0 0,0 0 1 0 0,0-1 0 0 0,-1 1-38 0 0,0 24 140 0 0,0 0-38 0 0,0 112 219 0 0,0-141-317 0 0,0 0 0 0 0,-1 0 0 0 0,1 0 1 0 0,0-1-1 0 0,-1 1 0 0 0,1 0 0 0 0,-1-1 1 0 0,1 1-1 0 0,-1 0 0 0 0,0-1 0 0 0,0 1 0 0 0,0-1 1 0 0,0 1-5 0 0,0 0 4 0 0,0-1 0 0 0,0 1 0 0 0,0-1 0 0 0,1 1 0 0 0,-1-1 0 0 0,0 1 0 0 0,1 0 0 0 0,-1 0 0 0 0,1-1 1 0 0,0 1-1 0 0,-1 0 0 0 0,1 0 0 0 0,0 0-4 0 0,0 27 80 0 0,0-27-39 0 0,0 1-93 0 0,0-3-27 0 0,0 1 49 0 0,0 0 55 0 0,0 2 89 0 0,0-2-89 0 0,0 0-44 0 0,0-1-66 0 0,0 1-63 0 0,0 0-83 0 0,0 0-100 0 0,0-1-112 0 0,0 0 401 0 0,0 0 0 0 0,0-1 1 0 0,0 1-1 0 0,0-1 0 0 0,0 1 1 0 0,0-1-1 0 0,0 1 0 0 0,0 0 1 0 0,0-1-1 0 0,0 1 0 0 0,0-1 1 0 0,0 1-1 0 0,-1 0 1 0 0,1-1-1 0 0,0 1 0 0 0,0-1 1 0 0,0 1-1 0 0,-1 0 0 0 0,1-1 1 0 0,0 1-1 0 0,0 0 0 0 0,-1-1 1 0 0,1 1-1 0 0,0 0 1 0 0,-1 0-1 0 0,1-1 0 0 0,0 1 1 0 0,-1 0-1 0 0,1 0 0 0 0,-1 0 1 0 0,1-1 41 0 0,-7-3-719 0 0,7 3 645 0 0,-1 0 0 0 0,1 0 0 0 0,-1 1-1 0 0,1-1 1 0 0,0 0 0 0 0,0 0 0 0 0,-1 0 0 0 0,1 0 0 0 0,0 1-1 0 0,0-1 1 0 0,0 0 0 0 0,0 0 0 0 0,0 0 0 0 0,0-1 74 0 0</inkml:trace>
  <inkml:trace contextRef="#ctx0" brushRef="#br0" timeOffset="270.26">1 363 9528 0 0,'0'0'216'0'0,"0"0"32"0"0,0 0 10 0 0,0 0-107 0 0,0-2-78 0 0,0-16 103 0 0,0 9 58 0 0,0 7 146 0 0,2 2 4 0 0,7-2-127 0 0,0-2-93 0 0,5-3-32 0 0,12 1 9 0 0,-5-4-11 0 0,6 5-6 0 0,-6-6-18 0 0,10 6-8 0 0,-12 1-58 0 0,-10 1-13 0 0,1 1 0 0 0,0 0 0 0 0,-1 1 1 0 0,1 0-1 0 0,2 1-27 0 0,4-1 5 0 0,1-1 0 0 0,-1 0 0 0 0,3-2-5 0 0,5 0 1 0 0,-12 2-1 0 0,1 1 0 0 0,9 1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0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 6160 0 0,'0'0'133'0'0,"0"0"23"0"0,0 0 13 0 0,2 0-18 0 0,5 0 5 0 0,-3 0-67 0 0,2 0-48 0 0,-1 0-95 0 0,-4 0 106 0 0,-1 0 79 0 0,1 0 75 0 0,0 0 105 0 0,0 0-110 0 0,0 0 33 0 0,0 0 35 0 0,0 0 39 0 0,0 1 88 0 0,1 1-161 0 0,2 2-41 0 0,2 5 42 0 0,0 4 107 0 0,4-8-20 0 0,-5 3-65 0 0,4 9 86 0 0,-7-13-224 0 0,3 6 138 0 0,-1-1-6 0 0,5 6 68 0 0,-5-8-174 0 0,0 0 0 0 0,0 0 0 0 0,-1 0 1 0 0,0 0-1 0 0,0 4-146 0 0,10 41 641 0 0,3 8 4 0 0,-4-6-410 0 0,-8-34-167 0 0,1 3 25 0 0,-2-12-18 0 0,-1-1 1 0 0,-1 1-1 0 0,1 0 0 0 0,-2 2-75 0 0,0-9 29 0 0,0 26 176 0 0,0 28 94 0 0,0-43-204 0 0,0 5 39 0 0,0-16-105 0 0,1 32 133 0 0,0-15-43 0 0,-1 0 0 0 0,-1 1 0 0 0,-2 15-119 0 0,-8 0 165 0 0,6 5 22 0 0,-6-8 4 0 0,7-16-83 0 0,3-11-51 0 0,-1 1-1 0 0,0-1 0 0 0,-1 1 1 0 0,1-1-1 0 0,-2 1-56 0 0,0 1 83 0 0,0 1-1 0 0,1-1 1 0 0,0 1 0 0 0,1-1-83 0 0,0 1 86 0 0,-1 0 0 0 0,0-1 0 0 0,-1 0-1 0 0,0 1-85 0 0,-10 16 187 0 0,0 2-64 0 0,-2 10-2 0 0,1-7 20 0 0,12-25-117 0 0,-1-1 1 0 0,0 1-1 0 0,0-1 1 0 0,-1 0-1 0 0,1-1 1 0 0,-1 1-1 0 0,0-1 1 0 0,0 0-1 0 0,-4 2-24 0 0,-7 8 87 0 0,15-13-77 0 0,-1 1 1 0 0,0 0-1 0 0,1-1 0 0 0,-1 1 1 0 0,0-1-1 0 0,0 0 1 0 0,0 1-1 0 0,0-1 1 0 0,0 0-1 0 0,-1 0-10 0 0,-9 1 4 0 0,1 0 0 0 0,0-1 0 0 0,-1-1 0 0 0,1 0 0 0 0,-10-1-4 0 0,-9 0 68 0 0,27 1-54 0 0,-1 0-1 0 0,1 0 1 0 0,0-1-1 0 0,0 1 0 0 0,-1-1 1 0 0,1 0-1 0 0,0 1 1 0 0,0-1-1 0 0,0-1 1 0 0,0 1-1 0 0,0 0 1 0 0,-1-1-14 0 0,-6-7-2 0 0,1-4-58 0 0,-6-18-183 0 0,11 17 81 0 0,4-22-317 0 0,1 25 343 0 0,0 0-64 0 0,1 0 37 0 0,0 5 43 0 0,0 0 1 0 0,0 0-1 0 0,1-1 1 0 0,0 2-1 0 0,3-6 120 0 0,0 2-181 0 0,-1 0-46 0 0,26-57-1218 0 0,-15 21 709 0 0</inkml:trace>
  <inkml:trace contextRef="#ctx0" brushRef="#br0" timeOffset="373.47">696 1 7920 0 0,'0'0'174'0'0,"0"0"29"0"0,-2 0 13 0 0,-2-1-93 0 0,4 1-90 0 0,-5 4 17 0 0,-15 6-33 0 0,14-9 17 0 0,0-1 51 0 0,-1 4 53 0 0,-3 7 125 0 0,7-8-34 0 0,2 1-103 0 0,1 0-62 0 0,1 1-33 0 0,-1-3 44 0 0,0 12 174 0 0,0 0-57 0 0,0 28 278 0 0,0-23-220 0 0,0-7-53 0 0,0 0 49 0 0,2 9-31 0 0,13 29 367 0 0,-8-31-395 0 0,-2-1-54 0 0,0 6 27 0 0,-4-19-114 0 0,0 1 1 0 0,0 0 0 0 0,0-1 0 0 0,1 1 0 0 0,0-1 0 0 0,0 0-1 0 0,0 1 1 0 0,0-1 0 0 0,1 0 0 0 0,0 0 0 0 0,0-1 0 0 0,3 4-47 0 0,2-1 65 0 0,-5-4-31 0 0,1 0 0 0 0,-1 1-1 0 0,0-1 1 0 0,0 1 0 0 0,-1-1 0 0 0,1 1-34 0 0,2 7 82 0 0,-5-9-75 0 0,0-1 1 0 0,1 0 0 0 0,-1 0-1 0 0,1 0 1 0 0,-1 0 0 0 0,1 0-1 0 0,-1 0 1 0 0,1 0 0 0 0,0 0-1 0 0,0 0 1 0 0,-1 0 0 0 0,1 0-1 0 0,0 0 1 0 0,0-1 0 0 0,0 1-1 0 0,0 0 1 0 0,0-1 0 0 0,1 1-8 0 0,9 5 75 0 0,7 4 67 0 0,-18-10-139 0 0,0 0-1 0 0,0 1 1 0 0,0-1-1 0 0,0 0 1 0 0,0 0 0 0 0,0 0-1 0 0,0 0 1 0 0,0 0 0 0 0,0 0-1 0 0,0 0 1 0 0,0 0 0 0 0,0 0-1 0 0,0 1 1 0 0,1-1 0 0 0,-1 0-1 0 0,0 0 1 0 0,0 0-1 0 0,0 0 1 0 0,0 0 0 0 0,0 0-1 0 0,0 0 1 0 0,0 0 0 0 0,0 0-1 0 0,1 0 1 0 0,-1 0 0 0 0,0 0-1 0 0,0 0 1 0 0,0 0 0 0 0,0 0-1 0 0,0 0 1 0 0,0 0 0 0 0,1 0-1 0 0,-1 0 1 0 0,0 0-1 0 0,0 0 1 0 0,0 0 0 0 0,0 0-1 0 0,0 0 1 0 0,0 0 0 0 0,0 0-1 0 0,1 0 1 0 0,-1 0 0 0 0,0 0-1 0 0,0 0 1 0 0,0-1 0 0 0,0 1-1 0 0,0 0 1 0 0,0 0-1 0 0,0 0 1 0 0,0 0 0 0 0,0 0-1 0 0,0 0 1 0 0,1 0 0 0 0,-1 0-1 0 0,0 0 1 0 0,0-1 0 0 0,0 1-3 0 0,4-4 63 0 0,-1 0-10 0 0,1 0 0 0 0,0 1 0 0 0,0-1 0 0 0,0 1 0 0 0,2-1-53 0 0,1 0 83 0 0,-5 3-44 0 0,1 0 0 0 0,0 0-1 0 0,0 0 1 0 0,-1-1 0 0 0,1 0-1 0 0,-1 1 1 0 0,1-1 0 0 0,-1 0-1 0 0,0 0 1 0 0,1 0 0 0 0,-1-1-1 0 0,0 1 1 0 0,0 0 0 0 0,-1-1 0 0 0,1 0-39 0 0,5-12 222 0 0,-3-2-59 0 0,0 1-28 0 0,2 1 38 0 0,1 0-40 0 0,-5 11-101 0 0,-1 1 1 0 0,0-1-1 0 0,0 1 0 0 0,-1-1 1 0 0,1 0-1 0 0,-1 1 0 0 0,0-4-32 0 0,1-10 136 0 0,-1 2-46 0 0,0-15 15 0 0,0 10-24 0 0,-1 16-72 0 0,1 1 0 0 0,0-1 1 0 0,-1 1-1 0 0,0 0 1 0 0,0-1-1 0 0,0 1 0 0 0,0 0 1 0 0,-1-2-10 0 0,-4-11 4 0 0,3 3-3 0 0,3 11 0 0 0,-1 0-1 0 0,1-1 1 0 0,-1 1 0 0 0,1 0-1 0 0,-1 0 1 0 0,0 0 0 0 0,0-1 0 0 0,0 1-1 0 0,0 0 1 0 0,-1 0 0 0 0,1 0 0 0 0,-1 0-1 0 0,1 1 1 0 0,-1-1-1 0 0,-7-7 29 0 0,0 1-53 0 0,-11-11-135 0 0,16 16 102 0 0,1-1-1 0 0,-1 1 1 0 0,1-1-1 0 0,0 0 1 0 0,1 0 0 0 0,-1-1 57 0 0,0 0-52 0 0,-1-2-171 0 0,1 5 63 0 0,-1 0-36 0 0,-1-1 29 0 0,2 1-13 0 0,-2-1 23 0 0,0 1 40 0 0,3 0 1 0 0,-1 1-25 0 0,1 0-56 0 0,0 0-19 0 0,0 1-58 0 0,-1-1-64 0 0,1 1-74 0 0,1 0 71 0 0,1 0-45 0 0,-1 0-41 0 0,1 0-34 0 0,0 0-132 0 0,0 0-34 0 0,0 0-1376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08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0 7584 0 0,'0'0'222'0'0,"-3"0"-15"0"0,3 0-200 0 0,-1 0 0 0 0,0 0 0 0 0,1 0-1 0 0,-1 0 1 0 0,0 0 0 0 0,0 0 0 0 0,1 1 0 0 0,-1-1 0 0 0,1 0 0 0 0,-1 0-1 0 0,0 0 1 0 0,1 1 0 0 0,-1-1 0 0 0,0 0 0 0 0,1 1-7 0 0,0-1 101 0 0,-1 1-67 0 0,1-1-46 0 0,-2 3-73 0 0,2-1 81 0 0,-1-1 49 0 0,1 1 51 0 0,0-1 77 0 0,0 0 90 0 0,1 0 103 0 0,-1 0 119 0 0,-1-2-277 0 0,0 1-46 0 0,0 0-39 0 0,0 0-33 0 0,-2 1 20 0 0,-2 1-11 0 0,4-1 4 0 0,-2 4 150 0 0,6 4 253 0 0,0-5-274 0 0,1 0-60 0 0,-3-2-110 0 0,1-1-52 0 0,-1 0-45 0 0,1 2 246 0 0,-1 1-95 0 0,-1 0-59 0 0,0 1-31 0 0,-1-3 43 0 0,2 14 159 0 0,2-1-51 0 0,0-3-45 0 0,1 0-37 0 0,-2-6-55 0 0,3 14 174 0 0,-6 6-19 0 0,1-21-152 0 0,0 1 0 0 0,-1 0 0 0 0,2-1 0 0 0,-1 1 0 0 0,2 4-43 0 0,4 20 132 0 0,7 20 144 0 0,-6-22-112 0 0,-3 1-17 0 0,-5 14 29 0 0,0-1 0 0 0,4-12-27 0 0,1-11-87 0 0,-1-9-11 0 0,-1 0 1 0 0,0 0-1 0 0,-1 0 1 0 0,0 8-52 0 0,-1-3 62 0 0,0-7-25 0 0,-1-1 0 0 0,2 1 1 0 0,-1 0-1 0 0,1 0 1 0 0,1 1-38 0 0,3 6 49 0 0,-3-12-36 0 0,-1 0 0 0 0,0 0 0 0 0,0 0 0 0 0,0 0 0 0 0,0 1 0 0 0,-1-1 0 0 0,1 0 0 0 0,-1 0 1 0 0,0 4-14 0 0,0 52 173 0 0,0 5 84 0 0,0-49-180 0 0,0 3 9 0 0,-1-8-46 0 0,0-10-39 0 0,1 1 0 0 0,0-1 1 0 0,0 0-1 0 0,-1 1 0 0 0,1-1 0 0 0,0 0 0 0 0,-1 1 1 0 0,1-1-1 0 0,0 0 0 0 0,-1 0 0 0 0,1 1 0 0 0,0-1 1 0 0,-1 0-1 0 0,1 0 0 0 0,0 0 0 0 0,-1 0 0 0 0,1 1 1 0 0,-1-1-1 0 0,1 0 0 0 0,-1 0 0 0 0,1 0 0 0 0,0 0 0 0 0,-1 0 1 0 0,1 0-1 0 0,-1 0 0 0 0,1 0 0 0 0,-1 0 0 0 0,1 0 1 0 0,0 0-1 0 0,-1 0-1 0 0,-2 0 67 0 0,1 0-1 0 0,-5 0-69 0 0,3 0-55 0 0,0 0-179 0 0,1-1 58 0 0,-1 1-7 0 0,2-1 70 0 0,-1-2-53 0 0,2 1-12 0 0,1 1 9 0 0,-1-1-72 0 0,0 0-87 0 0,-1 0-106 0 0,1 2 89 0 0,0-1-50 0 0,0 1-43 0 0,0-1-39 0 0,-1 1-138 0 0,0 0-38 0 0,-3 0-1444 0 0</inkml:trace>
  <inkml:trace contextRef="#ctx0" brushRef="#br0" timeOffset="309.08">1 379 6592 0 0,'0'0'149'0'0,"0"0"23"0"0,0 0 11 0 0,2 0-30 0 0,4 0-122 0 0,7 0-33 0 0,-2 0 31 0 0,4 0 36 0 0,-2-1 380 0 0,-1-1-70 0 0,0 0-56 0 0,-1-1-44 0 0,-4 1-93 0 0,0 0 0 0 0,1 1 0 0 0,-1-1 0 0 0,1 2 0 0 0,2-1-182 0 0,2 2 172 0 0,9-1 54 0 0,-4-4-19 0 0,7-6-14 0 0,-17 6-113 0 0,0 0-1 0 0,1 1 1 0 0,6-2-80 0 0,4 1 79 0 0,-11 3-52 0 0,1-1 1 0 0,-1 0 0 0 0,1-1 0 0 0,-1 0-1 0 0,1 0-27 0 0,-1 0 31 0 0,0 0 0 0 0,0 0 0 0 0,7-1-31 0 0,13-4 40 0 0,-7-3-89 0 0,-14 7-25 0 0,8-5 118 0 0,-7 4-93 0 0,-3 2-27 0 0,0 0-47 0 0,2 0-133 0 0,-3 1 82 0 0,0 0-34 0 0,-1 0-35 0 0,1 0-38 0 0,3-1-379 0 0,1 0-263 0 0,4-3-608 0 0</inkml:trace>
  <inkml:trace contextRef="#ctx0" brushRef="#br0" timeOffset="790.67">679 63 5784 0 0,'0'0'132'0'0,"0"0"17"0"0,-3 3 10 0 0,-3 3-53 0 0,2-2-3 0 0,2-1 41 0 0,1-3 128 0 0,1 6 265 0 0,0 0-85 0 0,0 0-75 0 0,0 0-68 0 0,-1 0-93 0 0,1-1-37 0 0,0 7 88 0 0,0-1-90 0 0,1 12 128 0 0,0-17-184 0 0,1-1 38 0 0,3 10 11 0 0,0-2-53 0 0,-2 9 14 0 0,-4 7 47 0 0,0-15 2 0 0,1-1 0 0 0,0 1 1 0 0,1 0-1 0 0,3 13-180 0 0,0-11 148 0 0,-2-10-76 0 0,0 1 1 0 0,0 0-1 0 0,-1-1 1 0 0,0 1-1 0 0,-1 0 1 0 0,1 0-73 0 0,-1 28 283 0 0,0 44 298 0 0,0-51-334 0 0,0 3 78 0 0,0 1 87 0 0,0-28-368 0 0,0-1 1 0 0,0 1 0 0 0,1 0 0 0 0,0 0 0 0 0,0 0 0 0 0,0 0 0 0 0,0-1-1 0 0,0 1 1 0 0,1 0 0 0 0,0-1 0 0 0,1 3-45 0 0,1 9 155 0 0,-5 6-25 0 0,1-12-68 0 0,0-5-24 0 0,0 22 162 0 0,0 7-6 0 0,2-28-117 0 0,9 6-5 0 0,-9-9 13 0 0,-4-2-15 0 0,-9 0-6 0 0,9 0 0 0 0,2 0 0 0 0,-3-2 5 0 0,-8-9 23 0 0,9 7 6 0 0,1 0-49 0 0,4-5-8 0 0,-3 8-22 0 0,10-22 72 0 0,-6 1-92 0 0,-4 19-9 0 0,0-1-1 0 0,0 1 1 0 0,0 0-1 0 0,1 0 1 0 0,0 0-1 0 0,-1-1 1 0 0,1 1-1 0 0,1 0 1 0 0,-1 0 0 0 0,1-2 10 0 0,3-5-26 0 0,0-6-14 0 0,5-10 19 0 0,-8 22 35 0 0,1 0-1 0 0,-1 1 0 0 0,1-1 1 0 0,0 1-1 0 0,3-3-13 0 0,-2 1 13 0 0,1 0 1 0 0,-1 0-1 0 0,0-1 0 0 0,-1 1 1 0 0,1-1-14 0 0,6-9-19 0 0,3-1-39 0 0,-5 8 2 0 0,-5 5 19 0 0,0-1 0 0 0,0 1 1 0 0,0 0-1 0 0,1 0 0 0 0,0 1 1 0 0,0-1 36 0 0,6-2-95 0 0,-1 1 48 0 0,3-6 26 0 0,-6 4 6 0 0,-6 6 14 0 0,0-1-1 0 0,1 1 0 0 0,-1-1 0 0 0,1 1 0 0 0,-1-1 1 0 0,1 0-1 0 0,0 1 0 0 0,-1 0 0 0 0,1-1 1 0 0,-1 1-1 0 0,1-1 0 0 0,0 1 0 0 0,-1 0 1 0 0,1-1-1 0 0,0 1 0 0 0,0 0 2 0 0,31-2-21 0 0,-31 2 17 0 0,1 0 0 0 0,0 0 1 0 0,-1 0-1 0 0,1 1 0 0 0,0-1 0 0 0,-1 1 0 0 0,1-1 1 0 0,-1 1-1 0 0,1-1 0 0 0,-1 1 0 0 0,1 0 1 0 0,-1 0-1 0 0,1 0 0 0 0,-1 0 4 0 0,7 4 0 0 0,-1-2 0 0 0,-4-2 0 0 0,0 0 0 0 0,0 1 0 0 0,-1-1 0 0 0,1 1 0 0 0,-1-1 0 0 0,1 1 0 0 0,-1 0 0 0 0,1 0 0 0 0,-1 0 0 0 0,0 0 0 0 0,0 0 0 0 0,0 1 0 0 0,0-1 0 0 0,0 1 0 0 0,0 0 0 0 0,3 7 0 0 0,-4-7 0 0 0,0-1 0 0 0,0 0 0 0 0,0 1 0 0 0,0-1 0 0 0,1 0 0 0 0,-1 0 0 0 0,1 0 0 0 0,-1 0 0 0 0,1 0 0 0 0,3 2 0 0 0,-1 0 0 0 0,0 1 0 0 0,0 0 0 0 0,-1 0 0 0 0,1 0 0 0 0,-3-2 0 0 0,1-1 0 0 0,-1 1 0 0 0,0-1 0 0 0,-1 1 0 0 0,1-1 0 0 0,0 1 0 0 0,-1-1 0 0 0,0 1 0 0 0,1 0 0 0 0,-1-1 0 0 0,0 2 0 0 0,0-2 0 0 0,0 0 0 0 0,0 0 0 0 0,0 0 0 0 0,1 0 0 0 0,-1 0 0 0 0,1 0 0 0 0,-1-1 0 0 0,1 1 0 0 0,0 0 0 0 0,-1 0 0 0 0,1 0 0 0 0,0-1 0 0 0,1 2 0 0 0,-1-1 0 0 0,0-1 0 0 0,0 1 0 0 0,0-1 0 0 0,-1 0 0 0 0,1 1 0 0 0,0 0 0 0 0,-1-1 0 0 0,1 1 0 0 0,-1-1 0 0 0,0 1 0 0 0,0 0 0 0 0,1-1 0 0 0,-1 2 0 0 0,-1 4 0 0 0,1-5 0 0 0,0 0 0 0 0,0 1 0 0 0,0-1 0 0 0,0 0 0 0 0,0 0 0 0 0,1 0 0 0 0,-1 0 0 0 0,1 0 0 0 0,-1 1 0 0 0,1 0 0 0 0,4 5 0 0 0,-4-7 0 0 0,0 0 0 0 0,0 1 0 0 0,0-1 0 0 0,0 1 0 0 0,-1-1 0 0 0,1 1 0 0 0,-1-1 0 0 0,1 1 0 0 0,-1 0 0 0 0,1-1 0 0 0,-1 1 0 0 0,0 0 0 0 0,0-1 0 0 0,0 1 0 0 0,1 5 0 0 0,-1-5 0 0 0,0 1 0 0 0,0-1 0 0 0,0 0 0 0 0,0 0 0 0 0,0 0 0 0 0,-1 0 0 0 0,1 0 0 0 0,-1 1 0 0 0,1-1 0 0 0,-1 1 0 0 0,-10 12 0 0 0,9-1-18 0 0,2-12-72 0 0,0-2-34 0 0,2 3-4 0 0,4 2 54 0 0,-1 0-56 0 0,-3-3-45 0 0,-2-1-174 0 0,3-4-319 0 0,10-10-32 0 0</inkml:trace>
  <inkml:trace contextRef="#ctx0" brushRef="#br0" timeOffset="1188.92">1279 600 5584 0 0,'0'0'124'0'0,"0"0"17"0"0,0 2 11 0 0,-1-1-145 0 0,2-1-1 0 0,-1 1 1 0 0,0-1-1 0 0,0 1 1 0 0,0-1-1 0 0,0 1 1 0 0,0-1 0 0 0,0 1-1 0 0,0-1 1 0 0,1 1-1 0 0,-1-1 1 0 0,0 0-1 0 0,0 1 1 0 0,1-1-1 0 0,-1 1 1 0 0,0-1-1 0 0,0 0 1 0 0,1 1 0 0 0,-1-1-1 0 0,1 1-6 0 0,10 3 32 0 0,21-4-30 0 0,-16-1 84 0 0,-15 1-27 0 0,1 0 0 0 0,0 0 0 0 0,0 0 0 0 0,0-1 1 0 0,-1 1-1 0 0,1-1 0 0 0,0 1 0 0 0,-1-1 0 0 0,1 0 0 0 0,0 1 0 0 0,-1-1 0 0 0,1 0 1 0 0,-1 0-60 0 0,9-5 424 0 0,-3 4-173 0 0,0 2 38 0 0,1-1 7 0 0,-2 0-70 0 0,2-1-27 0 0,2-2 7 0 0,5-1 86 0 0,-13 4-265 0 0,26-7 552 0 0,-19 5-346 0 0,0-1 36 0 0,-1 0 4 0 0,-1 1-75 0 0,0 1-36 0 0,2 0-9 0 0,1 0-14 0 0,-3 0-2 0 0,0-1 29 0 0,1 0 68 0 0,5-5 90 0 0,0-1-76 0 0,3-1 23 0 0,-8 6-64 0 0,-1-1-80 0 0,-1-1-46 0 0,1-3-32 0 0,-2 3-5 0 0,-1 2 13 0 0,11-11 62 0 0,1-1-38 0 0,0 0-37 0 0,-11 12-34 0 0,-2-1 6 0 0,7-18 24 0 0,-5 15-15 0 0,2-4 6 0 0,-6-2 26 0 0,-1 7-44 0 0,0-15 59 0 0,1 18-62 0 0,-1-1 6 0 0,-16-4 12 0 0,-4-1-24 0 0,19 9-4 0 0,0 0 0 0 0,1 1-1 0 0,-1 0 1 0 0,0-1 0 0 0,1 1-1 0 0,-1-1 1 0 0,0 1 0 0 0,0 0-1 0 0,1-1 1 0 0,-1 1-1 0 0,0 0 1 0 0,0 0 0 0 0,1 0-1 0 0,-1 0 1 0 0,0 0 0 0 0,0 0-1 0 0,0 0 1 0 0,0 0 0 0 0,1 0-1 0 0,-2 0 1 0 0,-24 2 67 0 0,14-1-25 0 0,11 0-40 0 0,0-1 0 0 0,0 0 0 0 0,0 1 1 0 0,0-1-1 0 0,0 1 0 0 0,0 0 0 0 0,0-1 1 0 0,0 1-1 0 0,0 0 0 0 0,0-1 0 0 0,0 1 1 0 0,0 0-1 0 0,0 0 0 0 0,1 0 0 0 0,-1 0 1 0 0,0 0-1 0 0,1 0 0 0 0,-1 1-2 0 0,-7 11 81 0 0,-3-3-22 0 0,1 1 3 0 0,2 2 22 0 0,-21 34 157 0 0,16-20-112 0 0,3-5 30 0 0,-1-1 0 0 0,-2 1-159 0 0,2-2 100 0 0,2 7-1 0 0,8-20-64 0 0,-2 0 0 0 0,1 0 0 0 0,-4 7-35 0 0,2-6 27 0 0,-6 13 44 0 0,8 0 21 0 0,3-11-57 0 0,0-5-11 0 0,-1 0 0 0 0,0-1 0 0 0,0 1 0 0 0,0 0 0 0 0,0 0 0 0 0,-1-1 0 0 0,1 1 0 0 0,-1 0 0 0 0,-1 2-24 0 0,1-5 1 0 0,0-1 0 0 0,0 1 0 0 0,0-1 0 0 0,1 1 0 0 0,-1-1-1 0 0,1 1 1 0 0,-1-1 0 0 0,1 1 0 0 0,0 0 0 0 0,-1-1 0 0 0,1 1 0 0 0,0 0 0 0 0,0-1 0 0 0,0 1 0 0 0,0 0 0 0 0,1 1-1 0 0,0-2 0 0 0,0 1 1 0 0,0-1 0 0 0,0 1-1 0 0,0-1 1 0 0,0 1 0 0 0,0-1-1 0 0,0 1 1 0 0,1-1 0 0 0,-1 0-1 0 0,1 0 1 0 0,-1 0 0 0 0,1 0-1 0 0,-1 0 1 0 0,1 0 0 0 0,0 0-1 0 0,1 0 0 0 0,25 12 52 0 0,-20-12-51 0 0,1 1 0 0 0,6 4-1 0 0,-13-5 0 0 0,-1 0 0 0 0,1 0 0 0 0,-1-1 0 0 0,1 1 0 0 0,-1-1 0 0 0,1 1 0 0 0,0-1 0 0 0,-1 1 0 0 0,1-1 0 0 0,0 0 0 0 0,-1 0 0 0 0,1 0 0 0 0,0 0 0 0 0,-1 0 0 0 0,1 0 0 0 0,0-1 0 0 0,-1 1 0 0 0,2-1 0 0 0,18-9 0 0 0,-13 8-32 0 0,4-1 69 0 0,-3 1-17 0 0,-3 0-35 0 0,-2 1-26 0 0,1-1-34 0 0,-1 1-20 0 0,-1-1-33 0 0,1 1-38 0 0,-1-2-43 0 0,0 1-88 0 0,-1 1-59 0 0,1-1-53 0 0,-1 0-46 0 0,3-2-561 0 0,1 0-102 0 0,5-3-783 0 0,7-2-1075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07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1 379 6992 0 0,'0'0'157'0'0,"0"0"23"0"0,0 0 12 0 0,0 3-27 0 0,2 10-131 0 0,6 3 5 0 0,-4-5 67 0 0,-3-2 228 0 0,2 2 125 0 0,2-2-196 0 0,3 6 228 0 0,1 0 4 0 0,-5-6-225 0 0,2 22 769 0 0,-2-21-743 0 0,1 0-71 0 0,0 0-55 0 0,0 0-39 0 0,7 13 95 0 0,-10-19-189 0 0,0-1 0 0 0,0 1 0 0 0,-1 0 0 0 0,1-1 1 0 0,-1 1-1 0 0,0 0 0 0 0,0 0 0 0 0,-1 0 0 0 0,1 0 1 0 0,-1 3-38 0 0,2 7 185 0 0,5 1 28 0 0,-1-5-34 0 0,-5-2-28 0 0,2 0 34 0 0,-1-4-148 0 0,6 16 87 0 0,-5-2 38 0 0,-1-7-51 0 0,4 2 9 0 0,-5-12-104 0 0,0 1 0 0 0,0-1 0 0 0,-1 1 0 0 0,1 0 0 0 0,0-1 0 0 0,0 1 0 0 0,-1 0 0 0 0,1 0 0 0 0,-1-1 1 0 0,0 1-1 0 0,0 0 0 0 0,1 0 0 0 0,-1 0-16 0 0,0 27 264 0 0,0-27-171 0 0,0-2-18 0 0,0 0-3 0 0,0 5-12 0 0,0 16-36 0 0,0-15 34 0 0,0-6 8 0 0,0 0-2 0 0,0-8-7 0 0,0 6-51 0 0,0 0 0 0 0,0 0 0 0 0,0 0 0 0 0,0 0 0 0 0,0 0 0 0 0,0 0 0 0 0,-1 0 0 0 0,1 0 0 0 0,-1 0 0 0 0,0-2-6 0 0,-1 1 1 0 0,0-1 0 0 0,1 0 0 0 0,-1 1 0 0 0,1-1 0 0 0,-1 0 0 0 0,1 0 0 0 0,1 0 0 0 0,-1 0 0 0 0,0 0 1 0 0,1-3-2 0 0,0 6 2 0 0,0-1-1 0 0,0 0 1 0 0,0 1 0 0 0,0-1 0 0 0,1 0 0 0 0,-1 1 0 0 0,1-1 0 0 0,-1 0 0 0 0,1 1 0 0 0,-1-1 0 0 0,1 1 0 0 0,0-1 0 0 0,0 1 0 0 0,0-1-2 0 0,5-10 26 0 0,-4-6-16 0 0,-3 15-10 0 0,1 0 0 0 0,0-1 0 0 0,1 1 0 0 0,-1 0 0 0 0,1-1 0 0 0,-1 1 0 0 0,1 0 1 0 0,0-1-1 0 0,10-25 0 0 0,-8 16 0 0 0,-3 11 0 0 0,0-1 0 0 0,1 1 0 0 0,-1 0 0 0 0,1 0 0 0 0,-1-1 0 0 0,1 1 0 0 0,0 0 0 0 0,0 0 0 0 0,0 0 0 0 0,1 0 0 0 0,-1 0 0 0 0,0 0 0 0 0,1 0 0 0 0,-1 0 0 0 0,1 0 0 0 0,11-10 0 0 0,-8 8 0 0 0,0-1 0 0 0,0 1 0 0 0,-1-1 0 0 0,0 0 0 0 0,0 0 0 0 0,1-2 0 0 0,-3 3 0 0 0,0 0 0 0 0,1 1 0 0 0,-1 0 0 0 0,1-1 0 0 0,0 1 0 0 0,0 0 0 0 0,0 0 0 0 0,0 0 0 0 0,0 1 0 0 0,1-1 0 0 0,-1 1 0 0 0,1 0 0 0 0,-1 0 0 0 0,1 0 0 0 0,1 0 0 0 0,26-3 0 0 0,-24 0 0 0 0,-6 4 0 0 0,-1 1 0 0 0,1-1 0 0 0,0 1 0 0 0,0-1 0 0 0,0 0 0 0 0,-1 1 0 0 0,1-1 0 0 0,0 1 0 0 0,0 0 0 0 0,0-1 0 0 0,0 1 0 0 0,0 0 0 0 0,0-1 0 0 0,0 1 0 0 0,-1 0 0 0 0,1 0 0 0 0,0 0 0 0 0,0 0 0 0 0,0 0 0 0 0,0 0 0 0 0,0 0 0 0 0,0 0 0 0 0,0 0 0 0 0,0 0 0 0 0,0 1 0 0 0,0-1 0 0 0,0 0 0 0 0,7 5 0 0 0,-7-4 1 0 0,1 0-1 0 0,-1 0 1 0 0,1 0 0 0 0,-1 0 0 0 0,1-1-1 0 0,-1 1 1 0 0,1-1 0 0 0,-1 1 0 0 0,1-1-1 0 0,0 1 1 0 0,-1-1 0 0 0,1 0-1 0 0,0 0 1 0 0,0 0-1 0 0,2 1 13 0 0,1-1 0 0 0,0 1-1 0 0,-1 0 1 0 0,1 1 0 0 0,0-1 0 0 0,-1 1-1 0 0,1 0 1 0 0,-1 0 0 0 0,0 0 0 0 0,3 2-13 0 0,17 7 43 0 0,-17-7-24 0 0,1 0 0 0 0,-1 0 1 0 0,1 0-1 0 0,-1 1 0 0 0,-1 0 1 0 0,1 1-1 0 0,-1-1 0 0 0,0 1 1 0 0,0 0-1 0 0,3 6-19 0 0,11 9 50 0 0,-12-14-18 0 0,-5-4-13 0 0,0 0-1 0 0,1 1 1 0 0,-1-1-1 0 0,0 1 1 0 0,-1-1 0 0 0,1 1-19 0 0,29 59 224 0 0,-32-61-218 0 0,1 1 0 0 0,-1-1 1 0 0,1 0-1 0 0,-1 0 1 0 0,0 0-1 0 0,0 0 0 0 0,0 0 1 0 0,0 0-1 0 0,0 0 1 0 0,0 1-7 0 0,0 11 37 0 0,3-7 16 0 0,-2-6-47 0 0,3 4 35 0 0,-4-3-23 0 0,-3 9-13 0 0,8-1-2 0 0,-2-5 4 0 0,0-1-1 0 0,-3 2 19 0 0,0 16-53 0 0,0-19-84 0 0,0 0 53 0 0,1-1 38 0 0,-1 1 45 0 0,2-2 1 0 0,-1-1-45 0 0,0 1-39 0 0,1-1-52 0 0,-1 0-108 0 0,2 1-115 0 0,-2-1 116 0 0,0 0-36 0 0,0 1-40 0 0,1 0-43 0 0,-2-1-18 0 0,0 0-52 0 0,0 0-46 0 0,0 0-41 0 0,0 0-143 0 0,0 0-39 0 0,0 0-175 0 0,0 0-468 0 0</inkml:trace>
  <inkml:trace contextRef="#ctx0" brushRef="#br0" timeOffset="329.41">1010 505 7856 0 0,'0'0'174'0'0,"-2"0"29"0"0,-2 0-130 0 0,4 0-61 0 0,-2 1 20 0 0,-4 2 43 0 0,-1 1 10 0 0,-3 2 39 0 0,8-6-119 0 0,0 1 0 0 0,0-1 0 0 0,0 1 1 0 0,-1-1-1 0 0,1 0 0 0 0,0 0 0 0 0,0 0 0 0 0,0 0 0 0 0,0 0 0 0 0,-1 0-5 0 0,-9-1 96 0 0,7 2 12 0 0,1 2 55 0 0,-1 7 234 0 0,-6-4 10 0 0,6 4-37 0 0,0-7-245 0 0,0-1-36 0 0,-1 6 25 0 0,-2 9 5 0 0,6-13-80 0 0,-5 11 68 0 0,1 5-52 0 0,3-10-36 0 0,2-7-13 0 0,0 0 0 0 0,0 1 0 0 0,1-1 0 0 0,-1 0 0 0 0,1 1 1 0 0,0-1-1 0 0,0 1 0 0 0,0-1-6 0 0,-1 20 42 0 0,-5-5-28 0 0,0 3-2 0 0,5 5 31 0 0,1 35-32 0 0,0 12-11 0 0,0-71 0 0 0,0 0 0 0 0,0-1 0 0 0,0 1 0 0 0,0 0 0 0 0,0-1 0 0 0,1 1 0 0 0,-1 0 0 0 0,1-1 0 0 0,-1 1 0 0 0,1 0 0 0 0,0-1 0 0 0,0 1 0 0 0,-1-1 0 0 0,2 1 0 0 0,4 10 0 0 0,-1 14 0 0 0,-4-24 1 0 0,-1 0 0 0 0,1-1 0 0 0,0 1 0 0 0,0-1 1 0 0,0 1-1 0 0,0-1 0 0 0,0 1 0 0 0,0-1 0 0 0,2 1-1 0 0,-3-1 2 0 0,0-1 0 0 0,1 0-1 0 0,-1 1 1 0 0,1-1 0 0 0,-1 0-1 0 0,1 1 1 0 0,0-1 0 0 0,-1 0 0 0 0,1 0-1 0 0,-1 0 1 0 0,1 0 0 0 0,-1 1-1 0 0,1-1 1 0 0,0 0 0 0 0,-1 0-1 0 0,1 0 1 0 0,-1 0 0 0 0,1 0-1 0 0,-1 0 1 0 0,1-1 0 0 0,0 1-1 0 0,-1 0 1 0 0,1 0 0 0 0,-1 0 0 0 0,1 0-1 0 0,-1-1 1 0 0,1 1 0 0 0,-1 0-1 0 0,1 0 1 0 0,-1-1 0 0 0,1 1-2 0 0,0-1 1 0 0,41-23-1 0 0,-39 21 0 0 0,1 1 0 0 0,0-1 0 0 0,-1 0 0 0 0,1-1 0 0 0,-1 1 0 0 0,0 0 0 0 0,0-1 0 0 0,0 0 0 0 0,1-3 0 0 0,1-4-10 0 0,-4 9-1 0 0,0 0 0 0 0,0 0 0 0 0,0-1 1 0 0,1 1-1 0 0,-1 0 0 0 0,0 0 0 0 0,1 0 0 0 0,0 0 0 0 0,0 0 11 0 0,5-5-55 0 0,-1 2 25 0 0,-1-1 0 0 0,1 0 0 0 0,-1-1 0 0 0,1-1 30 0 0,3-11-96 0 0,-7 8 9 0 0,-1-1-37 0 0,-1 7 77 0 0,0 1 0 0 0,1 0 0 0 0,0-1 0 0 0,0 1 0 0 0,0 0 0 0 0,2-4 47 0 0,1-3-187 0 0,-2 6 49 0 0,0-1-40 0 0,0 2 1 0 0,0-1-32 0 0,0 1-37 0 0,0-1-40 0 0,-1 1-43 0 0,1-1-45 0 0,0 0-50 0 0,-1 1-54 0 0,1-9-738 0 0,-2-6-686 0 0</inkml:trace>
  <inkml:trace contextRef="#ctx0" brushRef="#br0" timeOffset="597.31">947 95 5904 0 0,'0'-44'315'0'0,"0"25"-254"0"0,0 10-48 0 0,-2 2 36 0 0,-2 1 53 0 0,-3-1 115 0 0,7 7-217 0 0,-3-2 404 0 0,3 2 11 0 0,0 0-29 0 0,0 0-122 0 0,0 0-52 0 0,0 0-10 0 0,0 0-9 0 0,0 0-26 0 0,0 0-9 0 0,3 0-4 0 0,-2-1-142 0 0,0 1 0 0 0,0 0 1 0 0,0 0-1 0 0,0 1 1 0 0,0-1-1 0 0,0 0 0 0 0,0 0 1 0 0,0 0-1 0 0,0 1 0 0 0,0-1 1 0 0,-1 0-1 0 0,1 1 0 0 0,0-1 1 0 0,0 1-1 0 0,0-1 0 0 0,0 1 1 0 0,-1-1-1 0 0,1 1 1 0 0,0 0-1 0 0,-1-1 0 0 0,1 1 1 0 0,0 0-1 0 0,-1 0 0 0 0,1-1 1 0 0,-1 1-1 0 0,1 0-12 0 0,4 10 175 0 0,0-2-22 0 0,5 9 110 0 0,-6-5-140 0 0,-3-9-90 0 0,0 0 0 0 0,0 0 0 0 0,1 0 0 0 0,-1 0 0 0 0,1 0 0 0 0,0-1-1 0 0,0 1 1 0 0,1 0-33 0 0,0 2 26 0 0,0 0 0 0 0,-1 0-1 0 0,1 0 1 0 0,-1 0-1 0 0,-1 0 1 0 0,2 6-26 0 0,-1-3 39 0 0,0-1 0 0 0,1 1 1 0 0,0 0-1 0 0,1 0-39 0 0,13 28 310 0 0,-7-10-14 0 0,-3 6 33 0 0,6 28 100 0 0,-5-29-262 0 0,-2-4-61 0 0,-4 6 52 0 0,-2-29-111 0 0,0 1-1 0 0,1-1 1 0 0,-1 1-1 0 0,2 4-46 0 0,-1-7 28 0 0,2 10 114 0 0,0 0-1 0 0,-1 0 1 0 0,0 0 0 0 0,0 8-142 0 0,-2 46 639 0 0,0-1-71 0 0,0 34 200 0 0,0-2-96 0 0,0-95-586 0 0,0-3-4 0 0,0 0-45 0 0,0 0-42 0 0,0 0-42 0 0,0 0-76 0 0,0 0-134 0 0,0 0-20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04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6880 0 0,'0'0'157'0'0,"0"0"23"0"0,0 0 11 0 0,0-3-31 0 0,0-3-127 0 0,3 2 65 0 0,1 2 82 0 0,2 1 98 0 0,-4 1 335 0 0,-2 0 25 0 0,0 0-33 0 0,0 0-145 0 0,0 0-63 0 0,3 0-11 0 0,2 0-191 0 0,6 0 228 0 0,-6 0-272 0 0,-2 0-57 0 0,-1 0-87 0 0,-2 0-3 0 0,0 0 0 0 0,0 0 0 0 0,1 0 0 0 0,-1 0 0 0 0,0 0 0 0 0,0 0 0 0 0,0 0 0 0 0,0 0 0 0 0,0 0 0 0 0,0 0 0 0 0,0 0 0 0 0,0 0 0 0 0,0 0 0 0 0,0 0 0 0 0,1 0 0 0 0,-1 0-1 0 0,0 0 1 0 0,0 0 0 0 0,0 0 0 0 0,0 0 0 0 0,0 0 0 0 0,0 0 0 0 0,0 0 0 0 0,0 0 0 0 0,0 0 0 0 0,0 0 0 0 0,0 0 0 0 0,1 0 0 0 0,-1 0 0 0 0,0 0 0 0 0,0 0 0 0 0,0 1 0 0 0,0-1 0 0 0,0 0 0 0 0,0 0 0 0 0,0 0 0 0 0,0 0 0 0 0,0 0-1 0 0,0 0 1 0 0,0 0 0 0 0,0 0 0 0 0,0 0 0 0 0,0 0 0 0 0,0 0 0 0 0,0 1 0 0 0,0-1 0 0 0,0 0 0 0 0,0 0 0 0 0,0 0 0 0 0,0 0 0 0 0,0 0 0 0 0,0 0 0 0 0,0 0 0 0 0,0 0 0 0 0,0 0 0 0 0,0 0 0 0 0,0 1-4 0 0,2 6 140 0 0,2-3-35 0 0,3 0-36 0 0,-2 7-10 0 0,2-6-43 0 0,-2-2 18 0 0,-4 5 48 0 0,2-3 145 0 0,3 3-57 0 0,10 20 335 0 0,-12-20-373 0 0,-4-7-130 0 0,4 10 151 0 0,-3 2-36 0 0,-2 13 37 0 0,0-16-95 0 0,1-8-44 0 0,0 0 1 0 0,0-1 0 0 0,0 1 0 0 0,0 0 0 0 0,1-1 0 0 0,-1 1 0 0 0,1 0-1 0 0,-1-1 1 0 0,1 1 0 0 0,-1-1 0 0 0,1 1 0 0 0,0-1 0 0 0,0 1 0 0 0,0-1-16 0 0,5 12 124 0 0,-5-8-75 0 0,0 0 0 0 0,0 0 0 0 0,-1 0 0 0 0,0 1-1 0 0,0 1-48 0 0,2 18 186 0 0,4-10-42 0 0,-5-12-114 0 0,1 0-1 0 0,-1 1 0 0 0,0-1 0 0 0,0 1 1 0 0,-1-1-1 0 0,1 1 0 0 0,-1-1 0 0 0,0 1 1 0 0,1 0-30 0 0,-2 24 176 0 0,1 14 52 0 0,3-4-56 0 0,3-15-46 0 0,-4-17-74 0 0,0 1-1 0 0,-1-1 1 0 0,0 0-1 0 0,0 0 1 0 0,-1 5-52 0 0,0 69 410 0 0,0 15-25 0 0,0 122 419 0 0,3-212-724 0 0,7 6 0 0 0,-7-6 0 0 0,-3 6-2 0 0,0-9-47 0 0,0-2-38 0 0,0 0-53 0 0,0 0-42 0 0,0 0-154 0 0,0 0-28 0 0,0 0 93 0 0,0 0 9 0 0,0 0-72 0 0,-3 0-225 0 0,3 0 419 0 0,-1 0 0 0 0,0 0 1 0 0,1 0-1 0 0,-1 0 0 0 0,0 0 0 0 0,1 0 1 0 0,-1 0-1 0 0,0 0 0 0 0,1-1 1 0 0,-1 1-1 0 0,0 0 0 0 0,1 0 0 0 0,-1-1 1 0 0,1 1-1 0 0,-1 0 60 0 0,0-1-66 0 0,1 0 0 0 0,0 0 0 0 0,-1 1-1 0 0,1-1 1 0 0,0 0 0 0 0,0 0 0 0 0,-1 0 0 0 0,1 0 0 0 0,0 1 0 0 0,0-1 0 0 0,0 0 0 0 0,0 0 0 0 0,0 0 0 0 0,0-1 66 0 0</inkml:trace>
  <inkml:trace contextRef="#ctx0" brushRef="#br0" timeOffset="431.05">1 95 5960 0 0,'0'0'132'0'0,"0"0"17"0"0,0 0 12 0 0,0 0-40 0 0,0 0 14 0 0,0 0 71 0 0,0 0 195 0 0,0 0 362 0 0,0 0 33 0 0,0 0-36 0 0,0 0-505 0 0,0 0 82 0 0,0 0 183 0 0,0 0-10 0 0,0 0-217 0 0,0 0-130 0 0,0 0-41 0 0,0 0 4 0 0,0 0 33 0 0,0 0-20 0 0,2 0 27 0 0,-1 0-180 0 0,0 0 32 0 0,1 0 53 0 0,1 0 39 0 0,14-1 561 0 0,-12-1-532 0 0,3-3 30 0 0,2-1 24 0 0,4 4-42 0 0,-7 2-88 0 0,-5 0-44 0 0,0 0-1 0 0,0 0 0 0 0,0 0 0 0 0,1 0 0 0 0,-1 0 1 0 0,0 0-1 0 0,0-1 0 0 0,0 1 0 0 0,0-1 1 0 0,1 0-19 0 0,16-9 116 0 0,7 4 17 0 0,-5-4 10 0 0,8 5 1 0 0,2-6-8 0 0,1 6-32 0 0,-16 0-56 0 0,-9 3-26 0 0,-1 0 1 0 0,1 1 0 0 0,0 0-1 0 0,-1 0 1 0 0,1 0 0 0 0,0 1-23 0 0,25 0 66 0 0,-3 0-44 0 0,-27 0-22 0 0,1-1 0 0 0,0 1 0 0 0,0-1 0 0 0,0 1 0 0 0,0-1 0 0 0,0 0 0 0 0,-1 0 0 0 0,1 0 0 0 0,0 0 0 0 0,1-1 0 0 0,-3 1 0 0 0,0 0 0 0 0,1 1 0 0 0,-1-1 0 0 0,1 0 0 0 0,-1 1 0 0 0,1-1 0 0 0,-1 1 0 0 0,1 0 0 0 0,-1-1 0 0 0,1 1 0 0 0,-1 0 0 0 0,1 0 0 0 0,-1 0 0 0 0,1 0 0 0 0,0 0 0 0 0,-1 0 0 0 0,1 0 0 0 0,-1 1 0 0 0,2 0 0 0 0,10 5-25 0 0,-12-5 15 0 0,1 0 0 0 0,-1-1 0 0 0,0 1-1 0 0,1 0 1 0 0,-1-1 0 0 0,1 1 0 0 0,-1-1 0 0 0,1 1 0 0 0,-1-1 0 0 0,1 0 0 0 0,0 0 0 0 0,-1 1 0 0 0,1-1 10 0 0,0 0 23 0 0,0 0-34 0 0,0 0-36 0 0,0 0-37 0 0,0 0-37 0 0,0 0-38 0 0,0 0-39 0 0,0 0-40 0 0,0 0-41 0 0,0 0-41 0 0,-1 0-41 0 0,1 0-44 0 0,0 0-43 0 0,-1 0-44 0 0,1 0-45 0 0,-1 0-46 0 0,1 0-1221 0 0,-2 0-1024 0 0</inkml:trace>
  <inkml:trace contextRef="#ctx0" brushRef="#br0" timeOffset="799.83">79 536 6880 0 0,'0'0'157'0'0,"0"0"23"0"0,0 0 11 0 0,3 0-31 0 0,0 0-133 0 0,13 0-18 0 0,-12-1 25 0 0,-1 0 42 0 0,0-3 74 0 0,-1 1 44 0 0,0 0 92 0 0,-2 3-249 0 0,1-1 0 0 0,-1 1-1 0 0,1-1 1 0 0,-1 1 0 0 0,1 0 0 0 0,-1 0 0 0 0,1-1 0 0 0,-1 1 0 0 0,1 0 0 0 0,0 0 0 0 0,-1 0 0 0 0,1-1 0 0 0,-1 1 0 0 0,1 0 0 0 0,0 0 0 0 0,-1 0 0 0 0,1 0 0 0 0,-1 0-1 0 0,1 0 1 0 0,0 0-37 0 0,2 0 145 0 0,0 0 36 0 0,2-1 178 0 0,3-3 542 0 0,-5 2-669 0 0,-1 1-47 0 0,0 0-81 0 0,0-1-47 0 0,-1 1-54 0 0,1 0-63 0 0,10-2 373 0 0,-4 2-151 0 0,0 1-38 0 0,6-1 136 0 0,-3-9 137 0 0,-2 8-265 0 0,3 2 33 0 0,7 0 93 0 0,1-4 62 0 0,-12 2-251 0 0,-2-1-8 0 0,0 1-1 0 0,0 1 1 0 0,1-1 0 0 0,-1 1 0 0 0,0 0-1 0 0,1 1 1 0 0,4-1-61 0 0,-7 1 17 0 0,0 0-1 0 0,0-1 0 0 0,0 0 0 0 0,0 0 1 0 0,0 0-1 0 0,0 0 0 0 0,0 0 0 0 0,-1-1 1 0 0,1 0-1 0 0,2-1-16 0 0,-2 2 2 0 0,1 0 1 0 0,-1 0 0 0 0,0 0-1 0 0,1 1 1 0 0,-1-1-1 0 0,0 1 1 0 0,1 0-1 0 0,-1 1 1 0 0,4 0-3 0 0,8-1 26 0 0,-9 0-103 0 0,9 0 47 0 0,-11 0-15 0 0,0 0-52 0 0,-1 0-13 0 0,0 0-44 0 0,-1 0-49 0 0,1 0-58 0 0,-1 0-187 0 0,0 1-117 0 0,-1-1 77 0 0,0 0-44 0 0,1 2-626 0 0,-1 2-494 0 0,-2 5-938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42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32 6392 0 0,'0'0'141'0'0,"0"0"23"0"0,0 0 12 0 0,-3 0-24 0 0,-3 0-121 0 0,2 3 42 0 0,2 1 59 0 0,1 2 71 0 0,1-4 237 0 0,1-1-229 0 0,-1 0-46 0 0,0 0-40 0 0,0 1-34 0 0,-1 0 7 0 0,-1 5-16 0 0,1-5 22 0 0,-9 11 206 0 0,7-10-119 0 0,2 0-70 0 0,0 0-43 0 0,1 1-41 0 0,0-1-8 0 0,0 0 31 0 0,-5 5 61 0 0,-1 2 49 0 0,3 3 46 0 0,2-2-38 0 0,-5 1 26 0 0,-1 1 11 0 0,6 1-29 0 0,0-6-108 0 0,0-1 1 0 0,0 1 0 0 0,0-1 0 0 0,-3 6-79 0 0,2-5 77 0 0,0 0 0 0 0,0 1 0 0 0,1-1 1 0 0,0 8-78 0 0,0-7 63 0 0,0 0 1 0 0,0-1-1 0 0,-1 1 1 0 0,0-1-1 0 0,-1 1 1 0 0,0-1-1 0 0,-1 2-63 0 0,-8 28 212 0 0,7-15-62 0 0,2-5 9 0 0,-1-1 1 0 0,-2 7-160 0 0,2-13 88 0 0,0 1 1 0 0,2 0-1 0 0,-1 1 1 0 0,2-1-1 0 0,0 0 1 0 0,0 10-89 0 0,-2 18 242 0 0,2-34-184 0 0,-1 0 0 0 0,1 0 0 0 0,-1-1 1 0 0,0 1-1 0 0,-3 4-58 0 0,-5 18 176 0 0,5-3-44 0 0,2-4-29 0 0,-8 2 89 0 0,6 6 0 0 0,0-12-94 0 0,3-10-42 0 0,0-1-1 0 0,1 1 1 0 0,-1 0-1 0 0,1 0 1 0 0,1 3-56 0 0,0 0 94 0 0,0-8-70 0 0,0 0 0 0 0,0 0 0 0 0,0 0 0 0 0,0 0 0 0 0,0 0-1 0 0,0 0 1 0 0,-1 0 0 0 0,1 0 0 0 0,-1 0 0 0 0,1 0 0 0 0,-1 0-24 0 0,-4 6 67 0 0,4-7-55 0 0,0 1 0 0 0,0-1 0 0 0,0 1 0 0 0,1-1 0 0 0,-1 1 0 0 0,0-1 0 0 0,1 1 0 0 0,-1-1 0 0 0,1 1 0 0 0,0 0 0 0 0,-1-1 0 0 0,1 1 0 0 0,0 0 0 0 0,0-1-12 0 0,-2 10 76 0 0,-4 1-9 0 0,0 2 3 0 0,4-1 11 0 0,2-12-76 0 0,0 0 1 0 0,0 0-1 0 0,0-1 0 0 0,0 1 0 0 0,0 0 1 0 0,0-1-1 0 0,0 1 0 0 0,0 0 0 0 0,-1-1 1 0 0,1 1-1 0 0,0 0 0 0 0,0-1 0 0 0,-1 1 1 0 0,1-1-1 0 0,-1 1-5 0 0,-5 1 30 0 0,2-1-41 0 0,2-1-42 0 0,1 0-81 0 0,-1 0-146 0 0,-2 0 143 0 0,1 0-41 0 0,1 0-69 0 0,1 0 81 0 0,0 0-34 0 0,0 0-37 0 0,1 0-34 0 0,-1 0-363 0 0,1 0 89 0 0,0 0-47 0 0,0 0-693 0 0,0 0-545 0 0,0 0-1037 0 0</inkml:trace>
  <inkml:trace contextRef="#ctx0" brushRef="#br0" timeOffset="437.7">158 0 6072 0 0,'0'0'133'0'0,"0"0"23"0"0,0 0 12 0 0,3 0-23 0 0,10 3-115 0 0,-4 3-12 0 0,-5-2 49 0 0,-2-2 72 0 0,-1-1 159 0 0,-1 1 269 0 0,0-1-530 0 0,0 0 0 0 0,0-1 0 0 0,0 1 0 0 0,0 0 0 0 0,1-1 0 0 0,-1 1 0 0 0,0 0 0 0 0,0-1-1 0 0,1 1 1 0 0,-1-1 0 0 0,0 1 0 0 0,1-1 0 0 0,-1 1 0 0 0,1-1 0 0 0,-1 1 0 0 0,0-1 0 0 0,1 1 0 0 0,-1-1 0 0 0,1 1 0 0 0,0-1 0 0 0,-1 1-37 0 0,10 4 433 0 0,-4-1-206 0 0,0 1-70 0 0,-4-3 239 0 0,1 1-10 0 0,10 7-14 0 0,0-4-52 0 0,-7 4-28 0 0,5-3-19 0 0,-10-7-254 0 0,0 1-1 0 0,0-1 0 0 0,0 0 0 0 0,0 1 0 0 0,0 0 0 0 0,0-1 0 0 0,0 1 1 0 0,0-1-1 0 0,0 1 0 0 0,-1 0 0 0 0,1 0 0 0 0,0 0 0 0 0,0 0 0 0 0,-1-1 1 0 0,1 1-1 0 0,0 1-18 0 0,4 9 212 0 0,-2-3 7 0 0,0-4-102 0 0,0-1-59 0 0,1 0-52 0 0,1-1 45 0 0,-4-2-38 0 0,0 0 0 0 0,-1 1-1 0 0,1-1 1 0 0,-1 0 0 0 0,1 1 0 0 0,0-1-1 0 0,-1 0 1 0 0,1 1 0 0 0,-1-1 0 0 0,1 1-1 0 0,-1-1 1 0 0,1 1 0 0 0,-1-1 0 0 0,1 1-1 0 0,-1-1 1 0 0,0 1 0 0 0,1 0 0 0 0,-1-1-1 0 0,0 1 1 0 0,1-1 0 0 0,-1 1-1 0 0,0 0-12 0 0,3 4 51 0 0,-1-2-10 0 0,0 1 0 0 0,1-1 1 0 0,-1 0-1 0 0,1 0 0 0 0,0 0 0 0 0,0 0 0 0 0,0 0-41 0 0,2 1 68 0 0,-1 0-1 0 0,0 1 1 0 0,0-1 0 0 0,2 4-68 0 0,2 10 129 0 0,-2-3 12 0 0,1-1 24 0 0,-1-6-98 0 0,-3-5-35 0 0,0 1-1 0 0,-1-1 0 0 0,0 1 0 0 0,1 0 1 0 0,-1 2-32 0 0,6 25 182 0 0,-3-9-5 0 0,4 1 78 0 0,12 18 298 0 0,-5-14-227 0 0,-4-6-111 0 0,-1-2-73 0 0,6 15 39 0 0,0 13-44 0 0,0 0-41 0 0,0-12 14 0 0,-4-15-35 0 0,13 23 135 0 0,-22-36-141 0 0,0 1 0 0 0,0 0 0 0 0,-1 0 0 0 0,1 6-69 0 0,-2-4 68 0 0,4 11 72 0 0,5-5-22 0 0,-5-8-50 0 0,-2-1 9 0 0,0 1 20 0 0,0 3 39 0 0,-1-2-42 0 0,1 0-1 0 0,0 0 1 0 0,0-1-1 0 0,1 0 0 0 0,1 3-93 0 0,13 11 269 0 0,-16-17-187 0 0,1-1-1 0 0,-1 1 1 0 0,0 0-1 0 0,0 0 0 0 0,0 0 1 0 0,-1 0-1 0 0,1 3-81 0 0,7 12 222 0 0,-4-11-151 0 0,1-1-38 0 0,6 8 63 0 0,-10-3-1 0 0,-3-10-7 0 0,0-3-4 0 0,0 0 9 0 0,0 0 3 0 0,0 0 0 0 0,0 0-37 0 0,0 0-81 0 0,0 0-55 0 0,0 0-92 0 0,0 0-14 0 0,-2 1-147 0 0,0-1 101 0 0,-1 0 81 0 0,-3-1-120 0 0,4 1 142 0 0,1 0-41 0 0,-2 0-143 0 0,-1 0 49 0 0,-5 0-350 0 0,6 0 358 0 0,0 0-51 0 0,0 0 1 0 0,1-1-55 0 0,0 0-65 0 0,-1 0-73 0 0,2 0 86 0 0,-1 0-46 0 0,1 0-41 0 0,-1 0-36 0 0,0-1-147 0 0,0 1-36 0 0,-3-5-1556 0 0</inkml:trace>
  <inkml:trace contextRef="#ctx0" brushRef="#br0" timeOffset="687.15">95 647 9384 0 0,'0'0'208'0'0,"0"0"33"0"0,0 0 16 0 0,1-1-106 0 0,1-1-78 0 0,-2 2-64 0 0,9-7 38 0 0,-8 6-48 0 0,1 0 0 0 0,-1 0 0 0 0,1 1 1 0 0,0-1-1 0 0,-1 0 0 0 0,1 1 0 0 0,0 0 0 0 0,-1-1 0 0 0,1 1 0 0 0,0 0 1 0 0,0 0-1 0 0,0 0 1 0 0,23-3 64 0 0,-12-1 19 0 0,0 0 34 0 0,0 0 27 0 0,0 1 33 0 0,50-24 1087 0 0,-55 25-1105 0 0,6-1 152 0 0,-4-1-135 0 0,-1 1-58 0 0,2-3-34 0 0,2 1-29 0 0,-1 1 1 0 0,1 1-1 0 0,-1 0 0 0 0,5 0-55 0 0,37-11 112 0 0,-36 9-160 0 0,26-6 122 0 0,-30 8-106 0 0,-1 0-72 0 0,-3 1-29 0 0,-1 1-61 0 0,1-1-69 0 0,-2 0-79 0 0,-3 2 47 0 0,0-1-46 0 0,0 1-42 0 0,-1-1-36 0 0,2 1-125 0 0,0 0-36 0 0,11 0-1286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8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32 3392 0 0,'0'0'76'0'0,"0"-3"16"0"0,0 3-87 0 0,0-1 0 0 0,0 1 0 0 0,0-1 0 0 0,0 1 0 0 0,0-1 0 0 0,0 0 1 0 0,0 1-1 0 0,0-1 0 0 0,-1 1 0 0 0,1-1 0 0 0,0 1 0 0 0,0-1 0 0 0,0 1 0 0 0,-1-1 0 0 0,1 1 0 0 0,0 0 0 0 0,0-1 0 0 0,-1 1 1 0 0,1-1-6 0 0,-1 1 5 0 0,0-1 1 0 0,0 1 0 0 0,0-1-1 0 0,0 1 1 0 0,0 0 0 0 0,0-1-1 0 0,0 1 1 0 0,0 0 0 0 0,0 0-1 0 0,0 0 1 0 0,0 0 0 0 0,0 0-1 0 0,0 0 1 0 0,-1 0-6 0 0,-2 0 3 0 0,1 0 0 0 0,-1 0 0 0 0,0-1 1 0 0,0 1-1 0 0,-3-2-3 0 0,1 0 26 0 0,-1-2-46 0 0,1 1 43 0 0,1 1 83 0 0,-1 1 73 0 0,-1 0 107 0 0,-3 1 35 0 0,7 0-10 0 0,0 0-66 0 0,3 0-231 0 0,-1 0 0 0 0,0 0 0 0 0,1 1 0 0 0,-1-1 0 0 0,1 0 0 0 0,-1 0 0 0 0,0 0 0 0 0,1 1 0 0 0,-1-1 0 0 0,0 0 0 0 0,1 0 0 0 0,-1 1 0 0 0,1-1 0 0 0,-1 1 0 0 0,1-1 0 0 0,-1 0 0 0 0,1 1 0 0 0,-1-1 0 0 0,1 1 1 0 0,-1-1-1 0 0,1 1 0 0 0,0-1 0 0 0,-1 1-14 0 0,1 0 13 0 0,0-1 1 0 0,-1 1 0 0 0,1-1-1 0 0,-1 1 1 0 0,1-1 0 0 0,-1 1-1 0 0,1-1 1 0 0,-1 1 0 0 0,1-1-1 0 0,-1 1 1 0 0,1-1 0 0 0,-1 0 0 0 0,1 1-1 0 0,-1-1 1 0 0,1 0 0 0 0,-1 0-1 0 0,0 0 1 0 0,1 1 0 0 0,-1-1-1 0 0,0 0 1 0 0,1 0 0 0 0,-1 0-1 0 0,0 0-13 0 0,-4 3 223 0 0,-9 7 23 0 0,2-7-29 0 0,6-1 31 0 0,-7 9 68 0 0,0-6 32 0 0,8 6 4 0 0,-8-6 17 0 0,-7 10 167 0 0,16-11-362 0 0,0 0 0 0 0,0 0 0 0 0,0 1 1 0 0,1-1-1 0 0,-3 5-174 0 0,1 1 319 0 0,1-1-91 0 0,-5 3-7 0 0,1-5-105 0 0,6-5-79 0 0,0 0-1 0 0,-1 0 0 0 0,1 0 1 0 0,0 1-1 0 0,0-1 0 0 0,0 1 1 0 0,1-1-1 0 0,-1 1 0 0 0,1-1 1 0 0,-1 2-37 0 0,-4 23 225 0 0,0-14-93 0 0,5-12-112 0 0,0 1 0 0 0,0-1 0 0 0,1 0 0 0 0,-1 1-1 0 0,0-1 1 0 0,1 1 0 0 0,-1-1 0 0 0,1 1-1 0 0,0 0 1 0 0,0-1 0 0 0,-1 1 0 0 0,1-1-1 0 0,0 1-19 0 0,0 8 128 0 0,0-6-50 0 0,0 3 55 0 0,3 17-92 0 0,4-11-69 0 0,2-3 81 0 0,6-3 90 0 0,-12-5-91 0 0,1-2 0 0 0,-1 1 1 0 0,1 0-1 0 0,-1-1 0 0 0,1 1 0 0 0,0-1-52 0 0,23-3 332 0 0,-11-1-154 0 0,-4-1-83 0 0,-2 0-69 0 0,26-18 4 0 0,-22 15-30 0 0,0 0 0 0 0,-1-2 0 0 0,-1 1 0 0 0,12-12 0 0 0,-6 4-20 0 0,11-10-27 0 0,-16 8 63 0 0,-8 9 21 0 0,-4 7-32 0 0,0 1 0 0 0,0 0 0 0 0,0 0-1 0 0,1-1 1 0 0,-1 1 0 0 0,1 0-1 0 0,-1 0 1 0 0,1 0 0 0 0,0 1-5 0 0,3-4 20 0 0,-4 4-18 0 0,0 0 0 0 0,-1 1 0 0 0,1-1 0 0 0,0 1 1 0 0,-1-1-1 0 0,1 0 0 0 0,-1 1 0 0 0,1-1 0 0 0,-1 0 0 0 0,1 1 0 0 0,-1-1 0 0 0,0 0 0 0 0,1 0 1 0 0,-1 0-3 0 0,3-28 69 0 0,-4 29-70 0 0,1 0 0 0 0,0 0 0 0 0,0 0 0 0 0,0-1 1 0 0,0 1-1 0 0,0 0 0 0 0,0 0 0 0 0,0 0 0 0 0,0 0 1 0 0,0 0-1 0 0,0 0 0 0 0,0 0 0 0 0,0 0 0 0 0,0 0 1 0 0,0 0-1 0 0,0-1 0 0 0,0 1 0 0 0,0 0 1 0 0,0 0-1 0 0,0 0 0 0 0,0 0 0 0 0,1 0 0 0 0,-1 0 1 0 0,0 0-1 0 0,0 0 0 0 0,0 0 0 0 0,0 0 0 0 0,0 0 1 0 0,0-1-1 0 0,0 1 0 0 0,0 0 0 0 0,0 0 0 0 0,0 0 1 0 0,0 0-1 0 0,0 0 0 0 0,0 0 0 0 0,0 0 0 0 0,1 0 1 0 0,-1 0-1 0 0,0 0 0 0 0,0 0 0 0 0,0 0 0 0 0,0 0 1 0 0,0 0-1 0 0,0 0 0 0 0,0 0 0 0 0,0 0 0 0 0,0 0 1 0 0,0 0-1 0 0,0 0 0 0 0,1 0 0 0 0,-1 0 0 0 0,0 0 1 0 0,0 0-1 0 0,0 0 0 0 0,0 0 0 0 0,0 0 1 0 0,1 0-1 0 0,-1 0 1 0 0,1 0-1 0 0,-1 0 0 0 0,1 0 0 0 0,-1 0 0 0 0,1 0 0 0 0,-1 0 0 0 0,1 0 1 0 0,-1 0-1 0 0,1 0 0 0 0,-1 1 0 0 0,1-1 0 0 0,-1 0 0 0 0,1 0 0 0 0,-1 0 1 0 0,1 1-1 0 0,-1-1 0 0 0,0 0 0 0 0,1 1 0 0 0,-1-1 0 0 0,1 0 0 0 0,-1 1 1 0 0,0-1-1 0 0,1 0 0 0 0,-1 1 0 0 0,0-1 0 0 0,0 1 0 0 0,1-1 0 0 0,-1 1 1 0 0,0-1-1 0 0,0 0 0 0 0,1 1 0 0 0,-1-1 0 0 0,0 1 0 0 0,0-1 0 0 0,0 1 1 0 0,0-1-1 0 0,0 1 0 0 0,0-1 0 0 0,0 1 0 0 0,0 0 0 0 0,0-1 0 0 0,0 1 1 0 0,0-1-1 0 0,0 1 0 0 0,0-1 0 0 0,0 1 0 0 0,-1-1 1 0 0,0 5-21 0 0,0-1-1 0 0,-1 1 1 0 0,0-1 0 0 0,0 0-1 0 0,-1 2 22 0 0,1-2-18 0 0,2-3 14 0 0,-1 0 0 0 0,1 0 0 0 0,0 0 1 0 0,0 0-1 0 0,0 0 0 0 0,0 0 0 0 0,0 0 0 0 0,0 0 1 0 0,0 0-1 0 0,0 1 0 0 0,0-1 0 0 0,0 0 1 0 0,0 0-1 0 0,1 0 0 0 0,-1 0 0 0 0,0 0 1 0 0,1 0-1 0 0,-1 0 0 0 0,1 0 0 0 0,-1 0 0 0 0,1 0 1 0 0,0 0-1 0 0,-1 0 0 0 0,1 0 4 0 0,0 0-3 0 0,0 1-1 0 0,0-1 1 0 0,0 1-1 0 0,0 0 1 0 0,0-1 0 0 0,-1 1-1 0 0,1 0 1 0 0,-1-1-1 0 0,1 1 1 0 0,-1 0 0 0 0,0 1 3 0 0,0-2 0 0 0,0 1 0 0 0,0 0 0 0 0,-1-1 0 0 0,1 1 0 0 0,0 0 0 0 0,-1-1 0 0 0,0 1 0 0 0,1-1 0 0 0,-1 1 0 0 0,0 0 0 0 0,0-1 0 0 0,0 1 0 0 0,1-1 0 0 0,-1 0 0 0 0,1 1 0 0 0,-1-1 0 0 0,1 1 0 0 0,-1-1 0 0 0,1 0 0 0 0,0 1 0 0 0,0 0 0 0 0,5 19-36 0 0,11 14-74 0 0,-14-31 96 0 0,1 12-63 0 0,-3-15 70 0 0,0 0-1 0 0,0 0 0 0 0,0-1 0 0 0,0 1 0 0 0,0 0 1 0 0,0 0-1 0 0,0 0 0 0 0,0 0 0 0 0,0 0 0 0 0,1-1 1 0 0,-1 1-1 0 0,0 0 0 0 0,1 0 0 0 0,-1-1 0 0 0,1 1 8 0 0,12 5-253 0 0,0 4-60 0 0,-10-7-7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9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7632 0 0,'0'0'166'0'0,"0"0"29"0"0,3 2 14 0 0,5 9-66 0 0,-4 1-79 0 0,-3 17-51 0 0,-1-20-11 0 0,0-7-2 0 0,0-1 1 0 0,1 1-1 0 0,-1 0 0 0 0,0 0 1 0 0,1-1-1 0 0,-1 1 0 0 0,1 0 1 0 0,0-1-1 0 0,-1 1 1 0 0,1 0-1 0 0,0-1 0 0 0,0 1 1 0 0,0-1-1 0 0,2 4 45 0 0,-1 1 54 0 0,0 0 74 0 0,-1 1 91 0 0,-1 2 57 0 0,2-2-85 0 0,0 0-36 0 0,2 2 7 0 0,0-1-2 0 0,-2-1-8 0 0,-1 0 36 0 0,0 2 83 0 0,0 2 4 0 0,2-5-180 0 0,1 1 30 0 0,2 5 102 0 0,-5-1-21 0 0,-1 3 91 0 0,0-12-18 0 0,0-2-4 0 0,0 3 0 0 0,0 23 285 0 0,0-23-330 0 0,0-3-3 0 0,0 0-15 0 0,0 0-62 0 0,0 0-31 0 0,0 0-4 0 0,0 0-11 0 0,0-3-46 0 0,0 0-76 0 0,0 1-16 0 0,0 0 0 0 0,0 0 0 0 0,0 0 0 0 0,0 1 0 0 0,0-1 0 0 0,0 0 0 0 0,1 0 0 0 0,-1 0 0 0 0,0 1 0 0 0,1-1 0 0 0,0-1-11 0 0,3 1 26 0 0,3-4 8 0 0,-2-20-22 0 0,-4 23-9 0 0,0 0 0 0 0,0 1 0 0 0,0-1 0 0 0,1 1 0 0 0,-1-1 0 0 0,1 1 0 0 0,0 0 0 0 0,0 0 0 0 0,0 0 0 0 0,0 0 0 0 0,0 0 0 0 0,0 0 0 0 0,0 0 0 0 0,1 0 0 0 0,-1 1 0 0 0,0-1 0 0 0,1 1 0 0 0,0 0 0 0 0,-1 0 0 0 0,2-1-3 0 0,1 0 1 0 0,0 0-1 0 0,0-1 1 0 0,-1 0-1 0 0,1 0 1 0 0,-1 0 0 0 0,2-2-1 0 0,1-3 0 0 0,-5 6 0 0 0,0 0 0 0 0,0-1 0 0 0,0 1 0 0 0,1 0 0 0 0,-1 0 0 0 0,0 0 0 0 0,1 1 0 0 0,0-1 0 0 0,-1 1 0 0 0,2-1 0 0 0,23-4-12 0 0,-14 0-21 0 0,-12 5 31 0 0,0 0 0 0 0,1 1 0 0 0,-1-1 0 0 0,1 0 0 0 0,-1 1-1 0 0,1-1 1 0 0,-1 1 0 0 0,1-1 0 0 0,-1 1 0 0 0,1 0 0 0 0,0-1 0 0 0,-1 1 0 0 0,1 0 2 0 0,5 0 0 0 0,-5 0 0 0 0,0 0 0 0 0,0 0 0 0 0,1 0 0 0 0,-1 0 0 0 0,0 0 0 0 0,0 0 0 0 0,0 1 0 0 0,0-1 0 0 0,0 1 0 0 0,1 0 0 0 0,3 2 1 0 0,16 8-10 0 0,-2 4-37 0 0,4 8 34 0 0,-22-20 14 0 0,1 2-2 0 0,2 27 0 0 0,0-24-1 0 0,1 4 0 0 0,-4-1-28 0 0,-2-3-31 0 0,0-6 35 0 0,-1 0-1 0 0,1 0 1 0 0,0 0 0 0 0,0 0-1 0 0,1 1 1 0 0,-1-1 0 0 0,0 0-1 0 0,1 0 1 0 0,0 0 0 0 0,0 1 25 0 0,2 2-37 0 0,-1-1-71 0 0,-1-2-40 0 0,1 0-77 0 0,-1 1-93 0 0,0-1-108 0 0,0 0 167 0 0,-1-1-33 0 0,1 0-35 0 0,-1 1-37 0 0,0-1-39 0 0,1 0-41 0 0,-1 1-44 0 0,0-1-44 0 0,0 1-1311 0 0,0-1-1047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9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81 443 7256 0 0,'0'0'165'0'0,"0"0"22"0"0,0 0 7 0 0,-2 2-23 0 0,-2 1-137 0 0,3-1-25 0 0,-10 22-17 0 0,5-13 59 0 0,1 0 89 0 0,-2 1 117 0 0,-3 8 236 0 0,-1 0 53 0 0,4-6-237 0 0,1-3-119 0 0,0 0-90 0 0,2 6 173 0 0,4 12 21 0 0,1-9-91 0 0,-1-20-203 0 0,0 1 5 0 0,0 0 1 0 0,0-1 0 0 0,0 1 0 0 0,0 0 0 0 0,0-1-1 0 0,1 1 1 0 0,-1 0 0 0 0,0-1 0 0 0,0 1-1 0 0,0 0 1 0 0,1-1 0 0 0,-1 1 0 0 0,0 0 0 0 0,1-1-1 0 0,-1 1-5 0 0,13 4 68 0 0,0 6-41 0 0,-10-9 46 0 0,-1-4 42 0 0,13-9 20 0 0,-1 8-15 0 0,-12 3-108 0 0,0 0 1 0 0,-1 0 0 0 0,1 0-1 0 0,0-1 1 0 0,-1 1 0 0 0,1-1-1 0 0,0 1 1 0 0,-1-1 0 0 0,1 1-1 0 0,-1-1 1 0 0,1 0 0 0 0,-1 0-1 0 0,0 0 1 0 0,1 0-13 0 0,6-4 45 0 0,9-3 71 0 0,5-2-22 0 0,-1-3-43 0 0,-18 11-51 0 0,0 0 1 0 0,1-1-1 0 0,-1 1 1 0 0,0-1-1 0 0,-1 0 1 0 0,1 0-1 0 0,0 0 1 0 0,-1-1-1 0 0,0 1 1 0 0,2-4-1 0 0,0-2-19 0 0,0 0 0 0 0,-1-1 0 0 0,2-5 19 0 0,0-2-15 0 0,1 2 19 0 0,0-4-6 0 0,-5 3-32 0 0,-1-13-106 0 0,0-43-323 0 0,0 49 366 0 0,2-6-66 0 0,5-10-20 0 0,-4 27 103 0 0,-1 0 0 0 0,0 0 0 0 0,-1-5 80 0 0,-1 9-56 0 0,0 0 0 0 0,-1 1 0 0 0,0-1 0 0 0,-1-3 56 0 0,-2-7-71 0 0,1 8 18 0 0,1 0 1 0 0,1 0-1 0 0,-1 0 0 0 0,1-8 53 0 0,1-42-235 0 0,0 57 233 0 0,0-1 0 0 0,0 1 0 0 0,-1 0 0 0 0,1 0 0 0 0,-1 0 0 0 0,0 0 0 0 0,1 0 0 0 0,-1 0 0 0 0,-1 0 0 0 0,1 0 0 0 0,0 0 0 0 0,-1 0 2 0 0,-1-2-8 0 0,3 5 7 0 0,0 0 0 0 0,0-1 0 0 0,0 1 0 0 0,0 0 0 0 0,0 0 1 0 0,0-1-1 0 0,0 1 0 0 0,0 0 0 0 0,0 0 0 0 0,-1 0 0 0 0,1-1 0 0 0,0 1 0 0 0,0 0 0 0 0,0 0 0 0 0,0 0 0 0 0,0 0 0 0 0,0-1 1 0 0,-1 1-1 0 0,1 0 0 0 0,0 0 0 0 0,0 0 0 0 0,0 0 0 0 0,0 0 0 0 0,-1-1 0 0 0,1 1 0 0 0,0 0 0 0 0,0 0 0 0 0,0 0 1 0 0,-1 0-1 0 0,1 0 0 0 0,0 0 0 0 0,0 0 0 0 0,-1 0 0 0 0,1 0 0 0 0,0 0 1 0 0,-8 0 19 0 0,-4 0 59 0 0,8 0 5 0 0,12 0-12 0 0,-5 0 34 0 0,-3 0-28 0 0,-2 11 22 0 0,-4 0-33 0 0,0 3 11 0 0,4 0 47 0 0,2-10-87 0 0,0 0 1 0 0,0-1-1 0 0,0 1 1 0 0,1 0 0 0 0,0 3-38 0 0,10 17 192 0 0,-8 2-68 0 0,-3 24 193 0 0,0-2-8 0 0,2-20-163 0 0,4 2 8 0 0,5 18 160 0 0,-5-19-127 0 0,-2-12-90 0 0,1 10 100 0 0,-2-4-57 0 0,3 12 59 0 0,1-7-25 0 0,-3-11-74 0 0,-2-11-43 0 0,0 1 0 0 0,0 0 0 0 0,-1 0 0 0 0,0 0 1 0 0,0 2-58 0 0,0 10 156 0 0,6-3-64 0 0,-1-1-39 0 0,-5 1 28 0 0,0-14-73 0 0,-1 0 0 0 0,0-1 0 0 0,0 1 0 0 0,1 0-1 0 0,-1 0 1 0 0,1-1 0 0 0,-1 1 0 0 0,1 0 0 0 0,0-1-1 0 0,-1 1 1 0 0,1 0 0 0 0,0-1 0 0 0,0 1-8 0 0,0-1 4 0 0,0 1 1 0 0,0-1 0 0 0,0 1-1 0 0,0 0 1 0 0,0-1-1 0 0,-1 1 1 0 0,1 0 0 0 0,-1-1-1 0 0,1 1 1 0 0,-1 0-1 0 0,0 0 1 0 0,0-1 0 0 0,0 1-5 0 0,0 2 37 0 0,0 6 147 0 0,0-7-168 0 0,0-1-48 0 0,0 1-80 0 0,0 0-103 0 0,0-2 62 0 0,0 0-34 0 0,0 0-37 0 0,0 0-40 0 0,0 0-48 0 0,0 0-52 0 0,0-1-45 0 0,0 0-40 0 0,0 1-134 0 0,0-1-40 0 0,0 0-163 0 0,0 0-434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0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9728 0 0,'0'0'284'0'0,"2"0"1"0"0,9 0-93 0 0,-9 0-34 0 0,-2 0 171 0 0,0 0 307 0 0,0 0 32 0 0,0 0 4 0 0,0 0 0 0 0,0 0 0 0 0,-2 2 0 0 0,-4 5-293 0 0,1-3-156 0 0,3-3-57 0 0,0 1-48 0 0,-2-1 6 0 0,-3-3-74 0 0,7 2-16 0 0,-4 0-557 0 0,1 0 61 0 0,0 0-220 0 0,0 0-338 0 0,2 0 553 0 0,0 0-65 0 0,0 0-80 0 0,-1 0-1352 0 0,1 0-1124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3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7568 0 0,'13'0'166'0'0,"-10"0"29"0"0,-3 0 14 0 0,3 0-25 0 0,3 0-129 0 0,-2 0 17 0 0,1 0 228 0 0,5 0 211 0 0,-1 0-82 0 0,-1 0-72 0 0,-1-1-61 0 0,4-2 75 0 0,2-6 36 0 0,-13 9-393 0 0,1 0 0 0 0,-1-1 0 0 0,0 1 0 0 0,0 0 0 0 0,1 0 0 0 0,-1-1 0 0 0,0 1 0 0 0,0 0 1 0 0,1 0-1 0 0,-1 0 0 0 0,0 0 0 0 0,1 0 0 0 0,-1-1 0 0 0,0 1 0 0 0,0 0 0 0 0,1 0 0 0 0,-1 0 0 0 0,0 0 1 0 0,1 0-1 0 0,-1 0 0 0 0,0 0 0 0 0,1 0 0 0 0,-1 0 0 0 0,0 0 0 0 0,1 0 0 0 0,-1 0-14 0 0,6 1 111 0 0,15 0 167 0 0,-6-5 4 0 0,-7-1-184 0 0,-6 4-85 0 0,-1 0 0 0 0,0 0-1 0 0,1 0 1 0 0,-1 0-1 0 0,1 1 1 0 0,-1-1-1 0 0,1 1 1 0 0,0-1 0 0 0,-1 1-1 0 0,1-1 1 0 0,-1 1-1 0 0,1 0 1 0 0,0 0 0 0 0,0 0-13 0 0,13 0 92 0 0,10 0-7 0 0,-5-3-78 0 0,-12-1-38 0 0,-3 1-79 0 0,-2 1-56 0 0,0 0-95 0 0,0 1-145 0 0,0 0-113 0 0,-1 1 68 0 0,0 0-42 0 0,1 0-582 0 0,-1 0-456 0 0,-2 0-866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9096 0 0,'0'0'200'0'0,"0"0"33"0"0,0 0 16 0 0,0 2-31 0 0,0-1-211 0 0,0 0-1 0 0,0-1 1 0 0,0 1 0 0 0,0 0 0 0 0,0-1 0 0 0,0 1 0 0 0,1 0-1 0 0,-1-1 1 0 0,0 1 0 0 0,0 0 0 0 0,1-1 0 0 0,-1 1 0 0 0,0 0 0 0 0,0-1-1 0 0,1 1-6 0 0,0 0 68 0 0,0-1-39 0 0,2 0-58 0 0,-2 0 24 0 0,1 0 45 0 0,-1 0 25 0 0,0 0 40 0 0,0 1 20 0 0,1 0 38 0 0,-1 0 43 0 0,1 0 49 0 0,8 10 87 0 0,-6-9-143 0 0,-1-1-92 0 0,1 0-59 0 0,1-2-34 0 0,-2 0 42 0 0,9 1 101 0 0,1 0-47 0 0,6 0-12 0 0,0 0-56 0 0,-14 0-72 0 0,-3 0-21 0 0,0 0-35 0 0,0-1-17 0 0,-1 1-36 0 0,1-1-38 0 0,-1 1-45 0 0,1-1-47 0 0,0 0-45 0 0,-1 0-39 0 0,1-1-34 0 0,0 1-116 0 0,0-1-34 0 0,3-4-1193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1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95 5456 0 0,'0'0'158'0'0,"0"-2"-4"0"0,0-5-98 0 0,0 3 42 0 0,0 2 102 0 0,0 2 232 0 0,0 0 400 0 0,0 0 31 0 0,0 0-31 0 0,0 0-479 0 0,0 0-37 0 0,0 0 276 0 0,0 0-14 0 0,0 0-25 0 0,0 0-96 0 0,-2 0-45 0 0,1 0-395 0 0,1 0-1 0 0,-1-1 0 0 0,1 1 1 0 0,-1 0-1 0 0,1 1 1 0 0,-1-1-1 0 0,1 0 0 0 0,0 0 1 0 0,-1 0-1 0 0,1 0 1 0 0,-1 0-1 0 0,1 0 0 0 0,-1 0 1 0 0,1 1-1 0 0,-1-1 1 0 0,1 0-1 0 0,0 0 0 0 0,-1 1 1 0 0,1-1-1 0 0,0 0 0 0 0,-1 1 1 0 0,1-1-1 0 0,0 0 1 0 0,-1 1-1 0 0,1-1 0 0 0,0 0 1 0 0,-1 1-1 0 0,1-1 1 0 0,0 1-17 0 0,-1 14 416 0 0,1-2-164 0 0,-3 0-36 0 0,-2-5-88 0 0,4-7-100 0 0,0 1 0 0 0,0-1-1 0 0,0 1 1 0 0,1-1 0 0 0,-1 1 0 0 0,0-1 0 0 0,1 1 0 0 0,-1-1-1 0 0,1 1 1 0 0,0 0 0 0 0,-1-1 0 0 0,1 1 0 0 0,0 0 0 0 0,0 0-28 0 0,0 7 107 0 0,0 4 15 0 0,0-10-102 0 0,0-1 1 0 0,0 1 0 0 0,-1-1 0 0 0,1 1-1 0 0,-1-1 1 0 0,0 1 0 0 0,1-1 0 0 0,-1 1-1 0 0,0-1 1 0 0,-1 1-21 0 0,-7 12 128 0 0,7-10-90 0 0,-1 1 1 0 0,1-1 0 0 0,0 1 0 0 0,0-1-1 0 0,1 1 1 0 0,0 0 0 0 0,0 0 0 0 0,0-1-1 0 0,1 1 1 0 0,0 0 0 0 0,0 2-39 0 0,-3 27 190 0 0,-8 2 34 0 0,6-8-86 0 0,0 3-63 0 0,-3-1-54 0 0,-40 111 70 0 0,33-94-22 0 0,-1-1 57 0 0,7-16 54 0 0,-2 17-180 0 0,4-16 42 0 0,5-19-42 0 0,-3 10 41 0 0,3-11-26 0 0,0 0 0 0 0,-1-1 1 0 0,-3 9-16 0 0,-4 7 47 0 0,0 11-32 0 0,2-9 6 0 0,1-7 22 0 0,-19 52 23 0 0,26-73-66 0 0,0 0 1 0 0,0 0 0 0 0,-1-1-1 0 0,1 1 1 0 0,0 0-1 0 0,-1 0 1 0 0,1 0-1 0 0,0 0 1 0 0,-1 0-1 0 0,1 0 1 0 0,-1-1 0 0 0,1 1-1 0 0,-1 0 1 0 0,0 0-1 0 0,1-1 1 0 0,-1 1-1 0 0,0 0 1 0 0,1-1-1 0 0,-2 1 0 0 0,-4 4 0 0 0,6-5 1 0 0,-1 1 0 0 0,1 0 0 0 0,0 0 0 0 0,-1 0 0 0 0,1-1 0 0 0,0 1 0 0 0,0 0 0 0 0,0 0 0 0 0,-1 0 0 0 0,1 0 0 0 0,0-1 0 0 0,0 1 0 0 0,0 0 0 0 0,0 0 0 0 0,0 0-1 0 0,-2 15 45 0 0,-8-3-55 0 0,7-11-102 0 0,3-2-16 0 0,0 0 42 0 0,0-2-8 0 0,0 0 30 0 0,0 0 0 0 0,1 0 0 0 0,-1 1 0 0 0,1-1 0 0 0,-1 0 0 0 0,1 1 0 0 0,0-1 1 0 0,0 0-1 0 0,0 1 0 0 0,0-1 0 0 0,0 1 0 0 0,0-1 0 0 0,0 1 0 0 0,0-1 0 0 0,1 1 64 0 0,0-2-240 0 0,-2 3 117 0 0,1-1-39 0 0,-1 0-8 0 0,0 0-37 0 0,0 0-44 0 0,0 0-49 0 0,0-1-52 0 0,0 0-49 0 0,0 0-43 0 0,0-1-39 0 0,0 0-138 0 0,0-1-37 0 0,0-7-1448 0 0</inkml:trace>
  <inkml:trace contextRef="#ctx0" brushRef="#br0" timeOffset="450.15">348 80 6880 0 0,'0'-8'100'0'0,"0"-6"189"0"0,0 10-191 0 0,0 1-57 0 0,0 3-38 0 0,0 0-1 0 0,0-1 1 0 0,0 1 0 0 0,0 0 0 0 0,0 0 0 0 0,0 0-1 0 0,0 0 1 0 0,0 0 0 0 0,0 0 0 0 0,0 0 0 0 0,0 0-1 0 0,0 0 1 0 0,0 0 0 0 0,0-1 0 0 0,0 1 0 0 0,0 0-1 0 0,0 0 1 0 0,0 0 0 0 0,0 0 0 0 0,0 0 0 0 0,0 0 0 0 0,0 0-1 0 0,0 0 1 0 0,0 0 0 0 0,0 0 0 0 0,0 0 0 0 0,0 0-1 0 0,0-1 1 0 0,0 1 0 0 0,0 0 0 0 0,0 0 0 0 0,1 0-1 0 0,-1 0 1 0 0,0 0 0 0 0,0 0 0 0 0,0 0 0 0 0,0 0-1 0 0,0 0 1 0 0,0 0 0 0 0,0 0 0 0 0,0 0 0 0 0,0 0-1 0 0,0 0 1 0 0,0 0 0 0 0,1 0 0 0 0,-1 0 0 0 0,0 0 0 0 0,0 0-1 0 0,0 0 1 0 0,0 0 0 0 0,0 0 0 0 0,0 0 0 0 0,0 0-1 0 0,0 0 1 0 0,0 0 0 0 0,0 0 0 0 0,1 0-3 0 0,-1 0 2 0 0,1 0 0 0 0,0 0 0 0 0,-1 0 0 0 0,1 0 0 0 0,0 0 1 0 0,-1 0-1 0 0,1 0 0 0 0,0 0 0 0 0,-1-1 0 0 0,1 1 0 0 0,0 0 0 0 0,-1 0 1 0 0,1-1-1 0 0,0 1 0 0 0,-1-1-2 0 0,3-6 18 0 0,-3 1 48 0 0,0 4 22 0 0,0-1-62 0 0,0 0 21 0 0,1 2 11 0 0,-2-1 35 0 0,1 1 18 0 0,0 0 36 0 0,0 0 40 0 0,0 0 45 0 0,2 1 344 0 0,7-3-147 0 0,-4-2-48 0 0,-5 4-352 0 0,0 1 0 0 0,1-1 1 0 0,-1 0-1 0 0,0 1 1 0 0,1-1-1 0 0,-1 1 0 0 0,1 0 1 0 0,-1-1-1 0 0,1 1 0 0 0,-1-1 1 0 0,1 1-1 0 0,0 0 1 0 0,-1-1-1 0 0,1 1 0 0 0,-1 0 1 0 0,1 0-1 0 0,0-1 0 0 0,-1 1 1 0 0,1 0-1 0 0,0 0 1 0 0,-1 0-1 0 0,1 0 0 0 0,0 0-29 0 0,1 0 434 0 0,-2 0-22 0 0,0 0-84 0 0,0 0-38 0 0,0 0-8 0 0,0 0-10 0 0,0 0-34 0 0,0 0-12 0 0,3 2-2 0 0,1 3-136 0 0,-1-1-29 0 0,1-1 0 0 0,0 1 0 0 0,0-1-1 0 0,0 0 1 0 0,2 2-59 0 0,5-1 108 0 0,-10-3-97 0 0,0-1-1 0 0,0 0 1 0 0,0 1-1 0 0,0-1 1 0 0,0 1-1 0 0,0-1 1 0 0,0 1-1 0 0,0 0 1 0 0,0-1-1 0 0,0 1 1 0 0,0 0-1 0 0,0 0 1 0 0,0 0-1 0 0,0-1 1 0 0,-1 1 0 0 0,1 0-1 0 0,0 0 1 0 0,0 1-11 0 0,36 77 750 0 0,-27-61-604 0 0,-5 9-2 0 0,1-12-47 0 0,-5-12-75 0 0,1 0 0 0 0,-1 1 0 0 0,0-1 0 0 0,0 1 0 0 0,-1-1-1 0 0,1 1 1 0 0,-1-1 0 0 0,0 1 0 0 0,1 0-22 0 0,-1 2 51 0 0,0 0 0 0 0,1 0 0 0 0,0 0 0 0 0,1 5-51 0 0,2 1 118 0 0,0 0 0 0 0,6 10-118 0 0,-5-11 78 0 0,0 1-1 0 0,-1-1 1 0 0,0 1 0 0 0,0 5-78 0 0,1 28 179 0 0,1-16-69 0 0,10 44 218 0 0,-9-51-241 0 0,4 3 27 0 0,2 7 11 0 0,0 0-5 0 0,-2-6-13 0 0,12 35 108 0 0,1-1-30 0 0,-18-43-75 0 0,-1 0 0 0 0,2 11-110 0 0,7 21 180 0 0,-1-17-33 0 0,-1-4 12 0 0,-3-4 25 0 0,-5-14-126 0 0,3 9 29 0 0,-5-4 14 0 0,-2-13-88 0 0,0 0 1 0 0,0-1-1 0 0,1 1 0 0 0,-1 0 0 0 0,1-1 0 0 0,-1 1 0 0 0,1-1 0 0 0,-1 1 0 0 0,1-1 0 0 0,0 2-13 0 0,0-2 9 0 0,0 0 0 0 0,0 1 0 0 0,-1-1 0 0 0,1 0 0 0 0,-1 1 0 0 0,0-1 0 0 0,1 1 0 0 0,-1-1-1 0 0,0 0 1 0 0,0 2-9 0 0,-5 23 91 0 0,5-25-84 0 0,0 1 0 0 0,1-1 0 0 0,-1 1-1 0 0,0-1 1 0 0,1 1 0 0 0,-1-1 0 0 0,1 0 0 0 0,-1 1-1 0 0,1-1 1 0 0,0 1-7 0 0,0-1 10 0 0,0 1-1 0 0,0-1 0 0 0,-1 1 1 0 0,1-1-1 0 0,-1 1 0 0 0,1-1 0 0 0,-1 1 1 0 0,0 0-1 0 0,1-1 0 0 0,-1 2-9 0 0,0 5 57 0 0,0 10 204 0 0,0-15-227 0 0,2 2 110 0 0,9 6-41 0 0,-8-9-159 0 0,-3-2 7 0 0,0 0 69 0 0,0 0-74 0 0,0 0-39 0 0,-9-1 23 0 0,1-2-81 0 0,5 2 71 0 0,1 0 0 0 0,0-1 0 0 0,-1 0 0 0 0,1 1 0 0 0,0-1 0 0 0,0 0 0 0 0,0 0 0 0 0,0 0 1 0 0,0-1 79 0 0,-4-6-243 0 0,3 2 88 0 0,1 1-88 0 0,-5 1-146 0 0,7 5 359 0 0,-1 0 0 0 0,1 0-1 0 0,-1-1 1 0 0,1 1 0 0 0,-1 0 0 0 0,1 0 0 0 0,0-1 0 0 0,-1 1-1 0 0,1-1 1 0 0,0 1 0 0 0,-1 0 0 0 0,1-1 0 0 0,0 1-1 0 0,-1-1 1 0 0,1 1 0 0 0,0 0 0 0 0,0-1 0 0 0,0 1 0 0 0,-1-1-1 0 0,1 1 1 0 0,0-1 0 0 0,0 1 0 0 0,0-1 0 0 0,0 1-1 0 0,0-1 1 0 0,0 1 0 0 0,0-1 0 0 0,0 1 0 0 0,0-1 0 0 0,0 1-1 0 0,0-1 1 0 0,0 0 30 0 0,0-2-170 0 0,0 1 29 0 0,0 0-10 0 0,0 0-39 0 0,0 0-7 0 0,0 1-39 0 0,0-1-47 0 0,0 1-51 0 0,0-1-57 0 0,0 0-51 0 0,0 1-46 0 0,0-1-40 0 0,0 0-152 0 0,0 0-39 0 0,0 0-182 0 0,0-1-494 0 0</inkml:trace>
  <inkml:trace contextRef="#ctx0" brushRef="#br0" timeOffset="789.23">206 648 6992 0 0,'0'0'157'0'0,"0"0"23"0"0,0 0 12 0 0,0 0 37 0 0,0 0 130 0 0,3 0 52 0 0,7 0 6 0 0,-10 0-409 0 0,0 0 0 0 0,0 0-1 0 0,0 0 1 0 0,1 0 0 0 0,-1 0 0 0 0,0 0-1 0 0,0 0 1 0 0,0 0 0 0 0,0 0-1 0 0,0 0 1 0 0,0 0 0 0 0,0 0 0 0 0,0 0-1 0 0,0 0 1 0 0,0 0 0 0 0,1 0 0 0 0,-1 0-1 0 0,0 0 1 0 0,0 0 0 0 0,0 0 0 0 0,0 0-1 0 0,0 0 1 0 0,0 0 0 0 0,0 0 0 0 0,0-1-1 0 0,0 1 1 0 0,0 0 0 0 0,0 0 0 0 0,0 0-1 0 0,1 0 1 0 0,-1 0 0 0 0,0 0 0 0 0,0 0-1 0 0,0 0 1 0 0,0 0 0 0 0,0 0 0 0 0,0 0-1 0 0,0 0 1 0 0,0 0 0 0 0,0-1 0 0 0,0 1-1 0 0,0 0 1 0 0,0 0 0 0 0,0 0-1 0 0,0 0 1 0 0,0 0 0 0 0,0 0 0 0 0,0 0-1 0 0,0 0 1 0 0,0 0 0 0 0,0 0 0 0 0,0-1-1 0 0,0 1 1 0 0,0 0 0 0 0,0 0 0 0 0,0 0-1 0 0,0 0-7 0 0,0-11 520 0 0,0 11-509 0 0,0 0-1 0 0,0 0 0 0 0,0 0 0 0 0,0 0 0 0 0,0 0 1 0 0,0-1-1 0 0,0 1 0 0 0,0 0 0 0 0,0 0 0 0 0,0 0 1 0 0,0 0-1 0 0,0 0 0 0 0,0 0 0 0 0,0-1 0 0 0,0 1 1 0 0,0 0-1 0 0,0 0 0 0 0,1 0 0 0 0,-1 0 0 0 0,0 0 1 0 0,0 0-1 0 0,0 0 0 0 0,0 0 0 0 0,0-1 0 0 0,0 1 0 0 0,0 0 1 0 0,0 0-1 0 0,1 0 0 0 0,-1 0 0 0 0,0 0 0 0 0,0 0 1 0 0,0 0-1 0 0,0 0 0 0 0,0 0 0 0 0,1 0 0 0 0,-1 0 1 0 0,0 0-1 0 0,0 0 0 0 0,0 0 0 0 0,0 0 0 0 0,0 0 1 0 0,0 0-1 0 0,1 0 0 0 0,-1 0 0 0 0,0 0 0 0 0,0 0 1 0 0,0 0-1 0 0,0 0 0 0 0,0 0 0 0 0,0 0 0 0 0,1 0 1 0 0,-1 1-1 0 0,0-1 0 0 0,0 0-10 0 0,20-3 488 0 0,5-10 95 0 0,-23 12-551 0 0,0-1 6 0 0,1 0 1 0 0,-1 1-1 0 0,1-1 0 0 0,0 1 0 0 0,0-1 1 0 0,0 1-1 0 0,0 0 0 0 0,2 0-38 0 0,13-1 195 0 0,-13 2-149 0 0,1 0-1 0 0,-1-1 1 0 0,0 0-1 0 0,0 0 1 0 0,2-1-46 0 0,26-9 170 0 0,6-2-39 0 0,-24 10-125 0 0,0 0 35 0 0,53-12 292 0 0,-49 10-296 0 0,1 0-85 0 0,-7 1-56 0 0,1 0-72 0 0,-1 0-82 0 0,0 0-94 0 0,-11 3 67 0 0,0 1-47 0 0,0-1-42 0 0,0 1-36 0 0,0 0-122 0 0,0 0-37 0 0,4-1-1262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0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0 10136 0 0,'0'0'230'0'0,"0"0"30"0"0,0 0 19 0 0,0 1-118 0 0,0 1-83 0 0,0 6-33 0 0,1-5-45 0 0,-1 1 0 0 0,0-1 1 0 0,0 1-1 0 0,0 0 0 0 0,0-1 1 0 0,-1 1-1 0 0,1-1 0 0 0,-1 1 1 0 0,-1 1-1 0 0,-2 2 32 0 0,-2 3 108 0 0,3 7 117 0 0,2-4-86 0 0,-1 1 53 0 0,-12 29 576 0 0,8-24-481 0 0,0 0-89 0 0,0 11 95 0 0,4-19-201 0 0,-1 0 1 0 0,0-1 0 0 0,-1 4-125 0 0,-8 26 335 0 0,7 1-53 0 0,4-4 200 0 0,2 9-482 0 0,0-5 255 0 0,-1-15-94 0 0,0 33 139 0 0,0-31-123 0 0,0-22-130 0 0,1-1 0 0 0,0 1 1 0 0,0-1-1 0 0,0 1 0 0 0,1-1 1 0 0,0 2-48 0 0,0-2 35 0 0,0 0 0 0 0,-1 1 1 0 0,0-1-1 0 0,0 0 0 0 0,-1 1 1 0 0,1 1-37 0 0,-1 3 48 0 0,0 2 9 0 0,0-2 1 0 0,0 5 33 0 0,0-7-108 0 0,-1 9 136 0 0,-1-14-129 0 0,-1-1-45 0 0,-1-1-62 0 0,-2 0-74 0 0,6-1 0 0 0,3-3-190 0 0,-2 2 339 0 0,-1 1 0 0 0,1-1 0 0 0,0 0 0 0 0,-1 1 0 0 0,1-1 0 0 0,-1 0 0 0 0,1 0 0 0 0,-1 0 0 0 0,1 0 0 0 0,-1 0 0 0 0,0 1 0 0 0,1-1 0 0 0,-1 0 0 0 0,0 0 0 0 0,0 0 1 0 0,1 0-1 0 0,-1-1 43 0 0,-1-1-96 0 0,0 0 1 0 0,0-1-1 0 0,0 1 1 0 0,0 0-1 0 0,0 0 1 0 0,0 0-1 0 0,-1 0 1 0 0,0-1 95 0 0</inkml:trace>
  <inkml:trace contextRef="#ctx0" brushRef="#br0" timeOffset="524.13">18 63 7224 0 0,'-13'-13'209'0'0,"13"12"-52"0"0,1 1-78 0 0,2-1-56 0 0,4 1-53 0 0,-5 0 48 0 0,14 0-30 0 0,-3 1 65 0 0,-1-1 49 0 0,0-1 50 0 0,-2-2 49 0 0,3-3-18 0 0,5 0-7 0 0,-9 5-64 0 0,1 1 72 0 0,3 0 103 0 0,2 0 46 0 0,0 0-41 0 0,12 0 193 0 0,0 0-99 0 0,37 0 416 0 0,-43 0-520 0 0,2 0 45 0 0,-6 1-233 0 0,2 1 73 0 0,-6 0 18 0 0,-1 1-1 0 0,1 0 1 0 0,-1 1-1 0 0,2 1-184 0 0,7 6 246 0 0,-5 3-93 0 0,-2 8-33 0 0,-4-6-41 0 0,0-5 3 0 0,-8-9-69 0 0,-1 0 0 0 0,1 0 1 0 0,-1 0-1 0 0,1 0 1 0 0,-1 0-1 0 0,0 0 1 0 0,1 2-14 0 0,-1-3 2 0 0,-1 1 1 0 0,1 0 0 0 0,-1-1 0 0 0,1 1-1 0 0,-1-1 1 0 0,0 1 0 0 0,0 0-1 0 0,0-1 1 0 0,0 1 0 0 0,0 0-1 0 0,0-1 1 0 0,0 1 0 0 0,-1 0 0 0 0,1-1-1 0 0,-1 2-2 0 0,-7 16 59 0 0,14-1-31 0 0,-7-15-20 0 0,0-1 0 0 0,1 1 0 0 0,-1 0 0 0 0,0-1 0 0 0,0 1 1 0 0,0-1-1 0 0,0 0 0 0 0,-1 1 0 0 0,1-1 0 0 0,-1 0 0 0 0,1 1 0 0 0,-1-1 0 0 0,-1 0-8 0 0,-27 30 135 0 0,22-24-108 0 0,-24 24 157 0 0,4-4-49 0 0,7-7-6 0 0,3-5-10 0 0,-8 2-1 0 0,4-5-21 0 0,14-8-66 0 0,-1-2-1 0 0,0 1 1 0 0,1-1-1 0 0,-1 0 1 0 0,0-1-1 0 0,-1 0-30 0 0,-17 5 68 0 0,23-6-66 0 0,1 0 0 0 0,0 0 1 0 0,0-1-1 0 0,-1 1 0 0 0,1-1 0 0 0,0 0 1 0 0,0 0-1 0 0,-1 0-2 0 0,-14 2-3 0 0,3 3 3 0 0,12-3 0 0 0,-1-1 0 0 0,1 0 0 0 0,0 0 0 0 0,-1 0 0 0 0,1 0 0 0 0,-1-1 0 0 0,1 0 0 0 0,-2 1 0 0 0,-5-1 0 0 0,8 0 0 0 0,0 0 0 0 0,0 1 0 0 0,0-1 0 0 0,0-1 0 0 0,0 1 0 0 0,0 0 0 0 0,0 0 0 0 0,0-1 0 0 0,0 1 0 0 0,0-1 0 0 0,0 0 0 0 0,-27-15 0 0 0,29 16 0 0 0,-1 0 0 0 0,1 0 0 0 0,0-1 0 0 0,0 1 0 0 0,0 0 0 0 0,0-1 0 0 0,-1 1 0 0 0,1 0 0 0 0,0-1 0 0 0,0 1 0 0 0,0 0 0 0 0,0-1 0 0 0,0 1 0 0 0,0 0 0 0 0,0-1 0 0 0,0 1 0 0 0,0 0 0 0 0,0-1 0 0 0,0 1 0 0 0,0 0 0 0 0,0-1 0 0 0,0 1 0 0 0,0-1 0 0 0,0 1 0 0 0,1 0 0 0 0,-1 0 0 0 0,0-1 0 0 0,0 1 0 0 0,0 0 0 0 0,0-1 0 0 0,1 1 0 0 0,12-5 0 0 0,16-9 0 0 0,-21 13 0 0 0,0 2 0 0 0,7 0-7 0 0,-11-1-3 0 0,0 0 1 0 0,0 0-1 0 0,0 0 1 0 0,0-1-1 0 0,-1 1 1 0 0,1-1-1 0 0,1 0 10 0 0,10-5-17 0 0,-12 5 11 0 0,1-1 1 0 0,-1 1-1 0 0,1 0 0 0 0,-1 1 1 0 0,1-1-1 0 0,-1 0 1 0 0,1 1-1 0 0,-1 0 0 0 0,1 0 6 0 0,3 0-1 0 0,1 1-1 0 0,-1 0 0 0 0,0 0 0 0 0,0 1 1 0 0,0 0-1 0 0,5 2 2 0 0,-7-2 0 0 0,-1-1-4 0 0,-1 0 1 0 0,0-1 0 0 0,1 1 0 0 0,-1-1 0 0 0,0 1 0 0 0,1-1 0 0 0,-1 0 0 0 0,1 0 3 0 0,15 1-29 0 0,13 10 19 0 0,-29-11 10 0 0,53 17-10 0 0,-49-15-1 0 0,-1 2 0 0 0,1-1 0 0 0,0 1 0 0 0,-1 0 11 0 0,29 17-5 0 0,0-1 0 0 0,6 1 5 0 0,-39-20 0 0 0,7 3 0 0 0,-1 1 0 0 0,0 0 0 0 0,0 1 0 0 0,0 0 0 0 0,-1 0 0 0 0,1 1 0 0 0,-2 0 0 0 0,2 1 0 0 0,4 4 0 0 0,5 5 3 0 0,-4-4 20 0 0,1 1 43 0 0,-12-13-59 0 0,-1 0 0 0 0,0 1 1 0 0,0-1-1 0 0,1 0 1 0 0,-1 1-1 0 0,0-1 0 0 0,0 0 1 0 0,0 1-1 0 0,-1-1 1 0 0,1 1-1 0 0,0-1 0 0 0,0 1 1 0 0,-1 0-1 0 0,1-1 1 0 0,-1 1-1 0 0,0 0 0 0 0,1-1 1 0 0,-1 1-1 0 0,0 0 1 0 0,0 0-8 0 0,0 0 11 0 0,1-1 1 0 0,-1 1 0 0 0,0 0-1 0 0,1 0 1 0 0,-1-1 0 0 0,1 1 0 0 0,0 0-1 0 0,0-1 1 0 0,-1 1 0 0 0,1-1 0 0 0,1 2-12 0 0,4 10 116 0 0,-5-13-106 0 0,-1 1 0 0 0,0 0 0 0 0,0 0 0 0 0,0-1 0 0 0,0 1 0 0 0,0 0 0 0 0,0 0 0 0 0,0-1 0 0 0,0 1 0 0 0,0 0 0 0 0,0 0 0 0 0,0 0 0 0 0,-1-1 0 0 0,1 1 0 0 0,0 0 0 0 0,0-1 1 0 0,-1 1-11 0 0,-2 5 71 0 0,-1-1 0 0 0,0 0 0 0 0,-1 0 0 0 0,1-1 0 0 0,-1 1 1 0 0,0-1-1 0 0,0 0 0 0 0,-4 3-71 0 0,-1-3 129 0 0,-15 10 156 0 0,20-11-239 0 0,0 0-1 0 0,0-1 1 0 0,0 0-1 0 0,-1 0 1 0 0,-2 1-46 0 0,-32 7 180 0 0,22-6-108 0 0,14-3-46 0 0,-1 0 0 0 0,0 0 0 0 0,1-1 0 0 0,-1 0 0 0 0,0 0 0 0 0,-1 0-26 0 0,-12 0 79 0 0,-43 0-58 0 0,16 0-34 0 0,17 0-52 0 0,26 0 57 0 0,0 0 1 0 0,1 0-1 0 0,-1 0 1 0 0,0-1 0 0 0,1 1-1 0 0,-1 0 1 0 0,0-1-1 0 0,1 1 1 0 0,-1-1-1 0 0,0 0 1 0 0,1 1 0 0 0,-1-1-1 0 0,1 0 1 0 0,0 0-1 0 0,-2 0 8 0 0,-5-4-34 0 0,1 1-9 0 0,0 0-35 0 0,-5-2-159 0 0,7 4 121 0 0,0-1-33 0 0,-1 0-72 0 0,4 2 94 0 0,1-2-94 0 0,0 1 64 0 0,0 0-38 0 0,0 0-23 0 0,-1-1-42 0 0,2 2 5 0 0,-1-1-35 0 0,-2-1-381 0 0,2 1 99 0 0,-1 0-49 0 0,-1-1-721 0 0,3 3 1342 0 0,-2-2-1905 0 0,1 2-1072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17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0 5152 0 0,'0'0'116'0'0,"0"0"17"0"0,0 0 10 0 0,0 0-42 0 0,0 0 12 0 0,0 0 60 0 0,0 0 165 0 0,0 0 301 0 0,0 0 29 0 0,0 0-27 0 0,0 3-128 0 0,0 0-387 0 0,-1 1 45 0 0,-4 6 496 0 0,2-6-433 0 0,1 0-97 0 0,1-2-115 0 0,0 0-39 0 0,-2 13 372 0 0,3-13-323 0 0,0-1 1 0 0,0 1-1 0 0,0-1 1 0 0,0 1 0 0 0,0-1-1 0 0,-1 1 1 0 0,1-1-1 0 0,0 0 1 0 0,-1 1-1 0 0,1-1-32 0 0,-11 18 314 0 0,6 7-1 0 0,-6-5 7 0 0,6 0-68 0 0,3-13-151 0 0,0-1-1 0 0,0 0 1 0 0,-1 1 0 0 0,-1 1-101 0 0,-10 20 263 0 0,-4 13-7 0 0,1 0-51 0 0,3-13-33 0 0,-6 7 38 0 0,12-20-70 0 0,-1-1-1 0 0,2 1 0 0 0,0 0 1 0 0,-3 12-140 0 0,6-9 118 0 0,2-10-63 0 0,0 0 0 0 0,-1 0 1 0 0,1 0-1 0 0,-2-1 0 0 0,1 1 0 0 0,-1-1 0 0 0,0 0 1 0 0,-2 1-56 0 0,-3 12 85 0 0,0 3 46 0 0,-7 7 77 0 0,5-18-111 0 0,8-7-31 0 0,4 4-57 0 0,-1-10-3 0 0,0 3 5 0 0,0-3-72 0 0,0 0-43 0 0,0 0-170 0 0,0 0 202 0 0,0 0-4 0 0,0 0-18 0 0,0 0-39 0 0,0 0-13 0 0,0 0-39 0 0,0 0-45 0 0,0 0-48 0 0,0 0-55 0 0,0 0-49 0 0,0 0-44 0 0,0 0-38 0 0,0 0-137 0 0,0 0-38 0 0,0 0-165 0 0,0 0-443 0 0</inkml:trace>
  <inkml:trace contextRef="#ctx0" brushRef="#br0" timeOffset="411.41">349 0 4656 0 0,'0'0'133'0'0,"0"0"-23"0"0,3 0 20 0 0,1 0 73 0 0,2 0 197 0 0,-3 0 354 0 0,-1 0 29 0 0,5 0-319 0 0,-3 0-184 0 0,-2 0-39 0 0,-2 0 66 0 0,3 3 152 0 0,8 7-13 0 0,-10-8-249 0 0,1-1-39 0 0,1 0 58 0 0,-1-1-128 0 0,-1 0-36 0 0,4-1 23 0 0,-4 1-7 0 0,-1 0 0 0 0,3 0 413 0 0,0-1-66 0 0,2 1-105 0 0,-2 0-134 0 0,1 0-38 0 0,3 1 57 0 0,0-1 0 0 0,-4 0-1 0 0,-1 3 8 0 0,9 7 46 0 0,-9-7 22 0 0,-2-3 2 0 0,3 0-15 0 0,7 0-62 0 0,-9 0-193 0 0,-1 0 1 0 0,0 0 0 0 0,0 0 0 0 0,0 0 0 0 0,0-1 0 0 0,0 1 0 0 0,0 0 0 0 0,0 0-1 0 0,0 0 1 0 0,0 0 0 0 0,0 0 0 0 0,1 0 0 0 0,-1 0 0 0 0,0 0 0 0 0,0 0 0 0 0,0 0-1 0 0,0 1 1 0 0,0-1 0 0 0,0 0 0 0 0,0 0 0 0 0,0 0 0 0 0,0 0 0 0 0,0 0 0 0 0,0 0-1 0 0,1 0 1 0 0,-1 0 0 0 0,0 0 0 0 0,0 0 0 0 0,0 0 0 0 0,0 0 0 0 0,0 0 0 0 0,0 0 0 0 0,0 0-1 0 0,0 0 1 0 0,0 0 0 0 0,0 1 0 0 0,0-1 0 0 0,0 0 0 0 0,0 0 0 0 0,0 0 0 0 0,0 0-1 0 0,0 0 1 0 0,0 0 0 0 0,0 0 0 0 0,0 0 0 0 0,0 0 0 0 0,0 0 0 0 0,0 0 0 0 0,0 1-1 0 0,0-1 1 0 0,0 0 0 0 0,0 0 0 0 0,0 0 0 0 0,0 0 0 0 0,0 0 0 0 0,0 0 0 0 0,0 0-3 0 0,0 2 19 0 0,0 0 0 0 0,1-1 0 0 0,-1 1 0 0 0,1-1 0 0 0,-1 1 0 0 0,1-1 0 0 0,-1 1 0 0 0,1-1 0 0 0,0 1 0 0 0,-1-1 1 0 0,1 1-1 0 0,0-1-19 0 0,6 13 138 0 0,-5-3-9 0 0,-2-8-86 0 0,0 1 1 0 0,0-1 0 0 0,0 1 0 0 0,0-1 0 0 0,1 0 0 0 0,0 1-1 0 0,0-1 1 0 0,0 0-44 0 0,0 0 21 0 0,0-1 0 0 0,0-1 0 0 0,0 1 0 0 0,0 0-1 0 0,1 0 1 0 0,-1 0 0 0 0,1-1 0 0 0,0 1-21 0 0,8 13 94 0 0,-9-14-85 0 0,0 1 0 0 0,-1 0 0 0 0,1 0 0 0 0,-1-1 0 0 0,0 1 0 0 0,0 0 0 0 0,0 0 0 0 0,0 0 0 0 0,0 1-9 0 0,0 1 20 0 0,0 0 0 0 0,1-1 0 0 0,-1 1 0 0 0,1 0 0 0 0,-1 0 0 0 0,1 0 0 0 0,1 1-20 0 0,2 4 40 0 0,0-1 0 0 0,1 0 0 0 0,-1 0 0 0 0,3 1-40 0 0,14 25 104 0 0,2 14 15 0 0,1-1 37 0 0,23 48 197 0 0,-33-66-255 0 0,-12-24-75 0 0,0 0 0 0 0,1 0-1 0 0,-1 0 1 0 0,1 0 0 0 0,0 0 0 0 0,1-1-1 0 0,2 3-22 0 0,-4-4 8 0 0,1 0-1 0 0,-1-1 1 0 0,0 1-1 0 0,0 0 1 0 0,0 0-1 0 0,0 0 1 0 0,0 1-1 0 0,-1-1 0 0 0,0 0 1 0 0,1 1-1 0 0,-1-1 1 0 0,-1 0-1 0 0,1 1 1 0 0,0 0-1 0 0,-1-1 1 0 0,1 2-8 0 0,-1-3 5 0 0,0 0 1 0 0,0-1-1 0 0,0 1 1 0 0,1 0-1 0 0,-1 0 1 0 0,1 0-1 0 0,0 0 1 0 0,-1-1-1 0 0,1 1 1 0 0,0 0-1 0 0,0-1 1 0 0,0 1 0 0 0,0-1-1 0 0,1 2-5 0 0,21 19 53 0 0,-19-19-49 0 0,-1 0 0 0 0,1 0 0 0 0,-1 1 0 0 0,0-1 0 0 0,0 1 0 0 0,0 0 0 0 0,1 2-4 0 0,-2-1 15 0 0,-1-5-13 0 0,-1 1 0 0 0,0 0 1 0 0,0-1-1 0 0,1 1 1 0 0,-1-1-1 0 0,0 1 0 0 0,1 0 1 0 0,-1-1-1 0 0,1 1 0 0 0,-1-1 1 0 0,1 1-1 0 0,-1-1 0 0 0,1 1 1 0 0,-1-1-1 0 0,1 1 1 0 0,-1-1-1 0 0,1 0 0 0 0,0 1 1 0 0,-1-1-1 0 0,1 0 0 0 0,-1 0 1 0 0,1 1-3 0 0,4 1 4 0 0,-4-2 0 0 0,0 1-1 0 0,0-1 1 0 0,-1 1-1 0 0,1-1 1 0 0,0 1-1 0 0,0-1 1 0 0,-1 1-1 0 0,1-1 1 0 0,-1 1-1 0 0,1 0 1 0 0,-1-1-1 0 0,1 1 1 0 0,-1 0-1 0 0,1 0 1 0 0,-1-1-1 0 0,1 2-3 0 0,-6 0 27 0 0,-1-2-65 0 0,0 0-75 0 0,0 0-54 0 0,-11 0-483 0 0,15 0 69 0 0</inkml:trace>
  <inkml:trace contextRef="#ctx0" brushRef="#br0" timeOffset="675.83">175 473 6648 0 0,'0'0'149'0'0,"0"0"23"0"0,3 0 12 0 0,-1 1-172 0 0,-1-1-1 0 0,1 0 0 0 0,-1 0 1 0 0,1 1-1 0 0,0-1 1 0 0,-1 1-1 0 0,1 0 0 0 0,-1-1 1 0 0,0 1-1 0 0,1 0 1 0 0,-1 0-1 0 0,1 0-11 0 0,-1 0 4 0 0,1 0 1 0 0,0 0-1 0 0,0 0 1 0 0,-1 0-1 0 0,1-1 1 0 0,0 1-1 0 0,0 0 1 0 0,0-1-1 0 0,0 0 1 0 0,0 1-1 0 0,0-1 1 0 0,1 0-5 0 0,13 0 25 0 0,1 0 52 0 0,-2 0 55 0 0,-3 0 56 0 0,3-2 154 0 0,-6-3-55 0 0,4-1 6 0 0,1 3-44 0 0,2 1-42 0 0,17 3 117 0 0,-23 0-207 0 0,1 0 0 0 0,0-1 0 0 0,-1-1 0 0 0,11-1-117 0 0,-9-1 69 0 0,27-4 96 0 0,2 4-67 0 0,-30 3-73 0 0,-1-1-1 0 0,1 1 1 0 0,2-2-25 0 0,-8 1 13 0 0,1-1 0 0 0,-1 0 0 0 0,1 0 0 0 0,-1 0 0 0 0,2-2-13 0 0,-7 4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4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17 4384 0 0,'-13'-13'127'0'0,"11"10"-25"0"0,1 3 8 0 0,1 0 49 0 0,0 0 146 0 0,-2 0 264 0 0,0 0-495 0 0,1 0 38 0 0,-3 0 205 0 0,-1 0 80 0 0,-7 0 643 0 0,8 0-748 0 0,1 0-37 0 0,-1 0-49 0 0,1 0-69 0 0,1 0-84 0 0,0 0-100 0 0,-1 0 555 0 0,0 0-151 0 0,-6 0-158 0 0,-2 0 53 0 0,-26 0 727 0 0,21 0-597 0 0,7 0-195 0 0,-1 0-45 0 0,-1 2 7 0 0,-1 4-11 0 0,-1 0-24 0 0,2-4-9 0 0,-13-3 167 0 0,-24 1 191 0 0,46 0-436 0 0,-1 1 0 0 0,1-1 0 0 0,-1 0 0 0 0,1 1 0 0 0,-1 0 0 0 0,1-1 0 0 0,-1 1 0 0 0,1 0 0 0 0,0 0 0 0 0,-1 1 0 0 0,1-1 0 0 0,0 0 0 0 0,0 1 0 0 0,-1 0-27 0 0,1 0 215 0 0,2-2 1 0 0,-3 0-18 0 0,-8 0-71 0 0,9 0-30 0 0,-1 0-7 0 0,3 0-85 0 0,-1 1 0 0 0,0-1 0 0 0,1 0 0 0 0,-1 0 0 0 0,0 0 0 0 0,1 0 0 0 0,-1 0 0 0 0,0 1 0 0 0,1-1 0 0 0,-1 0 0 0 0,1 1 0 0 0,-1-1 0 0 0,1 0 0 0 0,-1 1 0 0 0,0-1 0 0 0,1 1 0 0 0,0-1 0 0 0,-1 1 0 0 0,1-1 0 0 0,-1 1 0 0 0,1-1 0 0 0,-1 1 0 0 0,1-1-5 0 0,0 1 2 0 0,-1-1 1 0 0,1 1-1 0 0,0 0 0 0 0,-1-1 1 0 0,1 1-1 0 0,-1-1 0 0 0,1 0 0 0 0,-1 1 1 0 0,1-1-1 0 0,-1 1 0 0 0,1-1 1 0 0,-1 0-1 0 0,0 1 0 0 0,1-1 0 0 0,-1 0 1 0 0,1 0-1 0 0,-1 1 0 0 0,0-1 0 0 0,1 0 1 0 0,-1 0-1 0 0,0 0 0 0 0,1 0 1 0 0,-1 0-3 0 0,1 0 1 0 0,0 0 0 0 0,0 0 0 0 0,0 0 1 0 0,0 0-1 0 0,-1 0 0 0 0,1 0 1 0 0,0 0-1 0 0,0 0 0 0 0,0 0 1 0 0,0 0-1 0 0,0 0 0 0 0,0 0 1 0 0,0 0-1 0 0,0 0 0 0 0,0 0 1 0 0,-1 0-1 0 0,1 0 0 0 0,0 0 0 0 0,0 0 1 0 0,0 0-1 0 0,0 0 0 0 0,0 0 1 0 0,0 0-1 0 0,0 0 0 0 0,0 0 1 0 0,0 0-1 0 0,0 0 0 0 0,0 1 1 0 0,0-1-1 0 0,0 0 0 0 0,-1 0 0 0 0,1 0 1 0 0,0 0-1 0 0,0 0 0 0 0,0 0 1 0 0,0 0-1 0 0,0 0 0 0 0,0 0 1 0 0,0 0-1 0 0,0 0 0 0 0,0 0 1 0 0,0 1-1 0 0,0-1 0 0 0,0 0 0 0 0,0 0 1 0 0,0 0-1 0 0,0 0 0 0 0,0 0 1 0 0,0 0-1 0 0,0 0 0 0 0,0 0 1 0 0,0 0-1 0 0,0 0 0 0 0,0 1 1 0 0,0-1-1 0 0,0 0 0 0 0,0 0-1 0 0,0 0 4 0 0,0 1 0 0 0,0 0 0 0 0,0-1 0 0 0,0 1 0 0 0,0-1 0 0 0,0 1 0 0 0,0-1-1 0 0,-1 1 1 0 0,1 0 0 0 0,0-1 0 0 0,0 1 0 0 0,-1-1 0 0 0,1 1 0 0 0,0-1 0 0 0,-1 1 0 0 0,1-1 0 0 0,0 1-1 0 0,-1-1 1 0 0,1 0 0 0 0,-1 1 0 0 0,1-1 0 0 0,0 0 0 0 0,-1 1 0 0 0,0-1-4 0 0,0 1 2 0 0,1-1 0 0 0,-1 1 1 0 0,1-1-1 0 0,-1 1 0 0 0,0-1 0 0 0,1 1 0 0 0,-1-1 1 0 0,1 1-1 0 0,0-1 0 0 0,-1 1 0 0 0,1 0 1 0 0,-1-1-1 0 0,1 1 0 0 0,0 0 0 0 0,-1-1 1 0 0,1 1-1 0 0,0 0 0 0 0,0-1 0 0 0,0 1 0 0 0,0 0 1 0 0,-1 0-1 0 0,1-1 0 0 0,0 1 0 0 0,0 0 1 0 0,0 0-3 0 0,1 8 58 0 0,-1 16 89 0 0,-3-14-128 0 0,-4-7 26 0 0,7-4-41 0 0,-1 0-1 0 0,1 1 0 0 0,0-1 0 0 0,-1 0 0 0 0,1 0 1 0 0,-1 1-1 0 0,1-1 0 0 0,0 0 0 0 0,-1 1 0 0 0,1-1 0 0 0,0 1 1 0 0,-1-1-1 0 0,1 0 0 0 0,0 1 0 0 0,0-1 0 0 0,-1 1 1 0 0,1-1-1 0 0,0 1 0 0 0,0-1 0 0 0,0 1 0 0 0,-1-1 1 0 0,1 1-1 0 0,0-1 0 0 0,0 1 0 0 0,0-1 0 0 0,0 1 1 0 0,0-1-1 0 0,0 1 0 0 0,0-1 0 0 0,0 1 0 0 0,0-1 1 0 0,1 1-4 0 0,-1 26 254 0 0,0 0-51 0 0,0 0-43 0 0,0 0-38 0 0,0 34 50 0 0,0 82 58 0 0,0-92-69 0 0,0-43-128 0 0,1-1 0 0 0,0 1 0 0 0,0 0-1 0 0,1-1 1 0 0,1 2-33 0 0,-1-2 34 0 0,0 1 0 0 0,-1 0 0 0 0,0 0 0 0 0,0-1 0 0 0,-1 2-35 0 0,0 437 1177 0 0,0-297-837 0 0,0 1-70 0 0,0-145-240 0 0,-1 1-1 0 0,0-1 1 0 0,0 1-1 0 0,0-1 1 0 0,-2 4-29 0 0,1-3 31 0 0,0-1 0 0 0,1 1 0 0 0,0-1 0 0 0,0 1 0 0 0,0 3-31 0 0,1 15 207 0 0,0 12 102 0 0,-3-17-184 0 0,-3-6-7 0 0,5-11-99 0 0,0-1 0 0 0,0 0 0 0 0,0 1 0 0 0,1-1 0 0 0,-1 1 0 0 0,1-1 0 0 0,-1 1 0 0 0,1-1 0 0 0,0 1 0 0 0,-1-1 0 0 0,1 1 0 0 0,0 0 0 0 0,0-1-19 0 0,0 16 204 0 0,0-2-89 0 0,0 6-70 0 0,0-1-99 0 0,0 10-70 0 0,0-7 80 0 0,0-1 70 0 0,0 4 86 0 0,-3-10-112 0 0,-7-1 11 0 0,7 1 32 0 0,3-4-57 0 0,0-4 51 0 0,0 1 41 0 0,0 4 41 0 0,0 6 39 0 0,0-17-94 0 0,0-2 0 0 0,0 0 0 0 0,0 0 0 0 0,0 0 0 0 0,0 3 0 0 0,3 10 0 0 0,7 0 6 0 0,-7-10 16 0 0,0-1-10 0 0,10 9-16 0 0,-6-9-41 0 0,2-1 33 0 0,0 0 0 0 0,0-1 0 0 0,6-1-52 0 0,-1 1-19 0 0,2-3 19 0 0,-9-2 0 0 0,-5 4 0 0 0,-1 0 0 0 0,1 0 0 0 0,-1 0 0 0 0,1 1 0 0 0,-1-1 0 0 0,1 0 0 0 0,-1 1 0 0 0,1-1 0 0 0,0 1 0 0 0,-1-1 0 0 0,1 1 0 0 0,0 0 0 0 0,-1 0 0 0 0,1 0 0 0 0,1 0 0 0 0,9 0 0 0 0,-7 1 0 0 0,1-1 0 0 0,-1 1 0 0 0,1-1 0 0 0,0-1 0 0 0,-1 1 0 0 0,1-1 0 0 0,-1 0 0 0 0,2-1 0 0 0,-2 0 0 0 0,2 0 0 0 0,0 0 0 0 0,0 0 0 0 0,0 0 0 0 0,0 1 0 0 0,0 0 0 0 0,6 0 0 0 0,3 1 0 0 0,-9 1 0 0 0,1-1 0 0 0,0-1 0 0 0,0 1 0 0 0,-1-1 0 0 0,2-1 0 0 0,7-3 0 0 0,-13 3 0 0 0,0 1 0 0 0,0 0 0 0 0,0 0 0 0 0,0 0 0 0 0,0 1 0 0 0,1-1 0 0 0,-1 1 0 0 0,0-1 0 0 0,3 1 0 0 0,16 1 0 0 0,-10 0 0 0 0,-1-1 0 0 0,1 0 0 0 0,-1-1 0 0 0,0 0 0 0 0,2-1 0 0 0,3-4 0 0 0,-13 5 0 0 0,0-1 0 0 0,0 1 0 0 0,0 0 0 0 0,0 1 0 0 0,0-1 0 0 0,0 0 0 0 0,1 1 0 0 0,-1 0 0 0 0,3-1 0 0 0,6 2 0 0 0,-5-1 0 0 0,0 0 0 0 0,0 0 0 0 0,0 0 0 0 0,-1-1 0 0 0,6-1 0 0 0,4-4 0 0 0,-13 5 0 0 0,0-1 0 0 0,1 1 0 0 0,-1 0 0 0 0,0 1 0 0 0,1-1 0 0 0,-1 0 0 0 0,1 1 0 0 0,1 0 0 0 0,13 0 0 0 0,-13 0 7 0 0,1 1 1 0 0,-1-1 0 0 0,0-1 0 0 0,0 1-1 0 0,0-1 1 0 0,0 0 0 0 0,1 0-8 0 0,2-6 11 0 0,-8 6-11 0 0,0 1 0 0 0,1-1 0 0 0,-1 1 0 0 0,0 0 0 0 0,1-1 0 0 0,-1 1 0 0 0,0-1 0 0 0,1 1 0 0 0,-1 0 0 0 0,1 0 0 0 0,-1-1 0 0 0,0 1 0 0 0,1 0-1 0 0,-1 0 1 0 0,1-1 0 0 0,-1 1 0 0 0,1 0 0 0 0,-1 0 0 0 0,1 0 0 0 0,-1 0 0 0 0,1 0 0 0 0,-1 0 0 0 0,1 0 0 0 0,-1 0 0 0 0,1 0 0 0 0,-1 0 0 0 0,1 0 0 0 0,-1 0 0 0 0,1 0 0 0 0,9 0 2 0 0,3 0-3 0 0,11 0 54 0 0,-8 0-43 0 0,-15 0-10 0 0,0 0 0 0 0,0 0 0 0 0,0 0 0 0 0,-1 0 0 0 0,1 0 0 0 0,0 0 0 0 0,0 0 0 0 0,0 0 0 0 0,0-1 0 0 0,0 1 0 0 0,-1 0 0 0 0,1-1 0 0 0,0 1 0 0 0,0-1 0 0 0,4-5-4 0 0,-2 1-26 0 0,8 3-68 0 0,-4 2-40 0 0,-1 0-42 0 0,-6 0 173 0 0,0 0-1 0 0,0 0 1 0 0,0 0 0 0 0,0 0 0 0 0,0 0 0 0 0,0 0 0 0 0,1 0 0 0 0,-1 0 0 0 0,0 0 0 0 0,0 0-1 0 0,0 0 1 0 0,0 0 0 0 0,0 0 0 0 0,0 0 0 0 0,0 0 0 0 0,0 0 0 0 0,0 0 0 0 0,0 0 0 0 0,1 0-1 0 0,-1 0 1 0 0,0 0 0 0 0,0 0 0 0 0,0 0 0 0 0,0 0 0 0 0,0 0 0 0 0,0 0 0 0 0,0 0 0 0 0,0 0-1 0 0,0 0 1 0 0,0 0 0 0 0,0 0 0 0 0,0 0 0 0 0,0-1 0 0 0,0 1 0 0 0,1 0 0 0 0,-1 0 0 0 0,0 0-1 0 0,0 0 1 0 0,0 0 0 0 0,0 0 0 0 0,0 0 0 0 0,0 0 0 0 0,0 0 0 0 0,0 0 0 0 0,0 0 0 0 0,0-1-1 0 0,0 1 1 0 0,0 0 0 0 0,0 0 0 0 0,0 0 0 0 0,0 0 0 0 0,0 0 0 0 0,0 0 0 0 0,0 0 0 0 0,0 0-1 0 0,0 0 1 0 0,0-1 7 0 0,0 1-234 0 0,0 0 83 0 0,0-1 71 0 0,0 1 60 0 0,0-1 47 0 0,0 1 35 0 0,0-2 372 0 0,0 1-367 0 0,0 1-85 0 0,0-1-48 0 0,0 1-48 0 0,0-1-56 0 0,0 1-62 0 0,0-1-93 0 0,0 1-87 0 0,0-1-96 0 0,0 0-105 0 0,0 1-111 0 0,0-1-121 0 0,0 1 375 0 0,0-1-33 0 0,0 1-35 0 0,0-1-35 0 0,0 1-1866 0 0,0 0-1379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1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6624 0 0,'0'0'192'0'0,"2"0"-7"0"0,2 0-152 0 0,-1 0-33 0 0,-1 0 1 0 0,0 0 0 0 0,1 0-1 0 0,-1 0 1 0 0,0 0 0 0 0,1 1-1 0 0,-1-1 1 0 0,0 1 0 0 0,2 0-1 0 0,-1 0 19 0 0,0 1 35 0 0,5 3 116 0 0,4 0 201 0 0,0-4 42 0 0,-5-5-167 0 0,-5 1 6 0 0,4-4 176 0 0,-4 6-333 0 0,1 0 0 0 0,-1 1 0 0 0,1 0 0 0 0,-1-1 0 0 0,1 1 0 0 0,-1 0 0 0 0,2 0-95 0 0,-4 0 0 0 0,0 0 23 0 0,0 0-1 0 0,1 0 0 0 0,-1 0 0 0 0,0 0 0 0 0,1 0 1 0 0,-1 0-1 0 0,0 0 0 0 0,1 0 0 0 0,-1 0 0 0 0,0 0 1 0 0,1 0-1 0 0,-1 0 0 0 0,0 0 0 0 0,0 0 0 0 0,1 0 1 0 0,-1 0-1 0 0,0 0 0 0 0,1-1 0 0 0,-1 1 0 0 0,0 0 1 0 0,0 0-1 0 0,1 0 0 0 0,-1-1 0 0 0,0 1 0 0 0,0 0 1 0 0,1 0-23 0 0,12-8 447 0 0,2 3-94 0 0,-1 2-85 0 0,7-7 267 0 0,-8 3-236 0 0,-5 2-142 0 0,0 0-46 0 0,2 1 63 0 0,1-1 8 0 0,-1-4-50 0 0,-6 6-101 0 0,0 0 1 0 0,0 0-1 0 0,1 1 0 0 0,-1-1 0 0 0,1 1 0 0 0,-1 0 0 0 0,2 0-31 0 0,18-10 86 0 0,-22 11-84 0 0,-1 1 0 0 0,1-1 1 0 0,-1 0-1 0 0,1-1 0 0 0,-1 1 1 0 0,0 0-1 0 0,0 0 1 0 0,0-1-1 0 0,1 1 0 0 0,-1 0 1 0 0,0-2-3 0 0,2-13-1 0 0,-3 15 2 0 0,0 0 0 0 0,0 1-1 0 0,0-1 1 0 0,0 0 0 0 0,0 0 0 0 0,0 0-1 0 0,0 0 1 0 0,0 1 0 0 0,0-1 0 0 0,1 0-1 0 0,-1 0 1 0 0,0 0 0 0 0,1 1 0 0 0,-1-1-1 0 0,1 0 0 0 0,9-4 43 0 0,-9 3-42 0 0,-1 1 0 0 0,1 0 0 0 0,-1 0 0 0 0,0-1 1 0 0,1 1-1 0 0,-1 0 0 0 0,0-1 0 0 0,0 1 0 0 0,0 0 0 0 0,0-1 0 0 0,0 1 0 0 0,0 0 1 0 0,0-1-1 0 0,0 1 0 0 0,-1 0 0 0 0,1 0 0 0 0,-1-1 0 0 0,1 1 0 0 0,-1-1-1 0 0,-9-3 43 0 0,4-5-32 0 0,-7 4-1 0 0,-9-8 19 0 0,19 14-14 0 0,-22 1-5 0 0,-33-1 0 0 0,51 3 33 0 0,-14 10-32 0 0,10 0 1 0 0,1-10 11 0 0,9-3-22 0 0,0 0 1 0 0,0 1 0 0 0,0-1 0 0 0,0 0 0 0 0,0 0 0 0 0,0 1-1 0 0,0-1 1 0 0,1 1 0 0 0,-1-1 0 0 0,0 1 0 0 0,0-1 0 0 0,0 1-1 0 0,1-1 1 0 0,-1 1 0 0 0,0 0 0 0 0,1-1 0 0 0,-1 1 0 0 0,1 0-1 0 0,-1-1 1 0 0,0 1 0 0 0,1 0 0 0 0,0 0 0 0 0,-1 0 0 0 0,1 0-1 0 0,-1-1 1 0 0,1 1-2 0 0,0 0 3 0 0,-1 0 0 0 0,0 0-1 0 0,1 0 1 0 0,-1 0 0 0 0,0 0-1 0 0,0 0 1 0 0,0-1 0 0 0,0 1-1 0 0,0 0 1 0 0,1-1 0 0 0,-1 1-1 0 0,0-1 1 0 0,0 1 0 0 0,-1-1-1 0 0,1 1 1 0 0,0-1-3 0 0,-10 7 21 0 0,6 6 22 0 0,-6 0-16 0 0,9-11-13 0 0,0 0 0 0 0,0-1 0 0 0,1 1 0 0 0,-1 0 0 0 0,1 0 0 0 0,0 0 0 0 0,-1 0 0 0 0,1 0 0 0 0,-1 2-14 0 0,-3 22 138 0 0,-11 11 127 0 0,5-5-137 0 0,-4 10 31 0 0,11-25-86 0 0,5 4-14 0 0,-1-12-31 0 0,0 13 45 0 0,0 1-9 0 0,0-20-57 0 0,3 13 46 0 0,3-6-35 0 0,-2-2-17 0 0,0-1-1 0 0,-3-5 0 0 0,0 1 0 0 0,0 0 0 0 0,1 0 0 0 0,-1-1 0 0 0,1 1 0 0 0,0 0 0 0 0,0-1 0 0 0,0 0 0 0 0,0 1 0 0 0,0-1 0 0 0,0 0 0 0 0,0 0 0 0 0,1 0 0 0 0,-1-1 0 0 0,2 1 0 0 0,6 3 0 0 0,-8-4 1 0 0,1 0 0 0 0,-1 0 1 0 0,0 0-1 0 0,0 1 0 0 0,0-1 1 0 0,0 1-1 0 0,0-1 0 0 0,0 1 1 0 0,0 0-2 0 0,0-1 5 0 0,-1 1 1 0 0,1-1-1 0 0,0 1 1 0 0,0-1 0 0 0,0 0-1 0 0,0 1 1 0 0,0-1 0 0 0,0 0-6 0 0,1 0 3 0 0,1 0 0 0 0,-1-1 0 0 0,0 1 0 0 0,1-1 1 0 0,-1 1-1 0 0,1-1 0 0 0,-1 0 0 0 0,1 0-3 0 0,-3 0 5 0 0,1 0-1 0 0,-1 0 1 0 0,1 0 0 0 0,0 1-1 0 0,-1-1 1 0 0,1 1-1 0 0,-1-1 1 0 0,1 1 0 0 0,-1 0-1 0 0,2 0-4 0 0,-2 0 1 0 0,0 0 0 0 0,1-1-1 0 0,-1 1 1 0 0,0-1 0 0 0,1 1 0 0 0,-1-1-1 0 0,1 0 1 0 0,-1 1 0 0 0,1-1 0 0 0,0 0-1 0 0,14-4-4 0 0,-1-1-56 0 0,1 4-79 0 0,10 1-110 0 0,-7 0-27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6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6776 0 0,'0'0'198'0'0,"0"-3"-11"0"0,0-7-127 0 0,0 7 41 0 0,0 3 1 0 0,0 0-6 0 0,0 0 26 0 0,0 0 112 0 0,0 0 43 0 0,0 0 10 0 0,0 0 6 0 0,0 0 22 0 0,0 0 6 0 0,0 0 6 0 0,0 0-23 0 0,0 0-102 0 0,0 0-46 0 0,0 0-10 0 0,0 0 0 0 0,0 0 12 0 0,0 0 2 0 0,0 0 0 0 0,0 0 8 0 0,0 0 34 0 0,0 0 20 0 0,0 0 2 0 0,0 0-4 0 0,0 0-16 0 0,0 0-4 0 0,0 0 0 0 0,0 0 0 0 0,0 0 0 0 0,0 0 0 0 0,0 0 0 0 0,2-3-23 0 0,9-7-84 0 0,-9 7 7 0 0,-2 3 18 0 0,0 0-8 0 0,0 0-36 0 0,0 0-9 0 0,0 0 4 0 0,3 0-3 0 0,8 0-2 0 0,-9 0 0 0 0,-2 0 0 0 0,0 0 5 0 0,-1 4 18 0 0,2 5-81 0 0,-1-6 8 0 0,0-2-10 0 0,0-1 0 0 0,0 1 1 0 0,0 0-1 0 0,0-1 0 0 0,0 1 1 0 0,0 0-1 0 0,1-1 1 0 0,-1 1-1 0 0,0 0 0 0 0,0-1 1 0 0,0 1-1 0 0,1 0 0 0 0,-1-1 1 0 0,0 1-1 0 0,1 0 1 0 0,-1-1-1 0 0,0 1 0 0 0,1-1 1 0 0,-1 1-1 0 0,1-1 1 0 0,-1 1-1 0 0,1-1 0 0 0,-1 1 1 0 0,1-1-1 0 0,-1 0 0 0 0,1 1-4 0 0,0-1 5 0 0,-1 1-1 0 0,1-1 0 0 0,-1 0 0 0 0,1 1 1 0 0,-1-1-1 0 0,1 1 0 0 0,-1-1 0 0 0,1 1 1 0 0,-1-1-1 0 0,1 1 0 0 0,-1 0 0 0 0,0-1 0 0 0,1 1 1 0 0,-1-1-1 0 0,0 1 0 0 0,0 0 0 0 0,1-1 1 0 0,-1 1-1 0 0,0 0 0 0 0,0-1 0 0 0,0 1 1 0 0,0 0-1 0 0,0-1 0 0 0,0 1 0 0 0,0 0 1 0 0,0 0-5 0 0,0-1 4 0 0,0 1 0 0 0,0 0 0 0 0,0-1 1 0 0,0 1-1 0 0,0 0 0 0 0,0-1 0 0 0,0 1 1 0 0,0 0-1 0 0,1-1 0 0 0,-1 1 0 0 0,0 0 1 0 0,0-1-1 0 0,1 1 0 0 0,-1 0 0 0 0,0-1 1 0 0,1 1-1 0 0,-1-1 0 0 0,1 1 0 0 0,-1-1 1 0 0,1 1-1 0 0,-1-1 0 0 0,1 1 0 0 0,-1-1 1 0 0,1 1-1 0 0,-1-1 0 0 0,1 0-4 0 0,4 5 77 0 0,-2 6 33 0 0,-3-4-38 0 0,-1-5-46 0 0,1 1-1 0 0,0-1 1 0 0,0 0-1 0 0,0 0 0 0 0,1 0 1 0 0,-1 0-1 0 0,0 0 1 0 0,1 1-1 0 0,-1-1 1 0 0,1 1-26 0 0,4 6 83 0 0,-1 0-35 0 0,-3-4-35 0 0,0 0 0 0 0,0 1 0 0 0,0-1-1 0 0,0 1 1 0 0,-1-1 0 0 0,0 1 0 0 0,0 3-13 0 0,-1 3 9 0 0,1-3-2 0 0,0-1 0 0 0,0 0 0 0 0,1 0 0 0 0,1 8-7 0 0,4-1 56 0 0,-1-1 24 0 0,-3 7 70 0 0,-2 99 469 0 0,0-79-379 0 0,0 0 36 0 0,0-39-261 0 0,1 0 0 0 0,-1-1-1 0 0,0 1 1 0 0,0 0-1 0 0,1-1 1 0 0,-1 1-1 0 0,1-1 1 0 0,-1 1-1 0 0,1 0 1 0 0,0-1-1 0 0,0 1 1 0 0,-1-1-1 0 0,1 0 1 0 0,0 1-1 0 0,0-1 1 0 0,1 0-1 0 0,-1 1 1 0 0,1-1-15 0 0,0 3 152 0 0,-1 0-78 0 0,-2 4-9 0 0,1-8-42 0 0,0 3 137 0 0,0-3-16 0 0,0 0-58 0 0,0 0 4 0 0,0 0 6 0 0,0 0-100 0 0,0 0-38 0 0,0 0-35 0 0,0 0-20 0 0,0 0-34 0 0,0 0-42 0 0,0 0-44 0 0,0 0-49 0 0,0 0-46 0 0,0 0-43 0 0,0 0-37 0 0,0 0-261 0 0,0 0-62 0 0,0 0-51 0 0,0 0-36 0 0,0 0-1445 0 0,0 0-1287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7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63 4576 0 0,'0'0'101'0'0,"0"0"22"0"0,0 0 5 0 0,-2-2-21 0 0,-11-9-86 0 0,6 8-30 0 0,-1-2 6 0 0,7-3 107 0 0,1 6 45 0 0,-3-1 176 0 0,2 2-237 0 0,-1-2 67 0 0,-6-2 101 0 0,5 3-105 0 0,-1 1 36 0 0,0 1 73 0 0,0-1 92 0 0,-1 1 109 0 0,1 0-267 0 0,-3 0 48 0 0,4 0 115 0 0,1 0-18 0 0,-42 0 533 0 0,27 0-540 0 0,-1 0 48 0 0,18 0-372 0 0,-1 0 0 0 0,1 0 0 0 0,-1 0 0 0 0,1 0 0 0 0,-1 0 0 0 0,1 0 0 0 0,0 0 0 0 0,-1 0 0 0 0,1 0 0 0 0,-1 0 0 0 0,1 0 0 0 0,0 0 1 0 0,-1 1-1 0 0,1-1 0 0 0,-1 0 0 0 0,1 0 0 0 0,0 0 0 0 0,-1 1 0 0 0,1-1 0 0 0,0 0 0 0 0,-1 0 0 0 0,1 1 0 0 0,0-1 0 0 0,0 0 0 0 0,-1 1 0 0 0,1-1 0 0 0,0 0 0 0 0,0 1 0 0 0,-1-1 1 0 0,1 1-1 0 0,0-1-8 0 0,-5 7 119 0 0,-8-2-3 0 0,8-1-68 0 0,1-1 1 0 0,-1 1-1 0 0,1 0 0 0 0,0 0 1 0 0,-1 1-49 0 0,3-2 6 0 0,-10 8 99 0 0,9-8-92 0 0,1-1-1 0 0,-1 0 1 0 0,1 1 0 0 0,0 0 0 0 0,-1-1 0 0 0,1 1 0 0 0,0 2-13 0 0,-14 26 194 0 0,11 1 92 0 0,1-25-219 0 0,2-4-50 0 0,1-1-1 0 0,-1 1 0 0 0,1 0 1 0 0,0-1-1 0 0,0 1 0 0 0,0 0 1 0 0,0 0-1 0 0,1 0 0 0 0,-1 0 1 0 0,1 0-1 0 0,0 0 0 0 0,0 0-16 0 0,4 19 129 0 0,-3-20-119 0 0,2 6 35 0 0,-1-1 0 0 0,0 1 0 0 0,0 0-1 0 0,-1 0 1 0 0,1 8-45 0 0,0 3 83 0 0,5-1-26 0 0,-3-7-23 0 0,7 15 83 0 0,8 4-15 0 0,-15-23-81 0 0,3 2 35 0 0,1 0 1 0 0,0 0-1 0 0,0-1 1 0 0,6 5-57 0 0,5 5 86 0 0,-14-14-54 0 0,1 0 1 0 0,-1 0 0 0 0,1 0 0 0 0,0-1 0 0 0,0 1 0 0 0,1-1-33 0 0,-1 0 28 0 0,8 0 74 0 0,8-3-3 0 0,-13-1-52 0 0,11 2 108 0 0,4 0 69 0 0,-21-1-190 0 0,-1 0-1 0 0,0 0 0 0 0,0-1 1 0 0,0 1-1 0 0,1-1 1 0 0,-1 1-1 0 0,0-1 1 0 0,1 0-34 0 0,18-12 201 0 0,3-1 2 0 0,-19 12-88 0 0,1 0 0 0 0,-1 0 0 0 0,0-1 0 0 0,0 0 0 0 0,0 0 0 0 0,2-2-115 0 0,-4 3 47 0 0,-1 1 1 0 0,0-2-1 0 0,1 1 0 0 0,-1 0 1 0 0,0 0-1 0 0,0-1 0 0 0,-1 1 1 0 0,1-1-1 0 0,0 0 0 0 0,-1 1 1 0 0,0-1-1 0 0,1-1-47 0 0,1-9 49 0 0,-2 10-48 0 0,-1 1 0 0 0,1 0-1 0 0,-1-1 1 0 0,1 1-1 0 0,0 0 1 0 0,0 0-1 0 0,0 0 1 0 0,0 0 0 0 0,0 0-1 0 0,0 0 1 0 0,1 0-1 0 0,-1 0 1 0 0,1 0 0 0 0,0 0-1 0 0,-1 0 0 0 0,1-1 0 0 0,0 1 0 0 0,0-1 0 0 0,-1 1 0 0 0,0-1 0 0 0,1 1 0 0 0,-1-1 0 0 0,0 0 0 0 0,0 0 0 0 0,-1 0 0 0 0,1 0 0 0 0,-1 0 0 0 0,1 1 0 0 0,-1-1 0 0 0,0 0 0 0 0,0 0 0 0 0,0 0 0 0 0,-1-2 0 0 0,1-1 0 0 0,0 3 0 0 0,0 1 0 0 0,0-1 1 0 0,0 1-1 0 0,-1 0 1 0 0,1-1-1 0 0,-1 1 0 0 0,1 0 1 0 0,-1-1-1 0 0,0 1 1 0 0,0 0-1 0 0,0 0 1 0 0,-1-2-1 0 0,-8-17 60 0 0,7 13-34 0 0,-1 1 1 0 0,0 0 0 0 0,-1 0-1 0 0,0-1-26 0 0,0 1 27 0 0,1 1 0 0 0,0-2 0 0 0,0 1 1 0 0,0-2-28 0 0,3 7 6 0 0,0 0 1 0 0,1 0 0 0 0,-1 0 0 0 0,0 0 0 0 0,-1 0 0 0 0,1 0 0 0 0,0 0 0 0 0,0 0 0 0 0,-1 0-7 0 0,-12-7 13 0 0,12 7-14 0 0,0 1-1 0 0,-1-1 0 0 0,1 1 0 0 0,0-1 0 0 0,-1 0 1 0 0,1 0-1 0 0,0 0 0 0 0,1 0 0 0 0,-1 0 0 0 0,0 0 1 0 0,0-1 1 0 0,-22-38-87 0 0,14 21 14 0 0,2 9 98 0 0,-5-3-109 0 0,-2-1-107 0 0,2 3-103 0 0,4 4-132 0 0,7 6 233 0 0,1 1-17 0 0,1 1-54 0 0,0 0-113 0 0,0 0-130 0 0,0 0-118 0 0,0 0 93 0 0,0 0-44 0 0,0 0-670 0 0,0 0-523 0 0,0 0-994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8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 5840 0 0,'0'0'132'0'0,"-2"0"17"0"0,-6 0 127 0 0,-13 0-225 0 0,13 0-21 0 0,2 2 52 0 0,-4 4 193 0 0,9-5-223 0 0,-1 0-1 0 0,1 0 1 0 0,-1-1 0 0 0,0 1-1 0 0,1 0 1 0 0,-1-1 0 0 0,0 1-1 0 0,1-1 1 0 0,-1 1 0 0 0,0-1-1 0 0,0 0 1 0 0,0 1-1 0 0,0-1-51 0 0,0 0 100 0 0,-9 0 405 0 0,9 0-392 0 0,0 0 0 0 0,1 0 0 0 0,-1 0 0 0 0,0 1 0 0 0,0-1 0 0 0,0 1 0 0 0,0 0 0 0 0,1-1 0 0 0,-1 1 0 0 0,0 0 0 0 0,0 0-113 0 0,-13 11 694 0 0,14-11-645 0 0,0 1 0 0 0,0-1 0 0 0,-1 0 1 0 0,1 0-1 0 0,-1 0 0 0 0,1 0 0 0 0,-1 0 1 0 0,0 0-1 0 0,1-1 0 0 0,-1 1 0 0 0,0 0 1 0 0,0-1-1 0 0,1 0 0 0 0,-1 1 0 0 0,-1-1-49 0 0,-2 3 262 0 0,-6 7-8 0 0,9-7-81 0 0,1 0-65 0 0,0 0-41 0 0,1 1-41 0 0,0-1-9 0 0,-1 0 31 0 0,1-2-35 0 0,-1 0-1 0 0,0 0 1 0 0,1 0 0 0 0,-1 0 0 0 0,0-1-1 0 0,0 1 1 0 0,0 0 0 0 0,0 0 0 0 0,1-1-1 0 0,-1 1 1 0 0,0 0 0 0 0,0-1 0 0 0,0 1-1 0 0,-1-1 1 0 0,0 1-13 0 0,2 0 11 0 0,-1-1 0 0 0,0 0 0 0 0,0 1 0 0 0,0-1-1 0 0,1 0 1 0 0,-1 1 0 0 0,0-1 0 0 0,1 1 0 0 0,-1-1 0 0 0,0 1 0 0 0,1 0 0 0 0,-1-1-1 0 0,0 1 1 0 0,1 0 0 0 0,-1-1 0 0 0,1 1 0 0 0,0 0 0 0 0,-1-1 0 0 0,1 1-1 0 0,-1 0 1 0 0,1 0 0 0 0,0 0 0 0 0,0 0 0 0 0,-1-1 0 0 0,1 1 0 0 0,0 0 0 0 0,0 0-1 0 0,0 0 1 0 0,0 0 0 0 0,0 0 0 0 0,0 0-11 0 0,0 2 25 0 0,0 0-1 0 0,0 0 1 0 0,-1 0 0 0 0,1 0 0 0 0,-1 1 0 0 0,0-1-1 0 0,-1 2-24 0 0,-6 13 150 0 0,3 13 163 0 0,0-23-251 0 0,4-7-51 0 0,0 1 0 0 0,0-1 0 0 0,0 1 1 0 0,0-1-1 0 0,1 1 0 0 0,-1-1 0 0 0,1 1 1 0 0,-1-1-1 0 0,1 1 0 0 0,-1 0 1 0 0,1-1-1 0 0,0 1 0 0 0,0 0 0 0 0,0 0 1 0 0,0 0-12 0 0,0 23 84 0 0,0 56 364 0 0,0-50-312 0 0,0-29-135 0 0,0 0 0 0 0,0 0 0 0 0,0-1 0 0 0,0 1 0 0 0,1 0 0 0 0,-1 0 0 0 0,1-1 0 0 0,-1 1 0 0 0,1 0 0 0 0,0-1 0 0 0,0 1 0 0 0,0 0 0 0 0,0-1 0 0 0,0 1 0 0 0,0-1 0 0 0,0 1 0 0 0,0-1 0 0 0,0 0 0 0 0,1 0 1 0 0,0 1-2 0 0,11 14-15 0 0,-10-9-15 0 0,4 7-2 0 0,-6-12 31 0 0,0 0 1 0 0,1 0 0 0 0,-1 0-1 0 0,0 0 1 0 0,1-1 0 0 0,0 1-1 0 0,-1 0 1 0 0,1-1 0 0 0,0 1-1 0 0,0-1 1 0 0,0 1 0 0 0,0-1 0 0 0,1 1 0 0 0,28 13 14 0 0,1-9 124 0 0,-31-6-135 0 0,0 1 1 0 0,0 0 1 0 0,-1-1-1 0 0,1 1 0 0 0,0-1 1 0 0,0 1-1 0 0,0-1 1 0 0,0 0-1 0 0,0 1 0 0 0,-1-1 1 0 0,1 0-1 0 0,0 0 0 0 0,0 1 1 0 0,0-1-1 0 0,0 0 1 0 0,0 0-1 0 0,0 0 0 0 0,0 0 1 0 0,0 0-1 0 0,0 0 0 0 0,0-1 1 0 0,0 1-1 0 0,0 0 1 0 0,0 0-1 0 0,0-1 0 0 0,0 1 1 0 0,0-1-1 0 0,-1 1 0 0 0,1 0 1 0 0,0-1-1 0 0,0 0 1 0 0,0 0-5 0 0,0 1 5 0 0,2-1 16 0 0,-1 0 1 0 0,0 0-1 0 0,1 1 1 0 0,-1-1-1 0 0,0 1 1 0 0,1 0-1 0 0,-1-1 1 0 0,0 1-1 0 0,1 0 1 0 0,1 1-22 0 0,13-3 113 0 0,-1-4 35 0 0,5-3 64 0 0,-16 7-181 0 0,-1-1 0 0 0,1 1 1 0 0,-1-1-1 0 0,0 0 0 0 0,0 0 1 0 0,0 0-1 0 0,2-2-31 0 0,21-16 181 0 0,-3 5-55 0 0,-14 0-6 0 0,-1 9-69 0 0,3-4 26 0 0,-4-2 21 0 0,5-7 14 0 0,-11 17-98 0 0,0 1 0 0 0,0-1 0 0 0,0-1 0 0 0,0 1 1 0 0,-1 0-1 0 0,1-1-14 0 0,1-17 99 0 0,-3 1 16 0 0,0 0-33 0 0,0 0-35 0 0,0 4-35 0 0,0 14-5 0 0,0 0 1 0 0,0 0-1 0 0,0 1 1 0 0,0-1-1 0 0,-1 0 1 0 0,1 1-1 0 0,0-1 1 0 0,-1 1-1 0 0,0-1 1 0 0,1 0-1 0 0,-1 1 1 0 0,0-1-1 0 0,0 1 1 0 0,0-1-1 0 0,0 0-7 0 0,-4-6 21 0 0,0-2-11 0 0,4 8-10 0 0,0-1 0 0 0,0 1 0 0 0,0 0 0 0 0,0 0 0 0 0,-1 0 0 0 0,1 0 0 0 0,-1 0 0 0 0,0 0 1 0 0,1 0-1 0 0,-7-6 0 0 0,4 5 0 0 0,1 0 0 0 0,0 0 0 0 0,0 0 0 0 0,0-1 0 0 0,0 0 0 0 0,1 0 0 0 0,-1-1 0 0 0,3 5 0 0 0,0-1 0 0 0,0 0 0 0 0,-1 1 0 0 0,1-1 0 0 0,0 0 0 0 0,-1 1 0 0 0,1-1 0 0 0,-1 1 0 0 0,1-1 0 0 0,-1 1 0 0 0,1-1 0 0 0,0 1 0 0 0,-1-1 0 0 0,0 1 0 0 0,1-1 0 0 0,-1 1 0 0 0,1 0 0 0 0,-1-1 0 0 0,0 1 0 0 0,1 0 0 0 0,-1 0 0 0 0,0-1 0 0 0,-4-1 0 0 0,-5-6-4 0 0,-1-2-26 0 0,1 2-59 0 0,-22-8-518 0 0,16 13 258 0 0,1 1-32 0 0,6-3 141 0 0,-1-1-112 0 0,0 3-110 0 0,7 3-104 0 0,3 0-2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29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 6216 0 0,'0'0'133'0'0,"-2"0"23"0"0,-2-1 64 0 0,-4 6-108 0 0,-9 4-85 0 0,1-6-39 0 0,9-3 23 0 0,1 3 36 0 0,3 2 53 0 0,1 0 36 0 0,-9 2 146 0 0,-3 0-56 0 0,10-5-136 0 0,-1 0-15 0 0,0 0 40 0 0,1 1 0 0 0,0-1-1 0 0,-1 1 1 0 0,1-1-1 0 0,0 1 1 0 0,-1 2-115 0 0,-4 7 213 0 0,4-1-62 0 0,-1 1-28 0 0,-4-1 25 0 0,9-10-138 0 0,0 1 0 0 0,-1-1 0 0 0,1 0 0 0 0,0 0 0 0 0,0 1 0 0 0,0-1 0 0 0,1 1 0 0 0,-1-1 0 0 0,0 1 0 0 0,0-1 0 0 0,1 1 0 0 0,-1-1 0 0 0,1 1 0 0 0,0 0 0 0 0,-1-1 0 0 0,1 1 0 0 0,0 0 0 0 0,0 0-10 0 0,-2 9 78 0 0,-3 0-17 0 0,0-3-6 0 0,3-2 9 0 0,0 11 126 0 0,2-7-147 0 0,0 2 57 0 0,0 12 160 0 0,0 34 474 0 0,0-42-566 0 0,0-2-67 0 0,2 4 93 0 0,4-1-67 0 0,0-2-20 0 0,-4 1 49 0 0,-2-15-140 0 0,0 0 1 0 0,0 1 0 0 0,0-1 0 0 0,0 1-1 0 0,1-1 1 0 0,-1 1 0 0 0,1-1-1 0 0,-1 0 1 0 0,1 1 0 0 0,-1-1 0 0 0,1 0-1 0 0,0 1-16 0 0,10 11 137 0 0,2 3-20 0 0,-7-3-42 0 0,-3-3-34 0 0,-3-9-36 0 0,0 1 0 0 0,1-1 0 0 0,-1 0 0 0 0,0 0 0 0 0,1 1 0 0 0,-1-1-1 0 0,1 0 1 0 0,0 0 0 0 0,-1 0 0 0 0,1 0 0 0 0,0 0 0 0 0,0 0-1 0 0,0 0-4 0 0,16 10 100 0 0,-4 0-2 0 0,-11-9-82 0 0,-1-1 0 0 0,1 1 0 0 0,0 0 0 0 0,0-1 0 0 0,0 1 0 0 0,0-1 0 0 0,0 0 1 0 0,0 0-1 0 0,2 1-16 0 0,22 3 128 0 0,-12 2-46 0 0,-13-6-70 0 0,0 0-1 0 0,1-1 1 0 0,-1 1-1 0 0,1 0 1 0 0,-1-1-1 0 0,1 1 1 0 0,-1-1-1 0 0,1 1 1 0 0,-1-1-1 0 0,1 0 1 0 0,-1 0-1 0 0,1 1 1 0 0,0-1-12 0 0,14-1 90 0 0,-12 1-70 0 0,0 0 0 0 0,-1 0 0 0 0,1-1 1 0 0,0 0-1 0 0,-1 0 0 0 0,1 0 0 0 0,2-1-20 0 0,9-5 90 0 0,17-4 162 0 0,-28 10-214 0 0,0 0 0 0 0,0 0 0 0 0,0-1 0 0 0,0 1 1 0 0,0-1-1 0 0,0 0 0 0 0,-1 0 0 0 0,1 0 0 0 0,-1 0 1 0 0,1-1-1 0 0,1-1-38 0 0,35-42 362 0 0,-17 16-200 0 0,-10 15-68 0 0,-11 13-81 0 0,0 0-1 0 0,-1 1 0 0 0,1-1 1 0 0,-1 0-1 0 0,1 0 1 0 0,-1 0-1 0 0,0 0 1 0 0,0 0-1 0 0,0 0 1 0 0,1-1-13 0 0,3-23 104 0 0,5 5-18 0 0,-4-5-54 0 0,-3 17-11 0 0,2-3 17 0 0,-9-4-22 0 0,2 13-8 0 0,1 0 0 0 0,0-1 1 0 0,0 1-1 0 0,1 0 0 0 0,-1 0 0 0 0,0 0 0 0 0,1-1 0 0 0,0-2-8 0 0,1-3 10 0 0,-1 7-4 0 0,0-1-1 0 0,1 0 0 0 0,-1 0 0 0 0,0 0 0 0 0,-1 0 0 0 0,1 0 0 0 0,0 0 0 0 0,-1 0 1 0 0,0 0-1 0 0,1 0 0 0 0,-2-1-5 0 0,-27-40 64 0 0,18 29-60 0 0,-1 4-47 0 0,7 6 12 0 0,1 1 0 0 0,0-1-1 0 0,0 1 1 0 0,-3-5 31 0 0,-6-14-107 0 0,10 16-93 0 0,0 3 76 0 0,0 0 46 0 0,-1 2 31 0 0,1 0 4 0 0,1-1-17 0 0,-15-9-278 0 0,11 9 192 0 0,0 3-32 0 0,0-3-268 0 0,-4-7-46 0 0,7 7-10 0 0,3 3-2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0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9904 0 0,'0'0'222'0'0,"0"0"30"0"0,0 0 20 0 0,0 0-112 0 0,0 3-82 0 0,0 46 980 0 0,0-6-77 0 0,0-16-389 0 0,0-2-65 0 0,0-4-146 0 0,0 0-59 0 0,0 1-68 0 0,0 1-75 0 0,2-5 26 0 0,4-2-60 0 0,1 0-7 0 0,-6 2 54 0 0,-1 16 83 0 0,0 56 523 0 0,0-88-776 0 0,1 0 0 0 0,-1 0 0 0 0,0 0 0 0 0,1 0 0 0 0,-1 0 0 0 0,1 0 0 0 0,0-1 0 0 0,-1 1 0 0 0,1 0-1 0 0,0 0 1 0 0,0-1 0 0 0,1 2-22 0 0,3 6 134 0 0,-3 2 45 0 0,-2-9 45 0 0,0-2-101 0 0,0 0-78 0 0,0 0-45 0 0,0 0-53 0 0,0 3-46 0 0,0 7 35 0 0,0-7 124 0 0,0-3 16 0 0,0 0-49 0 0,0 0-59 0 0,0 0-65 0 0,0 0-137 0 0,0 0-242 0 0,0 0-32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0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0 7368 0 0,'0'0'165'0'0,"0"0"22"0"0,0 0 10 0 0,-3 0-16 0 0,-10 0-153 0 0,2 0 43 0 0,-5 0 172 0 0,5 0 54 0 0,-17 0 459 0 0,18 3-581 0 0,0 3-37 0 0,1-1-32 0 0,-4 0 84 0 0,9 1-106 0 0,4-5-80 0 0,-1-1 0 0 0,1 1 0 0 0,0-1 0 0 0,0 1-1 0 0,-1-1 1 0 0,1 0 0 0 0,0 1 0 0 0,-1-1 0 0 0,1 1 0 0 0,0-1 0 0 0,-1 0 0 0 0,1 0 0 0 0,-1 1-1 0 0,1-1 1 0 0,0 0 0 0 0,-1 0 0 0 0,1 1 0 0 0,-1-1 0 0 0,1 0 0 0 0,-1 0 0 0 0,1 0-1 0 0,-1 0 1 0 0,1 0 0 0 0,-1 1 0 0 0,1-1 0 0 0,-1 0 0 0 0,1 0 0 0 0,-1 0 0 0 0,1-1 0 0 0,-1 1-1 0 0,1 0 1 0 0,-1 0-4 0 0,-1 0 9 0 0,0 0 0 0 0,1 1 0 0 0,-1-1 1 0 0,0 0-1 0 0,0 1 0 0 0,1-1 0 0 0,-1 1 0 0 0,0 0 0 0 0,1-1 0 0 0,-1 1 0 0 0,1 0 0 0 0,-1 0 0 0 0,1 0 0 0 0,-1 0 0 0 0,1 0 0 0 0,0 1 0 0 0,-1-1 0 0 0,1 0 0 0 0,0 1-9 0 0,-15 11 136 0 0,5-8-30 0 0,9-4-82 0 0,0 0-1 0 0,-1 0 1 0 0,1 0-1 0 0,0 0 1 0 0,0 1-1 0 0,0-1 1 0 0,0 1-1 0 0,0-1 1 0 0,0 1-24 0 0,-6 6 77 0 0,5-5-42 0 0,0 0 0 0 0,-1 0 0 0 0,1 1-1 0 0,1-1 1 0 0,-1 1 0 0 0,0 0-35 0 0,1 1 33 0 0,1-4-25 0 0,1-1 0 0 0,0 1 0 0 0,0-1 0 0 0,-1 1 0 0 0,1 0 0 0 0,0-1 0 0 0,-1 1 0 0 0,1-1 0 0 0,-1 1 0 0 0,1-1 0 0 0,-1 1 0 0 0,1-1 0 0 0,-1 1 0 0 0,1-1 0 0 0,-1 1 0 0 0,1-1 0 0 0,-1 0 0 0 0,1 1 0 0 0,-1-1 0 0 0,0 0 0 0 0,1 1 0 0 0,-1-1-8 0 0,-4 2 33 0 0,2 1-6 0 0,0 0 0 0 0,0 0 0 0 0,1 0 1 0 0,-1 0-1 0 0,1 0 0 0 0,0 0 1 0 0,0 1-1 0 0,0-1 0 0 0,1 1 0 0 0,-2 2-27 0 0,0 1 40 0 0,-13 25 150 0 0,15-29-171 0 0,0 0 0 0 0,0 0 0 0 0,1 0-1 0 0,-1 0 1 0 0,1 1 0 0 0,0-1-1 0 0,0 0 1 0 0,0 0 0 0 0,0 0 0 0 0,1 1-19 0 0,-1 8 62 0 0,0-10-53 0 0,1-1 0 0 0,-1 1 0 0 0,0-1 0 0 0,0 1 0 0 0,1-1 0 0 0,-1 1 0 0 0,1-1 0 0 0,-1 1 0 0 0,1-1 0 0 0,0 1 0 0 0,-1-1 0 0 0,1 1 0 0 0,0-1-9 0 0,6 12 68 0 0,-2 13 43 0 0,-3-19-65 0 0,1-1-1 0 0,-1 0 1 0 0,1 0 0 0 0,1-1 0 0 0,0 2-46 0 0,7 6 59 0 0,2 3-6 0 0,-13-15-51 0 0,0 0 1 0 0,1 0-1 0 0,-1 0 1 0 0,1 0-1 0 0,-1-1 1 0 0,1 1-1 0 0,-1 0 1 0 0,1 0-1 0 0,-1-1 0 0 0,1 1 1 0 0,0 0-1 0 0,-1-1 1 0 0,1 1-1 0 0,0 0 1 0 0,0-1-1 0 0,-1 1 1 0 0,1-1-1 0 0,0 1 1 0 0,0-1-1 0 0,0 0 0 0 0,0 1 1 0 0,0-1-1 0 0,0 0 1 0 0,0 0-1 0 0,-1 1 1 0 0,1-1-1 0 0,1 0-2 0 0,9 3 37 0 0,3 3 13 0 0,-13-5-43 0 0,0 0 0 0 0,1-1 0 0 0,-1 1 0 0 0,1 0 0 0 0,-1-1 0 0 0,1 1-1 0 0,-1-1 1 0 0,1 1 0 0 0,-1-1 0 0 0,1 0 0 0 0,-1 1 0 0 0,1-1 0 0 0,0 0-7 0 0,1 0 11 0 0,0 0 0 0 0,0 0 0 0 0,0 1 0 0 0,0 0 0 0 0,0 0 0 0 0,0-1 0 0 0,0 2 0 0 0,1-1-11 0 0,12 3 50 0 0,-3-8 20 0 0,-5 0-22 0 0,10 3 35 0 0,-5 1-14 0 0,4-4 43 0 0,12-6 22 0 0,-16 7-80 0 0,-11 3-41 0 0,1-1 0 0 0,-1 1 0 0 0,0-1 0 0 0,0 1 0 0 0,1-1 0 0 0,-1 0 0 0 0,0 0 0 0 0,0 0 0 0 0,0 0 0 0 0,0 0 0 0 0,0 0 0 0 0,0-1 1 0 0,0 1-1 0 0,0-1 0 0 0,0 0-13 0 0,4-3 48 0 0,0 0 1 0 0,0 0 0 0 0,0 1 0 0 0,3-2-49 0 0,19-14 226 0 0,-10-1 26 0 0,-11 10-153 0 0,3-6 55 0 0,4 1 50 0 0,-3 0-30 0 0,-6 0-43 0 0,-2 3-38 0 0,2-3 40 0 0,1 1 1 0 0,-4-1-35 0 0,-2-6 6 0 0,0-1-56 0 0,0 20-44 0 0,0 2-1 0 0,0-1 1 0 0,0 0-1 0 0,-1 0 1 0 0,1 0-1 0 0,0 0 1 0 0,-1 1-1 0 0,1-1 1 0 0,-1 0-1 0 0,0 1 1 0 0,1-1-1 0 0,-1 0 0 0 0,0 1 1 0 0,0-1-1 0 0,0 1 1 0 0,0-1-1 0 0,0 1 1 0 0,-1-1-1 0 0,1 1 1 0 0,0 0-1 0 0,-1-1-4 0 0,-11-14 18 0 0,8 6-18 0 0,4 8 0 0 0,0-1 0 0 0,0 1 0 0 0,0 0 0 0 0,0 0 0 0 0,-1 0 0 0 0,1 0 0 0 0,-1 0 0 0 0,0 0 0 0 0,1 0 0 0 0,-11-10-13 0 0,0 0-99 0 0,3 3-36 0 0,-3-3-133 0 0,10 10 137 0 0,0 2-40 0 0,1 0-67 0 0,-1-1 81 0 0,1 1-34 0 0,-1 0-37 0 0,0 0-35 0 0,-2 0-369 0 0,0 0 93 0 0,0 0-49 0 0,-4 0-703 0 0,0 0-549 0 0,-2 0-1048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2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17 6880 0 0,'0'0'157'0'0,"0"0"23"0"0,0 0 11 0 0,2 0-31 0 0,11 2-128 0 0,-6 2 36 0 0,0 0 98 0 0,-5-3-106 0 0,0 0 0 0 0,-1-1 0 0 0,1 1-1 0 0,0 0 1 0 0,0-1 0 0 0,-1 1 0 0 0,1-1 0 0 0,0 0 0 0 0,0 1-1 0 0,0-1 1 0 0,1 0-60 0 0,8-3 212 0 0,-3-2-28 0 0,2-1 69 0 0,3 4 54 0 0,0 2-19 0 0,-9 1-190 0 0,0-1 0 0 0,0 0 0 0 0,0 0 0 0 0,0 0 1 0 0,0-1-1 0 0,0 0 0 0 0,-1 1 0 0 0,3-2-98 0 0,0 0 62 0 0,6-2 81 0 0,1 1 50 0 0,1 0 56 0 0,2 2 63 0 0,-2 1-97 0 0,0 0-55 0 0,31 0 218 0 0,-24 0-159 0 0,-6 3-128 0 0,-1 7-18 0 0,-11-7-9 0 0,-3-3 9 0 0,0 0 39 0 0,0 0 15 0 0,0 0 1 0 0,0 2 12 0 0,0 9 52 0 0,0-9 28 0 0,0 1 4 0 0,0 8-11 0 0,0-11-210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0,-1 0 0 0 0,1 0 0 0 0,0 0 0 0 0,0 0 0 0 0,0 0 0 0 0,0 0 0 0 0,0 0 0 0 0,0 0 0 0 0,0 0 0 0 0,0 0 0 0 0,0 0 0 0 0,0 0 0 0 0,-1 0 0 0 0,1 1 0 0 0,0-1 0 0 0,0 0 0 0 0,0 0 0 0 0,0-1 0 0 0,0 1 0 0 0,0 0 0 0 0,0 0 0 0 0,0 0 0 0 0,0 0 0 0 0,0 0 0 0 0,0 0 0 0 0,-1 0-3 0 0,1 0 11 0 0,-1 1 0 0 0,0-1 0 0 0,0 0 0 0 0,1 1 0 0 0,-1-1 0 0 0,0 0 0 0 0,1 1 0 0 0,-1-1 1 0 0,0 1-1 0 0,1-1 0 0 0,-1 1 0 0 0,0-1 0 0 0,1 1 0 0 0,-1-1 0 0 0,1 1 0 0 0,-1 0 0 0 0,1-1 1 0 0,0 1-1 0 0,-1 0 0 0 0,1-1 0 0 0,0 1 0 0 0,-1 0 0 0 0,1 0 0 0 0,0-1 0 0 0,0 1 1 0 0,-1 0-1 0 0,1 0 0 0 0,0-1 0 0 0,0 1 0 0 0,0 0 0 0 0,0 0 0 0 0,0 0 0 0 0,0 0-11 0 0,0 18 133 0 0,1 1-41 0 0,-1-3-42 0 0,3-12 157 0 0,-2-4-174 0 0,0 1 0 0 0,1 0 0 0 0,-1 0 0 0 0,0-1 0 0 0,0 1 0 0 0,0 0 0 0 0,-1 0 0 0 0,1 0 0 0 0,0 0 0 0 0,-1 0 0 0 0,1 1-33 0 0,2 18 206 0 0,-2 7-16 0 0,-2 0-102 0 0,0-17-91 0 0,1-1-33 0 0,-1 17 59 0 0,1-18-1 0 0,0 0 1 0 0,0 0-1 0 0,1 0 1 0 0,0 0 0 0 0,1 3-23 0 0,2 6 28 0 0,-2-8 0 0 0,1 0 0 0 0,-2 0 1 0 0,1 0-1 0 0,-1 8-28 0 0,-2 11 122 0 0,1 21 97 0 0,3-21-110 0 0,2-6-8 0 0,-2-12-40 0 0,-1-1 0 0 0,0 1 1 0 0,-1 0-1 0 0,0 2-61 0 0,-3 26 202 0 0,2 4-10 0 0,4-9-22 0 0,0-16-106 0 0,-1-8-17 0 0,-1 0-1 0 0,0 0 1 0 0,-1 0-1 0 0,0 8-46 0 0,-2 17 116 0 0,0-23-73 0 0,1 0-1 0 0,0 0 1 0 0,1 0-1 0 0,0 0 0 0 0,2 6-42 0 0,-1-6 30 0 0,2 5 29 0 0,-1-1 1 0 0,-1 1-1 0 0,0 13-59 0 0,-3 10 88 0 0,0-17-13 0 0,1 0 0 0 0,1 0-1 0 0,3 10-74 0 0,0-9 53 0 0,-1-8-1 0 0,0-1 0 0 0,-1 1-1 0 0,-1 7-51 0 0,-1 64 194 0 0,0-45-76 0 0,1-20-35 0 0,1-1-1 0 0,2 10-82 0 0,0-8 106 0 0,-1 0-1 0 0,-1 12-105 0 0,-2 121 344 0 0,0-155-339 0 0,0 1-1 0 0,0 0 1 0 0,0-1-1 0 0,0 1 1 0 0,0 0-1 0 0,1-1 1 0 0,-1 1-1 0 0,1 0 0 0 0,-1-1 1 0 0,1 1-1 0 0,0-1 1 0 0,0 1-1 0 0,0-1 1 0 0,0 1-5 0 0,5 10 17 0 0,-4 1-34 0 0,0 3 100 0 0,-2 6 109 0 0,-1 10 187 0 0,0-9-65 0 0,1-21-161 0 0,-8 0-51 0 0,2 3 201 0 0,4 5 35 0 0,2-4-174 0 0,1 0-105 0 0,-4-1 15 0 0,1-2-66 0 0,-16 15 146 0 0,12-10-118 0 0,0 5-15 0 0,-4-7 22 0 0,5 4-21 0 0,-6-4 26 0 0,6 4-24 0 0,4-10-19 0 0,1 1-1 0 0,-1-1 0 0 0,1 0 0 0 0,-1 1 1 0 0,0-1-1 0 0,1 0 0 0 0,-1 0 0 0 0,0 0 1 0 0,1 1-1 0 0,-1-1 0 0 0,0 0 1 0 0,0 0-1 0 0,1 0 0 0 0,-1 0 0 0 0,0 0-4 0 0,1 0 0 0 0,0 0 2 0 0,0 0-1 0 0,0 0 0 0 0,0 0 1 0 0,0-1-1 0 0,0 1 0 0 0,0 0 1 0 0,0 0-1 0 0,0 0 0 0 0,0 0 1 0 0,0 0-1 0 0,-1 0 0 0 0,1 0 1 0 0,0 0-1 0 0,0 0 0 0 0,0 0 1 0 0,0 0-1 0 0,0 0 0 0 0,0 1 1 0 0,0-1-1 0 0,0 0 0 0 0,0 0 1 0 0,0 0-1 0 0,-1 0 0 0 0,1 0 1 0 0,0 0-1 0 0,0 0 0 0 0,0 0 1 0 0,0 0-1 0 0,0 0 0 0 0,0 0 1 0 0,0 0-1 0 0,0 0 0 0 0,0 0 1 0 0,0 0-1 0 0,0 0 0 0 0,0 1 1 0 0,0-1-1 0 0,0 0 0 0 0,0 0 1 0 0,0 0-1 0 0,0 0 0 0 0,0 0 1 0 0,0 0-1 0 0,0 0 0 0 0,0 0 1 0 0,0 0-1 0 0,0 0 0 0 0,0 0 1 0 0,0 1-1 0 0,0-1 0 0 0,0 0 1 0 0,0 0-1 0 0,0 0 0 0 0,0 0 1 0 0,0 0-1 0 0,0 0 0 0 0,0 0-1 0 0,0 1 1 0 0,0-1-1 0 0,0 1 1 0 0,0-1-1 0 0,0 0 1 0 0,0 1-1 0 0,0-1 1 0 0,0 1-1 0 0,0-1 1 0 0,0 0 0 0 0,0 1-1 0 0,-1-1 1 0 0,1 1-1 0 0,0-1 1 0 0,0 0-1 0 0,0 1 1 0 0,-1-1-1 0 0,1 1 1 0 0,0-1-1 0 0,0 0 1 0 0,-1 1-1 0 0,1-1 1 0 0,0 0-1 0 0,0 0 1 0 0,-1 1-1 0 0,1-1 1 0 0,0 0-1 0 0,-1 0 1 0 0,1 1-1 0 0,-1-1 1 0 0,1 0-1 0 0,-1 0 0 0 0,-5 5 0 0 0,0 6 0 0 0,6-11 0 0 0,-1 0 0 0 0,0 1 0 0 0,0-1 0 0 0,0 0 0 0 0,1 1 0 0 0,-1-1 0 0 0,0 0 0 0 0,0 0 0 0 0,0 0 0 0 0,0 0 0 0 0,1 0 0 0 0,-1 0 0 0 0,0 0 0 0 0,-1 0 0 0 0,-29 0 0 0 0,15 3 0 0 0,8 2 1 0 0,6-4 4 0 0,1 0-1 0 0,0 0 1 0 0,-1-1 0 0 0,1 1-1 0 0,-1 0 1 0 0,1-1 0 0 0,-1 1 0 0 0,0 0-1 0 0,1-1 1 0 0,-1 0 0 0 0,1 1 0 0 0,-1-1-1 0 0,0 0 1 0 0,0 0-5 0 0,-63 0 27 0 0,36 0 12 0 0,29 0-38 0 0,-8 0 11 0 0,1-1 1 0 0,0 0-1 0 0,0-1 0 0 0,0 1 1 0 0,0-1-1 0 0,-6-2-12 0 0,8 2 16 0 0,-12-2 52 0 0,-3 5-9 0 0,7-1-26 0 0,-2 0 6 0 0,9-1-31 0 0,-1 1 1 0 0,1 0 0 0 0,-1 1 0 0 0,1 0-1 0 0,0-1 1 0 0,-1 2-9 0 0,-8 3 30 0 0,11-3-26 0 0,1-1-1 0 0,0 0 1 0 0,-1 0 0 0 0,1 0 0 0 0,-1 0 0 0 0,1-1-1 0 0,-1 1 1 0 0,1-1 0 0 0,-1 0-4 0 0,-41 0 57 0 0,-24 0 100 0 0,23 0-115 0 0,9 0-109 0 0,18 0-17 0 0,1 0-40 0 0,18 0 123 0 0,0 0 0 0 0,0 0 0 0 0,-1 0 0 0 0,1 0-1 0 0,0 0 1 0 0,0 0 0 0 0,0 0 0 0 0,0 0 0 0 0,0 0 0 0 0,0 0-1 0 0,0 0 1 0 0,0 0 0 0 0,0 0 0 0 0,0 0 0 0 0,-1 0 0 0 0,1 0-1 0 0,0 0 1 0 0,0 0 0 0 0,0 0 0 0 0,0 0 0 0 0,0 0 0 0 0,0 0-1 0 0,0 0 1 0 0,0 0 0 0 0,0 0 0 0 0,0 0 0 0 0,0 0 0 0 0,0 0-1 0 0,-1 0 1 0 0,1 0 0 0 0,0 0 0 0 0,0-1 0 0 0,0 1 0 0 0,0 0-1 0 0,0 0 1 0 0,0 0 0 0 0,0 0 0 0 0,0 0 0 0 0,0 0 0 0 0,0 0-1 0 0,0 0 1 0 0,0 0 0 0 0,0 0 0 0 0,0-1 0 0 0,0 1-1 0 0,0 0 1 0 0,0 0 0 0 0,0 0 0 0 0,0 0 0 0 0,0 0 0 0 0,0 0-1 0 0,0 0 1 0 0,0 0 0 0 0,0 0 0 0 0,0 0 0 0 0,0 0 0 0 0,0-1 1 0 0,0-9 0 0 0,0 10 1 0 0,0 0 0 0 0,0 0-1 0 0,0 0 1 0 0,0-1 0 0 0,0 1 0 0 0,0 0 0 0 0,0 0 0 0 0,0 0 0 0 0,0 0 0 0 0,0 0 0 0 0,0 0 0 0 0,0 0 0 0 0,0 0 0 0 0,0 0 0 0 0,0 0 0 0 0,0-1 0 0 0,0 1-1 0 0,0 0 1 0 0,0 0 0 0 0,0 0 0 0 0,0 0 0 0 0,0 0 0 0 0,0 0 0 0 0,0 0 0 0 0,0 0 0 0 0,0 0 0 0 0,0 0 0 0 0,0 0 0 0 0,0 0 0 0 0,0-1 0 0 0,0 1 0 0 0,0 0 0 0 0,0 0-1 0 0,-1 0 1 0 0,1 0 0 0 0,0 0 0 0 0,0 0 0 0 0,0 0 0 0 0,0 0 0 0 0,0 0 0 0 0,0 0 0 0 0,0 0 0 0 0,0 0 0 0 0,0 0 0 0 0,0 0 0 0 0,-1 0 0 0 0,1 0 0 0 0,0 0-1 0 0,0 0 1 0 0,0 0 0 0 0,0 0 0 0 0,0 0 0 0 0,0 0 0 0 0,0 0 0 0 0,0 0 0 0 0,0 0 0 0 0,0 0-1 0 0,-4 0-25 0 0,-2-2 46 0 0,4 0-58 0 0,2 0-38 0 0,-1-1-55 0 0,1 0-67 0 0,-1-1-80 0 0,1 4 174 0 0,1 0 6 0 0,-1 0-14 0 0,0 0-39 0 0,0 0-10 0 0,1 0-39 0 0,-1 0-44 0 0,1 0-49 0 0,0 0-53 0 0,0 0-50 0 0,0 0-46 0 0,0 0-42 0 0,1 0-310 0 0,0 0-69 0 0,-1-1-55 0 0,1 0-38 0 0,-1-1-360 0 0,0 0-36 0 0,-1-7-2823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4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11056 0 0,'0'0'248'0'0,"0"0"34"0"0,0 0 22 0 0,0 0-29 0 0,0 0-207 0 0,0 2-40 0 0,0-1-27 0 0,0 0-1 0 0,0-1 1 0 0,0 1 0 0 0,0 0 0 0 0,0-1-1 0 0,0 1 1 0 0,1 0 0 0 0,-1-1-1 0 0,0 1 1 0 0,0 0 0 0 0,0-1-1 0 0,1 1 1 0 0,-1 0 0 0 0,0-1 0 0 0,1 1-1 0 0,5 1 3 0 0,3-1 97 0 0,5-1 112 0 0,-1-3 203 0 0,-10-3-182 0 0,-3 6-216 0 0,1-1 0 0 0,-1 1 0 0 0,0-1 0 0 0,0 1 1 0 0,0 0-1 0 0,1-1 0 0 0,-1 1 0 0 0,0-1 1 0 0,0 1-1 0 0,1 0 0 0 0,-1-1 0 0 0,0 1 1 0 0,1 0-1 0 0,-1 0 0 0 0,0-1 0 0 0,1 1 0 0 0,-1 0 1 0 0,0 0-1 0 0,1-1 0 0 0,-1 1-17 0 0,9 2 193 0 0,-2 2-99 0 0,4 4 6 0 0,-10-8-97 0 0,-1 0 0 0 0,0 0 0 0 0,1 1 1 0 0,-1-1-1 0 0,1 0 0 0 0,-1 0 0 0 0,0 0 1 0 0,1 0-1 0 0,-1 0 0 0 0,1 0 0 0 0,-1 0 0 0 0,0 0 1 0 0,1 0-1 0 0,-1 0 0 0 0,1 0 0 0 0,-1 0 1 0 0,0 0-1 0 0,1 0 0 0 0,-1 0 0 0 0,1-1 1 0 0,-1 1-1 0 0,0 0 0 0 0,1 0 0 0 0,-1 0 0 0 0,0-1 1 0 0,1 1-1 0 0,-1 0-3 0 0,4-6 48 0 0,-4 6-46 0 0,0-1 0 0 0,0 1 0 0 0,0 0 1 0 0,0-1-1 0 0,0 1 0 0 0,1-1 0 0 0,-1 1 0 0 0,0 0 0 0 0,0-1 0 0 0,0 1 0 0 0,1 0 0 0 0,-1 0 0 0 0,0-1 0 0 0,0 1 0 0 0,1 0 0 0 0,-1 0 0 0 0,0-1 0 0 0,1 1 0 0 0,-1 0 0 0 0,0 0 1 0 0,1 0-1 0 0,-1-1 0 0 0,0 1 0 0 0,1 0 0 0 0,-1 0 0 0 0,0 0 0 0 0,1 0 0 0 0,-1 0 0 0 0,1 0 0 0 0,-1 0 0 0 0,0 0 0 0 0,1 0 0 0 0,-1 0 0 0 0,0 0 0 0 0,1 0 0 0 0,-1 0 1 0 0,1 0-1 0 0,-1 0 0 0 0,0 0 0 0 0,1 0 0 0 0,-1 0 0 0 0,0 1 0 0 0,1-1 0 0 0,-1 0 0 0 0,0 0 0 0 0,1 0 0 0 0,-1 1 0 0 0,0-1 0 0 0,1 0-2 0 0,14 11 14 0 0,1-9-4 0 0,0-2 33 0 0,12 0-288 0 0,-20 0 53 0 0,-6 0 45 0 0,0 0-50 0 0,1 1-161 0 0,-2 0 130 0 0,0 0-37 0 0,-1 0-46 0 0,1 0-45 0 0,-1 0-42 0 0,1 0-37 0 0,-1 1-126 0 0,0 0-36 0 0,0 3-1318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4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9528 0 0,'0'0'216'0'0,"0"0"32"0"0,0 0 10 0 0,0 0-107 0 0,2 0-78 0 0,3 0-33 0 0,-4 0-39 0 0,-1 1-1 0 0,0-1 1 0 0,1 0 0 0 0,-1 0-1 0 0,1 0 1 0 0,-1 0 0 0 0,0 1-1 0 0,1-1 1 0 0,-1 0 0 0 0,0 0-1 0 0,1 1 1 0 0,-1-1 0 0 0,0 0-1 0 0,1 0 1 0 0,-1 1 0 0 0,0-1 0 0 0,0 0-1 0 0,0 1 1 0 0,1-1 0 0 0,-1 0-1 0 0,0 1 0 0 0,1 2 37 0 0,-1 1 38 0 0,0-2 120 0 0,3-1 224 0 0,8-1 276 0 0,0 0-92 0 0,0 0-86 0 0,1 0-79 0 0,0 0-73 0 0,-1 0-66 0 0,1 0-61 0 0,0 0-53 0 0,-1 0-60 0 0,0 0-34 0 0,11 0 7 0 0,2 0-83 0 0,31 0-85 0 0,-36 0 103 0 0,-16 0-64 0 0,0 0-20 0 0,-1-1-23 0 0,-1 1-41 0 0,1 0-18 0 0,0-1-42 0 0,-1 1-46 0 0,1-1-52 0 0,-1 0-57 0 0,1 0-52 0 0,-1 0-47 0 0,1 0-40 0 0,0-1-140 0 0,0 0-41 0 0,0 0-168 0 0,2-1-452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7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664 16 8208 0 0,'0'-13'234'0'0,"0"10"6"0"0,0 3-136 0 0,0 0-25 0 0,0 0 8 0 0,0 0 1 0 0,0 0 28 0 0,0 3 118 0 0,-1 2-188 0 0,-1-1 66 0 0,-1-2 82 0 0,-5-1 145 0 0,-2 0-35 0 0,2 2-204 0 0,-7 4 64 0 0,-9 7 125 0 0,-16 7 181 0 0,39-21-451 0 0,0 1 1 0 0,0-1 0 0 0,-1 1-1 0 0,1-1 1 0 0,-1 0 0 0 0,1 0-1 0 0,0 0 1 0 0,-1 1 0 0 0,1-1-1 0 0,-1-1-19 0 0,-17 4 184 0 0,10 0-112 0 0,-1 0 1 0 0,1-1-1 0 0,-1 0 1 0 0,-1 0-73 0 0,-16-1 218 0 0,25-1-202 0 0,1 0 0 0 0,-1 0 1 0 0,1 1-1 0 0,-1-1 1 0 0,1 0-1 0 0,-1 1 0 0 0,1-1 1 0 0,-1 1-1 0 0,1 0 1 0 0,-1-1-1 0 0,1 1 0 0 0,-1 0 1 0 0,1 0-17 0 0,-12 5 89 0 0,9-5-63 0 0,-1 0 0 0 0,1-1 0 0 0,0 1 0 0 0,0-1 0 0 0,-4 0-26 0 0,4 0 25 0 0,-1 0 1 0 0,1 0-1 0 0,0 0 1 0 0,-1 1 0 0 0,-2 0-26 0 0,-6 6 87 0 0,4-2 14 0 0,-3-3 49 0 0,-2 0 37 0 0,4 4-36 0 0,2-1-43 0 0,-2 0 43 0 0,-3 0-15 0 0,-11 6 47 0 0,6-1-69 0 0,-6-4-4 0 0,16 1-23 0 0,8-7-83 0 0,0 1 1 0 0,-1-1-1 0 0,1 1 0 0 0,0-1 0 0 0,-1 0 1 0 0,1 1-1 0 0,0-1 0 0 0,-1 0 0 0 0,1 1 0 0 0,-1-1 1 0 0,1 0-1 0 0,-1 1 0 0 0,1-1 0 0 0,0 0 0 0 0,-1 0 1 0 0,1 0-1 0 0,-1 1 0 0 0,1-1 0 0 0,-1 0 1 0 0,1 0-1 0 0,-1 0 0 0 0,1 0 0 0 0,-1 0 0 0 0,1 0 1 0 0,-1 0-1 0 0,1 0 0 0 0,-1 0 0 0 0,0 0 1 0 0,1 0-5 0 0,-2 0 11 0 0,1 0 0 0 0,-1 0 0 0 0,0 0 1 0 0,1 1-1 0 0,-1-1 0 0 0,0 1 1 0 0,1-1-1 0 0,-1 1 0 0 0,1-1 0 0 0,-1 1 1 0 0,1 0-1 0 0,-1 0 0 0 0,1 0 1 0 0,-1 0-12 0 0,-6 4 50 0 0,2-2-50 0 0,2 0 51 0 0,3-2-27 0 0,0 0 0 0 0,1 0 1 0 0,-1 0-1 0 0,1 0 0 0 0,-1 0 0 0 0,1 0 1 0 0,-1 0-1 0 0,1 0 0 0 0,0 0 0 0 0,-1 0 1 0 0,1 0-1 0 0,0 0 0 0 0,0 0 0 0 0,0 0 1 0 0,0 0-1 0 0,0 0 0 0 0,0 1 0 0 0,0-1 1 0 0,0 0-1 0 0,0 0-24 0 0,1 5 50 0 0,-1-2 5 0 0,0-2-47 0 0,0 2 50 0 0,0 4 80 0 0,0-2-25 0 0,0 2 34 0 0,-1-2-132 0 0,1-5-12 0 0,0 0-1 0 0,0 0 1 0 0,0 0 0 0 0,0 0-1 0 0,0 0 1 0 0,0 0 0 0 0,0 0-1 0 0,0 0 1 0 0,0 0 0 0 0,0 0-1 0 0,0 0 1 0 0,0-1-1 0 0,1 1 1 0 0,-1 0 0 0 0,0 0-1 0 0,1 0 1 0 0,-1 0 0 0 0,1 0-1 0 0,-1-1 1 0 0,1 1 0 0 0,-1 0-1 0 0,1 0 1 0 0,-1-1 0 0 0,1 1-1 0 0,0 0 1 0 0,-1-1 0 0 0,1 1-1 0 0,0 0 1 0 0,0-1 0 0 0,0 1-1 0 0,-1-1 1 0 0,1 0 0 0 0,0 1-1 0 0,0-1 1 0 0,0 0 0 0 0,0 1-3 0 0,1 0 6 0 0,-1-1 0 0 0,0 1 0 0 0,0 0 0 0 0,0 0 0 0 0,0 0 1 0 0,0 1-1 0 0,0-1 0 0 0,0 0 0 0 0,0 0 0 0 0,0 0 0 0 0,0 1 1 0 0,-1-1-1 0 0,1 1 0 0 0,0-1 0 0 0,-1 0 0 0 0,1 1 0 0 0,-1-1 1 0 0,0 1-1 0 0,1-1 0 0 0,-1 1 0 0 0,0-1 0 0 0,0 1 0 0 0,0-1 1 0 0,0 1-1 0 0,0-1 0 0 0,-1 1 0 0 0,1-1 0 0 0,0 1 0 0 0,-1-1 1 0 0,1 1-1 0 0,-1-1 0 0 0,0 1-6 0 0,-2 4 6 0 0,2-4-6 0 0,0 0 0 0 0,0-1 1 0 0,0 1-1 0 0,0 0 0 0 0,1 0 0 0 0,-1 0 1 0 0,0 0-1 0 0,1 0 0 0 0,-1 0 0 0 0,1 0 1 0 0,0 0-1 0 0,0 0 0 0 0,0 0 0 0 0,0 0 1 0 0,0 0-1 0 0,0 0 0 0 0,0 0 0 0 0,0 0 1 0 0,1 0-1 0 0,1 6 0 0 0,-1-8 1 0 0,-1 1-1 0 0,1 0 0 0 0,-1 0 0 0 0,0 0 1 0 0,1 0-1 0 0,-1 0 0 0 0,0 0 0 0 0,0 0 1 0 0,0 0-1 0 0,0 0 0 0 0,0 0 0 0 0,0 0 1 0 0,0 0-1 0 0,0 0 0 0 0,0 0 0 0 0,0 0 1 0 0,0 0-1 0 0,-1 0 0 0 0,1 0 0 0 0,0-1 1 0 0,-1 1-1 0 0,0 1 0 0 0,-1 5 8 0 0,0 1 23 0 0,1 0 0 0 0,0 1-1 0 0,1-1 1 0 0,0 0 0 0 0,0 0 0 0 0,1 4-31 0 0,0-4 27 0 0,-1 0-1 0 0,1 1 1 0 0,-2-1 0 0 0,1 0 0 0 0,-1 0 0 0 0,-1 3-28 0 0,-2-3 32 0 0,0 5 18 0 0,8 11 20 0 0,-2-17-45 0 0,-1-1 1 0 0,1 0 0 0 0,-2 1-1 0 0,1 3-24 0 0,0 6 53 0 0,-1-9-15 0 0,0 1-1 0 0,0 0 1 0 0,-1 0 0 0 0,0-1-1 0 0,0 3-37 0 0,-4 6 65 0 0,3-10-35 0 0,0 1 1 0 0,1 0-1 0 0,-1-1 0 0 0,2 1 1 0 0,-1 0-1 0 0,1 0-30 0 0,0 125 300 0 0,0-75-111 0 0,-1-49-156 0 0,0-1 0 0 0,0 1-1 0 0,0-1 1 0 0,-1 1-1 0 0,0 0-32 0 0,0 0 32 0 0,0-1-1 0 0,0 1 1 0 0,1 0-1 0 0,0 0 0 0 0,1 2-31 0 0,0 84 280 0 0,0 1-72 0 0,-1-87-188 0 0,1-1-1 0 0,-1 1 0 0 0,-1 0 0 0 0,0-1 0 0 0,0 2-19 0 0,0-1 19 0 0,0-1 1 0 0,0 1-1 0 0,1 0 0 0 0,0 0 0 0 0,1 1-19 0 0,0 9 40 0 0,0 20 62 0 0,-3-16-62 0 0,-1-5-30 0 0,2-10 8 0 0,0 0 1 0 0,0 0-1 0 0,1-1 0 0 0,0 1 0 0 0,0 3-18 0 0,0 8 52 0 0,-6-2-33 0 0,1 0-7 0 0,4 2 28 0 0,2 40 24 0 0,0-56-61 0 0,0 0 0 0 0,0-1 0 0 0,0 1 0 0 0,0 0 0 0 0,0-1 0 0 0,-1 1 1 0 0,1 0-1 0 0,-1-1 0 0 0,1 1 0 0 0,-1-1 0 0 0,0 1 0 0 0,0-1 0 0 0,1 1 0 0 0,-2-1-3 0 0,-4 12 34 0 0,5 4-19 0 0,1-1 13 0 0,-4-4 33 0 0,-1-4-1 0 0,-1 2 40 0 0,4 3 33 0 0,3 0-8 0 0,-1 3 30 0 0,-5-3-114 0 0,-4 8-42 0 0,3 11 1 0 0,-4-19-17 0 0,6-6-90 0 0,5 2 88 0 0,-1-7 5 0 0,0 30 70 0 0,3-16-43 0 0,7 0-13 0 0,-7-3 11 0 0,-3-8 32 0 0,0-4-43 0 0,0-1 1 0 0,0 1 0 0 0,0 0 0 0 0,0-1-1 0 0,0 1 1 0 0,0 0 0 0 0,0-1-1 0 0,1 1 1 0 0,-1 0 0 0 0,0-1 0 0 0,0 1-1 0 0,1 0 1 0 0,-1-1 0 0 0,0 1-1 0 0,1-1 0 0 0,-1 1 1 0 0,1-1 0 0 0,0 1 0 0 0,-1-1-1 0 0,1 0 1 0 0,-1 0 0 0 0,1 1-1 0 0,0-1 1 0 0,-1 0 0 0 0,1 0 0 0 0,0 0-1 0 0,-1 0 1 0 0,1 0 0 0 0,0 0-1 0 0,0 0 1 0 0,-1 0-1 0 0,0 0 0 0 0,5 3 43 0 0,-3-2-41 0 0,-1 0 0 0 0,1 0 1 0 0,-1 0-1 0 0,1 0 0 0 0,0 0 1 0 0,-1 0-1 0 0,1 0 0 0 0,0 0 1 0 0,-1-1-1 0 0,1 1 0 0 0,0-1 1 0 0,0 1-1 0 0,1-1-2 0 0,31 2 64 0 0,-32-2-64 0 0,31 0 61 0 0,42 0-62 0 0,-72 0 1 0 0,0 0 0 0 0,1-1 0 0 0,-1 1 0 0 0,0-1 0 0 0,0 1 0 0 0,0-1 0 0 0,1 0 0 0 0,-1 0 0 0 0,3-2 0 0 0,9-2 0 0 0,-10 4 0 0 0,1 0 0 0 0,-1 0 0 0 0,1 1 0 0 0,3 0 0 0 0,-3 0 0 0 0,-1 0 0 0 0,1 0 0 0 0,0-1 0 0 0,3-1 0 0 0,7-2 1 0 0,-9 2 8 0 0,-1 0-1 0 0,1 0 1 0 0,0 1 0 0 0,-1 0 0 0 0,1 1 0 0 0,0-1-9 0 0,11 1 10 0 0,-3 1 8 0 0,0-1 0 0 0,-1-1 0 0 0,3-1-18 0 0,66-18 10 0 0,-56 13-10 0 0,-18 6-9 0 0,0 0 0 0 0,1 0 0 0 0,-1 1-1 0 0,0 0 1 0 0,9 1 9 0 0,-9 0-3 0 0,0-1-1 0 0,0 0 0 0 0,0 0 1 0 0,0-1-1 0 0,8-2 4 0 0,-1-2 0 0 0,-13 3 0 0 0,0 1 0 0 0,0 0 0 0 0,0 0 0 0 0,0 0 0 0 0,0 0 0 0 0,1 1 0 0 0,-1-1 0 0 0,0 1 0 0 0,3 0 0 0 0,100 0-16 0 0,-104 0-24 0 0,-2 0-49 0 0,0 0-30 0 0,0 0-115 0 0,0 0-214 0 0,0 0 244 0 0,0 0-39 0 0,0 0-79 0 0,0 0 108 0 0,0 0-42 0 0,0 0-44 0 0,0 0-43 0 0,0 0-39 0 0,0 0-35 0 0,0 0-266 0 0,0 0-58 0 0,0 0-46 0 0,0 0-33 0 0,0 0-1465 0 0,0 0-1291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2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34 5136 0 0,'-29'0'149'0'0,"28"0"-139"0"0,0 0 0 0 0,0 0 0 0 0,0 0 1 0 0,0 0-1 0 0,0 0 0 0 0,0 0 0 0 0,0 0 0 0 0,0-1 0 0 0,0 1 0 0 0,0 0 0 0 0,0 0 0 0 0,0-1 0 0 0,0 1 1 0 0,-1-1-11 0 0,-2-6 28 0 0,-1 2-17 0 0,-4 4 69 0 0,4 1 23 0 0,1-1 87 0 0,0 0 54 0 0,-3-3 400 0 0,3 1-310 0 0,2 2-222 0 0,0 0-37 0 0,0 0-42 0 0,0 0-50 0 0,-5-2 391 0 0,-3 2-35 0 0,-1 0 31 0 0,-7 2 143 0 0,1 0 3 0 0,6 1-186 0 0,5 1-151 0 0,0 0-34 0 0,-7 3 126 0 0,2-4-38 0 0,-2 0 39 0 0,3 4-59 0 0,1-1-78 0 0,-1 0 20 0 0,1 0-50 0 0,-3 1 7 0 0,7-4-71 0 0,4-2-32 0 0,1 1 1 0 0,-1-1 0 0 0,0 0-1 0 0,1 1 1 0 0,-1-1 0 0 0,1 0-1 0 0,-1 1 1 0 0,0-1 0 0 0,1 0-1 0 0,-1 1 1 0 0,1-1 0 0 0,-1 1-1 0 0,1-1 1 0 0,0 1 0 0 0,-1 0-1 0 0,1-1 1 0 0,-1 1 0 0 0,1-1 0 0 0,0 1-1 0 0,0 0 1 0 0,-1-1 0 0 0,1 1-10 0 0,-2 4 26 0 0,-11 11 27 0 0,11-15-46 0 0,1 1 0 0 0,-1 0-1 0 0,0 0 1 0 0,1 0 0 0 0,-1 0 0 0 0,1 0 0 0 0,-1 2-7 0 0,-1 13 62 0 0,2-5-27 0 0,0 19 40 0 0,5-13 32 0 0,12 11 91 0 0,-3-22-98 0 0,-1 9-19 0 0,8 11 74 0 0,-3-9-18 0 0,6 6 74 0 0,2-3 58 0 0,-11-13-169 0 0,9 7 98 0 0,1 0-2 0 0,-11-6-99 0 0,-5-3-1 0 0,-1 1 1 0 0,1-1-1 0 0,-1 1 0 0 0,-1 1 1 0 0,0-1-1 0 0,0 1 1 0 0,0 0-1 0 0,1 4-96 0 0,-2-5 79 0 0,4 3 73 0 0,7-1 135 0 0,-3-2-14 0 0,-6 1-131 0 0,-2 3 32 0 0,1 2 22 0 0,-2-5-86 0 0,-3-6-64 0 0,0-1 0 0 0,-1 1 1 0 0,0-1-1 0 0,1 1 1 0 0,-1 0-1 0 0,0 0 1 0 0,1-1-1 0 0,-1 1 0 0 0,0 0 1 0 0,0-1-1 0 0,-1 1 1 0 0,1 0-1 0 0,0 0 0 0 0,0-1 1 0 0,-1 1-1 0 0,1 0 1 0 0,-1-1-1 0 0,0 1 1 0 0,1-1-1 0 0,-1 1 0 0 0,0-1 1 0 0,0 1-1 0 0,0-1 1 0 0,0 1-1 0 0,0-1-46 0 0,-8 8 252 0 0,0-3-51 0 0,-1-1-66 0 0,0-4-84 0 0,8-1-36 0 0,0 0-1 0 0,1 0 0 0 0,-1 1 1 0 0,0-1-1 0 0,1 0 0 0 0,-1 1 1 0 0,1-1-1 0 0,-1 1 0 0 0,1-1 1 0 0,-1 1-1 0 0,1 0 0 0 0,-1 0 1 0 0,0 0-16 0 0,0 1 11 0 0,1-1-1 0 0,-1 0 1 0 0,0-1-1 0 0,0 1 1 0 0,1 0-1 0 0,-1 0 1 0 0,0-1-1 0 0,0 1 1 0 0,0-1-1 0 0,0 0 1 0 0,0 1-1 0 0,0-1 1 0 0,-1 0-10 0 0,-58 0 83 0 0,48 0-84 0 0,-44 0 2 0 0,30 0-54 0 0,15-1-35 0 0,1 0-43 0 0,9 0 99 0 0,0 0-1 0 0,0 0 0 0 0,0 0 0 0 0,0 0 0 0 0,0 0 1 0 0,1 0-1 0 0,-1 0 0 0 0,0 0 0 0 0,0-1 0 0 0,1 1 0 0 0,-1-1 33 0 0,-3-2-63 0 0,2 1-42 0 0,1 2-45 0 0,0-1-77 0 0,0 1-32 0 0,-1 0-76 0 0,1 0-84 0 0,0 0-96 0 0,0 0-82 0 0,-1 0-106 0 0,0 0-115 0 0,1 0-126 0 0,-5-4-1158 0 0,-2-3-1188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7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7136 0 0,'0'0'208'0'0,"2"0"-10"0"0,6 0-126 0 0,-5 0-10 0 0,-1 0 87 0 0,-1 0 172 0 0,-1 0 287 0 0,2-3 22 0 0,9-7 3 0 0,-9 7 7 0 0,-2 3 7 0 0,0 0 1 0 0,0 0-270 0 0,0 0-156 0 0,0 0-41 0 0,0 0 36 0 0,0 0 94 0 0,0 0-20 0 0,0 0-19 0 0,0 0-70 0 0,0 0-36 0 0,0 0-6 0 0,0 0-4 0 0,0 0-18 0 0,0 0-8 0 0,0 0-2 0 0,3 0-22 0 0,8 0-74 0 0,-9 0 23 0 0,-2 0 21 0 0,0 0 19 0 0,0 0-13 0 0,0 0-8 0 0,0 3 3 0 0,0 4-11 0 0,0-4-14 0 0,0 0 41 0 0,0-3 19 0 0,0 3-8 0 0,0 7-39 0 0,0 25 29 0 0,0-20-24 0 0,0-13-62 0 0,0-1 0 0 0,1 1 1 0 0,-1-1-1 0 0,0 1 0 0 0,0-1 0 0 0,1 1 1 0 0,-1 0-1 0 0,1-1 0 0 0,0 0 0 0 0,-1 1 0 0 0,1-1 1 0 0,0 1-1 0 0,0-1-8 0 0,5 12 48 0 0,-5-8-33 0 0,0-1 1 0 0,0 1 0 0 0,-1-1 0 0 0,0 1 0 0 0,0-1 0 0 0,0 3-16 0 0,0 4 36 0 0,0-9-32 0 0,0-1-1 0 0,0 1 0 0 0,1-1 1 0 0,-1 1-1 0 0,0-1 0 0 0,1 1 1 0 0,-1-1-1 0 0,1 1 0 0 0,-1-1 1 0 0,1 1-1 0 0,0-1 0 0 0,0 1 1 0 0,0-1-4 0 0,5 12 35 0 0,-3-1-36 0 0,-2 3 39 0 0,0 6 47 0 0,-2 10 88 0 0,0-2 12 0 0,1-25-171 0 0,0 13 123 0 0,0 11 203 0 0,0-17-224 0 0,0-8 26 0 0,0-3 2 0 0,-3 0-31 0 0,0 0-50 0 0,-4 0 8 0 0,4 0 26 0 0,3 0-1 0 0,0 0-5 0 0,0 0-18 0 0,0 0 10 0 0,0 0-4 0 0,-1 1-50 0 0,-1 1-46 0 0,-3 3-69 0 0,0 0-54 0 0,2-2-208 0 0,3-3 179 0 0,0 0-46 0 0,0 0-79 0 0,0 0 97 0 0,0 0-40 0 0,0 0-42 0 0,0 0-41 0 0,0 0-36 0 0,0 0-34 0 0,0 0-251 0 0,0 0-54 0 0,0 0-815 0 0,0 0-640 0 0,0 0-1216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33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9792 0 0,'0'0'222'0'0,"0"0"30"0"0,2 3 18 0 0,5 4-117 0 0,0-1-80 0 0,6 9 34 0 0,3 17 585 0 0,-15-30-618 0 0,-1 1 0 0 0,1-1 1 0 0,0 1-1 0 0,-1-1 0 0 0,1 1 0 0 0,-1-1 1 0 0,0 1-1 0 0,0-1 0 0 0,0 2-74 0 0,0 15 392 0 0,-1-2-92 0 0,3-3-109 0 0,3 1 68 0 0,1 1 14 0 0,-4 3-59 0 0,-2 203 1362 0 0,0-75-455 0 0,0-24-113 0 0,0 0 87 0 0,0-123-1117 0 0,-3 0-55 0 0,-12-4-115 0 0,4-5 32 0 0,9 6-64 0 0,0 1 64 0 0,2-1 31 0 0,0-1 0 0 0,-1 0-1 0 0,1 2-4 0 0,-11-14-666 0 0,9 0-29 0 0</inkml:trace>
  <inkml:trace contextRef="#ctx0" brushRef="#br0" timeOffset="567.17">1 48 7112 0 0,'0'0'157'0'0,"0"0"23"0"0,0 0 13 0 0,2-2-22 0 0,12-9-136 0 0,1 8-35 0 0,-7 3 30 0 0,-2-2 53 0 0,4-3 195 0 0,-9 4-226 0 0,1 0 0 0 0,0 0 0 0 0,-1 0 0 0 0,1 0 0 0 0,-1 0 0 0 0,1 1 0 0 0,0-1 0 0 0,0 1 0 0 0,-1-1 0 0 0,1 1 0 0 0,0 0-1 0 0,0 0 1 0 0,0 0-52 0 0,32 0 902 0 0,-11 0-333 0 0,-4 0-129 0 0,0 0-42 0 0,-3 0-105 0 0,0 0-41 0 0,-1 0-48 0 0,0 0-52 0 0,-9 0-89 0 0,-1 1-1 0 0,0-1 1 0 0,1 1 0 0 0,-1 1 0 0 0,0-1 0 0 0,0 1 0 0 0,0 0 0 0 0,0 0 0 0 0,0 1 0 0 0,0-1 0 0 0,-1 1-1 0 0,1 0 1 0 0,3 3-63 0 0,30 28 462 0 0,-14-9-217 0 0,-2-2-77 0 0,-20-21-180 0 0,-1 0 0 0 0,1 0 0 0 0,-1 0 0 0 0,1 0 0 0 0,-1 0 0 0 0,0 0 0 0 0,0 0 0 0 0,0 1 0 0 0,0-1 0 0 0,0 0 0 0 0,0 1 0 0 0,-1-1 0 0 0,1 1 0 0 0,-1-1 12 0 0,1 18-60 0 0,-1 1 92 0 0,-1-9 42 0 0,1-1 49 0 0,-2 8 24 0 0,-4-1-45 0 0,3-12-74 0 0,0 0 0 0 0,-1 1-1 0 0,0-1 1 0 0,-3 3-28 0 0,-4 5 43 0 0,-1 0 0 0 0,-5 3-43 0 0,-2 1 63 0 0,-3 4 75 0 0,5-12-86 0 0,2-5-33 0 0,2-2-18 0 0,6 0-1 0 0,0 0 0 0 0,0 0 0 0 0,-6 5 0 0 0,-3 1 0 0 0,3-4 16 0 0,9 2 27 0 0,0-2-15 0 0,-9-3 61 0 0,4-1-37 0 0,20-5-24 0 0,-7 2-28 0 0,-1 0 0 0 0,1 0 0 0 0,0 1 0 0 0,-1 0 0 0 0,1-1 0 0 0,0 1 0 0 0,0 1 0 0 0,0-1 0 0 0,0 0 0 0 0,3 1 0 0 0,-4 0-3 0 0,-1 0 1 0 0,1 0 0 0 0,0 0 0 0 0,-1-1 0 0 0,1 1 0 0 0,-1-1 0 0 0,1 1-1 0 0,-1-1 1 0 0,1 0 0 0 0,-1 0 0 0 0,1 0 0 0 0,0-1 2 0 0,-1 1-4 0 0,1 0 0 0 0,-1-1 0 0 0,1 2 0 0 0,-1-1 0 0 0,1 0 0 0 0,-1 0 0 0 0,1 1 0 0 0,-1-1 0 0 0,1 1 0 0 0,0 0 0 0 0,-1 0 0 0 0,2 0 4 0 0,11 0-13 0 0,23 0-44 0 0,-17 3 49 0 0,-5 2 11 0 0,-13-3 3 0 0,0-1 1 0 0,0 0-1 0 0,1 0 0 0 0,-1 0 0 0 0,0 0 0 0 0,1-1 1 0 0,-1 1-1 0 0,2-1-6 0 0,-3 0 1 0 0,0 0 0 0 0,-1 0-1 0 0,1 0 1 0 0,0 0 0 0 0,-1 1 0 0 0,1-1 0 0 0,0 1-1 0 0,-1-1 1 0 0,1 1 0 0 0,-1-1 0 0 0,1 1 0 0 0,-1 0-1 0 0,1 0 1 0 0,0 0-1 0 0,10 5 10 0 0,1-3 10 0 0,-11-2-17 0 0,1-1-1 0 0,-1 0 0 0 0,0 1 1 0 0,1 0-1 0 0,-1 0 1 0 0,0 0-1 0 0,0 0 0 0 0,0 0 1 0 0,0 0-1 0 0,0 0 0 0 0,0 1 1 0 0,0-1-1 0 0,0 1 1 0 0,0-1-3 0 0,18 19 19 0 0,23 23 102 0 0,-39-38-100 0 0,0 0 0 0 0,0 0-1 0 0,-1 0 1 0 0,1 0 0 0 0,-1 0 0 0 0,0 1 0 0 0,1 3-21 0 0,7 17 236 0 0,-6-18-166 0 0,-5-7-59 0 0,0 1 1 0 0,1-1-1 0 0,-1 0 1 0 0,0 0 0 0 0,0 0-1 0 0,0 0 1 0 0,0 0 0 0 0,0 0-1 0 0,0 0 1 0 0,0 0 0 0 0,0 1-1 0 0,0-1 1 0 0,-1 0 0 0 0,1 0-1 0 0,0 0 1 0 0,-1 0 0 0 0,1 0-1 0 0,-1 0 1 0 0,1 0-1 0 0,-1 0 1 0 0,1 0 0 0 0,-1 0-1 0 0,0 0 1 0 0,0 0-12 0 0,-4 9 112 0 0,2 1 34 0 0,4-8-96 0 0,-1 1 0 0 0,0-1 1 0 0,-1 0-1 0 0,1 1 0 0 0,-1-1 1 0 0,1 0-1 0 0,-1 1 0 0 0,0-1-50 0 0,0-1 29 0 0,0 0 0 0 0,0 0-1 0 0,-1 0 1 0 0,1 0 0 0 0,0 0-1 0 0,-1-1 1 0 0,1 1 0 0 0,-1 0-29 0 0,-3 3 92 0 0,-1 1 41 0 0,-17 17 400 0 0,16-17-425 0 0,0-1-82 0 0,-13 5 224 0 0,-3 1-97 0 0,-5 1-68 0 0,-8 2-80 0 0,32-13 1 0 0,1 0 0 0 0,-1 0 0 0 0,0-1 0 0 0,1 1 0 0 0,-1-1-1 0 0,0 0 1 0 0,1 0 0 0 0,-1 0 0 0 0,-1-1-6 0 0,-5 1 0 0 0,-58 0 0 0 0,-24 0 0 0 0,76-3 0 0 0,12 1-3 0 0,-13-6 7 0 0,9 2-50 0 0,3-1-104 0 0,5 7 136 0 0,0 0-1 0 0,0-1 1 0 0,0 1 0 0 0,-1 0 0 0 0,1-1 0 0 0,0 1-1 0 0,0 0 1 0 0,-1-1 0 0 0,1 1 0 0 0,0 0 0 0 0,0-1-1 0 0,-1 1 1 0 0,1 0 0 0 0,0 0 0 0 0,-1-1 0 0 0,1 1-1 0 0,-1 0 1 0 0,1 0 0 0 0,0 0 0 0 0,-1-1 0 0 0,1 1-1 0 0,-1 0 1 0 0,1 0 0 0 0,0 0 0 0 0,-1 0 0 0 0,1 0-1 0 0,-1 0 1 0 0,1 0 0 0 0,-1 0 0 0 0,1 0 0 0 0,-1 0 13 0 0,1 0-5 0 0,0 0-1 0 0,0 0 0 0 0,0 0 1 0 0,0 0-1 0 0,0 0 0 0 0,0 0 1 0 0,0 0-1 0 0,0 0 0 0 0,0 0 1 0 0,-1 0-1 0 0,1 0 0 0 0,0 0 1 0 0,0 0-1 0 0,0 0 0 0 0,0 0 1 0 0,0 0-1 0 0,0 0 0 0 0,0 0 1 0 0,0 0-1 0 0,0 0 0 0 0,0 0 1 0 0,0 0-1 0 0,-1 0 1 0 0,1 0-1 0 0,0 0 0 0 0,0 0 1 0 0,0 0-1 0 0,0 0 0 0 0,0 0 1 0 0,0 0-1 0 0,0 0 0 0 0,0 0 1 0 0,0 0-1 0 0,0-1 0 0 0,0 1 1 0 0,0 0-1 0 0,0 0 0 0 0,0 0 1 0 0,0 0-1 0 0,0 0 0 0 0,0 0 1 0 0,0 0-1 0 0,0 0 0 0 0,0 0 1 0 0,0 0-1 0 0,0-1 0 0 0,0 1 1 0 0,0 0-1 0 0,0 0 0 0 0,0 0 1 0 0,0 0-1 0 0,0 0 0 0 0,0 0 1 0 0,0 0-1 0 0,0 0 0 0 0,0 0 1 0 0,0 0 5 0 0,0-1 127 0 0,0-1-109 0 0,0 1-94 0 0,0-1-76 0 0,0 0-55 0 0,0-1-44 0 0,0-5-677 0 0,0 5 574 0 0,0-1 83 0 0,0 2 184 0 0,0 1 40 0 0,0-15-592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41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5904 0 0,'0'0'132'0'0,"0"0"17"0"0,0 0 11 0 0,0 0 41 0 0,0 0 147 0 0,0 0 62 0 0,0 0 7 0 0,0 0 24 0 0,0 0 79 0 0,2 0 31 0 0,6 2-209 0 0,-1 1-52 0 0,5 6 181 0 0,-10-7 6 0 0,-2-2-28 0 0,3 3-7 0 0,7 7-36 0 0,-7-7-226 0 0,0-2-64 0 0,-1 0-42 0 0,1-1-42 0 0,0-1-17 0 0,-1 3 40 0 0,-1-2-41 0 0,-1 1-1 0 0,0 0 0 0 0,1 0 0 0 0,-1-1 0 0 0,0 1 1 0 0,0 0-1 0 0,1 0 0 0 0,-1 0 0 0 0,0 0 1 0 0,0-1-1 0 0,0 1 0 0 0,0 0 0 0 0,0 0 1 0 0,0 0-1 0 0,0 0-13 0 0,2 15 200 0 0,9-3 61 0 0,-9-10-13 0 0,0 1-110 0 0,-2 0-69 0 0,-1 1-34 0 0,1-3 49 0 0,0 11 106 0 0,0-3-60 0 0,0-6-94 0 0,1-1 1 0 0,-1 1-1 0 0,1-1 1 0 0,0 0-1 0 0,0 1 1 0 0,0-1-1 0 0,1 0-36 0 0,4 10 159 0 0,-5-10-112 0 0,-1 0-1 0 0,1 0 0 0 0,0 0 0 0 0,-1-1 1 0 0,1 1-1 0 0,-1 0 0 0 0,0 0 1 0 0,0 0-1 0 0,0 0 0 0 0,-1 3-46 0 0,0 9 179 0 0,1-7-136 0 0,0 1 35 0 0,0 24 268 0 0,0-19-223 0 0,0 1-59 0 0,0-2-94 0 0,0-7 28 0 0,0-5 6 0 0,4 6-19 0 0,5 11-34 0 0,-7-15 56 0 0,-1 5 8 0 0,-1 10 77 0 0,0-16-10 0 0,0-2-3 0 0,0 3-23 0 0,0-2-96 0 0,0 0 34 0 0,0 3 111 0 0,0-2-158 0 0,0-1-26 0 0,0 0-44 0 0,0 0-53 0 0,0 1-61 0 0,0-2-143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42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18 3800 0 0,'0'0'83'0'0,"0"0"11"0"0,0 0 10 0 0,-2-3-12 0 0,0 2-61 0 0,-1-2-13 0 0,-6-3-92 0 0,5 4 124 0 0,1 2 14 0 0,-1-1 35 0 0,1 1 39 0 0,-1 0 46 0 0,-11 0 700 0 0,0 0-96 0 0,-1 0-79 0 0,-23 0 885 0 0,26 0-1076 0 0,1 0 34 0 0,8 1-452 0 0,1 0 0 0 0,0 0 0 0 0,0 0 1 0 0,-1 0-1 0 0,1 1 0 0 0,0-1 0 0 0,0 1 0 0 0,1 0 1 0 0,-3 1-101 0 0,-8 5 274 0 0,1-2-106 0 0,2-3-9 0 0,2 0-38 0 0,-23 11 287 0 0,30-13-384 0 0,0 0-10 0 0,-1-1 1 0 0,1 1 0 0 0,0 0 0 0 0,0 0-1 0 0,0-1 1 0 0,0 1 0 0 0,1 0-1 0 0,-1 0 1 0 0,0 0 0 0 0,0 0 0 0 0,0 0-1 0 0,1 1 1 0 0,-1-1 0 0 0,1 0-1 0 0,-1 0 1 0 0,1 0 0 0 0,-1 0 0 0 0,1 1-1 0 0,-1-1 1 0 0,1 0 0 0 0,0 1-1 0 0,0-1 1 0 0,0 0 0 0 0,0 0 0 0 0,0 2-15 0 0,0-2 6 0 0,0-1 0 0 0,0 1 0 0 0,0 0 1 0 0,0 0-1 0 0,-1 0 0 0 0,1-1 1 0 0,0 1-1 0 0,0 0 0 0 0,-1 0 0 0 0,1-1 1 0 0,0 1-1 0 0,-1 0 0 0 0,1-1 0 0 0,0 1 1 0 0,-1 0-1 0 0,1-1 0 0 0,-1 1 0 0 0,0 0 1 0 0,1-1-1 0 0,-1 1 0 0 0,1-1 1 0 0,-1 1-1 0 0,0-1 0 0 0,1 0 0 0 0,-1 1 1 0 0,0-1-1 0 0,0 1 0 0 0,1-1 0 0 0,-2 0-6 0 0,1 1 6 0 0,0-1-1 0 0,0 1 1 0 0,0-1-1 0 0,0 1 1 0 0,0 0-1 0 0,0 0 1 0 0,0-1-1 0 0,0 1 1 0 0,0 0-1 0 0,0 0 1 0 0,0 0-1 0 0,0 0 1 0 0,0 0-1 0 0,1 0 1 0 0,-1 0-6 0 0,-4 10 48 0 0,4-9-38 0 0,0 0-1 0 0,0 1 1 0 0,0-1 0 0 0,0 0 0 0 0,-1 0-1 0 0,1 0 1 0 0,-1 0 0 0 0,1 0 0 0 0,-1 0-10 0 0,0-1 6 0 0,1 0 0 0 0,0 0 1 0 0,-1 1-1 0 0,1-1 1 0 0,0 0-1 0 0,0 1 0 0 0,0-1 1 0 0,0 0-1 0 0,0 1 1 0 0,1-1-1 0 0,-1 1 0 0 0,0 0 1 0 0,1-1-1 0 0,-1 1 1 0 0,1 0-1 0 0,-1-1 0 0 0,1 1 1 0 0,0 0-1 0 0,0-1 1 0 0,0 1-7 0 0,0 0 7 0 0,0 0 0 0 0,-1 0 1 0 0,1 0-1 0 0,0-1 1 0 0,-1 1-1 0 0,1 0 0 0 0,-1 0 1 0 0,0-1-1 0 0,1 1 0 0 0,-1-1 1 0 0,0 1-1 0 0,0 0 1 0 0,0-1-8 0 0,0 1 7 0 0,0-1 0 0 0,0 1 1 0 0,0-1-1 0 0,0 1 1 0 0,1 0-1 0 0,-1-1 0 0 0,1 1 1 0 0,-1 0-1 0 0,1 0 0 0 0,0-1 1 0 0,-1 1-1 0 0,1 0 1 0 0,0 0-8 0 0,0 5 29 0 0,1-5-21 0 0,-1 0 1 0 0,0 0 0 0 0,0 1 0 0 0,0-1 0 0 0,-1 0 0 0 0,1 0-1 0 0,0 0 1 0 0,-1 0 0 0 0,0 0 0 0 0,0 1-9 0 0,-3 5 9 0 0,3-6-4 0 0,0-1-1 0 0,0 0 1 0 0,0 1-1 0 0,0-1 1 0 0,0 1 0 0 0,1 0-1 0 0,-1-1 1 0 0,1 1-1 0 0,-1-1 1 0 0,1 1-1 0 0,0 0 1 0 0,-1-1-1 0 0,1 1 1 0 0,0 0-1 0 0,0 1-4 0 0,0 5 11 0 0,-1 14 11 0 0,5-8 41 0 0,22 34 239 0 0,-23-33-207 0 0,-3-14-90 0 0,-1 0 1 0 0,1 0-1 0 0,0 0 0 0 0,0-1 1 0 0,1 1-1 0 0,-1 0 0 0 0,0 0 0 0 0,0 0 1 0 0,0 0-1 0 0,0-1 0 0 0,1 1 0 0 0,-1 0 1 0 0,0 0-1 0 0,1 0 0 0 0,-1 0-5 0 0,14 4 66 0 0,-11-3-53 0 0,0 0 0 0 0,0 0 0 0 0,0 0 1 0 0,-1 1-1 0 0,1-1 0 0 0,-1 1 0 0 0,2 1-13 0 0,-3-2 10 0 0,0 0-1 0 0,1 0 1 0 0,0-1-1 0 0,-1 1 0 0 0,1 0 1 0 0,0-1-1 0 0,0 1 1 0 0,0-1-1 0 0,0 1 1 0 0,0-1-1 0 0,0 0 1 0 0,0 0-1 0 0,0 0 0 0 0,1 0 1 0 0,-1-1-1 0 0,0 1 1 0 0,1 0-1 0 0,-1-1 1 0 0,1 0-10 0 0,13 2 64 0 0,-1 4-21 0 0,1 1 9 0 0,0-6 30 0 0,-1-1 19 0 0,10 0 29 0 0,-2-2-57 0 0,-8-4-36 0 0,-12 5-27 0 0,0-1 0 0 0,0 1-1 0 0,0 0 1 0 0,1 1-1 0 0,-1-1 1 0 0,0 0 0 0 0,0 1-1 0 0,0 0 1 0 0,4-1-10 0 0,-4 2 4 0 0,0-2 0 0 0,-1 1 0 0 0,1 0 0 0 0,0 0 0 0 0,0-1 0 0 0,0 0 0 0 0,0 1 0 0 0,1-2-4 0 0,16-9 69 0 0,-16 9-58 0 0,0 0 0 0 0,-1 0 0 0 0,1 0 0 0 0,0 1 0 0 0,0 0 0 0 0,0 0 0 0 0,2 0-11 0 0,-2 0 6 0 0,-1 0 0 0 0,1 1 0 0 0,-1-1 0 0 0,1 0 0 0 0,-1-1 0 0 0,0 1 0 0 0,0-1 0 0 0,0 1 0 0 0,0-1 1 0 0,0 0-1 0 0,0 0 0 0 0,1-2-6 0 0,4-4 32 0 0,-5 5-24 0 0,0 0 0 0 0,0 0 0 0 0,1 0 0 0 0,-1 0 0 0 0,1 0 0 0 0,0 0-8 0 0,1 1-2 0 0,-4 2 4 0 0,-1-1 0 0 0,1 1 0 0 0,0 0 0 0 0,-1 0 0 0 0,1-1 0 0 0,-1 1 0 0 0,1-1 0 0 0,-1 1 0 0 0,1 0-1 0 0,0-1 1 0 0,-1 1 0 0 0,1-1 0 0 0,-1 1 0 0 0,0-1 0 0 0,1 0 0 0 0,-1 1 0 0 0,1-1 0 0 0,-1 1 0 0 0,0-1 0 0 0,0 0 0 0 0,1 1 0 0 0,-1-1-2 0 0,2-4 12 0 0,3-3-3 0 0,-4 6-8 0 0,0 1 0 0 0,0 0 0 0 0,0-1 0 0 0,0 1 0 0 0,-1-1 0 0 0,1 1 0 0 0,0-1 0 0 0,-1 0 0 0 0,1 1 0 0 0,-1-1 0 0 0,0 0 0 0 0,0 1 0 0 0,1-1 0 0 0,-1 0-1 0 0,0-15 45 0 0,0-5-25 0 0,0 17-15 0 0,0 3-2 0 0,0 0 0 0 0,0 0 1 0 0,-1 1-1 0 0,1-1 0 0 0,0 0 0 0 0,-1 1 0 0 0,1-1 0 0 0,-1 1 0 0 0,1-1 0 0 0,-1 0 0 0 0,1 1 1 0 0,-1-1-1 0 0,0 1 0 0 0,0-1 0 0 0,-1 0-3 0 0,-3-6 7 0 0,1-1 11 0 0,0 0 1 0 0,1-1 0 0 0,-1-5-19 0 0,-2-2 16 0 0,5 15-16 0 0,0 0 0 0 0,0 0 0 0 0,0-1 0 0 0,0 1 0 0 0,-1 1 0 0 0,1-1 0 0 0,-1 0 0 0 0,1 0 0 0 0,-1 1 0 0 0,0-2 0 0 0,-12-12 0 0 0,1-4-4 0 0,-1 1 0 0 0,-1 1 0 0 0,-6-5 4 0 0,6 9-48 0 0,10 10 43 0 0,4 3 0 0 0,0 0 1 0 0,1 0 0 0 0,-1-1 0 0 0,0 1 0 0 0,1 0 0 0 0,-1-1 0 0 0,1 1-1 0 0,-1-1 1 0 0,1 1 0 0 0,-1 0 0 0 0,1-1 0 0 0,-1 1 0 0 0,1-1-1 0 0,-1 0 1 0 0,1 1 0 0 0,-1-1 0 0 0,1 1 0 0 0,0-1 0 0 0,-1 1 0 0 0,1-1-1 0 0,0 0 1 0 0,0 0 4 0 0,-3-4-33 0 0,-2-1-36 0 0,-11-5-4 0 0,10 8 24 0 0,-1 0-36 0 0,0-2-50 0 0,1-1-63 0 0,-5-4-125 0 0,10 8-156 0 0,-1 1 63 0 0,1 1 56 0 0,-1-1 48 0 0,1 1 6 0 0,-1 0 37 0 0,-2 0-509 0 0,3 1 417 0 0,0-1-154 0 0,1 0 143 0 0,-3 0-1299 0 0,3 0-944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46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 7224 0 0,'0'0'165'0'0,"0"0"22"0"0,0 0 7 0 0,-3 0-23 0 0,-7 0-71 0 0,7 0 6 0 0,0 2 121 0 0,-11 8 229 0 0,-1-7-46 0 0,9-2-237 0 0,1 0-35 0 0,-2 2 19 0 0,0 1-41 0 0,-4 2 61 0 0,3-5-28 0 0,2 2 61 0 0,-12 15 31 0 0,-6 6-28 0 0,21-19-77 0 0,2 2-91 0 0,0-1-19 0 0,-1-3-19 0 0,0 0 0 0 0,0 0 0 0 0,0 0-1 0 0,-1 0 1 0 0,1 0 0 0 0,-1-1 0 0 0,-1 1-7 0 0,2-1 4 0 0,0-1-1 0 0,0 1 1 0 0,0-1-1 0 0,1 1 1 0 0,-1 0-1 0 0,1 0 1 0 0,-1-1-1 0 0,1 1 1 0 0,-1 0-1 0 0,1 1 1 0 0,0-1-1 0 0,0 0 1 0 0,0 0-1 0 0,0 0 1 0 0,0 1-1 0 0,1-1 1 0 0,-1 0-1 0 0,1 1 1 0 0,-1-1-4 0 0,1 8 116 0 0,0 14 224 0 0,0-19-286 0 0,0-2-52 0 0,3 8 144 0 0,2-1-122 0 0,1 1-36 0 0,-4 0-73 0 0,-2-8 62 0 0,-1 0 10 0 0,1-1-1 0 0,0 1 1 0 0,0 0-1 0 0,0 0 1 0 0,0 0-1 0 0,0 0 1 0 0,0 0 0 0 0,1 0-1 0 0,0-1 1 0 0,-1 1-1 0 0,2 2 14 0 0,9 1-5 0 0,-10-5 8 0 0,0-1-1 0 0,0 1 1 0 0,0-1 0 0 0,0 1 0 0 0,0-1-1 0 0,0 1 1 0 0,0-1 0 0 0,0 1 0 0 0,0 0-1 0 0,0 0 1 0 0,-1-1 0 0 0,1 1 0 0 0,0 0-1 0 0,0 0 1 0 0,-1 0 0 0 0,1 0-3 0 0,4 10 16 0 0,-5-10-11 0 0,0 1 0 0 0,1-1 0 0 0,-1 0 0 0 0,1 0 0 0 0,-1 0 0 0 0,1 0 0 0 0,-1 0-1 0 0,1 0 1 0 0,0 0 0 0 0,0 0 0 0 0,-1 0 0 0 0,1 0 0 0 0,0-1 0 0 0,0 1 0 0 0,0 0 0 0 0,0 0 0 0 0,0-1 0 0 0,1 1-5 0 0,2 2 31 0 0,-3-3-23 0 0,0 0 1 0 0,-1 0-1 0 0,1 1 1 0 0,0-1-1 0 0,-1 0 1 0 0,1 1-1 0 0,-1-1 0 0 0,1 1 1 0 0,0-1-1 0 0,-1 0 1 0 0,1 1-1 0 0,-1-1 0 0 0,0 1 1 0 0,1-1-1 0 0,-1 1 1 0 0,1 0-1 0 0,-1-1 1 0 0,0 1-1 0 0,1-1 0 0 0,-1 1 1 0 0,0 0-1 0 0,1 0-8 0 0,1 4 35 0 0,-2-4-27 0 0,1 0-1 0 0,-1 0 1 0 0,1 0 0 0 0,0-1 0 0 0,-1 1-1 0 0,1 0 1 0 0,0 0 0 0 0,-1 0 0 0 0,1-1-1 0 0,0 1 1 0 0,0 0 0 0 0,0-1-1 0 0,0 1-7 0 0,1 0 10 0 0,0 0 0 0 0,-1-1 0 0 0,1 0 0 0 0,0 1-1 0 0,-1-1 1 0 0,1 0 0 0 0,0 0 0 0 0,-1 0 0 0 0,1 0-1 0 0,0 0 1 0 0,0 0-10 0 0,0 0 13 0 0,1-1 0 0 0,-1 1-1 0 0,0 0 1 0 0,1 1 0 0 0,-1-1-1 0 0,1 0 1 0 0,-1 1 0 0 0,0-1 0 0 0,1 1-1 0 0,-1 0 1 0 0,1 0-13 0 0,5 4 32 0 0,-6-4-25 0 0,-1 0-1 0 0,0 0 1 0 0,1 0-1 0 0,-1-1 1 0 0,1 1 0 0 0,0 0-1 0 0,-1-1 1 0 0,1 1-1 0 0,-1-1 1 0 0,1 1-1 0 0,0-1 1 0 0,-1 0-1 0 0,1 0 1 0 0,0 0 0 0 0,1 0-7 0 0,0 0 13 0 0,1 0 0 0 0,-1-1 0 0 0,0 1-1 0 0,1-1 1 0 0,-1 0 0 0 0,0 0 0 0 0,1 0 0 0 0,0-1-13 0 0,12-4 82 0 0,10 1 45 0 0,11-11 123 0 0,-32 14-233 0 0,18-5 76 0 0,-19 5-66 0 0,0 0-1 0 0,-1 0 0 0 0,1 0 0 0 0,0 0 0 0 0,0 0 0 0 0,-1-1 1 0 0,4-2-27 0 0,-5 3 8 0 0,0 1 1 0 0,0-1 0 0 0,1 0 0 0 0,-1 1 0 0 0,1 0 0 0 0,0-1 0 0 0,-1 1 0 0 0,1 0 0 0 0,0 1-1 0 0,0-1 1 0 0,0 0-9 0 0,-1 1 5 0 0,1-1-1 0 0,0 0 1 0 0,-1 0-1 0 0,1 0 1 0 0,-1 0-1 0 0,1 0 1 0 0,1-2-5 0 0,-3 2 2 0 0,0 1 0 0 0,0-1 1 0 0,-1 0-1 0 0,1 0 1 0 0,0 0-1 0 0,-1 0 0 0 0,1 0 1 0 0,0 0-1 0 0,-1 0 0 0 0,1 0 1 0 0,-1 0-1 0 0,0 0 0 0 0,1-1 1 0 0,-1 1-1 0 0,0 0 0 0 0,0 0 1 0 0,1 0-1 0 0,-1 0 1 0 0,0-1-1 0 0,0 1 0 0 0,0 0-2 0 0,0-11 83 0 0,-1-17 54 0 0,0 28-133 0 0,1 0 0 0 0,0 0 0 0 0,-1-1 0 0 0,1 1 0 0 0,-1 0 0 0 0,1 0 0 0 0,-1 0 0 0 0,1 0 0 0 0,-1 0 0 0 0,0 0 0 0 0,1 0 0 0 0,-1 0-1 0 0,0 1 1 0 0,0-1 0 0 0,0 0 0 0 0,0 0 0 0 0,0 0 0 0 0,0 1 0 0 0,0-1 0 0 0,0 0-4 0 0,-4-1 4 0 0,4 2-1 0 0,1-1-1 0 0,-1 1 0 0 0,0 0 0 0 0,1 0 0 0 0,-1-1 0 0 0,0 1 0 0 0,1 0 0 0 0,-1-1 1 0 0,1 1-1 0 0,-1-1 0 0 0,1 1 0 0 0,-1-1 0 0 0,1 1 0 0 0,-1-1 0 0 0,1 1 0 0 0,0-1 1 0 0,-1 0-1 0 0,1 1 0 0 0,0-1 0 0 0,-1 1 0 0 0,1-1 0 0 0,0 0-2 0 0,-3-4 13 0 0,-23-27 31 0 0,21 21-102 0 0,5 10 48 0 0,0 0-1 0 0,-1 0 0 0 0,1 0 1 0 0,0 0-1 0 0,-1 0 0 0 0,0 0 1 0 0,1 0-1 0 0,-1 0 0 0 0,0 0 1 0 0,1 0-1 0 0,-1 0 1 0 0,0 0-1 0 0,0 0 0 0 0,0 1 1 0 0,0-1-1 0 0,0 0 0 0 0,0 0 1 0 0,0 0 10 0 0,-6-2-77 0 0,-19-12-237 0 0,20 8 155 0 0,0-2-59 0 0,3 4 47 0 0,0 1 37 0 0,3 4 103 0 0,-1-1 1 0 0,1 1-1 0 0,-1-1 0 0 0,0 1 0 0 0,1-1 0 0 0,-1 1 1 0 0,0-1-1 0 0,1 1 0 0 0,-1 0 0 0 0,0-1 1 0 0,0 1-1 0 0,1 0 0 0 0,-1 0 0 0 0,0-1 0 0 0,0 1 1 0 0,0 0 30 0 0,-4-1-254 0 0,2 0 85 0 0,0 0-35 0 0,1-1-121 0 0,0 1-59 0 0,1-1-50 0 0,0 0-42 0 0,0 0-132 0 0,0 0-33 0 0,-3 0-801 0 0,-5 2-808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46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261 2 5496 0 0,'0'0'124'0'0,"0"0"17"0"0,0 0 11 0 0,-2 0-20 0 0,-11 0-105 0 0,4 0-12 0 0,4 0 42 0 0,-1 0 308 0 0,1-1-110 0 0,0 1-70 0 0,-7 1 155 0 0,6 1-133 0 0,-2 3 34 0 0,-2 1 84 0 0,-3-3 50 0 0,6-3-239 0 0,6-1-90 0 0,0 1 0 0 0,-1 0-1 0 0,1 0 1 0 0,0 0 0 0 0,0 0 0 0 0,-1 0 0 0 0,1 0 0 0 0,0 1 0 0 0,0-1 0 0 0,0 0-1 0 0,0 1 1 0 0,-1-1 0 0 0,1 1 0 0 0,0-1 0 0 0,0 1-46 0 0,-8 11 407 0 0,0-1-245 0 0,-5-4-50 0 0,11-5-92 0 0,0-1 0 0 0,0 1 0 0 0,0 0 0 0 0,0 0 0 0 0,0 0 0 0 0,0 1-20 0 0,-9 9 72 0 0,8-8-25 0 0,-1 1 1 0 0,1 0-1 0 0,0 0 0 0 0,1 0 0 0 0,-1 1 0 0 0,1-1 0 0 0,0 1 1 0 0,0 1-48 0 0,-5 13 216 0 0,-1-4-72 0 0,6-12-115 0 0,1 0 0 0 0,0 0 0 0 0,0 0 0 0 0,0 0 0 0 0,0 1 0 0 0,0 0-29 0 0,1 14 90 0 0,1-2 7 0 0,-4-6 6 0 0,-2 7 19 0 0,6-15-113 0 0,1-1 1 0 0,-1 0-1 0 0,0 1 1 0 0,0-1-1 0 0,1 0 0 0 0,0 1 1 0 0,-1-1-1 0 0,1 0 1 0 0,0 0-10 0 0,0 2 7 0 0,2 14 46 0 0,-3-16-50 0 0,0-1-1 0 0,0 1 1 0 0,0-1 0 0 0,0 0 0 0 0,0 1 0 0 0,0-1 0 0 0,1 1 0 0 0,-1-1 0 0 0,1 0 0 0 0,-1 1-3 0 0,27 30 94 0 0,-25-27-76 0 0,-2-4-15 0 0,1-1-1 0 0,-1 1 1 0 0,0-1 0 0 0,0 1 0 0 0,1 0 0 0 0,-1-1 0 0 0,1 1 0 0 0,-1-1 0 0 0,0 1 0 0 0,1-1 0 0 0,-1 1-1 0 0,1-1 1 0 0,-1 1 0 0 0,1-1 0 0 0,0 1 0 0 0,-1-1 0 0 0,1 0 0 0 0,-1 1 0 0 0,1-1 0 0 0,0 0 0 0 0,-1 1 0 0 0,1-1-3 0 0,4 2 5 0 0,-1 0 10 0 0,-1 0 1 0 0,1 0-1 0 0,0-1 1 0 0,-1 1-1 0 0,1-1 1 0 0,0 0-1 0 0,0 0 1 0 0,0-1-1 0 0,0 1 1 0 0,3-1-16 0 0,11 2 78 0 0,1 5-17 0 0,-9-2-24 0 0,-8-5-28 0 0,0 1 1 0 0,0-1 0 0 0,0 0 0 0 0,0 0-1 0 0,0 1 1 0 0,0-1 0 0 0,0 0 0 0 0,-1-1-1 0 0,1 1 1 0 0,0 0 0 0 0,0-1 0 0 0,0 1-1 0 0,0-1 1 0 0,0 1 0 0 0,0-1 0 0 0,-1 0-1 0 0,1 0 1 0 0,0 0 0 0 0,0 0-10 0 0,10-4 75 0 0,15-1 84 0 0,2-1 29 0 0,-3-1 38 0 0,3-5-31 0 0,23-18 227 0 0,-33 18-269 0 0,-14 10-119 0 0,7-8 43 0 0,0-6-10 0 0,1 0-18 0 0,4 5-1 0 0,-14 10-39 0 0,0 0 1 0 0,-1 0-1 0 0,1 0 1 0 0,0 0-1 0 0,-1 0 1 0 0,1-1-1 0 0,-1 1 1 0 0,0-1 0 0 0,2-2-10 0 0,15-25 32 0 0,7-16 65 0 0,-25 43-96 0 0,0 0 0 0 0,0 0 0 0 0,-1 0 1 0 0,1 0-1 0 0,-1 0 0 0 0,0 0 0 0 0,0 0 1 0 0,0 0-1 0 0,0 1 0 0 0,0-1 0 0 0,-1-1-1 0 0,1-5 10 0 0,-4-9 36 0 0,3 16-44 0 0,0 0 0 0 0,0 0-1 0 0,0 1 1 0 0,-1-1 0 0 0,1 0 0 0 0,-1 0-1 0 0,1 1 1 0 0,-2-1-2 0 0,-9-14 0 0 0,7 5-6 0 0,5 10 1 0 0,0 0 0 0 0,-1 0 1 0 0,1 0-1 0 0,-1 0 0 0 0,1 0 0 0 0,-1 0 1 0 0,0 0-1 0 0,1 0 0 0 0,-1 0 1 0 0,0 0-1 0 0,1 0 0 0 0,-1 0 0 0 0,0 0 1 0 0,0 0-1 0 0,0 1 0 0 0,0-1 1 0 0,0 0-1 0 0,-1 0 5 0 0,-4-2-35 0 0,-7-4-111 0 0,1 1-69 0 0,8 5 104 0 0,-6-1-80 0 0,7 2 103 0 0,-1 0-33 0 0,0 0-67 0 0,1 0-73 0 0,-1 0-87 0 0,0 0-105 0 0,1 1-39 0 0,0-1-101 0 0,0 0-112 0 0,0 0-123 0 0,-3 0-759 0 0,-3 0-896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47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0,'0'0'166'0'0,"0"0"29"0"0,0 0 14 0 0,0 0-64 0 0,0 0-10 0 0,0 0 50 0 0,0 0 158 0 0,0 0 291 0 0,2 0 26 0 0,-1 0-663 0 0,0 0 34 0 0,2 0 126 0 0,0 0 116 0 0,1 0 104 0 0,0 0 93 0 0,0 0 79 0 0,1 0 68 0 0,-1 0 56 0 0,-4 3-364 0 0,-1 9-56 0 0,1-7-175 0 0,-1 0 0 0 0,1-1 1 0 0,0 1-1 0 0,0 0 0 0 0,1 0 0 0 0,-1-1 1 0 0,1 1-1 0 0,0 0 0 0 0,1 1-78 0 0,3 2 101 0 0,-4-7-80 0 0,0 0 0 0 0,-1 1 0 0 0,1-1 1 0 0,0 1-1 0 0,0-1 0 0 0,-1 1 0 0 0,1-1 0 0 0,-1 1 1 0 0,1 0-1 0 0,-1-1 0 0 0,1 1 0 0 0,-1 0 0 0 0,0-1 1 0 0,0 1-22 0 0,0 32 355 0 0,0-1-53 0 0,0 68 531 0 0,0-57-441 0 0,0-18-118 0 0,0 2 41 0 0,0-28-303 0 0,0 1 0 0 0,0 0 0 0 0,0 0 0 0 0,0 0 0 0 0,0-1 0 0 0,0 1 0 0 0,0 0 0 0 0,0 0 0 0 0,0-1 0 0 0,0 1 0 0 0,0 0 0 0 0,1 0 0 0 0,-1-1 0 0 0,0 1 0 0 0,1 0 0 0 0,-1-1 0 0 0,1 1 0 0 0,-1 0 0 0 0,0-1 0 0 0,1 1 0 0 0,-1 0 0 0 0,1-1 0 0 0,0 1 0 0 0,-1-1 0 0 0,1 1 0 0 0,-1-1 0 0 0,1 1-12 0 0,0-1 11 0 0,-1 0-1 0 0,1 1 0 0 0,-1-1 0 0 0,1 0 0 0 0,-1 1 1 0 0,1-1-1 0 0,-1 1 0 0 0,1-1 0 0 0,-1 1 1 0 0,0-1-1 0 0,1 1 0 0 0,-1-1 0 0 0,0 1 0 0 0,1-1 1 0 0,-1 1-1 0 0,0 0 0 0 0,0-1 0 0 0,0 1 1 0 0,1 0-1 0 0,-1-1 0 0 0,0 1 0 0 0,0-1 1 0 0,0 1-1 0 0,0 0 0 0 0,0-1 0 0 0,0 1 0 0 0,0 0-10 0 0,0 28 379 0 0,0-27-216 0 0,0-2-17 0 0,-3 3-2 0 0,-4 6-25 0 0,7-9-117 0 0,0 0 1 0 0,0 1-1 0 0,0-1 0 0 0,0 0 1 0 0,0 0-1 0 0,0 0 0 0 0,0 1 1 0 0,0-1-1 0 0,0 0 0 0 0,0 0 0 0 0,0 0 1 0 0,1 1-1 0 0,-1-1 0 0 0,0 0 1 0 0,0 0-1 0 0,0 0 0 0 0,0 0 1 0 0,0 0-1 0 0,0 1 0 0 0,1-1 1 0 0,-1 0-1 0 0,0 0 0 0 0,0 0 0 0 0,0 0 1 0 0,0 0-1 0 0,1 0 0 0 0,-1 1 1 0 0,0-1-1 0 0,0 0 0 0 0,0 0 1 0 0,1 0-1 0 0,-1 0 0 0 0,0 0 1 0 0,0 0-1 0 0,0 0 0 0 0,1 0 0 0 0,-1 0 1 0 0,0 0-1 0 0,0 0 0 0 0,0 0 1 0 0,1 0-1 0 0,-1 0 0 0 0,0 0 1 0 0,0 0-1 0 0,0 0 0 0 0,1-1 0 0 0,-1 1 1 0 0,0 0-3 0 0,3 0 74 0 0,-3 0-2 0 0,0 0 2 0 0,0 0 4 0 0,-3 0-11 0 0,3 0-66 0 0,-1 0-1 0 0,0 0 1 0 0,1 0 0 0 0,-1 0 0 0 0,1 0-1 0 0,-1 0 1 0 0,1 0 0 0 0,-1 0-1 0 0,1 0 1 0 0,-1-1 0 0 0,1 1-1 0 0,-1 0 1 0 0,1 0 0 0 0,-1 0-1 0 0,1-1 1 0 0,0 1 0 0 0,-1 0 0 0 0,1-1-1 0 0,-1 1 1 0 0,1 0 0 0 0,0-1-1 0 0,-1 1 0 0 0,-1-4-25 0 0,2-1-38 0 0,0 3-78 0 0,0 1-160 0 0,0 1-260 0 0,0 0 426 0 0,0 0 12 0 0,0 0-17 0 0,0 0-45 0 0,0-1-13 0 0,0 1-47 0 0,0-1-53 0 0,0 1-59 0 0,0-1-65 0 0,0 0-59 0 0,0 0-54 0 0,0 0-46 0 0,0-1-168 0 0,0 0-46 0 0,0 0-204 0 0,0-1-548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7:50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80 6160 0 0,'0'0'133'0'0,"0"0"23"0"0,0 0 13 0 0,3 0-18 0 0,5-2-120 0 0,4-3-34 0 0,1-2 15 0 0,-1 5 56 0 0,-3 1 115 0 0,-4-5 204 0 0,-1 0-48 0 0,0 3-67 0 0,3-1-34 0 0,7-3 158 0 0,-10 5-247 0 0,0 1-86 0 0,0 0 58 0 0,2 0 82 0 0,4 2 175 0 0,-1-1 37 0 0,-4-1-170 0 0,-1 0-80 0 0,-1 0-54 0 0,1-6 66 0 0,-4 7-169 0 0,0-1 1 0 0,1 1-1 0 0,-1-1 1 0 0,0 1-1 0 0,1 0 0 0 0,-1-1 1 0 0,0 1-1 0 0,1 0 1 0 0,-1-1-1 0 0,0 1 1 0 0,1 0-1 0 0,-1-1 1 0 0,0 1-1 0 0,1 0 0 0 0,-1-1 1 0 0,1 1-1 0 0,-1 0 1 0 0,1 0-1 0 0,-1 0 1 0 0,1 0-1 0 0,-1-1 1 0 0,1 1-1 0 0,-1 0 0 0 0,1 0 1 0 0,-1 0-1 0 0,1 0 1 0 0,-1 0-1 0 0,1 0 1 0 0,-1 0-1 0 0,1 0 1 0 0,-1 0-1 0 0,1 1-8 0 0,10-3 126 0 0,2-4 15 0 0,-1-1-2 0 0,-1 6-14 0 0,4 1 19 0 0,-2 0-51 0 0,4 0 22 0 0,-3 2 8 0 0,-1 4-13 0 0,-11-5-99 0 0,-1 0-1 0 0,1 0 1 0 0,-1 0 0 0 0,0-1 0 0 0,1 1 0 0 0,-1 0 0 0 0,1-1 0 0 0,0 1 0 0 0,-1-1 0 0 0,1 0-1 0 0,-1 0 1 0 0,1 1 0 0 0,1-1-11 0 0,12 0 86 0 0,4 0-2 0 0,-6 0-14 0 0,6 0 44 0 0,-16 0-101 0 0,3 0-3 0 0,11 0 79 0 0,-17 0-88 0 0,0 0 0 0 0,0 0 1 0 0,0-1-1 0 0,0 1 1 0 0,1 0-1 0 0,-1 0 0 0 0,0 0 1 0 0,0 0-1 0 0,0 0 1 0 0,0 0-1 0 0,0 0 0 0 0,0 0 1 0 0,0 0-1 0 0,0 0 1 0 0,0 0-1 0 0,0 0 0 0 0,1 0 1 0 0,-1 0-1 0 0,0 1 1 0 0,0-1-1 0 0,0 0 0 0 0,0 0 1 0 0,0 0-1 0 0,0 0 1 0 0,0 0-1 0 0,0 0 1 0 0,0 0-1 0 0,0 0 0 0 0,0 0 1 0 0,0 0-1 0 0,0 0 1 0 0,1 0-1 0 0,-1 0 0 0 0,0 0 1 0 0,0 0-1 0 0,0 0 1 0 0,0 1-1 0 0,0-1 0 0 0,0 0 1 0 0,0 0-1 0 0,0 0 1 0 0,0 0-1 0 0,0 0 0 0 0,0 0 1 0 0,0 0-1 0 0,0 0 1 0 0,0 0-1 0 0,0 0 0 0 0,0 1 1 0 0,0-1-1 0 0,0 0 1 0 0,0 0-1 0 0,0 0 0 0 0,0 0 1 0 0,0 0-1 0 0,0 0 1 0 0,0 0-2 0 0,0 1 1 0 0,0 0 1 0 0,0-1 0 0 0,0 1 0 0 0,0 0 0 0 0,0-1-1 0 0,0 1 1 0 0,0 0 0 0 0,0-1 0 0 0,0 1-1 0 0,1 0 1 0 0,-1-1 0 0 0,0 1 0 0 0,1 0 0 0 0,-1-1-1 0 0,0 1-1 0 0,1-1 4 0 0,-1 1-1 0 0,1-1 1 0 0,0 0-1 0 0,-1 0 1 0 0,1 1 0 0 0,0-1-1 0 0,-1 0 1 0 0,1 0-1 0 0,0 0 1 0 0,-1 0-1 0 0,1 0 1 0 0,0 0-1 0 0,-1 0 1 0 0,1 0 0 0 0,0 0-4 0 0,1 0 64 0 0,-2 3-11 0 0,0 8-26 0 0,0-9 47 0 0,-6-1 16 0 0,0 1-24 0 0,5-1-62 0 0,1-1 0 0 0,0 1-1 0 0,-1-1 1 0 0,1 1 0 0 0,0-1 0 0 0,0 1 0 0 0,-1-1 0 0 0,1 1 0 0 0,0-1 0 0 0,0 1 0 0 0,0-1-1 0 0,0 1 1 0 0,0-1 0 0 0,0 1 0 0 0,0-1 0 0 0,0 1 0 0 0,0-1 0 0 0,0 1 0 0 0,0-1-4 0 0,0 3 80 0 0,0 0-14 0 0,0 39 41 0 0,2-37-42 0 0,0-4-56 0 0,-1 0-1 0 0,0 1 0 0 0,0-1 1 0 0,0 0-1 0 0,0 1 0 0 0,0-1 1 0 0,0 1-1 0 0,0-1 0 0 0,-1 1 1 0 0,1 0-1 0 0,0-1 1 0 0,-1 1-1 0 0,1 0 0 0 0,-1-1 1 0 0,0 1-1 0 0,0 0 0 0 0,1 0 1 0 0,-1-1-1 0 0,0 1 0 0 0,0 0 1 0 0,-1 0-1 0 0,1-1 1 0 0,0 1-1 0 0,-1 0 0 0 0,1-1 1 0 0,-1 3-9 0 0,0-3 7 0 0,0 1 1 0 0,0 0 0 0 0,1-1 0 0 0,-1 1 0 0 0,0 0-1 0 0,1 0 1 0 0,0-1 0 0 0,-1 1 0 0 0,1 0 0 0 0,0 0 0 0 0,0 0-1 0 0,0 0 1 0 0,0-1 0 0 0,0 1 0 0 0,0 0 0 0 0,1 0 0 0 0,-1 0-1 0 0,1-1 1 0 0,-1 1 0 0 0,1 0 0 0 0,0 0 0 0 0,0 0-8 0 0,0 1 13 0 0,3 15 89 0 0,-5 2-12 0 0,0-10-43 0 0,2 4 39 0 0,-1-10-65 0 0,0 0 0 0 0,0 0 0 0 0,0 0-1 0 0,-1 0 1 0 0,1 0 0 0 0,-1 0 0 0 0,0 1-21 0 0,-3 3 42 0 0,0 5 28 0 0,8 7 10 0 0,-3-17-68 0 0,0-1-1 0 0,0 1 1 0 0,0 0 0 0 0,-1 0 0 0 0,1-1-1 0 0,-1 1 1 0 0,0 0 0 0 0,0 0 0 0 0,0 0-1 0 0,0-1 1 0 0,0 1 0 0 0,-1 2-12 0 0,-5 10 69 0 0,5-11-54 0 0,-1-1-1 0 0,1 0 1 0 0,0 1 0 0 0,1-1-1 0 0,-1 0 1 0 0,0 1 0 0 0,1-1 0 0 0,0 2-15 0 0,0 31 137 0 0,0 41 78 0 0,0-69-190 0 0,1 0 1 0 0,0 0 0 0 0,0-1 0 0 0,1 1 0 0 0,1 1-26 0 0,-1-2 12 0 0,0 1 0 0 0,-1 0 0 0 0,0-1 0 0 0,0 1 0 0 0,-1 1-12 0 0,0 162 291 0 0,1-163-269 0 0,-1 0 0 0 0,1 0 1 0 0,1 0-1 0 0,0 0 0 0 0,1 3-22 0 0,-1-4 28 0 0,-1 0-1 0 0,1 1 1 0 0,-1-1-1 0 0,0 0 1 0 0,-1 3-28 0 0,0 71 302 0 0,0 56 321 0 0,0-78-380 0 0,0-1-52 0 0,0-1-88 0 0,2-39-45 0 0,4-2-16 0 0,0 0 3 0 0,-4 2 18 0 0,-2 90 273 0 0,0-92-275 0 0,0 10 20 0 0,0-5 17 0 0,0-19-87 0 0,0 0-1 0 0,0 0 0 0 0,1-1 0 0 0,-1 1 0 0 0,1 0 0 0 0,-1 0 1 0 0,1-1-1 0 0,-1 1 0 0 0,1 0 0 0 0,0-1 0 0 0,0 1 0 0 0,0-1 0 0 0,0 1-10 0 0,0-1 11 0 0,0 1-1 0 0,0-1 0 0 0,0 1 0 0 0,-1 0 0 0 0,1-1 0 0 0,0 1 1 0 0,-1 0-1 0 0,1-1 0 0 0,-1 1 0 0 0,0 0 0 0 0,1 0 0 0 0,-1 0 0 0 0,0-1-10 0 0,0 22 152 0 0,0-1 41 0 0,0 44 492 0 0,0-64-676 0 0,-1 0 1 0 0,1 0 0 0 0,0 0-1 0 0,-1 0 1 0 0,1 0 0 0 0,-1 0-1 0 0,0-1 1 0 0,1 1 0 0 0,-1 0-1 0 0,0 0 1 0 0,0 0 0 0 0,-1 0-10 0 0,1-1 8 0 0,0 1 1 0 0,1-1-1 0 0,-1 0 1 0 0,0 1-1 0 0,1-1 1 0 0,-1 1 0 0 0,0 0-1 0 0,1-1 1 0 0,0 1-1 0 0,-1-1 1 0 0,1 1-1 0 0,0 0-8 0 0,-3 3 60 0 0,-1-2-45 0 0,4-2-16 0 0,-1-1 1 0 0,1 0-1 0 0,-1 1 1 0 0,1-1-1 0 0,-1 1 1 0 0,1-1-1 0 0,0 0 0 0 0,-1 1 1 0 0,1-1-1 0 0,-1 1 1 0 0,1 0-1 0 0,0-1 1 0 0,0 1-1 0 0,-1-1 0 0 0,1 1 1 0 0,0-1-1 0 0,0 1 1 0 0,-2 11 21 0 0,1 9 49 0 0,1-7-22 0 0,0 6-33 0 0,0-7 30 0 0,0 5 43 0 0,0-7-16 0 0,0-6 0 0 0,0 6 4 0 0,0-9 12 0 0,0 1-12 0 0,0 7-5 0 0,-2-4-6 0 0,-9 4 1 0 0,8-7 3 0 0,3-1-4 0 0,0 9-1 0 0,0-8 2 0 0,0-3 3 0 0,-2 0-14 0 0,-16 0-21 0 0,10-1-13 0 0,5-1-12 0 0,-26-12 2 0 0,21 14-12 0 0,0 1 1 0 0,-2-2 0 0 0,8 1 0 0 0,0 0 0 0 0,0 0 0 0 0,0 0 0 0 0,0 0 0 0 0,0 0 0 0 0,0 1 0 0 0,0-1 0 0 0,0 0 0 0 0,0 1 0 0 0,0 0 0 0 0,0-1 0 0 0,-14 11 0 0 0,15-10 0 0 0,-1-1 0 0 0,0 1 0 0 0,1-1 0 0 0,-1 0 0 0 0,0 0 0 0 0,1 1 0 0 0,-1-1 0 0 0,0 0 0 0 0,1 0 0 0 0,-1 0 0 0 0,2 0 0 0 0,-37 0 7 0 0,0 0 53 0 0,35-1-56 0 0,-1 1 0 0 0,0 1 0 0 0,1-1 0 0 0,-1 0-1 0 0,1 1 1 0 0,-1-1 0 0 0,0 1 0 0 0,1 0 0 0 0,-1-1 0 0 0,1 1 0 0 0,0 1 0 0 0,-2-1-4 0 0,2 1 2 0 0,-1-1 1 0 0,1 0-1 0 0,-1 0 1 0 0,1 0-1 0 0,-1-1 1 0 0,1 1 0 0 0,-1 0-1 0 0,1-1 1 0 0,-1 0-1 0 0,0 0 1 0 0,1 0-1 0 0,-2 0-2 0 0,-293 0 0 0 0,288 1 0 0 0,-1-1 0 0 0,-19-14 0 0 0,14 12-10 0 0,14 2 7 0 0,0 0 1 0 0,0 0 0 0 0,1 0 0 0 0,-1 0-1 0 0,0-1 1 0 0,0 1 0 0 0,1 0-1 0 0,-1 0 1 0 0,0 0 0 0 0,1-1-1 0 0,-1 1 1 0 0,0 0 0 0 0,1-1 0 0 0,-1 1-1 0 0,0 0 1 0 0,1-1 0 0 0,-1 1-1 0 0,1-1 1 0 0,-1 1 0 0 0,0-1 0 0 0,1 1-1 0 0,-1-1 1 0 0,1 0 0 0 0,0 1-1 0 0,-1-1 3 0 0,-3-4-35 0 0,-4 3-35 0 0,5 2-29 0 0,3 0 3 0 0,0 0-37 0 0,0 0 34 0 0,-3 0-93 0 0,3 0 175 0 0,-1 0-1 0 0,1 0 1 0 0,-1 0-1 0 0,1 0 1 0 0,-1 0-1 0 0,1 0 1 0 0,-1 0-1 0 0,1 0 1 0 0,0 0-1 0 0,-1-1 1 0 0,1 1-1 0 0,-1 0 1 0 0,1 0-1 0 0,-1 0 1 0 0,1-1-1 0 0,-1 1 0 0 0,1 0 1 0 0,0 0-1 0 0,-1-1 1 0 0,1 1-1 0 0,-1 0 1 0 0,1-1-1 0 0,0 1 1 0 0,-1-1-1 0 0,1 1 1 0 0,0 0-1 0 0,0-1 1 0 0,-1 1-1 0 0,1-1 1 0 0,0 1-1 0 0,0-1 1 0 0,0 1-1 0 0,-1-1 1 0 0,1 1-1 0 0,0 0 1 0 0,0-1-1 0 0,0 1 1 0 0,0-1-1 0 0,0 1 0 0 0,0-1 1 0 0,0 1-1 0 0,0-1 18 0 0,0-2-253 0 0,0 3 1 0 0,0 0-109 0 0,0 0-327 0 0,0-3-603 0 0,0-10-47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6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7136 0 0,'3'0'208'0'0,"1"0"-143"0"0,-4 0-62 0 0,0 0 1 0 0,0 0-1 0 0,1 0 1 0 0,-1 0-1 0 0,0 0 0 0 0,0 0 1 0 0,0 0-1 0 0,1 0 1 0 0,-1 0-1 0 0,0 0 0 0 0,0 0 1 0 0,1 0-1 0 0,-1 0 0 0 0,0 0 1 0 0,0 0-1 0 0,0 0 1 0 0,1 0-1 0 0,-1 0 0 0 0,0 0 1 0 0,0 0-1 0 0,0 0 1 0 0,1 0-1 0 0,-1 1 0 0 0,0-1 1 0 0,0 0-1 0 0,0 0 0 0 0,0 0 1 0 0,1 0-1 0 0,-1 0 1 0 0,0 1-1 0 0,0-1 0 0 0,0 0 1 0 0,0 0-1 0 0,0 0 1 0 0,1 1-1 0 0,-1-1 0 0 0,0 0 1 0 0,0 0-4 0 0,2 29 46 0 0,-2-26-23 0 0,0 1 42 0 0,0 0 62 0 0,0 0 41 0 0,3 13 762 0 0,2-9-603 0 0,-4-5 30 0 0,-3 0 55 0 0,-2 1-108 0 0,-1 4 164 0 0,6 1-71 0 0,7 11 279 0 0,-1-5-178 0 0,-5-7-125 0 0,-1 1-151 0 0,1-3-47 0 0,8 8 207 0 0,-9-12-211 0 0,0 0-39 0 0,1 1 35 0 0,-2 1-85 0 0,-1 1-50 0 0,1-2 56 0 0,2 9 86 0 0,3-2-58 0 0,-2-3-8 0 0,-7-4 5 0 0,4-3-108 0 0,0 1 1 0 0,-1-1-1 0 0,1 0 0 0 0,0 0 0 0 0,-1 0 0 0 0,1 1 0 0 0,0-1 0 0 0,-1 0 0 0 0,1 0 1 0 0,0 1-1 0 0,-1-1 0 0 0,1 0 0 0 0,0 0 0 0 0,0 1 0 0 0,-1-1 0 0 0,1 0 0 0 0,0 1 1 0 0,0-1-1 0 0,0 1 0 0 0,0-1 0 0 0,-1 0 0 0 0,1 1 0 0 0,0-1 0 0 0,0 0 0 0 0,0 1 1 0 0,0-1-1 0 0,0 1 0 0 0,0-1 0 0 0,0 0 0 0 0,0 1 0 0 0,0-1 0 0 0,0 1 0 0 0,0-1 1 0 0,0 0-1 0 0,0 1 0 0 0,0-1 0 0 0,1 1 0 0 0,-1-1 0 0 0,0 0 0 0 0,0 1 0 0 0,0-1 1 0 0,1 0-1 0 0,-1 1 0 0 0,0-1-5 0 0,11 13 175 0 0,-8-9-4 0 0,-2 0-88 0 0,-3 4-11 0 0,2-8-46 0 0,0 3 136 0 0,0-3-56 0 0,0 0-30 0 0,0 2-4 0 0,0-1-68 0 0,0 0 0 0 0,0-1 0 0 0,0 1 0 0 0,0 0 0 0 0,0-1 0 0 0,0 1 0 0 0,0 0 0 0 0,0-1 0 0 0,0 1 0 0 0,-1 0 0 0 0,1-1 0 0 0,0 1 0 0 0,-1 0 0 0 0,1-1 0 0 0,0 1-4 0 0,-1-1 1 0 0,1 1 1 0 0,-1-1-1 0 0,0 0 1 0 0,1 0 0 0 0,-1 1-1 0 0,0-1 1 0 0,1 0-1 0 0,-1 0 1 0 0,0 0 0 0 0,1 0-1 0 0,-1 1 1 0 0,0-1-1 0 0,1 0 1 0 0,-1 0 0 0 0,0-1-2 0 0,1 1 0 0 0,0 0 1 0 0,0 0 0 0 0,0 0 0 0 0,0 0 0 0 0,0 0 0 0 0,0 0 0 0 0,0 0 0 0 0,0 0 0 0 0,-1 0 0 0 0,1 0 0 0 0,0 0 0 0 0,0 0 0 0 0,0 0 1 0 0,0 0-1 0 0,0 0 0 0 0,0 0 0 0 0,0 0 0 0 0,0 0 0 0 0,0 0 0 0 0,0 0 0 0 0,0 0 0 0 0,-1 0 0 0 0,1 0 0 0 0,0 1 0 0 0,0-1 0 0 0,0 0 0 0 0,0 0 1 0 0,0 0-1 0 0,0 0 0 0 0,0 0 0 0 0,0 0 0 0 0,0 0 0 0 0,0 0 0 0 0,0 0 0 0 0,0 0 0 0 0,0 0 0 0 0,0 0 0 0 0,0 0 0 0 0,-1 0 0 0 0,1 1 1 0 0,0-1-1 0 0,0 0 0 0 0,0 0 0 0 0,0 0 0 0 0,0 0 0 0 0,0 0 0 0 0,0 0 0 0 0,0 0 0 0 0,0 0 0 0 0,0 0 0 0 0,0 0 0 0 0,0 1 0 0 0,0-1 1 0 0,0 0-1 0 0,0 0 0 0 0,0 0 0 0 0,1 0 0 0 0,-1 0-1 0 0,0 11 76 0 0,0-9-4 0 0,0-4 17 0 0,-1-5-37 0 0,1 4-40 0 0,0 0-1 0 0,-1 0 1 0 0,1-1-1 0 0,0 1 1 0 0,1 0-1 0 0,-1 0 0 0 0,1 0 1 0 0,-1 0-1 0 0,1 0 1 0 0,0-1-12 0 0,6-1 41 0 0,-7 5-40 0 0,1 0 1 0 0,-1-1-1 0 0,1 1 0 0 0,-1 0 1 0 0,0 0-1 0 0,1-1 0 0 0,-1 1 0 0 0,0 0 1 0 0,1-1-1 0 0,-1 1 0 0 0,0 0 1 0 0,1-1-1 0 0,-1 1 0 0 0,0-1 1 0 0,1 1-1 0 0,-1-1 0 0 0,0 1 0 0 0,0-1 1 0 0,0 1-1 0 0,0-1 0 0 0,1 1 1 0 0,-1 0-1 0 0,0-1 0 0 0,0 1 0 0 0,0-1 1 0 0,0 1-1 0 0,0-1 0 0 0,0 1 1 0 0,0-1-1 0 0,0 1 0 0 0,0-1 0 0 0,-1 0 0 0 0,1-11 51 0 0,1-10 12 0 0,-1 20-61 0 0,1 0 0 0 0,-1 0-1 0 0,1 0 1 0 0,-1 0 0 0 0,1 0-1 0 0,0 0 1 0 0,0 0 0 0 0,0 0 0 0 0,0 0-1 0 0,0 1 1 0 0,1-1 0 0 0,-1 0-1 0 0,0 1 1 0 0,2-2-3 0 0,1-1 12 0 0,-1 0 0 0 0,0 0 1 0 0,0-1-1 0 0,-1 1 0 0 0,1-1 0 0 0,-1 0 0 0 0,1-2-12 0 0,-1 2 5 0 0,0 0-1 0 0,1 0 1 0 0,0 0 0 0 0,0 0-1 0 0,0 0 1 0 0,0 1-1 0 0,2-3-4 0 0,-1 3 0 0 0,-1 1 0 0 0,0-1 0 0 0,0 0 0 0 0,0-1 0 0 0,1-3 0 0 0,-2 5 0 0 0,0-1 0 0 0,0 1 0 0 0,0 0 0 0 0,0 0 0 0 0,1 0 0 0 0,-1 0 0 0 0,1 0 0 0 0,0 1 0 0 0,-1-1 0 0 0,1 1 0 0 0,1-1 0 0 0,8-4 0 0 0,-6 4 0 0 0,0-1 0 0 0,-1 0 0 0 0,1 0 0 0 0,-1-1 0 0 0,3-2 0 0 0,6-7 0 0 0,1 1 0 0 0,5-2 0 0 0,-13 10 0 0 0,0 0 0 0 0,0 1 0 0 0,0 0 0 0 0,0 0 0 0 0,1 0 0 0 0,8-2 0 0 0,1 2 0 0 0,-9 3 0 0 0,-1-1 0 0 0,1 0 0 0 0,-1-1 0 0 0,1 0 0 0 0,0 0 0 0 0,4-3 0 0 0,0 1-1 0 0,1 1 0 0 0,0 0 0 0 0,0 0 1 0 0,0 1-1 0 0,8 0 1 0 0,21 0-69 0 0,5 3 1 0 0,-45 0 67 0 0,0 0 1 0 0,-1 0-1 0 0,1 0 0 0 0,0 1 1 0 0,-1-1-1 0 0,1 0 0 0 0,0 1 1 0 0,-1-1-1 0 0,1 1 0 0 0,0 0 1 0 0,-1-1-1 0 0,1 1 0 0 0,-1 0 1 0 0,0 0-1 0 0,2 1 1 0 0,5 2-1 0 0,2 1 2 0 0,-8-4 0 0 0,1 0 0 0 0,-1 0 1 0 0,0 0-1 0 0,0 1 0 0 0,0-1 1 0 0,0 1-1 0 0,0-1 0 0 0,0 1 0 0 0,0 0-1 0 0,11 10 49 0 0,-8-8-20 0 0,0 1-1 0 0,-1-1 1 0 0,1 1-1 0 0,-1 0 1 0 0,0 0-1 0 0,1 2-28 0 0,-2-2 51 0 0,-1 0-1 0 0,1 1 1 0 0,-1-1-1 0 0,0 1 1 0 0,-1-1-1 0 0,1 1 1 0 0,-1 0-1 0 0,0 2-50 0 0,0 22 268 0 0,0-25-216 0 0,0-1 0 0 0,0 1 0 0 0,0 0 0 0 0,0 0 0 0 0,2 1-52 0 0,4 21 256 0 0,-9-13-116 0 0,-8-4 84 0 0,9-9-212 0 0,1 1-1 0 0,0-1 1 0 0,-1 0-1 0 0,1 1 1 0 0,0-1-1 0 0,0 0 1 0 0,0 1-1 0 0,0-1 1 0 0,0 0-1 0 0,0 1 1 0 0,0-1-1 0 0,1 0 1 0 0,-1 1-1 0 0,0-1 1 0 0,1 0-1 0 0,-1 0 1 0 0,1 1-1 0 0,-1-1 1 0 0,1 0-1 0 0,0 0 1 0 0,0 1-12 0 0,1 1 14 0 0,-1-1 0 0 0,0 1 1 0 0,0-1-1 0 0,0 1 0 0 0,0-1 0 0 0,-1 1 1 0 0,1 0-1 0 0,-1-1 0 0 0,1 1 0 0 0,-1 0-14 0 0,0 11 50 0 0,-1-8-11 0 0,1 0 0 0 0,0-1-1 0 0,0 1 1 0 0,0 0-1 0 0,1 0 1 0 0,0-1-1 0 0,1 4-38 0 0,1-4 21 0 0,1 6 12 0 0,-9 2-23 0 0,13-8-10 0 0,-8-4-1 0 0,1-1 0 0 0,-1 1 0 0 0,0 0 1 0 0,1-1-1 0 0,-1 1 0 0 0,0 0 0 0 0,0-1 0 0 0,1 1 0 0 0,-1 0 0 0 0,0-1 0 0 0,0 1 0 0 0,0 0 0 0 0,0-1 0 0 0,0 1 0 0 0,0 0 1 0 0,0-1 0 0 0,0 8-70 0 0,0-3 81 0 0,0-2-4 0 0,0-1 94 0 0,0-2-1 0 0,2 0-25 0 0,0 0-76 0 0,0 0-28 0 0,-1 0-25 0 0,1 0-36 0 0,-1 0-19 0 0,0 0-37 0 0,0 0-42 0 0,0 0-47 0 0,0 0-51 0 0,-1 0-47 0 0,1 0-43 0 0,-1 0-40 0 0,0 0-273 0 0,0 0-64 0 0,1 0-51 0 0,-1 0-36 0 0,0 0-1505 0 0,0 0-1330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4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5384 0 0,'0'0'116'0'0,"0"0"17"0"0,0 0 12 0 0,0 2-14 0 0,0 5-84 0 0,0-3 33 0 0,0-2 82 0 0,0-1 189 0 0,0-1 320 0 0,0 2 29 0 0,0 5-175 0 0,0 0-52 0 0,-1 1-49 0 0,1-1-45 0 0,0 0-68 0 0,-1 1-32 0 0,1 6 188 0 0,0 1-100 0 0,1 0-79 0 0,1 3-18 0 0,-1-14-196 0 0,0 0 0 0 0,1 0 0 0 0,-1 1 0 0 0,1-1 0 0 0,0 0 0 0 0,-1 0 0 0 0,4 3-74 0 0,-3-4 41 0 0,0 1 0 0 0,0-1 1 0 0,-1 1-1 0 0,1-1 0 0 0,-1 1 0 0 0,0-1 1 0 0,1 4-42 0 0,-1 2 86 0 0,0 1 0 0 0,-1-1-1 0 0,1 0 1 0 0,-2 4-86 0 0,1-1 101 0 0,0-1-1 0 0,0 1 0 0 0,1-1 0 0 0,1 4-100 0 0,3 7 140 0 0,3 17 146 0 0,1-1 4 0 0,-4-16-140 0 0,-2 3 49 0 0,-3-3-54 0 0,2 13 27 0 0,3-10-62 0 0,1 6 45 0 0,-4-8-16 0 0,-2-15-75 0 0,1 0 1 0 0,0 0 0 0 0,1 0 0 0 0,0 0 0 0 0,0 1-65 0 0,0-2 61 0 0,0 1 1 0 0,0-1-1 0 0,-1 1 1 0 0,-1-1 0 0 0,1 1-62 0 0,-1 53 424 0 0,2-47-290 0 0,3-4-32 0 0,1 3-2 0 0,-5 3-2 0 0,-1-2-13 0 0,4 0 44 0 0,1-6-66 0 0,2 5 22 0 0,-6-7-20 0 0,-1 1 34 0 0,0-3-78 0 0,0 8 136 0 0,0-8-158 0 0,0-1-36 0 0,0-2-37 0 0,0 0-44 0 0,0-1-52 0 0,0-1-58 0 0,0-1-65 0 0,0-2-73 0 0,0 0-79 0 0,0 2 64 0 0,0 0-57 0 0,0 1-50 0 0,0-1-44 0 0,0 0-157 0 0,0 0-42 0 0,0 0-189 0 0,0-1-507 0 0</inkml:trace>
  <inkml:trace contextRef="#ctx0" brushRef="#br0" timeOffset="540.6">398 569 6384 0 0,'0'0'184'0'0,"2"0"-6"0"0,27 0-140 0 0,-22-1-28 0 0,0-1 41 0 0,-2 0 38 0 0,0-1 39 0 0,0 0 36 0 0,0 0 36 0 0,1 2 35 0 0,1 0 33 0 0,1 1 12 0 0,-1-2-63 0 0,0 0-20 0 0,3-1 18 0 0,6-3 103 0 0,13 1 318 0 0,-14-1-190 0 0,-2 1-81 0 0,6 2 104 0 0,-3 3-127 0 0,0 0-68 0 0,0 0-58 0 0,-1 0-51 0 0,3 0-29 0 0,-1 0-39 0 0,65 0 206 0 0,-52 0-92 0 0,-22 0-168 0 0,0-1 0 0 0,0 0 1 0 0,0-1-1 0 0,5-1-43 0 0,-5 0 27 0 0,0 2-1 0 0,0-1 1 0 0,0 1 0 0 0,5 0-27 0 0,23 1 110 0 0,-12 0-82 0 0,-19 0 26 0 0,-5 0 12 0 0,0 0 12 0 0,0 0 4 0 0,0 0 12 0 0,0 0-4 0 0,0 0-15 0 0,0 0 10 0 0,0 0-11 0 0,0 0 10 0 0,0 0 4 0 0,0-3 0 0 0,0 2-59 0 0,0-3-30 0 0,0 2 31 0 0,0-1 49 0 0,0 0 72 0 0,-2 3-47 0 0,-2 0-75 0 0,1-1 43 0 0,-7-4 279 0 0,6 3-234 0 0,1-1-76 0 0,2 2-63 0 0,0 0-36 0 0,-2-4 101 0 0,3-6-22 0 0,1 2 28 0 0,-2 7-43 0 0,-12-8-7 0 0,12 9 1 0 0,1 0 1 0 0,0 1 0 0 0,-1-1 0 0 0,1 0 0 0 0,0 0 0 0 0,-1 0 0 0 0,1 1-1 0 0,0-1 1 0 0,0 0 0 0 0,0 0 0 0 0,0 0 0 0 0,0 0 0 0 0,0 0 0 0 0,0 0-1 0 0,-2-15 58 0 0,-12 0 8 0 0,-1 3-13 0 0,1 8-42 0 0,12 1-11 0 0,-3-3 10 0 0,-10 6 18 0 0,13 1-26 0 0,-1 0 1 0 0,1 0-1 0 0,0 0 0 0 0,-1 0 1 0 0,1 0-1 0 0,0 0 0 0 0,0-1 1 0 0,0 1-1 0 0,-1-1 0 0 0,1 0 1 0 0,-1 0-3 0 0,0-1 0 0 0,0 0 1 0 0,-1 1 0 0 0,1-1-1 0 0,-1 1 1 0 0,0 0 0 0 0,1 0-1 0 0,-1 0 1 0 0,0 0 0 0 0,-3 0-1 0 0,-19 1 47 0 0,1-1-37 0 0,-27 1 1 0 0,21 4 32 0 0,27-3-39 0 0,-4 0 1 0 0,0 2-1 0 0,0-1 1 0 0,0 1 0 0 0,-3 2-5 0 0,-8 6 48 0 0,7-8-37 0 0,-7 3 36 0 0,3 3 35 0 0,5-2-29 0 0,8-6-35 0 0,-1 1-1 0 0,1 0 1 0 0,0 0 0 0 0,0 0-1 0 0,0 0 1 0 0,0 1 0 0 0,1-1-1 0 0,-1 1 1 0 0,1 0 0 0 0,-1-1 0 0 0,1 1-18 0 0,-14 21 100 0 0,1-13-94 0 0,10-4-28 0 0,0 0 1 0 0,0 1-1 0 0,1-1 0 0 0,1 1 0 0 0,-1 0 1 0 0,1 2 21 0 0,-4 7-52 0 0,-5 5 37 0 0,-1 2 18 0 0,13-22-4 0 0,-1 0 1 0 0,1 0 0 0 0,0 0 0 0 0,-1-1 0 0 0,1 1 0 0 0,0 0 0 0 0,0 0 0 0 0,0 0 0 0 0,1 0-1 0 0,-1 0 1 0 0,0 0 0 0 0,1 0 0 0 0,-1 0 0 0 0,1 0 0 0 0,0-1 0 0 0,0 1 0 0 0,-1 0 0 0 0,1 0 0 0 0,0-1 0 0 0,5 12-9 0 0,-4 18-31 0 0,-2-27 35 0 0,0 1 0 0 0,0-1 0 0 0,1 0 1 0 0,-1 0-1 0 0,2 4 5 0 0,8 13-43 0 0,-7-11 35 0 0,2 7 6 0 0,-3-15 0 0 0,1 1 0 0 0,-1-1 0 0 0,0 0 1 0 0,1 0-1 0 0,0 0 0 0 0,-1 0 1 0 0,2 0 1 0 0,17 15-55 0 0,-14-10 54 0 0,-1-1-1 0 0,1 0 1 0 0,1 0 0 0 0,-1 0 0 0 0,1-1 0 0 0,0 0-1 0 0,0-1 1 0 0,0 0 0 0 0,1 0 0 0 0,-1 0 0 0 0,3-1 1 0 0,21 3 0 0 0,-16-2 0 0 0,-10-2 0 0 0,1 0 0 0 0,-1 0 0 0 0,1-1 0 0 0,-1 0 0 0 0,1-1 0 0 0,3 1 0 0 0,98-1 0 0 0,-100-1 0 0 0,0 0 1 0 0,0 0 0 0 0,0-1 0 0 0,-1 0 0 0 0,1-1 0 0 0,0 1 0 0 0,-1-1 0 0 0,0-1 0 0 0,0 0 0 0 0,1 0-1 0 0,32-14-19 0 0,-23 12-270 0 0,-13 5 195 0 0,0 0 1 0 0,0 0 0 0 0,0-1-1 0 0,0 1 1 0 0,-1-1 0 0 0,4-2 93 0 0,11-12-525 0 0</inkml:trace>
  <inkml:trace contextRef="#ctx0" brushRef="#br0" timeOffset="1076.72">1470 316 6536 0 0,'-2'0'141'0'0,"1"0"-133"0"0,1 1 0 0 0,-1-1 1 0 0,1 0-1 0 0,-1 0 0 0 0,1-1 0 0 0,-1 1 0 0 0,1 0 0 0 0,-1 0 0 0 0,1 0 0 0 0,-1 0 1 0 0,1 0-1 0 0,-1 0 0 0 0,1-1 0 0 0,-1 1 0 0 0,1 0 0 0 0,0 0 0 0 0,-1-1 0 0 0,1 1 1 0 0,-1 0-1 0 0,1 0 0 0 0,0-1 0 0 0,-1 1 0 0 0,1-1 0 0 0,0 1 0 0 0,-1 0 0 0 0,1-1 1 0 0,0 1-1 0 0,0-1 0 0 0,-1 1 0 0 0,1-1 0 0 0,0 1 0 0 0,0 0 0 0 0,0-1 0 0 0,0 1 1 0 0,0-1-1 0 0,-1 1 0 0 0,1-1 0 0 0,0 1 0 0 0,0-1 0 0 0,0 1 0 0 0,0-1 0 0 0,1 0-8 0 0,-1-1 210 0 0,0 2 84 0 0,0 0 33 0 0,-1-1-169 0 0,0 1-34 0 0,-2 0 38 0 0,0 0-75 0 0,-2 0-40 0 0,3 1-9 0 0,1-1 39 0 0,-3 0 1 0 0,1 0 55 0 0,-2-1 115 0 0,-5 2 405 0 0,7-1-468 0 0,-1 1-58 0 0,1 0-101 0 0,-5 4 215 0 0,7-4-195 0 0,-1 0 1 0 0,1 0-1 0 0,0 0 1 0 0,-1 0 0 0 0,1-1-1 0 0,-1 1 1 0 0,0-1-1 0 0,1 1 1 0 0,-1-1 0 0 0,1 1-1 0 0,-1-1 1 0 0,0 0-1 0 0,1 0 1 0 0,-1 0-47 0 0,1 0 16 0 0,1 0 0 0 0,-1 0-1 0 0,1 0 1 0 0,-1 0 0 0 0,1 0 0 0 0,-1 0 0 0 0,1 0 0 0 0,-1 0-1 0 0,1 0 1 0 0,-1 0 0 0 0,1 0 0 0 0,-1 0 0 0 0,1 0 0 0 0,-1 1-1 0 0,1-1 1 0 0,-1 0 0 0 0,1 0 0 0 0,-1 0 0 0 0,1 1-1 0 0,0-1 1 0 0,-1 0 0 0 0,1 1 0 0 0,-1-1 0 0 0,1 0 0 0 0,0 1-1 0 0,-1-1 1 0 0,1 0 0 0 0,0 1 0 0 0,0-1 0 0 0,-1 1 0 0 0,1-1-1 0 0,0 1-15 0 0,-5 6 241 0 0,0-4-57 0 0,-1 0-43 0 0,-1 0-21 0 0,-1 6 5 0 0,3 1-1 0 0,4-7-99 0 0,0-1 0 0 0,0 0 0 0 0,0 0 0 0 0,0 1 0 0 0,-1-1 0 0 0,1 0 0 0 0,-1 0 1 0 0,0 0-1 0 0,1-1-25 0 0,-3 3 43 0 0,1 0 0 0 0,0 0 0 0 0,1 0 0 0 0,-1 0 0 0 0,1 0 0 0 0,-1 1-43 0 0,-9 16 108 0 0,10-16-93 0 0,-1-1 0 0 0,1 0 0 0 0,1 0-1 0 0,-1 1 1 0 0,1-1 0 0 0,-1 1 0 0 0,1 0 0 0 0,0-1-1 0 0,1 1 1 0 0,-1 0 0 0 0,1 3-15 0 0,0-6 3 0 0,0 0 0 0 0,0-1 0 0 0,0 1 0 0 0,0 0 0 0 0,-1-1 0 0 0,1 1-1 0 0,0 0 1 0 0,-1-1 0 0 0,0 1 0 0 0,1-1 0 0 0,-1 1 0 0 0,0-1 0 0 0,0 1 0 0 0,0 0-3 0 0,-5 10 27 0 0,4 0-12 0 0,1 0 0 0 0,0-1 0 0 0,0 1 0 0 0,1 0 0 0 0,2 9-15 0 0,-2 7 0 0 0,1-22 0 0 0,0 0 0 0 0,0-1 0 0 0,0 1 0 0 0,1 0 0 0 0,-1 0 0 0 0,1-1 0 0 0,1 1 0 0 0,-1-1 0 0 0,1 0 0 0 0,2 4 0 0 0,2 5 0 0 0,-4-9 0 0 0,-3-5 0 0 0,0 1 0 0 0,0 0 0 0 0,1-1 0 0 0,-1 1 0 0 0,0 0 0 0 0,1-1 0 0 0,-1 1 0 0 0,1-1 0 0 0,-1 1 0 0 0,0-1 0 0 0,1 1 0 0 0,-1-1 0 0 0,1 1 0 0 0,0-1 0 0 0,-1 1 0 0 0,1-1 0 0 0,-1 0 0 0 0,1 1 0 0 0,0-1 0 0 0,-1 0 0 0 0,1 0 0 0 0,0 1 0 0 0,4 1 0 0 0,42 24 0 0 0,-45-25 0 0 0,1 0 0 0 0,-1 0 0 0 0,0 0 0 0 0,0-1 0 0 0,1 0 0 0 0,-1 1 0 0 0,1-1 0 0 0,-1 0 0 0 0,0 0 0 0 0,1 0 0 0 0,-1 0 0 0 0,0-1 0 0 0,3 1 0 0 0,27-11 0 0 0,-23 8 0 0 0,6-2 15 0 0,-3 0 39 0 0,-2 1 37 0 0,2-2 35 0 0,-11 5-108 0 0,3-1 21 0 0,0-1 1 0 0,-1 1 0 0 0,1-1 0 0 0,-1 0 0 0 0,0 0 0 0 0,1-1-40 0 0,6-8 65 0 0,3-1-71 0 0,-9 8-38 0 0,0-1 0 0 0,0 1 0 0 0,0-1 0 0 0,-1 0 0 0 0,1-1 0 0 0,-1 0 44 0 0,0 2-18 0 0,-2 2 16 0 0,-1 0 0 0 0,1 0 0 0 0,0 1 0 0 0,-1-1 0 0 0,0 0 1 0 0,1 0-1 0 0,-1 0 0 0 0,0 0 0 0 0,0 0 0 0 0,-1-3 2 0 0,0-9 3 0 0,1-10 27 0 0,0-39 130 0 0,0 62-156 0 0,0 0 0 0 0,0 0 1 0 0,0 0-1 0 0,-1 1 0 0 0,1-1 0 0 0,0 0 0 0 0,-1 0 0 0 0,0 1 0 0 0,1-1 0 0 0,-1 0 1 0 0,0 0-5 0 0,-10-12-55 0 0,9 13 41 0 0,1 0 0 0 0,0 0 1 0 0,0-1-1 0 0,-1 1 1 0 0,1 0-1 0 0,0-1 0 0 0,0 1 1 0 0,0-1-1 0 0,1 0 0 0 0,-1 1 1 0 0,0-1-1 0 0,1 0 1 0 0,-1 1-1 0 0,1-1 0 0 0,-1 0 1 0 0,1 0-1 0 0,0 1 1 0 0,0-2 13 0 0,-3-12-101 0 0,2 13 97 0 0,-1 0 0 0 0,1 0 0 0 0,0 0 0 0 0,-1 0 0 0 0,1 0 0 0 0,-1 0 1 0 0,-1-1 3 0 0,-10-13-12 0 0,7 3-36 0 0,6 13 46 0 0,-1 0 0 0 0,0-1 1 0 0,0 1-1 0 0,1 0 1 0 0,-1-1-1 0 0,0 1 0 0 0,0 0 1 0 0,0 0-1 0 0,0 0 0 0 0,1 0 1 0 0,-1-1-1 0 0,0 1 1 0 0,0 1-1 0 0,-1-1 2 0 0,-11 0-53 0 0,13 0 51 0 0,0 0 1 0 0,0 0 0 0 0,0 0 0 0 0,0 0 0 0 0,0 0 0 0 0,0 0 0 0 0,0-1 0 0 0,-1 1-1 0 0,1 0 1 0 0,0 0 0 0 0,0 0 0 0 0,0 0 0 0 0,0 0 0 0 0,0 0 0 0 0,0 1 0 0 0,0-1 0 0 0,0 0-1 0 0,0 0 1 0 0,0 0 0 0 0,-1 0 0 0 0,1 0 0 0 0,0 0 0 0 0,0 0 0 0 0,0 0 0 0 0,0 0-1 0 0,0 0 1 0 0,0 0 0 0 0,0 0 0 0 0,0 0 0 0 0,0 0 0 0 0,0 0 0 0 0,0 0 0 0 0,0 0-1 0 0,0 0 1 0 0,0 0 0 0 0,-1 1 0 0 0,1-1 0 0 0,0 0 0 0 0,0 0 0 0 0,0 0 0 0 0,0 0-1 0 0,0 0 1 0 0,0 0 0 0 0,0 0 0 0 0,0 0 0 0 0,0 0 0 0 0,0 0 0 0 0,0 1 0 0 0,0-1-1 0 0,0 0 1 0 0,0 0 0 0 0,0 0 0 0 0,0 0 0 0 0,0 0 0 0 0,0 0 0 0 0,0 0 0 0 0,1 0 1 0 0,-2 14-54 0 0,1 20 29 0 0,3-19-20 0 0,2-4 35 0 0,-4-8 10 0 0,0 0 0 0 0,1 0-1 0 0,-1 0 1 0 0,0 0 0 0 0,-1 1-1 0 0,1-1 1 0 0,0 0 0 0 0,-1 0 0 0 0,0 3 0 0 0,0-3-4 0 0,1 1 0 0 0,-1-1 0 0 0,1 0 0 0 0,-1 0 0 0 0,1 0 0 0 0,0 0 0 0 0,0 1 0 0 0,0-1 0 0 0,1 0 4 0 0,3 12-24 0 0,-2-1 14 0 0,-3-12 10 0 0,1 0 0 0 0,-1 1 0 0 0,1-1-1 0 0,-1 0 1 0 0,1 1 0 0 0,0-1 0 0 0,0 0 0 0 0,0 0 0 0 0,0 0-1 0 0,0 0 1 0 0,0 0 0 0 0,1 0 0 0 0,-1 0 0 0 0,1 0 0 0 0,0 0 0 0 0,-1-1-2 0 0,1 1 1 0 0,-1 0-1 0 0,0-1 1 0 0,1 1-1 0 0,-1 0 1 0 0,0 0-1 0 0,0 0 1 0 0,0 0 1 0 0,9 16-42 0 0,11 8 32 0 0,-15-16 10 0 0,-6-9 0 0 0,1-1 0 0 0,-1 1 0 0 0,0-1 0 0 0,1 1 0 0 0,-1 0 0 0 0,1-1 0 0 0,-1 1 0 0 0,1-1 0 0 0,-1 1 0 0 0,1-1 0 0 0,-1 1 0 0 0,1-1 0 0 0,0 0 0 0 0,-1 1 0 0 0,1-1 0 0 0,-1 0 0 0 0,1 1 0 0 0,0-1 0 0 0,4 2 0 0 0,-1 1 0 0 0,-1 0 0 0 0,1-1 0 0 0,-1 1 0 0 0,1 1 0 0 0,-1-1 0 0 0,0 1 0 0 0,5 3 0 0 0,15 16-35 0 0,-21-20-90 0 0,-2-3-38 0 0,3 3-85 0 0,-1-2-159 0 0,-1 0-116 0 0,-1 0 69 0 0,0-1-44 0 0,0 0-591 0 0,0 0-470 0 0,0 0-892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3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48 269 5696 0 0,'26'0'132'0'0,"-21"0"17"0"0,-5 0 10 0 0,6 0-26 0 0,0 0-106 0 0,14 0-28 0 0,-13 0 40 0 0,-1 0 43 0 0,-4-1 113 0 0,-1-1 228 0 0,-1 1-357 0 0,0 0 0 0 0,0 0 0 0 0,0-1-1 0 0,0 1 1 0 0,1 0 0 0 0,-1 0-1 0 0,0 0 1 0 0,1 0 0 0 0,-1 0 0 0 0,0 0-1 0 0,1 0 1 0 0,0 0 0 0 0,-1 0 0 0 0,1 0-1 0 0,-1 0 1 0 0,1 0 0 0 0,0 0-1 0 0,0 1 1 0 0,0-1 0 0 0,0 0 0 0 0,-1 0-1 0 0,1 1 1 0 0,0-1 0 0 0,1 0-66 0 0,9-5 616 0 0,-5 3-360 0 0,-1 0-34 0 0,1-1-39 0 0,-1-1-46 0 0,2-2 60 0 0,-4 3-101 0 0,1 1 0 0 0,-1 0 0 0 0,0 0 0 0 0,1 0-1 0 0,0 0 1 0 0,0 0-96 0 0,7-1 251 0 0,-3 0-84 0 0,-7 4-154 0 0,0-1-1 0 0,0 1 0 0 0,-1-1 1 0 0,1 0-1 0 0,0 1 1 0 0,-1-1-1 0 0,1 0 1 0 0,0 1-1 0 0,-1-1 1 0 0,1 0-1 0 0,-1 0 1 0 0,1 0-1 0 0,0 0-12 0 0,15-31 382 0 0,-8 16-237 0 0,-1 1-70 0 0,-6 13-68 0 0,0-1 0 0 0,0 1 0 0 0,-1-1 1 0 0,1 1-1 0 0,-1-1 0 0 0,0 1 0 0 0,0-1 1 0 0,0 1-1 0 0,0-1 0 0 0,0 0 0 0 0,0 1 1 0 0,-1-1-1 0 0,1 1 0 0 0,-1 0 0 0 0,0-1 1 0 0,1 1-1 0 0,-1-1 0 0 0,0 1 0 0 0,-1 0 1 0 0,1 0-1 0 0,0-1 0 0 0,-1 1 0 0 0,1 0 1 0 0,-1 0-1 0 0,-1-1-7 0 0,-2-2 13 0 0,2 1-15 0 0,0-4 28 0 0,-4-7 41 0 0,6 14-61 0 0,1 0 0 0 0,-1 0 1 0 0,0 1-1 0 0,1-1 0 0 0,-1 0 0 0 0,0 0 1 0 0,0 0-1 0 0,1 1 0 0 0,-1-1 0 0 0,0 0 0 0 0,0 1 1 0 0,-1-1-7 0 0,-13-4 150 0 0,-21 4 201 0 0,21 1-248 0 0,14 1-95 0 0,0-1 0 0 0,0 0 0 0 0,0 0 0 0 0,0 0 1 0 0,1 0-1 0 0,-1 1 0 0 0,0-1 0 0 0,0 1 0 0 0,0-1 1 0 0,0 0-1 0 0,0 1 0 0 0,0-1 0 0 0,1 1 0 0 0,-1 0 1 0 0,0-1-1 0 0,0 1 0 0 0,1 0 0 0 0,-1-1 1 0 0,0 1-1 0 0,1 0 0 0 0,-1 0 0 0 0,1 0 0 0 0,-1 0 1 0 0,1-1-1 0 0,-1 1 0 0 0,1 0 0 0 0,0 0-8 0 0,-11 15 107 0 0,-1-5-18 0 0,7-6-37 0 0,0 0 1 0 0,0 1-1 0 0,0 0 0 0 0,0 0-52 0 0,-2 6 115 0 0,1 3 50 0 0,-5 4 5 0 0,3-6-40 0 0,1 2 40 0 0,3-2-56 0 0,-1 2 61 0 0,-5 4 64 0 0,8-15-186 0 0,0 1 0 0 0,0-1 0 0 0,0 0 0 0 0,0 1 0 0 0,1-1 0 0 0,-1 1 0 0 0,1 0 0 0 0,1-1 0 0 0,-1 1 0 0 0,1 0 1 0 0,-1 3-54 0 0,1 3 145 0 0,-1-3-41 0 0,-1-1-18 0 0,-3 1-8 0 0,-1 8 59 0 0,5-8-54 0 0,1 3 34 0 0,0-7-75 0 0,0 0-1 0 0,1 0 0 0 0,-1-1 0 0 0,1 1 1 0 0,0 0-1 0 0,1 0 0 0 0,-1 0 1 0 0,1 0-1 0 0,-1-1 0 0 0,3 3-41 0 0,-2 10 115 0 0,1 0-35 0 0,2-7-44 0 0,0-1 0 0 0,1 0 0 0 0,0 0 0 0 0,1 1-36 0 0,9 1 55 0 0,-9 0-45 0 0,4 1 14 0 0,2-3 43 0 0,5 1-11 0 0,-15-8-54 0 0,0 0 0 0 0,0-1 0 0 0,0 1 0 0 0,0 0 0 0 0,1-1 0 0 0,-1 0-1 0 0,2 1-1 0 0,-2-2-1 0 0,0 2 0 0 0,1-1-1 0 0,-1 0 1 0 0,0 1-1 0 0,0 0 1 0 0,0-1-1 0 0,0 1 1 0 0,0 0 1 0 0,2 1-51 0 0,-1 0-49 0 0,1 1-130 0 0,-2-2 63 0 0,-1 0-39 0 0,1-1-46 0 0,-1 1-42 0 0,0-1-39 0 0,0 1-34 0 0,1-1-242 0 0,0-1-57 0 0,3 0-789 0 0,5-4-623 0 0,7-3-1182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2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1 9760 0 0,'26'0'222'0'0,"-20"0"30"0"0,-6 0 18 0 0,-1 0-117 0 0,-1 2-80 0 0,-8 9 47 0 0,8-9 1 0 0,1-1 138 0 0,1-1-36 0 0,1 1-53 0 0,-1 0-45 0 0,0-1-37 0 0,0 2-2 0 0,0 3-17 0 0,-1-3-9 0 0,1 0 60 0 0,0 1 86 0 0,0-1 110 0 0,0 2-143 0 0,0-2-97 0 0,-1 1 0 0 0,1-1 0 0 0,0 0 0 0 0,1 1 1 0 0,-1-1-1 0 0,0 0 0 0 0,1 1 0 0 0,-1-1 1 0 0,2 2-77 0 0,8 14 416 0 0,-5 9-19 0 0,1-12-175 0 0,-1-3-50 0 0,-2 11 35 0 0,-3-17-139 0 0,0 1 1 0 0,1 0-1 0 0,1-1 0 0 0,-1 1 0 0 0,1 0 0 0 0,0-1-68 0 0,3 11 143 0 0,0 14 164 0 0,5 3 12 0 0,-4 8 0 0 0,-1-18-122 0 0,0-1-20 0 0,-2 9 32 0 0,-1-1 7 0 0,4 7 12 0 0,-3-26-147 0 0,-1 0-1 0 0,-1 0 0 0 0,0 0 0 0 0,0 0-80 0 0,-1 75 429 0 0,0-48-174 0 0,2-12-72 0 0,4-3-36 0 0,-4-17-101 0 0,0 0 0 0 0,-1 1 0 0 0,0-1 0 0 0,0 0 0 0 0,-1 1-46 0 0,0 7 78 0 0,0-7-31 0 0,0 0 0 0 0,0-1 0 0 0,1 1 1 0 0,-1 0-1 0 0,2 1-47 0 0,3 8 67 0 0,-3-10-34 0 0,0-1-1 0 0,-1 1 1 0 0,0 0 0 0 0,0 0-1 0 0,0 3-32 0 0,-1 14 143 0 0,0-10-61 0 0,0 11 55 0 0,0-18-58 0 0,0 1-56 0 0,0 11 63 0 0,0-19-83 0 0,0 1 0 0 0,0 0 0 0 0,0-1 0 0 0,0 1 0 0 0,0-1 0 0 0,0 1 0 0 0,0 0 1 0 0,0-1-1 0 0,0 1 0 0 0,0-1 0 0 0,-1 1 0 0 0,1 0 0 0 0,0-1 0 0 0,0 1 0 0 0,-1-1 0 0 0,1 1 0 0 0,0-1 1 0 0,-1 1-1 0 0,1-1 0 0 0,0 1 0 0 0,-1-1 0 0 0,1 0 0 0 0,-1 1 0 0 0,1-1 0 0 0,-1 1 0 0 0,1-1 0 0 0,-1 0-3 0 0,-15 2 54 0 0,10-2-59 0 0,4 0-34 0 0,2 0-54 0 0,0 0-38 0 0,0 0-132 0 0,-3-3-238 0 0,0 0 331 0 0,1 1 0 0 0,0 0 14 0 0,1 1-45 0 0,0 0-56 0 0,-1 0-65 0 0,2 0 21 0 0,-1 0-42 0 0,1 1-39 0 0,-1-1-33 0 0,1 1-266 0 0,0-1-57 0 0,0 0-45 0 0,0 0-32 0 0,0-3-1457 0 0,0-5-1280 0 0</inkml:trace>
  <inkml:trace contextRef="#ctx0" brushRef="#br0" timeOffset="663.48">0 159 5904 0 0,'0'0'169'0'0,"0"0"-65"0"0,0 0 33 0 0,0 0 261 0 0,3 0 67 0 0,0-1-334 0 0,1 0 46 0 0,6-4 521 0 0,-6 3-451 0 0,0-1-101 0 0,-2 2-122 0 0,0 0-40 0 0,-1 1 77 0 0,1-1 0 0 0,0 1 0 0 0,0-1 1 0 0,0 1-1 0 0,0-1 0 0 0,0 1 0 0 0,0 0 1 0 0,-1 0-1 0 0,1 0 0 0 0,0 0 0 0 0,1 1-61 0 0,-1-1 60 0 0,0 0-1 0 0,0 0 0 0 0,0 0 0 0 0,0 0 1 0 0,0 0-1 0 0,0 0 0 0 0,0 0 0 0 0,-1-1 1 0 0,1 1-1 0 0,0-1 0 0 0,1 0-59 0 0,5-4 173 0 0,4-1 101 0 0,2 4-56 0 0,0 0-62 0 0,7-3 122 0 0,3-2-4 0 0,-7 5-160 0 0,9 3 48 0 0,-15 0-81 0 0,0-1 0 0 0,0 0 0 0 0,-1-1 0 0 0,1 0-1 0 0,4-1-80 0 0,1-3 67 0 0,-13 3-55 0 0,0 1 0 0 0,1 0 0 0 0,-1 0-1 0 0,0 0 1 0 0,1 1 0 0 0,-1-1 0 0 0,0 1-1 0 0,1 0 1 0 0,-1 0 0 0 0,1 0 0 0 0,-1 0 0 0 0,0 0-1 0 0,1 1-11 0 0,11 5 45 0 0,-12-5-32 0 0,0 0 0 0 0,0 0 0 0 0,1 0 0 0 0,-1 0 0 0 0,0 0 1 0 0,0-1-1 0 0,0 1 0 0 0,1-1 0 0 0,2 0-13 0 0,4 0 12 0 0,10-1 15 0 0,-3 5 29 0 0,-11-2-58 0 0,0-1 18 0 0,0 1 1 0 0,0 0-1 0 0,0 1 0 0 0,0 0 0 0 0,-1 0 0 0 0,1 0 0 0 0,-1 0 1 0 0,4 4-17 0 0,-1 0 33 0 0,-5-4-23 0 0,0 0 1 0 0,1 1-1 0 0,-1-1 1 0 0,-1 1-1 0 0,1-1 1 0 0,0 1-11 0 0,-1 1 16 0 0,-2-4-8 0 0,1 0 0 0 0,-1-1 0 0 0,0 1 0 0 0,1-1 0 0 0,-1 1 0 0 0,0 0 0 0 0,1-1 0 0 0,-1 1 0 0 0,1-1 0 0 0,-1 1 0 0 0,0-1 0 0 0,1 1 0 0 0,-1-1 0 0 0,1 1 0 0 0,0-1 0 0 0,-1 0 0 0 0,1 1-1 0 0,-1-1 1 0 0,1 0 0 0 0,0 1 0 0 0,-1-1 0 0 0,1 0-8 0 0,4 3 42 0 0,-4-3-31 0 0,1 1-1 0 0,-1 0 1 0 0,0 0 0 0 0,0 0 0 0 0,0 0 0 0 0,0 0-1 0 0,0 0 1 0 0,0 0 0 0 0,-1 0 0 0 0,1 0-1 0 0,0 0 1 0 0,-1 0 0 0 0,1 1 0 0 0,0-1-1 0 0,-1 0 1 0 0,1 1 0 0 0,-1-1 0 0 0,0 0-1 0 0,1 1 1 0 0,-1-1 0 0 0,0 1-11 0 0,1 19 135 0 0,-1-7-16 0 0,-1 2 72 0 0,1 4-3 0 0,0 5-24 0 0,0-23-140 0 0,0 0 1 0 0,0 1 0 0 0,-1-1-1 0 0,1 0 1 0 0,-1 1 0 0 0,1-1-1 0 0,-1 0 1 0 0,0 0 0 0 0,0 1-25 0 0,-10 15 138 0 0,9-15-119 0 0,0-1 1 0 0,0 1-1 0 0,1 0 0 0 0,-1 0 1 0 0,1 1-1 0 0,-1-1 1 0 0,1 0-20 0 0,-1 7 50 0 0,2-8-36 0 0,0 0-1 0 0,-1 0 1 0 0,1 1 0 0 0,-1-1-1 0 0,0 0 1 0 0,1 0 0 0 0,-1-1 0 0 0,-1 2-14 0 0,-21 18 149 0 0,-12 24 30 0 0,17-21-92 0 0,2-3-42 0 0,-1-9-30 0 0,14-10-8 0 0,0 0 0 0 0,0-1 0 0 0,1 2 0 0 0,-1-1 0 0 0,0 0 0 0 0,1 0 0 0 0,0 1 0 0 0,-1-1 0 0 0,-1 4-7 0 0,1-1 10 0 0,-1 0 0 0 0,0 0 0 0 0,-1 0 0 0 0,1 0 0 0 0,-1 0 0 0 0,0-1 0 0 0,-1 0 0 0 0,-2 2-10 0 0,-8 8 14 0 0,15-13-14 0 0,-1 1 0 0 0,1 0 0 0 0,-1-1 0 0 0,0 1 0 0 0,0-1 0 0 0,0 1 0 0 0,0-1 0 0 0,0 0 0 0 0,0 0 0 0 0,-1 0 0 0 0,-23 4 0 0 0,24-4 1 0 0,0 0 0 0 0,0 0 0 0 0,0 0 0 0 0,1 0 0 0 0,-1 0 0 0 0,0 1 0 0 0,1-1 0 0 0,-1 0 0 0 0,1 1 0 0 0,-1 0-1 0 0,-3 2 15 0 0,-1 0 0 0 0,1 0 0 0 0,-1 0 1 0 0,0-1-1 0 0,-1 1 0 0 0,1-1-15 0 0,0 0 16 0 0,5-3-16 0 0,1 0 1 0 0,-1 0-1 0 0,0 1 1 0 0,1-1-1 0 0,-1 0 1 0 0,0 0-1 0 0,0 0 1 0 0,1 0-1 0 0,-1 0 1 0 0,0 0-1 0 0,1 0 1 0 0,-1 0-1 0 0,0 0 1 0 0,0 0-1 0 0,1 0 1 0 0,-1 0 0 0 0,0 0-1 0 0,0 0 1 0 0,1-1-1 0 0,-1 1 1 0 0,0 0-1 0 0,0-1 0 0 0,1 1 0 0 0,-1-1 0 0 0,0 1 0 0 0,0-1 0 0 0,1 1 0 0 0,-1-1 0 0 0,0 1 0 0 0,1-1 0 0 0,-1 0 0 0 0,1 1 0 0 0,-1-1 0 0 0,1 0 0 0 0,-1 1 0 0 0,1-1 0 0 0,-1 0 0 0 0,1 0 0 0 0,8-4 0 0 0,-3-8-12 0 0,5-2-35 0 0,-7 11 43 0 0,1 0 1 0 0,-1 1-1 0 0,1 0 1 0 0,0-1-1 0 0,0 2 0 0 0,1-1 1 0 0,-1 0-1 0 0,2 0 4 0 0,10-3-51 0 0,-10 3 41 0 0,0 0 0 0 0,0 0 1 0 0,0-1-1 0 0,3-2 10 0 0,-4 2-8 0 0,1 0-1 0 0,-1 1 1 0 0,1-1 0 0 0,0 1 0 0 0,1 1 0 0 0,1-1 8 0 0,19-4-37 0 0,2 0 13 0 0,-3 0-22 0 0,-21 5 41 0 0,2-1 4 0 0,-1 1 0 0 0,2 0 0 0 0,-1 1 0 0 0,0-1 0 0 0,0 1 1 0 0,6 0 0 0 0,82 1-54 0 0,-87 1 52 0 0,-1 0 0 0 0,1 0 0 0 0,0 1 0 0 0,-1 0 0 0 0,1 0 0 0 0,0 1 2 0 0,17 4 2 0 0,-10-2-2 0 0,-12-3 0 0 0,0-1 0 0 0,0 0 0 0 0,0 0 0 0 0,0 0 0 0 0,1 0 0 0 0,-1-1 0 0 0,0 1 0 0 0,0-1 0 0 0,4 0 0 0 0,-5 0 0 0 0,0 0 0 0 0,1 0 0 0 0,-1 0 0 0 0,1 0 0 0 0,-1 0 0 0 0,0 1 0 0 0,1-1 0 0 0,-1 1 0 0 0,0 0 0 0 0,1-1 0 0 0,-1 1 0 0 0,0 0 0 0 0,0 0 0 0 0,0 1 0 0 0,0-1 0 0 0,0 0 0 0 0,0 1 0 0 0,0-1 0 0 0,0 2 0 0 0,14 10 13 0 0,-2-5 48 0 0,-13-7-57 0 0,0 0 1 0 0,0-1-1 0 0,0 1 0 0 0,0 0 1 0 0,-1 0-1 0 0,1 0 1 0 0,0 0-1 0 0,0 0 0 0 0,-1 0 1 0 0,1 0-1 0 0,-1 0 1 0 0,1 0-1 0 0,-1 1 0 0 0,1-1 1 0 0,-1 0-1 0 0,0 0 0 0 0,0 0-4 0 0,9 23 108 0 0,-4-16-67 0 0,1 2 35 0 0,-4 6 48 0 0,-1-9-74 0 0,0 16 76 0 0,-5-11 25 0 0,0-10-89 0 0,-3 4 46 0 0,3 7 1 0 0,3-9-66 0 0,-1 0-1 0 0,1 1 1 0 0,-1-1 0 0 0,0 0 0 0 0,0 0 0 0 0,-2 3-43 0 0,-20 29 271 0 0,9-12-117 0 0,7-11-102 0 0,-16 15 94 0 0,0-5-44 0 0,11-11-44 0 0,-3 3 82 0 0,-15 7 102 0 0,10-9-40 0 0,8-4-88 0 0,-2 2-51 0 0,-2-1-43 0 0,13-7-32 0 0,-1 0 0 0 0,0-1 0 0 0,0 0 0 0 0,0 1-1 0 0,-3-1 13 0 0,-18 4-60 0 0,-29 9-24 0 0,50-13 85 0 0,-2 0 1 0 0,0 0-1 0 0,0 0 1 0 0,0 0 0 0 0,0-1-1 0 0,0 0 1 0 0,-7 0-2 0 0,-8-1 39 0 0,-40 0-20 0 0,36 0 30 0 0,13-2-51 0 0,2-4-38 0 0,10 5 30 0 0,-1 0 0 0 0,1 0 0 0 0,-1 1 0 0 0,1-1 0 0 0,-1 0 0 0 0,0 1 0 0 0,1-1 0 0 0,-1 1 0 0 0,0-1 0 0 0,0 1 0 0 0,0 0 0 0 0,1 0 0 0 0,-1-1 10 0 0,-1 1-238 0 0,1 0 85 0 0,-1 0 75 0 0,1 0 61 0 0,0-1 49 0 0,0 1 37 0 0,-6-5 416 0 0,6 4-398 0 0,1-1-85 0 0,0 0-55 0 0,0 1-49 0 0,0-1-55 0 0,0 1-62 0 0,0-1-93 0 0,1 0-88 0 0,-1 0-96 0 0,1-1-105 0 0,0 1-113 0 0,-1 0-121 0 0,1 0 369 0 0,0 1-33 0 0,0 0-35 0 0,0-1-35 0 0,0-2-1415 0 0,0-5-1121 0 0</inkml:trace>
  <inkml:trace contextRef="#ctx0" brushRef="#br0" timeOffset="1295.45">1073 521 5904 0 0,'0'0'132'0'0,"0"0"17"0"0,0 0 11 0 0,0 3-21 0 0,0 3-121 0 0,-1 10-7 0 0,0-15-11 0 0,1-1 0 0 0,0 1 0 0 0,-1-1 0 0 0,1 0 0 0 0,-1 1 0 0 0,1-1 0 0 0,0 1 0 0 0,-1-1 0 0 0,1 1 0 0 0,-1-1 0 0 0,1 0 0 0 0,-1 0 0 0 0,0 1-1 0 0,1-1 1 0 0,-1 0 0 0 0,1 0 0 0 0,-1 1 0 0 0,1-1 0 0 0,-1 0 0 0 0,0 0 0 0 0,1 0 0 0 0,-1 0 0 0 0,1 0 0 0 0,-1 0 0 0 0,0 0 0 0 0,1 0 0 0 0,-1 0 0 0 0,-8 1-14 0 0,5 2 99 0 0,3 1 80 0 0,1 1 62 0 0,0 2 77 0 0,-4 2 197 0 0,-1-5-151 0 0,-1-2-43 0 0,-3 3 74 0 0,2 2-67 0 0,2 6 196 0 0,-5-7-59 0 0,4 4-16 0 0,-4-5-22 0 0,5 3-146 0 0,-4 9 6 0 0,7-13-186 0 0,-3 28 471 0 0,0-24-455 0 0,4-7-84 0 0,0 1-1 0 0,0-1 0 0 0,0 1 1 0 0,1-1-1 0 0,-1 1 0 0 0,0-1 1 0 0,1 1-1 0 0,-1-1 0 0 0,1 1 1 0 0,-1 0-1 0 0,1-1 1 0 0,0 1-1 0 0,0 0 0 0 0,0-1-18 0 0,3 30 272 0 0,5-7-114 0 0,-6-18-130 0 0,3 31 276 0 0,1-21-216 0 0,-2-6-8 0 0,0-1 0 0 0,0 0 0 0 0,1 0 0 0 0,1 1-80 0 0,5 12 109 0 0,-10-17-81 0 0,1-1 0 0 0,0 1 0 0 0,0-1 0 0 0,0 0 0 0 0,0 0 0 0 0,1 0 0 0 0,0 0 0 0 0,1 0-28 0 0,-1 0 14 0 0,1 0 1 0 0,0-1-1 0 0,0 0 1 0 0,1 0-1 0 0,-1 0 1 0 0,1-1 0 0 0,-1 1-1 0 0,1-1 1 0 0,1 0-15 0 0,33 15 188 0 0,-6-3 12 0 0,-10-11-115 0 0,9-6 108 0 0,-8-4-77 0 0,-17 4-90 0 0,30-12 271 0 0,-25 11-219 0 0,8-3 104 0 0,-17 6-152 0 0,-1-1 0 0 0,1 0-1 0 0,-1 1 1 0 0,1-1 0 0 0,-1 0-1 0 0,0 0 1 0 0,0 0 0 0 0,0-1-1 0 0,0 1 1 0 0,0 0 0 0 0,1-3-30 0 0,4-7 79 0 0,6-8 63 0 0,-1 7-15 0 0,-10 10-93 0 0,0 1 1 0 0,1-1 0 0 0,-1 0-1 0 0,-1 0 1 0 0,1 0 0 0 0,0 0 0 0 0,0-1-35 0 0,5-14 134 0 0,1-3-58 0 0,3-4 226 0 0,6-23-302 0 0,-16 45 8 0 0,3-14 63 0 0,-4-4-16 0 0,-1 9-25 0 0,2 0 0 0 0,-1-10 23 0 0,-4 8 22 0 0,-6-4 65 0 0,7 5-64 0 0,2 11-58 0 0,1-1-1 0 0,-1 1 1 0 0,1 0 0 0 0,-1-1 0 0 0,0 1 0 0 0,0 0 0 0 0,0 0 0 0 0,0 0 0 0 0,0 0 0 0 0,0 0 0 0 0,-1 0 0 0 0,1 0 0 0 0,-1 0-1 0 0,0 0-17 0 0,-7-9 107 0 0,3-1-106 0 0,4 8-29 0 0,0 1 1 0 0,0-1-1 0 0,0 1 0 0 0,0 0 1 0 0,-1 0-1 0 0,0-1 28 0 0,-16-11-146 0 0,-4 1-6 0 0,14 10 1 0 0,2 4 89 0 0,-1-1 15 0 0,3-1 12 0 0,-4-2 10 0 0,4 2-11 0 0,-1-1-33 0 0,-3-2-46 0 0,-10-3-66 0 0,8 6 43 0 0,4 0 9 0 0,0 2-53 0 0,-1-1-64 0 0,-1 1-75 0 0,-1 0-99 0 0,-6 0-330 0 0,14 0 110 0 0</inkml:trace>
  <inkml:trace contextRef="#ctx0" brushRef="#br0" timeOffset="1753.64">1799 458 5400 0 0,'-1'0'7'0'0,"1"0"0"0"0,-1 0-1 0 0,1 0 1 0 0,-1 0 0 0 0,1 0 0 0 0,-1 0 0 0 0,1 0 0 0 0,-1 0 0 0 0,1 0-1 0 0,-1 0 1 0 0,1 0 0 0 0,-1 0 0 0 0,1 0 0 0 0,-1 0 0 0 0,1 1-1 0 0,-1-1 1 0 0,1 0 0 0 0,-1 0 0 0 0,1 1 0 0 0,0-1 0 0 0,-1 0 0 0 0,1 1-1 0 0,-1-1 1 0 0,1 0 0 0 0,0 1 0 0 0,-1-1 0 0 0,1 0 0 0 0,0 1 0 0 0,0-1-1 0 0,-1 1 1 0 0,1-1 0 0 0,0 1-7 0 0,-5 5 93 0 0,4-5-87 0 0,1-1 1 0 0,-1 1-1 0 0,0-1 0 0 0,0 0 1 0 0,0 0-1 0 0,1 1 0 0 0,-1-1 1 0 0,0 0-1 0 0,0 0 1 0 0,0 0-1 0 0,0 0 0 0 0,1 0 1 0 0,-1 0-1 0 0,-1 0-6 0 0,-7 1 136 0 0,4 5 147 0 0,1 0-38 0 0,-10-1 138 0 0,10-2-281 0 0,0 0 48 0 0,-4 5 248 0 0,-8 4 436 0 0,10-10-612 0 0,0-1-64 0 0,6-1-149 0 0,0 0-1 0 0,-1 0 1 0 0,1 0 0 0 0,0 0 0 0 0,0 0 0 0 0,0 0 0 0 0,0 0-1 0 0,0 0 1 0 0,-1 1 0 0 0,1-1 0 0 0,0 0 0 0 0,0 0 0 0 0,0 0-1 0 0,0 0 1 0 0,0 0 0 0 0,0 0 0 0 0,-1 0 0 0 0,1 0 0 0 0,0 0 0 0 0,0 0-1 0 0,0 0 1 0 0,0 1 0 0 0,0-1 0 0 0,0 0 0 0 0,0 0 0 0 0,0 0-1 0 0,0 0 1 0 0,0 0 0 0 0,0 0 0 0 0,-1 0 0 0 0,1 1 0 0 0,0-1-1 0 0,0 0 1 0 0,0 0 0 0 0,0 0 0 0 0,0 0 0 0 0,0 0 0 0 0,0 1-1 0 0,0-1 1 0 0,0 0 0 0 0,0 0 0 0 0,0 0 0 0 0,0 0 0 0 0,0 0 0 0 0,0 0-1 0 0,1 1 1 0 0,-1-1 0 0 0,0 0 0 0 0,0 0 0 0 0,0 0 0 0 0,0 0-1 0 0,0 0 1 0 0,0 0 0 0 0,0 1-9 0 0,0 2 58 0 0,0-2-36 0 0,0 0 0 0 0,0 0 0 0 0,0 0 0 0 0,0 0 0 0 0,0 0 0 0 0,0 0 0 0 0,0 1 0 0 0,0-1 0 0 0,-1 0 0 0 0,1 0 0 0 0,0 0 0 0 0,-1 0 0 0 0,1 0 0 0 0,-1 0-22 0 0,-4 4 135 0 0,-3 0 45 0 0,6-4-132 0 0,-1 1 1 0 0,1 0-1 0 0,-1 0 0 0 0,1 0 0 0 0,0 0 0 0 0,0 0 0 0 0,0 0 0 0 0,0 1 0 0 0,0-1 0 0 0,1 1 0 0 0,-1-1 0 0 0,1 1 0 0 0,-1 0 1 0 0,1 0-1 0 0,0 0-48 0 0,-3 4 110 0 0,-6 12 106 0 0,4 7-6 0 0,-4-5-10 0 0,5 5-35 0 0,-1-11-65 0 0,5-11-79 0 0,-1-1 0 0 0,1 0 0 0 0,0 1 1 0 0,0-1-1 0 0,1 1 0 0 0,-1-1 0 0 0,1 1 0 0 0,0-1 1 0 0,0 1-22 0 0,-1 5 50 0 0,0 0 1 0 0,0 0-1 0 0,-1 0 1 0 0,-2 6-51 0 0,2-10 18 0 0,0 0 1 0 0,1 1-1 0 0,0-1 1 0 0,0 1-1 0 0,1-1 1 0 0,-1 1-1 0 0,1-1 1 0 0,0 1-1 0 0,0-1 1 0 0,1 1-1 0 0,0-1 1 0 0,0 3-19 0 0,5 7 54 0 0,-5-12-50 0 0,1 1 0 0 0,-1-1 0 0 0,0 0-1 0 0,0 1 1 0 0,-1-1 0 0 0,1 1-1 0 0,-1-1 1 0 0,0 1 0 0 0,1 0-4 0 0,-1 0 0 0 0,0 0 0 0 0,0 0-1 0 0,1 0 1 0 0,0 1 0 0 0,0-1 0 0 0,1 2 0 0 0,1 1 7 0 0,0 0 1 0 0,0-1-1 0 0,1 1 0 0 0,0-1 0 0 0,0 1 0 0 0,1-1 0 0 0,0-1 0 0 0,0 1 1 0 0,1 0-8 0 0,-3-3 0 0 0,0 0 0 0 0,0 0 0 0 0,0 0 0 0 0,0-1 0 0 0,1 0 0 0 0,-1 1 0 0 0,1-1 0 0 0,-1 0 0 0 0,1-1 0 0 0,0 1 0 0 0,0-1 0 0 0,0 0 0 0 0,1 1 0 0 0,11 3 0 0 0,-11-4-11 0 0,14 6 41 0 0,-15-6-10 0 0,0 0 0 0 0,1 0-1 0 0,-1-1 1 0 0,0 1 0 0 0,1-1-1 0 0,-1 0 1 0 0,1 0-1 0 0,-1 0 1 0 0,0 0 0 0 0,5-2-20 0 0,0-1 16 0 0,2 0 33 0 0,22-9 205 0 0,-10 4-53 0 0,-17 6-135 0 0,7-3 107 0 0,5-9 41 0 0,-15 11-199 0 0,12-12 121 0 0,-2 1 45 0 0,18-23 305 0 0,-17 14-268 0 0,-6 7-83 0 0,16-29 273 0 0,-16 32-222 0 0,-2-1-35 0 0,-1-2-6 0 0,1-8 31 0 0,-2 10-77 0 0,-2 3-18 0 0,-1-1 1 0 0,0 1 0 0 0,0 0-1 0 0,-1-1 1 0 0,-1 1-82 0 0,-3-26 181 0 0,-7 13-52 0 0,5 3-50 0 0,5 13-50 0 0,-1 1 1 0 0,-1 0-1 0 0,1-1 0 0 0,-2-2-29 0 0,-18-24 83 0 0,-1 8-70 0 0,18 21-12 0 0,0 1 0 0 0,0 0 0 0 0,0 0 0 0 0,0 0 0 0 0,-4-1-1 0 0,-6-5-27 0 0,-4-7-85 0 0,8 8-66 0 0,-18-7-71 0 0,18 12 75 0 0,1 0-57 0 0,0 1-106 0 0,4 2 120 0 0,1-1-36 0 0,0 1-39 0 0,0-1-42 0 0,1 2-30 0 0,1-1-52 0 0,0 1-46 0 0,0-1-40 0 0,-1 1-145 0 0,0 0-41 0 0,0 0-175 0 0,-3 0-475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8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1 6336 0 0,'0'0'141'0'0,"-2"0"23"0"0,-2 0-101 0 0,-12 0 159 0 0,7 2-156 0 0,6 0-68 0 0,-16 9-25 0 0,12-5 60 0 0,4 2 80 0 0,3-6 78 0 0,-3-2 221 0 0,2 0-349 0 0,0 0 0 0 0,0 1 1 0 0,0-1-1 0 0,0 0 0 0 0,0 0 1 0 0,0 0-1 0 0,-1 1 0 0 0,1-1 0 0 0,0 1 1 0 0,0-1-1 0 0,0 1 0 0 0,0-1 1 0 0,0 1-1 0 0,0-1 0 0 0,0 1 1 0 0,1 0-1 0 0,-1 0 0 0 0,0-1 1 0 0,0 1-1 0 0,0 0 0 0 0,1 0 0 0 0,-1 0 1 0 0,0 0-1 0 0,1 0-63 0 0,-7 10 596 0 0,1 1-124 0 0,2-7-287 0 0,0 1-40 0 0,-3 1 49 0 0,-7 17 465 0 0,9-14-412 0 0,2-4-132 0 0,-1 3 73 0 0,0 0-65 0 0,-3 16 82 0 0,6-21-167 0 0,-1 7 52 0 0,1 25 252 0 0,1-21-222 0 0,0 0-58 0 0,0-1 10 0 0,0-11-62 0 0,-1-1-1 0 0,1 1 1 0 0,0-1-1 0 0,0 0 1 0 0,0 1-1 0 0,0-1 1 0 0,1 1 0 0 0,-1-1-1 0 0,1 0 1 0 0,-1 1-1 0 0,1-1 1 0 0,0 0-1 0 0,0 0 1 0 0,0 1-1 0 0,0-1 1 0 0,0 0-1 0 0,0 0 1 0 0,1 0 0 0 0,-1 0-1 0 0,1 0 1 0 0,-1-1-1 0 0,1 1-9 0 0,0 1 28 0 0,1 0-1 0 0,-1 0 0 0 0,-1-1 0 0 0,1 1 0 0 0,0 0 1 0 0,0 2-28 0 0,-2-3 19 0 0,1-1 0 0 0,0 1-1 0 0,0 0 1 0 0,0 0 0 0 0,0 0 0 0 0,1-1 0 0 0,-1 1 0 0 0,0 0 0 0 0,1-1 0 0 0,-1 1 0 0 0,1-1 0 0 0,-1 0 0 0 0,2 1-19 0 0,12 5 111 0 0,4-1-87 0 0,-9-3-41 0 0,11 1-102 0 0,-4-5 41 0 0,-5 0 30 0 0,1 2 3 0 0,8 0 5 0 0,-5-5 81 0 0,13-7 50 0 0,-15 9-52 0 0,-12 1-28 0 0,0 1-1 0 0,1 0 1 0 0,-1-1 0 0 0,0 0-1 0 0,0 1 1 0 0,1-1-1 0 0,-1 0 1 0 0,0 0 0 0 0,0 0-1 0 0,0 0 1 0 0,0-1-1 0 0,0 1 1 0 0,0-1 0 0 0,-1 1-1 0 0,2-1-10 0 0,2-3 37 0 0,1 0 0 0 0,0 1 0 0 0,1-1 0 0 0,2 0-37 0 0,20-16 112 0 0,-27 19-97 0 0,0 0 0 0 0,0 0 0 0 0,-1 0 0 0 0,1 0-1 0 0,0-1 1 0 0,-1 1 0 0 0,1-1-15 0 0,29-60 440 0 0,-30 61-425 0 0,0 0 0 0 0,-1 0 1 0 0,1 0-1 0 0,-1 1 0 0 0,1-1 0 0 0,-1 0 0 0 0,0 0 0 0 0,0 0 0 0 0,0-1-15 0 0,-4-22 126 0 0,2 21-97 0 0,0 0 0 0 0,0 0 0 0 0,-1 0 0 0 0,0 1 0 0 0,0-1 0 0 0,0 1 0 0 0,0 0 0 0 0,0-1 0 0 0,-1 2 0 0 0,0-2-29 0 0,-8-7 75 0 0,5 5-42 0 0,0 0-1 0 0,0 0 1 0 0,-1 0 0 0 0,1 1 0 0 0,-2 0-33 0 0,-12-8 65 0 0,12 6-55 0 0,4 3-9 0 0,-1 0 0 0 0,1 1-1 0 0,-1 0 1 0 0,0 0 0 0 0,-4-2-1 0 0,-19 0 0 0 0,12 0-3 0 0,-5-1-52 0 0,-2 3-75 0 0,14 3 31 0 0,-3-2 74 0 0,8 0-12 0 0,-1 0-85 0 0,3 0 6 0 0,-1 1-46 0 0,1-1-53 0 0,-1 0-60 0 0,3 2 46 0 0,-1-1-35 0 0,-1 0-357 0 0,1 1 87 0 0,-1 0-47 0 0,-1 0-685 0 0,-3 0-536 0 0,-2 0-1022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9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159 503 7632 0 0,'0'-3'166'0'0,"1"-1"-86"0"0,-1 4-77 0 0,0 0 0 0 0,0-1 1 0 0,0 1-1 0 0,0 0 0 0 0,0 0 0 0 0,0 0 1 0 0,0-1-1 0 0,0 1 0 0 0,0 0 0 0 0,0 0 1 0 0,0-1-1 0 0,0 1 0 0 0,0 0 0 0 0,0 0 0 0 0,0 0 1 0 0,0-1-1 0 0,0 1 0 0 0,0 0 0 0 0,0 0 1 0 0,0 0-1 0 0,-1-1 0 0 0,1 1 0 0 0,0 0 1 0 0,0 0-1 0 0,0 0 0 0 0,0 0 0 0 0,0-1 1 0 0,0 1-1 0 0,-1 0 0 0 0,1 0 0 0 0,0 0 1 0 0,0 0-1 0 0,0 0 0 0 0,-1-1 0 0 0,1 1 1 0 0,0 0-1 0 0,0 0 0 0 0,0 0 0 0 0,-1 0-3 0 0,-8-2 141 0 0,1 2-23 0 0,-3 0 43 0 0,-6 1-166 0 0,3 2 89 0 0,7 1 49 0 0,0 1 79 0 0,4-2 107 0 0,0-2-108 0 0,1 0-67 0 0,-1-2-64 0 0,0 1-23 0 0,1 1 60 0 0,-1 3 121 0 0,-1 3-50 0 0,-3 7 76 0 0,5-10-176 0 0,-4 9 159 0 0,0-2-57 0 0,3-3-69 0 0,2-7-95 0 0,0 0 0 0 0,1 1 1 0 0,0-1-1 0 0,-1 1 1 0 0,1-1-1 0 0,0 1 0 0 0,0-1 1 0 0,0 1-1 0 0,0-1 0 0 0,0 1-26 0 0,-3 13 222 0 0,-3-4-100 0 0,0-3-38 0 0,4-5-59 0 0,0-1 0 0 0,0 1 0 0 0,0 0 0 0 0,1 0 0 0 0,-1-1 0 0 0,1 1 0 0 0,0 1-25 0 0,-2 7 88 0 0,2 2 34 0 0,1-3-64 0 0,-1 10 40 0 0,5-3 4 0 0,0-6-55 0 0,3 7 32 0 0,-5 1 2 0 0,-2 21-56 0 0,0-20 22 0 0,0-18-43 0 0,0 0-1 0 0,0 0 1 0 0,-1 0 0 0 0,1 0-1 0 0,0 0 1 0 0,-1 0 0 0 0,0 0-1 0 0,1-1 1 0 0,-1 1 0 0 0,-1 1-4 0 0,2-2 1 0 0,0-1 0 0 0,-1 1 1 0 0,1 0-1 0 0,0-1 1 0 0,-1 1-1 0 0,1 0 1 0 0,0 0-1 0 0,0-1 0 0 0,-1 1 1 0 0,1 0-1 0 0,0 0 1 0 0,0-1-1 0 0,0 1 0 0 0,0 0 1 0 0,0 0-1 0 0,0-1 1 0 0,0 1-1 0 0,1 0 1 0 0,-1 0-1 0 0,0-1 0 0 0,0 1 1 0 0,0 0-1 0 0,1-1 1 0 0,-1 1-1 0 0,0 0 1 0 0,1-1-1 0 0,-1 1 0 0 0,1 0 1 0 0,-1-1-1 0 0,1 1 1 0 0,-1-1-1 0 0,1 1 1 0 0,-1-1-1 0 0,1 1 0 0 0,-1-1 1 0 0,1 1-1 0 0,0-1-1 0 0,15 14 59 0 0,-13-13-57 0 0,0-1-1 0 0,0 1 1 0 0,0 0 0 0 0,1-1-1 0 0,-1 0 1 0 0,0 1 0 0 0,0-1-1 0 0,0 0 1 0 0,1-1 0 0 0,-1 1-2 0 0,9-1-2 0 0,-10 1 4 0 0,0 0 0 0 0,0 0 1 0 0,-1-1-1 0 0,1 1 0 0 0,0 0 0 0 0,0-1 1 0 0,-1 0-1 0 0,1 1 0 0 0,0-1 1 0 0,-1 0-1 0 0,1 0 0 0 0,-1 0 1 0 0,1 0-1 0 0,-1 0 0 0 0,1 0 0 0 0,-1 0 1 0 0,0 0-1 0 0,1-1 0 0 0,-1 0-2 0 0,17-13 34 0 0,8 2 19 0 0,-23 12-51 0 0,-1 0-1 0 0,0 1 1 0 0,0-1-1 0 0,0 0 1 0 0,0 0 0 0 0,0 0-1 0 0,0-1 1 0 0,0 1-1 0 0,-1 0 1 0 0,2-1-2 0 0,-2 0 0 0 0,-1 1 0 0 0,1 0 0 0 0,0 0 0 0 0,0 0 0 0 0,-1-1 0 0 0,1 1 0 0 0,-1 0 0 0 0,1-1 0 0 0,-1 1 0 0 0,0-2 0 0 0,8-19-2 0 0,5 1-35 0 0,1-3-118 0 0,-10 11 28 0 0,1-2 8 0 0,-3 8 64 0 0,0 0 0 0 0,0 0 0 0 0,-1 0 0 0 0,0-1 55 0 0,0-10-129 0 0,0-8-107 0 0,-1 16 93 0 0,1-1 0 0 0,-1 0 1 0 0,-1 0-1 0 0,0 1 1 0 0,-2-5 142 0 0,-1-1-161 0 0,-7-34-244 0 0,-1 10 207 0 0,7 25 84 0 0,1 0 0 0 0,-2-7 114 0 0,5 9-100 0 0,0 1 0 0 0,1-11 100 0 0,-3-24-150 0 0,0 34 83 0 0,0 1 0 0 0,-4-12 67 0 0,-6-20-127 0 0,10 8 7 0 0,-1 2 45 0 0,-3 5-167 0 0,-9-24 242 0 0,14 48-11 0 0,1 1 20 0 0,0 0-1 0 0,0-1 1 0 0,1 1 0 0 0,-1-1-1 0 0,1 1 1 0 0,0-1 0 0 0,0 1-9 0 0,0-4 52 0 0,1 2 44 0 0,-1-1 81 0 0,1 0 93 0 0,-2 15-188 0 0,1-4-46 0 0,-1-1 1 0 0,1 1-1 0 0,0 0 1 0 0,1-1 0 0 0,-1 1-1 0 0,0-1 1 0 0,1 1-1 0 0,0-1 1 0 0,0 2-37 0 0,1-2 30 0 0,0 1 0 0 0,0-1 0 0 0,-1 1-1 0 0,0 0 1 0 0,1-1 0 0 0,-1 1 0 0 0,0 0 0 0 0,-1 0 0 0 0,1 0 0 0 0,-1 0 0 0 0,0 2-30 0 0,1 1 51 0 0,-1-1 0 0 0,1 0 1 0 0,0 1-1 0 0,1-1 0 0 0,1 4-51 0 0,2 14 127 0 0,0 5 3 0 0,-2-12 14 0 0,0-1 0 0 0,5 14-144 0 0,6 9 199 0 0,-6-18-24 0 0,-1 0-1 0 0,-1 0 1 0 0,4 22-175 0 0,-7-16 122 0 0,2 12 73 0 0,5 3 35 0 0,-3-19 6 0 0,-1 1 1 0 0,0 9-237 0 0,0 3 178 0 0,-2-10-71 0 0,-3-14-9 0 0,0 1 0 0 0,0 10-98 0 0,1 23 182 0 0,3-21-85 0 0,-2-15-40 0 0,-1-1 1 0 0,-1 1-1 0 0,0 0 0 0 0,0 5-57 0 0,-1 96 468 0 0,0-87-404 0 0,0-1-34 0 0,3-8 28 0 0,7-1-22 0 0,-7-12 36 0 0,-3-2-32 0 0,0 0-75 0 0,0 0-66 0 0,0 0-113 0 0,0 0-10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9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10656 0 0,'3'3'241'0'0,"6"8"0"0"0,-9-10-209 0 0,1 1 1 0 0,0-1 0 0 0,-1 0 0 0 0,1 1-1 0 0,-1 0 1 0 0,0-1 0 0 0,1 1 0 0 0,-1-1-1 0 0,0 1 1 0 0,0 0-33 0 0,1 6 132 0 0,1-2-39 0 0,3 4 5 0 0,-4-8-95 0 0,0-1 0 0 0,0 1 0 0 0,0-1-1 0 0,-1 1 1 0 0,1 0 0 0 0,0-1-1 0 0,-1 1 1 0 0,1 0 0 0 0,-1 0 0 0 0,0-1-1 0 0,1 1 1 0 0,-1 0 0 0 0,0 0-3 0 0,0 5 2 0 0,0 8-1 0 0,2-6 53 0 0,3-1 56 0 0,0 3 130 0 0,1 5 99 0 0,-3-9-235 0 0,1 6 104 0 0,1 1 58 0 0,3 1 46 0 0,4-1 34 0 0,-4-5-218 0 0,14 13 95 0 0,-7-11-128 0 0,16 5 53 0 0,-28-16-138 0 0,-1 1 0 0 0,1 0 0 0 0,0-1 0 0 0,-1 1 0 0 0,1-1 0 0 0,0 0 1 0 0,0 0-1 0 0,0 0 0 0 0,-1 0 0 0 0,1 0 0 0 0,0-1 0 0 0,-1 1 0 0 0,1-1 1 0 0,0 0-1 0 0,-1 0 0 0 0,1 0 0 0 0,0 0 0 0 0,-1 0 0 0 0,0 0 0 0 0,1-1 1 0 0,0 0-11 0 0,1 0 17 0 0,-3 1-9 0 0,1 1-1 0 0,-1-1 1 0 0,1 1-1 0 0,-1 0 1 0 0,0 0-1 0 0,1-1 1 0 0,-1 1-1 0 0,1 0 1 0 0,-1 0-1 0 0,1 0-7 0 0,16-2 71 0 0,-16 1-66 0 0,0 1 1 0 0,0-1 0 0 0,0 0 0 0 0,-1 0-1 0 0,1 1 1 0 0,0-1 0 0 0,-1 0 0 0 0,1-1-1 0 0,-1 1 1 0 0,1 0 0 0 0,0-1-6 0 0,9-15 79 0 0,18-17 51 0 0,-23 25-107 0 0,-2 3-4 0 0,0 1 0 0 0,0-1-1 0 0,-1 1 1 0 0,0-1 0 0 0,2-5-19 0 0,0-15 11 0 0,1 11-11 0 0,-5 12 0 0 0,0-1 0 0 0,0 1 0 0 0,0-1 0 0 0,0 1 0 0 0,0 0 0 0 0,-1-1 0 0 0,1 0 0 0 0,-1 1 0 0 0,0-1 0 0 0,1-2-4 0 0,-1 0 1 0 0,1 0 0 0 0,0 1 0 0 0,1-1-1 0 0,-1 0 1 0 0,1 0 3 0 0,0 1-10 0 0,0 0-1 0 0,-1 0 1 0 0,0 0-1 0 0,0 0 1 0 0,0-5 10 0 0,-1-8-71 0 0,0-1 2 0 0,0-7-15 0 0,0 23-3 0 0,-3 0-28 0 0,-7-7-11 0 0,7 7-2 0 0,3 3-42 0 0,0 0 52 0 0,-2 3-106 0 0,-9 7-195 0 0,8-7-18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0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64 8536 0 0,'0'0'249'0'0,"0"-2"-1"0"0,0 0-227 0 0,-2-5 42 0 0,-7-3-25 0 0,1 2 15 0 0,1 4 182 0 0,7 4-215 0 0,0-1 1 0 0,-1 1 0 0 0,1 0-1 0 0,0 0 1 0 0,-1 0-1 0 0,1-1 1 0 0,-1 1 0 0 0,1 0-1 0 0,0-1 1 0 0,0 1-1 0 0,-1 0 1 0 0,1 0-1 0 0,0-1 1 0 0,-1 1 0 0 0,1-1-1 0 0,0 1 1 0 0,0 0-1 0 0,0-1 1 0 0,0 1 0 0 0,-1 0-1 0 0,1-1 1 0 0,0 1-1 0 0,0-1 1 0 0,0 1 0 0 0,0-1-1 0 0,0 1 1 0 0,0 0-1 0 0,0-1 1 0 0,0 1-1 0 0,0-1 1 0 0,0 1-21 0 0,-3-6 520 0 0,-4 0-199 0 0,0 2-75 0 0,1 2-9 0 0,0 1 39 0 0,4 1 283 0 0,2 0 1 0 0,-1 1-325 0 0,0-1-54 0 0,0 0-48 0 0,-1 0-41 0 0,1 0-25 0 0,-1 0-36 0 0,-3 0-30 0 0,3-1 20 0 0,1 1 55 0 0,0 0-66 0 0,1 0 0 0 0,-1 0 0 0 0,1 0 0 0 0,-1 0 0 0 0,1 0 0 0 0,-1 0 0 0 0,1 0-1 0 0,-1 0 1 0 0,1 0 0 0 0,-1 0 0 0 0,1 0 0 0 0,-1 0 0 0 0,1 0 0 0 0,-1 0 0 0 0,1 0 0 0 0,-1 1 0 0 0,1-1 0 0 0,-1 0 0 0 0,1 0 0 0 0,-1 0 0 0 0,1 1 0 0 0,-1-1 0 0 0,1 0 0 0 0,0 1-1 0 0,-1-1 1 0 0,1 1 0 0 0,0-1 0 0 0,-1 0 0 0 0,1 1 0 0 0,0-1 0 0 0,-1 1 0 0 0,1-1 0 0 0,0 1 0 0 0,0-1 0 0 0,0 1 0 0 0,-1-1 0 0 0,1 1 0 0 0,0-1 0 0 0,0 1 0 0 0,0-1 0 0 0,0 1-1 0 0,0-1 1 0 0,0 1 0 0 0,0-1 0 0 0,0 1 0 0 0,0-1-10 0 0,-3 6 200 0 0,-10 4-73 0 0,-4 1-24 0 0,16-10-98 0 0,1 0 0 0 0,-1 0 0 0 0,0 0 0 0 0,0 0 0 0 0,1 0 0 0 0,-1 0 0 0 0,0 0 0 0 0,1 0 0 0 0,-1 0 0 0 0,1 1 0 0 0,0-1 0 0 0,-1 0 0 0 0,1 1-5 0 0,-9 21 92 0 0,-8 6-40 0 0,13-23-39 0 0,0 0-1 0 0,0 0 0 0 0,1 0 1 0 0,0 0-1 0 0,0 1 1 0 0,-1 6-13 0 0,-1 19 64 0 0,-6-1-48 0 0,6 1-4 0 0,0-16 13 0 0,3-9-20 0 0,0-1 1 0 0,1 1 0 0 0,0-1 0 0 0,0 1 0 0 0,0 0 0 0 0,1 0-6 0 0,0 74 64 0 0,0-78-64 0 0,0 0 0 0 0,0 1 0 0 0,0-1 0 0 0,1 0 0 0 0,-1 0 0 0 0,1 0 0 0 0,0 0 0 0 0,0 0 0 0 0,0-1 0 0 0,1 1 0 0 0,-1 0 0 0 0,0 0 0 0 0,1-1 0 0 0,0 1 0 0 0,1 1 0 0 0,8 20 0 0 0,2 5 0 0 0,-12-27 0 0 0,1 0 0 0 0,-1-1 0 0 0,0 1 0 0 0,1-1 0 0 0,-1 1 0 0 0,1-1 0 0 0,-1 1 0 0 0,1-1 0 0 0,0 0 0 0 0,0 0 0 0 0,-1 0 0 0 0,1 0 0 0 0,0 0 0 0 0,2 0 0 0 0,19 5 0 0 0,-12 4 0 0 0,-6-9 0 0 0,0 0 0 0 0,0 0 0 0 0,0-1 0 0 0,0 0 0 0 0,0 0 0 0 0,0 0 0 0 0,0 0 0 0 0,0-1 0 0 0,0 0 0 0 0,0 0 0 0 0,32-15 0 0 0,-10 5-33 0 0,-8 1-56 0 0,-3-1-59 0 0,-2-1-90 0 0,2-4-70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2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95 7744 0 0,'0'0'174'0'0,"0"0"29"0"0,3-3 12 0 0,10-7-35 0 0,-2 4-211 0 0,1 1 50 0 0,-1-1 41 0 0,1 1 35 0 0,14-6 217 0 0,36-12 588 0 0,-41 16-650 0 0,-12 4-89 0 0,-1 2-33 0 0,5 1 58 0 0,4-2 42 0 0,-1-3 2 0 0,-1-1-80 0 0,2 4-98 0 0,22 2 13 0 0,-3 0 16 0 0,-1 0 54 0 0,-32 0-52 0 0,-3 0 13 0 0,0 0-14 0 0,0 0-8 0 0,0 14 114 0 0,0 21 403 0 0,0-23-469 0 0,-3-7-15 0 0,-7 5-3 0 0,7-6-16 0 0,2-1-39 0 0,2 6-15 0 0,-1-6-5 0 0,-3 12 46 0 0,-10 1 91 0 0,0 0-55 0 0,8 16-31 0 0,1-24-50 0 0,-8 18 73 0 0,6-10-93 0 0,3-6 16 0 0,-1-1 0 0 0,-1 0-1 0 0,0 0 1 0 0,-1 1-26 0 0,-25 48 87 0 0,28-54-76 0 0,0 1 0 0 0,1-1 0 0 0,0 1 0 0 0,0 0 0 0 0,1-1 0 0 0,-1 1-1 0 0,0 3-10 0 0,-5 16 46 0 0,-4-7 15 0 0,3-5-24 0 0,0 0 1 0 0,0 0-1 0 0,1 1 1 0 0,0 0 0 0 0,1 2-38 0 0,-26 53 185 0 0,26-55-144 0 0,0 0 1 0 0,-1 0-1 0 0,-1-1 0 0 0,0 0 1 0 0,-2 1-42 0 0,5-5 40 0 0,0 0-1 0 0,0 0 1 0 0,-1 5-40 0 0,-9 16 79 0 0,-12 13 13 0 0,-20 24 94 0 0,39-55-101 0 0,1 1 1 0 0,0 1-1 0 0,1-1 1 0 0,0 1 0 0 0,-3 13-86 0 0,-14 29 241 0 0,13-33-211 0 0,7-12-30 0 0,-2-1 0 0 0,1 0 1 0 0,-5 6-1 0 0,2-3-1 0 0,3-6-1 0 0,0 0-1 0 0,0 0 0 0 0,0 0 1 0 0,-5 3 2 0 0,8-7-5 0 0,-1 0 1 0 0,1-1 0 0 0,-1 1-1 0 0,1 0 1 0 0,0 0 0 0 0,0 0-1 0 0,0 0 1 0 0,0 0-1 0 0,0 0 1 0 0,0 1 0 0 0,0-1-1 0 0,1 0 1 0 0,-1 2 4 0 0,0-1-2 0 0,1 0 0 0 0,-1-1 0 0 0,0 1 0 0 0,0-1 0 0 0,0 1 1 0 0,0-1-1 0 0,0 1 0 0 0,-1-1 0 0 0,1 1 0 0 0,-1-1 0 0 0,1 0 0 0 0,-1 0 1 0 0,-2 2 1 0 0,1-1 40 0 0,-3 7-17 0 0,4-6 21 0 0,1 1 57 0 0,0 2 80 0 0,-2-7-62 0 0,-7 0 0 0 0,7 0-3 0 0,3 0-17 0 0,0 0-10 0 0,0 0-1 0 0,0 0-1 0 0,3 0-6 0 0,2 0-42 0 0,19 0 157 0 0,-9-3-137 0 0,-6-2-50 0 0,-8 4-9 0 0,0 0 0 0 0,1 0 0 0 0,-1 1 0 0 0,1-1 0 0 0,-1 0 1 0 0,1 1-1 0 0,-1-1 0 0 0,1 0 0 0 0,-1 1 0 0 0,1 0 0 0 0,0-1 0 0 0,-1 1 0 0 0,1 0 0 0 0,0 0 0 0 0,0 0 1 0 0,-1 0 0 0 0,1 0-1 0 0,0-1 1 0 0,-1 1-1 0 0,1 0 1 0 0,0-1 0 0 0,-1 1-1 0 0,1-1 1 0 0,-1 0-1 0 0,1 1 1 0 0,-1-1 0 0 0,1 0-1 0 0,-1 0 1 0 0,0 0-1 0 0,1 0 1 0 0,-1 0 0 0 0,0 0-1 0 0,1-1 0 0 0,4-2 50 0 0,4 5-49 0 0,-5-1 1 0 0,5 1-2 0 0,-7-1 0 0 0,1 1 0 0 0,0-1 0 0 0,-1 0 0 0 0,1-1 0 0 0,-1 1 0 0 0,1 0 0 0 0,0-1 0 0 0,-1 0 0 0 0,2 0 0 0 0,-2 0 0 0 0,4-2 0 0 0,1 1 0 0 0,0-1 0 0 0,0 2 0 0 0,0-1 0 0 0,8 0 0 0 0,-13 2 0 0 0,1 0 0 0 0,-1 0 0 0 0,0 0 0 0 0,0-1 0 0 0,1 0 0 0 0,-1 0 0 0 0,0 1 0 0 0,0-2 0 0 0,3 0 0 0 0,9-4 0 0 0,17 1 0 0 0,-16 0 0 0 0,-9 3 0 0 0,0 0 0 0 0,0 1 0 0 0,0 0 0 0 0,0 0 0 0 0,2 0 0 0 0,-6 1 0 0 0,-1 0 0 0 0,1 0 0 0 0,0 0 0 0 0,-1-1 0 0 0,1 1 0 0 0,-1-1 0 0 0,1 1 0 0 0,-1-1 0 0 0,1 0 0 0 0,-1 0 0 0 0,1 0 0 0 0,0-1 0 0 0,0 1 0 0 0,-1 0 0 0 0,0 0 0 0 0,1 0 0 0 0,-1 0 0 0 0,1 0 0 0 0,-1 0 0 0 0,1 1 0 0 0,0-1 0 0 0,-1 1 0 0 0,1 0 0 0 0,-1 0 0 0 0,2 0 0 0 0,2 0 0 0 0,0-1-1 0 0,0 0 0 0 0,-1 0 0 0 0,1-1 0 0 0,3-1 1 0 0,-4 1-13 0 0,1 1-1 0 0,-1-1 1 0 0,1 1-1 0 0,-1 0 0 0 0,4 0 14 0 0,1 2-39 0 0,5-2-28 0 0,-6-1-41 0 0,-1-3-71 0 0,-3 2 24 0 0,0 0-34 0 0,1 1-35 0 0,2 2-34 0 0,5 0-338 0 0,-10 0-4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3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16 206 6592 0 0,'13'0'149'0'0,"-10"0"23"0"0,-3 2 11 0 0,0-1-173 0 0,0 0 0 0 0,0-1 0 0 0,0 1 1 0 0,0 0-1 0 0,0-1 0 0 0,0 1 0 0 0,0 0 1 0 0,0-1-1 0 0,1 1 0 0 0,-1 0 0 0 0,0-1 0 0 0,0 1 1 0 0,1 0-1 0 0,-1-1 0 0 0,1 1-10 0 0,-1-1 2 0 0,1 1 0 0 0,0-1 1 0 0,0 0-1 0 0,-1 1 0 0 0,1-1 0 0 0,0 0 0 0 0,0 0 1 0 0,0 0-1 0 0,0 1 0 0 0,-1-1 0 0 0,1 0 0 0 0,0 0 1 0 0,0 0-1 0 0,1-1-2 0 0,2 2-9 0 0,1-1 50 0 0,3 0 89 0 0,12 0 264 0 0,-16-2-310 0 0,-1 1-44 0 0,2-6 117 0 0,-1 3 39 0 0,6 2 40 0 0,-2 1-39 0 0,11-2 574 0 0,-12 1-500 0 0,-4 0-190 0 0,0 1-33 0 0,-1-1-39 0 0,0 0-45 0 0,2-1 184 0 0,-1 2-67 0 0,1 1-41 0 0,1 0-23 0 0,-2 1 31 0 0,-2-1-40 0 0,-1 0 1 0 0,1 0-1 0 0,0 0 1 0 0,0 0 0 0 0,-1 0-1 0 0,1 0 1 0 0,0-1-1 0 0,0 1 1 0 0,-1 0 0 0 0,1 0-1 0 0,0-1 1 0 0,-1 1-1 0 0,1 0 1 0 0,0-1 0 0 0,-1 1-1 0 0,1 0 1 0 0,-1-1-1 0 0,1 1 1 0 0,0-1 0 0 0,-1 0-1 0 0,1 1 1 0 0,-1-1-1 0 0,0 1 1 0 0,1-1-1 0 0,-1 0-8 0 0,1 1 6 0 0,-1-1-1 0 0,0 1 0 0 0,1-1 1 0 0,-1 1-1 0 0,0-1 0 0 0,1 1 1 0 0,-1 0-1 0 0,1-1 0 0 0,-1 1 1 0 0,1 0-1 0 0,-1-1 0 0 0,1 1 1 0 0,-1 0-1 0 0,1-1 0 0 0,-1 1 1 0 0,1 0-1 0 0,-1 0 0 0 0,1 0 1 0 0,-1-1-1 0 0,1 1 0 0 0,0 0 1 0 0,-1 0-1 0 0,1 0 0 0 0,0 0-5 0 0,4-2 82 0 0,6-9-5 0 0,-6 7-1 0 0,0 4-47 0 0,0-1-14 0 0,-4-2-4 0 0,0 0-1 0 0,0 0 1 0 0,-1 0 0 0 0,0 0-1 0 0,1 0 1 0 0,-1 0 0 0 0,0 1-1 0 0,0-1 1 0 0,-1 0 0 0 0,1 0-1 0 0,-1 0 1 0 0,1 0 0 0 0,-2-1-11 0 0,-4-1-2 0 0,5 5 2 0 0,1 0 1 0 0,-1 0-1 0 0,1-1 0 0 0,0 1 1 0 0,-1 0-1 0 0,1-1 0 0 0,-1 1 1 0 0,1 0-1 0 0,0-1 1 0 0,-1 1-1 0 0,1 0 0 0 0,0-1 1 0 0,0 1-1 0 0,-1-1 1 0 0,1 1-1 0 0,0 0 0 0 0,0-1 1 0 0,-1 1-1 0 0,1-1 1 0 0,0 1-1 0 0,0-1 0 0 0,0 1 1 0 0,0-1-1 0 0,0 1 1 0 0,0-1-1 0 0,0 1 0 0 0,0-1 1 0 0,0 1-1 0 0,0-1 1 0 0,0 1-1 0 0,0-1 0 0 0,0 0 0 0 0,0 0 3 0 0,0 1-1 0 0,0-1 0 0 0,0 0 0 0 0,0 0 0 0 0,0 0 1 0 0,0 1-1 0 0,-1-1 0 0 0,1 0 0 0 0,0 0 0 0 0,-1 1 0 0 0,1-1 1 0 0,0 0-1 0 0,-1 1 0 0 0,1-1 0 0 0,-1 0 0 0 0,1 1 1 0 0,-1-1-1 0 0,1 0 0 0 0,-1 1 0 0 0,1-1 0 0 0,-1 1 1 0 0,0-1-1 0 0,1 1 0 0 0,-1 0 0 0 0,0-1 0 0 0,0 1 1 0 0,1 0-1 0 0,-1-1 0 0 0,0 1-2 0 0,-1-1 3 0 0,1 1 0 0 0,0-1 0 0 0,0 1-1 0 0,0-1 1 0 0,0 0 0 0 0,0 0 0 0 0,0 1 0 0 0,0-1 0 0 0,0 0 0 0 0,0 0 0 0 0,0 0-1 0 0,0 0 1 0 0,1 0 0 0 0,-1 0 0 0 0,0 0-3 0 0,-1-4 5 0 0,2 4-3 0 0,-1 0 0 0 0,1 1 0 0 0,0-1 0 0 0,0 1 0 0 0,-1-1 0 0 0,1 0 0 0 0,-1 1 1 0 0,1-1-1 0 0,0 1 0 0 0,-1-1 0 0 0,1 1 0 0 0,-1-1 0 0 0,1 1 0 0 0,-1-1 0 0 0,1 1 1 0 0,-1 0-1 0 0,0-1 0 0 0,1 1 0 0 0,-1 0 0 0 0,0-1 0 0 0,1 1 0 0 0,-1 0-2 0 0,-4-3 13 0 0,-11-10-2 0 0,0 0-1 0 0,3 8 33 0 0,9-2-31 0 0,4 7-12 0 0,-1-1 0 0 0,1 1 0 0 0,0-1 0 0 0,0 1 0 0 0,-1 0 0 0 0,1-1 0 0 0,0 1 0 0 0,-1-1 0 0 0,1 1 0 0 0,0 0 0 0 0,-1-1 0 0 0,1 1 0 0 0,-1 0-1 0 0,1 0 1 0 0,-1-1 0 0 0,1 1 0 0 0,0 0 0 0 0,-1 0 0 0 0,1 0 0 0 0,-1-1 0 0 0,1 1 0 0 0,-1 0 0 0 0,1 0 0 0 0,-1 0 0 0 0,1 0 0 0 0,-1 0 0 0 0,1 0 0 0 0,-1 0 0 0 0,1 0 0 0 0,-1 0 0 0 0,1 0 0 0 0,-1 1 0 0 0,-11 0 23 0 0,-1 6 57 0 0,6-2-39 0 0,2-3-34 0 0,5-2-4 0 0,-1 1 1 0 0,0-1-1 0 0,1 0 0 0 0,-1 0 1 0 0,0 1-1 0 0,1-1 1 0 0,-1 1-1 0 0,1-1 0 0 0,-1 0 1 0 0,1 1-1 0 0,-1-1 1 0 0,1 1-1 0 0,-1-1 0 0 0,1 1 1 0 0,-1 0-1 0 0,1-1 0 0 0,0 1 1 0 0,-1-1-1 0 0,1 1 1 0 0,0 0-1 0 0,0-1 0 0 0,-1 1-3 0 0,-1 4 25 0 0,-30 58 237 0 0,30-59-250 0 0,0-1 1 0 0,1 1 0 0 0,-1 0 0 0 0,1-1 0 0 0,0 1-1 0 0,0 0 1 0 0,0 0 0 0 0,0 0 0 0 0,1 0 0 0 0,-1 3-13 0 0,1-4 10 0 0,0 1 1 0 0,0-1-1 0 0,-1 0 1 0 0,1 0-1 0 0,-1 0 1 0 0,0 1 0 0 0,0-1-1 0 0,0 0 1 0 0,-1 3-11 0 0,-4 9 22 0 0,3 2-10 0 0,3 27 83 0 0,0-29-79 0 0,2 4 41 0 0,5-1-36 0 0,-3-7-19 0 0,4 6-10 0 0,-6-13 21 0 0,1 0 1 0 0,0 0-1 0 0,0 0 0 0 0,0 0 0 0 0,0-1 0 0 0,3 3-13 0 0,-2-3 6 0 0,9 13 47 0 0,-10-9-43 0 0,-3-6-8 0 0,0-1 0 0 0,0 1 0 0 0,0-1 0 0 0,1 1 0 0 0,-1-1-1 0 0,0 1 1 0 0,0-1 0 0 0,1 0 0 0 0,-1 1 0 0 0,0-1 0 0 0,1 1-1 0 0,-1-1 1 0 0,0 0 0 0 0,1 1 0 0 0,-1-1 0 0 0,0 0 0 0 0,1 1-1 0 0,-1-1 1 0 0,1 0 0 0 0,-1 0 0 0 0,1 1 0 0 0,-1-1 0 0 0,1 0 0 0 0,-1 0-1 0 0,1 0 1 0 0,-1 0 0 0 0,1 1 0 0 0,-1-1 0 0 0,1 0 0 0 0,-1 0-1 0 0,1 0 1 0 0,-1 0 0 0 0,1 0 0 0 0,-1 0 0 0 0,1-1 0 0 0,-1 1-1 0 0,1 0 1 0 0,-1 0-2 0 0,4 0 6 0 0,-1 1-1 0 0,1-1 1 0 0,-1 1-1 0 0,1 0 1 0 0,-1 0-1 0 0,1 0 1 0 0,-1 1-1 0 0,1 0-5 0 0,0-1 7 0 0,-1 1 0 0 0,1-1 0 0 0,-1 0-1 0 0,1 0 1 0 0,-1 0 0 0 0,4 0-7 0 0,-6-1 5 0 0,1 0 0 0 0,0 0 0 0 0,-1 0 1 0 0,1 0-1 0 0,-1 0 0 0 0,1-1 0 0 0,-1 1 0 0 0,1-1 0 0 0,-1 1 0 0 0,1-1 1 0 0,0 0-6 0 0,17-9 64 0 0,7 4 0 0 0,-11 1-21 0 0,4-1 6 0 0,-3 4-48 0 0,-4 2-90 0 0,14-6 40 0 0,-18 4-12 0 0,0-1-61 0 0,-2 1-24 0 0,0 0-56 0 0,0 0-68 0 0,1 1-75 0 0,-4 0 66 0 0,0 0-43 0 0,0 0-38 0 0,0 0-33 0 0,1-1-116 0 0,0 0-33 0 0,7-3-1198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3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5696 0 0,'0'0'132'0'0,"0"0"17"0"0,0 0 10 0 0,0 2-26 0 0,2 7-104 0 0,4 2-36 0 0,0 3 23 0 0,-4-3 66 0 0,-1-3 174 0 0,0-2 37 0 0,4 8 459 0 0,-3-9-557 0 0,-1-2-40 0 0,1 2-30 0 0,-1-3-110 0 0,-1 0-35 0 0,4 8 394 0 0,0 0-48 0 0,5 6 219 0 0,6 16 314 0 0,-10-6-398 0 0,0-15-224 0 0,3 5 199 0 0,1-1 2 0 0,-5-4-202 0 0,2 15 206 0 0,3-5 4 0 0,-3-10-70 0 0,1-7-116 0 0,-7-4-244 0 0,1 1 0 0 0,-1-1 0 0 0,1 0 0 0 0,-1 0 0 0 0,1 1 0 0 0,-1-1 0 0 0,0 0 0 0 0,1 1 0 0 0,-1-1 0 0 0,0 0 0 0 0,1 1 0 0 0,-1-1-1 0 0,0 1 1 0 0,1-1 0 0 0,-1 1 0 0 0,0-1 0 0 0,0 0 0 0 0,0 1 0 0 0,1-1 0 0 0,-1 1 0 0 0,0-1 0 0 0,0 1 0 0 0,0-1 0 0 0,0 1 0 0 0,0-1 0 0 0,0 1 0 0 0,0-1-1 0 0,0 1 1 0 0,0-1 0 0 0,0 1 0 0 0,0-1 0 0 0,0 1-16 0 0,0 2 110 0 0,0 6-41 0 0,0-6 11 0 0,0 0 77 0 0,0-1-27 0 0,0-1 37 0 0,0 1 41 0 0,0-1 47 0 0,0 1 51 0 0,0-1 56 0 0,0 0 61 0 0,0 0 65 0 0,0-1-487 0 0,0-1 1 0 0,0 0-1 0 0,0 1 1 0 0,-1-1 0 0 0,1 1-1 0 0,0-1 1 0 0,0 1-1 0 0,0-1 1 0 0,0 0-1 0 0,-1 1 1 0 0,1-1-1 0 0,0 1 1 0 0,0-1-1 0 0,-1 1 1 0 0,1-1-1 0 0,-1 1 1 0 0,1 0 0 0 0,0-1-1 0 0,-1 1 1 0 0,1-1-1 0 0,-1 1 1 0 0,1 0-1 0 0,-1-1 1 0 0,0 1-2 0 0,1-1 3 0 0,-1 1 0 0 0,1-1 0 0 0,-1 1 0 0 0,0 0 1 0 0,1-1-1 0 0,-1 0 0 0 0,1 1 0 0 0,-1-1 0 0 0,1 1 0 0 0,-1-1 1 0 0,1 0-1 0 0,0 1 0 0 0,-1-1 0 0 0,1 0 0 0 0,0 1 0 0 0,0-1 1 0 0,-1 0-1 0 0,1 1 0 0 0,0-1 0 0 0,0 0 0 0 0,0 0 0 0 0,0 1 1 0 0,0-1-1 0 0,0 0 0 0 0,0 0-3 0 0,0-11 153 0 0,1 9-96 0 0,-1 0-1 0 0,0 0 1 0 0,0 0-1 0 0,0-1 1 0 0,0 1-1 0 0,-1 0 1 0 0,1 0-1 0 0,-1 0 1 0 0,0 0-1 0 0,0-1-56 0 0,-4-4 118 0 0,0-2-8 0 0,2-6-82 0 0,2 7-28 0 0,1 6 0 0 0,0 0 0 0 0,-1 0 0 0 0,1 0 0 0 0,0 0 0 0 0,1 0 0 0 0,-1 0 0 0 0,0 0 0 0 0,1 0 0 0 0,0 0 0 0 0,-1 1 0 0 0,2-2 0 0 0,3-4-1 0 0,0-2-25 0 0,-2-4-59 0 0,-3 7 22 0 0,-1 5 39 0 0,1 0 0 0 0,0 0 0 0 0,0 0 0 0 0,0 0 0 0 0,1-1 0 0 0,-1 1 0 0 0,0 0 0 0 0,1 0 0 0 0,-1 0-1 0 0,1-1 25 0 0,2-1-48 0 0,3-10-38 0 0,1 3 60 0 0,6 6 26 0 0,-1-4 26 0 0,1-4-97 0 0,-10 10 14 0 0,0-1 1 0 0,0 1-1 0 0,1 0 0 0 0,-1 0 0 0 0,4-1 57 0 0,10-4-207 0 0,7-1-46 0 0,-2 1-38 0 0,-6 1 10 0 0,-14 6 264 0 0,1 0-85 0 0,0 0-88 0 0,1 1-91 0 0,-1 0-93 0 0,0 0-97 0 0,0 0-98 0 0,0 0-101 0 0,-1 0 220 0 0,0 0-38 0 0,-1 0-38 0 0,1 0-38 0 0,4 0-1333 0 0,4 0-1070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4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0 5008 0 0,'-2'0'144'0'0,"1"0"-134"0"0,0 0-1 0 0,1 0 1 0 0,-1 0 0 0 0,0 0-1 0 0,1 0 1 0 0,-1 1 0 0 0,0-1-1 0 0,1 0 1 0 0,-1 0 0 0 0,0 0-1 0 0,1 1 1 0 0,-1-1 0 0 0,0 0-1 0 0,1 1 1 0 0,-1-1-10 0 0,-1 3 67 0 0,0 1-96 0 0,0-1-30 0 0,0-2 83 0 0,0 0 44 0 0,0 0 56 0 0,-2-1 66 0 0,-1 0 80 0 0,2 0-36 0 0,1 0-128 0 0,0 0 0 0 0,0 0 0 0 0,1 0 0 0 0,-1 0 0 0 0,0 0 1 0 0,0 0-1 0 0,0 0 0 0 0,0 1 0 0 0,1-1 0 0 0,-1 1 0 0 0,-1 0-106 0 0,-1 4 363 0 0,1 1-64 0 0,0 1-14 0 0,-5 1 67 0 0,1-5-77 0 0,0 1-16 0 0,0 0-35 0 0,5-3-156 0 0,0 0 0 0 0,0 0 0 0 0,0 0 0 0 0,0 1 0 0 0,0-1 0 0 0,0 1 0 0 0,1 0 0 0 0,-1 0-1 0 0,1-1 1 0 0,-1 1 0 0 0,1 0 0 0 0,0 0 0 0 0,-1 1-68 0 0,-1 4 180 0 0,0-1-41 0 0,0 4 45 0 0,-7 12 90 0 0,-3-3 40 0 0,3-4-98 0 0,-14 19 154 0 0,18-23-304 0 0,-9 28 212 0 0,10-24-186 0 0,2-6-61 0 0,0 8-2 0 0,3 4-28 0 0,1-12-4 0 0,1 16 25 0 0,-1-22-13 0 0,0 0 0 0 0,0 0 1 0 0,1 0-1 0 0,-1 0 0 0 0,1 0 1 0 0,-1-1-1 0 0,1 1 1 0 0,0-1-1 0 0,0 1 0 0 0,1-1 1 0 0,-1 1-1 0 0,0-1 0 0 0,1 0-9 0 0,1 2 9 0 0,0 0 8 0 0,-2-2-8 0 0,0 1 0 0 0,0-1 0 0 0,1 0 0 0 0,-1 0 0 0 0,1 0 0 0 0,-1 0 0 0 0,1 0 0 0 0,0 0 0 0 0,-1-1 0 0 0,1 1 0 0 0,0-1 0 0 0,0 0 0 0 0,1 0-9 0 0,21 2 74 0 0,-9-3-58 0 0,5 1 48 0 0,-1-3 48 0 0,-1-3 46 0 0,-3-5 45 0 0,0-4 7 0 0,-1 4-62 0 0,1 0-59 0 0,0-4-57 0 0,2-3-31 0 0,11-10 18 0 0,-21 18 31 0 0,-3-1 38 0 0,13-29 271 0 0,-10 20-228 0 0,-2 1-43 0 0,-5 16-68 0 0,0-1 0 0 0,-1 1 0 0 0,1 0 0 0 0,-1-1 0 0 0,0 1 0 0 0,0-1 0 0 0,1 1 0 0 0,-2-1 0 0 0,1 1 0 0 0,0-1 0 0 0,0 1-20 0 0,-7-15 103 0 0,-3 1-33 0 0,-2-3-2 0 0,7 8-54 0 0,4 9-8 0 0,0 0 0 0 0,0-1 1 0 0,0 1-1 0 0,-1 0 0 0 0,1 0 1 0 0,-1 0-1 0 0,1 0 0 0 0,-1 0 1 0 0,0 0-7 0 0,-10-11 11 0 0,8 8-11 0 0,-1 0 0 0 0,1 1 0 0 0,-1-1 0 0 0,0 1 0 0 0,0 0 1 0 0,-2-1-1 0 0,0 2-3 0 0,-9-5-40 0 0,5 4-57 0 0,-1 1-67 0 0,0 0-84 0 0,2-7-285 0 0,7 9 455 0 0,-1 0 0 0 0,1 1 1 0 0,0-1-1 0 0,0 1 1 0 0,0 0-1 0 0,0 0 1 0 0,-2 0 80 0 0,5 0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4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9384 0 0,'0'0'208'0'0,"0"0"33"0"0,0 0 16 0 0,0 0-106 0 0,2 0-78 0 0,4 0-173 0 0,1 1 54 0 0,1-1 48 0 0,0 0 45 0 0,2 1 53 0 0,0-1 44 0 0,11 0 247 0 0,-13 1-98 0 0,0-1 1 0 0,0-1 0 0 0,0 0 0 0 0,0 0 0 0 0,3-1-294 0 0,2-4 415 0 0,-12 5-368 0 0,1 0 0 0 0,-1 0 1 0 0,1 0-1 0 0,-1 0 0 0 0,1 1 1 0 0,-1-1-1 0 0,1 1 0 0 0,0-1 1 0 0,-1 1-1 0 0,1 0 0 0 0,0 0 1 0 0,-1 0-1 0 0,1 0 0 0 0,0 0-47 0 0,8-1 96 0 0,-1-1 41 0 0,0-1 133 0 0,1-1 0 0 0,-2 0 0 0 0,9-5-270 0 0,-4 3 171 0 0,-1 2-37 0 0,4 4-12 0 0,1-2-14 0 0,-4-4-2 0 0,-12 5-99 0 0,1 0-1 0 0,-1 0 0 0 0,1 1 0 0 0,-1-1 1 0 0,1 1-1 0 0,-1-1 0 0 0,1 1 0 0 0,-1-1 1 0 0,1 1-1 0 0,-1 0 0 0 0,1-1 0 0 0,0 1 1 0 0,-1 0-7 0 0,4 0-37 0 0,6 0 163 0 0,-8 0-142 0 0,0 0-76 0 0,-1 0-36 0 0,0 0-64 0 0,0 0-73 0 0,-1 0-85 0 0,0 0 17 0 0,-1 0-55 0 0,1 0-49 0 0,-1 0-42 0 0,0 0-144 0 0,1 0-42 0 0,-1 0-173 0 0,0 0-465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3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 4576 0 0,'0'0'101'0'0,"0"0"22"0"0,0 0 5 0 0,-2 0-21 0 0,-6 0-88 0 0,-13 0 47 0 0,19 0-24 0 0,0 0 0 0 0,1 0 0 0 0,-1 0 0 0 0,0 0-1 0 0,1 1 1 0 0,-1-1 0 0 0,1 1 0 0 0,-1 0 0 0 0,1-1 0 0 0,-1 1 0 0 0,1 0 0 0 0,-1 0 0 0 0,1 0 0 0 0,-1 0 0 0 0,1 0 0 0 0,0 0 0 0 0,0 0-1 0 0,-1 1-41 0 0,0-1 219 0 0,0 0-51 0 0,1 0-43 0 0,-1-1-36 0 0,-2 1 19 0 0,-1-2-54 0 0,4 0-10 0 0,-1 1 40 0 0,-61 0 1651 0 0,63 0-1709 0 0,-1 0 0 0 0,0 0 1 0 0,1 0-1 0 0,-1 0 0 0 0,0 0 1 0 0,1 0-1 0 0,-1 1 0 0 0,0-1 0 0 0,1 0 1 0 0,-1 0-1 0 0,0 0 0 0 0,1 1 1 0 0,-1-1-1 0 0,0 0 0 0 0,1 1 1 0 0,-1-1-1 0 0,1 0 0 0 0,-1 1 1 0 0,1-1-1 0 0,-1 1 0 0 0,1-1 0 0 0,-1 1 1 0 0,1-1-1 0 0,-1 1 0 0 0,1-1 1 0 0,0 1-27 0 0,-1 0 26 0 0,1-1 1 0 0,-1 1 0 0 0,1-1 0 0 0,0 1 0 0 0,-1 0-1 0 0,1-1 1 0 0,-1 0 0 0 0,1 1 0 0 0,-1-1-1 0 0,0 1 1 0 0,1-1 0 0 0,-1 0 0 0 0,1 1-1 0 0,-1-1 1 0 0,0 0 0 0 0,1 0 0 0 0,-1 1 0 0 0,0-1-1 0 0,1 0 1 0 0,-1 0 0 0 0,0 0 0 0 0,1 0-1 0 0,-1 0 1 0 0,0 0 0 0 0,1 0 0 0 0,-1 0-27 0 0,-7 1 233 0 0,1 1-42 0 0,0 3-6 0 0,-2 3 38 0 0,-8 5 137 0 0,7-8-113 0 0,-1 0-4 0 0,4 3-67 0 0,2 3-57 0 0,4-9-106 0 0,0 0 0 0 0,0 1 0 0 0,0-1 0 0 0,-1 0 0 0 0,1 0 0 0 0,-1 0 0 0 0,1 0 0 0 0,-1 0 0 0 0,0 0-13 0 0,-16 21 77 0 0,7-1-35 0 0,10-19-40 0 0,1-1 4 0 0,-1 1 1 0 0,0-1 0 0 0,0 0 0 0 0,0 1 0 0 0,0-1 0 0 0,0 0 0 0 0,0 1-1 0 0,-1-1 1 0 0,1 0 0 0 0,-1 0 0 0 0,1 0 0 0 0,-1 0 0 0 0,0 0-7 0 0,0 0 4 0 0,1-1 1 0 0,-1 1 0 0 0,1 0 0 0 0,-1 0-1 0 0,1 0 1 0 0,0 0 0 0 0,0 0 0 0 0,0 0-1 0 0,0 1 1 0 0,0-1 0 0 0,1 0 0 0 0,-1 0 0 0 0,1 1-1 0 0,-1-1 1 0 0,1 1-5 0 0,-3 10 38 0 0,-2 2 4 0 0,-1 3 12 0 0,4-1 13 0 0,2-1-32 0 0,0 1 49 0 0,0 74 505 0 0,3-76-510 0 0,-3-14-76 0 0,1 0 1 0 0,-1 0 0 0 0,1 0 0 0 0,0 0 0 0 0,-1 0 0 0 0,1 0 0 0 0,0-1 0 0 0,0 1 0 0 0,-1 0-1 0 0,1 0 1 0 0,0 0 0 0 0,0-1 0 0 0,0 1 0 0 0,0 0 0 0 0,1 0-4 0 0,3 1 5 0 0,-4-2-2 0 0,-1 1 1 0 0,1-1-1 0 0,0 0 1 0 0,-1 0-1 0 0,1 1 1 0 0,-1-1-1 0 0,1 0 1 0 0,0 1-1 0 0,-1-1 1 0 0,1 1-1 0 0,-1-1 1 0 0,1 1-1 0 0,-1-1 0 0 0,0 1 1 0 0,1-1-1 0 0,-1 1 1 0 0,1 0-1 0 0,-1-1 1 0 0,0 1-1 0 0,0-1 1 0 0,1 1-1 0 0,-1 0-3 0 0,2 4 31 0 0,6 4 51 0 0,22 8 175 0 0,-23-14-201 0 0,-6-2-44 0 0,1-1 0 0 0,-1 1 1 0 0,0-1-1 0 0,0 1 1 0 0,1-1-1 0 0,-1 0 0 0 0,0 0 1 0 0,1 1-1 0 0,-1-1 1 0 0,0 0-1 0 0,2 0-12 0 0,-1-1 15 0 0,1 1 0 0 0,-1-1-1 0 0,0 0 1 0 0,0 0 0 0 0,1 1-1 0 0,-1-1 1 0 0,0-1 0 0 0,1 0-15 0 0,-1 1 11 0 0,0 0 1 0 0,0 0-1 0 0,0 0 0 0 0,0 0 1 0 0,0 0-1 0 0,0 1 0 0 0,1-1 1 0 0,-1 1-1 0 0,0-1 1 0 0,2 1-12 0 0,12-2 62 0 0,2-5-17 0 0,-7 3-27 0 0,7-3 9 0 0,-15 5-10 0 0,1-1 0 0 0,-1 1 0 0 0,0 0 0 0 0,0-1 0 0 0,1 0 1 0 0,-2 0-1 0 0,2-1-17 0 0,2-1 13 0 0,-4 3-12 0 0,0 0 0 0 0,0 1-1 0 0,0-1 1 0 0,0 1 0 0 0,0-1 0 0 0,0 1 0 0 0,1 0-1 0 0,-1 0 1 0 0,0 0 0 0 0,1 0 0 0 0,-1 1 0 0 0,1-1 0 0 0,-1 1-1 0 0,1-1 0 0 0,-1 1 1 0 0,1-1 0 0 0,-1 0 0 0 0,1 0 0 0 0,-1 0-1 0 0,0 0 1 0 0,1 0 0 0 0,-1 0 0 0 0,0 0 0 0 0,0-1 0 0 0,0 1-1 0 0,0-1 1 0 0,0 0-1 0 0,3-3 14 0 0,-1-1 0 0 0,1 0 0 0 0,-1 0 0 0 0,2-4-14 0 0,2-2 14 0 0,-3 4 9 0 0,-4 7-18 0 0,0 0-1 0 0,0-1 1 0 0,0 1-1 0 0,0 0 1 0 0,0-1-1 0 0,0 1 1 0 0,-1-1-1 0 0,1 1 1 0 0,0-1 0 0 0,-1 0-1 0 0,0 1 1 0 0,1-1-1 0 0,-1 1 1 0 0,0-1-1 0 0,0 0 1 0 0,0 0-5 0 0,3-15 61 0 0,2 2-46 0 0,0 0-26 0 0,1-14-58 0 0,0 14 21 0 0,-5 13 42 0 0,0 0 0 0 0,-1 0 1 0 0,1 1-1 0 0,0-1 0 0 0,-1 0 0 0 0,1 0 1 0 0,-1 0-1 0 0,1 0 0 0 0,-1 0 0 0 0,0 0 1 0 0,0 0-1 0 0,0 0 0 0 0,0 0 0 0 0,0 0 1 0 0,-1 0-1 0 0,1 0 0 0 0,-1 0 6 0 0,-4-11-52 0 0,-2-7-49 0 0,9 3-36 0 0,1 9 81 0 0,6-13-60 0 0,-9 20 106 0 0,0 0-1 0 0,0 0 0 0 0,1 0 1 0 0,-1-1-1 0 0,0 1 1 0 0,-1 0-1 0 0,1 0 0 0 0,0 0 1 0 0,0 0-1 0 0,0 0 0 0 0,-1 0 1 0 0,1 0-1 0 0,-1-1 11 0 0,-4-6-55 0 0,4 7 46 0 0,0-1-1 0 0,1 1 1 0 0,-1 0 0 0 0,0-1-1 0 0,0 1 1 0 0,1-1-1 0 0,-1 0 1 0 0,1 1 0 0 0,-1-1-1 0 0,1 1 1 0 0,0-1-1 0 0,-1 0 1 0 0,1 1 0 0 0,0-1 9 0 0,0-11-80 0 0,0 10 34 0 0,0 3 134 0 0,0 0 12 0 0,0 0-42 0 0,0 0-137 0 0,0 3-60 0 0,0 0 88 0 0,0 0 17 0 0,0 6-37 0 0,0 7-50 0 0,0 9 95 0 0,0 42 27 0 0,1-60-1 0 0,-1 1 0 0 0,1-1 0 0 0,1 0 0 0 0,-1 0 0 0 0,1 0 0 0 0,3 6 0 0 0,-4-8 0 0 0,0-2 0 0 0,0 1 0 0 0,0-1 0 0 0,0 1 0 0 0,-1-1 0 0 0,0 1 0 0 0,0-1 0 0 0,0 1 0 0 0,0 0 0 0 0,0 1 0 0 0,-1 8 0 0 0,2 12 12 0 0,-1-20 8 0 0,1 0 0 0 0,0 1 0 0 0,0-1 0 0 0,0 0 0 0 0,1 1 0 0 0,-1-1-20 0 0,7 9 24 0 0,-6-10-22 0 0,0 0 1 0 0,0 0-1 0 0,0 0 1 0 0,0 0-1 0 0,-1 0 1 0 0,2 4-3 0 0,-3-5-1 0 0,1 0 1 0 0,0 0 0 0 0,0-1 0 0 0,0 1-1 0 0,0 0 1 0 0,1-1 0 0 0,-1 1 0 0 0,1-1-1 0 0,-1 0 1 0 0,1 1 0 0 0,0-1 0 0 0,0 1 0 0 0,11 9-2 0 0,-8-8 4 0 0,0 0 0 0 0,0 1 1 0 0,-1 0-1 0 0,0 0 0 0 0,0 0 1 0 0,1 2-3 0 0,3 10 50 0 0,0-3-40 0 0,-8-14-10 0 0,5 14 10 0 0,-4-14-7 0 0,-1 0 0 0 0,1 1 0 0 0,0-1 0 0 0,0 0 0 0 0,0 1 1 0 0,0-1-1 0 0,-1 0 0 0 0,1 0 0 0 0,0 0 0 0 0,0 0 0 0 0,0 0 0 0 0,0 0 0 0 0,-1 0 0 0 0,2 0-3 0 0,7 0 0 0 0,-5 0-36 0 0,-1 0-65 0 0,-3 0-46 0 0,3 0-209 0 0,10 0-25 0 0</inkml:trace>
  <inkml:trace contextRef="#ctx0" brushRef="#br0" timeOffset="312.65">710 64 6592 0 0,'0'2'149'0'0,"0"0"-125"0"0,1 0 0 0 0,-1-1 0 0 0,0 1-1 0 0,1 0 1 0 0,0-1 0 0 0,-1 1 0 0 0,1-1-1 0 0,0 1 1 0 0,-1-1 0 0 0,1 1 0 0 0,1 1-24 0 0,3 5 93 0 0,-1-1-16 0 0,3 7 8 0 0,12 27-45 0 0,-11-23 32 0 0,-3-2 94 0 0,-2-9-32 0 0,-1 1 41 0 0,3 21 445 0 0,1-14-188 0 0,-1 1 26 0 0,-3 3-77 0 0,-1-10-229 0 0,1 2 60 0 0,2 3 154 0 0,8 19 554 0 0,-6-20-615 0 0,-4-7-191 0 0,0 0-33 0 0,0 3 153 0 0,0-1-55 0 0,-2 1-16 0 0,-1 2 22 0 0,1-1-8 0 0,-1 0 57 0 0,1-8-173 0 0,0 0 0 0 0,0 0-1 0 0,0 0 1 0 0,0 0-1 0 0,0 0 1 0 0,0 0 0 0 0,1 0-1 0 0,-1 0 1 0 0,1 0-1 0 0,-1 0 1 0 0,1 0-61 0 0,3 4 172 0 0,4 6 103 0 0,-8-12-262 0 0,0 1-1 0 0,0-1 1 0 0,1 1-1 0 0,-1-1 1 0 0,0 0-1 0 0,0 1 1 0 0,0-1-1 0 0,0 1 1 0 0,0-1-1 0 0,0 0 1 0 0,0 1-1 0 0,0-1 1 0 0,0 1-1 0 0,0-1 1 0 0,0 0-1 0 0,0 1 1 0 0,0-1 0 0 0,0 1-1 0 0,0-1 1 0 0,-1 0-1 0 0,1 1 1 0 0,0-1-1 0 0,0 0 1 0 0,0 1-1 0 0,-1-1 1 0 0,1 0-1 0 0,0 1-12 0 0,-6 2 218 0 0,6-2-207 0 0,-1-1 0 0 0,1 0-1 0 0,0 0 1 0 0,-1 0 0 0 0,1 0-1 0 0,-1 0 1 0 0,1 1 0 0 0,0-1 0 0 0,-1 0-1 0 0,1 0 1 0 0,0 0 0 0 0,0 1-1 0 0,-1-1 1 0 0,1 0 0 0 0,0 0-1 0 0,0 1 1 0 0,-1-1 0 0 0,1 0 0 0 0,0 1-1 0 0,0-1 1 0 0,0 0 0 0 0,-1 1-1 0 0,1-1 1 0 0,0 0 0 0 0,0 1 0 0 0,0-1-1 0 0,0 1 1 0 0,0-1 0 0 0,0 0-1 0 0,0 1 1 0 0,0-1 0 0 0,0 0 0 0 0,0 1-1 0 0,0-1 1 0 0,0 1 0 0 0,0-1-1 0 0,0 0 1 0 0,0 1 0 0 0,0-1-1 0 0,0 0 1 0 0,0 1 0 0 0,1-1 0 0 0,-1 0-1 0 0,0 1 1 0 0,0-1 0 0 0,0 0-1 0 0,1 1 1 0 0,-1-1 0 0 0,0 0-11 0 0,11 14 320 0 0,-11-14-161 0 0,0 1-39 0 0,-2-1 22 0 0,-1 1-89 0 0,-2-1 3 0 0,4 0 9 0 0,-1 0 222 0 0,2 0-33 0 0,-3-2-20 0 0,-3-4-94 0 0,-18-18 340 0 0,14 9-304 0 0,6 7-132 0 0,3 0-42 0 0,1-89 204 0 0,0 94-206 0 0,0 1 0 0 0,0 0 0 0 0,0-1 0 0 0,0 1 0 0 0,1-1 0 0 0,-1 1 0 0 0,1 0 0 0 0,-1-1 0 0 0,1 1 0 0 0,0 0 0 0 0,0 0 0 0 0,0-1 0 0 0,0 1 0 0 0,0 0 0 0 0,0 0 0 0 0,1 0 0 0 0,-1 0 0 0 0,1 1 0 0 0,0-2 0 0 0,0 1-3 0 0,-1 0 1 0 0,1 0-1 0 0,0 0 0 0 0,-1 0 0 0 0,0 0 0 0 0,0 0 0 0 0,0-1 0 0 0,0 1 0 0 0,0 0 0 0 0,0-1 0 0 0,0 1 0 0 0,-1-1 0 0 0,1 1 3 0 0,-1-1-5 0 0,1 1 1 0 0,0-1-1 0 0,-1 1 1 0 0,1-1-1 0 0,0 1 1 0 0,0 0-1 0 0,0-1 1 0 0,1 1-1 0 0,-1 0 1 0 0,1 0-1 0 0,-1 0 1 0 0,1 0-1 0 0,0 0 5 0 0,1-2-21 0 0,0 0 1 0 0,0 0-1 0 0,0 0 0 0 0,0 0 0 0 0,1-4 21 0 0,11-13-78 0 0,1 7-29 0 0,8-3-28 0 0,16-9-155 0 0,19-10-252 0 0,-54 34 395 0 0,-1 0 105 0 0,4-1 19 0 0,-6 2-14 0 0,1 1-37 0 0,0-1-70 0 0,0 0-82 0 0,0 0-101 0 0,0 0-119 0 0,-2 0 173 0 0,1 0-37 0 0,0 1-38 0 0,-1-1-43 0 0,1 0-42 0 0,0 0-47 0 0,0 0-48 0 0,0 1-51 0 0,4-5-1387 0 0,3-3-1115 0 0,-9 7 3042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5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81 5784 0 0,'0'0'132'0'0,"0"0"17"0"0,0 0 10 0 0,-3-3-26 0 0,1 2-129 0 0,1-1 0 0 0,0 0-1 0 0,-1 0 1 0 0,1 1 0 0 0,0-1-1 0 0,0 0 1 0 0,0 0 0 0 0,0-1-4 0 0,-1-1 32 0 0,2-1 35 0 0,0 3 100 0 0,-3 1 194 0 0,-2 1 169 0 0,1 0-97 0 0,-1 0-83 0 0,1 0-70 0 0,-1 0-34 0 0,1 0-52 0 0,-13 0 290 0 0,9 0-232 0 0,3 0-59 0 0,-1 0 47 0 0,-6 3 7 0 0,4 3-47 0 0,-6 16 114 0 0,3-3-99 0 0,7-12-161 0 0,1-1 0 0 0,-1 1 1 0 0,1 0-1 0 0,0 0-54 0 0,-13 48 251 0 0,15-52-239 0 0,-4 15 85 0 0,-1-1-1 0 0,-3 5-96 0 0,4-9 35 0 0,0 0 0 0 0,1 0 0 0 0,0 1 0 0 0,0 2-35 0 0,-1 32 67 0 0,1-28-40 0 0,0 5 60 0 0,-1 22-87 0 0,4-37 5 0 0,2 0-1 0 0,-1 1 1 0 0,2 8-5 0 0,9 28 0 0 0,-9-31 9 0 0,1-1 0 0 0,0 0 0 0 0,1 0 0 0 0,0 0 0 0 0,2-1 0 0 0,0 1 1 0 0,3 4-10 0 0,17 15 0 0 0,-23-30 0 0 0,-1 0 0 0 0,1 0 0 0 0,1 0 0 0 0,-1 0 0 0 0,0 0 0 0 0,1-1 0 0 0,0 1 0 0 0,0-1 0 0 0,0 0 0 0 0,0 0 0 0 0,0 0 0 0 0,4 1 0 0 0,5 3 0 0 0,18 8 13 0 0,-1-1-1 0 0,3-1-12 0 0,-25-10 6 0 0,0 0 1 0 0,-1-1-1 0 0,1 0 0 0 0,0-1 0 0 0,0 0 1 0 0,0 0-1 0 0,1-1 0 0 0,-1 1 0 0 0,0-2 1 0 0,7 0-7 0 0,22-10 88 0 0,-17 8-47 0 0,-12 2-17 0 0,-1 0-1 0 0,0-1 1 0 0,1 1 0 0 0,-1-2 0 0 0,0 1 0 0 0,6-3-24 0 0,-7 2 33 0 0,1 0 0 0 0,-1 1 0 0 0,1 0 0 0 0,0 1 0 0 0,4-1-33 0 0,21-6 115 0 0,-26 5-79 0 0,0-1 1 0 0,0 1 0 0 0,0-1 0 0 0,4-3-37 0 0,21-14 153 0 0,-23 17-122 0 0,-1 0 0 0 0,0-1 0 0 0,-1 0 0 0 0,1 0 0 0 0,-1 0 0 0 0,0-1 0 0 0,0 0 0 0 0,-1 0 0 0 0,0 0 0 0 0,0-1 0 0 0,0 0 0 0 0,1-4-31 0 0,19-18 158 0 0,-23 27-144 0 0,1 0 0 0 0,-1-1 0 0 0,0 1 0 0 0,0-1 1 0 0,0 1-1 0 0,-1-1 0 0 0,1 0 0 0 0,1-2-14 0 0,-2 2 16 0 0,0 0 0 0 0,-1-1 0 0 0,1 1 0 0 0,-1 0 0 0 0,1 0 1 0 0,-1 0-1 0 0,0-2-16 0 0,1-30 140 0 0,0 23-94 0 0,-1 0-1 0 0,0 0 1 0 0,-1 0-1 0 0,0 0 1 0 0,-2-6-46 0 0,0 5 34 0 0,-1 1 0 0 0,-1 0 0 0 0,0 0 0 0 0,0 0 0 0 0,-1 0 0 0 0,-4-4-34 0 0,-12-16 53 0 0,4 11-40 0 0,-28-40 1 0 0,33 42 12 0 0,-2 0 1 0 0,-1 0-27 0 0,-34-34 7 0 0,43 47-7 0 0,-1-1 0 0 0,1 2 0 0 0,-1-1 0 0 0,0 1 0 0 0,-1 0 0 0 0,1 1 0 0 0,-13-8 0 0 0,-10-9 0 0 0,24 15 0 0 0,0 1 0 0 0,0 1 0 0 0,0-1 0 0 0,0 1 0 0 0,-1 0 0 0 0,0 1 0 0 0,1 0 0 0 0,-2 0 0 0 0,-22-2 0 0 0,14 0-2 0 0,-5-1-39 0 0,0 4-51 0 0,7 0-30 0 0,-6-6 57 0 0,5 2-7 0 0,6 4-44 0 0,1 3-52 0 0,-1 3-85 0 0,-3 6-219 0 0,10-7-21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5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7072 0 0,'26'14'202'0'0,"-18"-10"-45"0"0,-2 1-75 0 0,-3 0-55 0 0,0 4-55 0 0,1 2 36 0 0,2-3-1 0 0,1 0 82 0 0,1 0 72 0 0,0 2 79 0 0,-5-4-138 0 0,1 1 38 0 0,-1 2 68 0 0,3 6 148 0 0,3 9 218 0 0,-6-18-425 0 0,0 1-37 0 0,-1-5-40 0 0,4 7 176 0 0,-1-1-34 0 0,1 1 9 0 0,0 3 64 0 0,0 9 170 0 0,-5-4-88 0 0,-1-6-62 0 0,2-3-85 0 0,0-1-43 0 0,2 2-15 0 0,0-1-26 0 0,-2-1-5 0 0,-1 1 32 0 0,0 3 69 0 0,-1-4-137 0 0,0 1 46 0 0,0 37 732 0 0,0-43-851 0 0,0-1 0 0 0,0 1 0 0 0,0 0 0 0 0,1-1 0 0 0,-1 1 0 0 0,0-1 0 0 0,1 1 1 0 0,0 0-1 0 0,-1-1 0 0 0,1 0 0 0 0,0 1-24 0 0,1 1 56 0 0,0 1 0 0 0,1-1 0 0 0,-1 0 0 0 0,1-1 1 0 0,3 4-57 0 0,0-1 110 0 0,-4-2 187 0 0,-2-3 30 0 0,0 0 8 0 0,0 1-193 0 0,0 1-32 0 0,0 0 28 0 0,0 0-82 0 0,0 2-36 0 0,0-2 37 0 0,0 0 114 0 0,0-2-10 0 0,3 0-5 0 0,7 0-17 0 0,-10 0-137 0 0,1 0 1 0 0,-1 0-1 0 0,0 0 0 0 0,0 1 0 0 0,0-1 1 0 0,0 0-1 0 0,0 0 0 0 0,0 0 1 0 0,0 0-1 0 0,0 0 0 0 0,0 0 0 0 0,0 0 1 0 0,1 0-1 0 0,-1 0 0 0 0,0 0 0 0 0,0 0 1 0 0,0 0-1 0 0,0-1 0 0 0,0 1 1 0 0,0 0-1 0 0,0 0 0 0 0,0 0 0 0 0,0 0 1 0 0,0 0-1 0 0,0 0 0 0 0,1 0 0 0 0,-1 0 1 0 0,0 0-1 0 0,0 0 0 0 0,0 0 1 0 0,0 0-1 0 0,0 0 0 0 0,0 0 0 0 0,0 0 1 0 0,0 0-1 0 0,0 0 0 0 0,0-1 0 0 0,0 1 1 0 0,0 0-1 0 0,0 0 0 0 0,0 0 0 0 0,0 0 1 0 0,0 0-1 0 0,0 0 0 0 0,0 0 1 0 0,0 0-1 0 0,0 0 0 0 0,0 0 0 0 0,0-1 1 0 0,0 1-1 0 0,0 0 0 0 0,0 0 0 0 0,0 0 1 0 0,0 0-1 0 0,0 0 0 0 0,0 0 1 0 0,0 0-4 0 0,0-1 9 0 0,0 1-1 0 0,0-1 1 0 0,0 0-1 0 0,0 1 1 0 0,0-1-1 0 0,0 1 1 0 0,-1-1-1 0 0,1 1 1 0 0,0-1-1 0 0,0 0 1 0 0,-1 1-1 0 0,1-1 1 0 0,0 1-1 0 0,0-1 1 0 0,-1 1-1 0 0,1 0 1 0 0,-1-1-1 0 0,1 1 1 0 0,0-1-1 0 0,-1 1 1 0 0,1 0-1 0 0,-1-1 1 0 0,1 1-1 0 0,-1-1-7 0 0,0 1 7 0 0,1-1-1 0 0,-1 1 0 0 0,0 0 0 0 0,1-1 0 0 0,-1 1 0 0 0,1-1 0 0 0,-1 0 0 0 0,1 1 1 0 0,-1-1-1 0 0,1 1 0 0 0,-1-1 0 0 0,1 0 0 0 0,0 1 0 0 0,-1-1 0 0 0,1 0 1 0 0,0 1-1 0 0,0-1 0 0 0,0 0 0 0 0,-1 0 0 0 0,1 1 0 0 0,0-1 0 0 0,0 0 1 0 0,0 0-1 0 0,0 1 0 0 0,0-1-6 0 0,0-32 125 0 0,0 5-66 0 0,1 23-58 0 0,-1 0-1 0 0,1 0 1 0 0,0 0 0 0 0,0 0-1 0 0,0 0 1 0 0,1 0 0 0 0,0 0-1 0 0,0 0 1 0 0,0 1 0 0 0,1-1 0 0 0,-1 1-1 0 0,1-1 1 0 0,0 1 0 0 0,1 0-1 0 0,2-4 0 0 0,21-13 16 0 0,-6-5 59 0 0,-17 21-55 0 0,0 0 0 0 0,0 0 1 0 0,0 0-1 0 0,1 1 0 0 0,3-3-20 0 0,2-1 49 0 0,1 2-1 0 0,1 0 0 0 0,8-4-48 0 0,0 0-6 0 0,-1 0-85 0 0,-16 7 57 0 0,1 1-1 0 0,-1 0 0 0 0,1 0 1 0 0,0 1-1 0 0,0-1 0 0 0,0 1 1 0 0,0 0-1 0 0,0 0 35 0 0,9-3-91 0 0,3-2-31 0 0,-4 2 66 0 0,7 1 28 0 0,10 5-51 0 0,-27-1 75 0 0,0 0 0 0 0,0-1-1 0 0,0 1 1 0 0,0 0-1 0 0,-1 0 1 0 0,1 0 0 0 0,0 1-1 0 0,-1-1 1 0 0,1 0 0 0 0,-1 1-1 0 0,1 0 5 0 0,2 1-2 0 0,-1 0-1 0 0,1-1 1 0 0,0 1 0 0 0,0-1-1 0 0,2 1 3 0 0,-2-1 1 0 0,0 1 0 0 0,0-1-1 0 0,0 1 1 0 0,0-1 0 0 0,2 4-1 0 0,-4-5-4 0 0,-1 1 0 0 0,0-1 0 0 0,0 1 0 0 0,0-1 0 0 0,0 1 0 0 0,0 0 0 0 0,0-1 0 0 0,-1 1 1 0 0,1 0-1 0 0,0 0 0 0 0,-1-1 0 0 0,1 1 0 0 0,-1 0 0 0 0,0 0 0 0 0,0 0 0 0 0,0 0 0 0 0,0 1 4 0 0,0-1-6 0 0,0 0-1 0 0,0 1 0 0 0,0-1 1 0 0,0 1-1 0 0,1-1 0 0 0,-1 0 0 0 0,1 1 1 0 0,-1-1-1 0 0,1 0 0 0 0,0 0 0 0 0,0 1 1 0 0,0-1-1 0 0,0 0 0 0 0,0 0 0 0 0,0 0 1 0 0,1 0-1 0 0,-1 0 0 0 0,1 0 0 0 0,0 0 7 0 0,0 0-5 0 0,-1-1 3 0 0,0 0-1 0 0,0 0 0 0 0,0 0 1 0 0,0 0-1 0 0,0 0 0 0 0,0 1 1 0 0,0-1-1 0 0,0 1 0 0 0,0-1 1 0 0,0 0-1 0 0,-1 1 0 0 0,1-1 1 0 0,-1 1-1 0 0,1-1 0 0 0,-1 1 1 0 0,1 0-1 0 0,-1-1 0 0 0,0 1 1 0 0,0-1-1 0 0,0 1 0 0 0,0 0 0 0 0,0-1 3 0 0,0 3 0 0 0,1 0 0 0 0,-1 0 0 0 0,1 0 0 0 0,0 0 0 0 0,0 0 0 0 0,0 0 0 0 0,0 0 0 0 0,1-1 0 0 0,0 1 0 0 0,1 2 0 0 0,2 26 11 0 0,-1-27 3 0 0,0 5 15 0 0,-7 0-19 0 0,2-6-10 0 0,11 1 0 0 0,-9-4 1 0 0,0-1 0 0 0,0 1 0 0 0,0 0 0 0 0,0 0 0 0 0,0 0 0 0 0,0 0 0 0 0,0 0 0 0 0,0 0 0 0 0,0 0 0 0 0,0 0 0 0 0,0 0 0 0 0,0 1-1 0 0,1 11 67 0 0,-2-10 33 0 0,0-1-16 0 0,0-1-220 0 0,0-1 43 0 0,0 1 40 0 0,0-1 34 0 0,0 0 52 0 0,0 1 60 0 0,0 1 349 0 0,0-1-330 0 0,0-1-104 0 0,0 1-44 0 0,0-1-52 0 0,0 1-61 0 0,0 0-43 0 0,0-1-61 0 0,0 1-68 0 0,0-1-72 0 0,0 1-80 0 0,0 0-85 0 0,0 0-91 0 0,0 0-98 0 0,0-1 377 0 0,0 0-45 0 0,0 0-39 0 0,0 0-34 0 0,0 0-136 0 0,0 0-34 0 0,0 0-1435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6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0 261 7344 0 0,'27'0'165'0'0,"-22"0"22"0"0,-2 0 9 0 0,27 0-39 0 0,-2 0-102 0 0,-26 0-49 0 0,0 0 1 0 0,1 0-1 0 0,-1-1 0 0 0,1 1 1 0 0,-1-1-1 0 0,0 0 0 0 0,1 1 1 0 0,-1-1-1 0 0,1-1-6 0 0,17-10 179 0 0,-10 6-23 0 0,-1 1 41 0 0,5 0 360 0 0,-1-2-114 0 0,-2 0-88 0 0,0 0-62 0 0,22-12 440 0 0,-15 12-353 0 0,-12 5-310 0 0,4-2 79 0 0,9-2 133 0 0,-3-4-39 0 0,-10 3-163 0 0,-1-4-21 0 0,-5 10-54 0 0,1 0 0 0 0,-1-1 0 0 0,0 1 0 0 0,1 0-1 0 0,-1 0 1 0 0,1 0 0 0 0,0 0 0 0 0,-1 0 0 0 0,1 0-1 0 0,0 0 1 0 0,0 0 0 0 0,-1 1 0 0 0,1-1-1 0 0,0 0 1 0 0,0 0 0 0 0,0 1 0 0 0,0-1 0 0 0,1 0-5 0 0,-1 1 4 0 0,0-1 1 0 0,0 1-1 0 0,0-1 1 0 0,0 1-1 0 0,0-1 1 0 0,0 0 0 0 0,0 1-1 0 0,0-1 1 0 0,0 0-1 0 0,0 0 1 0 0,0 0-1 0 0,-1 1 1 0 0,1-1 0 0 0,0 0-1 0 0,0-1-4 0 0,0-9 53 0 0,-1-3 11 0 0,0-15 87 0 0,0 28-148 0 0,0 1-1 0 0,-1-1 1 0 0,1 0 0 0 0,0 0 0 0 0,0 0 0 0 0,0 1 0 0 0,0-1 0 0 0,-1 0 0 0 0,1 0 0 0 0,0 1 0 0 0,-1-1 0 0 0,1 0 0 0 0,0 0-1 0 0,-1 1 1 0 0,1-1 0 0 0,-1 1 0 0 0,1-1 0 0 0,-1 0 0 0 0,0 1 0 0 0,1-1 0 0 0,-1 1 0 0 0,1-1 0 0 0,-1 1 0 0 0,0-1 0 0 0,1 1 0 0 0,-1 0-1 0 0,0-1 1 0 0,0 1 0 0 0,0 0-3 0 0,0-1 3 0 0,0 1-1 0 0,-1-1 1 0 0,1 1-1 0 0,0-1 1 0 0,0 0-1 0 0,0 0 1 0 0,0 1 0 0 0,0-1-1 0 0,0 0 1 0 0,0 0-1 0 0,1 0 1 0 0,-1 0-1 0 0,0 0 1 0 0,0 0-1 0 0,1 0-2 0 0,-3-6 20 0 0,2 6-19 0 0,1 1 1 0 0,0-1-1 0 0,0 1 0 0 0,0-1 0 0 0,0 1 0 0 0,-1-1 0 0 0,1 1 1 0 0,0-1-1 0 0,0 1 0 0 0,-1 0 0 0 0,1-1 0 0 0,0 1 0 0 0,-1-1 0 0 0,1 1 1 0 0,-1 0-1 0 0,1-1 0 0 0,0 1 0 0 0,-1 0 0 0 0,1 0 0 0 0,-1-1 1 0 0,1 1-1 0 0,-1 0 0 0 0,1 0 0 0 0,-1 0 0 0 0,1 0 0 0 0,-1-1 1 0 0,1 1-1 0 0,-1 0 0 0 0,1 0 0 0 0,-1 0 0 0 0,1 0 0 0 0,-1 0 0 0 0,1 0 1 0 0,-1 0-1 0 0,1 0 0 0 0,-1 1 0 0 0,1-1 0 0 0,-1 0-1 0 0,-1 0-29 0 0,-1 0 36 0 0,-2 0 58 0 0,-10-1 258 0 0,9-1-219 0 0,4 1-81 0 0,1 1 0 0 0,0-1 0 0 0,-1 0 0 0 0,1 1 0 0 0,-1-1 0 0 0,1 1 0 0 0,0 0 1 0 0,-1-1-1 0 0,1 1 0 0 0,-1 0 0 0 0,0 0 0 0 0,1 0 0 0 0,-2 0-23 0 0,-23 10 264 0 0,-5 17-68 0 0,20-22-133 0 0,9-5-51 0 0,0 1-1 0 0,0 1 1 0 0,-1-1-1 0 0,1 0 0 0 0,0 0 1 0 0,0 1-1 0 0,0 0 1 0 0,0-1-1 0 0,0 1-11 0 0,-8 9 77 0 0,0 1-1 0 0,-5 8-76 0 0,-16 26 238 0 0,18-27-91 0 0,5-6-37 0 0,7-11-91 0 0,0 0 0 0 0,0 0 0 0 0,0 0 0 0 0,0 0-1 0 0,1 1 1 0 0,-1-1 0 0 0,1 0 0 0 0,-1 1 0 0 0,1-1 0 0 0,0 0 0 0 0,0 1-19 0 0,0 13 114 0 0,0-4-18 0 0,0 4-3 0 0,0 29 213 0 0,0-32-252 0 0,0-11-50 0 0,0-1 0 0 0,0 1 0 0 0,0 0 1 0 0,0-1-1 0 0,0 1 0 0 0,1 0 0 0 0,-1-1 0 0 0,1 1 1 0 0,-1 0-1 0 0,1-1 0 0 0,0 1 0 0 0,-1-1 0 0 0,1 1 1 0 0,0-1-1 0 0,1 1-4 0 0,3 6 24 0 0,-3-3-17 0 0,-2-4-6 0 0,1-1-1 0 0,-1 1 1 0 0,0 0 0 0 0,0-1-1 0 0,1 1 1 0 0,-1-1-1 0 0,1 1 1 0 0,-1 0-1 0 0,0-1 1 0 0,1 1-1 0 0,-1-1 1 0 0,1 1 0 0 0,-1-1-1 0 0,1 1 1 0 0,-1-1-1 0 0,1 0 1 0 0,0 1-1 0 0,-1-1 1 0 0,1 0 0 0 0,0 1-1 0 0,-1-1 1 0 0,1 0-1 0 0,4 3 12 0 0,-1-1-44 0 0,-1 0 37 0 0,6 7 131 0 0,-3-4-50 0 0,-3-2-62 0 0,1-1-38 0 0,-1 0-43 0 0,1 0-28 0 0,-1-1-42 0 0,1-1-48 0 0,0 0-52 0 0,-2 0-6 0 0,0 0-41 0 0,-1 0-37 0 0,1 0-33 0 0,1 0-228 0 0,-1 0-55 0 0,5 0-746 0 0,3 0-594 0 0,9 0-1126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20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553 141 7136 0 0,'-40'-13'208'0'0,"33"10"-96"0"0,6 1-26 0 0,3-5-44 0 0,0 6-43 0 0,-1-1 1 0 0,0 1 0 0 0,1 0-1 0 0,-1 0 1 0 0,0 0 0 0 0,1 0 0 0 0,-1 0-1 0 0,1 0 1 0 0,0 0 0 0 0,5-3 32 0 0,-2 0 56 0 0,-3 2 206 0 0,-1 0-61 0 0,0 0-53 0 0,-1 1-45 0 0,0-1-28 0 0,0 0-35 0 0,-3-3 130 0 0,2 5-37 0 0,1 0-162 0 0,-6-5 530 0 0,0 0 129 0 0,5-4-255 0 0,0 2-37 0 0,-3 1-61 0 0,-2 1 3 0 0,-7 0 95 0 0,0-1 15 0 0,6 1-90 0 0,2-2-5 0 0,5 7-308 0 0,-1 0-1 0 0,1-1 1 0 0,0 1 0 0 0,0-1 0 0 0,0 1 0 0 0,-1 0 0 0 0,1-1 0 0 0,0 1 0 0 0,0 0 0 0 0,-1-1-1 0 0,1 1 1 0 0,0 0 0 0 0,-1 0 0 0 0,1-1 0 0 0,0 1 0 0 0,-1 0 0 0 0,1 0 0 0 0,-1 0 0 0 0,1-1-1 0 0,0 1 1 0 0,-1 0 0 0 0,1 0 0 0 0,-1 0 0 0 0,1 0 0 0 0,0 0 0 0 0,-1 0 0 0 0,1 0 0 0 0,-1 0-1 0 0,1 0 1 0 0,-1 0 0 0 0,1 0-19 0 0,-6-3 442 0 0,1-1-279 0 0,0 1-34 0 0,-7-1 46 0 0,10 4-161 0 0,0 0-1 0 0,1-1 1 0 0,-1 1 0 0 0,0 0-1 0 0,0 1 1 0 0,0-1 0 0 0,1 0 0 0 0,-1 1-1 0 0,0-1 1 0 0,0 1 0 0 0,1-1-1 0 0,-1 1 1 0 0,1 0 0 0 0,-1-1-1 0 0,0 1 1 0 0,1 0 0 0 0,-1 0-1 0 0,1 0 1 0 0,0 1 0 0 0,-1-1-14 0 0,-2 2 95 0 0,1-2-41 0 0,-7-1-19 0 0,6-1-11 0 0,-3 0-11 0 0,-2 2-10 0 0,-7 12 53 0 0,3-8-45 0 0,-3 9-11 0 0,3 1 0 0 0,11-11 0 0 0,1 2 0 0 0,1 16 0 0 0,0-3 2 0 0,0 25-95 0 0,0-42 89 0 0,0-1 0 0 0,1 1 0 0 0,-1 0 0 0 0,0-1 0 0 0,1 1 0 0 0,-1-1 0 0 0,1 1 0 0 0,-1-1 0 0 0,1 1 0 0 0,0-1 1 0 0,-1 1-1 0 0,1-1 0 0 0,1 2 4 0 0,-1-2 0 0 0,0 1-1 0 0,0 0 1 0 0,0-1 0 0 0,0 1 0 0 0,-1 0 0 0 0,1 0 0 0 0,-1 0-1 0 0,1 0 1 0 0,-1-1 0 0 0,1 1 0 0 0,-1 0 0 0 0,0 0 0 0 0,0 2 0 0 0,1 4 0 0 0,0 0 0 0 0,1 0 0 0 0,-1 0 0 0 0,2 0 0 0 0,0 3 0 0 0,5 14 0 0 0,-3-6 0 0 0,1-1 0 0 0,1-1 0 0 0,3 8 0 0 0,4 9-23 0 0,-11-25 10 0 0,0-1 0 0 0,0 0 0 0 0,1 0 0 0 0,1 1 13 0 0,9 13-41 0 0,0 0 36 0 0,5 0 82 0 0,-17-20-70 0 0,0 0 1 0 0,-1-1-1 0 0,0 1 1 0 0,1 0-1 0 0,-1 0 1 0 0,0 1-1 0 0,0-1 1 0 0,0 0-1 0 0,0 0 1 0 0,0 0 0 0 0,-1 1-1 0 0,1-1 1 0 0,-1 0-1 0 0,1 1-7 0 0,2 10 59 0 0,3-1 70 0 0,-1-2 40 0 0,-3 5 54 0 0,-2-12-177 0 0,0 0 0 0 0,0 0 0 0 0,-1 0 0 0 0,1 0-1 0 0,-1 0 1 0 0,1 0 0 0 0,-2 3-46 0 0,1-4 39 0 0,0 0 0 0 0,0 0-1 0 0,0 0 1 0 0,0 0 0 0 0,-1-1-1 0 0,1 1 1 0 0,0 0-1 0 0,-2 0-38 0 0,-10 14 430 0 0,11-11-304 0 0,1-4-94 0 0,1-1 0 0 0,0 1 0 0 0,0 0 0 0 0,-1-1 0 0 0,1 1 0 0 0,0-1 0 0 0,-1 1 0 0 0,1 0 0 0 0,-1-1 0 0 0,1 1 1 0 0,-1-1-1 0 0,1 1 0 0 0,-1-1 0 0 0,1 0 0 0 0,-1 1 0 0 0,1-1 0 0 0,-1 1 0 0 0,0-1 0 0 0,1 0 0 0 0,-1 1 0 0 0,1-1 1 0 0,-1 0-33 0 0,-4 3 130 0 0,-6 2 147 0 0,1 2-83 0 0,0 0-54 0 0,-4 0 9 0 0,1-3 19 0 0,3 0-33 0 0,-6 2 43 0 0,12-5-146 0 0,1 0 0 0 0,-1 0 0 0 0,0 0 1 0 0,1-1-1 0 0,-1 0 0 0 0,-1 0-32 0 0,-3 1 43 0 0,0-1-1 0 0,0 2 1 0 0,1-1 0 0 0,-1 1 0 0 0,-1 0-43 0 0,2 0 34 0 0,-1 0-1 0 0,1 0 1 0 0,-1-1 0 0 0,0 0-1 0 0,-1-1-33 0 0,-3 1 46 0 0,8-1-37 0 0,1 0 0 0 0,-1 0 0 0 0,1 0 0 0 0,-1 0 0 0 0,0 0 0 0 0,1-1 0 0 0,-1 1 0 0 0,1-1 0 0 0,-2-1-9 0 0,-27-8 59 0 0,18 7-56 0 0,5 2 10 0 0,0-1 0 0 0,0 0 0 0 0,0-1-1 0 0,1 0 1 0 0,-1 0 0 0 0,0-1-13 0 0,3 1 47 0 0,1 0-32 0 0,1 2-54 0 0,1-1-40 0 0,0 0-54 0 0,0 1-27 0 0,0-1-53 0 0,1 1-58 0 0,-1-1-66 0 0,1 1 1 0 0,0-1-53 0 0,0 1-58 0 0,0-1-61 0 0,0 1-66 0 0,0-1-69 0 0,0 1-72 0 0,0-1-78 0 0,-1-1-383 0 0,0 0-33 0 0,-6-7-2536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9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0 6880 0 0,'0'0'157'0'0,"0"0"23"0"0,0 0 11 0 0,-3 0-31 0 0,-3 0-172 0 0,-7 0 58 0 0,3 1 86 0 0,3-1 65 0 0,1 1 46 0 0,-6 7 507 0 0,6-2-476 0 0,6-6-262 0 0,-8 7 413 0 0,-13 6 747 0 0,16-11-946 0 0,0 1-37 0 0,-1 0-50 0 0,1 1-59 0 0,-13 7 209 0 0,7-4 50 0 0,0 0 0 0 0,-8 7-339 0 0,15-10 110 0 0,0 0 0 0 0,0 0 0 0 0,0 1 0 0 0,1-1 0 0 0,-1 2-110 0 0,-14 18 288 0 0,-6 9 114 0 0,11-17-125 0 0,11-15-243 0 0,0 1 1 0 0,1 0-1 0 0,-1-1 0 0 0,1 1 1 0 0,-1 0-1 0 0,1 0 1 0 0,0 0-1 0 0,0 0 0 0 0,-1 0 1 0 0,1 1-35 0 0,-4 24 267 0 0,-1-12-83 0 0,1 0 0 0 0,3 2-42 0 0,2-5-35 0 0,0-2-37 0 0,0 13 45 0 0,0-21-101 0 0,0 0 2 0 0,0 0 1 0 0,0 1 0 0 0,1-1 0 0 0,-1 0-1 0 0,0 0 1 0 0,1 0 0 0 0,0 0 0 0 0,-1 0-1 0 0,1 0-16 0 0,11 15 117 0 0,-6-12-73 0 0,-1-1-1 0 0,1 0 1 0 0,0 1-1 0 0,5 1-43 0 0,-5-3 38 0 0,-1 0 0 0 0,1 1 0 0 0,-1 0 0 0 0,2 2-38 0 0,-5-4 14 0 0,0-1 0 0 0,1 1-1 0 0,-1-1 1 0 0,0 1 0 0 0,1-1 0 0 0,0 0 0 0 0,-1 1 0 0 0,1-1-1 0 0,0-1 1 0 0,-1 1 0 0 0,1 0 0 0 0,0-1 0 0 0,0 1 0 0 0,1-1-14 0 0,9 1 74 0 0,0-1 0 0 0,9-1-74 0 0,0 0 9 0 0,-8 1-10 0 0,0 0 1 0 0,0-1-1 0 0,2-1 1 0 0,3-3-80 0 0,-1-2-106 0 0,11-6-198 0 0,-11 10-28 0 0</inkml:trace>
  <inkml:trace contextRef="#ctx0" brushRef="#br0" timeOffset="391.78">537 348 6480 0 0,'111'0'141'0'0,"-42"0"154"0"0,-41 0-91 0 0,-5-3-166 0 0,9-7-44 0 0,-29 9 6 0 0,18-8-22 0 0,-14 6 47 0 0,2 0 60 0 0,4 0 108 0 0,0 0 66 0 0,-6 1-76 0 0,0-2 45 0 0,13-7 562 0 0,-12 6-468 0 0,0 1-75 0 0,2-1 38 0 0,-1 1-79 0 0,3-5 30 0 0,-4 1-87 0 0,-4 5-77 0 0,-1 0 1 0 0,0 0 0 0 0,0-1 0 0 0,0 1 0 0 0,0-1-1 0 0,-1 0-72 0 0,1-1 56 0 0,-3 5-47 0 0,0-1 1 0 0,0 0-1 0 0,1 1 1 0 0,-1-1-1 0 0,0 0 0 0 0,1 1 1 0 0,-1-1-1 0 0,1 1 1 0 0,-1-1-1 0 0,0 1 1 0 0,1-1-1 0 0,-1 1 1 0 0,1-1-1 0 0,0 1 1 0 0,-1-1-1 0 0,1 1 1 0 0,-1 0-1 0 0,1-1 1 0 0,0 1-1 0 0,-1 0 1 0 0,1-1-1 0 0,0 1-9 0 0,4-2 32 0 0,-4 1-24 0 0,0 0-1 0 0,0 1 1 0 0,-1-1-1 0 0,1 0 1 0 0,0 1-1 0 0,0-1 0 0 0,0 0 1 0 0,-1 0-1 0 0,1 0 1 0 0,0 0-1 0 0,-1 0 1 0 0,1 0-1 0 0,-1 0 1 0 0,1 0-1 0 0,-1 0 1 0 0,1 0-8 0 0,5-11 102 0 0,1 8-42 0 0,-7 4-56 0 0,1 0-1 0 0,-1-1 1 0 0,0 1-1 0 0,1 0 1 0 0,-1 0-1 0 0,1-1 1 0 0,-1 1-1 0 0,0 0 1 0 0,1-1-1 0 0,-1 1 1 0 0,0-1-1 0 0,1 1 1 0 0,-1 0-1 0 0,0-1 1 0 0,0 1-1 0 0,1-1 1 0 0,-1 1-1 0 0,0-1 0 0 0,0 1 1 0 0,0-1-1 0 0,1 1 1 0 0,-1-1-1 0 0,0 1 1 0 0,0-1-1 0 0,0 1 1 0 0,0-1-1 0 0,0 1 1 0 0,0-1-1 0 0,0 1 1 0 0,0-1-1 0 0,0 1 1 0 0,-1-1-4 0 0,1-6 37 0 0,0 5-23 0 0,0 0 0 0 0,0-1 0 0 0,0 1 1 0 0,0 0-1 0 0,0 0 0 0 0,0 0 0 0 0,1 0 0 0 0,-1 0 0 0 0,1 0 0 0 0,0-2-14 0 0,3-2 73 0 0,-4 5-66 0 0,0 1 0 0 0,1-1 0 0 0,-1 1 0 0 0,0-1 0 0 0,1 1 0 0 0,-1-1 0 0 0,0 1-1 0 0,0-1 1 0 0,1 0 0 0 0,-1 1 0 0 0,0-1 0 0 0,0 0 0 0 0,0 1 0 0 0,0-1 0 0 0,0 0 0 0 0,0 1 0 0 0,0-1-7 0 0,-3-6 139 0 0,-1 3-25 0 0,-1-2 40 0 0,1 1-45 0 0,0-1 0 0 0,0 1 0 0 0,1-1 0 0 0,-2-2-109 0 0,-2-6 154 0 0,7 14-152 0 0,-2-5 47 0 0,2 4-37 0 0,0 0 0 0 0,-1 1 0 0 0,1-1 1 0 0,0 0-1 0 0,-1 1 0 0 0,1-1 0 0 0,0 1 0 0 0,-1-1 0 0 0,1 1 0 0 0,-1-1 1 0 0,1 1-1 0 0,-1-1 0 0 0,1 1 0 0 0,-1-1 0 0 0,1 1 0 0 0,-1-1 1 0 0,0 1-1 0 0,1 0 0 0 0,-1-1 0 0 0,1 1 0 0 0,-1 0 0 0 0,0 0-12 0 0,-4-3 48 0 0,-3-2 37 0 0,1 1-30 0 0,2 2 15 0 0,-1 0 31 0 0,-2 2 56 0 0,0 0-56 0 0,4-1-63 0 0,1 1 0 0 0,-1 0-1 0 0,1 0 1 0 0,-1 0-1 0 0,1 0 1 0 0,-1 1-1 0 0,0-1 1 0 0,1 1 0 0 0,-2 1-38 0 0,1 0 42 0 0,-21 11 201 0 0,20-2-114 0 0,-8-6-7 0 0,11-4-107 0 0,0 0 0 0 0,0 1 0 0 0,0-1 0 0 0,1 0 0 0 0,-1 1 0 0 0,0-1 0 0 0,1 1 0 0 0,-1 0 0 0 0,0 0-15 0 0,-10 18 92 0 0,10-16-75 0 0,-1 0 0 0 0,1 0 0 0 0,-1 0 1 0 0,0 0-1 0 0,-2 2-17 0 0,-42 41 108 0 0,45-45-102 0 0,0 0-1 0 0,0 1 1 0 0,1-1 0 0 0,-1 0 0 0 0,1 1 0 0 0,-1-1-1 0 0,1 1 1 0 0,0 0 0 0 0,0-1 0 0 0,0 1 0 0 0,0 0-1 0 0,0 0-5 0 0,0 2 11 0 0,0-1 0 0 0,-1 0-1 0 0,1 0 1 0 0,-1 1 0 0 0,0-1-1 0 0,-2 3-10 0 0,1-4 2 0 0,1 1 0 0 0,1 0 0 0 0,-1 0 0 0 0,0 0 0 0 0,1 0 0 0 0,0 0 0 0 0,0 0 0 0 0,0 0 0 0 0,0 4-2 0 0,0 43 41 0 0,1-35-22 0 0,0-13-19 0 0,-1-1 0 0 0,1 0 0 0 0,1 1 0 0 0,-1-1 0 0 0,0 1 0 0 0,1-1 0 0 0,-1 0 0 0 0,1 1 0 0 0,-1-1 0 0 0,1 0 0 0 0,0 0 0 0 0,0 0 0 0 0,0 1 0 0 0,1-1 0 0 0,-1 0 0 0 0,0 0 0 0 0,1 0 0 0 0,-1-1 0 0 0,2 2 0 0 0,-1 0 1 0 0,1 1 1 0 0,-1-1 0 0 0,1 1-1 0 0,-1 0 1 0 0,0 0 0 0 0,0 0-1 0 0,-1 0 1 0 0,1 0-2 0 0,-1-1 6 0 0,0 0-1 0 0,0 0 1 0 0,1 0 0 0 0,-1 0 0 0 0,1 0-1 0 0,0-1 1 0 0,0 2-6 0 0,1-2 8 0 0,1 1 0 0 0,-1-1 0 0 0,1 0 0 0 0,0 0 0 0 0,-1 0 0 0 0,1 0 0 0 0,0-1 0 0 0,1 1-8 0 0,24 3 11 0 0,-13 0 0 0 0,-10-3 1 0 0,0 0 0 0 0,1-1-1 0 0,-1 0 1 0 0,0 0 0 0 0,1 0 0 0 0,5 0-12 0 0,62-1 107 0 0,-60-3-115 0 0,-4-1-71 0 0,2-3-70 0 0,15 2-158 0 0,-25 4 275 0 0,-1 0-1 0 0,1 1 0 0 0,0-2 1 0 0,0 1-1 0 0,-1 0 0 0 0,1 0 1 0 0,0 0-1 0 0,-1-1 0 0 0,1 1 1 0 0,-1-1 32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8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0 300 7744 0 0,'4'7'44'0'0,"6"15"88"0"0,-9-13-50 0 0,0 0 37 0 0,-1-7-98 0 0,0 0-1 0 0,0 0 1 0 0,1-1 0 0 0,-1 1-1 0 0,1 0 1 0 0,-1 0 0 0 0,1-1-1 0 0,-1 1 1 0 0,1 0-1 0 0,0-1 1 0 0,0 1 0 0 0,0-1-1 0 0,0 1-20 0 0,4 8 115 0 0,-2 4-67 0 0,-1 4-48 0 0,2-8 5 0 0,0-1 24 0 0,-1 1 43 0 0,0 3 107 0 0,-1-4 19 0 0,0-1 49 0 0,2 0 47 0 0,1-1 44 0 0,-3-5 397 0 0,-3 9 706 0 0,1-1-571 0 0,0-7-553 0 0,0 1-36 0 0,1 0-42 0 0,-1-1-48 0 0,0 0-64 0 0,0 0-50 0 0,0-1-54 0 0,0 0-60 0 0,0 1 427 0 0,0-3-8 0 0,0 0-35 0 0,0 0-130 0 0,0 0-51 0 0,0 0-8 0 0,0 0-12 0 0,0 0-36 0 0,0 0-12 0 0,0-3-2 0 0,-2-10-2 0 0,-11-3-6 0 0,11 14-80 0 0,0 1 0 0 0,1-1 0 0 0,0 0 0 0 0,-1 0 0 0 0,1 0 0 0 0,0 1 0 0 0,0-1 1 0 0,0-2-9 0 0,0 1 2 0 0,0 0 0 0 0,0 0 1 0 0,1 0-1 0 0,-1 0 1 0 0,1 0-1 0 0,0 0 0 0 0,0-3-2 0 0,0 5 1 0 0,0-1-1 0 0,0 0 0 0 0,-1 1 0 0 0,1-1 0 0 0,0 0 0 0 0,0 1 0 0 0,-1-1 0 0 0,1 0 0 0 0,-1 1 0 0 0,0-1 0 0 0,1 1 0 0 0,-1-1 0 0 0,0 1 0 0 0,0-1 0 0 0,-5-11 10 0 0,2-11 30 0 0,4-23-25 0 0,1 29-17 0 0,-1 16 2 0 0,0 1 0 0 0,0-1 0 0 0,0 0 0 0 0,0 1 0 0 0,1-1 0 0 0,-1 0 0 0 0,1 1 0 0 0,-1-1 0 0 0,1 0 0 0 0,-1 1 0 0 0,1-1 0 0 0,0 1 0 0 0,0-1 0 0 0,0 1 0 0 0,0-1 0 0 0,4-6 0 0 0,0-2 0 0 0,-4 7 0 0 0,0 1 0 0 0,0 0 0 0 0,0-1 0 0 0,0 1 0 0 0,1 0 0 0 0,-1 0 0 0 0,1 0 0 0 0,0 0 0 0 0,0 0 0 0 0,-1 0 0 0 0,1 1 0 0 0,-1-1 0 0 0,1-1 0 0 0,-1 1 0 0 0,1 0 0 0 0,-1 0 0 0 0,0 0 0 0 0,0-1 0 0 0,0 1-1 0 0,0-1 1 0 0,-1 1 0 0 0,1 0 0 0 0,-1-1 0 0 0,5-13-23 0 0,6 0-43 0 0,0 4 18 0 0,11-11-11 0 0,-5 14-59 0 0,-4 5 49 0 0,-11 4 55 0 0,1 0-1 0 0,-1-1 1 0 0,0 0 0 0 0,0 1 0 0 0,1-1-1 0 0,-1 0 1 0 0,0 0 0 0 0,0 0 0 0 0,0 0-1 0 0,0-1 1 0 0,0 1 0 0 0,0 0 0 0 0,0-1 0 0 0,0 0 14 0 0,12-8-121 0 0,10-1-107 0 0,-12 6 125 0 0,-2 0 41 0 0,-1-1-16 0 0,5-3-95 0 0,0 8-37 0 0,-2 0 19 0 0,-2-2-64 0 0,1-1-70 0 0,1-1-76 0 0,3 2-268 0 0,1 3-3 0 0</inkml:trace>
  <inkml:trace contextRef="#ctx0" brushRef="#br0" timeOffset="275.69">647 316 10248 0 0,'3'0'230'0'0,"-3"0"-217"0"0,1 0-1 0 0,-1 0 0 0 0,1 0 0 0 0,-1 0 1 0 0,1 0-1 0 0,-1 0 0 0 0,1 0 0 0 0,-1 0 0 0 0,1 0 1 0 0,-1 1-1 0 0,0-1 0 0 0,1 0 0 0 0,-1 0 1 0 0,1 1-1 0 0,-1-1 0 0 0,1 0 0 0 0,-1 1 1 0 0,0-1-1 0 0,1 0 0 0 0,-1 1 0 0 0,0-1 1 0 0,1 0-1 0 0,-1 1 0 0 0,0-1 0 0 0,0 1 1 0 0,1-1-1 0 0,-1 1 0 0 0,0-1 0 0 0,0 1 0 0 0,0-1-12 0 0,3 19 286 0 0,-3-10-196 0 0,1-1-38 0 0,4 3 19 0 0,4 5-43 0 0,3 7-20 0 0,-9-7 72 0 0,-3-10 107 0 0,0 8 172 0 0,0-6-66 0 0,0-3-66 0 0,0 0 65 0 0,0 0 79 0 0,0-1 94 0 0,1-3-286 0 0,1 1 44 0 0,2 2-208 0 0,-2 0 76 0 0,1 0 34 0 0,0 7 224 0 0,-2-3-152 0 0,-1-3-145 0 0,0-1-46 0 0,0 3-85 0 0,0-4-6 0 0,0 1-33 0 0,0 3-179 0 0,0-7-45 0 0,0 0-54 0 0,0 0-49 0 0,0 0-43 0 0,0 0-145 0 0,0 0-42 0 0,0 0-176 0 0,0 0-471 0 0</inkml:trace>
  <inkml:trace contextRef="#ctx0" brushRef="#br0" timeOffset="525.71">584 0 11000 0 0,'0'0'248'0'0,"0"0"34"0"0,0 0 21 0 0,0 0-34 0 0,0 0-202 0 0,3 0-39 0 0,9 0-87 0 0,-1 0 46 0 0,9 0 107 0 0,-15 0-83 0 0,-2 0-38 0 0,0 0-37 0 0,1 0-53 0 0,1 0-63 0 0,0 0-73 0 0,3 0-83 0 0,-7 0 68 0 0,1 0-43 0 0,0 0-37 0 0,-1 0-35 0 0,1 0-113 0 0,0 0-33 0 0,4 0-1173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7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253 269 7848 0 0,'0'0'232'0'0,"-3"0"-14"0"0,0 1-186 0 0,2-1-26 0 0,-24-14 2 0 0,21 13-16 0 0,0-1 35 0 0,-7 1 111 0 0,-20 2 534 0 0,25-1-545 0 0,2 1-55 0 0,-1 1 321 0 0,-2 4-194 0 0,-1-3 50 0 0,5-2-125 0 0,-1 0 0 0 0,0 0 0 0 0,1 0 0 0 0,-1-1 0 0 0,0 0 0 0 0,0 0 0 0 0,0 0-124 0 0,3 0 17 0 0,0 0 0 0 0,1 0 0 0 0,-1 0 0 0 0,0 1 0 0 0,0-1 0 0 0,1 0 0 0 0,-1 0-1 0 0,0 0 1 0 0,1 0 0 0 0,-1 1 0 0 0,0-1 0 0 0,1 0 0 0 0,-1 1 0 0 0,0-1 0 0 0,1 1 0 0 0,-1-1 0 0 0,1 0-17 0 0,-7 10 218 0 0,7-9-201 0 0,-1 0 0 0 0,1 0 0 0 0,-1 1 0 0 0,1-1-1 0 0,-1 0 1 0 0,0 0 0 0 0,0 0 0 0 0,0 0 0 0 0,1 0 0 0 0,-1 0-1 0 0,0-1 1 0 0,0 1 0 0 0,0 0 0 0 0,0 0 0 0 0,-1-1-17 0 0,-3 3 61 0 0,5-3-49 0 0,-1 0 0 0 0,0 0 1 0 0,1 1-1 0 0,-1-1 1 0 0,1 0-1 0 0,-1 1 1 0 0,0-1-1 0 0,1 1 0 0 0,-1-1 1 0 0,1 0-1 0 0,-1 1 1 0 0,1-1-1 0 0,-1 1 1 0 0,1-1-1 0 0,0 1 0 0 0,-1 0 1 0 0,1-1-1 0 0,-1 1 1 0 0,1-1-1 0 0,0 1 1 0 0,0 0-1 0 0,-1 0-12 0 0,-1 4 38 0 0,-9 8 75 0 0,9-11-97 0 0,0-1 0 0 0,1 1 1 0 0,-1 0-1 0 0,1 0 0 0 0,-1 0 1 0 0,1 0-1 0 0,0 0 0 0 0,-1 0 1 0 0,1 2-17 0 0,-5 22 120 0 0,-9 11 32 0 0,10-27-125 0 0,-2 9 17 0 0,5-1 38 0 0,2-13-68 0 0,0 8 80 0 0,0 1 66 0 0,0 31 457 0 0,0-44-610 0 0,1 1-1 0 0,-1 0 1 0 0,0 0-1 0 0,1-1 0 0 0,-1 1 1 0 0,1 0-1 0 0,-1 0 1 0 0,1-1-1 0 0,0 1 1 0 0,-1 0-1 0 0,1-1 0 0 0,0 1 1 0 0,0-1-7 0 0,0 1 2 0 0,0-1-1 0 0,0 1 1 0 0,0-1 0 0 0,0 1-1 0 0,-1 0 1 0 0,1-1 0 0 0,0 1-1 0 0,-1 0 1 0 0,0 0 0 0 0,1-1-1 0 0,-1 1 1 0 0,0 0 0 0 0,0 0-2 0 0,0-1 0 0 0,0 0 0 0 0,0-1 0 0 0,0 1 0 0 0,0 0 0 0 0,0 0 0 0 0,0 0 0 0 0,0 0 0 0 0,1 0 0 0 0,-1-1 0 0 0,0 1 0 0 0,0 0 0 0 0,1 0 0 0 0,-1 0 0 0 0,1 0 0 0 0,15 4 10 0 0,-9-1 5 0 0,-5-3-11 0 0,-1 0-1 0 0,1 0 1 0 0,0 0-1 0 0,-1 0 0 0 0,1-1 1 0 0,0 1-1 0 0,0 0 1 0 0,-1-1-1 0 0,1 1 1 0 0,0-1-1 0 0,0 0 0 0 0,0 0 1 0 0,0 0-1 0 0,-1 0 1 0 0,1 0-1 0 0,0 0 0 0 0,0 0 1 0 0,0 0-1 0 0,1-1-3 0 0,6-4 62 0 0,6-3 96 0 0,9-5 108 0 0,-23 12-250 0 0,0 0 0 0 0,1 1 1 0 0,-1 0-1 0 0,0-1 0 0 0,1 1 1 0 0,-1 0-1 0 0,1 0 0 0 0,-1 0 1 0 0,0 0-1 0 0,2 0-16 0 0,15-3 97 0 0,6-11-33 0 0,-3 2 4 0 0,-15 9-36 0 0,-3 2-18 0 0,0-1 1 0 0,0 1 0 0 0,0 0 0 0 0,-1-1 0 0 0,1 0 0 0 0,-1 1 0 0 0,1-1 0 0 0,-1 0 0 0 0,0 0 0 0 0,0 0 0 0 0,1-1 0 0 0,-2 1 0 0 0,1 0 0 0 0,0-1 0 0 0,0 0-15 0 0,3-7 59 0 0,9-14 58 0 0,-5 2-102 0 0,0-1-14 0 0,7-6-1 0 0,-6 24 0 0 0,-4-8 0 0 0,-5 10-23 0 0,4-3 67 0 0,-4 4-75 0 0,2 0-52 0 0,0-1-104 0 0,-4 7 125 0 0,4 8 60 0 0,2-5 2 0 0,-4-5 0 0 0,0-1 0 0 0,0 1 0 0 0,0-1 0 0 0,0 1 0 0 0,-1-1 0 0 0,1 1 0 0 0,0-1 0 0 0,-1 1 0 0 0,1 0 0 0 0,-1-1 0 0 0,0 1 0 0 0,0 0 0 0 0,1-1 0 0 0,-1 1 0 0 0,-1 1 0 0 0,1 57 0 0 0,1-58-1 0 0,-1 0 1 0 0,0-1 0 0 0,0 1 0 0 0,0-1 0 0 0,1 1 0 0 0,-1 0 0 0 0,1-1 0 0 0,-1 1 0 0 0,1-1 0 0 0,0 1 0 0 0,-1-1 0 0 0,1 1-1 0 0,1 0 1 0 0,-1-1-4 0 0,0 1 0 0 0,0 0 0 0 0,0 0 0 0 0,0-1 0 0 0,-1 1 0 0 0,1 0 0 0 0,0 0 0 0 0,-1 0 0 0 0,1 0 0 0 0,-1 0 0 0 0,0 0 0 0 0,0-1 0 0 0,0 3 4 0 0,-1 4-6 0 0,2 0 2 0 0,12 21 4 0 0,-7-13 0 0 0,4-3-28 0 0,-7-11-120 0 0,-1 2-55 0 0,4 2-122 0 0,-4-5 142 0 0,0 1-78 0 0,-2-2 88 0 0,1 1-33 0 0,0-1-119 0 0,-1 1-49 0 0,1-1-44 0 0,-1 1-39 0 0,0-1-135 0 0,0 0-37 0 0,1 0-164 0 0,-1 0-436 0 0</inkml:trace>
  <inkml:trace contextRef="#ctx0" brushRef="#br0" timeOffset="326.27">742 1 9728 0 0,'0'0'284'0'0,"0"0"1"0"0,0 0-223 0 0,3 0-24 0 0,-3 0-38 0 0,0 0 0 0 0,1 0 1 0 0,-1 0-1 0 0,1 0 0 0 0,-1 0 0 0 0,0 0 0 0 0,1 0 1 0 0,-1 0-1 0 0,1 0 0 0 0,-1 0 0 0 0,0 0 0 0 0,1 0 1 0 0,-1 0-1 0 0,1 1 0 0 0,-1-1 0 0 0,0 0 0 0 0,1 0 1 0 0,-1 0-1 0 0,1 0 0 0 0,-1 1 0 0 0,0-1 0 0 0,0 0 1 0 0,1 1-1 0 0,-1-1 0 0 0,0 0 0 0 0,1 0 0 0 0,-1 1 1 0 0,0-1-1 0 0,0 1 0 0 0,1-1 0 0 0,-1 0 0 0 0,0 1 1 0 0,0-1-1 0 0,0 0 0 0 0,0 1 0 0 0,0-1 0 0 0,1 1 1 0 0,-1-1-1 0 0,0 0 0 0 0,0 1 0 0 0,0-1 0 0 0,0 1 1 0 0,0-1-1 0 0,0 1 0 0 0,0-1 0 0 0,-1 0 0 0 0,1 1 0 0 0,0-1 1 0 0,0 1-1 0 0,0 0 1 0 0,0 0 0 0 0,0-1 0 0 0,0 1 0 0 0,0 0 0 0 0,0 0-1 0 0,0 0 1 0 0,0 0 0 0 0,0-1 0 0 0,0 1 0 0 0,0 0 0 0 0,1 0 0 0 0,-1 0 0 0 0,0-1 0 0 0,1 1 0 0 0,-1 0 0 0 0,1 0 0 0 0,-1-1 0 0 0,0 1 0 0 0,1 0-1 0 0,6 4 52 0 0,-7-5-48 0 0,1 0 1 0 0,-1 0-1 0 0,1 0 1 0 0,-1 1 0 0 0,0-1-1 0 0,1 0 1 0 0,-1 1-1 0 0,1-1 1 0 0,-1 0 0 0 0,0 1-1 0 0,1-1 1 0 0,-1 1-1 0 0,0-1 1 0 0,0 0 0 0 0,1 1-1 0 0,-1-1 1 0 0,0 1-1 0 0,0-1 1 0 0,0 1 0 0 0,1-1-1 0 0,-1 1 1 0 0,0-1-1 0 0,0 1 1 0 0,0-1 0 0 0,0 1-1 0 0,0-1 1 0 0,0 1-1 0 0,0-1 1 0 0,0 1-1 0 0,0-1 1 0 0,0 1 0 0 0,-1-1-5 0 0,3 16 95 0 0,-1-14-80 0 0,0 1-1 0 0,0-1 1 0 0,0 1-1 0 0,0-1 1 0 0,0 0-1 0 0,1 1 1 0 0,-1-1-1 0 0,1 0 0 0 0,-1 0-14 0 0,7 10 150 0 0,-4-5-23 0 0,-1 1 45 0 0,2 16 211 0 0,-4-2-84 0 0,-2-15-187 0 0,2-1-1 0 0,-1 0 0 0 0,1 1 0 0 0,0 3-111 0 0,0-7 51 0 0,0 0 1 0 0,0 0-1 0 0,0 0 1 0 0,1 0-1 0 0,-1-1 1 0 0,1 1-1 0 0,0 0-51 0 0,4 7 140 0 0,7 10 108 0 0,3 9-9 0 0,-13-24-188 0 0,-1 0 0 0 0,-1 0 1 0 0,1 1-1 0 0,0 4-51 0 0,0 13 188 0 0,-2-16-113 0 0,1 0 0 0 0,0 0 0 0 0,0-1 0 0 0,1 1 0 0 0,0 0 0 0 0,0-1-75 0 0,2 11 161 0 0,2 14 159 0 0,-2-14-160 0 0,-2-11-97 0 0,0 1 1 0 0,0-1 0 0 0,-1 1 0 0 0,0 0-1 0 0,-1-1 1 0 0,1 1-64 0 0,-1 43 413 0 0,0-3-47 0 0,0-2-57 0 0,0 0-68 0 0,0-42-167 0 0,-3-3 4 0 0,1 0-193 0 0,1 0 86 0 0,-1 0 66 0 0,-3 0 138 0 0,3 0-149 0 0,0 0-41 0 0,0 0-41 0 0,1 0-50 0 0,-1 0-60 0 0,0 0 6 0 0,1 0-39 0 0,0 0-42 0 0,-1 0-46 0 0,1 0-49 0 0,-1 0-52 0 0,0 0-57 0 0,0 0-59 0 0,-11 0-550 0 0</inkml:trace>
  <inkml:trace contextRef="#ctx0" brushRef="#br0" timeOffset="720.17">600 301 7312 0 0,'0'0'165'0'0,"0"0"22"0"0,0 0 9 0 0,3 0-20 0 0,7 0-79 0 0,-4 0 154 0 0,-1 0-54 0 0,0 1-46 0 0,-1 0-40 0 0,5 2 40 0 0,3 3-41 0 0,-3-1 34 0 0,8 1 57 0 0,-5-6-40 0 0,-3-6-44 0 0,-2-5-46 0 0,-4 5 11 0 0,0 1-33 0 0,4-1-11 0 0,-2 2-7 0 0,-3 2-18 0 0,0 1-1 0 0,0-1 0 0 0,0 1 0 0 0,0-1 0 0 0,0 1 1 0 0,1 0-1 0 0,-1 0 0 0 0,0 0 0 0 0,1 0 0 0 0,-1 0 1 0 0,1 1-1 0 0,-1-1 0 0 0,1 1 0 0 0,-1-1 0 0 0,1 1 1 0 0,-1 0-1 0 0,1 0 0 0 0,-1 0 0 0 0,2 1-12 0 0,1-1 37 0 0,1-1-1 0 0,-1 1 0 0 0,1-1 1 0 0,3 0-37 0 0,23-10 152 0 0,-1 6-26 0 0,-3-2-102 0 0,52-12-34 0 0,-46 16-29 0 0,-29 3 34 0 0,1 0-1 0 0,-1 0 1 0 0,1-1 0 0 0,4-1 5 0 0,6-2 6 0 0,-9 2 2 0 0,-1 0 0 0 0,1 0-1 0 0,-1 1 1 0 0,1 0 0 0 0,0 1 0 0 0,0-1-8 0 0,13-1 8 0 0,-1-4-60 0 0,-14 5 21 0 0,1-1-1 0 0,-1 1 1 0 0,0-1 0 0 0,1 2-1 0 0,-1-1 1 0 0,3 0 31 0 0,23 1-157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6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11376 0 0,'0'0'256'0'0,"0"0"34"0"0,0 0 21 0 0,0 0-35 0 0,0 0-208 0 0,0-3-40 0 0,0-7 3 0 0,0 7 70 0 0,3 6 26 0 0,3 5-69 0 0,0 2 59 0 0,-3-5-27 0 0,-1 0 0 0 0,1 1 0 0 0,-1-1 0 0 0,-1 1 1 0 0,1-1-1 0 0,-1 1 0 0 0,0 0 0 0 0,0-1 0 0 0,0 1-90 0 0,-1 4 186 0 0,1-3-42 0 0,1 1-15 0 0,2 2 10 0 0,2 5 43 0 0,-3 8 40 0 0,-3-1-59 0 0,2 10 44 0 0,8 4 67 0 0,-4 9-17 0 0,4 2-62 0 0,-4 1-31 0 0,-2-24-84 0 0,-1-9 0 0 0,0 1 0 0 0,-2 0-1 0 0,1 7-79 0 0,-2 69 320 0 0,2-58-175 0 0,4-9-46 0 0,-4-16-67 0 0,0 0 0 0 0,-1 0 0 0 0,0-1 0 0 0,0 1 0 0 0,-1 1-32 0 0,0 5 35 0 0,0-8-19 0 0,0-1 0 0 0,0 1 1 0 0,0-1-1 0 0,1 1 0 0 0,0-1 0 0 0,0 1-16 0 0,5 8 48 0 0,-5-12-30 0 0,0 1 0 0 0,1-1 0 0 0,-2 0 1 0 0,1 1-1 0 0,0-1 0 0 0,0 1 0 0 0,-1-1 0 0 0,0 1 0 0 0,0 0-18 0 0,1 8 62 0 0,-1 9 57 0 0,-3-7 17 0 0,-4-5-53 0 0,3-5-66 0 0,2-2-50 0 0,1-1-86 0 0,1-1-143 0 0,0-1-258 0 0,0-1 63 0 0,0 1 53 0 0,0 0 45 0 0,0 0-21 0 0,0 0 41 0 0,0-2-566 0 0,0 1 480 0 0,0 1-57 0 0,0-1 111 0 0,0 1-50 0 0,0-5-1666 0 0,0-4-1184 0 0</inkml:trace>
  <inkml:trace contextRef="#ctx0" brushRef="#br0" timeOffset="515.42">110 1 9728 0 0,'0'0'222'0'0,"0"2"30"0"0,1 0-221 0 0,-1-1-1 0 0,0 1 1 0 0,0-1-1 0 0,0 1 1 0 0,1-1-1 0 0,-1 0 1 0 0,1 1-1 0 0,-1-1 1 0 0,1 0-1 0 0,0 0 1 0 0,-1 1-1 0 0,1-1 1 0 0,0 0-1 0 0,0 0 1 0 0,0 0-31 0 0,2 3 61 0 0,1 0-38 0 0,15 14 14 0 0,4 4 114 0 0,-2 4 123 0 0,-16-19-148 0 0,4 7 147 0 0,13 21 468 0 0,-16-25-550 0 0,0 0-43 0 0,11 18 219 0 0,10 5 51 0 0,-15-21-207 0 0,-5-1-41 0 0,-1 1-5 0 0,-1 5 33 0 0,5 15 72 0 0,11 7-34 0 0,0-2 44 0 0,-9-17-117 0 0,1-2-37 0 0,7 10 14 0 0,0 16 32 0 0,-16-33-115 0 0,0 0 0 0 0,1-1-1 0 0,1 1 1 0 0,0-1 0 0 0,1 1-57 0 0,5 4 50 0 0,-5-6-20 0 0,0 0 0 0 0,0 1 0 0 0,-1 0 1 0 0,0 0-31 0 0,23 39 125 0 0,-16-29-101 0 0,-8-13-29 0 0,0 0 5 0 0,1 0 0 0 0,0 0 0 0 0,0-1 0 0 0,5 4 0 0 0,3 3 12 0 0,1 0 36 0 0,-2-7-23 0 0,-8 0 13 0 0,-5-5-37 0 0,1-1 1 0 0,-1 1-1 0 0,0-1 1 0 0,0 0-1 0 0,0 1 1 0 0,1-1-1 0 0,-1 0 1 0 0,0 1-1 0 0,0-1 1 0 0,1 0-1 0 0,-1 1 1 0 0,0-1-1 0 0,1 0 0 0 0,-1 0 1 0 0,0 1-1 0 0,1-1 1 0 0,-1 0-1 0 0,1 0 1 0 0,-1 0-1 0 0,0 0 1 0 0,1 1-1 0 0,-1-1 1 0 0,1 0-1 0 0,-1 0 1 0 0,0 0-1 0 0,1 0 1 0 0,-1 0-1 0 0,1 0 1 0 0,-1 0-1 0 0,1 0 1 0 0,-1 0-2 0 0,3 0 83 0 0,1 1 23 0 0,5-2-79 0 0,-6 1-5 0 0,-2 0-16 0 0,0 0-1 0 0,0 0 1 0 0,0 0-1 0 0,0 0 0 0 0,1 0 1 0 0,-1 0-1 0 0,0-1 1 0 0,0 1-1 0 0,0 0 0 0 0,0-1 1 0 0,0 1-1 0 0,0 0 0 0 0,0-1 1 0 0,0 0-1 0 0,0 1 1 0 0,0-1-1 0 0,0 1 0 0 0,0-1 1 0 0,0 0-1 0 0,0 0 1 0 0,0 0-1 0 0,-1 1 0 0 0,1-1 1 0 0,0 0-1 0 0,-1 0 0 0 0,1 0 1 0 0,0 0-6 0 0,0-3 21 0 0,0 1-1 0 0,0-1 1 0 0,-1 1 0 0 0,1-1 0 0 0,-1 1 0 0 0,0-1 0 0 0,0 1-1 0 0,0-3-20 0 0,0 5 6 0 0,0-1 0 0 0,1 1 0 0 0,-1-1 0 0 0,0 0 0 0 0,0 1 0 0 0,1-1 0 0 0,-1 1 0 0 0,1-1 0 0 0,0 1-1 0 0,-1-1 1 0 0,1 1 0 0 0,0 0 0 0 0,0-1-6 0 0,5-11 17 0 0,-5 8-4 0 0,0-1 0 0 0,0 1 1 0 0,-1-1-1 0 0,0 0 0 0 0,0-3-13 0 0,0 4 14 0 0,0-1-1 0 0,0 1 0 0 0,0-1 1 0 0,1 1-1 0 0,1-4-13 0 0,3-7 7 0 0,-3 13-19 0 0,-1 0 1 0 0,0-1 0 0 0,0 1 0 0 0,0 0-1 0 0,0-1 1 0 0,-1 1 0 0 0,0-1 0 0 0,1 0-1 0 0,-1 1 12 0 0,-1-33-103 0 0,-1 22 51 0 0,2 0 0 0 0,0 0 0 0 0,1 0 0 0 0,0 0-1 0 0,2-7 53 0 0,8-10-96 0 0,-6-1 6 0 0,6 1 21 0 0,-9 17 42 0 0,-1 12 20 0 0,-1 0 1 0 0,0-1-1 0 0,1 1 0 0 0,0 0 0 0 0,-1 0 0 0 0,1-1 1 0 0,0 1-1 0 0,0 0 0 0 0,0 0 0 0 0,0 0 1 0 0,1 0-1 0 0,-1 0 0 0 0,1 0 0 0 0,-1 1 0 0 0,1-2 7 0 0,0 2-4 0 0,-1-1-1 0 0,1 0 0 0 0,-1 0 1 0 0,0 0-1 0 0,1 0 0 0 0,-1 0 1 0 0,0 0-1 0 0,0 0 0 0 0,0-1 1 0 0,-1 1-1 0 0,1 0 0 0 0,-1 0 1 0 0,1-1-1 0 0,-1 1 5 0 0,3-11-14 0 0,-2 11 6 0 0,0 0 0 0 0,0 0 0 0 0,0 0 0 0 0,0 1 0 0 0,0-1 0 0 0,1 0 0 0 0,-1 1 0 0 0,0-1 0 0 0,1 1 0 0 0,0-1 8 0 0,13-11-80 0 0,-12 12 72 0 0,0 0 1 0 0,0 1 0 0 0,0-1 0 0 0,0 1 0 0 0,0 0 0 0 0,0-1 0 0 0,0 1-1 0 0,0 0 1 0 0,0 1 0 0 0,0-1 0 0 0,0 1 0 0 0,-1-1 0 0 0,1 1 0 0 0,1 0 7 0 0,1 10-48 0 0,8-6 20 0 0,7 11-43 0 0,-11-3 62 0 0,3 8-24 0 0,1 0 0 0 0,8 8 33 0 0,-1-1 14 0 0,-1 2 54 0 0,0 1 11 0 0,35 45 207 0 0,-50-69-262 0 0,0-1 1 0 0,0 1-1 0 0,-1-1 0 0 0,1 1 1 0 0,-2 0-1 0 0,1 0 0 0 0,-1 2-24 0 0,1-2 24 0 0,-1 0 0 0 0,1 0 0 0 0,0 0 0 0 0,0 0 0 0 0,1-1 0 0 0,0 1 0 0 0,1 0-24 0 0,7 8 53 0 0,-5-6-10 0 0,0 0 0 0 0,0 1 0 0 0,-1 0-1 0 0,-1 0-42 0 0,34 63 268 0 0,1-7 64 0 0,-27-44-179 0 0,-11-18-109 0 0,0 0 0 0 0,0 0 0 0 0,1 0 0 0 0,0 0 0 0 0,0 0-1 0 0,1 0-43 0 0,9 12 144 0 0,-8-3 0 0 0,6-7-24 0 0,-11-6-238 0 0,0 0 38 0 0,1 1 18 0 0,-1-1 89 0 0,0 1 52 0 0,1 1 298 0 0,-1-1-283 0 0,0 0-88 0 0,0-1-39 0 0,0 1-45 0 0,0-1-53 0 0,0 1-36 0 0,0-1-54 0 0,0 0-57 0 0,0 1-64 0 0,0-1-69 0 0,0 0-73 0 0,0 1-79 0 0,0-1-83 0 0,0-1 251 0 0,0 0-51 0 0,0 0-46 0 0,0 0-40 0 0,0-1-151 0 0,0 0-40 0 0,0 0-182 0 0,0-1-495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1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143 633 6776 0 0,'-13'13'198'0'0,"5"-9"-59"0"0,0-5-64 0 0,6 1-63 0 0,-7 0 3 0 0,5 0 40 0 0,1 0 60 0 0,0 3 130 0 0,-10 7 214 0 0,8-7-334 0 0,5-3-94 0 0,-1 0 0 0 0,0 0 0 0 0,1 1 1 0 0,-1-1-1 0 0,1 0 0 0 0,-1 1 0 0 0,0-1 0 0 0,1 0 0 0 0,-1 1 0 0 0,1-1 0 0 0,-1 1 0 0 0,1-1 0 0 0,-1 1 0 0 0,1-1 0 0 0,-1 1 1 0 0,1 0-1 0 0,0-1 0 0 0,-1 1 0 0 0,1-1 0 0 0,0 1 0 0 0,0 0 0 0 0,-1 0-31 0 0,-1 4 118 0 0,1-4-86 0 0,0 0 0 0 0,1 0 1 0 0,-1 0-1 0 0,0 0 0 0 0,0 0 1 0 0,0 0-1 0 0,0 0 0 0 0,0 0 1 0 0,0 0-1 0 0,0 0 0 0 0,0 0 1 0 0,-1 0-33 0 0,-8 4 230 0 0,6 1-78 0 0,3 5 35 0 0,2-3-76 0 0,-1-2-8 0 0,-2 0 11 0 0,-1 2 35 0 0,-8 5 95 0 0,10-11-211 0 0,-1-1 0 0 0,0 1 0 0 0,1 0 0 0 0,-1 0 0 0 0,1 0 0 0 0,-1 0-1 0 0,1 0 1 0 0,0 0 0 0 0,-1 2-33 0 0,-1 10 140 0 0,3 30 285 0 0,0-26-319 0 0,0-3-26 0 0,0-8-40 0 0,0-1 1 0 0,0 0-1 0 0,0 1 1 0 0,1-1-1 0 0,0 1 1 0 0,0 0-41 0 0,10 14 133 0 0,-6 5-94 0 0,5-5 9 0 0,-6-9-40 0 0,-3-8-6 0 0,0-1 0 0 0,0 1 0 0 0,0-1-1 0 0,1 1 1 0 0,-1-1 0 0 0,1 0 0 0 0,1 2-2 0 0,0-2 6 0 0,-1 0 0 0 0,0-1 1 0 0,1 1-1 0 0,-1-1 0 0 0,1 0 1 0 0,0 0-1 0 0,0 0-6 0 0,19 8 13 0 0,1-1-15 0 0,-15-4 12 0 0,2 0 32 0 0,6-2 34 0 0,5-2 23 0 0,-11-1-44 0 0,0 0 1 0 0,0 0-1 0 0,0-1 0 0 0,4-1-55 0 0,4-3 110 0 0,-1-4 38 0 0,-13 7-114 0 0,0 0 1 0 0,-1 0-1 0 0,1 0 0 0 0,0 0 0 0 0,0 1 1 0 0,2-1-35 0 0,4 0 65 0 0,-8 2-47 0 0,0 0 0 0 0,0-1 0 0 0,1 1-1 0 0,-1-1 1 0 0,0 0 0 0 0,0 1 0 0 0,-1-1 0 0 0,2-1-18 0 0,18-21 200 0 0,0 7-66 0 0,3-3 58 0 0,-16 12-117 0 0,-5 4-38 0 0,0 0 0 0 0,1 0 0 0 0,-1-1 0 0 0,0 1 0 0 0,-1-1 1 0 0,1 0-38 0 0,8-22 167 0 0,-9 22-148 0 0,-1 0 1 0 0,0 0-1 0 0,0 0 1 0 0,0 0 0 0 0,0 0-1 0 0,-1 0 1 0 0,0-3-20 0 0,0 6 8 0 0,0-1 1 0 0,0 0-1 0 0,0 1 1 0 0,0-1-1 0 0,0 0 1 0 0,0 1-1 0 0,-1-1 1 0 0,1 1 0 0 0,-1-1-1 0 0,1 1 1 0 0,-1-1-1 0 0,0 1 1 0 0,0-1-1 0 0,0 1 1 0 0,1-1-1 0 0,-1 1 1 0 0,-1-1-9 0 0,-4-6 29 0 0,-7-10 64 0 0,-1 0 0 0 0,-1 0-93 0 0,-7-5 32 0 0,20 21-32 0 0,0 0 0 0 0,0 1 1 0 0,0-1-1 0 0,-1 0 1 0 0,1 1-1 0 0,-1-1 0 0 0,1 1 1 0 0,-1 0-1 0 0,0 0 1 0 0,0 0-1 0 0,1 0 1 0 0,-2 1-1 0 0,0-2 4 0 0,-1 1 1 0 0,1 0-1 0 0,0-1 1 0 0,0 0-1 0 0,0 0 1 0 0,-3-2-5 0 0,-11-5-51 0 0,-2 5-45 0 0,0-2-31 0 0,-1-4-55 0 0,-5 5-34 0 0,22 3 97 0 0,2 1 56 0 0,-1 0 41 0 0,-1-2 39 0 0,0 1-23 0 0,2 1-60 0 0,-1 0-53 0 0,0 0-75 0 0,1 0-38 0 0,-1 1-75 0 0,0-1-84 0 0,-1 1-95 0 0,3 0 177 0 0,0 0-44 0 0,0 0-38 0 0,0 0-35 0 0,-1 0-123 0 0,0 0-34 0 0,-3 0-1282 0 0</inkml:trace>
  <inkml:trace contextRef="#ctx0" brushRef="#br0" timeOffset="468.12">1090 113 6056 0 0,'-4'-4'51'0'0,"3"2"-44"0"0,-1 1 5 0 0,-2-4 59 0 0,-4-2 57 0 0,-5-6 87 0 0,9 9-124 0 0,-1 1 45 0 0,-2-2 134 0 0,0 1 51 0 0,-8-4 363 0 0,6 1-318 0 0,-1-2 56 0 0,3 5-112 0 0,1 1-23 0 0,0 3 36 0 0,1-3 319 0 0,-2-2-283 0 0,-9-5 327 0 0,8 6-425 0 0,1 0-55 0 0,0 1-89 0 0,7 3-116 0 0,-3-1 64 0 0,1 0-1 0 0,-1 0 0 0 0,0 1 1 0 0,0-1-1 0 0,0 1 0 0 0,0 0 1 0 0,0 0-1 0 0,0 0 1 0 0,0 0-1 0 0,-2 1-64 0 0,-11-1 236 0 0,-7 0 4 0 0,22 0-231 0 0,1 0-1 0 0,0 0 1 0 0,-1 0 0 0 0,1 0-1 0 0,0 0 1 0 0,-1 0 0 0 0,1 0-1 0 0,0 0 1 0 0,-1 0-1 0 0,1 0 1 0 0,0 0 0 0 0,-1 0-1 0 0,1 0 1 0 0,0 0-1 0 0,0 1 1 0 0,-1-1 0 0 0,1 0-1 0 0,0 0 1 0 0,-1 0 0 0 0,1 0-1 0 0,0 1 1 0 0,0-1-1 0 0,-1 0 1 0 0,1 0 0 0 0,0 1-1 0 0,0-1-8 0 0,-1 1 23 0 0,-1 0 0 0 0,1 0-1 0 0,0 0 1 0 0,0 1 0 0 0,-1-2 0 0 0,1 1-1 0 0,-1 0 1 0 0,1 0 0 0 0,-1 0 0 0 0,1-1-1 0 0,-1 1 1 0 0,1-1 0 0 0,-1 1 0 0 0,0-1-1 0 0,1 1 1 0 0,-1-1 0 0 0,0 0 0 0 0,0 0-23 0 0,0 0 5 0 0,0 0-1 0 0,0 0 1 0 0,0 1 0 0 0,0-1 0 0 0,0 1 0 0 0,0-1 0 0 0,1 1 0 0 0,-1 0 0 0 0,0-1 0 0 0,0 1 0 0 0,1 0 0 0 0,-1 0 0 0 0,0 0 0 0 0,1 1 0 0 0,-1-1 0 0 0,1 0 0 0 0,-1 0 0 0 0,1 1 0 0 0,0-1 0 0 0,0 1 0 0 0,-1 0-5 0 0,-2 5 15 0 0,0-1 1 0 0,0 2 0 0 0,0-1 0 0 0,-1 5-16 0 0,-3 7 9 0 0,-2-1-9 0 0,4 9 0 0 0,1-12 0 0 0,3-12 0 0 0,1 0 0 0 0,0 1 0 0 0,0-1 0 0 0,0 1 0 0 0,0-1 0 0 0,1 1 0 0 0,-1-1 0 0 0,1 1 0 0 0,0 0 0 0 0,0 201 136 0 0,0-196-130 0 0,1-1 0 0 0,0 1 0 0 0,0 0 0 0 0,1 0 1 0 0,1 1-7 0 0,-1-1 6 0 0,0 0 1 0 0,0 1-1 0 0,-1 0 1 0 0,0-1 0 0 0,-1 3-7 0 0,3 25 11 0 0,-2-31 4 0 0,0 0-1 0 0,1 0 1 0 0,0 0-1 0 0,0-1 1 0 0,3 5-15 0 0,0 4 27 0 0,1 0 0 0 0,-2 0 0 0 0,0 0 0 0 0,0 1 1 0 0,-1 2-28 0 0,5 21 92 0 0,2-6-39 0 0,-4-3-26 0 0,4-8 50 0 0,-5 5 4 0 0,2-13-32 0 0,-6-12-42 0 0,0 1 1 0 0,-1-1-1 0 0,1 1 1 0 0,0-1-1 0 0,-1 1 0 0 0,1-1 1 0 0,-1 1-1 0 0,1-1 1 0 0,-1 1-1 0 0,0-1 1 0 0,0 1-1 0 0,1 0 1 0 0,-1-1-8 0 0,0 11 42 0 0,0 26 171 0 0,0-25-151 0 0,-1-7-86 0 0,1-3-87 0 0,-1 0-87 0 0,1-2 53 0 0,-1-1-37 0 0,0 1-39 0 0,0 0-37 0 0,-1-1-356 0 0,0 1 80 0 0,0-1-51 0 0,-1 0-696 0 0,1 0-555 0 0,2 0-1052 0 0</inkml:trace>
  <inkml:trace contextRef="#ctx0" brushRef="#br0" timeOffset="688.09">648 554 8568 0 0,'0'0'249'0'0,"3"-2"-1"0"0,6-5-177 0 0,2 0-41 0 0,28-6-26 0 0,-25 8 31 0 0,8-5 157 0 0,6 4 59 0 0,7-4 6 0 0,-15 7-134 0 0,7-2 89 0 0,2-6 94 0 0,1 1 22 0 0,-18 7-214 0 0,1 2-53 0 0,0-1-109 0 0,-7 2-19 0 0,0-1-33 0 0,0 1-37 0 0,0-1-40 0 0,-1 0-52 0 0,1 0-43 0 0,-1 0-40 0 0,0 0-34 0 0,1-1-107 0 0,0 1-35 0 0,11-5-1092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10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 11256 0 0,'0'0'256'0'0,"-3"0"34"0"0,-7 0 21 0 0,7 0-35 0 0,3 0-208 0 0,0 2-40 0 0,0 40 89 0 0,0-34-33 0 0,0 3 78 0 0,0 7 104 0 0,0 19 120 0 0,0 2-92 0 0,0 1-74 0 0,0-1-60 0 0,0-27-107 0 0,1 0 1 0 0,1-1-1 0 0,0 1 0 0 0,0 1-53 0 0,1 0 63 0 0,0 1-1 0 0,-2 0 0 0 0,0 0 1 0 0,0 3-63 0 0,-2 4 47 0 0,0 18 38 0 0,5-7 10 0 0,-1-20-63 0 0,1 5 20 0 0,-2 0 1 0 0,1-1 0 0 0,-1 14-53 0 0,-2 43 83 0 0,0 1 83 0 0,0 8 86 0 0,0 110 406 0 0,0-124-466 0 0,-1-66-187 0 0,1 0 1 0 0,0 0-1 0 0,0 0 1 0 0,-1 0-1 0 0,1 0 1 0 0,-1 0-1 0 0,0 0 1 0 0,1-1-1 0 0,-1 1 1 0 0,0 0-1 0 0,0 0 0 0 0,-1 0-5 0 0,1-1 9 0 0,0 1 0 0 0,0-1 0 0 0,1 1-1 0 0,-1-1 1 0 0,0 1 0 0 0,1-1 0 0 0,-1 1-1 0 0,1-1 1 0 0,-1 1 0 0 0,1-1 0 0 0,0 1-1 0 0,0 0-7 0 0,-3 3 52 0 0,-7 5-27 0 0,7-7-13 0 0,3-3-87 0 0,0-3-307 0 0,0 1 62 0 0,0 0 55 0 0,-1 0 46 0 0,0 0 19 0 0,0 1 36 0 0,-7-3-468 0 0,3 4 308 0 0,-11 0-637 0 0</inkml:trace>
  <inkml:trace contextRef="#ctx0" brushRef="#br0" timeOffset="269.69">1 569 11000 0 0,'0'0'248'0'0,"0"0"34"0"0,0 0 21 0 0,3 0-34 0 0,5-2-188 0 0,1-3-59 0 0,5-1-19 0 0,7 0-4 0 0,-13 4 6 0 0,-1 0 0 0 0,1 0 1 0 0,-1-1-1 0 0,3-1-5 0 0,47-20 172 0 0,-38 17-115 0 0,19-5 80 0 0,-4 5-36 0 0,-18 4-49 0 0,-1 0-1 0 0,11-4-51 0 0,-15 3 4 0 0,17-6 71 0 0,-9 3-97 0 0,-10 4-44 0 0,0 0-51 0 0,4-1-141 0 0,-7 2 79 0 0,0 0-38 0 0,4-1-239 0 0,-5 2 180 0 0,0 0-34 0 0,0-1-37 0 0,1 1-39 0 0,-1 0-40 0 0,0 0-42 0 0,14-1-1087 0 0,9 2-895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59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0 568 5584 0 0,'0'0'165'0'0,"3"0"-10"0"0,7 0-75 0 0,-8 0-2 0 0,-1 0 89 0 0,1 0 148 0 0,0 0-358 0 0,0 0 91 0 0,1 0 77 0 0,1 0 62 0 0,1 0 129 0 0,10 0 738 0 0,-10 0-652 0 0,-1 0-135 0 0,-3 0-178 0 0,0 0-37 0 0,5-3 553 0 0,-6 3-605 0 0,4-4 192 0 0,5-2 50 0 0,4 1 115 0 0,-8-6-18 0 0,6 6-29 0 0,-6-6-106 0 0,8 6-48 0 0,-7 1-102 0 0,13-14 178 0 0,-15 11-215 0 0,1-6 36 0 0,2 9-37 0 0,-7 3-14 0 0,1 1-1 0 0,-1 0 1 0 0,1 0-1 0 0,-1-1 1 0 0,1 1 0 0 0,-1 0-1 0 0,0-1 1 0 0,1 1-1 0 0,-1 0 1 0 0,0-1 0 0 0,1 1-1 0 0,-1 0 1 0 0,0-1-1 0 0,1 1 1 0 0,-1-1-1 0 0,0 1 1 0 0,0-1 0 0 0,0 1-1 0 0,1-1 1 0 0,-1 1-1 0 0,0-1 1 0 0,0 1 0 0 0,0-1-1 0 0,0 1 1 0 0,0-1-1 0 0,0 1 1 0 0,0-1 0 0 0,0 1-1 0 0,0-1 1 0 0,0 1-1 0 0,0-1 1 0 0,0 1-2 0 0,-1-1 0 0 0,1 1 1 0 0,0-1-1 0 0,0 1 0 0 0,0-1 1 0 0,0 1-1 0 0,0-1 0 0 0,0 1 1 0 0,0 0-1 0 0,0-1 0 0 0,0 1 1 0 0,0-1-1 0 0,0 1 0 0 0,0-1 1 0 0,0 1-1 0 0,0-1 0 0 0,0 1 1 0 0,1 0-1 0 0,-1-1 0 0 0,0 1 1 0 0,0-1-1 0 0,0 1 0 0 0,1 0 1 0 0,-1-1-1 0 0,0 1 0 0 0,1 0 1 0 0,-1-1-1 0 0,0 1 0 0 0,1 0 1 0 0,-1-1-1 0 0,0 1 1 0 0,1 0-1 0 0,-1 0 0 0 0,0-1 1 0 0,1 1-1 0 0,0 0 0 0 0,-1 0 1 0 0,0 0-1 0 0,1-1 1 0 0,-1 1 0 0 0,0 0 0 0 0,1 0-1 0 0,-1 0 1 0 0,1 0 0 0 0,-1-1 0 0 0,0 1-1 0 0,1 0 1 0 0,-1-1 0 0 0,0 1 0 0 0,0 0-1 0 0,1 0 1 0 0,-1-1 0 0 0,0 1 0 0 0,0 0-1 0 0,1-1 1 0 0,-1 1 0 0 0,0-1 0 0 0,0 1-1 0 0,1-3 8 0 0,0-1-1 0 0,-1 1 1 0 0,1 0 0 0 0,-1-1 0 0 0,0 1 0 0 0,0 0 0 0 0,0-2-8 0 0,2-8 0 0 0,-3-3-1 0 0,-13-18 14 0 0,9 21 35 0 0,-6 8-36 0 0,6-6-12 0 0,4 11-2 0 0,1-1 1 0 0,-1 1 0 0 0,0 0 0 0 0,0-1 0 0 0,0 1 0 0 0,1 0 0 0 0,-1 0-1 0 0,0 0 1 0 0,0-1 0 0 0,0 1 0 0 0,0 0 0 0 0,1 0 0 0 0,-1 0 0 0 0,-1 1 1 0 0,2-2-3 0 0,-1 1 1 0 0,1 0 0 0 0,-1 0-1 0 0,1 0 1 0 0,-1 0-1 0 0,1 0 1 0 0,-1 0 0 0 0,1 0-1 0 0,-1 0 1 0 0,1 0 0 0 0,-1 0-1 0 0,1 0 1 0 0,-1 1 0 0 0,1-1-1 0 0,-1 0 1 0 0,1 0-1 0 0,-1 0 1 0 0,1 1 0 0 0,-1-1-1 0 0,1 0 1 0 0,0 0 0 0 0,-1 1-1 0 0,1-1 1 0 0,-1 0 0 0 0,1 1-1 0 0,0-1 1 0 0,-1 1-1 0 0,1-1 1 0 0,0 0 0 0 0,0 1-1 0 0,-1-1 1 0 0,1 1 2 0 0,-4 6-4 0 0,-7-2 4 0 0,6 5-12 0 0,1-7-6 0 0,-3 2-12 0 0,4 6 18 0 0,3-10 10 0 0,0 0 0 0 0,0 0 0 0 0,-1-1 0 0 0,1 1 0 0 0,0 0 0 0 0,0 0 0 0 0,-1 0 0 0 0,1 0 0 0 0,-1 0 0 0 0,1-1 0 0 0,-1 1-1 0 0,1 0 1 0 0,-1 0 0 0 0,0-1 0 0 0,1 1 0 0 0,-1 0 0 0 0,0-1 0 0 0,1 1 0 0 0,-1-1 0 0 0,0 1 0 0 0,0-1 0 0 0,0 1 0 0 0,1-1-1 0 0,-1 1 1 0 0,0-1 0 0 0,0 0 2 0 0,0 1-3 0 0,-1 0 0 0 0,1 1 0 0 0,0-1 1 0 0,-1 0-1 0 0,1 0 0 0 0,0 1 0 0 0,0-1 0 0 0,0 1 0 0 0,0-1 0 0 0,1 1 0 0 0,-1-1 0 0 0,0 1 0 0 0,1 0 0 0 0,-1-1 0 0 0,1 1 0 0 0,-1 0 0 0 0,1-1 0 0 0,0 1 0 0 0,0 0 0 0 0,0 0 0 0 0,0-1 0 0 0,0 1 1 0 0,0 0-1 0 0,0 0 3 0 0,-3 17-4 0 0,-12 18 4 0 0,10-27 0 0 0,4-7 0 0 0,-1 0 0 0 0,1 0 0 0 0,0 0 0 0 0,0 1 0 0 0,0-1 0 0 0,1 0 0 0 0,-1 0 0 0 0,1 0 0 0 0,0 1 0 0 0,0 1 0 0 0,0 69 0 0 0,0-27 0 0 0,0-44 0 0 0,0 1 0 0 0,0-1 0 0 0,0 0 0 0 0,1 0 0 0 0,0 1 0 0 0,-1-1 0 0 0,1 0 0 0 0,1 0 0 0 0,-1 0 0 0 0,1 2 0 0 0,3 6 0 0 0,-4-8 5 0 0,0 1 1 0 0,1 0-1 0 0,-1-1 1 0 0,1 1 0 0 0,0-1-1 0 0,0 0 1 0 0,0 0-1 0 0,0 1 1 0 0,1-1-1 0 0,-1-1 1 0 0,1 1 0 0 0,2 2-6 0 0,1 1-3 0 0,-3-2 3 0 0,1 0 0 0 0,-1 0 0 0 0,0 0 0 0 0,0 1 0 0 0,0 2 0 0 0,-1-5 4 0 0,-1 1 0 0 0,1 0 0 0 0,-1-1 0 0 0,1 1 0 0 0,0-1 0 0 0,0 1 0 0 0,0-1 0 0 0,0 0 1 0 0,0 0-1 0 0,0 0 0 0 0,1 0 0 0 0,-1 0 0 0 0,1 0-4 0 0,8 3 11 0 0,-9-4-11 0 0,0 0 0 0 0,0 0 0 0 0,1 0 0 0 0,-1 0 0 0 0,0 1 0 0 0,0-1 0 0 0,0 1 0 0 0,0-1 0 0 0,0 1 0 0 0,0 0 1 0 0,0 0 1 0 0,0-1 0 0 0,0 1-1 0 0,0-1 1 0 0,0 0 0 0 0,1 1-1 0 0,-1-1 1 0 0,1 0 0 0 0,-1-1-1 0 0,1 1 1 0 0,-1 0 0 0 0,1-1-1 0 0,-1 1 1 0 0,1-1-2 0 0,37 1 35 0 0,-23-2-29 0 0,-15 1-6 0 0,-1 0 0 0 0,1 0 0 0 0,0 0 0 0 0,-1 0 0 0 0,1-1 0 0 0,0 1 0 0 0,-1 0 0 0 0,1-1 0 0 0,-1 0 0 0 0,1 1 0 0 0,0-1 0 0 0,-1 0 0 0 0,0 0 0 0 0,1 1 0 0 0,0-2 0 0 0,6-3 0 0 0,-3 3-49 0 0,-1-1-99 0 0,-1 2-26 0 0,0 0-57 0 0,0-1-60 0 0,0 1-61 0 0,0-1-64 0 0,0 0-65 0 0,0 0-68 0 0,1 0-68 0 0,7-5-828 0 0,7-2-818 0 0</inkml:trace>
  <inkml:trace contextRef="#ctx0" brushRef="#br0" timeOffset="424.08">568 268 3160 0 0,'0'0'92'0'0,"0"3"-3"0"0,0 0-73 0 0,0 12-10 0 0,3-7 63 0 0,2-5 85 0 0,0-1 63 0 0,0 9 271 0 0,2-7-157 0 0,-7-3-310 0 0,1-1 1 0 0,-1 0 0 0 0,1 0-1 0 0,-1 1 1 0 0,1-1 0 0 0,-1 0-1 0 0,0 0 1 0 0,1 1 0 0 0,-1-1-1 0 0,0 1 1 0 0,1-1 0 0 0,-1 0-1 0 0,0 1 1 0 0,0-1 0 0 0,1 1-1 0 0,-1-1 1 0 0,0 1-1 0 0,0-1 1 0 0,0 0 0 0 0,1 1-1 0 0,-1-1 1 0 0,0 1 0 0 0,0-1-1 0 0,0 1 1 0 0,0-1 0 0 0,0 1-1 0 0,0-1 1 0 0,0 1 0 0 0,0-1-1 0 0,0 1 1 0 0,0-1 0 0 0,0 1-22 0 0,2 13 443 0 0,4-4-83 0 0,-1-2-102 0 0,-1 1 77 0 0,2 3 63 0 0,2 1-73 0 0,-1 0-105 0 0,2 11 250 0 0,0 0-5 0 0,-2-11-262 0 0,0-1 61 0 0,-2-1-37 0 0,6 23 321 0 0,-5-12-195 0 0,-1-6 26 0 0,-1 0-75 0 0,1-1-60 0 0,-1 0-41 0 0,9 33 427 0 0,-9-27-168 0 0,-4-2-114 0 0,0-7-157 0 0,1-1-67 0 0,6 2 94 0 0,-3-4-20 0 0,-1 3 45 0 0,-4-3-39 0 0,-4 2 238 0 0,3-7-284 0 0,-1-1-59 0 0,0-1-90 0 0,1 1 279 0 0,2-3-11 0 0,0 0-46 0 0,0 0-27 0 0,0 0-4 0 0,0 0-14 0 0,0 0-56 0 0,0-12 13 0 0,-1-1-48 0 0,0-9-16 0 0,1 16-71 0 0,0-1 0 0 0,0 0-1 0 0,1 1 1 0 0,0-1-1 0 0,1-5-7 0 0,9-9 0 0 0,-6-6 0 0 0,6 6 0 0 0,-8 9 0 0 0,-2 8 0 0 0,0 0 0 0 0,1 0 0 0 0,-1 0 0 0 0,1 0 0 0 0,-1 0 0 0 0,1 1 0 0 0,0-1 0 0 0,1 0 0 0 0,10-15 0 0 0,1 1 0 0 0,1 1 0 0 0,6-5 0 0 0,-13 14-1 0 0,-7 6 1 0 0,1 0-1 0 0,-1 0 0 0 0,1 0 1 0 0,-1 1-1 0 0,1-1 1 0 0,0 1-1 0 0,0-1 0 0 0,0 1 1 0 0,0 0-1 0 0,0 0 0 0 0,0 0 1 0 0,0 0-1 0 0,0 0 0 0 0,0 0 1 0 0,0 0-1 0 0,0 1 0 0 0,1-1 1 0 0,-1 1-1 0 0,1-1 1 0 0,13-1-52 0 0,-3-4 37 0 0,-12 5 14 0 0,0 0 1 0 0,0 0-1 0 0,1 1 1 0 0,-1-1-1 0 0,0 1 0 0 0,0-1 1 0 0,1 1-1 0 0,-1-1 1 0 0,0 1-1 0 0,1 0 1 0 0,-1 0-1 0 0,0-1 1 0 0,1 1-1 0 0,-1 0 1 0 0,0 0-1 0 0,1 0 1 0 0,-1 1-1 0 0,0-1 1 0 0,1 0-1 0 0,-1 0 0 0 0,1 1 1 0 0,-1-1-1 0 0,-1 1-1 0 0,1-1 0 0 0,-1 0 0 0 0,1 1 0 0 0,-1-1 0 0 0,0 1 0 0 0,1-1 0 0 0,-1 0 0 0 0,0 1 0 0 0,1-1 0 0 0,-1 1 0 0 0,0-1 0 0 0,0 1 1 0 0,1-1-1 0 0,-1 1 0 0 0,0-1 0 0 0,0 1 0 0 0,0 0 2 0 0,2 3-13 0 0,-1-3 12 0 0,-1 0 0 0 0,1 0 0 0 0,-1 0 1 0 0,1-1-1 0 0,0 1 0 0 0,-1 0 0 0 0,1-1 1 0 0,0 1-1 0 0,-1 0 0 0 0,1-1 1 0 0,0 1-1 0 0,0-1 0 0 0,0 1 0 0 0,0-1 1 0 0,-1 1-1 0 0,1-1 0 0 0,1 0 1 0 0,13 10 1 0 0,17 32-1 0 0,-20-24 1 0 0,-2 11-45 0 0,2 3-1 0 0,-10-28 44 0 0,0 1 0 0 0,0-1 0 0 0,0 0 0 0 0,-1 1 0 0 0,0-1 1 0 0,0 1-1 0 0,0-1 0 0 0,0 1 0 0 0,-1-1 0 0 0,1 1 0 0 0,-1 0 1 0 0,-1-1-1 0 0,1 1 1 0 0,0-3-4 0 0,0 0 0 0 0,0 0 0 0 0,1 0 0 0 0,-1-1-1 0 0,1 1 1 0 0,-1 0 0 0 0,1-1 0 0 0,-1 1 0 0 0,1 0 0 0 0,0-1 0 0 0,0 1 0 0 0,0-1 0 0 0,0 1 4 0 0,0 0 1 0 0,0-1 0 0 0,0 1 0 0 0,0-1 0 0 0,-1 1 0 0 0,1 0 0 0 0,0-1 0 0 0,-1 1 0 0 0,1 0 0 0 0,-1-1 0 0 0,0 1 0 0 0,1 0 0 0 0,-1 0 0 0 0,0 0-1 0 0,0-1 3 0 0,0 0 1 0 0,0 0 0 0 0,0 0-1 0 0,0 0 1 0 0,0 1 0 0 0,0-1-1 0 0,0 0 1 0 0,1 0-1 0 0,-1 0 1 0 0,0 0 0 0 0,1 0-1 0 0,-1 0 1 0 0,1 0-1 0 0,-1 0 1 0 0,1 0 0 0 0,0 0-1 0 0,0 1-3 0 0,5 10 6 0 0,-5-7-6 0 0,0-1 0 0 0,0 1 0 0 0,-1 0 0 0 0,1 0 0 0 0,-1 2 0 0 0,0-1-56 0 0,-1-1-20 0 0,2 0-35 0 0,-1-1-46 0 0,1 0-60 0 0,1-1-70 0 0,0-1-84 0 0,1 0-94 0 0,2-2-109 0 0,-5 0 223 0 0,1 0-50 0 0,-1 0-44 0 0,1 0-39 0 0,-1 0-139 0 0,0 0-39 0 0,0 0-170 0 0,0 0-456 0 0</inkml:trace>
  <inkml:trace contextRef="#ctx0" brushRef="#br0" timeOffset="751.13">1436 16 9560 0 0,'-13'-13'216'0'0,"10"10"32"0"0,3 3 10 0 0,0 0-18 0 0,3 3-120 0 0,-2-2-114 0 0,0 0-1 0 0,0 1 1 0 0,0-1-1 0 0,0 1 1 0 0,0-1-1 0 0,-1 1 1 0 0,1-1-1 0 0,0 1 1 0 0,0 1-6 0 0,3 18 111 0 0,-4 29 171 0 0,0-30-175 0 0,-1-4-45 0 0,1-9-11 0 0,0 1-1 0 0,0 0 0 0 0,1 0 0 0 0,0-1 0 0 0,0 3-50 0 0,6 17 166 0 0,6 24 110 0 0,-6-22-146 0 0,-6-19-57 0 0,0-1 1 0 0,0 0-1 0 0,-1 10-73 0 0,2 13 135 0 0,3-8-26 0 0,-3-14-43 0 0,0 1 0 0 0,0-1 0 0 0,-1 1 0 0 0,0 2-66 0 0,1 14 216 0 0,4 5 21 0 0,0-2 12 0 0,-4-6-4 0 0,-2-6-56 0 0,0 7 15 0 0,2 8 27 0 0,5-8-33 0 0,-6-19-124 0 0,1 0 0 0 0,-1 0 0 0 0,0 1 0 0 0,0-1 0 0 0,0 2-74 0 0,-1 1 128 0 0,1-1-33 0 0,1-1-17 0 0,2 3-4 0 0,2 6 19 0 0,-4 0-13 0 0,-1 26 278 0 0,-2-31-304 0 0,1-2-38 0 0,3 7-16 0 0,7-3 10 0 0,-7-10 48 0 0,-3-3-5 0 0,0 0-125 0 0,0 0-59 0 0,0 0 49 0 0,0-1-67 0 0,-1 1-80 0 0,0-1 67 0 0,0 0-36 0 0,1 0-39 0 0,-1 0-38 0 0,-2-1-374 0 0,2 0 89 0 0,-1 1-52 0 0,-1-2-721 0 0,1 1-570 0 0,1 1-1082 0 0</inkml:trace>
  <inkml:trace contextRef="#ctx0" brushRef="#br0" timeOffset="1032.08">1246 394 8208 0 0,'0'0'234'0'0,"0"0"6"0"0,3 0-101 0 0,0 0-82 0 0,1-1 43 0 0,9-6 553 0 0,-9 5-532 0 0,-2-1-105 0 0,0 2 168 0 0,0 0-40 0 0,1 0 44 0 0,0 0-102 0 0,3 2 2 0 0,-4 0-40 0 0,-1-1 34 0 0,13-3 335 0 0,0-8 63 0 0,-12 9-423 0 0,-1 0 0 0 0,1 1 0 0 0,0-1 0 0 0,0 1 0 0 0,-1-1 0 0 0,1 1 1 0 0,0 0-1 0 0,0 0 0 0 0,0 0 0 0 0,2 0-57 0 0,22-5 453 0 0,-5-4-18 0 0,-8 6-233 0 0,-9 3-126 0 0,0 0-1 0 0,0 0 1 0 0,0 0-1 0 0,-1-1 1 0 0,1 0-1 0 0,0 0 1 0 0,-1 0-1 0 0,1 0-75 0 0,14-7 105 0 0,2 4-70 0 0,0 0-29 0 0,1-5-6 0 0,8 4 0 0 0,-14 3 0 0 0,-6 0 0 0 0,0 1 0 0 0,0 0 0 0 0,1 1 0 0 0,-1 0 0 0 0,0 0 0 0 0,3 1 0 0 0,5-2-7 0 0,2-3-59 0 0,9-2-117 0 0,-26 7 154 0 0,0-1 0 0 0,1 1 1 0 0,-1 0-1 0 0,0 0 0 0 0,1 0 0 0 0,-1 0 0 0 0,0 1 1 0 0,1-1-1 0 0,1 1 29 0 0,12 5-210 0 0,-13-5 154 0 0,0 0-1 0 0,0 1 1 0 0,1-1-1 0 0,-1-1 1 0 0,0 1 0 0 0,1 0-1 0 0,-1-1 1 0 0,2 0 56 0 0,-3 0-65 0 0,0 0 1 0 0,-1 0 0 0 0,1 0-1 0 0,0 1 1 0 0,-1-1-1 0 0,1 0 1 0 0,0 1 0 0 0,-1-1-1 0 0,1 1 1 0 0,0 0 0 0 0,-1-1-1 0 0,1 1 1 0 0,-1 0 0 0 0,0 0-1 0 0,2 0 65 0 0,5 4-333 0 0,7-2-392 0 0</inkml:trace>
  <inkml:trace contextRef="#ctx0" brushRef="#br0" timeOffset="1307.27">1972 521 7112 0 0,'3'2'157'0'0,"4"8"-49"0"0,8 20 253 0 0,-11-19-282 0 0,1-1-48 0 0,0-2-31 0 0,-4-7 0 0 0,0 0 0 0 0,0 1 0 0 0,0-1 0 0 0,0 1 0 0 0,-1-1 0 0 0,1 1 0 0 0,0-1 0 0 0,-1 1 0 0 0,0 0 0 0 0,1-1 0 0 0,-1 1 0 0 0,0 0 0 0 0,0-1 0 0 0,0 1 0 0 0,0 1 0 0 0,0 6 33 0 0,-1-1 40 0 0,1 1 44 0 0,1 1 46 0 0,2-1 48 0 0,2-2 89 0 0,1 4 151 0 0,-5-5-183 0 0,0 4 37 0 0,-1-6-161 0 0,0 4 15 0 0,0-3-5 0 0,0-2-34 0 0,0 1 41 0 0,0 1 50 0 0,0 0 57 0 0,0-2-194 0 0,0-1 0 0 0,0 1-1 0 0,0-1 1 0 0,1 1 0 0 0,-1-1 0 0 0,1 1-1 0 0,0 0-73 0 0,6 5 417 0 0,-6-8-397 0 0,-1 0 0 0 0,0 1 0 0 0,1-1 0 0 0,-1 0 0 0 0,1 1 1 0 0,-1-1-1 0 0,0 0 0 0 0,1 1 0 0 0,-1-1 0 0 0,0 1 0 0 0,1-1 0 0 0,-1 0 0 0 0,0 1 0 0 0,0-1 1 0 0,0 1-1 0 0,1-1 0 0 0,-1 1 0 0 0,0-1 0 0 0,0 1 0 0 0,0-1 0 0 0,0 1 0 0 0,0-1 1 0 0,0 1-1 0 0,0-1 0 0 0,0 1 0 0 0,0-1 0 0 0,0 1 0 0 0,0-1 0 0 0,0 1-20 0 0,0 28 890 0 0,-3-24-458 0 0,-7 6-6 0 0,7-9-22 0 0,3-2-10 0 0,0 0-2 0 0,0 0-23 0 0,0 0-96 0 0,-2 3-45 0 0,-9 8-11 0 0,10-12-35 0 0,0-1-94 0 0,0-6-49 0 0,1 8-5 0 0,0 0-32 0 0,0 0 0 0 0,1 0 0 0 0,-1 0 1 0 0,0 0-1 0 0,0 0 0 0 0,0-1 0 0 0,0 1 0 0 0,0 0 0 0 0,0 0 0 0 0,0 0 0 0 0,0 0 0 0 0,0 0 1 0 0,0 0-1 0 0,0 0 0 0 0,0 0 0 0 0,0 0 0 0 0,0 0 0 0 0,0-1 0 0 0,0 1 0 0 0,-1 0 0 0 0,1 0 0 0 0,0 0 1 0 0,0 0-1 0 0,0 0 0 0 0,0 0 0 0 0,0 0 0 0 0,0 0 0 0 0,0 0 0 0 0,0 0 0 0 0,0 0 0 0 0,0 0 1 0 0,0 0-1 0 0,0-1 0 0 0,0 1 0 0 0,0 0 0 0 0,0 0 0 0 0,-1 0 0 0 0,1 0 0 0 0,0 0 0 0 0,0 0 0 0 0,0 0 1 0 0,0 0-1 0 0,0 0 0 0 0,0 0 0 0 0,0 0 0 0 0,0 0 0 0 0,0 0 0 0 0,0 0 0 0 0,-1 0 0 0 0,1 0 1 0 0,0 0-1 0 0,0 0 0 0 0,0 0 0 0 0,0 0 0 0 0,0 0 0 0 0,0 0 0 0 0,0 0-2 0 0,-1 0 5 0 0,1 1 0 0 0,0-1-1 0 0,-1 0 1 0 0,1 0 0 0 0,-1 0 0 0 0,1 0-1 0 0,-1-1 1 0 0,1 1 0 0 0,0 0 0 0 0,-1 0-1 0 0,1 0 1 0 0,-1 0 0 0 0,1 0 0 0 0,0 0-1 0 0,-1-1 1 0 0,1 1 0 0 0,-1 0-1 0 0,1 0 1 0 0,0-1 0 0 0,-1 1 0 0 0,1 0-1 0 0,0 0 1 0 0,0-1 0 0 0,-1 1 0 0 0,1 0-1 0 0,0-1 1 0 0,0 1 0 0 0,-1-1 0 0 0,1 1-1 0 0,0 0 1 0 0,0-1-5 0 0,-5-6 60 0 0,-2 3-38 0 0,7 4-20 0 0,0-1 0 0 0,-1 1 0 0 0,1 0 0 0 0,-1 0 1 0 0,1-1-1 0 0,-1 1 0 0 0,1 0 0 0 0,0-1 0 0 0,-1 1 1 0 0,1 0-1 0 0,0-1 0 0 0,-1 1 0 0 0,1-1 0 0 0,0 1 1 0 0,0 0-1 0 0,-1-1 0 0 0,1 1 0 0 0,0-1 0 0 0,0 1 1 0 0,0-1-1 0 0,0 1 0 0 0,0-1 0 0 0,-1 1 0 0 0,1-1 0 0 0,0 1 1 0 0,0-1-1 0 0,0 1 0 0 0,0-1 0 0 0,0 1 0 0 0,1-1 1 0 0,-1 1-1 0 0,0-1-2 0 0,0-7 12 0 0,0 6-3 0 0,0-1-1 0 0,0 0 1 0 0,0 0 0 0 0,0 0-1 0 0,0 0 1 0 0,-1 1-1 0 0,0-1 1 0 0,0-1-9 0 0,-1-2 8 0 0,1 3-6 0 0,0 0 1 0 0,0 1-1 0 0,0-1 1 0 0,1 0-1 0 0,-1 0 1 0 0,1 0-1 0 0,-1 0-2 0 0,1 0 5 0 0,1 1 0 0 0,-1-1 0 0 0,1 1 0 0 0,-1 0 0 0 0,1-1-1 0 0,0 1 1 0 0,0-2-5 0 0,0 1 4 0 0,0 1 0 0 0,0-1-1 0 0,0 0 1 0 0,0-1 0 0 0,-1 1 0 0 0,0 0-1 0 0,1-3-3 0 0,-1-9 0 0 0,-1 8 0 0 0,1 0 0 0 0,0 0 0 0 0,1 0 0 0 0,0 0 0 0 0,0-3 0 0 0,2 3 0 0 0,1 0 0 0 0,-1 0 0 0 0,5-6 0 0 0,1-3 0 0 0,-4 6 0 0 0,-5 7 0 0 0,1 1 0 0 0,1 0 0 0 0,-1 0 0 0 0,0-1 0 0 0,1 1 0 0 0,-1 0 0 0 0,1 0 0 0 0,-1 0 0 0 0,1 0 0 0 0,1 0 0 0 0,-1-1 0 0 0,0 0 0 0 0,1-1 0 0 0,-1 1 0 0 0,-1 0 0 0 0,2-2 0 0 0,-2 2 0 0 0,1-1 0 0 0,0 1 0 0 0,0-1 0 0 0,1 1 0 0 0,-1 0 0 0 0,2-1 0 0 0,59-59 0 0 0,-52 54-6 0 0,2 2-99 0 0,-10 6 57 0 0,0-1 0 0 0,1 0 0 0 0,-1 0 0 0 0,0-1 0 0 0,0 1-1 0 0,1-2 49 0 0,6-3-109 0 0,0 0-44 0 0,1 1-59 0 0,0 0-69 0 0,-6 4 81 0 0,2-2-67 0 0,-1 2 68 0 0,10-3-239 0 0,-12 3 288 0 0,-1 1-39 0 0,1 0-57 0 0,-1 0-71 0 0,-1-1-215 0 0,0 2-116 0 0,-1-1 100 0 0,0 1-43 0 0,3 0-683 0 0,5 0-530 0 0,8 0-1013 0 0</inkml:trace>
  <inkml:trace contextRef="#ctx0" brushRef="#br0" timeOffset="1564.66">2477 442 8264 0 0,'16'13'182'0'0,"-9"-10"-92"0"0,-7-3-81 0 0,1 0 0 0 0,-1 0 0 0 0,1 1 0 0 0,-1-1 1 0 0,1 0-1 0 0,-1 0 0 0 0,0 0 0 0 0,1 1 0 0 0,-1-1 0 0 0,1 0 0 0 0,-1 1 0 0 0,0-1 0 0 0,1 0 1 0 0,-1 1-1 0 0,0-1 0 0 0,1 1 0 0 0,-1-1 0 0 0,0 0 0 0 0,1 1 0 0 0,-1-1 0 0 0,0 1 1 0 0,0-1-1 0 0,0 1 0 0 0,1-1 0 0 0,-1 1 0 0 0,0-1 0 0 0,0 1 0 0 0,0-1 0 0 0,0 1 0 0 0,0-1 1 0 0,0 1-1 0 0,0-1 0 0 0,0 1 0 0 0,0-1 0 0 0,0 1 0 0 0,0-1 0 0 0,0 1 0 0 0,-1-1-9 0 0,1 2 14 0 0,1 0-1 0 0,-1-1 0 0 0,0 1 0 0 0,0-1 0 0 0,1 1 1 0 0,-1 0-1 0 0,1-1 0 0 0,-1 1 0 0 0,1-1 0 0 0,0 1 1 0 0,-1-1-1 0 0,1 1 0 0 0,1 0-13 0 0,-1 0 5 0 0,0-1 0 0 0,0 1 0 0 0,0 0 0 0 0,0-1 0 0 0,-1 1 0 0 0,1 0 0 0 0,0 0 0 0 0,-1 0 0 0 0,0 0 1 0 0,1 0-1 0 0,-1 0 0 0 0,0 0 0 0 0,0 1-5 0 0,0 14 59 0 0,0-1 103 0 0,0-3 35 0 0,0 0 43 0 0,0 31 664 0 0,0-25-546 0 0,0 1-68 0 0,0-10-187 0 0,0 1-33 0 0,0-1-41 0 0,0 0-35 0 0,0 0-39 0 0,0 1-42 0 0,0 0-45 0 0,0 0-50 0 0,0 1-53 0 0,0 0-57 0 0,0-12-1474 0 0,0 0-1005 0 0</inkml:trace>
  <inkml:trace contextRef="#ctx0" brushRef="#br0" timeOffset="1847.74">2461 237 8624 0 0,'-13'-13'250'0'0,"10"10"4"0"0,3 3-189 0 0,0-3-37 0 0,0-7 15 0 0,0 7 121 0 0,1 3 15 0 0,2-1-75 0 0,0 2-50 0 0,3-1-5 0 0,-5 0 1 0 0,1 0 166 0 0,1-3-34 0 0,0 0-168 0 0,7-3 172 0 0,-6 4-184 0 0,1 1-106 0 0,-2 0-2 0 0,1 1-44 0 0,-1 0-171 0 0,0 0-99 0 0,-1 0 51 0 0,1-1-38 0 0,1 0-487 0 0,3-4-389 0 0,2-3-735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07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7568 0 0,'0'0'166'0'0,"0"0"29"0"0,0 0 14 0 0,3 2-25 0 0,-1 1-285 0 0,0-1 62 0 0,0 1 56 0 0,-1 0 48 0 0,1 0 44 0 0,-1 0 36 0 0,0 4 231 0 0,1 16 895 0 0,-2-17-1031 0 0,0 0-35 0 0,0-2-95 0 0,0 8 109 0 0,-1-4-60 0 0,1 1 0 0 0,0-1-1 0 0,1 0 1 0 0,1 8-159 0 0,3 0 193 0 0,-3-10-97 0 0,0 1 1 0 0,-1-1 0 0 0,1 1 0 0 0,-2 0 0 0 0,1-1 0 0 0,0 4-97 0 0,0 13 208 0 0,5 13 174 0 0,1 3 23 0 0,-6-13-180 0 0,-1 14 110 0 0,-1-17-101 0 0,1 0 1 0 0,1 0-1 0 0,2 10-234 0 0,2-8 160 0 0,1 0 32 0 0,-4 7 54 0 0,-2-15-140 0 0,-1 18 89 0 0,5-11-30 0 0,0-8-57 0 0,-2-10-56 0 0,0 1 0 0 0,0-1 0 0 0,-1 1 0 0 0,0 0 0 0 0,-1-1 0 0 0,1 5-52 0 0,-2 16 92 0 0,0-12-8 0 0,0 1 0 0 0,2 0 0 0 0,0-1 0 0 0,0 1 0 0 0,1 0-84 0 0,5-3 63 0 0,-6-12-55 0 0,0 0 1 0 0,-1 1-1 0 0,1-1 1 0 0,0 1-1 0 0,-1-1 1 0 0,1 1-1 0 0,-1-1 1 0 0,1 1-1 0 0,-1-1 1 0 0,0 1-1 0 0,0-1 1 0 0,1 1 0 0 0,-1 0-10 0 0,0 3 29 0 0,0 3 7 0 0,0 23 60 0 0,-1-10-11 0 0,-1-10-49 0 0,2-11-35 0 0,0 0 0 0 0,0 0 1 0 0,0 1-1 0 0,0-1 0 0 0,0 0 0 0 0,0 0 1 0 0,0 0-1 0 0,0 1 0 0 0,0-1 1 0 0,0 0-1 0 0,-1 0 0 0 0,1 0 0 0 0,0 0 1 0 0,0 0-1 0 0,0 1 0 0 0,0-1 0 0 0,0 0 1 0 0,-1 0-1 0 0,1 0 0 0 0,0 0 0 0 0,0 0 1 0 0,0 0-1 0 0,-1 0 0 0 0,1 0 0 0 0,0 1 1 0 0,0-1-1 0 0,0 0 0 0 0,-1 0 1 0 0,1 0-1 0 0,0 0 0 0 0,0 0 0 0 0,0 0 1 0 0,-1 0-1 0 0,1 0 0 0 0,0 0 0 0 0,0 0 1 0 0,0-1-1 0 0,-1 1 0 0 0,1 0 0 0 0,0 0 1 0 0,0 0-1 0 0,0 0 0 0 0,-5 0 14 0 0,3 0 52 0 0,2 0-16 0 0,-1 5-107 0 0,1-2-77 0 0,0-1-62 0 0,0-1-45 0 0,1-10-880 0 0,-4 4-257 0 0,-7-8-59 0 0,7-3-16 0 0</inkml:trace>
  <inkml:trace contextRef="#ctx0" brushRef="#br0" timeOffset="365.34">17 127 7568 0 0,'2'-2'166'0'0,"2"-2"-99"0"0,15-14 410 0 0,-14 15-428 0 0,-1 1-54 0 0,22-3 43 0 0,11-11-38 0 0,-28 13 24 0 0,0-2 43 0 0,12-5 165 0 0,-12 5-36 0 0,1 0 0 0 0,0 0 0 0 0,0 1-1 0 0,4-1-195 0 0,18 0 598 0 0,2-6-29 0 0,8 6-128 0 0,-19 0-198 0 0,0 0-11 0 0,10 2 65 0 0,-19 3-124 0 0,13 0 91 0 0,-2 2-62 0 0,-1 2-60 0 0,-4 6-57 0 0,-1 0 44 0 0,-16-9-112 0 0,0 1 0 0 0,-1-1 0 0 0,1 0 0 0 0,-1 1 0 0 0,1 0 1 0 0,-1 0-1 0 0,1 0 0 0 0,-1 0 0 0 0,0 0 0 0 0,0 0 0 0 0,0 0 0 0 0,0 1-17 0 0,9 13 62 0 0,14 20 81 0 0,-17-15-26 0 0,-5 1 52 0 0,-2-10-95 0 0,-1-4-10 0 0,0 0 0 0 0,0 0-1 0 0,-1 0 1 0 0,-1 8-64 0 0,-9 16 140 0 0,8-19-83 0 0,1-4-21 0 0,0-1 0 0 0,0 0 0 0 0,0 0 0 0 0,-2 0 0 0 0,1 0-1 0 0,-1 0 1 0 0,0-1 0 0 0,0 0 0 0 0,-2 3-36 0 0,-39 51 196 0 0,41-56-169 0 0,1 0 0 0 0,-1-1 0 0 0,0 1 1 0 0,-4 3-28 0 0,-15 9 49 0 0,-7 7-16 0 0,17-10-2 0 0,9-10-25 0 0,1 0 0 0 0,0-1 0 0 0,-1 1 0 0 0,0-1 1 0 0,0 0-1 0 0,0 0 0 0 0,0 0 0 0 0,-3 1-6 0 0,-29 15 54 0 0,20-10-23 0 0,1-1 0 0 0,-1 0 0 0 0,0-1 1 0 0,-12 2-32 0 0,-1-3 64 0 0,14-1-49 0 0,12-3-14 0 0,-1-1 1 0 0,1 0 0 0 0,0 0-1 0 0,-1 0 1 0 0,1 0-1 0 0,0-1 1 0 0,-1 0 0 0 0,-1 1-2 0 0,3-1 4 0 0,1 0 0 0 0,-1 0 0 0 0,0 0 0 0 0,1 0 0 0 0,-1 1 0 0 0,0-1 0 0 0,1 0 0 0 0,-1 1 0 0 0,1-1 0 0 0,-1 1 0 0 0,0 0 0 0 0,1 0 1 0 0,0 0-1 0 0,-1 0-4 0 0,-11 5 3 0 0,11-5-2 0 0,0-1 0 0 0,0 1 0 0 0,0-1 0 0 0,-1 1 1 0 0,1-1-1 0 0,0 0 0 0 0,-1 1 0 0 0,1-1 0 0 0,0-1 0 0 0,-2 1-1 0 0,-30-1 53 0 0,25 1-67 0 0,5 0-35 0 0,2 0-53 0 0,1 0-115 0 0,1-2-187 0 0,0-2 215 0 0,0 3 83 0 0,1-1-36 0 0,-1 1-11 0 0,0 0-36 0 0,1 0-42 0 0,0 0-48 0 0,0 1-50 0 0,0-1-48 0 0,0 1-42 0 0,0-1-36 0 0,1 1-132 0 0,-1 0-37 0 0,5 0-1374 0 0</inkml:trace>
  <inkml:trace contextRef="#ctx0" brushRef="#br0" timeOffset="724.75">758 411 9960 0 0,'0'0'222'0'0,"0"3"30"0"0,0 1-152 0 0,0 11 170 0 0,-2-5-120 0 0,-3-4-83 0 0,-1 3-36 0 0,6-8-31 0 0,0-1 0 0 0,-1 1 1 0 0,1 0-1 0 0,0 0 0 0 0,0-1 0 0 0,0 1 0 0 0,-1 0 0 0 0,1-1 1 0 0,0 1-1 0 0,0 0 0 0 0,0 0 0 0 0,0-1 0 0 0,0 1 0 0 0,0 0 1 0 0,0 0-1 0 0,1-1 0 0 0,-1 1 0 0 0,0 0 0 0 0,0-1 1 0 0,1 1-1 0 0,-1 0 0 0 0,5 7-7 0 0,2 5 10 0 0,-6 0 46 0 0,0-1 28 0 0,2-1 42 0 0,1 0 38 0 0,1 0 37 0 0,-4-10-161 0 0,-1 1-1 0 0,1-1 1 0 0,-1 0 0 0 0,1 1 0 0 0,-1-1 0 0 0,0 1 0 0 0,0-1 0 0 0,0 1-1 0 0,0-1 1 0 0,0 1-33 0 0,3 16 328 0 0,0-7-196 0 0,2 2 68 0 0,7 20 350 0 0,-9-23-401 0 0,0 0-44 0 0,0 4 73 0 0,0-2-42 0 0,4 18 164 0 0,-3-18-167 0 0,0 1 40 0 0,-1-4-98 0 0,1 4 67 0 0,9 22 246 0 0,-4-18-225 0 0,-3-9-72 0 0,1 3 95 0 0,-4 4 49 0 0,-2-4-56 0 0,6 2 13 0 0,-1-1-10 0 0,-5-1-23 0 0,-1-10-143 0 0,0 0 0 0 0,0 0 0 0 0,0 0 0 0 0,0 0 0 0 0,0-1 0 0 0,0 1 0 0 0,1 0-1 0 0,-1 0 1 0 0,0 0 0 0 0,0 0 0 0 0,1-1 0 0 0,-1 1 0 0 0,0 0 0 0 0,1 0-16 0 0,3 3 94 0 0,-1 0 90 0 0,-10 4-42 0 0,7-8-139 0 0,-3 3 190 0 0,3-3-1 0 0,0 0 3 0 0,0 0 10 0 0,0 0 3 0 0,0 0 0 0 0,0 0-8 0 0,-2 0-32 0 0,1 0-161 0 0,1 0 0 0 0,-1 0-1 0 0,1 0 1 0 0,-1 0 0 0 0,1 0-1 0 0,0 0 1 0 0,-1 0-1 0 0,1 0 1 0 0,-1 0 0 0 0,1-1-1 0 0,-1 1 1 0 0,1 0 0 0 0,-1 0-1 0 0,1 0 1 0 0,0-1-1 0 0,-1 1 1 0 0,1 0 0 0 0,-1 0-1 0 0,1-1 1 0 0,0 1-1 0 0,-1 0 1 0 0,1-1 0 0 0,0 1-1 0 0,-1 0 1 0 0,1-1 0 0 0,0 1-1 0 0,0-1 1 0 0,-1 1-1 0 0,1 0-6 0 0,-1-16 186 0 0,1 12-160 0 0,0 1 0 0 0,0-1-1 0 0,0 1 1 0 0,-1 0 0 0 0,1-1-1 0 0,-1 1 1 0 0,0-1-26 0 0,-4-13 44 0 0,3 9 1 0 0,0-1-1 0 0,0 1 1 0 0,1-1 0 0 0,0-3-45 0 0,1-3 27 0 0,3 1-35 0 0,2-1 10 0 0,1-3 16 0 0,-4 1 22 0 0,-2 12-39 0 0,0 0 1 0 0,0 1-1 0 0,1-1 0 0 0,0 0 0 0 0,0 1 0 0 0,0-1 0 0 0,1 1 0 0 0,-1-1 0 0 0,1 1 0 0 0,0 0 0 0 0,2-4-1 0 0,0 3 1 0 0,-2 0-1 0 0,1-1 0 0 0,0 1 0 0 0,-1-1 0 0 0,0-1 0 0 0,-1 3-1 0 0,1 0-1 0 0,-1 0 0 0 0,1 0 1 0 0,0 1-1 0 0,0-1 0 0 0,2-2 2 0 0,-2 3-7 0 0,1 1-1 0 0,-1-1 1 0 0,1 1 0 0 0,0-1-1 0 0,-1 1 1 0 0,3-2 7 0 0,10-5-30 0 0,-2-1 0 0 0,0 0-1 0 0,7-8 31 0 0,-18 16-9 0 0,0 1 0 0 0,0-1 0 0 0,0 1 0 0 0,0-1 0 0 0,0 1 0 0 0,0 0 0 0 0,1 0 0 0 0,-1 0 0 0 0,0 0 0 0 0,1 0 0 0 0,-1 0 0 0 0,1 1 0 0 0,-1-1 9 0 0,1 1-9 0 0,-1-1 0 0 0,1 1 0 0 0,-1-1 1 0 0,1 0-1 0 0,-1 0 0 0 0,0 0 0 0 0,1 0 0 0 0,-1 0 1 0 0,0-1-1 0 0,0 1 0 0 0,0-1 0 0 0,0 1 0 0 0,0-1 9 0 0,16-14-122 0 0,-4 8-37 0 0,-1 3-34 0 0,-5 2-8 0 0,5-3-128 0 0,-10 4 174 0 0,1 0-65 0 0,0 1-89 0 0,1-1-112 0 0,-2 1 63 0 0,0 0-60 0 0,0 1-52 0 0,1-1-48 0 0,-1 1-47 0 0,0-1-34 0 0,4 0-675 0 0,1-4-869 0 0,2-4-1210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9:22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3456 0 0,'27'-1'35'0'0,"34"1"206"0"0,-38 4-173 0 0,-7 1-54 0 0,-13-4-14 0 0,0 0 0 0 0,1 0 0 0 0,0 0 0 0 0,-1 0 1 0 0,1 0-1 0 0,0-1 0 0 0,-1 0 0 0 0,1 1 0 0 0,0-1 0 0 0,-1-1 1 0 0,1 1-1 0 0,2-1 0 0 0,5-1 1 0 0,7-2 4 0 0,0 1 1 0 0,0 1-1 0 0,7 0-5 0 0,53 2 198 0 0,-41 0-85 0 0,-1 1-31 0 0,-12 0-69 0 0,0-1 1 0 0,1-2 0 0 0,6-1-14 0 0,-7-1 22 0 0,-9 1-8 0 0,1 0 0 0 0,0 2 0 0 0,7-1-14 0 0,3 2 25 0 0,-1 1 16 0 0,0-2-1 0 0,7-1-40 0 0,-1-3 13 0 0,10-1 22 0 0,-2 3 40 0 0,-13 2 79 0 0,1-1 1 0 0,12-3-155 0 0,-15 2 137 0 0,0 0 1 0 0,12 2-138 0 0,-5-1 303 0 0,31-4-303 0 0,-29 2 305 0 0,33 0-305 0 0,-28 2 270 0 0,21-4-270 0 0,4 0 157 0 0,-21 4-91 0 0,-7 1 52 0 0,31-6-118 0 0,-30 3 107 0 0,35 0-107 0 0,7 4 131 0 0,1 0-38 0 0,79 0 2 0 0,360 0-96 0 0,-408 0 50 0 0,-1 0 54 0 0,-65-1-97 0 0,19-6-55 0 0,-25 3-48 0 0,24 0 97 0 0,-19 4-37 0 0,2 0 38 0 0,86 0 124 0 0,-5 0 43 0 0,-47 0-145 0 0,-48-1-23 0 0,0-1 0 0 0,3-2 0 0 0,-2 0 0 0 0,1 1 0 0 0,3 2 0 0 0,3 1 17 0 0,6 2-17 0 0,5 4 55 0 0,-16-2 71 0 0,27-1-126 0 0,144-3 266 0 0,-170 2-133 0 0,35 4-133 0 0,-21 0 83 0 0,7-4 55 0 0,178-2 440 0 0,-183-2-379 0 0,16-4-199 0 0,-16 2 173 0 0,17 0-173 0 0,8 3 102 0 0,-15 0 92 0 0,54 6-194 0 0,-84-2 33 0 0,29 3 95 0 0,20-2-128 0 0,-37-4 13 0 0,2-1 69 0 0,28 5-82 0 0,-43-1 10 0 0,31 3 76 0 0,18-2-86 0 0,-6-5 25 0 0,10 1 40 0 0,16 4-65 0 0,-48 1 21 0 0,0 0 12 0 0,21-2-33 0 0,-18-1 18 0 0,17 4-18 0 0,-16-1 35 0 0,20-2-35 0 0,2-4 9 0 0,46 0 10 0 0,-42 5 24 0 0,-33 1-32 0 0,17 0 74 0 0,12-2-85 0 0,-30-3 35 0 0,19 0 62 0 0,10 3-97 0 0,-37 0 22 0 0,125 7 20 0 0,-114-10-42 0 0,15 0 0 0 0,11 3 0 0 0,-28 1 2 0 0,17 2-20 0 0,12-3 18 0 0,3-4-64 0 0,17 0-92 0 0,12 6 156 0 0,-1 5 4 0 0,0-5 73 0 0,-51 0-29 0 0,5 1 47 0 0,14-4-95 0 0,15-2 2 0 0,128 0-82 0 0,-115 5 10 0 0,-7 2 72 0 0,7-3 96 0 0,-52-3-49 0 0,114-4 75 0 0,-108-2-108 0 0,13-1-17 0 0,10 3 1 0 0,245 3 0 0 0,-105 0 23 0 0,0 0 38 0 0,-54-8 10 0 0,-2 1 6 0 0,-32 8-60 0 0,188-5-18 0 0,-255-1 1 0 0,92-3 0 0 0,-55 9 1 0 0,144-5-13 0 0,-190 0-6 0 0,122-5-17 0 0,179 9 35 0 0,-180-8 0 0 0,-6 0 0 0 0,903 8 0 0 0,-901-7 0 0 0,15-1 0 0 0,421 8 0 0 0,-423-8 21 0 0,-9 0 18 0 0,150 8 0 0 0,1 0 41 0 0,65 0 56 0 0,196 0 117 0 0,-431 7-185 0 0,-85-2 8 0 0,74-4-76 0 0,-82-5 6 0 0,134-5 48 0 0,192 9-42 0 0,-180 8 29 0 0,-14 0 78 0 0,2-8 139 0 0,0 0-112 0 0,39 0-67 0 0,118 0-29 0 0,556 0-39 0 0,-668-8-11 0 0,-17 0 0 0 0,264 8 0 0 0,-234-8 0 0 0,7 0 0 0 0,15 0 0 0 0,5 0 0 0 0,-1-1 0 0 0,-189 5 0 0 0,94-1 0 0 0,-101 1 0 0 0,216-5 0 0 0,3 1 0 0 0,-14 0 0 0 0,-193 8 0 0 0,194-3 0 0 0,-193-1 0 0 0,192-5 0 0 0,1806 9-24 0 0,-1880 8 29 0 0,-12 0-33 0 0,149-8-271 0 0,-282 0 276 0 0,-2 0 37 0 0,-36 0-18 0 0,41 5 142 0 0,-54-4-138 0 0,-1 1-56 0 0,-4-1-43 0 0,0 1-61 0 0,-1-1-70 0 0,1 0-82 0 0,1 0-92 0 0,-1 0-104 0 0,1 0-113 0 0,1-1-124 0 0,18 0-671 0 0,19 0-812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15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63 5248 0 0,'0'0'152'0'0,"-3"0"0"0"0,-10 3-120 0 0,4 3-15 0 0,5-2 44 0 0,4-4-61 0 0,-1 2 205 0 0,-1-1-45 0 0,-2 0 51 0 0,0-1-91 0 0,-1-1-36 0 0,4 1-30 0 0,0 0 36 0 0,-9 1 248 0 0,2 3-58 0 0,-5 7 162 0 0,-4 2 13 0 0,4-7-88 0 0,-5 3 97 0 0,2 0-69 0 0,1 2-78 0 0,-1 4-91 0 0,10-10-143 0 0,3-2-24 0 0,0 0-1 0 0,0 0 0 0 0,0 0 0 0 0,1 0 1 0 0,0 0-1 0 0,-1 1 0 0 0,1 1-58 0 0,-6 13 205 0 0,5-8-127 0 0,-3 9 57 0 0,0-4 38 0 0,-1 0-26 0 0,5-11-115 0 0,1-1 0 0 0,0 1 1 0 0,1-1-1 0 0,-1 1 1 0 0,0 0-1 0 0,1-1 0 0 0,0 4-32 0 0,-1 9 137 0 0,1-9-66 0 0,0-4-47 0 0,0-1 0 0 0,0 0-1 0 0,0 0 1 0 0,0 0 0 0 0,0 0 0 0 0,1 1-1 0 0,-1-1 1 0 0,0 0 0 0 0,1 0-1 0 0,0 1-23 0 0,23 39 442 0 0,-21-38-387 0 0,0-1 0 0 0,0 1 0 0 0,0-1 0 0 0,0 1 0 0 0,0-1-1 0 0,1 0 1 0 0,0 0 0 0 0,-1 0 0 0 0,5 1-55 0 0,5 3 228 0 0,-1-1-45 0 0,-6-3-84 0 0,5 0 105 0 0,3-2-49 0 0,11-2 47 0 0,-14 1-125 0 0,-10 0-58 0 0,1 0 0 0 0,0 0 0 0 0,-1-1 0 0 0,1 1 0 0 0,0 0 0 0 0,-1-1-1 0 0,1 1 1 0 0,0 0 0 0 0,-1-1 0 0 0,1 0 0 0 0,-1 1 0 0 0,1-1 0 0 0,-1 0 0 0 0,1 0 0 0 0,0-1-19 0 0,6-3 87 0 0,2 0 25 0 0,-3 1-35 0 0,9-7 38 0 0,-5 3-28 0 0,8-3 113 0 0,-3-10-34 0 0,-1 10-132 0 0,17-31-34 0 0,-29 39 9 0 0,0 0 0 0 0,0 0 1 0 0,-1-1-1 0 0,1 1 0 0 0,0-3-9 0 0,0 1 38 0 0,-1 0-1 0 0,0 0 0 0 0,-1 0 0 0 0,1 0 0 0 0,-1-2-37 0 0,5-15 132 0 0,0 7 36 0 0,-1-1 4 0 0,-3 0-62 0 0,-2-2-79 0 0,0-12-115 0 0,0 27 64 0 0,0 0 1 0 0,0-1 0 0 0,-1 1-1 0 0,1-1 1 0 0,-1 1 0 0 0,-1-2 19 0 0,-9-17-45 0 0,-5 3 66 0 0,-2 1 61 0 0,4 5 21 0 0,5 5-66 0 0,0 1-69 0 0,-2 0-74 0 0,-4 0-135 0 0,6 4 10 0 0,-5-3-189 0 0,10 4 197 0 0,1 0-77 0 0,1 1 108 0 0,-1-1-33 0 0,0 1-285 0 0,0 1-114 0 0,1 0 94 0 0,-1 0-43 0 0,-1 1-665 0 0,-3 4-516 0 0,-2 4-986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16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143 103 6296 0 0,'0'0'184'0'0,"-2"3"-6"0"0,-9 7-67 0 0,9-7 174 0 0,0 0-99 0 0,2 0-59 0 0,0 1-48 0 0,-1-1-11 0 0,1 0 36 0 0,-1-2-71 0 0,1 0-1 0 0,-1 0 0 0 0,0-1 1 0 0,0 1-1 0 0,1 0 1 0 0,-1 0-1 0 0,0 0 0 0 0,0-1 1 0 0,0 1-1 0 0,0 0 0 0 0,0-1 1 0 0,0 1-1 0 0,0-1 0 0 0,0 1 1 0 0,0-1-1 0 0,0 1-32 0 0,-5 1 221 0 0,0 2 38 0 0,1 9 277 0 0,-21 19 560 0 0,21-22-732 0 0,1-1-92 0 0,-5 3 13 0 0,2-4-130 0 0,-8 16 377 0 0,10-14-334 0 0,3-4-107 0 0,1-5-64 0 0,0 1 0 0 0,1 0 0 0 0,-1 0 0 0 0,1 0 1 0 0,0 0-1 0 0,0 0 0 0 0,-1 0 0 0 0,1-1 0 0 0,0 1 0 0 0,1 0 0 0 0,-1 1-27 0 0,0-1 23 0 0,0 0-1 0 0,1 0 0 0 0,-1 0 0 0 0,0 0 0 0 0,-1 0 1 0 0,1 0-1 0 0,0 0 0 0 0,-1-1 0 0 0,1 1 0 0 0,-1 0 1 0 0,0 1-23 0 0,-4 5 82 0 0,1-1-28 0 0,2-2 19 0 0,1 1 33 0 0,0 2 59 0 0,1 3-5 0 0,0-11-158 0 0,0 0 1 0 0,0 0 0 0 0,0 0 0 0 0,0 0-1 0 0,0 0 1 0 0,0 0 0 0 0,0 0-1 0 0,0 0 1 0 0,0 1 0 0 0,0-1 0 0 0,0 0-1 0 0,0 0 1 0 0,0 0 0 0 0,0 0 0 0 0,0 0-1 0 0,0 0 1 0 0,0 0 0 0 0,0 0 0 0 0,0 0-1 0 0,0 0 1 0 0,0 1 0 0 0,0-1 0 0 0,0 0-1 0 0,0 0 1 0 0,0 0 0 0 0,0 0-1 0 0,0 0 1 0 0,1 0 0 0 0,-1 0 0 0 0,0 0-1 0 0,0 0 1 0 0,0 0 0 0 0,0 0 0 0 0,0 0-1 0 0,0 0 1 0 0,0 0 0 0 0,0 0 0 0 0,0 0-1 0 0,0 1 1 0 0,0-1 0 0 0,0 0 0 0 0,1 0-1 0 0,-1 0 1 0 0,0 0 0 0 0,0 0 0 0 0,0 0-1 0 0,0 0 1 0 0,0 0 0 0 0,0 0-1 0 0,0 0 1 0 0,0 0 0 0 0,0 0 0 0 0,0 0-1 0 0,1 0 1 0 0,-1-1 0 0 0,0 1 0 0 0,0 0-3 0 0,0 0 6 0 0,1 0 0 0 0,-1 0 1 0 0,1 0-1 0 0,-1 0 0 0 0,1 0 1 0 0,-1 0-1 0 0,1 0 1 0 0,-1 0-1 0 0,1 1 0 0 0,-1-1 1 0 0,1 0-1 0 0,-1 0 1 0 0,1 0-1 0 0,-1 1 0 0 0,1-1 1 0 0,-1 0-1 0 0,0 0 0 0 0,1 1 1 0 0,-1-1-1 0 0,0 0 1 0 0,1 1-1 0 0,-1-1 0 0 0,1 0 1 0 0,-1 1-1 0 0,0-1 0 0 0,0 1 1 0 0,1-1-1 0 0,-1 0 1 0 0,0 1-1 0 0,0-1 0 0 0,0 1 1 0 0,1-1-1 0 0,-1 1 1 0 0,0-1-1 0 0,0 1 0 0 0,0-1 1 0 0,0 1-1 0 0,0-1 0 0 0,0 1 1 0 0,0-1-1 0 0,0 1 1 0 0,0 0-7 0 0,0-1 2 0 0,0 0 0 0 0,0 0 0 0 0,0 0 1 0 0,0 0-1 0 0,0 0 0 0 0,0 0 0 0 0,0 0 1 0 0,0 0-1 0 0,0 0 0 0 0,0 0 0 0 0,0 0 1 0 0,0 1-1 0 0,0-1 0 0 0,0 0 0 0 0,0 0 1 0 0,0 0-1 0 0,0 0 0 0 0,0 0 0 0 0,0 0 1 0 0,0 0-1 0 0,0 0 0 0 0,0 0 0 0 0,0 0 0 0 0,0 1 1 0 0,0-1-1 0 0,0 0 0 0 0,0 0 0 0 0,0 0 1 0 0,0 0-1 0 0,0 0 0 0 0,0 0 0 0 0,1 0 1 0 0,-1 0-1 0 0,0 0 0 0 0,0 0 0 0 0,0 0 1 0 0,0 0-1 0 0,0 0 0 0 0,0 0 0 0 0,0 0 1 0 0,0 0-1 0 0,0 0 0 0 0,0 0 0 0 0,0 0 1 0 0,1 0-1 0 0,-1 0 0 0 0,0 0 0 0 0,0 0 1 0 0,0 0-1 0 0,0 0 0 0 0,0 0 0 0 0,0 0 1 0 0,0 0-1 0 0,0 0 0 0 0,0 0 0 0 0,0 0 1 0 0,1 0-3 0 0,6 1 85 0 0,-3-1-54 0 0,0 0-1 0 0,-1 0 1 0 0,1 0-1 0 0,-1 0 1 0 0,1 0-1 0 0,-1-1 1 0 0,1 1-1 0 0,-1-1 1 0 0,2 0-31 0 0,3-4 53 0 0,-6 4-41 0 0,-1 0 0 0 0,1 0-1 0 0,-1 0 1 0 0,0 0 0 0 0,1 1-1 0 0,0-1 1 0 0,-1 0 0 0 0,1 1-1 0 0,-1-1 1 0 0,1 1 0 0 0,0 0 0 0 0,-1 0-1 0 0,1-1 1 0 0,0 1-12 0 0,0 0 7 0 0,-1 0 1 0 0,1 0-1 0 0,0 0 1 0 0,0-1-1 0 0,-1 1 1 0 0,1-1-1 0 0,0 0 1 0 0,-1 1-1 0 0,1-1 1 0 0,0 0-1 0 0,-1 0 1 0 0,1 0-1 0 0,-1 0 1 0 0,0 0-1 0 0,1 0 1 0 0,-1 0-1 0 0,0-1 1 0 0,1 1-1 0 0,-1-1-7 0 0,15-11 65 0 0,-3 5-17 0 0,-2-3-34 0 0,-3 2-12 0 0,8-2-2 0 0,-1-10 0 0 0,1 10 0 0 0,-15 10 0 0 0,0 0 0 0 0,1-1 0 0 0,-1 0 0 0 0,0 1 0 0 0,-1-1 0 0 0,1 1 1 0 0,0-1-1 0 0,0 0 0 0 0,-1 0 0 0 0,1 0 0 0 0,-1 0 0 0 0,8-20-17 0 0,6-1-64 0 0,-1-1-24 0 0,-8-8-37 0 0,6 19 78 0 0,-9 11-2 0 0,-2 4 8 0 0,0 14 29 0 0,0 29-192 0 0,2-34 216 0 0,4 1 46 0 0,-1-4-3 0 0,0 2 11 0 0,10 19 30 0 0,-11-22-81 0 0,0-1 0 0 0,0 0-1 0 0,0 0 1 0 0,1-1 0 0 0,2 3 2 0 0,-1-4-60 0 0,-4-5 46 0 0,-1 1 14 0 0,-1 0 0 0 0,0-1 0 0 0,0 1 0 0 0,0 0 0 0 0,0 0 0 0 0,0 0 0 0 0,0 0 0 0 0,1 0 0 0 0,-1 0 0 0 0,0 0 0 0 0,0-1 0 0 0,0 1 0 0 0,0 0 0 0 0,0 0 0 0 0,1 0 0 0 0,-1 0 0 0 0,0 0 0 0 0,0 0 0 0 0,0 0 0 0 0,0 0 0 0 0,1 0 0 0 0,-1 0 0 0 0,0 0 0 0 0,0 0 0 0 0,0 0 0 0 0,0 0 0 0 0,1 0 0 0 0,-1 0 0 0 0,0 0 0 0 0,0 0 0 0 0,0 0 0 0 0,0 0 0 0 0,1 0 0 0 0,-1 1 0 0 0,0-1 0 0 0,0 0 0 0 0,20 16-63 0 0,-18-14 55 0 0,-1 0 0 0 0,1-1 0 0 0,0 1 0 0 0,0-1 0 0 0,0 1 0 0 0,0-1 0 0 0,2 1 8 0 0,10 1 4 0 0,-8-3-7 0 0,6 4 84 0 0,-9-2-93 0 0,-1 0-41 0 0,0-1-52 0 0,0 1-66 0 0,0 0-77 0 0,-1-1 45 0 0,0-1-34 0 0,-1 1-331 0 0,1-1 72 0 0,-1 1-47 0 0,0-1-647 0 0,0 0-515 0 0,0 0-974 0 0</inkml:trace>
  <inkml:trace contextRef="#ctx0" brushRef="#br0" timeOffset="521.63">680 40 7488 0 0,'0'3'217'0'0,"0"-3"-203"0"0,0 1 0 0 0,0 0 0 0 0,0-1 0 0 0,0 1 0 0 0,0 0 0 0 0,0-1 0 0 0,0 1 0 0 0,0 0 0 0 0,0-1 1 0 0,1 1-1 0 0,-1 0 0 0 0,0-1 0 0 0,0 1 0 0 0,1 0 0 0 0,-1-1-14 0 0,6 3 38 0 0,-1-1-32 0 0,0 9-6 0 0,2-7 55 0 0,-3 0 124 0 0,-2 0-41 0 0,-2 2 34 0 0,2 6 234 0 0,4 0 63 0 0,0 1 9 0 0,-4-2-54 0 0,0 2 89 0 0,4-3-99 0 0,-1-2-118 0 0,-2-1-14 0 0,0-1-33 0 0,3 5 171 0 0,-2-3-157 0 0,-2 4 161 0 0,-2-10-359 0 0,0 0 0 0 0,0 0 0 0 0,0 0 1 0 0,1-1-1 0 0,-1 1 0 0 0,0 0 0 0 0,1 0 0 0 0,-1-1 0 0 0,1 2-65 0 0,4 5 230 0 0,1 2 95 0 0,-4 4 64 0 0,-1-6-147 0 0,7 8 394 0 0,-3-5-284 0 0,-4-6-224 0 0,0 0-46 0 0,-1-3 184 0 0,0-2-37 0 0,0 3-5 0 0,0 23 207 0 0,0-23-230 0 0,0-3-1 0 0,0 0-12 0 0,0 0-49 0 0,0 0-19 0 0,0 0-7 0 0,0-3 1 0 0,-1-9-22 0 0,1-17 224 0 0,1 18-252 0 0,2 0-58 0 0,23-63-6 0 0,-25 71 0 0 0,0 0 0 0 0,0 0 0 0 0,-1-1 0 0 0,1 1 0 0 0,-1 0 0 0 0,0-1 0 0 0,0 1 0 0 0,0-1 0 0 0,1-16 0 0 0,1 17 1 0 0,-1-1-1 0 0,1 0 0 0 0,-1 0 0 0 0,1 1 0 0 0,0-1 0 0 0,1 1 0 0 0,0-1 0 0 0,8-14-18 0 0,-1-2-84 0 0,-6 15 72 0 0,0 0 0 0 0,0 0 0 0 0,0 0 0 0 0,0 1 0 0 0,3-3 30 0 0,5-5-91 0 0,9-3-46 0 0,0 4 70 0 0,-15 8 62 0 0,25-2-135 0 0,-29 4 137 0 0,-1 0 0 0 0,0 1 1 0 0,1-1-1 0 0,-1 1 0 0 0,1-1 0 0 0,-1 1 0 0 0,1-1 0 0 0,-1 1 0 0 0,1 0 1 0 0,-1 0-1 0 0,1 0 0 0 0,-1-1 0 0 0,2 2 3 0 0,23 9-48 0 0,8 19-16 0 0,-8-13 10 0 0,-8-1 4 0 0,-15-11 47 0 0,0-1 0 0 0,-1 1 0 0 0,0 0 1 0 0,0-1-1 0 0,1 4 3 0 0,1 0 0 0 0,9 9 0 0 0,-12-14 1 0 0,1-1 0 0 0,-1 0 0 0 0,0 0 0 0 0,0 1-1 0 0,1-1 1 0 0,-1 0 0 0 0,0 1 0 0 0,-1-1 0 0 0,1 1 0 0 0,0 0 0 0 0,0-1-1 0 0,-1 1 1 0 0,1 0 0 0 0,0-1 0 0 0,-1 1 0 0 0,0 0 0 0 0,1 0 0 0 0,-1-1-1 0 0,0 1 0 0 0,2 14 70 0 0,4 0-11 0 0,0 0-4 0 0,-4 0 11 0 0,0-1-40 0 0,3-7 4 0 0,0-1-30 0 0,-3-1 28 0 0,-1 0 33 0 0,-1 2 48 0 0,0 2 59 0 0,0-7 0 0 0,0-3-13 0 0,0 2-58 0 0,0 9-29 0 0,0-9-4 0 0,0-2 3 0 0,3 3 10 0 0,8 8 3 0 0,-9-9 0 0 0,-2-2-1 0 0,0 0-6 0 0,0 0-1 0 0,0 0 0 0 0,0-2-38 0 0,0-4-82 0 0,0 1-39 0 0,0 2-142 0 0,0 3 101 0 0,0 0 46 0 0,0 0-34 0 0,0 0-13 0 0,0 0-33 0 0,0 0-40 0 0,0 0-43 0 0,0 0-48 0 0,0 0-44 0 0,0 0-41 0 0,0 0-37 0 0,1 0-269 0 0,-1 0-61 0 0,1-1-48 0 0,0 0-35 0 0,3-3-1485 0 0,5-5-1314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15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7400 0 0,'0'0'216'0'0,"0"2"16"0"0,-1 15-19 0 0,0 2 91 0 0,0 45 822 0 0,3-43-828 0 0,1-2-106 0 0,2-3-57 0 0,-3-10-69 0 0,0 1 0 0 0,-1 0 0 0 0,0-1 0 0 0,0 1 0 0 0,0 0 0 0 0,-1 0-66 0 0,-1 29 325 0 0,0-22-129 0 0,1 0 0 0 0,0 0-1 0 0,0 0 1 0 0,2 0 0 0 0,1 6-196 0 0,2-4 176 0 0,-3-9-101 0 0,-1-1 1 0 0,1 1-1 0 0,-1 0 1 0 0,0-1-1 0 0,0 1 1 0 0,-1 0-76 0 0,0 53 531 0 0,1-49-397 0 0,0-3-38 0 0,1 0-18 0 0,2 0-4 0 0,2 7 55 0 0,-4 1 56 0 0,-1-5-39 0 0,6 2 19 0 0,-6-12-144 0 0,0 1 0 0 0,0-1 0 0 0,-1 1 0 0 0,1 0-1 0 0,0-1 1 0 0,-1 1 0 0 0,1 0 0 0 0,-1-1 0 0 0,1 1 0 0 0,-1 0 0 0 0,0 0-1 0 0,1 0 1 0 0,-1-1-21 0 0,0 3 28 0 0,1 28 312 0 0,3-18-203 0 0,4-3-58 0 0,-6-8 17 0 0,-2-3-6 0 0,0 0-5 0 0,0 0-48 0 0,0 0-41 0 0,0 0-49 0 0,0 0-40 0 0,0 0-145 0 0,0 0-16 0 0</inkml:trace>
  <inkml:trace contextRef="#ctx0" brushRef="#br0" timeOffset="426.79">208 490 7256 0 0,'0'0'165'0'0,"0"0"22"0"0,2 0 7 0 0,0 0-181 0 0,-1 0-1 0 0,1 0 0 0 0,0 1 0 0 0,-1-1 1 0 0,1 1-1 0 0,-1-1 0 0 0,1 1 0 0 0,-1-1 0 0 0,1 1 1 0 0,-1 0-1 0 0,1 0 0 0 0,-1 0-12 0 0,1 0 5 0 0,-1 0 0 0 0,1 0 0 0 0,0 0 0 0 0,0 0 0 0 0,-1-1-1 0 0,1 1 1 0 0,0 0 0 0 0,0-1 0 0 0,0 1 0 0 0,0-1 0 0 0,0 0 0 0 0,1 0-5 0 0,4 0 22 0 0,0 0 43 0 0,0 0 38 0 0,0 0 33 0 0,5 0 156 0 0,0 0 58 0 0,28 0 949 0 0,-24 0-803 0 0,-7 0-287 0 0,-1 0-38 0 0,1 0-49 0 0,-1 0-54 0 0,1 0 83 0 0,-2-1-39 0 0,-1-1-17 0 0,3-2 0 0 0,7-3 80 0 0,-8 6-75 0 0,3 1 39 0 0,-2 0-41 0 0,12 1 94 0 0,-4-5 22 0 0,-6 0-93 0 0,3-2-26 0 0,6 3-63 0 0,-19 3-34 0 0,1 0 0 0 0,-1-1 0 0 0,1 1 0 0 0,0 0-1 0 0,-1 0 1 0 0,1-1 0 0 0,-1 1 0 0 0,1-1 0 0 0,-1 0 0 0 0,1 1 0 0 0,-1-1 0 0 0,0 0 0 0 0,1 0 2 0 0,11-5-27 0 0,13 0 17 0 0,-13 0 7 0 0,-11 5 4 0 0,-1 0 0 0 0,0 0 0 0 0,1 1 1 0 0,-1-1-1 0 0,1 1 0 0 0,-1-1 0 0 0,1 1 1 0 0,-1-1-1 0 0,1 1 0 0 0,0 0 0 0 0,-1-1 1 0 0,1 1-1 0 0,-1 0-1 0 0,12-2 67 0 0,-3-4-48 0 0,7-10-94 0 0,-12 11 25 0 0,-2 3-52 0 0,-3-1-22 0 0,0 1 94 0 0,0 0 0 0 0,1 1 1 0 0,-1-1-1 0 0,1 0 0 0 0,-1 0 0 0 0,1 1 1 0 0,0-1-1 0 0,0 1 0 0 0,-1-1 1 0 0,1 0-1 0 0,0 1 0 0 0,1-1 1 0 0,-1 1-1 0 0,0 0 0 0 0,1-1 30 0 0,0-1-194 0 0,-1 0 76 0 0,0-1 42 0 0,-2-2-5 0 0,0 6 42 0 0,1-3-279 0 0,-2 1-30 0 0,-9-9-4 0 0,9 9 21 0 0,-1-1 91 0 0,-2-3 118 0 0,-6-5-162 0 0,1 4 158 0 0,0 4 125 0 0,5 1 52 0 0,-1 2 40 0 0,-3-1-60 0 0,-12 1 18 0 0,6 4-51 0 0,7 1-22 0 0,7-4 20 0 0,-1 0 0 0 0,1-1 0 0 0,-1 1 0 0 0,1 0 1 0 0,-1 0-1 0 0,1-1 0 0 0,-1 1 0 0 0,1-1 0 0 0,-1 1 1 0 0,0-1-1 0 0,1 0 0 0 0,-1 1 0 0 0,0-1 0 0 0,0 0 4 0 0,-11 2-38 0 0,3 4 89 0 0,2-1 43 0 0,-3 0 67 0 0,10-5-143 0 0,0 0 0 0 0,0 1 0 0 0,-1-1 0 0 0,1 1 0 0 0,0-1 1 0 0,0 1-1 0 0,0-1 0 0 0,0 1 0 0 0,0 0 0 0 0,0-1 0 0 0,1 1 0 0 0,-1 0 0 0 0,0 0 0 0 0,0 0 0 0 0,0 0 0 0 0,1 0 1 0 0,-1 0-1 0 0,0 0-18 0 0,-2 6 117 0 0,1-2-44 0 0,-1 2 22 0 0,0-3 4 0 0,-1 1 40 0 0,-2 2 74 0 0,-3 4-4 0 0,8-10-183 0 0,1 1-1 0 0,-1-1 0 0 0,1 0 1 0 0,-1 1-1 0 0,1 0 0 0 0,-1-1 0 0 0,1 1 1 0 0,0-1-1 0 0,0 1 0 0 0,0 0-25 0 0,-2 10 110 0 0,-4 0-5 0 0,1-4-48 0 0,-3 8 63 0 0,3-1-41 0 0,3-9-61 0 0,1 1-1 0 0,0 0 1 0 0,0 0-1 0 0,0-1 1 0 0,1 1-1 0 0,0 1-17 0 0,3 10 75 0 0,7 6 14 0 0,-7-16-19 0 0,0 5 0 0 0,-2-11-55 0 0,0 1 7 0 0,1 1 0 0 0,-1-1 0 0 0,1 0-1 0 0,0 0 1 0 0,0 0 0 0 0,1 0 0 0 0,1 2-22 0 0,20 0 66 0 0,28 22 78 0 0,-23-22-112 0 0,-14 0-2 0 0,3 1-10 0 0,-1-4-68 0 0,-14-2-67 0 0,0 0 42 0 0,3 0 31 0 0,0 0 93 0 0,8 0 153 0 0,-10 0-188 0 0,0 0-53 0 0,2 0-99 0 0,-3 0 22 0 0,-1 0-37 0 0,2 0-54 0 0,-1 0-50 0 0,0 0-54 0 0,0 0-59 0 0,1 0-64 0 0,0 0-68 0 0,-1 0-72 0 0,1 0-78 0 0,7 0-873 0 0,7 0-868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12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521 32 7568 0 0,'0'0'166'0'0,"0"0"29"0"0,0 0 14 0 0,0 0 41 0 0,0 0 120 0 0,0 0 57 0 0,0 0 12 0 0,0 0-22 0 0,0 0-94 0 0,0 0-41 0 0,0 2-8 0 0,0 20 92 0 0,0-1-33 0 0,0 22 244 0 0,0-1-102 0 0,0 0-84 0 0,0 13 26 0 0,0 98 535 0 0,0-88-470 0 0,0-35-222 0 0,0 0 36 0 0,0 0 44 0 0,0 0 49 0 0,3-14-254 0 0,3-5-33 0 0,-5-9-90 0 0,-1-1 1 0 0,1 0-1 0 0,0 1 1 0 0,0-1-1 0 0,-1 1 0 0 0,1-1 1 0 0,-1 1-1 0 0,1 0 1 0 0,-1-1-1 0 0,1 1 1 0 0,-1-1-1 0 0,0 1 1 0 0,0 1-13 0 0,0 6 52 0 0,0-3-6 0 0,0 2 45 0 0,0 2 50 0 0,0 4 75 0 0,-3-14-149 0 0,-7 0-66 0 0,8 0-53 0 0,1 0-91 0 0,1 0-95 0 0,0 0 67 0 0,0 0-42 0 0,0 0-43 0 0,0 0-43 0 0,0 0-37 0 0,0 0-35 0 0,0 0-241 0 0,-1 0-57 0 0,0 0-790 0 0,-4 0-620 0 0,-4 0-1178 0 0</inkml:trace>
  <inkml:trace contextRef="#ctx0" brushRef="#br0" timeOffset="310.89">1 142 6304 0 0,'0'0'141'0'0,"0"-3"23"0"0,0 3-152 0 0,0-1-1 0 0,0 0 1 0 0,0 1 0 0 0,0-1-1 0 0,0 0 1 0 0,0 1 0 0 0,0-1-1 0 0,0 0 1 0 0,0 1 0 0 0,1-1-1 0 0,-1 0 1 0 0,0 1 0 0 0,1-1-1 0 0,-1 1 1 0 0,0-1-12 0 0,1 0 10 0 0,0 1 1 0 0,0 0-1 0 0,-1-1 1 0 0,1 1-1 0 0,0 0 1 0 0,0 0-1 0 0,0-1 1 0 0,-1 1-1 0 0,1 0 1 0 0,0 0-1 0 0,0 0 1 0 0,0 0-1 0 0,0 0 0 0 0,0 0-10 0 0,0 0 1 0 0,-1 1 0 0 0,1-1 0 0 0,-1 0 0 0 0,1 0 0 0 0,-1 0 0 0 0,1 0 0 0 0,-1 0 0 0 0,1 0 0 0 0,-1 0 0 0 0,1 0 0 0 0,-1 0-1 0 0,1-1 1 0 0,-1 1 0 0 0,1 0 0 0 0,-1 0 0 0 0,1 0 0 0 0,-1-1 0 0 0,1 1 0 0 0,-1 0 0 0 0,0 0 0 0 0,1-1 0 0 0,-1 1 0 0 0,1 0-1 0 0,-1-1 1 0 0,0 1 0 0 0,1 0 0 0 0,-1-1 0 0 0,0 1 0 0 0,0-1 0 0 0,1 1 0 0 0,-1 0 0 0 0,0-1-1 0 0,5-6 0 0 0,-1 4 6 0 0,3-1 45 0 0,7-3 151 0 0,-10 5-87 0 0,9-4 242 0 0,-1 1-76 0 0,2 1-18 0 0,7 1 54 0 0,-11 2-145 0 0,-1 0-47 0 0,-1-1-20 0 0,2-3 2 0 0,1 1 16 0 0,-2 1 22 0 0,-1 0-35 0 0,0 0-12 0 0,2 0 8 0 0,2-1 21 0 0,8 0 136 0 0,6 4-25 0 0,-22 1-191 0 0,1-1 0 0 0,-1 0-1 0 0,1 0 1 0 0,-1 0 0 0 0,1-1 0 0 0,3 0-47 0 0,9-4 128 0 0,-11 3-74 0 0,1 0 1 0 0,-1 1-1 0 0,1 0 1 0 0,0 0-1 0 0,0 0 0 0 0,-1 1-54 0 0,2-1 56 0 0,-1 1 0 0 0,0-1 0 0 0,1-1 0 0 0,-1 1 0 0 0,2-2-56 0 0,-1 1 52 0 0,0 0 1 0 0,0 0-1 0 0,0 1 0 0 0,0 0 1 0 0,4 1-53 0 0,14 1 56 0 0,-13 0-40 0 0,0-1 0 0 0,0 0 1 0 0,1-1-1 0 0,-1 0 0 0 0,3-2-16 0 0,0-1 10 0 0,-10 2-1 0 0,1 0 0 0 0,0 0 0 0 0,-1 1 0 0 0,1 0 0 0 0,0 0 0 0 0,0 1-9 0 0,3 0-33 0 0,8 0 115 0 0,-11 0-76 0 0,2 0-83 0 0,-4 0-19 0 0,-1 0-47 0 0,1 0-56 0 0,0 0-65 0 0,-2 0 8 0 0,0 0-44 0 0,0 0-38 0 0,0 0-33 0 0,1 0-112 0 0,0 0-33 0 0,7 0-1149 0 0</inkml:trace>
  <inkml:trace contextRef="#ctx0" brushRef="#br0" timeOffset="767.51">947 16 6272 0 0,'0'0'141'0'0,"0"0"23"0"0,0 0 11 0 0,0 2-29 0 0,0 12-116 0 0,3 1-30 0 0,2-7 23 0 0,0 3 72 0 0,-2 2 80 0 0,-3-6-32 0 0,0-5-94 0 0,-1 0 0 0 0,1 1 0 0 0,0-1 1 0 0,0 0-1 0 0,1 0 0 0 0,-1 0 0 0 0,0 0 0 0 0,1 0 1 0 0,0 0-1 0 0,0 2-49 0 0,9 14 341 0 0,-5 8 90 0 0,1-11-115 0 0,-1-2-40 0 0,-2 9 80 0 0,-3-15-229 0 0,0-1-1 0 0,1 0 1 0 0,0 0 0 0 0,1 1 0 0 0,1 3-127 0 0,3 14 302 0 0,-5 8 37 0 0,0-11-85 0 0,2 2 65 0 0,2-6-91 0 0,-3-11-132 0 0,-1 1-1 0 0,1-1 1 0 0,-1 1 0 0 0,0 0 0 0 0,0-1-1 0 0,-1 1-95 0 0,0 9 161 0 0,-1-7-40 0 0,1 0 0 0 0,1 0 0 0 0,0 0 1 0 0,1 5-122 0 0,3 5 145 0 0,-1-8-67 0 0,-2-2 7 0 0,-1 2 23 0 0,0 2 48 0 0,-2 8 27 0 0,0-11-81 0 0,1 0 0 0 0,0 0 0 0 0,1 0 0 0 0,-1-1 0 0 0,3 11-102 0 0,4-8 125 0 0,-6-11-107 0 0,0 1-1 0 0,-1-1 1 0 0,1 1 0 0 0,0-1 0 0 0,-1 1 0 0 0,1 0 0 0 0,-1-1 0 0 0,1 1-1 0 0,-1 0 1 0 0,0-1 0 0 0,1 1 0 0 0,-1 0 0 0 0,0-1 0 0 0,0 1-18 0 0,0 1 22 0 0,0 27 195 0 0,0-7-5 0 0,0-5 35 0 0,0-2 83 0 0,0-14-142 0 0,0-2 4 0 0,0 0 0 0 0,0 0-7 0 0,0 0-28 0 0,0 0-12 0 0,0 0-1 0 0,0 0-2 0 0,0 0-13 0 0,0-2-8 0 0,-1-27 121 0 0,0-22 56 0 0,2 28-186 0 0,2 5-33 0 0,8-3-74 0 0,-6-1-61 0 0,-3 15 32 0 0,0 0 0 0 0,0-1 0 0 0,1 1 0 0 0,1-3 24 0 0,17-24-87 0 0,-16 27 59 0 0,0-1 0 0 0,0 0 0 0 0,-1 0-1 0 0,1-3 29 0 0,6-15-78 0 0,-8 22 72 0 0,-1 1-1 0 0,1-1 0 0 0,0 1 1 0 0,0 0-1 0 0,0 0 0 0 0,2-1 7 0 0,12-12-26 0 0,-4 5-24 0 0,5-1 20 0 0,1-1 1 0 0,-6 2-22 0 0,-11 9 50 0 0,0 1 0 0 0,0-1 0 0 0,0 1 0 0 0,0-1-1 0 0,0 1 1 0 0,0 0 0 0 0,1 0 0 0 0,-1 0-1 0 0,0 0 1 0 0,1 0 0 0 0,-1 0 0 0 0,0 1-1 0 0,1-1 1 0 0,-1 1 1 0 0,38-1-27 0 0,-18 2-9 0 0,-20-1 36 0 0,0 0 0 0 0,0 0 0 0 0,0 0-1 0 0,0 1 1 0 0,0-1 0 0 0,0 0-1 0 0,1 1 1 0 0,-1 0 0 0 0,0-1 0 0 0,0 1-1 0 0,-1 0 1 0 0,1 0 0 0 0,0 0 0 0 0,0 0-1 0 0,0 0 1 0 0,-1 1 0 0 0,1-1-1 0 0,0 1 1 0 0,-1-1 0 0 0,1 1 0 0 0,-1-1-1 0 0,0 1 1 0 0,1 0 0 0 0,-1 0-1 0 0,0-1 1 0 0,0 2 0 0 0,15 16-57 0 0,-9-11 27 0 0,-3-5 13 0 0,-1 0 1 0 0,0 0 0 0 0,0 1 0 0 0,0-1 0 0 0,0 1-1 0 0,0 0 17 0 0,6 15-58 0 0,-8-14 57 0 0,1-1 0 0 0,-1 0 1 0 0,1 0-1 0 0,-1 1 0 0 0,0-1 1 0 0,-1 1-1 0 0,1-1 0 0 0,-1 3 1 0 0,0-6 0 0 0,0 1 0 0 0,0 0 0 0 0,0-1 0 0 0,1 1 0 0 0,-1 0 0 0 0,0-1 0 0 0,1 1 0 0 0,-1 0 0 0 0,1-1 0 0 0,0 1 0 0 0,-1-1 0 0 0,1 1 0 0 0,0-1 0 0 0,0 1 0 0 0,5 10 0 0 0,-1 17 0 0 0,6 0 0 0 0,-9-24 1 0 0,-1 1-1 0 0,1-1 0 0 0,0 0 0 0 0,1 0 0 0 0,2 4 0 0 0,-4-9 0 0 0,-1 1-1 0 0,0 0 0 0 0,1-1 1 0 0,-1 1-1 0 0,0 0 0 0 0,1-1 1 0 0,-1 1-1 0 0,0 0 0 0 0,0-1 1 0 0,0 1-1 0 0,0 0 0 0 0,1 0 1 0 0,-1-1-1 0 0,0 1 0 0 0,0 0 1 0 0,0-1-1 0 0,-1 2 1 0 0,4 3-43 0 0,3 1 17 0 0,-1-2-32 0 0,-1 0-226 0 0,-2-1 92 0 0,1 0 44 0 0,3 1-22 0 0,-3-2 34 0 0,13 1-444 0 0</inkml:trace>
  <inkml:trace contextRef="#ctx0" brushRef="#br0" timeOffset="1173.08">1657 552 6272 0 0,'0'0'141'0'0,"0"0"23"0"0,3 0 11 0 0,5 1-105 0 0,11-1 9 0 0,-2-3-52 0 0,-5-3 5 0 0,0-2 69 0 0,1 1 72 0 0,-2 1 75 0 0,-9 6-165 0 0,-1-1 0 0 0,1 1 0 0 0,0-1 0 0 0,0 1 0 0 0,0-1-1 0 0,0 1 1 0 0,0 0 0 0 0,0 0 0 0 0,-1 0 0 0 0,1 0-1 0 0,1 1-82 0 0,-1-1 84 0 0,0 0-1 0 0,0 0 1 0 0,0 0-1 0 0,0 0 1 0 0,0 0-1 0 0,0 0 1 0 0,0 0-1 0 0,0-1 1 0 0,-1 1-1 0 0,1-1 1 0 0,1 0-84 0 0,4-3 200 0 0,0 0-38 0 0,1-1-6 0 0,5-4 31 0 0,-3 2-22 0 0,7-2 143 0 0,-2 4-69 0 0,-12 5-200 0 0,0-1 1 0 0,0 0-1 0 0,-1 0 1 0 0,1 0-1 0 0,0 0 1 0 0,-1-1-1 0 0,1 1 0 0 0,-1-1 1 0 0,0 1-1 0 0,1-1 1 0 0,-1 0-1 0 0,1 0-39 0 0,1-2 69 0 0,0 1 0 0 0,0 0-1 0 0,1 0 1 0 0,-1 0 0 0 0,1 0-1 0 0,0 1 1 0 0,0 0 0 0 0,2-1-69 0 0,3-1 78 0 0,0-1-39 0 0,5-8-18 0 0,1 0 22 0 0,-3 8-22 0 0,-7-6 22 0 0,4 6-22 0 0,-9 5-17 0 0,-1-1-1 0 0,0 0 1 0 0,0 1 0 0 0,1-1-1 0 0,-1 0 1 0 0,0 1-1 0 0,0-1 1 0 0,1 0-1 0 0,-1 1 1 0 0,0-1-1 0 0,0 0 1 0 0,0 1 0 0 0,0-1-1 0 0,0 0 1 0 0,0 1-4 0 0,0 0 0 0 0,0-6 64 0 0,-3-7 0 0 0,-10-3-11 0 0,-3 3-42 0 0,0 11-11 0 0,-15 2 0 0 0,28 0 6 0 0,0 0 0 0 0,0 0 0 0 0,0 0 0 0 0,0 0 0 0 0,0 1 0 0 0,0 0 0 0 0,1-1 0 0 0,-1 1 0 0 0,0 0 0 0 0,0 0 0 0 0,0 1-6 0 0,-2 1 19 0 0,0 1-1 0 0,1-1 1 0 0,-1 1-1 0 0,1 0 0 0 0,0 1-18 0 0,3-4 2 0 0,-9 7 11 0 0,-2-2 37 0 0,11-6-38 0 0,-1 1 1 0 0,0 0-1 0 0,0 0 0 0 0,0 0 0 0 0,0 0 1 0 0,1 1-1 0 0,-1-1 0 0 0,1 0 0 0 0,-1 1 1 0 0,1-1-1 0 0,-1 1 0 0 0,1-1 0 0 0,-1 2-12 0 0,-7 20 100 0 0,0-2-34 0 0,-12 6 79 0 0,17-23-119 0 0,1 0-1 0 0,0 0 1 0 0,0 0-1 0 0,0 0 1 0 0,1 1-1 0 0,-1-1 1 0 0,0 4-26 0 0,-3 9 101 0 0,5-13-72 0 0,0 0-1 0 0,0 0 1 0 0,-1 0-1 0 0,1-1 0 0 0,-1 1 1 0 0,-2 3-29 0 0,2-4 26 0 0,0 0 1 0 0,0 0-1 0 0,0 0 1 0 0,1 0-1 0 0,-1 1 1 0 0,1-1 0 0 0,0 0-1 0 0,0 1 1 0 0,0-1-1 0 0,0 1 1 0 0,1-1-1 0 0,0 3-26 0 0,0 15 186 0 0,0-3 7 0 0,-1-8-112 0 0,0 16 141 0 0,1-23-184 0 0,0-1-1 0 0,0 1 1 0 0,1-1-1 0 0,-1 1 1 0 0,1 0 0 0 0,-1-1-1 0 0,1 1 1 0 0,0 0-38 0 0,3 4 54 0 0,-3-3-33 0 0,1 0 0 0 0,-1-1 1 0 0,1 1-1 0 0,0-1 0 0 0,0 0 0 0 0,1 0 1 0 0,-1 0-1 0 0,1 0 0 0 0,-1 0 1 0 0,3 2-22 0 0,35 13 112 0 0,-3-4-59 0 0,-21-11-7 0 0,5-3-26 0 0,-8-1-19 0 0,1 1 97 0 0,-7 1-92 0 0,0-1-33 0 0,4 0-82 0 0,-1 0-93 0 0,1 0-108 0 0,-1 0-120 0 0,-5 0 166 0 0,0 0-36 0 0,0-1-36 0 0,0 1-39 0 0,-1 0-40 0 0,1-1-42 0 0,-1 0-43 0 0,0 1-46 0 0,11-5-1294 0 0,5-3-1057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14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1026 364 5456 0 0,'-4'0'44'0'0,"1"0"-31"0"0,0 0 34 0 0,-4 0 63 0 0,-5 0 94 0 0,10 0-82 0 0,1 2 136 0 0,-1 6 176 0 0,-5-2-67 0 0,-14 6 257 0 0,-1-1-50 0 0,8 0-123 0 0,2 0-155 0 0,-19 20 229 0 0,19-14-247 0 0,11-16-243 0 0,0 1 0 0 0,1-1 0 0 0,-1 1 0 0 0,0-1 0 0 0,1 1 0 0 0,0 0 0 0 0,-1-1 0 0 0,1 1 0 0 0,0 1-35 0 0,-2 10 160 0 0,-5 2-6 0 0,-2 7 38 0 0,7-18-175 0 0,1-2 0 0 0,1 0-1 0 0,-1 0 1 0 0,0 1-1 0 0,1-1 1 0 0,-1 0-1 0 0,1 1 1 0 0,0-1-1 0 0,0 0 1 0 0,0 1-17 0 0,6 15 146 0 0,-3-7-32 0 0,-2 6-6 0 0,0-1-10 0 0,6 2 44 0 0,3-1-40 0 0,0-6 2 0 0,0 1 1 0 0,10 8-105 0 0,-17-16 19 0 0,9 5 59 0 0,18 8 172 0 0,-24-14-210 0 0,8 1 71 0 0,8-5-13 0 0,-14 0-51 0 0,14 1 108 0 0,-3 0-35 0 0,3 0-13 0 0,-20 0-94 0 0,0 0-1 0 0,0 0 0 0 0,-1 0 1 0 0,1 0-1 0 0,0 0 0 0 0,-1-1 1 0 0,1 1-1 0 0,-1-1 0 0 0,1 1 1 0 0,0-1-1 0 0,-1 0 0 0 0,1 1 1 0 0,-1-1-1 0 0,1 0 0 0 0,0-1-12 0 0,6-3 57 0 0,-1 2 2 0 0,-5 2-39 0 0,1 0 1 0 0,0-1 0 0 0,0 1-1 0 0,-1-1 1 0 0,1 1 0 0 0,-1-1-1 0 0,1 0 1 0 0,-1 0 0 0 0,0 0-1 0 0,1 0 1 0 0,-1 0 0 0 0,0-1 0 0 0,-1 1-1 0 0,1-1 1 0 0,0 0-21 0 0,3-7 91 0 0,-4 7-71 0 0,0 1 0 0 0,0 0 0 0 0,0 0 0 0 0,1-1 0 0 0,-1 1 0 0 0,1 0 0 0 0,-1 0 0 0 0,1 0 0 0 0,0 0-20 0 0,7-10 96 0 0,-4 0-34 0 0,-3-18 16 0 0,-2 19-54 0 0,0 4-28 0 0,-1-15 50 0 0,1 20-36 0 0,-1 0-1 0 0,1-1 1 0 0,-1 1 0 0 0,0 0 0 0 0,1 0-1 0 0,-1 0 1 0 0,0 0 0 0 0,0 0 0 0 0,0 0-1 0 0,0 0 1 0 0,-1 0 0 0 0,1 0 0 0 0,-1 0-1 0 0,0-1-9 0 0,-11-13 66 0 0,0-1-10 0 0,-13-5-48 0 0,-1-2-8 0 0,15 11-16 0 0,-2-2-96 0 0,11 13 57 0 0,0-1 0 0 0,0 0 0 0 0,0 1 0 0 0,0 0 0 0 0,-3-2 55 0 0,3 2-12 0 0,0 1-51 0 0,0 0-48 0 0,1 0-46 0 0,-1 0-110 0 0,1-1-67 0 0,-1 1-59 0 0,1 0-55 0 0,-1-1-48 0 0,0 0-42 0 0,-2-3-640 0 0,-1-1-345 0 0,-3-2-861 0 0,8 7 2083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23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6824 0 0,'0'0'149'0'0,"0"0"23"0"0,0 0 13 0 0,2 0-21 0 0,0 0-24 0 0,0 0-106 0 0,0 0-68 0 0,4 0-125 0 0,-5 0 136 0 0,1 0 34 0 0,0 0 61 0 0,1 0 84 0 0,-2 0-31 0 0,0 0 32 0 0,0 0 37 0 0,1 0 39 0 0,-1 0 42 0 0,0 0 45 0 0,0 0 49 0 0,0 0 51 0 0,-1 3-174 0 0,2 4-97 0 0,3-2 0 0 0,-1-2-37 0 0,-1 2 63 0 0,-1 0-3 0 0,-2 2 57 0 0,0 0-52 0 0,-1-3-112 0 0,1 0-1 0 0,0-1 1 0 0,0 1-1 0 0,0-1 1 0 0,0 1 0 0 0,1-1-1 0 0,0 1 1 0 0,-1-1-1 0 0,2 2-64 0 0,3 3 109 0 0,0 2 43 0 0,-2 4 37 0 0,-4 17 300 0 0,0 18 230 0 0,3-33-520 0 0,1-2-34 0 0,0 1-79 0 0,0-6-29 0 0,-1 1-1 0 0,0 0 0 0 0,0 3-56 0 0,-1 12 107 0 0,-1-15-59 0 0,2 1-1 0 0,-1-1 0 0 0,1 1 0 0 0,2 2-47 0 0,0 5 79 0 0,1 8 60 0 0,-1-7 26 0 0,0 0-1 0 0,-2 1 1 0 0,0-1 0 0 0,-1 10-165 0 0,-1-20 56 0 0,1 0 1 0 0,-1-1-1 0 0,1 1 1 0 0,1 1-57 0 0,-1-6 27 0 0,0-1 0 0 0,0 1 0 0 0,1-1 0 0 0,-1 1 0 0 0,1-1 0 0 0,0 0 1 0 0,0 2-28 0 0,10 15 178 0 0,-11-17-161 0 0,0 0-1 0 0,-1 0 0 0 0,1 0 1 0 0,-1 0-1 0 0,1 1 0 0 0,-1-1 1 0 0,0 0-1 0 0,0 1-16 0 0,0 1 16 0 0,0-1 0 0 0,1 0 0 0 0,-1 0 0 0 0,1 0 0 0 0,0 0 0 0 0,1 0 0 0 0,0 2-16 0 0,12 24 166 0 0,-6-16-63 0 0,-8-12-82 0 0,1 0 0 0 0,-1 1-1 0 0,1-1 1 0 0,-1 0 0 0 0,0 0-1 0 0,0 0 1 0 0,0 0 0 0 0,0 0-1 0 0,0 0 1 0 0,0 1-21 0 0,0-2 13 0 0,-1 0 0 0 0,1 1 0 0 0,0-1 0 0 0,0 0 0 0 0,0 0 0 0 0,0 1 0 0 0,0-1 1 0 0,1 0-1 0 0,-1 1 0 0 0,0-1 0 0 0,0 0 0 0 0,1 0 0 0 0,-1 1 0 0 0,1-1 0 0 0,-1 0 0 0 0,1 0-13 0 0,6 3 52 0 0,-3 0-32 0 0,-2 9 45 0 0,-2-2-37 0 0,0-9 47 0 0,0-2 0 0 0,0 0 14 0 0,0 0-1 0 0,-2 0-41 0 0,-2 0-114 0 0,-4 0 84 0 0,5 0-33 0 0,-2 0-74 0 0,3 0-6 0 0,-1 0-42 0 0,1 0-48 0 0,0 0-57 0 0,2 0 77 0 0,-1 0-37 0 0,1-1-154 0 0,-2 0-43 0 0,-3-6-318 0 0,2 4 316 0 0,1-2-39 0 0,0-1-221 0 0,1 0-103 0 0,1 4-771 0 0</inkml:trace>
  <inkml:trace contextRef="#ctx0" brushRef="#br0" timeOffset="649.92">32 221 6016 0 0,'0'0'133'0'0,"0"0"23"0"0,3-2 11 0 0,12-13-43 0 0,-7 7-73 0 0,2 4-62 0 0,1-1 15 0 0,-2-3 15 0 0,-6 1 77 0 0,0 1 79 0 0,1 1 115 0 0,6-2 298 0 0,1 2-218 0 0,-1 1-36 0 0,17-1 295 0 0,-15-1-314 0 0,0 0 16 0 0,0 5-70 0 0,9 1 63 0 0,0 0-56 0 0,0 0-50 0 0,0 0-46 0 0,1 0-38 0 0,-1 0-35 0 0,23 0 22 0 0,-42 0-117 0 0,0 0 1 0 0,0 0 0 0 0,-1 0 0 0 0,1 1 0 0 0,0-1-1 0 0,-1 1 1 0 0,1-1 0 0 0,0 1 0 0 0,-1-1 0 0 0,1 1-1 0 0,-1 0 1 0 0,1 0 0 0 0,-1 0 0 0 0,0 0 0 0 0,1 0-1 0 0,-1 0 1 0 0,0 0 0 0 0,1 1 0 0 0,-1-1 0 0 0,0 0-5 0 0,30 31 26 0 0,-28-29-6 0 0,0 1 0 0 0,0 0 0 0 0,-1 0 0 0 0,1-1 0 0 0,1 5-20 0 0,7 11 98 0 0,-7-14-12 0 0,-3 2-54 0 0,0-1-8 0 0,4 2 8 0 0,-4-7-25 0 0,-1 1 0 0 0,1-1 0 0 0,0 1 0 0 0,0-1 0 0 0,0 1 0 0 0,-1-1 0 0 0,1 1 0 0 0,-1-1 0 0 0,1 1 0 0 0,-1 0 0 0 0,0-1 0 0 0,1 1 0 0 0,-1 0 0 0 0,0 0-7 0 0,0 22 93 0 0,0 31-5 0 0,0-53-85 0 0,0 0 1 0 0,0 1-1 0 0,-1-1 0 0 0,1 1 0 0 0,0-1 1 0 0,-1 0-1 0 0,0 1 0 0 0,1-1 0 0 0,-1 0 1 0 0,0 0-1 0 0,0 1 0 0 0,-1-1-3 0 0,-3 11 44 0 0,2 9 69 0 0,3-19-94 0 0,0 0 1 0 0,0 1-1 0 0,0-1 0 0 0,-1 0 0 0 0,1 0 1 0 0,-1 0-1 0 0,-1 2-19 0 0,1-3 15 0 0,0 0 0 0 0,0 0 0 0 0,0 0 0 0 0,0 0 0 0 0,0 0 0 0 0,-1 0 0 0 0,1-1 0 0 0,-2 2-15 0 0,-12 15 125 0 0,12-14-99 0 0,1 0 0 0 0,0 0 0 0 0,0 0 0 0 0,0 1 1 0 0,-1 1-27 0 0,-9 19 203 0 0,-5-4-66 0 0,7-12-60 0 0,-1 0-1 0 0,-10 6-76 0 0,10-7 61 0 0,0 1 1 0 0,-9 8-62 0 0,18-15 31 0 0,-1 0 0 0 0,1 0 0 0 0,-1 0 0 0 0,0 0 0 0 0,0 0 0 0 0,-3 1-31 0 0,-7 4 149 0 0,-2 5 93 0 0,7-5-188 0 0,6-6-51 0 0,1 0 1 0 0,0-1-1 0 0,0 1 0 0 0,-1-1 1 0 0,1 1-1 0 0,-1-1 0 0 0,1 1 1 0 0,0-1-1 0 0,-1 1 0 0 0,1-1 1 0 0,-2 0-4 0 0,0 0 65 0 0,3 0 30 0 0,0 0-13 0 0,0 0-8 0 0,3-3-14 0 0,10-7-48 0 0,0 5-12 0 0,-8-2 4 0 0,-5 7-2 0 0,0-1 1 0 0,0 1-1 0 0,1-1 0 0 0,-1 1 1 0 0,0 0-1 0 0,1-1 1 0 0,-1 1-1 0 0,0-1 0 0 0,1 1 1 0 0,-1 0-1 0 0,0-1 0 0 0,1 1 1 0 0,-1 0-1 0 0,1 0 0 0 0,-1-1 1 0 0,0 1-1 0 0,1 0 0 0 0,-1 0 1 0 0,1 0-1 0 0,-1-1 1 0 0,1 1-1 0 0,-1 0 0 0 0,1 0 1 0 0,-1 0-1 0 0,1 0 0 0 0,-1 0 1 0 0,1 0-1 0 0,-1 0 0 0 0,1 0 1 0 0,-1 0-1 0 0,1 0 1 0 0,0 0-3 0 0,1 0 5 0 0,-1 0 0 0 0,1 0 0 0 0,0 0 0 0 0,0-1 0 0 0,-1 1 0 0 0,1-1 0 0 0,0 1 0 0 0,-1-1 0 0 0,1 0 0 0 0,0 1 0 0 0,-1-1 0 0 0,1 0 0 0 0,-1 0-5 0 0,1 0 4 0 0,-1 0-1 0 0,1 0 1 0 0,0 0-1 0 0,-1 0 1 0 0,1 0-1 0 0,0 1 1 0 0,-1-1 0 0 0,1 1-1 0 0,0-1 1 0 0,0 1-1 0 0,-1 0 1 0 0,1 0 0 0 0,0 0-4 0 0,9 0-1 0 0,-6 0-1 0 0,-1 0 0 0 0,1 0-1 0 0,-1 0 1 0 0,1-1-1 0 0,-1 1 1 0 0,3-2 2 0 0,8-4-42 0 0,-11 5 38 0 0,-1 0 0 0 0,0 0 0 0 0,0 0 0 0 0,1 0 0 0 0,-1 0 0 0 0,1 1 0 0 0,-1-1 1 0 0,2 1 3 0 0,14 0 16 0 0,10 0 33 0 0,-14 3-50 0 0,1 2 1 0 0,-13-3 0 0 0,0-1 0 0 0,0 0 0 0 0,1 0 0 0 0,-1 0 0 0 0,1 0 0 0 0,-1-1 0 0 0,1 0 0 0 0,1 1 0 0 0,-2-1-4 0 0,0 0 0 0 0,0 0 1 0 0,0 1-1 0 0,1-1 0 0 0,-1 1 1 0 0,0 0-1 0 0,0 0 0 0 0,0 0 1 0 0,0 0-1 0 0,2 1 4 0 0,6 3-17 0 0,0-1 14 0 0,1 0-1 0 0,-1 1 1 0 0,3 2 3 0 0,-12-6 0 0 0,14 12 0 0 0,-15-11 0 0 0,1-1 0 0 0,-1 1 0 0 0,0-1 0 0 0,0 1 1 0 0,1 0-1 0 0,-1-1 0 0 0,0 1 0 0 0,0 0 0 0 0,-1 0 1 0 0,1 0-1 0 0,0 0 0 0 0,-1 0 0 0 0,1 1 0 0 0,0 16 72 0 0,-3-14 47 0 0,0-3-101 0 0,1 0 1 0 0,-1 0 0 0 0,1 1-1 0 0,0-1 1 0 0,0 0-1 0 0,0 1 1 0 0,0-1 0 0 0,0 0-1 0 0,0 1 1 0 0,1-1-1 0 0,-1 1 1 0 0,1 0-1 0 0,0-1 1 0 0,0 1 0 0 0,0 0-19 0 0,0-2 5 0 0,0-1 1 0 0,0 0 0 0 0,0 1 0 0 0,0-1 0 0 0,0 0 0 0 0,0 1-1 0 0,0-1 1 0 0,0 0 0 0 0,0 1 0 0 0,0-1 0 0 0,0 0 0 0 0,0 1 0 0 0,-1-1-1 0 0,1 0 1 0 0,0 1 0 0 0,0-1 0 0 0,0 0 0 0 0,0 0 0 0 0,0 1-1 0 0,-1-1 1 0 0,1 0 0 0 0,0 0 0 0 0,0 1 0 0 0,-1-1 0 0 0,1 0 0 0 0,0 0-6 0 0,-3 4 66 0 0,0 0 1 0 0,0 1-1 0 0,0-1 1 0 0,0 0-1 0 0,1 1 1 0 0,0-1-1 0 0,0 2-66 0 0,-1 1 105 0 0,-1 0 1 0 0,0 0-1 0 0,0 0 0 0 0,-1 0-105 0 0,3-3 35 0 0,-1-1 0 0 0,0-1-1 0 0,0 1 1 0 0,0 0 0 0 0,0-1-1 0 0,-2 2-34 0 0,-5 2 45 0 0,-6 1 72 0 0,-6 3 42 0 0,7-1-81 0 0,2-3-6 0 0,0 0 1 0 0,0 0 0 0 0,-13 2-73 0 0,17-5 22 0 0,-96 27 179 0 0,97-29-186 0 0,-3 1-2 0 0,1 0 1 0 0,-1-2-1 0 0,0 1 1 0 0,0-1 0 0 0,-4-1-14 0 0,-11 0 17 0 0,-4-3 44 0 0,5-3 44 0 0,20 5-79 0 0,-12-2 97 0 0,4 4-43 0 0,-4-1 18 0 0,6-5-27 0 0,1 1-35 0 0,-3 3-55 0 0,-1-1-45 0 0,-3-5-75 0 0,3 0-66 0 0,11 3 106 0 0,0 0-47 0 0,-2 2-79 0 0,0 0-54 0 0,0-10-341 0 0,-8-3-18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28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0 5984 0 0,'20'0'89'0'0,"-15"0"-17"0"0,1 0 56 0 0,-6 3 39 0 0,0-3-167 0 0,1 0 9 0 0,-1 1 0 0 0,0 0 1 0 0,0-1-1 0 0,-1 1 0 0 0,1 0 1 0 0,0 0-1 0 0,0-1 0 0 0,0 1 1 0 0,0 0-1 0 0,-1-1 0 0 0,1 1 1 0 0,0-1-1 0 0,0 1 0 0 0,-1 0 1 0 0,1-1-10 0 0,-11 5 28 0 0,6 6-28 0 0,1-8 28 0 0,-1 0 48 0 0,-7 1 180 0 0,10-3-178 0 0,-1 0 0 0 0,1 0 1 0 0,-1 0-1 0 0,1 0 0 0 0,0 0 1 0 0,0 1-1 0 0,-1-1 0 0 0,1 1-78 0 0,-3 9 534 0 0,0-8-263 0 0,-1 0-43 0 0,-1 0-5 0 0,-2 6 60 0 0,5 1 28 0 0,0-1-46 0 0,-6 4 74 0 0,-2-2-15 0 0,2 1-91 0 0,-2 3-42 0 0,10-12-160 0 0,1 0 0 0 0,-1 0 0 0 0,1 1-1 0 0,-1-1 1 0 0,1 0 0 0 0,-1 3-31 0 0,-2 12 123 0 0,4-13-87 0 0,-1 0 0 0 0,-1-1 0 0 0,1 1 0 0 0,0 0 0 0 0,-1-1 0 0 0,0 1 0 0 0,0-1 0 0 0,-1 1-36 0 0,-11 22 201 0 0,2 13-15 0 0,9-25-117 0 0,-1 11 44 0 0,5-21-93 0 0,-1 0 1 0 0,1 0 0 0 0,0-1 0 0 0,0 1-1 0 0,0 0 1 0 0,0 0 0 0 0,1-1-1 0 0,0 1 1 0 0,0-1 0 0 0,1 1-21 0 0,-3-3 8 0 0,1 0 0 0 0,0-1 0 0 0,-1 1 0 0 0,1-1 0 0 0,-1 1 1 0 0,0 0-1 0 0,1-1 0 0 0,-1 1 0 0 0,0 0 0 0 0,0 0-8 0 0,-2 12 42 0 0,1-12-39 0 0,1 0 0 0 0,0 0 0 0 0,-1-1 1 0 0,1 1-1 0 0,0 0 0 0 0,0 0 0 0 0,0-1 0 0 0,0 1 0 0 0,1 0 0 0 0,-1-1 0 0 0,0 1 0 0 0,1 0 1 0 0,-1-1-1 0 0,1 1 0 0 0,-1 0 0 0 0,2 1-3 0 0,1 2 15 0 0,1 0 0 0 0,0 0 0 0 0,1 0-1 0 0,-1 0 1 0 0,1-1 0 0 0,1 2-15 0 0,7 6 44 0 0,-9-9-36 0 0,-1 0 0 0 0,1 0 0 0 0,-1-1 0 0 0,1 1 1 0 0,0-1-1 0 0,0 0 0 0 0,0 0 0 0 0,0 0 0 0 0,0 0 0 0 0,1-1 0 0 0,-1 1 0 0 0,0-1 0 0 0,1 0 0 0 0,2 0-8 0 0,9 0 60 0 0,0-1 37 0 0,-5 1-13 0 0,-6-1-54 0 0,-1 0 0 0 0,1 0 0 0 0,-1-1 0 0 0,1 1 0 0 0,-1-1 0 0 0,3 0-30 0 0,14-10 144 0 0,-8 8-63 0 0,3-1 44 0 0,0-7 37 0 0,-5 1-38 0 0,5 0 7 0 0,6-4 20 0 0,-8-2-15 0 0,-13 14-122 0 0,1-1 7 0 0,0 0 0 0 0,-1 1 1 0 0,1-1-1 0 0,0-1 0 0 0,-1 1 0 0 0,1-1-21 0 0,0-19 165 0 0,-1 19-140 0 0,-1 0 0 0 0,1 0 1 0 0,-1 0-1 0 0,1 0 1 0 0,0 0-1 0 0,1 0 1 0 0,-1 0-1 0 0,0 1 1 0 0,1-1-1 0 0,2-2-25 0 0,-4 5 7 0 0,0 0-1 0 0,1 0 1 0 0,-1 0 0 0 0,0 0-1 0 0,1 0 1 0 0,-1 0-1 0 0,0 0 1 0 0,0 0 0 0 0,0 0-1 0 0,0 0 1 0 0,0 0-1 0 0,0 0 1 0 0,0 0-7 0 0,-8-20 67 0 0,3 9-26 0 0,2 0-8 0 0,3 8-20 0 0,-1 0 0 0 0,0 0 0 0 0,0 0 0 0 0,-1 1 0 0 0,1-1-1 0 0,-1 1 1 0 0,0-1 0 0 0,0 1 0 0 0,-1-2-13 0 0,-10-16 19 0 0,-9-13 52 0 0,7 15-62 0 0,-2 7-9 0 0,14 11 0 0 0,1-1 0 0 0,0 1 0 0 0,-1-1 0 0 0,1 1 0 0 0,0-1 0 0 0,0 0 0 0 0,0 0 0 0 0,0 0 0 0 0,1 0 0 0 0,-1 0 0 0 0,0-1 0 0 0,-3-7-1 0 0,-2-3-3 0 0,-2 2-29 0 0,-2 0-28 0 0,-5-5-64 0 0,-2-2-99 0 0,14 13 182 0 0,1 2-38 0 0,2 1-39 0 0,-1-1-64 0 0,1 1-29 0 0,0 0-62 0 0,0 0-71 0 0,0 0-80 0 0,0-1-68 0 0,0 1-89 0 0,0-1-96 0 0,-1 0-105 0 0,-2-3-929 0 0,-4-3-969 0 0,7 9 2602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30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221 332 5960 0 0,'0'0'132'0'0,"0"0"17"0"0,0 0 12 0 0,-2 0-17 0 0,1 0-142 0 0,1 0-1 0 0,-1 0 0 0 0,1 0 0 0 0,0 0 0 0 0,-1 0 0 0 0,1 0 0 0 0,-1 0 1 0 0,1 0-1 0 0,-1 0 0 0 0,1-1 0 0 0,0 1 0 0 0,-1 0 0 0 0,1 0 0 0 0,-1 0 0 0 0,1 0 1 0 0,0-1-1 0 0,-1 1 0 0 0,1 0 0 0 0,0 0 0 0 0,-1-1 0 0 0,1 1 0 0 0,0 0 0 0 0,-1-1 1 0 0,1 1-1 0 0,0 0 0 0 0,0-1 0 0 0,-1 1 0 0 0,1 0 0 0 0,0-1 0 0 0,0 1 1 0 0,0-1-2 0 0,-5-6-6 0 0,-2 5 27 0 0,1 2 54 0 0,2 0-87 0 0,1 0 73 0 0,-1 0 63 0 0,1 0 51 0 0,-5 0 274 0 0,-3 0 398 0 0,6 0-518 0 0,0 0-56 0 0,0 0-95 0 0,-5 2 151 0 0,5 4-57 0 0,4-6-253 0 0,1 1 0 0 0,-1-1 0 0 0,1 1-1 0 0,0 0 1 0 0,-1-1 0 0 0,1 1-1 0 0,-1-1 1 0 0,1 0 0 0 0,-1 1-1 0 0,0-1 1 0 0,1 1 0 0 0,-1-1 0 0 0,1 0-1 0 0,-1 0 1 0 0,0 1 0 0 0,1-1-1 0 0,-1 0 1 0 0,0 0 0 0 0,1 0-1 0 0,-1 1 1 0 0,0-1 0 0 0,1 0 0 0 0,-1 0-1 0 0,0 0 1 0 0,1 0 0 0 0,-1 0-19 0 0,0 0 20 0 0,0 0 1 0 0,0 0 0 0 0,1 0-1 0 0,-1 0 1 0 0,0 0 0 0 0,0 0-1 0 0,1 1 1 0 0,-1-1 0 0 0,0 0-1 0 0,0 0 1 0 0,1 1 0 0 0,-1-1-1 0 0,0 1 1 0 0,1-1 0 0 0,-1 1-1 0 0,0-1 1 0 0,1 1 0 0 0,-1-1 0 0 0,1 1-1 0 0,-1-1 1 0 0,0 1 0 0 0,1 0-1 0 0,0-1 1 0 0,-1 1 0 0 0,1 0-1 0 0,-1-1 1 0 0,1 1 0 0 0,0 0-1 0 0,-1 0-20 0 0,-3 8 198 0 0,-5-2-35 0 0,-2-3 62 0 0,1 1-4 0 0,2 4-65 0 0,3 1-63 0 0,0 4-49 0 0,-1-1-31 0 0,1-3 24 0 0,-4 12 10 0 0,5 1 58 0 0,3-5 11 0 0,-6-2-38 0 0,1 0 2 0 0,4 2 38 0 0,2-5-47 0 0,0 32 238 0 0,0-29-214 0 0,0-1 9 0 0,1-4-36 0 0,-1-7-47 0 0,1-1 0 0 0,-1 1 0 0 0,1 0-1 0 0,0 0 1 0 0,0-1 0 0 0,1 1 0 0 0,-1 0 0 0 0,1-1 0 0 0,2 4-21 0 0,-4-5 13 0 0,1-1 0 0 0,-1 1 0 0 0,1 0 0 0 0,-1 0 0 0 0,0 0 0 0 0,1 0 0 0 0,-1 0 1 0 0,0 0-1 0 0,0 0 0 0 0,0-1 0 0 0,-1 2-13 0 0,1-1 13 0 0,0 0 0 0 0,0 0 0 0 0,0 0 0 0 0,0 0 0 0 0,0 0 0 0 0,0 0 0 0 0,0 0 0 0 0,1 0 0 0 0,-1-1 1 0 0,1 1-1 0 0,0 1-13 0 0,1 0 21 0 0,0 0 0 0 0,0 0 1 0 0,1 0-1 0 0,-1 0 0 0 0,1 0 1 0 0,0-1-1 0 0,0 1 0 0 0,0-1 1 0 0,3 2-22 0 0,7 1 80 0 0,-11-1-68 0 0,4 3 6 0 0,-4-7-7 0 0,1 1-1 0 0,-1 0 0 0 0,1-1 0 0 0,-1 0 1 0 0,1 0-1 0 0,-1 0 0 0 0,2 0-10 0 0,15 1 79 0 0,-16-1-78 0 0,1 0-1 0 0,-1 0 0 0 0,1 0 1 0 0,-1 0-1 0 0,1-1 0 0 0,-1 0 1 0 0,4 0-1 0 0,14-10 10 0 0,5 6 33 0 0,-5-6-54 0 0,-16 10-44 0 0,3-1 51 0 0,3-1 10 0 0,-7 1-42 0 0,0 1-37 0 0,-1-1-24 0 0,1 0-38 0 0,0 0-45 0 0,0-1-51 0 0,0 1-33 0 0,-1 0-51 0 0,0 0-44 0 0,1 0-40 0 0,2-2-502 0 0,1 0-93 0 0,1-2-689 0 0,2-4-959 0 0</inkml:trace>
  <inkml:trace contextRef="#ctx0" brushRef="#br0" timeOffset="325.81">616 0 8496 0 0,'0'0'190'0'0,"0"0"28"0"0,0 0 10 0 0,0 3 49 0 0,1 5-1 0 0,5 4 67 0 0,1 1 66 0 0,-6-1-46 0 0,-1 1 42 0 0,0 0-113 0 0,0 2-56 0 0,0 4-19 0 0,1-9-73 0 0,0-3-34 0 0,1 1-11 0 0,2 2 7 0 0,2 5 41 0 0,-3 5 66 0 0,-2 36 349 0 0,-2-36-398 0 0,0-5-61 0 0,1-2-48 0 0,0-7 3 0 0,1 1 1 0 0,0-1 0 0 0,0 0-1 0 0,0 1 1 0 0,0-1-1 0 0,2 1-58 0 0,2 16 164 0 0,-3 9 27 0 0,-2-25-115 0 0,0 1 0 0 0,0-1 0 0 0,1 1 1 0 0,2 6-77 0 0,-2-10 21 0 0,6 26 124 0 0,-6-21-99 0 0,1-1 0 0 0,-1 1 0 0 0,0 8-46 0 0,-2 1 66 0 0,1-11-28 0 0,0 1 0 0 0,0-1 0 0 0,1 1 0 0 0,0-1 0 0 0,0 3-38 0 0,4 7 65 0 0,-3-10-28 0 0,0-1-1 0 0,0 1 1 0 0,-1 0-1 0 0,0 0 1 0 0,0 3-37 0 0,0 8 106 0 0,6-1-29 0 0,-1-2-12 0 0,-5 0 21 0 0,-1-7-44 0 0,0-6-29 0 0,0 0 1 0 0,0 0-1 0 0,0 0 1 0 0,0 0 0 0 0,0 1-1 0 0,0-1 1 0 0,1 0-1 0 0,-1 0 1 0 0,1 0 0 0 0,0 1-14 0 0,4 6 44 0 0,-4-8-34 0 0,0 0 1 0 0,0 1-1 0 0,0-1 1 0 0,-1 1-1 0 0,1-1 1 0 0,0 1-1 0 0,-1 0 1 0 0,1-1-1 0 0,-1 1 1 0 0,1 0 0 0 0,-1 1-11 0 0,0 0 72 0 0,0-3 0 0 0,0 2-12 0 0,0-1-76 0 0,0 4 66 0 0,0-3-64 0 0,0-1-56 0 0,0 1-78 0 0,0-3 119 0 0,0 0-1 0 0,0 1 1 0 0,0-1-1 0 0,0 0 1 0 0,0 1-1 0 0,0-1 1 0 0,0 0-1 0 0,0 1 1 0 0,-1-1-1 0 0,1 0 1 0 0,0 1-1 0 0,0-1 1 0 0,-1 0-1 0 0,1 1 1 0 0,-1-1 29 0 0,1 1-34 0 0,-1-1 0 0 0,0 1 0 0 0,0 0 0 0 0,1-1 0 0 0,-1 1 0 0 0,0 0 0 0 0,0 0 0 0 0,0 0 0 0 0,0-1 0 0 0,1 1 0 0 0,-1 0 0 0 0,0 0 0 0 0,0 0 0 0 0,-1 1 34 0 0</inkml:trace>
  <inkml:trace contextRef="#ctx0" brushRef="#br0" timeOffset="620.23">458 411 8984 0 0,'0'0'200'0'0,"0"0"33"0"0,0 0 15 0 0,3 0 37 0 0,7 0 75 0 0,3 0-28 0 0,0 0-43 0 0,-1-1-58 0 0,-3-1-72 0 0,4-4 142 0 0,-4 1-3 0 0,6 3 60 0 0,0 0-110 0 0,21-7 480 0 0,-23 5-509 0 0,-1 0-48 0 0,3 1-18 0 0,21-5 179 0 0,-22 7-180 0 0,3 0 55 0 0,5-1-20 0 0,1-4-86 0 0,-15 4-87 0 0,-1 0 1 0 0,1 1 0 0 0,0 0-1 0 0,5-1-14 0 0,1 2 35 0 0,33 0-12 0 0,-26 0 26 0 0,-19 0-48 0 0,1 0 1 0 0,0 0-1 0 0,-1 0 1 0 0,1-1 0 0 0,-1 1-1 0 0,1-1 1 0 0,-1 1-1 0 0,1-1 1 0 0,-1 0-1 0 0,0 0 1 0 0,2-1-2 0 0,9-4-40 0 0,-5 4-20 0 0,3 2-36 0 0,5 0-148 0 0,0 0-18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58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349 474 7080 0 0,'0'0'157'0'0,"-2"-3"23"0"0,-9-8 13 0 0,3 8-65 0 0,0 3-60 0 0,6 1-58 0 0,-10-1-22 0 0,-10 1 16 0 0,9-5 92 0 0,4-1 83 0 0,5 2-18 0 0,-2 1 37 0 0,-7-1 298 0 0,6 3-219 0 0,5 1-186 0 0,0-1 0 0 0,-1 0 1 0 0,1 0-1 0 0,0 0 0 0 0,0-1 1 0 0,0 1-1 0 0,0 0 0 0 0,0-1 0 0 0,-1 1 1 0 0,0-2-92 0 0,-5-2 243 0 0,-4-3 136 0 0,1 5-75 0 0,4 2-105 0 0,-8 0 199 0 0,5 3-167 0 0,2 2-99 0 0,7-4-113 0 0,0 0 1 0 0,-1 0-1 0 0,1-1 1 0 0,-1 1 0 0 0,1 0-1 0 0,-1 0 1 0 0,0-1-1 0 0,1 1 1 0 0,-1-1-1 0 0,1 0 1 0 0,-1 1-1 0 0,0-1 1 0 0,1 0 0 0 0,-1 0-20 0 0,1 0 6 0 0,1 0 1 0 0,-1 0 0 0 0,1 0-1 0 0,-1 0 1 0 0,1 0-1 0 0,-1 0 1 0 0,1 0 0 0 0,-1 0-1 0 0,1 0 1 0 0,-1 0 0 0 0,1 0-1 0 0,-1 0 1 0 0,1 0 0 0 0,-1 0-1 0 0,1 0 1 0 0,-1 1-1 0 0,1-1 1 0 0,0 0 0 0 0,-1 0-1 0 0,1 1 1 0 0,-1-1 0 0 0,1 0-1 0 0,0 1 1 0 0,-1-1 0 0 0,1 0-1 0 0,0 1 1 0 0,-1-1-1 0 0,1 1 1 0 0,0-1 0 0 0,-1 0-1 0 0,1 1 1 0 0,0 0-7 0 0,-5 5 96 0 0,3-4-72 0 0,0-1 0 0 0,0 1 0 0 0,0-1 0 0 0,-1 0 0 0 0,1 0 0 0 0,0 0 0 0 0,-1 0 0 0 0,0 0-24 0 0,1-1 22 0 0,-1 1 1 0 0,1 0-1 0 0,0 0 1 0 0,-1 0-1 0 0,1 1 1 0 0,0-1-1 0 0,0 0 1 0 0,-1 1-23 0 0,-2 6 83 0 0,-3 9-41 0 0,5-13-35 0 0,-3 11 36 0 0,0 5-25 0 0,3-10-9 0 0,0-2 11 0 0,-10 31 14 0 0,12-35-34 0 0,0-1 0 0 0,0 1 0 0 0,1-1 0 0 0,-1 1 0 0 0,1 0 0 0 0,0-1 0 0 0,0 1 0 0 0,0-1 0 0 0,1 3 0 0 0,-1 6 0 0 0,0 26 5 0 0,0 19 64 0 0,2-41-30 0 0,5 2-25 0 0,-3-7-13 0 0,8 19 3 0 0,-3-12 39 0 0,-9-17-37 0 0,3 4-3 0 0,1-1-1 0 0,-1 0 1 0 0,0 0 0 0 0,1-1-1 0 0,2 2-2 0 0,-2-1 10 0 0,3 0 48 0 0,2-5-54 0 0,-7 1 6 0 0,13 0 30 0 0,19-1 56 0 0,-31 1-87 0 0,-1-1-1 0 0,0 1 1 0 0,0-1-1 0 0,1 0 0 0 0,-1 0 1 0 0,0 0-1 0 0,0 0 1 0 0,0 0-1 0 0,0 0 1 0 0,0 0-1 0 0,0-1 1 0 0,0 1-1 0 0,0-2-8 0 0,17-14 82 0 0,-11 9-49 0 0,1 0 0 0 0,-1 0 0 0 0,-1-1 0 0 0,5-6-33 0 0,-5 5 11 0 0,7-11 23 0 0,-6 4 17 0 0,-3-9-22 0 0,6 5 24 0 0,-6-5-29 0 0,1 10 6 0 0,-5 13-27 0 0,0 0-1 0 0,1-1 1 0 0,-1 1 0 0 0,-1 0-1 0 0,1-1 1 0 0,0 1-1 0 0,-1-1 1 0 0,0 1 0 0 0,0-1-3 0 0,0-66 32 0 0,0-47 102 0 0,0 114-215 0 0,0 6 16 0 0,3 10 53 0 0,10 3 12 0 0,-8-11 0 0 0,0 1 0 0 0,-1-1 0 0 0,0 1 0 0 0,3 5 0 0 0,0 1-11 0 0,-5-8-3 0 0,1 0-1 0 0,-1 1 1 0 0,1-1 0 0 0,-2 1 0 0 0,1 0 0 0 0,0 2 14 0 0,0-2-15 0 0,0-1 1 0 0,-1 1 0 0 0,2 0 0 0 0,-1-1-1 0 0,0 1 1 0 0,2 1 14 0 0,0 1-1 0 0,-1 0-1 0 0,0 0 1 0 0,0 0-1 0 0,0 2 2 0 0,-1-2 13 0 0,1 0-1 0 0,0 1 0 0 0,0-2 0 0 0,2 3-12 0 0,-3-6 1 0 0,0 1 0 0 0,0-1 1 0 0,0 1-1 0 0,0 0 0 0 0,-1 0 1 0 0,0 0-1 0 0,0 0 0 0 0,1 0-1 0 0,1 9 1 0 0,8 8-1 0 0,-6 5-11 0 0,1-13-18 0 0,-5-11 27 0 0,0-1 0 0 0,0 1 1 0 0,0-1-1 0 0,-1 0 0 0 0,1 1 0 0 0,-1-1 0 0 0,1 1 0 0 0,-1-1 0 0 0,0 1 0 0 0,1 0 0 0 0,-1-1 0 0 0,0 1 1 0 0,0-1 1 0 0,0 1-1 0 0,0-1 1 0 0,0 0 0 0 0,0 0 0 0 0,0 0-1 0 0,0 1 1 0 0,1-1 0 0 0,-1 0 0 0 0,0 0 0 0 0,1 0-1 0 0,-1 1 1 0 0,1-1 0 0 0,-1 0 0 0 0,1 0-1 0 0,-1 0 1 0 0,1 0 0 0 0,0 1 0 0 0,0-1 1 0 0,0 0 0 0 0,0 1 0 0 0,0-1 1 0 0,0 0-1 0 0,-1 1 0 0 0,1-1 0 0 0,0 1 0 0 0,-1 0 0 0 0,1 1-1 0 0,1 21 58 0 0,-2-22-18 0 0,0-2-80 0 0,0 0-79 0 0,0 0-77 0 0,0 0 54 0 0,0 0-32 0 0,0 0-36 0 0,0 0-35 0 0,0 0-333 0 0,0 0 77 0 0,1 0-47 0 0,0 0-646 0 0,4 0-511 0 0,4 0-971 0 0</inkml:trace>
  <inkml:trace contextRef="#ctx0" brushRef="#br0" timeOffset="300.5">681 221 8232 0 0,'0'0'182'0'0,"0"0"29"0"0,0 0 14 0 0,2-2-27 0 0,5-5-137 0 0,-3 3 30 0 0,-2 2 91 0 0,-2 1 212 0 0,0 1 359 0 0,0 0 23 0 0,1 1-322 0 0,1 1-193 0 0,3 4-14 0 0,-4-4-210 0 0,0-1 0 0 0,0 0 1 0 0,0 0-1 0 0,0 1 0 0 0,-1-1 0 0 0,1 1 0 0 0,-1-1 0 0 0,1 1 1 0 0,-1-1-1 0 0,1 1 0 0 0,-1-1 0 0 0,0 1 0 0 0,0-1-37 0 0,3 5 280 0 0,5 7-60 0 0,-4 2-65 0 0,0-1-51 0 0,1 1 28 0 0,-3-12-103 0 0,-1 0-1 0 0,0 1 0 0 0,0-1 0 0 0,0 1 1 0 0,0-1-1 0 0,-1 1 0 0 0,1-1 0 0 0,-1 1 1 0 0,0 0-29 0 0,-1 21 161 0 0,0-16-81 0 0,1 0 0 0 0,0 0-1 0 0,0 1 1 0 0,1-1 0 0 0,0 0 0 0 0,1 3-80 0 0,9 11 224 0 0,-10-15-160 0 0,0 0 0 0 0,-1 0 1 0 0,0 0-1 0 0,0 5-64 0 0,-1-3 80 0 0,1 0-1 0 0,1 0 1 0 0,-1 0 0 0 0,1 0 0 0 0,1 1-80 0 0,3 5 108 0 0,-3-10-55 0 0,0 1-1 0 0,-1 0 1 0 0,0-1-1 0 0,0 1 1 0 0,0 0 0 0 0,-1 0-53 0 0,1-1 42 0 0,-1 1 1 0 0,1 0-1 0 0,0 0 1 0 0,1-1-1 0 0,0 1 1 0 0,0-1-43 0 0,3 11 81 0 0,0 12 79 0 0,0-14-49 0 0,-3-12-86 0 0,-1 1-1 0 0,0-1 1 0 0,0 0 0 0 0,0 1 0 0 0,0-1 0 0 0,-1 1 0 0 0,1-1 0 0 0,-1 2-25 0 0,0-3 15 0 0,0-1 0 0 0,0 1 0 0 0,0 0-1 0 0,0-1 1 0 0,1 1 0 0 0,-1 0 0 0 0,0-1-1 0 0,1 1 1 0 0,0 0 0 0 0,-1-1 0 0 0,1 1 0 0 0,0-1-1 0 0,0 1 1 0 0,0-1 0 0 0,0 1-15 0 0,4 6 67 0 0,0 3 34 0 0,-4-9-74 0 0,0 0 1 0 0,0 0-1 0 0,0 1 0 0 0,0-1 1 0 0,1 0-1 0 0,-1 0 0 0 0,1 0 1 0 0,0 0-1 0 0,-1 0-27 0 0,3 2 66 0 0,-2-3-60 0 0,-1 1 8 0 0,4 2 77 0 0,3 4 75 0 0,4 4 111 0 0,-4-4-226 0 0,-3-3-39 0 0,-5-4-14 0 0,0-1 1 0 0,0 0 0 0 0,0 0 0 0 0,0 0-1 0 0,0 0 1 0 0,1 0 0 0 0,-1 0-1 0 0,0 0 1 0 0,0 0 0 0 0,0 1-1 0 0,0-1 1 0 0,0 0 0 0 0,0 0-1 0 0,0 0 1 0 0,0 0 0 0 0,0 0 0 0 0,0 0-1 0 0,1 0 1 0 0,-1 0 0 0 0,0 0-1 0 0,0 0 1 0 0,0 0 0 0 0,0 0-1 0 0,0 0 1 0 0,0 0 0 0 0,0 0-1 0 0,1 0 1 0 0,-1 0 0 0 0,0 0-1 0 0,0 0 1 0 0,0 0 0 0 0,0 0 0 0 0,0 0-1 0 0,0 0 1 0 0,1 0 0 0 0,-1 0-1 0 0,0 0 1 0 0,0 0 0 0 0,0 0-1 0 0,0 0 1 0 0,0 0 0 0 0,0 0-1 0 0,0 0 1 0 0,1 0 0 0 0,-1 0 0 0 0,0 0-1 0 0,0 0 1 0 0,0-1 0 0 0,0 1-1 0 0,0 0 1 0 0,0 0 0 0 0,0 0-1 0 0,0 0 1 0 0,0 0 0 0 0,0 0-1 0 0,0 0 1 0 0,0-1 1 0 0,11-9-123 0 0,-8 7-6 0 0,-4-2-97 0 0,2 1 42 0 0,6-2-240 0 0,-1 3 89 0 0,-1-10-230 0 0,8-3-3 0 0</inkml:trace>
  <inkml:trace contextRef="#ctx0" brushRef="#br0" timeOffset="625.54">1154 32 9072 0 0,'13'-13'200'0'0,"-10"10"33"0"0,-3 3 15 0 0,2 0-36 0 0,-1 0-209 0 0,0 0 0 0 0,-1 0 0 0 0,1 0-1 0 0,0 0 1 0 0,0 0 0 0 0,-1 0 0 0 0,1 0 0 0 0,0 0 0 0 0,-1-1-1 0 0,1 1 1 0 0,-1 0 0 0 0,1 0 0 0 0,0-1 0 0 0,-1 1 0 0 0,1-1-3 0 0,1-5 18 0 0,-1 2 49 0 0,-1 4-67 0 0,0-2 139 0 0,0 1 158 0 0,0 1 263 0 0,0 0 15 0 0,0 1-243 0 0,2 1-148 0 0,5 7 18 0 0,-6-8-183 0 0,0 0 1 0 0,0 0-1 0 0,-1 1 1 0 0,1-1 0 0 0,-1 0-1 0 0,1 1 1 0 0,-1-1-1 0 0,1 1 1 0 0,-1-1-1 0 0,0 0 1 0 0,0 2-20 0 0,3 5 131 0 0,-1-4-103 0 0,6 16 72 0 0,-5-2 36 0 0,-1-3-25 0 0,4 2-20 0 0,-1-1-21 0 0,0 12 64 0 0,1-12-46 0 0,-4-13-70 0 0,-1 0 0 0 0,0 1 0 0 0,0-1 0 0 0,0 0 0 0 0,-1 1 0 0 0,1-1 0 0 0,-1 1 0 0 0,1 0 0 0 0,-1-1-18 0 0,0 4 30 0 0,1 0 0 0 0,0 0 0 0 0,0-1 0 0 0,0 1 0 0 0,1 0 0 0 0,0-1-30 0 0,3 11 65 0 0,0 14 83 0 0,0-14-69 0 0,-3-11-39 0 0,0 1 0 0 0,-1-1 0 0 0,0 1 0 0 0,0 0 0 0 0,0-1 0 0 0,-1 1-40 0 0,3 18 136 0 0,3-3 45 0 0,-2-6-21 0 0,2 16 180 0 0,-2-16-165 0 0,-2-9-90 0 0,0-1-1 0 0,0 1 0 0 0,-1 0 1 0 0,0-1-1 0 0,-1 1 0 0 0,1 0-84 0 0,1 13 158 0 0,4 7 24 0 0,-1-11-84 0 0,11 45 291 0 0,-13-45-209 0 0,-3-3-59 0 0,2 5 28 0 0,8 3 83 0 0,-4 5-17 0 0,0-13-115 0 0,-5-11-88 0 0,0-1 0 0 0,0 1 0 0 0,-1-1 0 0 0,1 0 0 0 0,0 1 0 0 0,-1-1 0 0 0,1 1 0 0 0,-1-1 0 0 0,0 1 0 0 0,1 0 0 0 0,-1-1 0 0 0,0 1 0 0 0,0-1-12 0 0,0 44 296 0 0,2-40-215 0 0,-2-5-81 0 0,1 1 6 0 0,0 0-1 0 0,0-1 0 0 0,-1 1 1 0 0,1 0-1 0 0,0 0 0 0 0,-1-1 1 0 0,1 1-1 0 0,-1 0 0 0 0,1 0 1 0 0,-1 0-1 0 0,0 0 0 0 0,1 0 1 0 0,-1 0-1 0 0,0 0 0 0 0,0-1-5 0 0,-1 6-10 0 0,0-4-33 0 0,-1-1-35 0 0,1 1-19 0 0,0-1-36 0 0,0 0-39 0 0,0 0-45 0 0,1-1-49 0 0,-1 1-45 0 0,1-1-42 0 0,-1 1-38 0 0,1-1-258 0 0,0 0-62 0 0,0 0-49 0 0,0 0-36 0 0,0 0-1431 0 0,0 0-1270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29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254 427 5848 0 0,'0'0'168'0'0,"-3"0"-3"0"0,-10 0-130 0 0,4 0-14 0 0,5 0 58 0 0,-3 0 389 0 0,0-1-70 0 0,-2 1 113 0 0,0 1-107 0 0,7-1-317 0 0,0 0 0 0 0,0 0 1 0 0,0 1-1 0 0,0-1 1 0 0,0 1-1 0 0,0-1 0 0 0,0 1 1 0 0,1 0-1 0 0,-1 0 1 0 0,0 0-1 0 0,0 0 0 0 0,0 0-87 0 0,-3 4 259 0 0,-1 0 41 0 0,-1 0-117 0 0,-5 2 148 0 0,-4 2 54 0 0,6-1-198 0 0,-3 4 78 0 0,8-7-152 0 0,0-1-1 0 0,1 0 1 0 0,-1 1 0 0 0,1 0 0 0 0,0 0 0 0 0,-1 2-113 0 0,0 4 152 0 0,5-9-125 0 0,-1 0 0 0 0,-1 1 0 0 0,1-1 0 0 0,0 0 0 0 0,-1 0 0 0 0,1 0 0 0 0,-1 0-1 0 0,1 0 1 0 0,-1 0-27 0 0,0-1 19 0 0,1 1 0 0 0,0 0 0 0 0,-1-1-1 0 0,1 1 1 0 0,0 0 0 0 0,0 0 0 0 0,0-1-1 0 0,-1 3-18 0 0,-2 13 116 0 0,1-4-54 0 0,-8 24 94 0 0,-3 7 13 0 0,11-17-100 0 0,2-8-54 0 0,1-13-15 0 0,0 1 0 0 0,0-1 0 0 0,0 0 0 0 0,1 0 0 0 0,0 1 1 0 0,0-1-1 0 0,3 5-32 0 0,2 0 51 0 0,-4-7 10 0 0,0 0 1 0 0,1 0-1 0 0,-1 0 0 0 0,1 0 1 0 0,0-1-1 0 0,0 1 1 0 0,0-1-1 0 0,1 0 1 0 0,-1 0-1 0 0,4 2-29 0 0,0-1 4 0 0,1-1 1 0 0,0 0-1 0 0,0 0 1 0 0,0-1-1 0 0,0 0 1 0 0,0-1-1 0 0,0 0 1 0 0,5 0-5 0 0,4-2 49 0 0,-2-2 42 0 0,-13 2-74 0 0,-1 0 0 0 0,1 0 0 0 0,0 0-1 0 0,0 0 1 0 0,-1 0 0 0 0,1 0 0 0 0,0-1 0 0 0,-1 1 0 0 0,1 0 0 0 0,-1-1-17 0 0,0 0 17 0 0,1 1 0 0 0,-1-1 1 0 0,1 1-1 0 0,0 0 1 0 0,-1 0-1 0 0,1 0 0 0 0,0-1 1 0 0,0 2-1 0 0,-1-1 1 0 0,1 0-18 0 0,11-2 81 0 0,6-3 2 0 0,-6-4-95 0 0,6-7-125 0 0,9-10-61 0 0,-12 6 94 0 0,-9 12 72 0 0,-3 3 6 0 0,0 1 0 0 0,-1-1 0 0 0,0 1 1 0 0,0-1-1 0 0,2-5 26 0 0,0-15-110 0 0,1 11-37 0 0,-5 12 105 0 0,1-1 0 0 0,-1 1 0 0 0,0-1 0 0 0,0 1 1 0 0,-1 0-1 0 0,1-1 0 0 0,-1 0 0 0 0,1 1 0 0 0,-1-1 42 0 0,0-22-250 0 0,1-16-166 0 0,-5 15 90 0 0,-7-4-66 0 0,6-1-6 0 0,4 29 352 0 0,-6-27-278 0 0,3 8 145 0 0,3 1 34 0 0,-1-11-102 0 0,0 23 170 0 0,0-1 0 0 0,-1 1 0 0 0,0 1 0 0 0,0-1 0 0 0,-3-4 77 0 0,-5-13-181 0 0,8 18 120 0 0,0-1 1 0 0,0 0-1 0 0,1 0 0 0 0,-1-6 61 0 0,2-11-130 0 0,1 20 92 0 0,-1 1 0 0 0,0-1 0 0 0,1 0 0 0 0,-2 0-1 0 0,1 0 39 0 0,-6-14-99 0 0,6 15 81 0 0,0 1 14 0 0,0 1 1 0 0,0-1 0 0 0,0 0 0 0 0,1 1-1 0 0,0-1 1 0 0,-1 0 0 0 0,2 1 0 0 0,-1-1-1 0 0,0-1 4 0 0,1-5-10 0 0,-1-55-50 0 0,0 64 60 0 0,0 1 0 0 0,0-1 1 0 0,-1 1-1 0 0,1-1 0 0 0,0 1 1 0 0,0-1-1 0 0,0 0 0 0 0,0 1 1 0 0,0-1-1 0 0,0 1 0 0 0,0-1 1 0 0,1 1-1 0 0,-1-1 0 0 0,0 1 1 0 0,0-1-1 0 0,0 1 0 0 0,0-1 0 0 0,1 1 1 0 0,-1 0-1 0 0,0-1 0 0 0,0 1 1 0 0,1-1-1 0 0,-1 1 0 0 0,0-1 1 0 0,1 1-1 0 0,-1 0 0 0 0,1-1 1 0 0,-1 1-1 0 0,0 0 0 0 0,1-1 1 0 0,-1 1-1 0 0,1 0 0 0 0,-1 0 1 0 0,1-1-1 0 0,-1 1 0 0 0,1 0 1 0 0,-1 0-1 0 0,1 0 0 0 0,-1 0 0 0 0,1 0 1 0 0,-1 0-1 0 0,1 0 0 0 0,-1 0 1 0 0,1 0-1 0 0,-1 0 0 0 0,1 0 0 0 0,2 0 72 0 0,-3 0 10 0 0,0 0-2 0 0,0 0 8 0 0,0 0 32 0 0,2 2 9 0 0,9 12 15 0 0,-9 1-16 0 0,2 0 6 0 0,8 1 17 0 0,1 1-5 0 0,-6-2-7 0 0,-1 4 3 0 0,-3-9-54 0 0,2 3 63 0 0,2 9 53 0 0,-1 9 26 0 0,-5-15-102 0 0,-1-9-63 0 0,1 0-1 0 0,0 0 1 0 0,0 0-1 0 0,1 0 1 0 0,0 0-1 0 0,1 0 1 0 0,-1 0-1 0 0,2 1-64 0 0,-1-2 63 0 0,-1 1 1 0 0,0-1-1 0 0,1 1 0 0 0,-2 0 1 0 0,1 0-1 0 0,-1 0 1 0 0,0 0-1 0 0,-1 1-63 0 0,0 7 127 0 0,-1-7-45 0 0,1 0-1 0 0,1 0 1 0 0,-1-1-1 0 0,1 1 1 0 0,1 1-82 0 0,8 25 272 0 0,-4 8-7 0 0,0-17-99 0 0,-4-19-107 0 0,-1 0 1 0 0,0 0-1 0 0,0 1 0 0 0,0-1 1 0 0,0 2-60 0 0,-1 12 212 0 0,2-3-70 0 0,0-8-55 0 0,0 1 0 0 0,1-1-1 0 0,1 4-86 0 0,1 24 314 0 0,-3-31-284 0 0,1 1 6 0 0,-1-1-1 0 0,0 1 0 0 0,-1 0 0 0 0,0 0 0 0 0,0 0 1 0 0,0 0-1 0 0,-1 0-35 0 0,0 4 14 0 0,0 7 75 0 0,3-13-25 0 0,7 5-42 0 0,-8-8-38 0 0,-1-1-84 0 0,-1-1-85 0 0,0 0 46 0 0,0 0-35 0 0,0 0-40 0 0,0 0-36 0 0,0 0-349 0 0,0 0 77 0 0,0 0-51 0 0,0 0-683 0 0,0 0-543 0 0,0 0-1032 0 0</inkml:trace>
  <inkml:trace contextRef="#ctx0" brushRef="#br0" timeOffset="272.19">664 474 7280 0 0,'0'0'209'0'0,"0"3"-5"0"0,0 5-164 0 0,-1-5-40 0 0,1 1 1 0 0,0-1-1 0 0,0 1 0 0 0,0-1 1 0 0,0 1-1 0 0,1-1 0 0 0,0 1 0 0 0,-1-1 1 0 0,2 2-1 0 0,2 5 38 0 0,0-2 64 0 0,-1 3 113 0 0,-1 23 358 0 0,-2-25-330 0 0,2-2-60 0 0,0 1-22 0 0,3 3 20 0 0,-1-1 35 0 0,0 0 99 0 0,2 1 65 0 0,1 6 196 0 0,-6-11-341 0 0,-1 3 43 0 0,0-6-197 0 0,0-1 1 0 0,0 1-1 0 0,1 0 1 0 0,-1 0-1 0 0,0 0 1 0 0,1 0-1 0 0,0 0-81 0 0,4 3 220 0 0,1-1-26 0 0,-1 16 148 0 0,2-15-135 0 0,-4-4-84 0 0,3 11 194 0 0,4 0-44 0 0,-6-10-52 0 0,-1-2-98 0 0,1-1-63 0 0,1-1-31 0 0,-2 1 44 0 0,44 0 695 0 0,-46 0-752 0 0,-1 0 1 0 0,1 0 0 0 0,0 0-1 0 0,0 0 1 0 0,0-1-1 0 0,-1 1 1 0 0,1 0 0 0 0,0 0-1 0 0,0-1 1 0 0,-1 1 0 0 0,1 0-1 0 0,0-1 1 0 0,0 1 0 0 0,-1-1-1 0 0,1 1 1 0 0,-1-1 0 0 0,1 1-1 0 0,0-1 1 0 0,-1 1 0 0 0,1-1-1 0 0,-1 1 1 0 0,1-1 0 0 0,-1 0-1 0 0,1 0 1 0 0,-1 1 0 0 0,0-1-1 0 0,1 0 1 0 0,-1 1 0 0 0,0-2-17 0 0,5-6 136 0 0,3 1-47 0 0,-3 4-44 0 0,-4 3-35 0 0,0 0 1 0 0,-1 0 0 0 0,1 0 0 0 0,0-1-1 0 0,-1 1 1 0 0,1-1 0 0 0,-1 1-1 0 0,1 0 1 0 0,-1-1 0 0 0,1 1 0 0 0,-1-1-1 0 0,1 1 1 0 0,-1-1 0 0 0,1 1-1 0 0,-1-1 1 0 0,1 1 0 0 0,-1-1 0 0 0,0 0-1 0 0,1 1 1 0 0,-1-1 0 0 0,0 0-1 0 0,0 0-10 0 0,3-4 44 0 0,5-8 75 0 0,6-8 1 0 0,-7 11-65 0 0,24-27 202 0 0,-17 13-155 0 0,-1-3-33 0 0,-9 17-54 0 0,0 0 0 0 0,-1 0 0 0 0,0 0 0 0 0,-1 0-1 0 0,0 0 1 0 0,-1 0 0 0 0,1-6-15 0 0,-2-5 42 0 0,0-4-29 0 0,0-10-3 0 0,0 31-4 0 0,-1 0-1 0 0,1 0 1 0 0,-1 0-1 0 0,1 0 1 0 0,-1 1-1 0 0,0-1 1 0 0,0 0-1 0 0,-1 0 1 0 0,1 1-1 0 0,-1-1 0 0 0,-1-2-5 0 0,2 5-3 0 0,0-1 0 0 0,1 0 0 0 0,-1 0 0 0 0,1 0 0 0 0,0 0-1 0 0,-1 0 1 0 0,1 1 0 0 0,0-1 0 0 0,0 0 0 0 0,0 0 0 0 0,1-1 3 0 0,-1 1-10 0 0,0 0 1 0 0,0 0-1 0 0,0 0 1 0 0,0 0-1 0 0,0 0 1 0 0,0 0 0 0 0,0 1-1 0 0,-1-1 1 0 0,1 0-1 0 0,-1 0 1 0 0,0-1 9 0 0,-6-7-272 0 0,0 3 13 0 0,4 4 107 0 0,1 0-34 0 0,-1 1-42 0 0,1 0-48 0 0,1 1-28 0 0,0 0-51 0 0,0 0-10 0 0,1 1-53 0 0,-1-1-49 0 0,1 1-41 0 0,0 0-148 0 0,-1 0-42 0 0,1 0-179 0 0,0 0-483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27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7024 0 0,'0'0'157'0'0,"0"0"23"0"0,0 0 12 0 0,0 1-63 0 0,0 1-13 0 0,2 6 184 0 0,3-4 57 0 0,-4-3-322 0 0,0-1-1 0 0,-1 1 1 0 0,1-1-1 0 0,-1 1 1 0 0,1-1 0 0 0,-1 1-1 0 0,1-1 1 0 0,-1 1 0 0 0,1-1-1 0 0,-1 1 1 0 0,1 0 0 0 0,-1-1-1 0 0,0 1 1 0 0,1 0 0 0 0,-1-1-1 0 0,0 1 1 0 0,0 0 0 0 0,1 0-1 0 0,-1-1 1 0 0,0 1-1 0 0,0 0 1 0 0,0 0 0 0 0,0-1-1 0 0,0 1 1 0 0,0 0-35 0 0,2 8 318 0 0,2-5-37 0 0,3 4 40 0 0,-5 1-188 0 0,-2 3 51 0 0,0 7 116 0 0,3 1 74 0 0,-2-17-348 0 0,2 5 79 0 0,-1-1 0 0 0,1 1 0 0 0,-2 0 1 0 0,1 0-1 0 0,-1 8-105 0 0,1 1 219 0 0,4 1-42 0 0,0-3-53 0 0,-5-7-54 0 0,0 0 0 0 0,0 0 1 0 0,0 0-1 0 0,-1 1-70 0 0,-1 32 221 0 0,0-15-99 0 0,0 7 63 0 0,1 25 241 0 0,4-36-277 0 0,0-5-58 0 0,2 5 11 0 0,-3 2-34 0 0,-4 5-16 0 0,1 22 60 0 0,4-20 15 0 0,0-16-70 0 0,2 7 73 0 0,-3 4 59 0 0,-3-2-83 0 0,0 11-7 0 0,0-17-32 0 0,0 3 47 0 0,0 7 66 0 0,-1-29-154 0 0,-1-1-50 0 0,-1-1-157 0 0,1 0 89 0 0,0 0 61 0 0,-1-6 23 0 0,2 3-69 0 0,0 2-36 0 0,1 0-72 0 0,-1 0-88 0 0,1 0-106 0 0,0 2 145 0 0,0 0-33 0 0,0 0-35 0 0,0 0-37 0 0,0 0-39 0 0,0-1-41 0 0,0 1-44 0 0,0 0-46 0 0,0-1-267 0 0,0-3-930 0 0,0-4-962 0 0</inkml:trace>
  <inkml:trace contextRef="#ctx0" brushRef="#br0" timeOffset="323.27">47 82 6072 0 0,'3'-3'133'0'0,"8"-8"23"0"0,-5 7-78 0 0,-4 5 12 0 0,-2-1-86 0 0,1 0-1 0 0,-1 1 1 0 0,0-1-1 0 0,0 0 0 0 0,0 0 1 0 0,0 0-1 0 0,0 0 0 0 0,0 0 1 0 0,1 0-1 0 0,-1 0 1 0 0,0 1-1 0 0,0-1 0 0 0,0 0 1 0 0,0 0-1 0 0,1 0 0 0 0,-1 0 1 0 0,0 0-1 0 0,0 0 0 0 0,0 0 1 0 0,0 0-1 0 0,1 0 1 0 0,-1 0-1 0 0,0 0 0 0 0,0 0 1 0 0,0 0-1 0 0,0 0 0 0 0,1 0 1 0 0,-1 0-1 0 0,0 0 0 0 0,0 0 1 0 0,0 0-1 0 0,0 0 1 0 0,1 0-1 0 0,-1-1 0 0 0,0 1 1 0 0,0 0-4 0 0,20-16 53 0 0,-11 8-36 0 0,2 1 34 0 0,0 1 38 0 0,0 1 37 0 0,-6 2-35 0 0,2 0 105 0 0,1 2-42 0 0,1 1-9 0 0,3 1 26 0 0,-3-1-19 0 0,-1 1 14 0 0,-1 1-36 0 0,2 2 40 0 0,4 3-70 0 0,3-6-27 0 0,-13-1-60 0 0,-1-1 1 0 0,1 1 0 0 0,-1 0 0 0 0,0 1-1 0 0,1-1 1 0 0,-1 0 0 0 0,0 1-1 0 0,1-1 1 0 0,-1 1 0 0 0,2 1-14 0 0,31 20 89 0 0,-25-15-82 0 0,9 10 20 0 0,-15-12 1 0 0,0 0-1 0 0,0 1 1 0 0,0 0 0 0 0,1 4-28 0 0,2 5 104 0 0,0 0 1 0 0,1 9-105 0 0,-7-19 13 0 0,0-3 3 0 0,0 1 0 0 0,0 0 1 0 0,-1 0-1 0 0,1 0 0 0 0,-1 0 1 0 0,0 0-1 0 0,0 0 0 0 0,0 0 1 0 0,0 3-17 0 0,-1-1 18 0 0,-1-1 1 0 0,1 1-1 0 0,-1-1 0 0 0,0 1 1 0 0,0-1-1 0 0,0 0 1 0 0,-2 4-19 0 0,-10 20 118 0 0,11-15-65 0 0,2-10-38 0 0,1-1 0 0 0,-1 0 0 0 0,1 1 0 0 0,-1-1 0 0 0,0 0-1 0 0,0 0 1 0 0,0 0 0 0 0,0 1 0 0 0,0-1 0 0 0,0 0 0 0 0,-1 0 0 0 0,1-1 0 0 0,-1 1 0 0 0,0 0-15 0 0,0 1 36 0 0,-1 0 0 0 0,1 0 0 0 0,0 0 0 0 0,0 1 0 0 0,0-1 0 0 0,0 2-36 0 0,0-2 33 0 0,0 1 0 0 0,0-1 1 0 0,0 0-1 0 0,0 1 0 0 0,-1-1 1 0 0,0 0-34 0 0,-10 10 93 0 0,9-8-63 0 0,0-1 0 0 0,-1 0 1 0 0,0 1-1 0 0,0-2 0 0 0,-2 2-30 0 0,-13 6 132 0 0,-12 16 20 0 0,-4-9-63 0 0,9-5-50 0 0,24-12-42 0 0,1 0 1 0 0,-1 0 0 0 0,0-1-1 0 0,0 1 1 0 0,0-1 0 0 0,0 0 0 0 0,0 1-1 0 0,1-2 1 0 0,-1 1 0 0 0,0 0-1 0 0,0 0 3 0 0,-13-1 22 0 0,14 1 33 0 0,-1 0-111 0 0,-1 0-117 0 0,0 0-120 0 0,0 0-126 0 0,2 0 162 0 0,0 0-33 0 0,1 0-34 0 0,-1 0-34 0 0,1 0-34 0 0,0 0-36 0 0,-1 0-893 0 0,1 0-755 0 0</inkml:trace>
  <inkml:trace contextRef="#ctx0" brushRef="#br0" timeOffset="741.97">615 66 6536 0 0,'0'0'141'0'0,"0"0"23"0"0,0 0 13 0 0,0 2-19 0 0,3 12-126 0 0,10 1-32 0 0,-4-5 19 0 0,-5-3 77 0 0,-2 0 71 0 0,-1 1 107 0 0,1 3 185 0 0,2-1-85 0 0,1 0-72 0 0,2 0-53 0 0,4 9 212 0 0,-7-7-112 0 0,1-2-73 0 0,0-1-58 0 0,0-1-42 0 0,7 16 260 0 0,-7-12-128 0 0,0-2-66 0 0,0-1-54 0 0,-1-1-40 0 0,9 17 214 0 0,-7-9 32 0 0,-1 0-72 0 0,-1-7-101 0 0,0-1 0 0 0,0 1 0 0 0,0-1 0 0 0,6 7-221 0 0,6 3 468 0 0,-15-16-333 0 0,0-1-78 0 0,0 1-60 0 0,3 3-166 0 0,-2-2 134 0 0,-1-1 78 0 0,0 1 106 0 0,0-1 100 0 0,-1-1-75 0 0,0 0 36 0 0,0 0 40 0 0,1 0 42 0 0,-1 1 45 0 0,0-1 50 0 0,0-2-384 0 0,0 1 0 0 0,0-1 1 0 0,0 1-1 0 0,0 0 0 0 0,0-1 1 0 0,0 1-1 0 0,0-1 0 0 0,0 1 1 0 0,0 0-1 0 0,0-1 0 0 0,-1 1 1 0 0,1-1-1 0 0,0 1 1 0 0,0 0-1 0 0,0-1 0 0 0,-1 1 1 0 0,1-1-1 0 0,0 1 0 0 0,0 0 1 0 0,-1-1-1 0 0,1 1 0 0 0,0 0 1 0 0,0 0-1 0 0,-1-1 1 0 0,1 1-1 0 0,0 0 0 0 0,-1 0 1 0 0,1-1-1 0 0,-1 1 0 0 0,1 0 1 0 0,-1 0-4 0 0,-5-5 54 0 0,-10-24 91 0 0,12 11-70 0 0,5 0-35 0 0,-1 9-23 0 0,0-60 71 0 0,0 38-92 0 0,0 28 4 0 0,1-1 0 0 0,-1 1 0 0 0,1 0 0 0 0,-1-1 0 0 0,1 1 0 0 0,0 0 0 0 0,1-1 0 0 0,0 0 0 0 0,3-12 0 0 0,1-10 0 0 0,-4 19 0 0 0,2 0 0 0 0,-1 0 0 0 0,5-6 0 0 0,1-3 0 0 0,-4 5 0 0 0,-5 10 0 0 0,0 0-1 0 0,1 0 1 0 0,-1-1-1 0 0,0 1 0 0 0,1 0 1 0 0,0 0-1 0 0,-1 0 1 0 0,1 0-1 0 0,0 0 1 0 0,-1 0-1 0 0,1 0 0 0 0,0 1 1 0 0,0-1-1 0 0,0 0 1 0 0,0 0-1 0 0,0 1 0 0 0,0-1 1 0 0,0 0 0 0 0,10-4-31 0 0,-10 5 30 0 0,0 0-1 0 0,1-1 1 0 0,-1 1 0 0 0,0-1 0 0 0,0 1-1 0 0,0-1 1 0 0,0 1 0 0 0,0-1 0 0 0,0 0-1 0 0,0 0 1 0 0,0 1 0 0 0,0-1 0 0 0,-1 0-1 0 0,1 0 1 0 0,0 0 0 0 0,0 0 0 0 0,-1 0-1 0 0,1 0 2 0 0,2-4 0 0 0,-3 4 0 0 0,0 0-1 0 0,0 1 1 0 0,1-1 0 0 0,-1 0 0 0 0,0 1-1 0 0,1-1 1 0 0,-1 1 0 0 0,0-1 0 0 0,1 0-1 0 0,-1 1 1 0 0,1-1 0 0 0,-1 1 0 0 0,1 0-1 0 0,-1-1 1 0 0,1 1 0 0 0,0-1 0 0 0,-1 1 0 0 0,1 0-1 0 0,-1-1 1 0 0,1 1 0 0 0,0 0 0 0 0,0 0 0 0 0,4-3-8 0 0,11-10-43 0 0,-15 12 49 0 0,0-1 0 0 0,0 1-1 0 0,1 0 1 0 0,-1 0 0 0 0,0 0-1 0 0,1 0 1 0 0,-1 0 0 0 0,1 0-1 0 0,-1 0 1 0 0,1 0 0 0 0,0 0 0 0 0,-1 1-1 0 0,1-1 1 0 0,0 1 0 0 0,0-1-1 0 0,-1 1 1 0 0,1-1 0 0 0,0 1-1 0 0,0 0 3 0 0,0 0-21 0 0,0 0 0 0 0,0 0-1 0 0,0-1 1 0 0,0 1-1 0 0,0-1 1 0 0,0 0-1 0 0,0 1 1 0 0,0-1-1 0 0,1-1 22 0 0,17-10-132 0 0,-1 1 22 0 0,-15 10 32 0 0,0 0 1 0 0,0 0 0 0 0,0 1 0 0 0,0-1 0 0 0,0 1 0 0 0,2 0 77 0 0,4 0-267 0 0,-6 0 77 0 0,1 1-49 0 0,-1-1-43 0 0,1 0-60 0 0,-1 1-65 0 0,0-1-74 0 0,-2 0 132 0 0,-1 0-49 0 0,1 0-41 0 0,-1 0-38 0 0,1 0-137 0 0,0 0-37 0 0,4 0-1430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36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16 4352 0 0,'0'0'127'0'0,"-2"0"-1"0"0,-3-1-46 0 0,1 0-68 0 0,-6-4-124 0 0,7 3 106 0 0,-1 0 47 0 0,1 1 65 0 0,-2-1 84 0 0,2 1-7 0 0,0 1 52 0 0,-1-1 56 0 0,0 1 62 0 0,-15 0 566 0 0,0 0-122 0 0,-1 0-108 0 0,-1 0-96 0 0,-4 0 13 0 0,0 0-96 0 0,-4 0 7 0 0,-13 0 147 0 0,37 3-540 0 0,4-2-111 0 0,0 0 1 0 0,-1 1-1 0 0,1-1 0 0 0,-1 0 1 0 0,1 0-1 0 0,-1 0 1 0 0,1 0-1 0 0,-1-1 0 0 0,0 1 1 0 0,0 0-14 0 0,-3 0 69 0 0,-2 0 41 0 0,7 1-14 0 0,0 9-6 0 0,0-11-89 0 0,0 0 1 0 0,0 0-1 0 0,0 0 1 0 0,0 0-1 0 0,0 0 1 0 0,0 1-1 0 0,1-1 1 0 0,-1 0 0 0 0,0 0-1 0 0,0 0 1 0 0,0 0-1 0 0,0 0 1 0 0,0 0-1 0 0,0 0 1 0 0,-1 0-1 0 0,1 0 1 0 0,0 0-1 0 0,0 1 1 0 0,0-1 0 0 0,0 0-1 0 0,0 0 1 0 0,0 0-1 0 0,0 0 1 0 0,0 0-1 0 0,0 0 1 0 0,0 0-1 0 0,0 0 1 0 0,0 0-1 0 0,0 0 1 0 0,0 0-1 0 0,0 0 1 0 0,0 0 0 0 0,0 1-1 0 0,0-1 1 0 0,0 0-1 0 0,-1 0 1 0 0,1 0-1 0 0,0 0 1 0 0,0 0-1 0 0,0 0 1 0 0,0 0-1 0 0,0 0 1 0 0,0 0 0 0 0,0 0-1 0 0,0 0 1 0 0,0 0-1 0 0,0 0 1 0 0,-1 0-1 0 0,1 0 1 0 0,0 0-1 0 0,0 0 1 0 0,0 0-1 0 0,0 0 1 0 0,0 0 0 0 0,0 0-1 0 0,0 0 1 0 0,0 0-2 0 0,-1 0 2 0 0,1-1 1 0 0,-1 1 0 0 0,1 0 0 0 0,-1 0 0 0 0,1 0 0 0 0,-1 1 0 0 0,1-1 0 0 0,-1 0-1 0 0,1 0 1 0 0,-1 0 0 0 0,1 0 0 0 0,0 0 0 0 0,-1 0 0 0 0,1 1 0 0 0,-1-1-1 0 0,1 0 1 0 0,-1 0 0 0 0,1 1 0 0 0,0-1 0 0 0,-1 0 0 0 0,1 1 0 0 0,0-1 0 0 0,-1 0-4 0 0,0 9 23 0 0,1-8-22 0 0,0 0 0 0 0,1 0 0 0 0,-1 0 0 0 0,0 0 0 0 0,-1-1 0 0 0,1 1 0 0 0,0 0 0 0 0,0 0 0 0 0,0 0 0 0 0,0 0 0 0 0,-1-1 0 0 0,1 1 0 0 0,0 0 0 0 0,-1 0 1 0 0,1-1-1 0 0,0 1 0 0 0,-1 0 0 0 0,1 0 0 0 0,-1 0 0 0 0,-5 2-3 0 0,6-3 2 0 0,-1 0 0 0 0,1 0-1 0 0,0 0 1 0 0,-1 1-1 0 0,1-1 1 0 0,0 0-1 0 0,-1 0 1 0 0,1 0-1 0 0,0 0 1 0 0,-1 1-1 0 0,1-1 1 0 0,0 0 0 0 0,-1 0-1 0 0,1 1 1 0 0,0-1-1 0 0,0 0 1 0 0,-1 1-1 0 0,1-1 1 0 0,0 0-1 0 0,0 1 1 0 0,0-1 0 0 0,-1 0-1 0 0,1 1 1 0 0,0-1-1 0 0,0 0 1 0 0,0 1-1 0 0,0-1 1 0 0,0 0-1 0 0,0 1 1 0 0,0-1-1 0 0,0 1 1 0 0,0-1 0 0 0,0 0-1 0 0,0 1 1 0 0,0-1-1 0 0,0 1 1 0 0,0-1-1 0 0,0 0 1 0 0,0 1-1 0 0,0-1 1 0 0,1 0-1 0 0,-1 1 1 0 0,0-1 0 0 0,0 0-1 0 0,0 1 1 0 0,1-1-1 0 0,-1 0 1 0 0,0 1-1 0 0,0-1 2 0 0,14 16-4 0 0,-12-13 12 0 0,1 0 1 0 0,-1 0-1 0 0,0 0 0 0 0,0 0 0 0 0,0 1 0 0 0,0 0-8 0 0,0 0 1 0 0,0-1 0 0 0,0 1 0 0 0,0-1-1 0 0,0 0 1 0 0,1 0 0 0 0,0 1-1 0 0,10 12 0 0 0,-11-13 1 0 0,0 0 1 0 0,0 0 0 0 0,1 0-1 0 0,-1 0 1 0 0,1 0-1 0 0,0 0 1 0 0,-1-1 0 0 0,1 1-1 0 0,0-1 1 0 0,3 2-2 0 0,-1-1 8 0 0,-1 0 1 0 0,0 1-1 0 0,1 0 0 0 0,-1-1 1 0 0,-1 2-1 0 0,1-1 0 0 0,2 4-8 0 0,7 10 44 0 0,1 0-1 0 0,1 0 1 0 0,6 4-44 0 0,-9-9 44 0 0,0 5-22 0 0,0 1 24 0 0,-1-6 42 0 0,-8-10-49 0 0,0 1 0 0 0,0 0 0 0 0,-1-1 0 0 0,1 1 0 0 0,0 4-39 0 0,9 11 158 0 0,-11-19-152 0 0,-1 0 0 0 0,0 0-1 0 0,0 1 1 0 0,0-1-1 0 0,1 0 1 0 0,-1 0 0 0 0,0 1-1 0 0,0-1 1 0 0,0 0 0 0 0,1 0-1 0 0,-1 1 1 0 0,0-1 0 0 0,0 0-1 0 0,0 1 1 0 0,0-1 0 0 0,0 0-1 0 0,0 1 1 0 0,0-1-1 0 0,0 0 1 0 0,0 1 0 0 0,0-1-1 0 0,0 0 1 0 0,0 0 0 0 0,0 1-1 0 0,0-1 1 0 0,0 1-6 0 0,0 3 16 0 0,0 4 68 0 0,0 22 309 0 0,0-30-383 0 0,0 1 1 0 0,0-1-1 0 0,0 1 0 0 0,0-1 0 0 0,0 1 0 0 0,0-1 1 0 0,0 1-1 0 0,0-1 0 0 0,0 1 0 0 0,0-1 0 0 0,0 1 1 0 0,0-1-1 0 0,0 0 0 0 0,0 1 0 0 0,0-1 0 0 0,-1 1 0 0 0,1-1 1 0 0,0 1-1 0 0,0-1 0 0 0,-1 1 0 0 0,1-1 0 0 0,0 0 1 0 0,-1 1-1 0 0,1-1 0 0 0,0 0 0 0 0,-1 1 0 0 0,1-1 1 0 0,-1 0-1 0 0,1 1 0 0 0,0-1 0 0 0,-1 0 0 0 0,0 1-10 0 0,-5 3 173 0 0,-1 7 84 0 0,3-2-109 0 0,-4-3-34 0 0,-7-3 29 0 0,14-3-136 0 0,0 0 0 0 0,0-1 0 0 0,0 1 0 0 0,1 1 0 0 0,-1-1 0 0 0,0 0-1 0 0,0 0 1 0 0,0 0 0 0 0,0 0 0 0 0,1 1 0 0 0,-1-1 0 0 0,0 0 0 0 0,0 1-1 0 0,0-1 1 0 0,0 1-7 0 0,-4 9 90 0 0,-6-3-20 0 0,-3 0-52 0 0,10-5-18 0 0,2-1 4 0 0,0-1 0 0 0,-1 1 0 0 0,1 0 1 0 0,-1-1-1 0 0,1 0 0 0 0,-1 1 1 0 0,1-1-1 0 0,-1 0 0 0 0,1-1 0 0 0,-1 1 1 0 0,1 0-1 0 0,-1-1-4 0 0,1 1 3 0 0,0 0-1 0 0,-1-1 1 0 0,1 1-1 0 0,-1 0 1 0 0,1 0 0 0 0,-1 1-1 0 0,1-1 1 0 0,0 0-1 0 0,-1 1 1 0 0,1 0 0 0 0,0-1-1 0 0,-1 1-2 0 0,-5 3 23 0 0,7-2-22 0 0,0-1 1 0 0,0-1-1 0 0,-1 1 0 0 0,1 0 0 0 0,-1 0 1 0 0,1 0-1 0 0,-1-1 0 0 0,1 1 0 0 0,-1-1 1 0 0,0 1-1 0 0,1-1 0 0 0,-1 0 1 0 0,1 0-1 0 0,-1 1 0 0 0,0-1 0 0 0,1 0 1 0 0,-1 0-1 0 0,0-1 0 0 0,1 1 0 0 0,-1 0 1 0 0,0 0-1 0 0,1-1 0 0 0,-1 1 1 0 0,0-1-2 0 0,-6-4-2 0 0,-2-1-35 0 0,-4 3-64 0 0,8 4 44 0 0,-10-2-55 0 0,9-1-6 0 0,5-3-47 0 0,-1-1-46 0 0,1 5 85 0 0,-1-1-14 0 0,-2-1-36 0 0,3 1 7 0 0,1 1 23 0 0,1-1-42 0 0,1 0-51 0 0,1 0-60 0 0,-1 1 18 0 0,0 0-45 0 0,0 0-39 0 0,1 1-34 0 0,1-1-470 0 0,-1-1-77 0 0,0-2-662 0 0,-1-5-904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3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4744 0 0,'0'0'135'0'0,"2"0"-2"0"0,5 0-102 0 0,9 7-36 0 0,-7-2 40 0 0,4 1 41 0 0,-13-5-73 0 0,7 2 171 0 0,0 1 104 0 0,1 0 61 0 0,8 5 515 0 0,-12-6-625 0 0,-1 0-38 0 0,-2-2 166 0 0,1 0-84 0 0,0 0-73 0 0,0-1-60 0 0,0 1-38 0 0,0-1-50 0 0,3-1-7 0 0,-4 1 10 0 0,0-1 66 0 0,22 1 631 0 0,32 0 1135 0 0,-37 0-1341 0 0,-1 0-45 0 0,-16 0-491 0 0,-1 1 1 0 0,1-1 0 0 0,-1 0 0 0 0,0 0-1 0 0,1 0 1 0 0,-1-1 0 0 0,1 1 0 0 0,-1 0-1 0 0,0 0 1 0 0,1 0 0 0 0,-1 0 0 0 0,1 0-1 0 0,-1 0 1 0 0,0 0 0 0 0,1-1 0 0 0,-1 1-1 0 0,1 0 1 0 0,-1 0 0 0 0,0-1 0 0 0,1 1-1 0 0,-1 0 1 0 0,0 0 0 0 0,0-1 0 0 0,1 1-1 0 0,-1 0 1 0 0,0-1 0 0 0,0 1 0 0 0,1-1-1 0 0,-1 1 1 0 0,0 0 0 0 0,0-1-11 0 0,5-6 155 0 0,8 2-25 0 0,0-6-46 0 0,-9 6 0 0 0,-3 0-51 0 0,0 0-16 0 0,-1 4-16 0 0,1 1 1 0 0,-1 0-1 0 0,1-1 1 0 0,0 1-1 0 0,-1 0 1 0 0,1 0-1 0 0,0-1 1 0 0,-1 1-1 0 0,1 0 1 0 0,0 0-1 0 0,-1 0 1 0 0,1 0-1 0 0,0 0 1 0 0,-1 0-1 0 0,1 0-1 0 0,-1 0 1 0 0,0 0 0 0 0,0 0 0 0 0,0 0-1 0 0,1 0 1 0 0,-1 0 0 0 0,0 0 0 0 0,0 0-1 0 0,0 0 1 0 0,0 0 0 0 0,0 0-1 0 0,0 0 1 0 0,0 0 0 0 0,0 0 0 0 0,0 0-1 0 0,0 0 1 0 0,1 0 0 0 0,-1 0 0 0 0,0 0-1 0 0,0 0 1 0 0,0 0 0 0 0,0 0 0 0 0,0 0-1 0 0,0 0 1 0 0,0 0 0 0 0,0 0 0 0 0,0 0-1 0 0,0 0 1 0 0,0 0 0 0 0,0 0 0 0 0,1 0-1 0 0,-1 0 1 0 0,0-1 0 0 0,0 1 0 0 0,0 0-1 0 0,0 0 1 0 0,0 0 0 0 0,0 0 0 0 0,0 0-1 0 0,0 0 1 0 0,0 0 0 0 0,0 0 0 0 0,0 0-1 0 0,0 0 1 0 0,0 0 0 0 0,0-1 0 0 0,0 1-1 0 0,0 0 1 0 0,0 0 0 0 0,0 0 0 0 0,0 0-1 0 0,0 0 1 0 0,0 0 0 0 0,0 0 0 0 0,0 0-1 0 0,0 0 1 0 0,0 0 0 0 0,0-1-1 0 0,0-2 7 0 0,0-15 66 0 0,2 13-78 0 0,5 1 5 0 0,-2 0-3 0 0,-3-9 59 0 0,-2 13-56 0 0,0-1 1 0 0,0 1-1 0 0,0-1 0 0 0,0 0 1 0 0,-1 1-1 0 0,1-1 0 0 0,0 1 0 0 0,0-1 1 0 0,0 1-1 0 0,0-1 0 0 0,0 1 1 0 0,-1 0-1 0 0,1-1 0 0 0,0 1 1 0 0,-1-1-1 0 0,1 1 0 0 0,0-1 1 0 0,0 1-1 0 0,-1 0 0 0 0,1-1 1 0 0,-1 1-1 0 0,1 0 0 0 0,0-1 0 0 0,-1 1 1 0 0,1 0-1 0 0,-1-1 0 0 0,-6-6 8 0 0,5-5 40 0 0,2 11-48 0 0,0 1 1 0 0,0-1-1 0 0,0 1 0 0 0,0-1 1 0 0,0 1-1 0 0,0 0 0 0 0,0-1 1 0 0,0 1-1 0 0,0-1 0 0 0,0 1 1 0 0,-1 0-1 0 0,1-1 0 0 0,0 1 1 0 0,0-1-1 0 0,0 1 0 0 0,-1 0 1 0 0,1-1-1 0 0,0 1 1 0 0,0 0-1 0 0,-1-1 0 0 0,1 1 1 0 0,0 0-1 0 0,0-1 0 0 0,-1 1 1 0 0,1 0-1 0 0,0 0 0 0 0,-1-1 1 0 0,1 1-1 0 0,-1 0 0 0 0,1 0 1 0 0,-1 0-1 0 0,-5-5 0 0 0,0-6 10 0 0,6 11-7 0 0,-1-1 0 0 0,0 1 0 0 0,0 0 0 0 0,0-1 0 0 0,1 1 1 0 0,-1 0-1 0 0,0 0 0 0 0,0 0 0 0 0,0 0 0 0 0,0-1 0 0 0,1 1 0 0 0,-1 0 0 0 0,0 0 0 0 0,-1 1-3 0 0,-36 0 13 0 0,23 5-14 0 0,5 0 0 0 0,5-4 1 0 0,5-2 0 0 0,-1 1 0 0 0,0-1 0 0 0,1 0 0 0 0,-1 0 0 0 0,0 1 0 0 0,1-1 0 0 0,-1 1 0 0 0,1-1 0 0 0,-1 0 0 0 0,1 1 0 0 0,-1-1 0 0 0,1 1 0 0 0,-1-1 0 0 0,1 1 0 0 0,-1 0 0 0 0,1-1 0 0 0,0 1 0 0 0,-1-1 0 0 0,1 1 0 0 0,0 0 0 0 0,-1-1 0 0 0,1 1 0 0 0,-2 4 0 0 0,1-4 0 0 0,0 0 0 0 0,1 0 0 0 0,-1 0 0 0 0,0 0 0 0 0,1 0 0 0 0,-1-1 1 0 0,0 1-1 0 0,0 0 0 0 0,0-1 0 0 0,0 1 0 0 0,0 0 0 0 0,0-1 1 0 0,0 1-1 0 0,0-1 0 0 0,0 1 0 0 0,-1-1 0 0 0,-9 7-13 0 0,6 6-30 0 0,-21 18 33 0 0,-6 48 90 0 0,31-75-80 0 0,0 1 0 0 0,0-1 0 0 0,0 0 0 0 0,1 1 0 0 0,0-1 0 0 0,0 0 0 0 0,0 1 0 0 0,0-1 0 0 0,1 4 0 0 0,0 8 0 0 0,-1-14 0 0 0,0 0 0 0 0,0-1 0 0 0,0 1 0 0 0,1 0 0 0 0,-1-1 0 0 0,1 1 0 0 0,-1-1 0 0 0,1 1 0 0 0,-1-1 0 0 0,1 1 0 0 0,0-1 0 0 0,0 1 0 0 0,0-1 0 0 0,0 1 0 0 0,4 6 0 0 0,0 8 0 0 0,8-1 0 0 0,-5-6 4 0 0,-7-7 1 0 0,1-1 1 0 0,-1 1-1 0 0,1 0 0 0 0,0-1 1 0 0,-1 1-1 0 0,1 0 1 0 0,0-1-1 0 0,0 0 0 0 0,0 0 1 0 0,0 1-1 0 0,0-1 1 0 0,0 0-1 0 0,0 0 0 0 0,0-1 1 0 0,0 1-1 0 0,0 0 0 0 0,1-1 1 0 0,-1 0-1 0 0,2 1-5 0 0,12 1 73 0 0,-1 4-23 0 0,1 0-10 0 0,0-4 15 0 0,28-2-43 0 0,-42 0-12 0 0,0 0-1 0 0,-1 0 1 0 0,1-1 0 0 0,0 1 0 0 0,-1 0 0 0 0,1 0 0 0 0,0-1 0 0 0,-1 1 0 0 0,1-1 0 0 0,0 0 0 0 0,-1 0 0 0 0,1 1 0 0 0,-1-1 0 0 0,1 0 0 0 0,10-5-13 0 0,-8 5 3 0 0,0 0 0 0 0,1 0-1 0 0,-1 1 1 0 0,0 0 0 0 0,5 0 10 0 0,22-3-33 0 0,-22 0-2 0 0,-3 1-40 0 0,-2 1-7 0 0,0-1-35 0 0,0 1-42 0 0,0 0-49 0 0,0 0-52 0 0,0 0-50 0 0,0 1-44 0 0,0-1-38 0 0,4 0-490 0 0,0 0-88 0 0,4-4-675 0 0,7-4-936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37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0 852 6568 0 0,'3'0'66'0'0,"-2"0"-36"0"0,1 0-35 0 0,-2 0-64 0 0,2 0 92 0 0,0 0 49 0 0,2 0 45 0 0,1 0 61 0 0,2 0 72 0 0,2 0 82 0 0,-6 0-30 0 0,6 0 381 0 0,-1 0-58 0 0,-1 0-65 0 0,0-1-71 0 0,0-1-79 0 0,-1 0-84 0 0,-1-2-91 0 0,0 0-99 0 0,-3 3 74 0 0,-1 0-39 0 0,2-1 73 0 0,-1 2-90 0 0,1 1-84 0 0,0 1-26 0 0,-1-2 66 0 0,0-2 78 0 0,0 1-50 0 0,-1 0 35 0 0,10-10 253 0 0,-9 8-145 0 0,0 1-105 0 0,-2 0-65 0 0,-1-1-61 0 0,-1 0-6 0 0,3 1 56 0 0,0-1 64 0 0,1 0 100 0 0,2-1-115 0 0,0 1-31 0 0,0-1 0 0 0,0 0 0 0 0,-1 0 0 0 0,0 0 0 0 0,2-2-118 0 0,-1-4 208 0 0,0 1-41 0 0,6-3 39 0 0,0 2-27 0 0,13-13 201 0 0,-10 7-154 0 0,-4 1-70 0 0,-4 0-39 0 0,-1-3 26 0 0,-2 11-70 0 0,0-1-1 0 0,0 1 1 0 0,0-1 0 0 0,1 1-1 0 0,1-1-72 0 0,9-17 190 0 0,-7 15-110 0 0,-1 0 0 0 0,0 1-1 0 0,0-2 1 0 0,-1 1 0 0 0,-1 0 0 0 0,0-2-80 0 0,2-18 141 0 0,1-1-29 0 0,2 0-33 0 0,0 7-32 0 0,-2 6 42 0 0,0 0 0 0 0,3-17-89 0 0,-7 3 51 0 0,-2 25-49 0 0,0 0 0 0 0,1 0-1 0 0,-1 0 1 0 0,1 1-1 0 0,1-1 1 0 0,-1 0 0 0 0,1 0-1 0 0,0 1 1 0 0,1-1-1 0 0,1-4-1 0 0,6-8 0 0 0,-1-2 0 0 0,6-20 0 0 0,-8 28 0 0 0,0 0 0 0 0,0 0 0 0 0,9-10 0 0 0,-8 11 0 0 0,-4 6 0 0 0,1 1 0 0 0,18-18 0 0 0,-22 22 1 0 0,1-1-1 0 0,-1 1 1 0 0,1-1-1 0 0,0 1 0 0 0,-1 0 1 0 0,1 0-1 0 0,0 0 1 0 0,0 0-1 0 0,0 0 0 0 0,0 0 1 0 0,0 1-1 0 0,0-1 0 0 0,0 1 1 0 0,0-1-1 0 0,0 1 1 0 0,0 0-1 0 0,1-1 0 0 0,15 1-67 0 0,-7 0-22 0 0,-10 0 88 0 0,-1 0 1 0 0,1 0-1 0 0,0 0 0 0 0,0 0 0 0 0,0 0 1 0 0,0 0-1 0 0,0 0 0 0 0,-1 1 0 0 0,1-1 0 0 0,0 0 1 0 0,0 0-1 0 0,0 1 0 0 0,-1-1 0 0 0,2 1 1 0 0,-2 0 0 0 0,1-1 0 0 0,-1 1 0 0 0,0 0 0 0 0,1 0 0 0 0,-1 0 0 0 0,0-1 0 0 0,0 1 0 0 0,1 0 0 0 0,-1 0 0 0 0,0 0 0 0 0,0 0 0 0 0,0 0 0 0 0,0-1 0 0 0,0 2 0 0 0,-1-1 0 0 0,1-1 0 0 0,0 1 0 0 0,0-1 0 0 0,0 1 0 0 0,0-1 0 0 0,0 1 0 0 0,0-1 0 0 0,0 1 0 0 0,0-1 0 0 0,0 1 0 0 0,0-1 0 0 0,0 1 0 0 0,0-1 0 0 0,1 1 0 0 0,-1-1 0 0 0,0 1 0 0 0,0-1 0 0 0,0 1 0 0 0,1-1 0 0 0,-1 0 0 0 0,0 1 0 0 0,1-1 0 0 0,-1 1 0 0 0,0-1 0 0 0,1 0 0 0 0,-1 1 0 0 0,0-1 0 0 0,1 0 0 0 0,-1 1 0 0 0,1-1 0 0 0,-1 0 0 0 0,0 0 0 0 0,1 1 0 0 0,-1-1 0 0 0,1 0 0 0 0,-1 0 0 0 0,1 0 0 0 0,-1 0 0 0 0,7 4 0 0 0,-5-4 0 0 0,-1 1 0 0 0,0 0 0 0 0,0 0 0 0 0,0-1 0 0 0,0 1 0 0 0,0 0 0 0 0,0 0 0 0 0,0 0 0 0 0,0 0 0 0 0,0 1 0 0 0,-1-1 0 0 0,1 1 0 0 0,5 13 0 0 0,4-1-10 0 0,-4-10-35 0 0,-1-4 35 0 0,0 1 11 0 0,11 28-1 0 0,-14-25 0 0 0,-1 2 0 0 0,-2 15 0 0 0,1-19 0 0 0,1 0 0 0 0,-1 0 0 0 0,0-1 0 0 0,1 1 0 0 0,-1 0 0 0 0,1 0 0 0 0,-1-1 0 0 0,1 1 0 0 0,0 0 0 0 0,-1-1 0 0 0,1 1 0 0 0,0-1 0 0 0,0 1 0 0 0,0-1 0 0 0,0 1 0 0 0,0 0 0 0 0,0-1 0 0 0,0 1 0 0 0,-1-1 0 0 0,1 1 0 0 0,0 0 0 0 0,-1 0 0 0 0,0-1 0 0 0,1 1 0 0 0,-1 0 0 0 0,0 0 0 0 0,0 0 0 0 0,0 13 0 0 0,0-7 0 0 0,0 1 0 0 0,0-1 0 0 0,1 0 0 0 0,1 7 0 0 0,3 0 0 0 0,-3-12 0 0 0,-1 0 0 0 0,0 0 0 0 0,0 0 0 0 0,0 0 0 0 0,0 1 0 0 0,-1-1 0 0 0,1 0 0 0 0,-1 0 0 0 0,0 4 0 0 0,1 0 0 0 0,0 0 0 0 0,0 1 0 0 0,1-1 0 0 0,0 0 0 0 0,0 0 0 0 0,1 0 0 0 0,-1 0 0 0 0,2 0 0 0 0,0 2 0 0 0,0-2 0 0 0,0 1 0 0 0,-1 0 0 0 0,0-1 0 0 0,0 1 0 0 0,-1 0 0 0 0,0 1 0 0 0,0-1 0 0 0,-1 0 0 0 0,0 5 0 0 0,-1-6 0 0 0,0 0 0 0 0,1 0 0 0 0,0 0 0 0 0,0 0 0 0 0,0 0 0 0 0,1 0 0 0 0,0 0 0 0 0,0-1 0 0 0,0 1 0 0 0,2 1 0 0 0,2 4 1 0 0,0 0 0 0 0,-1 1 0 0 0,0 0 0 0 0,-1 0-1 0 0,-2-5 14 0 0,-1 0 0 0 0,1 0 0 0 0,-2 1 0 0 0,1 5-14 0 0,2 12 22 0 0,9 7 72 0 0,2 3 18 0 0,-9-7-16 0 0,0-14-29 0 0,-3-12-49 0 0,-1 0-1 0 0,0 1 1 0 0,0-1-1 0 0,0 1 0 0 0,0-1 1 0 0,-1 1-1 0 0,1-1 1 0 0,-1 1-1 0 0,0 0-17 0 0,0 2 34 0 0,1 0-1 0 0,0-1 1 0 0,0 1 0 0 0,1 0-1 0 0,-1 0 1 0 0,1 0-34 0 0,0-1 34 0 0,0 0 1 0 0,-1 0 0 0 0,0 0-1 0 0,0 0 1 0 0,0 5-35 0 0,2 8 77 0 0,-2-16-68 0 0,0 0-1 0 0,1 0 1 0 0,-1 0 0 0 0,0-1 0 0 0,1 1-1 0 0,-1 0 1 0 0,1-1 0 0 0,0 1-9 0 0,11 14 62 0 0,-8-5-10 0 0,5 7 99 0 0,-7-16-2 0 0,-3-2 3 0 0,3 3-25 0 0,7 8-91 0 0,-7-9 17 0 0,-3-2 18 0 0,0 0 21 0 0,0 0-16 0 0,0 0-11 0 0,-3 0-11 0 0,-7 0-76 0 0,4-2-132 0 0,-4-9-12 0 0,7 8 6 0 0,3 3 55 0 0,0-2 6 0 0,0-2-52 0 0,0-2-147 0 0,0-1-114 0 0,0 4 157 0 0,-1 0-34 0 0,1 1-38 0 0,-1 1-39 0 0,0 0 37 0 0,0 0-49 0 0,-1 1-46 0 0,1-1-40 0 0,0 1-181 0 0,0-1-49 0 0,0-1-797 0 0,3-2-768 0 0,6-5-1274 0 0</inkml:trace>
  <inkml:trace contextRef="#ctx0" brushRef="#br0" timeOffset="860.1">237 600 5960 0 0,'0'0'132'0'0,"0"0"17"0"0,0 0 12 0 0,0 0 47 0 0,0 0 147 0 0,0 0 58 0 0,0 0 17 0 0,3 0-29 0 0,7 0-129 0 0,-7 0-59 0 0,-3 0-11 0 0,0 0-9 0 0,0 0-29 0 0,0 0-17 0 0,0 0-3 0 0,0 0 5 0 0,0 0 23 0 0,0 0 11 0 0,0 0 1 0 0,-3 0-14 0 0,-4 0-86 0 0,4 0-37 0 0,0 0 34 0 0,3 0 9 0 0,0 0-4 0 0,0 0-4 0 0,3 0-16 0 0,7 0-42 0 0,-2 0 27 0 0,0 0-38 0 0,-5 0 11 0 0,-3 0-100 0 0,0 0-1 0 0,0 0 33 0 0,0 0 91 0 0,0 0 38 0 0,0 0 10 0 0,2 0-15 0 0,1 0-31 0 0,1 0-47 0 0,1 0-40 0 0,17 0-225 0 0,-17 0 252 0 0,-2 0 64 0 0,0 0 92 0 0,-3 0 14 0 0,0 0-9 0 0,3-3-38 0 0,-2 2-101 0 0,0 0 0 0 0,0 0 0 0 0,0 0-1 0 0,1 0 1 0 0,-1 0 0 0 0,1 0 0 0 0,-1 0-1 0 0,1 1 1 0 0,-1-1 0 0 0,1 0 0 0 0,1 1-11 0 0,9-2 94 0 0,5 1 87 0 0,-6 0-98 0 0,6-5-14 0 0,0 0-13 0 0,-11 5-23 0 0,1 0 1 0 0,1 0 0 0 0,-1 1-1 0 0,3 0-33 0 0,-4 1 21 0 0,-1-1 0 0 0,1 0 0 0 0,-1-1 1 0 0,1 1-1 0 0,4-2-21 0 0,5-4 44 0 0,-11 5-35 0 0,-1-1 0 0 0,0 1 0 0 0,0 0 1 0 0,1 0-1 0 0,-1 1 0 0 0,1-1 0 0 0,-1 1 0 0 0,2-1-9 0 0,124 1 21 0 0,-113-2 38 0 0,-8-4-17 0 0,1 1-6 0 0,18 3 13 0 0,-24 2-179 0 0,-3 0-55 0 0,0 0-252 0 0,0 0-31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36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6072 0 0,'0'0'133'0'0,"0"0"23"0"0,0 0 12 0 0,0 0-54 0 0,0 0-8 0 0,0 0 38 0 0,0 3 123 0 0,0 0-127 0 0,0 0 59 0 0,0 2 88 0 0,0 10 452 0 0,0-7-354 0 0,1-2-196 0 0,1-1-104 0 0,3 3 161 0 0,0 2 100 0 0,-2 3 86 0 0,-2 0-19 0 0,1-1-110 0 0,0 0-86 0 0,1-1-61 0 0,4 21 167 0 0,-6-17-135 0 0,-1 4 25 0 0,-1 0-40 0 0,0 24 84 0 0,1-29-178 0 0,1-1 0 0 0,0 1 0 0 0,1 3-79 0 0,4 7 110 0 0,-1-4 30 0 0,-2 2 44 0 0,-3 55 528 0 0,0-41-309 0 0,-1-28-317 0 0,0 0 0 0 0,-1 0 0 0 0,1 0 1 0 0,-2 0-1 0 0,-2 7-86 0 0,4-12 20 0 0,-1 6 82 0 0,1-1-37 0 0,0 1-25 0 0,2 3-27 0 0,0-3-9 0 0,-1 7-36 0 0,0-4 57 0 0,0 9 205 0 0,0-15-182 0 0,0-3-67 0 0,0 2-51 0 0,0-18-168 0 0,0-3-2 0 0</inkml:trace>
  <inkml:trace contextRef="#ctx0" brushRef="#br0" timeOffset="265.66">0 332 8208 0 0,'0'0'234'0'0,"0"0"6"0"0,0-1-176 0 0,3-1-37 0 0,11-8 20 0 0,-7 8 4 0 0,1 1 34 0 0,-7 1-65 0 0,1 0-1 0 0,-1 0 1 0 0,1-1 0 0 0,0 1 0 0 0,-1 0-1 0 0,1-1 1 0 0,-1 1 0 0 0,1-1 0 0 0,-1 0-1 0 0,0 1 1 0 0,1-1 0 0 0,-1 0 0 0 0,1 0-20 0 0,11-5 131 0 0,4 4 0 0 0,-4 2-12 0 0,4-4 87 0 0,-6 0-99 0 0,7-2 73 0 0,-9 4-80 0 0,3-1 33 0 0,11-3 22 0 0,18-3 6 0 0,-19 2-120 0 0,0 0-33 0 0,-2-1 14 0 0,-1 1 0 0 0,2 1 1 0 0,11-2-23 0 0,-20 6 0 0 0,1 1 0 0 0,9 1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34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221 301 4592 0 0,'0'0'133'0'0,"0"0"43"0"0,0 0 96 0 0,-3-3 43 0 0,-7-8 5 0 0,7 9-90 0 0,1 1-87 0 0,-1 1-56 0 0,0 1-47 0 0,0 0 10 0 0,1-1 54 0 0,0-1 58 0 0,-1-2 94 0 0,-8-7 128 0 0,11 10-378 0 0,0-1 1 0 0,0 1-1 0 0,0 0 1 0 0,0 0-1 0 0,0 0 1 0 0,0 0-1 0 0,0 0 0 0 0,0 0 1 0 0,0 0-1 0 0,0 0 1 0 0,0-1-1 0 0,-1 1 1 0 0,1 0-1 0 0,0 0 1 0 0,0 0-1 0 0,0 0 1 0 0,0 0-1 0 0,0 0 0 0 0,0 0 1 0 0,0 0-1 0 0,0 0 1 0 0,-1 0-1 0 0,1 0 1 0 0,0 0-1 0 0,0 0 1 0 0,0 0-1 0 0,0 0 1 0 0,0 0-1 0 0,0 0 0 0 0,-1 0 1 0 0,1 0-1 0 0,0 0 1 0 0,0 0-1 0 0,0 0 1 0 0,0 0-1 0 0,0 0 1 0 0,0 0-1 0 0,0 0 1 0 0,-1 0-1 0 0,1 0 0 0 0,0 0 1 0 0,0 0-1 0 0,0 0 1 0 0,0 0-1 0 0,0 0 1 0 0,0 0-1 0 0,0 1 1 0 0,0-1-1 0 0,0 0 1 0 0,-1 0-1 0 0,1 0 0 0 0,0 0 1 0 0,0 0-1 0 0,0 0 1 0 0,0 0-1 0 0,0 0 1 0 0,0 1-7 0 0,-10 9 300 0 0,6-7-69 0 0,1-2-102 0 0,-1-1-65 0 0,-1-1-33 0 0,2 1 46 0 0,-3 0 27 0 0,-8 6 302 0 0,10-3-264 0 0,0-1-77 0 0,1 0-62 0 0,-11 3 221 0 0,9 6-22 0 0,-8-6-90 0 0,-3 8-37 0 0,3 3 12 0 0,10-9-54 0 0,3-7-30 0 0,0 0 0 0 0,0 1 0 0 0,0-1 0 0 0,-1 1 0 0 0,1-1 0 0 0,0 1 0 0 0,0-1 0 0 0,0 1 0 0 0,-1-1 0 0 0,1 0 0 0 0,0 1 0 0 0,0-1-1 0 0,-1 0 1 0 0,1 1 0 0 0,0-1 0 0 0,-1 0 0 0 0,1 1 0 0 0,-1-1 0 0 0,1 0 0 0 0,0 0 0 0 0,-1 1 0 0 0,1-1 0 0 0,-1 0 0 0 0,1 0 0 0 0,0 0 0 0 0,-1 1 0 0 0,1-1 0 0 0,-1 0 0 0 0,1 0 0 0 0,-1 0 0 0 0,1 0 0 0 0,-1 0 0 0 0,1 0 0 0 0,-1 0 0 0 0,1 0 0 0 0,-1 0-3 0 0,-4 2 64 0 0,-5 12 11 0 0,7 1 10 0 0,3-13-74 0 0,0 0 0 0 0,-1 0 0 0 0,1-1 0 0 0,0 1 1 0 0,-1 0-1 0 0,1 0 0 0 0,-1-1 0 0 0,1 1 0 0 0,-1 0 1 0 0,0-1-1 0 0,0 1 0 0 0,0-1 0 0 0,0 1-11 0 0,0-1 10 0 0,0 1 0 0 0,0 0-1 0 0,0-1 1 0 0,1 1 0 0 0,-1-1 0 0 0,0 1-1 0 0,1 0 1 0 0,-1 0 0 0 0,1-1-1 0 0,0 1 1 0 0,-1 0 0 0 0,1 0 0 0 0,0 0-10 0 0,0 5 3 0 0,1 0-1 0 0,0-1 1 0 0,0 1 0 0 0,1 0 0 0 0,0 0 0 0 0,0 0 0 0 0,0-1-3 0 0,0 0 6 0 0,-1-3 1 0 0,0-1 0 0 0,-1 1 0 0 0,1 0 0 0 0,-1-1 0 0 0,0 1 0 0 0,0 0-1 0 0,0-1 1 0 0,0 3-7 0 0,0-2 10 0 0,0 0 0 0 0,-1-1 0 0 0,2 1-1 0 0,-1 0 1 0 0,0-1 0 0 0,1 1 0 0 0,-1 0 0 0 0,2 2-10 0 0,-1 0-2 0 0,1 1 19 0 0,0 0-1 0 0,0 0 0 0 0,1 0 0 0 0,-1 0 0 0 0,1-1 0 0 0,0 1 1 0 0,1-1-1 0 0,2 4-16 0 0,-2-5 17 0 0,-1 0 1 0 0,0 0 0 0 0,-1 0 0 0 0,1 0-1 0 0,0 2-17 0 0,12 17 96 0 0,0-11 1 0 0,48 19 391 0 0,-60-30-452 0 0,0 0-1 0 0,0 0 1 0 0,0-1-1 0 0,1 1 1 0 0,-1-1-1 0 0,0 0 1 0 0,0 0 0 0 0,0 0-1 0 0,1 0 1 0 0,-1-1-36 0 0,9 1 139 0 0,3-3 89 0 0,1-10 54 0 0,1 0 0 0 0,-13 10-206 0 0,3-1 107 0 0,-2-3-39 0 0,-3 2-102 0 0,-2 5-33 0 0,1-1-1 0 0,-1 0 1 0 0,1 0-1 0 0,0 0 1 0 0,-1 1 0 0 0,1-1-1 0 0,0 0 1 0 0,-1 1-1 0 0,1-1 1 0 0,0 0 0 0 0,0 1-1 0 0,0-1 1 0 0,-1 1-1 0 0,1 0 1 0 0,0-1 0 0 0,0 1-1 0 0,0-1-8 0 0,15-9 153 0 0,-15 9-140 0 0,1-1 0 0 0,0 0 0 0 0,-1 0 1 0 0,0 0-1 0 0,0 0 0 0 0,0 0 0 0 0,1-1 0 0 0,-2 1 1 0 0,1 0-1 0 0,0 0 0 0 0,0-1-13 0 0,1-14 95 0 0,-2 16-85 0 0,0-1 1 0 0,0 0 0 0 0,0 0 0 0 0,1 0 0 0 0,-1 1 0 0 0,1-1 0 0 0,-1 0-1 0 0,1 1 1 0 0,0-1 0 0 0,0 0 0 0 0,-1 1 0 0 0,1-1 0 0 0,1 1-11 0 0,-1-1 9 0 0,0 1 0 0 0,-1-1 0 0 0,1 1-1 0 0,0-1 1 0 0,0 0 0 0 0,-1 1 0 0 0,1-1 0 0 0,-1 0 0 0 0,1 0 0 0 0,-1 1 0 0 0,0-1 0 0 0,0 0 0 0 0,0 0-9 0 0,0-61 89 0 0,0 60-84 0 0,0-1 1 0 0,0 1-1 0 0,-1 0 0 0 0,0 0 0 0 0,0-1 0 0 0,1 1 0 0 0,-2 0 1 0 0,1 0-1 0 0,-1-2-5 0 0,-3-6 7 0 0,-2-8-33 0 0,0 0-41 0 0,2 10-8 0 0,0-1 0 0 0,0 1 1 0 0,-1 0-1 0 0,0 0 0 0 0,0 0 0 0 0,-1 1 1 0 0,-7-6 74 0 0,3 0-338 0 0,10 11 306 0 0,-1 0-82 0 0,1 0-72 0 0,0 1-78 0 0,0 1-80 0 0,0 0-83 0 0,0 0-85 0 0,-1 0-88 0 0,0 1-90 0 0,-1 0-93 0 0,1 0-785 0 0,1 0-886 0 0</inkml:trace>
  <inkml:trace contextRef="#ctx0" brushRef="#br0" timeOffset="501.31">868 1 5208 0 0,'-3'0'116'0'0,"-9"0"-35"0"0,-17 0 189 0 0,14 0-214 0 0,-5 0-35 0 0,10 0 39 0 0,1 0 98 0 0,0 0 60 0 0,-13 0 356 0 0,15 0-427 0 0,1 0-32 0 0,-5 2 211 0 0,6 4-67 0 0,5-6-243 0 0,-1 1 0 0 0,1-1 0 0 0,0 1 0 0 0,-1 0 0 0 0,1-1 0 0 0,-1 1 0 0 0,1-1-1 0 0,-1 0 1 0 0,1 1 0 0 0,-1-1 0 0 0,0 1 0 0 0,1-1 0 0 0,-1 0 0 0 0,1 1 0 0 0,-1-1 0 0 0,0 0-1 0 0,1 0 1 0 0,-1 0 0 0 0,0 1 0 0 0,1-1 0 0 0,-1 0 0 0 0,0 0 0 0 0,0 0 0 0 0,1 0 0 0 0,-1 0-1 0 0,0 0-15 0 0,-6 0 139 0 0,-5 0 202 0 0,8 0-219 0 0,1 0-52 0 0,0 0-80 0 0,-2 2 140 0 0,-5 9-8 0 0,6-6 9 0 0,3 1-81 0 0,0-1-15 0 0,-9 0 61 0 0,5 8 0 0 0,-5 5 3 0 0,6-11-63 0 0,4-6-32 0 0,0 5 13 0 0,0-6-15 0 0,1 1-1 0 0,-1 0 1 0 0,0-1 0 0 0,-1 1 0 0 0,1 0 0 0 0,0-1-1 0 0,0 1 1 0 0,0 0 0 0 0,0-1 0 0 0,0 1 0 0 0,-1 0 0 0 0,1-1-1 0 0,0 1 1 0 0,-1-1 0 0 0,1 1 0 0 0,0 0 0 0 0,-1-1-1 0 0,1 1 1 0 0,-1-1 0 0 0,1 1 0 0 0,-1-1 0 0 0,1 1-1 0 0,-1-1 1 0 0,1 0 0 0 0,-1 1 0 0 0,1-1-2 0 0,-1 1 4 0 0,0-1-1 0 0,1 0 1 0 0,-1 1-1 0 0,1-1 1 0 0,-1 1-1 0 0,1-1 1 0 0,-1 1-1 0 0,1-1 1 0 0,-1 1 0 0 0,1-1-1 0 0,0 1 1 0 0,-1 0-1 0 0,1-1 1 0 0,0 1-1 0 0,-1-1 1 0 0,1 1 0 0 0,0 0-1 0 0,0-1 1 0 0,0 1-1 0 0,0 0 1 0 0,0-1-1 0 0,0 1 1 0 0,-1 0 0 0 0,1 0-1 0 0,1-1 1 0 0,-1 1-4 0 0,0 87 373 0 0,0-47-114 0 0,0-34-218 0 0,1 0 0 0 0,0 0 0 0 0,1 0 0 0 0,-1 0 0 0 0,2 2-41 0 0,2 7 57 0 0,0 16 49 0 0,6 0-2 0 0,-6-1 18 0 0,5 1 78 0 0,-4-1 31 0 0,4 1 8 0 0,-5-3 2 0 0,6-8 6 0 0,-6 5 1 0 0,6-5 0 0 0,-6 5-4 0 0,1-12-94 0 0,-5-13-126 0 0,0 0-1 0 0,0 1 0 0 0,0-1 0 0 0,-1 0 0 0 0,1 1 0 0 0,-1-1 1 0 0,1 1-1 0 0,-1 0 0 0 0,0-1 0 0 0,1 1 0 0 0,-1-1 0 0 0,0 1 1 0 0,0-1-24 0 0,2 10 162 0 0,3 1-11 0 0,2 2 42 0 0,-5-1 45 0 0,-2-5-117 0 0,1 0-16 0 0,-1-2 0 0 0,-1-2 23 0 0,1-1 50 0 0,-3 0-115 0 0,0 1-85 0 0,0-2-87 0 0,1 1-86 0 0,1-2 52 0 0,0 0-35 0 0,0-1-39 0 0,0 1-36 0 0,1 0-349 0 0,-1-1 79 0 0,1 0-49 0 0,0 0-676 0 0,0 0-528 0 0,0 0-1006 0 0</inkml:trace>
  <inkml:trace contextRef="#ctx0" brushRef="#br0" timeOffset="824.02">505 380 7344 0 0,'0'0'165'0'0,"0"0"22"0"0,0 0 9 0 0,3 0 50 0 0,0 0-122 0 0,7 0 153 0 0,-9 0-242 0 0,0 0 1 0 0,0 0-1 0 0,0 0 1 0 0,0 0 0 0 0,0 0-1 0 0,0-1 1 0 0,-1 1-1 0 0,1 0 1 0 0,0 0-1 0 0,0-1 1 0 0,0 1-1 0 0,0-1 1 0 0,0 1-36 0 0,1-4 178 0 0,4-3 123 0 0,-3 6-188 0 0,6-1 22 0 0,-4 3-23 0 0,1-1 57 0 0,2 0 88 0 0,6 0-86 0 0,31 0 357 0 0,-33 0-408 0 0,5-2 61 0 0,1-4-46 0 0,-3 1-40 0 0,14-1 97 0 0,-14 1-69 0 0,1-1-35 0 0,3 4-54 0 0,-11 2-57 0 0,-1 0 38 0 0,11 1 40 0 0,-7-2-103 0 0,-6 1-14 0 0,0-1-33 0 0,0 1-38 0 0,-1-1-44 0 0,0-1-44 0 0,0 1-45 0 0,0 0-42 0 0,0-1-35 0 0,4-1-426 0 0,0 1-81 0 0,4 0-602 0 0,7 1-828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1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42 5328 0 0,'0'0'116'0'0,"0"0"17"0"0,0 0 12 0 0,-3 0-14 0 0,-7 0-75 0 0,7 0 92 0 0,3 0 35 0 0,3 0 1 0 0,-2 0-123 0 0,3 0-48 0 0,-2 0 47 0 0,1 0 91 0 0,-2 0-29 0 0,1 0 37 0 0,-2 0 251 0 0,2 0 7 0 0,5 1-208 0 0,-1 1-40 0 0,0 2-7 0 0,2 2 29 0 0,-6-3 10 0 0,0 0-69 0 0,-2-1-43 0 0,0 1-41 0 0,0 0-17 0 0,1-1 40 0 0,6 3 109 0 0,-7-5-170 0 0,0 0 1 0 0,1 0-1 0 0,-1 1 0 0 0,1-1 1 0 0,-1 0-1 0 0,1 0 0 0 0,-1 1 1 0 0,0-1-1 0 0,1 0 0 0 0,-1 1 1 0 0,0-1-1 0 0,1 1 0 0 0,-1-1 1 0 0,0 0-1 0 0,0 1 0 0 0,1-1 1 0 0,-1 1-1 0 0,0-1 0 0 0,0 1 1 0 0,0-1-1 0 0,0 1 0 0 0,0-1 0 0 0,1 1 1 0 0,-1-1-1 0 0,0 1 0 0 0,0-1 1 0 0,0 1-1 0 0,0-1 0 0 0,0 1 1 0 0,-1-1-1 0 0,1 1 0 0 0,0 0-10 0 0,2 9 190 0 0,5 4 148 0 0,-2-4-124 0 0,-4-5-143 0 0,0 0-37 0 0,-1 45 709 0 0,0-21-283 0 0,0-26-364 0 0,0-1 1 0 0,0 0-106 0 0,0-1 66 0 0,-1 1 53 0 0,1 0 43 0 0,-1 1 388 0 0,1-3-209 0 0,1-1-141 0 0,1-2-15 0 0,0-2-98 0 0,0 1-85 0 0,1 0-37 0 0,-1-1-40 0 0,1-1-43 0 0,-1-10 127 0 0,-2 16 0 0 0,0-1 0 0 0,0 0 0 0 0,0 0 0 0 0,0 0 0 0 0,0 0 0 0 0,1 0 0 0 0,-1 1 0 0 0,0-1 0 0 0,0 0 0 0 0,0 0 0 0 0,1 0 0 0 0,-1 1 0 0 0,0-1 0 0 0,1 0 0 0 0,-1 0 0 0 0,11-4 10 0 0,-3-9 35 0 0,0-4-36 0 0,-6-1-11 0 0,-2 17 5 0 0,0 0-1 0 0,0 1 0 0 0,0-1 1 0 0,0 0-1 0 0,0 0 0 0 0,0 1 0 0 0,0-1 1 0 0,1 0-1 0 0,-1 1 0 0 0,1-1 0 0 0,-1 0 1 0 0,1 1-1 0 0,0-1 0 0 0,0 1 1 0 0,-1-1-1 0 0,1 1 0 0 0,0-1 0 0 0,0 1 1 0 0,1-1-1 0 0,-1 1 0 0 0,0 0 0 0 0,0 0 1 0 0,1 0-1 0 0,-1-1-2 0 0,0 2 0 0 0,0 0 1 0 0,0-1-1 0 0,0 1 1 0 0,-1 0-1 0 0,1-1 1 0 0,0 1-1 0 0,0-1 1 0 0,-1 0-1 0 0,1 1 1 0 0,0-1-1 0 0,0 1 1 0 0,-1-1-1 0 0,1 0 1 0 0,-1 0-1 0 0,1 1 1 0 0,-1-1-1 0 0,1 0 1 0 0,-1 0-1 0 0,1 0 1 0 0,-1 0-1 0 0,0 1 1 0 0,1-1-1 0 0,-1 0 1 0 0,0 0-1 0 0,0 0 0 0 0,0 0 0 0 0,3-10-1 0 0,4 6 7 0 0,-3 3 13 0 0,1-9 104 0 0,8 6 7 0 0,-1-4-29 0 0,-5 2 20 0 0,-7 7-121 0 0,0-1 1 0 0,1 1 0 0 0,0-1 1 0 0,-1 0-1 0 0,1 1 0 0 0,0-1 1 0 0,0 0-1 0 0,0 1 0 0 0,-1-1 1 0 0,1 1-1 0 0,0 0 0 0 0,0-1 1 0 0,0 1-1 0 0,0 0 0 0 0,0-1 1 0 0,0 1-2 0 0,0 1-3 0 0,0-1 1 0 0,1 0 0 0 0,-1 1 0 0 0,0-1-1 0 0,0 1 1 0 0,0 0 0 0 0,1-1 0 0 0,-1 1-1 0 0,0 0 1 0 0,0 0 0 0 0,0 0 0 0 0,0 0-1 0 0,0 0 3 0 0,12 15-93 0 0,-8-2-42 0 0,6-9-7 0 0,-6 8 22 0 0,-3-10 116 0 0,0 0 0 0 0,-1 0 0 0 0,1 0 1 0 0,-1 0-1 0 0,1 1 0 0 0,-1-1 0 0 0,0 0 1 0 0,0 4 3 0 0,0-4 0 0 0,0 0 1 0 0,0 1 0 0 0,0-1 0 0 0,0 0-1 0 0,0 1 1 0 0,1-1 0 0 0,0 0 0 0 0,1 2-1 0 0,-2-4 0 0 0,-1 0 0 0 0,1 0 0 0 0,-1 0 0 0 0,1 0 0 0 0,-1 0 0 0 0,0 0 0 0 0,1 0 0 0 0,-1 0 0 0 0,0 0 0 0 0,0 0 0 0 0,0 1 0 0 0,0-1 0 0 0,0 0 0 0 0,0 0 0 0 0,0 0 0 0 0,0 1 0 0 0,-1 26 0 0 0,1 1 10 0 0,0-26 50 0 0,0-3 38 0 0,0 0 6 0 0,0 0 0 0 0,0 0-6 0 0,0-3-32 0 0,0 3-66 0 0,0 0 0 0 0,0-1 1 0 0,0 1-1 0 0,0-1 1 0 0,0 1-1 0 0,0-1 0 0 0,0 1 1 0 0,0 0-1 0 0,0-1 0 0 0,0 1 1 0 0,0-1-1 0 0,0 1 1 0 0,0 0-1 0 0,1-1 0 0 0,-1 1 1 0 0,0-1-1 0 0,0 1 1 0 0,1 0-1 0 0,-1-1 0 0 0,0 1 1 0 0,0 0-1 0 0,1-1 1 0 0,-1 1-1 0 0,0 0 0 0 0,1 0 1 0 0,-1-1-1 0 0,0 1 0 0 0,1 0 1 0 0,-1 0-1 0 0,0 0 1 0 0,1-1-1 0 0,6-3 0 0 0,9-25 10 0 0,-14 13 31 0 0,-2 15-41 0 0,0 0 1 0 0,0 1 0 0 0,0-1 0 0 0,0 0 0 0 0,0 0 0 0 0,0 0 0 0 0,0 0-1 0 0,1 0 1 0 0,-1 1 0 0 0,0-1 0 0 0,0 0 0 0 0,1 0 0 0 0,-1 0 0 0 0,0 1 0 0 0,1-1-1 0 0,9-5 0 0 0,6-22 53 0 0,-16 27-53 0 0,8-13 10 0 0,-6 13-7 0 0,3 1-4 0 0,14-16 0 0 0,-3 3 1 0 0,0 10 0 0 0,0 6 0 0 0,-15-2 0 0 0,0-1 0 0 0,0 1 0 0 0,0 0 0 0 0,0 0 0 0 0,1 0 0 0 0,-1 0 0 0 0,-1 0 0 0 0,1 0 0 0 0,0 0 0 0 0,0 0 0 0 0,0 0 0 0 0,0 1 0 0 0,1 3-2 0 0,-1-4 0 0 0,-1-1-1 0 0,0 1 1 0 0,0 0 0 0 0,1-1 0 0 0,-1 1 0 0 0,0-1-1 0 0,1 1 1 0 0,-1-1 0 0 0,1 1 0 0 0,-1 0 0 0 0,1-1 0 0 0,-1 1-1 0 0,1-1 1 0 0,-1 0 0 0 0,1 1 0 0 0,-1-1 0 0 0,1 1-1 0 0,-1-1 1 0 0,1 0 0 0 0,0 0 0 0 0,-1 1 0 0 0,1-1 2 0 0,4 2-10 0 0,-4-1 10 0 0,1 0 0 0 0,-1 0 0 0 0,0-1 0 0 0,0 1 0 0 0,0 0 0 0 0,0 0 0 0 0,0 0 0 0 0,-1 0 0 0 0,1 0 0 0 0,0 0 0 0 0,0 0 0 0 0,-1 1 0 0 0,1-1 0 0 0,0 0 0 0 0,-1 0 0 0 0,1 0 0 0 0,-1 1 0 0 0,0-1 0 0 0,1 0 0 0 0,-1 1 0 0 0,0-1 0 0 0,0 0 0 0 0,0 1 0 0 0,0-2 1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0,1 0 0 0 0,-1 0 1 0 0,0 0-1 0 0,0 0 0 0 0,0 0 0 0 0,0 0 0 0 0,0 0 0 0 0,0 0 0 0 0,0 0 0 0 0,0 0 0 0 0,0 1 0 0 0,0-1 0 0 0,0 0 0 0 0,1 0 0 0 0,-1 0 0 0 0,0 0 0 0 0,0 0 0 0 0,0 0 0 0 0,0 0 0 0 0,0 0 0 0 0,0 0 0 0 0,0 0 0 0 0,0 0 0 0 0,0 0 0 0 0,0-1 0 0 0,1 1 0 0 0,-1 0 0 0 0,0 0-1 0 0,10 0 66 0 0,-10 0-66 0 0,0 0 1 0 0,0 0 0 0 0,1 0-1 0 0,-1 0 1 0 0,0 0 0 0 0,0 0-1 0 0,0 0 1 0 0,0 0 0 0 0,0 0-1 0 0,0 0 1 0 0,0 0 0 0 0,0 0-1 0 0,0 0 1 0 0,0 0 0 0 0,1 0-1 0 0,-1 0 1 0 0,0 0 0 0 0,0 0-1 0 0,0 0 1 0 0,0 0 0 0 0,0 0 0 0 0,0 0-1 0 0,0 0 1 0 0,0 0 0 0 0,0 0-1 0 0,0 1 1 0 0,0-1 0 0 0,1 0-1 0 0,-1 0 1 0 0,0 0 0 0 0,0 0-1 0 0,0 0 1 0 0,0 0 0 0 0,0 0-1 0 0,0 0 1 0 0,0 0 0 0 0,0 0-1 0 0,0 0 1 0 0,0 0 0 0 0,0 0-1 0 0,0 1 1 0 0,0-1 0 0 0,0 0-1 0 0,0 0 1 0 0,0 0 0 0 0,0 0-1 0 0,0 0 1 0 0,0 0 0 0 0,0 0 0 0 0,0 0-1 0 0,0 0 1 0 0,0 1 0 0 0,0-1-1 0 0,0 0 1 0 0,0 0 0 0 0,0 0-1 0 0,0 0 0 0 0,0 10-58 0 0,0-7-10 0 0,7-2 30 0 0,-1 1 65 0 0,-6-2-27 0 0,1 1-1 0 0,-1 0 1 0 0,0-1 0 0 0,1 1 0 0 0,-1-1-1 0 0,0 1 1 0 0,0 0 0 0 0,0-1 0 0 0,1 1-1 0 0,-1 0 1 0 0,0-1 0 0 0,0 1-1 0 0,0 0 1 0 0,0 0 0 0 0,0-1 0 0 0,0 3-77 0 0,0-3-33 0 0,0 0 40 0 0,0 0-58 0 0,0 0-71 0 0,0 0-113 0 0,0 0-134 0 0,0 0-118 0 0,0 0 76 0 0,0 0-45 0 0,0 0-628 0 0,0 0-496 0 0,0 0-943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4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81 537 4688 0 0,'0'0'101'0'0,"0"0"22"0"0,0 0 6 0 0,0 0 39 0 0,-3 3 141 0 0,-2 3-137 0 0,-2 7 161 0 0,-2 3 77 0 0,1-6-195 0 0,5-8-154 0 0,1 1 1 0 0,-1 1-1 0 0,0-1 0 0 0,1 0 1 0 0,-1 1-1 0 0,1-1 0 0 0,0 1 1 0 0,0-1-1 0 0,1 1 1 0 0,-1 0-1 0 0,1 1-61 0 0,-3 20 402 0 0,3-11-147 0 0,1 2 51 0 0,0-13-259 0 0,0 0-1 0 0,-1 0 1 0 0,1 0-1 0 0,-1 0 1 0 0,0 1-1 0 0,1-1 1 0 0,-2 2-47 0 0,-6 13 284 0 0,5-11-138 0 0,2 0-42 0 0,1 2-20 0 0,0 4-6 0 0,1-5-14 0 0,-1-7-56 0 0,0 0 1 0 0,0 0 0 0 0,0-1 0 0 0,0 1 0 0 0,0 0-1 0 0,0 0 1 0 0,0 0 0 0 0,0-1 0 0 0,0 1 0 0 0,0 0-1 0 0,1 0 1 0 0,-1-1 0 0 0,0 1 0 0 0,1 0-1 0 0,-1-1 1 0 0,0 1 0 0 0,1 0 0 0 0,-1-1 0 0 0,1 1-1 0 0,-1 0 1 0 0,1-1 0 0 0,-1 1 0 0 0,1-1-1 0 0,-1 1 1 0 0,1-1 0 0 0,0 1 0 0 0,-1-1-9 0 0,1 1 8 0 0,0-1-1 0 0,-1 0 1 0 0,1 1 0 0 0,-1-1 0 0 0,1 0 0 0 0,-1 1-1 0 0,0-1 1 0 0,1 1 0 0 0,-1-1 0 0 0,1 1 0 0 0,-1-1 0 0 0,0 1-1 0 0,1 0 1 0 0,-1-1 0 0 0,0 1 0 0 0,0-1 0 0 0,0 1-1 0 0,1 0 1 0 0,-1-1 0 0 0,0 1 0 0 0,0-1 0 0 0,0 1-1 0 0,0 0 1 0 0,0-1 0 0 0,0 1 0 0 0,0 0 0 0 0,0-1-8 0 0,0 1 13 0 0,0 0 1 0 0,0 0-1 0 0,0 0 1 0 0,1 0-1 0 0,-1 0 1 0 0,0 0 0 0 0,1 0-1 0 0,-1 0 1 0 0,0 0-1 0 0,1 0 1 0 0,-1-1-1 0 0,1 1 1 0 0,-1 0-1 0 0,1 0 1 0 0,0 0 0 0 0,-1-1-1 0 0,1 1 1 0 0,0 0-1 0 0,0-1 1 0 0,-1 1-1 0 0,1-1 1 0 0,1 1-14 0 0,12 7 170 0 0,-9-6-122 0 0,5 1 96 0 0,17-3 321 0 0,-21 0-400 0 0,-1 0-35 0 0,1 0 52 0 0,10 0 170 0 0,-11-1-205 0 0,-1-1-44 0 0,15-8 93 0 0,7 5-16 0 0,-7-3-53 0 0,-13 4-3 0 0,0 0 0 0 0,0 0 0 0 0,0 0 0 0 0,-1-1 0 0 0,2-1-24 0 0,16-16-2 0 0,-17 16-19 0 0,2-3 8 0 0,-2-1-45 0 0,-1 0-40 0 0,-1-1-37 0 0,1-15-225 0 0,-4-3-92 0 0,-1 17 293 0 0,0-12-193 0 0,-3-1-108 0 0,-7-6-201 0 0,6 13 284 0 0,-2-5-125 0 0,-3 1 54 0 0,1 4 148 0 0,1 3 65 0 0,-12-32-326 0 0,13 31 363 0 0,-1-1-45 0 0,-4-12-62 0 0,1 1 110 0 0,0 2 89 0 0,-6-18 20 0 0,-16-45 10 0 0,25 70 115 0 0,1 1 38 0 0,-7-33 240 0 0,10 42-269 0 0,1-5 43 0 0,-1 1 70 0 0,-2 8 51 0 0,0 0 53 0 0,4 4-374 0 0,1-2 100 0 0,-1 1 87 0 0,1-1 72 0 0,0 0 51 0 0,-1-1 40 0 0,1-7 651 0 0,0 6-549 0 0,0 1-74 0 0,0 2-179 0 0,0 1-36 0 0,0-2 350 0 0,0 3-10 0 0,0 0-33 0 0,0 0-129 0 0,0 3-59 0 0,6 20 172 0 0,-2-13-229 0 0,-1-1-79 0 0,2 7 105 0 0,1 1-24 0 0,-1-3-26 0 0,-2 3 54 0 0,-2-4-53 0 0,0 7 20 0 0,25 43 239 0 0,-19-32-177 0 0,-5-20-80 0 0,0-1-1 0 0,1 1 0 0 0,2 2-94 0 0,5 13 208 0 0,3 6 29 0 0,1 0 6 0 0,-4-6-25 0 0,22 63 442 0 0,-18-43-209 0 0,-5-15-129 0 0,-1-10-146 0 0,-5-14-98 0 0,0 1 0 0 0,0 1-1 0 0,-1-1 1 0 0,0 0 0 0 0,-1 0 0 0 0,0 1 0 0 0,0-1 0 0 0,-1 1 0 0 0,0-1 0 0 0,0 2-78 0 0,2 3 135 0 0,4 1-2 0 0,-5-13-116 0 0,0 1-1 0 0,0-1 0 0 0,0 1 0 0 0,0-1 1 0 0,-1 1-1 0 0,1-1 0 0 0,-1 1 0 0 0,1-1 1 0 0,-1 1-1 0 0,0-1 0 0 0,1 1 0 0 0,-1 0 0 0 0,0 1-15 0 0,0 12 122 0 0,0 1-49 0 0,0 29 43 0 0,-3-40-74 0 0,1-3-54 0 0,0 0-50 0 0,0 0-49 0 0,1 0-72 0 0,-1-1-115 0 0,1 0 101 0 0,1 0-34 0 0,-1-1-131 0 0,0 1-59 0 0,1-1-53 0 0,0 1-46 0 0,-1-1-155 0 0,1 0-46 0 0,0 0-188 0 0,0 0-503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3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58 5472 0 0,'8'0'60'0'0,"-5"-3"87"0"0,-5-1-2 0 0,-1 1-87 0 0,0 0-52 0 0,-3-1 124 0 0,1 4-105 0 0,0-1-28 0 0,0-10 3 0 0,-6 6 0 0 0,9 2-5 0 0,0-1 33 0 0,0 2 39 0 0,0 0 37 0 0,-2 0 40 0 0,-2 2 40 0 0,-7 0 386 0 0,10 0 26 0 0,1 0-28 0 0,-2 0-405 0 0,-6 0 111 0 0,9 0-245 0 0,0 0-1 0 0,0 0 1 0 0,0 0-1 0 0,0 0 0 0 0,0 0 1 0 0,1 0-1 0 0,-1-1 0 0 0,0 1 1 0 0,0 0-1 0 0,0 0 1 0 0,0-1-1 0 0,0 1 0 0 0,0-1-28 0 0,-1-2 121 0 0,2 3-112 0 0,0-1-1 0 0,0 1 1 0 0,0 0 0 0 0,0 0-1 0 0,0-1 1 0 0,-1 1-1 0 0,1 0 1 0 0,0 0 0 0 0,0 0-1 0 0,0-1 1 0 0,0 1-1 0 0,-1 0 1 0 0,1 0-1 0 0,0 0 1 0 0,0-1 0 0 0,-1 1-1 0 0,1 0 1 0 0,0 0-1 0 0,0 0 1 0 0,0 0 0 0 0,-1 0-1 0 0,1 0 1 0 0,0 0-1 0 0,-1-1 1 0 0,1 1 0 0 0,0 0-1 0 0,0 0 1 0 0,-1 0-9 0 0,-20 8 337 0 0,14-5-102 0 0,0-2-93 0 0,0 0-54 0 0,-1-3-18 0 0,3 2 34 0 0,0 2 102 0 0,-2 3-74 0 0,-2 0 40 0 0,-9 5 180 0 0,10-1-158 0 0,3 2-7 0 0,0-1-62 0 0,-4 1-88 0 0,5-6-34 0 0,-1 1 0 0 0,1 0 0 0 0,-1-1 0 0 0,-1 6-3 0 0,-1 1-1 0 0,2-4 24 0 0,0 0 1 0 0,1 0 0 0 0,-1 5-24 0 0,-8 13 97 0 0,11-22-79 0 0,0 0 0 0 0,0 0 1 0 0,0 0-1 0 0,0 0 1 0 0,1 1-1 0 0,-1-1 0 0 0,1 1 1 0 0,0-1-1 0 0,0 1 1 0 0,1 0-19 0 0,-1 10 109 0 0,1 0 0 0 0,1 7-109 0 0,-1 7 142 0 0,1-28-134 0 0,-1 1 0 0 0,0 0 1 0 0,0 0-1 0 0,1-1 0 0 0,-1 1 1 0 0,1 0-1 0 0,-1-1 0 0 0,1 1 1 0 0,0 0-1 0 0,0-1 0 0 0,0 1 1 0 0,0-1-1 0 0,0 1 0 0 0,0-1 1 0 0,0 1-1 0 0,0-1 0 0 0,0 0 1 0 0,1 0-1 0 0,-1 1-8 0 0,12 14 95 0 0,-10-11-60 0 0,-3-4-24 0 0,0-1 0 0 0,1 1 0 0 0,-1-1-1 0 0,0 1 1 0 0,0 0 0 0 0,1-1-1 0 0,-1 1 1 0 0,1-1 0 0 0,-1 1-1 0 0,1-1 1 0 0,-1 1 0 0 0,1-1-1 0 0,-1 1 1 0 0,1-1 0 0 0,-1 1 0 0 0,1-1-1 0 0,-1 0 1 0 0,1 1 0 0 0,0-1-1 0 0,-1 0 1 0 0,1 1 0 0 0,0-1-11 0 0,4 2 45 0 0,3 3 38 0 0,-7-4-64 0 0,1 0-1 0 0,-1 0 1 0 0,0 0 0 0 0,1 0-1 0 0,-1-1 1 0 0,1 1 0 0 0,0 0-1 0 0,-1-1 1 0 0,1 0-1 0 0,-1 1 1 0 0,1-1 0 0 0,0 0-1 0 0,-1 0 1 0 0,1 0-19 0 0,15 1 151 0 0,-13 0-110 0 0,0-1 0 0 0,1 1 1 0 0,-1-1-1 0 0,0-1 0 0 0,1 1 1 0 0,-1 0-1 0 0,0-1 0 0 0,1 0 1 0 0,2-1-42 0 0,-1-1 35 0 0,0 0 9 0 0,1 0 0 0 0,-1 0 0 0 0,0-1 0 0 0,-1 0 1 0 0,1 0-1 0 0,0-1-44 0 0,-3 2 15 0 0,0 1 1 0 0,0 0 0 0 0,0-1 0 0 0,0 1 0 0 0,1 0 0 0 0,0 0-16 0 0,0 0 10 0 0,-1 1 0 0 0,1-1 0 0 0,-1-1 0 0 0,0 1 0 0 0,0 0 1 0 0,1-2-11 0 0,4-3 10 0 0,-4 2 6 0 0,1 0 1 0 0,-1 1-1 0 0,1 0 1 0 0,3-2-17 0 0,0 1 20 0 0,-6 4-15 0 0,0 0 0 0 0,0 0 1 0 0,-1 0-1 0 0,1 0 0 0 0,0 0 0 0 0,-1 0 0 0 0,1-1 1 0 0,-1 1-1 0 0,1-1-5 0 0,-2 1 4 0 0,1 0 1 0 0,-1 0 0 0 0,1 0-1 0 0,-1 0 1 0 0,1 0 0 0 0,-1 1-1 0 0,0-1 1 0 0,1-1 0 0 0,-1 1 0 0 0,0 0-1 0 0,0 0 1 0 0,0 0 0 0 0,0-1-5 0 0,1-1 8 0 0,-1-1 0 0 0,1 1 0 0 0,0 0 1 0 0,0 0-1 0 0,0-1 0 0 0,1 1 1 0 0,-1 0-1 0 0,1 0 0 0 0,0 0 0 0 0,0 0 1 0 0,0 0-1 0 0,0 0-8 0 0,9-16 29 0 0,-9 12-29 0 0,-1 1 0 0 0,0-1 0 0 0,0 1 0 0 0,-1-1 0 0 0,0 1 0 0 0,0-1 0 0 0,0 0 0 0 0,-1 0 0 0 0,0-15 0 0 0,1 10-25 0 0,0 1-37 0 0,0-27-233 0 0,0 23 215 0 0,0 12-17 0 0,0 3 8 0 0,0 0 1 0 0,0 0-3 0 0,0 0-4 0 0,2 3 21 0 0,6 8 15 0 0,11 23-19 0 0,-19-34 77 0 0,1 2 0 0 0,-1 0 0 0 0,1 1 0 0 0,0-1 0 0 0,-1 0-1 0 0,1 1 1 0 0,-1-1 0 0 0,0 0 0 0 0,0 1 0 0 0,0-1 0 0 0,0 3 1 0 0,1 11-10 0 0,0-14 6 0 0,0 0 0 0 0,0 0 0 0 0,0 0-1 0 0,0 0 1 0 0,0-1 0 0 0,0 1 0 0 0,1-1 0 0 0,-1 1 0 0 0,0-1 0 0 0,1 1 4 0 0,0-1-2 0 0,-1 1 1 0 0,1-1 0 0 0,-1 1 0 0 0,0-1 0 0 0,0 1-1 0 0,0 0 1 0 0,1-1 0 0 0,-1 1 0 0 0,-1 0 0 0 0,1 0 1 0 0,0 15 0 0 0,-1-15 0 0 0,0 1 0 0 0,0-1 0 0 0,0 1 0 0 0,0-1 0 0 0,1 0 0 0 0,-1 1 0 0 0,1-1 0 0 0,-1 0 0 0 0,1 1 0 0 0,1 1 0 0 0,55 106 0 0 0,-51-96 0 0 0,4-9 0 0 0,-5 5 0 0 0,2-7-13 0 0,-3-3-33 0 0,-2 0-49 0 0,-1 0-109 0 0,-1 0-176 0 0,0 0-10 0 0,0 0-2 0 0</inkml:trace>
  <inkml:trace contextRef="#ctx0" brushRef="#br0" timeOffset="383.3">602 58 7800 0 0,'0'3'174'0'0,"0"-1"-146"0"0,0-1 0 0 0,1 1 1 0 0,-1 0-1 0 0,1-1 0 0 0,-1 1 0 0 0,1-1 0 0 0,0 1 0 0 0,-1-1 0 0 0,1 1 0 0 0,0-1 0 0 0,1 2-28 0 0,3 6 110 0 0,-1-1-16 0 0,2 4 2 0 0,0-1-63 0 0,-5-8-36 0 0,0 1 0 0 0,0-1 1 0 0,-1 0-1 0 0,1 1 0 0 0,-1-1 1 0 0,1 1-1 0 0,-1-1 0 0 0,0 0 1 0 0,-1 3 2 0 0,0 8 28 0 0,1-3 66 0 0,0-9-28 0 0,0 0 0 0 0,0 0 0 0 0,0 0 0 0 0,0-1 0 0 0,1 1 0 0 0,-1 0-1 0 0,1 0 1 0 0,-1 0 0 0 0,1 0 0 0 0,0 0 0 0 0,0-1 0 0 0,0 1 0 0 0,1 1-66 0 0,3 7 437 0 0,-3-5-179 0 0,-2 3 37 0 0,0-1 19 0 0,0 5 154 0 0,3 0-82 0 0,2-3-153 0 0,1 1 66 0 0,-4 0 70 0 0,-2-7 51 0 0,0-3-90 0 0,0 2-40 0 0,0-1-196 0 0,0 0-43 0 0,0-1-36 0 0,0 1-47 0 0,0 1-53 0 0,-1-1 69 0 0,1 0 65 0 0,0 1 85 0 0,0-1 60 0 0,1 0 91 0 0,-1 0 106 0 0,0 1 121 0 0,3-2-398 0 0,10-3-22 0 0,-12 2-91 0 0,0 0 0 0 0,0 1 1 0 0,0-1-1 0 0,0 0 0 0 0,0 0 0 0 0,0 0 0 0 0,0 0 1 0 0,0 0-1 0 0,0 0 0 0 0,0 0 0 0 0,-1 0 1 0 0,1 0-1 0 0,0 0 0 0 0,-1 0 0 0 0,1-1 0 0 0,-1 1 1 0 0,0 0-1 0 0,1 0 0 0 0,-1-1 0 0 0,0 1 0 0 0,1 0 1 0 0,-1 0-1 0 0,0-1 0 0 0,0 1 0 0 0,0-1-1 0 0,2-9 39 0 0,9 3-25 0 0,-10 7-13 0 0,1 1 0 0 0,-1-1 0 0 0,0 0 1 0 0,0 0-1 0 0,0 0 0 0 0,0 0 0 0 0,0 0 0 0 0,0 0 0 0 0,0 0 0 0 0,0 0 0 0 0,0 0 0 0 0,0-1-1 0 0,0 1 5 0 0,0-1 0 0 0,-1 1-1 0 0,1-1 1 0 0,-1 1 0 0 0,0-1 0 0 0,1 1-1 0 0,-1-1 1 0 0,0 0 0 0 0,0 1 0 0 0,0-2-5 0 0,0 1 3 0 0,0-1 0 0 0,0 1 1 0 0,0-1-1 0 0,0 1 1 0 0,1 0-1 0 0,-1-1 1 0 0,1 1-1 0 0,-1 0 0 0 0,1-1 1 0 0,0 1-1 0 0,0 0 1 0 0,0 0-1 0 0,0 0 1 0 0,0 0-1 0 0,0 0 1 0 0,1 0-1 0 0,-1 0 0 0 0,1 0 1 0 0,0-1-4 0 0,11-12 11 0 0,-11 11-11 0 0,0 1 0 0 0,1-1 0 0 0,-1 1 0 0 0,1 0 0 0 0,0 0 0 0 0,0 0 0 0 0,0 0 0 0 0,0 1 0 0 0,0-1 0 0 0,3 0 0 0 0,36-21-8 0 0,-35 21 4 0 0,10-1-48 0 0,13 5 44 0 0,-14-1 8 0 0,-14 1-1 0 0,0-1 1 0 0,0 0 0 0 0,0 0 0 0 0,0 1 0 0 0,0-1 0 0 0,0 1 0 0 0,0 0 0 0 0,0-1 0 0 0,0 1 0 0 0,-1 0 0 0 0,1 0 0 0 0,0 0 0 0 0,0 1 0 0 0,-1-1 0 0 0,1 0 0 0 0,-1 0 0 0 0,1 1 0 0 0,-1 0 0 0 0,5 4-12 0 0,-1 0 0 0 0,-1 1 1 0 0,1-1-1 0 0,-1 2 12 0 0,0-2-4 0 0,-1 0 0 0 0,1 0 0 0 0,0-1 0 0 0,2 1 4 0 0,-6-5 0 0 0,5 3 0 0 0,-1 0 0 0 0,0 1 0 0 0,-1-1 0 0 0,1 1 0 0 0,0 1 0 0 0,-3-4 0 0 0,0 1 0 0 0,0 0 0 0 0,0-1 0 0 0,0 1 0 0 0,0 0 0 0 0,-1 0 0 0 0,1 0 0 0 0,-1 0 0 0 0,0 0 0 0 0,0 0 0 0 0,0 0 0 0 0,0-1 0 0 0,0 0 0 0 0,1-1 0 0 0,-1 1 0 0 0,0 0 0 0 0,1-1 0 0 0,-1 1 0 0 0,1 0 0 0 0,-1-1 0 0 0,1 1 0 0 0,0-1 0 0 0,-1 1 0 0 0,1-1 0 0 0,0 0 0 0 0,0 1 0 0 0,4 6 0 0 0,11 24 0 0 0,-11-1 0 0 0,1-22-18 0 0,12 9-237 0 0,-15-16 214 0 0,-2-1-383 0 0,1 0 48 0 0,-1 0 41 0 0,0 0 35 0 0,2 0-309 0 0,1-1-166 0 0,-2 0 307 0 0,0 0 115 0 0,-1 0 20 0 0,0 0-46 0 0,5 5-1442 0 0,4 3-1036 0 0,-10-8 2857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23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1 189 6504 0 0,'0'0'190'0'0,"2"0"-10"0"0,4 0-121 0 0,0 0-34 0 0,5 0-36 0 0,13 0-85 0 0,-16 0 104 0 0,1 0 42 0 0,-2 0 41 0 0,1 0 55 0 0,0 0 64 0 0,0 0 74 0 0,-2 0-95 0 0,-1 0 1 0 0,1-1 0 0 0,-1 0-1 0 0,1 0 1 0 0,0-1-190 0 0,15-5 603 0 0,-18 6-530 0 0,6-1 314 0 0,-1 1-97 0 0,0 0-39 0 0,4 2 9 0 0,1 0-7 0 0,2-1 33 0 0,-7 0-112 0 0,-1 0 0 0 0,1 0 1 0 0,0 0-1 0 0,0-1 0 0 0,1-1-174 0 0,22-8 534 0 0,-29 9-513 0 0,30-8 438 0 0,-18 3-234 0 0,0 2 36 0 0,0 4-99 0 0,2-1-8 0 0,-3-6-59 0 0,-12 6-87 0 0,1 1-1 0 0,-1-1 1 0 0,1 0-1 0 0,-1 0 1 0 0,1 1 0 0 0,0-1-1 0 0,-1 1 1 0 0,1-1 0 0 0,-1 1-1 0 0,1 0 1 0 0,0-1-1 0 0,-1 1 1 0 0,1 0 0 0 0,0 0-8 0 0,-2 0 0 0 0,4 0 13 0 0,0 0 0 0 0,0 0 1 0 0,0 0-1 0 0,0-1 0 0 0,2 0-13 0 0,1-2 63 0 0,1-1-99 0 0,-2 1 38 0 0,-2 1 90 0 0,-1 1 73 0 0,1 1 108 0 0,-4 0-268 0 0,-1 0 0 0 0,1 0 0 0 0,-1 0 0 0 0,1 0-1 0 0,-1 0 1 0 0,1 0 0 0 0,-1 0 0 0 0,1 0 0 0 0,-1-1 0 0 0,1 1 0 0 0,-1 0 0 0 0,1 0 0 0 0,-1 0 0 0 0,1-1 0 0 0,-1 1 0 0 0,1 0 0 0 0,0 0-1 0 0,-1-1 1 0 0,1 1 0 0 0,-1 0 0 0 0,1-1 0 0 0,0 1 0 0 0,-1 0 0 0 0,1-1 0 0 0,0 1 0 0 0,-1-1 0 0 0,1 1 0 0 0,0 0 0 0 0,0-1 0 0 0,0 1-1 0 0,-1-1 1 0 0,1 1 0 0 0,0-1 0 0 0,0 1 0 0 0,0-1 0 0 0,0 1 0 0 0,0-1 0 0 0,0 1 0 0 0,0-1 0 0 0,0 1 0 0 0,0-1 0 0 0,0 0-5 0 0,0 1 1 0 0,0 0 1 0 0,0 0 0 0 0,0 0-1 0 0,0 0 1 0 0,0 0 0 0 0,0 0 0 0 0,0 0-1 0 0,0 0 1 0 0,0 0 0 0 0,0 0-1 0 0,0-1 1 0 0,0 1 0 0 0,0 0-1 0 0,0 0 1 0 0,0 0 0 0 0,0 0 0 0 0,0 0-1 0 0,0 0 1 0 0,0 0 0 0 0,0 0-1 0 0,0 0 1 0 0,0 0 0 0 0,0 0 0 0 0,0-1-1 0 0,0 1 1 0 0,0 0 0 0 0,0 0-1 0 0,0 0 1 0 0,-1 0 0 0 0,1 0 0 0 0,0 0-1 0 0,0 0 1 0 0,0 0 0 0 0,0 0-1 0 0,0 0 1 0 0,0 0 0 0 0,0 0-1 0 0,0 0 1 0 0,0 0 0 0 0,0 0 0 0 0,0 0-1 0 0,0 0 1 0 0,-1 0 0 0 0,1 0-1 0 0,0 0 1 0 0,0 0 0 0 0,0 0 0 0 0,0 0-1 0 0,0 0 1 0 0,0 0 0 0 0,0 0-1 0 0,0 0 1 0 0,0 0 0 0 0,0 0-1 0 0,-1 0 1 0 0,1 0 0 0 0,0 0-2 0 0,-1 0 9 0 0,-1-1 0 0 0,0 1 0 0 0,0 0 1 0 0,1-1-1 0 0,-1 1 0 0 0,1-1 0 0 0,-1 0 0 0 0,1 0 0 0 0,-1 1 1 0 0,1-1-1 0 0,-2-1-9 0 0,-6-3 23 0 0,-4-1 4 0 0,8-4 37 0 0,-8 5-34 0 0,-3-8 42 0 0,15 11-67 0 0,0 1-1 0 0,0 0 1 0 0,-1-1 0 0 0,1 1-1 0 0,0 0 1 0 0,-1 0-1 0 0,1 0 1 0 0,-1 0 0 0 0,1 0-1 0 0,-1 1 1 0 0,1-1-1 0 0,-1 0 1 0 0,1 1 0 0 0,-1-1-1 0 0,0 1 1 0 0,1-1-1 0 0,-1 1 1 0 0,0 0 0 0 0,0 0-1 0 0,0 0-4 0 0,1 0 4 0 0,-1 0-1 0 0,0-1 1 0 0,1 1-1 0 0,-1 0 1 0 0,0-1 0 0 0,1 1-1 0 0,-1-1 1 0 0,1 1-1 0 0,-1-1 1 0 0,1 0-1 0 0,-1 1 1 0 0,1-1-1 0 0,-1 0 1 0 0,1 0 0 0 0,0 0-1 0 0,-1 0 1 0 0,1-1-1 0 0,-1 1-3 0 0,-3-3 74 0 0,-2 3-38 0 0,1 0-4 0 0,-2-4 10 0 0,7 4-33 0 0,-1 1 1 0 0,1-1-1 0 0,-1 0 1 0 0,1 0 0 0 0,-1 0-1 0 0,1 1 1 0 0,-1-1-1 0 0,1 1 1 0 0,-1-1-1 0 0,0 1 1 0 0,1 0-1 0 0,-1-1 1 0 0,0 1 0 0 0,1 0-10 0 0,-6 0 12 0 0,0 0 43 0 0,-18 0 246 0 0,16 0-205 0 0,-4 3 7 0 0,3 2-33 0 0,2 0-29 0 0,-24 11 121 0 0,27-13-140 0 0,5-3-19 0 0,-1 0-1 0 0,0 0 1 0 0,1 0 0 0 0,-1 1-1 0 0,0-1 1 0 0,1 1 0 0 0,-1-1-1 0 0,1 0 1 0 0,-1 1 0 0 0,1-1-1 0 0,-1 1 1 0 0,1-1 0 0 0,-1 1-1 0 0,1-1 1 0 0,-1 1 0 0 0,1-1-1 0 0,0 1 1 0 0,-1 0 0 0 0,1-1-1 0 0,0 1 1 0 0,-1 0 0 0 0,1 0-3 0 0,-2 4-1 0 0,-1-1 8 0 0,0 0 0 0 0,0 0 0 0 0,-1 0 0 0 0,1 0 1 0 0,-1-1-1 0 0,0 1 0 0 0,-1 0-7 0 0,1-1 11 0 0,0 1-1 0 0,0-1 1 0 0,1 1 0 0 0,-1 0-1 0 0,1 0 1 0 0,0 0 0 0 0,-1 2-11 0 0,-5 17 30 0 0,-1-2 4 0 0,8-17-33 0 0,0 0 0 0 0,0 0 0 0 0,0 0 0 0 0,0 1 1 0 0,1-1-1 0 0,-1 0 0 0 0,1 1 0 0 0,0-1 0 0 0,0 1 0 0 0,1 0-1 0 0,-1 9 0 0 0,1 0-1 0 0,1 10 1 0 0,0 8 0 0 0,-2-19-1 0 0,1-9 5 0 0,-1-1-1 0 0,1 0 1 0 0,0 1 0 0 0,0-1 0 0 0,0 0 0 0 0,1 1 0 0 0,-1-1 0 0 0,1 0 0 0 0,-1 0 0 0 0,1 1-1 0 0,0-1 1 0 0,0 0 0 0 0,1 0 0 0 0,-1 0 0 0 0,1 0 0 0 0,0 0 0 0 0,-1 0 0 0 0,1-1-1 0 0,0 1-3 0 0,11 13 16 0 0,1 8 58 0 0,-12-19-50 0 0,1 0-1 0 0,0 0 1 0 0,0 0-1 0 0,0-1 1 0 0,0 1-1 0 0,3 2-23 0 0,22 16 116 0 0,-15-15-31 0 0,1 0 1 0 0,-1 0-1 0 0,1-1 0 0 0,10 2-85 0 0,-9-4 93 0 0,-4-1-35 0 0,12 1 15 0 0,-9-3-26 0 0,-7-1-13 0 0,0 0 0 0 0,0-1 0 0 0,0 1 0 0 0,0-2 0 0 0,0 1 0 0 0,0-1 0 0 0,1 0 0 0 0,-1 0 0 0 0,6-3-34 0 0,-4 2 49 0 0,0 0 0 0 0,0 0 1 0 0,0 1-1 0 0,7 0-49 0 0,2 1 43 0 0,-5 1-28 0 0,-1-2-1 0 0,1 1 0 0 0,7-3-14 0 0,-7 0-17 0 0,-6 0-93 0 0,-3 2 13 0 0,-1 0-39 0 0,1 0-43 0 0,-1 0-50 0 0,1 0-110 0 0,0 0-71 0 0,0 1-63 0 0,0-1-54 0 0,0 1-44 0 0,0-1-39 0 0,4 0-694 0 0,4-4-924 0 0,7-4-1273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56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4384 0 0,'0'0'127'0'0,"0"0"-25"0"0,0 0 8 0 0,0 0 49 0 0,0 0 146 0 0,0 0 264 0 0,0 0 27 0 0,0 0 14 0 0,0 0 45 0 0,0 0 17 0 0,0 0 7 0 0,0 0-42 0 0,0 0-434 0 0,0 0 53 0 0,2 2 125 0 0,10 7-65 0 0,3-5 76 0 0,-15-4-387 0 0,0 0 0 0 0,0 0 0 0 0,0 0 0 0 0,0 0 0 0 0,0 0 0 0 0,0 0 0 0 0,0 0 0 0 0,0 0 0 0 0,0 0 0 0 0,1 0 0 0 0,-1 0 0 0 0,0 0 0 0 0,0 0 0 0 0,0 0 0 0 0,0 0 0 0 0,0 0 0 0 0,0 0 0 0 0,0 0 0 0 0,0 0 0 0 0,0 0 0 0 0,0 0 0 0 0,1 0 0 0 0,-1 0 0 0 0,0 0 0 0 0,0 0 0 0 0,0 1 0 0 0,0-1-1 0 0,0 0 1 0 0,0 0 0 0 0,0 0 0 0 0,0 0 0 0 0,0 0 0 0 0,0 0 0 0 0,0 0 0 0 0,0 0 0 0 0,0 0 0 0 0,0 0 0 0 0,0 0 0 0 0,0 0 0 0 0,0 0 0 0 0,0 1 0 0 0,1-1 0 0 0,-1 0 0 0 0,0 0 0 0 0,0 0 0 0 0,0 0 0 0 0,0 0 0 0 0,0 0 0 0 0,0 0 0 0 0,0 0 0 0 0,0 0 0 0 0,-1 0 0 0 0,1 1 0 0 0,0-1 0 0 0,0 0 0 0 0,0 0 0 0 0,0 0-5 0 0,0 0 10 0 0,0 1 0 0 0,0-1 1 0 0,0 1-1 0 0,0-1 0 0 0,0 0 0 0 0,0 1 1 0 0,0-1-1 0 0,0 1 0 0 0,1-1 0 0 0,-1 0 0 0 0,0 1 1 0 0,0-1-1 0 0,0 1 0 0 0,0-1 0 0 0,1 0 1 0 0,-1 1-1 0 0,0-1 0 0 0,0 0 0 0 0,1 1 0 0 0,-1-1 1 0 0,0 0-1 0 0,0 1 0 0 0,1-1 0 0 0,-1 0 1 0 0,0 0-1 0 0,1 1 0 0 0,-1-1 0 0 0,1 0-10 0 0,6 8 221 0 0,-1 13 19 0 0,4-10-34 0 0,-5 13-12 0 0,2-12-75 0 0,-2-2 0 0 0,-3 4 36 0 0,-2-7-82 0 0,1 0-1 0 0,0 0 1 0 0,1 0 0 0 0,-1 0-1 0 0,2 2-72 0 0,2 8 132 0 0,1 9 85 0 0,1 4 28 0 0,1-5 3 0 0,5 23 51 0 0,-8-30-190 0 0,0 1 40 0 0,-1-6-18 0 0,0 0 33 0 0,-3-11-139 0 0,2 6 85 0 0,-1 0-1 0 0,1 0 1 0 0,-2 0 0 0 0,1 0 0 0 0,0 8-110 0 0,-2-7 133 0 0,2-2-32 0 0,4 2 2 0 0,0-3-40 0 0,-4-4-53 0 0,-1-1 1 0 0,1 1 0 0 0,-1-1 0 0 0,0 1-1 0 0,1 0 1 0 0,-1 0 0 0 0,0-1 0 0 0,0 1 0 0 0,0 0-1 0 0,0 0 1 0 0,-1 0-11 0 0,1 3 28 0 0,0 0-1 0 0,0 0 1 0 0,-1 1-1 0 0,0-1 1 0 0,0 4-28 0 0,0-2 50 0 0,3-1 20 0 0,-2-5-65 0 0,0 0 0 0 0,0 1 1 0 0,1-1-1 0 0,-1 0 0 0 0,0 1 1 0 0,0 0-1 0 0,-1-1 0 0 0,1 1 1 0 0,0-1-1 0 0,0 1 0 0 0,-1 0 1 0 0,1 0-1 0 0,-1-1 0 0 0,0 1 1 0 0,1 1-6 0 0,-1-1 79 0 0,0-2 16 0 0,0 0-6 0 0,0 0-1 0 0,0 0-4 0 0,0 0-16 0 0,0 0-4 0 0,0 0 0 0 0,1 0-58 0 0,0 0 0 0 0,-1 0-1 0 0,1 0 1 0 0,0 0-1 0 0,0-1 1 0 0,-1 1-1 0 0,1 0 1 0 0,0-1-1 0 0,0 1 1 0 0,-1-1-1 0 0,1 1 1 0 0,0-1-1 0 0,-1 1 1 0 0,1-1-1 0 0,0 1 1 0 0,-1-1-1 0 0,1 0 1 0 0,-1 1-1 0 0,1-1 1 0 0,-1 0-1 0 0,0 1 1 0 0,1-1-1 0 0,-1 0 1 0 0,0 0 0 0 0,1 0-1 0 0,-1 1 1 0 0,0-1-1 0 0,0 0 1 0 0,0 0-1 0 0,1 0 1 0 0,-1 1-1 0 0,0-1 1 0 0,0 0-1 0 0,0 0-5 0 0,0-8 35 0 0,1 0-1 0 0,-2 0 0 0 0,0-5-34 0 0,1-3 9 0 0,0-2 42 0 0,0-12-31 0 0,0 2 23 0 0,0-19-33 0 0,0 47-10 0 0,0-1 0 0 0,0 1 0 0 0,0-1 0 0 0,1 0 0 0 0,-1 1 0 0 0,0-1 0 0 0,1 1 0 0 0,-1-1 0 0 0,1 1 0 0 0,0 0 0 0 0,0-1 0 0 0,-1 1 0 0 0,1-1 0 0 0,6-11 0 0 0,-2-10 0 0 0,2 15 0 0 0,-6 8 0 0 0,-1-1 0 0 0,1 1 0 0 0,-1 0 0 0 0,0-1 0 0 0,1 1 0 0 0,-1 0 0 0 0,1-1 0 0 0,-1 1 0 0 0,0-1 0 0 0,1 1 0 0 0,-1 0 0 0 0,0-1 0 0 0,0 1 0 0 0,1-1 0 0 0,-1 1 0 0 0,0-1 0 0 0,0 1 0 0 0,0-1 0 0 0,0 1 0 0 0,0-1 0 0 0,0 1 0 0 0,1-1 0 0 0,-1 1 0 0 0,0-1 0 0 0,0 1 0 0 0,-1-1 0 0 0,1 1 0 0 0,0-1 0 0 0,0 1 0 0 0,0-6 0 0 0,0 6 0 0 0,0-1 0 0 0,0 0 0 0 0,0 1 0 0 0,0-1 0 0 0,0 1 0 0 0,0-1 0 0 0,0 0 0 0 0,0 1 0 0 0,0-1 0 0 0,0 1 0 0 0,0-1 0 0 0,0 0 0 0 0,1 1 0 0 0,-1-1 0 0 0,0 1 0 0 0,0-1 0 0 0,1 1 0 0 0,-1-1 0 0 0,0 1 0 0 0,1-1 0 0 0,-1 1 0 0 0,1-1 0 0 0,27-15 0 0 0,-23 13 0 0 0,6-2 0 0 0,-7 7 0 0 0,1-1 0 0 0,-1 1 0 0 0,0 0 0 0 0,1 0 0 0 0,1 3 0 0 0,0 5-10 0 0,7-5-33 0 0,3 9 32 0 0,-12-9 0 0 0,0 0 0 0 0,0 1 0 0 0,0 0 0 0 0,-1 0 0 0 0,1 0-1 0 0,-1 1 12 0 0,0-1 3 0 0,-1-2-3 0 0,-1 0 0 0 0,1 0 0 0 0,0 1 0 0 0,-1-1 0 0 0,0 0 0 0 0,0 2 0 0 0,0-1 0 0 0,0-1 0 0 0,0 1 0 0 0,1-1 0 0 0,-1 0 0 0 0,1 0 0 0 0,1 2 0 0 0,39 57-64 0 0,-38-53 64 0 0,-3-7 0 0 0,0-1 0 0 0,0 0 0 0 0,1 1 0 0 0,-1-1 0 0 0,0 0 0 0 0,1 0 0 0 0,-1 0 0 0 0,1 0 0 0 0,0 0 0 0 0,6 5 0 0 0,-5-4 0 0 0,0 0 0 0 0,1 0 0 0 0,-1 1 0 0 0,0-1 0 0 0,-1 1 0 0 0,1 0 0 0 0,2 7 0 0 0,-5-10 0 0 0,0 0 0 0 0,1 0 0 0 0,-1 1 0 0 0,1-1 0 0 0,-1 0 0 0 0,1 0 0 0 0,-1 0 0 0 0,1 0 0 0 0,0 0 0 0 0,-1 0 0 0 0,1 0 0 0 0,0-1 0 0 0,0 1 0 0 0,0 0 0 0 0,0 0 0 0 0,0-1 0 0 0,0 1 0 0 0,0 0 0 0 0,31 15 0 0 0,-19-11 0 0 0,-8 2 4 0 0,-5-7-2 0 0,0 1 1 0 0,0-1-1 0 0,1 1 0 0 0,-1-1 1 0 0,0 0-1 0 0,0 1 0 0 0,1-1 0 0 0,-1 0 1 0 0,0 1-1 0 0,0-1 0 0 0,1 0 1 0 0,-1 0-1 0 0,0 1 0 0 0,1-1 1 0 0,-1 0-1 0 0,0 0 0 0 0,1 0 0 0 0,-1 1 1 0 0,1-1-1 0 0,-1 0 0 0 0,0 0 1 0 0,1 0-1 0 0,-1 0 0 0 0,1 0 0 0 0,-1 0 1 0 0,1 0-1 0 0,-1 0 0 0 0,0 0 1 0 0,1 0-1 0 0,-1 0 0 0 0,1 0-2 0 0,1 0 119 0 0,1 0 17 0 0,23 0 138 0 0,-23 0-191 0 0,0-2-28 0 0,7-9-29 0 0,-6 6 77 0 0,-3-2-58 0 0,-1 1-9 0 0,11-7 68 0 0,-9 9-13 0 0,0 1-42 0 0,-3-6-14 0 0,1 6-8 0 0,0 1-19 0 0,0 1-1 0 0,0-1 1 0 0,0 0 0 0 0,1 0 0 0 0,-1 1-1 0 0,1-1 1 0 0,-1 0 0 0 0,1 0 0 0 0,0 1 0 0 0,0-1-1 0 0,-1 1 1 0 0,1-1 0 0 0,0 1-8 0 0,1-1 4 0 0,-2 1 0 0 0,1-1-1 0 0,0 0 1 0 0,0 1 0 0 0,0-1 0 0 0,-1 0 0 0 0,1 1-1 0 0,-1-1 1 0 0,1 0 0 0 0,-1 0 0 0 0,0 1 0 0 0,0-1-1 0 0,0 0-3 0 0,0-32 79 0 0,0-45-78 0 0,0 76 2 0 0,1-1-1 0 0,-1 1 0 0 0,0 0 0 0 0,1 0 0 0 0,0 0 1 0 0,0 0-1 0 0,0-2-2 0 0,8-13 55 0 0,-9 16-47 0 0,1 0 0 0 0,0 1-1 0 0,-1-1 1 0 0,1 0 0 0 0,-1 0 0 0 0,0 0 0 0 0,0 0-1 0 0,0 0 1 0 0,0 0-8 0 0,-3-24 49 0 0,2 26-49 0 0,1-1 1 0 0,0 0 0 0 0,0 0-1 0 0,-1 1 1 0 0,1-1-1 0 0,0 0 1 0 0,-1 0 0 0 0,1 1-1 0 0,-1-1 1 0 0,1 1-1 0 0,-1-1 1 0 0,1 0 0 0 0,-1 1-1 0 0,1-1 1 0 0,-1 1 0 0 0,0-1-2 0 0,1 1 2 0 0,0 0-1 0 0,-1-1 0 0 0,1 1 0 0 0,0 0 0 0 0,-1-1 0 0 0,1 1 0 0 0,0 0 0 0 0,0-1 0 0 0,-1 1 0 0 0,1-1 0 0 0,0 1 0 0 0,0 0 1 0 0,0-1-1 0 0,-1 1 0 0 0,1-1 0 0 0,0 1 0 0 0,0-1 0 0 0,0 1 0 0 0,0-1 0 0 0,0 1 0 0 0,0-1 0 0 0,-2-42-15 0 0,2 41-77 0 0,0 2-94 0 0,0 0-35 0 0,0 0-10 0 0,0 0 74 0 0,0 0-2 0 0,0 0-70 0 0,0 0-210 0 0,0 0-379 0 0,0 0 627 0 0,0 0 36 0 0,1-1-5 0 0,-1 1-38 0 0,0 0-3 0 0,1-1-38 0 0,-1 1-44 0 0,1-1-50 0 0,0 0-53 0 0,0 0-49 0 0,0 0-44 0 0,0 0-38 0 0,1-1-147 0 0,0 0-38 0 0,0 0-177 0 0,1-1-480 0 0</inkml:trace>
  <inkml:trace contextRef="#ctx0" brushRef="#br0" timeOffset="587.47">900 32 6272 0 0,'0'0'182'0'0,"0"-2"-8"0"0,0-5-122 0 0,0 3 18 0 0,0 2 71 0 0,0 2 162 0 0,0 0 273 0 0,0 0 22 0 0,0 0-12 0 0,3 0-54 0 0,7 0-20 0 0,-7 0-6 0 0,-3 0-37 0 0,0 0-145 0 0,2-3-61 0 0,9-7-9 0 0,-8 7-27 0 0,-3 3-96 0 0,0 0-41 0 0,2 3-8 0 0,4 2-45 0 0,11 13 62 0 0,-7-8-64 0 0,-1 6 1 0 0,-3-5 27 0 0,-2-3-21 0 0,7 18 94 0 0,-6-15-100 0 0,2 7 25 0 0,-6 1 30 0 0,1-6-21 0 0,4 9 88 0 0,-4-17-110 0 0,0 1 0 0 0,-1 0 0 0 0,0 0 0 0 0,0-1 0 0 0,0 1 0 0 0,-1 1-48 0 0,0 8 90 0 0,0-7-22 0 0,-1-1 1 0 0,2 1 0 0 0,-1 0-1 0 0,1 0 1 0 0,1 1-69 0 0,2 7 128 0 0,-1-9-63 0 0,-2-1 0 0 0,1 1 0 0 0,-1 0 0 0 0,0-1 0 0 0,0 1 1 0 0,-1 0-66 0 0,-1 6 110 0 0,1 7 80 0 0,4 0 12 0 0,-3-17-177 0 0,8 44 250 0 0,-7-28-115 0 0,-1 4 78 0 0,-1 28 246 0 0,0-22-190 0 0,0-2 45 0 0,1-15-214 0 0,6 0 18 0 0,-6-10-124 0 0,0-1 0 0 0,0 1 0 0 0,-1-1 1 0 0,1 1-1 0 0,0 0 0 0 0,-1-1 0 0 0,1 1 0 0 0,-1 0 0 0 0,1-1 1 0 0,-1 1-1 0 0,0 0 0 0 0,0 0 0 0 0,1 0-19 0 0,-2 3 69 0 0,1 4-34 0 0,-1 4 16 0 0,1-5 74 0 0,1-1 85 0 0,-1-5-58 0 0,1 1 38 0 0,-4-3-131 0 0,-8 0-33 0 0,11 0-24 0 0,0 0-1 0 0,0 0 0 0 0,0 0 1 0 0,0 0-1 0 0,0 0 0 0 0,0 0 1 0 0,0 0-1 0 0,0 0 0 0 0,0 0 1 0 0,0 0-1 0 0,-1 0 0 0 0,1 0 0 0 0,0 0 1 0 0,0 0-1 0 0,0 0 0 0 0,0 0 1 0 0,0 0-1 0 0,0 0 0 0 0,0 0 1 0 0,0 0-1 0 0,0 0 0 0 0,0 0 1 0 0,-1 0-1 0 0,1 0 0 0 0,0 0 1 0 0,0 0-1 0 0,0 0 0 0 0,0 0 0 0 0,0 0 1 0 0,0 0-1 0 0,0 0 0 0 0,0-1 1 0 0,0 1-1 0 0,0 0 0 0 0,0 0 1 0 0,0 0-1 0 0,0 0 0 0 0,0 0 1 0 0,0 0-1 0 0,0 0 0 0 0,0 0 0 0 0,0 0 1 0 0,0 0-1 0 0,0 0 0 0 0,0-1 1 0 0,0 1-1 0 0,0 0 0 0 0,0 0 1 0 0,0 0-1 0 0,0 0 0 0 0,0 0 1 0 0,0 0-1 0 0,0 0 0 0 0,0 0 1 0 0,0 0-1 0 0,0 0 0 0 0,0-1-1 0 0,-2-27 112 0 0,1 25-109 0 0,1 1 1 0 0,-1 0-1 0 0,1 0 1 0 0,-1 0-1 0 0,0 0 1 0 0,0 0-1 0 0,0 0 1 0 0,0-1-4 0 0,-5-9 4 0 0,5-4 39 0 0,1 15-42 0 0,0-1-1 0 0,0 0 1 0 0,1 1 0 0 0,-1-1 0 0 0,0 0 0 0 0,1 1 0 0 0,-1-1-1 0 0,1 1 1 0 0,-1-1 0 0 0,1 1 0 0 0,0-1 0 0 0,0 1 0 0 0,0-1-1 0 0,1 0 0 0 0,-1 0 1 0 0,-1 1 0 0 0,1-1 0 0 0,0 0 0 0 0,0 0-1 0 0,0 0 1 0 0,-1 1 0 0 0,1-1 0 0 0,-1 0 0 0 0,0 0-1 0 0,1 0 1 0 0,-1 0 0 0 0,0-2-1 0 0,2-42 51 0 0,-2 42-50 0 0,1 0-1 0 0,0-1 0 0 0,0 1 0 0 0,0 0 1 0 0,0-1-1 0 0,1 1 0 0 0,0 0 0 0 0,0 0 0 0 0,1-1 0 0 0,15-30 0 0 0,-16 29 0 0 0,0 1 0 0 0,1 0 0 0 0,0-1 0 0 0,0 1 0 0 0,0 1 0 0 0,1-1 0 0 0,0 0 0 0 0,1-1 0 0 0,2-1 0 0 0,-4 3 0 0 0,0 1 0 0 0,1 0 0 0 0,-1 0 0 0 0,1 0 0 0 0,-1 0 0 0 0,1 0 0 0 0,28-13 0 0 0,0 1-60 0 0,-31 14 60 0 0,0 1-1 0 0,1-1 1 0 0,0 1-1 0 0,-1-1 1 0 0,1 1-1 0 0,-1 0 1 0 0,1 0-1 0 0,-1-1 1 0 0,1 1-1 0 0,0 0 1 0 0,-1 1-1 0 0,1-1 1 0 0,-1 0-1 0 0,1 0 1 0 0,-1 1-1 0 0,1-1 1 0 0,-1 1-1 0 0,1-1 1 0 0,-1 1-1 0 0,1 0 1 0 0,-1-1-1 0 0,1 1 0 0 0,-1 0 1 0 0,1 0 0 0 0,0 1 0 0 0,-1-1 0 0 0,1 0 0 0 0,1 0 0 0 0,-1 0 0 0 0,0-1 0 0 0,0 1 0 0 0,0 0 0 0 0,0-1 0 0 0,0 0 0 0 0,3 1 0 0 0,-3-1 0 0 0,0 0 0 0 0,0 0 0 0 0,0 1 0 0 0,0-1 0 0 0,0 1 0 0 0,0-1 0 0 0,0 1 0 0 0,0 0 0 0 0,0 0 0 0 0,-1 0 0 0 0,1 0 0 0 0,0 0 0 0 0,0 0 0 0 0,-1 0 0 0 0,1 1 0 0 0,-1-1 0 0 0,1 0-1 0 0,-1 1 1 0 0,4 4-14 0 0,0 0 0 0 0,0 1-1 0 0,0 0 1 0 0,-1 1 14 0 0,0-2-19 0 0,-1 0 1 0 0,1-1-1 0 0,0 1 0 0 0,2 0 19 0 0,-5-4 0 0 0,1-1-1 0 0,-1 1 0 0 0,1 0 1 0 0,-1 0-1 0 0,0 0 1 0 0,0 0-1 0 0,0 1 1 0 0,0-1-1 0 0,0 0 0 0 0,0 0 1 0 0,0 1-1 0 0,-1-1 1 0 0,1 0-1 0 0,-1 1 1 0 0,0-1-1 0 0,1 0 1 0 0,-1 1-1 0 0,0-1 0 0 0,-1 2 1 0 0,1-3 0 0 0,0 1 0 0 0,0 0 0 0 0,1-1 0 0 0,-1 1 0 0 0,0 0 0 0 0,1-1 0 0 0,-1 1 0 0 0,1 0 0 0 0,-1-1 0 0 0,1 1 0 0 0,0-1 0 0 0,-1 1 0 0 0,1-1 0 0 0,0 1 0 0 0,5 10-10 0 0,-4 5-17 0 0,-3-15 24 0 0,1 1 0 0 0,0-1 1 0 0,0 1-1 0 0,1-1 1 0 0,-1 0-1 0 0,0 1 0 0 0,1-1 1 0 0,-1 1-1 0 0,1-1 0 0 0,1 2 3 0 0,0 0 0 0 0,0 0 0 0 0,0 1 0 0 0,-1-1 0 0 0,1 0 0 0 0,-1 1 0 0 0,0-1 0 0 0,0 1 0 0 0,0-1 0 0 0,-1 1 0 0 0,0 0 0 0 0,0-1 0 0 0,0 1 0 0 0,0 0 0 0 0,0 42 0 0 0,-1-41 0 0 0,2-4 2 0 0,12 22-20 0 0,-11-16-24 0 0,-1-3-60 0 0,-1-3-40 0 0,0-1-146 0 0,0-1-267 0 0,0 0 318 0 0,0 0-11 0 0,1 0-60 0 0,0 0 109 0 0,-1 0-35 0 0,1 0-39 0 0,0 0-35 0 0,1 0-404 0 0,0 0 107 0 0,0 0-49 0 0,1 0-761 0 0,-1 0-591 0 0,-2 0-1129 0 0</inkml:trace>
  <inkml:trace contextRef="#ctx0" brushRef="#br0" timeOffset="1004.83">1689 537 5696 0 0,'13'0'132'0'0,"-10"0"17"0"0,-1 0 10 0 0,8 0-177 0 0,2 1 60 0 0,-1-1 38 0 0,1 0 41 0 0,0 1 43 0 0,0-1 43 0 0,-1-1 44 0 0,-1 1 46 0 0,-3-2 45 0 0,-1 1 48 0 0,4-12 551 0 0,-8 11-801 0 0,0 0-49 0 0,3-2 60 0 0,-2 3-54 0 0,-1 0-2 0 0,1 0 38 0 0,0-1 28 0 0,0 0 46 0 0,1 0 54 0 0,1 0 59 0 0,16-11 356 0 0,-11 0-17 0 0,14 8-41 0 0,-17 2-333 0 0,0-1 1 0 0,0 1-1 0 0,6-5-285 0 0,3-1 380 0 0,-3 4-44 0 0,-10 0-236 0 0,-1-1-37 0 0,12 1 29 0 0,-1-5-17 0 0,-11 4-15 0 0,1-7-48 0 0,0 8-12 0 0,2-5 0 0 0,-5 9 1 0 0,-1 0 0 0 0,1 0 0 0 0,0 0 0 0 0,-1 0 0 0 0,1 0 0 0 0,0 0 0 0 0,-1 0 0 0 0,1 0 0 0 0,-1 1 0 0 0,0-1 0 0 0,1 0 0 0 0,-1 0 0 0 0,0 1 0 0 0,1-1 1 0 0,-1 0-2 0 0,-3-5 73 0 0,5-3-58 0 0,-1 9-7 0 0,0 0-7 0 0,0-1 0 0 0,0 1 0 0 0,1 0 0 0 0,-1 0 0 0 0,0 0 0 0 0,0 0 0 0 0,0 0 1 0 0,0 0-1 0 0,0 0 0 0 0,0 0 0 0 0,0 0 0 0 0,0 0 0 0 0,0-1 0 0 0,0 1 0 0 0,0 0 1 0 0,0 0-1 0 0,0 0 0 0 0,0 0 0 0 0,-1 0 0 0 0,1 0 0 0 0,0 0 0 0 0,0 0 0 0 0,0 0 1 0 0,0 0-1 0 0,0 0 0 0 0,0-1 0 0 0,0 1 0 0 0,0 0 0 0 0,0 0 0 0 0,0 0 0 0 0,0 0 0 0 0,0 0 1 0 0,0 0-1 0 0,0 0 0 0 0,0 0 0 0 0,0 0 0 0 0,-1 0 0 0 0,1 0 0 0 0,0 0 0 0 0,0 0 1 0 0,0 0-1 0 0,0 0 0 0 0,0 0 0 0 0,0 0 0 0 0,0 0 0 0 0,0 0 0 0 0,0 0 0 0 0,0 0 1 0 0,-1 0-1 0 0,1 0 0 0 0,0 0 0 0 0,0 0 0 0 0,0 0 0 0 0,0 0 0 0 0,0 0 0 0 0,0 0 1 0 0,0 0-2 0 0,-4 0 11 0 0,1 0-10 0 0,1 0-1 0 0,0 1 1 0 0,-1-2-1 0 0,1 1 1 0 0,0 0-1 0 0,-1 0 1 0 0,1-1-1 0 0,0 1 1 0 0,-2-2-1 0 0,-2 0-5 0 0,-7-5 27 0 0,9 5 0 0 0,-1-1 0 0 0,1 0 0 0 0,-1 0 0 0 0,1 0 1 0 0,-3-3-23 0 0,6 5 6 0 0,0 0 0 0 0,0-1 1 0 0,0 1-1 0 0,0 0 1 0 0,-1 0-1 0 0,1 0 0 0 0,-1 0 1 0 0,1 0-1 0 0,-1 0 1 0 0,1 1-1 0 0,-1-1 0 0 0,1 0 1 0 0,-1 1-1 0 0,0-1 1 0 0,1 1-1 0 0,-1-1 0 0 0,0 1 1 0 0,1 0-1 0 0,-1 0 1 0 0,0 0-7 0 0,-16-3 53 0 0,-11-8-42 0 0,23 10-11 0 0,1 1 0 0 0,-1-1 0 0 0,0 1 0 0 0,-3 0 0 0 0,6 0 0 0 0,0 0 0 0 0,-1 0 0 0 0,1 0 0 0 0,0 0 0 0 0,0 1 0 0 0,0-1 0 0 0,-1 1 0 0 0,-2 6 0 0 0,4-3 0 0 0,-11 1 0 0 0,-19 22 0 0 0,25-24-1 0 0,7-3 1 0 0,-1 0-1 0 0,1 0 1 0 0,-1 0-1 0 0,1 0 1 0 0,-1 1 0 0 0,1-1-1 0 0,-1 0 1 0 0,1 0 0 0 0,0 1-1 0 0,-1-1 1 0 0,1 0 0 0 0,-1 1-1 0 0,1-1 1 0 0,0 0-1 0 0,-1 1 1 0 0,1-1 0 0 0,0 1-1 0 0,-1-1 1 0 0,1 1 0 0 0,0-1-1 0 0,0 0 1 0 0,0 1-1 0 0,-1-1 1 0 0,1 1 0 0 0,0-1-1 0 0,0 1 1 0 0,0-1 0 0 0,0 1-1 0 0,0-1 1 0 0,0 1-1 0 0,0-1 1 0 0,0 1 0 0 0,0-1-1 0 0,0 1 1 0 0,0-1 0 0 0,0 1-1 0 0,0-1 1 0 0,0 1 0 0 0,-3 16-61 0 0,-11 7 47 0 0,2-5 26 0 0,11-15-6 0 0,1-1 0 0 0,-1 1 0 0 0,0 0 0 0 0,1-1 0 0 0,-1 1-1 0 0,1-1 1 0 0,0 1 0 0 0,1 0 0 0 0,-1 1-6 0 0,1 7 1 0 0,-2 7-1 0 0,1-8 0 0 0,0-1 0 0 0,0 0 0 0 0,1 1 0 0 0,1 7 0 0 0,9 14 14 0 0,-11-30-11 0 0,2 6 30 0 0,1 0 1 0 0,-1 0 0 0 0,1 0 0 0 0,3 5-34 0 0,3 10 79 0 0,0-1-17 0 0,9 0 101 0 0,-16-19-134 0 0,1 0 0 0 0,-1 0-1 0 0,1-1 1 0 0,0 1 0 0 0,0-1 0 0 0,0 0-1 0 0,0 0 1 0 0,0 0 0 0 0,1 0 0 0 0,-1-1-29 0 0,23 4 133 0 0,-13 2-108 0 0,-12-6-25 0 0,1-1 0 0 0,-1 1 1 0 0,1 0-1 0 0,-1 0 0 0 0,1-1 0 0 0,0 1 0 0 0,-1-1 0 0 0,1 1 0 0 0,0-1 0 0 0,-1 0 0 0 0,1 1 0 0 0,0-1 0 0 0,-1 0 1 0 0,1 0-1 0 0,14 0-8 0 0,40-2 102 0 0,-24-4-34 0 0,-15-2-54 0 0,-1-1 29 0 0,-2 5-59 0 0,6-4-93 0 0,-16 6 49 0 0,0-1 32 0 0,10-10 27 0 0,-8 7-52 0 0,0 0-100 0 0,-2 3 30 0 0,-1 0-41 0 0,2 0-45 0 0,-1 0-52 0 0,1 0-206 0 0,0 0-117 0 0,-1 0 19 0 0,1 0-56 0 0,5-4-748 0 0,3-3-504 0 0,6-9-1066 0 0</inkml:trace>
  <inkml:trace contextRef="#ctx0" brushRef="#br0" timeOffset="1303.93">2241 269 6880 0 0,'13'26'157'0'0,"-10"-21"-32"0"0,-2-1-42 0 0,-1-1-25 0 0,0 0-25 0 0,0 0-9 0 0,1 0 24 0 0,4 5 46 0 0,1 3-21 0 0,-3 2-48 0 0,-3-11-25 0 0,0-1 0 0 0,0 1 0 0 0,0-1 0 0 0,0 1 0 0 0,1-1 0 0 0,-1 1 0 0 0,1-1 0 0 0,-1 1 0 0 0,1-1 0 0 0,0 1 0 0 0,0-1 0 0 0,-1 1 0 0 0,1-1 0 0 0,6 12 0 0 0,-5 0 18 0 0,-1-6 26 0 0,1-1 40 0 0,1 3 146 0 0,1-2 113 0 0,-2-3-97 0 0,0 1 35 0 0,0 1 33 0 0,1 0 34 0 0,-1 0-139 0 0,0 1 71 0 0,1 2 120 0 0,3 6 257 0 0,-1 0-41 0 0,-1-6-289 0 0,-2-2-135 0 0,0-1-97 0 0,3 31 1139 0 0,-3-31-1117 0 0,2 5 137 0 0,0 2 60 0 0,-2 1 58 0 0,-1 2 59 0 0,-1-15-410 0 0,0-1-1 0 0,0 1 0 0 0,0-1 1 0 0,0 1-1 0 0,0 0 1 0 0,0-1-1 0 0,0 1 0 0 0,0-1 1 0 0,0 1-1 0 0,0-1 1 0 0,1 1-1 0 0,-1 0 0 0 0,0-1 1 0 0,0 1-1 0 0,0-1 1 0 0,1 1-1 0 0,-1-1 0 0 0,0 1 1 0 0,0-1-1 0 0,1 1 1 0 0,-1-1-1 0 0,1 1 0 0 0,-1-1 1 0 0,0 0-1 0 0,1 1 1 0 0,-1-1-1 0 0,1 0 0 0 0,-1 1 1 0 0,1-1-21 0 0,6 1 214 0 0,-5-1-97 0 0,-2 3-41 0 0,0 23 125 0 0,0-24-97 0 0,0-2 60 0 0,0 0 27 0 0,-5 0 5 0 0,1 0-70 0 0,-2 0-41 0 0,-5 0 44 0 0,8 0-51 0 0,3 1-74 0 0,0-1 0 0 0,0 0 0 0 0,0 0 0 0 0,0 0-1 0 0,0 0 1 0 0,0 0 0 0 0,0 0 0 0 0,0 0 0 0 0,-1 0-1 0 0,1 0 1 0 0,0 0 0 0 0,0 0 0 0 0,0 0 0 0 0,0 0-1 0 0,0 0 1 0 0,0 0 0 0 0,0 0 0 0 0,0 0-1 0 0,0 0 1 0 0,0 0 0 0 0,0 0 0 0 0,-1-1 0 0 0,1 1-1 0 0,0 0 1 0 0,0 0 0 0 0,0 0 0 0 0,0 0 0 0 0,0 0-1 0 0,0 0 1 0 0,0 0 0 0 0,0 0 0 0 0,0 0 0 0 0,0 0-1 0 0,0 0 1 0 0,0 0 0 0 0,0 0 0 0 0,0 0-1 0 0,0 0 1 0 0,0-1 0 0 0,0 1 0 0 0,-1 0 0 0 0,1 0-1 0 0,0 0 1 0 0,0 0 0 0 0,0 0 0 0 0,0 0 0 0 0,0 0-1 0 0,0 0 1 0 0,0 0 0 0 0,0 0 0 0 0,0-1-1 0 0,0 1 1 0 0,1 0 0 0 0,-1 0 0 0 0,0 0 0 0 0,0 0-1 0 0,0 0-3 0 0,-1-2 25 0 0,1 1-1 0 0,0-1 0 0 0,-1 1 0 0 0,1-1 0 0 0,-1 1 0 0 0,1-1 0 0 0,-1 1 1 0 0,0-1-1 0 0,1 1 0 0 0,-1-1 0 0 0,0 1 0 0 0,0 0 0 0 0,0 0 0 0 0,0-1 0 0 0,0 1 1 0 0,0 0-1 0 0,-1 0-24 0 0,-7-9 133 0 0,3-2-70 0 0,4 2-33 0 0,1 0-1 0 0,0 1 1 0 0,1-1 0 0 0,0 1-1 0 0,1-3-29 0 0,-1-2 8 0 0,0-54 99 0 0,1 59-105 0 0,0 1 0 0 0,0 0 0 0 0,1 0 0 0 0,0 0 0 0 0,3-7-2 0 0,-4 13 0 0 0,3-7-9 0 0,-1 0 0 0 0,1 1 0 0 0,1 0-1 0 0,-1 0 1 0 0,6-7 9 0 0,-6 9-14 0 0,11-14 10 0 0,1 2-72 0 0,1 2-76 0 0,1 0-79 0 0,-3 2-35 0 0,-1 0-65 0 0,-4 5 124 0 0,-3 5-4 0 0,0 2-43 0 0,1 2-95 0 0,-5-1 158 0 0,1 1 33 0 0,5-3-255 0 0,-6 1 213 0 0,1-1-119 0 0,-2 2 110 0 0,0 0-42 0 0,0 0-48 0 0,0-1-55 0 0,0 2-8 0 0,-1-1-47 0 0,1 1-41 0 0,0-1-36 0 0,-1 1-138 0 0,1 0-36 0 0,4 0-1445 0 0</inkml:trace>
  <inkml:trace contextRef="#ctx0" brushRef="#br0" timeOffset="1650.42">2888 458 5904 0 0,'0'0'132'0'0,"0"3"17"0"0,0 8 11 0 0,0-11-157 0 0,0 0-1 0 0,0 0 0 0 0,0 0 1 0 0,0 0-1 0 0,0 0 1 0 0,0 0-1 0 0,0 0 1 0 0,0 0-1 0 0,0 0 0 0 0,0 0 1 0 0,0 1-1 0 0,0-1 1 0 0,0 0-1 0 0,0 0 1 0 0,0 0-1 0 0,0 0 0 0 0,0 0 1 0 0,0 0-1 0 0,0 0 1 0 0,0 0-1 0 0,0 0 1 0 0,0 0-1 0 0,0 0 1 0 0,0 1-1 0 0,0-1 0 0 0,0 0 1 0 0,0 0-1 0 0,0 0 1 0 0,0 0-1 0 0,0 0 1 0 0,0 0-1 0 0,0 0 0 0 0,0 0 1 0 0,1 0-1 0 0,-1 0 1 0 0,0 0-1 0 0,0 0 1 0 0,0 0-1 0 0,0 0 0 0 0,0 0 1 0 0,0 0-1 0 0,0 0 1 0 0,0 0-1 0 0,0 0 1 0 0,0 0-1 0 0,1 0 0 0 0,-1 0 1 0 0,0 0-1 0 0,0 0 1 0 0,0 0-1 0 0,0 0 1 0 0,0 0-1 0 0,0 0 0 0 0,0 0 1 0 0,0 0-1 0 0,0 0 1 0 0,0 0-3 0 0,4 0 21 0 0,0 0-20 0 0,9 0 69 0 0,-5 0-21 0 0,4-2 320 0 0,0-4 241 0 0,-4 1-236 0 0,-1 2-9 0 0,-1 0-51 0 0,5-1 207 0 0,4-3 120 0 0,-7 3-340 0 0,-7 3-268 0 0,0 1-1 0 0,0-1 1 0 0,0 0 0 0 0,0 1 0 0 0,0-1 0 0 0,-1 0 0 0 0,1 0 0 0 0,0 0-1 0 0,0 0 1 0 0,-1 0 0 0 0,1 0 0 0 0,-1 0 0 0 0,1 0 0 0 0,-1 0 0 0 0,1 0-1 0 0,-1 0-32 0 0,7-10 459 0 0,6 5-11 0 0,-8 3-373 0 0,1-1 36 0 0,21-24 550 0 0,-20 21-504 0 0,-5 5-29 0 0,-2-1-38 0 0,0-8-19 0 0,0-24 289 0 0,0 23-253 0 0,-2 7 15 0 0,-3 0-74 0 0,2 2-10 0 0,1 1 0 0 0,-1-1 0 0 0,0 1 0 0 0,1-1 0 0 0,-1 1 0 0 0,-1 0 0 0 0,-2-2-38 0 0,-8 1 82 0 0,-20 3 289 0 0,29 0-327 0 0,2 0-41 0 0,2 0 2 0 0,1 0 1 0 0,0 0-1 0 0,-1 0 1 0 0,1 0 0 0 0,0 0-1 0 0,0 0 1 0 0,-1 0 0 0 0,1 0-1 0 0,0 0 1 0 0,-1 0 0 0 0,1 0-1 0 0,0 0 1 0 0,-1 0 0 0 0,1 0-1 0 0,0 0 1 0 0,-1 1-1 0 0,1-1 1 0 0,0 0 0 0 0,0 0-1 0 0,-1 0 1 0 0,1 0 0 0 0,0 1-1 0 0,0-1 1 0 0,-1 0 0 0 0,1 0-1 0 0,0 1-5 0 0,-19 11 213 0 0,15-10-160 0 0,0 0 0 0 0,0 0 0 0 0,0 1 0 0 0,1-1 0 0 0,-4 4-53 0 0,-3 3 123 0 0,-14 15 51 0 0,13-7-159 0 0,6 9 75 0 0,0-11 12 0 0,3-11-76 0 0,1-1 0 0 0,0 0 0 0 0,0 1 0 0 0,0-1 0 0 0,0 0 1 0 0,1 1-1 0 0,-1-1 0 0 0,1 2-26 0 0,0 18 179 0 0,0 2-51 0 0,0-24-126 0 0,0 1 0 0 0,0 0 0 0 0,0-1 0 0 0,0 1 0 0 0,-1 0 0 0 0,1-1 0 0 0,-1 1 0 0 0,1 0 0 0 0,-1-1 0 0 0,1 1 0 0 0,-1-1 0 0 0,0 1 0 0 0,0-1 0 0 0,0 1-2 0 0,-5 10 0 0 0,5-9 0 0 0,0 0 0 0 0,1 0 0 0 0,-1 0 0 0 0,1 0 0 0 0,-1 0 0 0 0,1 0 0 0 0,0 0 0 0 0,0 0 0 0 0,0 0 0 0 0,1-1 0 0 0,-1 1 0 0 0,1 0 0 0 0,0 0 0 0 0,0 1 0 0 0,12 20-6 0 0,0-1-79 0 0,-3-7 27 0 0,7-2 45 0 0,6 4 15 0 0,-21-17-3 0 0,0 1 1 0 0,0-1 0 0 0,-1 1 0 0 0,1-1 0 0 0,0 0 0 0 0,1 0-1 0 0,-1 0 1 0 0,0 0 0 0 0,0 0 0 0 0,0 0 0 0 0,1 0 0 0 0,-1-1-1 0 0,0 1 1 0 0,1-1 0 0 0,10 3-13 0 0,-1 3-34 0 0,-2-1-30 0 0,5-3-39 0 0,-10-2 134 0 0,1 1-88 0 0,-1 0-87 0 0,0 0-84 0 0,1 0-84 0 0,-1 1-81 0 0,1-1-82 0 0,-1 1-78 0 0,0-1 86 0 0,-1 0-42 0 0,0 0-44 0 0,0 0-42 0 0,9 1-1251 0 0,6-1-1055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2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4112 0 0,'0'0'119'0'0,"0"0"51"0"0,0 0 114 0 0,0 3 48 0 0,0 7 11 0 0,0-7 17 0 0,0 0 66 0 0,0 6 163 0 0,0 2-111 0 0,0-1-93 0 0,0 1-76 0 0,0-1-82 0 0,0 0-35 0 0,0 23 342 0 0,0-20-273 0 0,2-1-54 0 0,4 0 28 0 0,-5-10-206 0 0,0-1-1 0 0,0 1 1 0 0,0-1-1 0 0,-1 1 1 0 0,1 0-1 0 0,0-1 1 0 0,-1 1 0 0 0,1 0-1 0 0,-1-1 1 0 0,0 1-1 0 0,1 0 1 0 0,-1 0-1 0 0,0 0-28 0 0,0 5 101 0 0,-1-5-69 0 0,1 0 1 0 0,0 0-1 0 0,0 1 1 0 0,0-1-1 0 0,1 0 1 0 0,-1 0-1 0 0,0 0 1 0 0,1 0-1 0 0,-1 0 1 0 0,1 1-33 0 0,3 5 99 0 0,-1-2-35 0 0,2 10 61 0 0,-4-7-30 0 0,0 1 82 0 0,-1-3-46 0 0,0 0 34 0 0,0 9 42 0 0,0 27 180 0 0,0-25-161 0 0,0-16-168 0 0,0-2-24 0 0,0 0-129 0 0,0 0 15 0 0,0 0-81 0 0,0 0-93 0 0,0 0 74 0 0,0 0-42 0 0,0 0-46 0 0,0 0-41 0 0,0 0-416 0 0,0 0-290 0 0,0 0-668 0 0</inkml:trace>
  <inkml:trace contextRef="#ctx0" brushRef="#br0" timeOffset="397.88">189 79 5120 0 0,'0'0'116'0'0,"0"0"17"0"0,0 0 10 0 0,-2 0-23 0 0,1 0-118 0 0,1 0 0 0 0,-1 0 0 0 0,1 0 0 0 0,-1 0 0 0 0,1 0 0 0 0,-1 0 0 0 0,1 0 0 0 0,-1 0 0 0 0,1 0 0 0 0,-1 0 1 0 0,1 1-1 0 0,0-1 0 0 0,-1 0 0 0 0,1 0 0 0 0,-1 0 0 0 0,1 1 0 0 0,-1-1 0 0 0,1 0 0 0 0,0 0 0 0 0,-1 1 0 0 0,1-1 0 0 0,0 0 0 0 0,-1 1-2 0 0,0 8 141 0 0,1-8-125 0 0,0 0 1 0 0,1-1-1 0 0,-1 1 0 0 0,0 0 0 0 0,0 0 0 0 0,-1 0 1 0 0,1 0-1 0 0,0-1 0 0 0,0 1 0 0 0,0 0 0 0 0,0 0 0 0 0,-1 0 1 0 0,1-1-1 0 0,0 1 0 0 0,-1 0 0 0 0,1 0 0 0 0,-1-1 1 0 0,1 1-1 0 0,-1 0-16 0 0,-10 4 248 0 0,6 6-2 0 0,-2-6-77 0 0,7-5-159 0 0,0 0 0 0 0,-1 0 0 0 0,1 0 0 0 0,-1 1 0 0 0,1-1 1 0 0,0 0-1 0 0,-1 0 0 0 0,1 1 0 0 0,0-1 0 0 0,-1 0 0 0 0,1 0 0 0 0,0 1 0 0 0,0-1 0 0 0,-1 0 0 0 0,1 1 0 0 0,0-1 1 0 0,0 1-1 0 0,0-1 0 0 0,-1 0 0 0 0,1 1 0 0 0,0-1 0 0 0,0 1 0 0 0,0-1 0 0 0,0 0 0 0 0,0 1 0 0 0,0-1 0 0 0,0 1 1 0 0,0-1-1 0 0,0 1 0 0 0,0-1 0 0 0,0 1-10 0 0,-3 4 240 0 0,-7 9 29 0 0,7-2 8 0 0,3-12-271 0 0,0 0 0 0 0,0 0-1 0 0,0 0 1 0 0,0 1-1 0 0,0-1 1 0 0,0 0-1 0 0,0 0 1 0 0,0 0 0 0 0,0 0-1 0 0,0 0 1 0 0,0 0-1 0 0,0 0 1 0 0,0 0-1 0 0,0 0 1 0 0,0 0 0 0 0,0 1-1 0 0,0-1 1 0 0,0 0-1 0 0,0 0 1 0 0,0 0-1 0 0,0 0 1 0 0,0 0-1 0 0,0 0 1 0 0,0 0 0 0 0,0 0-1 0 0,0 0 1 0 0,0 0-1 0 0,0 0 1 0 0,0 0-1 0 0,0 1 1 0 0,0-1 0 0 0,0 0-1 0 0,0 0 1 0 0,0 0-1 0 0,-1 0 1 0 0,1 0-1 0 0,0 0 1 0 0,0 0 0 0 0,0 0-1 0 0,0 0 1 0 0,0 0-1 0 0,0 0 1 0 0,0 0-1 0 0,0 0 1 0 0,0 0 0 0 0,0 0-1 0 0,-1 0 1 0 0,1 0-1 0 0,0 0 1 0 0,0 0-1 0 0,0 0 1 0 0,0 0-1 0 0,0 0 1 0 0,0 0 0 0 0,0 0-1 0 0,0 0 1 0 0,0 0-6 0 0,-11 0 320 0 0,11 0-315 0 0,0 0 0 0 0,0 0 0 0 0,0 0 1 0 0,0 0-1 0 0,0 0 0 0 0,0 0 0 0 0,-1 0 0 0 0,1 0 1 0 0,0 0-1 0 0,0 0 0 0 0,0 0 0 0 0,0 0 1 0 0,0 0-1 0 0,0 0 0 0 0,0 0 0 0 0,0 0 0 0 0,0 0 1 0 0,0 0-1 0 0,-1 0 0 0 0,1 0 0 0 0,0 0 1 0 0,0 0-1 0 0,0 0 0 0 0,0 0 0 0 0,0 0 0 0 0,0 0 1 0 0,0 0-1 0 0,0 0 0 0 0,0 0 0 0 0,0 0 0 0 0,0 0 1 0 0,0 0-1 0 0,0 0 0 0 0,0 0 0 0 0,-1 1 1 0 0,1-1-1 0 0,0 0 0 0 0,0 0 0 0 0,0 0 0 0 0,0 0 1 0 0,0 0-1 0 0,0 0 0 0 0,0 0 0 0 0,0 0 0 0 0,0 0 1 0 0,0 0-1 0 0,0 1 0 0 0,0-1 0 0 0,0 0 1 0 0,0 0-1 0 0,0 0 0 0 0,0 0 0 0 0,0 0 0 0 0,0 0 1 0 0,0 0-1 0 0,0 0 0 0 0,0 0-5 0 0,0 5 113 0 0,0 11 222 0 0,0-12-276 0 0,0-2-47 0 0,0 0 141 0 0,0-2 7 0 0,0 0 7 0 0,-2 3 1 0 0,-9 7-7 0 0,9-7-26 0 0,2-3-9 0 0,0 0-4 0 0,0 3-46 0 0,0 0-37 0 0,0 4-22 0 0,0-4 41 0 0,0-3 8 0 0,0 0-2 0 0,0 0 0 0 0,0 0 5 0 0,0 0 16 0 0,0 0-39 0 0,2 0-89 0 0,9 0 46 0 0,-9 0 71 0 0,-2 0-4 0 0,0 3-17 0 0,0-3-51 0 0,0 1-1 0 0,0 0 1 0 0,0-1-1 0 0,0 1 1 0 0,1 0 0 0 0,-1-1-1 0 0,0 1 1 0 0,0 0-1 0 0,0-1 1 0 0,0 1 0 0 0,1 0-1 0 0,-1-1 1 0 0,0 1-1 0 0,1-1 1 0 0,-1 1-2 0 0,1-1 4 0 0,-1 1 1 0 0,1-1-1 0 0,-1 0 0 0 0,1 1 0 0 0,0-1 1 0 0,-1 0-1 0 0,1 0 0 0 0,0 0 0 0 0,-1 1 1 0 0,1-1-1 0 0,0 0 0 0 0,0 0 0 0 0,-1 0 1 0 0,1 0-1 0 0,0 0-4 0 0,4 0 56 0 0,40 0-45 0 0,-30 0-11 0 0,1 2 0 0 0,0 9 0 0 0,0-9 0 0 0,-10-2 0 0 0,-4 0 0 0 0,-1 0 0 0 0,1 0 0 0 0,0 0 0 0 0,-1 0 0 0 0,1 0 0 0 0,0 0 0 0 0,-1 0 0 0 0,1 1 0 0 0,0-1 0 0 0,-1 0 0 0 0,1 1 0 0 0,1 0 0 0 0,2 10 0 0 0,-1-9-24 0 0,-1-2-62 0 0,0 0-64 0 0,0 0-98 0 0,0 0-115 0 0,0 0-102 0 0,-1 1 61 0 0,0-1-39 0 0,1 2-525 0 0,-1 2-417 0 0,-1 5-791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2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5192 0 0,'0'0'151'0'0,"1"0"-39"0"0,1 0-7 0 0,-1 0-157 0 0,1 0 91 0 0,0 0 78 0 0,1 0 66 0 0,-1 0 47 0 0,1 0 39 0 0,12 0 1150 0 0,-11 0-1052 0 0,0 0-94 0 0,-2 0-168 0 0,0 0-53 0 0,-1 0-60 0 0,0 0-66 0 0,-1 0 80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0,1 1 0 0 0,-1-1 0 0 0,0 0 0 0 0,0 0 0 0 0,0 0 0 0 0,0 0 0 0 0,0 0 0 0 0,0 0 0 0 0,0 0 0 0 0,0 0 0 0 0,0 0 0 0 0,0 0 0 0 0,0 0 0 0 0,0 1 0 0 0,0-1 0 0 0,0 0 0 0 0,0 0 0 0 0,0 0 0 0 0,0 0 0 0 0,0 0 0 0 0,0 0 0 0 0,0 0 0 0 0,0 0 0 0 0,0 0 0 0 0,0 0 0 0 0,0 1 0 0 0,0-1 0 0 0,0 0-6 0 0,0 0 20 0 0,0 1-1 0 0,0 0 1 0 0,0-1 0 0 0,0 1-1 0 0,0 0 1 0 0,0-1-1 0 0,1 1 1 0 0,-1 0-1 0 0,0-1 1 0 0,1 1-1 0 0,-1-1 1 0 0,0 1-1 0 0,1-1 1 0 0,-1 1 0 0 0,0-1-1 0 0,1 1 1 0 0,-1-1-1 0 0,1 1 1 0 0,-1-1-1 0 0,1 1 1 0 0,-1-1-1 0 0,1 0 1 0 0,0 1-20 0 0,-1-1 18 0 0,1 1 1 0 0,-1-1-1 0 0,1 0 1 0 0,-1 1-1 0 0,1-1 0 0 0,-1 1 1 0 0,1-1-1 0 0,-1 1 1 0 0,1-1-1 0 0,-1 1 1 0 0,0-1-1 0 0,1 1 0 0 0,-1-1 1 0 0,0 1-1 0 0,0 0 1 0 0,1-1-1 0 0,-1 1 1 0 0,0 0-1 0 0,0-1 0 0 0,0 1 1 0 0,0 0-1 0 0,0-1 1 0 0,1 1-19 0 0,-2-1 5 0 0,1 0-1 0 0,0 0 1 0 0,0 0 0 0 0,0 0 0 0 0,0 1 0 0 0,0-1 0 0 0,0 0 0 0 0,0 0 0 0 0,0 0 0 0 0,0 0-1 0 0,0 0 1 0 0,0 0 0 0 0,0 0 0 0 0,0 0 0 0 0,0 0 0 0 0,0 0 0 0 0,0 1 0 0 0,0-1 0 0 0,0 0-1 0 0,0 0 1 0 0,0 0 0 0 0,1 0 0 0 0,-1 0 0 0 0,0 0 0 0 0,0 0 0 0 0,0 0 0 0 0,0 0 0 0 0,0 0-1 0 0,0 0 1 0 0,0 0 0 0 0,0 0 0 0 0,0 1 0 0 0,0-1 0 0 0,0 0 0 0 0,0 0 0 0 0,0 0 0 0 0,0 0-1 0 0,1 0 1 0 0,-1 0 0 0 0,0 0 0 0 0,0 0 0 0 0,0 0 0 0 0,0 0 0 0 0,0 0 0 0 0,0 0 0 0 0,0 0-1 0 0,0 0 1 0 0,0 0 0 0 0,0 0 0 0 0,1 0 0 0 0,-1 0 0 0 0,0 0 0 0 0,0 0 0 0 0,0 0 0 0 0,0 0-1 0 0,0 0 1 0 0,0 0-5 0 0,12 2 256 0 0,-11-1-236 0 0,0-1 1 0 0,1 1 0 0 0,-1 0 0 0 0,0-1-1 0 0,0 1 1 0 0,0 0 0 0 0,0 0-1 0 0,0 0 1 0 0,-1 0 0 0 0,1 0 0 0 0,0 0-1 0 0,0 0 1 0 0,-1 0 0 0 0,1 0-21 0 0,2 4 72 0 0,-3-4-54 0 0,0 0-1 0 0,1-1 1 0 0,-1 1 0 0 0,0 0 0 0 0,0-1-1 0 0,1 1 1 0 0,-1-1 0 0 0,1 1 0 0 0,-1-1 0 0 0,1 1-1 0 0,-1-1 1 0 0,1 1 0 0 0,-1-1 0 0 0,1 1-1 0 0,-1-1 1 0 0,1 1 0 0 0,-1-1 0 0 0,1 0 0 0 0,0 1-1 0 0,-1-1 1 0 0,1 0 0 0 0,0 0-18 0 0,4 3 63 0 0,-4-3-51 0 0,0 1 0 0 0,0 0 0 0 0,0-1 0 0 0,-1 1 0 0 0,1 0 0 0 0,0 0 0 0 0,0 0 0 0 0,-1 0 0 0 0,1 0 0 0 0,0-1 0 0 0,-1 1 0 0 0,1 0-1 0 0,-1 0 1 0 0,1 1 0 0 0,-1-1 0 0 0,1 0-12 0 0,5 10 145 0 0,5-4-6 0 0,-10-7-130 0 0,1 0 0 0 0,-1 1 0 0 0,0-1 0 0 0,0 1 1 0 0,0-1-1 0 0,0 1 0 0 0,-1 0 0 0 0,1-1 0 0 0,0 1 1 0 0,0 0-1 0 0,0 0 0 0 0,0 0 0 0 0,-1-1 0 0 0,1 1 0 0 0,0 0 1 0 0,0 1-10 0 0,10 21 181 0 0,-7-15-126 0 0,-1 5 57 0 0,-3-10-6 0 0,3 0-22 0 0,7 7-10 0 0,-7-7-2 0 0,-3-3 1 0 0,0 0 6 0 0,0 0 1 0 0,0 2 0 0 0,0 25-15 0 0,0-25-134 0 0,0-2 17 0 0,0 0-57 0 0,0 0-67 0 0,0 0-106 0 0,0 0-124 0 0,0 0-111 0 0,0 0 70 0 0,0 0-43 0 0,0 0-578 0 0,0 0-458 0 0,0 0-869 0 0</inkml:trace>
  <inkml:trace contextRef="#ctx0" brushRef="#br0" timeOffset="281.33">206 1 6072 0 0,'0'0'133'0'0,"0"0"23"0"0,0 0 12 0 0,-3 2-23 0 0,-18 18-109 0 0,18-15-14 0 0,1-1 11 0 0,-1 3 79 0 0,0-1 89 0 0,-7 0 202 0 0,5 7 12 0 0,-5 0-96 0 0,-2-1-68 0 0,7-8-155 0 0,3-2 70 0 0,0 1-60 0 0,2 0-40 0 0,0 1-34 0 0,0 0-8 0 0,-1-2 28 0 0,-13 15 157 0 0,13-16-194 0 0,0 0 0 0 0,-1 1 0 0 0,1-1 0 0 0,0 0 0 0 0,0 1 0 0 0,0-1 0 0 0,0 1-1 0 0,0-1 1 0 0,0 1 0 0 0,1-1 0 0 0,-1 1 0 0 0,0-1 0 0 0,1 1 0 0 0,-1 0 0 0 0,1-1-1 0 0,-1 1 1 0 0,1 1-15 0 0,-3 2 114 0 0,-7 5-10 0 0,7-7-28 0 0,3 0-7 0 0,0-3-67 0 0,0 1-1 0 0,0 0 1 0 0,0 0 0 0 0,0-1-1 0 0,0 1 1 0 0,0 0 0 0 0,0-1 0 0 0,0 1-1 0 0,0 0 1 0 0,-1-1 0 0 0,1 1-1 0 0,0-1 1 0 0,-1 1 0 0 0,1 0-1 0 0,0-1-1 0 0,-11 6 43 0 0,9-3-55 0 0,2 0-60 0 0,0-1-57 0 0,0 0-83 0 0,0-2 212 0 0,0 1-311 0 0,0 0-89 0 0,0-1 53 0 0,0 1-34 0 0,0-1-454 0 0,0 0-362 0 0,0 0-688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9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6704 0 0,'31'12'142'0'0,"-4"-8"37"0"0,-22-4 5 0 0,-7 2-25 0 0,2-2-159 0 0,-7 7 47 0 0,3 0 18 0 0,2 0 102 0 0,2 1 59 0 0,0-7-190 0 0,0 0 1 0 0,0 0 0 0 0,0 0 0 0 0,0-1-1 0 0,0 1 1 0 0,0 0 0 0 0,-1 0 0 0 0,1 0-1 0 0,0 0 1 0 0,0-1 0 0 0,-1 1 0 0 0,1 0-1 0 0,0 0 1 0 0,-1 0 0 0 0,1 0-37 0 0,-6 2 314 0 0,6-3-299 0 0,-1 0 1 0 0,1 0 0 0 0,0 0 0 0 0,-1 1 0 0 0,1-1-1 0 0,-1 0 1 0 0,1 0 0 0 0,0 0 0 0 0,-1 0-1 0 0,1 1 1 0 0,0-1 0 0 0,0 0 0 0 0,-1 0-1 0 0,1 1 1 0 0,0-1 0 0 0,0 0 0 0 0,-1 1 0 0 0,1-1-1 0 0,0 0 1 0 0,0 1 0 0 0,0-1 0 0 0,-1 0-1 0 0,1 1 1 0 0,0-1 0 0 0,0 0 0 0 0,0 1-1 0 0,0-1 1 0 0,0 0 0 0 0,0 1 0 0 0,0-1 0 0 0,0 1-1 0 0,0-1 1 0 0,0 0 0 0 0,0 1 0 0 0,0-1-1 0 0,0 1 1 0 0,0-1 0 0 0,0 0 0 0 0,0 1-1 0 0,0-1 1 0 0,0 0 0 0 0,1 1 0 0 0,-1-1 0 0 0,0 0-1 0 0,0 1 1 0 0,0-1 0 0 0,1 0 0 0 0,-1 1-1 0 0,0-1-15 0 0,2 3 138 0 0,1 2-12 0 0,2 2 43 0 0,-4-5-77 0 0,0 1 36 0 0,-1 0 12 0 0,1 0 39 0 0,-1 1 43 0 0,0 0 50 0 0,1 8 132 0 0,1 0-73 0 0,2-2-66 0 0,3-2-59 0 0,-6-6-37 0 0,0 0-39 0 0,0 1 36 0 0,0 1-85 0 0,-2 1-45 0 0,0-2 56 0 0,1-1-199 0 0,0 0 65 0 0,0 0 60 0 0,0 0 51 0 0,0 1 73 0 0,0 0 51 0 0,0 1 91 0 0,0 0 203 0 0,0 0 192 0 0,0-3-310 0 0,0-2-202 0 0,0-1-66 0 0,0 0-78 0 0,0-2-94 0 0,3-1 151 0 0,7-6-52 0 0,-6 4 30 0 0,-5-2-55 0 0,1 7 6 0 0,0-5 7 0 0,0 5-12 0 0,-1-1 0 0 0,1 1-1 0 0,0 0 1 0 0,0 0 0 0 0,1 0 0 0 0,-1 0-1 0 0,0-1 1 0 0,1 1 0 0 0,0 0 0 0 0,0-1-4 0 0,12-13 10 0 0,18-31 44 0 0,-14 29-54 0 0,-11 11 0 0 0,-1 1 0 0 0,1 0 0 0 0,0 0 0 0 0,1 1 0 0 0,-1 0 0 0 0,4-2 0 0 0,-3 3-9 0 0,1 1 0 0 0,-1 1 0 0 0,0-1 0 0 0,1 1 0 0 0,-1 0 0 0 0,1 1 0 0 0,0 0 0 0 0,-1 0 0 0 0,1 1 0 0 0,0-1 0 0 0,7 2 9 0 0,61-1-64 0 0,-61 4 23 0 0,1 8 28 0 0,0 1 14 0 0,0-8-1 0 0,0 9 0 0 0,-12-9 0 0 0,1 1 0 0 0,-2-1 0 0 0,1 1 0 0 0,0 0 0 0 0,-1 0 0 0 0,0 1 0 0 0,0-1 0 0 0,-1-2 0 0 0,-1 2-1 0 0,-2 15 12 0 0,2-19-7 0 0,-1 0 0 0 0,0 0 0 0 0,0 0 0 0 0,1-1-1 0 0,-1 1 1 0 0,1 0 0 0 0,0-1 0 0 0,-1 1 0 0 0,1 0 0 0 0,1 0-4 0 0,2 10 15 0 0,-8 0-15 0 0,3-11 0 0 0,0 1 0 0 0,0 0 0 0 0,0-1 0 0 0,1 1 0 0 0,-1 0 0 0 0,1-1 0 0 0,-1 1 0 0 0,1 0 0 0 0,0 0 0 0 0,-1 1 0 0 0,0 13 68 0 0,1-14-37 0 0,0 1-1 0 0,-1-1 1 0 0,1 0 0 0 0,-1 1-1 0 0,0-1 1 0 0,0 0 0 0 0,0 1-1 0 0,0-1-30 0 0,-5 5 79 0 0,4-4 10 0 0,1 0-34 0 0,2 2-4 0 0,0 0 3 0 0,-2-3 4 0 0,-2 1 35 0 0,-8 8 43 0 0,9-9 4 0 0,2-2 17 0 0,0 0 9 0 0,0 0 2 0 0,0 0-14 0 0,0 0-62 0 0,0 0-20 0 0,0 0-22 0 0,0 0-76 0 0,0 0-60 0 0,0 0-100 0 0,0 0 80 0 0,0 0-65 0 0,0 0-81 0 0,0 0 76 0 0,0 0-38 0 0,0 0-41 0 0,0 0-40 0 0,0 0-400 0 0,0 0 96 0 0,0 0-53 0 0,0 0-769 0 0,0 0-605 0 0,0 0-1149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7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6016 0 0,'13'14'133'0'0,"-10"-12"23"0"0,-3-2 11 0 0,0 3-27 0 0,0 3-99 0 0,0-2 14 0 0,0 7 371 0 0,0-2-32 0 0,0 9 314 0 0,0 33 1158 0 0,0-42-1515 0 0,2 2-130 0 0,4 1 26 0 0,0 1-10 0 0,-4-2-37 0 0,-3 1-30 0 0,1-9-129 0 0,-1 0 0 0 0,1 0 0 0 0,0 1-1 0 0,0-1 1 0 0,1 0 0 0 0,-1 0-1 0 0,1 0 1 0 0,-1 0 0 0 0,1 1 0 0 0,0-1-41 0 0,4 5 84 0 0,1 2 39 0 0,-4 4 39 0 0,-2-2-9 0 0,-1-9-109 0 0,1 0 0 0 0,0 0 0 0 0,0 0 0 0 0,0 1 0 0 0,0-1 0 0 0,1 0 0 0 0,-1 0 0 0 0,1 0 0 0 0,0 0 0 0 0,0 1-44 0 0,4 5 90 0 0,-4-8-68 0 0,0 0 0 0 0,0 1 0 0 0,0-1 1 0 0,0 1-1 0 0,-1-1 0 0 0,1 1 0 0 0,-1 0 0 0 0,1-1 0 0 0,-1 1 0 0 0,1 0 1 0 0,-1 1-23 0 0,0 0 160 0 0,0-1 0 0 0,3 10-12 0 0,7 3 16 0 0,-7-13-12 0 0,-3-2-14 0 0,0 0-54 0 0,-3 0-13 0 0,-7 0 16 0 0,7 0-13 0 0,3 0-35 0 0,0-2-106 0 0,0-3 35 0 0,0-6-23 0 0,2 5-48 0 0,-1 3-20 0 0,2 1-65 0 0,0 0-78 0 0,1 2-95 0 0,-4 0 342 0 0,1 0 0 0 0,-1 0 0 0 0,0 0-1 0 0,0 0 1 0 0,0 0 0 0 0,0 0 0 0 0,0 0-1 0 0,0 0 1 0 0,0 0 0 0 0,0 0 0 0 0,0 0 0 0 0,0 0-1 0 0,1 0 1 0 0,-1 0 0 0 0,0 0 0 0 0,0 0-1 0 0,0 0 1 0 0,0 0 0 0 0,0 0 0 0 0,0 0-1 0 0,0 0 1 0 0,0 0 0 0 0,0 0 0 0 0,0 0 0 0 0,0 0-1 0 0,1-1 1 0 0,-1 1 0 0 0,0 0 0 0 0,0 0-1 0 0,0 0 1 0 0,0 0 0 0 0,0 0 0 0 0,0 0 0 0 0,0 0-1 0 0,0 0 1 0 0,0 0 0 0 0,0 0 0 0 0,0 0-1 0 0,0 0 1 0 0,0 0 0 0 0,0-1 0 0 0,0 1-1 0 0,0 0 1 0 0,0 0 0 0 0,0 0 0 0 0,0 0 0 0 0,0 0-1 0 0,0 0 1 0 0,0 0 0 0 0,0 0 0 0 0,0 0-1 0 0,0 0 1 0 0,0-1 0 0 0,0 1 0 0 0,0 0-1 0 0,0 0 1 0 0,0 0 19 0 0,0-13-1146 0 0,0-3-6 0 0</inkml:trace>
  <inkml:trace contextRef="#ctx0" brushRef="#br0" timeOffset="334.14">268 95 6968 0 0,'0'0'157'0'0,"0"0"23"0"0,0 0 11 0 0,0 0 13 0 0,0 0 50 0 0,0 0 24 0 0,0 3 2 0 0,0-3-269 0 0,0 1 0 0 0,0-1 0 0 0,0 1 0 0 0,0-1 0 0 0,0 1 0 0 0,0-1 0 0 0,0 0 0 0 0,0 1 0 0 0,0-1 0 0 0,0 1 0 0 0,0-1 0 0 0,-1 1 0 0 0,1-1 0 0 0,0 1 1 0 0,0-1-1 0 0,-1 0 0 0 0,1 1 0 0 0,0-1 0 0 0,-1 0 0 0 0,1 1 0 0 0,0-1 0 0 0,-1 0 0 0 0,1 1 0 0 0,-1-1-11 0 0,-9 3 215 0 0,9-3-205 0 0,0 0-1 0 0,1 0 1 0 0,-1 0 0 0 0,1 0-1 0 0,-1 0 1 0 0,1 0 0 0 0,-1 0-1 0 0,0 0 1 0 0,1 0-1 0 0,-1 0 1 0 0,1 0 0 0 0,-1 0-1 0 0,1 1 1 0 0,-1-1 0 0 0,1 0-1 0 0,-1 0 1 0 0,1 1 0 0 0,-1-1-1 0 0,1 0 1 0 0,-1 1-1 0 0,1-1 1 0 0,-1 1 0 0 0,1-1-1 0 0,0 0 1 0 0,-1 1 0 0 0,1-1-1 0 0,0 1 1 0 0,-1-1-1 0 0,1 1 1 0 0,0-1 0 0 0,0 1-1 0 0,-1-1 1 0 0,1 1 0 0 0,0 0-1 0 0,0-1 1 0 0,0 1-1 0 0,0-1 1 0 0,0 1 0 0 0,0 0-10 0 0,0-1 3 0 0,0 0 0 0 0,0 0 0 0 0,0 0 0 0 0,0 0 0 0 0,0 0 0 0 0,0 1 0 0 0,0-1 0 0 0,0 0 0 0 0,0 0 0 0 0,0 0 0 0 0,0 0 0 0 0,0 0 0 0 0,0 0 0 0 0,0 0 0 0 0,0 0 0 0 0,0 0 0 0 0,0 0 0 0 0,0 1 0 0 0,0-1 0 0 0,0 0 0 0 0,0 0 0 0 0,0 0 0 0 0,0 0 0 0 0,0 0 0 0 0,0 0 0 0 0,0 0 0 0 0,0 0 0 0 0,-1 0 0 0 0,1 0 0 0 0,0 0 0 0 0,0 0 0 0 0,0 0 0 0 0,0 1 0 0 0,0-1 0 0 0,0 0 0 0 0,0 0-1 0 0,0 0 1 0 0,0 0 0 0 0,0 0 0 0 0,0 0 0 0 0,0 0 0 0 0,-1 0 0 0 0,1 0 0 0 0,0 0 0 0 0,0 0 0 0 0,0 0 0 0 0,0 0 0 0 0,0 0 0 0 0,0 0 0 0 0,0 0 0 0 0,0 0 0 0 0,0 0 0 0 0,0 0 0 0 0,-1 0 0 0 0,1 0 0 0 0,0 0 0 0 0,0 0-3 0 0,-12 3 110 0 0,-2 7-8 0 0,8-6 1 0 0,1-4-59 0 0,0 1-7 0 0,0 10 85 0 0,-6-6 7 0 0,6 5 6 0 0,-8-4 10 0 0,0 4 40 0 0,10-7 21 0 0,0-1 2 0 0,-7 9-11 0 0,7-9-45 0 0,3-2-21 0 0,0 0-3 0 0,-2 3 0 0 0,-9 8-2 0 0,9-9-4 0 0,2 1-2 0 0,0 7 2 0 0,0-10-119 0 0,-1 1-1 0 0,1-1 0 0 0,0 0 1 0 0,0 0-1 0 0,0 0 0 0 0,0 0 1 0 0,0 0-1 0 0,0 0 1 0 0,0 0-1 0 0,0 0 0 0 0,0 0 1 0 0,0 0-1 0 0,0 1 0 0 0,0-1 1 0 0,0 0-1 0 0,0 0 0 0 0,0 0 1 0 0,0 0-1 0 0,0 0 1 0 0,0 0-1 0 0,1 0 0 0 0,-1 0 1 0 0,0 0-1 0 0,0 0 0 0 0,0 0 1 0 0,0 1-1 0 0,0-1 0 0 0,0 0 1 0 0,0 0-1 0 0,0 0 1 0 0,0 0-1 0 0,0 0 0 0 0,0 0 1 0 0,0 0-1 0 0,0 0 0 0 0,0 0 1 0 0,0 0-1 0 0,1 0 0 0 0,-1 0 1 0 0,0 0-1 0 0,0 0 1 0 0,0 0-1 0 0,0 0 0 0 0,0 0 1 0 0,0 0-1 0 0,0 0 0 0 0,0 0 1 0 0,0 0-1 0 0,0 0 0 0 0,1 0 1 0 0,-1 0-1 0 0,0 0 0 0 0,0 0 1 0 0,0 0-1 0 0,0 0 1 0 0,0 0-1 0 0,0 0-2 0 0,1 0 9 0 0,-1 0 1 0 0,1 0-1 0 0,0 0 0 0 0,-1 0 1 0 0,1 1-1 0 0,0-1 0 0 0,-1 0 1 0 0,1 0-1 0 0,0 1 0 0 0,-1-1 1 0 0,1 0-1 0 0,-1 0 0 0 0,1 1 1 0 0,-1-1-1 0 0,1 1 0 0 0,-1-1 1 0 0,1 1-1 0 0,-1-1 0 0 0,1 1 1 0 0,-1-1-1 0 0,1 1 0 0 0,-1-1 1 0 0,0 1-10 0 0,1-1 9 0 0,-1 1 0 0 0,0 0 1 0 0,1-1-1 0 0,-1 1 0 0 0,1-1 0 0 0,-1 1 1 0 0,1-1-1 0 0,-1 0 0 0 0,1 1 0 0 0,-1-1 1 0 0,1 1-1 0 0,-1-1 0 0 0,1 0 1 0 0,-1 1-1 0 0,1-1 0 0 0,0 0 0 0 0,-1 0 1 0 0,1 0-1 0 0,0 1 0 0 0,-1-1 0 0 0,1 0 1 0 0,0 0-1 0 0,-1 0-9 0 0,3 0 129 0 0,0 2-7 0 0,5 5-69 0 0,8-2 119 0 0,3-4 20 0 0,-4 0-105 0 0,-13-1-79 0 0,0 0 1 0 0,0 0 0 0 0,0 0 0 0 0,-1 0 0 0 0,1 1 0 0 0,0-1 0 0 0,0 1 0 0 0,-1-1 0 0 0,1 1 0 0 0,0 0 0 0 0,-1 0 0 0 0,1-1 0 0 0,-1 1 0 0 0,1 0-9 0 0,-1 0 4 0 0,1 0 0 0 0,-1 0 0 0 0,1 0 0 0 0,0 0 0 0 0,-1 0 0 0 0,1-1-1 0 0,0 1 1 0 0,-1-1 0 0 0,1 1 0 0 0,0-1 0 0 0,0 0 0 0 0,0 0 0 0 0,0 0-4 0 0,7 0 43 0 0,4 0 35 0 0,12 0-55 0 0,-4 0 28 0 0,-13 0-54 0 0,-3-2-75 0 0,-4 1 46 0 0,2-2 1 0 0,4-2 61 0 0,-4 3-49 0 0,1 1-38 0 0,2 0-121 0 0,-2 1 36 0 0,0 0-42 0 0,6 0-321 0 0,-7 0-27 0 0</inkml:trace>
  <inkml:trace contextRef="#ctx0" brushRef="#br0" timeOffset="680.56">615 32 7256 0 0,'3'0'165'0'0,"-2"0"-230"0"0,1 0 38 0 0,1 0 76 0 0,1 0 114 0 0,1-1 87 0 0,0 1 50 0 0,7 1 455 0 0,-5 0-372 0 0,-3-1-225 0 0,0 2-73 0 0,20 8 420 0 0,-17-6-132 0 0,-1 0-106 0 0,-1 1-54 0 0,1 2-33 0 0,1 1-7 0 0,-1-4 28 0 0,5 0 116 0 0,-3 0-93 0 0,-7-4-206 0 0,0 1 0 0 0,0 0 1 0 0,-1-1-1 0 0,1 1 1 0 0,0-1-1 0 0,0 1 0 0 0,-1 0 1 0 0,1-1-1 0 0,-1 1 0 0 0,1 0 1 0 0,0 0-1 0 0,-1 0 1 0 0,1 0-19 0 0,1 4 81 0 0,-2-4-61 0 0,1-1-1 0 0,-1 1 1 0 0,0 0-1 0 0,0-1 1 0 0,1 1-1 0 0,-1-1 1 0 0,1 1-1 0 0,-1 0 1 0 0,0-1-1 0 0,1 1 1 0 0,-1-1-1 0 0,1 1 1 0 0,-1-1-1 0 0,1 0 1 0 0,-1 1-1 0 0,1-1 1 0 0,0 1-1 0 0,-1-1 1 0 0,1 0-1 0 0,0 0 1 0 0,-1 1-1 0 0,1-1-19 0 0,4 2 78 0 0,9 8 134 0 0,22 27 415 0 0,-23-23-424 0 0,21 20 172 0 0,-23-23-350 0 0,-8-9 29 0 0,-3-2 15 0 0,0 0 16 0 0,0 0-42 0 0,0 0-118 0 0,0 0-47 0 0,0 0-8 0 0,0 0 34 0 0,0 0-16 0 0,0 0-62 0 0,0 0-170 0 0,0 0-314 0 0,0 0 382 0 0,0 0-6 0 0,0-1-62 0 0,0 0 123 0 0,0 1-37 0 0,0-1-41 0 0,0 0-38 0 0,0-2-434 0 0,0 0-285 0 0,0-3-674 0 0</inkml:trace>
  <inkml:trace contextRef="#ctx0" brushRef="#br0" timeOffset="979.71">884 0 7632 0 0,'0'0'166'0'0,"0"0"29"0"0,0 0 14 0 0,0 3-25 0 0,-3 10-146 0 0,1-9-40 0 0,-2 5 33 0 0,-1-1 70 0 0,3-3 25 0 0,-1-2 58 0 0,-7 2 288 0 0,4 6 9 0 0,-4-6-18 0 0,5 8-101 0 0,-7 2-100 0 0,-11 0 203 0 0,9-7-225 0 0,2 2-61 0 0,9-8-129 0 0,0 1 0 0 0,0-1-1 0 0,0 0 1 0 0,0 0 0 0 0,-1 0 0 0 0,0 0-50 0 0,-11 7 195 0 0,6-2-99 0 0,3-2-47 0 0,1-1 0 0 0,-1 0 1 0 0,0-1-1 0 0,0 1 0 0 0,0-1 0 0 0,-1 0-49 0 0,1 0 31 0 0,-10 7 96 0 0,12-4-96 0 0,4-6-32 0 0,0 0 1 0 0,-1 1-1 0 0,1-1 1 0 0,0 0-1 0 0,0 0 1 0 0,0 0-1 0 0,-1 1 1 0 0,1-1-1 0 0,0 0 1 0 0,0 0-1 0 0,0 0 1 0 0,-1 0-1 0 0,1 1 1 0 0,0-1-1 0 0,0 0 1 0 0,-1 0-1 0 0,1 0 1 0 0,0 0-1 0 0,0 0 1 0 0,-1 0-1 0 0,1 0 1 0 0,0 0-1 0 0,-1 0 1 0 0,1 0-1 0 0,0 0 1 0 0,0 0-1 0 0,-1 0 1 0 0,1 0-1 0 0,0 0 0 0 0,0 0 1 0 0,-1 0-1 0 0,1 0 1 0 0,0-1 0 0 0,-3 1-101 0 0,3 0-51 0 0,0 0 56 0 0,0 0 26 0 0,0 0-34 0 0,0 0-15 0 0,0 0-33 0 0,0 0-38 0 0,0 0-45 0 0,0 0-46 0 0,0 0-43 0 0,0 0-39 0 0,0 0-34 0 0,0 0-117 0 0,0 0-34 0 0,0 0-1211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46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35 8928 0 0,'0'0'200'0'0,"0"0"33"0"0,0 0 14 0 0,0 0 25 0 0,0 0 101 0 0,0 0 47 0 0,0 0 11 0 0,0 2-35 0 0,0 6-139 0 0,-1 0-81 0 0,0 1-55 0 0,2 17 92 0 0,3-16-82 0 0,0-2-57 0 0,-3-7-57 0 0,0 0 0 0 0,0 1-1 0 0,0-1 1 0 0,0 1-1 0 0,0-1 1 0 0,-1 1-1 0 0,1-1 1 0 0,-1 1-1 0 0,1 0 1 0 0,-1-1-1 0 0,0 1 1 0 0,1 0-1 0 0,-1-1 1 0 0,0 1-17 0 0,0 9 103 0 0,-1-5-48 0 0,1 0 0 0 0,1-1-1 0 0,-1 1 1 0 0,1 0 0 0 0,0 2-55 0 0,4 8 116 0 0,-3-10-57 0 0,0 1 0 0 0,-1 0 0 0 0,1-1 0 0 0,-1 1 0 0 0,-1 0 1 0 0,1 0-60 0 0,-2 8 102 0 0,1 9 1 0 0,3 0-68 0 0,2-8-35 0 0,-3-10 0 0 0,0 1 0 0 0,-1-1 0 0 0,0 1 0 0 0,0 0 0 0 0,0-1 0 0 0,-1 4 0 0 0,3 20 41 0 0,2 1 58 0 0,-2-16 15 0 0,0 0 0 0 0,-1 15-114 0 0,-2 30 331 0 0,0-41-183 0 0,0 0 41 0 0,2-2-13 0 0,4 7 179 0 0,0-3-51 0 0,-4-7-177 0 0,-2-1-71 0 0,0 37-54 0 0,0-31 21 0 0,0-6 79 0 0,0-11 11 0 0,0 1-25 0 0,0-1 13 0 0,0 0-85 0 0,0-1-79 0 0,0 0-72 0 0,0 0-66 0 0,0 0-59 0 0,0-1-53 0 0,0 1-47 0 0,0-2-297 0 0,0 0-77 0 0,0-6-1668 0 0,0 5 529 0 0,0 1-1060 0 0</inkml:trace>
  <inkml:trace contextRef="#ctx0" brushRef="#br0" timeOffset="640.58">18 129 5472 0 0,'0'-13'124'0'0,"0"10"17"0"0,0 3 10 0 0,2-2-25 0 0,12-9-100 0 0,-9 9 23 0 0,1-1-43 0 0,-2 2 4 0 0,-1-1 32 0 0,-1 1 31 0 0,1-1 47 0 0,-1 0 23 0 0,0 0 47 0 0,1 0 53 0 0,1-2 58 0 0,7-5 257 0 0,-3 6-230 0 0,2 2 39 0 0,2-1-6 0 0,-3-3-104 0 0,4-1 5 0 0,13 1 132 0 0,11-11 291 0 0,-35 15-660 0 0,6-2 81 0 0,0 1 0 0 0,0 0 0 0 0,0 0 0 0 0,0 1 0 0 0,8-1-106 0 0,1 0 220 0 0,1-4-60 0 0,-3 1-55 0 0,-5 3-24 0 0,0 0 1 0 0,0 1-1 0 0,1 0 0 0 0,-1 1 0 0 0,1 1-81 0 0,17 0 140 0 0,-10 0-87 0 0,0-1-49 0 0,-14 0-4 0 0,-1 0 0 0 0,1 1 0 0 0,-1-1 0 0 0,1 1 0 0 0,-1 0 0 0 0,1 0 0 0 0,-1 0 0 0 0,0 0 0 0 0,1 1 0 0 0,11 3 0 0 0,-2-2 0 0 0,-11-2 0 0 0,1-1 0 0 0,-1 1 0 0 0,0-1 0 0 0,0 1 0 0 0,1 0 0 0 0,-1 0 0 0 0,0 0 0 0 0,0 0 0 0 0,0 0 0 0 0,0 0 0 0 0,0 1 0 0 0,0-1 0 0 0,0 1 0 0 0,0 0 0 0 0,11 10 8 0 0,-8-8 4 0 0,-1 0 1 0 0,1 1 0 0 0,-1 0-1 0 0,1 0 1 0 0,-2 0 0 0 0,2 2-13 0 0,11 24 76 0 0,-12-16-20 0 0,-5 6-27 0 0,1-12-10 0 0,0-6-2 0 0,0-1 1 0 0,-1 0 0 0 0,1 1 0 0 0,0-1 0 0 0,-1 0 0 0 0,1 1-1 0 0,-1-1 1 0 0,0 0 0 0 0,0 1 0 0 0,0-1 0 0 0,0 0 0 0 0,-1 2-18 0 0,-8 17 138 0 0,8-17-118 0 0,0 0 1 0 0,0 1 0 0 0,0-1 0 0 0,-1 0 0 0 0,0 0-1 0 0,1 0 1 0 0,-2-1 0 0 0,1 1 0 0 0,0-1-1 0 0,-1 1-20 0 0,-22 17 134 0 0,9-9-75 0 0,-20 20 123 0 0,3-12-70 0 0,7-6 4 0 0,14-3-90 0 0,12-9-19 0 0,-1-1 1 0 0,0 1-1 0 0,0-1 1 0 0,0 1-1 0 0,0-1 1 0 0,0 1-1 0 0,0-1 1 0 0,0 0 0 0 0,-2 1-8 0 0,-22 3 32 0 0,20-3-12 0 0,-2 2 27 0 0,-12 6-34 0 0,4 1-3 0 0,3-9 44 0 0,21-1 2 0 0,-5-1-55 0 0,1 0 0 0 0,-1 0 0 0 0,1 0 0 0 0,0 0-1 0 0,-1 0 1 0 0,1-1 0 0 0,-1 1 0 0 0,1-1 0 0 0,1 0-1 0 0,3-4 0 0 0,-7 4 0 0 0,0 0 0 0 0,1 0 0 0 0,-1 0 0 0 0,1 0 0 0 0,-1 1 0 0 0,1-1 0 0 0,-1 0 0 0 0,1 1 0 0 0,0-1 0 0 0,-1 1 0 0 0,1 0 0 0 0,0 0 0 0 0,-1-1 0 0 0,1 1 0 0 0,174 0 0 0 0,-170 1-1 0 0,0 0 1 0 0,-1 0 0 0 0,1 0 0 0 0,0 0 0 0 0,2 2 0 0 0,-2-1 2 0 0,-1 0 1 0 0,1-1 0 0 0,-1 0 0 0 0,1 0 0 0 0,3 0-3 0 0,-7-1 4 0 0,0 0 1 0 0,-1 0-1 0 0,1 1 1 0 0,0-1-1 0 0,0 0 1 0 0,-1 1-1 0 0,1-1 1 0 0,0 1-1 0 0,0 0 1 0 0,-1-1-1 0 0,1 1 1 0 0,0 0-1 0 0,-1 0 0 0 0,1 0 1 0 0,-1 0-1 0 0,0 0 1 0 0,1 1-1 0 0,-1-1 1 0 0,0 0-1 0 0,1 1-4 0 0,14 11 84 0 0,-1-3 2 0 0,-1 7-25 0 0,4 6 22 0 0,-13-18-51 0 0,-1 1 0 0 0,0 0 0 0 0,0 0 0 0 0,-1 0 1 0 0,0 0-1 0 0,0 1-32 0 0,0-2 23 0 0,-2 0 4 0 0,0 0 0 0 0,0-1 0 0 0,0 1 0 0 0,0 0 0 0 0,-1 0 0 0 0,0-1 0 0 0,0 1 0 0 0,-1 0 0 0 0,0 2-27 0 0,1 4 45 0 0,0 8 74 0 0,1-13-53 0 0,-1 0 0 0 0,0 0 0 0 0,-1 0 0 0 0,0 4-66 0 0,-5 6 177 0 0,-6-1 57 0 0,3 1-53 0 0,8-14-155 0 0,0 1 0 0 0,0-1 0 0 0,0 0 0 0 0,-1 0 0 0 0,1 0 0 0 0,0 0 0 0 0,-1 0 0 0 0,0 0 0 0 0,1 0 0 0 0,-1-1 0 0 0,0 1 1 0 0,-1 0-27 0 0,-7 3 112 0 0,8-4-90 0 0,-1 0 0 0 0,1 0 0 0 0,0 0 0 0 0,0 0 0 0 0,0 1 0 0 0,0-1 0 0 0,0 1 0 0 0,0 0 0 0 0,0-1-22 0 0,0 1 15 0 0,0 0 0 0 0,0-1 0 0 0,1 1 0 0 0,-1-1-1 0 0,0 0 1 0 0,-1 0 0 0 0,1 0 0 0 0,0 0 0 0 0,0 0 0 0 0,0 0 0 0 0,-1-1-1 0 0,1 1 1 0 0,0-1 0 0 0,-1 1-15 0 0,-10 2 65 0 0,-8 7 61 0 0,-5-4-45 0 0,5 4-26 0 0,-8-5-29 0 0,12 0 8 0 0,11-3-24 0 0,-1 0-1 0 0,1-1 1 0 0,-1 1-1 0 0,0-1 1 0 0,1-1-1 0 0,-1 1-9 0 0,-119-1 136 0 0,124 0-132 0 0,0-1 0 0 0,1 1 0 0 0,-1 0 0 0 0,1 0 0 0 0,-1-1-1 0 0,1 1 1 0 0,-1-1 0 0 0,1 1 0 0 0,-1-1 0 0 0,1 0 0 0 0,-1 1 0 0 0,1-1 0 0 0,0 0-4 0 0,-13-6 13 0 0,10 6-4 0 0,-1 1-1 0 0,1-1 1 0 0,0 1 0 0 0,-1-1-1 0 0,0 1 1 0 0,-1 1-9 0 0,-5-1 12 0 0,10 0-10 0 0,1 0-1 0 0,-1 0 1 0 0,1 0-1 0 0,-1 0 1 0 0,1 0 0 0 0,-1 0-1 0 0,1 0 1 0 0,-1 0-1 0 0,1 0 1 0 0,-1 0-1 0 0,1 0 1 0 0,-1 0 0 0 0,1 0-1 0 0,-1 0 1 0 0,1-1-1 0 0,-1 1 1 0 0,1 0-1 0 0,-1 0 1 0 0,1-1 0 0 0,0 1-1 0 0,-1 0 1 0 0,1 0-1 0 0,-1-1 1 0 0,1 1 0 0 0,0 0-1 0 0,-1-1 1 0 0,1 1-1 0 0,0-1 1 0 0,0 1-1 0 0,-1-1 1 0 0,1 1 0 0 0,0-1-2 0 0,-5-5 2 0 0,-8 0-2 0 0,0-4-32 0 0,10 6-122 0 0,2 0 79 0 0,2-4 8 0 0,-1 8 43 0 0,0-2-67 0 0,0 2-70 0 0,0 0-86 0 0,0-1 74 0 0,0 1-40 0 0,0 0-42 0 0,0 0-39 0 0,0 0-38 0 0,0 0-32 0 0,0 0-237 0 0,0 0-55 0 0,0 0-772 0 0,0 0-610 0 0,0 0-1156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50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6704 0 0,'5'0'68'0'0,"5"0"-111"0"0,-5 0 111 0 0,-2 0 12 0 0,-1 0 42 0 0,1 0 48 0 0,1 0 57 0 0,-4 0-57 0 0,0 0-8 0 0,11 2 115 0 0,-11-1-263 0 0,1-1 0 0 0,-1 0 0 0 0,1 1 0 0 0,-1-1 1 0 0,0 1-1 0 0,0-1 0 0 0,1 1 0 0 0,-1-1 0 0 0,0 1 0 0 0,0-1 1 0 0,0 1-1 0 0,0-1 0 0 0,1 1 0 0 0,-1-1 0 0 0,0 1 0 0 0,0 0 1 0 0,0-1-1 0 0,0 1 0 0 0,0-1 0 0 0,0 1 0 0 0,-1-1-14 0 0,2 10 186 0 0,2-2-33 0 0,1 0-20 0 0,1 3 86 0 0,12 23 473 0 0,-10-19-425 0 0,-2-2-77 0 0,-1-2-68 0 0,-2-2 31 0 0,0-1-39 0 0,-2 6 31 0 0,1 5 0 0 0,3-4-50 0 0,4 20 144 0 0,-7-20-127 0 0,-1 2 35 0 0,0 6-52 0 0,0 38 61 0 0,0-40-70 0 0,0 0 44 0 0,-3 2 21 0 0,-2-8 21 0 0,-1-1 0 0 0,0-1 1 0 0,-3 4-173 0 0,4-7 59 0 0,2-5-25 0 0,-1 1 0 0 0,0-1 0 0 0,-1-1 0 0 0,1 1 0 0 0,-1-1 0 0 0,-1 2-34 0 0,-7 6 66 0 0,5-5 35 0 0,2-3-80 0 0,0 0-88 0 0,4-3-7 0 0,-1 1-34 0 0,-1 0-159 0 0,1-1 87 0 0,1 0-35 0 0,0 0-37 0 0,0 0-40 0 0,0 1-43 0 0,0-1-45 0 0,-1 0-259 0 0,0 0-111 0 0,-3 1-716 0 0,-2-1-838 0 0,6-1 2017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00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79 143 7136 0 0,'0'0'165'0'0,"0"0"22"0"0,0 0 6 0 0,2 0-28 0 0,22-1-97 0 0,-20-1 12 0 0,-3-1 40 0 0,-1 0 24 0 0,3-1 42 0 0,10-1 428 0 0,0-6 24 0 0,-11 9-302 0 0,-1 0-94 0 0,0 0-77 0 0,-1 0-63 0 0,0 0-41 0 0,-1-2-23 0 0,1 3 25 0 0,0 0 12 0 0,0 1-67 0 0,0 0-1 0 0,0 0 1 0 0,0 0-1 0 0,0 0 0 0 0,0 0 1 0 0,0 0-1 0 0,0 0 0 0 0,0 0 1 0 0,0 0-1 0 0,0-1 1 0 0,0 1-1 0 0,0 0 0 0 0,0 0 1 0 0,0 0-1 0 0,0 0 1 0 0,0 0-1 0 0,0 0 0 0 0,0 0 1 0 0,0 0-1 0 0,0 0 1 0 0,0 0-1 0 0,0 0 0 0 0,0-1 1 0 0,0 1-1 0 0,0 0 1 0 0,0 0-1 0 0,0 0 0 0 0,0 0 1 0 0,0 0-1 0 0,0 0 0 0 0,0 0 1 0 0,0 0-1 0 0,1 0 1 0 0,-1 0-1 0 0,0 0 0 0 0,0 0 1 0 0,0 0-1 0 0,0 0 1 0 0,0 0-1 0 0,0 0 0 0 0,0 0 1 0 0,0 0-1 0 0,0 0 1 0 0,0 0-1 0 0,0 0 0 0 0,1 0 1 0 0,-1 0-1 0 0,0 0 1 0 0,0 0-1 0 0,0 0 0 0 0,0 0 1 0 0,0 0-1 0 0,0 0 0 0 0,0 0 1 0 0,0 0-1 0 0,0 0 1 0 0,1 0-8 0 0,8-2 289 0 0,-1-2-58 0 0,-1-4-11 0 0,-6 7-199 0 0,-1 0 1 0 0,1 0 0 0 0,-1 0-1 0 0,1 0 1 0 0,-1 0 0 0 0,0-1-1 0 0,1 1 1 0 0,-1 0 0 0 0,0 0-1 0 0,0-1 1 0 0,0 1 0 0 0,0 0-22 0 0,3-4 142 0 0,8-6-12 0 0,-9 6-24 0 0,1-8-84 0 0,7 0-12 0 0,-7 10 49 0 0,-6 0 16 0 0,-7-7-43 0 0,4 6 41 0 0,-4 5-58 0 0,10-1-7 0 0,-9 0 71 0 0,7 0-78 0 0,-21 0-1 0 0,22 0 0 0 0,-1 0 0 0 0,1 0 0 0 0,0 0 0 0 0,0 0 0 0 0,-1 1 0 0 0,1-1 1 0 0,0 0-1 0 0,0 1 0 0 0,-1-1 0 0 0,1 1 0 0 0,0-1 0 0 0,0 1 0 0 0,0-1 1 0 0,0 1-1 0 0,0 0 0 0 0,0 0 0 0 0,0 0 0 0 0,0-1 0 0 0,0 1 0 0 0,0 0 0 0 0,0 0 1 0 0,0 0-1 0 0,1 0 0 0 0,-1 0 0 0 0,0 1 0 0 0,1-1 0 0 0,-1 0 0 0 0,1 0 1 0 0,-1 0-1 0 0,1 0 0 0 0,0 1 0 0 0,-7 10 27 0 0,-3-2 36 0 0,2-7-19 0 0,5-1-27 0 0,0-1 0 0 0,0 1 0 0 0,0 0 0 0 0,0-1 0 0 0,0 1 0 0 0,0 1 0 0 0,0-1 0 0 0,1 0 0 0 0,-1 1 1 0 0,1-1-1 0 0,-1 1 0 0 0,1 0 0 0 0,-2 3-17 0 0,-5 15 67 0 0,0 2 42 0 0,4-15-68 0 0,4-6-37 0 0,0-1 0 0 0,0 1 0 0 0,0-1 0 0 0,1 0 1 0 0,-1 1-1 0 0,0 0 0 0 0,1-1 0 0 0,-1 1 0 0 0,1-1 0 0 0,-1 1 0 0 0,1 0 0 0 0,0-1 0 0 0,0 1 0 0 0,0 0-4 0 0,0-1 4 0 0,0 1 0 0 0,-1 0 0 0 0,1-1 0 0 0,0 1 0 0 0,-1-1 0 0 0,1 1-1 0 0,-1-1 1 0 0,1 1 0 0 0,-1-1 0 0 0,0 1 0 0 0,1-1 0 0 0,-1 0 0 0 0,0 1-4 0 0,-5 11 13 0 0,5-11-7 0 0,0 1-1 0 0,1-1 0 0 0,0 0 1 0 0,0 1-1 0 0,0-1 0 0 0,0 0 1 0 0,0 1-1 0 0,0-1 0 0 0,0 0 1 0 0,1 1-1 0 0,0 0-5 0 0,9 26 91 0 0,-5-11-11 0 0,8-2-64 0 0,-5-8-16 0 0,-5-5 0 0 0,0 0 0 0 0,0 1 0 0 0,1-1 0 0 0,-1 0 0 0 0,1-1 0 0 0,0 1 0 0 0,28 13 0 0 0,-29-15-13 0 0,1 0-65 0 0,-1 0-62 0 0,1 0-54 0 0,2-1-189 0 0,-1 0-92 0 0,1-1-74 0 0,-1 1-54 0 0,3-1-784 0 0,1 1-294 0 0,1 0-960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01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112 485 8384 0 0,'-6'0'98'0'0,"4"0"-66"0"0,1-1 1 0 0,-1 1 0 0 0,0 0-1 0 0,1 0 1 0 0,-1 0-1 0 0,0 1 1 0 0,1-1 0 0 0,-1 0-1 0 0,0 0 1 0 0,1 1-1 0 0,-1-1 1 0 0,-1 2-33 0 0,1 3 65 0 0,-1 0-38 0 0,-7 0-16 0 0,4 9-11 0 0,-7 1 43 0 0,0 1 94 0 0,2 10 184 0 0,4-6-149 0 0,1 0-35 0 0,-2 6 35 0 0,5-9-12 0 0,3 4-21 0 0,1-12-68 0 0,-1 9 82 0 0,0-1-42 0 0,0-1-9 0 0,0 2 36 0 0,-1-9-77 0 0,1 12 60 0 0,3-4 6 0 0,1-7-81 0 0,2 10 23 0 0,0-5 9 0 0,-3-10-52 0 0,1 3 33 0 0,1 1 0 0 0,0 0 0 0 0,2 2-59 0 0,-5-9 9 0 0,0 0 1 0 0,-1 0 0 0 0,1 0-1 0 0,0 0 1 0 0,0 0 0 0 0,1 0-1 0 0,-1-1 1 0 0,0 1 0 0 0,1-1-10 0 0,29 15 117 0 0,-29-14-105 0 0,3-1-14 0 0,2-1 32 0 0,6 0 37 0 0,-7 0-23 0 0,-5 0-37 0 0,0 0-1 0 0,1 0 1 0 0,-1 0 0 0 0,0 0 0 0 0,0 0 0 0 0,0 0-1 0 0,0-1 1 0 0,1 1 0 0 0,-1-1 0 0 0,1 0-7 0 0,26-15 96 0 0,-24 6-32 0 0,6 3-61 0 0,-10 7-8 0 0,0 0 1 0 0,0-1 0 0 0,0 1-1 0 0,0-1 1 0 0,0 1-1 0 0,0-1 1 0 0,0 0-1 0 0,0 1 1 0 0,0-1-1 0 0,0 0 1 0 0,-1 0-1 0 0,1 0 1 0 0,0 1 0 0 0,0-1-1 0 0,-1 0 1 0 0,1-1 4 0 0,2-13-67 0 0,-1-1-29 0 0,11 0-128 0 0,-2 3-12 0 0,-10 11 209 0 0,0 1 0 0 0,-1 0 0 0 0,1-1 0 0 0,-1 1 0 0 0,1 0-1 0 0,-1-1 1 0 0,1 1 0 0 0,-1-1 0 0 0,0 1 0 0 0,0-1 0 0 0,0 1 0 0 0,0 0 27 0 0,0-15-321 0 0,0-14-337 0 0,-1 21 487 0 0,0 0 49 0 0,-3-4-79 0 0,-4-8-248 0 0,2 4 81 0 0,2 6 157 0 0,2 1 77 0 0,-1 1 51 0 0,1-14-127 0 0,2-15-189 0 0,-1-1 24 0 0,-1 15 191 0 0,-10-20-92 0 0,7 30 138 0 0,1 0-1 0 0,-1-8 139 0 0,2-11-170 0 0,4-12-29 0 0,-1-1-34 0 0,-3 15 6 0 0,-2 8 15 0 0,-1-6-49 0 0,3-1 34 0 0,3 17 87 0 0,0-1 61 0 0,0-1 53 0 0,0 1 49 0 0,0-4 57 0 0,0 1 47 0 0,0-3 72 0 0,0-8 153 0 0,1 20-182 0 0,0 2-51 0 0,5-7 117 0 0,-2 8-66 0 0,-3 1-44 0 0,1 1 38 0 0,-1-3 129 0 0,-1-2 101 0 0,0 6-380 0 0,0 1 55 0 0,0-1 50 0 0,0 1 41 0 0,0 0 76 0 0,-1 0 36 0 0,1 1 636 0 0,0 0-481 0 0,0 2-76 0 0,1-1-180 0 0,-1 0-65 0 0,1 1-77 0 0,-1-1-61 0 0,1 1-69 0 0,0 0-76 0 0,7 15 469 0 0,0 1-41 0 0,1 10 68 0 0,-5 1-45 0 0,-4-16-100 0 0,1-3-55 0 0,1 0-28 0 0,2 1-13 0 0,0-1-8 0 0,-2-1 6 0 0,2 13 129 0 0,3 11 56 0 0,0 16 79 0 0,-7-27-168 0 0,3 9 117 0 0,2-5-72 0 0,0-1-37 0 0,1 22 164 0 0,-2-23-169 0 0,-1-8-1 0 0,0 0 0 0 0,-1 1 0 0 0,-1 2-174 0 0,0 11 312 0 0,-1-20-162 0 0,1 0 0 0 0,-1 0-1 0 0,-1 1 1 0 0,0-1 0 0 0,-2 6-150 0 0,-2 0 142 0 0,4-13-114 0 0,0 1-1 0 0,0-1 0 0 0,0 0 1 0 0,0 0-1 0 0,0 1 0 0 0,1-1 1 0 0,0 1-1 0 0,-1-1 0 0 0,1 0 1 0 0,0 1-1 0 0,1-1 0 0 0,-1 1 1 0 0,1-1-28 0 0,3 13 99 0 0,0-3 28 0 0,-3-8-56 0 0,1 1 0 0 0,-2-1 0 0 0,1 1 0 0 0,0 0 0 0 0,-1 0-71 0 0,0 1 57 0 0,-1-4-39 0 0,1-1 0 0 0,0 0-1 0 0,0 0 1 0 0,0 0 0 0 0,1 0 0 0 0,-1 1-1 0 0,0-1 1 0 0,1 0 0 0 0,-1 0-1 0 0,1 1-17 0 0,4 5 55 0 0,2 4-3 0 0,-5 2 27 0 0,-2-12-161 0 0,0 0 75 0 0,0 1 58 0 0,0 4 131 0 0,0-5-158 0 0,0 1-45 0 0,0-1-56 0 0,0 0-83 0 0,0 0-95 0 0,0 0-114 0 0,0-1 137 0 0,0 0-34 0 0,0-1-107 0 0,0 0-60 0 0,0 0-52 0 0,0 0-48 0 0,0 0-157 0 0,0 0-47 0 0,0 0-191 0 0,0 0-514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59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0 552 7224 0 0,'0'0'165'0'0,"0"0"22"0"0,0 0 7 0 0,1 0-58 0 0,1 0-5 0 0,-1 0-74 0 0,1 0 57 0 0,2 1 129 0 0,6-2 637 0 0,-5 1-558 0 0,-2-1-137 0 0,-1 0-143 0 0,0 1-42 0 0,0-1 51 0 0,0-1 48 0 0,1-1 67 0 0,2-2 146 0 0,2-1 101 0 0,-3 2-176 0 0,0 1-91 0 0,0 0-68 0 0,10-3 285 0 0,-2-1-91 0 0,-6 5-169 0 0,-1-1-34 0 0,-5 3-56 0 0,1 0-1 0 0,0 0 0 0 0,-1-1 0 0 0,1 1 0 0 0,-1 0 1 0 0,1-1-1 0 0,0 1 0 0 0,-1-1 0 0 0,1 1 1 0 0,-1 0-1 0 0,1-1 0 0 0,-1 1 0 0 0,1-1 0 0 0,-1 1 1 0 0,0-1-1 0 0,1 0 0 0 0,-1 1 0 0 0,1-1 1 0 0,-1 1-1 0 0,0-1 0 0 0,0 0 0 0 0,1 0-12 0 0,1-4 43 0 0,-1 4-33 0 0,-1 0-1 0 0,1 0 1 0 0,0 1 0 0 0,-1-1-1 0 0,1 0 1 0 0,0 0 0 0 0,0 0-1 0 0,0 1 1 0 0,0-1-1 0 0,0 0 1 0 0,0 1 0 0 0,0-1-1 0 0,0 1 1 0 0,0-1 0 0 0,0 1-1 0 0,0-1-9 0 0,10-5 127 0 0,-5-7-32 0 0,-4 10-82 0 0,0 0 1 0 0,0 0-1 0 0,0 0 1 0 0,0 1-1 0 0,1-1 1 0 0,0 1-1 0 0,0-1-13 0 0,0 0 20 0 0,0 0-1 0 0,0 0 1 0 0,0 0 0 0 0,0 0-1 0 0,2-4-19 0 0,-4 6 3 0 0,-1-1-1 0 0,1 1 0 0 0,0-1 1 0 0,-1 1-1 0 0,1-1 1 0 0,-1 1-1 0 0,1-1 0 0 0,-1 0 1 0 0,0 1-1 0 0,0-1 1 0 0,0 0-3 0 0,3-9 20 0 0,3 5 34 0 0,-6 6-48 0 0,1 0-1 0 0,-1-1 1 0 0,1 1 0 0 0,-1 0-1 0 0,1-1 1 0 0,-1 1 0 0 0,1-1-1 0 0,-1 1 1 0 0,0-1 0 0 0,1 1 0 0 0,-1-1-1 0 0,0 1 1 0 0,1-1 0 0 0,-1 1-1 0 0,0-1 1 0 0,0 1 0 0 0,0-1-1 0 0,1 1 1 0 0,-1-1 0 0 0,0 1-1 0 0,0-1 1 0 0,0 0 0 0 0,0 1-1 0 0,0-1-5 0 0,-3-5 158 0 0,0 4-113 0 0,2 0-15 0 0,-2-5 29 0 0,-5-10 79 0 0,2 7-158 0 0,5 9 0 0 0,0-1 0 0 0,-1 1 1 0 0,1-1-1 0 0,-1 1 0 0 0,0-1 1 0 0,1 1-1 0 0,-1 0 0 0 0,0 0 1 0 0,0-1-1 0 0,0 1 20 0 0,-6-2-34 0 0,-1 1 62 0 0,-2 0 91 0 0,6 2-18 0 0,-1 0 34 0 0,5 0-134 0 0,0 0-1 0 0,0 0 1 0 0,1 0 0 0 0,-1 1 0 0 0,0-1 0 0 0,1 0 0 0 0,-1 0 0 0 0,0 1 0 0 0,1-1 0 0 0,-1 1 0 0 0,0-1 0 0 0,1 0 0 0 0,-1 1 0 0 0,1-1-1 0 0,-1 1 1 0 0,1-1 0 0 0,-1 1 0 0 0,1-1 0 0 0,-1 1 0 0 0,1 0 0 0 0,-1-1 0 0 0,1 1 0 0 0,0 0 0 0 0,-1-1 0 0 0,1 1 0 0 0,0 0-1 0 0,0 0 1 0 0,-1 0-2 0 0,0 0 1 0 0,1 1-1 0 0,-1-1 1 0 0,0 0 0 0 0,0 0-1 0 0,1 0 1 0 0,-1 0 0 0 0,0 0-1 0 0,0 0 1 0 0,0 0 0 0 0,0 0-1 0 0,-1 0 1 0 0,1 0 0 0 0,0 0 0 0 0,-4 1-2 0 0,-2 2-20 0 0,3 3-35 0 0,1-2 26 0 0,-1 2-29 0 0,-4 2-118 0 0,-2 2-2 0 0,8-7 161 0 0,0 0 34 0 0,-1 9-2 0 0,1 0 37 0 0,-4-1 36 0 0,5-10-71 0 0,0-1 1 0 0,0 1-1 0 0,0-1 1 0 0,0 1-1 0 0,1-1 1 0 0,-1 1-1 0 0,1 0 1 0 0,-1-1-1 0 0,1 1 1 0 0,0 0-1 0 0,0-1 1 0 0,0 1-1 0 0,0 0 1 0 0,0 0-16 0 0,0 1 19 0 0,-1 0 1 0 0,1 0-1 0 0,0 0 1 0 0,-1 0-1 0 0,0 0 1 0 0,0 0-1 0 0,0 2-19 0 0,-8 13 24 0 0,8-15-24 0 0,1 0 0 0 0,-1 0 0 0 0,0 0 0 0 0,1 0 0 0 0,-1 0 0 0 0,1 0 0 0 0,0 0 0 0 0,0 0 0 0 0,0 0 0 0 0,1 0 0 0 0,-1 0 0 0 0,1 6 0 0 0,-1-6 2 0 0,0-1 1 0 0,0 1-1 0 0,0 0 1 0 0,0-1-1 0 0,1 1 1 0 0,-1-1-1 0 0,1 1 1 0 0,0-1 0 0 0,0 1-1 0 0,0-1 1 0 0,0 1-1 0 0,1 0-2 0 0,-1 0 4 0 0,0-1 0 0 0,0 0 1 0 0,0 1-1 0 0,0-1 0 0 0,0 1 0 0 0,-1-1 0 0 0,1 1 0 0 0,-1-1 0 0 0,0 1 0 0 0,1 0 0 0 0,-1-1 1 0 0,0 2-5 0 0,-1 6 24 0 0,0-6-16 0 0,1-1 0 0 0,0 1 0 0 0,0 0 0 0 0,0-1 0 0 0,1 1 0 0 0,-1-1 0 0 0,1 1 0 0 0,0 0 0 0 0,0 1-8 0 0,1 0 15 0 0,0 1 3 0 0,0 0 0 0 0,0 0 0 0 0,0 0 0 0 0,1 0 0 0 0,0-1 1 0 0,0 1-1 0 0,1-1 0 0 0,2 4-18 0 0,6 4 13 0 0,11 10-10 0 0,-21-21-3 0 0,-1-1 0 0 0,1 0 0 0 0,0 0 0 0 0,-1 0 0 0 0,1 0 0 0 0,0 0 0 0 0,0-1 0 0 0,0 1 0 0 0,0 0 0 0 0,0-1 0 0 0,-1 1 0 0 0,1-1 0 0 0,0 0 0 0 0,1 1 0 0 0,-1-1 0 0 0,0 0 0 0 0,0 0 0 0 0,-1 0 0 0 0,1 1 0 0 0,0-1 0 0 0,0 1 0 0 0,-1-1 1 0 0,1 1-1 0 0,0 0 0 0 0,-1-1 0 0 0,1 1 0 0 0,-1 0 0 0 0,1 0 0 0 0,-1 0 4 0 0,1 0 0 0 0,-1 0 0 0 0,1 0 0 0 0,0 0 0 0 0,-1 0 0 0 0,1-1 0 0 0,0 1 0 0 0,-1-1 0 0 0,1 1 0 0 0,0-1 0 0 0,0 0 0 0 0,0 0 0 0 0,0 0-4 0 0,3 0-47 0 0,1 0 37 0 0,17 0 141 0 0,-18-1-135 0 0,0-1-36 0 0,0 0-60 0 0,0-2-74 0 0,1 0-89 0 0,-1-1-105 0 0,-5 5 368 0 0,1-1-212 0 0,0 0-33 0 0,2-1-335 0 0,-1 0 79 0 0,0 0-45 0 0,2-1-644 0 0,3 1-504 0 0,2 2-960 0 0,-9 0 2642 0 0</inkml:trace>
  <inkml:trace contextRef="#ctx0" brushRef="#br0" timeOffset="423.47">331 268 7688 0 0,'0'0'166'0'0,"0"3"29"0"0,0 5-53 0 0,0 0-49 0 0,0 5 65 0 0,-2-2-118 0 0,-2-2-33 0 0,0 3-16 0 0,5-7 27 0 0,2 1 39 0 0,1 3 91 0 0,-2 5 85 0 0,-2-3-27 0 0,-1 1 27 0 0,1 1 60 0 0,1 0 57 0 0,2 1 54 0 0,1-4-213 0 0,1 0-26 0 0,-3-1-18 0 0,0-1 19 0 0,-2 2 55 0 0,0-7-164 0 0,0 0 1 0 0,0 0-1 0 0,1 0 1 0 0,-1-1-1 0 0,1 1 1 0 0,-1 0 0 0 0,1 0-1 0 0,0 1-57 0 0,11 16 406 0 0,-8-12-289 0 0,1 1 49 0 0,8 26 512 0 0,-9-21-429 0 0,-1-6-117 0 0,-1 1 74 0 0,-1-1-48 0 0,0 5 55 0 0,0 7 23 0 0,5-4-54 0 0,-2-6-59 0 0,-2-3-10 0 0,-1 0 13 0 0,-1 0 37 0 0,2 5 79 0 0,4 0 3 0 0,0 1-36 0 0,-4-2-27 0 0,-1 0-2 0 0,5 0-10 0 0,1 3 34 0 0,-5 0 35 0 0,-2-4-103 0 0,0-7-2 0 0,0-3-13 0 0,0 0-8 0 0,0 0-1 0 0,0 0 3 0 0,0-3 12 0 0,-1-1-59 0 0,0-12 47 0 0,2 9-36 0 0,2 0 43 0 0,0 2-118 0 0,-1 1 1 0 0,-1-1 0 0 0,1 0 0 0 0,-1 0-1 0 0,0 0 1 0 0,1-2-5 0 0,0-17 48 0 0,-3 12-40 0 0,1 3-7 0 0,0 1-1 0 0,0 0 1 0 0,1 0-1 0 0,1-8 0 0 0,9-15 0 0 0,-5 4 0 0 0,9-28-14 0 0,-5 26-57 0 0,-7 17 43 0 0,-2 8 15 0 0,0 1 0 0 0,0-1-1 0 0,0 0 1 0 0,0 0 0 0 0,1 1-1 0 0,-1-1 1 0 0,1 1-1 0 0,0-1 1 0 0,2-1 13 0 0,2-6-32 0 0,-5 8 20 0 0,1 1 1 0 0,-1-1-1 0 0,1 0 1 0 0,-1 1-1 0 0,1-1 1 0 0,0 1-1 0 0,0-1 1 0 0,1 1-1 0 0,-1 0 1 0 0,0 0-1 0 0,3-2 12 0 0,17-5-109 0 0,-3 2 66 0 0,19-8 23 0 0,-37 14 18 0 0,-1 1 0 0 0,1 0 0 0 0,0-1-1 0 0,-1 1 1 0 0,1 0 0 0 0,0 0-1 0 0,0 0 1 0 0,-1 0 0 0 0,1 0 0 0 0,0 0-1 0 0,0 0 1 0 0,-1 0 0 0 0,1 0-1 0 0,0 0 1 0 0,-1 0 0 0 0,1 0 0 0 0,0 0-1 0 0,0 0 1 0 0,-1 1 0 0 0,1-1-1 0 0,0 1 3 0 0,15 12-26 0 0,31 34-101 0 0,-45-45 124 0 0,-1 0 0 0 0,1-1 0 0 0,-1 1 0 0 0,0 0 0 0 0,0 0 0 0 0,1 0 0 0 0,-1 1 0 0 0,0-1 0 0 0,-1 0 0 0 0,1 0-1 0 0,0 0 1 0 0,-1 1 0 0 0,1-1 0 0 0,-1 1 3 0 0,3 10-21 0 0,13 23-43 0 0,-13-28 58 0 0,-1-2 5 0 0,0 0 1 0 0,0 0-1 0 0,-1 1 0 0 0,0-1 1 0 0,0 1-1 0 0,0-1 0 0 0,-1 6 1 0 0,0-8-1 0 0,1 0 0 0 0,-1 0 0 0 0,1-1 0 0 0,0 1 0 0 0,0 0 0 0 0,0 0 0 0 0,1 0 0 0 0,-1 0 0 0 0,1-1 0 0 0,1 3 1 0 0,-2-3-5 0 0,0-1 0 0 0,0 0-1 0 0,-1 0 1 0 0,1 1 0 0 0,-1-1 0 0 0,1 1 0 0 0,-1-1 0 0 0,0 0-1 0 0,0 1 1 0 0,-1 1 5 0 0,3 13-12 0 0,-2-15 9 0 0,1 0 0 0 0,0 0 0 0 0,0-1 1 0 0,0 1-1 0 0,1 0 0 0 0,-1-1 0 0 0,0 1 0 0 0,1-1 1 0 0,-1 1-1 0 0,1-1 3 0 0,8 10 34 0 0,-10-9-27 0 0,1-1 0 0 0,0 0 0 0 0,-1 0 0 0 0,1 1 0 0 0,0-1 1 0 0,-1 1-1 0 0,0-1 0 0 0,1 0 0 0 0,-1 1 0 0 0,0-1 0 0 0,0 1 0 0 0,1-1 0 0 0,-1 2-7 0 0,-1-3 2 0 0,1 1 0 0 0,0-1 0 0 0,0 1 0 0 0,0-1 0 0 0,0 1 0 0 0,0-1 0 0 0,0 1 0 0 0,0-1 0 0 0,0 1 0 0 0,0-1-1 0 0,0 1 1 0 0,1-1 0 0 0,-1 1 0 0 0,0-1 0 0 0,0 1 0 0 0,0-1 0 0 0,0 1 0 0 0,1-1 0 0 0,-1 1 0 0 0,0-1 0 0 0,1 0-1 0 0,-1 1 1 0 0,0-1 0 0 0,1 1 0 0 0,-1-1 0 0 0,0 0 0 0 0,1 0 0 0 0,-1 1 0 0 0,0-1 0 0 0,1 0 0 0 0,-1 1 0 0 0,1-1-2 0 0,6 4 2 0 0,-7-3-3 0 0,0 0 1 0 0,1-1-1 0 0,-1 1 0 0 0,0-1 0 0 0,1 1 0 0 0,-1 0 0 0 0,0-1 0 0 0,0 1 0 0 0,0 0 0 0 0,0-1 0 0 0,0 1 0 0 0,0 0 0 0 0,0-1 0 0 0,0 1 0 0 0,0 0 1 0 0,0-1 0 0 0,0 2-55 0 0,0-1-37 0 0,2-1-195 0 0,0 0 134 0 0,-1 0 32 0 0,1-1-40 0 0,0 1 77 0 0,1-1-27 0 0,-2 1 50 0 0,0-1-35 0 0,-1 0 50 0 0,0 0 1 0 0,1 1-1 0 0,-1-1 1 0 0,0 0-1 0 0,1 0 1 0 0,-1 0 0 0 0,0 1-1 0 0,0-1 1 0 0,0 0-1 0 0,0 0 1 0 0,0 0-1 0 0,0 0 1 0 0,0 0 0 0 0,0 0 45 0 0</inkml:trace>
  <inkml:trace contextRef="#ctx0" brushRef="#br0" timeOffset="802.73">1167 363 9072 0 0,'0'0'200'0'0,"0"0"33"0"0,0 0 15 0 0,-2 0-36 0 0,-2 0-180 0 0,-13 0-11 0 0,12 3 45 0 0,2 2 96 0 0,0 0 62 0 0,-7 1 267 0 0,4 7 12 0 0,-6 2 59 0 0,8-10-421 0 0,0-1-38 0 0,0 1-56 0 0,2 0-70 0 0,-3 21 151 0 0,-1-13-49 0 0,5-11-69 0 0,0-1 0 0 0,0 0 0 0 0,0 1 0 0 0,1-1 0 0 0,-1 1 0 0 0,1-1 0 0 0,-1 1 0 0 0,1-1-1 0 0,-1 1 1 0 0,1 0 0 0 0,0-1 0 0 0,0 1 0 0 0,0-1-10 0 0,-2 15 71 0 0,-4-1-22 0 0,0 2 1 0 0,4 1 24 0 0,2-14-55 0 0,-1 0 0 0 0,1 0 0 0 0,-1 0 0 0 0,0 0 0 0 0,0 0 0 0 0,0 0 0 0 0,0-1 0 0 0,-1 1 0 0 0,0 0 0 0 0,-1 2-19 0 0,-1 12 99 0 0,5 0-49 0 0,-1-10-35 0 0,0 7-45 0 0,0-12 17 0 0,0 0 0 0 0,0 0-1 0 0,0 0 1 0 0,0 0 0 0 0,0 0-1 0 0,1 0 1 0 0,-1 0 0 0 0,1 0-1 0 0,0 0 14 0 0,6 5-91 0 0,-6-8 87 0 0,-1 0 1 0 0,1 1-1 0 0,-1-1 1 0 0,0 0-1 0 0,1 1 1 0 0,-1-1-1 0 0,0 0 1 0 0,1 1-1 0 0,-1-1 1 0 0,0 1 0 0 0,1-1-1 0 0,-1 1 1 0 0,0-1-1 0 0,0 1 1 0 0,1-1-1 0 0,-1 0 1 0 0,0 1-1 0 0,0-1 1 0 0,0 1-1 0 0,0-1 1 0 0,0 1-1 0 0,0-1 1 0 0,0 1 0 0 0,0 0-1 0 0,0-1 1 0 0,0 1-1 0 0,0-1 1 0 0,0 1-1 0 0,0-1 4 0 0,2 12 47 0 0,9 6 97 0 0,12 5 124 0 0,-14-15-205 0 0,-6-6 48 0 0,1-1-50 0 0,5-1-14 0 0,-7-1-10 0 0,14 2 67 0 0,4 0-51 0 0,-17-1-49 0 0,0 0 0 0 0,-1 0 0 0 0,1 0-1 0 0,0-1 1 0 0,-1 1 0 0 0,1-1 0 0 0,-1 1 0 0 0,1-1 0 0 0,0 0-4 0 0,1-1-1 0 0,10-5 28 0 0,-3 0 69 0 0,-6-6 6 0 0,22-19 90 0 0,-19 15-86 0 0,0-7-5 0 0,7-14 49 0 0,-14 36-134 0 0,0-1-1 0 0,0 0 1 0 0,-1 0 0 0 0,1 0-1 0 0,-1 0 1 0 0,0 0 0 0 0,0 0 0 0 0,0 0-1 0 0,0 0 1 0 0,0-2-16 0 0,-1-11 62 0 0,1 13-51 0 0,-1-1 1 0 0,1 1 0 0 0,-1 0-1 0 0,1-1 1 0 0,-1 1 0 0 0,0-1 0 0 0,-1 1-1 0 0,0-1-11 0 0,-3-12 51 0 0,2 3-17 0 0,2 11-26 0 0,1-1 0 0 0,-1 1 0 0 0,1 0-1 0 0,-1 0 1 0 0,0-1 0 0 0,0 1 0 0 0,0 0 0 0 0,0 0-1 0 0,0 0 1 0 0,0 0 0 0 0,-1 0 0 0 0,1 0 0 0 0,-1 0 0 0 0,0 0-8 0 0,-9-10 58 0 0,-1-3 101 0 0,0-1 0 0 0,0-1-159 0 0,-4-2 162 0 0,8 11-93 0 0,0-2-34 0 0,1-1-58 0 0,-6-10-130 0 0,11 18 112 0 0,0 0-1 0 0,0 0 1 0 0,-1 1 0 0 0,1-1-1 0 0,-1 1 1 0 0,1 0 0 0 0,-1-1 0 0 0,0 1-1 0 0,-2-1 42 0 0,0 1-58 0 0,-2-2-159 0 0,3-3-89 0 0,2 2 170 0 0,-9-8-380 0 0,9 10-17 0 0</inkml:trace>
  <inkml:trace contextRef="#ctx0" brushRef="#br0" timeOffset="1159.08">1625 0 7112 0 0,'0'0'157'0'0,"0"0"23"0"0,0 0 13 0 0,0 3-22 0 0,0 12-223 0 0,0-2 101 0 0,0-1 85 0 0,0-1 70 0 0,0-1 52 0 0,0 0 39 0 0,0 18 783 0 0,0-15-649 0 0,0 1-68 0 0,0-6-222 0 0,0 0-35 0 0,0-1 73 0 0,1 1-1 0 0,0-1 0 0 0,1 1 0 0 0,1 5-176 0 0,0-5 182 0 0,-1 0-1 0 0,-1 0 1 0 0,0 1-1 0 0,1 7-181 0 0,-3-1 203 0 0,1-6-58 0 0,0 1-1 0 0,1-1 1 0 0,-1 0-1 0 0,2 5-144 0 0,3 4 160 0 0,1 9 86 0 0,-3 4 72 0 0,-3 6 33 0 0,0 22 123 0 0,0-34-240 0 0,0 2 61 0 0,0 1 86 0 0,0-22-304 0 0,0-1 1 0 0,1 1 0 0 0,0 0-1 0 0,0-1 1 0 0,1 1-78 0 0,5 16 214 0 0,-6-20-192 0 0,0 2 30 0 0,0 1 0 0 0,0-1 0 0 0,0 0-1 0 0,-1 1 1 0 0,1 3-52 0 0,-3 22 164 0 0,1-9-104 0 0,1-5-2 0 0,0-3 7 0 0,0-10-54 0 0,0-3-86 0 0,0 0-107 0 0,0 0-238 0 0,0 0-423 0 0,0 0-49 0 0,0 0-10 0 0</inkml:trace>
  <inkml:trace contextRef="#ctx0" brushRef="#br0" timeOffset="1498.94">1499 458 8448 0 0,'0'0'248'0'0,"0"0"-6"0"0,0 0-90 0 0,0 0-43 0 0,2 0 110 0 0,5-1-98 0 0,-2-2 68 0 0,2-1 99 0 0,2-4 199 0 0,1-1-16 0 0,-3 5-252 0 0,5 0 110 0 0,-4 4-153 0 0,0 0-39 0 0,9-1 148 0 0,20-15 511 0 0,-25 11-590 0 0,0-1 1 0 0,0 0 0 0 0,9-6-207 0 0,-8 5 174 0 0,-1 1-58 0 0,10 0-2 0 0,-15 4-86 0 0,0 0-1 0 0,0-1 0 0 0,7-3-27 0 0,13-6 74 0 0,1-1-74 0 0,0 2-74 0 0,-3 3-76 0 0,-4 5-12 0 0,8 3-4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0:58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270 537 4952 0 0,'0'0'108'0'0,"0"0"17"0"0,0 0 11 0 0,0 0-38 0 0,0 0 4 0 0,0 0 49 0 0,0 0 141 0 0,0 0 258 0 0,0 0 24 0 0,0 0-18 0 0,0 0-83 0 0,0 0-32 0 0,0 0-7 0 0,0 0 16 0 0,0 0 81 0 0,0 0 40 0 0,0 0 5 0 0,0 0-32 0 0,0 0-135 0 0,0 0-60 0 0,-3 0-11 0 0,0 1-245 0 0,-1 0 47 0 0,-6 3 428 0 0,6-1-379 0 0,0 0-99 0 0,2-2-95 0 0,0 0-38 0 0,-14 1 255 0 0,1 1-42 0 0,5 2-33 0 0,1 0 0 0 0,0 1 0 0 0,-8 6-137 0 0,8-4 38 0 0,0 1-45 0 0,-7 6 17 0 0,2 1 1 0 0,0 1 0 0 0,1 0-1 0 0,0 1 1 0 0,2 0 0 0 0,-3 7-11 0 0,8-11 0 0 0,1 0 0 0 0,0 0 0 0 0,1 0 0 0 0,1 1 0 0 0,0 1 0 0 0,-5 23 0 0 0,3-23 0 0 0,3-9 0 0 0,0-1 0 0 0,1 1 0 0 0,0 0 0 0 0,0-1 0 0 0,0 1 0 0 0,1 0 0 0 0,-1 8 0 0 0,1-7 0 0 0,0 0 0 0 0,0 0 0 0 0,1-1 0 0 0,0 1 0 0 0,0 1 0 0 0,10 23 0 0 0,-7-14 0 0 0,-3-13 0 0 0,-1-1 0 0 0,1 0 0 0 0,0 0 0 0 0,1 0 0 0 0,-1 0 0 0 0,1 0 0 0 0,0 0 0 0 0,0 0 0 0 0,0 0 0 0 0,0-1 0 0 0,1 1 0 0 0,-1-1 0 0 0,1 1 0 0 0,3 2 0 0 0,-4-4 0 0 0,0 0 0 0 0,0 1 0 0 0,0-1 0 0 0,-1 1 0 0 0,1 0 0 0 0,0 2 0 0 0,-1-2 0 0 0,0-1 0 0 0,1 0 0 0 0,-1 0 0 0 0,0 1 0 0 0,1-1 0 0 0,-1 0 0 0 0,1 0 0 0 0,0 0 0 0 0,0 0 0 0 0,-1-1 0 0 0,1 1 0 0 0,1 0 0 0 0,19 7 0 0 0,1 0 0 0 0,-16-4 0 0 0,-6-4 0 0 0,-1 0 0 0 0,1-1 0 0 0,0 1 0 0 0,0 0 0 0 0,0-1 0 0 0,0 1 0 0 0,0-1 0 0 0,0 1 0 0 0,0-1 0 0 0,0 0 0 0 0,0 1 0 0 0,0-1 0 0 0,0 0 0 0 0,0 0 0 0 0,0 1 0 0 0,0-1 0 0 0,0 0 0 0 0,1 0 0 0 0,-1 0 0 0 0,0-1 0 0 0,0 1 0 0 0,0 0 0 0 0,0 0 0 0 0,0 0 0 0 0,1-1 0 0 0,14-4-15 0 0,25-9-92 0 0,-38 12 94 0 0,1 1 0 0 0,-1-1 0 0 0,0 0 0 0 0,0 0 0 0 0,0 0 0 0 0,0-1 0 0 0,-1 1 0 0 0,1-1 0 0 0,-1 0 0 0 0,1 1 1 0 0,0-2 12 0 0,1-3-57 0 0,-1 2-17 0 0,1 0-56 0 0,-1 0-76 0 0,1 0-98 0 0,1 1-77 0 0,-1 1-87 0 0,1 0-76 0 0,-1-1-60 0 0,1 1-48 0 0,-1-1-34 0 0,4-6-1039 0 0,2-9-980 0 0</inkml:trace>
  <inkml:trace contextRef="#ctx0" brushRef="#br0" timeOffset="384.3">364 1 7512 0 0,'0'0'166'0'0,"-2"0"29"0"0,-2 0-130 0 0,4 0-60 0 0,0 0-1 0 0,-1-1 1 0 0,1 1-1 0 0,0 0 1 0 0,0 0 0 0 0,-1 0-1 0 0,1 0 1 0 0,0 0-1 0 0,0 0 1 0 0,0 0-1 0 0,-1 0 1 0 0,1 0 0 0 0,0 0-1 0 0,0 0 1 0 0,0 0-1 0 0,-1 0 1 0 0,1 0-1 0 0,0 1 1 0 0,0-1 0 0 0,-1 0-1 0 0,1 0 1 0 0,0 0-1 0 0,0 0 1 0 0,0 0-1 0 0,0 0 1 0 0,-1 1 0 0 0,1-1-1 0 0,0 0 1 0 0,0 0-1 0 0,0 0 1 0 0,0 0-1 0 0,0 1 1 0 0,-1-1 0 0 0,1 0-1 0 0,0 0 1 0 0,0 0-1 0 0,0 1 1 0 0,0-1-5 0 0,-2 29 184 0 0,-1-16-208 0 0,-3-1 68 0 0,2-4 49 0 0,1 1 64 0 0,2 1 76 0 0,5 1 89 0 0,0-3-112 0 0,2 2 88 0 0,-3 3 63 0 0,-3 15 152 0 0,0-1-60 0 0,0 0-54 0 0,0-1-50 0 0,0 14 94 0 0,0 0-82 0 0,0 1-65 0 0,0 1-46 0 0,1-27-167 0 0,0-1-1 0 0,1 0 0 0 0,1 2-82 0 0,0-1 92 0 0,0 1-1 0 0,-2-1 1 0 0,0 4-92 0 0,-1 45 252 0 0,0-1-40 0 0,0 139 388 0 0,0-112-291 0 0,0 5 101 0 0,0-46-154 0 0,0 3 41 0 0,0-39-287 0 0,0-10 49 0 0,0-3 26 0 0,0 0-14 0 0,3-3-12 0 0,8-7-62 0 0,-9 7-78 0 0,-2 3-50 0 0,0 0 46 0 0,0-1-66 0 0,0 1-81 0 0,0-1 69 0 0,0 0-37 0 0,0 0-39 0 0,0 0-38 0 0,0-1-377 0 0,1 0 89 0 0,-1 0-51 0 0,2-3-727 0 0,2-1-573 0 0,5-4-1088 0 0,-9 10 3004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4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1 279 4536 0 0,'0'0'133'0'0,"0"0"-27"0"0,0 0 14 0 0,0 0 59 0 0,0 0 170 0 0,0 0 312 0 0,0 0 31 0 0,0 0 1 0 0,0 0-10 0 0,3-2-3 0 0,8-7-87 0 0,-4 6-247 0 0,1 2 40 0 0,-3-2 113 0 0,9-7-41 0 0,-1 7-68 0 0,-8 0 2 0 0,-4 2-363 0 0,0 0 1 0 0,0 0 0 0 0,1-1-1 0 0,-1 1 1 0 0,0 0 0 0 0,1 1 0 0 0,-1-1-1 0 0,1 0 1 0 0,-1 0 0 0 0,1 1-1 0 0,-1-1 1 0 0,1 1 0 0 0,0-1-1 0 0,-1 1 1 0 0,1-1 0 0 0,0 1 0 0 0,-1 0-1 0 0,2 0-29 0 0,-3 0 14 0 0,1 0-1 0 0,0 0 0 0 0,-1 0 1 0 0,1 0-1 0 0,0 0 0 0 0,-1 0 1 0 0,1 0-1 0 0,0 0 0 0 0,-1-1 1 0 0,1 1-1 0 0,0 0 1 0 0,-1 0-1 0 0,1-1 0 0 0,0 1 1 0 0,-1 0-1 0 0,1-1 0 0 0,-1 1 1 0 0,1-1-1 0 0,-1 1 0 0 0,1-1 1 0 0,-1 1-1 0 0,1-1 0 0 0,-1 1 1 0 0,1-1-1 0 0,-1 1 1 0 0,0-1-14 0 0,1 1 10 0 0,-1-1 1 0 0,1 0-1 0 0,-1 1 1 0 0,0-1-1 0 0,1 1 1 0 0,-1-1-1 0 0,1 1 1 0 0,-1-1-1 0 0,1 1 1 0 0,0 0-1 0 0,-1-1 1 0 0,1 1 0 0 0,-1 0-1 0 0,1-1 1 0 0,0 1-1 0 0,-1 0 1 0 0,1 0-1 0 0,0-1 1 0 0,-1 1-1 0 0,1 0 1 0 0,0 0-1 0 0,-1 0 1 0 0,1 0 0 0 0,0 0-1 0 0,-1 0 1 0 0,1 0-11 0 0,0 0 6 0 0,-1 1 0 0 0,1-1 0 0 0,-1 0 0 0 0,1 0 0 0 0,-1 0 0 0 0,1 0 0 0 0,-1 0 0 0 0,1 0 0 0 0,-1 0 0 0 0,1 0 0 0 0,-1 0 0 0 0,1 0 0 0 0,-1-1 0 0 0,1 1 0 0 0,-1 0 0 0 0,1 0 0 0 0,-1 0 0 0 0,1 0 0 0 0,-1-1 0 0 0,1 1 0 0 0,-1 0 0 0 0,1-1 0 0 0,-1 1 0 0 0,0 0 0 0 0,1-1 0 0 0,-1 1 0 0 0,0 0 0 0 0,1-1 0 0 0,-1 1 0 0 0,0-1 0 0 0,1 1 0 0 0,-1-1 0 0 0,0 1 0 0 0,0-1 0 0 0,0 1 0 0 0,1-1 0 0 0,-1 1 0 0 0,0-1 0 0 0,0 1 0 0 0,0-1 0 0 0,0 1 0 0 0,0-1 0 0 0,0 1 0 0 0,0-1 0 0 0,0 1 0 0 0,0-1-6 0 0,3-4 113 0 0,7-8-90 0 0,-8 9-23 0 0,-1-2-1 0 0,-1-16 12 0 0,0 4 37 0 0,0 10-40 0 0,0 1 21 0 0,0-7 36 0 0,-3-1 10 0 0,2 13-72 0 0,0 0 0 0 0,-1 0 0 0 0,1 0 0 0 0,-1 0 0 0 0,1 0 0 0 0,-1 0 0 0 0,-1-1-3 0 0,-10-13 0 0 0,8 1 0 0 0,-9-1 0 0 0,-1 0 0 0 0,2 6 0 0 0,12 10-1 0 0,0 0 1 0 0,0 3 1 0 0,-15 7-13 0 0,13-8 2 0 0,0 1 1 0 0,1 0 0 0 0,-1 0-1 0 0,1 0 1 0 0,0 0 0 0 0,0 1-1 0 0,0-1 1 0 0,0 1 0 0 0,0-1-1 0 0,-1 4 10 0 0,0-1-20 0 0,-2 5 10 0 0,5-9 10 0 0,-1 0 0 0 0,-1 1 0 0 0,1-1 0 0 0,0 0 0 0 0,-1 0 0 0 0,1 0 0 0 0,-1 0 0 0 0,1 0 0 0 0,-1 0 0 0 0,0 0 0 0 0,0 1 0 0 0,0-1 0 0 0,1 0 0 0 0,-1 1 0 0 0,1-1 0 0 0,0 1 0 0 0,0 0 0 0 0,0 0 0 0 0,0-1 0 0 0,0 1 0 0 0,0 0 0 0 0,1 0 0 0 0,0 0 0 0 0,-1 0 0 0 0,1 0 0 0 0,0 0 0 0 0,0-1 0 0 0,0 1 0 0 0,1 1 0 0 0,-1 4 0 0 0,0 63 23 0 0,0-35 39 0 0,0 2 45 0 0,3-19-66 0 0,3 2 35 0 0,14 21 173 0 0,-15-32-167 0 0,22 21 134 0 0,-24-24-173 0 0,-3-7-38 0 0,0 1-1 0 0,0-1 1 0 0,0 1-1 0 0,0-1 1 0 0,0 1 0 0 0,0-1-1 0 0,1 0 1 0 0,-1 1-1 0 0,0-1 1 0 0,0 1-1 0 0,1-1 1 0 0,-1 0-1 0 0,0 1 1 0 0,1-1 0 0 0,-1 0-1 0 0,0 1 1 0 0,1-1-1 0 0,-1 0 1 0 0,0 1-1 0 0,1-1 1 0 0,-1 0 0 0 0,1 0-1 0 0,-1 0 1 0 0,1 1-1 0 0,-1-1 1 0 0,1 0-1 0 0,-1 0 1 0 0,0 0 0 0 0,1 0-1 0 0,-1 0 1 0 0,1 0-1 0 0,-1 0 1 0 0,1 0-1 0 0,-1 0 1 0 0,1 0 0 0 0,-1 0-5 0 0,6 3 86 0 0,-1 2-72 0 0,-3-2-12 0 0,1 0 0 0 0,0 0-1 0 0,0-1 1 0 0,0 1 0 0 0,3 1-2 0 0,-4-3 5 0 0,-1 0-1 0 0,1 0 0 0 0,-1-1 1 0 0,1 1-1 0 0,-1-1 0 0 0,1 1 1 0 0,-1-1-1 0 0,1 0 0 0 0,0 0 1 0 0,-1 1-1 0 0,1-1-4 0 0,6 1 12 0 0,8-1-13 0 0,-3-4 74 0 0,29-12-18 0 0,-36 13-150 0 0,12-6 34 0 0,-14 7 10 0 0,0-1-41 0 0,0 1-70 0 0,0-1-79 0 0,0 0-95 0 0,-1-1-112 0 0,-1 3 129 0 0,0-1-47 0 0,-1 1-44 0 0,1-1-36 0 0,-1 0-133 0 0,1 0-37 0 0,1 0-160 0 0,0-1-431 0 0,-3 3 1076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05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31 6880 0 0,'0'0'157'0'0,"0"0"23"0"0,0 0 11 0 0,-3 0-31 0 0,-10-2-128 0 0,-7-9 2 0 0,15 8 74 0 0,5 3-34 0 0,-4 1 208 0 0,-1-4 262 0 0,5 3-535 0 0,-11-10 481 0 0,10 10-470 0 0,1 0 0 0 0,-1 0 0 0 0,1-1 0 0 0,-1 1 0 0 0,1 0 0 0 0,0-1 1 0 0,-1 1-1 0 0,1 0 0 0 0,-1 0 0 0 0,1 0 0 0 0,-1 0 0 0 0,1-1 0 0 0,-1 1 1 0 0,1 0-1 0 0,-1 0 0 0 0,1 0 0 0 0,-1 0 0 0 0,1 0 0 0 0,-1 0 1 0 0,1 0-1 0 0,-1 1 0 0 0,1-1 0 0 0,-1 0 0 0 0,1 0 0 0 0,-1 0 0 0 0,1 0 1 0 0,-1 1-1 0 0,1-1 0 0 0,-1 0 0 0 0,1 0-20 0 0,-5 7 278 0 0,5-7-263 0 0,0 1 0 0 0,0-1 0 0 0,-1 1 0 0 0,1-1 0 0 0,0 1 0 0 0,-1-1 0 0 0,1 0 0 0 0,0 1 0 0 0,-1-1 0 0 0,1 0 0 0 0,0 1 0 0 0,-1-1 0 0 0,1 0 0 0 0,-1 1 0 0 0,1-1 0 0 0,0 0 0 0 0,-1 0 0 0 0,1 0 0 0 0,-1 1 0 0 0,1-1 0 0 0,-1 0 0 0 0,1 0-1 0 0,-1 0 1 0 0,1 0 0 0 0,-1 0 0 0 0,1 0 0 0 0,-1 0 0 0 0,1 0 0 0 0,-1 0 0 0 0,1 0 0 0 0,-1 0 0 0 0,0 0-15 0 0,-1 0 59 0 0,-1-1 31 0 0,0 1-1 0 0,0 0 1 0 0,1 1 0 0 0,-1-1 0 0 0,0 0 0 0 0,1 1 0 0 0,-1 0-1 0 0,0-1 1 0 0,0 2-90 0 0,-6 3 217 0 0,-2 4-59 0 0,-2 2 4 0 0,0-6-54 0 0,8 5-20 0 0,-6-4-6 0 0,6 7-5 0 0,-21 18 6 0 0,18-12-5 0 0,3-3-40 0 0,2-6-21 0 0,-18 58 68 0 0,14-48-50 0 0,2-8-30 0 0,1-1 0 0 0,1 0 0 0 0,0 1-1 0 0,0-1 1 0 0,1 1 0 0 0,0 7-5 0 0,1 7 37 0 0,0-15-34 0 0,1 0 1 0 0,0-1-1 0 0,1 1 0 0 0,0 0 1 0 0,2 4-4 0 0,7 19 0 0 0,-7-14 0 0 0,-1-10 0 0 0,0 1 0 0 0,1 0 0 0 0,0-1 0 0 0,3 7 0 0 0,7 25 0 0 0,-12-37 4 0 0,0 0 0 0 0,0 0 1 0 0,1 0-1 0 0,-1 0 1 0 0,1 0-1 0 0,1 0 1 0 0,-1 0-1 0 0,1-1 1 0 0,-1 1-1 0 0,1-1 0 0 0,4 4-4 0 0,-4-3 5 0 0,34 58 86 0 0,-11-32-59 0 0,-23-27-26 0 0,0 0 9 0 0,0 0-1 0 0,0 1 1 0 0,0-2 0 0 0,1 1-1 0 0,-1 0 1 0 0,1-1 0 0 0,0 1-1 0 0,0-1 1 0 0,0 0 0 0 0,1-1 0 0 0,2 3-15 0 0,64 26 179 0 0,-29-13-58 0 0,-13-4 15 0 0,-22-11-84 0 0,0 0 0 0 0,0-1 0 0 0,1 1 0 0 0,-1-1 1 0 0,0-1-1 0 0,1 0 0 0 0,2 1-52 0 0,0-2 88 0 0,0 1 0 0 0,1-2 1 0 0,-1 1-1 0 0,0-1 0 0 0,7-2-88 0 0,28-8 246 0 0,-26 9-145 0 0,16-5 117 0 0,-10-2-35 0 0,-10 1-47 0 0,-4 4 9 0 0,-1-1 0 0 0,0-1 0 0 0,7-5-145 0 0,-4 1 124 0 0,22-17 481 0 0,1-2-605 0 0,-15 8 157 0 0,-3 0-45 0 0,-15 18-88 0 0,22-31 186 0 0,-4 1-60 0 0,-15 23-97 0 0,-1 0-1 0 0,0 0 1 0 0,-1-1 0 0 0,0 0-1 0 0,2-9-52 0 0,0-12 121 0 0,-3 17-66 0 0,0 9-29 0 0,-2 0 1 0 0,1 0-1 0 0,-1-1 0 0 0,0 1 1 0 0,0-1-1 0 0,0 1 0 0 0,-1-1 1 0 0,0 1-1 0 0,-1-1 0 0 0,0 1 0 0 0,0-3-26 0 0,-9-23 112 0 0,0 3-23 0 0,6 22-83 0 0,0 0 0 0 0,0 1-1 0 0,-1-1 1 0 0,0 0-6 0 0,-17-28 0 0 0,20 29 0 0 0,-1 1 0 0 0,0 0 0 0 0,0 0 0 0 0,0 1 0 0 0,0-1 0 0 0,-1 1 0 0 0,0-1 0 0 0,0 1 0 0 0,0 1 0 0 0,0-1 0 0 0,-5-3 0 0 0,-12-5 0 0 0,12 8 0 0 0,1-1 0 0 0,0 0 0 0 0,0 0 0 0 0,0-1 0 0 0,1 0 0 0 0,-1-1 0 0 0,1 1 0 0 0,0 0 0 0 0,-1 0 0 0 0,0 0 0 0 0,0 1 0 0 0,0 0 0 0 0,-1 1 0 0 0,-12-8 0 0 0,7 3 0 0 0,9 6 6 0 0,0 0 0 0 0,0 0 0 0 0,0 1 0 0 0,0-1 0 0 0,0 1 0 0 0,0 0 0 0 0,0 1 0 0 0,-1-1 0 0 0,-2 1-6 0 0,-69-26 10 0 0,46 22-10 0 0,-1-5 0 0 0,1 4 0 0 0,14 2 0 0 0,10 2 0 0 0,1 0 0 0 0,-1 0 0 0 0,0 1 0 0 0,0 0 0 0 0,-3 0 0 0 0,9 1 1 0 0,-1 0-1 0 0,0 0 1 0 0,0 0-1 0 0,0 0 0 0 0,1-1 1 0 0,-1 1-1 0 0,0-1 0 0 0,0 1 1 0 0,1-1-1 0 0,-1 0 0 0 0,0 1 1 0 0,1-1-1 0 0,-1 0 1 0 0,0-1-1 0 0,-11-4-16 0 0,0 4-32 0 0,9 2 45 0 0,-1 0-38 0 0,0 0-48 0 0,-1 0-56 0 0,-1 0-65 0 0,1 0-74 0 0,-1 0-84 0 0,-1 0-91 0 0,-2 0-146 0 0,7 0-60 0 0,3 0-7 0 0</inkml:trace>
  <inkml:trace contextRef="#ctx0" brushRef="#br0" timeOffset="489.65">365 426 7256 0 0,'0'0'165'0'0,"0"0"22"0"0,0 0 7 0 0,0 0-51 0 0,0 0 16 0 0,0 0 80 0 0,0 0 228 0 0,0 0 416 0 0,0 0 40 0 0,0 0-378 0 0,0 0-216 0 0,0 0-44 0 0,0 0 82 0 0,0 0 193 0 0,0 0-16 0 0,0 0-13 0 0,0 0-30 0 0,0 0-11 0 0,0 0-2 0 0,0 0-42 0 0,0 0-318 0 0,0 0 18 0 0,0 0 51 0 0,0 0-18 0 0,0 0-16 0 0,0 0-48 0 0,0 0-19 0 0,0 0-7 0 0,0 0-50 0 0,0 0-58 0 0,0 0-56 0 0,0 0-116 0 0,0 0-204 0 0,0 0-19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02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221 111 4448 0 0,'0'0'132'0'0,"0"0"-32"0"0,0 0 5 0 0,0 0 49 0 0,0 0 143 0 0,0 0 260 0 0,0 0 19 0 0,0 0-21 0 0,0 0-117 0 0,-3 0-48 0 0,-7 0-8 0 0,7 0-3 0 0,3 0 5 0 0,0 0 7 0 0,0 0 1 0 0,0 0-8 0 0,0 0-35 0 0,-2 0-18 0 0,0 0-236 0 0,-2 0-69 0 0,3 0 7 0 0,0 0 33 0 0,0 0 29 0 0,0 0 43 0 0,-1 0 49 0 0,1 0 58 0 0,1 3-28 0 0,-2 3-82 0 0,-5 9 278 0 0,4-11-348 0 0,1-1-60 0 0,-3 11 195 0 0,-1-10-70 0 0,5-4-122 0 0,1 0 1 0 0,-1 1-1 0 0,1-1 1 0 0,-1 0-1 0 0,1 1 1 0 0,0-1-1 0 0,-1 0 0 0 0,1 1 1 0 0,-1-1-1 0 0,1 0 1 0 0,0 1-1 0 0,0-1 1 0 0,-1 0-1 0 0,1 1 0 0 0,0-1 1 0 0,0 1-1 0 0,-1-1 1 0 0,1 1-1 0 0,0-1 1 0 0,0 1-1 0 0,0-1 0 0 0,0 1 1 0 0,0-1-1 0 0,-1 1 1 0 0,1-1-1 0 0,0 1 0 0 0,0-1 1 0 0,0 1-1 0 0,1-1 1 0 0,-1 1-1 0 0,0-1 1 0 0,0 1-9 0 0,-2 12 165 0 0,-5 2 19 0 0,-2 7 67 0 0,5-12-173 0 0,-2 10 55 0 0,0-5 13 0 0,1-5-49 0 0,1 1 1 0 0,0 0-1 0 0,-1 3-97 0 0,-11 62 284 0 0,2-9-81 0 0,10-51-148 0 0,2-9-30 0 0,0-1 0 0 0,0 1 1 0 0,1-1-1 0 0,0 1 0 0 0,1-1 0 0 0,-1 5-25 0 0,2 6 38 0 0,-1-8-10 0 0,1 0 0 0 0,-2 0 0 0 0,1 0 0 0 0,-1 0 0 0 0,-1 5-28 0 0,-3 2 44 0 0,3-9-21 0 0,0-1 1 0 0,1 1-1 0 0,-1 0 1 0 0,2-1-1 0 0,-1 1 1 0 0,1 0-24 0 0,0 93 385 0 0,0-58-259 0 0,-1-40-119 0 0,1-1 1 0 0,0 1-1 0 0,0 0 1 0 0,0-1-1 0 0,-1 1 1 0 0,1 0-1 0 0,-1-1 1 0 0,1 1 0 0 0,-1-1-1 0 0,0 1 1 0 0,0-1-1 0 0,0 1 1 0 0,1-1-1 0 0,-1 1 1 0 0,-1-1-1 0 0,1 0 1 0 0,0 0 0 0 0,-1 1-8 0 0,-1 5 97 0 0,3 2-71 0 0,1-7-5 0 0,-1-1-19 0 0,0-1 0 0 0,0 1 0 0 0,0-1 0 0 0,0 1 0 0 0,0 0 1 0 0,0-1-1 0 0,0 1 0 0 0,0-1 0 0 0,0 1 0 0 0,0-1 0 0 0,0 1 1 0 0,0-1-1 0 0,0 1 0 0 0,0-1 0 0 0,-1 1 0 0 0,1-1 0 0 0,0 1 1 0 0,0-1-1 0 0,0 1 0 0 0,-1-1 0 0 0,1 0 0 0 0,0 1 0 0 0,-1-1 1 0 0,1 1-1 0 0,0-1 0 0 0,-1 0 0 0 0,1 1 0 0 0,-1-1 1 0 0,1 0-1 0 0,-1 1 0 0 0,1-1 0 0 0,-1 0-2 0 0,-8 1 66 0 0,9 2-12 0 0,0 7-65 0 0,0-7-106 0 0,-6-3 64 0 0,2-2-56 0 0,1 0-48 0 0,2-1-40 0 0,-1-3-183 0 0,2-5-272 0 0,0 3 263 0 0,0-7-343 0 0</inkml:trace>
  <inkml:trace contextRef="#ctx0" brushRef="#br0" timeOffset="625.67">174 0 8088 0 0,'0'0'182'0'0,"0"0"29"0"0,0 0 12 0 0,2 0-37 0 0,4 1-149 0 0,-2 2 41 0 0,-1 1 57 0 0,-2 2 74 0 0,-1-4 234 0 0,0-2 6 0 0,2 0-10 0 0,0 0-408 0 0,0 1 41 0 0,1-1 171 0 0,0 1 87 0 0,4 3 546 0 0,-5-3-643 0 0,0 0-43 0 0,-1 1-60 0 0,1-1-79 0 0,-1 0-96 0 0,0 0-114 0 0,2 2 431 0 0,-3-3-7 0 0,0 0-28 0 0,0 3-11 0 0,0 7-2 0 0,0-7-6 0 0,0-3-23 0 0,0 0-16 0 0,3 2-3 0 0,7 9-8 0 0,-7-8-35 0 0,-3-3-18 0 0,0 5-5 0 0,1-1-40 0 0,-1-4-65 0 0,0 1 0 0 0,1-1-1 0 0,-1 1 1 0 0,0-1-1 0 0,0 0 1 0 0,0 1 0 0 0,1-1-1 0 0,-1 0 1 0 0,0 1-1 0 0,1-1 1 0 0,-1 0 0 0 0,0 1-1 0 0,1-1 1 0 0,-1 0-1 0 0,1 0 1 0 0,-1 1 0 0 0,0-1-1 0 0,1 0 1 0 0,-1 0-1 0 0,1 0 1 0 0,-1 0 0 0 0,0 0-1 0 0,1 1 1 0 0,-1-1-1 0 0,1 0 1 0 0,-1 0 0 0 0,1 0-1 0 0,-1 0 1 0 0,1 0-1 0 0,-1 0 1 0 0,0-1 0 0 0,1 1-5 0 0,-1 0 1 0 0,0 0 1 0 0,0 0 0 0 0,0 0 0 0 0,0 0 0 0 0,0 0-1 0 0,1 0 1 0 0,-1 0 0 0 0,0 0 0 0 0,0 0 0 0 0,0 0 0 0 0,0 0-1 0 0,0 0 1 0 0,0 0 0 0 0,0 0 0 0 0,0 0 0 0 0,0 0 0 0 0,0 0-1 0 0,1 0 1 0 0,-1 0 0 0 0,0 0 0 0 0,0 0 0 0 0,0 0-1 0 0,0 0 1 0 0,0 0 0 0 0,0 1 0 0 0,0-1 0 0 0,0 0 0 0 0,0 0-1 0 0,0 0 1 0 0,0 0 0 0 0,0 0 0 0 0,0 0 0 0 0,1 0 0 0 0,-1 0-1 0 0,0 0 1 0 0,0 0 0 0 0,0 0 0 0 0,0 0 0 0 0,0 0 0 0 0,0 1-1 0 0,0-1 1 0 0,0 0 0 0 0,0 0 0 0 0,0 0 0 0 0,0 0-1 0 0,0 0 1 0 0,0 0 0 0 0,0 0 0 0 0,0 0 0 0 0,0 0 0 0 0,0 0-1 0 0,0 1 1 0 0,0-1 0 0 0,0 0 0 0 0,0 0 0 0 0,0 0 0 0 0,0 0-2 0 0,0 11 104 0 0,0-9-6 0 0,0 1-22 0 0,0-1-102 0 0,0 1 65 0 0,0 13 255 0 0,0-11-231 0 0,0-5-62 0 0,0 0 1 0 0,0 0-1 0 0,-1 0 1 0 0,1 0-1 0 0,0 1 1 0 0,0-1-1 0 0,0 0 1 0 0,0 0-1 0 0,0 0 1 0 0,0 0-1 0 0,0 0 1 0 0,0 0 0 0 0,0 0-1 0 0,0 0 1 0 0,0 0-1 0 0,0 0 1 0 0,0 1-1 0 0,0-1 1 0 0,1 0-1 0 0,-1 0 1 0 0,0 0-1 0 0,0 0 1 0 0,0 0 0 0 0,0 0-1 0 0,0 0 1 0 0,0 0-1 0 0,0 0 1 0 0,0 0-1 0 0,0 0 1 0 0,0 0-1 0 0,0 1 1 0 0,0-1-1 0 0,0 0 1 0 0,0 0 0 0 0,0 0-1 0 0,0 0 1 0 0,1 0-1 0 0,-1 0 1 0 0,0 0-1 0 0,0 0 1 0 0,0 0-1 0 0,0 0 1 0 0,0 0-1 0 0,0 0 1 0 0,0 0 0 0 0,0 0-1 0 0,0 0 1 0 0,0 0-1 0 0,1 0 1 0 0,-1 0-1 0 0,0 0 1 0 0,0 0-1 0 0,0 0 1 0 0,0 0-1 0 0,0 0 1 0 0,0 0 0 0 0,0 0-2 0 0,11 0 86 0 0,-9 0-4 0 0,-2 0-2 0 0,0 0-1 0 0,0 0 7 0 0,0 0 22 0 0,0 0 10 0 0,0 0 2 0 0,0 0 4 0 0,0 0 18 0 0,0 0 8 0 0,0 0 2 0 0,0 0-9 0 0,0 0-38 0 0,0 0-10 0 0,0 0-6 0 0,0 0-3 0 0,0 0-12 0 0,0 0-2 0 0,0 2 0 0 0,0-1-68 0 0,0 0 0 0 0,0-1 0 0 0,0 1 0 0 0,0 0 0 0 0,0-1 0 0 0,1 1 0 0 0,-1 0 0 0 0,0-1 0 0 0,0 1 0 0 0,0 0 0 0 0,1-1 0 0 0,-1 1 0 0 0,0 0 0 0 0,1-1 0 0 0,-1 1-4 0 0,13 4 12 0 0,-12-4-12 0 0,0-1 0 0 0,0 1 0 0 0,0 0 0 0 0,0-1 0 0 0,0 1 0 0 0,-1 0 0 0 0,1 0 0 0 0,0 0 0 0 0,-1 0 0 0 0,1 0 0 0 0,0 0 0 0 0,-1 0 0 0 0,1 0 0 0 0,-1 0 0 0 0,1 0 0 0 0,-1 0 0 0 0,7 10 0 0 0,3-5 0 0 0,-5 7 0 0 0,-3-10 0 0 0,1 1 0 0 0,-1-1 0 0 0,1 0 0 0 0,-1 0 0 0 0,1 0 0 0 0,0-1 0 0 0,1 1 0 0 0,0 2 0 0 0,1-1 0 0 0,-1 0 0 0 0,0 1 0 0 0,2 3 0 0 0,4 9 28 0 0,0 1-1 0 0,5 16-27 0 0,-7-17 21 0 0,0 0 0 0 0,1 0 0 0 0,1 0 0 0 0,2 1-21 0 0,61 77 107 0 0,-55-65-79 0 0,1 3 45 0 0,7-2-4 0 0,-5-2-5 0 0,-7-16-28 0 0,-10-10-25 0 0,0 1 1 0 0,-1-1 0 0 0,1 1-1 0 0,-1-1 1 0 0,0 1-1 0 0,0 0 1 0 0,0 1-1 0 0,1 2-11 0 0,-1 0 22 0 0,0-1-1 0 0,1 0 0 0 0,0 0 1 0 0,0 0-1 0 0,0 0 0 0 0,6 4-21 0 0,-9-8 13 0 0,1 0-1 0 0,-1 1 0 0 0,1-1 0 0 0,-1 0 0 0 0,0 0 1 0 0,0 1-1 0 0,0-1 0 0 0,0 1 0 0 0,0-1 0 0 0,0 0 1 0 0,-1 1-1 0 0,1 0-12 0 0,4 14 136 0 0,-5-16-122 0 0,1 0 0 0 0,0 0 0 0 0,-1 0 0 0 0,1 0 0 0 0,0 0 0 0 0,-1 0 1 0 0,1 0-1 0 0,0 0 0 0 0,0-1 0 0 0,0 1 0 0 0,0 0 0 0 0,0-1 0 0 0,0 1 0 0 0,0 0-14 0 0,4 1 59 0 0,-4-1-44 0 0,-1-1-1 0 0,1 0 1 0 0,0 0 0 0 0,-1 1-1 0 0,1-1 1 0 0,-1 0-1 0 0,1 1 1 0 0,0-1-1 0 0,-1 1 1 0 0,1-1-1 0 0,-1 1 1 0 0,1-1-1 0 0,-1 1 1 0 0,1-1-1 0 0,-1 1 1 0 0,0-1-1 0 0,1 1 1 0 0,-1-1-1 0 0,0 1 1 0 0,1 0-1 0 0,-1-1 1 0 0,0 1-15 0 0,3 4 48 0 0,2 4 19 0 0,-4-8-57 0 0,0 1 1 0 0,-1-1-1 0 0,1 1 1 0 0,0-1-1 0 0,0 1 0 0 0,-1-1 1 0 0,1 1-1 0 0,-1 0 1 0 0,1-1-1 0 0,-1 1 0 0 0,1 1-10 0 0,-1 0 64 0 0,5 2-6 0 0,-1 0-49 0 0,0-2-1 0 0,-2 0 45 0 0,-4-1 11 0 0,-9 9 0 0 0,9-9 0 0 0,2-2 0 0 0,0 0-36 0 0,-5 0-150 0 0,0 0 40 0 0,-14 0-118 0 0,16 0 96 0 0,3 0-18 0 0,0 0-71 0 0,0-2-189 0 0,0-3 126 0 0,-4 0-221 0 0,2 4 235 0 0,0 0 30 0 0,1 0-52 0 0,-1 0-64 0 0,0-1-74 0 0,1 1 17 0 0,0 0-57 0 0,1-1-52 0 0,-1 1-46 0 0,0-2-647 0 0,0 0-104 0 0,-4 1-886 0 0,-3 2-1220 0 0</inkml:trace>
  <inkml:trace contextRef="#ctx0" brushRef="#br0" timeOffset="1029.65">253 474 5640 0 0,'0'0'124'0'0,"0"0"17"0"0,0 0 12 0 0,0 0-42 0 0,0 0 0 0 0,0 0 47 0 0,0 2 142 0 0,0-1-273 0 0,-1-1 0 0 0,1 1 1 0 0,0-1-1 0 0,0 1 0 0 0,0-1 0 0 0,1 1 0 0 0,-1-1 0 0 0,0 1 0 0 0,0-1 0 0 0,0 1 0 0 0,0-1 0 0 0,0 1 0 0 0,1-1 0 0 0,-1 1 0 0 0,0-1 0 0 0,0 0 0 0 0,1 1 0 0 0,-1-1 0 0 0,0 1 0 0 0,0-1 0 0 0,1 0 0 0 0,-1 1 0 0 0,1-1 0 0 0,-1 0 0 0 0,0 1 0 0 0,1-1 0 0 0,-1 0 0 0 0,1 0 0 0 0,-1 1 0 0 0,1-1 0 0 0,-1 0 0 0 0,0 0 0 0 0,1 0 0 0 0,-1 0 0 0 0,1 1 0 0 0,-1-1 0 0 0,1 0 0 0 0,-1 0 0 0 0,1 0 0 0 0,-1 0 0 0 0,1 0 0 0 0,0 0-27 0 0,1 0 572 0 0,-2 0-43 0 0,0 0-17 0 0,0 0-6 0 0,0 0-14 0 0,0 0-51 0 0,0 0-22 0 0,3 0-3 0 0,13 0 195 0 0,1 0-107 0 0,1 0-97 0 0,0 0-89 0 0,0 0-78 0 0,-1 0-69 0 0,0 0-60 0 0,-1 0-51 0 0,-3-2 45 0 0,0-4 6 0 0,0-1 9 0 0,0 6 2 0 0,2-1 13 0 0,8-4 163 0 0,-1 0 2 0 0,-8 4-137 0 0,-3 2-14 0 0,-2-1-43 0 0,8 0 2 0 0,-7-1-101 0 0,-1 0 0 0 0,1-1 0 0 0,3-1-7 0 0,5 1-1 0 0,-17 3 2 0 0,1 1 0 0 0,-1-2 0 0 0,1 1 1 0 0,-1 0-1 0 0,1 0 0 0 0,-1 0 0 0 0,0-1 0 0 0,1 1 0 0 0,-1-1 0 0 0,1 1-1 0 0,6-5 22 0 0,-7 4-15 0 0,1 0 1 0 0,-1 0-1 0 0,1 0 0 0 0,-1 0 1 0 0,1 1-1 0 0,-1-1 1 0 0,1 0-1 0 0,-1 1 1 0 0,1-1-1 0 0,0 1 0 0 0,-1 0 1 0 0,1 0-1 0 0,0 0 1 0 0,0-1-8 0 0,-1 1-173 0 0,1 0 58 0 0,0 0 50 0 0,-1 0 45 0 0,2 0 70 0 0,0 0 77 0 0,6 0 466 0 0,-7 0-500 0 0,0 0-34 0 0,0 0-45 0 0,0 0-58 0 0,0 0-69 0 0,0 0-79 0 0,-1 0-56 0 0,1 0-79 0 0,0 0-88 0 0,0 0-96 0 0,0 0-103 0 0,-1 0-110 0 0,1 0-119 0 0,0 0-127 0 0,-2 0-973 0 0,0 0-1108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14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9072 0 0,'0'0'200'0'0,"0"0"33"0"0,0 0 15 0 0,2-2-36 0 0,9-9-144 0 0,-9 8 55 0 0,1 3 7 0 0,-1 1-95 0 0,4-1 12 0 0,-1-1 79 0 0,-5 1-172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15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0 6056 0 0,'0'0'176'0'0,"-3"0"-4"0"0,-7 0-63 0 0,7 0 10 0 0,3 0 135 0 0,0 0 222 0 0,0 0 18 0 0,0 0 3 0 0,-3 0 6 0 0,-23 0 505 0 0,23 0-527 0 0,3 3-94 0 0,0 7-41 0 0,0-7-8 0 0,0 0-21 0 0,1 3-206 0 0,-2 22 453 0 0,-1-18-392 0 0,-1-4-114 0 0,-4 9 77 0 0,6-13-125 0 0,1-1 0 0 0,-1 0 1 0 0,1 1-1 0 0,0-1 0 0 0,0 1 1 0 0,-1-1-1 0 0,1 1 0 0 0,0-1 1 0 0,0 1-1 0 0,1-1 0 0 0,-1 1 1 0 0,0-1-1 0 0,0 1 0 0 0,1-1 1 0 0,-1 1-11 0 0,6 10 104 0 0,-5-10-88 0 0,0-1 1 0 0,0 1-1 0 0,0-1 1 0 0,-1 1-1 0 0,1-1 1 0 0,0 1-1 0 0,-1 0 1 0 0,0-1-1 0 0,1 1 0 0 0,-1 0 1 0 0,0-1-1 0 0,0 1 1 0 0,0 0-1 0 0,0 0-16 0 0,3 22 126 0 0,9 15 126 0 0,2 8 6 0 0,-13-37-207 0 0,0-1 0 0 0,0 1-1 0 0,-2 8-50 0 0,0-8 46 0 0,1 0 0 0 0,1 0 0 0 0,-1 0 0 0 0,2 0 0 0 0,0 1-46 0 0,-2-7 13 0 0,4 8 44 0 0,-1 1-1 0 0,-1 0 1 0 0,0 0 0 0 0,0 8-57 0 0,-2 93 419 0 0,0-38-194 0 0,0-74-221 0 0,0-1 0 0 0,-1 1 0 0 0,1 0 0 0 0,0 0 1 0 0,-1 0-1 0 0,1 0 0 0 0,-1 0 0 0 0,1 0 0 0 0,-1 0 1 0 0,0-1-1 0 0,0 1 0 0 0,0 0 0 0 0,-1 1-4 0 0,1-2 4 0 0,0 1 0 0 0,1-1 0 0 0,-1 0 0 0 0,0 1 0 0 0,1-1 0 0 0,-1 1-1 0 0,0 0 1 0 0,1-1 0 0 0,0 1 0 0 0,-1-1 0 0 0,1 1 0 0 0,0 0 0 0 0,0 1-4 0 0,0 25 77 0 0,-3-22-23 0 0,-7 7 12 0 0,7 0 12 0 0,3-10-30 0 0,0-3-135 0 0,0 0-60 0 0,0 0-11 0 0,0 0 51 0 0,0 0 3 0 0,0 0-43 0 0,0 0-130 0 0,0 0-243 0 0,0 0 302 0 0,0 0-1 0 0,-1 0-44 0 0,-1 0-100 0 0,1 0-118 0 0,-2 0-104 0 0,2 0 88 0 0,-1 0-38 0 0,-1 0-621 0 0,1 0-481 0 0,1 0-918 0 0</inkml:trace>
  <inkml:trace contextRef="#ctx0" brushRef="#br0" timeOffset="751.73">1 442 7136 0 0,'0'0'165'0'0,"3"0"22"0"0,0 0-122 0 0,13 0 186 0 0,-12-1-196 0 0,-1-1-34 0 0,2-8-21 0 0,12 0-21 0 0,-9 6 59 0 0,-4 2 35 0 0,30-16 999 0 0,-27 13-925 0 0,1 2 52 0 0,19-8 526 0 0,-18 8-510 0 0,0 0-36 0 0,0 0-51 0 0,-2-1-67 0 0,6-3 111 0 0,1 1 1 0 0,-1 1-1 0 0,1 0 0 0 0,-1 1 1 0 0,2 0-1 0 0,1 1-172 0 0,-10 2 39 0 0,-1-1 0 0 0,1 0 0 0 0,0 0 0 0 0,-1 0 0 0 0,1-1 0 0 0,2-1-39 0 0,6-5 71 0 0,-9 6-36 0 0,0 0-1 0 0,0 0 0 0 0,-1 0 0 0 0,2 1 1 0 0,-1 0-1 0 0,0 0 0 0 0,0 1 0 0 0,1-1 1 0 0,2 0-35 0 0,38-12 115 0 0,5-6-55 0 0,-27 10-51 0 0,5-4-9 0 0,-22 11 0 0 0,0-1 0 0 0,0 1 0 0 0,0 1 0 0 0,2-1 0 0 0,17-3 15 0 0,29-9 34 0 0,-44 10-54 0 0,-1 1-2 0 0,-2 2-28 0 0,0 0-28 0 0,0 2-41 0 0,3-2-87 0 0,2-4-23 0 0,-1 0-33 0 0,-1 4-3 0 0,-7 2 117 0 0,-1 0-40 0 0,4 0-268 0 0,-1 0-33 0 0,6 0-716 0 0,-9 3 1525 0 0,-3-3-317 0 0,1 1 9 0 0,1 0-1 0 0,-1 1 1 0 0,0-1-1 0 0,0 0 1 0 0,0 0-1 0 0,-1 1 1 0 0,1-1-1 0 0,0 0 1 0 0,0 1-1 0 0,-1-1 1 0 0,1 1-1 0 0,-1-1 0 0 0,1 1 1 0 0,-1 0-1 0 0,0-1 1 0 0,1 1-1 0 0,-1-1 1 0 0,0 1-1 0 0,0 0 1 0 0,0 0-27 0 0,0 1 29 0 0,0 0 1 0 0,0 0-1 0 0,1 1 1 0 0,-1-1 0 0 0,1 0-1 0 0,0 0 1 0 0,1 2-30 0 0,6 13 173 0 0,-4-4-7 0 0,-5 7 17 0 0,1-9-74 0 0,0-6-31 0 0,0 1-1 0 0,1-1 0 0 0,0 0 1 0 0,1 1-1 0 0,1 3-77 0 0,3 14 195 0 0,-4-8-87 0 0,0 4 34 0 0,-3 84 662 0 0,1-80-640 0 0,-1-4-49 0 0,1 83 783 0 0,0-42-346 0 0,0-17-151 0 0,0-41-365 0 0,0 0 0 0 0,0 1 0 0 0,-1-1 0 0 0,1 1 0 0 0,-1-1 0 0 0,0 0 0 0 0,-1 3-36 0 0,-6 12 237 0 0,7-14-164 0 0,0 0 0 0 0,0 0 1 0 0,0 0-1 0 0,1 0 0 0 0,-1 0 0 0 0,1 0 1 0 0,0 0-1 0 0,0 0 0 0 0,1 0 0 0 0,0 2-73 0 0,0 14 305 0 0,-1-10-199 0 0,0-10-105 0 0,0 0 1 0 0,0 0 0 0 0,0 1 0 0 0,0-1 0 0 0,0 0 0 0 0,0 0 0 0 0,0 0 0 0 0,0 0 0 0 0,0 0 0 0 0,0 0 0 0 0,0 0 0 0 0,0 0 0 0 0,0 0 0 0 0,0 0 0 0 0,0 1 0 0 0,0-1 0 0 0,0 0 0 0 0,0 0 0 0 0,0 0 0 0 0,0 0 0 0 0,0 0 0 0 0,0 0 0 0 0,-1 0 0 0 0,1 0 0 0 0,0 0 0 0 0,0 0 0 0 0,0 0 0 0 0,0 0-1 0 0,0 1 1 0 0,0-1 0 0 0,0 0 0 0 0,0 0 0 0 0,0 0 0 0 0,0 0 0 0 0,0 0 0 0 0,0 0 0 0 0,0 0 0 0 0,0 0 0 0 0,-1 0 0 0 0,1 0 0 0 0,0 0 0 0 0,0 0 0 0 0,0 0 0 0 0,0 0 0 0 0,0 0 0 0 0,0 0 0 0 0,0 0 0 0 0,0 0 0 0 0,0 0 0 0 0,0 0 0 0 0,-1 0 0 0 0,1 0 0 0 0,0 0 0 0 0,0 0 0 0 0,0 0 0 0 0,0 0 0 0 0,0 0-2 0 0,-11 0 145 0 0,9 0 13 0 0,2 0 2 0 0,0 0-9 0 0,0 0-39 0 0,-3 0-15 0 0,3 0-91 0 0,-1 0 0 0 0,0-1 0 0 0,1 1 0 0 0,-1 0-1 0 0,1 0 1 0 0,-1-1 0 0 0,1 1 0 0 0,-1 0 0 0 0,1-1-1 0 0,-1 1 1 0 0,1 0 0 0 0,-1-1 0 0 0,1 1 0 0 0,-1-1-1 0 0,1 1 1 0 0,0 0 0 0 0,-1-1 0 0 0,1 1 0 0 0,0-1-1 0 0,-1 0 1 0 0,1 1 0 0 0,0-1 0 0 0,0 1 0 0 0,0-1-1 0 0,-1 1 1 0 0,1-1 0 0 0,0 0-6 0 0,-4-26 86 0 0,4 19-65 0 0,0-1 0 0 0,0 1 0 0 0,1 0-1 0 0,0 0 1 0 0,2-4-21 0 0,-3 10 2 0 0,1 0-1 0 0,0 0 0 0 0,0 0 1 0 0,0 1-1 0 0,1-1 0 0 0,-1 0 1 0 0,0 1-1 0 0,1-1 1 0 0,-1 1-1 0 0,1-1-1 0 0,-1 1 0 0 0,1 0 0 0 0,-1-1 0 0 0,0 1 0 0 0,1-1 0 0 0,-1 0 0 0 0,0 1 0 0 0,0-1 0 0 0,0 0 0 0 0,0 0-1 0 0,0 0 1 0 0,1-7 0 0 0,4-8 0 0 0,7 4 18 0 0,-3 5 48 0 0,-1-2 64 0 0,-2-1 63 0 0,1-1 107 0 0,3 0 111 0 0,-6 6-236 0 0,10-8 500 0 0,-8 9-481 0 0,-2 3-149 0 0,0 0-58 0 0,1-1-72 0 0,1 1-81 0 0,-1 0 80 0 0,-1 0-30 0 0,1 0-33 0 0,7-2-243 0 0,1 2-108 0 0,2 1-89 0 0,-8 1 441 0 0,0 0 82 0 0,8 0 31 0 0,-1 2-8 0 0,-9 2 28 0 0,-1 0 0 0 0,0 0 0 0 0,0 0 1 0 0,-1 1-1 0 0,1-1 0 0 0,0 3 15 0 0,8 6-20 0 0,-1 4-22 0 0,-2 12 30 0 0,2 4 12 0 0,-10-30 0 0 0,0 1 0 0 0,-1 0 0 0 0,1-1 0 0 0,-1 1 0 0 0,0 0 0 0 0,1 0 0 0 0,-2 0 0 0 0,1 0 0 0 0,0 0 0 0 0,-1 3 0 0 0,0-5 0 0 0,0-1 0 0 0,0 1 0 0 0,0 0 0 0 0,1 0 0 0 0,-1 0 0 0 0,1 0 0 0 0,-1 0 0 0 0,1 0 0 0 0,0 0 0 0 0,0-1 0 0 0,-1 1 0 0 0,1 0 0 0 0,1 1 0 0 0,-1-2 0 0 0,0 1 0 0 0,0-1 0 0 0,0 0 0 0 0,0 1 0 0 0,-1-1 0 0 0,1 1 0 0 0,-1 0 0 0 0,1-1 0 0 0,-1 1 0 0 0,0-1 0 0 0,1 1 0 0 0,-1 0 0 0 0,0 1 0 0 0,0 41 0 0 0,0-40-263 0 0,0-1 99 0 0,0 0 86 0 0,0 1 74 0 0,0-1 68 0 0,0 0 56 0 0,0 6 417 0 0,0-5-356 0 0,0-2-120 0 0,0 0-49 0 0,0 0-51 0 0,0 0-56 0 0,0 0-64 0 0,0 0-71 0 0,0 0-104 0 0,0 1-102 0 0,0-1-110 0 0,0 1-120 0 0,0-2 284 0 0,0 0-33 0 0,0 1-35 0 0,0-1-36 0 0,0 0-38 0 0,0 1-38 0 0,0-1-40 0 0,0 1-41 0 0,0-2-1215 0 0,0 0-1044 0 0</inkml:trace>
  <inkml:trace contextRef="#ctx0" brushRef="#br0" timeOffset="1343.78">1342 647 4480 0 0,'0'0'132'0'0,"3"0"-9"0"0,10 3-98 0 0,-5 2 15 0 0,2 0 115 0 0,1-2 125 0 0,-6-1 239 0 0,5 9 23 0 0,-7-8-13 0 0,0-3-60 0 0,2 0-242 0 0,12 0 217 0 0,-9 0-188 0 0,0 0 81 0 0,-3 0-114 0 0,-1 0 44 0 0,0-1-102 0 0,0 0-35 0 0,7-4 144 0 0,-3 0-66 0 0,-2 3-7 0 0,1 0 32 0 0,0 2 77 0 0,2-2-152 0 0,3-4 11 0 0,1 0-5 0 0,-5 4-15 0 0,-2-1 66 0 0,4-7 1 0 0,-7 7 0 0 0,-1 1-36 0 0,16-9-144 0 0,-7 6-36 0 0,-9 4 0 0 0,-1 0 0 0 0,0 1 0 0 0,0-1 0 0 0,0 0 0 0 0,0 0 0 0 0,0 0 0 0 0,0 0 0 0 0,0 0 0 0 0,0 0 0 0 0,0 0 0 0 0,-1 0 0 0 0,1-1 0 0 0,5-12 0 0 0,0 10-1 0 0,-1 1 5 0 0,-3-11-81 0 0,-2 10 69 0 0,0-2 9 0 0,0-1 35 0 0,0-4 31 0 0,0-5 44 0 0,0-7 52 0 0,0 17-161 0 0,-3 1 52 0 0,-7-9 10 0 0,4 1 0 0 0,-4 8 0 0 0,5-5 0 0 0,-6 4-11 0 0,6-4-42 0 0,3 8-11 0 0,0 1 0 0 0,0-1 0 0 0,-1 1 0 0 0,1 0 0 0 0,0 0 0 0 0,-1 0 0 0 0,1 0 0 0 0,-1 0 0 0 0,0 0 0 0 0,1 1 0 0 0,0-1 0 0 0,-1 0 0 0 0,1 0 0 0 0,0-1 0 0 0,-1 1 0 0 0,1-1 0 0 0,0 1 0 0 0,-3-6 0 0 0,5 7 0 0 0,0-1 0 0 0,0 1 1 0 0,-1-1-1 0 0,1 1 0 0 0,0 0 1 0 0,0-1-1 0 0,-1 1 0 0 0,1-1 1 0 0,0 1-1 0 0,-1 0 0 0 0,1-1 1 0 0,-1 1-1 0 0,1 0 0 0 0,0 0 1 0 0,-1-1-1 0 0,1 1 0 0 0,-1 0 1 0 0,1 0-1 0 0,-1 0 0 0 0,1-1 1 0 0,-1 1-1 0 0,1 0 0 0 0,-1 0 1 0 0,1 0-1 0 0,-1 0 0 0 0,1 0 1 0 0,-1 0-1 0 0,1 0 0 0 0,-1 0 1 0 0,1 0-1 0 0,-1 0 0 0 0,0 1 0 0 0,-12-1 29 0 0,-21 0 108 0 0,18 2-73 0 0,1 11-47 0 0,-1 0-33 0 0,3-7-43 0 0,7 4 45 0 0,-5-3 30 0 0,10-7-13 0 0,0 0 0 0 0,0 1 0 0 0,0-1 1 0 0,0 1-1 0 0,0 0 0 0 0,0-1 0 0 0,0 1 0 0 0,0-1 0 0 0,0 1 0 0 0,1 0 1 0 0,-1 0-1 0 0,0 0 0 0 0,0-1 0 0 0,1 1 0 0 0,-1 0 0 0 0,0 1-3 0 0,-8 18 48 0 0,3-8 51 0 0,0-1 0 0 0,-7 11-99 0 0,0 2 63 0 0,11-14-13 0 0,1 1 39 0 0,-1 5 43 0 0,-5 2-25 0 0,3-7-44 0 0,-2 7 53 0 0,0 0-83 0 0,2-7-30 0 0,3-7-4 0 0,0-1 1 0 0,0 1 0 0 0,1-1-1 0 0,-1 1 1 0 0,1-1 0 0 0,0 1 0 0 0,0 0-1 0 0,0-1 1 0 0,1 3 0 0 0,0 6-9 0 0,-2 16-21 0 0,0-2 80 0 0,0-18-14 0 0,1 0 1 0 0,1 0 0 0 0,-1-1 0 0 0,1 1 0 0 0,2 7-37 0 0,8 6 109 0 0,-6 5 23 0 0,-1-18-52 0 0,-1 0-1 0 0,2 0 1 0 0,-1 0 0 0 0,1-1-1 0 0,1 0 1 0 0,-1 0 0 0 0,1 0-1 0 0,0-1 1 0 0,7 6-80 0 0,-10-8 34 0 0,0-2 6 0 0,0 1 0 0 0,1-1 0 0 0,-1 0 0 0 0,0 0 0 0 0,0 0 0 0 0,2 0-40 0 0,-1 0 44 0 0,-1 0 0 0 0,0 0 1 0 0,1 0-1 0 0,-1 0 0 0 0,0 1 0 0 0,1 0-44 0 0,8 6 138 0 0,-10-7-105 0 0,1-1 0 0 0,-1 0 1 0 0,0 0-1 0 0,1 0 0 0 0,-1 0 0 0 0,1-1 0 0 0,-1 1 0 0 0,1-1 1 0 0,0 1-1 0 0,-1-1 0 0 0,1 0 0 0 0,0 0 0 0 0,1 0-33 0 0,10-5 83 0 0,-6 1-50 0 0,-7 3-30 0 0,1 0 1 0 0,-1 0-1 0 0,1 0 1 0 0,-1 0-1 0 0,1 0 1 0 0,-1 1 0 0 0,1-1-1 0 0,-1 1 1 0 0,1-1-1 0 0,0 1 1 0 0,-1 0-1 0 0,1-1 1 0 0,0 1 0 0 0,-1 0-4 0 0,1 0 9 0 0,0 0 0 0 0,-1 0 0 0 0,1 0 1 0 0,0-1-1 0 0,-1 1 0 0 0,1-1 1 0 0,0 1-1 0 0,-1-1 0 0 0,1 1 0 0 0,-1-1 1 0 0,1 0-1 0 0,-1 0 0 0 0,0 0 1 0 0,1 0-10 0 0,6-4 44 0 0,31-14 173 0 0,-27 13-176 0 0,0 0-34 0 0,1 0-7 0 0,-7-4 0 0 0,7 5-24 0 0,-10 3-7 0 0,1-1 25 0 0,0-1-65 0 0,-1 1-18 0 0,1-1-51 0 0,9-9-82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13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7856 0 0,'0'0'174'0'0,"0"0"29"0"0,0 3 13 0 0,0 19-154 0 0,0-4 93 0 0,0-2 91 0 0,0-3 92 0 0,0 0 93 0 0,0-1 92 0 0,0 3 91 0 0,0 2 93 0 0,0-12-599 0 0,0 0 0 0 0,1-1 0 0 0,0 1 1 0 0,0 0-1 0 0,2 2-108 0 0,3 15 324 0 0,-3-1-66 0 0,-3 5 253 0 0,0-10-214 0 0,0-5-99 0 0,0-1-59 0 0,1 0 78 0 0,0-2-58 0 0,1 0-24 0 0,3 1 0 0 0,-2-1-16 0 0,0-1-9 0 0,-2 0 16 0 0,-1 1 45 0 0,0 10 90 0 0,0-4-49 0 0,0 44 416 0 0,0-8-292 0 0,0-48-309 0 0,0-2-102 0 0,0 0-47 0 0,0 0 43 0 0,0 0-70 0 0,0 0-84 0 0,0 0 69 0 0,0 0-38 0 0,0 0-41 0 0,0 0-38 0 0,0 0-384 0 0,0 0 90 0 0,0 0-53 0 0,0 0-740 0 0,0 0-584 0 0,0 0-1109 0 0</inkml:trace>
  <inkml:trace contextRef="#ctx0" brushRef="#br0" timeOffset="481.16">505 47 5008 0 0,'-2'0'144'0'0,"-12"1"-21"0"0,3-1 40 0 0,-2 0 270 0 0,11-1-324 0 0,0-1-40 0 0,-3-5 197 0 0,5 7-249 0 0,0-1 0 0 0,-1 1-1 0 0,1-1 1 0 0,0 1 0 0 0,0 0-1 0 0,0-1 1 0 0,-1 1 0 0 0,1 0-1 0 0,0-1 1 0 0,-1 1 0 0 0,1 0-1 0 0,0 0 1 0 0,-1-1 0 0 0,1 1-1 0 0,0 0 1 0 0,-1 0 0 0 0,1-1-1 0 0,0 1 1 0 0,-1 0-1 0 0,1 0 1 0 0,-1 0 0 0 0,1 0-1 0 0,0 0 1 0 0,-1 0 0 0 0,1 0-1 0 0,-1 0 1 0 0,1-1 0 0 0,-1 1-1 0 0,1 1 1 0 0,0-1 0 0 0,-1 0-17 0 0,-2 0 466 0 0,1 0 29 0 0,-9 0 8 0 0,9 0-14 0 0,-1 0-62 0 0,0 0-313 0 0,-1 1 43 0 0,-7 4 403 0 0,8-4-402 0 0,0 1-39 0 0,0-1-56 0 0,1-1-73 0 0,1 0 30 0 0,0 0-1 0 0,0-1 1 0 0,0 1 0 0 0,0 0-1 0 0,0-1 1 0 0,1 1 0 0 0,-1-1-1 0 0,0 1 1 0 0,0-1-1 0 0,0 1 1 0 0,1-1 0 0 0,-1 0-1 0 0,0 1 1 0 0,0-1 0 0 0,1 0-20 0 0,-4-1 223 0 0,1 1-100 0 0,-1 0-62 0 0,-1 2-33 0 0,2 0 45 0 0,-7 1 107 0 0,5 4-36 0 0,4-6-136 0 0,1 1 1 0 0,0-1-1 0 0,-1 1 1 0 0,1-1-1 0 0,-1 1 0 0 0,1-1 1 0 0,-1 1-1 0 0,1-1 1 0 0,-1 1-1 0 0,1-1 1 0 0,-1 0-1 0 0,0 1 1 0 0,1-1-1 0 0,-1 0 1 0 0,0 1-1 0 0,1-1 1 0 0,-1 0-1 0 0,0 0 0 0 0,1 0 1 0 0,-1 0-1 0 0,0 0 1 0 0,1 1-1 0 0,-1-1 1 0 0,0 0-1 0 0,1 0 1 0 0,-1-1-9 0 0,-1 1 20 0 0,1 1 0 0 0,-1-1 1 0 0,1 0-1 0 0,-1 0 0 0 0,1 1 1 0 0,-1-1-1 0 0,1 0 1 0 0,-1 1-1 0 0,1 0 0 0 0,-1-1 1 0 0,0 1-21 0 0,-3 3 68 0 0,1-1-55 0 0,0-1-33 0 0,-11 3 84 0 0,-1 5-8 0 0,0 0-44 0 0,15-5-14 0 0,2-1 3 0 0,2 12-1 0 0,12 15 0 0 0,-1-15-12 0 0,1-3-36 0 0,-10-11 41 0 0,-4-1 7 0 0,0-1 0 0 0,-1 0-1 0 0,1 0 1 0 0,-1 1 0 0 0,1-1 0 0 0,0 0-1 0 0,-1 1 1 0 0,1-1 0 0 0,-1 1 0 0 0,1-1 0 0 0,-1 1-1 0 0,1-1 1 0 0,-1 1 0 0 0,1-1 0 0 0,-1 1 0 0 0,0-1-1 0 0,1 1 1 0 0,-1 0 0 0 0,0-1 0 0 0,1 1-1 0 0,-1-1 1 0 0,0 1 0 0 0,3 4 0 0 0,-2-3-3 0 0,0 0-1 0 0,1-1 1 0 0,-1 1 0 0 0,0-1 0 0 0,1 1 0 0 0,0-1 0 0 0,-1 0 0 0 0,1 0 0 0 0,0 1 0 0 0,0-1 0 0 0,-1-1-1 0 0,1 1 1 0 0,1 0 3 0 0,0 1-4 0 0,0-1 0 0 0,0 1 0 0 0,0 0 1 0 0,0 0-1 0 0,0 0 0 0 0,0 1 4 0 0,11 9 0 0 0,-10-8 0 0 0,1 1 0 0 0,0-1 0 0 0,-1 1 0 0 0,0 0 0 0 0,0 0 0 0 0,1 2 0 0 0,0 4 0 0 0,-4-9 0 0 0,0 0 0 0 0,0 1 0 0 0,0-1 0 0 0,0 0 0 0 0,1 0 0 0 0,-1 0 0 0 0,1 0 0 0 0,0 0 0 0 0,0 0 0 0 0,0 1 0 0 0,1 0 1 0 0,-1 0-1 0 0,0 0 1 0 0,0 0-1 0 0,0 1 1 0 0,0 0-1 0 0,0 0 13 0 0,0-1-1 0 0,0 1 1 0 0,0-1-1 0 0,0 0 1 0 0,1 0-1 0 0,0 1-12 0 0,-1-2 14 0 0,-1-1 0 0 0,0 1 0 0 0,1-1 0 0 0,-1 1 0 0 0,0 0 0 0 0,0 0 0 0 0,0-1 0 0 0,0 1 0 0 0,0 0 0 0 0,0 0 0 0 0,0 0 0 0 0,-1 0-1 0 0,1 0 1 0 0,-1 0 0 0 0,0 0 0 0 0,1 0 0 0 0,-1 1-14 0 0,0 6 95 0 0,0 0 39 0 0,0 2 62 0 0,0-9-173 0 0,0 0 0 0 0,-1-1 0 0 0,1 1 0 0 0,0 0 0 0 0,-1-1 1 0 0,1 1-1 0 0,-1-1 0 0 0,1 1 0 0 0,-1-1 0 0 0,0 1 0 0 0,1-1 1 0 0,-1 1-1 0 0,0-1 0 0 0,0 1-23 0 0,-4 6 104 0 0,0 3 53 0 0,-6 7 118 0 0,8-16-125 0 0,0 0-51 0 0,1-2-32 0 0,-1 0-31 0 0,0 0-10 0 0,1 1 28 0 0,-3 10 148 0 0,-8-6-54 0 0,0 5-20 0 0,9-7-23 0 0,1-2-47 0 0,-6-2-24 0 0,6 1-9 0 0,-2 0-10 0 0,-2 0-3 0 0,-12 0 67 0 0,12 0-41 0 0,4 0-34 0 0,1 1 0 0 0,0-1 1 0 0,0 0-1 0 0,0-1 1 0 0,0 1-1 0 0,-1 0 0 0 0,1-1 1 0 0,0 1-1 0 0,0-1 1 0 0,-1 0-5 0 0,-13-12 10 0 0,7 4 3 0 0,3 5-43 0 0,1 2-26 0 0,-1-2-133 0 0,1-3-187 0 0,2 2 256 0 0,-10-11-348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06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7688 0 0,'0'0'166'0'0,"0"0"29"0"0,0 0 14 0 0,0 0-63 0 0,0 0-9 0 0,0 0 53 0 0,0 0 163 0 0,0 0 300 0 0,0 0 19 0 0,0 0-27 0 0,3 0-139 0 0,-3 0-491 0 0,1 0 0 0 0,-1 0 0 0 0,0 0 0 0 0,1 0 0 0 0,-1 0 1 0 0,1 0-1 0 0,-1 0 0 0 0,1 0 0 0 0,-1 0 0 0 0,0 0 0 0 0,1 0 1 0 0,-1 0-1 0 0,1 0 0 0 0,-1 0 0 0 0,0 1 0 0 0,1-1 0 0 0,-1 0 1 0 0,0 0-1 0 0,1 0 0 0 0,-1 1 0 0 0,0-1 0 0 0,1 0 0 0 0,-1 0 1 0 0,0 1-1 0 0,1-1 0 0 0,-1 0 0 0 0,0 1 0 0 0,0-1 0 0 0,1 0 1 0 0,-1 1-1 0 0,0-1 0 0 0,0 1 0 0 0,0-1 0 0 0,0 0 0 0 0,1 1 1 0 0,-1-1-1 0 0,0 0 0 0 0,0 1 0 0 0,0-1 0 0 0,0 1 0 0 0,0-1 0 0 0,0 1 1 0 0,0-1-1 0 0,0 0 0 0 0,0 1 0 0 0,0-1 0 0 0,0 1 0 0 0,0-1 1 0 0,-1 1-16 0 0,1 0 28 0 0,0-1 0 0 0,0 1 1 0 0,0 0-1 0 0,0 0 1 0 0,0 0-1 0 0,0 0 0 0 0,0-1 1 0 0,0 1-1 0 0,1 0 1 0 0,-1 0-1 0 0,0 0 0 0 0,0 0 1 0 0,1-1-1 0 0,-1 1 1 0 0,0 0-1 0 0,1 0 0 0 0,-1-1 1 0 0,1 1-1 0 0,0 0-28 0 0,10 5 377 0 0,-10-5-352 0 0,0-1 1 0 0,0 1-1 0 0,0-1 0 0 0,0 1 0 0 0,0-1 1 0 0,0 1-1 0 0,0-1 0 0 0,0 1 1 0 0,0 0-1 0 0,-1 0 0 0 0,1 0 0 0 0,0-1 1 0 0,0 1-1 0 0,-1 0 0 0 0,1 0 1 0 0,0 0-26 0 0,4 10 259 0 0,0-1 14 0 0,3 1-52 0 0,-5-8-146 0 0,-1 0 1 0 0,1 0-1 0 0,-1 0 0 0 0,0 1 0 0 0,0-1 1 0 0,0 2-76 0 0,6 9 268 0 0,0-5-125 0 0,-7-7-114 0 0,1-1 1 0 0,-1 1 0 0 0,0 0 0 0 0,1-1 0 0 0,-1 1 0 0 0,0 0-1 0 0,0 0 1 0 0,0 1-30 0 0,4 14 184 0 0,-3-3-78 0 0,2-1-6 0 0,4 8 124 0 0,2 7 85 0 0,-5-9-161 0 0,-4-6-68 0 0,0 2 37 0 0,-1 33 363 0 0,0-18-178 0 0,0-11-130 0 0,1-4-60 0 0,1-2-39 0 0,3 10 21 0 0,-1-6-61 0 0,0 21-11 0 0,-4 24 41 0 0,0-3 94 0 0,0 1 99 0 0,0 1 105 0 0,-1-53-321 0 0,2 0-7 0 0,3 2 21 0 0,5 9 54 0 0,-6-6-76 0 0,-3-10 21 0 0,0-3 17 0 0,0 0 15 0 0,-1-1-57 0 0,-1-1-60 0 0,0 0-146 0 0,-1 0 72 0 0,-5-6-83 0 0,5 4 26 0 0,1 2 17 0 0,0-1-50 0 0,0 1-63 0 0,1-1-71 0 0,0 1-8 0 0,-1 0-62 0 0,2 0-69 0 0,-1 0-74 0 0,0-1-81 0 0,1 1-86 0 0,-1-1-91 0 0,1 1-99 0 0,0-5-1283 0 0,0-2-1232 0 0</inkml:trace>
  <inkml:trace contextRef="#ctx0" brushRef="#br0" timeOffset="650.42">16 78 7344 0 0,'13'-13'216'0'0,"-6"9"-96"0"0,-3 4-37 0 0,1-1-38 0 0,-1-6 6 0 0,0 3 115 0 0,6 2 121 0 0,-4 2-85 0 0,-1 0 92 0 0,11 1 623 0 0,-9-2-561 0 0,-3 1-193 0 0,0-1-36 0 0,0 0-44 0 0,0 0-51 0 0,7-3 182 0 0,-1-1-27 0 0,-2 3-16 0 0,0 1 23 0 0,0 0 66 0 0,1 1-20 0 0,-2-2-64 0 0,-1 0-33 0 0,3-2-14 0 0,0 0-24 0 0,-2 2-6 0 0,1 1 26 0 0,3 0 56 0 0,47 1 438 0 0,-37-2-418 0 0,-4-4-91 0 0,-14 5-93 0 0,0-1 0 0 0,1 1-1 0 0,-1 0 1 0 0,0 1 0 0 0,0-1 0 0 0,0 1 0 0 0,3-1-17 0 0,9 3 74 0 0,1 4-2 0 0,-13-5-58 0 0,0 0-1 0 0,0 0 1 0 0,0 0 0 0 0,0 0 0 0 0,0 0 0 0 0,0-1 0 0 0,1 1 0 0 0,-1-1 0 0 0,0 0-14 0 0,1 0 7 0 0,-1 1 0 0 0,0-1 1 0 0,1 1-1 0 0,-1-1 0 0 0,0 1 0 0 0,0 0 0 0 0,0 0 1 0 0,0 1-1 0 0,2 0-7 0 0,6 2 26 0 0,-8-3-26 0 0,0 0 1 0 0,0 0 0 0 0,0 0 0 0 0,0 0 0 0 0,-1 0 0 0 0,1 1 0 0 0,0-1 0 0 0,-1 1 0 0 0,1-1-1 0 0,-1 1 1 0 0,0 0 0 0 0,1 0 0 0 0,-1 0 0 0 0,0 1 0 0 0,0-1 0 0 0,0 0 0 0 0,-1 1 0 0 0,2 2-1 0 0,3 8 0 0 0,-3-11 0 0 0,4 4 10 0 0,-3 8 27 0 0,-5 38-14 0 0,1-29 44 0 0,0-21-63 0 0,0-1-1 0 0,-1 1 1 0 0,1-1 0 0 0,0 1-1 0 0,0-1 1 0 0,-1 1 0 0 0,1-1-1 0 0,-1 1 1 0 0,0-1 0 0 0,1 1-1 0 0,-1-1 1 0 0,0 0 0 0 0,0 1 0 0 0,0-1-1 0 0,0 0 1 0 0,0 0 0 0 0,0 1-1 0 0,0-1 1 0 0,-1 0-4 0 0,0 1 4 0 0,0 0 0 0 0,1-1 0 0 0,-1 1 0 0 0,1 0 0 0 0,0 0 0 0 0,-1 0-1 0 0,1 0 1 0 0,0 0 0 0 0,0 0 0 0 0,0 1-4 0 0,-2 10 29 0 0,2-11-24 0 0,1 1-1 0 0,-1-1 0 0 0,1 0 1 0 0,-1 0-1 0 0,0 1 0 0 0,0-1 0 0 0,0 0 1 0 0,0 0-1 0 0,0 0 0 0 0,0 0 1 0 0,-1 0-1 0 0,1 0 0 0 0,-1 0 1 0 0,0 0-5 0 0,-14 20 67 0 0,15-20-64 0 0,-1 0 1 0 0,1 1 0 0 0,-1-1 0 0 0,0 0-1 0 0,1 0 1 0 0,-1 0 0 0 0,-2 1-4 0 0,-14 7 60 0 0,10-7-46 0 0,2 1 0 0 0,-1 0-1 0 0,0 0 1 0 0,1 1 0 0 0,0-1 0 0 0,0 2 0 0 0,0-1 0 0 0,-3 4-14 0 0,-8 4 82 0 0,-12-3-25 0 0,-4 2 38 0 0,25-8-60 0 0,7-3-28 0 0,-1 0-1 0 0,1 0 0 0 0,0 0 0 0 0,-1 0 1 0 0,0 0-1 0 0,1-1 0 0 0,-1 1 0 0 0,1-1 1 0 0,-1 1-1 0 0,1-1 0 0 0,-1 0 0 0 0,0 0 1 0 0,1 1-1 0 0,-1-1-6 0 0,1 0 2 0 0,0-1 0 0 0,0 1 0 0 0,0 0-1 0 0,0 1 1 0 0,0-1 0 0 0,1 0 0 0 0,-1 0 0 0 0,0 0 0 0 0,0 0 0 0 0,0 1 0 0 0,0-1 0 0 0,1 0 0 0 0,-1 1 0 0 0,-1-1-2 0 0,-3 11 76 0 0,4-11-71 0 0,1 1 0 0 0,-1-1 1 0 0,0 0-1 0 0,0 1 0 0 0,0-1 1 0 0,1 0-1 0 0,-1 0 0 0 0,0 0 1 0 0,0 1-1 0 0,0-1 0 0 0,0 0 1 0 0,1 0-1 0 0,-1 0 0 0 0,-1-1-5 0 0,-11 1 76 0 0,10 0 44 0 0,3 0 22 0 0,0-2 2 0 0,3-11-24 0 0,0 10-118 0 0,-1 0 0 0 0,1 0 0 0 0,0 1 0 0 0,0-1 1 0 0,1 1-1 0 0,-1 0 0 0 0,0 0 0 0 0,1 0 0 0 0,-1 1 1 0 0,4-2-3 0 0,0 0 2 0 0,-5 2-6 0 0,0 0 1 0 0,0 0 0 0 0,1 1 0 0 0,-1-1 0 0 0,0 1 0 0 0,1 0 0 0 0,-1-1 0 0 0,1 1 0 0 0,-1 0 0 0 0,3 1 3 0 0,11-3-49 0 0,-2-4-23 0 0,-13 5 59 0 0,0 0 0 0 0,1 1 0 0 0,-1-1 0 0 0,0 0 0 0 0,1 1 0 0 0,-1-1 0 0 0,1 1 0 0 0,0-1 0 0 0,-1 1 0 0 0,1 0 0 0 0,-1 0 1 0 0,1-1-1 0 0,-1 1 13 0 0,11 0-57 0 0,-1 0 36 0 0,11 0 61 0 0,44 0 327 0 0,-21 0-344 0 0,-43 0-23 0 0,1 0 0 0 0,0 0 0 0 0,0 1 0 0 0,0-1 0 0 0,-1 1 0 0 0,1-1 0 0 0,0 1 0 0 0,0 0 0 0 0,-1 0 0 0 0,1 0 0 0 0,-1 0 0 0 0,1 1 0 0 0,-1-1 0 0 0,1 1 0 0 0,-1-1 0 0 0,2 3 0 0 0,15 8 0 0 0,-8-7 0 0 0,-9-4 0 0 0,0 0 0 0 0,1 0 0 0 0,-1 0 0 0 0,0 1 0 0 0,0-1 0 0 0,0 1 0 0 0,0-1 0 0 0,0 1 0 0 0,0 0 0 0 0,11 10-7 0 0,-1 1-41 0 0,26 25-201 0 0,-32-31 187 0 0,0 1 55 0 0,0 3 51 0 0,2 5 83 0 0,-5-11-69 0 0,3 10 86 0 0,1 5-25 0 0,-4-10-45 0 0,-2-6-8 0 0,0 0 0 0 0,0 0 0 0 0,-1 0 0 0 0,1 0 0 0 0,-1 3-66 0 0,-1 17 240 0 0,0-12-140 0 0,-1 4 95 0 0,-4-6-47 0 0,1-2-52 0 0,-2 6 79 0 0,-10 19 259 0 0,13-26-350 0 0,-1-1 0 0 0,0 0 0 0 0,0-1 0 0 0,-2 3-84 0 0,0-1 81 0 0,3-4-40 0 0,1 0-1 0 0,0 1 1 0 0,0-1-1 0 0,0 1 1 0 0,0-1-1 0 0,0 2-40 0 0,-5 6 97 0 0,-7-5-21 0 0,13-6-68 0 0,-1 1 1 0 0,1 0 0 0 0,0-1-1 0 0,0 1 1 0 0,0 0 0 0 0,0 0-1 0 0,0 0 1 0 0,0 0 0 0 0,1 1-1 0 0,-1-1 1 0 0,0 1-1 0 0,-1 0-8 0 0,-12 10 64 0 0,-11 2-41 0 0,20-11-18 0 0,4-2 1 0 0,0 0 0 0 0,-1-1 0 0 0,1 1-1 0 0,0 0 1 0 0,-1-1 0 0 0,1 0 0 0 0,-1 0-1 0 0,1 0 1 0 0,0 0 0 0 0,-3 0-6 0 0,-12 1 2 0 0,4 6 2 0 0,12-6 0 0 0,-1-1 1 0 0,1 1-1 0 0,0 0 0 0 0,-1 0 1 0 0,1-1-1 0 0,-1 1 0 0 0,1-1 1 0 0,-1 1-1 0 0,1-1 0 0 0,-1 0 1 0 0,0 0-1 0 0,1 0 0 0 0,-1 0-4 0 0,-5 1 11 0 0,4-1-10 0 0,0 0 1 0 0,0 0-1 0 0,0 0 1 0 0,0 0-1 0 0,1-1 1 0 0,-1 1 0 0 0,0-1-1 0 0,-1 0-1 0 0,-25-10 43 0 0,15 9-39 0 0,-1-1-40 0 0,7 0-37 0 0,-1-1-41 0 0,0-1-43 0 0,4 1-45 0 0,-2-7-126 0 0,7 10 301 0 0,-1 0 0 0 0,1 0 0 0 0,-1 0 0 0 0,1 0 0 0 0,-1 0 0 0 0,1 0 1 0 0,-1 0-1 0 0,0 0 0 0 0,1 0 0 0 0,-1 0 0 0 0,0 1 0 0 0,0-1 0 0 0,0 0 0 0 0,0 0 1 0 0,0 1-1 0 0,0-1 27 0 0,-6-2-263 0 0,1 0-178 0 0,6 2 398 0 0,-1 1 0 0 0,1-1 0 0 0,0 0 0 0 0,-1 1 1 0 0,1-1-1 0 0,0 0 0 0 0,0 1 0 0 0,0-1 0 0 0,-1 0 0 0 0,1 1 1 0 0,0-1-1 0 0,0 0 0 0 0,0 1 0 0 0,0-1 0 0 0,0 0 1 0 0,0 1-1 0 0,0-1 43 0 0,0-15-797 0 0</inkml:trace>
  <inkml:trace contextRef="#ctx0" brushRef="#br0" timeOffset="7189.77">1010 820 6240 0 0,'0'0'182'0'0,"0"2"-8"0"0,0 0-292 0 0,0-1 53 0 0,0 1 48 0 0,0 0 42 0 0,0 2 87 0 0,0 0 74 0 0,1 3 243 0 0,-2 4 382 0 0,1-6-500 0 0,-1-1-61 0 0,-1-1-98 0 0,-3 5 118 0 0,0 2 118 0 0,2 4 99 0 0,4 5 276 0 0,-1-3-296 0 0,0-1-88 0 0,-1-1-100 0 0,-2-2-114 0 0,-3 1 100 0 0,1-4-3 0 0,3 6 34 0 0,0 2-107 0 0,-15 30 368 0 0,12-34-426 0 0,0-1-48 0 0,3 6 83 0 0,2-16-150 0 0,0-1-1 0 0,0 1 1 0 0,0-1-1 0 0,0 1 1 0 0,0-1-1 0 0,-1 0 1 0 0,1 1-1 0 0,-1-1 1 0 0,1 0-1 0 0,-1 1-15 0 0,-4 6 70 0 0,4-6-56 0 0,0-1 0 0 0,0 1 0 0 0,1-1 0 0 0,-1 1 0 0 0,0-1 0 0 0,1 1 0 0 0,-1-1 0 0 0,0 1 0 0 0,1-1 0 0 0,0 1 0 0 0,-1 0 0 0 0,1-1 0 0 0,0 1 0 0 0,0 0-14 0 0,-1 7-39 0 0,-6 6 160 0 0,4-10-122 0 0,1 0-81 0 0,1-2-2 0 0,0 0-33 0 0,0 0-39 0 0,1 1-44 0 0,0-2-6 0 0,0-1-35 0 0,0 2-337 0 0,0 0 74 0 0,0-2-49 0 0,0 2-658 0 0,0-1-523 0 0,0-1-993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31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1 332 7424 0 0,'0'0'166'0'0,"2"0"29"0"0,2 0-125 0 0,11 0 136 0 0,-7-3-102 0 0,-4-3-71 0 0,-4 5-33 0 0,1 1 0 0 0,-1-1 0 0 0,0 1 0 0 0,0-1 0 0 0,1 1 1 0 0,-1 0-1 0 0,0-1 0 0 0,1 1 0 0 0,-1 0 0 0 0,0-1 0 0 0,1 1 0 0 0,-1 0 0 0 0,1-1 0 0 0,-1 1 0 0 0,0 0 0 0 0,1 0 0 0 0,-1-1 0 0 0,1 1 0 0 0,-1 0 0 0 0,1 0 0 0 0,-1 0 0 0 0,1 0 0 0 0,-1 0 0 0 0,1 0 0 0 0,-1 0 0 0 0,1 0 1 0 0,-1 0-1 0 0,1 0 0 0 0,-1 0 0 0 0,1 0 0 0 0,-1 0 0 0 0,1 0 0 0 0,11 0 4 0 0,9 0 0 0 0,-10-3 64 0 0,-1-2 75 0 0,-1-3 110 0 0,4-2 171 0 0,12-2 356 0 0,-14 8-474 0 0,1 1-46 0 0,0 0-79 0 0,-6 1-126 0 0,11-5 192 0 0,10-9 243 0 0,-7 3-127 0 0,-8 7-208 0 0,5 1-31 0 0,0-1-34 0 0,6-4-34 0 0,-21 9-52 0 0,1-1 0 0 0,-1 1 1 0 0,1-1-1 0 0,-1 0 0 0 0,0 0 0 0 0,0 0 1 0 0,0 0-1 0 0,0 0 0 0 0,-1-1 0 0 0,1 1 1 0 0,0-1-1 0 0,-1 1 0 0 0,0-1-4 0 0,0 2 4 0 0,0-1-1 0 0,0 1 0 0 0,0 0 0 0 0,0-1 1 0 0,1 1-1 0 0,-1 0 0 0 0,0 0 0 0 0,0 0 1 0 0,1 0-1 0 0,-1 0 0 0 0,1 0 0 0 0,-1 1 1 0 0,1-1-1 0 0,-1 0 0 0 0,2 0-3 0 0,-2 1 1 0 0,1-1-1 0 0,-1 1 1 0 0,0 0 0 0 0,0-1-1 0 0,0 0 1 0 0,1 1-1 0 0,-1-1 1 0 0,0 0-1 0 0,0 1 1 0 0,0-1 0 0 0,0 0-1 0 0,0 0 1 0 0,0 0-1 0 0,-1 0 1 0 0,1 0-1 0 0,0 0 1 0 0,0 0 0 0 0,-1 0-1 0 0,1 0 1 0 0,-1 0-1 0 0,1 0 1 0 0,-1-1-1 0 0,1 1 1 0 0,-1 0 0 0 0,1 0-1 0 0,-1 0 1 0 0,0-1-1 0 0,0 1 1 0 0,0 0-1 0 0,0-1 1 0 0,0 1-1 0 0,0 0 2 0 0,0 1 0 0 0,0-1 0 0 0,0 1 0 0 0,0-1 0 0 0,0 1 0 0 0,0-1 0 0 0,0 1 0 0 0,0-1 0 0 0,0 1 0 0 0,0-1 0 0 0,0 1 0 0 0,0-1 0 0 0,0 1 0 0 0,0-1 0 0 0,1 1 0 0 0,-1-1 0 0 0,0 1 0 0 0,0 0 0 0 0,1-1 0 0 0,-1 1 0 0 0,0-1 0 0 0,0 1 0 0 0,1 0 0 0 0,-1-1 0 0 0,0 1 0 0 0,1 0-1 0 0,-1-1 1 0 0,1 1 0 0 0,-1 0 0 0 0,0-1 0 0 0,1 1 0 0 0,0 0-2 0 0,5-5 14 0 0,10-24 50 0 0,-15 27-57 0 0,-1 0-1 0 0,1 0 0 0 0,-1-1 1 0 0,1 1-1 0 0,-1 0 0 0 0,0-1 1 0 0,0 1-1 0 0,0 0 0 0 0,0-2-6 0 0,0 0 7 0 0,-3-2 36 0 0,0 3-37 0 0,2 1-2 0 0,-11-22-3 0 0,12 23-2 0 0,-1 0 0 0 0,1 0 1 0 0,-1 0-1 0 0,0 0 1 0 0,0 0-1 0 0,1 0 0 0 0,-1 0 1 0 0,0 1-1 0 0,0-1 1 0 0,0 0-1 0 0,0 0 1 0 0,-1 0 9 0 0,1 1 0 0 0,0-1-1 0 0,0 1 1 0 0,0-1 0 0 0,0 1 0 0 0,-1 0-1 0 0,1-1 1 0 0,0 1 0 0 0,0 0 0 0 0,-1 0-1 0 0,1 0 1 0 0,0 0 0 0 0,-1 0 0 0 0,0 0-9 0 0,0 0 20 0 0,-1 1 0 0 0,1-1 0 0 0,0 1 0 0 0,0 0 0 0 0,0 0 0 0 0,-1 0 0 0 0,1 0 0 0 0,0 0-20 0 0,-9 7 60 0 0,6-3-30 0 0,0-1 0 0 0,0 0 1 0 0,0 0-1 0 0,-1 0 1 0 0,0-1-31 0 0,1 0 28 0 0,-1 1 1 0 0,1 0 0 0 0,0 0 0 0 0,0 0 0 0 0,0 1-29 0 0,-3 2 47 0 0,4-2-8 0 0,-1 0 0 0 0,0-1-1 0 0,0 0 1 0 0,-2 2-39 0 0,1-2 40 0 0,0 0-1 0 0,1 0 0 0 0,0 1 1 0 0,0 0-1 0 0,0-1 1 0 0,0 3-40 0 0,-6 8 102 0 0,-2 3 37 0 0,7-9-76 0 0,2-4-23 0 0,0 1 0 0 0,0-1 0 0 0,1 1-1 0 0,0 0 1 0 0,-2 4-40 0 0,0 19 88 0 0,-1-14-47 0 0,0 3 13 0 0,5-1 19 0 0,1-4-22 0 0,0 32 192 0 0,0-29-167 0 0,2 0 25 0 0,4-6-43 0 0,-1-2-36 0 0,3 12 29 0 0,8 13-3 0 0,-14-31-48 0 0,-1 0 0 0 0,0 0 0 0 0,1 0 0 0 0,0 0 0 0 0,-1-1 0 0 0,1 1 0 0 0,0-1 0 0 0,0 1 0 0 0,0-1 0 0 0,0 0 0 0 0,0 1 0 0 0,0-1 0 0 0,0 0 0 0 0,1 0 0 0 0,24 4 0 0 0,-12 1-8 0 0,1 0-41 0 0,0-4-37 0 0,8-2-117 0 0,18 0-19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3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5904 0 0,'0'0'132'0'0,"0"0"17"0"0,2 0 11 0 0,6 2-59 0 0,-5 2-45 0 0,2 3-46 0 0,-4-6-10 0 0,4 4 0 0 0,-6-3 0 0 0,-1 8 0 0 0,6-1 16 0 0,0-5 44 0 0,-4-4-60 0 0,1 2 198 0 0,0 0-43 0 0,0 1 49 0 0,-1 1-89 0 0,0 1-33 0 0,-1-3-29 0 0,1-1 34 0 0,0 20 634 0 0,0 0-99 0 0,0 1-85 0 0,0-1-71 0 0,0 0-65 0 0,0 0-43 0 0,0 76 1127 0 0,0-68-958 0 0,0-1 99 0 0,0-25-363 0 0,0-3-115 0 0,0 2-76 0 0,0 4-35 0 0,0-1-42 0 0,0-2-22 0 0,0-3 116 0 0,0 0 11 0 0,-2 0-10 0 0,-9 0-2 0 0,8 0 0 0 0,3 0 0 0 0,0-3-15 0 0,0-5-55 0 0,0 5-6 0 0,-1-1 0 0 0,1 0 0 0 0,0 1 0 0 0,0-1 0 0 0,1 1 0 0 0,-1-1 0 0 0,1 1 0 0 0,0-1 1 0 0,0-1-13 0 0,10-13 64 0 0,-6-8-48 0 0,1 12-17 0 0,-5 13 2 0 0,0 0 0 0 0,0-1 0 0 0,-1 1 0 0 0,1-1-1 0 0,0 1 1 0 0,-1-1 0 0 0,1 1 0 0 0,-1-1 0 0 0,0 1 0 0 0,1-1 0 0 0,-1 1-1 0 0,0-1 1 0 0,0 0-1 0 0,3-19 45 0 0,-1 18-43 0 0,-1 0-1 0 0,1-1 0 0 0,0 1 1 0 0,-1 0-1 0 0,2 0 0 0 0,-1 0-1 0 0,11-17 1 0 0,-8-11-1 0 0,21-1 0 0 0,-20 19 0 0 0,4 8 0 0 0,-7-2 0 0 0,-3 7 0 0 0,0-1 0 0 0,0 1 0 0 0,0 0 0 0 0,0 0 0 0 0,1 0 0 0 0,-1-1 0 0 0,0 1 0 0 0,0 0 0 0 0,0 0 0 0 0,0 0 0 0 0,0 0 0 0 0,0-1 0 0 0,0 1 0 0 0,0 0 0 0 0,0 0 0 0 0,0 0 0 0 0,0 0 0 0 0,1-1 0 0 0,-1 1 0 0 0,0 0 0 0 0,0 0 0 0 0,0 0 0 0 0,0 0 0 0 0,0 0 0 0 0,1 0 0 0 0,-1 0 0 0 0,0-1 0 0 0,0 1 0 0 0,0 0 0 0 0,0 0 0 0 0,1 0 0 0 0,-1 0 0 0 0,0 0 0 0 0,0 0 0 0 0,0 0 0 0 0,1 0 0 0 0,25-1 0 0 0,-25 1 0 0 0,-1-1 0 0 0,1 1 0 0 0,-1 0 0 0 0,1 0 0 0 0,-1 0 0 0 0,1 0 0 0 0,-1 0 0 0 0,1 0 0 0 0,-1 0 0 0 0,1 0 0 0 0,-1 0 0 0 0,1 1 0 0 0,-1-1 0 0 0,1 0 0 0 0,-1 0 0 0 0,1 0 0 0 0,-1 0 0 0 0,1 1 0 0 0,-1-1 0 0 0,0 0 0 0 0,1 1 0 0 0,-1-1 0 0 0,1 0 0 0 0,-1 1 0 0 0,0-1 0 0 0,1 0 0 0 0,-1 1 0 0 0,0-1 0 0 0,1 1 0 0 0,-1-1 0 0 0,0 0 0 0 0,0 1 0 0 0,5 6 0 0 0,8-2 0 0 0,-10-3 0 0 0,-1 0 0 0 0,1 0 0 0 0,-1 0 0 0 0,1 0 0 0 0,-1 0 0 0 0,0 1 0 0 0,0-1 0 0 0,0 1 0 0 0,0-1 0 0 0,0 1 0 0 0,-1 0 0 0 0,1 0 0 0 0,0 1 0 0 0,0 0 0 0 0,0 0 0 0 0,1 0 0 0 0,0 0 0 0 0,0 0 0 0 0,1 2 0 0 0,4 0 0 0 0,-6-4 1 0 0,0 0 0 0 0,1 0 0 0 0,-1 1 0 0 0,0-1 0 0 0,0 0 0 0 0,-1 1 0 0 0,1-1 0 0 0,0 1 0 0 0,-1 0 0 0 0,1 1-1 0 0,3 22 43 0 0,9 1 22 0 0,-12-25-48 0 0,0 1 1 0 0,0 0 0 0 0,-1 0-1 0 0,1 0 1 0 0,-1 0-1 0 0,0 0 1 0 0,0 0 0 0 0,0 0-1 0 0,0 0 1 0 0,0 1 0 0 0,-1 2-18 0 0,0 10 77 0 0,0 19 2 0 0,0-21-9 0 0,0-12-60 0 0,0 0-1 0 0,-1 0 0 0 0,1 0 1 0 0,-1-1-1 0 0,1 1 1 0 0,-1 0-1 0 0,0-1 1 0 0,1 1-1 0 0,-1 0 0 0 0,0-1 1 0 0,0 1-1 0 0,0-1 1 0 0,-1 1-1 0 0,1-1 1 0 0,-1 1-10 0 0,2-1 67 0 0,2 0-33 0 0,7-1-7 0 0,-9 0-11 0 0,2 0 60 0 0,-2 0 17 0 0,0 0 10 0 0,0 0 1 0 0,0 0-4 0 0,0 0-18 0 0,0 0-8 0 0,0 0-2 0 0,-2-2-2 0 0,-8-12-17 0 0,9 13-52 0 0,1 0 0 0 0,-1-1 1 0 0,1 1-1 0 0,-1-1 0 0 0,1 1 0 0 0,0-1 0 0 0,-1 1 1 0 0,1 0-1 0 0,0-1 0 0 0,0 1 0 0 0,0-1 1 0 0,0 1-1 0 0,0-1 0 0 0,0 1 0 0 0,1-1 1 0 0,-1 1-1 0 0,0-1 0 0 0,1 1 0 0 0,-1-1 1 0 0,1 0-2 0 0,4-5 21 0 0,-4 7-20 0 0,-1-1 0 0 0,1 0 1 0 0,-1 1-1 0 0,1-1 1 0 0,0 0-1 0 0,-1 0 1 0 0,1 0-1 0 0,-1 0 1 0 0,0 1-1 0 0,1-1 0 0 0,-1 0 1 0 0,0 0-1 0 0,1 0 1 0 0,-1 0-1 0 0,0 0 1 0 0,0 0-1 0 0,0 0 1 0 0,0 0-1 0 0,0 0 0 0 0,0 0 1 0 0,0 0-1 0 0,0 0 1 0 0,0 0-1 0 0,0 0 1 0 0,-1 0-1 0 0,1 0 0 0 0,0 1 0 0 0,-5-7-1 0 0,4 6 0 0 0,1 0 0 0 0,-1 0 0 0 0,0 0 0 0 0,1 0 0 0 0,-1 0 0 0 0,0 0 0 0 0,1 0 0 0 0,-1 0 0 0 0,1 0 0 0 0,0 0 0 0 0,-1 0 0 0 0,1 0 0 0 0,0 0 0 0 0,0 0 0 0 0,0 0 0 0 0,0 0 0 0 0,-1 0 0 0 0,1 0 0 0 0,1 0 0 0 0,-1 0 0 0 0,0 0 0 0 0,0-1 0 0 0,0 1 0 0 0,1 0 0 0 0,-1-1 0 0 0,14-22 0 0 0,-1 4 0 0 0,-9 9 0 0 0,-3 9 0 0 0,0 0 0 0 0,0-1 0 0 0,1 1 0 0 0,-1 0 0 0 0,0 0 0 0 0,1 0 0 0 0,-1 0 0 0 0,1 0 0 0 0,0 0 0 0 0,10-9 0 0 0,1 0 0 0 0,1 0 0 0 0,7-3 0 0 0,-2-2-11 0 0,-18 14 6 0 0,1 1 0 0 0,0-1 1 0 0,0 1-1 0 0,0-1 0 0 0,-1 1 1 0 0,1 0-1 0 0,0 0 0 0 0,1 0 1 0 0,-1 0 4 0 0,1 0-3 0 0,1 0 1 0 0,0 1 0 0 0,-1-1 0 0 0,1 1 0 0 0,0 0 0 0 0,-1 0-1 0 0,4 0 3 0 0,5 0-7 0 0,-12 0 5 0 0,1 0 0 0 0,-1 0 0 0 0,1 0 0 0 0,-1 0 1 0 0,1 0-1 0 0,-1 0 0 0 0,1 0 0 0 0,-1 0 1 0 0,1 0-1 0 0,-1 0 0 0 0,1 0 0 0 0,-1 0 0 0 0,1 0 1 0 0,-1 0-1 0 0,1 1 0 0 0,-1-1 0 0 0,1 0 1 0 0,-1 0-1 0 0,1 1 0 0 0,-1-1 0 0 0,0 0 1 0 0,1 0-1 0 0,-1 1 0 0 0,0-1 0 0 0,1 0 0 0 0,-1 1 1 0 0,0-1-1 0 0,1 1 0 0 0,-1-1 0 0 0,0 1 1 0 0,1-1-1 0 0,-1 1 2 0 0,4 5-3 0 0,9 0 3 0 0,3 7-15 0 0,0 0-30 0 0,-11-11 38 0 0,-4-1 7 0 0,-1-1-1 0 0,1 0 1 0 0,0 0 0 0 0,-1 1 0 0 0,1-1 0 0 0,-1 0-1 0 0,1 1 1 0 0,0-1 0 0 0,-1 1 0 0 0,1-1-1 0 0,-1 1 1 0 0,1-1 0 0 0,-1 1 0 0 0,0-1 0 0 0,1 1-1 0 0,-1-1 1 0 0,1 1 0 0 0,-1-1 0 0 0,0 1 0 0 0,0 0-1 0 0,1-1 1 0 0,-1 1 0 0 0,2 4 0 0 0,1-1 0 0 0,-1-1 0 0 0,1 0 0 0 0,-1 0 0 0 0,1 0 0 0 0,0 0 0 0 0,2 2 0 0 0,-1-2 0 0 0,-1-1 0 0 0,0 1 0 0 0,-1 0 0 0 0,1 0 0 0 0,-1 1 0 0 0,3 2 0 0 0,6 17-8 0 0,6 10 57 0 0,2 5-18 0 0,-17-34-31 0 0,-1 2 0 0 0,-2 16 0 0 0,1 9 0 0 0,0-6-12 0 0,0-14-38 0 0,0-2-35 0 0,0-7-36 0 0,0-1-141 0 0,0-1-234 0 0,0 0-14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33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269 332 5384 0 0,'0'0'116'0'0,"0"0"17"0"0,0 0 12 0 0,-3-2-14 0 0,-10-9-104 0 0,10 10 1 0 0,0 0 50 0 0,0 1 43 0 0,-1-1 33 0 0,-1 1 65 0 0,-15 0 744 0 0,15 1-743 0 0,1-1-69 0 0,-25 0 843 0 0,26 0-498 0 0,1 2-28 0 0,-14 8-76 0 0,-2 0-34 0 0,10-1-168 0 0,5-4-113 0 0,3-4-58 0 0,0-1-1 0 0,0 1 0 0 0,-1 0 0 0 0,1-1 0 0 0,0 1 0 0 0,-1 0 0 0 0,1-1 0 0 0,-1 1 0 0 0,1-1 0 0 0,-1 1 0 0 0,1-1 0 0 0,-1 1 1 0 0,1-1-1 0 0,-1 1 0 0 0,1-1 0 0 0,-1 0 0 0 0,1 1 0 0 0,-1-1 0 0 0,0 0 0 0 0,1 1 0 0 0,-1-1 0 0 0,0 0-18 0 0,-4 3 69 0 0,3-2-30 0 0,0 0 0 0 0,-1 1 0 0 0,1-1 0 0 0,0 1 0 0 0,0 0 0 0 0,0 0 0 0 0,0 0 0 0 0,0 0 0 0 0,1 0 1 0 0,-1 0-1 0 0,0 1-39 0 0,-6 11 177 0 0,1 1-36 0 0,-3 7-18 0 0,-4-3-117 0 0,10-16 3 0 0,1 1 1 0 0,0-1-1 0 0,0 1 1 0 0,0 0-1 0 0,0 0 1 0 0,0 0-1 0 0,-1 4-9 0 0,3-5 13 0 0,0 0 0 0 0,0-1 0 0 0,0 1 1 0 0,1 1-1 0 0,-1-1 0 0 0,1 0 0 0 0,0 0 0 0 0,0 2-13 0 0,-1-3 7 0 0,1-1 0 0 0,0 1 0 0 0,0 0 1 0 0,-1 0-1 0 0,1-1 0 0 0,-1 1 0 0 0,1 0 1 0 0,-1-1-1 0 0,0 1 0 0 0,1 0 1 0 0,-1-1-1 0 0,0 1 0 0 0,0-1-7 0 0,0 1 3 0 0,0-1 1 0 0,0 1-1 0 0,0 0 1 0 0,0-1-1 0 0,1 1 0 0 0,-1 0 1 0 0,0-1-1 0 0,1 1 1 0 0,0 0-1 0 0,-1 0 0 0 0,1-1 1 0 0,0 1-1 0 0,0 0-3 0 0,-1 8 33 0 0,1 14 3 0 0,3-13 18 0 0,4-7 4 0 0,-7-4-54 0 0,1 1 0 0 0,-1-1 1 0 0,1 0-1 0 0,-1 0 0 0 0,1 1 0 0 0,-1-1 1 0 0,0 0-1 0 0,1 1 0 0 0,-1-1 1 0 0,0 0-1 0 0,1 1 0 0 0,-1-1 0 0 0,0 1 1 0 0,0-1-1 0 0,1 0 0 0 0,-1 1 0 0 0,0-1 1 0 0,0 1-1 0 0,1-1 0 0 0,-1 1 1 0 0,0-1-1 0 0,0 1 0 0 0,0-1 0 0 0,0 1 1 0 0,0-1-1 0 0,0 1 0 0 0,0-1 1 0 0,0 1-1 0 0,0-1 0 0 0,0 1 0 0 0,0-1 1 0 0,0 1-5 0 0,0 12 104 0 0,0-13-102 0 0,-1 0 0 0 0,1 1 0 0 0,0-1 0 0 0,0 0 0 0 0,0 0 0 0 0,0 0 0 0 0,0 0 0 0 0,0 0 0 0 0,0 0 0 0 0,0 0 1 0 0,0 0-1 0 0,0 0 0 0 0,0 0 0 0 0,0 1 0 0 0,0-1 0 0 0,0 0 0 0 0,0 0 0 0 0,0 0 0 0 0,0 0 0 0 0,0 0 0 0 0,1 0 0 0 0,-1 0 0 0 0,0 0 1 0 0,0 0-1 0 0,0 0 0 0 0,0 0 0 0 0,0 1 0 0 0,0-1 0 0 0,0 0 0 0 0,0 0 0 0 0,0 0 0 0 0,0 0 0 0 0,0 0 0 0 0,0 0 0 0 0,0 0 1 0 0,0 0-1 0 0,0 0 0 0 0,1 0 0 0 0,-1 0 0 0 0,0 0 0 0 0,0 0 0 0 0,0 0 0 0 0,0 0 0 0 0,0 0 0 0 0,0 0 0 0 0,0 0 0 0 0,0 0 1 0 0,0 0-1 0 0,0 0 0 0 0,1 0 0 0 0,-1 0 0 0 0,0 0 0 0 0,0 0 0 0 0,0 0 0 0 0,0 0 0 0 0,0 0 0 0 0,0 0-2 0 0,18 1 462 0 0,-7 0-237 0 0,0-1-60 0 0,0-1-68 0 0,-1-3-78 0 0,19-11 115 0 0,-24 1-122 0 0,-3 11-6 0 0,0 0 0 0 0,1-1 0 0 0,0 1 0 0 0,-1 0 0 0 0,1 0 0 0 0,3-1-6 0 0,-3 1 6 0 0,0 0 0 0 0,0 0 0 0 0,0 0 0 0 0,-1 0 0 0 0,1 0 0 0 0,1-3-6 0 0,5-14 0 0 0,-7 15 0 0 0,0 0 0 0 0,0 0 0 0 0,0 0 0 0 0,1 1 0 0 0,0-1 0 0 0,0 1 0 0 0,1-1 0 0 0,0 0 0 0 0,-3 4 0 0 0,1 0 0 0 0,-1 0 0 0 0,0-1 0 0 0,0 1 0 0 0,0 0 0 0 0,0-1 0 0 0,0 1 0 0 0,0-1 0 0 0,0 1 0 0 0,0-1 0 0 0,0 1 0 0 0,-1-1 0 0 0,1 1 0 0 0,-1-1 0 0 0,1 0 0 0 0,-1 1 0 0 0,0-1 0 0 0,1 0 0 0 0,-1 0 0 0 0,0 0 0 0 0,2-16 0 0 0,12-8 0 0 0,-10 20 0 0 0,-1-1 0 0 0,8-14 0 0 0,0 5 0 0 0,-9 3-11 0 0,-1 11-10 0 0,1 4-1 0 0,-1-1 22 0 0,0 0-1 0 0,0 0 0 0 0,0 0 1 0 0,0 1-1 0 0,0-1 1 0 0,0 1-1 0 0,0-1 0 0 0,0 1 1 0 0,0-1-1 0 0,-1 1 1 0 0,1-1-1 0 0,-1 1 1 0 0,1-1-1 0 0,-1 1 0 0 0,1 0 1 0 0,-1-1-1 0 0,0 1 1 0 0,0 1 0 0 0,0-2 0 0 0,0 1 0 0 0,0 0 0 0 0,1 0 0 0 0,-1-1 0 0 0,1 1 0 0 0,-1 0 0 0 0,1 0 0 0 0,-1-1 0 0 0,1 1 0 0 0,0-1 0 0 0,0 1 0 0 0,0 0 0 0 0,0-1 0 0 0,0 1 0 0 0,0-1 0 0 0,0 1 0 0 0,0-1 0 0 0,-1 1 0 0 0,1 0 0 0 0,0-1 0 0 0,-1 1 0 0 0,1 0 0 0 0,-1 0 0 0 0,0-1 0 0 0,1 1 0 0 0,-1 0 0 0 0,0 0 0 0 0,0 140-64 0 0,0-141 64 0 0,0 0 0 0 0,0 0 0 0 0,0 0 0 0 0,0 1 0 0 0,0-1 0 0 0,0 0 0 0 0,0 0 0 0 0,1 0 0 0 0,-1 0 0 0 0,0 0 0 0 0,1 0 0 0 0,-1 0 0 0 0,1 0 0 0 0,-1 0 0 0 0,1 0 0 0 0,0 0 0 0 0,0 1 0 0 0,5 10 0 0 0,-5-7 0 0 0,0-1 0 0 0,0 1 0 0 0,-1 0 0 0 0,1 0 0 0 0,-1 2 0 0 0,0 9 0 0 0,0-7-14 0 0,0-5-34 0 0,0-2-51 0 0,0-2-118 0 0,0 0-200 0 0,0 0-20 0 0</inkml:trace>
  <inkml:trace contextRef="#ctx0" brushRef="#br0" timeOffset="336.14">774 1 6880 0 0,'-3'0'157'0'0,"3"0"-148"0"0,-1 0 0 0 0,1 0 0 0 0,-1 0-1 0 0,1 0 1 0 0,-1 0 0 0 0,1 0 0 0 0,-1 0 0 0 0,1 0 0 0 0,-1 0-1 0 0,1 0 1 0 0,-1 1 0 0 0,1-1 0 0 0,-1 0 0 0 0,1 0-1 0 0,0 0 1 0 0,-1 1 0 0 0,1-1 0 0 0,-1 0 0 0 0,1 1 0 0 0,0-1-1 0 0,-1 0 1 0 0,1 1 0 0 0,0-1 0 0 0,-1 0 0 0 0,1 1 0 0 0,0-1-1 0 0,-1 1 1 0 0,1-1 0 0 0,0 1 0 0 0,0-1 0 0 0,0 0 0 0 0,-1 1-1 0 0,1-1 1 0 0,0 1 0 0 0,0-1 0 0 0,0 1 0 0 0,0-1-1 0 0,0 1 1 0 0,0-1 0 0 0,0 1 0 0 0,0-1 0 0 0,0 1-9 0 0,-3 5 160 0 0,-8 10-122 0 0,6-7 8 0 0,0 1 68 0 0,0-1 97 0 0,5-9-206 0 0,-5 32 822 0 0,1-25-662 0 0,2-1-33 0 0,0-3-65 0 0,1 0 0 0 0,0 1 0 0 0,0-1 1 0 0,1 0-1 0 0,-1 1 0 0 0,1-1 0 0 0,-1 1-67 0 0,1 6 201 0 0,0 3 78 0 0,0-2-12 0 0,0 4-6 0 0,-3 6 13 0 0,-2-4-97 0 0,3-11-97 0 0,1 1 1 0 0,-1-1 0 0 0,1 1-1 0 0,0 0 1 0 0,0-1-1 0 0,1 1-80 0 0,1 29 361 0 0,0 11 139 0 0,-1-39-355 0 0,0 1 1 0 0,-1-1-1 0 0,-1 1 1 0 0,0 1-146 0 0,-2 5 196 0 0,-3 12 176 0 0,5-8-155 0 0,2-3-85 0 0,3-1-68 0 0,0-7-24 0 0,2 5 15 0 0,-9 2-10 0 0,-1 1 3 0 0,3 0 15 0 0,2 3 23 0 0,0 43 342 0 0,0-35-315 0 0,0-2-11 0 0,0-6-62 0 0,0-17-56 0 0,0-1-85 0 0,0-1-87 0 0,0 0 47 0 0,0 0-35 0 0,0 0-41 0 0,0 0-36 0 0,0 0-353 0 0,0 0 78 0 0,-1 0-52 0 0,0 0-688 0 0,-4 0-549 0 0,-4 0-1038 0 0</inkml:trace>
  <inkml:trace contextRef="#ctx0" brushRef="#br0" timeOffset="617.15">379 396 9256 0 0,'0'0'266'0'0,"0"0"1"0"0,0 0-147 0 0,0 0 13 0 0,3 0 25 0 0,8 0 2 0 0,-11 0-157 0 0,0 0 0 0 0,0 0 0 0 0,0 0 0 0 0,0 0 0 0 0,0 0 0 0 0,0 0 0 0 0,0 0 0 0 0,0 0 0 0 0,0 0 0 0 0,0 0 0 0 0,1 0 0 0 0,-1 0 1 0 0,0 0-1 0 0,0 0 0 0 0,0 0 0 0 0,0 0 0 0 0,0 0 0 0 0,0 0 0 0 0,0 0 0 0 0,0 0 0 0 0,0 0 0 0 0,0 0 0 0 0,0-1 0 0 0,1 1 0 0 0,-1 0 0 0 0,0 0 0 0 0,0 0 0 0 0,0 0 1 0 0,0 0-1 0 0,0 0 0 0 0,0 0 0 0 0,0 0 0 0 0,0 0 0 0 0,0 0 0 0 0,0 0 0 0 0,0 0 0 0 0,0 0 0 0 0,0 0 0 0 0,0-1 0 0 0,0 1 0 0 0,0 0 0 0 0,0 0 0 0 0,0 0 1 0 0,0 0-1 0 0,0 0 0 0 0,0 0 0 0 0,0 0 0 0 0,0 0 0 0 0,0 0 0 0 0,0 0 0 0 0,0-1 0 0 0,0 1 0 0 0,0 0 0 0 0,0 0 0 0 0,0 0 0 0 0,0 0 0 0 0,0 0-3 0 0,0-1 21 0 0,1 0-1 0 0,-1 0 0 0 0,0 0 0 0 0,0 0 0 0 0,1 0 0 0 0,-1 1 1 0 0,0-1-1 0 0,1 0 0 0 0,-1 0 0 0 0,1 0 0 0 0,-1 1 0 0 0,1-1 1 0 0,0 0-1 0 0,-1 0 0 0 0,1 1 0 0 0,0-1 0 0 0,-1 0 0 0 0,1 1 1 0 0,0-1-1 0 0,0 1 0 0 0,0-1 0 0 0,0 1 0 0 0,-1 0 0 0 0,1-1 1 0 0,1 1-21 0 0,12-6 210 0 0,2 2-34 0 0,-1 0-28 0 0,0-1 33 0 0,-12 3-141 0 0,1 1 1 0 0,-1 0 0 0 0,0 0 0 0 0,1 0-1 0 0,-1 0 1 0 0,1 1 0 0 0,-1-1 0 0 0,2 1-41 0 0,12-1 205 0 0,1-5-39 0 0,-3 0-61 0 0,-10 5-69 0 0,1 0 1 0 0,0 1-1 0 0,-1-1 1 0 0,5 1-37 0 0,-5 1 28 0 0,1-2 0 0 0,-1 1 0 0 0,1-1 0 0 0,3 0-28 0 0,7-4 53 0 0,-9 3-30 0 0,0 0 1 0 0,-1 1-1 0 0,1 0 0 0 0,0 0 0 0 0,-1 0 0 0 0,1 1-23 0 0,19 0 27 0 0,-17 1-12 0 0,0 0 0 0 0,0-1 1 0 0,0-1-1 0 0,0 0 1 0 0,0 0-1 0 0,3-1-15 0 0,3-4 28 0 0,1 1-68 0 0,3 3-65 0 0,-8 2 124 0 0,-5 0-56 0 0,0 0-40 0 0,0 0-47 0 0,1 0-52 0 0,-1 0-60 0 0,0 0-67 0 0,-2 0 61 0 0,0 0-35 0 0,0 0-35 0 0,-1 0-40 0 0,1 0-39 0 0,-1 0-43 0 0,0 0-44 0 0,0 0-46 0 0,6 0-998 0 0,1 0-860 0 0</inkml:trace>
  <inkml:trace contextRef="#ctx0" brushRef="#br0" timeOffset="926.81">1042 427 7424 0 0,'0'3'166'0'0,"-1"3"-61"0"0,2 3 22 0 0,3 2 0 0 0,5 7 89 0 0,-5-4-182 0 0,-5 23-20 0 0,1-27 51 0 0,0 4 397 0 0,0 0-46 0 0,0 11 258 0 0,0 0-100 0 0,0 54 1042 0 0,0-63-1237 0 0,0 0 40 0 0,0-13-183 0 0,0-3-10 0 0,0 2-2 0 0,0-1-214 0 0,0-1 1 0 0,0 1-1 0 0,0-1 1 0 0,0 1 0 0 0,0-1-1 0 0,0 1 1 0 0,0-1 0 0 0,0 1-1 0 0,0-1 1 0 0,-1 1 0 0 0,1-1-1 0 0,0 1 1 0 0,0-1-1 0 0,0 1 1 0 0,-1-1 0 0 0,1 1-1 0 0,0-1 1 0 0,0 0 0 0 0,-1 1-1 0 0,1-1 1 0 0,0 0 0 0 0,-1 1-1 0 0,1-1 1 0 0,-1 0-1 0 0,1 1 1 0 0,0-1 0 0 0,-1 0-1 0 0,1 1 1 0 0,-1-1 0 0 0,1 0-1 0 0,-1 0 1 0 0,1 0 0 0 0,-1 0-1 0 0,1 1 1 0 0,0-1-1 0 0,-1 0 1 0 0,1 0 0 0 0,-1 0-1 0 0,1 0 1 0 0,-1 0 0 0 0,1 0-1 0 0,-1 0-10 0 0,-2 0 218 0 0,3 0-2 0 0,0 0-6 0 0,0 0-22 0 0,0 0-10 0 0,0 0-2 0 0,0-6-39 0 0,-2 0-39 0 0,0 0-6 0 0,-2 0-44 0 0,-2-7 11 0 0,4 2 35 0 0,1-5-5 0 0,1 12-75 0 0,-1-1 0 0 0,1 1 0 0 0,0 0-1 0 0,0-1 1 0 0,1 1 0 0 0,-1 0-1 0 0,1-1 1 0 0,0 1 0 0 0,1-4-14 0 0,3 0 26 0 0,-4 7-22 0 0,0-1 0 0 0,0 1-1 0 0,-1 0 1 0 0,1-1-1 0 0,0 0 1 0 0,0 1 0 0 0,-1-1-1 0 0,1 1 1 0 0,-1-1 0 0 0,0 1-1 0 0,1-1 1 0 0,-1 0 0 0 0,0 1-1 0 0,0-1-3 0 0,0-1 6 0 0,0 1-1 0 0,1 0 0 0 0,-1-1 0 0 0,0 1 1 0 0,1 0-1 0 0,0 0 0 0 0,0-1 1 0 0,-1 1-1 0 0,1 0 0 0 0,0 0 1 0 0,2-1-6 0 0,6-19 48 0 0,-7 16-43 0 0,0 0-4 0 0,0 0-1 0 0,0 0 1 0 0,0 0 0 0 0,1 1-1 0 0,0-1 1 0 0,0 0 0 0 0,1 1 0 0 0,2-4-1 0 0,-3 6 0 0 0,-1 0 0 0 0,1 0 0 0 0,-1 0 0 0 0,0 0 0 0 0,0-1 0 0 0,0 0 0 0 0,0 0 0 0 0,0 1 0 0 0,0-1 0 0 0,0 1 0 0 0,0 0 0 0 0,0 0 0 0 0,2-1 0 0 0,8-9 0 0 0,-8 8 0 0 0,1 0 0 0 0,-1 0 0 0 0,1 1 0 0 0,0 0 0 0 0,0 0 0 0 0,2-1 0 0 0,4 0 4 0 0,-9 4 3 0 0,0 0 0 0 0,0 0 0 0 0,1 0-1 0 0,-1 0 1 0 0,0-1 0 0 0,0 1 0 0 0,0-1 0 0 0,0 1 0 0 0,0-1-7 0 0,5-6 10 0 0,5-4-36 0 0,3 3-51 0 0,-2 6 9 0 0,3-2-45 0 0,0-6-39 0 0,-15 10 126 0 0,1-1 1 0 0,-1 1-1 0 0,1 0 1 0 0,0 0 0 0 0,0-1-1 0 0,-1 1 1 0 0,1 0 0 0 0,1 0 25 0 0,15-3-281 0 0,-5 1 66 0 0,-9 2 74 0 0,1 0 49 0 0,7-3 18 0 0,-8 3 17 0 0,0 0-47 0 0,0-1-90 0 0,1 1-105 0 0,-3 0 103 0 0,1 0-37 0 0,-1-1-38 0 0,0 1-41 0 0,0 0-22 0 0,-1 0-46 0 0,1 0-39 0 0,0 0-36 0 0,0-1-131 0 0,-1 1-34 0 0,5-5-1362 0 0</inkml:trace>
  <inkml:trace contextRef="#ctx0" brushRef="#br0" timeOffset="1126.46">1594 364 6832 0 0,'0'33'363'0'0,"0"-19"-294"0"0,0-8-25 0 0,-1-1 79 0 0,-2 1 174 0 0,0 0 92 0 0,-4 7 523 0 0,6-6-658 0 0,0 0-56 0 0,1 0 212 0 0,0 0-60 0 0,0 5 144 0 0,0 10 216 0 0,0-13-381 0 0,0 1 58 0 0,0 0 76 0 0,-2 2-298 0 0,-3-3-41 0 0,2-2-5 0 0,7-3 7 0 0,-4-4-121 0 0,0 0 1 0 0,1 0-1 0 0,-1 1 0 0 0,0-1 1 0 0,1 0-1 0 0,-1 0 0 0 0,0 0 0 0 0,1 1 1 0 0,-1-1-1 0 0,0 0 0 0 0,1 1 0 0 0,-1-1 1 0 0,0 0-1 0 0,0 0 0 0 0,1 1 1 0 0,-1-1-1 0 0,0 1 0 0 0,0-1 0 0 0,0 0 1 0 0,0 1-1 0 0,1-1 0 0 0,-1 0 0 0 0,0 1 1 0 0,0-1-1 0 0,0 1 0 0 0,0-1 1 0 0,0 0-1 0 0,0 1 0 0 0,0-1 0 0 0,0 1 1 0 0,0-1-1 0 0,0 0 0 0 0,0 1 1 0 0,0-1-1 0 0,0 1 0 0 0,0-1 0 0 0,-1 0 1 0 0,1 1-1 0 0,0-1 0 0 0,0 0 0 0 0,0 1 1 0 0,-1-1-1 0 0,1 0 0 0 0,0 1-5 0 0,-11 12 162 0 0,9-10-2 0 0,2-1-27 0 0,0 4-104 0 0,0 17-81 0 0,0-21-20 0 0,0-1 47 0 0,0 3 80 0 0,0-3-59 0 0,0 0-31 0 0,0 0-35 0 0,0 0-54 0 0,0 1-61 0 0,0-1-71 0 0,0 1-82 0 0,0-2-78 0 0</inkml:trace>
  <inkml:trace contextRef="#ctx0" brushRef="#br0" timeOffset="2035.84">1720 17 10336 0 0,'0'0'233'0'0,"0"0"39"0"0,0 0 15 0 0,0 0-209 0 0,0 0-102 0 0,0 0-81 0 0,0 0-106 0 0,0 0-123 0 0,0 0-111 0 0,0 0 51 0 0,0 0-42 0 0,0 0-524 0 0,0 0-422 0 0,0 0-797 0 0</inkml:trace>
  <inkml:trace contextRef="#ctx0" brushRef="#br0" timeOffset="1462.95">1957 332 8088 0 0,'0'0'182'0'0,"0"0"29"0"0,0 0 12 0 0,3 0-37 0 0,3 0-129 0 0,-2 0 25 0 0,-2 1 83 0 0,1 1 190 0 0,8 11 322 0 0,-9-8-492 0 0,3 3 436 0 0,1-5-236 0 0,-1 0-229 0 0,3 2 69 0 0,0 3-50 0 0,8 5 113 0 0,-11-11-214 0 0,-4-1-56 0 0,-1-1 0 0 0,1 0 0 0 0,-1 0 0 0 0,1 1 0 0 0,0-1 0 0 0,-1 0 0 0 0,1 1 0 0 0,-1-1 0 0 0,1 1 0 0 0,-1-1 0 0 0,1 1 0 0 0,-1-1 0 0 0,1 1 0 0 0,-1-1 1 0 0,1 1-1 0 0,-1-1 0 0 0,0 1 0 0 0,1-1 0 0 0,-1 1 0 0 0,0 0 0 0 0,1-1 0 0 0,-1 1-18 0 0,2 4 85 0 0,1 0 25 0 0,1 0 59 0 0,1 0 87 0 0,4 4 178 0 0,1 0-48 0 0,-5-3-186 0 0,0 0-90 0 0,-1-1-66 0 0,3 7 119 0 0,6 8 114 0 0,-1-7-35 0 0,1 3 42 0 0,-3 0-88 0 0,-6-11-132 0 0,-1 1 1 0 0,1-1-1 0 0,0 0 1 0 0,0 0-1 0 0,1 0-64 0 0,8 8 106 0 0,-2-4-43 0 0,11 12 33 0 0,-5 2 27 0 0,-4-5-48 0 0,1 1 0 0 0,1-2 0 0 0,6 5-75 0 0,-8-10 23 0 0,-8-7-14 0 0,0-1 1 0 0,0 0 0 0 0,-1 1-1 0 0,0 0 1 0 0,0 0-1 0 0,1 2-9 0 0,0 7 14 0 0,-4-14-9 0 0,0 0-1 0 0,-1 1 1 0 0,1-1 0 0 0,0 0 0 0 0,0 1-1 0 0,0-1 1 0 0,-1 0 0 0 0,1 0 0 0 0,0 0-1 0 0,0 0 1 0 0,0 0 0 0 0,0 0 0 0 0,0 0-1 0 0,0 0-4 0 0,19 0 72 0 0,-14 0-87 0 0,-3 0-32 0 0,-1 0-68 0 0,-1 0-129 0 0,-1 0-208 0 0,0 0 343 0 0,0 0 7 0 0,0 0-15 0 0,0 0-40 0 0,1-1-12 0 0,-1 1-41 0 0,1-1-46 0 0,-1 1-52 0 0,1-1-56 0 0,0 0-52 0 0,0 0-46 0 0,1-1-41 0 0,-1 1-146 0 0,1-1-40 0 0,0 0-177 0 0,2-2-475 0 0</inkml:trace>
  <inkml:trace contextRef="#ctx0" brushRef="#br0" timeOffset="1774.03">2383 301 6992 0 0,'0'0'157'0'0,"0"0"23"0"0,3 0 12 0 0,3 0-63 0 0,-2 0-14 0 0,-2 0 39 0 0,-1 0 127 0 0,-1 2 233 0 0,0 1-430 0 0,0 0 80 0 0,0 3 206 0 0,0 11 668 0 0,0-11-739 0 0,-1-3-180 0 0,1 0-35 0 0,-1-1-44 0 0,0 0-48 0 0,-9 17 358 0 0,6-6-196 0 0,-1 5 94 0 0,-5-5-48 0 0,2-4 101 0 0,0 0 1 0 0,-7 10-302 0 0,-1 7 318 0 0,14-21-255 0 0,-1-1 1 0 0,0 0-1 0 0,0 0 1 0 0,0 0-1 0 0,0 0 1 0 0,-1-1-1 0 0,1 1 0 0 0,-4 1-63 0 0,-7 8 196 0 0,1 2 0 0 0,1 1-56 0 0,0-1-45 0 0,-1 0-37 0 0,-124 122 511 0 0,119-119-475 0 0,-7 13 50 0 0,23-28-138 0 0,0-1 0 0 0,1 1 0 0 0,-1-1 1 0 0,0 1-1 0 0,-1-1 0 0 0,1 0 0 0 0,0 0 0 0 0,-1 0 1 0 0,1 0-1 0 0,-1 0 0 0 0,1-1 0 0 0,-1 1 0 0 0,0-1 1 0 0,0 1-1 0 0,0-1-6 0 0,1 0 1 0 0,1-1 1 0 0,0 0 0 0 0,1 0 1 0 0,-1 0-1 0 0,0 0 0 0 0,1 0 0 0 0,-1 0 1 0 0,0 1-1 0 0,1-1 0 0 0,-1 0 1 0 0,0 0-1 0 0,1 1 0 0 0,-1-1 0 0 0,0 1 1 0 0,1-1-1 0 0,-1 0 0 0 0,1 1 1 0 0,-1-1-1 0 0,1 1 0 0 0,-1-1 1 0 0,1 1-1 0 0,-1 0 0 0 0,1-1 0 0 0,-1 1 1 0 0,1-1-1 0 0,0 1 0 0 0,0 0 1 0 0,-1 0-3 0 0,-2 5 28 0 0,2-5-26 0 0,1 0 0 0 0,-1 0-1 0 0,0 0 1 0 0,1 0 0 0 0,-1 0 0 0 0,0 0 0 0 0,0-1 0 0 0,0 1 0 0 0,0 0 0 0 0,0-1 0 0 0,0 1 0 0 0,0 0 0 0 0,0-1 0 0 0,0 0 0 0 0,0 1 0 0 0,0-1-2 0 0,-10 7 45 0 0,9-6-106 0 0,1 1 40 0 0,0-1 36 0 0,0 2 56 0 0,0-1 25 0 0,0-1-71 0 0,0 0-52 0 0,-1 0-60 0 0,1-1-45 0 0,-1 1-63 0 0,-1-1-73 0 0,0 0-83 0 0,3 0 128 0 0,0 0-36 0 0,0 0-350 0 0,0 0 82 0 0,0-1-47 0 0,0-1-678 0 0,0-2-533 0 0,0-5-1015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30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17 7920 0 0,'0'0'174'0'0,"0"0"29"0"0,0 0 13 0 0,-2 0-31 0 0,-11-3-147 0 0,4-3-22 0 0,4 2 42 0 0,4 3 116 0 0,0 0-34 0 0,-2-1 55 0 0,-1 2-59 0 0,-1 1-45 0 0,4-1-21 0 0,1 0-5 0 0,-6 0 437 0 0,-1 0-91 0 0,-2 0-23 0 0,1-1-94 0 0,2 2-125 0 0,1-1-35 0 0,-2 3 63 0 0,3 4 40 0 0,0-3-50 0 0,-3-2-41 0 0,1 1 50 0 0,-7 7-10 0 0,8-7-136 0 0,5-3-41 0 0,-1 0 0 0 0,0 0 1 0 0,1 1-1 0 0,-1-1 0 0 0,0 0 0 0 0,1 1 1 0 0,-1-1-1 0 0,1 0 0 0 0,-1 1 0 0 0,1-1 1 0 0,-1 1-1 0 0,1-1 0 0 0,-1 1 0 0 0,1-1 1 0 0,-1 1-1 0 0,1 0 0 0 0,0-1 0 0 0,-1 1 1 0 0,1-1-1 0 0,0 1 0 0 0,0 0 0 0 0,-1 0-9 0 0,-1 4 23 0 0,-19 32 146 0 0,12-22-113 0 0,1 1 0 0 0,0 0 0 0 0,-4 13-56 0 0,7-3 11 0 0,-1-10-11 0 0,5-13 1 0 0,-1 0 0 0 0,1 0 1 0 0,0 1-1 0 0,0-1 0 0 0,1 0 1 0 0,-1 1-1 0 0,1-1 0 0 0,0 2-1 0 0,0-2 3 0 0,0 0 0 0 0,-1 0 0 0 0,1-1 0 0 0,0 1 0 0 0,-1 0 0 0 0,1 0 0 0 0,-1-1 0 0 0,0 1 0 0 0,0-1 0 0 0,0 1 0 0 0,0-1 0 0 0,-1 1-3 0 0,1 0 1 0 0,0-1 1 0 0,0 0-1 0 0,0 0 1 0 0,0 0-1 0 0,1 1 1 0 0,-1-1-1 0 0,1 0 1 0 0,-1 1-1 0 0,1-1 1 0 0,0 1-1 0 0,0-1 1 0 0,0 1-2 0 0,0 42 53 0 0,0-44-52 0 0,0 1 0 0 0,0 0-1 0 0,0 0 1 0 0,0-1 0 0 0,1 1 0 0 0,-1 0 0 0 0,0-1-1 0 0,1 1 1 0 0,-1-1 0 0 0,1 1 0 0 0,0-1 0 0 0,0 1 0 0 0,-1-1-1 0 0,1 1 1 0 0,1 0-1 0 0,3 6-1 0 0,0 2 1 0 0,-4-7 0 0 0,0-1 0 0 0,0 0 0 0 0,0 0 0 0 0,0 1 0 0 0,1-1 0 0 0,-1 0 0 0 0,1 0 0 0 0,-1 0 0 0 0,1 0 0 0 0,6 5 0 0 0,-5-3 0 0 0,0-1 0 0 0,0 0 0 0 0,1 0 0 0 0,-1 0 0 0 0,1 0 0 0 0,0-1 0 0 0,27 14 0 0 0,-29-15 0 0 0,0 0 1 0 0,0 0 0 0 0,0-1 0 0 0,0 1 0 0 0,0-1 0 0 0,0 1 0 0 0,0-1-1 0 0,0 0 1 0 0,0 0 0 0 0,0 0 0 0 0,0 0 0 0 0,0 0 0 0 0,0 0 0 0 0,1-1-1 0 0,27-10 36 0 0,-9 2 4 0 0,-3 3 18 0 0,-6 1 38 0 0,0 0 1 0 0,11-7-97 0 0,-10 3 25 0 0,-2-1-37 0 0,24-35 22 0 0,-32 42-2 0 0,1-1 0 0 0,-1 0-1 0 0,0 0 1 0 0,0-1 0 0 0,0 1-1 0 0,-1-1 1 0 0,1 1 0 0 0,-1-1 0 0 0,0-1-8 0 0,7-15 69 0 0,-2 5-42 0 0,-2-10 37 0 0,2 10-49 0 0,-6 15-16 0 0,-1-1 0 0 0,1 1 1 0 0,0-1-1 0 0,-1 1 0 0 0,1-1 1 0 0,-1 0-1 0 0,1 1 0 0 0,-1-1 1 0 0,0 0-1 0 0,1 1 0 0 0,-1-1 0 0 0,0 0 1 0 0,0 1-1 0 0,0-1 0 0 0,-1 0 1 0 0,1 1-1 0 0,0-1 0 0 0,-1-1 1 0 0,-15-34-66 0 0,2 13 66 0 0,2 4-11 0 0,7 9-19 0 0,4 9 22 0 0,0 0 1 0 0,0-1-1 0 0,0 1 1 0 0,0 0-1 0 0,-1 0 1 0 0,1 0-1 0 0,-1 0 1 0 0,0 0 0 0 0,1 0 7 0 0,-2 0-195 0 0,1 0 73 0 0,1 0 61 0 0,-1-1 49 0 0,0-1 79 0 0,-2-2 132 0 0,3 3-141 0 0,-1-1-63 0 0,1 2-48 0 0,0 0-43 0 0,0 0-50 0 0,-1 0-57 0 0,1 0-64 0 0,0 0-70 0 0,-1 1 69 0 0,1-1-37 0 0,0 1-38 0 0,0-1-41 0 0,0 1-42 0 0,-1-1-46 0 0,1 1-46 0 0,-1-1-49 0 0,-2-2-1019 0 0,-5-5-896 0 0</inkml:trace>
  <inkml:trace contextRef="#ctx0" brushRef="#br0" timeOffset="450.94">553 143 8984 0 0,'0'0'200'0'0,"3"0"33"0"0,-3 0-225 0 0,1 0-1 0 0,-1 0 1 0 0,1 0 0 0 0,-1 0-1 0 0,1 1 1 0 0,-1-1-1 0 0,1 0 1 0 0,-1 0 0 0 0,1 0-1 0 0,-1 0 1 0 0,1 1-1 0 0,-1-1 1 0 0,1 0 0 0 0,-1 0-1 0 0,1 1 1 0 0,-1-1 0 0 0,0 0-1 0 0,1 1 1 0 0,-1-1-1 0 0,0 1 1 0 0,1-1 0 0 0,-1 0-1 0 0,0 1 1 0 0,1-1-1 0 0,-1 1 1 0 0,0-1 0 0 0,0 1-1 0 0,1-1 1 0 0,-1 1 0 0 0,0-1-1 0 0,0 1 1 0 0,0-1-1 0 0,0 1-7 0 0,1 13 149 0 0,-1-4-79 0 0,0 3-37 0 0,0-4-16 0 0,2-3 46 0 0,3 2 100 0 0,1 3 163 0 0,-4 2 122 0 0,-2-7-217 0 0,0-4-161 0 0,0 0-1 0 0,0-1 1 0 0,0 1-1 0 0,0 0 1 0 0,0-1-1 0 0,0 1 1 0 0,0 0-1 0 0,1-1 1 0 0,-1 1-1 0 0,0-1 1 0 0,1 1-1 0 0,0 1-69 0 0,6 1 291 0 0,-7-3-274 0 0,1-1 0 0 0,-1 0 0 0 0,0 0 0 0 0,1 1 0 0 0,-1-1 0 0 0,1 0 0 0 0,-1 0 0 0 0,0 1 1 0 0,1-1-1 0 0,-1 1 0 0 0,0-1 0 0 0,1 0 0 0 0,-1 1 0 0 0,0-1 0 0 0,0 1 0 0 0,1-1 0 0 0,-1 1 0 0 0,0-1 0 0 0,0 0 0 0 0,0 1 0 0 0,0-1 0 0 0,1 1 0 0 0,-1-1 0 0 0,0 1 0 0 0,0-1 0 0 0,0 1 0 0 0,0-1 0 0 0,0 1 0 0 0,0-1 0 0 0,0 1 0 0 0,0-1 0 0 0,-1 1-17 0 0,1 12 394 0 0,0-12-388 0 0,0-1 1 0 0,0 0-1 0 0,0 0 1 0 0,0 0-1 0 0,0 0 1 0 0,0 0 0 0 0,0 0-1 0 0,0 0 1 0 0,0 0-1 0 0,0 0 1 0 0,0 0-1 0 0,0 1 1 0 0,0-1 0 0 0,0 0-1 0 0,0 0 1 0 0,0 0-1 0 0,0 0 1 0 0,0 0-1 0 0,0 0 1 0 0,0 0 0 0 0,0 0-1 0 0,0 0 1 0 0,0 0-1 0 0,0 0 1 0 0,0 1-1 0 0,0-1 1 0 0,1 0 0 0 0,-1 0-1 0 0,0 0 1 0 0,0 0-1 0 0,0 0 1 0 0,0 0 0 0 0,0 0-1 0 0,0 0 1 0 0,0 0-1 0 0,0 0 1 0 0,0 0-1 0 0,0 0 1 0 0,0 0 0 0 0,0 0-1 0 0,1 0 1 0 0,-1 0-1 0 0,0 0 1 0 0,0 0-1 0 0,0 0 1 0 0,0 0 0 0 0,0 0-1 0 0,0 0 1 0 0,0 0-1 0 0,0 0 1 0 0,0 0-1 0 0,0 0 1 0 0,1 0 0 0 0,-1 0-1 0 0,0 0 1 0 0,0 0-1 0 0,0 0-6 0 0,0 0 14 0 0,1 0 0 0 0,-1 0-1 0 0,1 0 1 0 0,-1 0 0 0 0,1 0 0 0 0,-1 0-1 0 0,1 0 1 0 0,-1 0 0 0 0,1 0-1 0 0,-1 0 1 0 0,1 1 0 0 0,-1-1 0 0 0,1 0-1 0 0,-1 0 1 0 0,1 0 0 0 0,-1 1-1 0 0,0-1 1 0 0,1 0 0 0 0,-1 1 0 0 0,1-1-1 0 0,-1 0 1 0 0,0 1 0 0 0,1-1-1 0 0,-1 0 1 0 0,0 1 0 0 0,0-1 0 0 0,1 1-1 0 0,-1-1 1 0 0,0 1 0 0 0,0-1-1 0 0,1 0 1 0 0,-1 1 0 0 0,0-1 0 0 0,0 1-1 0 0,0-1 1 0 0,0 1 0 0 0,0-1-1 0 0,0 1 1 0 0,0-1 0 0 0,0 1 0 0 0,0-1-1 0 0,0 1-13 0 0,0 2 266 0 0,0-3-22 0 0,0 0-84 0 0,0 0-38 0 0,0 0-8 0 0,0 0-9 0 0,0 0-28 0 0,0 0-11 0 0,0 0-2 0 0,0 0 5 0 0,0 0 23 0 0,0 0 11 0 0,3-3 1 0 0,-2 2-95 0 0,0 0 1 0 0,0-1-1 0 0,0 1 1 0 0,0 0 0 0 0,0-1-1 0 0,0 1 1 0 0,0-1 0 0 0,0 0-1 0 0,0-1-9 0 0,0 2 1 0 0,-1-1-1 0 0,1 0 1 0 0,-1 1-1 0 0,1-1 1 0 0,-1 0-1 0 0,0 0 0 0 0,0 0 1 0 0,0 1-1 0 0,0-1 1 0 0,0-1-1 0 0,0-11-67 0 0,1 7 64 0 0,0 0 1 0 0,1 0 0 0 0,0 0 0 0 0,0 0 0 0 0,0 0 0 0 0,1 1 0 0 0,0-1 0 0 0,1 1 0 0 0,2-5 2 0 0,1-2-31 0 0,-1 0 1 0 0,5-12 30 0 0,-11 23-1 0 0,1 0 0 0 0,0 0 1 0 0,-1 0-1 0 0,1 1 1 0 0,0-1-1 0 0,0 0 1 0 0,0 0-1 0 0,0 1 1 0 0,0-1-1 0 0,1 1 1 0 0,-1-1-1 0 0,0 1 1 0 0,1 0-1 0 0,-1-1 1 0 0,1 1-1 0 0,-1 0 1 0 0,1 0-1 0 0,0 0 1 0 0,0 0-1 0 0,-1 0 1 0 0,3 0 0 0 0,-3 0-3 0 0,0 0 0 0 0,1 0 0 0 0,-1 1 0 0 0,0-2 0 0 0,0 1-1 0 0,0 0 1 0 0,0 0 0 0 0,0 0 0 0 0,0 0 0 0 0,0-1 0 0 0,0 1 0 0 0,0 0 0 0 0,-1-1 0 0 0,1 1 0 0 0,-1-1 0 0 0,1 0 3 0 0,0 1 0 0 0,-1-1 0 0 0,0 1-1 0 0,1 0 1 0 0,-1 0 0 0 0,1-1 0 0 0,0 1 0 0 0,-1 0 0 0 0,1 0 0 0 0,0 0-1 0 0,0 0 1 0 0,0 0 0 0 0,0 0 0 0 0,0 0 0 0 0,0 0 0 0 0,0 0 0 0 0,0 1 0 0 0,0-1-1 0 0,0 0 1 0 0,0 1 0 0 0,0-1 0 0 0,1 0 0 0 0,-1 1 0 0 0,0 0 0 0 0,0-1-1 0 0,1 1 1 0 0,-1 0 0 0 0,0-1 0 0 0,1 1 0 0 0,-1 0 0 0 0,0 0 0 0 0,1 0 0 0 0,0 0 0 0 0,6 1 1 0 0,14 0 15 0 0,-8-5 40 0 0,-13 3-53 0 0,0 1 2 0 0,0-1-1 0 0,0 0 1 0 0,0 1-1 0 0,-1-1 1 0 0,1 1-1 0 0,0 0 1 0 0,0-1-1 0 0,0 1 1 0 0,0 0-1 0 0,0-1 1 0 0,0 1-1 0 0,0 0 1 0 0,0 0-1 0 0,0 0 1 0 0,0 0-1 0 0,0 0 1 0 0,0 0-1 0 0,0 0 1 0 0,0 0-1 0 0,0 0 1 0 0,-1 0-1 0 0,1 1 1 0 0,0-1-1 0 0,0 0 1 0 0,0 1-1 0 0,0-1 1 0 0,0 0-1 0 0,0 1 1 0 0,0 0-1 0 0,-1-1 1 0 0,2 1-5 0 0,-1 0 2 0 0,1 0 0 0 0,0-1-1 0 0,1 1 0 0 0,-1 0 1 0 0,0-1-1 0 0,1 1 1 0 0,-1-1-1 0 0,1 0 0 0 0,-1 0 1 0 0,0 0-1 0 0,3 0-1 0 0,12 1 0 0 0,-15 0 0 0 0,0 0 0 0 0,0 0 0 0 0,0 1 0 0 0,0-1 0 0 0,0 0 0 0 0,0 1 0 0 0,0-1 0 0 0,0 1 0 0 0,1 1 0 0 0,10 8 0 0 0,-3-6 0 0 0,-8-4 0 0 0,1 0 0 0 0,-1 0 0 0 0,0 0 0 0 0,0 1 0 0 0,0-1 0 0 0,1 1 0 0 0,-2-1 0 0 0,1 1 0 0 0,0 0 0 0 0,4 3 0 0 0,-3-2 0 0 0,0 0 0 0 0,-1 0 0 0 0,1-1 0 0 0,-1 1 0 0 0,1 1 0 0 0,-1-1 0 0 0,0 0 0 0 0,0 1 0 0 0,-1-1 0 0 0,1 1 0 0 0,-1-1 0 0 0,2 4 0 0 0,0 3 0 0 0,9 24 0 0 0,-7-26 0 0 0,-4-6 0 0 0,0-1 0 0 0,0 0 0 0 0,0 1 0 0 0,0-1 0 0 0,-1 1 0 0 0,1 0 0 0 0,0-1 0 0 0,-1 1 0 0 0,0-1 0 0 0,1 1 0 0 0,-1 0 0 0 0,0-1 0 0 0,0 1 0 0 0,1 0 0 0 0,-2 1 0 0 0,1 5 0 0 0,-1-5 1 0 0,1 0 0 0 0,0 0 0 0 0,0 0 0 0 0,0 0 0 0 0,0 0 0 0 0,0 0 0 0 0,1 0-1 0 0,-1 0 1 0 0,1 0 0 0 0,0 0 0 0 0,0 0-1 0 0,5 5 21 0 0,-1 1 4 0 0,-3 22-17 0 0,-2 0-8 0 0,1-22-21 0 0,1-5-54 0 0,-2-4 73 0 0,0 1-74 0 0,1-1 38 0 0,2 2 19 0 0,-1-1-18 0 0,1-1-97 0 0,-2 0 2 0 0,1-1-53 0 0,0 0-62 0 0,0-1-71 0 0,11-11-406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7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500 111 5064 0 0,'0'-29'233'0'0,"0"29"-230"0"0,0 0-1 0 0,0 0 0 0 0,0 0 1 0 0,0 0-1 0 0,0 0 1 0 0,0 0-1 0 0,0 0 1 0 0,0 0-1 0 0,0 0 0 0 0,0-1 1 0 0,0 1-1 0 0,0 0 1 0 0,0 0-1 0 0,0 0 1 0 0,0 0-1 0 0,0 0 1 0 0,0 0-1 0 0,0 0 0 0 0,0 0 1 0 0,0 0-1 0 0,0 0 1 0 0,0-1-1 0 0,0 1 1 0 0,0 0-1 0 0,0 0 0 0 0,0 0 1 0 0,0 0-1 0 0,0 0 1 0 0,0 0-1 0 0,0 0 1 0 0,0 0-1 0 0,0 0 0 0 0,0 0 1 0 0,-1 0-1 0 0,1 0 1 0 0,0 0-1 0 0,0 0 1 0 0,0 0-1 0 0,0 0 0 0 0,0 0 1 0 0,0-1-1 0 0,0 1 1 0 0,0 0-1 0 0,0 0 1 0 0,0 0-1 0 0,0 0 1 0 0,-1 0-1 0 0,1 0 0 0 0,0 0 1 0 0,0 0-1 0 0,0 0 1 0 0,0 0-1 0 0,0 1 1 0 0,0-1-1 0 0,0 0 0 0 0,0 0 1 0 0,0 0-3 0 0,-14-3 129 0 0,-6-7-99 0 0,5 2 126 0 0,9 4 113 0 0,3 0-99 0 0,1 2 156 0 0,0 1-74 0 0,1 1-64 0 0,-1-1-54 0 0,0 1-29 0 0,0 0-45 0 0,-3 1 30 0 0,3-1-21 0 0,1 0 61 0 0,-11 0 370 0 0,-1 0-45 0 0,0 0-40 0 0,1 0-38 0 0,-7 0 129 0 0,0 0-60 0 0,0 0-47 0 0,0 0-33 0 0,7 2-122 0 0,-4 5-5 0 0,4-1-86 0 0,2-2-21 0 0,-14 8 80 0 0,6-2-32 0 0,-3-1 57 0 0,17-8-208 0 0,0 1 0 0 0,0 0 0 0 0,0 0 0 0 0,0 0 0 0 0,1 0 1 0 0,-1 0-30 0 0,2 0 23 0 0,-1 0 0 0 0,1 0 1 0 0,0 0-1 0 0,0 1 1 0 0,0-1-1 0 0,0 0 1 0 0,-1 2-24 0 0,-2 3 41 0 0,-3 6 54 0 0,-17 26 253 0 0,16-22-224 0 0,-14 21 70 0 0,-3 5 7 0 0,23-38-188 0 0,1 1 0 0 0,0-1 1 0 0,0 1-1 0 0,0 4-13 0 0,-4 32 0 0 0,0-18 14 0 0,4-18 5 0 0,1 0 0 0 0,0 0 0 0 0,0 0 0 0 0,0 1 0 0 0,0 4-19 0 0,1-5 25 0 0,-1-1 1 0 0,0 1-1 0 0,0 0 0 0 0,-1 4-25 0 0,0-5 22 0 0,1 1-1 0 0,0-1 0 0 0,0 1 1 0 0,1 4-22 0 0,1 6 36 0 0,2-1 1 0 0,0 1-1 0 0,0-1 1 0 0,3 5-37 0 0,1 6 22 0 0,0 4 42 0 0,-6-24-51 0 0,0 1 1 0 0,1-1-1 0 0,-1 0 0 0 0,2 0 1 0 0,-1 0-1 0 0,1 0 0 0 0,-1 0 0 0 0,2-1 1 0 0,-1 1-1 0 0,2 2-13 0 0,7 13 18 0 0,-10-16-4 0 0,1 1 0 0 0,0-1 0 0 0,0 0 0 0 0,0 0-1 0 0,1 0 1 0 0,1 0-14 0 0,6 5 14 0 0,2-1 46 0 0,-4-4 45 0 0,1 1 0 0 0,0-2 0 0 0,9 4-105 0 0,1-2 97 0 0,11-1 60 0 0,-15 0-57 0 0,-13-4-73 0 0,1 1-1 0 0,-1-1 1 0 0,0 0-1 0 0,0-1 0 0 0,1 1 1 0 0,-1-1-1 0 0,1 1 1 0 0,-1-1-1 0 0,0 0 1 0 0,1 0-1 0 0,-1 0 0 0 0,1-1 1 0 0,-1 1-27 0 0,29-11 239 0 0,-14 7-106 0 0,-11 2-73 0 0,1 1-1 0 0,-1-2 1 0 0,1 1 0 0 0,-1-1 0 0 0,1 0-60 0 0,4-3 69 0 0,16-8 363 0 0,16-12-432 0 0,-35 20 67 0 0,0-1 0 0 0,0 0 0 0 0,6-6-67 0 0,-1-1 58 0 0,-5 6-9 0 0,1-2 0 0 0,-2 1 0 0 0,1-1 0 0 0,-1-1-1 0 0,-1 1 1 0 0,0-1 0 0 0,0-1-49 0 0,-2 3 33 0 0,1 0 0 0 0,0 1-1 0 0,1-2-32 0 0,11-17 55 0 0,-12 4-10 0 0,-4 12-26 0 0,14-65 45 0 0,-13 66-63 0 0,-2 7 1 0 0,0 0 0 0 0,0-1 0 0 0,-1 1 0 0 0,1 0 0 0 0,-1-1-1 0 0,1-1-1 0 0,-6-27 38 0 0,3 23-31 0 0,0 0 1 0 0,1 0-1 0 0,0-8-7 0 0,1 7 0 0 0,-1 0 0 0 0,-1 0 0 0 0,1 0 0 0 0,-4-8 0 0 0,1 0 0 0 0,3 11-2 0 0,-2-6 10 0 0,0 1 1 0 0,0 0-1 0 0,-1 0 0 0 0,0-1-8 0 0,-5-8-45 0 0,-1-6-47 0 0,-2 0-39 0 0,-2 1-39 0 0,-4 4-35 0 0,5 9 70 0 0,9 8 77 0 0,0 0 0 0 0,-1 1 0 0 0,0-1-1 0 0,0 1 1 0 0,0 0 0 0 0,-2-1 58 0 0,-10-3-220 0 0,3 0-43 0 0,12 8 296 0 0,0-1-40 0 0,1 1-38 0 0,-1-1-36 0 0,0 1-35 0 0,1 0-34 0 0,-3-1-242 0 0,1 1 24 0 0,1 1-59 0 0,0-1-51 0 0,-1 0-47 0 0,1 1-40 0 0,1-1-35 0 0,-1 1-683 0 0,0 4-598 0 0,1 4-1062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28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111 128 5384 0 0,'0'0'116'0'0,"0"0"17"0"0,0 0 12 0 0,0 0-38 0 0,-2 0 4 0 0,-2 0 51 0 0,-3 0 148 0 0,5 0 272 0 0,2 0 24 0 0,0 0-4 0 0,0 0-22 0 0,2-3-10 0 0,3-2-306 0 0,-2 2-22 0 0,0 0 0 0 0,0 0-1 0 0,0 0 1 0 0,1 0 0 0 0,1 0-242 0 0,-1 0 162 0 0,1 2-34 0 0,0-1-41 0 0,0 2-51 0 0,6-2 209 0 0,1-4 48 0 0,-4 1-113 0 0,3 0 110 0 0,2-1 51 0 0,0 1 10 0 0,-2 0-41 0 0,7-6 94 0 0,8 6-150 0 0,-4-5-59 0 0,4 4-16 0 0,-11 1-66 0 0,-2 0-37 0 0,9 2-12 0 0,-18 3-57 0 0,0 0 1 0 0,-1-1-1 0 0,1 1 1 0 0,0-1-1 0 0,0 0 1 0 0,0 0-1 0 0,-1 0 1 0 0,1 0 0 0 0,0-1-1 0 0,-1 0 1 0 0,3-1-8 0 0,9-1 56 0 0,6 5-33 0 0,-12-1-22 0 0,0 0-1 0 0,-7 0 4 0 0,-1 0 0 0 0,1-1 0 0 0,-1 1 0 0 0,1 0 0 0 0,-1 0 0 0 0,1 1 0 0 0,-1-1 0 0 0,1 0 1 0 0,-1 0-1 0 0,1 1 0 0 0,-1-1 0 0 0,1 1 0 0 0,0 0-4 0 0,4 9 11 0 0,7-4-11 0 0,0 4 10 0 0,-9-3 42 0 0,-5 2-47 0 0,1-6 6 0 0,0 4 18 0 0,0-5-23 0 0,0 0 0 0 0,0 0-1 0 0,0 0 1 0 0,0 1 0 0 0,0-1 0 0 0,-1 0-1 0 0,1 0 1 0 0,0 0 0 0 0,-1 0 0 0 0,0 1-6 0 0,-31 60 259 0 0,19-47-207 0 0,0 0-40 0 0,12-14-12 0 0,0 0 0 0 0,-1 1 0 0 0,1-1 0 0 0,0 0 0 0 0,-1 0 0 0 0,0 0 0 0 0,1 0 0 0 0,-1-1 0 0 0,0 1 0 0 0,0 0 0 0 0,-1 0 0 0 0,-9 8 0 0 0,-2 9 0 0 0,10-13 0 0 0,0 0 0 0 0,0-1 0 0 0,0 0 0 0 0,-2 1 0 0 0,-6 8 0 0 0,0 0 0 0 0,1 1 0 0 0,1 0 0 0 0,-7 7 32 0 0,-9 4 74 0 0,18-19-51 0 0,0 0 0 0 0,1 0 1 0 0,-3 6-56 0 0,-2 4 82 0 0,8-11-45 0 0,1 0-1 0 0,-1-1 0 0 0,-1 1 0 0 0,1-1 1 0 0,-1 0-37 0 0,-13 13 27 0 0,-14 14-133 0 0,-4 3-64 0 0,17-15 108 0 0,4-7 53 0 0,2-4 39 0 0,-7 6 48 0 0,15-9-43 0 0,0 0 0 0 0,0 1 0 0 0,1 0 0 0 0,0 0 1 0 0,0 0-1 0 0,-1 4-35 0 0,1-2 49 0 0,3-8-45 0 0,0 0 1 0 0,1 0 0 0 0,-1 0-1 0 0,0 0 1 0 0,0 0 0 0 0,1-1 0 0 0,-1 1-1 0 0,0 0 1 0 0,0-1 0 0 0,0 1-1 0 0,0 0 1 0 0,0-1 0 0 0,0 1 0 0 0,0-1-1 0 0,0 1 1 0 0,-1-1-5 0 0,-9 7 69 0 0,6 6 4 0 0,-5 0 6 0 0,7-10 1 0 0,3-3 0 0 0,0 0-2 0 0,0 0-5 0 0,0 0-1 0 0,0 2 0 0 0,0 9 2 0 0,3-6 4 0 0,7 5 26 0 0,-7-7 50 0 0,0-2-54 0 0,0 0-33 0 0,1-1-27 0 0,-1 0-6 0 0,-1 1 21 0 0,7 4 66 0 0,-8-4-97 0 0,0 0 1 0 0,1-1 0 0 0,-1 1 0 0 0,1 0 0 0 0,-1 0-1 0 0,1-1 1 0 0,-1 1 0 0 0,1-1 0 0 0,-1 1 0 0 0,1-1-1 0 0,0 0 1 0 0,-1 1 0 0 0,1-1 0 0 0,0 0-25 0 0,5 0 34 0 0,-5 0-33 0 0,0 0 0 0 0,1 1 0 0 0,-1-2-1 0 0,0 1 1 0 0,0 0 0 0 0,0 0 0 0 0,0-1 0 0 0,0 1 0 0 0,1-1-1 0 0,0 0 0 0 0,5-4 0 0 0,-7 4-5 0 0,0 0 0 0 0,1 0 1 0 0,-1 1-1 0 0,1-1 0 0 0,-1 0 1 0 0,1 1-1 0 0,-1-1 0 0 0,1 1 0 0 0,0-1 1 0 0,-1 1-1 0 0,1-1 0 0 0,0 1 1 0 0,-1 0-1 0 0,1 0 5 0 0,59 0-3 0 0,-60 0 7 0 0,1 0 0 0 0,0 0-1 0 0,0 0 1 0 0,0-1 0 0 0,-1 1-1 0 0,1 0 1 0 0,0-1 0 0 0,0 1-1 0 0,-1-1 1 0 0,1 0 0 0 0,0 0-1 0 0,-1 1 1 0 0,1-1 0 0 0,0-1-4 0 0,-1 1 0 0 0,1 0 0 0 0,-1 0 0 0 0,1 0 0 0 0,0 1 0 0 0,-1-1 1 0 0,1 0-1 0 0,0 1 0 0 0,0-1 0 0 0,-1 1 0 0 0,1 0 0 0 0,0-1 0 0 0,0 1 0 0 0,0 0 0 0 0,0 0 0 0 0,74 0 64 0 0,-60 3-64 0 0,-8 2 0 0 0,-6-4 0 0 0,-1 0 0 0 0,0 0 0 0 0,1-1 0 0 0,-1 1 0 0 0,1 0 0 0 0,-1 0 0 0 0,1-1 0 0 0,0 1 0 0 0,-1-1 0 0 0,1 0 0 0 0,0 1 0 0 0,-1-1 0 0 0,1 0 0 0 0,0 0 0 0 0,5 0-116 0 0,8 0 0 0 0,-10 0 4 0 0,-2 0 15 0 0,0 0-35 0 0,0 0-41 0 0,0 0-45 0 0,0 0-86 0 0,0 0-73 0 0,0 0-80 0 0,0 0-90 0 0,0 0-96 0 0,0 0-106 0 0,0 0-113 0 0,0 0-121 0 0,3 0-1039 0 0,4 0-1141 0 0</inkml:trace>
  <inkml:trace contextRef="#ctx0" brushRef="#br0" timeOffset="484.97">648 475 6968 0 0,'0'0'157'0'0,"0"0"23"0"0,0 0 11 0 0,2 0-31 0 0,-1 0-158 0 0,0 0-1 0 0,-1 0 1 0 0,1 0 0 0 0,-1 0-1 0 0,1 0 1 0 0,-1 0 0 0 0,1 0 0 0 0,0 0-1 0 0,-1 1 1 0 0,1-1 0 0 0,-1 0 0 0 0,1 0-1 0 0,-1 1 1 0 0,1-1 0 0 0,-1 0 0 0 0,1 1-1 0 0,-1-1 1 0 0,0 1 0 0 0,1-1 0 0 0,-1 0-1 0 0,1 1 1 0 0,-1-1 0 0 0,0 1-1 0 0,1 0-1 0 0,4 5 85 0 0,0-4 12 0 0,1-2 52 0 0,-2 1-34 0 0,1-1 49 0 0,20 0 707 0 0,-18-1-665 0 0,-5 0-144 0 0,0 0-36 0 0,2-6 203 0 0,-3 7-214 0 0,-1-1 0 0 0,0 1 0 0 0,0-1 0 0 0,1 1-1 0 0,-1 0 1 0 0,0-1 0 0 0,1 1 0 0 0,-1 0 0 0 0,0-1-1 0 0,1 1 1 0 0,-1 0 0 0 0,0-1 0 0 0,1 1 0 0 0,-1 0 0 0 0,1-1-1 0 0,-1 1 1 0 0,1 0 0 0 0,-1 0 0 0 0,1 0 0 0 0,-1 0 0 0 0,1-1-1 0 0,-1 1 1 0 0,0 0 0 0 0,1 0 0 0 0,-1 0 0 0 0,1 0 0 0 0,-1 0-1 0 0,1 0 1 0 0,-1 0 0 0 0,1 0 0 0 0,-1 0 0 0 0,1 1-15 0 0,6-1 161 0 0,-4 0-113 0 0,-1 0 0 0 0,0 0-1 0 0,0 0 1 0 0,0 0 0 0 0,0 0-1 0 0,1 0 1 0 0,-1-1 0 0 0,0 1 0 0 0,0-1-1 0 0,1 0-47 0 0,5-4 136 0 0,2-1 51 0 0,3 4 44 0 0,-1 0-41 0 0,1-5-32 0 0,-11 6-144 0 0,-1 0 1 0 0,1 1-1 0 0,-1-1 0 0 0,1 0 0 0 0,-1 1 0 0 0,1-1 0 0 0,-1 1 1 0 0,1-1-1 0 0,-1 1 0 0 0,1-1 0 0 0,-1 1 0 0 0,1 0-14 0 0,3-3 106 0 0,9-7-20 0 0,-1 5-68 0 0,-13 4-18 0 0,1 0 0 0 0,-1 0 0 0 0,0 1 0 0 0,1-1 0 0 0,-1 0 0 0 0,0 0 0 0 0,0 0 0 0 0,0 0 0 0 0,0 1 0 0 0,1-1 0 0 0,-1 0 0 0 0,0 0 0 0 0,0 0 0 0 0,-1 0 0 0 0,1 0 0 0 0,0 1 0 0 0,0-1 0 0 0,0 1 0 0 0,0-1 0 0 0,0 1 0 0 0,0-1 0 0 0,0 1 0 0 0,0 0-1 0 0,0-1 1 0 0,0 1 0 0 0,0-1 0 0 0,0 1 0 0 0,0-1 0 0 0,0 1 0 0 0,0-1 0 0 0,0 1 0 0 0,0 0 0 0 0,1-1 0 0 0,-1 1 0 0 0,0-1 0 0 0,0 1 0 0 0,1 0 0 0 0,-1-1 0 0 0,0 1 0 0 0,0 0 0 0 0,1-1 0 0 0,-1 1 0 0 0,0 0 0 0 0,1-1 0 0 0,-1 1 0 0 0,1 0 0 0 0,-1 0 0 0 0,0-1 0 0 0,1 1 0 0 0,-1 0 0 0 0,1 0 1 0 0,-1 0 0 0 0,1-1-1 0 0,-1 1 1 0 0,0 0 0 0 0,1 0 0 0 0,-1 0-1 0 0,0 0 1 0 0,1-1 0 0 0,-1 1 0 0 0,0 0-1 0 0,1-1 1 0 0,-1 1 0 0 0,0 0 0 0 0,0 0 0 0 0,1-1-1 0 0,-1 1 1 0 0,0 0 0 0 0,0-1 0 0 0,1 1-1 0 0,-1-1 1 0 0,0 1-1 0 0,1-3 9 0 0,0-1 1 0 0,-1 1-1 0 0,1 0 0 0 0,-1-1 0 0 0,0 1 0 0 0,0 0 1 0 0,0-2-10 0 0,1-7 54 0 0,-1-22 132 0 0,-1 25-149 0 0,-1 4-34 0 0,-5 0-3 0 0,7 5 0 0 0,-1 0 0 0 0,1 0 0 0 0,-1-1 0 0 0,1 1 0 0 0,-1 0 0 0 0,1-1 0 0 0,0 1 0 0 0,-1 0 0 0 0,1-1 0 0 0,0 1 0 0 0,-1 0 0 0 0,1-1 0 0 0,0 1 0 0 0,-1-1 0 0 0,1 1 0 0 0,0 0 0 0 0,0-1 0 0 0,0 1 0 0 0,-1-1 0 0 0,1 1 0 0 0,0-1 0 0 0,0 1 0 0 0,0-1 0 0 0,0 1 0 0 0,0-1 0 0 0,0 1 0 0 0,0-1 0 0 0,0 1 0 0 0,0-1 0 0 0,0 1 0 0 0,0-1 0 0 0,0 0 0 0 0,1-4 0 0 0,-1 5 0 0 0,0-1 0 0 0,0 1 0 0 0,0 0 0 0 0,0 0 0 0 0,0-1 0 0 0,0 1 0 0 0,0 0 0 0 0,0-1 0 0 0,0 1 0 0 0,0 0 0 0 0,0 0 0 0 0,0-1 0 0 0,0 1 0 0 0,0 0 0 0 0,0 0 0 0 0,0-1 0 0 0,0 1 0 0 0,0 0 0 0 0,0 0 0 0 0,0-1 0 0 0,0 1 0 0 0,-1 0 0 0 0,1 0 0 0 0,0 0 0 0 0,0-1 0 0 0,0 1 0 0 0,0 0 0 0 0,-1 0 0 0 0,1 0 0 0 0,0-1 0 0 0,0 1 0 0 0,0 0 0 0 0,-1 0 0 0 0,1 0 0 0 0,0 0 0 0 0,0 0 0 0 0,-29-2 0 0 0,13 2 0 0 0,-11 1 43 0 0,27-1-42 0 0,-1 0-1 0 0,1 0 1 0 0,0 0-1 0 0,0 0 1 0 0,-1 0 0 0 0,1 0-1 0 0,0 0 1 0 0,0 1-1 0 0,0-1 1 0 0,-1 0 0 0 0,1 0-1 0 0,0 0 1 0 0,0 0 0 0 0,0 0-1 0 0,0 1 1 0 0,-1-1-1 0 0,1 0 1 0 0,0 0 0 0 0,0 0-1 0 0,0 0 1 0 0,0 1-1 0 0,0-1 1 0 0,0 0 0 0 0,0 0-1 0 0,-1 1 1 0 0,1-1-1 0 0,0 0 1 0 0,0 0 0 0 0,0 0-1 0 0,0 1 1 0 0,0-1 0 0 0,0 0-1 0 0,0 0 1 0 0,0 1-1 0 0,-2 7 10 0 0,-14 21 54 0 0,12-27-48 0 0,-2 4 11 0 0,0 18-6 0 0,-9 8 49 0 0,-1 4 55 0 0,11-25-115 0 0,-2 7 13 0 0,6 0 53 0 0,0-14-54 0 0,1 0 1 0 0,-1 0-1 0 0,1 0 0 0 0,-1 0 0 0 0,0 0 0 0 0,0 0 0 0 0,-1 0 0 0 0,1-1 0 0 0,-1 1 1 0 0,-2 2-23 0 0,1 9 97 0 0,3 6-13 0 0,1-12-47 0 0,-1 17 60 0 0,1-22-82 0 0,-1-1 0 0 0,1 1-1 0 0,0 0 1 0 0,0 0 0 0 0,0-1-1 0 0,0 1 1 0 0,1 0 0 0 0,-1-1 0 0 0,3 4-15 0 0,-3-5 7 0 0,0 1 1 0 0,0 0 0 0 0,-1 0-1 0 0,1 0 1 0 0,-1 0 0 0 0,0-1-1 0 0,1 1 1 0 0,-1 0 0 0 0,-1 0-1 0 0,1 0 1 0 0,0 1-8 0 0,0 20 51 0 0,0-23-49 0 0,1 0 0 0 0,-1 0 1 0 0,0 0-1 0 0,1 0 1 0 0,-1 0-1 0 0,1 0 1 0 0,-1 0-1 0 0,1-1 1 0 0,0 1-1 0 0,-1 0 1 0 0,1 0-1 0 0,0 0 0 0 0,0 0 1 0 0,0-1-1 0 0,-1 1 1 0 0,1 0-1 0 0,0-1 1 0 0,0 1-1 0 0,0-1 1 0 0,0 1-3 0 0,4 1 18 0 0,-4-2-15 0 0,0 1 0 0 0,-1-1-1 0 0,1 0 1 0 0,0 1 0 0 0,-1-1 0 0 0,1 0 0 0 0,-1 1 0 0 0,1-1 0 0 0,-1 1 0 0 0,1-1 0 0 0,-1 0 0 0 0,1 1 0 0 0,-1 0-1 0 0,1-1 1 0 0,-1 1 0 0 0,1-1 0 0 0,-1 1 0 0 0,0-1 0 0 0,1 1 0 0 0,-1 0 0 0 0,0-1 0 0 0,0 1-3 0 0,3 4-2 0 0,6 8 9 0 0,11 3 46 0 0,-7-11-29 0 0,-9 2 8 0 0,-4-7-31 0 0,1 1 0 0 0,-1-1 1 0 0,0 1-1 0 0,0-1 1 0 0,1 1-1 0 0,-1-1 0 0 0,0 0 1 0 0,1 1-1 0 0,-1-1 0 0 0,1 0 1 0 0,-1 1-1 0 0,0-1 1 0 0,1 0-1 0 0,-1 1 0 0 0,1-1 1 0 0,-1 0-1 0 0,0 0 0 0 0,1 0 1 0 0,-1 1-1 0 0,1-1 1 0 0,-1 0-1 0 0,1 0 0 0 0,-1 0 1 0 0,1 0-1 0 0,-1 0 0 0 0,1 0 1 0 0,-1 0-1 0 0,1 0 0 0 0,-1 0 1 0 0,1 0-1 0 0,-1 0 1 0 0,1 0-2 0 0,14 0 23 0 0,-8 0-12 0 0,0 0 1 0 0,0 0-1 0 0,0 0 0 0 0,0-1 1 0 0,4-1-12 0 0,-5 0 4 0 0,0-1 0 0 0,0 0 0 0 0,0 0 0 0 0,2-1-4 0 0,1-3-26 0 0,0 0-42 0 0,-4 2-20 0 0,0 2-36 0 0,6-3-219 0 0,-1 2 0 0 0,6-9-169 0 0</inkml:trace>
  <inkml:trace contextRef="#ctx0" brushRef="#br0" timeOffset="842.75">1216 333 7744 0 0,'0'0'174'0'0,"0"2"29"0"0,0 6-56 0 0,0 0-55 0 0,0 5 64 0 0,1-2-120 0 0,6 2-40 0 0,-1-1 19 0 0,-5 0 54 0 0,0-4 142 0 0,0-1-54 0 0,1 0-20 0 0,2 2 21 0 0,0 0 21 0 0,-1-2-4 0 0,-2 0 27 0 0,-1 2 68 0 0,2 2 97 0 0,0-5-160 0 0,2-1-35 0 0,2 9 181 0 0,-4 0-47 0 0,-2-12-247 0 0,0 1-1 0 0,0 0 1 0 0,0 0-1 0 0,1 0 1 0 0,-1 0-1 0 0,1-1 1 0 0,0 2-59 0 0,6 4 335 0 0,-7-8-318 0 0,1 1 0 0 0,-1-1-1 0 0,1 0 1 0 0,-1 1-1 0 0,0-1 1 0 0,1 0-1 0 0,-1 1 1 0 0,1-1-1 0 0,-1 0 1 0 0,0 1 0 0 0,0-1-1 0 0,1 1 1 0 0,-1-1-1 0 0,0 1 1 0 0,0-1-1 0 0,0 1 1 0 0,1-1-1 0 0,-1 1 1 0 0,0-1 0 0 0,0 1-1 0 0,0-1 1 0 0,0 1-1 0 0,0-1 1 0 0,0 1-1 0 0,0-1 1 0 0,0 1 0 0 0,0-1-1 0 0,0 1 1 0 0,0-1-17 0 0,2 12 300 0 0,4 1 42 0 0,0-1-38 0 0,-4-4-46 0 0,-2-5 47 0 0,0-3-32 0 0,0 2-61 0 0,0 1-86 0 0,0-1-54 0 0,0 1-44 0 0,0-1 0 0 0,0-1 21 0 0,0 1 139 0 0,0-2-27 0 0,0 0-7 0 0,0 0 4 0 0,0 0 28 0 0,0 0 7 0 0,0 0 6 0 0,0 0-13 0 0,0 0-57 0 0,-3-2-29 0 0,-8-9-4 0 0,8 6-10 0 0,2-2-71 0 0,0 1-5 0 0,-9-13 62 0 0,9 15-58 0 0,0 0-1 0 0,0 0 1 0 0,1-1-1 0 0,0 1 1 0 0,0-3-14 0 0,0 7 0 0 0,0-5 3 0 0,0 1-1 0 0,0 0 1 0 0,1-1 0 0 0,-1 1-1 0 0,2-3-2 0 0,4-7 0 0 0,-5 13 0 0 0,0 0 0 0 0,0-1 0 0 0,-1 1 0 0 0,1-1 0 0 0,0 1 0 0 0,-1-1 0 0 0,0 1 0 0 0,1-1 0 0 0,-1 1 0 0 0,0-1 0 0 0,1 1 0 0 0,-1-1 0 0 0,0 0 0 0 0,2-16 0 0 0,12-8 0 0 0,-4 11 0 0 0,-7 11 0 0 0,0-1 0 0 0,0 0 0 0 0,0 0 0 0 0,0 0 0 0 0,0-4 0 0 0,-1 4 0 0 0,0 1 0 0 0,1-1 0 0 0,-1 0 0 0 0,1 1 0 0 0,0-1 0 0 0,1-1 0 0 0,6-5-23 0 0,0 0-1 0 0,0 1 1 0 0,2-1 23 0 0,9-9-36 0 0,-17 16-12 0 0,0 0 0 0 0,1 1 1 0 0,-1-1-1 0 0,1 1 0 0 0,0 0 48 0 0,13-5-127 0 0,-9 5 17 0 0,-2-1 40 0 0,3-7-30 0 0,-5 4 14 0 0,0 3-28 0 0,2 0-35 0 0,2 0-63 0 0,-2 1 40 0 0,5-4 17 0 0,-6 4 55 0 0,-1-1-48 0 0,0 1-79 0 0,0 0-102 0 0,-3 1 118 0 0,1 1-35 0 0,-1 0-62 0 0,0 1-49 0 0,0-1-43 0 0,0 0-39 0 0,2 0-532 0 0,0 0-88 0 0,2-3-729 0 0,4-5-1004 0 0</inkml:trace>
  <inkml:trace contextRef="#ctx0" brushRef="#br0" timeOffset="1169.58">1831 301 7568 0 0,'0'0'166'0'0,"0"0"29"0"0,0 0 14 0 0,-3 0-25 0 0,-4 0-119 0 0,4 0-10 0 0,1 0 80 0 0,1 3 153 0 0,1 1-84 0 0,1-2-103 0 0,-1 0-1 0 0,0 1 1 0 0,0-1 0 0 0,-1 0 0 0 0,1 1-1 0 0,0-1 1 0 0,-1 0 0 0 0,1 1 0 0 0,-1 1-101 0 0,-13 19 761 0 0,7-10-422 0 0,1-2-89 0 0,3 0 14 0 0,2 6-15 0 0,0 0-18 0 0,0-15-191 0 0,0-1 0 0 0,0 1 1 0 0,0 0-1 0 0,0 0 0 0 0,0-1 0 0 0,0 1 0 0 0,-1 0 0 0 0,1-1 0 0 0,0 1 0 0 0,-1-1-40 0 0,0 0 42 0 0,1 1 0 0 0,-1-1-1 0 0,1 1 1 0 0,0 0-1 0 0,0-1 1 0 0,0 1 0 0 0,-1 0-1 0 0,1 0 1 0 0,1-1 0 0 0,-1 1-42 0 0,-1 7 105 0 0,2 6 175 0 0,0 8 99 0 0,-1-15-295 0 0,-2 1-40 0 0,0-2-33 0 0,2-5-11 0 0,0-1 0 0 0,0 1 0 0 0,0 0 0 0 0,0-1 0 0 0,0 1 0 0 0,1 0 0 0 0,-1 0 0 0 0,1-1 0 0 0,-1 1 0 0 0,1 0 0 0 0,0 0 0 0 0,-1 0 0 0 0,1 0 0 0 0,0-1 0 0 0,0 1 1 0 0,1 0-1 0 0,-1 0 0 0 0,0 0 0 0 0,1 1 0 0 0,1 1 1 0 0,0-1 1 0 0,-1 1-1 0 0,1 0 1 0 0,-1-1 0 0 0,1 1-1 0 0,-1 0 1 0 0,-1 0-1 0 0,1 0 1 0 0,0 0 0 0 0,-1 3-2 0 0,2 6 49 0 0,3-9 8 0 0,1 0-13 0 0,1 7 8 0 0,-7-10-50 0 0,0 0 0 0 0,1 0-1 0 0,-1 0 1 0 0,1 0 0 0 0,-1 0-1 0 0,1 0 1 0 0,0 0 0 0 0,-1 0-1 0 0,1 0 1 0 0,0 0 0 0 0,0 0-1 0 0,0-1 1 0 0,-1 1 0 0 0,1 0-1 0 0,0 0 1 0 0,1-1-2 0 0,11 6 53 0 0,-9 0-36 0 0,-4-5-15 0 0,1-1 1 0 0,-1 0-1 0 0,0 1 1 0 0,0-1-1 0 0,1 1 1 0 0,-1-1-1 0 0,0 0 1 0 0,1 1-1 0 0,-1-1 1 0 0,0 1-1 0 0,1-1 1 0 0,-1 0-1 0 0,1 0 0 0 0,-1 1 1 0 0,0-1-1 0 0,1 0 1 0 0,-1 0-1 0 0,1 1 1 0 0,-1-1-1 0 0,1 0 1 0 0,-1 0-1 0 0,1 0 1 0 0,-1 0-1 0 0,1 0 1 0 0,-1 0-1 0 0,1 0 1 0 0,-1 0-1 0 0,1 0 1 0 0,-1 0-1 0 0,1 0 1 0 0,-1 0-1 0 0,1 0-2 0 0,15 1 103 0 0,-11-1-69 0 0,-1 1-1 0 0,0-1 1 0 0,1 0 0 0 0,-1 0 0 0 0,0-1-1 0 0,1 1 1 0 0,-1-1 0 0 0,0 0 0 0 0,4-1-34 0 0,-3 0 33 0 0,0 0 3 0 0,0 0-1 0 0,0-1 1 0 0,-1 1-1 0 0,1-1 0 0 0,-1 0 1 0 0,0 0-1 0 0,0-1 1 0 0,0 1-1 0 0,0-1 1 0 0,0 0-1 0 0,-1 0 1 0 0,2-2-36 0 0,0-7 173 0 0,8 5 19 0 0,-9 5-143 0 0,1-5 2 0 0,-3 3 0 0 0,1-1 32 0 0,2-3 48 0 0,0-4-101 0 0,-3 7-29 0 0,-1 1-1 0 0,1-1 1 0 0,-1 0 0 0 0,0 0-1 0 0,-1 0 1 0 0,1-4-1 0 0,-1 7 0 0 0,0 0 0 0 0,1-1 0 0 0,-1 1 0 0 0,1 0 0 0 0,0 0 0 0 0,0 0 0 0 0,0 0 0 0 0,0 0 0 0 0,3-14 0 0 0,-4 14 1 0 0,-1 1 0 0 0,1-1 1 0 0,-1 0-1 0 0,0 0 1 0 0,0 1-1 0 0,0-1 1 0 0,-1 0-1 0 0,1 1 1 0 0,0-1-1 0 0,-3-1-1 0 0,-6-17 66 0 0,6 8-53 0 0,4 10-13 0 0,0 1 1 0 0,-1 0-1 0 0,0-1 0 0 0,1 1 0 0 0,-1 0 0 0 0,0 0 0 0 0,0 0 1 0 0,0 0-1 0 0,0 0 0 0 0,-1 0 0 0 0,1 0 0 0 0,0 0 0 0 0,-1 0 1 0 0,0 0-1 0 0,-4-3 0 0 0,1-1 0 0 0,0 0 0 0 0,0 0 0 0 0,0 0 0 0 0,0 0 0 0 0,1-1 0 0 0,0 0 0 0 0,-2-4 0 0 0,6 9 0 0 0,0 0 0 0 0,-1 0 0 0 0,0 1 0 0 0,1-1 0 0 0,-1 0 0 0 0,0 1 0 0 0,0-1 0 0 0,0 1 0 0 0,0-1 0 0 0,0 1 0 0 0,-1-1 0 0 0,1 1 0 0 0,0 0 0 0 0,-1-1 0 0 0,1 1 0 0 0,0 0 0 0 0,-2-1 0 0 0,-6-5 0 0 0,3-1-12 0 0,4 3-32 0 0,-1 3-73 0 0,1 0 34 0 0,-14-4-138 0 0,10 3 92 0 0,0 1-96 0 0,3 1 64 0 0,1-1-40 0 0,-1 1-45 0 0,2-1-50 0 0,0 1-7 0 0,0 0-51 0 0,0-1-45 0 0,1 1-39 0 0,-1-2-531 0 0,-1 1-88 0 0,-2 0-735 0 0,-5 1-1009 0 0</inkml:trace>
  <inkml:trace contextRef="#ctx0" brushRef="#br0" timeOffset="1454.62">2210 396 8784 0 0,'0'0'197'0'0,"0"0"24"0"0,0 0 19 0 0,2 0-29 0 0,2 0-178 0 0,5 2-23 0 0,0 5 6 0 0,-4-3 42 0 0,-5-4-58 0 0,1 1 194 0 0,1 0-42 0 0,1 1 47 0 0,1-2-87 0 0,1-1-34 0 0,-3 1-27 0 0,-1 0 34 0 0,4 0 116 0 0,0 0 39 0 0,9 0 342 0 0,-4 0-271 0 0,-3-1-164 0 0,-4 0-128 0 0,0 0-43 0 0,5-4 122 0 0,-6 4-78 0 0,-1 0 0 0 0,0 0 0 0 0,1 0 0 0 0,-1 1 1 0 0,1-1-1 0 0,-1 0 0 0 0,1 1 0 0 0,0-1 0 0 0,-1 1 0 0 0,1-1 0 0 0,0 1 1 0 0,-1 0-1 0 0,1 0 0 0 0,0 0-20 0 0,21 0 97 0 0,-4 1-61 0 0,0-1-34 0 0,-2-1-39 0 0,-6-2-44 0 0,-10 3 77 0 0,-1-1-1 0 0,0 1 0 0 0,1 0 0 0 0,-1-1 1 0 0,1 1-1 0 0,-1 0 0 0 0,0-1 1 0 0,1 1-1 0 0,-1-1 0 0 0,0 1 0 0 0,0-1 1 0 0,1 1-1 0 0,-1-1 0 0 0,0 1 1 0 0,0-1-1 0 0,0 1 0 0 0,1-1 0 0 0,-1 1 1 0 0,0-1-1 0 0,0 1 0 0 0,0-1 0 0 0,0 0 1 0 0,0 1-1 0 0,0-1 0 0 0,0 1 1 0 0,-1-1 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40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476 80 5064 0 0,'0'0'108'0'0,"0"0"17"0"0,0 0 14 0 0,2 0-10 0 0,21 0-80 0 0,-19 0-3 0 0,-2 0 64 0 0,-2 0 128 0 0,0 0 212 0 0,0 0 20 0 0,0 0-5 0 0,3 0-28 0 0,8 0-11 0 0,-9 0-2 0 0,-2 0-14 0 0,3 0-56 0 0,-2 0-186 0 0,-1 0-97 0 0,1 0-69 0 0,-1 0-37 0 0,2 0-169 0 0,-1 0 165 0 0,0 0 87 0 0,0 0 22 0 0,-1 0 38 0 0,1 0 25 0 0,-1 0 38 0 0,1 0 42 0 0,0 0 45 0 0,0 0 50 0 0,-1 0 52 0 0,1 0 57 0 0,0 0 60 0 0,-1-3-187 0 0,0-7-40 0 0,0 7-8 0 0,-3 0 2 0 0,-7-7 17 0 0,7 7-73 0 0,0 2-64 0 0,1 0-39 0 0,-1 2-39 0 0,0-1-14 0 0,1-1 36 0 0,-2-6 108 0 0,3 7-165 0 0,1-1 0 0 0,0 1 0 0 0,0-1 0 0 0,-1 1 0 0 0,1-1 0 0 0,0 1 0 0 0,-1 0 0 0 0,1-1 0 0 0,0 1 0 0 0,-1 0 0 0 0,1-1-1 0 0,0 1 1 0 0,-1 0 0 0 0,1-1 0 0 0,-1 1 0 0 0,1 0 0 0 0,-1 0 0 0 0,1 0 0 0 0,-1-1 0 0 0,1 1 0 0 0,-1 0 0 0 0,1 0 0 0 0,-1 0 0 0 0,1 0 0 0 0,0 0 0 0 0,-1 0 0 0 0,0 0-1 0 0,1 0 1 0 0,0 0 0 0 0,-1 0 0 0 0,1 0 0 0 0,-1 0-11 0 0,-11-1 176 0 0,0-6 22 0 0,-1 1-3 0 0,2 5-28 0 0,0-1-24 0 0,-1-4 12 0 0,-1-1-7 0 0,2 6-16 0 0,-3 1 29 0 0,-2 0-42 0 0,-2 0-20 0 0,-6 0-6 0 0,20 0-77 0 0,-10 1 45 0 0,1 6-25 0 0,6-2-23 0 0,-12 3 50 0 0,-6 0-23 0 0,8-3-3 0 0,15-4-35 0 0,0 0-1 0 0,0 0 0 0 0,0 0 1 0 0,0 1-1 0 0,0-1 0 0 0,0 0 1 0 0,0 1-1 0 0,0-1 1 0 0,1 1-1 0 0,-1 0-1 0 0,-14 12 0 0 0,5-7-5 0 0,5-4 13 0 0,1 1-1 0 0,0-1 1 0 0,0 1 0 0 0,0 0-1 0 0,0 0 1 0 0,0 1-1 0 0,1-1 1 0 0,0 1 0 0 0,-1 2-8 0 0,-58 88 0 0 0,60-90 0 0 0,0 1 0 0 0,0 0 0 0 0,1 1 0 0 0,0-1 0 0 0,0 0 0 0 0,-1 6-1 0 0,1-4 1 0 0,0 1 0 0 0,-1 0 0 0 0,0-1 0 0 0,-1 2 0 0 0,-4 4 0 0 0,4-7 0 0 0,1 0 0 0 0,-1 0 0 0 0,1 1 1 0 0,1-1-1 0 0,-1 1 0 0 0,1-1 0 0 0,-1 20 0 0 0,2 1 0 0 0,1-1 0 0 0,1 7 0 0 0,0 3 0 0 0,-1 173 10 0 0,-1-203-3 0 0,2 0 0 0 0,-1 0 0 0 0,1 0 0 0 0,0 0 0 0 0,0 0 0 0 0,1 0 0 0 0,0-1 0 0 0,0 1 0 0 0,1-1 0 0 0,0 2-8 0 0,1 2 29 0 0,0-1 0 0 0,-1 0 0 0 0,0 1 0 0 0,-1 0-28 0 0,0-1 36 0 0,1 1 1 0 0,0-1-1 0 0,1 1 1 0 0,0-1-37 0 0,3 5 73 0 0,0 0 0 0 0,1 0 1 0 0,1-1-1 0 0,0 0 0 0 0,11 11-73 0 0,-4-8 122 0 0,-10-10-48 0 0,0 1 0 0 0,1-1 0 0 0,6 4-74 0 0,8 0 184 0 0,-10-1-106 0 0,4 3 20 0 0,6-4 38 0 0,5 3-22 0 0,-20-8-86 0 0,1 0 1 0 0,-1-1-1 0 0,0 1 1 0 0,1-1-1 0 0,0-1 1 0 0,-1 1-1 0 0,1-1 0 0 0,0 0 1 0 0,0-1-29 0 0,22 1 110 0 0,-15 0-10 0 0,0-1 0 0 0,0 0 0 0 0,-1-1 0 0 0,14-2-100 0 0,4-8 128 0 0,-29 11-121 0 0,26-8 126 0 0,-11 0-17 0 0,-15 8-102 0 0,-1-1 0 0 0,0 1-1 0 0,1-1 1 0 0,-1 1-1 0 0,1 0 1 0 0,-1 0-1 0 0,0-1 1 0 0,1 1-1 0 0,-1 0 1 0 0,1 0-14 0 0,17-2 146 0 0,-17 1-126 0 0,1 0-1 0 0,0 0 1 0 0,0-1 0 0 0,-1 1 0 0 0,1-1 0 0 0,-1 1 0 0 0,1-1-1 0 0,-1 0-19 0 0,6-11 160 0 0,-1 10-73 0 0,-1 3-59 0 0,3-1-53 0 0,-8 1 21 0 0,-1 0 0 0 0,1-1-1 0 0,-1 1 1 0 0,0 0-1 0 0,1 0 1 0 0,-1-1-1 0 0,1 1 1 0 0,-1 0 0 0 0,0 0-1 0 0,1-1 1 0 0,-1 1-1 0 0,0-1 1 0 0,0 1 0 0 0,1 0-1 0 0,-1-1 1 0 0,0 1-1 0 0,0 0 1 0 0,0-1 0 0 0,1 1-1 0 0,-1-1 1 0 0,0 1-1 0 0,0-1 1 0 0,0 1 0 0 0,0-1-1 0 0,0 1 1 0 0,0 0-1 0 0,0-1 1 0 0,0 1 0 0 0,0-1-1 0 0,0 1 1 0 0,0-1 4 0 0,0-2-56 0 0,0 3 130 0 0,0 0 17 0 0,0 0-61 0 0,0 0-68 0 0,0 0-75 0 0,0 0-159 0 0,0 0-280 0 0,0 0 309 0 0,0 0-21 0 0,0 0-70 0 0,0 0 116 0 0,0 0-39 0 0,0 0-43 0 0,0 0-41 0 0,0 0-37 0 0,0 0-33 0 0,0 0-261 0 0,0 0-56 0 0,0 0-845 0 0,0 0-658 0 0,0 0-1256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46.1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33 5904 0 0,'0'0'169'0'0,"-3"0"2"0"0,-3 0-135 0 0,2 3 51 0 0,2 1 67 0 0,1 2 85 0 0,1-4 275 0 0,0-2 20 0 0,0 3 2 0 0,-1 3-216 0 0,1-2-192 0 0,0-1 1 0 0,0 0 0 0 0,-1 0 0 0 0,2 0 0 0 0,-1 1-1 0 0,0-1 1 0 0,1 0 0 0 0,-1 0 0 0 0,1 0 0 0 0,0 1-129 0 0,10 1 514 0 0,-6 3-174 0 0,4 9 18 0 0,-7-13-244 0 0,-2-1-46 0 0,1-1 0 0 0,0 0 0 0 0,-1 0 1 0 0,0 1-1 0 0,1-1 0 0 0,-1 0 0 0 0,0 1 0 0 0,0-1 0 0 0,-1 2-68 0 0,1 0 150 0 0,3 2 275 0 0,4 4-104 0 0,-5-7-212 0 0,-1 0 0 0 0,-1 0 0 0 0,1 0 1 0 0,0 0-1 0 0,-1 0 0 0 0,1 1 0 0 0,-1-1 0 0 0,0 0 0 0 0,0 1-109 0 0,0-2 116 0 0,3 1 15 0 0,7 7 43 0 0,-7-6-34 0 0,-2-1-63 0 0,-2 6-16 0 0,1-6-12 0 0,0-2-50 0 0,0 1 40 0 0,0 1 136 0 0,0 1 161 0 0,0-1 274 0 0,0-4-320 0 0,0-1-52 0 0,0 0-121 0 0,0-1-45 0 0,0-1-53 0 0,0-1-42 0 0,0 0-47 0 0,0-2-52 0 0,-1-5 183 0 0,1 9-51 0 0,0 0 0 0 0,-1 0 1 0 0,1-1-1 0 0,1 1 0 0 0,-1 0 1 0 0,0 0-1 0 0,1 0 0 0 0,0-1 1 0 0,-1 1-1 0 0,2 0-10 0 0,2-5 13 0 0,-3 6-8 0 0,0 1 0 0 0,0-1 0 0 0,0 1-1 0 0,0 0 1 0 0,0-1 0 0 0,-1 0 0 0 0,1 1 0 0 0,-1-1 0 0 0,1 1 0 0 0,-1-1 0 0 0,0 0-1 0 0,0 1 1 0 0,1-1 0 0 0,-1 0-5 0 0,0 0 1 0 0,0 1 0 0 0,0-1 1 0 0,0 0-1 0 0,1 0 0 0 0,-1 0 0 0 0,1 1 0 0 0,-1-1 0 0 0,1 0 0 0 0,0 1 0 0 0,0-1 0 0 0,-1 1 1 0 0,1-1-1 0 0,1 0-1 0 0,-1 1 0 0 0,0-1-1 0 0,-1 1 1 0 0,1-1 0 0 0,0 1 0 0 0,0-1 0 0 0,-1 0 0 0 0,1 1 0 0 0,-1-1 0 0 0,1 0 0 0 0,-1 0 0 0 0,0 1 0 0 0,0-1 0 0 0,0 0 0 0 0,1 0 0 0 0,-1 0 0 0 0,0 0 0 0 0,0 1 0 0 0,1-1 0 0 0,-1 0 0 0 0,1 1 0 0 0,-1-1 0 0 0,1 0 0 0 0,0 1 0 0 0,0-1 0 0 0,0 1 0 0 0,0-1 0 0 0,0 1 0 0 0,0-1 0 0 0,0 1 0 0 0,0 0 0 0 0,0-1 0 0 0,1 1 0 0 0,-1 0 0 0 0,12-16-12 0 0,-10 13-3 0 0,-3 3 13 0 0,0 0 0 0 0,0 1-1 0 0,1-1 1 0 0,-1 0-1 0 0,0 1 1 0 0,1-1 0 0 0,-1 1-1 0 0,1-1 1 0 0,-1 0 0 0 0,0 1-1 0 0,1-1 1 0 0,-1 1-1 0 0,1 0 1 0 0,0-1 0 0 0,-1 1-1 0 0,1-1 1 0 0,-1 1 0 0 0,1 0-1 0 0,0-1 1 0 0,-1 1 0 0 0,1 0-1 0 0,0-1 3 0 0,4-1-4 0 0,18-11-45 0 0,1 0 45 0 0,-11 10-4 0 0,-12 3 5 0 0,0 0-1 0 0,0 0 0 0 0,0-1 0 0 0,0 2 1 0 0,0-1-1 0 0,0 0 0 0 0,0 0 0 0 0,0 0 0 0 0,0 0 1 0 0,0 1-1 0 0,0-1 0 0 0,0 0 0 0 0,0 1 1 0 0,1 0 3 0 0,2 5-12 0 0,-3-5 12 0 0,-1-1-1 0 0,0 1 1 0 0,0-1-1 0 0,1 1 1 0 0,-1-1 0 0 0,0 0-1 0 0,1 1 1 0 0,-1-1 0 0 0,0 0-1 0 0,1 1 1 0 0,-1-1-1 0 0,0 0 1 0 0,1 1 0 0 0,-1-1-1 0 0,1 0 1 0 0,-1 0-1 0 0,1 1 1 0 0,-1-1 0 0 0,1 0-1 0 0,-1 0 1 0 0,1 0-1 0 0,-1 0 1 0 0,1 0 0 0 0,-1 0-1 0 0,1 0 1 0 0,-1 0-1 0 0,1 0 1 0 0,-1 0 0 0 0,1 0-1 0 0,-1 0 1 0 0,1 0 0 0 0,-1 0 0 0 0,7 0-24 0 0,-4-1 21 0 0,-1 1-1 0 0,0 0 0 0 0,0 0 1 0 0,0 0-1 0 0,0 1 0 0 0,1-1 1 0 0,-1 0-1 0 0,0 1 0 0 0,0 0 1 0 0,1 0 3 0 0,13 12 0 0 0,31 34 0 0 0,-34-31 0 0 0,-10 0-11 0 0,-1-1-32 0 0,12 1 43 0 0,-13-14 6 0 0,1-1-1 0 0,-1 1 1 0 0,0 0-1 0 0,1-1 0 0 0,-1 1 1 0 0,0 0-1 0 0,0 0 1 0 0,0 0-1 0 0,0 0 1 0 0,0 0-1 0 0,-1 0 1 0 0,1 0-1 0 0,-1 0 0 0 0,1 1 1 0 0,-1-1-1 0 0,0 2-5 0 0,0 13 125 0 0,0-8-20 0 0,0-7-26 0 0,0 1-6 0 0,0 7-1 0 0,0-7 0 0 0,0-3 4 0 0,0 3 16 0 0,-2 10-12 0 0,-9 0-52 0 0,9-10 31 0 0,2-3-26 0 0,0 0-139 0 0,0 0-78 0 0,0 0 129 0 0,0 0-13 0 0,0 0-26 0 0,0 0-44 0 0,0 0-19 0 0,0 0-46 0 0,0 0-51 0 0,0 0-58 0 0,0 0-63 0 0,0 0-58 0 0,0 0-52 0 0,0 0-44 0 0,0 0-158 0 0,0 0-44 0 0,0 0-189 0 0,0 0-508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45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5264 0 0,'0'0'116'0'0,"0"0"17"0"0,0 0 12 0 0,0 0-41 0 0,0 0-2 0 0,0 0 40 0 0,0 0 125 0 0,0 0 229 0 0,0 0 16 0 0,0 0-11 0 0,0 0-73 0 0,0 0-38 0 0,0 0-6 0 0,0 0-11 0 0,0 0-44 0 0,0 0-17 0 0,0 0-6 0 0,0 2 0 0 0,0 2-220 0 0,1-1 33 0 0,4 7 361 0 0,-3-5-307 0 0,1-1-68 0 0,-1-1-94 0 0,1 10 294 0 0,-3-10-94 0 0,0 0-41 0 0,-1-3-162 0 0,1 1-1 0 0,0-1 1 0 0,0 1-1 0 0,0-1 1 0 0,0 1-1 0 0,0-1 1 0 0,1 1-1 0 0,-1-1 1 0 0,0 1 0 0 0,0-1-1 0 0,0 1 1 0 0,0-1-1 0 0,0 0 1 0 0,1 1-1 0 0,-1-1 1 0 0,0 1-1 0 0,0-1 1 0 0,1 1-1 0 0,-1-1 1 0 0,0 0-1 0 0,1 1 1 0 0,-1-1-1 0 0,0 0 1 0 0,1 1-1 0 0,-1-1 1 0 0,1 0-1 0 0,-1 0 1 0 0,1 1-1 0 0,-1-1 1 0 0,0 0 0 0 0,1 0-1 0 0,-1 0 1 0 0,1 1-1 0 0,-1-1 1 0 0,1 0-1 0 0,-1 0 1 0 0,1 0-1 0 0,-1 0 1 0 0,1 0-1 0 0,-1 0 1 0 0,1 0-1 0 0,0 0-7 0 0,-1 0 3 0 0,0 0-1 0 0,0 0 0 0 0,0 0 0 0 0,0 0 1 0 0,0 0-1 0 0,0 0 0 0 0,0 0 1 0 0,0 0-1 0 0,1 0 0 0 0,-1 0 0 0 0,0 0 1 0 0,0 0-1 0 0,0 0 0 0 0,0 0 1 0 0,0 0-1 0 0,0 0 0 0 0,0 0 1 0 0,0 0-1 0 0,0 0 0 0 0,0 0 0 0 0,0 0 1 0 0,1 0-1 0 0,-1 0 0 0 0,0 0 1 0 0,0 0-1 0 0,0 0 0 0 0,0 0 0 0 0,0 0 1 0 0,0 0-1 0 0,0 0 0 0 0,0 0 1 0 0,0 0-1 0 0,0 0 0 0 0,0 0 1 0 0,0 1-1 0 0,0-1 0 0 0,0 0 0 0 0,0 0 1 0 0,0 0-1 0 0,0 0 0 0 0,1 0 1 0 0,-1 0-1 0 0,0 0 0 0 0,0 0 0 0 0,0 0 1 0 0,0 0-1 0 0,0 1 0 0 0,0-1 1 0 0,0 0-1 0 0,0 0 0 0 0,0 0 0 0 0,0 0 1 0 0,-1 0-1 0 0,1 0 0 0 0,0 0 1 0 0,0 0-1 0 0,0 0-2 0 0,0 2 12 0 0,0 2 32 0 0,0 12 178 0 0,0-11-168 0 0,0-3 23 0 0,0-2-11 0 0,0 0-2 0 0,0 0 9 0 0,0 0 39 0 0,0 0 15 0 0,0 3 1 0 0,0 8-38 0 0,0-15-146 0 0,0 4 51 0 0,13-25 18 0 0,3-7 41 0 0,-13 16-57 0 0,-3 16 4 0 0,-1-1 0 0 0,1 0 0 0 0,0 0-1 0 0,1 0 1 0 0,-1 0 0 0 0,0 1 0 0 0,0-1 0 0 0,0 0 0 0 0,0 0 0 0 0,1 0 0 0 0,-1 0 0 0 0,0 1-1 0 0,1-1 1 0 0,-1 0 0 0 0,1 0-1 0 0,9-4 43 0 0,-8 3-42 0 0,-1 0 1 0 0,0-1-1 0 0,1 1 0 0 0,-1 0 1 0 0,0 0-1 0 0,0-1 0 0 0,0 1 0 0 0,0-1-1 0 0,-1 0 2 0 0,1 1-1 0 0,0-1 1 0 0,0 1 0 0 0,0 0-1 0 0,1 0 1 0 0,-1-1-1 0 0,0 1 1 0 0,1 0-2 0 0,9-3 48 0 0,-6-9-26 0 0,8-1 32 0 0,3 1-1 0 0,0 12-32 0 0,-1 2 22 0 0,1 2-32 0 0,-9 3 8 0 0,0 1-39 0 0,16 17-150 0 0,-13-12 106 0 0,4 5 51 0 0,-9 0 13 0 0,8-1 0 0 0,0 1 0 0 0,-10 0 0 0 0,-3 0 14 0 0,0-3 49 0 0,0-10 9 0 0,0-3 17 0 0,0 0-1 0 0,0 0-9 0 0,0 0-7 0 0,0 0 19 0 0,0-3-11 0 0,1-21-63 0 0,-1 24-17 0 0,0 0-1 0 0,0-1 1 0 0,0 1 0 0 0,1 0 0 0 0,-1 0 0 0 0,0 0 0 0 0,0-1 0 0 0,0 1 0 0 0,0 0 0 0 0,0 0 0 0 0,0 0 0 0 0,0 0 0 0 0,0-1 0 0 0,1 1 0 0 0,-1 0 0 0 0,0 0 0 0 0,0 0 0 0 0,0 0 0 0 0,0 0 0 0 0,1-1 0 0 0,-1 1 0 0 0,0 0 0 0 0,0 0 0 0 0,0 0-1 0 0,0 0 1 0 0,1 0 0 0 0,-1 0 0 0 0,0 0 0 0 0,0 0 0 0 0,0 0 0 0 0,1 0 0 0 0,-1 0 0 0 0,7-4 1 0 0,-6 2-1 0 0,1 0 0 0 0,-1 0 0 0 0,1 0 0 0 0,-1-1 0 0 0,0 1 0 0 0,0 0 0 0 0,0-1 0 0 0,-1 0 0 0 0,1 1 0 0 0,0-1 0 0 0,0 1 0 0 0,0 0 0 0 0,0-1 0 0 0,0 1 0 0 0,1 0 0 0 0,-1 0 0 0 0,1-1 0 0 0,11-2 0 0 0,3-8 0 0 0,-14 12 0 0 0,-1-1 0 0 0,0 1 0 0 0,0 0 0 0 0,1 0 0 0 0,-1 0 0 0 0,0-1 0 0 0,1 1 0 0 0,-1 1 0 0 0,1-1 0 0 0,0 0 0 0 0,-1 0 0 0 0,1 1 0 0 0,0-1 0 0 0,-1 0 0 0 0,1 1 0 0 0,0 0 0 0 0,-1-1 0 0 0,1 1 0 0 0,0 0 0 0 0,-1 0-2 0 0,0 0 1 0 0,-1 0-1 0 0,1 0 1 0 0,0 0 0 0 0,0 0-1 0 0,-1 0 1 0 0,1 0-1 0 0,0 0 1 0 0,-1 0 0 0 0,1-1-1 0 0,0 1 1 0 0,-1 0 0 0 0,1-1-1 0 0,-1 1 1 0 0,1 0-1 0 0,0-1 1 0 0,-1 1 0 0 0,1 0-1 0 0,-1-1 1 0 0,1 1-1 0 0,-1-1 1 0 0,1 1 0 0 0,-1-1-1 0 0,0 1 1 0 0,1-1 0 0 0,-1 0 1 0 0,1 1-2 0 0,-1-1 1 0 0,0 1-1 0 0,1-1 1 0 0,-1 0 0 0 0,1 1-1 0 0,-1-1 1 0 0,1 1-1 0 0,-1 0 1 0 0,1-1 0 0 0,-1 1-1 0 0,1-1 1 0 0,-1 1 0 0 0,1 0-1 0 0,0-1 1 0 0,-1 1-1 0 0,1 0 1 0 0,0 0 0 0 0,-1 0-1 0 0,1 0 1 0 0,0-1-1 0 0,-1 1 1 0 0,1 0 0 0 0,0 0-1 0 0,-1 0 1 0 0,1 0 0 0 0,0 0 1 0 0,15 3 0 0 0,0 10 0 0 0,-1 0 0 0 0,-10-10 1 0 0,-4-3-3 0 0,0 0 0 0 0,-1 0-1 0 0,1 1 1 0 0,-1-1-1 0 0,1 0 1 0 0,0 1-1 0 0,-1-1 1 0 0,1 1 0 0 0,-1-1-1 0 0,1 0 1 0 0,-1 1-1 0 0,1-1 1 0 0,-1 1-1 0 0,1-1 1 0 0,-1 1 0 0 0,0 0-1 0 0,1-1 1 0 0,-1 1-1 0 0,0-1 1 0 0,1 1-1 0 0,-1 0 1 0 0,0 0 2 0 0,3 4-15 0 0,-3-4 14 0 0,1 0 0 0 0,0 0 0 0 0,-1-1 0 0 0,1 1 0 0 0,0 0 1 0 0,0 0-1 0 0,0 0 0 0 0,-1-1 0 0 0,1 1 0 0 0,0 0 0 0 0,0-1 0 0 0,0 1 0 0 0,0-1 0 0 0,0 1 1 0 0,0-1-1 0 0,1 1 1 0 0,9 5 11 0 0,-6 5 32 0 0,2-7-33 0 0,-7-4-10 0 0,1 0 1 0 0,-1 1-1 0 0,1-1 0 0 0,-1 0 1 0 0,0 1-1 0 0,1-1 1 0 0,-1 0-1 0 0,1 1 0 0 0,-1-1 1 0 0,0 0-1 0 0,1 1 0 0 0,-1-1 1 0 0,0 0-1 0 0,0 1 0 0 0,1-1 1 0 0,-1 1-1 0 0,0-1 0 0 0,0 1 1 0 0,0-1-1 0 0,1 1 0 0 0,-1-1 1 0 0,0 1-1 0 0,0-1 0 0 0,0 1 1 0 0,0-1-1 0 0,0 1 0 0 0,0-1 1 0 0,0 1-1 0 0,0-1 1 0 0,0 1-1 0 0,0-1 0 0 0,-1 1 0 0 0,4 15 43 0 0,8-3-44 0 0,-9-10-59 0 0,-2-3-12 0 0,0 0 0 0 0,0 0 15 0 0,0 0-20 0 0,0 0-51 0 0,0 0-134 0 0,0 0-240 0 0,0 0-18 0 0,0 0-6 0 0</inkml:trace>
  <inkml:trace contextRef="#ctx0" brushRef="#br0" timeOffset="281.25">805 0 8088 0 0,'0'0'182'0'0,"0"0"29"0"0,0 0 12 0 0,0 3 41 0 0,0 1-110 0 0,0 2 124 0 0,0-3 226 0 0,3-3 9 0 0,-2 0-484 0 0,-1 0 0 0 0,1 0 0 0 0,-1 0 0 0 0,1 0 0 0 0,-1 0 0 0 0,1 1 0 0 0,0-1 0 0 0,-1 0 0 0 0,1 0 0 0 0,-1 0 0 0 0,1 1 1 0 0,-1-1-1 0 0,1 0 0 0 0,-1 1 0 0 0,0-1 0 0 0,1 0 0 0 0,-1 1 0 0 0,1-1-29 0 0,6 11 409 0 0,-2-3-202 0 0,2 1-37 0 0,-4-7-153 0 0,0 1 64 0 0,2 2 119 0 0,7 8 377 0 0,-8-9-447 0 0,-2 0-55 0 0,0 1 12 0 0,-2-4-66 0 0,1-1 1 0 0,-1 1-1 0 0,0 0 0 0 0,1-1 0 0 0,-1 1 1 0 0,0-1-1 0 0,1 1 0 0 0,-1 0 1 0 0,1-1-1 0 0,-1 1 0 0 0,0-1 1 0 0,1 1-1 0 0,-1-1 0 0 0,1 1 0 0 0,0-1 1 0 0,-1 0-1 0 0,1 1 0 0 0,-1-1 1 0 0,1 0-1 0 0,0 1 0 0 0,-1-1 1 0 0,1 0-22 0 0,4 3 86 0 0,4 3 95 0 0,6 9 179 0 0,-7-7-195 0 0,-1-1-45 0 0,-2-4-78 0 0,-1 0-38 0 0,2 0 35 0 0,-5-3-36 0 0,-1 0 0 0 0,1 0 1 0 0,-1 0-1 0 0,0 0 0 0 0,1 0 0 0 0,-1 1 0 0 0,1-1 0 0 0,-1 0 0 0 0,1 0 0 0 0,-1 1 1 0 0,0-1-1 0 0,1 0 0 0 0,-1 0 0 0 0,0 1 0 0 0,1-1 0 0 0,-1 0 0 0 0,0 1 0 0 0,1-1 0 0 0,-1 1 1 0 0,0-1-1 0 0,0 0 0 0 0,1 1 0 0 0,-1-1 0 0 0,0 1 0 0 0,0-1 0 0 0,0 1 0 0 0,0-1 1 0 0,0 1-1 0 0,0-1 0 0 0,1 0 0 0 0,-1 1 0 0 0,0-1 0 0 0,0 1 0 0 0,0-1 0 0 0,-1 1 1 0 0,1-1-4 0 0,0 3 64 0 0,0-3 5 0 0,3 3 22 0 0,2 2-52 0 0,1 0-48 0 0,-4-3-59 0 0,-2-1-108 0 0,0-1-188 0 0,0 0 201 0 0,0 0-23 0 0,0 0-55 0 0,0 0-106 0 0,0 0-126 0 0,0 0-111 0 0,0 0 85 0 0,0 0-42 0 0,0 0-631 0 0,0 0-494 0 0,0 0-940 0 0</inkml:trace>
  <inkml:trace contextRef="#ctx0" brushRef="#br0" timeOffset="570.29">900 16 7512 0 0,'0'0'166'0'0,"0"0"29"0"0,0 0 13 0 0,-3 3-29 0 0,-1 1-153 0 0,0-1-24 0 0,1 1 0 0 0,-1 0 0 0 0,1 0 0 0 0,-1 0 0 0 0,0 2-2 0 0,2 0 5 0 0,-1 1 54 0 0,-2-5 77 0 0,-1 1 53 0 0,1 10 222 0 0,-7 3-35 0 0,-12 7 281 0 0,10-11-338 0 0,2-1-41 0 0,6-3-128 0 0,0 1-37 0 0,4 4 88 0 0,2-13-197 0 0,0 0-1 0 0,0 0 0 0 0,0 0 0 0 0,0 1 0 0 0,0-1 1 0 0,0 0-1 0 0,0 0 0 0 0,0 0 0 0 0,0 0 1 0 0,0 0-1 0 0,0 0 0 0 0,0 0 0 0 0,0 0 1 0 0,0 0-1 0 0,0 0 0 0 0,0 1 0 0 0,0-1 0 0 0,0 0 1 0 0,0 0-1 0 0,0 0 0 0 0,0 0 0 0 0,0 0 1 0 0,0 0-1 0 0,0 0 0 0 0,0 0 0 0 0,0 0 0 0 0,0 0 1 0 0,0 0-1 0 0,-1 1 0 0 0,1-1 0 0 0,0 0 1 0 0,0 0-1 0 0,0 0 0 0 0,0 0 0 0 0,0 0 1 0 0,0 0-1 0 0,0 0 0 0 0,0 0 0 0 0,0 0 0 0 0,0 0 1 0 0,0 0-1 0 0,0 0 0 0 0,-1 0 0 0 0,1 0 1 0 0,0 0-1 0 0,0 0 0 0 0,0 0 0 0 0,0 0 1 0 0,0 0-1 0 0,0 0 0 0 0,0 0 0 0 0,0 0 0 0 0,0 0 1 0 0,0 0-1 0 0,-1 0 0 0 0,1 0 0 0 0,0 0-3 0 0,-10 2 148 0 0,0 4-35 0 0,1-1-50 0 0,-4 0-23 0 0,11-1-50 0 0,2-1-67 0 0,0-1-70 0 0,-1 0-103 0 0,1-2 250 0 0,0 1-370 0 0,0 0-109 0 0,0-1 62 0 0,0 0-41 0 0,0 0-542 0 0,0 0-427 0 0,0 0-812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2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6704 0 0,'0'0'149'0'0,"0"0"23"0"0,0 0 12 0 0,3 0-25 0 0,4 0-112 0 0,-3 0 18 0 0,0 0 203 0 0,0 1-51 0 0,-1-1-45 0 0,-1 1-36 0 0,0 1 26 0 0,0 1 15 0 0,-1 1 5 0 0,2-2-7 0 0,10 4 342 0 0,0 4-139 0 0,-11-7-152 0 0,0 0-83 0 0,-2 0-52 0 0,0 1-47 0 0,1-1-11 0 0,-1 0 38 0 0,7 10 154 0 0,4 9 116 0 0,-5-7-150 0 0,-2-2-66 0 0,-3 0-39 0 0,1 0 65 0 0,4 0 13 0 0,0 0-5 0 0,-4 0-17 0 0,-2-9-112 0 0,0-1 0 0 0,-1 0 1 0 0,1 0-1 0 0,-1 0 0 0 0,1 0 1 0 0,-1 0-1 0 0,-1 2-30 0 0,-6 13 206 0 0,7-17-175 0 0,1 1-1 0 0,-1-1 0 0 0,1 0 0 0 0,0 1 1 0 0,-1-1-1 0 0,1 1 0 0 0,0-1 1 0 0,0 0-1 0 0,0 1 0 0 0,0 0-30 0 0,-2 16 320 0 0,-3-7-180 0 0,-2 7 95 0 0,5-5 15 0 0,2-10-179 0 0,-2 2-43 0 0,-9 19-17 0 0,10-20-11 0 0,0 0 0 0 0,-1 0 0 0 0,1-1 0 0 0,-1 1 0 0 0,0 0 0 0 0,-1 1 0 0 0,2-5 0 0 0,1 1 0 0 0,0-1 0 0 0,-1 0 0 0 0,1 1 0 0 0,0-1 0 0 0,-1 0 0 0 0,1 0 0 0 0,-1 1 0 0 0,1-1 0 0 0,0 0 0 0 0,-1 0 0 0 0,1 1 0 0 0,-1-1 0 0 0,1 0 0 0 0,-1 0 0 0 0,1 0 0 0 0,-1 0 0 0 0,1 0 0 0 0,-1 0 0 0 0,1 0 0 0 0,-1 0 0 0 0,1 0 0 0 0,-1 0 1 0 0,1 1-1 0 0,-1-1 1 0 0,1 0 0 0 0,-1 0-1 0 0,0 0 1 0 0,1 0 0 0 0,-1 0-1 0 0,1 1 1 0 0,-1-1-1 0 0,1 0 1 0 0,-1 1 0 0 0,1-1-1 0 0,-1 0 1 0 0,1 1 0 0 0,-1-1-1 0 0,1 1 0 0 0,-1 0 4 0 0,1-1 0 0 0,-1 1 0 0 0,1 0-1 0 0,0 0 1 0 0,0-1 0 0 0,-1 1 0 0 0,1 0 0 0 0,0 0 0 0 0,0 0-1 0 0,0 0 1 0 0,0 0 0 0 0,0-1 0 0 0,0 1 0 0 0,0 1-4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4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16 159 7568 0 0,'0'0'166'0'0,"0"0"29"0"0,0 0 14 0 0,3 0-25 0 0,8 0-122 0 0,-1 0-111 0 0,-8 0 93 0 0,-1 0 18 0 0,0 0 33 0 0,2 0 42 0 0,0 0 47 0 0,0 0-220 0 0,-1 0 93 0 0,1 0 79 0 0,1 0 64 0 0,0 0 133 0 0,10 0 764 0 0,-8 0-685 0 0,-1 0-142 0 0,-3 0-182 0 0,0 0-40 0 0,-1 0-28 0 0,-1 0-1 0 0,0 0 1 0 0,1 0 0 0 0,-1 0-1 0 0,1 0 1 0 0,-1 0-1 0 0,1 0 1 0 0,-1 0 0 0 0,1 0-1 0 0,-1 0 1 0 0,1 0-1 0 0,-1 0 1 0 0,1 0-1 0 0,-1 0 1 0 0,1-1 0 0 0,-1 1-1 0 0,1 0 1 0 0,-1 0-1 0 0,1-1 1 0 0,-1 1-1 0 0,0 0 1 0 0,1 0 0 0 0,-1-1-1 0 0,1 1 1 0 0,-1-1-1 0 0,0 1 1 0 0,1 0-1 0 0,-1-1 1 0 0,0 1 0 0 0,0-1-1 0 0,1 1 1 0 0,-1-1-20 0 0,4-5 296 0 0,7 0 133 0 0,-6-4-11 0 0,2 5-128 0 0,-7 5-274 0 0,1 0 1 0 0,-1 0 0 0 0,1-1-1 0 0,-1 1 1 0 0,0 0 0 0 0,1 0-1 0 0,-1-1 1 0 0,0 1 0 0 0,1 0-1 0 0,-1 0 1 0 0,0-1 0 0 0,0 1-1 0 0,1 0 1 0 0,-1-1 0 0 0,0 1-1 0 0,0-1 1 0 0,1 1 0 0 0,-1 0-1 0 0,0-1 1 0 0,0 1 0 0 0,0 0-1 0 0,0-1 1 0 0,0 1 0 0 0,0-1-1 0 0,0 1 1 0 0,1-1 0 0 0,-1 1-1 0 0,0 0 1 0 0,-1-1 0 0 0,1 1-1 0 0,0-1-16 0 0,3-4 284 0 0,8-6-48 0 0,-9 8-41 0 0,-1-1-87 0 0,-1 0-53 0 0,0-1-28 0 0,-1 3 38 0 0,1-10 122 0 0,-3-4 233 0 0,0 10-267 0 0,0 0-53 0 0,-1 1-86 0 0,1 3 100 0 0,3-1-40 0 0,0 3-71 0 0,0-1 0 0 0,1 1-1 0 0,-1-1 1 0 0,0 1 0 0 0,0-1 0 0 0,-1 1-1 0 0,1 0 1 0 0,0-1 0 0 0,0 1-1 0 0,0-1 1 0 0,0 1 0 0 0,0 0 0 0 0,0-1-1 0 0,-1 1 1 0 0,1-1 0 0 0,0 1 0 0 0,0 0-1 0 0,0-1 1 0 0,-1 1 0 0 0,1 0-1 0 0,0-1 1 0 0,-1 1 0 0 0,1 0 0 0 0,0-1-1 0 0,0 1 1 0 0,-1 0 0 0 0,1 0 0 0 0,-1 0-1 0 0,1-1 1 0 0,0 1 0 0 0,-1 0-3 0 0,-6-5 34 0 0,2-5-7 0 0,4 9-22 0 0,0 1 1 0 0,1-1 0 0 0,-1 1-1 0 0,0 0 1 0 0,0 0 0 0 0,0-1 0 0 0,1 1-1 0 0,-1 0 1 0 0,0 0 0 0 0,0 0-1 0 0,0 0 1 0 0,0 0 0 0 0,0 0 0 0 0,0 0-6 0 0,-17 0 103 0 0,14 0-54 0 0,-1 0 45 0 0,0 0 59 0 0,3 3 7 0 0,-13 12-15 0 0,7-7-76 0 0,4 2-52 0 0,-1 1 3 0 0,-26 52 127 0 0,29-59-128 0 0,0-1 1 0 0,0 1-1 0 0,1-1 0 0 0,-1 1 1 0 0,1 0-1 0 0,0 0 1 0 0,0-1-1 0 0,0 1 0 0 0,1 0 1 0 0,0 0-1 0 0,-1 3-19 0 0,1 11 99 0 0,0 25 204 0 0,0-27-224 0 0,0 2-45 0 0,0 0-72 0 0,1-11 38 0 0,0-1 0 0 0,0 1 0 0 0,1 0 0 0 0,0-1 0 0 0,1 3 0 0 0,-2-4 0 0 0,1-1 0 0 0,-1 1 0 0 0,0 0 0 0 0,-1 0 0 0 0,1 2 0 0 0,-1-5 0 0 0,0 0 0 0 0,0 0 0 0 0,1 0 0 0 0,-1 0 0 0 0,0-1 0 0 0,1 1 0 0 0,-1 0 0 0 0,1 0 0 0 0,0-1 0 0 0,-1 1 0 0 0,1 0 0 0 0,0-1 0 0 0,0 1 0 0 0,0-1 0 0 0,0 1 0 0 0,0-1 0 0 0,1 0 0 0 0,-1 1 0 0 0,0-1 0 0 0,1 1 0 0 0,11 13 11 0 0,-10-8 12 0 0,-2-4-17 0 0,1 0 0 0 0,-1 0 0 0 0,0-1 0 0 0,1 1 0 0 0,0 0 0 0 0,-1-1 0 0 0,1 1 0 0 0,0-1 0 0 0,0 0 0 0 0,0 0 0 0 0,1 0 0 0 0,-1 0 0 0 0,0 0 0 0 0,1 0 0 0 0,0 0-6 0 0,17 8 53 0 0,9 4 118 0 0,-15-6-103 0 0,5-4 7 0 0,12-5-22 0 0,-20 0-21 0 0,-9 1-28 0 0,-1 0 0 0 0,1 0 0 0 0,0 0 0 0 0,-1 0 0 0 0,1 0 0 0 0,0-1 0 0 0,-1 1 0 0 0,1-1 0 0 0,-1 1 0 0 0,1-1 0 0 0,0 0 0 0 0,-1 0 0 0 0,0 0 0 0 0,1 0-4 0 0,11-5 40 0 0,13 1-38 0 0,-22 4-61 0 0,-1-1 47 0 0,6-2 76 0 0,-4 2-102 0 0,-2 0-38 0 0,0 1-54 0 0,1-1-148 0 0,-1 1 88 0 0,0 0-41 0 0,-1 0-42 0 0,1 0-46 0 0,-1 0-40 0 0,1 0-38 0 0,1-1-258 0 0,-1 0-62 0 0,1-1-49 0 0,-2 1-34 0 0,3-4-1437 0 0,-4-4-1275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4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1 366 7080 0 0,'0'0'157'0'0,"0"0"23"0"0,0 0 13 0 0,2 0-22 0 0,3-1-170 0 0,-2 0 53 0 0,0-2 45 0 0,-1 1 38 0 0,2-3 184 0 0,-3 4-283 0 0,-1 1 0 0 0,1 0 1 0 0,0-1-1 0 0,-1 1 1 0 0,1-1-1 0 0,0 1 1 0 0,-1 0-1 0 0,1 0 0 0 0,0 0 1 0 0,0-1-1 0 0,0 1 1 0 0,-1 0-1 0 0,1 0 1 0 0,0 0-1 0 0,0 0-38 0 0,6 0 247 0 0,-3-1 31 0 0,5-4 431 0 0,-7 4-522 0 0,1-1-35 0 0,-2 1-63 0 0,1 0-37 0 0,0 0-40 0 0,0 0-49 0 0,9-4 351 0 0,-3 1-80 0 0,2-3 64 0 0,-7 5-10 0 0,-1 0-108 0 0,1 2-69 0 0,1 0-67 0 0,0 0-15 0 0,-2-1 52 0 0,0 0-48 0 0,-1 0 1 0 0,1 0-1 0 0,-1 0 0 0 0,0 0 1 0 0,0-1-1 0 0,1 1 1 0 0,-1 0-1 0 0,0-1 0 0 0,0 1 1 0 0,0-1-1 0 0,0 1 1 0 0,-1-1-1 0 0,1 1 0 0 0,0-2-33 0 0,6-10 263 0 0,3 0 103 0 0,-6 9-328 0 0,0 0 59 0 0,9-9 189 0 0,-5 5-198 0 0,5-8-58 0 0,-7 0-30 0 0,-3 11 0 0 0,2-6 0 0 0,-9 0 0 0 0,-1 0 35 0 0,3-1 67 0 0,3 8-69 0 0,-1 4-32 0 0,0-1 1 0 0,0 1-1 0 0,0 0 1 0 0,0 0-1 0 0,0 0 1 0 0,0-1-1 0 0,0 1 1 0 0,0 0-1 0 0,0 0 1 0 0,0-1-1 0 0,0 1 1 0 0,0 0 0 0 0,0 0-1 0 0,0 0 1 0 0,0-1-1 0 0,-1 1 1 0 0,1 0-1 0 0,0 0 1 0 0,0-1-1 0 0,0 1 1 0 0,0 0-1 0 0,0 0 1 0 0,0 0-1 0 0,-1 0 1 0 0,1-1-1 0 0,0 1 1 0 0,0 0-1 0 0,0 0 1 0 0,0 0 0 0 0,-1 0-1 0 0,1 0 1 0 0,0-1-1 0 0,0 1 1 0 0,0 0-1 0 0,-1 0-1 0 0,-8-5 50 0 0,-10-5 39 0 0,18 10-88 0 0,0-1 0 0 0,1 1-1 0 0,-1 0 1 0 0,0 0-1 0 0,0-1 1 0 0,1 1 0 0 0,-1 0-1 0 0,0 0 1 0 0,1 0 0 0 0,-1 0-1 0 0,0 0 1 0 0,0 0-1 0 0,1 0 1 0 0,-1 0 0 0 0,0 0-1 0 0,0 0 1 0 0,1 1 0 0 0,-1-1-1 0 0,0 0 1 0 0,1 0 0 0 0,-1 1-1 0 0,-31 25 80 0 0,27-23-64 0 0,5-3-11 0 0,-1 0 0 0 0,0 0 0 0 0,1 1 0 0 0,-1-1 0 0 0,0 0-1 0 0,1 1 1 0 0,-1-1 0 0 0,1 0 0 0 0,-1 1 0 0 0,1-1 0 0 0,-1 1-1 0 0,1-1 1 0 0,-1 1 0 0 0,1-1 0 0 0,-1 1 0 0 0,1-1 0 0 0,0 1 0 0 0,-1 0-1 0 0,1-1 1 0 0,0 1 0 0 0,0 0 0 0 0,-1 0-5 0 0,-1 4 10 0 0,-24 42 11 0 0,25-44-15 0 0,0-1-1 0 0,0 1 1 0 0,0 0-1 0 0,1 0 0 0 0,0 0 1 0 0,-1 0-1 0 0,1 0 1 0 0,0 0-1 0 0,1 0 1 0 0,-1 2-6 0 0,1 11-1 0 0,-1 29 40 0 0,0 2 52 0 0,0-44-84 0 0,0 1 0 0 0,1-1 0 0 0,-1 0-1 0 0,1 0 1 0 0,0 1 0 0 0,0-1 0 0 0,0 0-1 0 0,0 0 1 0 0,2 2-7 0 0,1 6 31 0 0,-3-8-15 0 0,0 0 0 0 0,0 1 0 0 0,1-1 0 0 0,-1 0 0 0 0,1 1 0 0 0,0-1 0 0 0,0 0 0 0 0,0 0 0 0 0,0 0 0 0 0,1-1 0 0 0,-1 1 0 0 0,1 0-1 0 0,1 1-15 0 0,5 4 71 0 0,-1-2-50 0 0,1 0 1 0 0,0-1 0 0 0,0 0-1 0 0,0-1-21 0 0,-8-4 0 0 0,1 1 6 0 0,1 0-1 0 0,0-1 1 0 0,0 1-1 0 0,-1-1 1 0 0,1 0-1 0 0,0 0 0 0 0,0 0 1 0 0,0 0-1 0 0,-1-1 1 0 0,1 1-1 0 0,0-1 1 0 0,0 1-1 0 0,-1-1 1 0 0,1 0-1 0 0,0 0 1 0 0,-1-1-1 0 0,1 1 1 0 0,0-1-6 0 0,5-1 21 0 0,29-13 59 0 0,-24 13-68 0 0,-11 3-8 0 0,0-1 0 0 0,1 1 0 0 0,-1-1 0 0 0,0 0 0 0 0,1 0 0 0 0,-1 1-1 0 0,0-1 1 0 0,0-1 0 0 0,0 1 0 0 0,0 0 0 0 0,0 0 0 0 0,0-1 0 0 0,0 1 0 0 0,0-1-4 0 0,3-4 15 0 0,1 1-1 0 0,0 0 1 0 0,7-4-15 0 0,1 0-8 0 0,-4 3-33 0 0,1-2-38 0 0,-7 6-20 0 0,-1 0 56 0 0,12-8 82 0 0,-12 7-52 0 0,3-1-85 0 0,-3 2 0 0 0,-1 0-41 0 0,1-1-72 0 0,1 1-68 0 0,-1-1-75 0 0,0 0-86 0 0,0 1-94 0 0,0-1-102 0 0,0 0-112 0 0,0 0-120 0 0,2-2-553 0 0,2-2-801 0 0,-3 3 1225 0 0</inkml:trace>
  <inkml:trace contextRef="#ctx0" brushRef="#br0" timeOffset="293.74">506 177 8408 0 0,'2'2'190'0'0,"9"9"28"0"0,-11-11-210 0 0,0 0 1 0 0,1 0 0 0 0,-1 1 0 0 0,0-1-1 0 0,0 0 1 0 0,0 0 0 0 0,1 1-1 0 0,-1-1 1 0 0,0 0 0 0 0,0 0 0 0 0,0 1-1 0 0,0-1 1 0 0,0 0 0 0 0,0 1-1 0 0,1-1 1 0 0,-1 0 0 0 0,0 1 0 0 0,0-1-1 0 0,0 0 1 0 0,0 1 0 0 0,0-1 0 0 0,0 0-1 0 0,0 1 1 0 0,0-1 0 0 0,0 0-1 0 0,-1 1-8 0 0,1 1 29 0 0,0 1-1 0 0,0-1 0 0 0,1 1 0 0 0,-1-1 0 0 0,0 1 1 0 0,1-1-1 0 0,0 2-28 0 0,6 3 49 0 0,-6-6-50 0 0,-1-1 1 0 0,1 0 0 0 0,-1 1-1 0 0,0-1 1 0 0,1 0 0 0 0,-1 1 0 0 0,1-1-1 0 0,-1 0 1 0 0,0 1 0 0 0,1-1-1 0 0,-1 1 1 0 0,0-1 0 0 0,0 1-1 0 0,1-1 1 0 0,-1 0 0 0 0,0 1-1 0 0,0-1 1 0 0,0 1 0 0 0,0-1-1 0 0,0 1 1 0 0,0-1 0 0 0,1 1 0 0 0,-1-1-1 0 0,0 1 1 0 0,0 0 0 0 0,-1-1-1 0 0,1 1 1 0 0,0-1 0 0 0,0 1 0 0 0,0 0-2 0 0,0 1 1 0 0,1-1-1 0 0,-1 1 0 0 0,0 0 1 0 0,0-1-1 0 0,1 1 1 0 0,-1-1-1 0 0,1 1 1 0 0,0-1-1 0 0,-1 1 0 0 0,1-1 1 0 0,0 0-1 0 0,0 1 2 0 0,2 4 36 0 0,0 1 49 0 0,-1 10 189 0 0,-3-11-129 0 0,2 1 44 0 0,0 0 58 0 0,2 1 71 0 0,1 0 41 0 0,5 7 295 0 0,-4-6-275 0 0,-2-3-162 0 0,0-1-70 0 0,-1-1-39 0 0,-1-2-46 0 0,-1-1 0 0 0,1 1 0 0 0,-1 0 0 0 0,1-1 0 0 0,-1 1 0 0 0,0 0 0 0 0,1 0 0 0 0,-1 0-1 0 0,0 1-61 0 0,0-3 18 0 0,-1 0 0 0 0,1 1 0 0 0,0-1-1 0 0,0 1 1 0 0,0-1 0 0 0,0 1 0 0 0,0-1-1 0 0,0 0 1 0 0,0 1 0 0 0,0-1-1 0 0,0 1 1 0 0,1-1 0 0 0,-1 1 0 0 0,0-1-1 0 0,0 0 1 0 0,0 1 0 0 0,0-1 0 0 0,1 1-1 0 0,-1-1 1 0 0,0 0 0 0 0,0 1-1 0 0,1-1 1 0 0,-1 0 0 0 0,0 1 0 0 0,0-1-1 0 0,1 0 1 0 0,-1 1 0 0 0,0-1 0 0 0,1 0-1 0 0,-1 0 1 0 0,1 1 0 0 0,-1-1-1 0 0,0 0 1 0 0,1 0 0 0 0,-1 0 0 0 0,1 0-1 0 0,-1 0 1 0 0,0 1 0 0 0,1-1-1 0 0,-1 0 1 0 0,1 0 0 0 0,-1 0 0 0 0,1 0-1 0 0,-1 0 1 0 0,1 0 0 0 0,-1 0 0 0 0,1-1-18 0 0,1 1 497 0 0,-2 3-379 0 0,0-1 65 0 0,0 0 57 0 0,0-1 48 0 0,-1 0 112 0 0,1 0 45 0 0,-2 1 1025 0 0,1-3-607 0 0,0 1-344 0 0,0-1-141 0 0,0 0-65 0 0,0 1-112 0 0,1-1-62 0 0,-1 0-70 0 0,0 0-78 0 0,0 0-62 0 0,1 0-63 0 0,-1 1-66 0 0,0-1-71 0 0,-1-2 388 0 0,0-1-55 0 0,3-5-31 0 0,0 7 0 0 0,-1-61 231 0 0,0-3-78 0 0,0 59-182 0 0,1 0 0 0 0,0 0 0 0 0,0 0 0 0 0,1 0 0 0 0,1-2-2 0 0,2-8 0 0 0,-3 5 0 0 0,-1 9 0 0 0,0-1 0 0 0,0 0 0 0 0,0 0 0 0 0,1 1 0 0 0,-1-1 0 0 0,1 0 0 0 0,0 1 0 0 0,0-1 0 0 0,1-1 0 0 0,8-17 0 0 0,-10 17 0 0 0,1 1 0 0 0,0 0 0 0 0,0-1 0 0 0,0 1 0 0 0,0 0 0 0 0,1 0 0 0 0,0 1 0 0 0,1-2 0 0 0,8-8 2 0 0,9-9-35 0 0,-7 12-58 0 0,-9 8 40 0 0,1-1 22 0 0,1 0 8 0 0,-2 0-31 0 0,0-1-45 0 0,1-2-71 0 0,5-1-27 0 0,0 3 25 0 0,-1 2-11 0 0,0 0-47 0 0,0 2-6 0 0,-2 0-46 0 0,1 2-53 0 0,-2 1-59 0 0,-2-1 215 0 0,-2 1-16 0 0,0-2-27 0 0,-1 1-81 0 0,1-1-96 0 0,-1 0-116 0 0,0 0 208 0 0,-1-1-35 0 0,1 1-38 0 0,0-1-40 0 0,-1 0-41 0 0,1 1-44 0 0,0-1-47 0 0,0 0-48 0 0,4 0-1431 0 0,4 0-1140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3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0 268 6072 0 0,'0'0'133'0'0,"0"0"23"0"0,0 0 12 0 0,0 0-53 0 0,0 0-5 0 0,0 0 43 0 0,0 0 134 0 0,0 0 249 0 0,3 3 22 0 0,7 10-38 0 0,-7-6-356 0 0,-3-7-151 0 0,1 1 0 0 0,-1-1 1 0 0,0 1-1 0 0,0-1 0 0 0,0 0 0 0 0,0 1 0 0 0,1-1 0 0 0,-1 1 0 0 0,0-1 1 0 0,0 1-1 0 0,1-1 0 0 0,-1 0 0 0 0,0 1 0 0 0,0-1 0 0 0,1 0 0 0 0,-1 1 0 0 0,1-1 1 0 0,-1 0-1 0 0,0 0 0 0 0,1 1 0 0 0,-1-1 0 0 0,1 0 0 0 0,-1 0 0 0 0,0 0 1 0 0,1 1-1 0 0,-1-1 0 0 0,1 0 0 0 0,-1 0 0 0 0,1 0 0 0 0,-1 0 0 0 0,1 0 1 0 0,-1 0-1 0 0,1 0 0 0 0,-1 0 0 0 0,1 0 0 0 0,-1 0-13 0 0,0 0 5 0 0,0 0-1 0 0,0 0 1 0 0,0 0 0 0 0,0 0-1 0 0,1 0 1 0 0,-1 0 0 0 0,0 0-1 0 0,0 0 1 0 0,0 0 0 0 0,0 0 0 0 0,0 0-1 0 0,0 0 1 0 0,0 0 0 0 0,0 0-1 0 0,0 0 1 0 0,0 0 0 0 0,1 0-1 0 0,-1 0 1 0 0,0 0 0 0 0,0 0-1 0 0,0 0 1 0 0,0 0 0 0 0,0 0-1 0 0,0 0 1 0 0,0 0 0 0 0,0 0-1 0 0,0 0 1 0 0,0 0 0 0 0,0 0-1 0 0,0 0 1 0 0,1 0 0 0 0,-1 0-1 0 0,0 1 1 0 0,0-1 0 0 0,0 0-1 0 0,0 0 1 0 0,0 0 0 0 0,0 0 0 0 0,0 0-1 0 0,0 0 1 0 0,0 0 0 0 0,0 0-1 0 0,0 0 1 0 0,0 0 0 0 0,0 0-1 0 0,0 1 1 0 0,0-1 0 0 0,0 0-1 0 0,0 0 1 0 0,0 0 0 0 0,0 0-1 0 0,0 0 1 0 0,0 0 0 0 0,0 0-1 0 0,0 0 1 0 0,0 0 0 0 0,0 1-5 0 0,0-1 10 0 0,0 0 1 0 0,0 1-1 0 0,0-1 0 0 0,0 1 1 0 0,0-1-1 0 0,0 0 1 0 0,0 1-1 0 0,0-1 1 0 0,0 1-1 0 0,0-1 1 0 0,0 1-1 0 0,0-1 0 0 0,0 0 1 0 0,1 1-1 0 0,-1-1 1 0 0,0 0-1 0 0,0 1 1 0 0,0-1-1 0 0,1 1 1 0 0,-1-1-1 0 0,0 0 0 0 0,1 0 1 0 0,-1 1-1 0 0,0-1 1 0 0,1 0-1 0 0,-1 0 1 0 0,0 1-1 0 0,1-1 1 0 0,-1 0-1 0 0,0 0 0 0 0,1 1-10 0 0,6 3 146 0 0,-2 9 49 0 0,8 3-2 0 0,0 0 24 0 0,-7-3 29 0 0,-3-3-77 0 0,7 12 127 0 0,3-7 26 0 0,-11-13-276 0 0,0-1-1 0 0,-1 1 1 0 0,1 0 0 0 0,-1 0-1 0 0,1 0 1 0 0,-1-1 0 0 0,0 1-1 0 0,0 1 1 0 0,1-1 0 0 0,-1 1-46 0 0,2 9 177 0 0,2 4 71 0 0,5 3 59 0 0,-3-6-136 0 0,2 11 183 0 0,-5-12-188 0 0,1 0-41 0 0,-2-6-78 0 0,1 0-36 0 0,8 16 134 0 0,-10-18-108 0 0,0 0 1 0 0,1 0-1 0 0,-1 0 1 0 0,1 0-1 0 0,0 0 1 0 0,1 0-38 0 0,-1-1 38 0 0,-1-1 1 0 0,0 1 0 0 0,0 0 0 0 0,-1 0 0 0 0,1 0 0 0 0,1 2-39 0 0,4 9 194 0 0,-1-7-48 0 0,0 0 47 0 0,5 4 21 0 0,-8-8 2 0 0,-3-3 0 0 0,0 0 1 0 0,0 0 7 0 0,2 0 7 0 0,9 0 0 0 0,-9 0 9 0 0,1-3 34 0 0,8-8 12 0 0,-9 8-36 0 0,-1 0-113 0 0,-1-1-72 0 0,0-1-47 0 0,-1 2 40 0 0,1-3-20 0 0,0 4-38 0 0,0 0 1 0 0,-1 1 0 0 0,1-1 0 0 0,0 0 0 0 0,0 1 0 0 0,1-1 0 0 0,-1 0 0 0 0,0 1 0 0 0,1-1 0 0 0,-1 0 0 0 0,1 1-1 0 0,0-2 0 0 0,5-1 0 0 0,-1 0 0 0 0,-3-9 0 0 0,0-1-2 0 0,4-9 57 0 0,-4 18-36 0 0,-1-1 1 0 0,1 1-1 0 0,-1-1 0 0 0,0 1 1 0 0,0-5-20 0 0,-1 4 1 0 0,0-1 1 0 0,1 1-1 0 0,0 0 0 0 0,0-1 1 0 0,1 1-1 0 0,-1 0 1 0 0,3-5-2 0 0,-1 3 0 0 0,-2 5 0 0 0,0 0 0 0 0,-1 0 0 0 0,1-1 0 0 0,-1 1 0 0 0,1 0 0 0 0,-1-1 0 0 0,0 1 0 0 0,0-1 0 0 0,1-13 0 0 0,6 4 0 0 0,-7 11 0 0 0,1 1 0 0 0,0 0 0 0 0,0-1 0 0 0,-1 1 0 0 0,1-1 0 0 0,-1 1 0 0 0,1-1 0 0 0,-1 1 0 0 0,1-1 0 0 0,-1 1 0 0 0,0-1 0 0 0,0 0 0 0 0,0 1 0 0 0,3-15 11 0 0,-2 15-7 0 0,-1 0-1 0 0,1-1 1 0 0,0 1-1 0 0,0 0 1 0 0,0 0-1 0 0,0 0 1 0 0,0 0 0 0 0,0 0-1 0 0,0 1 1 0 0,0-1-1 0 0,0 0 1 0 0,1 0-4 0 0,14-2-4 0 0,-14 4-8 0 0,0-1-1 0 0,1 0 1 0 0,-1 1 0 0 0,0 0 0 0 0,1-1 0 0 0,-1 1 0 0 0,0 0-1 0 0,0 0 1 0 0,0 1 0 0 0,0-1 0 0 0,0 0 0 0 0,0 0-1 0 0,0 1 1 0 0,-1 0 0 0 0,1-1 0 0 0,0 1 0 0 0,-1 0 0 0 0,2 1 12 0 0,10 17-49 0 0,-5-2 67 0 0,-7-17-15 0 0,-1 1-1 0 0,1 0 0 0 0,-1 0 0 0 0,1-1 0 0 0,0 1 0 0 0,0 0 0 0 0,0-1 0 0 0,0 1 0 0 0,0-1 0 0 0,0 1 0 0 0,0-1 1 0 0,1 0-1 0 0,-1 1 0 0 0,0-1 0 0 0,1 0 0 0 0,-1 0 0 0 0,2 1-2 0 0,6 5 18 0 0,2 11-18 0 0,4-1-27 0 0,-10-12 16 0 0,0 0 1 0 0,0 1-1 0 0,0 0 0 0 0,2 3 11 0 0,0 2-31 0 0,10 14-13 0 0,-14-21 43 0 0,1 0 0 0 0,-1-1 1 0 0,1 1-1 0 0,-1-1 0 0 0,1 0 0 0 0,1 0 1 0 0,18 13-10 0 0,-12 0-33 0 0,10-1 32 0 0,-13-1 11 0 0,-7-14 0 0 0,-1 0 0 0 0,1 1 0 0 0,0-1 0 0 0,0 0 0 0 0,0 1 0 0 0,-1-1 0 0 0,1 0 0 0 0,0 0 0 0 0,0 0 0 0 0,0 0 0 0 0,0 0 0 0 0,0 0 0 0 0,-1 0 0 0 0,2 0 0 0 0,14 3 0 0 0,-3 7 11 0 0,-10-7 49 0 0,-3-3 40 0 0,0 0 17 0 0,0 0 3 0 0,0 0 3 0 0,0 0 12 0 0,2-3 7 0 0,-1 2-123 0 0,1 0 0 0 0,-1-1-1 0 0,0 1 1 0 0,0-1-1 0 0,0 1 1 0 0,0-1-1 0 0,0 1 1 0 0,0-1 0 0 0,-1 0-1 0 0,1 1 1 0 0,0-1-1 0 0,-1 0 1 0 0,1 1 0 0 0,-1-1-1 0 0,0-1-18 0 0,0 0 95 0 0,1-1 7 0 0,-2-6-77 0 0,1 9-6 0 0,0-12 34 0 0,0-22-21 0 0,0 20 15 0 0,0 13-45 0 0,0 0-1 0 0,0 1 0 0 0,0-1 0 0 0,-1 0 0 0 0,1 1 0 0 0,0-1 0 0 0,-1 1 0 0 0,1-1 0 0 0,-1 1 0 0 0,0-1 0 0 0,0 1 1 0 0,1-1-1 0 0,-2 0-1 0 0,1 0 4 0 0,0 1-1 0 0,0-1 1 0 0,0 0 0 0 0,0 0 0 0 0,0 1 0 0 0,1-1 0 0 0,-1 0 0 0 0,1 0 0 0 0,-1 0 0 0 0,1 0 0 0 0,0 0 0 0 0,0 0 0 0 0,0-1-4 0 0,0-13-11 0 0,0-27 54 0 0,0 27-61 0 0,0-2-54 0 0,0 0-76 0 0,1 9-7 0 0,5-3-10 0 0,1 0-17 0 0,-6 3-5 0 0,-1 7 33 0 0,3-1-123 0 0,-1 1 148 0 0,0 0 33 0 0,7-7-142 0 0,-6 6 127 0 0,0 0-41 0 0,-1 0-16 0 0,0 1-46 0 0,0-1-54 0 0,-1 1-62 0 0,0 0-21 0 0,0 0-57 0 0,-1 0-51 0 0,1 0-45 0 0,0-2-603 0 0,1 0-101 0 0,2-2-842 0 0,5-4-1156 0 0</inkml:trace>
  <inkml:trace contextRef="#ctx0" brushRef="#br0" timeOffset="428.79">963 0 7200 0 0,'0'0'165'0'0,"0"0"22"0"0,0 0 6 0 0,0 3-28 0 0,-1 0-140 0 0,1-2-28 0 0,4 6 27 0 0,6 11 62 0 0,-5-8 231 0 0,-1 0 52 0 0,12 21 955 0 0,-7-17-830 0 0,-2-1-241 0 0,1 10 257 0 0,1 2 2 0 0,-5-18-382 0 0,-1-1-35 0 0,5 6 189 0 0,-3 0-45 0 0,0 2 3 0 0,0 6 73 0 0,1 1 39 0 0,5 8 237 0 0,0-1-115 0 0,1 2-50 0 0,2 12 121 0 0,-14-41-531 0 0,2 8 137 0 0,0-1 0 0 0,1 0 0 0 0,0 0 0 0 0,2 5-153 0 0,-1-1 185 0 0,-3 4-11 0 0,0 1-17 0 0,5-4 7 0 0,-5-12-143 0 0,0 1 0 0 0,0-1 0 0 0,-1 1 0 0 0,1-1 0 0 0,0 0-1 0 0,-1 1 1 0 0,1 0 0 0 0,-1-1 0 0 0,0 1 0 0 0,1-1 0 0 0,-1 1 0 0 0,0-1-1 0 0,0 1-20 0 0,-1 8 118 0 0,1-7-85 0 0,0 0 0 0 0,-1 0 0 0 0,1-1 0 0 0,0 1 0 0 0,1 0 0 0 0,-1 0-1 0 0,0 0 1 0 0,1 0 0 0 0,-1-1 0 0 0,1 1 0 0 0,0 1-33 0 0,6 0 93 0 0,-2 0-12 0 0,-4 0 2 0 0,0 5 56 0 0,-1 1-19 0 0,0-7-34 0 0,0-3-20 0 0,0 0-2 0 0,-5 0 8 0 0,-1 0-30 0 0,1 0 36 0 0,5-3-14 0 0,-1-6-4 0 0,1-23 126 0 0,3 10-122 0 0,1 12-56 0 0,8-25-6 0 0,-1 20-2 0 0,-10 12 0 0 0,0 1 0 0 0,0 0 0 0 0,1 0 0 0 0,-1 0 0 0 0,1 0 0 0 0,-1 0 0 0 0,1 0 0 0 0,0 0 0 0 0,0 1 0 0 0,0-1 0 0 0,1 0 0 0 0,6-6 0 0 0,-1-5-10 0 0,16-1-45 0 0,-19 12 56 0 0,-4 2-4 0 0,0-1 0 0 0,1 0-1 0 0,-1 1 1 0 0,1 0 0 0 0,0-1-1 0 0,-1 1 1 0 0,1 0 0 0 0,-1 0-1 0 0,1 0 1 0 0,-1 0-1 0 0,1 0 1 0 0,0 0 0 0 0,-1 0-1 0 0,1 1 1 0 0,-1-1 0 0 0,1 0-1 0 0,-1 1 1 0 0,1 0 0 0 0,-1-1-1 0 0,1 1 1 0 0,-1 0-1 0 0,0-1 1 0 0,1 1 0 0 0,0 1 3 0 0,0-1-6 0 0,-1 0 0 0 0,1 0 0 0 0,0 0-1 0 0,1 0 1 0 0,-1 0 0 0 0,0-1 0 0 0,0 1 0 0 0,0-1 0 0 0,0 1 0 0 0,3-1 6 0 0,-3 1-3 0 0,0-1 1 0 0,1 0-1 0 0,-1 1 1 0 0,0 0-1 0 0,1-1 0 0 0,-1 1 1 0 0,0 0-1 0 0,0 0 0 0 0,0 0 1 0 0,0 0-1 0 0,0 1 0 0 0,0-1 1 0 0,0 1-1 0 0,0-1 0 0 0,0 1 1 0 0,-1-1-1 0 0,1 1 1 0 0,1 2 1 0 0,14 20-36 0 0,-9-8 39 0 0,-7-15-3 0 0,0 0 1 0 0,-1 0-1 0 0,1 0 0 0 0,0 0 0 0 0,0 0 0 0 0,-1 0 0 0 0,1-1 0 0 0,0 1 0 0 0,0 0 0 0 0,0-1 0 0 0,0 1 0 0 0,0-1 0 0 0,0 1 0 0 0,0-1 0 0 0,0 1 0 0 0,1-1 1 0 0,9 7-45 0 0,4 22 33 0 0,-14-27 12 0 0,0 0 0 0 0,0 1 0 0 0,-1-1 0 0 0,1 0 0 0 0,-1 1 0 0 0,1-1 0 0 0,-1 0 0 0 0,0 1 0 0 0,0-1 0 0 0,-1 3 0 0 0,3 11 0 0 0,1-8-4 0 0,0-1 0 0 0,0 0-1 0 0,5 5 5 0 0,1 4-40 0 0,-7-6 19 0 0,-1-4-22 0 0,-1-6 43 0 0,0 6-86 0 0,0 1-95 0 0,0-4-140 0 0,0-3 170 0 0,0 1-51 0 0,1-1-80 0 0,0 1 91 0 0,-1 0-40 0 0,1-1-43 0 0,0 1-39 0 0,0 1-38 0 0,0-1-32 0 0,1 0-248 0 0,0 1-55 0 0,1 1-804 0 0,-1-1-632 0 0,-2-1-1201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6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97 6216 0 0,'0'2'133'0'0,"0"9"23"0"0,0-9 15 0 0,3-2-15 0 0,4 0-105 0 0,-3 0 30 0 0,-2 1 81 0 0,1 1 189 0 0,7 9 320 0 0,-7-9 29 0 0,-3-2-23 0 0,0 0-110 0 0,0 0-45 0 0,0 0-8 0 0,0-1-280 0 0,0-1-52 0 0,0 1-46 0 0,0 0-37 0 0,0-2 18 0 0,0 0-33 0 0,0 1 22 0 0,0-1 334 0 0,0 3-6 0 0,0-2-25 0 0,0 0-335 0 0,0-2 3 0 0,0 2-5 0 0,0 0 63 0 0,0-1 96 0 0,0 3 35 0 0,0-3-14 0 0,0-7-52 0 0,0 9-197 0 0,0 1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1 0 0,0 0-1 0 0,0 0 0 0 0,1 0-3 0 0,5-1 86 0 0,-4-1 117 0 0,-5-3-9 0 0,0 2-122 0 0,1 1-65 0 0,0 0 127 0 0,1 0-36 0 0,0-2 15 0 0,2-4-15 0 0,-1 8-63 0 0,0 0-32 0 0,0 0 1 0 0,0 0 0 0 0,0 0 0 0 0,0 0-1 0 0,0 0 1 0 0,0-1 0 0 0,0 1 0 0 0,0 0-1 0 0,0 0 1 0 0,0 0 0 0 0,0 0 0 0 0,0 0-1 0 0,0 0 1 0 0,0 0 0 0 0,0 0 0 0 0,0 0 0 0 0,0 0-1 0 0,0-1 1 0 0,0 1 0 0 0,0 0 0 0 0,0 0-1 0 0,0 0 1 0 0,0 0 0 0 0,0 0 0 0 0,0 0-1 0 0,0 0 1 0 0,0 0 0 0 0,0 0 0 0 0,0 0 0 0 0,0 0-1 0 0,0 0 1 0 0,-1 0 0 0 0,1-1 0 0 0,0 1-1 0 0,0 0 1 0 0,0 0 0 0 0,0 0 0 0 0,0 0-1 0 0,0 0 1 0 0,0 0 0 0 0,0 0 0 0 0,0 0-1 0 0,0 0 1 0 0,0 0 0 0 0,-1 0 0 0 0,1 0 0 0 0,0 0-1 0 0,0 0 1 0 0,0 0 0 0 0,0 0 0 0 0,0 0-1 0 0,0 0 1 0 0,0 0 0 0 0,0 0 0 0 0,0 0-1 0 0,0 0 1 0 0,-1 0-4 0 0,-11-3 96 0 0,-2-7-62 0 0,10 5 33 0 0,4-1-49 0 0,-1 1-3 0 0,-4 4 13 0 0,0 1 21 0 0,-1-4 60 0 0,-4-6-28 0 0,6 7-2 0 0,0 2-42 0 0,-4 2-4 0 0,8-1-22 0 0,-13 0 119 0 0,-6 0-21 0 0,17 0-36 0 0,-1 0-1 0 0,-10 3 0 0 0,-3 10-12 0 0,15-12-59 0 0,0 0 0 0 0,0 1-1 0 0,-1-1 1 0 0,1 0-1 0 0,0 0 1 0 0,-1 0 0 0 0,1 0-1 0 0,-1 0 1 0 0,1 0-1 0 0,-1 0 1 0 0,1-1 0 0 0,-1 1-1 0 0,1 0 1 0 0,-1-1-1 0 0,0 1 1 0 0,1-1 0 0 0,-1 0-1 0 0,0 0 1 0 0,0 1-1 0 0,0-1 0 0 0,2-1 0 0 0,-1 1 1 0 0,1 0-1 0 0,-1 0 0 0 0,1 0 0 0 0,-1 0 0 0 0,1 0 0 0 0,-1 0 0 0 0,1 0 0 0 0,0 0 0 0 0,-1 0 0 0 0,1 0 0 0 0,-1 1 0 0 0,1-1 0 0 0,-1 0 0 0 0,1 0 0 0 0,-1 0 0 0 0,1 0 0 0 0,-1 1 0 0 0,1-1 0 0 0,-1 0 0 0 0,1 1 0 0 0,0-1 0 0 0,-1 0 0 0 0,1 1 0 0 0,0-1 0 0 0,-1 0 0 0 0,1 1 0 0 0,0-1 0 0 0,-1 0 0 0 0,1 1 0 0 0,0-1 0 0 0,-1 1 0 0 0,-3 6 10 0 0,-7-1 30 0 0,10-5-39 0 0,0-1-1 0 0,0 0 1 0 0,0 1 0 0 0,0-1 0 0 0,0 1 0 0 0,0 0 0 0 0,0-1 0 0 0,0 1-1 0 0,0 0 1 0 0,0-1 0 0 0,0 1 0 0 0,1 0 0 0 0,-1 0 0 0 0,0 0 0 0 0,1 0-1 0 0,-1 0 0 0 0,-15 31 0 0 0,-16 31 0 0 0,32-61 0 0 0,-1-1 0 0 0,1 1 0 0 0,-1 0 0 0 0,1 0 0 0 0,0 0 0 0 0,-1 0 0 0 0,1 0 0 0 0,0 0 0 0 0,0 0 0 0 0,0-1 0 0 0,1 2 0 0 0,-1-1 0 0 0,0 0 0 0 0,0 0 0 0 0,0 0 0 0 0,0 0 0 0 0,0 0 0 0 0,0 0 0 0 0,0 0 0 0 0,-1 0 0 0 0,1-1 0 0 0,-1 1 0 0 0,0 1 0 0 0,-4 5 0 0 0,4-6 0 0 0,0-1 0 0 0,0 0 0 0 0,1 1 0 0 0,-1-1 0 0 0,0 1 0 0 0,1-1 0 0 0,-1 1 0 0 0,0 0 0 0 0,1-1 0 0 0,0 1 0 0 0,-1-1 0 0 0,1 1 0 0 0,0 0 0 0 0,0 0 0 0 0,0 61 0 0 0,0-61 0 0 0,0-1 0 0 0,-1 1 0 0 0,1 0 0 0 0,-1 0 0 0 0,1-1 0 0 0,-1 1 0 0 0,0 0 0 0 0,1-1 0 0 0,-1 1 0 0 0,0-1 0 0 0,-1 2 0 0 0,1-2 0 0 0,1 0 0 0 0,-1-1 0 0 0,0 1 0 0 0,1 0 0 0 0,-1 0 0 0 0,1 0 0 0 0,-1 0 0 0 0,1 0 0 0 0,-1 0 0 0 0,1 0 0 0 0,0 1 0 0 0,0-1 0 0 0,-1 0 0 0 0,1 0 0 0 0,0 0 0 0 0,0 0 0 0 0,0 0 0 0 0,0 0 0 0 0,0 0 0 0 0,1 0 0 0 0,-1 1 0 0 0,0-1 0 0 0,0 0 0 0 0,1 0 0 0 0,6 12 0 0 0,-4-7 0 0 0,0-1 0 0 0,0 1 0 0 0,-1 0 0 0 0,1-1 0 0 0,-1 1 0 0 0,0 0 0 0 0,-1 1 0 0 0,0-1 0 0 0,1 4 0 0 0,-2-7 0 0 0,0-1 0 0 0,0 1 0 0 0,0-1 0 0 0,1 0 0 0 0,-1 1 0 0 0,1-1 0 0 0,0 0 0 0 0,-1 1 0 0 0,1-1 0 0 0,0 0 0 0 0,0 0 0 0 0,2 2 0 0 0,6 17 0 0 0,-6-12 0 0 0,1 4 0 0 0,1 1 0 0 0,0-1 0 0 0,7 12 0 0 0,17 9 0 0 0,-27-29 0 0 0,-1-5 0 0 0,-1 1 0 0 0,0 0 0 0 0,0-1 0 0 0,1 1 0 0 0,-1 0 0 0 0,0-1 0 0 0,1 1 0 0 0,-1-1 0 0 0,1 1 0 0 0,-1-1 0 0 0,1 1 0 0 0,-1-1 0 0 0,1 1 0 0 0,-1-1 0 0 0,1 1 0 0 0,-1-1 0 0 0,1 0 0 0 0,0 1 0 0 0,-1-1 0 0 0,1 0 0 0 0,0 0 0 0 0,0 1 0 0 0,3 1 0 0 0,0 0 0 0 0,-1 0 0 0 0,0 0 0 0 0,-1 1 0 0 0,1-1 0 0 0,0 1 0 0 0,-1-1 0 0 0,1 2 0 0 0,-1-2 0 0 0,-1 0 0 0 0,1 0 0 0 0,-1 0 0 0 0,1 0 0 0 0,0-1 0 0 0,0 1 0 0 0,0-1 0 0 0,0 1 0 0 0,0-1 0 0 0,0 0 0 0 0,0 0 0 0 0,0 0 0 0 0,0 0 0 0 0,1 0 0 0 0,-1 0 0 0 0,0 0 0 0 0,1-1 0 0 0,-1 1 0 0 0,1-1 0 0 0,-3 0 0 0 0,1 0 0 0 0,-1 0 0 0 0,1 0 0 0 0,-1 0 0 0 0,1 0 0 0 0,-1 0 0 0 0,1 0 0 0 0,-1 0 0 0 0,1 0 0 0 0,-1 0 0 0 0,1 0 0 0 0,-1 0 0 0 0,1 0 0 0 0,-1 0 0 0 0,1 1 0 0 0,-1-1 0 0 0,0 0 0 0 0,1 0 0 0 0,-1 1 0 0 0,1-1 0 0 0,-1 0 0 0 0,1 1 0 0 0,-1-1 0 0 0,0 0 0 0 0,1 1 0 0 0,-1-1 0 0 0,0 1 0 0 0,0-1 0 0 0,1 1 0 0 0,7 6 14 0 0,-3-6 0 0 0,0 0 0 0 0,0 0 0 0 0,1 0 1 0 0,-1-1-1 0 0,0 0 0 0 0,3 0-14 0 0,2-1 61 0 0,-2-2 39 0 0,1-2-19 0 0,-8 4-64 0 0,0 0 1 0 0,1 0-1 0 0,-1 0 0 0 0,1 1 1 0 0,-1-1-1 0 0,1 0 1 0 0,-1 1-1 0 0,1-1 0 0 0,-1 1 1 0 0,1 0-1 0 0,0-1 1 0 0,-1 1-1 0 0,1 0 0 0 0,0 0-17 0 0,24-3 253 0 0,-24 3-238 0 0,0-1 1 0 0,-1 1 0 0 0,1-1-1 0 0,-1 0 1 0 0,1 0-1 0 0,-1 1 1 0 0,1-1 0 0 0,-1 0-1 0 0,1 0 1 0 0,-1-1-1 0 0,1 1-15 0 0,2-2 125 0 0,0 2-64 0 0,3 2-14 0 0,-7-1-29 0 0,3 0 81 0 0,-3 0-17 0 0,3-3-2 0 0,18-10-5 0 0,0 0-58 0 0,-16 11 42 0 0,-4 2-55 0 0,-1 0-1 0 0,1 0 1 0 0,0 0 0 0 0,-1 0-1 0 0,1-1 1 0 0,0 1 0 0 0,0 0-1 0 0,-1 0 1 0 0,1 0 0 0 0,0 0-1 0 0,-1-1 1 0 0,1 1-1 0 0,-1 0 1 0 0,1-1 0 0 0,0 1-4 0 0,1-7-2 0 0,-2 3-39 0 0,0 2-45 0 0,0 2-100 0 0,0 0-161 0 0,1 0-352 0 0,0 0 105 0 0,0 0 89 0 0,0 0 70 0 0,1 0-18 0 0,4 0-664 0 0,-4 0 587 0 0,-1 0 57 0 0,0 0-86 0 0,5 0-1628 0 0,4 0-1236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7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6648 0 0,'0'0'149'0'0,"0"0"23"0"0,0 0 12 0 0,0-2-25 0 0,0-9-87 0 0,0 9 130 0 0,0 2 52 0 0,0 0 2 0 0,0 0-24 0 0,0 0-100 0 0,0 0-42 0 0,0 0-8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9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7312 0 0,'0'0'165'0'0,"0"0"22"0"0,0 0 9 0 0,0-3-20 0 0,0-3-122 0 0,0 2 22 0 0,0 2 78 0 0,0 1 178 0 0,0 1 297 0 0,0 0 19 0 0,0 0-27 0 0,-2 0-138 0 0,1 0-400 0 0,1 0-35 0 0,-1 0-24 0 0,-4-1-29 0 0,4 1 48 0 0,-1 0 48 0 0,1 0 42 0 0,0 0 61 0 0,0 1 72 0 0,0-1 82 0 0,1 2-103 0 0,-1 0-108 0 0,1 1-70 0 0,1 3-21 0 0,-1-6 15 0 0,0 3 189 0 0,-3-3-57 0 0,1 0-86 0 0,0 0-61 0 0,-2 0-20 0 0,2 0 23 0 0,2 0-46 0 0,0 0 0 0 0,0 0-1 0 0,0 0 1 0 0,0 0 0 0 0,0 0 0 0 0,0 0 0 0 0,0 0 0 0 0,-1 0 0 0 0,1 0-1 0 0,0 0 1 0 0,0 0 0 0 0,0 0 0 0 0,0 0 0 0 0,0 0 0 0 0,0 0 0 0 0,0 0-1 0 0,0 0 1 0 0,0 0 0 0 0,0 0 0 0 0,0 0 0 0 0,-1 0 0 0 0,1 0 0 0 0,0 0-1 0 0,0 0 1 0 0,0 0 0 0 0,0 0 0 0 0,0 0 0 0 0,0 0 0 0 0,0 0 0 0 0,0 0-1 0 0,0 0 1 0 0,0 1 0 0 0,0-1 0 0 0,0 0 0 0 0,0 0 0 0 0,0 0-1 0 0,0 0 1 0 0,-1 0 0 0 0,1 0 0 0 0,0 0 0 0 0,0 0 0 0 0,0 0 0 0 0,0 0-1 0 0,0 0 1 0 0,0 1 0 0 0,0-1 0 0 0,0 0 0 0 0,0 0 0 0 0,0 0 0 0 0,0 0-1 0 0,0 0 1 0 0,0 0 0 0 0,0 0 0 0 0,0 0 0 0 0,0 0 0 0 0,1 0 0 0 0,-1 1-3 0 0,3 11 149 0 0,7 2 27 0 0,-8-11 12 0 0,-2-1 11 0 0,0 62 616 0 0,0-41-592 0 0,0-2-61 0 0,0-19-148 0 0,0 0 0 0 0,0-1 0 0 0,0 1 0 0 0,-1 0 0 0 0,1 0 1 0 0,-1-1-1 0 0,1 1 0 0 0,-1 0 0 0 0,0-1 0 0 0,0 1 0 0 0,1 0 1 0 0,-1-1-1 0 0,-1 1-14 0 0,1-1 15 0 0,0 1 0 0 0,1-1 1 0 0,-1 1-1 0 0,0-1 1 0 0,0 1-1 0 0,1 0 0 0 0,-1 0 1 0 0,1-1-1 0 0,-1 1 0 0 0,1 0 1 0 0,0 0-1 0 0,0-1 1 0 0,0 1-16 0 0,0 36 338 0 0,0-1-36 0 0,0 36 215 0 0,0 9-37 0 0,0 110 536 0 0,0-122-588 0 0,0-7 25 0 0,0 0 91 0 0,0-58-480 0 0,0 11 175 0 0,0-13-194 0 0,0 0-38 0 0,0-1 78 0 0,0-2-12 0 0,0 0-1 0 0,0 0-1 0 0,0 0 0 0 0,0 0 14 0 0,0 0-13 0 0,0 0 5 0 0,0 0-33 0 0,0 0-82 0 0,0-2-36 0 0,0-4-135 0 0,1 2-56 0 0,0 1 43 0 0,0 0-47 0 0,2 0-149 0 0,0-1-106 0 0,-1 2 217 0 0,0 0-34 0 0,0 0-36 0 0,1-1-37 0 0,-2 2 27 0 0,0 0-60 0 0,1-1-53 0 0,-1 1-46 0 0,1-1-41 0 0,-1 1-33 0 0,2-2-693 0 0,-1 1-905 0 0,-2 2-1245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8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6648 0 0,'0'0'149'0'0,"0"0"23"0"0,0 0 12 0 0,2 0-25 0 0,13 0-125 0 0,-4-3 41 0 0,-3 1 44 0 0,-3-1 44 0 0,-2 2 28 0 0,-1 1 42 0 0,-1 2 43 0 0,-1 3 45 0 0,0-5-308 0 0,0 0 0 0 0,0 0 1 0 0,0 0-1 0 0,0 0 0 0 0,0 0 0 0 0,0 0 1 0 0,0 0-1 0 0,0 1 0 0 0,0-1 0 0 0,0 0 1 0 0,0 0-1 0 0,0 0 0 0 0,0 0 0 0 0,0 0 1 0 0,0 0-1 0 0,0 0 0 0 0,0 0 0 0 0,0 0 1 0 0,0 0-1 0 0,0 1 0 0 0,0-1 1 0 0,0 0-1 0 0,0 0 0 0 0,0 0 0 0 0,0 0 1 0 0,0 0-1 0 0,0 0 0 0 0,0 0 0 0 0,0 0 1 0 0,0 0-1 0 0,0 0 0 0 0,1 0 0 0 0,-1 0 1 0 0,0 0-1 0 0,0 0 0 0 0,0 1 0 0 0,0-1 1 0 0,0 0-1 0 0,0 0 0 0 0,0 0 0 0 0,0 0 1 0 0,0 0-1 0 0,0 0 0 0 0,0 0 1 0 0,1 0-1 0 0,-1 0 0 0 0,0 0 0 0 0,0 0 1 0 0,0 0-1 0 0,0 0 0 0 0,0 0 0 0 0,0 0 1 0 0,0 0-1 0 0,0 0 0 0 0,0 0 0 0 0,0 0 1 0 0,1-1-14 0 0,3 1 300 0 0,0-1-75 0 0,0-1-29 0 0,2-1 19 0 0,2-2 66 0 0,-1 3 13 0 0,-1 0 67 0 0,-2 2-129 0 0,0 0 40 0 0,3 0 38 0 0,2 0-38 0 0,3 0 16 0 0,2 0 104 0 0,-11 0-38 0 0,-3 0-37 0 0,2 0-146 0 0,1 0-323 0 0,1 0 69 0 0,-1 0 60 0 0,1 0 50 0 0,3 0 132 0 0,11 0 411 0 0,-12 0-446 0 0,0 0-70 0 0,-3 0-66 0 0,0 0-39 0 0,1 0-46 0 0,-1 0-50 0 0,0 0-73 0 0,1 0-72 0 0,-1 0-77 0 0,0 0-86 0 0,1 0-91 0 0,-1 0-99 0 0,0 0-106 0 0,0 0-111 0 0,-1 0-843 0 0,-2 0-971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8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6952 0 0,'0'0'201'0'0,"0"0"-50"0"0,0 0-14 0 0,0 0 43 0 0,0 3 144 0 0,0 7 268 0 0,0-7 16 0 0,0-3 0 0 0,0 0-28 0 0,0 0-17 0 0,0 0-3 0 0,0 0-19 0 0,0 0-80 0 0,0 0-39 0 0,0 0-6 0 0,2 3-39 0 0,4 2-252 0 0,-1 0-37 0 0,-1-2 45 0 0,0-2-70 0 0,4-2-14 0 0,-8 1-30 0 0,11 0 105 0 0,-2 0 58 0 0,10 0 318 0 0,-15 0-376 0 0,0 0-35 0 0,-1 0 126 0 0,-1-3 1 0 0,0 2-192 0 0,5-6 91 0 0,2 4-60 0 0,34 1 20 0 0,-30 2-80 0 0,-8-3-43 0 0,-2 1 73 0 0,-2 0-40 0 0,1 1-32 0 0,0 0-41 0 0,-1 0-24 0 0,1 0-41 0 0,0 0-48 0 0,-1 0-52 0 0,1 0-2 0 0,-1 1-45 0 0,1-1-47 0 0,-1 1-50 0 0,1 0-54 0 0,-1-1-58 0 0,1 1-60 0 0,-1 0-63 0 0,2 0-1291 0 0,-3 0-1098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6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32 9504 0 0,'0'0'216'0'0,"0"0"32"0"0,0 0 9 0 0,0 1-109 0 0,0 1-77 0 0,0 2-24 0 0,0 2-38 0 0,-1 13-36 0 0,1-11 49 0 0,0-1 37 0 0,1-1 52 0 0,0-1 66 0 0,1-2 79 0 0,4 1 167 0 0,-5-4-394 0 0,-1 1-1 0 0,1-1 0 0 0,-1 0 0 0 0,0 0 1 0 0,1 1-1 0 0,-1-1 0 0 0,1 0 0 0 0,-1 1 1 0 0,0-1-1 0 0,1 0 0 0 0,-1 1 0 0 0,0-1 0 0 0,1 1 1 0 0,-1-1-1 0 0,0 1 0 0 0,0-1 0 0 0,0 0 1 0 0,1 1-1 0 0,-1-1 0 0 0,0 1 0 0 0,0-1 1 0 0,0 1-1 0 0,0-1 0 0 0,0 1 0 0 0,0-1 1 0 0,0 1-1 0 0,0-1 0 0 0,0 1 0 0 0,0-1 0 0 0,0 1 1 0 0,0-1-1 0 0,0 1-28 0 0,0 9 427 0 0,0-1-74 0 0,0 0-56 0 0,0 13 343 0 0,0-10-190 0 0,0-5-127 0 0,0 0 59 0 0,0-4-129 0 0,0 0-11 0 0,0-1-186 0 0,0 1-14 0 0,0-1 15 0 0,0 2 59 0 0,0 3 92 0 0,0 6-208 0 0,0-5-54 0 0,0-4-61 0 0,0-3-133 0 0,0-1-225 0 0,0 0-20 0 0</inkml:trace>
  <inkml:trace contextRef="#ctx0" brushRef="#br0" timeOffset="829.89">270 1 6016 0 0,'0'0'133'0'0,"0"0"23"0"0,0 0 11 0 0,-2 2-27 0 0,-4 4-106 0 0,1-1 34 0 0,3-3 54 0 0,4 1 140 0 0,9 8 240 0 0,-10-9-213 0 0,0 0-77 0 0,0 0-65 0 0,0 0-52 0 0,-1 0-31 0 0,-1 2 0 0 0,0-3 1 0 0,1-1 5 0 0,0 3 318 0 0,0 0-48 0 0,0 2-176 0 0,-6 7 324 0 0,4-8-360 0 0,-1 0-64 0 0,1 0-96 0 0,2-4 39 0 0,-1 1 0 0 0,1 0 0 0 0,0 0 0 0 0,0-1 0 0 0,0 1 0 0 0,-1 0 0 0 0,1 0 0 0 0,0 0 0 0 0,0-1 0 0 0,0 1 1 0 0,0 0-1 0 0,0 0 0 0 0,0-1 0 0 0,0 1 0 0 0,1 0 0 0 0,-1 0 0 0 0,0 0 0 0 0,0-1 0 0 0,1 1 0 0 0,-1 0 0 0 0,0 0 0 0 0,1-1 0 0 0,-1 1-7 0 0,14 15 113 0 0,-3-3-1 0 0,5 19 195 0 0,-11-1 14 0 0,9-7-66 0 0,-1-1 9 0 0,-12-20-231 0 0,-1-1 0 0 0,1 0 0 0 0,-1 1 0 0 0,1-1 0 0 0,-1 1 0 0 0,0-1 0 0 0,0 1 0 0 0,0-1 0 0 0,0 0 0 0 0,0 1 0 0 0,0-1 0 0 0,-1 1-33 0 0,1-1 38 0 0,0 1 1 0 0,-1-1-1 0 0,1 1 0 0 0,0-1 1 0 0,0 1-1 0 0,1-1 0 0 0,-1 1 0 0 0,0-1 1 0 0,1 0-1 0 0,-1 1 0 0 0,1-1 1 0 0,0 1-39 0 0,4 3 100 0 0,1 5 59 0 0,-5-10-148 0 0,-1 0 0 0 0,0-1 0 0 0,0 1 0 0 0,0 0 0 0 0,0 0 0 0 0,0-1 0 0 0,0 1 0 0 0,0 0-1 0 0,0-1 1 0 0,0 1 0 0 0,0 0 0 0 0,0 0 0 0 0,0-1 0 0 0,0 1 0 0 0,0 0 0 0 0,-1-1 0 0 0,1 1 0 0 0,0 0-11 0 0,-5 7 107 0 0,-1 2 45 0 0,3 4 37 0 0,3-14-176 0 0,0 1-1 0 0,1 0 1 0 0,-2-1 0 0 0,1 1 0 0 0,0 0 0 0 0,0-1 0 0 0,0 1 0 0 0,0 0 0 0 0,0-1 0 0 0,0 1 0 0 0,-1 0 0 0 0,1-1 0 0 0,0 1 0 0 0,-1 0-1 0 0,1-1 1 0 0,0 1 0 0 0,-1-1 0 0 0,1 1 0 0 0,-1-1 0 0 0,1 1 0 0 0,-1-1 0 0 0,1 1 0 0 0,-1-1 0 0 0,1 1 0 0 0,-1-1 0 0 0,0 0-13 0 0,1 1 12 0 0,-1-1 1 0 0,1 1 0 0 0,-1-1 0 0 0,1 0 0 0 0,-1 1 0 0 0,1-1 0 0 0,-1 1 0 0 0,1-1 0 0 0,-1 1 0 0 0,1 0 0 0 0,0-1 0 0 0,-1 1 0 0 0,1-1-1 0 0,0 1 1 0 0,-1 0 0 0 0,1-1 0 0 0,0 1 0 0 0,0 0 0 0 0,0-1 0 0 0,0 1 0 0 0,0 0 0 0 0,-1-1 0 0 0,1 1 0 0 0,0 0 0 0 0,1-1 0 0 0,-1 1-13 0 0,-1 5 111 0 0,0-1-38 0 0,-5 8 49 0 0,2-7-35 0 0,1 0 76 0 0,2 0 9 0 0,1 0 68 0 0,-3-4-80 0 0,2-1-145 0 0,0 1 0 0 0,-1-1 1 0 0,1 0-1 0 0,0 1 0 0 0,0-1 1 0 0,0 1-1 0 0,0 0 1 0 0,0-1-1 0 0,1 1 0 0 0,-1 0-15 0 0,-1 4 71 0 0,2 0 41 0 0,-3-6-8 0 0,3 0-99 0 0,-1 0 0 0 0,1 0 0 0 0,-1 0 0 0 0,1 0 0 0 0,-1 0 1 0 0,1 0-1 0 0,-1 0 0 0 0,1 1 0 0 0,-1-1 0 0 0,1 0 0 0 0,-1 0 1 0 0,1 0-1 0 0,-1 1 0 0 0,1-1 0 0 0,-1 0 0 0 0,1 0 1 0 0,0 1-1 0 0,-1-1 0 0 0,1 0 0 0 0,0 1 0 0 0,-1-1 0 0 0,1 1 1 0 0,0-1-1 0 0,-1 0 0 0 0,1 1 0 0 0,0 0-5 0 0,-8 6 119 0 0,-4-5 26 0 0,6-2-127 0 0,-7 0-19 0 0,-13 0 66 0 0,15-3-83 0 0,6-3-109 0 0,0 1-52 0 0,-3 3-36 0 0,6 2 72 0 0,2-1-41 0 0,0 1-67 0 0,0-1 81 0 0,0 0-34 0 0,0 1-37 0 0,0-1-35 0 0,0-2-369 0 0,0 1 92 0 0,0 0-48 0 0,0-3-703 0 0,0-1-552 0 0,0-3-1049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1:59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8176 0 0,'0'0'182'0'0,"0"0"29"0"0,0 0 13 0 0,0 3 33 0 0,-1 4-75 0 0,-4-3 132 0 0,-2 1-19 0 0,2 5 136 0 0,-2-5-127 0 0,-7 1 36 0 0,0 0-4 0 0,7-2-36 0 0,1 10 124 0 0,-7 2-21 0 0,-2 2-141 0 0,8-7-124 0 0,0 1 0 0 0,1 0 1 0 0,-3 11-139 0 0,-1 2 200 0 0,2-7-95 0 0,-4 10 16 0 0,5 0 37 0 0,-4 16 252 0 0,-7 14-410 0 0,2-7 190 0 0,11-30-24 0 0,1 0 0 0 0,-2 20-166 0 0,3-14 100 0 0,-8 26 108 0 0,6 5-34 0 0,0-27-80 0 0,2-9 20 0 0,0 0 0 0 0,1 13-114 0 0,2 17 146 0 0,0 57 66 0 0,1-94-168 0 0,0 1-1 0 0,1 0 1 0 0,2 7-44 0 0,1 1 32 0 0,-1 2-19 0 0,-3-14-10 0 0,1 0 1 0 0,1 1-1 0 0,0-1 1 0 0,2 5-4 0 0,21 48 162 0 0,20 31-162 0 0,-7-31 26 0 0,-35-59-26 0 0,-1-1 0 0 0,2 0 0 0 0,-1 0 0 0 0,1 0 0 0 0,0 0 0 0 0,0-1 0 0 0,0 0 0 0 0,3 2 0 0 0,0-1 6 0 0,-1 1-38 0 0,5 4-116 0 0,13 9-329 0 0,-13-14 317 0 0,6 0-285 0 0,-2 8-3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00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301 112 6504 0 0,'0'0'190'0'0,"0"-2"-10"0"0,0-9-76 0 0,0 9 5 0 0,0 2 121 0 0,-3-3 198 0 0,-8-8 11 0 0,10 9-207 0 0,0 0-64 0 0,0 0-53 0 0,1 1-44 0 0,-1-2-28 0 0,2-1-13 0 0,0 3 15 0 0,-1 1 8 0 0,-1-7 211 0 0,0 2-63 0 0,-2 0 9 0 0,-1 2-73 0 0,-2-2 34 0 0,5-2-18 0 0,-2 2 74 0 0,-7-6-3 0 0,7 9 8 0 0,1 2 33 0 0,-5-2-96 0 0,2-3 24 0 0,1 0-27 0 0,0 3-14 0 0,-1 0 15 0 0,-2 2 46 0 0,3 0-148 0 0,-2-1 34 0 0,-31 1 476 0 0,30 1-495 0 0,1 2-40 0 0,-3 3 29 0 0,-8 11 99 0 0,-6 7 20 0 0,8-14-152 0 0,5-5-26 0 0,8-5-9 0 0,1 1 0 0 0,0-1-1 0 0,0 0 1 0 0,0 1 0 0 0,0-1-1 0 0,0 1 1 0 0,0 0 0 0 0,0-1-1 0 0,0 1 1 0 0,0 0 0 0 0,0 0-1 0 0,0-1 1 0 0,0 1 0 0 0,1 0 0 0 0,-1 0-1 0 0,0 0 1 0 0,1 0 0 0 0,-1 1-1 0 0,-4 8 33 0 0,4-8-30 0 0,0 1 0 0 0,0-1 0 0 0,0 0 0 0 0,-1 0 0 0 0,1 1 0 0 0,-1-1 0 0 0,1-1 0 0 0,-1 1 0 0 0,0 0-3 0 0,-2 3 7 0 0,1 0 1 0 0,0 0-1 0 0,-1 0 1 0 0,2 0-1 0 0,-1 0 0 0 0,0 1 1 0 0,1-1-1 0 0,0 1 1 0 0,1 0-1 0 0,-1 2-7 0 0,-3 8 2 0 0,-1-1 32 0 0,5-12-29 0 0,0 1 1 0 0,0-1-1 0 0,0 0 0 0 0,0 1 0 0 0,0-1 0 0 0,0 0 0 0 0,1 1 1 0 0,0 1-6 0 0,0 22 63 0 0,0 0-40 0 0,0 48-45 0 0,0-72 13 0 0,0 0 1 0 0,0 0 0 0 0,0 0 0 0 0,1 1 0 0 0,-1-1-1 0 0,1 0 1 0 0,0 0 0 0 0,0 1 8 0 0,11 17-14 0 0,-2 1 14 0 0,-8-17 0 0 0,-1-1 0 0 0,1 0 0 0 0,0 1 0 0 0,1-1 0 0 0,-1 0 0 0 0,1 0 0 0 0,-1-1 0 0 0,2 2 0 0 0,9 11 13 0 0,-10-11 3 0 0,-3-4-14 0 0,0-1 1 0 0,0 1-1 0 0,1 0 1 0 0,-1-1 0 0 0,0 1-1 0 0,1-1 1 0 0,-1 1 0 0 0,1-1-1 0 0,-1 1 1 0 0,0 0-1 0 0,1-1 1 0 0,-1 0 0 0 0,1 1-1 0 0,0-1 1 0 0,-1 1-1 0 0,1-1 1 0 0,-1 1 0 0 0,1-1-1 0 0,-1 0 1 0 0,1 0-1 0 0,0 1 1 0 0,0-1-3 0 0,4 2 4 0 0,3 3 17 0 0,-7-4-19 0 0,1 0 1 0 0,-1 0-1 0 0,0 0 0 0 0,1 0 1 0 0,-1-1-1 0 0,1 1 0 0 0,0 0 1 0 0,-1-1-1 0 0,1 0 0 0 0,-1 1 1 0 0,1-1-1 0 0,0 0 0 0 0,-1 0 1 0 0,1 1-3 0 0,8-1 1 0 0,14 0-22 0 0,-13-3-33 0 0,-9-1 43 0 0,4-3 8 0 0,4 4 11 0 0,-9 3-6 0 0,0 0 0 0 0,0 0-1 0 0,0 0 1 0 0,0-1 0 0 0,0 1-1 0 0,0 0 1 0 0,0-1 0 0 0,-1 1 0 0 0,1-1-1 0 0,0 1 1 0 0,0-1 0 0 0,-1 1-1 0 0,1-1 1 0 0,0 1 0 0 0,0-1 0 0 0,-1 0-1 0 0,1 0 1 0 0,-1 1 0 0 0,1-1 0 0 0,-1 0-1 0 0,1 0 1 0 0,-1 1 0 0 0,1-1-1 0 0,-1 0 1 0 0,0 0 0 0 0,1 0-2 0 0,1-2 9 0 0,0-1 0 0 0,1 1-1 0 0,-1 0 1 0 0,1 0 0 0 0,0 0 0 0 0,0 0 0 0 0,0 0-9 0 0,2-1 25 0 0,-1 0 0 0 0,1-1 0 0 0,-1 1 1 0 0,1-4-26 0 0,3-3 27 0 0,-5 4-5 0 0,1 1 1 0 0,0 1-1 0 0,1-1 1 0 0,3-4-23 0 0,-6 9 1 0 0,-1-1 0 0 0,1 0 0 0 0,-1 0 1 0 0,1 0-1 0 0,-1 0 0 0 0,0 0 0 0 0,0 0 0 0 0,0-1 1 0 0,0 1-1 0 0,0 0 0 0 0,-1 0 0 0 0,1-1 0 0 0,-1 1 1 0 0,1 0-1 0 0,-1-1 0 0 0,0 1 0 0 0,0-1 0 0 0,0 1 1 0 0,0-1-2 0 0,4-17 50 0 0,10-5-40 0 0,-3 7-10 0 0,-10 12-4 0 0,0 1 0 0 0,0-1 0 0 0,0 0 0 0 0,-1 1 0 0 0,0-1 0 0 0,0 0 0 0 0,0 1 0 0 0,-1-2 4 0 0,0-5-22 0 0,1-9 38 0 0,0-15 90 0 0,0-4-102 0 0,0 9-4 0 0,0 15 0 0 0,0 3-15 0 0,0 16-40 0 0,0 4 30 0 0,0-6 26 0 0,0 1-1 0 0,0-1 1 0 0,0 0-1 0 0,0 0 1 0 0,0 0-1 0 0,0 0 1 0 0,1 0-1 0 0,-1 1 1 0 0,0-1-1 0 0,1 0 1 0 0,-1 0-1 0 0,0 0 1 0 0,1 0-1 0 0,6 3 3 0 0,-7-3-2 0 0,0-1 1 0 0,1 0-1 0 0,-1 0 1 0 0,1 1-1 0 0,-1-1 1 0 0,1 0 0 0 0,-1 1-1 0 0,0-1 1 0 0,1 0-1 0 0,-1 1 1 0 0,0-1-1 0 0,1 0 1 0 0,-1 1 0 0 0,0-1-1 0 0,0 1 1 0 0,1-1-1 0 0,-1 1 1 0 0,0-1-1 0 0,0 1 1 0 0,0-1 0 0 0,0 0-1 0 0,0 1 1 0 0,1-1-1 0 0,-1 1 1 0 0,0-1-1 0 0,0 1 1 0 0,0-1 0 0 0,0 1-1 0 0,0-1 1 0 0,-1 1-1 0 0,1-1 1 0 0,0 1-2 0 0,0 0 0 0 0,0 0 1 0 0,0-1-1 0 0,0 1 1 0 0,0 0-1 0 0,0-1 0 0 0,0 1 1 0 0,0 0-1 0 0,1-1 1 0 0,-1 1-1 0 0,0 0 0 0 0,0-1 1 0 0,0 1-1 0 0,1 0 1 0 0,-1-1-1 0 0,0 1 0 0 0,1-1 1 0 0,-1 1-1 0 0,1 0 1 0 0,-1-1-1 0 0,1 1 1 0 0,-1-1-1 0 0,1 0 0 0 0,-1 1 1 0 0,1-1-1 0 0,-1 1 1 0 0,1-1-1 0 0,0 0 0 0 0,-1 1 0 0 0,1-1 1 0 0,-1 1-1 0 0,1-1 1 0 0,-1 1-1 0 0,1-1 0 0 0,-1 1 1 0 0,1-1-1 0 0,-1 1 1 0 0,0-1-1 0 0,1 1 0 0 0,-1-1 1 0 0,1 1-1 0 0,-1 0 1 0 0,0-1-1 0 0,0 1 1 0 0,0 0-1 0 0,1-1 0 0 0,-1 1 1 0 0,0 0-1 0 0,0-1 1 0 0,0 1-1 0 0,0 0 0 0 0,0-1 1 0 0,0 1-1 0 0,0 0 0 0 0,0 1 5 0 0,0 1 0 0 0,0 0 0 0 0,0-1 0 0 0,1 1 0 0 0,-1-1 0 0 0,1 1 0 0 0,0-1-1 0 0,0 1 1 0 0,0-1 0 0 0,0 0 0 0 0,1 2-5 0 0,-1-1 0 0 0,0-1 0 0 0,0 0 0 0 0,0 1 0 0 0,0-1 0 0 0,0 1 0 0 0,-1-1 0 0 0,1 1 0 0 0,-1-1 0 0 0,1 1 0 0 0,-1-1 0 0 0,0 3 0 0 0,2 8 15 0 0,3-3 40 0 0,-4-9-38 0 0,0 1-1 0 0,0 0 0 0 0,0-1 0 0 0,0 1 0 0 0,0 0 0 0 0,-1 0 0 0 0,1 0 0 0 0,-1 0 0 0 0,1-1 0 0 0,-1 1 0 0 0,0 0 0 0 0,0 0 1 0 0,0 2-17 0 0,1 0 24 0 0,-1 0 1 0 0,1 0-1 0 0,-1 0 1 0 0,1 0-1 0 0,0 0 1 0 0,1-1-1 0 0,-1 1 1 0 0,0 0-1 0 0,1-1 1 0 0,2 4-25 0 0,-3-3 14 0 0,0 0 0 0 0,0 0 0 0 0,-1 1 0 0 0,1-1 0 0 0,-1 0 0 0 0,0 1 0 0 0,0-1 0 0 0,0 1 0 0 0,-1 3-14 0 0,0 8 63 0 0,1-3 151 0 0,0-10 42 0 0,0-1 0 0 0,0-1-242 0 0,0 0 0 0 0,0-1 0 0 0,0 1 0 0 0,0 0 1 0 0,0-1-1 0 0,0 1 0 0 0,1 0 0 0 0,-1-1 1 0 0,0 1-1 0 0,0 0 0 0 0,1-1 0 0 0,-1 1 0 0 0,0-1 1 0 0,0 1-1 0 0,1 0-14 0 0,4 1 35 0 0,0-2-45 0 0,-2 0-71 0 0,-2 3 48 0 0,-1-1-4 0 0,0 0 29 0 0,-1 6 7 0 0,1 6-44 0 0,0-12-31 0 0,0-1-92 0 0,0-1-167 0 0,0 0-17 0 0,0 0-6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01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5904 0 0,'0'0'169'0'0,"-2"0"2"0"0,1 0-169 0 0,0 0 1 0 0,1 0-1 0 0,-1 0 0 0 0,0 0 1 0 0,0 0-1 0 0,1 0 1 0 0,-1 0-1 0 0,0 1 0 0 0,1-1 1 0 0,-1 0-1 0 0,0 0 1 0 0,1 1-1 0 0,-1-1 0 0 0,1 0 1 0 0,-1 1-3 0 0,-1 5 24 0 0,1-2 64 0 0,1-2 94 0 0,0-1 210 0 0,0-1 356 0 0,0 3 27 0 0,0 40 1428 0 0,0-33-1769 0 0,0 0-36 0 0,0 1-9 0 0,0 0-70 0 0,0-1-83 0 0,0 0-96 0 0,0-8 190 0 0,0-2-90 0 0,0 3-44 0 0,0 2-73 0 0,0 6 205 0 0,0-6-223 0 0,0-2-68 0 0,0-1-106 0 0,0 1 99 0 0,0-3-97 0 0,0 0-69 0 0,0 0 53 0 0,0 0-53 0 0,0 0-67 0 0,0 0-112 0 0,0 0-131 0 0,0 0-117 0 0,0 0 77 0 0,0 0-43 0 0,0 0-623 0 0,0 0-492 0 0,0 0-932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02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8640 0 0,'0'0'197'0'0,"0"-3"24"0"0,0-7 17 0 0,0 7-20 0 0,0 3-88 0 0,0 0-40 0 0,0 0-81 0 0,0 0-65 0 0,0 0-61 0 0,0 0-85 0 0,0 0-102 0 0,0 0-90 0 0,0 0 50 0 0,0 0-35 0 0,0 0-450 0 0,0 0-358 0 0,0 0-680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02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8464 0 0,'0'0'190'0'0,"0"0"28"0"0,0 0 10 0 0,0 0 42 0 0,0 0 117 0 0,0 0 49 0 0,-2 0 11 0 0,-9 0-30 0 0,9 0-128 0 0,2 0-53 0 0,0 0-10 0 0,0 0-29 0 0,0 3-117 0 0,0 120-32 0 0,0-96-5 0 0,0 0 39 0 0,0 3 72 0 0,0-1 83 0 0,0 1 99 0 0,0-2 119 0 0,0-25-379 0 0,0-3 16 0 0,0 0 4 0 0,0 0-85 0 0,0 0-31 0 0,0 0-29 0 0,0 0-38 0 0,0 0-22 0 0,0 0-39 0 0,0 0-45 0 0,0 0-51 0 0,0 0-54 0 0,0 0-50 0 0,0 0-46 0 0,0 0-38 0 0,0 0-131 0 0,0 0-39 0 0,0 0-157 0 0,0 0-422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21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7024 0 0,'0'0'157'0'0,"0"0"23"0"0,0 0 12 0 0,0 0 32 0 0,0 0 107 0 0,0 0 42 0 0,0 0 10 0 0,0 0 1 0 0,3 0 0 0 0,-3 0-366 0 0,1 0 0 0 0,-1 0 1 0 0,1 0-1 0 0,-1 0 0 0 0,1 0 0 0 0,-1 0 1 0 0,1 0-1 0 0,-1 0 0 0 0,1 0 1 0 0,-1 0-1 0 0,1 0 0 0 0,-1 0 0 0 0,1-1 1 0 0,-1 1-1 0 0,1 0 0 0 0,-1 0 1 0 0,0-1-1 0 0,1 1 0 0 0,-1 0 0 0 0,1-1 1 0 0,-1 1-1 0 0,0 0 0 0 0,1-1 1 0 0,-1 1-1 0 0,0 0 0 0 0,1-1 0 0 0,-1 1 1 0 0,0-1-1 0 0,0 1 0 0 0,0-1 1 0 0,1 1-1 0 0,-1-1 0 0 0,0 1 0 0 0,0-1 1 0 0,0 1-1 0 0,0-1 0 0 0,0 1 1 0 0,0 0-1 0 0,0-1 0 0 0,0 1 0 0 0,0-1 1 0 0,0 0-19 0 0,0-2 356 0 0,0 3-118 0 0,0 0-50 0 0,0 0-10 0 0,0 0-9 0 0,0 0-28 0 0,0 0-11 0 0,0 0-2 0 0,0 0-7 0 0,0 0-29 0 0,3 0-17 0 0,-2 0-48 0 0,3 0-35 0 0,-2 0 36 0 0,1 0 48 0 0,0 0 73 0 0,-3 3-85 0 0,0-2-60 0 0,0-1 0 0 0,0 1 0 0 0,0-1 1 0 0,0 1-1 0 0,0-1 0 0 0,0 1 0 0 0,0-1 0 0 0,0 1 1 0 0,0-1-1 0 0,0 1 0 0 0,0-1 0 0 0,1 0 1 0 0,-1 1-1 0 0,0-1 0 0 0,0 1 0 0 0,1-1 0 0 0,-1 1 1 0 0,0-1-1 0 0,0 0 0 0 0,1 1 0 0 0,-1-1 1 0 0,0 0-1 0 0,1 1 0 0 0,-1-1 0 0 0,1 0 0 0 0,-1 1 1 0 0,0-1-1 0 0,1 0 0 0 0,-1 0 0 0 0,1 1 1 0 0,-1-1-1 0 0,1 0 0 0 0,-1 0 0 0 0,1 0 0 0 0,-1 0 1 0 0,1 0-1 0 0,-1 0 0 0 0,1 0 0 0 0,-1 0 1 0 0,1 0-1 0 0,-1 0 0 0 0,1 0-4 0 0,2 0 119 0 0,-1 3 1 0 0,9 7 1 0 0,-7-4 28 0 0,-4-1-85 0 0,1 0-14 0 0,6 0 38 0 0,-7-5-82 0 0,1 0-1 0 0,-1 0 1 0 0,0 1-1 0 0,1-1 1 0 0,-1 0-1 0 0,1 0 1 0 0,-1 1-1 0 0,0-1 1 0 0,1 0-1 0 0,-1 1 1 0 0,0-1 0 0 0,1 1-1 0 0,-1-1 1 0 0,0 0-1 0 0,0 1 1 0 0,1-1-1 0 0,-1 1 1 0 0,0-1-1 0 0,0 1 1 0 0,0-1-1 0 0,0 1 1 0 0,1-1-1 0 0,-1 1 1 0 0,0-1-1 0 0,0 1 1 0 0,0-1-1 0 0,0 1 1 0 0,0-1-1 0 0,0 1 1 0 0,0-1-1 0 0,-1 1 1 0 0,1 0-6 0 0,-1 16 113 0 0,1-12-80 0 0,0 0-1 0 0,-1 1 0 0 0,1-1 1 0 0,1 0-1 0 0,-1 0 0 0 0,1 1 1 0 0,0-1-1 0 0,1 1-32 0 0,0-1 14 0 0,0 2 8 0 0,0 0 0 0 0,0 0 0 0 0,0 0 0 0 0,-1 0 0 0 0,0 1 1 0 0,0 5-23 0 0,-2-1 30 0 0,1 9 23 0 0,4-4 12 0 0,-1-8-21 0 0,0 1 1 0 0,-1-1 0 0 0,1 5-45 0 0,-1 23 166 0 0,-3-16-86 0 0,0-11-39 0 0,1 0 1 0 0,0-1-1 0 0,0 1 1 0 0,1 0 0 0 0,2 9-42 0 0,3-4 59 0 0,-5-12-44 0 0,1 1-1 0 0,-1-1 1 0 0,0 1-1 0 0,0-1 1 0 0,-1 1 0 0 0,1-1-1 0 0,-1 1 1 0 0,1-1-1 0 0,-1 1-14 0 0,-1 9 62 0 0,1 7 70 0 0,3-3 29 0 0,2-7-81 0 0,2 9 60 0 0,-6-1 5 0 0,-1-1-139 0 0,0 26 36 0 0,0-13 77 0 0,0-6 81 0 0,0-12-56 0 0,0-1 34 0 0,0-8-83 0 0,0-3-6 0 0,0 0-5 0 0,0 0-16 0 0,0 0-4 0 0,0 0 0 0 0,0 0 11 0 0,0 0 42 0 0,9-1 30 0 0,-5-2-44 0 0,-2-7 20 0 0,-2 10-116 0 0,-1-1 1 0 0,1 0-1 0 0,0 0 0 0 0,0 0 1 0 0,0 1-1 0 0,0-1 0 0 0,0 0 0 0 0,1 0 1 0 0,-1 1-1 0 0,0-1 0 0 0,0 0 1 0 0,0 0-1 0 0,1 1 0 0 0,-1-1 1 0 0,0 0-1 0 0,1 0 0 0 0,-1 1 1 0 0,1-1-1 0 0,-1 0 0 0 0,1 1-7 0 0,3-3 43 0 0,2-2 27 0 0,-4-10 1 0 0,-3 13-58 0 0,1 0-1 0 0,0-1 0 0 0,0 1 0 0 0,0 0 0 0 0,1 0 1 0 0,-1-1-1 0 0,0 1 0 0 0,1 0 0 0 0,0 0 1 0 0,-1 0-1 0 0,2-1-12 0 0,2-5 16 0 0,7-18 60 0 0,-9 21-70 0 0,0 1 0 0 0,0 0 0 0 0,0 0 0 0 0,0 0 1 0 0,2-2-7 0 0,11-12 50 0 0,-12 14-48 0 0,0 1 0 0 0,0-1-1 0 0,-1 0 1 0 0,0 0 0 0 0,1-1-1 0 0,-1 1 1 0 0,-1 0 0 0 0,1-2-2 0 0,9-17-1 0 0,-9 20 1 0 0,1-1 0 0 0,-1 1 0 0 0,1 0 0 0 0,0 0 0 0 0,0 0 0 0 0,0 0 0 0 0,1 0 0 0 0,-1 0 0 0 0,2 0 0 0 0,8-2 0 0 0,-7-6 11 0 0,7 6 32 0 0,10-9-32 0 0,-21 13-12 0 0,20 3 1 0 0,-6 0 0 0 0,0 11 0 0 0,-3 3 0 0 0,-8-3-14 0 0,2-8-29 0 0,-7-5 39 0 0,1 0 1 0 0,-1 0-1 0 0,0 1 1 0 0,1-1 0 0 0,-1 0-1 0 0,1 1 1 0 0,-1-1-1 0 0,0 0 1 0 0,1 1-1 0 0,-1-1 1 0 0,0 0-1 0 0,1 1 1 0 0,-1-1 0 0 0,0 1-1 0 0,1-1 1 0 0,-1 1-1 0 0,0-1 1 0 0,0 0-1 0 0,0 1 1 0 0,0-1-1 0 0,1 1 1 0 0,-1-1 0 0 0,0 1-1 0 0,0-1 1 0 0,0 1-1 0 0,0-1 1 0 0,0 1-1 0 0,0-1 1 0 0,0 1-1 0 0,0-1 1 0 0,0 1-1 0 0,-1 0 4 0 0,0 15-67 0 0,1-12 65 0 0,-1 1 1 0 0,1-1 0 0 0,0 0-1 0 0,0 1 1 0 0,1-1 0 0 0,-1 0-1 0 0,1 1 1 0 0,0-1-1 0 0,1 4 2 0 0,-1-7 1 0 0,-1 0-1 0 0,1 0 1 0 0,-1-1-1 0 0,1 1 0 0 0,-1 0 1 0 0,1 0-1 0 0,-1 0 1 0 0,1 0-1 0 0,-1 0 0 0 0,0-1 1 0 0,0 1-1 0 0,1 0 1 0 0,-1 0-1 0 0,0 0 0 0 0,0 0 1 0 0,0 0-1 0 0,0 0 1 0 0,0 0-1 0 0,0 0 0 0 0,0 0 1 0 0,0 0-1 0 0,-1 0 1 0 0,1 0-1 0 0,0 0 1 0 0,-1 0-1 0 0,1 0 0 0 0,0 0 1 0 0,-1-1-1 0 0,1 1 1 0 0,-1 0-1 0 0,1 0 0 0 0,-1 0 0 0 0,0 0 2 0 0,0 2 10 0 0,0-1 0 0 0,1 1-1 0 0,-1-1 1 0 0,1 1 0 0 0,-1-1-1 0 0,1 1 1 0 0,0-1 0 0 0,0 1 0 0 0,0-1-1 0 0,1 1 1 0 0,-1-1 0 0 0,0 0-12 0 0,1 14 49 0 0,-4 0-38 0 0,-1-10-8 0 0,-12 24-81 0 0,7-22 73 0 0,-1-3 7 0 0,8-5-2 0 0,1 1 1 0 0,0-1 0 0 0,-1 1 0 0 0,1 0 0 0 0,-1-1 0 0 0,1 1 0 0 0,0 0 0 0 0,0 0 0 0 0,0 0-1 0 0,-1 0 1 0 0,1 0 0 0 0,0 0 0 0 0,0 1-1 0 0,0-1 7 0 0,1 1-1 0 0,-1-1 1 0 0,1 0-1 0 0,-1 1 1 0 0,1-1-1 0 0,0 0 1 0 0,-1 1-1 0 0,1-1 0 0 0,0 1 1 0 0,0-1-1 0 0,0 1-6 0 0,0 0 6 0 0,0-1-1 0 0,0 1 1 0 0,0-1-1 0 0,0 1 0 0 0,0-1 1 0 0,-1 0-1 0 0,1 1 0 0 0,0-1 1 0 0,-1 1-1 0 0,1-1 1 0 0,-2 1-6 0 0,2-1 0 0 0,-1 0 1 0 0,-1 0-1 0 0,1 0 1 0 0,0 0-1 0 0,0 0 1 0 0,0 0 0 0 0,-1 0-1 0 0,1 0 1 0 0,0 0-1 0 0,-1-1 1 0 0,1 1 0 0 0,0-1-1 0 0,-1 1 0 0 0,-8 4 1 0 0,-38 21 10 0 0,47-26-8 0 0,0 1 0 0 0,0 0 0 0 0,0-1-1 0 0,0 0 1 0 0,0 1 0 0 0,0-1 0 0 0,0 0 0 0 0,0 1-1 0 0,0-1 1 0 0,0 0 0 0 0,0 0 0 0 0,0 0 0 0 0,0 0-1 0 0,0 0 1 0 0,0 0 0 0 0,-1 0-3 0 0,-27-1 62 0 0,-18 1-52 0 0,46 0-10 0 0,1 0 0 0 0,-1 0 0 0 0,1 0 0 0 0,-1 0 0 0 0,1 0 0 0 0,-1 0 0 0 0,1 0 0 0 0,-1 0 0 0 0,1 0 0 0 0,-1 0 0 0 0,1 0 0 0 0,-1 0 0 0 0,1-1 0 0 0,-1 1 0 0 0,1 0 0 0 0,-1 0 0 0 0,1 0 0 0 0,0-1 0 0 0,-1 1 0 0 0,1 0 0 0 0,-1 0 0 0 0,1-1 0 0 0,-1 1 0 0 0,1 0 0 0 0,0-1 0 0 0,-1 1 0 0 0,1-1 0 0 0,0 1 0 0 0,0 0 0 0 0,-1-1 0 0 0,1 1 0 0 0,0-1 0 0 0,-5-6 0 0 0,-5 2 0 0 0,5-5-16 0 0,-6 4-65 0 0,6-4-22 0 0,2 8 28 0 0,-1 0 75 0 0,1 0 18 0 0,1 0-70 0 0,2 0-31 0 0,-1-1-52 0 0,1 0-64 0 0,0-2-73 0 0,0 4 95 0 0,0 1 37 0 0,0-2-46 0 0,0 1 118 0 0,0 0 48 0 0,0-1 83 0 0,0-2 151 0 0,0 2-185 0 0,0 0-52 0 0,0 1-51 0 0,0 0-59 0 0,0-1-73 0 0,0 1-81 0 0,0 0-23 0 0,0 0-71 0 0,0-1-77 0 0,0 1-84 0 0,0 0-90 0 0,0 0-96 0 0,0 0-102 0 0,0 0-109 0 0,0 1-1010 0 0,0 0-1091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22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206 805 9384 0 0,'0'0'208'0'0,"0"0"33"0"0,0 0 16 0 0,0 0-106 0 0,-3 0-78 0 0,-7 0 37 0 0,8 0-7 0 0,1 0 119 0 0,1 0 189 0 0,0 0 5 0 0,0 0-20 0 0,0 0-83 0 0,0 0-32 0 0,0 0-7 0 0,0 0-32 0 0,0 0-116 0 0,0 0-62 0 0,0 0-139 0 0,0 0-78 0 0,0 0-27 0 0</inkml:trace>
  <inkml:trace contextRef="#ctx0" brushRef="#br0" timeOffset="-797.23">1 1010 6688 0 0,'0'0'197'0'0,"3"0"-16"0"0,3 1-125 0 0,-2 1 22 0 0,-2 2 78 0 0,-1 2 178 0 0,-1-3 297 0 0,0-3 17 0 0,0 0-15 0 0,0 0-87 0 0,2 3-40 0 0,9 7-8 0 0,-8-7-40 0 0,-3 4-145 0 0,0 0-110 0 0,0 0-83 0 0,0 10 80 0 0,0-11-72 0 0,0-3 42 0 0,0 0-12 0 0,-1 7-69 0 0,1 2 79 0 0,1 19 316 0 0,1-24-351 0 0,9 6 53 0 0,-9-9-25 0 0,0 0-84 0 0,-4 4-13 0 0,2-8-40 0 0,0 6 134 0 0,0-1-74 0 0,0-3-52 0 0,0 4-15 0 0,0-1 48 0 0,0-1 12 0 0,0 2 41 0 0,0 1 49 0 0,0 2 59 0 0,0 4-241 0 0,0-10-69 0 0,0-3-59 0 0,0 0 57 0 0,0 0-60 0 0,0 0-74 0 0,0 0 66 0 0,0 0-34 0 0,0 0-38 0 0,0 0-34 0 0,0 0-354 0 0,0 0 84 0 0,0 0-48 0 0,0 0-681 0 0,0 0-536 0 0,0 0-1019 0 0</inkml:trace>
  <inkml:trace contextRef="#ctx0" brushRef="#br0" timeOffset="-300.47">253 1184 6392 0 0,'0'0'141'0'0,"0"0"23"0"0,0 0 12 0 0,1 0-53 0 0,1 0 2 0 0,2 0 55 0 0,3 0 165 0 0,-5 0 306 0 0,-2 0 21 0 0,0 0-278 0 0,0 0-167 0 0,0 0-48 0 0,0 0 24 0 0,0 0 71 0 0,0 0-18 0 0,0 0 8 0 0,0 0 60 0 0,0 0 27 0 0,0 0 8 0 0,0 0-27 0 0,0 0-119 0 0,0 0-56 0 0,0 0-11 0 0,0 2-2 0 0,0 2-89 0 0,0-1-30 0 0,0-1 1 0 0,0 0 0 0 0,0 1 0 0 0,0-1 0 0 0,0 0 0 0 0,1 1 0 0 0,-1-1 0 0 0,1 0 0 0 0,0 2-26 0 0,4 5 72 0 0,-4-8-52 0 0,0 1-1 0 0,0-1 0 0 0,0 1 1 0 0,-1-1-1 0 0,1 1 0 0 0,0-1 1 0 0,-1 1-1 0 0,1 0 0 0 0,-1-1 1 0 0,0 1-1 0 0,1 1-19 0 0,2 5 131 0 0,7 13-3 0 0,-3-9 25 0 0,-2-6-78 0 0,-4-5-71 0 0,0 0 0 0 0,-1-1 0 0 0,1 1 0 0 0,-1 0 0 0 0,1 0 0 0 0,-1-1 0 0 0,1 1 0 0 0,-1 0 0 0 0,0 0 1 0 0,1 0-1 0 0,-1 0 0 0 0,0 0 0 0 0,0 0 0 0 0,1 0 0 0 0,-1 0 0 0 0,0-1 0 0 0,0 1 0 0 0,0 0 0 0 0,0 0 0 0 0,0 1-4 0 0,-1 14 31 0 0,0-12-19 0 0,1 1 1 0 0,-1-1-1 0 0,1 1 0 0 0,0-1 1 0 0,1 0-1 0 0,-1 1 1 0 0,1-1-1 0 0,0 0 1 0 0,1 4-13 0 0,3 0 10 0 0,-4-7-6 0 0,0 1 0 0 0,0-1 0 0 0,0 1 0 0 0,-1-1 0 0 0,1 1 0 0 0,0-1 0 0 0,-1 1 0 0 0,1-1-1 0 0,-1 1 1 0 0,1 0 0 0 0,-1-1 0 0 0,0 1 0 0 0,0 0 0 0 0,0 0-4 0 0,0 23 64 0 0,0 0 102 0 0,0-2 41 0 0,0 32 335 0 0,0-52-520 0 0,0 0 1 0 0,0 0 0 0 0,0 0 0 0 0,0 0 0 0 0,-1-1 0 0 0,1 1 0 0 0,-1 1-23 0 0,-7 4 133 0 0,8-8-126 0 0,-1 0 0 0 0,1 1 0 0 0,0-1 0 0 0,-1 0 0 0 0,1 1 0 0 0,-1-1 0 0 0,1 0 0 0 0,0 1 0 0 0,-1-1 0 0 0,1 1 0 0 0,0-1 0 0 0,0 1 0 0 0,-1-1 0 0 0,1 0 0 0 0,0 1 0 0 0,0-1 0 0 0,0 1 0 0 0,0-1 0 0 0,-1 1 0 0 0,1-1 0 0 0,0 1 0 0 0,0-1 0 0 0,0 1 0 0 0,0-1 0 0 0,0 1 0 0 0,0 0 0 0 0,0-1 0 0 0,0 1 0 0 0,1-1-7 0 0,-1 4 50 0 0,0 0 0 0 0,-1 0 0 0 0,1-1 0 0 0,-1 1 0 0 0,1 0 0 0 0,-1 0 0 0 0,0 0-50 0 0,-9 10 179 0 0,8-11-52 0 0,0-1-43 0 0,2 1-27 0 0,0 0-26 0 0,0 0-9 0 0,-1-1 23 0 0,1-2-32 0 0,-1 0-1 0 0,0 1 0 0 0,1-1 1 0 0,-1 0-1 0 0,0 0 0 0 0,1 1 0 0 0,-1-1 1 0 0,0 0-1 0 0,1 0 0 0 0,-1 0 0 0 0,0 0 1 0 0,1 0-1 0 0,-1 0 0 0 0,0 0 0 0 0,1 0-12 0 0,0 0 0 0 0,0 0 4 0 0,-1 0-1 0 0,1 0 0 0 0,0 0 0 0 0,0 0 0 0 0,0 0 0 0 0,0 0 0 0 0,0 0 0 0 0,0 0 0 0 0,0 0 0 0 0,0 0 0 0 0,0 0 0 0 0,0 0 0 0 0,-1 0 0 0 0,1 0 0 0 0,0 0 0 0 0,0 0 0 0 0,0 0 0 0 0,0 0 0 0 0,0 0 0 0 0,0 0 0 0 0,0 0 0 0 0,0 0 0 0 0,0 0 0 0 0,0 0 0 0 0,0 0 0 0 0,-1 0 0 0 0,1 1 0 0 0,0-1 0 0 0,0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0-3 0 0,0 0 6 0 0,0 1 0 0 0,0-1-1 0 0,0 1 1 0 0,0-1 0 0 0,0 1-1 0 0,0-1 1 0 0,0 1 0 0 0,0-1-1 0 0,-1 1 1 0 0,1-1 0 0 0,0 1-1 0 0,0-1 1 0 0,0 1-1 0 0,-1-1 1 0 0,1 1 0 0 0,0-1-1 0 0,-1 0 1 0 0,1 1 0 0 0,0-1-1 0 0,-1 1 1 0 0,1-1 0 0 0,0 0-1 0 0,-1 1 1 0 0,1-1-1 0 0,-1 0 1 0 0,1 0 0 0 0,0 1-1 0 0,-1-1 1 0 0,1 0 0 0 0,-1 0-1 0 0,1 0 1 0 0,-1 0 0 0 0,1 1-6 0 0,-25-1 221 0 0,9 0-130 0 0,6-1-31 0 0,-2-5-40 0 0,-11-5-19 0 0,14 3-8 0 0,5 1-31 0 0,2 1-30 0 0,2 0-44 0 0,-3 1-153 0 0,-8-5-21 0 0,10 8 95 0 0,0 0 38 0 0,0-1-61 0 0,0 0 97 0 0,2-3-61 0 0,0 4 98 0 0,-1 1-34 0 0,0-15-714 0 0,0 1-32 0 0</inkml:trace>
  <inkml:trace contextRef="#ctx0" brushRef="#br0" timeOffset="2279.27">443 1 4744 0 0,'13'13'135'0'0,"-11"-11"59"0"0,-2-2 148 0 0,0 0 60 0 0,0 0 13 0 0,3 0 5 0 0,-2 0-429 0 0,0 0 103 0 0,1 0 89 0 0,-1 0 75 0 0,1 0 102 0 0,0 0 57 0 0,4 0 1094 0 0,-3 0-916 0 0,-2 0-289 0 0,1 0-51 0 0,-1 0-101 0 0,0 0-41 0 0,0 0-47 0 0,-1 0-51 0 0,1 0-58 0 0,0 0-61 0 0,-1 0-68 0 0,0 0-71 0 0,3 0 508 0 0,-3 0-28 0 0,0 0-11 0 0,3 0-2 0 0,0 1-163 0 0,0-1 54 0 0,8 5 404 0 0,-7-2-344 0 0,0-1-103 0 0,-2-1-87 0 0,0 0-42 0 0,11 2 169 0 0,-11-3-16 0 0,-2 0-6 0 0,3 0-1 0 0,-1 0-76 0 0,0 1 0 0 0,-1-1 1 0 0,1 0-1 0 0,0 1 0 0 0,0 0 0 0 0,-1-1 1 0 0,1 1-1 0 0,0 0 0 0 0,-1 0 0 0 0,1 0 1 0 0,-1 0-1 0 0,1 0 0 0 0,-1 0 0 0 0,0 0 1 0 0,1 1-14 0 0,1 1 104 0 0,-3-1-3 0 0,0 0-93 0 0,0-1 0 0 0,1 0 0 0 0,-1 0-1 0 0,1 0 1 0 0,-1-1 0 0 0,1 1 0 0 0,-1 0 0 0 0,1 0 0 0 0,-1 0 0 0 0,1 0 0 0 0,0 0-1 0 0,0 0 1 0 0,-1-1 0 0 0,1 1 0 0 0,0 0 0 0 0,0-1 0 0 0,0 1 0 0 0,0-1 0 0 0,0 1-1 0 0,0-1 1 0 0,0 1 0 0 0,0-1 0 0 0,0 1-8 0 0,11 7 70 0 0,-8-3 23 0 0,-4 2-60 0 0,1-1-7 0 0,15 13 115 0 0,-9-11-77 0 0,-4-3-55 0 0,15 34 148 0 0,-4-2-55 0 0,2 0 41 0 0,-11-8-71 0 0,21 50 66 0 0,-20-50-111 0 0,-1-14 10 0 0,-3-12-32 0 0,-1 0 0 0 0,0 1 0 0 0,0-1 0 0 0,0 1 0 0 0,-1-1 0 0 0,1 1 1 0 0,-1-1-1 0 0,1 1 0 0 0,-1-1-5 0 0,0 5 16 0 0,1 0 0 0 0,0 0 0 0 0,0 0 0 0 0,1-1 0 0 0,1 2-16 0 0,-1-1 16 0 0,0-1 0 0 0,-1 1 0 0 0,0 0 0 0 0,0-1 0 0 0,-1 2-16 0 0,0 6 13 0 0,0-7 1 0 0,0 0 0 0 0,0 0 0 0 0,1-1-1 0 0,0 1 1 0 0,0 1-14 0 0,4 8 13 0 0,-3-11 0 0 0,0 1 0 0 0,-1-1 0 0 0,0 1 0 0 0,0 0 0 0 0,0-1 0 0 0,-1 1-13 0 0,0 19 48 0 0,-1 16-5 0 0,5-15 23 0 0,1-14-33 0 0,2 7 19 0 0,-9-3 30 0 0,1-12-64 0 0,-2 2 13 0 0,1 0 1 0 0,0 0-1 0 0,0 0 1 0 0,1 0-1 0 0,0 0 1 0 0,0 6-32 0 0,1 24 103 0 0,-1-27-72 0 0,0 1-1 0 0,0-1 1 0 0,-1 1-1 0 0,0-1 1 0 0,-4 9-31 0 0,5-14 15 0 0,0-1 0 0 0,0 1 0 0 0,0-1 0 0 0,1 1 0 0 0,-1-1 1 0 0,1 1-1 0 0,0-1 0 0 0,1 1 0 0 0,-1 0-15 0 0,1 0 10 0 0,-1-1 0 0 0,0 1 0 0 0,0-1 1 0 0,0 1-1 0 0,-1-1 0 0 0,0 5-10 0 0,-4 7 10 0 0,3-9 5 0 0,0-1 0 0 0,1 1 1 0 0,0 0-1 0 0,0-1 0 0 0,0 1 0 0 0,1 0-15 0 0,-1 2 24 0 0,0 1 0 0 0,-1 0-1 0 0,0-1 1 0 0,0 0 0 0 0,-1 1-1 0 0,-3 6-23 0 0,3-8 26 0 0,0 0-1 0 0,1 1 1 0 0,0 0-1 0 0,0 0 0 0 0,1-1 1 0 0,-1 7-26 0 0,2-13 8 0 0,0 0 1 0 0,0 0-1 0 0,0 0 1 0 0,-1 0-1 0 0,1 0 1 0 0,-1 0-1 0 0,1 0 1 0 0,-1-1-1 0 0,0 1 1 0 0,1 0-1 0 0,-1 0 1 0 0,0-1-1 0 0,-1 3-8 0 0,1-3 8 0 0,0 0 0 0 0,0 1 0 0 0,0-1 0 0 0,1 1 0 0 0,-1-1 0 0 0,0 1 0 0 0,1-1 0 0 0,-1 1 0 0 0,1-1 0 0 0,0 1 0 0 0,0 0 0 0 0,-1-1 1 0 0,1 2-9 0 0,-3 12 56 0 0,-7-1-24 0 0,7-8 41 0 0,4 4-58 0 0,-1-10-7 0 0,0 3 70 0 0,0-3 11 0 0,0 0-1 0 0,0 0 0 0 0,0 0 2 0 0,0 0 6 0 0,0 0 6 0 0,0 3 11 0 0,0 1-60 0 0,-4 2-41 0 0,1-5 39 0 0,1 0 12 0 0,0-1 36 0 0,-1 0 41 0 0,1 0 49 0 0,-1-2-129 0 0,-7-11-48 0 0,7-3-12 0 0,3 15 0 0 0,0 0 0 0 0,0 0 0 0 0,0 0 0 0 0,0 0 0 0 0,0 1 0 0 0,0-1 0 0 0,0 0 0 0 0,0 0 0 0 0,1 0 0 0 0,-1 0 0 0 0,0 1 0 0 0,1-1 0 0 0,-1 0 0 0 0,1 0 0 0 0,7-5 0 0 0,-14-4 0 0 0,14 5-18 0 0,-7 4 12 0 0,-1 0 0 0 0,0 1 0 0 0,1-1 1 0 0,-1 1-1 0 0,0-1 0 0 0,0 0 0 0 0,0 1 1 0 0,1-1-1 0 0,-1 0 0 0 0,0 1 0 0 0,0-1 0 0 0,0 0 1 0 0,0 0-1 0 0,0 1 0 0 0,0-1 6 0 0,0-2-77 0 0,0 3 11 0 0,0-2-24 0 0,0 1-98 0 0,0 1 51 0 0,0 0 46 0 0,0 0 42 0 0,0-1 37 0 0,0 1 44 0 0,0-1 80 0 0,0 1 50 0 0,0-1 128 0 0,-1 0-124 0 0,1 1-74 0 0,0-1-64 0 0,0 1-68 0 0,0-1-70 0 0,0 0-82 0 0,0 1-94 0 0,0-1-31 0 0,0 1-80 0 0,0-1-87 0 0,1 0-93 0 0,-1 1-99 0 0,0-1-108 0 0,0 0-113 0 0,0 1-120 0 0,0 0-1025 0 0,0 0-1157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9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10080 0 0,'11'0'141'0'0,"-2"0"-34"0"0,16 0 135 0 0,-4 2 36 0 0,-8 4-144 0 0,0-1-35 0 0,-8-4-173 0 0,0 0 82 0 0,0 0 80 0 0,-1-1 75 0 0,1 0 71 0 0,0 0 66 0 0,-1 0 63 0 0,1 0 59 0 0,2 0 324 0 0,1-1 113 0 0,2 1-225 0 0,-7 0-68 0 0,-3 0-12 0 0,0 0-34 0 0,0 0-135 0 0,0 0-59 0 0,2 0-7 0 0,9 0-28 0 0,-8 0-97 0 0,-3 0-39 0 0,0 0-10 0 0,0 0-11 0 0,0 0-46 0 0,0 0-22 0 0,0 0-2 0 0,0 3-10 0 0,0 8-32 0 0,0-11-21 0 0,-1 0 1 0 0,1 0-1 0 0,0 0 0 0 0,0 0 0 0 0,0 0 0 0 0,0 0 0 0 0,0 0 0 0 0,0 0 0 0 0,0 0 0 0 0,0 0 0 0 0,0 1 0 0 0,0-1 0 0 0,0 0 0 0 0,0 0 0 0 0,0 0 0 0 0,0 0 0 0 0,0 0 0 0 0,0 0 0 0 0,0 0 0 0 0,0 0 1 0 0,1 0-1 0 0,-1 0 0 0 0,0 0 0 0 0,0 1 0 0 0,0-1 0 0 0,0 0 0 0 0,0 0 0 0 0,0 0 0 0 0,0 0 0 0 0,0 0 0 0 0,0 0 0 0 0,0 0 0 0 0,0 0 0 0 0,0 0 0 0 0,0 0 0 0 0,0 0 0 0 0,0 0 0 0 0,1 0 0 0 0,-1 0 1 0 0,0 0-1 0 0,0 0 0 0 0,0 0 0 0 0,0 0 0 0 0,0 0 0 0 0,0 0 0 0 0,0 0 0 0 0,0 0 0 0 0,0 0 0 0 0,0 0 0 0 0,1 0 0 0 0,-1 0 0 0 0,0 0 0 0 0,0 0 0 0 0,0 0 0 0 0,0 0 0 0 0,0 0 0 0 0,0 0-1 0 0,7 0 18 0 0,-3 0-84 0 0,-5 0-208 0 0,0 0 56 0 0,1 0 49 0 0,-1 0 41 0 0,-1 0-46 0 0,-3 0-40 0 0,4 0 50 0 0,-1 0-671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27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7248 0 0,'0'0'9'0'0,"0"-1"0"0"0,0 1 0 0 0,0-1 0 0 0,0 1 0 0 0,0-1 0 0 0,0 1 0 0 0,0-1 0 0 0,0 1 0 0 0,0-1 0 0 0,0 1 0 0 0,0-1 0 0 0,0 1 1 0 0,0-1-1 0 0,0 1 0 0 0,0-1 0 0 0,1 1 0 0 0,-1 0 0 0 0,0-1 0 0 0,0 1 0 0 0,1-1 0 0 0,-1 1 0 0 0,0-1 0 0 0,1 1 0 0 0,-1 0 0 0 0,0-1 0 0 0,1 1 0 0 0,-1 0 0 0 0,1-1 0 0 0,-1 1 0 0 0,0 0 1 0 0,1 0-1 0 0,0-1-9 0 0,5-3 123 0 0,-5 3-120 0 0,-1 0 0 0 0,0 1 0 0 0,1-1 0 0 0,-1 0 0 0 0,0 0 0 0 0,0 0 0 0 0,1 0 0 0 0,-1 1 1 0 0,0-1-1 0 0,0 0 0 0 0,0 0 0 0 0,0 0 0 0 0,0 0 0 0 0,0 0-3 0 0,0-8 10 0 0,0 5 28 0 0,0 1 39 0 0,0 3 86 0 0,0 0 125 0 0,2 0-494 0 0,-1 0 63 0 0,1-1 57 0 0,-1 1 54 0 0,1 0 50 0 0,-1-1 46 0 0,0 0 42 0 0,0 1 39 0 0,0-1 74 0 0,0 0 44 0 0,0 0 365 0 0,0-1 18 0 0,0 0 936 0 0,-1 2-1038 0 0,0 0-68 0 0,0 1-98 0 0,0 0-116 0 0,0 0-182 0 0,0 0-38 0 0,0 1-41 0 0,0-1-44 0 0,0-1 45 0 0,0 0 1 0 0,0 1 0 0 0,-1-1 0 0 0,1 0 0 0 0,0 0-1 0 0,0 0 1 0 0,0 0 0 0 0,0 0 0 0 0,0 0-1 0 0,0 0 1 0 0,0 0 0 0 0,0 0 0 0 0,0 0 0 0 0,0 1-1 0 0,0-1 1 0 0,0 0 0 0 0,0 0 0 0 0,0 0-1 0 0,1 0 1 0 0,-1 0 0 0 0,0 0 0 0 0,0 0 0 0 0,0 0-1 0 0,0 0 1 0 0,0 0 0 0 0,0 0 0 0 0,0 1 0 0 0,0-1-1 0 0,0 0 1 0 0,0 0 0 0 0,0 0 0 0 0,0 0-1 0 0,0 0 1 0 0,0 0 0 0 0,0 0 0 0 0,0 0 0 0 0,1 0-1 0 0,-1 0 1 0 0,0 0 0 0 0,0 0 0 0 0,0 0 0 0 0,0 0-1 0 0,0 0 1 0 0,0 0 0 0 0,0 0 0 0 0,0 0-1 0 0,0 0 1 0 0,0 0 0 0 0,1 0 0 0 0,-1 0 0 0 0,0 0-1 0 0,0 0 1 0 0,0 0 0 0 0,0 0 0 0 0,0 0 0 0 0,0 0-1 0 0,0 0-2 0 0,1 0 7 0 0,-1 0 0 0 0,1 0 1 0 0,-1 0-1 0 0,1 0 0 0 0,-1 0 0 0 0,1 0 0 0 0,-1 0 0 0 0,1 0 0 0 0,-1 0 0 0 0,1 0 0 0 0,-1 0 1 0 0,1 1-1 0 0,-1-1 0 0 0,0 0 0 0 0,1 0 0 0 0,-1 1 0 0 0,1-1 0 0 0,-1 0 0 0 0,1 0 0 0 0,-1 1 1 0 0,0-1-1 0 0,1 0 0 0 0,-1 1 0 0 0,0-1 0 0 0,1 1 0 0 0,-1-1 0 0 0,0 0 0 0 0,0 1 0 0 0,1-1 1 0 0,-1 1-1 0 0,0-1 0 0 0,0 1 0 0 0,0-1 0 0 0,0 1 0 0 0,0-1 0 0 0,0 1 0 0 0,1-1 0 0 0,-1 1 1 0 0,0-1-1 0 0,0 1 0 0 0,0-1 0 0 0,-1 1-7 0 0,1-1 2 0 0,0 0 0 0 0,0 0 0 0 0,0 0 0 0 0,0 0 0 0 0,0 1 0 0 0,0-1 0 0 0,0 0 0 0 0,0 0 0 0 0,0 0 1 0 0,0 0-1 0 0,0 0 0 0 0,0 0 0 0 0,0 0 0 0 0,0 0 0 0 0,0 0 0 0 0,0 0 0 0 0,0 1 0 0 0,0-1 0 0 0,0 0 0 0 0,0 0 0 0 0,0 0 0 0 0,0 0 0 0 0,0 0 0 0 0,0 0 0 0 0,1 0 0 0 0,-1 0 0 0 0,0 0 1 0 0,0 0-1 0 0,0 0 0 0 0,0 0 0 0 0,0 1 0 0 0,0-1 0 0 0,0 0 0 0 0,0 0 0 0 0,0 0 0 0 0,0 0 0 0 0,0 0 0 0 0,0 0 0 0 0,0 0 0 0 0,1 0 0 0 0,-1 0 0 0 0,0 0 0 0 0,0 0 0 0 0,0 0 1 0 0,0 0-1 0 0,0 0 0 0 0,0 0 0 0 0,0 0 0 0 0,0 0 0 0 0,0 0 0 0 0,0 0 0 0 0,1 0 0 0 0,-1 0 0 0 0,0 0 0 0 0,0 0 0 0 0,0 0 0 0 0,0 0-2 0 0,11 0 106 0 0,-11 0-105 0 0,0 0 1 0 0,0 0 0 0 0,0 0 0 0 0,0 0 0 0 0,0 0 0 0 0,0 0-1 0 0,0-1 1 0 0,0 1 0 0 0,0 0 0 0 0,0 0 0 0 0,1 0-1 0 0,-1 0 1 0 0,0 0 0 0 0,0 0 0 0 0,0 1 0 0 0,0-1 0 0 0,0 0-1 0 0,0 0 1 0 0,0 0 0 0 0,0 0 0 0 0,0 0 0 0 0,0 0 0 0 0,0 0-1 0 0,1 0 1 0 0,-1 0 0 0 0,0 0 0 0 0,0 0 0 0 0,0 0-1 0 0,0 0 1 0 0,0 0 0 0 0,0 0 0 0 0,0 0 0 0 0,0 0 0 0 0,0 0-1 0 0,0 0 1 0 0,0 1 0 0 0,0-1 0 0 0,0 0 0 0 0,0 0 0 0 0,0 0-1 0 0,0 0 1 0 0,0 0 0 0 0,0 0 0 0 0,0 0 0 0 0,0 0-1 0 0,0 0 1 0 0,0 0 0 0 0,0 1 0 0 0,0-1 0 0 0,0 0 0 0 0,0 0-1 0 0,0 0 1 0 0,0 0 0 0 0,0 0 0 0 0,0 0 0 0 0,0 0 0 0 0,0 0-2 0 0,0 1 5 0 0,0 0 1 0 0,0-1 0 0 0,0 1-1 0 0,0-1 1 0 0,0 1-1 0 0,1-1 1 0 0,-1 1 0 0 0,0-1-1 0 0,0 1 1 0 0,0 0 0 0 0,1-1-1 0 0,-1 1 1 0 0,0-1 0 0 0,1 1-1 0 0,-1-1 1 0 0,0 1 0 0 0,1-1-1 0 0,-1 0 1 0 0,1 1-1 0 0,-1-1 1 0 0,0 1 0 0 0,1-1-1 0 0,-1 0 1 0 0,1 1-6 0 0,0-1 5 0 0,0 1 0 0 0,-1-1 0 0 0,1 0-1 0 0,-1 1 1 0 0,1-1 0 0 0,-1 1 0 0 0,1 0 0 0 0,-1-1-1 0 0,1 1 1 0 0,-1-1 0 0 0,1 1 0 0 0,-1 0 0 0 0,0-1 0 0 0,1 1-1 0 0,-1 0 1 0 0,0-1 0 0 0,0 1 0 0 0,1 0 0 0 0,-1 0-1 0 0,0-1 1 0 0,0 1 0 0 0,0 0 0 0 0,0 0 0 0 0,0-1 0 0 0,0 1-5 0 0,0 0 4 0 0,0 0 1 0 0,0-1-1 0 0,0 1 1 0 0,0 0 0 0 0,0 0-1 0 0,0-1 1 0 0,0 1-1 0 0,1 0 1 0 0,-1 0 0 0 0,0-1-1 0 0,0 1 1 0 0,1 0-1 0 0,-1-1 1 0 0,1 1 0 0 0,-1 0-1 0 0,0-1 1 0 0,1 1-1 0 0,-1-1 1 0 0,1 1 0 0 0,-1-1-1 0 0,1 1 1 0 0,0-1 0 0 0,-1 1-1 0 0,1-1 1 0 0,0 1-5 0 0,-1-1 5 0 0,1 0-1 0 0,-1 1 1 0 0,0-1 0 0 0,1 0 0 0 0,-1 1 0 0 0,1-1 0 0 0,-1 1 0 0 0,1-1 0 0 0,-1 0-1 0 0,0 1 1 0 0,1-1 0 0 0,-1 1 0 0 0,0-1 0 0 0,0 1 0 0 0,1 0 0 0 0,-1-1-1 0 0,0 1 1 0 0,0-1 0 0 0,0 1 0 0 0,1-1 0 0 0,-1 1 0 0 0,0-1 0 0 0,0 1 0 0 0,0 0-5 0 0,0-1 1 0 0,0 0 1 0 0,0 0-1 0 0,0 0 1 0 0,0 1-1 0 0,0-1 1 0 0,0 0-1 0 0,0 0 1 0 0,-1 0-1 0 0,1 0 1 0 0,0 0 0 0 0,0 0-1 0 0,0 0 1 0 0,0 0-1 0 0,1 0 1 0 0,-1 0-1 0 0,0 1 1 0 0,0-1-1 0 0,0 0 1 0 0,0 0-1 0 0,0 0 1 0 0,0 0 0 0 0,0 0-1 0 0,0 0 1 0 0,0 0-1 0 0,0 0 1 0 0,0 0-1 0 0,0 0 1 0 0,0 0-1 0 0,0 1 1 0 0,0-1-1 0 0,0 0 1 0 0,0 0 0 0 0,0 0-1 0 0,0 0 1 0 0,0 0-1 0 0,1 0 1 0 0,-1 0-1 0 0,0 0 1 0 0,0 0-1 0 0,0 0 1 0 0,0 0-1 0 0,0 0 1 0 0,0 0-1 0 0,0 0 1 0 0,0 0 0 0 0,0 0-1 0 0,0 0 1 0 0,1 0-1 0 0,-1 0 1 0 0,0 0-1 0 0,0 0 1 0 0,0 0-1 0 0,0 0 1 0 0,0 0-1 0 0,0 0 1 0 0,0 0 0 0 0,0 0-2 0 0,1 0 3 0 0,-1 0 1 0 0,1 0 0 0 0,0 0 0 0 0,-1 0 0 0 0,1 0 0 0 0,-1 1-1 0 0,1-1 1 0 0,-1 0 0 0 0,1 0 0 0 0,-1 0 0 0 0,1 1-1 0 0,-1-1 1 0 0,1 0 0 0 0,-1 1 0 0 0,1-1 0 0 0,-1 0 0 0 0,0 1-1 0 0,1-1 1 0 0,-1 1 0 0 0,1-1 0 0 0,-1 1 0 0 0,0-1 0 0 0,0 1-1 0 0,1-1 1 0 0,-1 1 0 0 0,0-1 0 0 0,0 1 0 0 0,1-1 0 0 0,-1 1-1 0 0,0-1 1 0 0,0 1 0 0 0,0-1 0 0 0,0 1-4 0 0,1 25 176 0 0,-2-17-86 0 0,1-8-83 0 0,1 0 1 0 0,-1 0-1 0 0,0-1 1 0 0,0 1-1 0 0,0 0 1 0 0,0 0-1 0 0,0-1 1 0 0,1 1-1 0 0,-1 0 1 0 0,0 0-1 0 0,1-1 1 0 0,-1 1-1 0 0,0 0 1 0 0,1-1-1 0 0,-1 1 1 0 0,1 0-1 0 0,-1-1 1 0 0,1 1-1 0 0,0-1 1 0 0,-1 1-1 0 0,1-1 1 0 0,-1 1-1 0 0,1-1 1 0 0,0 1 0 0 0,0-1-1 0 0,-1 1 1 0 0,1-1-1 0 0,0 0 1 0 0,0 1-8 0 0,0-1 11 0 0,0 1 1 0 0,1-1 0 0 0,-1 1 0 0 0,0-1-1 0 0,0 1 1 0 0,0 0 0 0 0,0 0 0 0 0,0 0 0 0 0,0-1-1 0 0,0 1 1 0 0,-1 0 0 0 0,1 0 0 0 0,0 0-1 0 0,0 0 1 0 0,-1 1-12 0 0,18 34 424 0 0,-11-23-302 0 0,0 1-65 0 0,-6-12-53 0 0,-1-1-1 0 0,1 1 1 0 0,-1 0 0 0 0,1 0 0 0 0,-1 0 0 0 0,0 0 0 0 0,0 0-1 0 0,0 0 1 0 0,0 0 0 0 0,0 0 0 0 0,0 1-4 0 0,-1-2 5 0 0,1 1 0 0 0,0 0 0 0 0,0 0-1 0 0,0 0 1 0 0,0 0 0 0 0,0 0 0 0 0,1 0 0 0 0,-1 0 0 0 0,1-1 0 0 0,-1 1 0 0 0,1 1-5 0 0,26 29 219 0 0,-12-1 8 0 0,-9 1 49 0 0,-4-28-233 0 0,6 13 89 0 0,-3-9-16 0 0,2-4-14 0 0,-7-4-95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1-1 0 0,0-1 1 0 0,-1 1-7 0 0,1 12 168 0 0,0-13-165 0 0,0 0 0 0 0,0 0 0 0 0,0 1 0 0 0,0-1 0 0 0,0 0 0 0 0,0 0 0 0 0,0 0 0 0 0,0 0 0 0 0,0 0-1 0 0,0 0 1 0 0,0 0 0 0 0,0 0 0 0 0,0 0 0 0 0,0 0 0 0 0,0 1 0 0 0,0-1 0 0 0,0 0 0 0 0,0 0 0 0 0,0 0-1 0 0,0 0 1 0 0,0 0 0 0 0,0 0 0 0 0,1 0 0 0 0,-1 0 0 0 0,0 0 0 0 0,0 0 0 0 0,0 0 0 0 0,0 1 0 0 0,0-1-1 0 0,0 0 1 0 0,0 0 0 0 0,0 0 0 0 0,0 0 0 0 0,0 0 0 0 0,0 0 0 0 0,0 0 0 0 0,0 0 0 0 0,0 0 0 0 0,1 0-1 0 0,-1 0 1 0 0,0 0 0 0 0,0 0 0 0 0,0 0 0 0 0,0 0 0 0 0,0 0 0 0 0,0 0 0 0 0,0 0 0 0 0,0 0 0 0 0,0 0-1 0 0,0 0 1 0 0,1 0 0 0 0,-1 0 0 0 0,0 0 0 0 0,0 0 0 0 0,0 0 0 0 0,0 0 0 0 0,0 0-3 0 0,11 0 153 0 0,-9 0-8 0 0,1 3-1 0 0,7 7-2 0 0,-7-7-12 0 0,-3-3-2 0 0,2-1-20 0 0,0 1-47 0 0,7 3 22 0 0,-8-2-29 0 0,1 4-89 0 0,-1-2 85 0 0,-1 0 105 0 0,-1-2-24 0 0,1-1 44 0 0,2 0-89 0 0,9 0-11 0 0,-8 0-10 0 0,-3 0-1 0 0,0 0 0 0 0,0 0 0 0 0,2 0-10 0 0,9 0-33 0 0,-11 0-20 0 0,0 1 0 0 0,0-1-1 0 0,0 0 1 0 0,0 0 0 0 0,0 0 0 0 0,0 0-1 0 0,0 0 1 0 0,0 0 0 0 0,1 0 0 0 0,-1 0-1 0 0,0 0 1 0 0,0 0 0 0 0,0 0 0 0 0,0 0-1 0 0,0 0 1 0 0,0 0 0 0 0,0 0 0 0 0,0 0-1 0 0,0 0 1 0 0,0 0 0 0 0,1-1 0 0 0,-1 1-1 0 0,0 0 1 0 0,0 0 0 0 0,0 0 0 0 0,0 0-1 0 0,0 0 1 0 0,0 0 0 0 0,0 0 0 0 0,0 0-1 0 0,0 0 1 0 0,0 0 0 0 0,0 0-1 0 0,0 0 1 0 0,0 0 0 0 0,0 0 0 0 0,0 0-1 0 0,0-1 1 0 0,1 1 0 0 0,-1 0 0 0 0,0 0-1 0 0,0 0 1 0 0,0 0 0 0 0,0 0 0 0 0,0 0-1 0 0,0 0 1 0 0,0 0 0 0 0,0 0 0 0 0,0 0-1 0 0,0-1 1 0 0,0 1 0 0 0,0 0 0 0 0,0 0-1 0 0,0 0 1 0 0,-1 0 0 0 0,1 0 0 0 0,0 0-1 0 0,0-1 0 0 0,0 0 1 0 0,0 1 0 0 0,0-1 0 0 0,0 0-1 0 0,0 1 1 0 0,1-1 0 0 0,-1 0-1 0 0,0 1 1 0 0,0-1 0 0 0,0 0 0 0 0,1 1-1 0 0,-1-1 1 0 0,0 0 0 0 0,1 1-1 0 0,-1-1 0 0 0,11-4 0 0 0,-11 4 0 0 0,0 1 0 0 0,1-1 0 0 0,-1 0 0 0 0,0 0 0 0 0,1 0 0 0 0,-1 0 0 0 0,0 1 0 0 0,0-1 0 0 0,0 0 0 0 0,0 0 0 0 0,0 0 0 0 0,0 0 0 0 0,0 1 0 0 0,0-2 0 0 0,0-4 0 0 0,0 4 0 0 0,0 0 0 0 0,-1 1 0 0 0,1-1 0 0 0,0 0 0 0 0,0 1 0 0 0,1-1 0 0 0,-1 0 0 0 0,0 1 0 0 0,1-1 0 0 0,-1 0 0 0 0,1 1 0 0 0,0-2 0 0 0,5-1 3 0 0,-5 3-1 0 0,-1 1-1 0 0,1 0 1 0 0,-1 0 0 0 0,1-1-1 0 0,-1 1 1 0 0,0 0-1 0 0,1-1 1 0 0,-1 1 0 0 0,0 0-1 0 0,1-1 1 0 0,-1 1-1 0 0,0 0 1 0 0,1-1-1 0 0,-1 1 1 0 0,0-1 0 0 0,0 1-1 0 0,1-1 1 0 0,-1 1-1 0 0,0-1 1 0 0,0 1-1 0 0,0-1 1 0 0,0 1 0 0 0,0-1-1 0 0,0 1 1 0 0,0-1-1 0 0,0 1 1 0 0,0-1-1 0 0,0 1 1 0 0,0-1 0 0 0,0 1-1 0 0,0-1 1 0 0,0 1-2 0 0,0-1 0 0 0,0 1 0 0 0,0-1 1 0 0,0 1-1 0 0,0-1 1 0 0,0 1-1 0 0,0-1 0 0 0,0 0 1 0 0,0 1-1 0 0,0-1 0 0 0,0 1 1 0 0,0-1-1 0 0,0 1 1 0 0,0-1-1 0 0,1 1 0 0 0,-1 0 1 0 0,0-1-1 0 0,0 1 0 0 0,1-1 1 0 0,-1 1-1 0 0,0-1 0 0 0,0 1 1 0 0,1 0-1 0 0,-1-1 1 0 0,1 1-1 0 0,-1 0 0 0 0,0-1 1 0 0,1 1-1 0 0,-1 0 0 0 0,1-1 0 0 0,6-6 12 0 0,-6-8 19 0 0,-1 13-27 0 0,0-1 0 0 0,0 1 0 0 0,0 0-1 0 0,0-1 1 0 0,0 1 0 0 0,1 0 0 0 0,-1 0 0 0 0,1 0 0 0 0,-1-1 0 0 0,1 1 0 0 0,0-1-4 0 0,12-12 51 0 0,1-1-36 0 0,-5-7-15 0 0,0 1 0 0 0,5 1 0 0 0,-9 13 0 0 0,0 0 0 0 0,0 1 0 0 0,1-1 0 0 0,0 1 0 0 0,0 0 0 0 0,-3 5 0 0 0,0-1 0 0 0,0 0 0 0 0,0-1 0 0 0,-1 1 0 0 0,0 0 0 0 0,1-1 0 0 0,-1 1 0 0 0,-1-1 0 0 0,1 0 0 0 0,0 0 0 0 0,-1 1 0 0 0,0-1 0 0 0,1-2 0 0 0,3-9 0 0 0,-4 10 0 0 0,2 0 0 0 0,-1 0 0 0 0,0 1 0 0 0,1-1 0 0 0,0 1 0 0 0,0 0 0 0 0,0 0 0 0 0,1 0 0 0 0,0-1 0 0 0,-1 2 0 0 0,0 0 0 0 0,-1 0 0 0 0,0 0 0 0 0,0-1 0 0 0,0 1 0 0 0,0-2 0 0 0,0 2 0 0 0,0-1 0 0 0,0 1 0 0 0,0 0 0 0 0,0 0 0 0 0,1 0 0 0 0,0-1 0 0 0,1-2 0 0 0,1 1 0 0 0,-1-1 0 0 0,-1 0 0 0 0,1 0 0 0 0,-1 0 0 0 0,0-1 0 0 0,0 1 0 0 0,0-9 0 0 0,-4 14 0 0 0,1 0 0 0 0,0 0 0 0 0,0 0 0 0 0,0 0 0 0 0,0 0 0 0 0,1 1 0 0 0,-1-1 0 0 0,0 0 0 0 0,0 0 0 0 0,0 0 0 0 0,1 0 0 0 0,-1 1 0 0 0,0-1 0 0 0,1-1 0 0 0,0 2 1 0 0,-1 0 0 0 0,1-1 0 0 0,0 1-1 0 0,-1 0 1 0 0,1 0 0 0 0,0-1-1 0 0,-1 1 1 0 0,1 0 0 0 0,0 0-1 0 0,-1 0 1 0 0,1 0 0 0 0,0 0 0 0 0,-1 0-1 0 0,1 0 1 0 0,0 0-1 0 0,1 0 27 0 0,-2 0-105 0 0,0 0-59 0 0,0 0-14 0 0,0 0 35 0 0,0 0-36 0 0,0 0-97 0 0,0 0-258 0 0,0 0-465 0 0,0 0-40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32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1 6000 0 0,'0'0'174'0'0,"0"0"-41"0"0,0 0 0 0 0,0 0 54 0 0,0 0 167 0 0,0 0 306 0 0,0 0 20 0 0,0 0-23 0 0,0 2-121 0 0,0-1-496 0 0,1 0 43 0 0,-1 2 39 0 0,1 0 34 0 0,-1 8 322 0 0,0-10-416 0 0,0-1 0 0 0,0 1-1 0 0,0 0 1 0 0,0 0 0 0 0,-1 0 0 0 0,1 0 0 0 0,0 0-1 0 0,0 0 1 0 0,-1-1 0 0 0,1 1 0 0 0,0 0 0 0 0,-1 0 0 0 0,1 0-1 0 0,-1 0-61 0 0,-10 12 284 0 0,9-8-211 0 0,2-4-55 0 0,-1-1 0 0 0,1 1 0 0 0,0 0 0 0 0,-1-1 0 0 0,1 1 0 0 0,0-1 0 0 0,-1 1-1 0 0,1-1 1 0 0,0 1 0 0 0,-1 0 0 0 0,1-1 0 0 0,-1 0 0 0 0,1 1 0 0 0,-1-1 0 0 0,0 1-1 0 0,1-1 1 0 0,-1 1 0 0 0,1-1 0 0 0,-1 0 0 0 0,0 0 0 0 0,1 1 0 0 0,-1-1-18 0 0,-4 2 65 0 0,2 0-29 0 0,0 1 0 0 0,0-1 0 0 0,1 0-1 0 0,-1 1 1 0 0,0-1 0 0 0,1 1 0 0 0,0 0-1 0 0,0 0 1 0 0,0 0 0 0 0,0 0 0 0 0,0 0 0 0 0,1 0-1 0 0,-1 0 1 0 0,1 1 0 0 0,-1 2-36 0 0,-11 20 165 0 0,-4 5 32 0 0,3 0-67 0 0,-2 4-21 0 0,-3 14 43 0 0,7-16-76 0 0,4-10-40 0 0,2 3 34 0 0,2-9 49 0 0,-1 1 0 0 0,-4 8-119 0 0,6-17 49 0 0,0-1 0 0 0,0 1 0 0 0,-1 8-49 0 0,1 19 137 0 0,2-18-49 0 0,0-1 0 0 0,-4 15-88 0 0,1-14 86 0 0,2 1 0 0 0,-1 16-86 0 0,3-16 86 0 0,-2-1 0 0 0,-3 16-86 0 0,1-16 90 0 0,2 0 0 0 0,0 17-90 0 0,1 5 101 0 0,0-17-28 0 0,1 1-1 0 0,1-1 0 0 0,2 9-72 0 0,5 13 74 0 0,-13-8-2 0 0,10-5-23 0 0,-3-23-42 0 0,-1 0 1 0 0,0 1 0 0 0,0 6-8 0 0,0-10 0 0 0,-1 0 0 0 0,0-1 0 0 0,1 1 0 0 0,0-1 0 0 0,1 1 0 0 0,-1-1 0 0 0,1 1 0 0 0,0-1 0 0 0,0 0 0 0 0,2 3 0 0 0,-1-1 0 0 0,0 0 0 0 0,-1-1 0 0 0,0 1 0 0 0,-1 0 0 0 0,1 3 0 0 0,-1-5 0 0 0,0 0 0 0 0,0 0 0 0 0,1 0 0 0 0,1 5 0 0 0,10 4 2 0 0,-5-4 6 0 0,3 16 35 0 0,-9-23-41 0 0,1 0-1 0 0,0 0 1 0 0,0-1 0 0 0,0 1 0 0 0,0-1 0 0 0,3 2-2 0 0,-2-2 6 0 0,-1 0-1 0 0,0 1 1 0 0,1-1 0 0 0,-1 1 0 0 0,0 0 0 0 0,-1-1 0 0 0,1 1 0 0 0,0 1 0 0 0,1 2-6 0 0,-3-4 1 0 0,0 1 0 0 0,1-1 0 0 0,-1 0 0 0 0,1 0 0 0 0,-1 1 0 0 0,1-1 1 0 0,0 0-1 0 0,0 0 0 0 0,0-1 0 0 0,0 2-1 0 0,1-2 5 0 0,-1 1 0 0 0,-1 0 1 0 0,1 0-1 0 0,0 0 0 0 0,0 0 1 0 0,-1 0-1 0 0,1 0 0 0 0,-1 1 1 0 0,0-1-1 0 0,1 1-5 0 0,1 3-35 0 0,2 0 32 0 0,-2-4 21 0 0,0 1-1 0 0,0-1 1 0 0,0 1 0 0 0,0-1-1 0 0,1 0 1 0 0,1 1-18 0 0,3 1-32 0 0,0 1-66 0 0,-1 0-88 0 0,1 2-109 0 0,5 6-55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33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80 7136 0 0,'0'0'165'0'0,"0"0"22"0"0,0 0 6 0 0,-3 0-28 0 0,3 0-162 0 0,-1 0-1 0 0,0 0 0 0 0,1 0 0 0 0,-1 0 1 0 0,0 0-1 0 0,1 0 0 0 0,-1-1 0 0 0,0 1 0 0 0,1 0 1 0 0,-1 0-1 0 0,0 0 0 0 0,1-1 0 0 0,-1 1 1 0 0,1 0-1 0 0,-1-1-2 0 0,-2-6 12 0 0,3 1 32 0 0,0 0 47 0 0,0-1 102 0 0,0 4 164 0 0,-2 3 10 0 0,1 0-351 0 0,1 0 1 0 0,-1 0-1 0 0,1 0 1 0 0,-1 0-1 0 0,1 0 1 0 0,-1 0 0 0 0,1 0-1 0 0,-1 0 1 0 0,1 0-1 0 0,-1 0 1 0 0,1 0-1 0 0,-1 0 1 0 0,1-1-1 0 0,-1 1 1 0 0,1 0-1 0 0,0 0 1 0 0,-1-1-1 0 0,1 1 1 0 0,-1 0 0 0 0,1-1-1 0 0,0 1 1 0 0,-1 0-1 0 0,1-1 1 0 0,0 1-1 0 0,-1 0 1 0 0,1-1-1 0 0,0 1 1 0 0,0-1-1 0 0,-1 1 1 0 0,1-1-1 0 0,0 1 1 0 0,0-1 0 0 0,0 1-1 0 0,0-1 1 0 0,0 1-1 0 0,-1-1 1 0 0,1 1-1 0 0,0-1 1 0 0,0 1-1 0 0,0-1 1 0 0,0 1-1 0 0,1-1-16 0 0,-1 1 6 0 0,0 0 0 0 0,0 0-1 0 0,0 0 1 0 0,0 0 0 0 0,0 0-1 0 0,0 0 1 0 0,0-1-1 0 0,0 1 1 0 0,0 0 0 0 0,0 0-1 0 0,0 0 1 0 0,0 0 0 0 0,0 0-1 0 0,0 0 1 0 0,0 0 0 0 0,0 0-1 0 0,0 0 1 0 0,0 0-1 0 0,0-1 1 0 0,0 1 0 0 0,0 0-1 0 0,0 0 1 0 0,-1 0 0 0 0,1 0-1 0 0,0 0 1 0 0,0 0 0 0 0,0 0-1 0 0,0 0 1 0 0,0 0-1 0 0,0 0 1 0 0,0 0 0 0 0,0 0-1 0 0,0 0 1 0 0,0 0 0 0 0,0-1-1 0 0,0 1 1 0 0,0 0 0 0 0,0 0-1 0 0,-1 0 1 0 0,1 0 0 0 0,0 0-1 0 0,0 0 1 0 0,0 0-1 0 0,0 0 1 0 0,0 0 0 0 0,0 0-1 0 0,0 0 1 0 0,0 0 0 0 0,0 0-1 0 0,0 0 1 0 0,-1 0 0 0 0,1 0-1 0 0,0 0 1 0 0,0 0-1 0 0,0 0 1 0 0,0 0 0 0 0,0 0-6 0 0,-1 0 20 0 0,1 0 1 0 0,-1 0 0 0 0,0 0 0 0 0,1 0-1 0 0,-1 0 1 0 0,0 0 0 0 0,1 0 0 0 0,-1-1-1 0 0,0 1 1 0 0,1 0 0 0 0,-1-1 0 0 0,1 1-1 0 0,-1 0 1 0 0,1-1 0 0 0,-1 1 0 0 0,1-1-1 0 0,-1 1 1 0 0,1-1 0 0 0,-1 1 0 0 0,1-1-1 0 0,0 1 1 0 0,-1-1 0 0 0,1 1-21 0 0,-5-6 212 0 0,-3 4-43 0 0,8 2-165 0 0,-1 0-1 0 0,1 0 1 0 0,0 0-1 0 0,0 0 1 0 0,0 0-1 0 0,0 0 1 0 0,0 0-1 0 0,0 0 0 0 0,0 0 1 0 0,0 0-1 0 0,0 0 1 0 0,0 0-1 0 0,-1 0 1 0 0,1 0-1 0 0,0 0 1 0 0,0 0-1 0 0,0 0 1 0 0,0 0-1 0 0,0 0 1 0 0,0 0-1 0 0,0 0 0 0 0,0 0 1 0 0,0 0-1 0 0,0 0 1 0 0,0 0-1 0 0,-1 0 1 0 0,1-1-1 0 0,0 1 1 0 0,0 0-1 0 0,0 0 1 0 0,0 0-1 0 0,0 0 1 0 0,0 0-1 0 0,0 0 0 0 0,0 0 1 0 0,0 0-1 0 0,0 0 1 0 0,0 0-1 0 0,0 0 1 0 0,0 0-1 0 0,0-1 1 0 0,0 1-1 0 0,0 0 1 0 0,0 0-1 0 0,0 0 1 0 0,0 0-1 0 0,0 0 1 0 0,0 0-1 0 0,0 0 0 0 0,0 0 1 0 0,0 0-1 0 0,0 0 1 0 0,0-1-1 0 0,0 1 1 0 0,0 0-1 0 0,0 0 1 0 0,0 0-4 0 0,-1-7 67 0 0,-5 2 142 0 0,-4 4 32 0 0,1 1-117 0 0,3 0-77 0 0,5 0-31 0 0,-1 0 1 0 0,0 0-1 0 0,0 1 1 0 0,0-1 0 0 0,1 0-1 0 0,-1 1 1 0 0,0 0-1 0 0,1-1 1 0 0,-1 1-1 0 0,0 0 1 0 0,1 0 0 0 0,-1 0-1 0 0,1 0-16 0 0,-1 0 12 0 0,1 0-1 0 0,-1 0 1 0 0,1 0-1 0 0,-1-1 1 0 0,0 1-1 0 0,1 0 1 0 0,-1-1-1 0 0,0 1 1 0 0,0-1-1 0 0,1 0 1 0 0,-1 0-1 0 0,0 1 1 0 0,0-1-12 0 0,0 0 7 0 0,1 0 0 0 0,-1 0 0 0 0,0 0 0 0 0,1 1 1 0 0,-1-1-1 0 0,1 1 0 0 0,-1-1 0 0 0,0 1 0 0 0,1-1 0 0 0,-1 1 0 0 0,1 0 1 0 0,0 0-1 0 0,-1 0 0 0 0,1 0-7 0 0,-7 4 31 0 0,-3 0 12 0 0,9-4-35 0 0,0 0 0 0 0,-1 0 1 0 0,1 0-1 0 0,0 0 0 0 0,0 1 0 0 0,0-1 0 0 0,0 1 1 0 0,0-1-1 0 0,0 1-8 0 0,-10 9 36 0 0,-11 12 66 0 0,13-9-69 0 0,1 5-11 0 0,-6 9 65 0 0,-8 19 60 0 0,19-32-100 0 0,4-2-32 0 0,-1 4-13 0 0,-10 4-2 0 0,6 5 0 0 0,-1-10 0 0 0,5-13 1 0 0,0 0 1 0 0,-1 1 0 0 0,1-1-1 0 0,1 0 1 0 0,-1 1 0 0 0,0-1-1 0 0,1 1 1 0 0,0 1-2 0 0,0 29 83 0 0,0 13-19 0 0,0-44-65 0 0,0 1 1 0 0,1-1 0 0 0,-1 0-1 0 0,1 1 1 0 0,0-1 0 0 0,0 0-1 0 0,0 0 1 0 0,0 0 0 0 0,2 2 0 0 0,1 6-12 0 0,-2-4-5 0 0,-1-4-1 0 0,12 21-20 0 0,-11-15 38 0 0,-2-9 0 0 0,0 0 0 0 0,0 1 0 0 0,0-1 0 0 0,0 0 0 0 0,1 1 0 0 0,-1-1 0 0 0,0 0 0 0 0,0 0 0 0 0,0 0 0 0 0,0 1 0 0 0,0-1 0 0 0,0 0 0 0 0,0 0 0 0 0,1 1 0 0 0,-1-1 0 0 0,0 0 0 0 0,0 0 0 0 0,0 0 0 0 0,0 1 0 0 0,1-1 0 0 0,-1 0 0 0 0,0 0 0 0 0,0 0 0 0 0,1 0 0 0 0,-1 0 0 0 0,0 1 0 0 0,25 12 0 0 0,-22-12 0 0 0,-1 0-4 0 0,0-1 0 0 0,1 1 1 0 0,-1-1-1 0 0,0 1 1 0 0,1-1-1 0 0,-1 0 1 0 0,0 0-1 0 0,1 0 1 0 0,1 0 3 0 0,0 0-7 0 0,1-3 75 0 0,14-9 92 0 0,-15 10-119 0 0,0 0-1 0 0,0 0 1 0 0,-1-1-1 0 0,1 0 1 0 0,3-2-41 0 0,22-22 149 0 0,6-6-20 0 0,-27 25-103 0 0,-1-1 1 0 0,0 0-1 0 0,1-2-26 0 0,-1-1 9 0 0,-3 6 5 0 0,0 0-1 0 0,0 0 1 0 0,1 1 0 0 0,3-5-14 0 0,-5 7 9 0 0,-1 0 0 0 0,1-1 0 0 0,-1 1 0 0 0,0-1 0 0 0,0 1 1 0 0,0-1-1 0 0,-1 0 0 0 0,1 0 0 0 0,-1 0 0 0 0,0 0 0 0 0,1-2-9 0 0,9-27 87 0 0,-6 25-73 0 0,-4 7-9 0 0,0-1 0 0 0,0 1 0 0 0,0-1-1 0 0,-1 1 1 0 0,1-1 0 0 0,0 1 0 0 0,-1-1 0 0 0,1 1 0 0 0,-1-1 0 0 0,1 0 0 0 0,-1 1-1 0 0,0-1 1 0 0,0 0 0 0 0,0 1-5 0 0,0-2 5 0 0,0 0 0 0 0,1 1 0 0 0,-1-1 0 0 0,0 1 0 0 0,1-1 0 0 0,-1 1 0 0 0,1-1 0 0 0,0 1 0 0 0,0 0 0 0 0,0-1 0 0 0,1-1-5 0 0,-1 2 3 0 0,1-1 1 0 0,-1 1-1 0 0,0 0 1 0 0,-1-1-1 0 0,1 1 1 0 0,0-1-1 0 0,-1 1 1 0 0,1-1 0 0 0,-1 1-1 0 0,0-1 1 0 0,0-2-4 0 0,0-58 0 0 0,1 58 0 0 0,-2 3 0 0 0,-12-22 0 0 0,10 8 0 0 0,3 3-14 0 0,0 10-28 0 0,0 3 59 0 0,0 0-68 0 0,0 0-27 0 0,0 0 0 0 0,3 3 22 0 0,7 10 46 0 0,-4 0 10 0 0,4-8 0 0 0,-5 9 0 0 0,9 1 0 0 0,-13-13 0 0 0,0-1 0 0 0,1 1 0 0 0,-1-1 1 0 0,0 1-1 0 0,0-1 0 0 0,0 1 0 0 0,0 0 1 0 0,0-1-1 0 0,0 1 0 0 0,0 0 1 0 0,0 0-1 0 0,-1 0 0 0 0,1 0 0 0 0,-1 0 0 0 0,1 20 74 0 0,-1-21-63 0 0,1 1 0 0 0,-1 0 1 0 0,0-1-1 0 0,0 1 0 0 0,1 0 0 0 0,-1-1 0 0 0,1 1 1 0 0,-1-1-1 0 0,1 1 0 0 0,0-1 0 0 0,0 1 1 0 0,0-1-1 0 0,0 1 0 0 0,0-1-11 0 0,4 7 54 0 0,2 7 51 0 0,0-1-52 0 0,-6-11-46 0 0,0-1-2 0 0,0-1 0 0 0,-1 1 0 0 0,1 0-1 0 0,-1 0 1 0 0,0 0 0 0 0,0 0 0 0 0,1 0 0 0 0,-1 0 0 0 0,-1 0 0 0 0,1 0-1 0 0,0 1-4 0 0,0-2 7 0 0,-1 1 0 0 0,1 0-1 0 0,0 0 1 0 0,0 0 0 0 0,1 0-1 0 0,-1 0 1 0 0,0 0 0 0 0,1 0-1 0 0,-1-1 1 0 0,1 1 0 0 0,0 1-7 0 0,3 5 56 0 0,-3-6-39 0 0,0-1 0 0 0,0 0-1 0 0,0 1 1 0 0,0-1 0 0 0,0 1-1 0 0,-1-1 1 0 0,1 1 0 0 0,-1 0 0 0 0,1-1-1 0 0,-1 1 1 0 0,0-1 0 0 0,1 1-1 0 0,-1 0 1 0 0,0 0-17 0 0,-1 9 113 0 0,1-7-79 0 0,-1-1 1 0 0,1 0 0 0 0,0 0-1 0 0,0 1 1 0 0,1-1-1 0 0,-1 0 1 0 0,1 0 0 0 0,-1 0-1 0 0,1 0 1 0 0,0 1-35 0 0,4 4 83 0 0,-4-7-64 0 0,0 1 1 0 0,0-1-1 0 0,0 1 0 0 0,0-1 0 0 0,-1 1 0 0 0,1-1 0 0 0,0 1 0 0 0,-1-1 0 0 0,0 1 0 0 0,1 0 0 0 0,-1-1 0 0 0,0 1 0 0 0,0 0 1 0 0,0 0-20 0 0,0 1 20 0 0,0 2 45 0 0,0 10 257 0 0,0-10-241 0 0,0-2 71 0 0,0-3-6 0 0,0 0-22 0 0,0 0-10 0 0,0 3-3 0 0,0 7-3 0 0,0-7-17 0 0,0-3-10 0 0,0 0-1 0 0,0 0-1 0 0,0 0-36 0 0,0 0-134 0 0,0 0-70 0 0,0 0 63 0 0,0 0-66 0 0,0 0-83 0 0,0 0 75 0 0,0 0-39 0 0,0 0-41 0 0,0 0-40 0 0,0 0-395 0 0,0 0 93 0 0,0 0-53 0 0,0 0-762 0 0,0 0-603 0 0,0 0-1144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34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16 143 5264 0 0,'0'0'116'0'0,"0"0"17"0"0,0 0 12 0 0,0 2-14 0 0,0 5-90 0 0,0-3 19 0 0,0-2 62 0 0,0-2 139 0 0,0 3 235 0 0,3 9-18 0 0,8 2 73 0 0,-10-12-299 0 0,0 0-59 0 0,0-1-49 0 0,-1 1-41 0 0,1 0-24 0 0,-1 0-34 0 0,-1 3 16 0 0,0-3-10 0 0,1-1 47 0 0,0 3 41 0 0,1 1 46 0 0,4 5 525 0 0,-3-6-462 0 0,0-2-158 0 0,-1-1-33 0 0,0 0-39 0 0,0 1-45 0 0,1-1 211 0 0,-1 1-41 0 0,0 2 38 0 0,-1 0-92 0 0,-1 1-46 0 0,1-4-6 0 0,0 0 34 0 0,0 15 277 0 0,0 0-56 0 0,0 28 449 0 0,3-38-549 0 0,7 4-21 0 0,-7-7-3 0 0,-3-3-10 0 0,0 5-46 0 0,0-1-43 0 0,0 16 64 0 0,0-18-43 0 0,0-2-20 0 0,0 0-44 0 0,0 0-75 0 0,0 0-36 0 0,0 0-139 0 0,0 0-28 0 0</inkml:trace>
  <inkml:trace contextRef="#ctx0" brushRef="#br0" timeOffset="262.96">16 16 7256 0 0,'0'0'165'0'0,"0"0"22"0"0,-2-2 7 0 0,-9-9 10 0 0,9 9-2 0 0,2 2-2 0 0,0 0 0 0 0,0 0-23 0 0,0 0-90 0 0,0 0-83 0 0,0 0-57 0 0,0 0-55 0 0,0 0-77 0 0,0 0-91 0 0,0 0-82 0 0,0 0-299 0 0,0 0-97 0 0,0 0-327 0 0,0 0-619 0 0</inkml:trace>
  <inkml:trace contextRef="#ctx0" brushRef="#br0" timeOffset="1011.97">206 127 5904 0 0,'0'0'132'0'0,"0"0"17"0"0,0 0 11 0 0,2 0-21 0 0,4 0-111 0 0,2 0 38 0 0,-1 0 52 0 0,-1 0 64 0 0,-4 0 213 0 0,-2 0 12 0 0,0-3-22 0 0,2-3-194 0 0,4 0-2 0 0,-2 2-45 0 0,-2 1-7 0 0,0-1 17 0 0,-2-2 46 0 0,3 6-3 0 0,1 0-131 0 0,14 0 340 0 0,-14-1-359 0 0,-1 0-39 0 0,10-10 146 0 0,-10 9-28 0 0,1 0-56 0 0,5 3-18 0 0,-7 0-10 0 0,11-1 91 0 0,-10 0-45 0 0,-3 0-21 0 0,3 0-3 0 0,7 0 0 0 0,-10 0-63 0 0,0-1 0 0 0,0 1-1 0 0,0 0 1 0 0,1 0 0 0 0,-1 0 0 0 0,0 0 0 0 0,0 0 0 0 0,0 0 0 0 0,0 0 0 0 0,0 0 0 0 0,0 0 0 0 0,0 0 0 0 0,0 0 0 0 0,0 0 0 0 0,0 0 0 0 0,1 0 0 0 0,-1 0 0 0 0,0 0-1 0 0,0 0 1 0 0,0 0 0 0 0,0 1 0 0 0,0-1 0 0 0,0 0 0 0 0,0 0 0 0 0,0 0 0 0 0,0 0 0 0 0,0 0 0 0 0,0 0 0 0 0,0 0 0 0 0,1 0 0 0 0,-1 0 0 0 0,0 0 0 0 0,0 0-1 0 0,0 0 1 0 0,0 0 0 0 0,0 0 0 0 0,0 0 0 0 0,0 1 0 0 0,0-1 0 0 0,0 0 0 0 0,0 0 0 0 0,0 0 0 0 0,0 0 0 0 0,0 0 0 0 0,0 0 0 0 0,0 0 0 0 0,0 0 0 0 0,0 0 0 0 0,0 0-1 0 0,0 1 1 0 0,0-1 0 0 0,0 0 0 0 0,0 0 0 0 0,0 0 0 0 0,0 0 0 0 0,0 0 0 0 0,0 0-1 0 0,0 1 1 0 0,0 0-1 0 0,0-1 1 0 0,0 1 0 0 0,0 0 0 0 0,0-1-1 0 0,0 1 1 0 0,0 0 0 0 0,0-1-1 0 0,1 1 1 0 0,-1 0 0 0 0,0-1 0 0 0,0 1-1 0 0,1 0 1 0 0,-1-1 0 0 0,0 1-1 0 0,11 4 0 0 0,-9-3 2 0 0,-1 4 28 0 0,-1 15 11 0 0,0 24 120 0 0,-3-40-118 0 0,-8 8-22 0 0,9 3 33 0 0,2-1-5 0 0,1-8-34 0 0,-1-5-17 0 0,-6 6 20 0 0,-2 7 30 0 0,7-13-41 0 0,0 1 1 0 0,1-1-1 0 0,-1 0 1 0 0,1 1-1 0 0,0-1 1 0 0,-1 0-1 0 0,1 1 1 0 0,0-1-1 0 0,1 2-7 0 0,-1 0 7 0 0,-3 1 36 0 0,-7 8-32 0 0,-6 19-11 0 0,15-30 0 0 0,1 0 0 0 0,-1 1 1 0 0,1-1-1 0 0,-1 0 0 0 0,1 1 1 0 0,0-1-1 0 0,0 0 0 0 0,0 1 1 0 0,0 1-1 0 0,0 0 7 0 0,0-4-6 0 0,1 0 0 0 0,-1 0 0 0 0,0 0-1 0 0,0 0 1 0 0,0 0 0 0 0,0 0 0 0 0,0 1-1 0 0,0-1 1 0 0,0 0 0 0 0,0 0 0 0 0,0 0-1 0 0,0 0 1 0 0,0 0 0 0 0,0 0 0 0 0,0 0-1 0 0,0 0 1 0 0,0 0 0 0 0,0 0 0 0 0,0 1-1 0 0,0-1 1 0 0,-1 0 0 0 0,1 0 0 0 0,0 0-1 0 0,0 0 1 0 0,0 0 0 0 0,0 0 0 0 0,0 0-1 0 0,0 0 1 0 0,0 0 0 0 0,0 0 0 0 0,0 0-1 0 0,0 0 1 0 0,0 0 0 0 0,0 0 0 0 0,0 1-1 0 0,0-1 1 0 0,0 0 0 0 0,-1 0-1 0 0,1 0 1 0 0,0 0 0 0 0,0 0 0 0 0,0 0-1 0 0,0 0 1 0 0,0 0 0 0 0,0 0 0 0 0,0 0-1 0 0,0 0 1 0 0,0 0 0 0 0,0 0 0 0 0,-1 0-1 0 0,1 0 1 0 0,0 0 0 0 0,0 0 0 0 0,0 0-1 0 0,0 0 1 0 0,0 0 0 0 0,0 0-1 0 0,-1-1 0 0 0,1 1 1 0 0,0 0-1 0 0,-1 0 1 0 0,1 0-1 0 0,-1 0 0 0 0,1 0 1 0 0,0 0-1 0 0,-1 0 0 0 0,1 0 1 0 0,-1 0-1 0 0,1 0 1 0 0,-1 1-1 0 0,1-1 0 0 0,0 0 1 0 0,-1 0-1 0 0,1 0 1 0 0,0 0-1 0 0,-1 1 0 0 0,1-1 1 0 0,-1 0-1 0 0,1 0 0 0 0,0 1 1 0 0,0-1-1 0 0,-1 0 1 0 0,1 1-1 0 0,0-1 0 0 0,-1 0 1 0 0,1 1-1 0 0,0-1 1 0 0,0 0-1 0 0,0 1 0 0 0,-1-1 1 0 0,1 0-1 0 0,0 1 1 0 0,0-1-1 0 0,0 1 0 0 0,0-1 1 0 0,0 0-1 0 0,0 1 0 0 0,0-1 1 0 0,0 1-1 0 0,0-1 1 0 0,0 0-1 0 0,0 1 0 0 0,0-1 1 0 0,0 1-1 0 0,0-1 1 0 0,0 1-1 0 0,0-1 0 0 0,0 1 3 0 0,1 0 0 0 0,-1 0 0 0 0,0 0 0 0 0,0-1 0 0 0,0 1 0 0 0,0 0 0 0 0,-1 0 1 0 0,1 0-1 0 0,0 0 0 0 0,0-1 0 0 0,0 1 0 0 0,-1 0 0 0 0,1 0 0 0 0,0 0 0 0 0,-1-1 0 0 0,1 1 0 0 0,-1 0 0 0 0,1-1 0 0 0,-1 1-3 0 0,-9 5 30 0 0,9-6-25 0 0,1 1 0 0 0,-1 0 1 0 0,1-1-1 0 0,0 1 1 0 0,0-1-1 0 0,-1 1 1 0 0,1 0-1 0 0,0-1 0 0 0,0 1 1 0 0,0 0-1 0 0,0-1 1 0 0,0 1-1 0 0,0 0 1 0 0,0 0-1 0 0,0-1-5 0 0,0 3 97 0 0,0-3-21 0 0,0 0-10 0 0,0 0 3 0 0,0 0 22 0 0,0 0 5 0 0,0 0 0 0 0,0 0 0 0 0,0 0 1 0 0,0 0 6 0 0,0 0 1 0 0,0 0 0 0 0,0 0 0 0 0,0 0 0 0 0,0 0 0 0 0,0 0-3 0 0,3 0-12 0 0,-1 0-80 0 0,0 0 17 0 0,1 0 1 0 0,-1 0-1 0 0,1 0 1 0 0,0 0-1 0 0,-1 0 1 0 0,1-1-1 0 0,-1 1 0 0 0,1-1 1 0 0,0 0-27 0 0,11-9 108 0 0,-12 7 11 0 0,1 3 1 0 0,7 0-25 0 0,0 0-74 0 0,30 0-88 0 0,-8 0 95 0 0,-16-3-17 0 0,14-10 79 0 0,-21 12-15 0 0,-1 2-76 0 0,-7-1 5 0 0,0 0 0 0 0,0 1 0 0 0,-1-1 1 0 0,1-1-1 0 0,0 1 0 0 0,0 0 1 0 0,0 0-1 0 0,0 0 0 0 0,-1 0 0 0 0,1-1 1 0 0,0 1-1 0 0,0 0 0 0 0,0-1 1 0 0,0 1-5 0 0,4-11 60 0 0,-4 11-59 0 0,0-1 1 0 0,-1 1-1 0 0,1 0 1 0 0,-1 0 0 0 0,1-1-1 0 0,0 1 1 0 0,-1 0-1 0 0,1 0 1 0 0,0 0 0 0 0,-1 0-1 0 0,1-1 1 0 0,0 1-1 0 0,-1 0 1 0 0,1 0 0 0 0,0 1-2 0 0,1-1-13 0 0,-2 0-82 0 0,1 0-82 0 0,-1 0 44 0 0,0 0-35 0 0,0 0-37 0 0,0 0-36 0 0,0 0-335 0 0,0 0 74 0 0,0 0-49 0 0,0 0-654 0 0,0 0-517 0 0,0 0-982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4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5208 0 0,'13'0'116'0'0,"-10"0"17"0"0,-3 0 11 0 0,2 0-19 0 0,9 0-55 0 0,-9 0 1 0 0,-2 0 82 0 0,0 0 132 0 0,0 0 10 0 0,-2 0 14 0 0,2 0-300 0 0,-1 0-1 0 0,1 0 1 0 0,0 0 0 0 0,0 0-1 0 0,0 0 1 0 0,-1 0-1 0 0,1 0 1 0 0,0 0 0 0 0,0 0-1 0 0,0 0 1 0 0,-1 0-1 0 0,1 0 1 0 0,0 0 0 0 0,0 0-1 0 0,0 0 1 0 0,-1 0-1 0 0,1 0 1 0 0,0 0 0 0 0,0 0-1 0 0,0 0 1 0 0,-1 0-1 0 0,1 0 1 0 0,0 0 0 0 0,0 0-1 0 0,0 0 1 0 0,0 0-1 0 0,-1 1 1 0 0,1-1 0 0 0,0 0-1 0 0,0 0 1 0 0,0 0 0 0 0,0 0-1 0 0,0 0 1 0 0,-1 1-1 0 0,1-1 1 0 0,0 0 0 0 0,0 0-1 0 0,0 0 1 0 0,0 0-1 0 0,0 1 1 0 0,0-1 0 0 0,0 0-1 0 0,0 0 1 0 0,0 0-1 0 0,0 1 1 0 0,0-1 0 0 0,0 0-1 0 0,0 0-8 0 0,7 9 335 0 0,-6-7-144 0 0,0 0-43 0 0,0 1 40 0 0,0 1-95 0 0,-2 1-51 0 0,0-3-6 0 0,1-1 34 0 0,0 6 82 0 0,0-5-107 0 0,0 0 0 0 0,0 0 1 0 0,0 1-1 0 0,0-1 0 0 0,0 0 1 0 0,0 0-1 0 0,1 0 1 0 0,-1 0-1 0 0,1 0 0 0 0,0 1-45 0 0,1 2 83 0 0,5 9 129 0 0,0-4 40 0 0,-1-5-113 0 0,-5-5-131 0 0,-1 0 0 0 0,1 0-1 0 0,-1 1 1 0 0,1-1 0 0 0,-1 0 0 0 0,0 1 0 0 0,1-1 0 0 0,-1 0-1 0 0,0 1 1 0 0,1-1 0 0 0,-1 0 0 0 0,0 1 0 0 0,1-1-1 0 0,-1 1 1 0 0,0-1 0 0 0,0 0 0 0 0,1 1 0 0 0,-1-1 0 0 0,0 1-1 0 0,0-1 1 0 0,0 1 0 0 0,0-1 0 0 0,0 1 0 0 0,0-1 0 0 0,0 1-1 0 0,0-1 1 0 0,0 1 0 0 0,0-1 0 0 0,0 1 0 0 0,0-1 0 0 0,0 1-1 0 0,0 0-7 0 0,0 14 172 0 0,0 10 55 0 0,3-5-80 0 0,3-7-28 0 0,-5-12-100 0 0,0 1 0 0 0,-1-1 0 0 0,1 1-1 0 0,0-1 1 0 0,-1 1 0 0 0,1-1 0 0 0,-1 1 0 0 0,1 0 0 0 0,-1-1 0 0 0,0 1 0 0 0,1 0 0 0 0,-1-1 0 0 0,0 1 0 0 0,0 0-19 0 0,-1 8 74 0 0,1 10 69 0 0,3-3 16 0 0,2-6-84 0 0,2 7 54 0 0,-6 1 35 0 0,-1-15-135 0 0,2 40 204 0 0,-1-40-215 0 0,0 0 0 0 0,-1 0 0 0 0,1 1 0 0 0,1-1 0 0 0,-1-1 0 0 0,1 1 0 0 0,-1 0 0 0 0,1 0 0 0 0,1 1-18 0 0,9 16 104 0 0,-11-19-94 0 0,0 1 1 0 0,0 0 0 0 0,0 1-1 0 0,-1-1 1 0 0,1 0 0 0 0,-1 0 0 0 0,1 0-1 0 0,-1 0 1 0 0,0 0 0 0 0,-1 0 0 0 0,1 2-11 0 0,-1 20 130 0 0,2-7-48 0 0,-1-12-40 0 0,1 0-1 0 0,-1 0 0 0 0,2 0 1 0 0,-1 0-1 0 0,1 0 0 0 0,0 1-41 0 0,5 6 54 0 0,4 7 75 0 0,-10-17-97 0 0,0 0 0 0 0,0 0-1 0 0,0 0 1 0 0,-1 0 0 0 0,0 0 0 0 0,1 0 0 0 0,-1 0 0 0 0,0 3-32 0 0,0-4 15 0 0,0-1 1 0 0,0 1 0 0 0,0 0-1 0 0,1 0 1 0 0,-1-1 0 0 0,1 1 0 0 0,-1 0-1 0 0,1 0 1 0 0,0-1 0 0 0,0 1-1 0 0,-1-1 1 0 0,1 1 0 0 0,0-1-16 0 0,6 12 124 0 0,-6-2-12 0 0,-1-4-39 0 0,0-5-50 0 0,0 1 1 0 0,0-1-1 0 0,0 0 1 0 0,0 0-1 0 0,0 0 1 0 0,0 0-1 0 0,1 0 1 0 0,-1 1-1 0 0,1-1 1 0 0,0 1-24 0 0,1 0 57 0 0,1 2-47 0 0,1 2-23 0 0,-2-2 82 0 0,0 0 92 0 0,-2-2-33 0 0,0 0 40 0 0,-2-3-79 0 0,-9 0 7 0 0,8 0 7 0 0,3 0 1 0 0,0 0-7 0 0,0-9-36 0 0,0-16 64 0 0,3 12-104 0 0,1 7-21 0 0,4-6 0 0 0,-8 11 0 0 0,0 1 0 0 0,0 0 0 0 0,0-1 0 0 0,0 1 0 0 0,0 0 0 0 0,1-1 0 0 0,-1 1 0 0 0,0-1 0 0 0,0 1 0 0 0,0 0 0 0 0,0-1 0 0 0,0 1 0 0 0,0-1 0 0 0,0 1 0 0 0,0 0 0 0 0,0-1 0 0 0,0 1 0 0 0,-1-1 0 0 0,1 1 0 0 0,0 0 0 0 0,0-1 0 0 0,0 1 0 0 0,0 0 0 0 0,-1-1 0 0 0,1 1 0 0 0,0 0 0 0 0,0-1 0 0 0,-7-3 0 0 0,7 3 0 0 0,-1 1 0 0 0,1 0 0 0 0,-1 0 0 0 0,1-1 0 0 0,-1 1 0 0 0,1 0 0 0 0,0-1 0 0 0,-1 1 0 0 0,1 0 0 0 0,0-1 0 0 0,-1 1 0 0 0,1 0 0 0 0,0-1 0 0 0,-1 1 0 0 0,1-1 0 0 0,0 1 0 0 0,0-1 0 0 0,0 1 0 0 0,-1-1 0 0 0,1 1 0 0 0,0-1 0 0 0,0 1 0 0 0,0-1 0 0 0,0 1 0 0 0,0-1 0 0 0,0 1 0 0 0,0-1 0 0 0,0 1 0 0 0,0-1 0 0 0,0 1 0 0 0,0-1 0 0 0,0 1 0 0 0,0-29 10 0 0,-2 23 33 0 0,2 6-43 0 0,-10-11 11 0 0,10 11-11 0 0,0-1 0 0 0,-1 1 0 0 0,1-1 0 0 0,0 1 0 0 0,-1-1 0 0 0,1 1 0 0 0,0 0 0 0 0,0-1 0 0 0,0 1 0 0 0,-1-1 0 0 0,1 1 0 0 0,0-1 0 0 0,0 1 0 0 0,0-1 0 0 0,0 1 0 0 0,0-1 0 0 0,0 1 0 0 0,0-1 0 0 0,0 1 0 0 0,0-1 0 0 0,0 0 0 0 0,0 1 0 0 0,1-1 0 0 0,-1 1 0 0 0,0 0 0 0 0,0-1 0 0 0,0 1 0 0 0,1-1 0 0 0,-1 1 0 0 0,0-1 0 0 0,11-4 0 0 0,-6-6 0 0 0,-1 10 0 0 0,-1-1 0 0 0,6-13 0 0 0,-8 13-4 0 0,0 0 1 0 0,0 0 0 0 0,1 0-1 0 0,-1 0 1 0 0,1 0 0 0 0,-1 0 0 0 0,1 0-1 0 0,0 0 1 0 0,0 1 0 0 0,-1-1 0 0 0,1 1-1 0 0,1 0 1 0 0,-1-1 0 0 0,0 1-1 0 0,0 0 1 0 0,0 0 0 0 0,0 0 0 0 0,1 1-1 0 0,-1-1 1 0 0,0 0 0 0 0,1 1 0 0 0,0-1 3 0 0,-1 1 0 0 0,0 0 0 0 0,-1 0 0 0 0,1 0 0 0 0,0-1 0 0 0,-1 1 0 0 0,1-1 0 0 0,0 1 0 0 0,-1-1 0 0 0,1 1 0 0 0,-1-1 0 0 0,1 0 0 0 0,-1 0 0 0 0,0 0 0 0 0,1 0 0 0 0,6-4 0 0 0,24-11 0 0 0,-15 12 2 0 0,13 5-51 0 0,-14 0 32 0 0,-3-1 6 0 0,-2-1-40 0 0,-9 1 50 0 0,0 0 1 0 0,-1 0 0 0 0,1 0 0 0 0,0 0 0 0 0,0 0 0 0 0,0 0-1 0 0,-1 1 1 0 0,1-1 0 0 0,0 1 0 0 0,0-1 0 0 0,-1 1 0 0 0,1-1 0 0 0,14 14 0 0 0,-13-11 0 0 0,1 0 0 0 0,0 0 0 0 0,0-1 0 0 0,0 1 0 0 0,0-1 0 0 0,2 1 0 0 0,15 9 0 0 0,-12-7 0 0 0,10 7 0 0 0,-18-12 0 0 0,0 1 0 0 0,0-1 0 0 0,0 1 0 0 0,-1 0 0 0 0,1-1 0 0 0,0 1 0 0 0,-1 0 0 0 0,1-1 0 0 0,-1 1 0 0 0,1 0 0 0 0,-1 0 0 0 0,1-1 0 0 0,-1 1 0 0 0,1 0 0 0 0,-1 0 0 0 0,0 0 0 0 0,1 0 0 0 0,-1 0 0 0 0,0 0 0 0 0,-5 14 0 0 0,10-4 0 0 0,-2-6 0 0 0,-1 11 0 0 0,-2-14 0 0 0,0 0 0 0 0,0-1 0 0 0,-1 1 0 0 0,1 0 0 0 0,-1 0 0 0 0,1-1 0 0 0,-1 1 0 0 0,0 0 0 0 0,1-1 0 0 0,-2 2 0 0 0,-2 9 0 0 0,8-3 0 0 0,-3-8 0 0 0,-1 0 0 0 0,1 0 0 0 0,-1-1 0 0 0,1 1 0 0 0,-1 0 0 0 0,1 0 0 0 0,-1-1 0 0 0,0 1 0 0 0,1 0 0 0 0,-1 0 0 0 0,0 0 0 0 0,0 0 0 0 0,0-1 0 0 0,0 1 0 0 0,0 0 0 0 0,0 0 0 0 0,0 0 0 0 0,0 0 0 0 0,0 0 0 0 0,0 0 0 0 0,0-1 0 0 0,0 1 0 0 0,0 0 0 0 0,-1 0 0 0 0,1 0 0 0 0,-16 28 10 0 0,3-24 33 0 0,9-2-41 0 0,1-1 0 0 0,0 0 0 0 0,0 1 0 0 0,0 0-1 0 0,0 0 1 0 0,-2 2-2 0 0,3-2 0 0 0,-1 0 0 0 0,0 0 0 0 0,0 0 0 0 0,0 0 0 0 0,0-1 0 0 0,-3 2 0 0 0,-26 12 53 0 0,27-13-47 0 0,4-3-6 0 0,1 0 0 0 0,-1 0 0 0 0,0 1 1 0 0,1-1-1 0 0,-1 0 0 0 0,1 1 0 0 0,-1-1 0 0 0,1 0 1 0 0,-1 1-1 0 0,0-1 0 0 0,1 1 0 0 0,-1-1 0 0 0,1 1 0 0 0,0-1 1 0 0,-1 1-1 0 0,1-1 0 0 0,-1 1 0 0 0,1 0 0 0 0,0-1 1 0 0,0 1-1 0 0,-1 0 0 0 0,1 0 0 0 0,-2 4 1 0 0,1-4-1 0 0,0 0 1 0 0,0 0 0 0 0,1 0 0 0 0,-1 0 0 0 0,0 0 0 0 0,0 0 0 0 0,0 0 0 0 0,0 0 0 0 0,0 0-1 0 0,0 0 1 0 0,-1 0 0 0 0,0 0-1 0 0,-9 2 9 0 0,-2-4 77 0 0,11 1-59 0 0,0 0 0 0 0,0 0 0 0 0,0 0 0 0 0,0 0 0 0 0,0 0 0 0 0,0 1 0 0 0,0-1 0 0 0,0 1 0 0 0,0-1 1 0 0,-1 1-28 0 0,-5 4 73 0 0,-4 1 61 0 0,-2-4-101 0 0,9-2-99 0 0,-20 1-212 0 0,17-2 257 0 0,4-2 88 0 0,0-3-5 0 0,0 1 6 0 0,-9 3 84 0 0,8 2-182 0 0,-1 0-35 0 0,6 0 62 0 0,0 0 0 0 0,0 0 0 0 0,0 0 0 0 0,0 0 0 0 0,0 1 1 0 0,0-1-1 0 0,0 0 0 0 0,0 0 0 0 0,0 0 0 0 0,-1 0 0 0 0,1 0 0 0 0,0 0 0 0 0,0 0 1 0 0,0 0-1 0 0,0 0 0 0 0,0 0 0 0 0,0-1 0 0 0,0 1 0 0 0,0 0 0 0 0,0 0 0 0 0,0 0 1 0 0,-1 0-1 0 0,1 0 0 0 0,0 0 0 0 0,0 0 0 0 0,0 0 0 0 0,0 0 0 0 0,0 0 0 0 0,0 0 1 0 0,0 0-1 0 0,0 0 0 0 0,0 0 0 0 0,0 0 0 0 0,0 0 0 0 0,0 0 0 0 0,0-1 0 0 0,0 1 1 0 0,0 0-1 0 0,0 0 0 0 0,0 0 0 0 0,0 0 0 0 0,-1 0 0 0 0,1 0 0 0 0,0 0 0 0 0,0 0 1 0 0,0 0-1 0 0,0 0 0 0 0,0 0 0 0 0,0-1 0 0 0,0 1 0 0 0,0 0 0 0 0,1 0 0 0 0,-1 0 1 0 0,0 0-1 0 0,0 0 0 0 0,0 0 0 0 0,0 0 3 0 0,0-5-62 0 0,-2-12-195 0 0,-2 12 69 0 0,-3 3-78 0 0,4 2-174 0 0,3 0 238 0 0,0-1 94 0 0,0 1-37 0 0,1 0-9 0 0,-1-1-35 0 0,1 1-43 0 0,0-1-45 0 0,-1 0-3 0 0,1 1-36 0 0,1-2-407 0 0,0-1-101 0 0,1 1-74 0 0,2-3-802 0 0</inkml:trace>
  <inkml:trace contextRef="#ctx0" brushRef="#br0" timeOffset="822.33">679 773 5152 0 0,'26'0'116'0'0,"-20"0"17"0"0,-6 0 10 0 0,0 0-45 0 0,0 0 4 0 0,0 0 47 0 0,0 0 138 0 0,2-2 255 0 0,9-9 24 0 0,-8 9-29 0 0,-3-1-129 0 0,-1 3-392 0 0,1-1 1 0 0,0 1-1 0 0,0-1 0 0 0,0 1 1 0 0,0-1-1 0 0,0 1 1 0 0,1-1-1 0 0,-1 1 0 0 0,0-1 1 0 0,0 1-1 0 0,0-1 0 0 0,0 1 1 0 0,0-1-1 0 0,1 1 0 0 0,-1-1 1 0 0,0 1-1 0 0,0 0 0 0 0,1-1 1 0 0,-1 1-1 0 0,0-1 0 0 0,1 1 1 0 0,-1 0-1 0 0,0-1 0 0 0,1 1 1 0 0,-1 0-1 0 0,1-1 1 0 0,-1 1-1 0 0,1 0 0 0 0,-1 0 1 0 0,0 0-1 0 0,1-1 0 0 0,-1 1 1 0 0,1 0-1 0 0,-1 0 0 0 0,1 0 1 0 0,-1 0-1 0 0,1 0 0 0 0,-1 0 1 0 0,1 0-1 0 0,-1 0 0 0 0,1 0 1 0 0,0 0-17 0 0,1 0 328 0 0,-2 0-35 0 0,3-3-18 0 0,7-7-3 0 0,-9 10-262 0 0,-1-1-1 0 0,0 1 1 0 0,0 0 0 0 0,1 0 0 0 0,-1-1 0 0 0,0 1 0 0 0,0 0 0 0 0,1 0 0 0 0,-1 0 0 0 0,0 0 0 0 0,1-1-1 0 0,-1 1 1 0 0,0 0 0 0 0,0 0 0 0 0,1 0 0 0 0,-1 0 0 0 0,0 0 0 0 0,1 0 0 0 0,-1 0 0 0 0,0 0 0 0 0,1 0-1 0 0,-1 0 1 0 0,0 0 0 0 0,1 0 0 0 0,-1 0 0 0 0,0 0-10 0 0,3 0 60 0 0,5 0-41 0 0,-4 0 38 0 0,1 0 77 0 0,-2 0-26 0 0,1 0 33 0 0,-2-3 7 0 0,0 2-137 0 0,-1 0 1 0 0,0 0-1 0 0,1 0 1 0 0,-1-1-1 0 0,1 1 1 0 0,-1 0-1 0 0,1 1 1 0 0,-1-1-1 0 0,1 0 1 0 0,0 0-12 0 0,10-1 113 0 0,-9 5-60 0 0,7 7-32 0 0,-7-7 33 0 0,6-2 41 0 0,-4 5-66 0 0,-1 0-15 0 0,0-2 6 0 0,-1 0 9 0 0,-9 4-11 0 0,5-8-18 0 0,-2 7 91 0 0,6 2-49 0 0,-3-9-42 0 0,6 3 14 0 0,1 2-12 0 0,-7-5-2 0 0,0 0 0 0 0,0 1 0 0 0,0-1 0 0 0,0 0 0 0 0,0 0 0 0 0,0 0 0 0 0,0 1 0 0 0,1-1 0 0 0,-1 0 0 0 0,0 0 0 0 0,0 1-1 0 0,0-1 1 0 0,0 0 0 0 0,0 0 0 0 0,0 1 0 0 0,0-1 0 0 0,-1 0 0 0 0,1 0 0 0 0,0 0 0 0 0,0 1 0 0 0,0-1 0 0 0,0 0 0 0 0,0 0 0 0 0,0 1-1 0 0,0-1 1 0 0,0 0 0 0 0,-1 0 0 0 0,1 0 0 0 0,0 1 0 0 0,0-1 0 0 0,0 0 0 0 0,0 0 0 0 0,-1 0 0 0 0,1 0 0 0 0,0 1 0 0 0,-1-1 1 0 0,1 0-1 0 0,0 1 1 0 0,-1-1 0 0 0,1 0 0 0 0,0 1 0 0 0,-1-1 0 0 0,1 1-1 0 0,0-1 1 0 0,0 1 0 0 0,-1-1 0 0 0,1 0 0 0 0,0 1 0 0 0,0-1 0 0 0,0 1-1 0 0,-1-1 1 0 0,1 1 0 0 0,0-1 0 0 0,0 1 0 0 0,0-1 0 0 0,0 1 0 0 0,0-1-1 0 0,0 1 1 0 0,0 0 0 0 0,0-1 0 0 0,0 1 0 0 0,0-1 0 0 0,1 1-1 0 0,-1-1 1 0 0,0 1 0 0 0,0-1 0 0 0,0 0 0 0 0,1 1 0 0 0,-1-1 0 0 0,0 1-1 0 0,0-1 1 0 0,1 1 0 0 0,-1-1 0 0 0,1 0 0 0 0,-1 1-1 0 0,0-1 1 0 0,1 1 0 0 0,-1-1 0 0 0,0 0 0 0 0,0 0 0 0 0,1 1 0 0 0,-1-1 0 0 0,0 0 1 0 0,0 1-1 0 0,1-1 0 0 0,-1 0 0 0 0,0 1 0 0 0,0-1 0 0 0,0 0 0 0 0,0 1 0 0 0,0-1 0 0 0,0 0 0 0 0,0 1 0 0 0,0-1 1 0 0,1 1-1 0 0,-1-1 0 0 0,0 0 0 0 0,-1 1 0 0 0,1-1 0 0 0,0 0 0 0 0,0 1 0 0 0,0-1 0 0 0,0 1 0 0 0,0-1 0 0 0,0 0 1 0 0,0 1-1 0 0,0-1 0 0 0,-1 0 0 0 0,1 1 0 0 0,0-1 0 0 0,0 0 0 0 0,0 0 0 0 0,-1 1 0 0 0,1-1-1 0 0,-6 4 26 0 0,6-4-26 0 0,-1 0 1 0 0,1 0 0 0 0,0 0-1 0 0,-1 0 1 0 0,1 0-1 0 0,0 0 1 0 0,-1 1-1 0 0,1-1 1 0 0,0 0-1 0 0,-1 0 1 0 0,1 1 0 0 0,0-1-1 0 0,-1 0 1 0 0,1 0-1 0 0,0 1 1 0 0,0-1-1 0 0,-1 0 1 0 0,1 1 0 0 0,0-1-1 0 0,0 0 1 0 0,0 1-1 0 0,-1-1 1 0 0,1 0-1 0 0,0 1 1 0 0,0-1 0 0 0,0 0-1 0 0,0 1 1 0 0,0-1-1 0 0,0 0 1 0 0,0 1-1 0 0,0-1 1 0 0,0 1 0 0 0,0-1-1 0 0,0 0 1 0 0,0 1-1 0 0,0-1 1 0 0,0 1-1 0 0,0-1 1 0 0,0 0 0 0 0,0 1-1 0 0,1-1 1 0 0,-1 0-1 0 0,0 1 1 0 0,0-1-1 0 0,0 0 1 0 0,1 1 0 0 0,-1-1-1 0 0,0 0 1 0 0,0 1-1 0 0,11 12 10 0 0,-11-13-9 0 0,0 0 0 0 0,0 0 0 0 0,0 0-1 0 0,0 0 1 0 0,1 0 0 0 0,-1 0 0 0 0,0 0-1 0 0,0 0 1 0 0,0 0 0 0 0,0 0 0 0 0,0 0-1 0 0,0 1 1 0 0,0-1 0 0 0,0 0 0 0 0,0 0-1 0 0,0 0 1 0 0,1 0 0 0 0,-1 0 0 0 0,0 0-1 0 0,0 0 1 0 0,0 0 0 0 0,0 1 0 0 0,0-1-1 0 0,0 0 1 0 0,0 0 0 0 0,0 0 0 0 0,0 0-1 0 0,0 0 1 0 0,0 0 0 0 0,0 1 0 0 0,0-1-1 0 0,0 0 1 0 0,0 0 0 0 0,0 0 0 0 0,0 0-1 0 0,0 0 1 0 0,0 0 0 0 0,0 0 0 0 0,0 1-1 0 0,0-1 1 0 0,-1 0 0 0 0,1 0 0 0 0,0 0-1 0 0,0 0 1 0 0,0 0 0 0 0,0 0 0 0 0,0 0-1 0 0,0 0 1 0 0,0 0 0 0 0,0 1 0 0 0,0-1-1 0 0,0 0 1 0 0,-1 0 0 0 0,1 0 0 0 0,0 0-1 0 0,0 0 1 0 0,0 0-1 0 0,-7 10 2 0 0,5-6 12 0 0,1-1-1 0 0,0 1 0 0 0,0-1 0 0 0,1 1 0 0 0,-1-1 0 0 0,1 1 0 0 0,0-1 0 0 0,0 4-13 0 0,-3 8 77 0 0,-8 10 32 0 0,9-18-77 0 0,1-3-29 0 0,0 0-1 0 0,0-1 0 0 0,0 1 0 0 0,-1-1 1 0 0,0 1-1 0 0,1-1 0 0 0,-3 4-2 0 0,1 8 41 0 0,4-14-41 0 0,-1 0 1 0 0,0 0 0 0 0,0 0 0 0 0,0-1 0 0 0,-1 1 0 0 0,1 0 0 0 0,0 0 0 0 0,0 0-1 0 0,0 0 1 0 0,0-1 0 0 0,-1 1 0 0 0,1 0 0 0 0,0 0 0 0 0,-1-1 0 0 0,1 1-1 0 0,-11 5 16 0 0,11-6-11 0 0,-1 1 0 0 0,1 0 1 0 0,0-1-1 0 0,-1 1 0 0 0,1-1 1 0 0,0 1-1 0 0,0 0 0 0 0,0-1 1 0 0,0 1-1 0 0,-1 0 0 0 0,1-1 1 0 0,0 1-1 0 0,0 0 0 0 0,0 0 1 0 0,0-1-6 0 0,-2 6 90 0 0,0-5-84 0 0,1 0-1 0 0,0 0 0 0 0,0 1 1 0 0,0-1-1 0 0,0 1 0 0 0,0-1 1 0 0,0 1-1 0 0,0 0 0 0 0,0-1 1 0 0,1 1-1 0 0,-1 0 0 0 0,1 0 1 0 0,-1-1-1 0 0,1 1 0 0 0,0 1-5 0 0,-3 2 43 0 0,-8 6-16 0 0,9-9 53 0 0,-1 1 0 0 0,-7 7-54 0 0,7-7 28 0 0,3-3 12 0 0,0 0 12 0 0,-3 3 4 0 0,-7 7 12 0 0,7-7 7 0 0,3-3 24 0 0,0 0 17 0 0,0 0 2 0 0,0 0-69 0 0,0 0-56 0 0,0 0-41 0 0,0 0-53 0 0,0 0-49 0 0,-2 0 29 0 0,-9 0 93 0 0,22 0 142 0 0,20 0 118 0 0,-28 0-168 0 0,-1-3-17 0 0,9-7-48 0 0,-5 6 24 0 0,4 5-39 0 0,-10-1-5 0 0,2 0 49 0 0,1-3-1 0 0,8-7-30 0 0,-5 6 34 0 0,3 5-58 0 0,-6-1 5 0 0,0 0-152 0 0,0 0 99 0 0,-2 0 67 0 0,1 0 38 0 0,2 0 213 0 0,-2 0-201 0 0,1 0-89 0 0,-1 0-37 0 0,0 0-38 0 0,0 0-26 0 0,0 0-39 0 0,1 0-42 0 0,0 0-47 0 0,0 0-49 0 0,1 0-54 0 0,0 0-57 0 0,0 0-62 0 0,-4 0 163 0 0,0 0-42 0 0,0 0-37 0 0,0 0-34 0 0,0 0-695 0 0,0 0-721 0 0</inkml:trace>
  <inkml:trace contextRef="#ctx0" brushRef="#br0" timeOffset="1992.94">1168 805 5784 0 0,'0'0'132'0'0,"0"0"17"0"0,0 0 10 0 0,0 0-50 0 0,0 0 4 0 0,0 0 54 0 0,0 0 152 0 0,0 0 278 0 0,3 0 19 0 0,3 1-308 0 0,0 1-63 0 0,1 2-14 0 0,0 2 33 0 0,-4-3 133 0 0,-3-3-11 0 0,2 2-28 0 0,0 0-327 0 0,-1-1-1 0 0,0 0 1 0 0,1 0-1 0 0,-1 0 0 0 0,1 0 1 0 0,-1 0-1 0 0,1 0 1 0 0,0 0-1 0 0,-1 0 0 0 0,1-1 1 0 0,0 1-1 0 0,0-1 1 0 0,-1 1-1 0 0,1-1 0 0 0,1 1-30 0 0,-3-1 4 0 0,0-1-1 0 0,0 1 1 0 0,0 0-1 0 0,0 0 0 0 0,0 0 1 0 0,0 0-1 0 0,0 0 0 0 0,0 0 1 0 0,1 0-1 0 0,-1 0 1 0 0,0 0-1 0 0,0 0 0 0 0,0 0 1 0 0,0 0-1 0 0,0 0 1 0 0,0 0-1 0 0,0 0 0 0 0,0 0 1 0 0,0 0-1 0 0,0 0 1 0 0,1 1-1 0 0,-1-1 0 0 0,0 0 1 0 0,0 0-1 0 0,0 0 1 0 0,0 0-1 0 0,0 0 0 0 0,0 0 1 0 0,0 0-1 0 0,0 0 0 0 0,0 0 1 0 0,0 0-1 0 0,0 0 1 0 0,0 0-1 0 0,0 0 0 0 0,0 0 1 0 0,0 0-1 0 0,0 1 1 0 0,1-1-1 0 0,-1 0 0 0 0,0 0 1 0 0,0 0-1 0 0,0 0 1 0 0,0 0-1 0 0,0 0 0 0 0,0 0 1 0 0,0 0-1 0 0,0 0 1 0 0,0 0-1 0 0,0 1 0 0 0,0-1 1 0 0,0 0-1 0 0,0 0 0 0 0,0 0 1 0 0,-1 0-1 0 0,1 0 1 0 0,0 0-4 0 0,0 1 7 0 0,0-1 0 0 0,0 0 1 0 0,0 1-1 0 0,0-1 0 0 0,0 1 1 0 0,0-1-1 0 0,0 1 0 0 0,0-1 1 0 0,0 0-1 0 0,1 1 0 0 0,-1-1 1 0 0,0 1-1 0 0,0-1 0 0 0,0 0 0 0 0,0 1 1 0 0,1-1-1 0 0,-1 0 0 0 0,0 1 1 0 0,0-1-1 0 0,1 0 0 0 0,-1 1 1 0 0,0-1-1 0 0,1 0 0 0 0,-1 1 1 0 0,0-1-1 0 0,1 0 0 0 0,-1 0 1 0 0,0 1-1 0 0,1-1 0 0 0,-1 0 1 0 0,1 0-8 0 0,6 5 91 0 0,6 20 110 0 0,-11-21-168 0 0,-1-3-28 0 0,-1-1 0 0 0,0 1 1 0 0,0 0-1 0 0,1-1 0 0 0,-1 1 0 0 0,0 0 1 0 0,0 0-1 0 0,0-1 0 0 0,0 1 1 0 0,0 0-1 0 0,0-1 0 0 0,0 1 1 0 0,0 0-1 0 0,0 0 0 0 0,0-1 1 0 0,0 1-1 0 0,-1 0 0 0 0,1 0-5 0 0,-10 13 94 0 0,9-13-85 0 0,1-1-7 0 0,0 0-1 0 0,-1 0 1 0 0,1 0-1 0 0,0 0 0 0 0,0 0 1 0 0,0 0-1 0 0,0 0 1 0 0,0 0-1 0 0,0 0 1 0 0,0 0-1 0 0,0 1 0 0 0,-1-1 1 0 0,1 0-1 0 0,0 0 1 0 0,0 0-1 0 0,0 0 1 0 0,0 0-1 0 0,0 0 0 0 0,0 0 1 0 0,0 0-1 0 0,0 1 1 0 0,0-1-1 0 0,0 0 1 0 0,0 0-1 0 0,0 0 0 0 0,0 0 1 0 0,0 0-1 0 0,0 0 1 0 0,0 1-1 0 0,0-1 1 0 0,0 0-1 0 0,0 0 0 0 0,0 0 1 0 0,0 0-1 0 0,0 0 1 0 0,0 0-1 0 0,0 0 1 0 0,0 1-1 0 0,0-1 0 0 0,0 0 1 0 0,0 0-1 0 0,0 0 1 0 0,0 0-1 0 0,0 0 1 0 0,0 0-1 0 0,1 0 0 0 0,-1 0 1 0 0,0 1-1 0 0,0-1 1 0 0,0 0-1 0 0,0 0 0 0 0,0 0 1 0 0,0 0-1 0 0,0 0 1 0 0,0 0-1 0 0,1 0 1 0 0,-1 0-2 0 0,1 1 9 0 0,0 1 1 0 0,0-1-1 0 0,0 0 1 0 0,0 1-1 0 0,0-1 1 0 0,0 1 0 0 0,0-1-1 0 0,-1 1 1 0 0,1-1-1 0 0,0 1 1 0 0,-1 0-10 0 0,3 25 152 0 0,-3-25-140 0 0,0 0 1 0 0,1-1-1 0 0,-1 1 1 0 0,0 0-1 0 0,1 0 0 0 0,0 0 1 0 0,-1 0-1 0 0,1-1 0 0 0,0 1 1 0 0,0 0-1 0 0,0-1 1 0 0,0 1-1 0 0,0 0 0 0 0,0-1 1 0 0,1 1-1 0 0,-1-1 1 0 0,2 1-13 0 0,-2 0 6 0 0,1-1 1 0 0,-1 0 0 0 0,0 1 0 0 0,0-1-1 0 0,1 1 1 0 0,-1-1 0 0 0,0 1 0 0 0,0 0-1 0 0,-1-1 1 0 0,1 1 0 0 0,0 0 0 0 0,-1 0-1 0 0,1 0 1 0 0,-1 0 0 0 0,1-1 0 0 0,-1 1-1 0 0,0 2-6 0 0,0 63 171 0 0,0-39-69 0 0,0-13-12 0 0,0 1 33 0 0,0 0 43 0 0,0 0 49 0 0,0-15-191 0 0,0 1 0 0 0,0-1 0 0 0,0 1 1 0 0,0-1-1 0 0,-1 1 0 0 0,1-1 0 0 0,0 0 0 0 0,-1 1 0 0 0,0-1 0 0 0,1 1 1 0 0,-1 0-25 0 0,-10 11 181 0 0,9-12-163 0 0,1 1-1 0 0,0-1 0 0 0,-1 1 1 0 0,1-1-1 0 0,0 1 1 0 0,0-1-1 0 0,0 1 0 0 0,0 0 1 0 0,0-1-1 0 0,0 1 0 0 0,1 0 1 0 0,-1 0-1 0 0,0 0 0 0 0,1-1 1 0 0,0 1-1 0 0,-1 0 1 0 0,1 2-18 0 0,-1 5 84 0 0,-7 6 175 0 0,6-11-222 0 0,0-1-35 0 0,1-1 12 0 0,1-1 0 0 0,-1 1-1 0 0,1 0 1 0 0,-1-1 0 0 0,1 1 0 0 0,0 0-1 0 0,0-1 1 0 0,0 1 0 0 0,0 0 0 0 0,0 0-14 0 0,0 3 55 0 0,0 3 107 0 0,-2-6-77 0 0,-9 9-11 0 0,8-8-2 0 0,3-1-2 0 0,-2 11 1 0 0,1-11-64 0 0,0-1 0 0 0,1 0 0 0 0,-1 0 0 0 0,0 0 0 0 0,0 0 1 0 0,0 0-1 0 0,0 0 0 0 0,0 0 0 0 0,0 0 0 0 0,0 0 0 0 0,0-1 0 0 0,-1 2-7 0 0,-12 0 70 0 0,12-2-6 0 0,-1 0-11 0 0,-7 0-30 0 0,-5 0 32 0 0,12 1-54 0 0,0-1-1 0 0,0 0 1 0 0,0 0-1 0 0,0 0 1 0 0,0-1-1 0 0,0 1 1 0 0,0-1-1 0 0,0 1 1 0 0,0-1-1 0 0,3 0-1 0 0,-1 1 0 0 0,1 0 0 0 0,-1-1 0 0 0,1 1 0 0 0,-1 0 0 0 0,1-1 0 0 0,0 1 0 0 0,-1-1 0 0 0,1 1 1 0 0,0-1-1 0 0,-1 1 0 0 0,1-1 0 0 0,0 1 0 0 0,0-1 0 0 0,-1 1 0 0 0,1-1 0 0 0,0 1 0 0 0,0-1 1 0 0,-2-4-30 0 0,-6-6-236 0 0,4 7 138 0 0,0 0-41 0 0,1 1-53 0 0,0-1-66 0 0,0 1-76 0 0,2 1-91 0 0,0 0 118 0 0,1 1-48 0 0,-1-1-45 0 0,1 1-37 0 0,-1-1-136 0 0,1 0-38 0 0,0-4-1413 0 0</inkml:trace>
  <inkml:trace contextRef="#ctx0" brushRef="#br0" timeOffset="2275.04">1121 600 8808 0 0,'13'0'197'0'0,"-10"0"24"0"0,-3 0 19 0 0,0 0 7 0 0,0 0-27 0 0,0 0-17 0 0,0 0-3 0 0,0 0-23 0 0,0 0-90 0 0,0 3-34 0 0,0 0-79 0 0,0 0-93 0 0,0-1-92 0 0,0-1 56 0 0,0 0-39 0 0,0 0-42 0 0,0-1-38 0 0,0 1-373 0 0,0 0-263 0 0,0-1-603 0 0</inkml:trace>
  <inkml:trace contextRef="#ctx0" brushRef="#br0" timeOffset="2966.01">1452 0 7112 0 0,'0'0'157'0'0,"0"0"23"0"0,0 0 13 0 0,3 0-22 0 0,14 1 39 0 0,-7 1-37 0 0,0 3 108 0 0,-2 1-69 0 0,5-1 235 0 0,-8 5-10 0 0,3-4-125 0 0,9 2 40 0 0,-13-6-239 0 0,6 3 143 0 0,1 0 11 0 0,-1 4-51 0 0,38 38 644 0 0,-32-31-613 0 0,-1-1-39 0 0,-13-13-190 0 0,-1 0 0 0 0,1 0 1 0 0,-1 0-1 0 0,0 0 1 0 0,1 0-1 0 0,-1 0 1 0 0,0 0-1 0 0,-1 0 0 0 0,1 0 1 0 0,0 0-1 0 0,0 1 1 0 0,-1-1-19 0 0,7 16 119 0 0,17 3 58 0 0,-13-4-45 0 0,1 14 191 0 0,-7-16-181 0 0,1-2-44 0 0,8 13 88 0 0,4 9-47 0 0,-5-1-75 0 0,-7-6-52 0 0,-1-2 33 0 0,3 18 107 0 0,7 3 82 0 0,-11-37-171 0 0,-1 0 1 0 0,-1 1-1 0 0,1 3-63 0 0,4 17 159 0 0,-3-15-76 0 0,-2-9-43 0 0,0-1 0 0 0,0 1 0 0 0,-1 0 0 0 0,0-1 0 0 0,-1 1 0 0 0,1 0-40 0 0,-1 4 63 0 0,1 0 0 0 0,1 0 0 0 0,0-1 0 0 0,1 5-63 0 0,-1-8 32 0 0,0 0 0 0 0,0 0 0 0 0,-1 1 1 0 0,-1-1-1 0 0,1 0 0 0 0,-1 1 0 0 0,0-1 1 0 0,-1 0-1 0 0,1 1 0 0 0,-2 3-32 0 0,-3 5 62 0 0,3-9-32 0 0,0-1 1 0 0,1 1 0 0 0,0 0-1 0 0,0-1 1 0 0,0 1 0 0 0,1 0-31 0 0,0 8 62 0 0,0-9-22 0 0,0-1-1 0 0,0 1 1 0 0,0 0-1 0 0,-1-1 1 0 0,-1 6-40 0 0,1-7 30 0 0,-1 0 1 0 0,1 0 0 0 0,-1-1-1 0 0,0 1 1 0 0,0 0-1 0 0,-1 1-30 0 0,-4 4 59 0 0,-7 13 71 0 0,6-6-5 0 0,5-3-46 0 0,2-11-60 0 0,1 1-1 0 0,-1-1 0 0 0,1 0 0 0 0,-1 0 1 0 0,0 1-1 0 0,0-1 0 0 0,0 0 0 0 0,0 0 0 0 0,0 0 1 0 0,0 0-1 0 0,-1 0 0 0 0,1 0 0 0 0,-1 0 0 0 0,1 0-18 0 0,-11 11 121 0 0,0 5-17 0 0,9-12-74 0 0,-1-1 0 0 0,0 1 1 0 0,0-1-1 0 0,0 0 0 0 0,-1 0-30 0 0,-2 2 47 0 0,3-4-24 0 0,1 0 1 0 0,0 1-1 0 0,0-1 0 0 0,0 1 1 0 0,0-1-1 0 0,0 1-23 0 0,-1 7 46 0 0,3-10-43 0 0,1 1-1 0 0,0-1 0 0 0,-1 0 0 0 0,1 0 0 0 0,-1 0 0 0 0,1 0 0 0 0,-1 0 0 0 0,0 0 0 0 0,1 0 0 0 0,-1 0 0 0 0,0 0 1 0 0,0 0-1 0 0,0-1 0 0 0,1 1 0 0 0,-1 0 0 0 0,0 0 0 0 0,0-1 0 0 0,-1 1-2 0 0,-9 4 45 0 0,-1 1-14 0 0,1 4 40 0 0,9-8-65 0 0,0-1 0 0 0,0 1 0 0 0,0-1 1 0 0,-1 0-1 0 0,1 0 0 0 0,0 0 0 0 0,-1 0 0 0 0,1 0 1 0 0,0 0-1 0 0,-1-1 0 0 0,1 1 0 0 0,-1-1 0 0 0,1 0 1 0 0,-1 1-1 0 0,1-1 0 0 0,-1 0 0 0 0,1-1-6 0 0,2 1 1 0 0,-1 0 0 0 0,1 0-1 0 0,0 0 1 0 0,0 0 0 0 0,0 0 0 0 0,0 0-1 0 0,0 0 1 0 0,0 0 0 0 0,0 0 0 0 0,0 0-1 0 0,0 0 1 0 0,0 0 0 0 0,-1 0 0 0 0,1 0-1 0 0,0 0 1 0 0,0 0 0 0 0,0 0 0 0 0,0 0-1 0 0,0 0 1 0 0,0 0 0 0 0,0 0 0 0 0,0 0-1 0 0,0 0 1 0 0,0 1 0 0 0,0-1 0 0 0,-1 0-1 0 0,1 0 1 0 0,0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1 1 0 0,0-1 1 0 0,0 1-1 0 0,0 0 1 0 0,0-1-1 0 0,0 1 1 0 0,0 0-1 0 0,0 0 1 0 0,-1-1-1 0 0,1 1 1 0 0,0-1-1 0 0,0 1 1 0 0,-1 0-1 0 0,1-1 1 0 0,0 1-1 0 0,-1 0-1 0 0,-12 4 59 0 0,0 5 6 0 0,11-7-37 0 0,1-3-41 0 0,1 0-41 0 0,0 0-73 0 0,0 0-97 0 0,0 0 110 0 0,0-1-65 0 0,0 1-85 0 0,0-1 80 0 0,0 0-41 0 0,0 0-42 0 0,0 0-42 0 0,1 0-38 0 0,-1 0-34 0 0,0-1-247 0 0,0 0-56 0 0,2-3-805 0 0,2-1-633 0 0,5-4-1205 0 0,-9 10 3326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52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12352 0 0,'0'-3'281'0'0,"0"-7"40"0"0,0 9-315 0 0,1 1 0 0 0,-1 0 0 0 0,0 0 0 0 0,0 0 0 0 0,0 0 0 0 0,0 0 0 0 0,0 0 0 0 0,0 0 0 0 0,0 0 0 0 0,0 0 0 0 0,0 0 0 0 0,0-1 0 0 0,0 1 0 0 0,0 0 0 0 0,0 0 0 0 0,0 0 0 0 0,0 0 0 0 0,0 0 0 0 0,0 0 0 0 0,0 0 0 0 0,-1 0 0 0 0,1 0 0 0 0,0 0 0 0 0,0 0 0 0 0,0-1 0 0 0,0 1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0-6 0 0,-2 0 71 0 0,-2 0 8 0 0,2 0-9 0 0,0 0 58 0 0,-1 0 90 0 0,3 0-728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52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9184 0 0,'0'0'208'0'0,"0"0"33"0"0,0 0 14 0 0,2 0-42 0 0,-1 0-208 0 0,0 0 1 0 0,0 0-1 0 0,-1 0 0 0 0,1 0 1 0 0,0 0-1 0 0,-1 0 0 0 0,1 0 1 0 0,0 0-1 0 0,-1 1 0 0 0,1-1 1 0 0,0 0-1 0 0,-1 0 0 0 0,1 1 1 0 0,-1-1-1 0 0,1 1-5 0 0,-1-1 12 0 0,1 1 1 0 0,-1-1-1 0 0,0 1 0 0 0,1 0 1 0 0,-1-1-1 0 0,0 1 1 0 0,0 0-1 0 0,0-1 0 0 0,1 1 1 0 0,-1 0-1 0 0,0-1 0 0 0,0 1 1 0 0,0 0-1 0 0,0-1 0 0 0,0 1-12 0 0,0 2 218 0 0,0-3-2 0 0,0 0 18 0 0,0 0 80 0 0,0 0 35 0 0,0 0 10 0 0,0 0-153 0 0,2 0-96 0 0,2 0-38 0 0,3 0-8 0 0,-2 0-12 0 0,0 0-25 0 0,1-3-30 0 0,-6 2 2 0 0,0 1 0 0 0,1-1 0 0 0,-1 1 0 0 0,0-1 1 0 0,0 0-1 0 0,1 1 0 0 0,-1-1 0 0 0,0 0 0 0 0,0 1 1 0 0,0-1-1 0 0,0 0 0 0 0,0 1 0 0 0,0-1 0 0 0,0 0 1 0 0,0 1 0 0 0,0-2-43 0 0,1 1-64 0 0,0 1-69 0 0,0 0-105 0 0,1 0-124 0 0,0 0-109 0 0,0 0 68 0 0,0 0-41 0 0,3 0-574 0 0,1 0-455 0 0,4 0-860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2:53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10600 0 0,'0'0'308'0'0,"0"0"-2"0"0,0 0-170 0 0,0 0 14 0 0,0 0 30 0 0,0 0 4 0 0,0 0 41 0 0,0 0-84 0 0,0 0 117 0 0,0 0 216 0 0,0 3 20 0 0,0 7-5 0 0,0-7-28 0 0,0-3-11 0 0,0 0-2 0 0,0 0-193 0 0,0 0-124 0 0,0 0-51 0 0,0 0-20 0 0,0 0-66 0 0,0 0-98 0 0,0 0-94 0 0,0 0 49 0 0,0 0-38 0 0,0 0-42 0 0,0 0-39 0 0,0 0-374 0 0,0 0 82 0 0,0 0-54 0 0,0 0-730 0 0,0 0-579 0 0,0 0-1099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19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7312 0 0,'0'0'209'0'0,"0"0"-52"0"0,0 0-10 0 0,0 0 49 0 0,0 0 161 0 0,2 0 298 0 0,9 0 17 0 0,-9 0-25 0 0,-2-3-134 0 0,1-3-244 0 0,5 0 42 0 0,-1 5-146 0 0,0 1 39 0 0,0 0-36 0 0,0 0 35 0 0,3 0 137 0 0,-2-1-143 0 0,5-4 244 0 0,-7 2-286 0 0,0 1-64 0 0,0 0-88 0 0,-2 1 33 0 0,0 0 1 0 0,1 1 0 0 0,-1-1 0 0 0,1 1 0 0 0,-1-1 0 0 0,0 1-1 0 0,1 0 1 0 0,-1 0 0 0 0,1 0 0 0 0,-1 0 0 0 0,1 1 0 0 0,-1-1-37 0 0,1 1 31 0 0,-1-1 0 0 0,1 0 1 0 0,-1 0-1 0 0,0 0 0 0 0,1 0 1 0 0,-1 0-1 0 0,1 0 1 0 0,-1-1-1 0 0,1 1 0 0 0,-1-1 1 0 0,0 0-1 0 0,1 1-31 0 0,5-5 63 0 0,4-2 5 0 0,2 5 43 0 0,-10 3-87 0 0,-2-1-19 0 0,1 0-1 0 0,-1 0 0 0 0,0 0 1 0 0,1 0-1 0 0,-1-1 0 0 0,0 1 1 0 0,1 0-1 0 0,-1-1 1 0 0,2 0-5 0 0,4-4 2 0 0,4-2-4 0 0,2 6 55 0 0,12 1-40 0 0,-10 0-43 0 0,-13 0-124 0 0,-3 0-82 0 0,0 0 104 0 0,0 0 44 0 0,0 0-36 0 0,1 0-15 0 0,-1 0-37 0 0,1 0-43 0 0,-1 0-48 0 0,1 0-52 0 0,0 0-47 0 0,0 0-44 0 0,1 0-37 0 0,-1 0-131 0 0,1 0-37 0 0,3 0-1359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0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7632 0 0,'0'0'166'0'0,"0"3"29"0"0,0-3-27 0 0,0 1-52 0 0,0-1-44 0 0,0 1-40 0 0,0-1-53 0 0,0 1-69 0 0,0 1-363 0 0,0-2 348 0 0,0 1 108 0 0,0-1 50 0 0,0 1 62 0 0,0 0 69 0 0,0-1 48 0 0,0 1 71 0 0,0-1 77 0 0,0 1 85 0 0,0 0 91 0 0,0 0 98 0 0,0-1 105 0 0,0 1 113 0 0,2-1-528 0 0,7 3-91 0 0,1 1-46 0 0,-3 0 11 0 0,-1-12 77 0 0,0 5-106 0 0,8 3 221 0 0,-4 1-179 0 0,-5-2-122 0 0,-1 0-62 0 0,-1 0-49 0 0,-3 0 12 0 0,1 0 0 0 0,-1 1 1 0 0,0-1-1 0 0,0 1 0 0 0,1-1 0 0 0,-1 0 0 0 0,0 1 1 0 0,0-1-1 0 0,0 0 0 0 0,0 1 0 0 0,0-1 1 0 0,1 0-1 0 0,-1 0 0 0 0,0 1 0 0 0,-1-1-10 0 0,1 1 0 0 0,0 0 3 0 0,0 0 0 0 0,0 0-1 0 0,0 0 1 0 0,0-1 0 0 0,0 1-1 0 0,0 0 1 0 0,1 0 0 0 0,-1 0-1 0 0,0 0 1 0 0,0 0 0 0 0,0-1 0 0 0,0 1-1 0 0,0 0 1 0 0,0 0 0 0 0,0 0-1 0 0,0 0 1 0 0,0 0 0 0 0,0 0-1 0 0,0 0 1 0 0,0-1 0 0 0,0 1-1 0 0,1 0 1 0 0,-1 0 0 0 0,0 0-1 0 0,0 0 1 0 0,0 0 0 0 0,0 0 0 0 0,0 0-1 0 0,0 0 1 0 0,1 0 0 0 0,-1 0-1 0 0,0 0 1 0 0,0 0 0 0 0,0 0-1 0 0,0 0 1 0 0,0 0 0 0 0,0 0-1 0 0,1 0 1 0 0,-1 0 0 0 0,0 0 0 0 0,0 0-1 0 0,0 0 1 0 0,0 0 0 0 0,0 0-1 0 0,1 0 1 0 0,-1 0 0 0 0,0 0-1 0 0,0 0 1 0 0,0 0 0 0 0,0 0-1 0 0,0 0 1 0 0,0 0 0 0 0,0 0 0 0 0,1 0-3 0 0,14 0 94 0 0,-9 0-30 0 0,4 0 47 0 0,11 0-84 0 0,-21 1-26 0 0,0-1 0 0 0,1 0 1 0 0,-1 0-1 0 0,0 0 1 0 0,0 0-1 0 0,0 0 0 0 0,0 0 1 0 0,0 0-1 0 0,0 0 1 0 0,1 0-1 0 0,-1 0 0 0 0,0 0 1 0 0,0 0-1 0 0,0 0 1 0 0,0 0-1 0 0,0 0 0 0 0,1 0 1 0 0,-1 0-1 0 0,0 0 1 0 0,0 0-1 0 0,0 0 0 0 0,0 0 1 0 0,0 0-1 0 0,0 0 1 0 0,1 0-1 0 0,-1 0 1 0 0,0 0-1 0 0,0 0 0 0 0,0 0 1 0 0,0 0-1 0 0,0 0 1 0 0,0 0-1 0 0,1-1 0 0 0,-1 1 1 0 0,0 0-1 0 0,0 0 1 0 0,0 0-1 0 0,0 0 0 0 0,0 0 1 0 0,0 0-1 0 0,0 0 1 0 0,0 0-1 0 0,0-1 0 0 0,0 1 1 0 0,0 0-1 0 0,0 0 1 0 0,0 0-1 0 0,1 0 0 0 0,-1 0 1 0 0,0-1-1 0 0,0 1 1 0 0,0 0-1 0 0,0 0 1 0 0,0 0-2 0 0,-1-1 3 0 0,1 1 0 0 0,0-1 0 0 0,0 1 1 0 0,0-1-1 0 0,0 1 0 0 0,0 0 0 0 0,1-1 1 0 0,-1 1-1 0 0,0-1 0 0 0,0 1 0 0 0,0-1 1 0 0,0 1-1 0 0,0-1 0 0 0,1 1 0 0 0,-1 0 1 0 0,0-1-1 0 0,0 1 0 0 0,1-1 0 0 0,-1 1 1 0 0,0 0-1 0 0,0-1 0 0 0,1 1 0 0 0,-1 0 1 0 0,0 0-1 0 0,1-1 0 0 0,-1 1 0 0 0,1 0 1 0 0,-1 0-1 0 0,0-1 0 0 0,1 1-3 0 0,19-1 74 0 0,-12 1-63 0 0,2 0-119 0 0,-7 0-10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8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64 4752 0 0,'0'0'101'0'0,"2"0"22"0"0,0 0-102 0 0,-1 0 0 0 0,0-1 1 0 0,1 1-1 0 0,-1 0 0 0 0,0-1 1 0 0,1 1-1 0 0,-1-1 0 0 0,0 1 1 0 0,0-1-1 0 0,2 0-21 0 0,3-3 66 0 0,-3 2-54 0 0,1 0-39 0 0,5-1 45 0 0,-5 3 48 0 0,-2 0 70 0 0,-1 0 160 0 0,-1 0 269 0 0,0 0 19 0 0,0 0-19 0 0,0 0-105 0 0,0 0-48 0 0,0 0-10 0 0,0 0-16 0 0,-3 0-56 0 0,0 0-225 0 0,1 0-60 0 0,0 0-1 0 0,0-1 1 0 0,1 1 0 0 0,-1 1-1 0 0,0-1 1 0 0,0 0-1 0 0,0 0 1 0 0,0 1 0 0 0,1-1-1 0 0,-1 1 1 0 0,-1 0-45 0 0,-2 9 305 0 0,-6-3 24 0 0,-3 0-56 0 0,10-5-164 0 0,-7 3 150 0 0,1-1-4 0 0,2 5-52 0 0,3 2-6 0 0,5-10-179 0 0,0 1-1 0 0,-1-1 1 0 0,1 0-1 0 0,-1 0 1 0 0,1 0-1 0 0,-1 0 1 0 0,1 0 0 0 0,-1 0-1 0 0,0 0 1 0 0,1 0-1 0 0,-1 0 1 0 0,0 0-1 0 0,0-1 1 0 0,0 1 0 0 0,0 0-1 0 0,0 0 1 0 0,0-1-1 0 0,0 1-17 0 0,-10 6 173 0 0,3-1-56 0 0,4-2-72 0 0,1 0 0 0 0,-1 0 0 0 0,1 0 0 0 0,0 0 0 0 0,1 1-45 0 0,-8 10 132 0 0,3-2-53 0 0,-2 11 97 0 0,0 0-1 0 0,3-11-94 0 0,2-8-39 0 0,-8 16 196 0 0,12-20-221 0 0,0 0 0 0 0,-1 1 0 0 0,1-1 1 0 0,0 0-1 0 0,0 1 0 0 0,0-1 0 0 0,0 0 0 0 0,0 0 0 0 0,0 1 0 0 0,0-1 1 0 0,0 0-1 0 0,1 1 0 0 0,-1-1 0 0 0,0 0 0 0 0,1 0 0 0 0,-1 0 1 0 0,1 2-18 0 0,4 5 90 0 0,2 4 23 0 0,-5-1-71 0 0,-3-6-32 0 0,1-3-16 0 0,4 5 28 0 0,6 11 59 0 0,-7-11-15 0 0,1 0 62 0 0,10-6-2 0 0,0 0-38 0 0,31-2 202 0 0,-31-1-214 0 0,-9 0-43 0 0,0 0-1 0 0,-1 0 1 0 0,1-1-1 0 0,-1 0 1 0 0,2-1-33 0 0,13-7 95 0 0,-5 6 2 0 0,-2-1-33 0 0,18-12 14 0 0,-23 13-64 0 0,0 1 7 0 0,-1-1 0 0 0,0-1-1 0 0,0 1 1 0 0,0-1 0 0 0,4-6-21 0 0,-4 3 3 0 0,-1-1-3 0 0,-4 7 0 0 0,0 1 0 0 0,0 0 0 0 0,0-1 0 0 0,1 1 0 0 0,-1 0 0 0 0,0 0 0 0 0,1 0 0 0 0,0 0 0 0 0,0 0 0 0 0,3-3-58 0 0,4-13 8 0 0,-7 12-15 0 0,-1 0-55 0 0,-1-1-99 0 0,0 0-115 0 0,-1 3 116 0 0,0 1-38 0 0,0 0-41 0 0,0-1-44 0 0,0 3-2 0 0,0-1-49 0 0,0 1-46 0 0,0-1-38 0 0,-1 0-138 0 0,0 0-40 0 0,0 0-166 0 0,-1-1-453 0 0</inkml:trace>
  <inkml:trace contextRef="#ctx0" brushRef="#br0" timeOffset="318.27">444 143 7224 0 0,'0'0'209'0'0,"0"2"-5"0"0,1 7-164 0 0,6 3-38 0 0,-2-4-1 0 0,7 16 16 0 0,-8-16 76 0 0,-2-1 109 0 0,1-1 163 0 0,10 2 370 0 0,-11-6-746 0 0,0 1 115 0 0,1 1 90 0 0,0 1 65 0 0,9 12 817 0 0,-7-11-790 0 0,-1-1-101 0 0,10 8 348 0 0,-13-11-239 0 0,0 0-79 0 0,0 0-66 0 0,0 0-53 0 0,-1 0-31 0 0,-1 3 3 0 0,0-4 1 0 0,1-1 5 0 0,0 3 384 0 0,0-3-18 0 0,0 2-203 0 0,1 1-45 0 0,-1-1-41 0 0,0 0-34 0 0,2 1 30 0 0,4 0 60 0 0,-2-3-59 0 0,-1 0 173 0 0,-3 0-7 0 0,0 0-9 0 0,0 0-28 0 0,0 0-11 0 0,-3 0-3 0 0,-9-2-32 0 0,11 1-218 0 0,0 0 0 0 0,0 1 0 0 0,0-1 0 0 0,0 0 0 0 0,0 1 0 0 0,0-1 0 0 0,0 0 0 0 0,0 0 0 0 0,0 0 0 0 0,0 0 0 0 0,1 0-1 0 0,-1 0 1 0 0,0 0 0 0 0,0 0-13 0 0,-4-13 131 0 0,-2 10-51 0 0,7 4-75 0 0,-1 0 0 0 0,1-1 0 0 0,0 1 0 0 0,-1 0 0 0 0,1-1 0 0 0,-1 1-1 0 0,1 0 1 0 0,0-1 0 0 0,-1 1 0 0 0,1 0 0 0 0,0-1 0 0 0,-1 1 0 0 0,1 0 0 0 0,0-1 0 0 0,0 1 0 0 0,-1-1 0 0 0,1 1 0 0 0,0-1 0 0 0,0 1 0 0 0,0-1 0 0 0,-1 1 0 0 0,1-1 0 0 0,0 1 0 0 0,0-1 0 0 0,0 1 0 0 0,0-1 0 0 0,0 1 0 0 0,0-1 0 0 0,0 1 0 0 0,0-1 0 0 0,0 1 0 0 0,1-1-5 0 0,-1-1 12 0 0,0 0 0 0 0,-1 1 0 0 0,1-1 1 0 0,0 0-1 0 0,-1 0 0 0 0,1 1 0 0 0,-1-1 1 0 0,0 0-1 0 0,1 1 0 0 0,-1-1 0 0 0,0 0 0 0 0,0 1 1 0 0,0-1-13 0 0,0 1 12 0 0,0-1 0 0 0,0 1 0 0 0,0-1 0 0 0,0 1 0 0 0,1-1 0 0 0,-1 0 0 0 0,1 0 0 0 0,-1 1 0 0 0,1-1 0 0 0,-1 0 0 0 0,1 0-1 0 0,0 1 1 0 0,0-1-12 0 0,0-61 352 0 0,1 50-293 0 0,4 1-38 0 0,7-11-35 0 0,4-6-60 0 0,-5 24 74 0 0,-6-6 11 0 0,20-2 44 0 0,-21 11-57 0 0,27-4-8 0 0,-23 2-12 0 0,2-2-29 0 0,7 3-35 0 0,-9 4 46 0 0,14 0-45 0 0,-8-5-13 0 0,10-7-92 0 0,-14 10 79 0 0,3 0-87 0 0,-4 1 56 0 0,1 0-34 0 0,-4 0 144 0 0,0 0-123 0 0,0 0-81 0 0,0 0-97 0 0,0 0-101 0 0,0 0-103 0 0,0 0-107 0 0,1-1-108 0 0,-1 0-113 0 0,-1 0-115 0 0,8-3-1021 0 0,6-5-1132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18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63 5008 0 0,'0'-2'144'0'0,"0"-5"-23"0"0,0 3 17 0 0,0 2 70 0 0,0 1 198 0 0,0 1 363 0 0,0 0 30 0 0,0 0-24 0 0,0 0-134 0 0,0-2-58 0 0,0-9-9 0 0,0 9-35 0 0,0 2-131 0 0,3 0-59 0 0,7 0-11 0 0,-10 0-333 0 0,0 0 1 0 0,1 0-1 0 0,-1 0 1 0 0,0 0-1 0 0,0 0 1 0 0,0 0 0 0 0,0 0-1 0 0,0 0 1 0 0,0 0-1 0 0,0 0 1 0 0,0 0-1 0 0,0 0 1 0 0,0 0 0 0 0,1 0-1 0 0,-1 0 1 0 0,0 0-1 0 0,0 0 1 0 0,0 0-1 0 0,0 0 1 0 0,0 0 0 0 0,0 0-1 0 0,0 0 1 0 0,0 0-1 0 0,0 0 1 0 0,0 0-1 0 0,0 0 1 0 0,1-1 0 0 0,-1 1-1 0 0,0 0 1 0 0,0 0-1 0 0,0 0 1 0 0,0 0-1 0 0,0 0 1 0 0,0 0-1 0 0,0 0 1 0 0,0 0 0 0 0,0 0-1 0 0,0 0 1 0 0,0 0-1 0 0,0 0 1 0 0,0-1-1 0 0,0 1 1 0 0,0 0 0 0 0,0 0-1 0 0,0 0 1 0 0,0 0-1 0 0,0 0 1 0 0,0 0-1 0 0,0 0 1 0 0,0 0 0 0 0,0 0-1 0 0,0 0 1 0 0,0-1-1 0 0,0 1 1 0 0,0 0-1 0 0,0 0 1 0 0,0 0-6 0 0,0-10 237 0 0,0 7-39 0 0,0 3-6 0 0,0 0-7 0 0,-3 3-29 0 0,-7 7-17 0 0,7-7-22 0 0,2 1-51 0 0,2 5-20 0 0,-1-7-10 0 0,0-1-32 0 0,0-1 0 0 0,1 1 0 0 0,-1-1 0 0 0,0 1 0 0 0,0-1 0 0 0,0 1 0 0 0,0-1 0 0 0,0 1 0 0 0,0-1 0 0 0,-1 1 1 0 0,1-1-1 0 0,0 1 0 0 0,0-1 0 0 0,0 1 0 0 0,0-1 0 0 0,0 1 0 0 0,-1-1 0 0 0,1 1 0 0 0,0-1 0 0 0,0 0 0 0 0,-1 1 0 0 0,1-1 0 0 0,0 1 0 0 0,-1-1 0 0 0,1 0 0 0 0,0 1 0 0 0,-1-1 0 0 0,1 0 1 0 0,-1 1-1 0 0,1-1 0 0 0,-1 0 0 0 0,1 0-4 0 0,-7 5 53 0 0,4 0-21 0 0,0 0 0 0 0,0 0 0 0 0,1 0 1 0 0,-1 1-1 0 0,1-1-32 0 0,1 0 19 0 0,0-1 1 0 0,1 1-1 0 0,-1-1 1 0 0,1 1-1 0 0,0-1 1 0 0,1 3-20 0 0,-1 4 58 0 0,0-9-45 0 0,-1 0 0 0 0,1 0 0 0 0,0 1 1 0 0,-1-1-1 0 0,1 0 0 0 0,-1 0 1 0 0,0 0-1 0 0,0 0 0 0 0,0 0-13 0 0,-11 18 72 0 0,1 0-15 0 0,10-17-45 0 0,0 0 0 0 0,0 0 0 0 0,1 0 0 0 0,-1 1 0 0 0,1-1 1 0 0,0 0-1 0 0,0 1 0 0 0,0 0-12 0 0,-2 13 47 0 0,1-13-30 0 0,-1 0 0 0 0,0 0 1 0 0,0 0-1 0 0,0 0 1 0 0,-2 1-18 0 0,2-2 10 0 0,0 0 0 0 0,0 0 1 0 0,1 0-1 0 0,-1 0 1 0 0,1 0-1 0 0,-1 0 1 0 0,1 1-11 0 0,-4 27 88 0 0,0-14-44 0 0,3-11-22 0 0,0 1 0 0 0,1 0 0 0 0,0-1 0 0 0,0 1 0 0 0,0 0 0 0 0,1 0-22 0 0,-1-1 18 0 0,1 0 1 0 0,-1 0-1 0 0,0 0 1 0 0,-1 0-1 0 0,1 0 1 0 0,-1-1-1 0 0,-1 1 1 0 0,1 0-1 0 0,-1 0-18 0 0,-10 29 98 0 0,7-8-25 0 0,-1 2 8 0 0,-1-3 13 0 0,-3 3-14 0 0,6 0-2 0 0,-6-8-4 0 0,6 5-2 0 0,-5-5 0 0 0,4 5-12 0 0,4-19-35 0 0,-2 0 0 0 0,1 0 0 0 0,-5 6-25 0 0,-1 3 30 0 0,-7 16 37 0 0,11-19-57 0 0,-5-8 33 0 0,9-4-42 0 0,1 0 1 0 0,-1-1-1 0 0,1 1 1 0 0,0 0-1 0 0,0 0 1 0 0,-1 0 0 0 0,1 0-1 0 0,0-1 1 0 0,0 1-1 0 0,0 0 1 0 0,0 0-1 0 0,0 0 1 0 0,0 0-1 0 0,0 0-1 0 0,0 12 20 0 0,0-10-117 0 0,0-3-11 0 0,0 0 34 0 0,0 0-19 0 0,0 0-58 0 0,0 0-155 0 0,0 0-281 0 0,0 0-19 0 0</inkml:trace>
  <inkml:trace contextRef="#ctx0" brushRef="#br0" timeOffset="490.3">269 0 7200 0 0,'0'0'165'0'0,"0"0"22"0"0,0 0 6 0 0,0 0-64 0 0,0 0-13 0 0,0 0 40 0 0,0 0 130 0 0,0 0 236 0 0,0 0 20 0 0,0 0-16 0 0,0 0-72 0 0,0 0-34 0 0,0 0-4 0 0,0 0-16 0 0,0 0-70 0 0,0 0-36 0 0,0 0-6 0 0,0 0-4 0 0,0 3-18 0 0,1 3-179 0 0,2 0 40 0 0,11 13 382 0 0,-7-12-339 0 0,-3-3-103 0 0,-2-1 67 0 0,0-1-48 0 0,-1 1-32 0 0,-1 1-28 0 0,0 0-6 0 0,0-2 22 0 0,5 6 42 0 0,-4-6-67 0 0,0-1 0 0 0,0 0 1 0 0,0 1-1 0 0,0-1 0 0 0,-1 1 1 0 0,1-1-1 0 0,0 1 0 0 0,-1 0 1 0 0,0-1-1 0 0,1 1 0 0 0,-1 0 1 0 0,0-1-1 0 0,0 1 0 0 0,1 0-17 0 0,0 10 120 0 0,6 4 14 0 0,3 6 43 0 0,1-3-80 0 0,-8-15-65 0 0,-1 0 1 0 0,1 0-1 0 0,-1 1 0 0 0,0-1 1 0 0,1 3-33 0 0,1 6 60 0 0,-3-9-35 0 0,0 0 0 0 0,0 0 0 0 0,1 0 0 0 0,-1-1 0 0 0,1 1 0 0 0,0 0 0 0 0,0-1 0 0 0,1 1-25 0 0,3 5 55 0 0,7 9 47 0 0,-3 3 41 0 0,-5 8 9 0 0,5 2-4 0 0,-6-13-73 0 0,-2-10-38 0 0,0-1 0 0 0,0 1 0 0 0,0-1 0 0 0,1 0-1 0 0,1 1-36 0 0,0 1 34 0 0,10 19 147 0 0,-1-1 0 0 0,-1 2-1 0 0,5 20-180 0 0,-11-22 92 0 0,1 3 27 0 0,1-5 38 0 0,19 33 114 0 0,-19-37-116 0 0,-1-6-53 0 0,-1 12 26 0 0,0-14-45 0 0,-5-12-71 0 0,0 1-1 0 0,-1-1 0 0 0,1 0 1 0 0,0 1-1 0 0,-1-1 1 0 0,1 1-1 0 0,-1-1 0 0 0,1 1 1 0 0,-1 0-1 0 0,0-1 0 0 0,1 1 1 0 0,-1-1-1 0 0,0 1-11 0 0,0 2 28 0 0,0 0-1 0 0,0-1 1 0 0,0 1-1 0 0,1 0 1 0 0,0 0-1 0 0,-1-1 1 0 0,2 1-28 0 0,7 11 92 0 0,-6-11-20 0 0,-2 0-38 0 0,-2 3-10 0 0,0-7-14 0 0,1 6 54 0 0,0 4 2 0 0,0-10-65 0 0,0 0 0 0 0,0 0 0 0 0,0 1 0 0 0,0-1 0 0 0,0 0 0 0 0,0 0 0 0 0,0 0 0 0 0,0 0 0 0 0,0 0 0 0 0,0 0 0 0 0,0 0 0 0 0,0 0 0 0 0,0 0 0 0 0,0 0 0 0 0,0 1 0 0 0,0-1 0 0 0,0 0 0 0 0,0 0 0 0 0,0 0 0 0 0,0 0 0 0 0,0 0 0 0 0,0 0 0 0 0,1 0 0 0 0,-1 0 0 0 0,0 0 1 0 0,0 0-1 0 0,0 0 0 0 0,0 0 0 0 0,0 1 0 0 0,0-1 0 0 0,0 0 0 0 0,0 0 0 0 0,0 0 0 0 0,0 0 0 0 0,0 0 0 0 0,0 0 0 0 0,0 0 0 0 0,0 0 0 0 0,1 0 0 0 0,-1 0 0 0 0,0 0 0 0 0,0 0 0 0 0,0 0 0 0 0,0 0 0 0 0,0 0 0 0 0,0 0 0 0 0,0 0 0 0 0,0 0 0 0 0,0 0 0 0 0,0 0 0 0 0,1 0 0 0 0,-1 0 0 0 0,0 0 0 0 0,0 0 0 0 0,0 0 0 0 0,0 0 0 0 0,0 0-1 0 0,6 0 9 0 0,-4 0 1 0 0,-10 0 33 0 0,6 0-171 0 0,-1 2-146 0 0,-8 9-240 0 0,9-9 290 0 0,1-2-25 0 0,0-1-68 0 0,1 1 110 0 0,-1-1-39 0 0,0 0-41 0 0,0 0-39 0 0,-1-1-431 0 0,0 0 113 0 0,0 0-54 0 0,-3-1-814 0 0,-1 1-633 0 0,-4 2-1208 0 0</inkml:trace>
  <inkml:trace contextRef="#ctx0" brushRef="#br0" timeOffset="798.79">127 505 7024 0 0,'0'0'157'0'0,"0"0"23"0"0,0 0 12 0 0,3 0-27 0 0,3 0-115 0 0,-2 0 19 0 0,-2 0 70 0 0,-1 0 158 0 0,2-3 263 0 0,8-5-59 0 0,-4 4-203 0 0,1 3 42 0 0,-3-1 140 0 0,9-9-9 0 0,1 8-66 0 0,-6 2-154 0 0,-1-1-71 0 0,4-5-12 0 0,0 0-80 0 0,8-4 39 0 0,0 6 31 0 0,-6 7-72 0 0,-12-2-79 0 0,1 1 1 0 0,-1-1-1 0 0,1 0 0 0 0,-1 0 1 0 0,1 0-1 0 0,-1 0 0 0 0,1 0 1 0 0,-1 0-1 0 0,0-1 1 0 0,1 1-1 0 0,-1-1 0 0 0,3-1-7 0 0,5-1 19 0 0,25-10 16 0 0,-13 4-55 0 0,3 5-56 0 0,-19 4 43 0 0,-1 0 0 0 0,1 0 1 0 0,-1-1-1 0 0,5 0 33 0 0,21-12-149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1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553 32 6016 0 0,'0'0'133'0'0,"0"0"23"0"0,0 0 11 0 0,0-3-27 0 0,-1 3-138 0 0,1-1 0 0 0,0 0-1 0 0,0 1 1 0 0,1-1 0 0 0,-1 0 0 0 0,0 0 0 0 0,0 1 0 0 0,0-1 0 0 0,0 0-1 0 0,1 1 1 0 0,-1-1 0 0 0,0 1 0 0 0,0-1 0 0 0,1 0 0 0 0,-1 1-2 0 0,7-3 14 0 0,-3 3 37 0 0,-2 0 55 0 0,-2 0 123 0 0,0 0 204 0 0,0 0 14 0 0,-2-2-19 0 0,-9-9-83 0 0,9 8-32 0 0,2 3-7 0 0,0 0-1 0 0,0 0 6 0 0,0 0 1 0 0,0 0 0 0 0,0 0-6 0 0,0 0-22 0 0,-3 3-10 0 0,-4 2-151 0 0,5-3-79 0 0,0-1 0 0 0,0-1 0 0 0,0 1 0 0 0,0 0 0 0 0,0 0 0 0 0,0-1 0 0 0,0 1 0 0 0,0-1 0 0 0,-1 0 0 0 0,0 1-44 0 0,-11-1 154 0 0,13 0-145 0 0,1 0 0 0 0,-1 0 0 0 0,0 0 1 0 0,1 0-1 0 0,-1 0 0 0 0,0 0 0 0 0,1 0 0 0 0,-1 1 1 0 0,0-1-1 0 0,1 0 0 0 0,-1 0 0 0 0,0 0 0 0 0,1 1 0 0 0,-1-1 1 0 0,1 0-1 0 0,-1 1 0 0 0,1-1 0 0 0,-1 1 0 0 0,0-1 1 0 0,1 1-1 0 0,0-1 0 0 0,-1 1 0 0 0,1-1 0 0 0,-1 1 0 0 0,1-1 1 0 0,-1 1-10 0 0,1 0 8 0 0,0-1 1 0 0,-1 1 0 0 0,1-1 0 0 0,-1 1-1 0 0,1-1 1 0 0,-1 1 0 0 0,1-1 0 0 0,-1 1 0 0 0,1-1-1 0 0,-1 0 1 0 0,1 1 0 0 0,-1-1 0 0 0,0 0-1 0 0,1 1 1 0 0,-1-1 0 0 0,1 0 0 0 0,-1 0-1 0 0,0 1 1 0 0,1-1 0 0 0,-1 0 0 0 0,0 0 0 0 0,1 0-1 0 0,-1 0 1 0 0,0 0 0 0 0,0 0 0 0 0,1 0-9 0 0,-16 2 134 0 0,0 4-40 0 0,0 0-1 0 0,1-4 42 0 0,-5-2 26 0 0,17 0-127 0 0,-1 0 0 0 0,1 1 1 0 0,-1 0-1 0 0,1-1 0 0 0,-1 1 1 0 0,1 0-1 0 0,-1 1 0 0 0,1-1-34 0 0,-10 5 149 0 0,11-5-102 0 0,-1 0 0 0 0,0-1 0 0 0,0 1 1 0 0,0-1-1 0 0,0 1 0 0 0,0-1 1 0 0,0 0-1 0 0,1 0 0 0 0,-1 0 1 0 0,-3-1-48 0 0,-10 0 167 0 0,-31 1 274 0 0,-13 0 120 0 0,18 0-226 0 0,3 0-104 0 0,-4 0-61 0 0,38 3-127 0 0,4-2-38 0 0,0 0-4 0 0,0 0-1 0 0,0 0 1 0 0,0 0-1 0 0,0 0 1 0 0,0 1-1 0 0,0-1 1 0 0,0 0-1 0 0,1 0 1 0 0,-1 1-1 0 0,0-1 1 0 0,1 0-1 0 0,-1 2 0 0 0,0 11 53 0 0,-2-1-42 0 0,-10 15-12 0 0,12-19 3 0 0,2 4 57 0 0,0-3-38 0 0,-1-5 4 0 0,1 0 1 0 0,-1-1-1 0 0,0 1 0 0 0,0 0 1 0 0,0 0-1 0 0,-1 0 0 0 0,0-1 1 0 0,0 1-1 0 0,-1 2-25 0 0,-2 1 38 0 0,3-7-30 0 0,0 0 0 0 0,0 1 0 0 0,0-1-1 0 0,0 1 1 0 0,0-1 0 0 0,1 1 0 0 0,-1-1 0 0 0,1 1 0 0 0,-1-1 0 0 0,1 1-1 0 0,-1 0 1 0 0,1-1 0 0 0,0 1 0 0 0,0-1 0 0 0,0 1 0 0 0,0 0 0 0 0,0-1-1 0 0,0 1 1 0 0,0 0 0 0 0,0-1 0 0 0,1 1 0 0 0,-1 0 0 0 0,1-1 0 0 0,0 2-9 0 0,4 5 36 0 0,-4-7-28 0 0,0 0 1 0 0,-1 1-1 0 0,1-1 0 0 0,0 1 0 0 0,0-1 1 0 0,-1 1-1 0 0,1-1 0 0 0,-1 1 0 0 0,1 0 1 0 0,-1-1-1 0 0,0 1 0 0 0,1 0 0 0 0,-1-1 1 0 0,0 1-9 0 0,0 15 72 0 0,0 25 51 0 0,0-22-43 0 0,-2-4-8 0 0,-5 2-15 0 0,3-7-23 0 0,2 6 39 0 0,9 3-9 0 0,-2-7-22 0 0,-4-9-25 0 0,-1 1-1 0 0,1 0 1 0 0,-1-1-1 0 0,-1 1 1 0 0,1-1-1 0 0,-1 1 0 0 0,1 0 1 0 0,-1-1-1 0 0,0 1 1 0 0,-1-1-1 0 0,0 2-15 0 0,0-1 23 0 0,1 1-1 0 0,0-1 1 0 0,0 1 0 0 0,0 0-1 0 0,0 2-22 0 0,2 28 106 0 0,0-25-75 0 0,0 0 0 0 0,-2 1 0 0 0,1-1 0 0 0,-1 0 0 0 0,-3 10-31 0 0,0-5 32 0 0,2-9-24 0 0,0-1 0 0 0,0 1 0 0 0,1-1 0 0 0,0 1 0 0 0,1 0 0 0 0,-1 0-8 0 0,1 31 91 0 0,0 47 42 0 0,0-81-125 0 0,0-1-1 0 0,1 0 0 0 0,-1 1 1 0 0,1-1-1 0 0,-1 0 0 0 0,1 0 0 0 0,0 0 1 0 0,0 0-1 0 0,2 3-7 0 0,2 9 41 0 0,-3-6-22 0 0,-1 0 1 0 0,0 0-1 0 0,-1 0 0 0 0,0 0 0 0 0,-1 9-19 0 0,0-9 27 0 0,1 0 0 0 0,0 0 0 0 0,0 1 0 0 0,1-1 0 0 0,2 9-27 0 0,1-2 35 0 0,-2-9-17 0 0,0-1 0 0 0,0 1 0 0 0,-1-1 0 0 0,0 1 0 0 0,0 0-1 0 0,-1 0-17 0 0,-1 19 60 0 0,1-14-23 0 0,-1 1 0 0 0,2 0 0 0 0,0-1 0 0 0,2 9-37 0 0,1-3 26 0 0,-2-10-9 0 0,0 0 0 0 0,0 1 1 0 0,-1-1-1 0 0,0 0 0 0 0,-1 0 1 0 0,1 1-1 0 0,-1-1 0 0 0,-1 0 1 0 0,-1 8-18 0 0,-3 0 9 0 0,4-13-3 0 0,-1 1 0 0 0,1-1-1 0 0,0 1 1 0 0,1 0 0 0 0,-1-1-1 0 0,0 1 1 0 0,1 0-1 0 0,0-1 1 0 0,0 1 0 0 0,0 0-1 0 0,1-1 1 0 0,0 4-6 0 0,3 10 11 0 0,-2-13-5 0 0,-1 0 0 0 0,0 0 1 0 0,0 1-1 0 0,0-1 0 0 0,0 0 1 0 0,-1 1-1 0 0,1-1 0 0 0,-1 1 0 0 0,0-1 1 0 0,-1 1-1 0 0,0 3-6 0 0,-5 7 13 0 0,5-13-12 0 0,0 0-1 0 0,0 0 1 0 0,1-1 0 0 0,-1 1-1 0 0,0 0 1 0 0,1 0 0 0 0,0 0 0 0 0,-1 0-1 0 0,1 0 1 0 0,0 0 0 0 0,0 0 0 0 0,0 0-1 0 0,0 0 1 0 0,0 0 0 0 0,1 0 0 0 0,-1 0-1 0 0,1 0 0 0 0,10 34 55 0 0,-7-26-41 0 0,-1-1 0 0 0,0 1 0 0 0,-1-1-1 0 0,0 1 1 0 0,0 0 0 0 0,-1 7-14 0 0,-1-2 27 0 0,0-7-17 0 0,0-1 1 0 0,0 1-1 0 0,1 0 0 0 0,-1-1 0 0 0,2 3-10 0 0,2 4 26 0 0,-2-4-11 0 0,1 0 0 0 0,-1-1 0 0 0,-1 5-15 0 0,0 10 43 0 0,0-16-33 0 0,0-1 0 0 0,0 0 0 0 0,0 1 1 0 0,3 5-11 0 0,-2-5 11 0 0,0 0 0 0 0,-1 1 0 0 0,1-1 0 0 0,-1 8-11 0 0,-1 3 27 0 0,-1-9-7 0 0,1 1 0 0 0,0-1 0 0 0,1 1 0 0 0,2 7-20 0 0,1-2 6 0 0,-2-10 7 0 0,0 0 0 0 0,-1 0 1 0 0,1 1-1 0 0,-1-1 0 0 0,-1 1 0 0 0,1 5-13 0 0,-1 61 64 0 0,0-71-60 0 0,0 0-1 0 0,0 0 1 0 0,0-1 0 0 0,0 1-1 0 0,1 0 1 0 0,-1-1-1 0 0,0 1 1 0 0,1-1 0 0 0,0 1-1 0 0,-1 0 1 0 0,1-1 0 0 0,0 1-1 0 0,0-1 1 0 0,0 1-4 0 0,5 10 2 0 0,-5-6-1 0 0,0-1 0 0 0,-1 1 0 0 0,1-1 1 0 0,-1 1-1 0 0,0 3-1 0 0,-1-3 9 0 0,1-1 1 0 0,0 1-1 0 0,1-1 1 0 0,0 1 0 0 0,0 3-10 0 0,5 3 10 0 0,-5-10-9 0 0,0-1 0 0 0,0 1-1 0 0,0-1 1 0 0,-1 1 0 0 0,1-1 0 0 0,0 1 0 0 0,-1 0 0 0 0,0-1 0 0 0,1 1 0 0 0,-1 0 0 0 0,0-1 0 0 0,0 1-1 0 0,0 0 1 0 0,0 0-1 0 0,1 2 6 0 0,-1 0 0 0 0,0 0 0 0 0,1 0 0 0 0,0-1 0 0 0,0 1 0 0 0,0 0 0 0 0,1 0 0 0 0,-1 0 0 0 0,1-1 0 0 0,1 3-6 0 0,-1-1 9 0 0,-1 0 0 0 0,0-1-1 0 0,-1 1 1 0 0,1 0-1 0 0,-1 0 1 0 0,0-1 0 0 0,0 1-1 0 0,0 0 1 0 0,-1 2-9 0 0,0 4-6 0 0,1 55 78 0 0,0-64-68 0 0,0 1-1 0 0,0-1 0 0 0,0 1 0 0 0,-1-1 1 0 0,1 1-1 0 0,-1-1 0 0 0,0 1 1 0 0,0-1-1 0 0,0 1 0 0 0,0-1 0 0 0,-1 2-3 0 0,1-2 4 0 0,0 1-1 0 0,0-1 0 0 0,0 0 0 0 0,0 1 1 0 0,0-1-1 0 0,1 1 0 0 0,-1-1 1 0 0,1 1-1 0 0,0-1 0 0 0,-1 1 0 0 0,1 2-3 0 0,1 24 37 0 0,0-17-18 0 0,0-1 0 0 0,-1 1 0 0 0,-1-1 0 0 0,0 1 0 0 0,-2 9-19 0 0,-3-10 11 0 0,5-11-10 0 0,0 1 0 0 0,1 0-1 0 0,-1-1 1 0 0,1 1-1 0 0,-1 0 1 0 0,1 0-1 0 0,-1 0 1 0 0,1-1-1 0 0,0 1 1 0 0,-1 0-1 0 0,1 0 1 0 0,0 0 0 0 0,0 0-1 0 0,0 0 1 0 0,0-1-1 0 0,-1 1 1 0 0,1 0-1 0 0,0 0 1 0 0,1 0-1 0 0,-1 0 1 0 0,0 0 0 0 0,0 0-1 0 0,0 0 1 0 0,0-1-1 0 0,1 1 1 0 0,-1 1-1 0 0,5 6 26 0 0,-4-7-22 0 0,0 0-1 0 0,0 1 1 0 0,0-1 0 0 0,-1 1-1 0 0,1-1 1 0 0,0 1 0 0 0,-1-1-1 0 0,1 1 1 0 0,-1 0-1 0 0,1-1 1 0 0,-1 1 0 0 0,0 0-1 0 0,0-1 1 0 0,0 1-4 0 0,0 27 70 0 0,0 37 201 0 0,0-64-265 0 0,1-1 0 0 0,-1 1 0 0 0,0 0 0 0 0,1 0 0 0 0,-1-1 0 0 0,1 1 0 0 0,0 0 0 0 0,-1-1 0 0 0,1 1 0 0 0,1 1-6 0 0,2 8 20 0 0,-9 0 27 0 0,2-6-19 0 0,0 11 41 0 0,3-6-31 0 0,0 3-12 0 0,0 11 28 0 0,0-10-49 0 0,0 21 122 0 0,0-23-110 0 0,3-7 26 0 0,7 6-17 0 0,-7-9 54 0 0,-3-2 16 0 0,0 3 0 0 0,0 7 0 0 0,0-7 0 0 0,3 0-16 0 0,10 7-53 0 0,-12-9-23 0 0,1-1 0 0 0,-1 1 0 0 0,1-1-1 0 0,-1 1 1 0 0,1-1 0 0 0,0 0 0 0 0,-1 1 0 0 0,1-1 0 0 0,-1 0 0 0 0,1 0-1 0 0,0 0 1 0 0,-1 0 0 0 0,1-1-4 0 0,4 1 42 0 0,3 0 37 0 0,22 0-43 0 0,-2 0 56 0 0,-27 0-91 0 0,-1-1-1 0 0,1 1 1 0 0,0 0 0 0 0,-1-1 0 0 0,1 1 0 0 0,-1-1 0 0 0,1 1 0 0 0,-1-1 0 0 0,1 0 0 0 0,-1 0 0 0 0,0 1 0 0 0,1-1-1 0 0,0-1 0 0 0,-1 1 1 0 0,1 0 0 0 0,0 0 0 0 0,0 1 0 0 0,-1-1 0 0 0,1 0 0 0 0,0 1-1 0 0,0-1 1 0 0,0 1 0 0 0,0-1 0 0 0,0 1 0 0 0,1 0-1 0 0,30 0 54 0 0,47 0-55 0 0,-76 0 1 0 0,0-1 0 0 0,0 1 0 0 0,0-1 0 0 0,0 0 0 0 0,0 0 0 0 0,-1 0 0 0 0,1 0 0 0 0,0-1 0 0 0,-1 0 0 0 0,4-1 0 0 0,-5 2 0 0 0,1 0 0 0 0,0 0 0 0 0,0 1 0 0 0,0-1 0 0 0,0 1 0 0 0,0 0 0 0 0,0 0 0 0 0,0 0 0 0 0,0 0 0 0 0,0 0 0 0 0,1 1 0 0 0,4-1 0 0 0,11 0 0 0 0,-12 1 0 0 0,-1-1 0 0 0,0 0 0 0 0,0 0 0 0 0,1-1 0 0 0,-1 0 0 0 0,0 0 0 0 0,8-6 0 0 0,-13 6 0 0 0,0 0 0 0 0,1 1 0 0 0,-1-1 0 0 0,1 0 0 0 0,-1 1 0 0 0,1-1 0 0 0,-1 1 0 0 0,1-1 0 0 0,-1 1 0 0 0,1 0 0 0 0,-1 0 0 0 0,1-1 0 0 0,0 1 0 0 0,76 0 0 0 0,-30 0 11 0 0,-30 0 38 0 0,9 0-67 0 0,-25 0-93 0 0,1 0-10 0 0,0 0-60 0 0,0 0 80 0 0,0-1 59 0 0,4-3 27 0 0,-4 3-22 0 0,0-1-78 0 0,-2 1 15 0 0,1 0-34 0 0,0 0-41 0 0,0 0-45 0 0,0 0-51 0 0,0 1-55 0 0,1-1-205 0 0,0 0-122 0 0,-1 1 278 0 0,0 0-35 0 0,0 0-37 0 0,0 0-38 0 0,-1 0 12 0 0,0 0-57 0 0,0 0-52 0 0,0 0-45 0 0,1 0-174 0 0,0 0-45 0 0,0 0-212 0 0,1 0-576 0 0</inkml:trace>
  <inkml:trace contextRef="#ctx0" brushRef="#br0" timeOffset="1195.86">963 379 7256 0 0,'0'0'165'0'0,"0"0"22"0"0,0 0 7 0 0,0 0 36 0 0,0 0 102 0 0,0 0 41 0 0,0 0 10 0 0,0 0-10 0 0,0 0-45 0 0,0 0-21 0 0,0 0-3 0 0,0 3-14 0 0,0 7-54 0 0,0-7-20 0 0,0-3-6 0 0,0 0-9 0 0,0 0-28 0 0,0 0-11 0 0,0 0-2 0 0,0 0 0 0 0,0 0-2 0 0,0 0-4 0 0,0 0-2 0 0,0 0-7 0 0,0 0-28 0 0,0 0-11 0 0,0 0-2 0 0,2 0 0 0 0,6 0-33 0 0,-6 0-21 0 0,1 0 37 0 0,-3 2 17 0 0,1 2-77 0 0,0-1 45 0 0,3 8 289 0 0,-1-7-236 0 0,0 0-76 0 0,-1-1-107 0 0,-2-2 61 0 0,0-1 0 0 0,0 0 0 0 0,1 1 0 0 0,-1-1 1 0 0,0 1-1 0 0,0-1 0 0 0,0 0 0 0 0,0 1 0 0 0,1-1 0 0 0,-1 1 1 0 0,0-1-1 0 0,0 0 0 0 0,0 1 0 0 0,0-1 0 0 0,0 1 1 0 0,0-1-1 0 0,0 1 0 0 0,0-1 0 0 0,0 1 0 0 0,0-1 0 0 0,-1 0 1 0 0,1 1-1 0 0,0-1 0 0 0,0 1 0 0 0,0-1 0 0 0,0 0 1 0 0,-1 1-1 0 0,1-1 0 0 0,0 1 0 0 0,0-1 0 0 0,-1 0 1 0 0,1 1-1 0 0,0-1 0 0 0,-1 0 0 0 0,1 0 0 0 0,0 1 0 0 0,-1-1 1 0 0,1 0-1 0 0,0 0 0 0 0,-1 1-3 0 0,-6 7 91 0 0,4 2 11 0 0,3 1-30 0 0,0-8 0 0 0,0-3 0 0 0,0 2 0 0 0,0 21 48 0 0,0 48 376 0 0,0-41-330 0 0,0-29-160 0 0,1-1-1 0 0,-1 1 1 0 0,0 0 0 0 0,0 0-1 0 0,0 0 1 0 0,0-1 0 0 0,1 1-1 0 0,-1 0 1 0 0,0 0 0 0 0,1-1-1 0 0,-1 1 1 0 0,0 0-1 0 0,1-1 1 0 0,-1 1 0 0 0,1 0-1 0 0,-1-1 1 0 0,1 1 0 0 0,0-1-1 0 0,-1 1 1 0 0,1-1-1 0 0,-1 1 1 0 0,1-1-6 0 0,0 0 4 0 0,-1 1-1 0 0,1-1 1 0 0,-1 0 0 0 0,0 0-1 0 0,1 1 1 0 0,-1-1 0 0 0,0 0-1 0 0,1 1 1 0 0,-1-1-1 0 0,0 0 1 0 0,1 1 0 0 0,-1-1-1 0 0,0 1 1 0 0,0-1 0 0 0,1 0-1 0 0,-1 1 1 0 0,0-1-1 0 0,0 1 1 0 0,0-1 0 0 0,0 1-1 0 0,0-1 1 0 0,1 1 0 0 0,-1-1-1 0 0,0 1 1 0 0,0-1-1 0 0,0 1 1 0 0,0-1 0 0 0,0 1-1 0 0,-1-1 1 0 0,1 0 0 0 0,0 1-1 0 0,0-1 1 0 0,0 1-1 0 0,0-1 1 0 0,0 1 0 0 0,-1-1-1 0 0,1 1 1 0 0,0-1 0 0 0,0 0-4 0 0,-1 2 4 0 0,0-2 2 0 0,1 1 0 0 0,-1 0-1 0 0,1 0 1 0 0,-1 0 0 0 0,1-1 0 0 0,-1 1 0 0 0,1 0 0 0 0,0 0 0 0 0,-1 0 0 0 0,1 0 0 0 0,0 0 0 0 0,0 0 0 0 0,0 0 0 0 0,0 0 0 0 0,0 0 0 0 0,0 0 0 0 0,0 0-1 0 0,0 0 1 0 0,0 0 0 0 0,0 0 0 0 0,0 0 0 0 0,0-1 0 0 0,1 1 0 0 0,-1 0 0 0 0,0 0 0 0 0,1 0 0 0 0,-1 0 0 0 0,1 0 0 0 0,-1 0 0 0 0,1-1 0 0 0,0 2-6 0 0,0-1 5 0 0,2 10 88 0 0,-3-9-69 0 0,0 0 0 0 0,-1 0 0 0 0,1 0 1 0 0,0 0-1 0 0,-1-1 0 0 0,1 1 1 0 0,-1 0-1 0 0,1 0 0 0 0,-1 0 1 0 0,0-1-1 0 0,0 1 0 0 0,0 0-24 0 0,-2 3 59 0 0,-1 0-38 0 0,1-3 113 0 0,6 1 2 0 0,-2-2-107 0 0,2 2 9 0 0,2 4-7 0 0,-2 0 54 0 0,-2-1 58 0 0,-1 1 99 0 0,0-4-211 0 0,0 2 40 0 0,0 16 279 0 0,0-13-227 0 0,0-2-68 0 0,0-4 51 0 0,0-2-2 0 0,0 0 0 0 0,0 3-2 0 0,0 10-13 0 0,0 3-21 0 0,0 0-44 0 0,0-1 19 0 0,0-8-163 0 0,0-1 82 0 0,0-1 68 0 0,0 1 218 0 0,0-5-182 0 0,0-1-87 0 0,0 1-112 0 0,0-1-110 0 0,0 1 70 0 0,0-1-39 0 0,0 1-42 0 0,0 0-46 0 0,0 0-47 0 0,0 1-52 0 0,0-2-7 0 0,0 0-62 0 0,0 0-55 0 0,0 0-48 0 0,0 0-169 0 0,0 0-46 0 0,0 0-205 0 0,0 0-545 0 0</inkml:trace>
  <inkml:trace contextRef="#ctx0" brushRef="#br0" timeOffset="2017.59">1026 1546 4832 0 0,'-10'0'72'0'0,"7"0"-14"0"0,0 0 45 0 0,3 3 32 0 0,0-2-128 0 0,0-1 1 0 0,0 1 0 0 0,0 0-1 0 0,0 0 1 0 0,0-1-1 0 0,0 1 1 0 0,0 0-1 0 0,-1-1 1 0 0,1 1-1 0 0,0 0 1 0 0,0-1 0 0 0,-1 1-1 0 0,1-1 1 0 0,0 1-1 0 0,-1 0-7 0 0,1-1 4 0 0,-1 0 0 0 0,1 1 0 0 0,-1-1 0 0 0,0 0 0 0 0,1 0 0 0 0,-1 1 0 0 0,0-1 0 0 0,1 0 0 0 0,-1 0 0 0 0,0 0 0 0 0,1 0 0 0 0,-1 0 0 0 0,0 0 0 0 0,1 0 0 0 0,-1 0-4 0 0,1 0 0 0 0,-5 0 164 0 0,2 0-68 0 0,0 0-42 0 0,0 0 3 0 0,1 0-8 0 0,-1 0 190 0 0,3 0-7 0 0,-2 3-35 0 0,-9 7-18 0 0,9-7-57 0 0,0 0-41 0 0,2-1-27 0 0,0 1-24 0 0,0 0-9 0 0,-1-1 23 0 0,-5 3 71 0 0,5-5-108 0 0,1 0 0 0 0,-1 0 1 0 0,1 0-1 0 0,-1 1 1 0 0,1-1-1 0 0,0 0 0 0 0,-1 1 1 0 0,1-1-1 0 0,-1 0 1 0 0,1 1-1 0 0,0-1 1 0 0,0 1-1 0 0,-1-1 0 0 0,1 0 1 0 0,0 1-1 0 0,-1-1 1 0 0,1 1-1 0 0,0-1 0 0 0,0 1 1 0 0,0-1-1 0 0,0 1 1 0 0,0-1-1 0 0,0 1 0 0 0,-1-1 1 0 0,1 1-1 0 0,0-1 1 0 0,0 1-1 0 0,0-1 1 0 0,1 1-1 0 0,-1-1 0 0 0,0 1 1 0 0,0 0-8 0 0,0-1 7 0 0,0 1 1 0 0,0-1-1 0 0,0 1 0 0 0,0-1 1 0 0,0 1-1 0 0,0-1 1 0 0,0 1-1 0 0,0-1 0 0 0,0 0 1 0 0,0 1-1 0 0,0-1 1 0 0,0 1-1 0 0,0-1 0 0 0,0 1 1 0 0,0-1-1 0 0,-1 1 1 0 0,1-1-1 0 0,0 1 0 0 0,0-1 1 0 0,-1 1-1 0 0,1-1 1 0 0,0 0-1 0 0,-1 1 0 0 0,1-1 1 0 0,0 0-1 0 0,-1 1 1 0 0,1-1-1 0 0,-1 0 0 0 0,1 1 1 0 0,0-1-1 0 0,-1 0 1 0 0,0 1-8 0 0,-5 3 107 0 0,1 4 0 0 0,-4 9 0 0 0,7-13-73 0 0,1 0 5 0 0,0 0 1 0 0,0 1 0 0 0,0-1-1 0 0,1 0 1 0 0,-1 1 0 0 0,1-1-1 0 0,0 0 1 0 0,1 1 0 0 0,0 3-40 0 0,-1 8 163 0 0,2-1-35 0 0,4 0-34 0 0,0 1-3 0 0,-4 1 36 0 0,-2-10-65 0 0,0-5-41 0 0,0 0 0 0 0,-1 1 0 0 0,2-1 0 0 0,-1 0 0 0 0,0 0 0 0 0,0 0 0 0 0,1 0 0 0 0,-1 1 0 0 0,1-1 0 0 0,0 1-21 0 0,-1-3 1 0 0,18 34 272 0 0,-10-24-179 0 0,-5-7 18 0 0,-1 0 6 0 0,3 0-172 0 0,-1 0 87 0 0,3 0 94 0 0,3-1 176 0 0,2-1 35 0 0,-5 0-150 0 0,0-1-81 0 0,-1 0-66 0 0,4 0 74 0 0,-9 0-87 0 0,1 0 0 0 0,-1 1 0 0 0,1-1 0 0 0,-1 0 0 0 0,1 0-1 0 0,-1-1 1 0 0,1 1 0 0 0,-1 0 0 0 0,1 0 0 0 0,-1-1 0 0 0,1 1-1 0 0,-1-1 1 0 0,2 0-28 0 0,2-9 234 0 0,8 4-2 0 0,-8 3-151 0 0,1-1 1 0 0,-1 0-1 0 0,-1 0 1 0 0,1-1-1 0 0,0 0 1 0 0,0-1-82 0 0,7-7 148 0 0,-9 9-105 0 0,0 0 1 0 0,0 0-1 0 0,-1 0 1 0 0,1 0-1 0 0,-1 0 1 0 0,0 0-1 0 0,0 0 1 0 0,-1-2-44 0 0,4-6 77 0 0,1 1-46 0 0,23-23 56 0 0,-13 2-62 0 0,-15 28-13 0 0,0 0 1 0 0,0 0 0 0 0,0-1-1 0 0,-1 1 1 0 0,0 0-1 0 0,1-1 1 0 0,-2 1-1 0 0,1 0 1 0 0,-1-5-13 0 0,0-7 28 0 0,2 10-9 0 0,-1 4-16 0 0,0 1 0 0 0,0-1 0 0 0,0 0 0 0 0,0 1 0 0 0,0-1 0 0 0,0 0-1 0 0,0 1 1 0 0,-1-1 0 0 0,1 0 0 0 0,-1 1 0 0 0,1-1 0 0 0,-1-1-3 0 0,-10-2 10 0 0,6-5 6 0 0,-2 7-73 0 0,1 0-18 0 0,-7-7-133 0 0,10 8 33 0 0,0 0 67 0 0,0 2 52 0 0,-3 1-15 0 0,5-1 15 0 0,1 0 9 0 0,-3 0-229 0 0,1 0 59 0 0,0 0 51 0 0,1 0 42 0 0,-1 0 27 0 0,1 0 33 0 0,-4 0-107 0 0,2 0 21 0 0,-12 0-574 0 0</inkml:trace>
  <inkml:trace contextRef="#ctx0" brushRef="#br0" timeOffset="2560.51">1089 2241 7512 0 0,'0'0'166'0'0,"0"0"29"0"0,0 0 13 0 0,0 0-67 0 0,0 0-10 0 0,0 0 49 0 0,0 2 155 0 0,0 0-285 0 0,0 0 103 0 0,0 2 114 0 0,0 0 75 0 0,0 12 957 0 0,0-10-829 0 0,1-3-288 0 0,-1-1-53 0 0,1 0-61 0 0,0-1-74 0 0,-1 0 40 0 0,1-1 0 0 0,-1 0-1 0 0,1 1 1 0 0,0-1 0 0 0,-1 0-1 0 0,1 0 1 0 0,0 1 0 0 0,-1-1-1 0 0,1 0 1 0 0,0 0 0 0 0,-1 0 0 0 0,1 0-1 0 0,0 0 1 0 0,-1 0 0 0 0,1 0-34 0 0,-1 0 0 0 0,0 0 8 0 0,0 0 1 0 0,0 0-1 0 0,0 0 1 0 0,0 0-1 0 0,1 0 1 0 0,-1 0-1 0 0,0 0 1 0 0,0 0-1 0 0,0 0 1 0 0,0 0-1 0 0,0 0 1 0 0,0 0-1 0 0,0 0 1 0 0,0 0-1 0 0,0 0 1 0 0,0 0-1 0 0,1 0 1 0 0,-1 0-1 0 0,0 0 1 0 0,0 0-1 0 0,0 0 1 0 0,0 0-1 0 0,0 0 1 0 0,0 0-1 0 0,0 0 1 0 0,0 0 0 0 0,0 0-1 0 0,0 0 1 0 0,0 0-1 0 0,0 0 1 0 0,0 0-1 0 0,1 0 1 0 0,-1 1-1 0 0,0-1 1 0 0,0 0-1 0 0,0 0 1 0 0,0 0-1 0 0,0 0 1 0 0,0 0-1 0 0,0 0 1 0 0,0 0-1 0 0,0 0 1 0 0,0 0-1 0 0,0 0 1 0 0,0 1-1 0 0,0-1 1 0 0,0 0-1 0 0,0 0 1 0 0,0 0-1 0 0,0 0 1 0 0,0 0-1 0 0,0 0 1 0 0,0 0-1 0 0,0 0 1 0 0,0 0-1 0 0,0 0 1 0 0,0 1-9 0 0,0 3 171 0 0,1 0-45 0 0,4 6 109 0 0,0-2-53 0 0,-2-1 19 0 0,-2-1 47 0 0,-1 2 98 0 0,0 17 169 0 0,-1 1-113 0 0,1 0-101 0 0,1-10-182 0 0,2-4-84 0 0,4 1 45 0 0,-7-11-68 0 0,1-1 1 0 0,0 0-1 0 0,0 1 0 0 0,-1-1 0 0 0,1 1 0 0 0,-1-1 0 0 0,1 1 0 0 0,-1-1 0 0 0,1 1 0 0 0,-1-1 0 0 0,0 1 0 0 0,0 0 1 0 0,0-1-13 0 0,0 23 157 0 0,0 29 72 0 0,0-37-97 0 0,0-1 73 0 0,3-10-13 0 0,7 10 12 0 0,-7-3-32 0 0,-3-10 12 0 0,0-2 0 0 0,0 0-5 0 0,0 0-23 0 0,0 0-11 0 0,0 0-1 0 0,0 0-10 0 0,0 0-46 0 0,0 0-22 0 0,0 0-2 0 0,0 0-32 0 0,0 0-133 0 0,0 0-56 0 0,0 0-17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5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32 5472 0 0,'0'0'124'0'0,"0"0"17"0"0,0 0 10 0 0,-3 0-25 0 0,3 0-125 0 0,-1 0 0 0 0,1 0 1 0 0,-1 0-1 0 0,1 0 0 0 0,-1 0 0 0 0,1 0 0 0 0,-1 0 0 0 0,1 0 0 0 0,-1 1 0 0 0,1-1 0 0 0,-1 0 0 0 0,1 0 0 0 0,0 0 0 0 0,-1 1 0 0 0,1-1 0 0 0,-1 0 0 0 0,1 0 0 0 0,-1 1 0 0 0,1-1 0 0 0,0 0 0 0 0,-1 1 0 0 0,1-1 0 0 0,0 0 0 0 0,-1 1 0 0 0,1-1 0 0 0,0 1 0 0 0,0-1 0 0 0,-1 1-1 0 0,0 5 38 0 0,1-3 29 0 0,0-3 75 0 0,-2 0 121 0 0,-5 1-167 0 0,2 6 201 0 0,3 2 44 0 0,2-1-165 0 0,0-4-111 0 0,0-1 143 0 0,0-1-2 0 0,-1 7-65 0 0,-5 3 17 0 0,-1 1 2 0 0,6-5-17 0 0,-2-2 58 0 0,-6 7-1 0 0,8-11-165 0 0,0 0-1 0 0,0 1 1 0 0,1-1 0 0 0,-1 0-1 0 0,0 1 1 0 0,1-1-1 0 0,0 1 1 0 0,-1-1-1 0 0,1 1 1 0 0,0-1 0 0 0,0 1-1 0 0,1-1 1 0 0,-1 1-1 0 0,0-1 1 0 0,1 1 0 0 0,-1-1-1 0 0,1 0 1 0 0,0 2-35 0 0,4 4 83 0 0,-4-6-66 0 0,0-1-1 0 0,0 0 0 0 0,0 1 1 0 0,0-1-1 0 0,-1 1 0 0 0,1-1 0 0 0,0 1 1 0 0,-1 0-1 0 0,1-1 0 0 0,-1 1 1 0 0,0-1-1 0 0,0 1 0 0 0,1 0 1 0 0,-1 0-17 0 0,0 21 168 0 0,1-19-146 0 0,-1 0 0 0 0,1 0 0 0 0,0 0 0 0 0,0 0 0 0 0,0 0-1 0 0,1 0 1 0 0,-1-1 0 0 0,1 1 0 0 0,1 1-22 0 0,-2-3 9 0 0,-1 0 0 0 0,1 1 0 0 0,0-1 1 0 0,-1 0-1 0 0,1 1 0 0 0,-1-1 0 0 0,0 0 0 0 0,0 1 0 0 0,0-1 1 0 0,0 3-10 0 0,1 11 39 0 0,0-14-33 0 0,0 0 0 0 0,0 0 1 0 0,0 0-1 0 0,0-1 0 0 0,0 1 0 0 0,0 0 1 0 0,0-1-1 0 0,1 1 0 0 0,-1-1 1 0 0,1 0-7 0 0,-1 1 5 0 0,1-1 1 0 0,-1 1-1 0 0,1-1 0 0 0,-1 1 1 0 0,0 0-1 0 0,0 0 1 0 0,0-1-1 0 0,0 1 1 0 0,0 0-1 0 0,0 0-5 0 0,2 11 10 0 0,3 6 26 0 0,4-6 19 0 0,-6-8-33 0 0,0 0 0 0 0,1 0 0 0 0,-2 0 0 0 0,1 1 0 0 0,-1 0-22 0 0,1-1 24 0 0,-1 1 0 0 0,1-1 0 0 0,0 0 0 0 0,0 0 0 0 0,1 0-24 0 0,2 3 39 0 0,-4-5-18 0 0,1 0 1 0 0,-1 1-1 0 0,0-1 1 0 0,1 0-1 0 0,-1-1 1 0 0,2 1-22 0 0,58 29 564 0 0,-59-31-493 0 0,0 0 1 0 0,0 0-1 0 0,1-1 0 0 0,-1 1 1 0 0,0-1-1 0 0,1 0 1 0 0,-1 0-1 0 0,1 0 1 0 0,3-1-72 0 0,8 0 254 0 0,-4-1-101 0 0,5-9 194 0 0,-2-3 38 0 0,-5 4-162 0 0,-1 0-51 0 0,-5 4-87 0 0,1 1 1 0 0,-1-1 0 0 0,-1 0-1 0 0,1 0 1 0 0,-1 0-1 0 0,0-1-85 0 0,0 2 55 0 0,1-10 64 0 0,-5-7-34 0 0,0 14-46 0 0,2-8 53 0 0,0-2 0 0 0,-5-1-54 0 0,-7-10 21 0 0,6 0-31 0 0,-5 8 25 0 0,6 9-41 0 0,3 8-5 0 0,0 0 0 0 0,0 0 0 0 0,-1 0-1 0 0,1 0 1 0 0,-1 0 0 0 0,0 1 0 0 0,0-1 0 0 0,-1 0-7 0 0,-44-70 75 0 0,41 67-77 0 0,1 0 1 0 0,-2 1-1 0 0,1-1 1 0 0,-1 1 0 0 0,-1 0 1 0 0,3 2-10 0 0,0-1-1 0 0,1 1 1 0 0,-1-1 0 0 0,1 1 0 0 0,0-1 0 0 0,0-1 0 0 0,-2-3 10 0 0,1-2-39 0 0,5 10 35 0 0,-1 0 1 0 0,1 0-1 0 0,-1-1 0 0 0,1 1 0 0 0,-1 0 0 0 0,1 0 0 0 0,-1 0 0 0 0,1 0 0 0 0,-1 0 0 0 0,0 0 0 0 0,0 1 0 0 0,1-1 0 0 0,-1 0 1 0 0,0 0-1 0 0,0 0 0 0 0,0 1 0 0 0,0-1 0 0 0,-1 0 4 0 0,-3-1-45 0 0,5 1 28 0 0,-1 1 1 0 0,0 0-1 0 0,1 0 1 0 0,-1-1-1 0 0,0 1 1 0 0,1 0-1 0 0,-1-1 1 0 0,1 1-1 0 0,-1-1 1 0 0,1 1-1 0 0,-1-1 1 0 0,1 1-1 0 0,-1-1 1 0 0,1 1-1 0 0,-1-1 1 0 0,1 1-1 0 0,0-1 0 0 0,-1 0 1 0 0,1 1-1 0 0,0-1 1 0 0,-1 0-1 0 0,1 0 17 0 0,-2-3-68 0 0,-2-2-55 0 0,1 3-40 0 0,1 0-65 0 0,0 1-113 0 0,1 1-133 0 0,0 0-120 0 0,0 1 85 0 0,1 0-45 0 0,-2 0-650 0 0,-2 0-508 0 0,-5 0-970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6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7856 0 0,'0'0'174'0'0,"0"0"29"0"0,0 0 13 0 0,0 0-72 0 0,0 0-15 0 0,0 0 43 0 0,0 0 143 0 0,0 0 262 0 0,0 0 21 0 0,0 0-37 0 0,0 0-384 0 0,0 0 45 0 0,0 0 106 0 0,0 0-10 0 0,0 3-19 0 0,0 7-152 0 0,0 25 514 0 0,0-20-456 0 0,0-13-187 0 0,0 0-1 0 0,0-1 1 0 0,1 1-1 0 0,-1-1 1 0 0,0 1-1 0 0,1-1 1 0 0,-1 1-1 0 0,1-1 0 0 0,0 1 1 0 0,-1-1-1 0 0,1 1 1 0 0,0-1-1 0 0,0 0-17 0 0,5 13 111 0 0,-3 1-18 0 0,-3 14 130 0 0,0 1-8 0 0,2-15-138 0 0,5-2 13 0 0,-6-12-75 0 0,-1 0 0 0 0,1 1 0 0 0,0-1 1 0 0,0 1-1 0 0,-1 0 0 0 0,1-1 1 0 0,-1 1-1 0 0,1-1 0 0 0,-1 1 0 0 0,0 0 1 0 0,0 0-1 0 0,1-1 0 0 0,-1 1 1 0 0,0 0-16 0 0,0 13 86 0 0,0 3 53 0 0,0 72 748 0 0,-1-89-876 0 0,1 0 1 0 0,0-1 0 0 0,0 1 0 0 0,0 0 0 0 0,1 0 0 0 0,-1-1 0 0 0,0 1 0 0 0,0 0 0 0 0,0-1 0 0 0,0 1 0 0 0,1 0 0 0 0,-1-1 0 0 0,0 1 0 0 0,1-1 0 0 0,-1 1 0 0 0,0 0 0 0 0,1-1 0 0 0,-1 1 0 0 0,1-1 0 0 0,-1 1 0 0 0,1-1 0 0 0,-1 1 0 0 0,1-1 0 0 0,-1 0 0 0 0,1 1 0 0 0,-1-1-12 0 0,1 1 11 0 0,0-1 0 0 0,-1 0 0 0 0,1 1 0 0 0,-1-1 0 0 0,1 1 0 0 0,-1-1 0 0 0,1 1 1 0 0,-1-1-1 0 0,1 1 0 0 0,-1-1 0 0 0,0 1 0 0 0,1 0 0 0 0,-1-1 0 0 0,0 1 0 0 0,0-1 0 0 0,1 1 1 0 0,-1 0-1 0 0,0-1 0 0 0,0 1 0 0 0,0 0 0 0 0,0-1 0 0 0,0 1 0 0 0,0 0 0 0 0,0-1 0 0 0,0 1 0 0 0,0 0-10 0 0,0 1-164 0 0,0-1 59 0 0,0 1 50 0 0,0-1 45 0 0,0 2 77 0 0,0 0 80 0 0,0 6 531 0 0,0-5-480 0 0,0-1-157 0 0,0-1-56 0 0,0 0-66 0 0,0 0-77 0 0,0 0-57 0 0,0-1-76 0 0,0 1-86 0 0,0 0-92 0 0,0 0-101 0 0,0-1-108 0 0,0 1-115 0 0,0-1-123 0 0,0-1-1169 0 0,0 0-1198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6.8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64 7312 0 0,'0'0'165'0'0,"-3"0"22"0"0,1 0-160 0 0,-16-1 323 0 0,13 0-313 0 0,2 0-43 0 0,-6-5 20 0 0,4 1 38 0 0,5 5-52 0 0,-2-2 109 0 0,2 2 122 0 0,-3 0 204 0 0,-10-1 315 0 0,-3 1-57 0 0,8 0-392 0 0,0 0-37 0 0,2 2-44 0 0,1 1-48 0 0,2 1-55 0 0,2 1-61 0 0,-2 0 114 0 0,-2 0-95 0 0,2-2-31 0 0,0 0 1 0 0,0 0 0 0 0,0 0 0 0 0,0 1-1 0 0,0 1-44 0 0,-1 4 33 0 0,2 1-36 0 0,2-8 10 0 0,0-1 1 0 0,0 1 0 0 0,0-1-1 0 0,-1 1 1 0 0,1-1 0 0 0,-1 1-1 0 0,1-1 1 0 0,-1 1 0 0 0,1-1-1 0 0,-1 1 1 0 0,0-1 0 0 0,0 1-1 0 0,0-1-7 0 0,-5 12 34 0 0,1 13-9 0 0,-1-13 12 0 0,5-12-33 0 0,0 1-1 0 0,0-1 1 0 0,0 1-1 0 0,0-1 1 0 0,1 1-1 0 0,-1 0 1 0 0,1-1-1 0 0,-1 1 0 0 0,1 0 1 0 0,0-1-1 0 0,0 1 1 0 0,0 0-1 0 0,0-1 1 0 0,0 1-4 0 0,-1 6 12 0 0,0 0 0 0 0,-1 1-1 0 0,1-1 1 0 0,-2-1 0 0 0,-2 9-12 0 0,4-14 1 0 0,0 2 3 0 0,0-1 0 0 0,1 1 1 0 0,-1-1-1 0 0,1 1 1 0 0,-1 0-1 0 0,1-1 1 0 0,0 1-1 0 0,1-1 0 0 0,-1 3-4 0 0,1 3 21 0 0,-1 39-9 0 0,0-47-10 0 0,0 1-1 0 0,0 0 1 0 0,0-1 0 0 0,0 1 0 0 0,1 0 0 0 0,-1-1 0 0 0,0 1 0 0 0,1 0 0 0 0,0-1 0 0 0,-1 1 0 0 0,1-1 0 0 0,0 1 0 0 0,0-1 0 0 0,0 1-2 0 0,5 11 42 0 0,-5 3 12 0 0,-1-13-41 0 0,0-1 0 0 0,0 0 1 0 0,0 1-1 0 0,0-1 0 0 0,0 1 0 0 0,1-1 1 0 0,-1 0-1 0 0,1 1 0 0 0,0-1 1 0 0,0 2-14 0 0,15 25 197 0 0,-5-22-81 0 0,-10-7-108 0 0,0 0 1 0 0,0 1-1 0 0,0-1 1 0 0,0 1-1 0 0,0-1 1 0 0,0 1-1 0 0,0 0 1 0 0,0-1-1 0 0,0 1 1 0 0,0 0-1 0 0,0 0 1 0 0,-1 0-1 0 0,1-1 1 0 0,0 1-1 0 0,-1 0 1 0 0,1 1-9 0 0,0-1 14 0 0,-1 0 0 0 0,1 0 1 0 0,-1 0-1 0 0,1 0 0 0 0,-1 0 0 0 0,1 0 1 0 0,0 0-1 0 0,0 0 0 0 0,-1 0 0 0 0,1 0 0 0 0,0 0 1 0 0,0-1-1 0 0,0 1 0 0 0,0 0 0 0 0,0 0 1 0 0,0-1-1 0 0,0 1 0 0 0,1-1-14 0 0,6 1 119 0 0,2-5 35 0 0,-5 1-58 0 0,21-10 327 0 0,-20 10-337 0 0,-1-1-1 0 0,1 1 1 0 0,-1-1-1 0 0,0 0 0 0 0,0 0 1 0 0,0-1-1 0 0,-1 0 1 0 0,0 0-1 0 0,0 0 1 0 0,1 0-86 0 0,3-7 98 0 0,3-1 49 0 0,14-17 201 0 0,-12 8-167 0 0,-1 4-35 0 0,-2 3-15 0 0,-3-2 42 0 0,-1-12 40 0 0,4-2-44 0 0,-5 2-17 0 0,1 13-50 0 0,-1 1-3 0 0,-2-1-35 0 0,-3-32 27 0 0,0 46-86 0 0,-1 0 0 0 0,1-1 0 0 0,0 1 0 0 0,0-1 0 0 0,-1 1 0 0 0,0 0 0 0 0,1-1 0 0 0,-1 1 0 0 0,0 0 0 0 0,0 0 0 0 0,0-1 0 0 0,-1 0-5 0 0,-8-18 3 0 0,0-3-73 0 0,7 19-4 0 0,0 0 33 0 0,-9-8-24 0 0,7 9-45 0 0,2 1-19 0 0,-1 1-62 0 0,1-2-73 0 0,-1 1-85 0 0,-9-11-255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8.0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7024 0 0,'0'0'157'0'0,"0"0"23"0"0,0 0 12 0 0,3 0 44 0 0,-2 0-212 0 0,1 0 73 0 0,1 0 1 0 0,0 0 0 0 0,0 0-1 0 0,-1-1 1 0 0,1 1-1 0 0,0-1 1 0 0,-1 1 0 0 0,1-1-1 0 0,0 0 1 0 0,1-1-98 0 0,-3 2 28 0 0,0-1 0 0 0,0 0 1 0 0,0 1-1 0 0,0-1 0 0 0,-1 0 0 0 0,1 0 1 0 0,0 1-1 0 0,-1-1 0 0 0,1 0 0 0 0,0 0 0 0 0,-1 0 1 0 0,1 0-29 0 0,2-6 210 0 0,-3 6-189 0 0,0 1-1 0 0,0-1 1 0 0,0 1 0 0 0,1-1-1 0 0,-1 1 1 0 0,0 0 0 0 0,0-1-1 0 0,1 1 1 0 0,-1-1-1 0 0,0 1 1 0 0,1-1 0 0 0,-1 1-1 0 0,0 0 1 0 0,1-1 0 0 0,-1 1-1 0 0,0 0 1 0 0,1-1 0 0 0,-1 1-1 0 0,1 0 1 0 0,-1 0 0 0 0,1-1-1 0 0,-1 1 1 0 0,1 0-1 0 0,-1 0 1 0 0,1 0 0 0 0,-1 0-1 0 0,1 0 1 0 0,-1-1 0 0 0,1 1-1 0 0,-1 0 1 0 0,1 0 0 0 0,-1 0-1 0 0,1 0 1 0 0,-1 1-1 0 0,1-1 1 0 0,-1 0 0 0 0,1 0-1 0 0,-1 0-20 0 0,13 0 526 0 0,-10 0 2 0 0,-2 0-221 0 0,1 0-132 0 0,2 0-22 0 0,2 0 39 0 0,1 0-41 0 0,4-1 55 0 0,-1 0-95 0 0,-8 0-93 0 0,0 1 0 0 0,-1-1 0 0 0,1 0 0 0 0,0 1 0 0 0,-1-1 1 0 0,1 0-1 0 0,-1 0 0 0 0,1 0 0 0 0,-1 0 0 0 0,0 0 0 0 0,2-1-18 0 0,-1-1 138 0 0,1 6-2 0 0,6 3-96 0 0,-3-3 37 0 0,4-1 81 0 0,9 0 123 0 0,-6-2-158 0 0,-12 0-122 0 0,-1 0 1 0 0,0 0 0 0 0,0 0 0 0 0,0 0 0 0 0,0 0 0 0 0,0 0 0 0 0,0 0 0 0 0,0 0 0 0 0,0 0 1 0 0,0 0-1 0 0,1 0 0 0 0,-1 0 0 0 0,0 0 0 0 0,0 0 0 0 0,0 0 0 0 0,0 0 0 0 0,0 0 0 0 0,0 0 0 0 0,0 0 1 0 0,0 0-1 0 0,0 0 0 0 0,0 0 0 0 0,0 0 0 0 0,1 0 0 0 0,-1 0 0 0 0,0 0 0 0 0,0 0 0 0 0,0 0 1 0 0,0 0-1 0 0,0 0 0 0 0,0 0 0 0 0,0 1 0 0 0,0-1 0 0 0,0 0 0 0 0,0 0 0 0 0,0 0 0 0 0,0 0 0 0 0,0 0 1 0 0,0 0-1 0 0,0 0 0 0 0,0 0 0 0 0,0 0 0 0 0,0 0 0 0 0,0 0 0 0 0,0 1 0 0 0,0-1 0 0 0,0 0 1 0 0,0 0-1 0 0,0 0 0 0 0,0 0 0 0 0,0 0 0 0 0,0 0 0 0 0,0 0 0 0 0,0 0 0 0 0,0 0 0 0 0,0 0 0 0 0,0 1 1 0 0,0-1-3 0 0,0 10 120 0 0,0-7 0 0 0,6-3-2 0 0,-2 1-42 0 0,-4-1-71 0 0,0 0 0 0 0,1 0 0 0 0,-1 1 0 0 0,1-1 1 0 0,-1 0-1 0 0,0 0 0 0 0,1 1 0 0 0,-1-1 0 0 0,0 0 0 0 0,1 1 1 0 0,-1-1-1 0 0,0 0 0 0 0,0 1 0 0 0,1-1 0 0 0,-1 1 1 0 0,0-1-1 0 0,0 0 0 0 0,1 1 0 0 0,-1-1 0 0 0,0 1 1 0 0,0-1-1 0 0,0 0 0 0 0,0 1 0 0 0,0-1 0 0 0,0 1 0 0 0,0-1 1 0 0,0 1-1 0 0,0-1 0 0 0,0 1 0 0 0,0-1 0 0 0,0 0 1 0 0,0 1-6 0 0,3 4 121 0 0,6 10 7 0 0,-8-12-92 0 0,0 0 1 0 0,-1 1-1 0 0,1-1 0 0 0,-1 1 1 0 0,1-1-1 0 0,-1 1 1 0 0,0-1-37 0 0,2 3 126 0 0,-1-5-108 0 0,1 0-6 0 0,-1 0 0 0 0,0 0 0 0 0,0 0-1 0 0,0 0 1 0 0,0 0 0 0 0,-1 1 0 0 0,1-1 0 0 0,0 0 0 0 0,0 2-12 0 0,1 4 83 0 0,-1 3 71 0 0,0-2-68 0 0,4 3-17 0 0,2 3 48 0 0,-5 0 67 0 0,-2-10-142 0 0,0-1-23 0 0,0-1-1 0 0,0 0 0 0 0,0 1 1 0 0,0-1-1 0 0,0 1 0 0 0,1-1 1 0 0,-1 0-1 0 0,1 0 1 0 0,0 2-19 0 0,1 0 19 0 0,0 0 1 0 0,-1-1-1 0 0,1 1 1 0 0,-1 0-1 0 0,0 0 1 0 0,0 0-1 0 0,0 0 1 0 0,0 0-1 0 0,0 1-19 0 0,-1 18 111 0 0,-1 3-2 0 0,1-13-55 0 0,0-1 1 0 0,0 1 0 0 0,1-1 0 0 0,2 10-55 0 0,1-4 32 0 0,-1-8-3 0 0,-1 0-1 0 0,-1 0 0 0 0,1 0 0 0 0,-1 8-28 0 0,-2 21 90 0 0,0-18-29 0 0,1 1 0 0 0,1 0-1 0 0,3 13-60 0 0,0-12 40 0 0,-1-12-18 0 0,-1-1 0 0 0,0 1 0 0 0,-1 0 0 0 0,0 5-22 0 0,-1-4 15 0 0,1 0 0 0 0,1 0 0 0 0,0 0 0 0 0,1-1 0 0 0,0 2-15 0 0,-1-6 5 0 0,-1 0 19 0 0,0 1-1 0 0,0-1 0 0 0,-1 1 1 0 0,0 6-24 0 0,2 18 50 0 0,9 5 14 0 0,-6 5 0 0 0,5-8 0 0 0,-4-2 2 0 0,-5-29-59 0 0,2 10 27 0 0,0 0 0 0 0,-1-1 0 0 0,0 1-1 0 0,0 9-33 0 0,-3-4 38 0 0,1-10-17 0 0,0-1 0 0 0,0 0 0 0 0,1 1 0 0 0,0-1 0 0 0,0 4-21 0 0,0-8 8 0 0,3 10 22 0 0,-1 0 0 0 0,-1-1 1 0 0,0 1-1 0 0,0 9-30 0 0,-2-13 20 0 0,0 0-1 0 0,1 1 0 0 0,1-1 0 0 0,0 0 0 0 0,0 3-19 0 0,1-3 24 0 0,-1 0 0 0 0,-1 0 0 0 0,0 0 0 0 0,0 0 0 0 0,-1 4-24 0 0,0 2 44 0 0,0 0 0 0 0,1 1 0 0 0,1-1 0 0 0,0 0 0 0 0,1 0 0 0 0,5 15-44 0 0,-4-19 33 0 0,-1 0-1 0 0,0 0 1 0 0,-1 0-1 0 0,0 1 1 0 0,-1 0-1 0 0,0-1 0 0 0,-1 1 1 0 0,0 4-33 0 0,0-13 4 0 0,2 24 56 0 0,5 6-30 0 0,-3-14-21 0 0,1 6 19 0 0,0-6-3 0 0,-2 1 0 0 0,0-1 0 0 0,-2 1 0 0 0,0 8-25 0 0,-1-10 18 0 0,-1-9-9 0 0,1 0 1 0 0,0 0-1 0 0,1 0 0 0 0,0 0 0 0 0,1 5-9 0 0,-1-11 6 0 0,2 10 9 0 0,0-1 0 0 0,0 1 0 0 0,-2 0 1 0 0,1 9-16 0 0,-2 107 145 0 0,1-114-109 0 0,0-1 1 0 0,2 1-1 0 0,0 4-36 0 0,0-5 36 0 0,-1 1 0 0 0,0 0 0 0 0,-1 4-36 0 0,-1 62 148 0 0,0 43 184 0 0,0-118-304 0 0,1 1 0 0 0,0-1 0 0 0,0 0 0 0 0,0 0 0 0 0,2 5-28 0 0,3 13 68 0 0,-5-15-28 0 0,0 1 0 0 0,-1-1-1 0 0,0 10-39 0 0,-1-9 37 0 0,1 0 0 0 0,1 0 0 0 0,-1-1-1 0 0,2 1 1 0 0,-1 1-37 0 0,4 6 45 0 0,-3-11-23 0 0,0 1 0 0 0,-1-1 0 0 0,1 1 0 0 0,-1-1 0 0 0,-1 1 0 0 0,1 3-22 0 0,-1 53 104 0 0,-1-41-52 0 0,0 21 0 0 0,5-16 15 0 0,1-11-30 0 0,2 11 3 0 0,-6-4 43 0 0,0-19-71 0 0,-1 0 1 0 0,0 0-1 0 0,1 0 0 0 0,0 0 0 0 0,0 0 1 0 0,0 0-1 0 0,1-1 0 0 0,-1 1 0 0 0,1 0 1 0 0,1 2-13 0 0,1 8 25 0 0,-5 9 76 0 0,1-16-47 0 0,3-1 58 0 0,7 4 14 0 0,-7-6-1 0 0,-2 0-65 0 0,-2 4-16 0 0,1-8-27 0 0,0 5 61 0 0,0 6 9 0 0,0-9 9 0 0,0-2-20 0 0,0 0-11 0 0,-3 0-1 0 0,2 0-29 0 0,-3 0-63 0 0,2 0 61 0 0,-1 0 72 0 0,0 0 102 0 0,3 3-127 0 0,0 8-52 0 0,0-11-27 0 0,0 0 0 0 0,0 0 0 0 0,0 0 0 0 0,0 0 0 0 0,0 0 0 0 0,0 0 1 0 0,0 0-1 0 0,0 0 0 0 0,0 0 0 0 0,0 0 0 0 0,0 1 0 0 0,0-1 0 0 0,0 0 0 0 0,0 0 0 0 0,0 0 0 0 0,0 0 0 0 0,0 0 0 0 0,0 0 0 0 0,0 0 0 0 0,0 0 0 0 0,0 0 0 0 0,0 0 0 0 0,0 1 0 0 0,0-1 0 0 0,0 0 0 0 0,0 0 0 0 0,0 0 0 0 0,0 0 0 0 0,0 0 0 0 0,0 0 0 0 0,0 0 0 0 0,0 0 0 0 0,-1 0 0 0 0,1 0 0 0 0,0 0 0 0 0,0 0 0 0 0,0 0 0 0 0,0 0 0 0 0,0 0 0 0 0,0 0 1 0 0,0 0-1 0 0,0 0 0 0 0,0 0 0 0 0,0 0 0 0 0,0 0 0 0 0,-1 0 0 0 0,1 0 0 0 0,0 0 0 0 0,0 0 0 0 0,0 0 0 0 0,0 0 0 0 0,0 0 0 0 0,0 0 0 0 0,0 0 0 0 0,0 0 0 0 0,0 0 0 0 0,-1 0-1 0 0,-12 0 55 0 0,-2 3-45 0 0,-1 7-10 0 0,0-7 0 0 0,0-3 0 0 0,0 3 0 0 0,1 7 0 0 0,-1-7 0 0 0,1-3 11 0 0,-17 0 42 0 0,-237 0 11 0 0,251 2-64 0 0,-8 9 0 0 0,23-10 0 0 0,1 0 0 0 0,-1-1 0 0 0,1 1 0 0 0,-1 0 0 0 0,1-1 0 0 0,-1 0 0 0 0,0 0 0 0 0,1 0 0 0 0,-1 0 0 0 0,1 0 0 0 0,-2 0 0 0 0,-30-1 0 0 0,5 1-10 0 0,26 0-44 0 0,3-6-31 0 0,0-2 22 0 0,0 6-103 0 0,0 2-33 0 0,0 0 145 0 0,0 0-11 0 0,0-1-21 0 0,0 1-40 0 0,0 0-17 0 0,0-1-40 0 0,0 1-47 0 0,0-1-51 0 0,0 0-56 0 0,0 0-54 0 0,0 0-47 0 0,1 0-45 0 0,-1-1-313 0 0,0 1-73 0 0,1-1-56 0 0,0 1-42 0 0,1-1-365 0 0,0 2-37 0 0,7-1-2866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0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10968 0 0,'0'0'248'0'0,"0"0"34"0"0,0 0 21 0 0,3 0-34 0 0,1 0-214 0 0,5 1-13 0 0,6-4-33 0 0,-6-2-8 0 0,3-2 1 0 0,-4 5 51 0 0,-5 2 38 0 0,0-2 107 0 0,8-6 85 0 0,7 5 22 0 0,0 2-18 0 0,-2-3-3 0 0,-9 1-220 0 0,22-5 148 0 0,-2 6-40 0 0,0 2-81 0 0,5 0-35 0 0,32 0-27 0 0,-62 0-198 0 0,-1 0 65 0 0,1 0 58 0 0,-1 0 46 0 0,0 0 46 0 0,1 1 36 0 0,1 0 281 0 0,-2 0-240 0 0,0 0-72 0 0,-1-1-75 0 0,1 1-37 0 0,-1 0-41 0 0,0-1-48 0 0,0 1-68 0 0,1 0-67 0 0,-1 0-72 0 0,0 0-79 0 0,0 1-86 0 0,0-1-91 0 0,0 0-99 0 0,0 1-104 0 0,0-2-916 0 0,0 0-986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0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11200 0 0,'0'0'256'0'0,"0"0"34"0"0,0 0 20 0 0,0 0-40 0 0,3 3-111 0 0,2 2-12 0 0,1 1 47 0 0,-4-4 245 0 0,1-2 17 0 0,2 0-254 0 0,1 0-34 0 0,4 1 40 0 0,0-1-62 0 0,2-1-27 0 0,3-1 3 0 0,6-9 104 0 0,5 6-13 0 0,-11-1-96 0 0,-12 5-96 0 0,1 0 0 0 0,-1-1 0 0 0,1 1 0 0 0,-1 1 0 0 0,0-1 0 0 0,1 0 0 0 0,0 1 0 0 0,-1 0 1 0 0,1 0-22 0 0,11 0 65 0 0,-7 0-28 0 0,0 0 0 0 0,-1 0-1 0 0,1 0 1 0 0,0-1 0 0 0,1-1-37 0 0,8-3 20 0 0,-11 3-8 0 0,1 1-1 0 0,-1-1 1 0 0,1 1-1 0 0,0 0 1 0 0,-1 0-1 0 0,1 1-11 0 0,0 0 58 0 0,-1-1-97 0 0,0 0-94 0 0,0 0-92 0 0,-1 0-92 0 0,1 0-89 0 0,-1-1-87 0 0,1 0-86 0 0,-2 1 100 0 0,0 0-45 0 0,0 0-44 0 0,0 0-43 0 0,9-1-1297 0 0,6 1-1094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2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726 1 6992 0 0,'-3'0'157'0'0,"-7"0"23"0"0,7 0 12 0 0,3 0 15 0 0,0 0 34 0 0,0 0 14 0 0,0 0 1 0 0,-2 0 26 0 0,-5 1-41 0 0,2 4 35 0 0,2-1-64 0 0,1-2-71 0 0,-1 0 33 0 0,-2-1 122 0 0,-2-1 88 0 0,-2 0 63 0 0,1 0-64 0 0,-4-1 15 0 0,1 1-88 0 0,0 1-81 0 0,2 2-74 0 0,1 2-18 0 0,1 0-36 0 0,1-3 15 0 0,-1-1 43 0 0,-2-1 77 0 0,6 0-208 0 0,1 0 0 0 0,-1 0-1 0 0,1 1 1 0 0,-1-1 0 0 0,1 0 0 0 0,-1 1 0 0 0,0 0-28 0 0,-8 9 192 0 0,9-9-173 0 0,0-1 0 0 0,0 1 0 0 0,0-1 0 0 0,0 0 1 0 0,0 1-1 0 0,0-1 0 0 0,0 0 0 0 0,0 0 1 0 0,-1-1-20 0 0,-2 1 46 0 0,1 0 0 0 0,-1 0 0 0 0,1 0 0 0 0,0 0 0 0 0,-1 1 0 0 0,1 0 1 0 0,-4 1-47 0 0,-21 8 144 0 0,27-9-138 0 0,-6 0 56 0 0,0 2 0 0 0,-1-1 0 0 0,1 1 0 0 0,-5 3-62 0 0,0-2 90 0 0,-9-5-12 0 0,10 1-36 0 0,0-1-1 0 0,-9 0 43 0 0,7 5 23 0 0,-5 7 21 0 0,-7-6 0 0 0,13 1-46 0 0,12-5-70 0 0,-1 0-1 0 0,1 0 1 0 0,-1 0-1 0 0,1-1 1 0 0,-1 1-1 0 0,1-1 1 0 0,-1 1-1 0 0,1-1 1 0 0,-1 1-1 0 0,1-1 1 0 0,-1 0-1 0 0,1 0 1 0 0,-1 0-12 0 0,0 0 10 0 0,1 0 1 0 0,-1 0 0 0 0,1 1 0 0 0,-1-1-1 0 0,0 0 1 0 0,1 1 0 0 0,-1-1 0 0 0,1 1-1 0 0,0 0 1 0 0,-1-1 0 0 0,1 1 0 0 0,-1 0-1 0 0,1 0-10 0 0,-12 5 69 0 0,-11 0 29 0 0,16 1-34 0 0,8-7-61 0 0,0 1-1 0 0,-1-1 1 0 0,1 1 0 0 0,0-1-1 0 0,-1 0 1 0 0,1 1 0 0 0,0-1-1 0 0,-1 0 1 0 0,1 1 0 0 0,0-1-1 0 0,-1 0 1 0 0,1 1 0 0 0,-1-1-1 0 0,1 0 1 0 0,-1 0 0 0 0,1 0-1 0 0,-1 1 1 0 0,1-1 0 0 0,-1 0 0 0 0,1 0-1 0 0,-1 0 1 0 0,1 0 0 0 0,-1 0-1 0 0,1 0 1 0 0,-1 0 0 0 0,1 0-1 0 0,-1 0 1 0 0,1 0 0 0 0,-1 0-3 0 0,-4-1 21 0 0,3 1-14 0 0,-5 4 22 0 0,-10 6 47 0 0,1-8-5 0 0,15-2-69 0 0,0 0 0 0 0,0 0 1 0 0,1 0-1 0 0,-1 0 1 0 0,0 0-1 0 0,0 0 0 0 0,0 0 1 0 0,0 1-1 0 0,1-1 1 0 0,-1 0-1 0 0,0 0 0 0 0,0 1 1 0 0,0-1-1 0 0,1 1 1 0 0,-1-1-3 0 0,-4 7 43 0 0,2-2-15 0 0,-10-4 61 0 0,13-1-89 0 0,-1 0 4 0 0,0 0 0 0 0,0 0 1 0 0,1 0-1 0 0,-1 0 1 0 0,0 0-1 0 0,1 0 1 0 0,-1 1-1 0 0,0-1 1 0 0,1 0-1 0 0,-1 0 0 0 0,0 1 1 0 0,1-1-1 0 0,-1 0 1 0 0,1 0-1 0 0,-1 1-4 0 0,-4 9 26 0 0,1-8-11 0 0,1-1 2 0 0,-6 15 21 0 0,-5 18 38 0 0,14-18-35 0 0,1-3-33 0 0,-1-3 15 0 0,0 17 188 0 0,-3-17-181 0 0,-2-2 5 0 0,4-6-29 0 0,0-1 1 0 0,1 0-1 0 0,-1 1 1 0 0,0-1-1 0 0,0 1 1 0 0,1-1-1 0 0,-1 1 1 0 0,1 0-1 0 0,-1-1 1 0 0,1 1-1 0 0,-1 0 1 0 0,1-1-1 0 0,0 1 1 0 0,0 0-7 0 0,1 10 17 0 0,-1-9-2 0 0,0 0 1 0 0,0 0-1 0 0,0 0 0 0 0,0 1 1 0 0,0-1-1 0 0,0 0 0 0 0,-1 0 1 0 0,0 0-1 0 0,1 0 0 0 0,-2 1-15 0 0,-2 4 30 0 0,3-7-26 0 0,0 1-1 0 0,0-1 0 0 0,0 1 1 0 0,0-1-1 0 0,0 1 0 0 0,1-1 1 0 0,-1 1-1 0 0,1-1 0 0 0,-1 1 1 0 0,1 0-1 0 0,0-1 0 0 0,-1 1 1 0 0,1 0-1 0 0,0 0 0 0 0,0 0-3 0 0,0 71 425 0 0,0-36-253 0 0,0 0-35 0 0,0 1-40 0 0,0 0-46 0 0,0 1-51 0 0,0 2-58 0 0,2-27 58 0 0,-1 1 0 0 0,2-1 0 0 0,0 0 0 0 0,1 2 0 0 0,0 11 12 0 0,-4 14 96 0 0,-1-11-29 0 0,1 91 194 0 0,1-112-232 0 0,-1 1 0 0 0,2-1 0 0 0,-1 0-1 0 0,4 9-40 0 0,2 17 138 0 0,-7-30-112 0 0,0-1-1 0 0,0 1 1 0 0,0 0 0 0 0,0 0-1 0 0,-1-1 1 0 0,0 1-1 0 0,0 0-25 0 0,-3 12 77 0 0,2-11-38 0 0,0 1 0 0 0,0-1 0 0 0,1 1 0 0 0,0 0 0 0 0,0 0 0 0 0,1-1-39 0 0,0 23 156 0 0,0 29 121 0 0,0-31-133 0 0,1 9 24 0 0,-1 38 79 0 0,-4-32-150 0 0,-1-18-34 0 0,3-18-41 0 0,0 0 1 0 0,1 0-1 0 0,0 0 1 0 0,0 1-1 0 0,0 4-22 0 0,1 102 212 0 0,0 152 117 0 0,1-257-315 0 0,-1-1-1 0 0,1 0 0 0 0,1 0 0 0 0,-1 0 1 0 0,1 0-1 0 0,3 6-13 0 0,-4-8 12 0 0,0-2-4 0 0,0 0 0 0 0,0 1-1 0 0,0-1 1 0 0,-1 0-1 0 0,0 1 1 0 0,0-1 0 0 0,0 0-1 0 0,0 1-7 0 0,2 16 62 0 0,3-5-18 0 0,-3-12-31 0 0,-1 0-1 0 0,0 0 1 0 0,0 0-1 0 0,0 0 1 0 0,-1 1 0 0 0,1-1-1 0 0,-1 0 1 0 0,1 0-1 0 0,-1 4-12 0 0,-1 2 28 0 0,1 12 29 0 0,3-4 10 0 0,2-6-34 0 0,2 7 23 0 0,-5 0 15 0 0,-3-8-40 0 0,1-6-18 0 0,-1-1-1 0 0,1 1 1 0 0,0 0-1 0 0,0-1 1 0 0,1 1 0 0 0,-1 0-1 0 0,1-1 1 0 0,0 1-1 0 0,0 1-12 0 0,1 1 12 0 0,6 18 54 0 0,-5 6 50 0 0,-3 36 184 0 0,0-40-98 0 0,0-23-131 0 0,0 0 0 0 0,0 0-43 0 0,0-3-29 0 0,0 4 31 0 0,0 4 44 0 0,0 8 67 0 0,0 13-77 0 0,-2-13-43 0 0,-9 0 22 0 0,9-1-33 0 0,2 4 44 0 0,2-6-44 0 0,9 3-10 0 0,-9-1 0 0 0,1 1 0 0 0,8-3 11 0 0,-6-10 32 0 0,5-3-22 0 0,-10 0-20 0 0,0 0-1 0 0,1 0 1 0 0,-1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1 0 0 0,0-1-1 0 0,0 0 0 0 0,0 1 1 0 0,0 0 0 0 0,0-1-1 0 0,0 1 1 0 0,0 0 0 0 0,0-1 0 0 0,0 1-1 0 0,1 0 1 0 0,-1-1 0 0 0,0 1-1 0 0,0 0 1 0 0,1-1 0 0 0,-1 1 0 0 0,0 0-1 0 0,1-1 0 0 0,-1 1 1 0 0,1-1 0 0 0,-1 0-1 0 0,1 1 1 0 0,0-1 0 0 0,-1 0 0 0 0,1 0-1 0 0,0 0 1 0 0,-1 1 0 0 0,1-1-1 0 0,0 0 1 0 0,-1 0 0 0 0,1 0 0 0 0,0 0-1 0 0,-1 0 1 0 0,1 0-1 0 0,-1 0 0 0 0,0 0 1 0 0,0 0-1 0 0,0 0 1 0 0,0 0 0 0 0,0 0 0 0 0,1 0-1 0 0,-1 0 1 0 0,0 0 0 0 0,0 0 0 0 0,0 0-1 0 0,0 0 1 0 0,0 0 0 0 0,0 0 0 0 0,0 0-1 0 0,0 0 1 0 0,0 0 0 0 0,1 0 0 0 0,-1 0-1 0 0,0 0 1 0 0,0 0 0 0 0,0 0 0 0 0,0 0-1 0 0,0 0 1 0 0,0 0 0 0 0,0 0 0 0 0,0 0-1 0 0,0 0 1 0 0,0 0 0 0 0,0 0 0 0 0,0 0-1 0 0,0 0 1 0 0,1 0 0 0 0,-1 0 0 0 0,0 0-1 0 0,0 1 1 0 0,0-1 0 0 0,0 0 0 0 0,0 0-1 0 0,0 0 1 0 0,0 0 0 0 0,0 0 0 0 0,0 0-1 0 0,0 0 1 0 0,0 0 0 0 0,0 0 0 0 0,0 0-1 0 0,0 0 1 0 0,0 1 0 0 0,0-1 0 0 0,0 0-1 0 0,0 0 1 0 0,0 0 0 0 0,0 0 0 0 0,0 0-1 0 0,0 0 1 0 0,0 0 0 0 0,0 0 0 0 0,0 0-1 0 0,-1 4 12 0 0,1-3-11 0 0,0-1 0 0 0,0 0 0 0 0,0 0 0 0 0,0 0 0 0 0,0 1 0 0 0,0-1 0 0 0,0 0 0 0 0,0 0 0 0 0,0 1 0 0 0,0-1 0 0 0,0 0 0 0 0,0 0 0 0 0,0 0 1 0 0,0 1-1 0 0,0-1 0 0 0,0 0 0 0 0,0 0 0 0 0,0 0 0 0 0,0 1 0 0 0,0-1 0 0 0,0 0 0 0 0,1 0 0 0 0,-1 0 0 0 0,0 1 0 0 0,0-1 0 0 0,0 0 0 0 0,0 0 0 0 0,0 0 0 0 0,1 0 0 0 0,-1 0 0 0 0,0 1 0 0 0,0-1 0 0 0,0 0 0 0 0,0 0 0 0 0,1 0 0 0 0,-1 0 0 0 0,0 0 0 0 0,0 0 0 0 0,0 0-1 0 0,29 3 22 0 0,-13-3-11 0 0,0 0 32 0 0,-3 0-22 0 0,-8-3 22 0 0,-3 1-43 0 0,0 1 1 0 0,0 0-1 0 0,0-1 1 0 0,0 1 0 0 0,1 0-1 0 0,-1 0 1 0 0,0 0-1 0 0,1 0 1 0 0,-1 0 0 0 0,0 1-1 0 0,1-1 1 0 0,-1 1-1 0 0,1 0 1 0 0,-1-1-1 0 0,1 1 1 0 0,-1 0 0 0 0,0 0-1 0 0,2 1 0 0 0,-2-1 0 0 0,0 0 0 0 0,-1-1 0 0 0,1 1 0 0 0,0 0 0 0 0,0-1 0 0 0,-1 1 0 0 0,1-1 0 0 0,0 0 0 0 0,-1 1 0 0 0,1-1 0 0 0,-1 0 0 0 0,1 0 0 0 0,0 0 0 0 0,-1 0 0 0 0,1 0 0 0 0,-1 0 0 0 0,1 0 0 0 0,-1 0 0 0 0,1 1 0 0 0,0-1 0 0 0,-1 1 0 0 0,1-1 0 0 0,0 1 0 0 0,0-1 0 0 0,0 1 0 0 0,-1 0 0 0 0,1 0 0 0 0,2 0 0 0 0,-1 0 0 0 0,0-1 0 0 0,0 1 0 0 0,1-1 0 0 0,-1 0 0 0 0,0 0 0 0 0,0 0 0 0 0,0 0 0 0 0,2-2 0 0 0,6-1 0 0 0,57-17 0 0 0,22-5 0 0 0,-53 20 0 0 0,-9-4 0 0 0,1 5 0 0 0,-13-1 0 0 0,-13 4 0 0 0,0 1 0 0 0,1 0 0 0 0,-1 0 0 0 0,0 0 0 0 0,1 1 0 0 0,-1-1 0 0 0,1 1 0 0 0,1-1 0 0 0,137 1 0 0 0,-92 0 0 0 0,-40 0-1 0 0,14 0 56 0 0,-14 0-34 0 0,-2 0 28 0 0,-2 0-34 0 0,-1 0 40 0 0,-3 3 3 0 0,9 8-34 0 0,-8-9 36 0 0,-3-2 12 0 0,2 0-12 0 0,9 0-37 0 0,-6 0 20 0 0,5 0-22 0 0,-8 0-277 0 0,-1 0 83 0 0,0 0 74 0 0,0 0 65 0 0,0 0 61 0 0,0 0 56 0 0,1 0 149 0 0,0 0 446 0 0,-2 0-523 0 0,1 0-64 0 0,-1 0-81 0 0,0 0-85 0 0,1 0-100 0 0,-1 0-116 0 0,1 0-80 0 0,-1 0-118 0 0,0 0 198 0 0,1 0-34 0 0,-1 0-34 0 0,0 0-37 0 0,1 0-38 0 0,-1 0-38 0 0,0 0-41 0 0,1 0-42 0 0,-1 0-44 0 0,1 0-44 0 0,-1 0-46 0 0,1 0-48 0 0,-1 0-698 0 0,0 0-41 0 0,0 0-333 0 0,0 0-949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29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33 7072 0 0,'0'0'202'0'0,"0"0"-78"0"0,0 0 36 0 0,0 0 52 0 0,0 0 35 0 0,0 0 288 0 0,0 0 10 0 0,0 0 0 0 0,0 0-21 0 0,0 0-10 0 0,0 0-2 0 0,-3 0-26 0 0,-8 0-106 0 0,9 0-48 0 0,4 3-10 0 0,0-2-287 0 0,-1 0 1 0 0,0 1 0 0 0,0-1 0 0 0,0 0 0 0 0,0 1 0 0 0,-1-1 0 0 0,1 0 0 0 0,0 1 0 0 0,0-1-1 0 0,-1 1 1 0 0,1 1-36 0 0,2 26 428 0 0,-4-20-339 0 0,0 12 94 0 0,5-6 20 0 0,4 3-11 0 0,-6-15-162 0 0,-1 0-1 0 0,-1 1 1 0 0,1-1-1 0 0,0 0 1 0 0,-1 1-1 0 0,0-1 1 0 0,0 3-30 0 0,0 55 380 0 0,2-44-238 0 0,4 0-32 0 0,-1-1-30 0 0,-3-9-33 0 0,-1 0 1 0 0,-1 0-1 0 0,1 0 1 0 0,-1 1-1 0 0,-1 3-47 0 0,1-4 39 0 0,-1 0-1 0 0,2 1 0 0 0,-1-1 1 0 0,1 0-1 0 0,1 4-38 0 0,3 5 50 0 0,1 1 15 0 0,-4 0 15 0 0,-2 69 207 0 0,0-35-73 0 0,0-43-151 0 0,0 0-46 0 0,0-6 47 0 0,0-2-38 0 0,0 0-55 0 0,0 0-58 0 0,0 0-124 0 0,0-2-223 0 0,0 0 393 0 0,0 0-44 0 0,-1 0-41 0 0,1 0-39 0 0,-1 0-37 0 0,0 0-35 0 0,-1-1-333 0 0,0 0-115 0 0,0 0-100 0 0,0 0-82 0 0,0 1-66 0 0,0-1-911 0 0,1 3-1038 0 0</inkml:trace>
  <inkml:trace contextRef="#ctx0" brushRef="#br0" timeOffset="515.82">1 81 6296 0 0,'0'0'184'0'0,"2"-3"-6"0"0,11-8-70 0 0,-6 8 16 0 0,-2 1 64 0 0,-5 2-168 0 0,1-1 0 0 0,-1 1 0 0 0,0 0-1 0 0,1 0 1 0 0,-1-1 0 0 0,0 1 0 0 0,1 0 0 0 0,-1-1-1 0 0,0 1 1 0 0,0-1 0 0 0,0 1 0 0 0,1 0 0 0 0,-1-1-1 0 0,0 1 1 0 0,0-1 0 0 0,0 1 0 0 0,0 0 0 0 0,0-1-1 0 0,0 1 1 0 0,0-1 0 0 0,0 1 0 0 0,0 0 0 0 0,0-1 0 0 0,0 1-1 0 0,0-1 1 0 0,0 1-20 0 0,0 0 9 0 0,0 0-1 0 0,0-1 0 0 0,0 1 1 0 0,0 0-1 0 0,0 0 0 0 0,0 0 1 0 0,0 0-1 0 0,0 0 1 0 0,0 0-1 0 0,0 0 0 0 0,0 0 1 0 0,0 0-1 0 0,0 0 1 0 0,0-1-1 0 0,0 1 0 0 0,0 0 1 0 0,0 0-1 0 0,0 0 1 0 0,0 0-1 0 0,0 0 0 0 0,0 0 1 0 0,0 0-1 0 0,0 0 1 0 0,0 0-1 0 0,0 0 0 0 0,0 0 1 0 0,0-1-1 0 0,0 1 1 0 0,1 0-1 0 0,-1 0 0 0 0,0 0 1 0 0,0 0-1 0 0,0 0 1 0 0,0 0-1 0 0,0 0 0 0 0,0 0 1 0 0,0 0-1 0 0,0 0 1 0 0,0 0-1 0 0,0 0 0 0 0,0 0 1 0 0,1 0-1 0 0,-1 0 1 0 0,0 0-1 0 0,0 0 0 0 0,0 0 1 0 0,0 0-1 0 0,0 0 1 0 0,0 0-1 0 0,0 0 0 0 0,0 0 1 0 0,0 0-1 0 0,0 0 1 0 0,1 0-1 0 0,-1 0 0 0 0,0 0 1 0 0,0 0-9 0 0,10-2 396 0 0,0-4-83 0 0,-1 1-78 0 0,1 0 91 0 0,-1 0-57 0 0,3-1 64 0 0,4 3 118 0 0,0 1-48 0 0,-8-3-222 0 0,2-1 79 0 0,6 4 61 0 0,-6 2-192 0 0,1-1 40 0 0,28 0 358 0 0,-22 2-326 0 0,-1 0-39 0 0,-4 1-96 0 0,4 5 6 0 0,-11-5-67 0 0,0 1 0 0 0,0-1-1 0 0,-1 1 1 0 0,0 0 0 0 0,0 0-1 0 0,3 3-4 0 0,-4-3 22 0 0,0 1 0 0 0,0-1 1 0 0,-1 0-1 0 0,1 1 0 0 0,-1 0 0 0 0,0-1 0 0 0,0 1 0 0 0,1 2-22 0 0,-1 1 50 0 0,0 0 0 0 0,-1 0 1 0 0,1 0-1 0 0,-1 0 0 0 0,-1 0 0 0 0,1 0 0 0 0,-1 5-50 0 0,0-1 88 0 0,0-6-57 0 0,0-1 1 0 0,0 1 0 0 0,0-1-1 0 0,-1 1 1 0 0,1-1 0 0 0,-2 3-32 0 0,-8 14 144 0 0,4-1-45 0 0,1 0-33 0 0,-3-2-34 0 0,-6 3-10 0 0,10-13-8 0 0,-1 0 1 0 0,-1-1-1 0 0,0 0 0 0 0,0 0 0 0 0,0 0-14 0 0,1-2 11 0 0,1 0-1 0 0,0 0 0 0 0,0 1 0 0 0,0-1 1 0 0,1 1-11 0 0,0 0 2 0 0,-1-1 1 0 0,0 0 0 0 0,0 1 0 0 0,0-1 0 0 0,0-1-3 0 0,-4 4 24 0 0,5-5-7 0 0,0 1-1 0 0,0-1 1 0 0,-1 0 0 0 0,1 0-1 0 0,-1 0 1 0 0,0-1-17 0 0,-7 3 47 0 0,-1 1 4 0 0,1 4 32 0 0,-2 1-72 0 0,-1-9-1 0 0,12-2 44 0 0,2 0 10 0 0,0 0 0 0 0,-3-2-11 0 0,-5-9-42 0 0,16 6-11 0 0,-7 0-15 0 0,-1 5 13 0 0,0-1 1 0 0,0 1-1 0 0,0-1 0 0 0,0 1 0 0 0,0 0 1 0 0,0-1-1 0 0,0 1 0 0 0,0-1 1 0 0,0 1-1 0 0,0-1 0 0 0,0 1 1 0 0,0 0-1 0 0,1-1 0 0 0,-1 1 1 0 0,0-1-1 0 0,0 1 0 0 0,0 0 1 0 0,1-1-1 0 0,-1 1 0 0 0,0-1 1 0 0,0 1-1 0 0,1 0 0 0 0,-1 0 1 0 0,0-1-1 0 0,1 1 0 0 0,-1 0 1 0 0,0-1 1 0 0,14-9-12 0 0,-1 4 12 0 0,-8-4 0 0 0,8 5-11 0 0,3-8-15 0 0,-14 11 24 0 0,-1 1 1 0 0,0 0-1 0 0,0-1 1 0 0,1 1-1 0 0,-1 0 1 0 0,0 0 0 0 0,1 0-1 0 0,-1 0 1 0 0,1 0-1 0 0,0 1 1 0 0,-1-1 0 0 0,1 0-1 0 0,0 1 1 0 0,-1-1-1 0 0,1 1 1 0 0,0-1-1 0 0,0 1 1 0 0,-1 0 0 0 0,2 0 1 0 0,-2 0 0 0 0,1 0 0 0 0,-1-1 0 0 0,1 1 0 0 0,-1 0 0 0 0,1 0 0 0 0,0-1 0 0 0,-1 1 0 0 0,0-1 0 0 0,1 0 0 0 0,-1 1 0 0 0,1-1 0 0 0,-1 0 0 0 0,0 0 0 0 0,13-5 0 0 0,-10 4 0 0 0,1 1 0 0 0,0 1 0 0 0,0-1 0 0 0,0 1 0 0 0,-1-1 0 0 0,1 1 0 0 0,0 1 0 0 0,0-1 0 0 0,0 1 0 0 0,-1 0 0 0 0,4 1 0 0 0,11 8 0 0 0,-7-6 0 0 0,-8-3 0 0 0,0 0 0 0 0,0 0 0 0 0,0 1 0 0 0,0-1 0 0 0,0 1 0 0 0,-1 0 0 0 0,1 0 0 0 0,0 1 0 0 0,22 9 13 0 0,-23-11-8 0 0,1 0-1 0 0,-1 1 1 0 0,0-1-1 0 0,0 1 0 0 0,1-1 1 0 0,-1 1-1 0 0,0 0 1 0 0,0 0-1 0 0,-1 1 0 0 0,1-1 1 0 0,0 0-1 0 0,-1 1 1 0 0,0 0-1 0 0,1-1 1 0 0,1 4-5 0 0,17 41 216 0 0,-21-46-214 0 0,6 14 83 0 0,-12 0 78 0 0,6-14-152 0 0,-1 1 21 0 0,0 0-1 0 0,1 0 1 0 0,-1 0 0 0 0,1 0 0 0 0,0 0 0 0 0,-1 0-1 0 0,1 0 1 0 0,0 0 0 0 0,0 0 0 0 0,1 0 0 0 0,-1 1-32 0 0,0-1 27 0 0,0-1-1 0 0,1 1 1 0 0,-1 0 0 0 0,-1 0 0 0 0,1 0 0 0 0,0-1 0 0 0,0 1 0 0 0,-1 0-1 0 0,1 0 1 0 0,-1-1 0 0 0,0 2-27 0 0,-14 26 182 0 0,3-22-122 0 0,11-7-55 0 0,0 0 0 0 0,0 1-1 0 0,0-1 1 0 0,0 1 0 0 0,0-1 0 0 0,0 1 0 0 0,0 0-1 0 0,0-1 1 0 0,1 1 0 0 0,-1 0 0 0 0,0 0 0 0 0,0-1-1 0 0,0 1 1 0 0,1 0 0 0 0,-1 0 0 0 0,0 0-5 0 0,-2 6 53 0 0,2-4-32 0 0,0 0 0 0 0,-1 0 0 0 0,1-1 0 0 0,-1 1 0 0 0,1 0 0 0 0,-1-1 0 0 0,0 1-1 0 0,0-1 1 0 0,0 0 0 0 0,0 0 0 0 0,0 0 0 0 0,-1 0 0 0 0,1 0 0 0 0,-1 0-1 0 0,0 0-20 0 0,-7 3 82 0 0,1 0-44 0 0,-3 1-19 0 0,10-5-14 0 0,0-1-1 0 0,0 1 1 0 0,0-1-1 0 0,0 1 1 0 0,0-1-1 0 0,1 0 1 0 0,-1 0-1 0 0,0 0 1 0 0,0 0-1 0 0,0 0 0 0 0,-1 0-4 0 0,1-1 2 0 0,0 1-1 0 0,0 0 0 0 0,0 0 1 0 0,0 0-1 0 0,0 0 0 0 0,0 0 1 0 0,1 1-1 0 0,-1-1 0 0 0,0 1 1 0 0,0-1-1 0 0,-1 1-1 0 0,-5 4 21 0 0,7-4-19 0 0,-1 0 1 0 0,1 0-1 0 0,0 0 0 0 0,-1-1 1 0 0,0 1-1 0 0,1 0 0 0 0,-1-1 1 0 0,1 1-1 0 0,-1-1 0 0 0,1 1 1 0 0,-1-1-1 0 0,0 0 0 0 0,1 0 0 0 0,-1 0-2 0 0,-13 1 0 0 0,9-1-2 0 0,0 0 1 0 0,0 0-1 0 0,0 0 0 0 0,0-1 1 0 0,0 0-1 0 0,-1 0 2 0 0,-1-7-43 0 0,8 8 40 0 0,-1-1 1 0 0,1 1-1 0 0,0 0 0 0 0,0-1 0 0 0,-1 1 0 0 0,1 0 0 0 0,-1-1 0 0 0,1 1 1 0 0,0 0-1 0 0,-1-1 0 0 0,1 1 0 0 0,-1 0 0 0 0,1-1 0 0 0,-1 1 0 0 0,1 0 1 0 0,-1 0-1 0 0,1 0 0 0 0,-1 0 0 0 0,1-1 0 0 0,-1 1 0 0 0,1 0 0 0 0,-1 0 1 0 0,1 0-1 0 0,-1 0 0 0 0,1 0 0 0 0,-1 0 0 0 0,1 0 0 0 0,-1 0 0 0 0,1 1 4 0 0,-9-2-38 0 0,1 1-68 0 0,1-1-37 0 0,-8-6-337 0 0,9 2 303 0 0,5 4-316 0 0,-1-1 60 0 0,2 1 53 0 0,-1 0 46 0 0,1 0-15 0 0,-1-1 45 0 0,2 1-16 0 0,-1-1-111 0 0,0 1-66 0 0,0 0 115 0 0,0 0 8 0 0,-1 0-69 0 0,-3-1-1407 0 0,-5 1-1043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6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4688 0 0,'0'0'101'0'0,"0"0"22"0"0,0 0 6 0 0,2 3-17 0 0,0-2-111 0 0,-1 0 1 0 0,0 1-1 0 0,0-1 0 0 0,0 0 0 0 0,0 1 1 0 0,0-1-1 0 0,0 0 0 0 0,-1 1 1 0 0,1-1-1 0 0,0 1 0 0 0,-1 0 0 0 0,1-1 1 0 0,-1 1-1 0 0,1-1 0 0 0,-1 1 0 0 0,0 0 1 0 0,0-1-1 0 0,0 2-1 0 0,1-1 0 0 0,-1 0 1 0 0,0-1-1 0 0,0 1 0 0 0,1 0 1 0 0,-1 0-1 0 0,1-1 1 0 0,-1 1-1 0 0,1 0 0 0 0,0-1 1 0 0,-1 1-1 0 0,1-1 0 0 0,0 1 1 0 0,0 0-1 0 0,2 2 48 0 0,0 2 61 0 0,-1 0 79 0 0,-2 1 102 0 0,1 1 33 0 0,0-1-70 0 0,1 0-22 0 0,2 3 27 0 0,1 6 118 0 0,1 12 343 0 0,4-6-101 0 0,-5 9-46 0 0,-1-16-388 0 0,-1 3 59 0 0,3 5 106 0 0,2 13 230 0 0,1 1-18 0 0,-4-15-242 0 0,-1-4-113 0 0,-1-3-69 0 0,0 19 302 0 0,-3-30-378 0 0,0 0-1 0 0,0 0 1 0 0,0 0-1 0 0,1 0 1 0 0,0 0-1 0 0,0 1-60 0 0,4 10 205 0 0,0-2-35 0 0,-2 9 45 0 0,0 5 7 0 0,1-10 93 0 0,1 0-1 0 0,5 10-314 0 0,-3-7 197 0 0,-5-2 30 0 0,-2-16-209 0 0,0-1 0 0 0,0 0 0 0 0,0 1 0 0 0,0-1 0 0 0,1 1-1 0 0,-1-1 1 0 0,0 0 0 0 0,1 1 0 0 0,-1-1 0 0 0,1 1-18 0 0,4 6 74 0 0,-4-6-58 0 0,0-1 0 0 0,0 0 0 0 0,0 1 0 0 0,-1-1 0 0 0,1 1 0 0 0,0-1 0 0 0,-1 1 0 0 0,1 0 0 0 0,-1-1 0 0 0,1 1 0 0 0,-1 0 0 0 0,0-1 0 0 0,0 1 0 0 0,0 0-16 0 0,0 2-7 0 0,0 0 86 0 0,0 3 96 0 0,0 1 171 0 0,0-4-65 0 0,0-4-139 0 0,0-3-54 0 0,0-1-95 0 0,0 0-40 0 0,0-11 101 0 0,0 8-51 0 0,0-1 0 0 0,0 1 0 0 0,0 0 0 0 0,1 0 1 0 0,1-3-4 0 0,8-11 10 0 0,-4 1 22 0 0,-6 15-31 0 0,1 0 0 0 0,1 1-1 0 0,-1-1 1 0 0,1 1 0 0 0,0-1 0 0 0,0 1 0 0 0,1-2-1 0 0,14-20-92 0 0,13-29-56 0 0,-26 47 102 0 0,0 0 1 0 0,1 0-1 0 0,0 1 1 0 0,0 0 0 0 0,1 0-1 0 0,0 0 1 0 0,0 1-1 0 0,3-3 46 0 0,-5 6-26 0 0,1 0 0 0 0,-1 0-1 0 0,1 0 1 0 0,0 0 0 0 0,-1 1-1 0 0,4-1 27 0 0,-4 1-10 0 0,1 0-1 0 0,0 1 0 0 0,0 0 0 0 0,0 0 0 0 0,0 1 0 0 0,0-1 0 0 0,2 1 11 0 0,12 1-80 0 0,-8 0 42 0 0,-1 4 27 0 0,-2 1-1 0 0,-7-6 10 0 0,-1 1 0 0 0,1-1 0 0 0,0 1 0 0 0,0-1 0 0 0,0 0 0 0 0,0 1 0 0 0,-1-1 0 0 0,1 1 0 0 0,0 0 0 0 0,0-1 0 0 0,-1 1 0 0 0,1 0 0 0 0,0-1 1 0 0,-1 1-1 0 0,1 0 0 0 0,-1 0 0 0 0,1 0 0 0 0,-1-1 0 0 0,1 1 0 0 0,-1 0 0 0 0,0 0 0 0 0,1 0 0 0 0,-1 0 0 0 0,0 0 0 0 0,0 0 0 0 0,0 0 0 0 0,0 0 2 0 0,3 11 0 0 0,3 1 0 0 0,-5-12 0 0 0,0 1 0 0 0,0-1 0 0 0,0 0 0 0 0,-1 1 0 0 0,1-1 0 0 0,-1 1 0 0 0,1-1 0 0 0,-1 1 0 0 0,1-1 0 0 0,-1 1 0 0 0,0 0 0 0 0,0-1 0 0 0,0 1 0 0 0,0 0 0 0 0,0 1 0 0 0,0 0 0 0 0,1-1 0 0 0,-1 1 0 0 0,1-1 0 0 0,-1 1 0 0 0,1-1 0 0 0,0 1 0 0 0,0-1 0 0 0,0 0 0 0 0,1 2 0 0 0,-1-1 0 0 0,0-1 0 0 0,0 0 0 0 0,0 1 0 0 0,0-1 0 0 0,0 1 0 0 0,0-1 0 0 0,-1 1 0 0 0,0-1 0 0 0,1 1 0 0 0,-1-1 0 0 0,0 3 0 0 0,-1 7-6 0 0,1-9 0 0 0,0 0 1 0 0,0 0-1 0 0,0 1 0 0 0,0-1 0 0 0,0 0 0 0 0,0 0 0 0 0,1 0 0 0 0,0 1 0 0 0,-1-1 1 0 0,2 0 5 0 0,2 5 0 0 0,-3-6 0 0 0,0-1 0 0 0,0 1 0 0 0,0-1 0 0 0,0 0 0 0 0,0 1 0 0 0,-1 0 0 0 0,1-1 0 0 0,-1 1 0 0 0,1-1 0 0 0,-1 1 0 0 0,0 0 0 0 0,1-1 0 0 0,-1 1 0 0 0,0 0 0 0 0,0 31 2 0 0,0-21-42 0 0,0 6-44 0 0,2-18-77 0 0,-2 0 161 0 0,1 0-12 0 0,0 0 0 0 0,-1 0 0 0 0,1 0 0 0 0,0 0-1 0 0,-1 0 1 0 0,1 0 0 0 0,0 0 0 0 0,0 1 0 0 0,-1-1 0 0 0,1 0 0 0 0,-1 0 0 0 0,1 1 0 0 0,0-1 0 0 0,-1 0 0 0 0,1 1 12 0 0,-1-1-14 0 0,1 1 1 0 0,-1 0 0 0 0,0 0 0 0 0,1-1 0 0 0,-1 1 0 0 0,0 0 0 0 0,0 0-1 0 0,1 0 1 0 0,-1 0 0 0 0,0 0 0 0 0,0-1 0 0 0,0 1 0 0 0,0 0 0 0 0,0 1 13 0 0</inkml:trace>
  <inkml:trace contextRef="#ctx0" brushRef="#br0" timeOffset="608.78">695 616 6392 0 0,'0'0'141'0'0,"0"0"23"0"0,2 0 12 0 0,27 0 7 0 0,-20 0-164 0 0,-4 0 52 0 0,-2 0 200 0 0,0 0-47 0 0,0 0-40 0 0,0 0-35 0 0,2 0 93 0 0,6 0 164 0 0,-8 0-188 0 0,0 0 399 0 0,-1 0-62 0 0,5 0-333 0 0,1 0 50 0 0,18 0 763 0 0,-14 0-625 0 0,0 0-79 0 0,-6 0-213 0 0,0 0-40 0 0,5-2 120 0 0,0-4-49 0 0,-3 2-63 0 0,-2 2 1 0 0,0 0 18 0 0,2 2 40 0 0,4-3-15 0 0,2-7-38 0 0,-9 6-34 0 0,2 3-46 0 0,-1 0 0 0 0,10-11 78 0 0,-15 10-83 0 0,1 1 0 0 0,-1 0 0 0 0,0-1 0 0 0,1 1 1 0 0,-1 0-1 0 0,1 0 0 0 0,0 0 0 0 0,-1 0 0 0 0,1 0 0 0 0,0 0 0 0 0,-1 0 0 0 0,1 1 0 0 0,0-1 0 0 0,0 1 0 0 0,0-1 0 0 0,-1 1 0 0 0,1 0 0 0 0,1 0-7 0 0,-3 0 0 0 0,1 0 1 0 0,-1 0-1 0 0,1 0 1 0 0,-1 0-1 0 0,1 0 1 0 0,-1 0-1 0 0,1 0 1 0 0,-1 0-1 0 0,1 0 0 0 0,-1 0 1 0 0,1 0-1 0 0,-1 0 1 0 0,0-1-1 0 0,1 1 1 0 0,-1 0-1 0 0,1 0 1 0 0,-1 0-1 0 0,1-1 1 0 0,-1 1-1 0 0,1 0 1 0 0,-1 0-1 0 0,0-1 0 0 0,1 1 1 0 0,-1 0-1 0 0,0-1 1 0 0,1 1-1 0 0,-1-1 1 0 0,0 1-1 0 0,1 0 1 0 0,-1-1-1 0 0,0 1 1 0 0,1-1-1 0 0,3-6 0 0 0,7 2 0 0 0,-6-8 0 0 0,10-6 49 0 0,-4 6-34 0 0,-8-2-2 0 0,-3-1 51 0 0,0-3-10 0 0,0 14-33 0 0,0 3-43 0 0,0-6-51 0 0,0 7 68 0 0,0 0-1 0 0,0 1 1 0 0,-1-1 0 0 0,1 0 0 0 0,0 1-1 0 0,0-1 1 0 0,0 1 0 0 0,-1-1 0 0 0,1 0-1 0 0,0 1 1 0 0,0-1 0 0 0,-1 1-1 0 0,1-1 1 0 0,-1 0 0 0 0,1 1 0 0 0,0-1-1 0 0,-1 1 1 0 0,1 0 0 0 0,-1-1 0 0 0,1 1-1 0 0,-1-1 1 0 0,1 1 0 0 0,-1 0 5 0 0,0-1-5 0 0,1 1 0 0 0,-1-1 0 0 0,1 1 0 0 0,-1 0 0 0 0,1-1 0 0 0,-1 1 1 0 0,1-1-1 0 0,-1 1 0 0 0,1-1 0 0 0,-1 1 0 0 0,1-1 0 0 0,0 1 0 0 0,-1-1 0 0 0,1 0 1 0 0,0 1-1 0 0,0-1 0 0 0,0 1 0 0 0,-1-1 0 0 0,1 0 0 0 0,0 1 0 0 0,0-1 0 0 0,0 0 1 0 0,0 0 4 0 0,0 1-2 0 0,0 0 1 0 0,0 0 0 0 0,0 0 0 0 0,0 0-1 0 0,0 0 1 0 0,0 0 0 0 0,0 0-1 0 0,0 0 1 0 0,0 0 0 0 0,0 0 0 0 0,0-1-1 0 0,0 1 1 0 0,0 0 0 0 0,0 0 0 0 0,0 0-1 0 0,0 0 1 0 0,0 0 0 0 0,0 0 0 0 0,0 0-1 0 0,0 0 1 0 0,0 0 0 0 0,0 0 0 0 0,0-1-1 0 0,0 1 1 0 0,0 0 0 0 0,0 0-1 0 0,0 0 1 0 0,0 0 0 0 0,0 0 0 0 0,-1 0-1 0 0,1 0 1 0 0,0 0 0 0 0,0 0 0 0 0,0 0-1 0 0,0 0 1 0 0,0 0 0 0 0,0 0 0 0 0,0 0-1 0 0,0 0 1 0 0,0 0 0 0 0,0 0 0 0 0,0 0-1 0 0,0 0 1 0 0,-1 0 0 0 0,1 0-1 0 0,0 0 1 0 0,0 0 0 0 0,0 0 0 0 0,0 0-1 0 0,0 0 1 0 0,0 0 0 0 0,0 0 0 0 0,0 0-1 0 0,0 0 1 0 0,0 0 0 0 0,-1 0 0 0 0,1 0 1 0 0,-1 0-12 0 0,-1 0 1 0 0,1-1-1 0 0,0 1 1 0 0,-1 0-1 0 0,1-1 1 0 0,-1 1 0 0 0,1-1-1 0 0,0 1 1 0 0,-1-1-1 0 0,1 0 1 0 0,0 1-1 0 0,-1-2 12 0 0,-6-4-17 0 0,2 2-32 0 0,-4 5 39 0 0,10-1 5 0 0,-5 0-38 0 0,-8 0 33 0 0,-3 0 10 0 0,0 3 0 0 0,-13 12 0 0 0,24-4 0 0 0,-5-6 0 0 0,4 6 0 0 0,-5-5 0 0 0,10-5 0 0 0,0-1 0 0 0,0 0 0 0 0,0 1 0 0 0,0-1 0 0 0,0 1 0 0 0,0 0 0 0 0,0-1 0 0 0,0 1 0 0 0,0 0 0 0 0,0-1 0 0 0,1 1 0 0 0,-1 0 0 0 0,0 0 0 0 0,0 0 0 0 0,1 0 0 0 0,-1 0 0 0 0,-8 19 0 0 0,7-15 0 0 0,0 0 0 0 0,0 0 0 0 0,-1 0 0 0 0,1 0 0 0 0,-1-1 0 0 0,0 1 0 0 0,-1-1 0 0 0,0 1 0 0 0,2-4 0 0 0,1 0 0 0 0,0 1 0 0 0,0-1 0 0 0,0 0 0 0 0,-1 0 0 0 0,1 1 0 0 0,0-1 0 0 0,1 1 0 0 0,-1-1 0 0 0,0 1 0 0 0,0-1 0 0 0,1 1 0 0 0,-1 0 0 0 0,0-1 0 0 0,1 1 0 0 0,0 0 0 0 0,-1-1 0 0 0,1 1 0 0 0,0 0 0 0 0,0 0 0 0 0,0 0 2 0 0,0 1 1 0 0,0-1-1 0 0,0 0 0 0 0,-1 1 1 0 0,1-1-1 0 0,-1 1 1 0 0,1-1-1 0 0,-1 0 1 0 0,0 0-1 0 0,0 1 1 0 0,0-1-1 0 0,-1 0-2 0 0,1 1 4 0 0,0-1 0 0 0,0 1 0 0 0,0-1 0 0 0,0 1 1 0 0,0 0-1 0 0,1-1 0 0 0,-1 1 0 0 0,1 0 0 0 0,-1 0 0 0 0,1-1 0 0 0,0 1 0 0 0,0 0-4 0 0,0 1 15 0 0,0 0-1 0 0,-1 0 1 0 0,0 0-1 0 0,1 0 1 0 0,-2 0-1 0 0,1 0 1 0 0,0 0 0 0 0,-1-1-1 0 0,1 1 1 0 0,-3 2-15 0 0,3-4 8 0 0,1 0 1 0 0,-1 0-1 0 0,1-1 1 0 0,-1 1-1 0 0,1 0 1 0 0,0 0 0 0 0,-1 0-1 0 0,1 0 1 0 0,0 1-9 0 0,4 22 67 0 0,-3-23-58 0 0,0 0 0 0 0,0 0 1 0 0,1 0-1 0 0,-1 0 1 0 0,0 0-1 0 0,1 0 0 0 0,-1 0 1 0 0,1 0-1 0 0,1 1-9 0 0,8 10 68 0 0,8 21 92 0 0,-6-10-83 0 0,-5-12 7 0 0,1-3-38 0 0,-5-7-38 0 0,-1 0 1 0 0,0 0-1 0 0,1-1 1 0 0,-1 1-1 0 0,1-1 1 0 0,2 1-9 0 0,-3-1 14 0 0,18 8 43 0 0,-5-2-34 0 0,10-2 41 0 0,-13 1-45 0 0,-12-5-14 0 0,1 0 1 0 0,-1 0-1 0 0,1 0 1 0 0,-1-1-1 0 0,1 1 1 0 0,0 0-1 0 0,-1-1 1 0 0,1 0-1 0 0,-1 1 1 0 0,1-1-1 0 0,0 0 1 0 0,0 0-1 0 0,-1 0 1 0 0,1 0-6 0 0,6 0 15 0 0,0-2 0 0 0,1 1 1 0 0,-2-1-1 0 0,1 0 1 0 0,8-3-16 0 0,-14 4 5 0 0,1 0 1 0 0,0 0-1 0 0,1 1 1 0 0,-1-1-1 0 0,0 1 1 0 0,1-1-1 0 0,-1 1 1 0 0,0 0-1 0 0,1 0-5 0 0,13-1 15 0 0,-1-5-73 0 0,-13 5 33 0 0,0 0 0 0 0,1-1 1 0 0,-1 1-1 0 0,0 1 0 0 0,1-1 0 0 0,-1 0 1 0 0,1 1-1 0 0,1 0 25 0 0,-5 0 0 0 0,4 0-46 0 0,-1 0-13 0 0,0-1-20 0 0,-1 1-39 0 0,-1 0-17 0 0,1-1-39 0 0,0 1-43 0 0,-1-1-51 0 0,1 0-53 0 0,-1 0-50 0 0,1 0-44 0 0,-1 0-39 0 0,1-1-135 0 0,0 1-37 0 0,0-2-163 0 0,2 0-435 0 0</inkml:trace>
  <inkml:trace contextRef="#ctx0" brushRef="#br0" timeOffset="984.58">1357 505 6624 0 0,'-2'3'192'0'0,"1"-3"-185"0"0,1 1 0 0 0,-1-1-1 0 0,1 1 1 0 0,-1 0 0 0 0,1-1 0 0 0,-1 1 0 0 0,1-1 0 0 0,-1 1 0 0 0,1 0 0 0 0,0-1 0 0 0,0 1 0 0 0,-1 0 0 0 0,1 0-1 0 0,0-1 1 0 0,0 1 0 0 0,0 0 0 0 0,-1 0 0 0 0,1-1 0 0 0,0 1-7 0 0,5 16 77 0 0,2 0-61 0 0,-4-7-34 0 0,1 2 6 0 0,-2-4 32 0 0,1-1 27 0 0,1 1 38 0 0,-2-4 22 0 0,1 0 36 0 0,0 1 84 0 0,-1 0 51 0 0,0 1 50 0 0,-1 1 47 0 0,1 5 259 0 0,3-3-112 0 0,1 5 14 0 0,-1 12 161 0 0,2-13-276 0 0,-2-4-41 0 0,-3 3 82 0 0,-2-9-346 0 0,0 6 199 0 0,0-1-34 0 0,1 8 193 0 0,3-3-101 0 0,4-1-76 0 0,-6-10 80 0 0,-1 0-189 0 0,-1-1-48 0 0,0 1-42 0 0,0 0-35 0 0,0 0-16 0 0,-1 5-71 0 0,1-5 43 0 0,0 1 50 0 0,0-1 73 0 0,0 0 97 0 0,0 0-16 0 0,0-1 61 0 0,0 1 66 0 0,0 0 73 0 0,-2-2-310 0 0,-9 0-9 0 0,11 0-102 0 0,0 0-1 0 0,0 0 0 0 0,0 0 1 0 0,-1 0-1 0 0,1 0 0 0 0,0 0 1 0 0,0 0-1 0 0,0 0 0 0 0,0 0 1 0 0,0 0-1 0 0,0-1 0 0 0,-1 1 1 0 0,1 0-1 0 0,0 0 0 0 0,0 0 1 0 0,0 0-1 0 0,0 0 0 0 0,0 0 1 0 0,0 0-1 0 0,0 0 0 0 0,-1 0 1 0 0,1 0-1 0 0,0-1 0 0 0,0 1 1 0 0,0 0-1 0 0,0 0 1 0 0,0 0-1 0 0,0 0 0 0 0,0 0 1 0 0,0 0-1 0 0,0 0 0 0 0,0-1 1 0 0,0 1-1 0 0,0 0 0 0 0,0 0 1 0 0,0 0-1 0 0,0 0 0 0 0,0 0 1 0 0,0-1-1 0 0,0 1 0 0 0,0 0 1 0 0,0 0-1 0 0,0 0 0 0 0,0 0 1 0 0,0 0-1 0 0,0 0 0 0 0,0-1 1 0 0,0 1-1 0 0,0 0 0 0 0,0 0 1 0 0,0 0-1 0 0,0 0 0 0 0,0 0 1 0 0,1-1-3 0 0,-1 1 1 0 0,0-2 8 0 0,0-1 0 0 0,0 1-1 0 0,-1-1 1 0 0,1 1 0 0 0,-1-1-1 0 0,1 1 1 0 0,-1-2-8 0 0,-12-6 26 0 0,11 8-20 0 0,0 0 0 0 0,1 0-1 0 0,-1 0 1 0 0,1-1 0 0 0,0 1-1 0 0,0 0 1 0 0,0-1 0 0 0,0 1-1 0 0,0 0 1 0 0,0-1 0 0 0,0 1-1 0 0,1-1 1 0 0,0 0 0 0 0,-1 1-1 0 0,1-1 1 0 0,0-1-6 0 0,0 2 4 0 0,0 1 0 0 0,0-1 0 0 0,-1 1 0 0 0,1-1-1 0 0,0 0 1 0 0,-1 1 0 0 0,1-1 0 0 0,-1 1 0 0 0,1-1 0 0 0,-1 1 0 0 0,0 0-1 0 0,0-1 1 0 0,0 1-4 0 0,-5-12 3 0 0,5-4 0 0 0,1 15 4 0 0,0-1-1 0 0,0 1 1 0 0,0-1-1 0 0,0 1 0 0 0,-1 0 1 0 0,1-1-1 0 0,0 1 0 0 0,-1 0 1 0 0,0-1-1 0 0,0-1-6 0 0,0 3 1 0 0,0 0 1 0 0,1 0 1 0 0,-1 1-1 0 0,1-1 1 0 0,-1 0-1 0 0,1 0 1 0 0,-1 0-1 0 0,1 0 1 0 0,0 0-1 0 0,-1 0 1 0 0,1 0-1 0 0,0 0 1 0 0,0 1-1 0 0,0-1 0 0 0,0 0 1 0 0,0 0-1 0 0,0 0 1 0 0,0 0-1 0 0,0 0 1 0 0,0 0-1 0 0,0 0 1 0 0,0 0-1 0 0,0 0 1 0 0,1 0-1 0 0,-1 0 0 0 0,0 0 1 0 0,1 0-1 0 0,-1 0 1 0 0,1 1-1 0 0,-1-1 1 0 0,1 0-1 0 0,0 0-2 0 0,0-1 3 0 0,-1 1-2 0 0,1-1 0 0 0,0 1 0 0 0,-1-1 0 0 0,1 0-1 0 0,-1 0 1 0 0,1 1 0 0 0,-1-1 0 0 0,0 0 0 0 0,0 0 0 0 0,0 0 0 0 0,0 1-1 0 0,0-1 1 0 0,0 0 0 0 0,0 0 0 0 0,-1 1 0 0 0,1-1 0 0 0,-1 0-1 0 0,1 0 0 0 0,-1 0 0 0 0,1 1-1 0 0,0-1 1 0 0,-1 0 0 0 0,1 0 0 0 0,0 1 0 0 0,0-1 0 0 0,0 0 0 0 0,1 0 0 0 0,-1 0 0 0 0,0 1 0 0 0,1-1 0 0 0,-1 0 0 0 0,1 1 0 0 0,-1-1 0 0 0,1 0-1 0 0,0 0 1 0 0,15-27 0 0 0,-5 23-10 0 0,-10 6 8 0 0,0-1-1 0 0,0 1 0 0 0,0-1 1 0 0,0 1-1 0 0,0-1 0 0 0,0 1 0 0 0,0-1 1 0 0,0 0-1 0 0,0 0 0 0 0,-1 1 1 0 0,1-1-1 0 0,0 0 0 0 0,0 0 1 0 0,-1 0-1 0 0,1 0 0 0 0,0 0 3 0 0,4-12-11 0 0,6 8 11 0 0,-7-2 0 0 0,-3 7 0 0 0,0-1 0 0 0,-1 0 0 0 0,1 0 0 0 0,0 1 0 0 0,-1-1 0 0 0,1 0 0 0 0,0 1 0 0 0,0-1 0 0 0,-1 1 0 0 0,1-1 0 0 0,0 1 0 0 0,0 0 0 0 0,0-1 0 0 0,0 1 0 0 0,0 0 0 0 0,0-1 0 0 0,-1 1 0 0 0,1 0 0 0 0,1 0 0 0 0,8-5 0 0 0,-7 4 0 0 0,0 0 0 0 0,0-1 0 0 0,1 1 0 0 0,-1 0 0 0 0,0 1 0 0 0,0-1 0 0 0,0 0 0 0 0,1 1 0 0 0,1 0 0 0 0,-3 0 0 0 0,0-1 0 0 0,-1 1 0 0 0,1 0 0 0 0,-1 0 0 0 0,1-1 0 0 0,-1 1 0 0 0,1-1 0 0 0,-1 1 0 0 0,1-1 0 0 0,-1 0 0 0 0,1 1 0 0 0,-1-1 0 0 0,0 0 0 0 0,13-5 0 0 0,12 0 0 0 0,-11 1 0 0 0,-11 3 0 0 0,-1 1 0 0 0,0 0 0 0 0,1 0 0 0 0,-1 0 0 0 0,0 0 0 0 0,1 1 0 0 0,-1-1 0 0 0,2 1 0 0 0,-2 0 1 0 0,0 0-1 0 0,0 0 0 0 0,-1 0 0 0 0,1-1 0 0 0,0 1 0 0 0,-1-1 0 0 0,1 1 0 0 0,0-1 1 0 0,-1 0-1 0 0,1 0 0 0 0,-1-1 0 0 0,1 1 0 0 0,-1 0-2 0 0,1 0 1 0 0,-1 0 0 0 0,0 0-1 0 0,0 0 1 0 0,1 0-1 0 0,-1 1 1 0 0,0-1-1 0 0,1 1 1 0 0,-1 0-1 0 0,1-1 1 0 0,-1 1-1 0 0,1 0 2 0 0,1 0-182 0 0,-1 0 68 0 0,1 0 59 0 0,-1 0 49 0 0,4 0 101 0 0,7 0 305 0 0,-9 0-336 0 0,-1 0-73 0 0,-1 0-43 0 0,-1 0-42 0 0,1 0-46 0 0,-1 0-53 0 0,1 0-79 0 0,0 0-73 0 0,0 0-82 0 0,0 0-87 0 0,0 0-95 0 0,0 0-102 0 0,1 0-108 0 0,-1 0-116 0 0,3 0-1145 0 0,4 0-1185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3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6592 0 0,'0'0'149'0'0,"0"0"23"0"0,0 0 11 0 0,0 0-58 0 0,0 0 4 0 0,0 1 60 0 0,0 1 173 0 0,0 8 315 0 0,0-9-664 0 0,0-1-1 0 0,0 0 0 0 0,0 0 1 0 0,0 0-1 0 0,0 0 0 0 0,-1 0 1 0 0,1 0-1 0 0,0 0 0 0 0,0 0 1 0 0,0 0-1 0 0,0 0 0 0 0,0 1 1 0 0,0-1-1 0 0,0 0 0 0 0,0 0 1 0 0,1 0-1 0 0,-1 0 0 0 0,0 0 1 0 0,0 0-1 0 0,0 0 0 0 0,0 0 1 0 0,0 0-1 0 0,0 0 0 0 0,0 0 1 0 0,0 1-1 0 0,0-1 0 0 0,0 0 1 0 0,0 0-1 0 0,0 0 0 0 0,0 0 1 0 0,0 0-1 0 0,0 0 0 0 0,0 0 1 0 0,0 0-1 0 0,0 0 0 0 0,1 0 0 0 0,-1 0 1 0 0,0 0-1 0 0,0 0 0 0 0,0 0 1 0 0,0 0-1 0 0,0 0 0 0 0,0 0 1 0 0,0 0-1 0 0,0 0 0 0 0,0 0 1 0 0,0 0-1 0 0,1 0 0 0 0,-1 0 1 0 0,0 0-1 0 0,0 0 0 0 0,0 0 1 0 0,0 0-1 0 0,0 0 0 0 0,0 0 1 0 0,0 0-1 0 0,0 0-12 0 0,8 3 464 0 0,-7-2-408 0 0,-1-1 0 0 0,1 1 1 0 0,-1 0-1 0 0,1-1 0 0 0,-1 1 0 0 0,1 0 0 0 0,-1 0 1 0 0,1 0-1 0 0,-1-1 0 0 0,0 1 0 0 0,0 0 0 0 0,1 0 1 0 0,-1 0-1 0 0,0 0-56 0 0,0 34 1353 0 0,-1-22-926 0 0,0-1-49 0 0,2-1-66 0 0,2-2-82 0 0,2-1-66 0 0,1 2 59 0 0,-4 3 36 0 0,-2-8-151 0 0,0 1 44 0 0,0 17 532 0 0,1-16-529 0 0,1 0-94 0 0,3 1 76 0 0,-1-2-44 0 0,-2 0 24 0 0,0 0 49 0 0,-2 2 89 0 0,0-4-194 0 0,0-2-44 0 0,0 1 1 0 0,-1-1-1 0 0,2 0 0 0 0,-1 1 0 0 0,0-1 1 0 0,0 0-1 0 0,1 1 0 0 0,-1-1 0 0 0,2 2-17 0 0,3 4 36 0 0,1 1 12 0 0,-4 21 14 0 0,-2 2-62 0 0,0-4-109 0 0,0-22 17 0 0,0-4 4 0 0,0-1-37 0 0,0 1-44 0 0,0-1-51 0 0,0 1-99 0 0,0 0-86 0 0,0-1 52 0 0,0 0-55 0 0,0-1-48 0 0,0 0-44 0 0,0 1-146 0 0,0-1-43 0 0,0 0-178 0 0,0 0-479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3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7920 0 0,'0'0'174'0'0,"0"0"29"0"0,0 0 13 0 0,1 0-67 0 0,1 0-2 0 0,2 0 62 0 0,2 0 186 0 0,-3 0 340 0 0,-3 3 29 0 0,1 1-464 0 0,0 0-48 0 0,2-2-41 0 0,0 1-35 0 0,1 1 52 0 0,0 5 43 0 0,-2-4 17 0 0,4 2-159 0 0,-3 0 35 0 0,0 4 69 0 0,-2 9 164 0 0,2-7-120 0 0,2-3-64 0 0,-4-8-185 0 0,0-1 0 0 0,0 1 1 0 0,0 0-1 0 0,0-1 0 0 0,-1 1 1 0 0,1 0-1 0 0,0-1 1 0 0,-1 1-1 0 0,0 0 0 0 0,1 0 1 0 0,-1-1-1 0 0,0 1 1 0 0,0 0-29 0 0,-1 14 199 0 0,1-11-140 0 0,-1-1-1 0 0,1 0 0 0 0,0 1 0 0 0,0-1 1 0 0,0 0-1 0 0,1 1 0 0 0,0-1 0 0 0,0 0 1 0 0,1 4-59 0 0,3 0 86 0 0,-4-7-68 0 0,0 1 1 0 0,0-1 0 0 0,-1 1 0 0 0,1-1 0 0 0,0 1-1 0 0,-1-1 1 0 0,1 1 0 0 0,0 0 0 0 0,-1-1 0 0 0,0 1-1 0 0,1 0 1 0 0,-1-1 0 0 0,0 1 0 0 0,0 0 0 0 0,0 0-19 0 0,0 9 81 0 0,0 6 15 0 0,0-5-4 0 0,0-1 19 0 0,0 2 45 0 0,1-5-78 0 0,5 2-14 0 0,1 5 32 0 0,-5-1 50 0 0,-2-6-91 0 0,0 15 38 0 0,0-19-119 0 0,0-1-96 0 0,0-1-94 0 0,0-1 57 0 0,0 0-40 0 0,0 0-42 0 0,0-1-41 0 0,0 1-37 0 0,0-1-34 0 0,0 0-231 0 0,0 0-55 0 0,0 1-761 0 0,0-1-606 0 0,0 0-1148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4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49 5584 0 0,'27'0'124'0'0,"-23"0"-56"0"0,-6-2 5 0 0,-8-9 79 0 0,7 9-56 0 0,0 0-44 0 0,-7 3 0 0 0,10-1-29 0 0,-3 0 135 0 0,1 0-32 0 0,-1 0 42 0 0,0 0-73 0 0,0 0 9 0 0,1 0-17 0 0,-3-2 343 0 0,0-3-215 0 0,-14-3 229 0 0,11 6-257 0 0,1 1-1 0 0,0 2 37 0 0,-1 0 45 0 0,1 2 54 0 0,-6 8-25 0 0,10-9-55 0 0,-1-1-108 0 0,0 0-67 0 0,-1-2-36 0 0,3 0 49 0 0,-3 2 24 0 0,0 0 50 0 0,-10 6 443 0 0,9-4-346 0 0,0 0-70 0 0,2-2-119 0 0,0-1-62 0 0,4 0 4 0 0,0 0 0 0 0,0 0-1 0 0,0 0 1 0 0,0 0 0 0 0,0 0 0 0 0,0 0 0 0 0,-1 0-1 0 0,1 0 1 0 0,0 0 0 0 0,0 0 0 0 0,0 0-1 0 0,0 0 1 0 0,0 0 0 0 0,0 0 0 0 0,0 0 0 0 0,0 0-1 0 0,0 0 1 0 0,0 0 0 0 0,-1 0 0 0 0,1 0 0 0 0,0 0-1 0 0,0 0 1 0 0,0 0 0 0 0,0 0 0 0 0,0 0-1 0 0,0 0 1 0 0,0 0 0 0 0,0 0 0 0 0,0 0 0 0 0,0 1-1 0 0,0-1 1 0 0,0 0 0 0 0,0 0 0 0 0,0 0 0 0 0,-1 0-1 0 0,1 0 1 0 0,0 0 0 0 0,0 0 0 0 0,0 0 0 0 0,0 0-1 0 0,0 0 1 0 0,0 0 0 0 0,0 1 0 0 0,0-1-1 0 0,0 0 1 0 0,0 0 0 0 0,0 0 0 0 0,0 0 0 0 0,0 0-1 0 0,0 0 1 0 0,0 0 0 0 0,0 0 0 0 0,0 0 0 0 0,0 0-1 0 0,0 1 1 0 0,0-1 0 0 0,0 0-4 0 0,0 1 15 0 0,0-1 1 0 0,0 1-1 0 0,0 0 1 0 0,-1 0-1 0 0,1 0 0 0 0,0-1 1 0 0,-1 1-1 0 0,1 0 1 0 0,0 0-1 0 0,-1-1 0 0 0,1 1 1 0 0,-1 0-1 0 0,1-1 0 0 0,-1 1 1 0 0,0-1-1 0 0,1 1 1 0 0,-1-1-1 0 0,0 1 0 0 0,1-1 1 0 0,-1 1-16 0 0,-19 10 238 0 0,18-10-215 0 0,-14 1 118 0 0,16-2-133 0 0,-1 0 1 0 0,0 0 0 0 0,0 0 0 0 0,0 0 0 0 0,0 0-1 0 0,0 1 1 0 0,1-1 0 0 0,-1 0 0 0 0,0 0-1 0 0,0 0 1 0 0,0 1 0 0 0,1-1 0 0 0,-1 0 0 0 0,0 1-1 0 0,0-1-8 0 0,-4 11 122 0 0,-2-6-45 0 0,-7 0-34 0 0,11-4-36 0 0,1 0-1 0 0,-1 0 1 0 0,1 0-1 0 0,0 0 1 0 0,-1 0 0 0 0,1 1-1 0 0,0-1 1 0 0,0 1-7 0 0,-4 8 11 0 0,-5-3 12 0 0,10-7-16 0 0,0 1 0 0 0,0-1-1 0 0,0 1 1 0 0,0-1 0 0 0,0 1 0 0 0,0-1 0 0 0,0 1 0 0 0,0 0 0 0 0,0-1 0 0 0,1 1 0 0 0,-1 0-1 0 0,0 0 1 0 0,0 0 0 0 0,1 0 0 0 0,-1-1 0 0 0,0 2-7 0 0,-4 11 121 0 0,-2-9-46 0 0,7-3-71 0 0,-1-1 1 0 0,1 0 0 0 0,0 0 0 0 0,-1 1 0 0 0,1-1-1 0 0,-1 0 1 0 0,1 0 0 0 0,0 1 0 0 0,-1-1 0 0 0,1 1-1 0 0,0-1 1 0 0,-1 0 0 0 0,1 1 0 0 0,0-1 0 0 0,0 1-1 0 0,-1-1 1 0 0,1 1 0 0 0,0-1 0 0 0,0 1 0 0 0,0-1-1 0 0,-1 0 1 0 0,1 1 0 0 0,0-1 0 0 0,0 1 0 0 0,0-1-1 0 0,0 1 1 0 0,0-1 0 0 0,0 1 0 0 0,0-1 0 0 0,0 1-1 0 0,0-1 1 0 0,1 1-5 0 0,-2 8 83 0 0,-7 7 189 0 0,6-13-233 0 0,0 1-35 0 0,1-3 5 0 0,1 0 1 0 0,-1 0 0 0 0,1 0-1 0 0,-1 1 1 0 0,1-1 0 0 0,0 0-1 0 0,0 0 1 0 0,-1 0 0 0 0,1 0-1 0 0,0 1 1 0 0,0-1 0 0 0,0 0-1 0 0,1 0 1 0 0,-1 1-10 0 0,6 13 81 0 0,-2-1-36 0 0,-5-7-58 0 0,-2 0 45 0 0,2-5-14 0 0,0 0 0 0 0,0 0 0 0 0,0 1 0 0 0,1-1 0 0 0,-1 0 0 0 0,1 0 0 0 0,-1 1 0 0 0,1-1 0 0 0,0 1-18 0 0,3 8 43 0 0,1-5-35 0 0,-3-5-5 0 0,0 0 1 0 0,-1-1-1 0 0,1 1 0 0 0,-1 0 0 0 0,1 0 0 0 0,-1-1 0 0 0,1 1 0 0 0,-1 0 0 0 0,1 0 0 0 0,-1 0 0 0 0,0 0 0 0 0,1 0 0 0 0,-1 0 0 0 0,0 0 0 0 0,0 0 0 0 0,1 0 0 0 0,-1 0 0 0 0,0 0 0 0 0,0-1 0 0 0,0 1 0 0 0,0 0 0 0 0,-1 0 0 0 0,1 0 0 0 0,0 0 0 0 0,0 0 1 0 0,-1 0-1 0 0,1 0-3 0 0,-1 0 1 0 0,1 1 1 0 0,-1-1-1 0 0,0 0 1 0 0,1 1-1 0 0,-1-1 1 0 0,1 1-1 0 0,-1-1 1 0 0,1 1-1 0 0,0-1 1 0 0,0 1-1 0 0,0-1 1 0 0,0 1 0 0 0,0 0-2 0 0,10 24-4 0 0,17 22 82 0 0,-25-43-60 0 0,-2-5-15 0 0,0 1 0 0 0,1 0 0 0 0,-1-1 0 0 0,0 1-1 0 0,1 0 1 0 0,-1-1 0 0 0,0 1 0 0 0,1-1 0 0 0,-1 1 0 0 0,1-1 0 0 0,-1 1 0 0 0,1-1 0 0 0,-1 1 0 0 0,1-1 0 0 0,-1 1 0 0 0,1-1 0 0 0,0 0 0 0 0,-1 1 0 0 0,1-1 0 0 0,-1 0 0 0 0,1 0 0 0 0,0 1-3 0 0,4 1 7 0 0,11 11 67 0 0,-15-11-68 0 0,1-1 1 0 0,-1 0-1 0 0,0 0 1 0 0,1 1-1 0 0,-1-1 1 0 0,0 0-1 0 0,1 0 1 0 0,-1 0-1 0 0,1 0 1 0 0,0-1-1 0 0,-1 1 1 0 0,1 0-1 0 0,-1-1 1 0 0,1 1-1 0 0,0-1 0 0 0,0 1 1 0 0,-1-1-1 0 0,1 0 1 0 0,0 0-7 0 0,45 0 260 0 0,-23 0-76 0 0,3 0 53 0 0,-19 1-168 0 0,14-1 83 0 0,-8-4 29 0 0,4-6 9 0 0,-1-1-53 0 0,-7 4-59 0 0,27-25 204 0 0,-26 26-228 0 0,-8 4-36 0 0,-1 1 0 0 0,1 0 0 0 0,0-1 0 0 0,-1 0 1 0 0,1 0-1 0 0,-1 0 0 0 0,1 0 0 0 0,-1 0 0 0 0,0 0 1 0 0,0-1-1 0 0,2-2-18 0 0,1-5 78 0 0,-4 8-63 0 0,0-1 1 0 0,0 1 0 0 0,0 0-1 0 0,0 0 1 0 0,1 0 0 0 0,-1 0-1 0 0,1 0 1 0 0,-1 0-1 0 0,1 0-15 0 0,3-3 37 0 0,2-2 21 0 0,0 0 0 0 0,-1 0 0 0 0,4-5-58 0 0,-9 9 11 0 0,1 1 0 0 0,-1-1 0 0 0,1 0 1 0 0,-1 0-1 0 0,0 0 0 0 0,0 0 0 0 0,0 0 0 0 0,0 0 0 0 0,0 0 0 0 0,-1 0 0 0 0,0 0 0 0 0,1-3-11 0 0,1-10 57 0 0,4-2-14 0 0,-1 7-25 0 0,0-2-13 0 0,-4 9-1 0 0,0 1 0 0 0,0-1 0 0 0,0 1 0 0 0,0-1 0 0 0,0 0 0 0 0,-1 0-4 0 0,0 2 3 0 0,0 0 0 0 0,0 1 0 0 0,-1-1 1 0 0,1 0-1 0 0,-1 0 0 0 0,1 1 0 0 0,-1-1 0 0 0,1 0 1 0 0,-1 1-1 0 0,0-1 0 0 0,0 1 0 0 0,0-1 0 0 0,-1 0-3 0 0,-10-19 13 0 0,10 17-13 0 0,0-1 0 0 0,-1 1 0 0 0,1 0 0 0 0,-1 1 0 0 0,0-1-1 0 0,-1-1 1 0 0,-14-13 23 0 0,5 3-22 0 0,-1 2-33 0 0,-7-4-97 0 0,12 11 83 0 0,-13-9-54 0 0,6 7-15 0 0,2 5 5 0 0,-1-2-64 0 0,2-3-57 0 0,11 7-332 0 0,1 0 76 0 0,-1 0 66 0 0,0 1 53 0 0,-1-1-194 0 0,-4 2-586 0 0,5 0 597 0 0,1-1 229 0 0,0 0-40 0 0,-10 0-1604 0 0,-7 0-1114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5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47 6160 0 0,'-3'3'133'0'0,"-6"3"-46"0"0,-6-1 106 0 0,-5-3-19 0 0,6-2-122 0 0,12 0-51 0 0,-10 0 14 0 0,-7-1 64 0 0,2 5 69 0 0,9 1-27 0 0,-2 0 52 0 0,-3-2 43 0 0,-3-4 73 0 0,11 0-183 0 0,1 1-1 0 0,-1 0 1 0 0,1 0 0 0 0,0 0-1 0 0,-1 0 1 0 0,1 1 0 0 0,0-1-1 0 0,-1 1 1 0 0,-2 2-106 0 0,5-2 8 0 0,-1 1 43 0 0,-4 3 154 0 0,-1 3 92 0 0,-14 13 514 0 0,16-14-594 0 0,1-2-44 0 0,0 1-46 0 0,2-1-112 0 0,2-3 11 0 0,1 0-1 0 0,-1-1 1 0 0,1 1 0 0 0,0 0 0 0 0,-1 0 0 0 0,1 0 0 0 0,0 0 0 0 0,0 0 0 0 0,0 0 0 0 0,0 0-1 0 0,0 1-25 0 0,1 9 120 0 0,-4-1-39 0 0,-2-3-37 0 0,4-6-35 0 0,0-1 1 0 0,0 1-1 0 0,0-1 0 0 0,1 0 0 0 0,-1 1 0 0 0,0 0 0 0 0,1-1 0 0 0,-1 1 0 0 0,1-1 0 0 0,-1 1 0 0 0,1 0 0 0 0,0-1 0 0 0,0 1 0 0 0,0 0-9 0 0,-1 5 36 0 0,1-5-23 0 0,0 0-1 0 0,0 0 0 0 0,0 1 1 0 0,0-1-1 0 0,0 0 0 0 0,1 0 1 0 0,-1 0-1 0 0,1 0 0 0 0,-1 0 1 0 0,1 1-13 0 0,1 1 16 0 0,0-1 0 0 0,0 1 0 0 0,-1 0 0 0 0,1 0 0 0 0,-1-1 0 0 0,0 1 0 0 0,0 0 0 0 0,0 0 0 0 0,-1 0 0 0 0,0 3-16 0 0,2 10 64 0 0,4 1-16 0 0,0-3-16 0 0,-4-3-9 0 0,-1-8-12 0 0,0 0 1 0 0,0-1 0 0 0,0 1-1 0 0,1 0 1 0 0,-1 0 0 0 0,1-1-1 0 0,0 1 1 0 0,0-1 0 0 0,1 2-12 0 0,44 69 208 0 0,-41-67-168 0 0,-1 0 1 0 0,1-1-1 0 0,0 1 1 0 0,5 3-41 0 0,3 3 78 0 0,-4-4-16 0 0,-7-6-50 0 0,-1-1-1 0 0,1-1 1 0 0,0 1 0 0 0,0 0 0 0 0,-1-1 0 0 0,1 1-1 0 0,0-1 1 0 0,1 0-12 0 0,10 4 66 0 0,1 0 26 0 0,-9-3-69 0 0,3 1 54 0 0,1 0 39 0 0,-5-2-39 0 0,-1 0 1 0 0,1 0-1 0 0,0 0 0 0 0,0-1 1 0 0,0 1-1 0 0,1-1-77 0 0,8-3 150 0 0,7-7 144 0 0,-8 7-167 0 0,6-3 74 0 0,-6-4-39 0 0,3-7 85 0 0,-3-1-34 0 0,-1 0 57 0 0,-2 0 0 0 0,2-5-270 0 0,0 4 176 0 0,-9 14-108 0 0,0 1 0 0 0,0-1 0 0 0,-1 0 0 0 0,1 0 0 0 0,0-2-68 0 0,2-22 126 0 0,0 13-85 0 0,-4 13-33 0 0,1 0 0 0 0,-1 0-1 0 0,-1 0 1 0 0,1 0 0 0 0,0 0-1 0 0,-1 0 1 0 0,1 0 0 0 0,-1 0 0 0 0,0 0-1 0 0,0 0 1 0 0,0 0 0 0 0,0 0 0 0 0,-1-3-8 0 0,-5-9 39 0 0,5 12-34 0 0,-1 0-1 0 0,1-1 0 0 0,0 1 0 0 0,0-1 0 0 0,1 1 0 0 0,-1-1 1 0 0,1 1-1 0 0,0-1 0 0 0,-1 0-4 0 0,2-8 22 0 0,0 8-16 0 0,-1 1 1 0 0,0-1-1 0 0,0 0 1 0 0,0 1-1 0 0,-1-1 0 0 0,1 1 1 0 0,-1-1-1 0 0,0 1 1 0 0,0-3-7 0 0,-16-32 60 0 0,13 32-59 0 0,0-1 0 0 0,0 1 1 0 0,0 0-1 0 0,-1 1 1 0 0,-2-3-2 0 0,3 3-9 0 0,-1 0 0 0 0,1 0 0 0 0,0 0 0 0 0,1-1 0 0 0,-1 1 9 0 0,0-3-48 0 0,-1 0-40 0 0,-2 0-52 0 0,0 0-63 0 0,-1 1-28 0 0,5 4 104 0 0,-1 0-1 0 0,1-1 0 0 0,0 1 1 0 0,0-1-1 0 0,1 1 1 0 0,-1-1 127 0 0,0-1-135 0 0,-1-2-283 0 0,-3 3-80 0 0,2 1 294 0 0,-8-7-568 0 0,11 7-17 0 0,2 3-3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5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11024 0 0,'0'0'248'0'0,"0"0"34"0"0,0 0 22 0 0,3 0-29 0 0,2 0-207 0 0,3 0-40 0 0,1 0 0 0 0,-5 0 40 0 0,-2 0 71 0 0,-1-3 165 0 0,-1-7 292 0 0,0 7 32 0 0,0 3-19 0 0,0 0-94 0 0,0 0-41 0 0,2 3-8 0 0,9 7-16 0 0,-9-7-57 0 0,-2 0-29 0 0,2 5-115 0 0,3 2-30 0 0,-1-2-49 0 0,-1-1 0 0 0,-1 0 32 0 0,-2 2 75 0 0,0-4-214 0 0,0 2 44 0 0,0 32 581 0 0,0-27-561 0 0,0-8-102 0 0,0 0-34 0 0,0-2 31 0 0,0 0 0 0 0,0 0 0 0 0,0-1 1 0 0,0 1-1 0 0,-1 0 0 0 0,1-1 0 0 0,-1 1 0 0 0,1-1 0 0 0,-1 1 0 0 0,1 0 0 0 0,-1-1 0 0 0,0 1 0 0 0,0-1 0 0 0,0 1-22 0 0,-5 10 126 0 0,2 16 45 0 0,5 23 192 0 0,-1-22-180 0 0,0-23-142 0 0,0-4-28 0 0,0 0-1 0 0,0-1 0 0 0,0 1 0 0 0,0 0 1 0 0,0-1-1 0 0,0 1 0 0 0,0 0 0 0 0,0-1 1 0 0,1 1-1 0 0,-1 0 0 0 0,1-1 0 0 0,0 2-12 0 0,6 0 52 0 0,-7-3-51 0 0,1 0 0 0 0,-1 0-1 0 0,0 0 1 0 0,0 0 0 0 0,0 0 0 0 0,1 0 0 0 0,-1 0 0 0 0,0 0 0 0 0,0 0-1 0 0,0 0 1 0 0,0 0 0 0 0,0 0 0 0 0,1 0 0 0 0,-1 0 0 0 0,0 0-1 0 0,0 1 1 0 0,0-1 0 0 0,0 0 0 0 0,0 0 0 0 0,1 0 0 0 0,-1 0-1 0 0,0 0 1 0 0,0 0 0 0 0,0 0 0 0 0,0 1 0 0 0,0-1 0 0 0,0 0-1 0 0,0 0 1 0 0,0 0 0 0 0,1 0 0 0 0,-1 1 0 0 0,0-1 0 0 0,0 0 0 0 0,0 0-1 0 0,0 0 1 0 0,0 0 0 0 0,0 0 0 0 0,0 1 0 0 0,0-1 0 0 0,0 0-1 0 0,0 0 0 0 0,1 10 68 0 0,-1 10 68 0 0,0-20-413 0 0,0 1 84 0 0,0-1 75 0 0,0 0 65 0 0,0 1 60 0 0,0-1 58 0 0,0 1 136 0 0,0 0 405 0 0,0 0-474 0 0,0-1-64 0 0,0 1-80 0 0,0-1-86 0 0,0 1-102 0 0,0-1-117 0 0,0 1-79 0 0,0 0-118 0 0,0-1 209 0 0,0 0-34 0 0,0 0-35 0 0,0 1-37 0 0,0-1-37 0 0,0 1-41 0 0,0-1-40 0 0,0 0-43 0 0,0 1-44 0 0,0-1-45 0 0,0 1-47 0 0,0-1-48 0 0,0 0-1581 0 0,0 0-1312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6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7848 0 0,'-14'0'232'0'0,"12"0"64"0"0,2 0 142 0 0,0 0 61 0 0,0 0 12 0 0,0 0-10 0 0,0 0-45 0 0,0 0-21 0 0,0 0-3 0 0,0 3 0 0 0,0 0-271 0 0,-1 2 50 0 0,1 21 818 0 0,0-19-794 0 0,0-1-67 0 0,1-1-35 0 0,0 0-42 0 0,0-1-51 0 0,4 4 117 0 0,1 2 60 0 0,-3 3 53 0 0,-4 0-19 0 0,1-9-180 0 0,-1 0 1 0 0,1-1-1 0 0,0 1 0 0 0,1 0 1 0 0,-1 0-1 0 0,1 0 1 0 0,0 0-1 0 0,0 2-71 0 0,2 4 97 0 0,4 10 72 0 0,-1-5 47 0 0,0-2-47 0 0,-4-10-131 0 0,-1 0 1 0 0,0 0-1 0 0,-1 0 1 0 0,1 0 0 0 0,0 0-1 0 0,-1 0 1 0 0,1 3-39 0 0,-1 5 117 0 0,0 4 46 0 0,0-12-126 0 0,0 0-1 0 0,1 0 0 0 0,-1 0 1 0 0,1 0-1 0 0,-1 0 0 0 0,1 0 1 0 0,1 2-37 0 0,6 13 217 0 0,-4-3-14 0 0,-4 6-26 0 0,-1-12-93 0 0,1 61 876 0 0,0-49-559 0 0,0 1 104 0 0,3-22-339 0 0,7 0-15 0 0,-8 0-107 0 0,-1 0-33 0 0,-1 0-85 0 0,0 0-43 0 0,0 0 32 0 0,0 0 15 0 0,0 0-35 0 0,0 0-17 0 0,0 0-35 0 0,0 0-42 0 0,0 0-46 0 0,0 0-49 0 0,0 0-48 0 0,0 0-43 0 0,0 0-39 0 0,0 0-276 0 0,1-1-65 0 0,-1 0-51 0 0,1 0-37 0 0,1-1-323 0 0,1 0-32 0 0,5-7-2532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7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17 9040 0 0,'-13'-14'266'0'0,"10"12"1"0"0,3 2-152 0 0,3 0-9 0 0,29 0 238 0 0,30 0 301 0 0,-35 0-395 0 0,-22 0-207 0 0,7 1 70 0 0,5 3 107 0 0,11 4 130 0 0,-11-5-168 0 0,5-3 70 0 0,-6 0-118 0 0,19 0 116 0 0,-22 0-136 0 0,1 0 40 0 0,1 1-21 0 0,9 6 127 0 0,-3-1-25 0 0,-8-5-108 0 0,2 1 47 0 0,-5 3-102 0 0,2 2-62 0 0,-8-7-10 0 0,1 1 0 0 0,-1 0 0 0 0,0-1 0 0 0,0 0 0 0 0,4 0 0 0 0,-5 0 3 0 0,1 0 0 0 0,-1 0 0 0 0,0 0 0 0 0,0 1 0 0 0,0-1 0 0 0,0 1 0 0 0,1 0-3 0 0,5 7 87 0 0,-9-8-83 0 0,0 0 0 0 0,0 1 0 0 0,0-1 1 0 0,1 0-1 0 0,-1 1 0 0 0,0-1 0 0 0,1 0 0 0 0,-1 1 0 0 0,0-1 0 0 0,1 0 0 0 0,-1 0 1 0 0,0 1-1 0 0,1-1 0 0 0,-1 0 0 0 0,0 0 0 0 0,1 0 0 0 0,-1 0 0 0 0,0 1 0 0 0,1-1 1 0 0,-1 0-1 0 0,1 0 0 0 0,-1 0 0 0 0,1 0 0 0 0,-1 0 0 0 0,0 0 0 0 0,1 0 0 0 0,-1 0 1 0 0,1 0-5 0 0,4 3 96 0 0,6 7 17 0 0,-9-7 74 0 0,-2-3 33 0 0,0 2 4 0 0,0-1-210 0 0,0 0 1 0 0,0-1 0 0 0,0 1 0 0 0,1 0 0 0 0,-1-1-1 0 0,0 1 1 0 0,0-1 0 0 0,0 1 0 0 0,1 0 0 0 0,-1-1-1 0 0,0 1 1 0 0,1-1 0 0 0,-1 1 0 0 0,0 0 0 0 0,1-1-1 0 0,-1 1 1 0 0,1-1 0 0 0,-1 0 0 0 0,1 1 0 0 0,-1-1-1 0 0,1 1 1 0 0,-1-1 0 0 0,1 0-15 0 0,0 1 16 0 0,-1-1-1 0 0,1 1 0 0 0,-1-1 1 0 0,1 0-1 0 0,-1 1 1 0 0,1-1-1 0 0,-1 1 1 0 0,1-1-1 0 0,-1 1 1 0 0,0-1-1 0 0,1 1 1 0 0,-1-1-1 0 0,0 1 0 0 0,1 0 1 0 0,-1-1-1 0 0,0 1 1 0 0,0 0-1 0 0,1-1 1 0 0,-1 1-1 0 0,0-1 1 0 0,0 1-1 0 0,0 0 1 0 0,0 0-16 0 0,0 1 240 0 0,0-2-12 0 0,0 3-50 0 0,2 5-97 0 0,-1-5-33 0 0,0 0 0 0 0,1-1 0 0 0,0 1 0 0 0,-1 0 0 0 0,1-1 0 0 0,0 0 0 0 0,2 2-48 0 0,4 4 111 0 0,-4-4-78 0 0,-2-1 49 0 0,0 1-37 0 0,-3 5-13 0 0,1-7-7 0 0,0 19 81 0 0,2-9-65 0 0,-2-12-41 0 0,0 1 1 0 0,1-1-1 0 0,-1 1 0 0 0,0 0 0 0 0,0-1 0 0 0,1 1 0 0 0,-1-1 0 0 0,0 1 0 0 0,1-1 0 0 0,-1 1 1 0 0,0-1-1 0 0,1 1 0 0 0,-1-1 0 0 0,1 0 0 0 0,-1 1 0 0 0,1-1 0 0 0,0 1 0 0 0,3 2 14 0 0,-4-3-13 0 0,0 0 0 0 0,0 0 0 0 0,0 0 0 0 0,0 0 0 0 0,0 0 0 0 0,0 0 0 0 0,1 0 0 0 0,-1 1 0 0 0,0-1-1 0 0,0 0 1 0 0,0 0 0 0 0,0 0 0 0 0,0 0 0 0 0,0 0 0 0 0,0 0 0 0 0,0 0 0 0 0,0 0 0 0 0,0 0 0 0 0,0 1 0 0 0,0-1 0 0 0,1 0 0 0 0,-1 0 0 0 0,0 0 0 0 0,0 0 0 0 0,0 0-1 0 0,0 0 1 0 0,0 0 0 0 0,0 1 0 0 0,0-1 0 0 0,0 0 0 0 0,0 0 0 0 0,0 0 0 0 0,0 0 0 0 0,0 0 0 0 0,0 0 0 0 0,0 1 0 0 0,-1-1 0 0 0,1 0 0 0 0,0 0 0 0 0,0 0-1 0 0,0 0 1 0 0,0 0 0 0 0,0 0 0 0 0,0 0 0 0 0,0 0 0 0 0,0 1 0 0 0,0-1 0 0 0,0 0 0 0 0,0 0 0 0 0,0 0 0 0 0,-1 0 0 0 0,1 0 0 0 0,0 0 0 0 0,0 0 0 0 0,0 0 0 0 0,0 0-1 0 0,0 0 0 0 0,-1 2 4 0 0,0-1 0 0 0,1 0 0 0 0,-1 0 0 0 0,0 1-1 0 0,1-1 1 0 0,-1 0 0 0 0,1 1 0 0 0,0-1-1 0 0,0 0 1 0 0,-1 1 0 0 0,1-1 0 0 0,0 1 0 0 0,0-1-1 0 0,0 1 1 0 0,0-1 0 0 0,1 0 0 0 0,-1 1-1 0 0,0-1 1 0 0,0 1 0 0 0,1-1 0 0 0,-1 0-1 0 0,1 1 1 0 0,0 0-4 0 0,3 22 68 0 0,-4-22-59 0 0,0 0-1 0 0,0 0 0 0 0,1-1 1 0 0,-1 1-1 0 0,0 0 1 0 0,1 0-1 0 0,-1-1 1 0 0,1 1-1 0 0,-1 0 1 0 0,1 0-1 0 0,0-1 0 0 0,0 1 1 0 0,0-1-1 0 0,0 1-8 0 0,0 0 11 0 0,0-1 0 0 0,0 1 0 0 0,0 0 0 0 0,0-1-1 0 0,-1 1 1 0 0,1 0 0 0 0,0-1 0 0 0,-1 1-1 0 0,0 0 1 0 0,1 0 0 0 0,-1 0 0 0 0,0-1 0 0 0,0 1-1 0 0,0 1-10 0 0,-1 6 41 0 0,1 12 37 0 0,4-4 10 0 0,-3-12-70 0 0,2 2 11 0 0,-1 0 0 0 0,0 0 1 0 0,0 0-1 0 0,-1 0 0 0 0,0 0 0 0 0,0 7-29 0 0,-1 1 47 0 0,-1-7-18 0 0,1-1 0 0 0,0 1 0 0 0,1 0-1 0 0,0-1 1 0 0,1 3-29 0 0,-2-7 10 0 0,4 10 30 0 0,-1 0 0 0 0,-1-1 0 0 0,0 1-1 0 0,0 9-39 0 0,-3-4 42 0 0,1-9-16 0 0,0 0 0 0 0,0 0 1 0 0,1 0-1 0 0,1 5-26 0 0,3 5 11 0 0,-3-10 0 0 0,0 1 0 0 0,0 0 0 0 0,-1 0 1 0 0,0-1-1 0 0,-1 3-11 0 0,0 78 64 0 0,1-77-47 0 0,0 1 1 0 0,0-1-1 0 0,2 1 1 0 0,0 0-18 0 0,-1-2 13 0 0,0 0 0 0 0,0 0 0 0 0,-1 0 0 0 0,-1 0-13 0 0,1 20 52 0 0,0-11 0 0 0,-1-1 0 0 0,-1 1 0 0 0,-2 9-52 0 0,-1-17 23 0 0,0 11 18 0 0,9 18 32 0 0,0 5 57 0 0,-5 9 114 0 0,0 67 247 0 0,0-76-277 0 0,1-34-143 0 0,0 0-1 0 0,1 0 1 0 0,1 0 0 0 0,2 8-71 0 0,-4-17 13 0 0,2 9 54 0 0,-2 0-1 0 0,0 0 0 0 0,0 1 0 0 0,-1-1 0 0 0,-2 9-66 0 0,1 18 52 0 0,2-24-16 0 0,1-1 0 0 0,3 15-36 0 0,-2-15 41 0 0,-1 0-1 0 0,1 15-40 0 0,-5 9 85 0 0,2-27-54 0 0,-1 0 0 0 0,1-1 0 0 0,1 1 0 0 0,0-1 0 0 0,2 8-31 0 0,2-1 36 0 0,2 15 55 0 0,-5-8 24 0 0,-3-9-34 0 0,1-7-16 0 0,0 0 0 0 0,0 0 1 0 0,1 0-1 0 0,1 5-65 0 0,1-1 53 0 0,1 6 21 0 0,5 12-35 0 0,-6-21-57 0 0,3 10-24 0 0,1-5-16 0 0,-2-7 29 0 0,0 2 18 0 0,-2 3 57 0 0,0 2 24 0 0,-1-12-28 0 0,0 0 0 0 0,0 0 0 0 0,0 0 0 0 0,1 0 0 0 0,-1 0 0 0 0,1 0 1 0 0,2 1-43 0 0,0 1 53 0 0,-2-1 64 0 0,-2 0-60 0 0,-3 4-8 0 0,2-8-32 0 0,0 2 99 0 0,3-2-17 0 0,5 0-39 0 0,-5 0 7 0 0,2 0 57 0 0,-4 0-122 0 0,-1 0 0 0 0,1 0 0 0 0,0 0 0 0 0,-1 1 0 0 0,1-1 0 0 0,0 0 0 0 0,-1 0 0 0 0,1 0 0 0 0,0 0 0 0 0,-1 1 0 0 0,1-1 0 0 0,0 0 0 0 0,-1 0 0 0 0,1 1 0 0 0,-1-1-2 0 0,1 1 5 0 0,-1-1 0 0 0,0 1 0 0 0,1 0 0 0 0,-1-1 0 0 0,0 1 0 0 0,0-1 0 0 0,1 1 0 0 0,-1 0 0 0 0,0-1 0 0 0,0 1 0 0 0,0 0 0 0 0,0 0 0 0 0,0-1 0 0 0,0 1 0 0 0,0 0-5 0 0,0 1 69 0 0,0-2-5 0 0,0 0-25 0 0,0 0-98 0 0,0 0-9 0 0,0 0 39 0 0,0 0 37 0 0,0 0 36 0 0,0 3 69 0 0,0 3-14 0 0,-3-4-3 0 0,1 0-18 0 0,-3 2 50 0 0,1 2 0 0 0,0 3 45 0 0,-1-3-140 0 0,-1 4-24 0 0,1 3-9 0 0,4-13 0 0 0,0 1 0 0 0,1-1 0 0 0,-1 0 0 0 0,0 1 0 0 0,0-1 0 0 0,0 0 0 0 0,0 0 0 0 0,1 0 0 0 0,-1 0 0 0 0,0 1 0 0 0,0-1 0 0 0,0 0 0 0 0,0 0 0 0 0,0-1 0 0 0,-62 1 0 0 0,61 0 0 0 0,0 0 0 0 0,1 0 0 0 0,-1 0 0 0 0,1-1 0 0 0,-1 1 0 0 0,1 0 0 0 0,-1-1 0 0 0,1 1 0 0 0,-1-1 0 0 0,1 0 0 0 0,-1 0 0 0 0,1 1 0 0 0,0-1 0 0 0,-13-6 0 0 0,10 6 0 0 0,-1 0 0 0 0,1 1 0 0 0,0-1 0 0 0,-1 1 0 0 0,0 0 0 0 0,-1 0 0 0 0,-5 1 0 0 0,9-1 0 0 0,0-1 0 0 0,1 1 0 0 0,-1 0 0 0 0,1 0 0 0 0,-1-1 0 0 0,1 1 0 0 0,-1-1 0 0 0,1 1 0 0 0,-1-1 0 0 0,1 0 0 0 0,-1 1 0 0 0,1-1 0 0 0,0 0 0 0 0,-13-6 0 0 0,-10 3-19 0 0,-18 5-52 0 0,16 0 25 0 0,-135-1-16 0 0,-1 0 39 0 0,0 0 46 0 0,1 0 51 0 0,157 0-63 0 0,0 0 0 0 0,0-1 0 0 0,0 1 0 0 0,0-1 0 0 0,0 0 0 0 0,1 0 0 0 0,-1 0 1 0 0,0-1-1 0 0,1 1 0 0 0,-1-1 0 0 0,-2-1-11 0 0,5 2 1 0 0,-1 1 0 0 0,0-1 0 0 0,1 1 0 0 0,-1-1 0 0 0,0 1 0 0 0,1 0 0 0 0,-1 0 0 0 0,0 0 0 0 0,1 0 0 0 0,-1 0-1 0 0,-2 0 0 0 0,0 0 0 0 0,0 0 0 0 0,0-1 0 0 0,0 1 0 0 0,-2-2 0 0 0,-13-8 0 0 0,6 7-25 0 0,10 3-104 0 0,3 0-38 0 0,0 0-8 0 0,0 0 48 0 0,0 0-22 0 0,0 0-84 0 0,0-2-230 0 0,0-9-418 0 0,0 9 514 0 0,0 2 206 0 0,0 0-34 0 0,0 0 2 0 0,0 0-34 0 0,0 0-37 0 0,0-1-44 0 0,0 1-45 0 0,0 0-44 0 0,0 0-41 0 0,0 0-35 0 0,0 0-296 0 0,0 0-60 0 0,0-1-48 0 0,0 0-33 0 0,0-3-1618 0 0,0-5-1417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39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1 868 10336 0 0,'0'0'233'0'0,"0"0"39"0"0,0 0 15 0 0,0 1-125 0 0,0 1-84 0 0,0 4 4 0 0,0 0-48 0 0,0 5-53 0 0,0 13-115 0 0,0-17 149 0 0,0 1 61 0 0,0-2 60 0 0,0 1 79 0 0,0 0 93 0 0,0 0 108 0 0,0-4 159 0 0,0-3-17 0 0,0 0-72 0 0,0 2-34 0 0,0 9-4 0 0,0-9-19 0 0,0-2-78 0 0,2-2-37 0 0,9-9-8 0 0,-8 9-100 0 0,-1 0-72 0 0,1 2-44 0 0,0 0-44 0 0,0 0-18 0 0,-1-1 42 0 0,2-6 115 0 0,-4 7-174 0 0,1-1 1 0 0,-1 1-1 0 0,0 0 0 0 0,0-1 0 0 0,0 1 0 0 0,1 0 0 0 0,-1-1 0 0 0,0 1 0 0 0,1 0 0 0 0,-1-1 0 0 0,0 1 1 0 0,0 0-1 0 0,1-1 0 0 0,-1 1 0 0 0,1 0 0 0 0,-1 0 0 0 0,0 0 0 0 0,1-1 0 0 0,-1 1 0 0 0,0 0 0 0 0,1 0 1 0 0,-1 0-1 0 0,1 0 0 0 0,-1 0 0 0 0,1 0 0 0 0,-1 0 0 0 0,0 0 0 0 0,1 0 0 0 0,-1 0 0 0 0,1 0 0 0 0,-1 0-11 0 0,6-3 264 0 0,-2-1-159 0 0,-1 0-21 0 0,1 0 1 0 0,0 1 0 0 0,-1-1 0 0 0,2 1-1 0 0,0-1-84 0 0,0 2 71 0 0,-4 1-53 0 0,0 1-1 0 0,-1 0 1 0 0,1 0-1 0 0,0-1 1 0 0,-1 1-1 0 0,1 0 0 0 0,-1-1 1 0 0,1 1-1 0 0,-1-1 1 0 0,1 1-1 0 0,0-1 1 0 0,-1 1-1 0 0,0-1 1 0 0,1 1-1 0 0,-1-1 1 0 0,1 1-1 0 0,-1-1 1 0 0,0 0-1 0 0,1 1 1 0 0,-1-1-1 0 0,0 0 1 0 0,0 0-18 0 0,3-3 68 0 0,23-28 408 0 0,-23 27-414 0 0,-3 4-46 0 0,0 1-1 0 0,0-1 0 0 0,1 0 1 0 0,-1 1-1 0 0,0-1 0 0 0,1 1 1 0 0,-1-1-1 0 0,0 0 0 0 0,1 1 1 0 0,-1-1-1 0 0,1 1 0 0 0,-1-1 1 0 0,1 1-1 0 0,-1 0 0 0 0,1-1 1 0 0,0 1-1 0 0,-1-1 0 0 0,1 1 1 0 0,-1 0-1 0 0,1 0 0 0 0,0-1 1 0 0,0 1-16 0 0,4-2 59 0 0,-4 0-35 0 0,1 1 0 0 0,-1 0 0 0 0,1-1 0 0 0,-1 1 0 0 0,0-1 0 0 0,1 1 0 0 0,-1-1 0 0 0,0 1 0 0 0,0-1 0 0 0,0 0 0 0 0,0 0 0 0 0,-1 1 0 0 0,1-2-24 0 0,5-12 136 0 0,-1 1-34 0 0,-3 8-63 0 0,1-11 118 0 0,-3 3-65 0 0,2-5 11 0 0,3 4-24 0 0,1-3 27 0 0,-4 1 21 0 0,-2 10-87 0 0,1 0-1 0 0,0 0 1 0 0,1 0-1 0 0,0 0 1 0 0,0-2-40 0 0,3-8 48 0 0,0-14 34 0 0,6-1-2 0 0,-6 1-2 0 0,0 14-44 0 0,-3 11-26 0 0,0 0 0 0 0,-1-1 0 0 0,0 0 0 0 0,0 1 0 0 0,0-1 0 0 0,-1-3-8 0 0,1-3 28 0 0,0 1-1 0 0,1-1 1 0 0,0 1-1 0 0,1-2-27 0 0,9-30 41 0 0,-4 13-48 0 0,-3-1 18 0 0,6 0 32 0 0,-7 14-35 0 0,-3 14-8 0 0,-1-1 1 0 0,1 1-1 0 0,1 0 0 0 0,-1 0 0 0 0,0 0 0 0 0,1 0 0 0 0,0 0 0 0 0,0 0 1 0 0,0 0-1 0 0,0 1 0 0 0,1-1 0 0 0,0 1 0 0 0,-1 0 0 0 0,4-3 0 0 0,-4 4 0 0 0,0 0 0 0 0,-1 0 0 0 0,1 0 0 0 0,-1 0 0 0 0,1 0 0 0 0,-1 0 0 0 0,0-1 0 0 0,0 1 0 0 0,0 0 0 0 0,0-1 0 0 0,0 1 0 0 0,0-1 0 0 0,0 0 0 0 0,0 0 0 0 0,12-23 0 0 0,5-5 0 0 0,-7 25 0 0 0,-6-4 0 0 0,-4 9 0 0 0,-1 1 0 0 0,1 0 0 0 0,0-1 0 0 0,0 1 0 0 0,0 0 0 0 0,-1-1 0 0 0,1 1 0 0 0,0 0 0 0 0,0 0 0 0 0,0 0 0 0 0,0 0 0 0 0,0 0 0 0 0,-1 0 0 0 0,2 0 0 0 0,25 2 5 0 0,-27-2-5 0 0,0 0 1 0 0,0 0 0 0 0,0 0-1 0 0,1 0 1 0 0,-1 0 0 0 0,0 0 0 0 0,0 0-1 0 0,0 0 1 0 0,1 0 0 0 0,-1 0-1 0 0,0 0 1 0 0,0 0 0 0 0,0 0-1 0 0,0 1 1 0 0,0-1 0 0 0,1 0 0 0 0,-1 0-1 0 0,0 0 1 0 0,0 0 0 0 0,0 0-1 0 0,0 0 1 0 0,0 1 0 0 0,0-1 0 0 0,1 0-1 0 0,-1 0 1 0 0,0 0 0 0 0,0 0-1 0 0,0 1 1 0 0,0-1 0 0 0,0 0-1 0 0,0 0 1 0 0,0 0 0 0 0,0 1 0 0 0,0-1-1 0 0,0 0 1 0 0,0 0-1 0 0,3 7 30 0 0,8-1-18 0 0,-6 7 0 0 0,8 2 47 0 0,0 1-4 0 0,-7-3-45 0 0,-3-10-10 0 0,4 2 0 0 0,-2 19 0 0 0,7 3 30 0 0,-8-20-6 0 0,9 12-2 0 0,-6-7 1 0 0,-1 1-1 0 0,-1 1 1 0 0,3 12-23 0 0,-5-18 4 0 0,10 40 72 0 0,-10-36-62 0 0,0 0 1 0 0,1 0 0 0 0,0 0 0 0 0,3 5-15 0 0,-3-8 17 0 0,-1-1 0 0 0,0 1-1 0 0,2 8-16 0 0,-2-6 24 0 0,-1 0-1 0 0,2-1 0 0 0,4 10-23 0 0,-4-11 13 0 0,-1 0 1 0 0,1 1-1 0 0,-2-1 0 0 0,1 1-13 0 0,-1 0 13 0 0,1-1 0 0 0,0 1-1 0 0,0-1 1 0 0,1 1-13 0 0,4 5 22 0 0,-3-7-11 0 0,0 1-1 0 0,-1 0 1 0 0,-1 0-1 0 0,1 4-10 0 0,2 16 53 0 0,4-8 1 0 0,-5 5-28 0 0,1-11 24 0 0,-5-11-40 0 0,1-1 1 0 0,-1 0-1 0 0,0 1 1 0 0,0-1-1 0 0,-1 0 1 0 0,1 1-1 0 0,-1-1 1 0 0,1 2-11 0 0,-1-3 1 0 0,0 0 1 0 0,0 0 0 0 0,0 0-1 0 0,1 0 1 0 0,-1 0 0 0 0,1 0 0 0 0,-1 0-1 0 0,1 0 1 0 0,0 0 0 0 0,0 0 0 0 0,0-1-1 0 0,0 1 1 0 0,0 0 0 0 0,0-1-1 0 0,1 1 1 0 0,-1 0 0 0 0,0-1 0 0 0,2 1-2 0 0,-2 0 3 0 0,1-1 0 0 0,-1 0 1 0 0,0 0-1 0 0,0 1 1 0 0,0-1-1 0 0,0 1 1 0 0,0-1-1 0 0,0 1 1 0 0,0-1-1 0 0,0 1 1 0 0,-1 0-1 0 0,1-1 1 0 0,0 1-1 0 0,-1 0 1 0 0,0 0-1 0 0,1-1 1 0 0,-1 1-1 0 0,0 1-3 0 0,0 3 20 0 0,0-4-16 0 0,-1 0 0 0 0,1-1-1 0 0,0 1 1 0 0,0 0 0 0 0,0-1 0 0 0,1 1 0 0 0,-1 0 0 0 0,0-1 0 0 0,1 1 0 0 0,-1-1 0 0 0,1 1 0 0 0,0 1-4 0 0,2-1 35 0 0,1-1-30 0 0,-4-1-5 0 0,0 0 0 0 0,0 0 0 0 0,1 0 1 0 0,-1 0-1 0 0,0 0 0 0 0,0 0 0 0 0,0 0 0 0 0,0 0 0 0 0,1 0 1 0 0,-1 0-1 0 0,0 1 0 0 0,0-1 0 0 0,0 0 0 0 0,0 0 0 0 0,1 0 1 0 0,-1 0-1 0 0,0 0 0 0 0,0 0 0 0 0,0 0 0 0 0,0 1 0 0 0,0-1 1 0 0,1 0-1 0 0,-1 0 0 0 0,0 0 0 0 0,0 0 0 0 0,0 0 0 0 0,0 1 1 0 0,0-1-1 0 0,0 0 0 0 0,0 0 0 0 0,0 0 0 0 0,0 0 0 0 0,0 1 1 0 0,0-1-1 0 0,0 0 0 0 0,0 0 0 0 0,2 9 86 0 0,-2 9 110 0 0,-3-18-140 0 0,3 0-56 0 0,-7 0-4 0 0,1-3-46 0 0,3 1-26 0 0,-2-1 8 0 0,-2-1-50 0 0,2 2-61 0 0,-1 1-85 0 0,2 0 80 0 0,0 1-39 0 0,3 0 372 0 0,1 0-94 0 0,-2 0-90 0 0,1 1-88 0 0,-1-1-76 0 0,0 0-62 0 0,0 0-42 0 0,-1 0-36 0 0,-4-1-865 0 0,4 1 717 0 0,1-1 58 0 0,1 0 103 0 0,0 0 205 0 0,1 0 0 0 0,-1 0 1 0 0,1 1-1 0 0,0-1 0 0 0,0 0 1 0 0,-1 0-1 0 0,1 0 0 0 0,0 0 1 0 0,0 1-1 0 0,0-1 0 0 0,0 0 1 0 0,0 0-1 0 0,0 0 0 0 0,0 0 121 0 0</inkml:trace>
  <inkml:trace contextRef="#ctx0" brushRef="#br0" timeOffset="305.02">174 616 7920 0 0,'0'0'174'0'0,"0"0"29"0"0,0 2 13 0 0,2 6-95 0 0,2-5-47 0 0,3 2-46 0 0,-4 1-5 0 0,-3-4 60 0 0,0-2-83 0 0,0-4 159 0 0,2 1 33 0 0,2 1 142 0 0,2 2 39 0 0,-4 0-269 0 0,0 0 1 0 0,0 0 0 0 0,0-1-1 0 0,0 1 1 0 0,-1 0-1 0 0,1-1 1 0 0,0 0-1 0 0,0 1 1 0 0,0-1-105 0 0,3-1 220 0 0,9-5 302 0 0,-4 0 49 0 0,-7 3-364 0 0,2-3 136 0 0,8 4-38 0 0,1-2 43 0 0,1-5 45 0 0,-1 0-119 0 0,6 4-6 0 0,-6 4-146 0 0,17-9 168 0 0,1 6-25 0 0,-16 0-169 0 0,-9 3-64 0 0,-1 0 1 0 0,1 1 0 0 0,0 0 0 0 0,-1 0 0 0 0,1 0 0 0 0,0 1-33 0 0,-2 0 23 0 0,0-1 0 0 0,1 0 0 0 0,-1 1 0 0 0,0-1 0 0 0,0-1 0 0 0,1 1-23 0 0,27-12 39 0 0,-7 4-88 0 0,4 5-80 0 0,-23 4 89 0 0,-3 0-16 0 0,0 0-24 0 0,-1 0-41 0 0,0-1-19 0 0,0 1-41 0 0,0-1-47 0 0,-1 0-54 0 0,0 1-57 0 0,0-1-53 0 0,0-1-48 0 0,0 1-41 0 0,1 0-143 0 0,-1-1-40 0 0,0 0-173 0 0,1-2-463 0 0</inkml:trace>
  <inkml:trace contextRef="#ctx0" brushRef="#br0" timeOffset="807.63">1405 442 11808 0 0,'0'0'266'0'0,"0"0"44"0"0,0 0 11 0 0,0 0-135 0 0,0 0-89 0 0,0 0 25 0 0,0 0-35 0 0,0 0 104 0 0,0 0 210 0 0,0 0 380 0 0,0 0 34 0 0,0 0-28 0 0,0 0-517 0 0,0 0 95 0 0,0 0 202 0 0,0 0-14 0 0,0 0-232 0 0,0 0-140 0 0,0 0-43 0 0,0 0 12 0 0,0 0 42 0 0,0 0-22 0 0,0 0-106 0 0,0 0-82 0 0,0 0-33 0 0,0 0-39 0 0,0 0-35 0 0,0 0-60 0 0,0 0-140 0 0,0 0-686 0 0,0 0-47 0 0</inkml:trace>
  <inkml:trace contextRef="#ctx0" brushRef="#br0" timeOffset="1447.97">1452 16 7056 0 0,'0'0'157'0'0,"-3"0"23"0"0,0 0-116 0 0,-12 0 130 0 0,7-3-95 0 0,3-7-65 0 0,4 9-34 0 0,0 1 0 0 0,1 0 0 0 0,-1-1 0 0 0,0 1 0 0 0,0 0 0 0 0,0 0 0 0 0,0-1 0 0 0,1 1 0 0 0,-1 0 0 0 0,0 0 0 0 0,0 0 0 0 0,0 0 0 0 0,0 0 0 0 0,0 0 0 0 0,-4 0 17 0 0,0 0 34 0 0,-4 0 135 0 0,1 0 41 0 0,1 0 47 0 0,-18 0 749 0 0,14 0-626 0 0,-1 0-86 0 0,6 0-206 0 0,-1 0-42 0 0,-6 3 222 0 0,3 3-60 0 0,1-2-75 0 0,-1 1 39 0 0,-3 2 19 0 0,5-3-89 0 0,-24 1 349 0 0,16 5-299 0 0,10-6-77 0 0,-1-1 0 0 0,0 1 1 0 0,-7 2-93 0 0,-12-1 129 0 0,19-2-75 0 0,-1 0 0 0 0,1 1 0 0 0,0 0 0 0 0,-2 2-54 0 0,-13 7 100 0 0,1-4-33 0 0,7-7-17 0 0,-4 3 47 0 0,17-5-85 0 0,-1 1-1 0 0,1 0 0 0 0,0 0 0 0 0,-1 0 0 0 0,1 0 0 0 0,0 0 0 0 0,0 0 0 0 0,0 0 0 0 0,-1 1 0 0 0,1-1 0 0 0,0 0 0 0 0,0 1-11 0 0,-9 13 82 0 0,-2 1 33 0 0,-8 7 106 0 0,-1-1 41 0 0,-6 8 64 0 0,17-14-219 0 0,2-1-54 0 0,2 3 33 0 0,-3 11 14 0 0,5-12-28 0 0,4 4-20 0 0,1-12-35 0 0,-1 10 16 0 0,0 11 69 0 0,3-15-77 0 0,2 0-9 0 0,-3-12-7 0 0,-1 1 0 0 0,0-1 1 0 0,0 0-1 0 0,0 1 0 0 0,0-1 1 0 0,-1 0-1 0 0,1 1 1 0 0,-1 1-10 0 0,0-3 4 0 0,0 1 1 0 0,0 0 0 0 0,0-1 0 0 0,0 1 0 0 0,1-1-1 0 0,-1 1 1 0 0,1-1 0 0 0,0 0 0 0 0,0 1 0 0 0,0-1-1 0 0,0 0 1 0 0,0 1 0 0 0,0-1 0 0 0,0 0 0 0 0,1 0-1 0 0,-1 0 1 0 0,1 0-5 0 0,0 1 5 0 0,0 0-1 0 0,0 0 0 0 0,0 0 1 0 0,0 0-1 0 0,0 0 0 0 0,-1 1 1 0 0,1 0-5 0 0,0 5 0 0 0,4 9 0 0 0,15 3 0 0 0,-20-20 0 0 0,0 1 0 0 0,-1 0 0 0 0,1 0 0 0 0,0 0 0 0 0,-1 0 0 0 0,1 0 0 0 0,-1 0 0 0 0,1 2 0 0 0,1 6 0 0 0,-1-5 3 0 0,1 0 1 0 0,1 0 0 0 0,-1-1 0 0 0,1 1 0 0 0,0 0 0 0 0,0-1 0 0 0,0 0 0 0 0,1 0 0 0 0,2 3-4 0 0,6 8 18 0 0,-1 2-8 0 0,-7-11-8 0 0,0 0 0 0 0,0-1 1 0 0,0 0-1 0 0,1 1 0 0 0,-1-1-2 0 0,9 7 21 0 0,1 2 1 0 0,0 1-1 0 0,3 4-21 0 0,-4-1 27 0 0,-8-11-21 0 0,-1-1 0 0 0,1 0 0 0 0,0 0 1 0 0,0-1-1 0 0,0 0 0 0 0,3 3-6 0 0,10 5 26 0 0,-5-4-12 0 0,0 1 0 0 0,4 5-14 0 0,-11-9 8 0 0,0-1 0 0 0,0 0 0 0 0,1 0 0 0 0,1 0-8 0 0,6 4 65 0 0,1-2-1 0 0,7 3-64 0 0,7 4 79 0 0,-14-8-26 0 0,0 0 0 0 0,1-1 1 0 0,0-1-1 0 0,1 0-53 0 0,-2 0 35 0 0,-11-4-27 0 0,-1 1 0 0 0,1-1 0 0 0,-1 0 1 0 0,0 0-1 0 0,1 0 0 0 0,-1-1 1 0 0,1 1-1 0 0,-1-1 0 0 0,0 1 1 0 0,1-1-1 0 0,-1 0 0 0 0,0-1 1 0 0,0 1-9 0 0,14-4 36 0 0,11 0 46 0 0,-6-6 46 0 0,1 5-2 0 0,-17 5-94 0 0,-1-1-1 0 0,1 1 0 0 0,0-1 1 0 0,-1 0-1 0 0,0 0 0 0 0,1-1 1 0 0,-1 1-1 0 0,0-1 0 0 0,0 0 0 0 0,0-1 1 0 0,2-2-32 0 0,8-13 174 0 0,-6 6-29 0 0,4-2 48 0 0,4-4-9 0 0,0-4 34 0 0,-11 14-113 0 0,0 0-1 0 0,-1 0 1 0 0,0 0 0 0 0,-1 0-1 0 0,0-1 1 0 0,0 0-1 0 0,1-9-104 0 0,0-9 188 0 0,-3 16-96 0 0,0 0 0 0 0,0 0 0 0 0,2 0 0 0 0,0-1-92 0 0,6-22 171 0 0,-6-11-4 0 0,0-2-21 0 0,-1 32-98 0 0,2-16 40 0 0,-15-60 96 0 0,9 83-163 0 0,1-1-1 0 0,-1 1 1 0 0,-1 0-1 0 0,0-1 1 0 0,0 1 0 0 0,-1 0-1 0 0,-1-3-20 0 0,-6-11 43 0 0,-1 0 0 0 0,-1 0-43 0 0,-4-7 42 0 0,1 3 37 0 0,13 23-48 0 0,-2-1 0 0 0,1 1 0 0 0,0 0 0 0 0,-1 0 1 0 0,0 1-1 0 0,0-1 0 0 0,0 1 0 0 0,-3-2-31 0 0,-3-2 53 0 0,-24-15 145 0 0,19 18-109 0 0,-6 5-16 0 0,12-1-38 0 0,-18 0 82 0 0,1 0-55 0 0,-12 0-40 0 0,-44 0-31 0 0,80 0 9 0 0,0 1 1 0 0,0-1-1 0 0,0 0 0 0 0,0 0 0 0 0,0 1 0 0 0,0-1 0 0 0,0 1 0 0 0,0-1 0 0 0,1 1 0 0 0,-1 0 1 0 0,0 0-1 0 0,0 0 0 0 0,-1 1 0 0 0,2-1-2 0 0,0 0 1 0 0,-1 0 0 0 0,1-1-1 0 0,-1 1 1 0 0,1 0 0 0 0,-1-1-1 0 0,1 1 1 0 0,-1-1 0 0 0,0 0-1 0 0,1 1 1 0 0,-1-1 0 0 0,0 0-1 0 0,0 0 2 0 0,-2 0-117 0 0,-1 0 69 0 0,0 0 50 0 0,-8 0 59 0 0,8 0-76 0 0,1 0-27 0 0,0 0-37 0 0,1 0-43 0 0,-1 0-52 0 0,2 0 13 0 0,0 0-33 0 0,-1 0-36 0 0,1 0-40 0 0,0 0-42 0 0,0 0-45 0 0,0 0-48 0 0,0 0-50 0 0,2 0-867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42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10800 0 0,'2'0'241'0'0,"10"3"18"0"0,3 8 53 0 0,-13-9-46 0 0,3-3-166 0 0,2 2-97 0 0,-3-1 0 0 0,6 1 12 0 0,-2 1 40 0 0,-2 0-17 0 0,6 2 121 0 0,1-1 117 0 0,1 0 116 0 0,2-2 114 0 0,-7-1-221 0 0,-2 0-103 0 0,-1 0-77 0 0,7 0 64 0 0,-6 0-52 0 0,-2 0 2 0 0,1 0 47 0 0,1 0 59 0 0,1 0 70 0 0,43 0 340 0 0,-40 0-539 0 0,-2 0-37 0 0,12-1 194 0 0,1 1-99 0 0,-3 1-69 0 0,-18-2-83 0 0,0 1 0 0 0,-1 0 0 0 0,1 0 0 0 0,0 0 0 0 0,0 1 0 0 0,-1-1-1 0 0,1 0 1 0 0,0 0 0 0 0,0 0 0 0 0,-1 0 0 0 0,1 1 0 0 0,0-1 0 0 0,0 0-1 0 0,-1 1 1 0 0,1-1 0 0 0,-1 0 0 0 0,1 1 0 0 0,0-1 0 0 0,-1 1-1 0 0,1-1 1 0 0,-1 1 0 0 0,1 0 0 0 0,-1-1 0 0 0,1 1 0 0 0,-1-1 0 0 0,1 1-1 0 0,-1 0 1 0 0,0-1 0 0 0,1 1 0 0 0,-1 0 0 0 0,0-1 0 0 0,0 1 0 0 0,1 0-3 0 0,-1-1 3 0 0,0 0-1 0 0,0 0 0 0 0,0 0 0 0 0,0 0 0 0 0,0 1 0 0 0,-1-1 0 0 0,1 0 0 0 0,0 0 1 0 0,0 0-1 0 0,0 0 0 0 0,0 0 0 0 0,0 0 0 0 0,0 0 0 0 0,0 0 0 0 0,0 0 0 0 0,1 0 1 0 0,-1 1-1 0 0,0-1 0 0 0,0 0 0 0 0,0 0 0 0 0,0 0 0 0 0,0 0 0 0 0,0 0 0 0 0,0 0 1 0 0,0 0-1 0 0,0 0 0 0 0,0 0 0 0 0,0 0 0 0 0,0 0 0 0 0,0 0 0 0 0,0 1 0 0 0,0-1 1 0 0,0 0-1 0 0,0 0 0 0 0,0 0 0 0 0,1 0 0 0 0,-1 0 0 0 0,0 0 0 0 0,0 0 0 0 0,0 0 1 0 0,0 0-1 0 0,0 0 0 0 0,0 0 0 0 0,0 0 0 0 0,0 0 0 0 0,0 0 0 0 0,0 0 0 0 0,1 0 1 0 0,-1 0-1 0 0,0 0 0 0 0,0 0 0 0 0,0 0 0 0 0,0 0 0 0 0,0 0 0 0 0,0 0 0 0 0,0 0 1 0 0,0 0-3 0 0,26 0 21 0 0,-10 0-61 0 0,-13 0-40 0 0,-3 0-39 0 0,3 0-180 0 0,-1 0 220 0 0,-1 0-3 0 0,1 0-19 0 0,-1 0-42 0 0,0 1-15 0 0,0-1-42 0 0,0 1-48 0 0,0-1-53 0 0,0 1-58 0 0,-1 0-54 0 0,1 0-47 0 0,-1 1-43 0 0,1-1-146 0 0,-1 1-42 0 0,0 0-178 0 0,0 1-480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43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6056 0 0,'0'0'176'0'0,"0"0"-44"0"0,0 0-11 0 0,0 0 39 0 0,0 0 132 0 0,0 0 245 0 0,0 0 21 0 0,2 0 10 0 0,-1 0-407 0 0,0 0-80 0 0,0 0-72 0 0,1 0-113 0 0,-1 0 99 0 0,0 0 73 0 0,0 0 108 0 0,0 0 100 0 0,0 0-87 0 0,-1 0 37 0 0,1 0 40 0 0,0 0 44 0 0,0 0 47 0 0,-1 0 50 0 0,0 2 90 0 0,0 9-45 0 0,0-9-10 0 0,0 1-6 0 0,0 7-16 0 0,0-7-4 0 0,0-3 0 0 0,0 0-4 0 0,7 0 56 0 0,-2 0-191 0 0,-1 0-44 0 0,0 0-40 0 0,0 0-35 0 0,3 0 68 0 0,0-1-88 0 0,10-6 78 0 0,-11 2-59 0 0,-3 3 44 0 0,1 0-86 0 0,0 2-54 0 0,1 1-36 0 0,0-1 42 0 0,13 1 60 0 0,36-1 290 0 0,-37-3-321 0 0,-3-4-8 0 0,-13 6-74 0 0,0 1-1 0 0,1-1 0 0 0,-1 0 0 0 0,1 0 1 0 0,-1 1-1 0 0,1-1 0 0 0,-1 1 0 0 0,1-1 0 0 0,-1 1 1 0 0,1 0-1 0 0,-1 0 0 0 0,1 0 0 0 0,0 0-13 0 0,13 0 257 0 0,0 0-102 0 0,0 0-69 0 0,18 0 36 0 0,-12 0 31 0 0,-11 0-15 0 0,1 0 57 0 0,0 0 68 0 0,0 0 80 0 0,-11 2-263 0 0,0 8-23 0 0,0 6-23 0 0,0-13 19 0 0,0-3 11 0 0,0 0-37 0 0,0 0-43 0 0,0 0-45 0 0,0 0-82 0 0,0 0-121 0 0,0 0 129 0 0,0 0 51 0 0,0 0-35 0 0,0 0-11 0 0,0 0-35 0 0,0 0-39 0 0,0 0-44 0 0,0 0-48 0 0,0 0-44 0 0,0 0-41 0 0,0 0-38 0 0,0 0-270 0 0,0 0-62 0 0,0 0-48 0 0,0 0-35 0 0,0 0-1495 0 0,0 0-1322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04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32 458 7512 0 0,'13'13'166'0'0,"-11"-10"29"0"0,1 0 13 0 0,8 10-29 0 0,-9 3-143 0 0,-1-7-17 0 0,1-3 52 0 0,2 0 64 0 0,2 7 196 0 0,0 13 275 0 0,-2-15-254 0 0,10 15 624 0 0,-9-19-733 0 0,1-1-68 0 0,-5-5-139 0 0,0 1 17 0 0,1-1 1 0 0,-1 0-1 0 0,0 1 0 0 0,1-1 0 0 0,-1 1 0 0 0,0-1 0 0 0,0 1 0 0 0,0 0 1 0 0,0 0-54 0 0,1 15 409 0 0,-2-14-347 0 0,0 0 1 0 0,0 0 0 0 0,0 0 0 0 0,1-1 0 0 0,-1 1 0 0 0,1 0 0 0 0,0 1-63 0 0,6 3 296 0 0,-6-6-282 0 0,-1-1 1 0 0,1 0-1 0 0,-1 1 1 0 0,0-1-1 0 0,1 1 1 0 0,-1-1 0 0 0,1 0-1 0 0,-1 1 1 0 0,0-1-1 0 0,1 1 1 0 0,-1 0 0 0 0,0-1-1 0 0,1 1 1 0 0,-1-1-1 0 0,0 1 1 0 0,0-1-1 0 0,0 1 1 0 0,0 0 0 0 0,1-1-1 0 0,-1 1 1 0 0,0-1-1 0 0,0 1 1 0 0,0 0-1 0 0,0-1 1 0 0,0 1 0 0 0,0-1-1 0 0,-1 1 1 0 0,1 0-1 0 0,0-1-14 0 0,0 3 48 0 0,0 0 1 0 0,0 0-1 0 0,0 0 0 0 0,1 0 0 0 0,-1 0 0 0 0,1-1 1 0 0,0 2-49 0 0,6 4 258 0 0,-3-4-120 0 0,-2 5-45 0 0,-2 13 76 0 0,0-12-104 0 0,0 6 33 0 0,0 12-57 0 0,0-25-83 0 0,0-3-68 0 0,-3 3-123 0 0,0 0 101 0 0,1-1 45 0 0,1-1-36 0 0,0 0-15 0 0,0 0-38 0 0,0 0-41 0 0,0 0-49 0 0,0 0-51 0 0,0 0-47 0 0,1-1-43 0 0,0 0-38 0 0,-1 1-130 0 0,1-1-36 0 0,0 0-1352 0 0</inkml:trace>
  <inkml:trace contextRef="#ctx0" brushRef="#br0" timeOffset="249.29">0 158 7080 0 0,'0'0'157'0'0,"0"0"23"0"0,0 0 13 0 0,3 0-22 0 0,12-4-60 0 0,-4-5 113 0 0,-8 7 92 0 0,-3 2 4 0 0,2 1-78 0 0,1-1-113 0 0,-1 0-75 0 0,2-1-52 0 0,-2 1 55 0 0,0 0 89 0 0,-2 0-126 0 0,0 0-98 0 0,0 0-89 0 0,0 0 38 0 0,0 0-35 0 0,0 0-38 0 0,0 0-36 0 0,0 0-328 0 0,0 0-235 0 0,0 0-536 0 0</inkml:trace>
  <inkml:trace contextRef="#ctx0" brushRef="#br0" timeOffset="548.54">521 16 8328 0 0,'0'0'241'0'0,"0"0"0"0"0,0 0-177 0 0,2 0-37 0 0,5 0-1 0 0,-3 0 32 0 0,1 0 244 0 0,0 0-66 0 0,-1-1-55 0 0,-1 0-44 0 0,0-1-16 0 0,5-3 117 0 0,-6 2-107 0 0,-1 2-62 0 0,2-1 465 0 0,-2 7-87 0 0,0-1-100 0 0,1-1-83 0 0,1-1-63 0 0,1-1-14 0 0,8 0 191 0 0,-6-2-124 0 0,-4 2-102 0 0,-1 4 36 0 0,-1-1-124 0 0,0 0-1 0 0,1 0 1 0 0,0 0 0 0 0,0 0 0 0 0,0 0 0 0 0,2 4-64 0 0,2 4 171 0 0,1 2 47 0 0,2 3-38 0 0,-7-13-155 0 0,0-1 1 0 0,0 0-1 0 0,0 1 0 0 0,-1-1 0 0 0,1 0 0 0 0,-1 1 0 0 0,0 2-25 0 0,0 9 77 0 0,-1-7-27 0 0,1 0-1 0 0,1-1 0 0 0,-1 1 0 0 0,1 0 1 0 0,1 1-50 0 0,2 7 89 0 0,-2-9-43 0 0,0-1-1 0 0,0 1 1 0 0,-1 0 0 0 0,0-1 0 0 0,0 1 0 0 0,-1 0-46 0 0,2 21 155 0 0,4 10 9 0 0,-3-26-84 0 0,-1 0 1 0 0,-1 0 0 0 0,1 10-81 0 0,-2 13 190 0 0,0 9 19 0 0,0-38-162 0 0,0 0 0 0 0,1 1 0 0 0,0-1 0 0 0,0 1 0 0 0,1-1 0 0 0,0 1-47 0 0,4 16 143 0 0,-4 9 28 0 0,-3-25-98 0 0,1 1 0 0 0,1-1 0 0 0,0 1-1 0 0,1 6-72 0 0,4 1 115 0 0,0 3 40 0 0,-5-1 31 0 0,-1-8-104 0 0,-1 12 89 0 0,5-6 24 0 0,1-7-87 0 0,0 2 46 0 0,-2 3 40 0 0,-4 4 55 0 0,1 12 151 0 0,4-11-197 0 0,0-11-140 0 0,4 6 55 0 0,-7-2-112 0 0,-4-11-423 0 0,-5-3 86 0 0,3-5-82 0 0,4-3-94 0 0,2-2-106 0 0,-1 1-58 0 0,0-4-199 0 0</inkml:trace>
  <inkml:trace contextRef="#ctx0" brushRef="#br0" timeOffset="732.95">316 442 8864 0 0,'0'0'258'0'0,"0"0"2"0"0,0 0-193 0 0,2 0-39 0 0,50 0 528 0 0,-27 0-129 0 0,-13-1-106 0 0,4-6 87 0 0,-7 2-153 0 0,3 0 69 0 0,-2 1-154 0 0,9-2 73 0 0,-4 3-126 0 0,-1 0-33 0 0,7-7 28 0 0,8 4-16 0 0,5-4-21 0 0,9 5-60 0 0,-33 2-47 0 0,3 0 68 0 0,2-1-19 0 0,-6 2-106 0 0,0 1-91 0 0,-4 1 43 0 0,-1 0-36 0 0,3 0-224 0 0,-1-1-114 0 0,-1 1 67 0 0,-1 0-43 0 0,6-2-580 0 0,2-2-465 0 0,7-5-880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33:41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74 5904 0 0,'-26'-13'169'0'0,"21"11"-33"0"0,5 1 5 0 0,0 1 61 0 0,0 0 182 0 0,0 0 337 0 0,0 3 23 0 0,0 0-500 0 0,0 1 85 0 0,0 13 944 0 0,0-14-1033 0 0,0 1-36 0 0,0-1-44 0 0,0 1-60 0 0,0-2-71 0 0,0 0-84 0 0,-3 3 308 0 0,2-4-230 0 0,0 0-11 0 0,0 0 1 0 0,1-1-1 0 0,-1 1 1 0 0,0 0-1 0 0,0 0 1 0 0,1-1 0 0 0,-1 1-1 0 0,0 0 1 0 0,1 0-1 0 0,-1 0 1 0 0,1 0-1 0 0,-1 0 1 0 0,1 0-1 0 0,0 0 1 0 0,-1 0-1 0 0,1 0 1 0 0,0 0-1 0 0,0 0 1 0 0,-1 0-1 0 0,1 0 1 0 0,0 0-1 0 0,0 0 1 0 0,0 1 0 0 0,1-1-1 0 0,-1 0 1 0 0,0 0-1 0 0,0 0 1 0 0,1 0-13 0 0,3 7 85 0 0,2 2 42 0 0,-3 4 46 0 0,-3 2 54 0 0,0 1-43 0 0,0-2-44 0 0,0-3-44 0 0,1 6 83 0 0,5-1-33 0 0,0-2-39 0 0,-5-9-52 0 0,0 0 1 0 0,-1-1-1 0 0,1 1 1 0 0,-2 4-56 0 0,4 20 210 0 0,3-14-104 0 0,0 1 40 0 0,-5 0 34 0 0,-1 5-11 0 0,-1-10-75 0 0,1-1 0 0 0,0 1 0 0 0,1-1 0 0 0,0 0 1 0 0,1 2-95 0 0,8 19 208 0 0,-4-3 0 0 0,-1-13-68 0 0,0-4-44 0 0,-2 7 2 0 0,-4-3 4 0 0,1-13-79 0 0,-1 0-1 0 0,1 0 1 0 0,0-1-1 0 0,0 1 1 0 0,1 0-1 0 0,-1 0 0 0 0,0 0 1 0 0,1 0-1 0 0,0 0 1 0 0,0 2-23 0 0,15 27 72 0 0,-5-19-49 0 0,-9-10 35 0 0,-2-3-27 0 0,0 0-74 0 0,0 0-35 0 0,0 0-128 0 0,0 0 96 0 0,0 0-52 0 0,0 0-74 0 0,0 0 74 0 0,0 0-36 0 0,0 0-37 0 0,0 0-35 0 0,0-1-365 0 0,0 1 88 0 0,0 0-49 0 0,0-2-699 0 0,0-2-551 0 0,0-5-1044 0 0</inkml:trace>
  <inkml:trace contextRef="#ctx0" brushRef="#br0" timeOffset="568.2">1 232 7520 0 0,'13'-39'217'0'0,"-10"28"-6"0"0,-3 7-177 0 0,2-5-24 0 0,1 4 15 0 0,0 1 47 0 0,1-1 40 0 0,0 0 34 0 0,6-6 303 0 0,8-5 328 0 0,-8 7-383 0 0,-1 1-97 0 0,-5 3-57 0 0,1 1-35 0 0,4-3 121 0 0,-2 1-100 0 0,12-6 232 0 0,-9 6-194 0 0,1-2 87 0 0,1 1-85 0 0,4-3 147 0 0,1-4 86 0 0,-4 5-249 0 0,1 4-52 0 0,0 3-50 0 0,-1 2-43 0 0,-6 0-70 0 0,6-2 89 0 0,-3-2-68 0 0,1 0-34 0 0,23 17 32 0 0,-29-11-54 0 0,1-1 0 0 0,1 1 0 0 0,-2 0 0 0 0,1 1 0 0 0,0 0 0 0 0,0 0 0 0 0,-1 0 0 0 0,1 0 0 0 0,2 4 0 0 0,6 5 0 0 0,-9-8 0 0 0,-1 1 0 0 0,1-1 0 0 0,-1 1 0 0 0,0 0 0 0 0,0 0 0 0 0,1 2 0 0 0,12 34-2 0 0,-11-22 16 0 0,3 0 34 0 0,-8-14-37 0 0,0-1 0 0 0,0 1 0 0 0,0 0 0 0 0,-1-1 0 0 0,0 1 0 0 0,1 0 0 0 0,-2 0 0 0 0,1 0 0 0 0,-1 2-11 0 0,0 3 5 0 0,2 8 35 0 0,-1-14-34 0 0,0 0 0 0 0,1 0 0 0 0,-2 0 0 0 0,1 0 0 0 0,0 0 0 0 0,-1 0 0 0 0,0 0 0 0 0,1 0 0 0 0,-2 0 0 0 0,1 0 0 0 0,0 0 0 0 0,-1 0 0 0 0,0-1 0 0 0,0 1 0 0 0,0-1 0 0 0,0 2-6 0 0,-3 1 16 0 0,-14 24 27 0 0,8-3 24 0 0,10-23-59 0 0,-1 0 0 0 0,-1 1-1 0 0,1-1 1 0 0,-1 0 0 0 0,1 0 0 0 0,-1 0-1 0 0,0-1 1 0 0,-1 1 0 0 0,1-1 0 0 0,-1 1-8 0 0,-7 5 52 0 0,-1 0 0 0 0,-8 6-52 0 0,18-14 2 0 0,1 0 1 0 0,0 0 0 0 0,-1 0 0 0 0,1 0 0 0 0,0 0 0 0 0,0 1 0 0 0,0-1 0 0 0,0 0 0 0 0,0 1 0 0 0,0-1 0 0 0,0 1-1 0 0,1-1 1 0 0,-1 1 0 0 0,0-1 0 0 0,1 1 0 0 0,-1-1 0 0 0,1 1 0 0 0,0 0 0 0 0,-1 0-3 0 0,-5 15 51 0 0,4-15-42 0 0,0 1 1 0 0,-1-1-1 0 0,1 0 0 0 0,-1 0 0 0 0,1 0 1 0 0,-1 0-1 0 0,-1 0-9 0 0,-17 15 58 0 0,16-12-50 0 0,-2 2 1 0 0,-13 12 38 0 0,5-6-36 0 0,-1-4-11 0 0,15-6 0 0 0,-1 1 0 0 0,-6-1 0 0 0,19-3 0 0 0,1 0 0 0 0,-8 1 0 0 0,0-1 0 0 0,0 0 0 0 0,0 0 0 0 0,0 0 0 0 0,0-1 0 0 0,0 1 0 0 0,0-1 0 0 0,2-1 0 0 0,1 0 0 0 0,-1-1 0 0 0,1 1 0 0 0,-1 1 0 0 0,0-1 0 0 0,1 1 0 0 0,-1 0 0 0 0,0 1 0 0 0,6-1 0 0 0,-7 1 0 0 0,0-1 0 0 0,1 0 0 0 0,-1 0 0 0 0,0 0 0 0 0,4-2 0 0 0,-3 1 0 0 0,-1 0 0 0 0,1 1 0 0 0,0-1 0 0 0,0 1 0 0 0,0 1 0 0 0,0-1 0 0 0,7 1 0 0 0,-10-1 0 0 0,1 1 0 0 0,0 0 0 0 0,-1 0 0 0 0,1 0 0 0 0,-1 0 0 0 0,1 1 0 0 0,0 0 0 0 0,-1-1 0 0 0,2 2 0 0 0,-2-1 1 0 0,4 2-14 0 0,1-1 1 0 0,0 0 0 0 0,0 0 0 0 0,0-1 0 0 0,8 1 12 0 0,-13-2-1 0 0,-1 0 0 0 0,1 0 0 0 0,-1 0 1 0 0,1 1-1 0 0,-1-1 0 0 0,1 1 0 0 0,-1-1 1 0 0,1 1-1 0 0,-1 0 0 0 0,0 0 0 0 0,1 0 1 0 0,-1 0-1 0 0,0 0 0 0 0,0 1 1 0 0,0-1-1 0 0,0 1 0 0 0,0-1 1 0 0,1 2 0 0 0,0-1 0 0 0,0 0 0 0 0,0 0 0 0 0,0-1 0 0 0,1 1 0 0 0,-1-1 1 0 0,1 1-1 0 0,9 2 0 0 0,-9-3 1 0 0,0 0 0 0 0,0 0 1 0 0,0 0-1 0 0,0 1 0 0 0,0 0 1 0 0,-1 0-1 0 0,1 0 0 0 0,0 0-1 0 0,7 5 19 0 0,6 3 33 0 0,-15-9-40 0 0,-1 1-1 0 0,1-1 1 0 0,-1 0-1 0 0,0 0 1 0 0,1 1-1 0 0,-1-1 1 0 0,0 1-1 0 0,0-1 1 0 0,1 2-12 0 0,11 24 226 0 0,-2-5 4 0 0,-4-8-11 0 0,-6-13-206 0 0,-1-1 1 0 0,0 1-1 0 0,1 0 1 0 0,-1-1 0 0 0,0 1-1 0 0,0 0 1 0 0,0-1 0 0 0,0 1-1 0 0,0 0 1 0 0,0-1 0 0 0,0 1-1 0 0,0 0 1 0 0,0 0 0 0 0,0-1-1 0 0,0 1 1 0 0,0 0-1 0 0,0 0-13 0 0,-6 9 194 0 0,0 1-24 0 0,5-9-144 0 0,1 0-1 0 0,0 0 0 0 0,0 0 0 0 0,-1 0 0 0 0,1 0 0 0 0,0 0 0 0 0,1 0 0 0 0,-1 0 0 0 0,0 0 1 0 0,1 0-1 0 0,-1 0 0 0 0,1 0 0 0 0,-1 0 0 0 0,1 0 0 0 0,0 0 0 0 0,0 0 0 0 0,0-1 0 0 0,0 1 1 0 0,0 0-26 0 0,2 4 80 0 0,-1 5 110 0 0,-9 4 23 0 0,1-3-46 0 0,4-3-25 0 0,2-7-120 0 0,0 0 1 0 0,0-1 0 0 0,-1 1-1 0 0,1 0 1 0 0,0-1-1 0 0,-1 1 1 0 0,1-1-1 0 0,-1 1 1 0 0,0 0-23 0 0,-10 15 170 0 0,-21 13 101 0 0,16-15-139 0 0,12-12-106 0 0,1 0 0 0 0,-1 0 0 0 0,0-1 1 0 0,0 0-1 0 0,0 1 0 0 0,-1-2 0 0 0,1 1 1 0 0,-2 0-27 0 0,-16 9 64 0 0,19-9-59 0 0,1 0-1 0 0,-1-1 1 0 0,0 1-1 0 0,0-1 0 0 0,1 1 1 0 0,-1-1-1 0 0,0 0 1 0 0,0 0-1 0 0,0 0 0 0 0,0 0 1 0 0,-1-1-1 0 0,1 1 1 0 0,0-1-1 0 0,0 0 0 0 0,0 0 1 0 0,0 0-1 0 0,-3 0-4 0 0,-7 0 5 0 0,-60 0-5 0 0,45-2 24 0 0,0-2-81 0 0,4-1-41 0 0,17 2 39 0 0,0 1 0 0 0,0-1 1 0 0,0 0-1 0 0,1 0 0 0 0,-7-4 59 0 0,2-1-98 0 0,1-1-50 0 0,-1-2-78 0 0,-5-5-173 0 0,-1-3-73 0 0,8 9 213 0 0,5 3 17 0 0,2 1-32 0 0,1 0-89 0 0,-2-2-413 0 0,-10-18-21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5:28:20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0 679 5960 0 0,'0'14'132'0'0,"0"-12"17"0"0,0-2 12 0 0,0 0-46 0 0,0 0-3 0 0,0 0 45 0 0,0 0 139 0 0,0 0 256 0 0,0 0 22 0 0,0 0 18 0 0,3 0 69 0 0,-3 0-628 0 0,1 0 1 0 0,-1 0-1 0 0,1 0 1 0 0,-1 0-1 0 0,1 0 0 0 0,-1 0 1 0 0,1 0-1 0 0,-1 0 1 0 0,1 0-1 0 0,-1 0 0 0 0,1 0 1 0 0,-1-1-1 0 0,1 1 1 0 0,-1 0-1 0 0,0 0 0 0 0,1 0 1 0 0,-1-1-1 0 0,1 1 1 0 0,-1 0-1 0 0,0-1 0 0 0,1 1 1 0 0,-1 0-1 0 0,0-1 1 0 0,1 1-1 0 0,-1-1 0 0 0,0 1 1 0 0,1 0-1 0 0,-1-1 1 0 0,0 1-1 0 0,0-1 0 0 0,0 1 1 0 0,1-1-1 0 0,-1 1 0 0 0,0-1 1 0 0,0 1-1 0 0,0-1 1 0 0,0 1-1 0 0,0-1 0 0 0,0 1 1 0 0,0-1-1 0 0,0 1 1 0 0,0-1-34 0 0,0 1 11 0 0,0 0 1 0 0,0 0 0 0 0,0 0 0 0 0,0 0-1 0 0,0 0 1 0 0,0 0 0 0 0,0-1-1 0 0,0 1 1 0 0,0 0 0 0 0,0 0 0 0 0,0 0-1 0 0,0 0 1 0 0,0 0 0 0 0,0 0-1 0 0,0 0 1 0 0,0 0 0 0 0,0 0 0 0 0,0 0-1 0 0,0-1 1 0 0,0 1 0 0 0,0 0-1 0 0,0 0 1 0 0,0 0 0 0 0,0 0 0 0 0,0 0-1 0 0,0 0 1 0 0,0 0 0 0 0,0 0 0 0 0,0 0-1 0 0,0 0 1 0 0,0 0 0 0 0,0 0-1 0 0,1 0 1 0 0,-1-1 0 0 0,0 1 0 0 0,0 0-1 0 0,0 0 1 0 0,0 0 0 0 0,0 0-1 0 0,0 0 1 0 0,0 0 0 0 0,0 0 0 0 0,0 0-1 0 0,0 0 1 0 0,1 0 0 0 0,-1 0-1 0 0,0 0 1 0 0,0 0 0 0 0,0 0 0 0 0,0 0-1 0 0,0 0 1 0 0,0 0 0 0 0,0 0 0 0 0,0 0-1 0 0,0 0 1 0 0,0 0 0 0 0,1 0-12 0 0,9 0 517 0 0,-10 0-509 0 0,0 1 0 0 0,0-1 0 0 0,0 0 0 0 0,0 0 0 0 0,1 0 0 0 0,-1 0 0 0 0,0 0 0 0 0,0 0 0 0 0,0 0 0 0 0,0 0 0 0 0,0 0 0 0 0,0 0 0 0 0,0 0 0 0 0,0 0 0 0 0,0 0 0 0 0,0 0 0 0 0,1 0 0 0 0,-1 0 0 0 0,0 0-1 0 0,0 0 1 0 0,0-1 0 0 0,0 1 0 0 0,0 0 0 0 0,0 0 0 0 0,0 0 0 0 0,0 0 0 0 0,0 0 0 0 0,0 0 0 0 0,0 0 0 0 0,0 0 0 0 0,1 0 0 0 0,-1 0 0 0 0,0 0 0 0 0,0 0 0 0 0,0 0 0 0 0,0 0 0 0 0,0 0 0 0 0,0-1 0 0 0,0 1 0 0 0,0 0 0 0 0,0 0 0 0 0,0 0 0 0 0,0 0 0 0 0,0 0 0 0 0,0 0 0 0 0,0 0 0 0 0,0 0 0 0 0,0 0 0 0 0,0 0 0 0 0,0-1 0 0 0,0 1 0 0 0,0 0 0 0 0,0 0 0 0 0,0 0 0 0 0,0 0 0 0 0,0 0 0 0 0,0 0-8 0 0,0-1 28 0 0,0 0 0 0 0,0 1 0 0 0,0-1 0 0 0,0 1 0 0 0,0-1 0 0 0,1 0 0 0 0,-1 1 1 0 0,0-1-1 0 0,1 0 0 0 0,-1 1 0 0 0,0-1 0 0 0,1 1 0 0 0,-1-1 0 0 0,0 1 0 0 0,1-1 1 0 0,-1 1-1 0 0,1-1 0 0 0,-1 1 0 0 0,1-1 0 0 0,-1 1 0 0 0,1 0-28 0 0,8-6 324 0 0,-2 2-154 0 0,-1 0-52 0 0,-4 1 81 0 0,-1 0-74 0 0,-1 1-47 0 0,-1-1-41 0 0,0 0-3 0 0,1 1 41 0 0,1-1 45 0 0,2 0 72 0 0,3-2-50 0 0,7-8 25 0 0,-8 5-64 0 0,-2-1 84 0 0,-2 3-51 0 0,0 0 33 0 0,1-4 36 0 0,4 0-34 0 0,-1 1-40 0 0,1-3 91 0 0,0 1-45 0 0,-2 3-60 0 0,1-24 284 0 0,6 14-216 0 0,-6-9 7 0 0,-1 16-76 0 0,5-4 118 0 0,-1 0 7 0 0,-3 4-112 0 0,0-15 110 0 0,8-1 57 0 0,1 1-15 0 0,-9 0-111 0 0,8-1-15 0 0,0 1-32 0 0,-8 0-56 0 0,-2 19-52 0 0,-1 1-1 0 0,1 0 1 0 0,1 0 0 0 0,-1 0-1 0 0,1 0 1 0 0,4-5-15 0 0,-5 6 87 0 0,-2-2-37 0 0,0 1-3 0 0,4-2 20 0 0,-4 7-51 0 0,0-1-1 0 0,0 1 1 0 0,0-1-1 0 0,-1 1 1 0 0,1-1 0 0 0,0 1-1 0 0,-1-1 1 0 0,1 1-1 0 0,-1-1 1 0 0,0 0 0 0 0,1 1-1 0 0,-1-1 1 0 0,0 0-1 0 0,0 0-15 0 0,0 0 20 0 0,1-7 68 0 0,7 1-51 0 0,2-1-38 0 0,0 3 1 0 0,-5-4 0 0 0,6 5 0 0 0,-6-2-4 0 0,-5 6 1 0 0,0 1 1 0 0,0 0-1 0 0,0-1 1 0 0,1 1-1 0 0,-1-1 1 0 0,0 1-1 0 0,0 0 1 0 0,1-1-1 0 0,-1 1 1 0 0,0 0-1 0 0,0 0 0 0 0,1-1 1 0 0,-1 1-1 0 0,0 0 1 0 0,1 0-1 0 0,-1-1 1 0 0,1 1-1 0 0,-1 0 1 0 0,0 0-1 0 0,1 0 1 0 0,-1 0-1 0 0,1-1 1 0 0,-1 1-1 0 0,0 0 1 0 0,1 0-1 0 0,-1 0 1 0 0,1 0-1 0 0,-1 0 1 0 0,1 0-1 0 0,-1 0 1 0 0,1 0 2 0 0,1 0-95 0 0,-2 0-8 0 0,0 0 30 0 0,3-2 120 0 0,7-9 25 0 0,-7 9 16 0 0,-3 2-7 0 0,0 0-8 0 0,0 0-2 0 0,9-2-2 0 0,-8 2-67 0 0,-1 0 1 0 0,1 0 0 0 0,-1 0 0 0 0,0-1-1 0 0,1 1 1 0 0,-1 0 0 0 0,0 0-1 0 0,1-1 1 0 0,-1 1 0 0 0,0 0 0 0 0,1-1-1 0 0,-1 1 1 0 0,0 0 0 0 0,1-1 0 0 0,-1 1-1 0 0,0 0 1 0 0,0-1 0 0 0,0 1 0 0 0,0-1-1 0 0,1 1 1 0 0,-1-1 0 0 0,0 1-1 0 0,0 0 1 0 0,0-1 0 0 0,0 1 0 0 0,0-1-1 0 0,0 1 1 0 0,0-1 0 0 0,0 1 0 0 0,0-1-1 0 0,0 1 1 0 0,0-1-3 0 0,0-1 71 0 0,2 2-1 0 0,9 0 5 0 0,-6 0 9 0 0,-4 0-79 0 0,0 0 1 0 0,-1 0-1 0 0,1 0 0 0 0,0 0 0 0 0,-1 0 1 0 0,1 0-1 0 0,0-1 0 0 0,-1 1 0 0 0,1 0 0 0 0,0 0 1 0 0,-1 0-1 0 0,1-1 0 0 0,0 1 0 0 0,-1 0 1 0 0,1-1-6 0 0,4-9 56 0 0,-3 8-35 0 0,0 1-50 0 0,1 1 41 0 0,4 0 55 0 0,5 0 84 0 0,-12 0-150 0 0,0 0 0 0 0,1 0 0 0 0,-1 0 0 0 0,0 0 0 0 0,0 0-1 0 0,0 0 1 0 0,0 0 0 0 0,0 0 0 0 0,0 0 0 0 0,0 0 0 0 0,0 0-1 0 0,0 0 1 0 0,0 0 0 0 0,0 0 0 0 0,1 0 0 0 0,-1 0 0 0 0,0 0 0 0 0,0 0-1 0 0,0 0 1 0 0,0 0 0 0 0,0 0 0 0 0,0 0 0 0 0,0 0 0 0 0,0 0-1 0 0,0 0 1 0 0,0 0 0 0 0,0 0 0 0 0,1 0 0 0 0,-1 0 0 0 0,0 0-1 0 0,0 1 1 0 0,0-1 0 0 0,0 0 0 0 0,0 0 0 0 0,0 0 0 0 0,0 0 0 0 0,0 0-1 0 0,0 0 1 0 0,0 0 0 0 0,0 0 0 0 0,0 0 0 0 0,0 0 0 0 0,0 0-1 0 0,0 1 1 0 0,0-1 0 0 0,0 0 0 0 0,0 0 0 0 0,0 0 0 0 0,0 0-1 0 0,0 0 1 0 0,0 0 0 0 0,0 0 0 0 0,0 0 0 0 0,0 0 0 0 0,0 0 0 0 0,0 1-1 0 0,0-1 0 0 0,0 0 1 0 0,0 1 0 0 0,0-1-1 0 0,0 1 1 0 0,0-1-1 0 0,0 1 1 0 0,0-1-1 0 0,0 1 1 0 0,0-1 0 0 0,0 1-1 0 0,0-1 1 0 0,0 1-1 0 0,1-1 1 0 0,-1 0-1 0 0,0 1 1 0 0,0-1 0 0 0,1 1-1 0 0,-1-1 1 0 0,0 1-1 0 0,0-1 1 0 0,1 0-1 0 0,-1 1 1 0 0,0-1 0 0 0,1 0-1 0 0,-1 1 1 0 0,1-1-1 0 0,-1 0 1 0 0,0 0-1 0 0,1 1 1 0 0,-1-1 0 0 0,1 0-1 0 0,-1 0 1 0 0,1 0-1 0 0,-1 1 1 0 0,1-1-1 0 0,-1 0 1 0 0,1 0 0 0 0,-1 0-1 0 0,1 0 1 0 0,-1 0-1 0 0,1 0 1 0 0,-1 0-1 0 0,1 0 0 0 0,4 2 60 0 0,6 12 0 0 0,-8-8-50 0 0,-3-5-10 0 0,0-1 1 0 0,0 1-1 0 0,0-1 1 0 0,0 0-1 0 0,1 1 0 0 0,-1-1 1 0 0,0 1-1 0 0,0-1 1 0 0,0 1-1 0 0,1-1 0 0 0,-1 0 1 0 0,0 1-1 0 0,1-1 1 0 0,-1 0-1 0 0,0 1 0 0 0,1-1 1 0 0,-1 0-1 0 0,0 1 1 0 0,1-1-1 0 0,-1 0 0 0 0,1 0 1 0 0,-1 1-1 0 0,0-1 1 0 0,1 0-1 0 0,-1 0 0 0 0,1 0 1 0 0,-1 0-1 0 0,1 0 1 0 0,-1 0-1 0 0,1 1 0 0 0,-1-1 1 0 0,1 0-1 0 0,-1 0 1 0 0,1 0-1 0 0,-1-1 0 0 0,1 1 0 0 0,-1 0 1 0 0,0 0 0 0 0,0 0 0 0 0,0 0 0 0 0,0 0 0 0 0,0 0-1 0 0,0 0 1 0 0,0 0 0 0 0,0 0 0 0 0,0 0 0 0 0,0 0 0 0 0,1 0-1 0 0,-1 0 1 0 0,0 0 0 0 0,0 0 0 0 0,0 0 0 0 0,0 0 0 0 0,0 0 0 0 0,0 0-1 0 0,0 0 1 0 0,0 0 0 0 0,0 0 0 0 0,0 0 0 0 0,1 0 0 0 0,-1 0-1 0 0,0 1 1 0 0,0-1 0 0 0,0 0 0 0 0,0 0 0 0 0,0 0 0 0 0,0 0-1 0 0,0 0 1 0 0,0 0 0 0 0,0 0 0 0 0,0 0 0 0 0,0 0 0 0 0,0 0 0 0 0,0 0-1 0 0,0 0 1 0 0,0 0 0 0 0,0 1 0 0 0,0-1 0 0 0,0 0 0 0 0,0 0-1 0 0,0 0 1 0 0,0 0 0 0 0,0 0 0 0 0,0 0 0 0 0,0 0 0 0 0,0 0-1 0 0,0 0 1 0 0,0 0 0 0 0,0 1 0 0 0,0-1 0 0 0,0 0 0 0 0,0 0-1 0 0,0 0 1 0 0,0 0-1 0 0,0 2 2 0 0,1-1-1 0 0,-1 1 0 0 0,0 0 0 0 0,1-1 0 0 0,0 1 1 0 0,-1 0-1 0 0,1-1 0 0 0,0 1 0 0 0,0-1 0 0 0,-1 1 1 0 0,2 0-2 0 0,3 7 10 0 0,1 4 38 0 0,4-8-36 0 0,-5 8 0 0 0,9 3 35 0 0,-1 0-34 0 0,-9-6-9 0 0,-3-7 2 0 0,0-1 1 0 0,1 0-1 0 0,-1 0 0 0 0,0 1 0 0 0,0-1 1 0 0,1 0-1 0 0,0 0 0 0 0,-1 0 0 0 0,1 0-6 0 0,0-1 1 0 0,-1 1 1 0 0,1 0-1 0 0,0 0 0 0 0,-1 1 0 0 0,0-1 0 0 0,0 0 0 0 0,0 0 0 0 0,0 1 1 0 0,0-1-1 0 0,0 0 0 0 0,0 1 0 0 0,-1-1 0 0 0,1 1-1 0 0,-1 0 5 0 0,1-1-1 0 0,0 1 0 0 0,-1-1 1 0 0,1 0-1 0 0,0 1 1 0 0,0-1-1 0 0,0 0 0 0 0,1 0 1 0 0,-1 1-1 0 0,1-1 1 0 0,-1 0-1 0 0,1 0 0 0 0,0 0-4 0 0,1 1 3 0 0,1 1 0 0 0,-1 0-1 0 0,0 1 1 0 0,0-1 0 0 0,0 0-1 0 0,0 1 1 0 0,-1 0 0 0 0,0-1-1 0 0,1 2-2 0 0,12 31 71 0 0,-11-24-50 0 0,-4-11-18 0 0,0 1 0 0 0,1-1 0 0 0,-1 0 0 0 0,1 1 0 0 0,0-1 1 0 0,0 0-1 0 0,0 0 0 0 0,0 0 0 0 0,0 0 0 0 0,1 0 0 0 0,-1 0 0 0 0,0 0 0 0 0,1 0 0 0 0,0 0-3 0 0,-1 0 3 0 0,1-1 1 0 0,0 1-1 0 0,-1 0 0 0 0,0 0 1 0 0,1 0-1 0 0,-1 0 1 0 0,0 1-1 0 0,0-1 0 0 0,0 0 1 0 0,-1 0-1 0 0,1 1 0 0 0,0-1 1 0 0,-1 0-1 0 0,0 1 1 0 0,1-1-1 0 0,-1 0 0 0 0,0 1 1 0 0,0-1-1 0 0,0 2-3 0 0,0-1 6 0 0,0 0 0 0 0,1 1-1 0 0,0-1 1 0 0,0 0 0 0 0,0 0 0 0 0,0 1-1 0 0,0-1 1 0 0,1 0 0 0 0,-1 0 0 0 0,1 0-1 0 0,0 0 1 0 0,0-1 0 0 0,1 2-6 0 0,7 15 32 0 0,-7-1-1 0 0,-3-17-21 0 0,0 1 0 0 0,0-1-1 0 0,0 1 1 0 0,0-1-1 0 0,0 0 1 0 0,1 1 0 0 0,-1-1-1 0 0,0 1 1 0 0,1-1 0 0 0,0 1-10 0 0,12 14 108 0 0,-12-15-98 0 0,0 0 0 0 0,1 1 0 0 0,-1-1 0 0 0,0 0 0 0 0,0 1 0 0 0,0-1 0 0 0,0 1 0 0 0,0-1-1 0 0,0 1 1 0 0,0-1 0 0 0,0 1 0 0 0,-1 0 0 0 0,1-1 0 0 0,-1 1 0 0 0,1 0 0 0 0,-1 0 0 0 0,0-1 0 0 0,1 1 0 0 0,-1 0-10 0 0,-1 4 11 0 0,1-5-6 0 0,14 24-4 0 0,-11-19 0 0 0,-3-5 0 0 0,0-1-1 0 0,0 1 1 0 0,0-1 0 0 0,0 1-1 0 0,1-1 1 0 0,-1 1-1 0 0,0-1 1 0 0,0 0 0 0 0,0 1-1 0 0,1-1 1 0 0,-1 1 0 0 0,0-1-1 0 0,1 0 1 0 0,-1 1-1 0 0,0-1 1 0 0,1 0 0 0 0,-1 1-1 0 0,0-1 1 0 0,1 0-1 0 0,-1 0 1 0 0,1 1 0 0 0,-1-1-1 0 0,0 0 1 0 0,1 0-1 0 0,-1 0 1 0 0,1 0 0 0 0,-1 0-1 0 0,1 1 1 0 0,-1-1-1 0 0,1 0 1 0 0,-1 0 0 0 0,1 0-1 0 0,-1 0 1 0 0,1 0-1 0 0,-1 0 1 0 0,1 0-1 0 0,1 0 112 0 0,-2 2 16 0 0,0-1-351 0 0,0-1 72 0 0,0 0 64 0 0,0 1 56 0 0,0-1 84 0 0,0 1 99 0 0,0 1 571 0 0,0-2-609 0 0,0 1-44 0 0,0-1-56 0 0,0 1-73 0 0,0-1-85 0 0,0 1-101 0 0,0-1-69 0 0,0 1-99 0 0,0 0-111 0 0,0-1-120 0 0,0 1 274 0 0,0-1-33 0 0,0 0-36 0 0,0 1-35 0 0,0-1-38 0 0,0 0-38 0 0,0 1-39 0 0,0-1-42 0 0,0 0-759 0 0,0 0-37 0 0,0 0-323 0 0,0 0-916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7T15:28:22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0 759 8720 0 0,'0'0'256'0'0,"0"0"-7"0"0,0 0-105 0 0,0 0-51 0 0,3 0 93 0 0,-2 0-113 0 0,-1 0-33 0 0,4 0-41 0 0,-3 0 38 0 0,0 0 46 0 0,0 0 40 0 0,1 0 57 0 0,-1 0 68 0 0,1 0 78 0 0,-2-2 78 0 0,0-2-260 0 0,0 2-82 0 0,-1 1 1 0 0,1-1-1 0 0,0 0 1 0 0,0 0-1 0 0,1 0 0 0 0,-1 0 1 0 0,0 1-1 0 0,0-1 1 0 0,1 0-1 0 0,-1 0 1 0 0,2-1-63 0 0,4-1 289 0 0,-5 3-272 0 0,-1 1 0 0 0,1 0 1 0 0,-1 0-1 0 0,0 0 0 0 0,1-1 0 0 0,-1 1 1 0 0,0 0-1 0 0,1 0 0 0 0,-1-1 0 0 0,0 1 1 0 0,1 0-1 0 0,-1-1 0 0 0,0 1 0 0 0,0 0 1 0 0,1-1-1 0 0,-1 1 0 0 0,0 0 0 0 0,0-1 1 0 0,0 1-1 0 0,0-1 0 0 0,1 1 0 0 0,-1 0 1 0 0,0-1-1 0 0,0 1 0 0 0,0-1 0 0 0,0 1 1 0 0,0-1-1 0 0,0 1 0 0 0,0 0 0 0 0,0-1 1 0 0,0 1-18 0 0,0-3 408 0 0,2 0 0 0 0,9-7 6 0 0,-9 7 28 0 0,-2 3 7 0 0,3-3 6 0 0,-1 1-349 0 0,16-16 474 0 0,-14 14-505 0 0,-2 0-47 0 0,1-2 28 0 0,-1 0-12 0 0,1-1-3 0 0,0 3 19 0 0,1-1 36 0 0,2-2 60 0 0,5-8 63 0 0,-2-4 50 0 0,-7 13-180 0 0,1 1 0 0 0,0 0 0 0 0,0-1-1 0 0,0 1 1 0 0,0 0 0 0 0,1 0-1 0 0,0 0-88 0 0,6-8 175 0 0,-4-5 22 0 0,0-1-8 0 0,4 6-31 0 0,6-5 58 0 0,1-8 6 0 0,-3 4-21 0 0,7-12-11 0 0,-7 8-65 0 0,-2 7-6 0 0,9-15 32 0 0,-16 24-107 0 0,0-1 0 0 0,0 0 0 0 0,-1 0 0 0 0,1-4-44 0 0,-2 3 32 0 0,-3 9-16 0 0,1-1 0 0 0,0 0 0 0 0,1 0 0 0 0,-1 1-1 0 0,1-1 1 0 0,-1 0 0 0 0,1 1 0 0 0,0 0 0 0 0,1-3-16 0 0,2 0 20 0 0,14-24 72 0 0,-8 3 14 0 0,-1 1-46 0 0,-7 8-47 0 0,-3 16-13 0 0,0 1 0 0 0,0 0 0 0 0,0-1 0 0 0,0 1 0 0 0,0-1 0 0 0,0 1 0 0 0,1 0-1 0 0,-1-1 1 0 0,1 1 0 0 0,-1-1 0 0 0,16-27 0 0 0,-5 24 0 0 0,-6-6 16 0 0,0 8 30 0 0,1 0-26 0 0,-3 0 28 0 0,-2-1 37 0 0,-3-1 60 0 0,6-1-17 0 0,2 1-79 0 0,-3 3-10 0 0,0-1 91 0 0,-3 3 4 0 0,0 0 8 0 0,0 0 22 0 0,0 0 10 0 0,0 0 2 0 0,0 0-82 0 0,0 0-65 0 0,0 0-45 0 0,0 0-55 0 0,3 0-51 0 0,10 0 15 0 0,9-1 28 0 0,-20 1 77 0 0,21 14 4 0 0,-7-9-2 0 0,-15-4 2 0 0,0 0-1 0 0,0 0 0 0 0,0-1 0 0 0,0 1 0 0 0,1 0 1 0 0,-1 0-1 0 0,-1 0 0 0 0,1 0 0 0 0,0 0 1 0 0,0 0-1 0 0,0 1 0 0 0,0-1-1 0 0,4 10 47 0 0,-4-9-30 0 0,0 0-1 0 0,0 1 1 0 0,0-1-1 0 0,0 0 0 0 0,1 0 1 0 0,-1 0-1 0 0,1 0 0 0 0,-1 0 1 0 0,1 0-17 0 0,11 11 126 0 0,-9-7-38 0 0,-3 1-100 0 0,0-1-22 0 0,10 7-63 0 0,-9-12 81 0 0,-1 1 0 0 0,1 0 0 0 0,0 0 0 0 0,-1 0 0 0 0,0 0 0 0 0,1 0 0 0 0,-1 0-1 0 0,0 0 1 0 0,1 2 16 0 0,3 22-106 0 0,6-5 84 0 0,-8-8 22 0 0,-2-9 0 0 0,0 0 0 0 0,1 0 0 0 0,-1 0 0 0 0,1 0 0 0 0,0-1 0 0 0,0 1 0 0 0,0-1 0 0 0,0 1 0 0 0,11 16 0 0 0,-1 0 0 0 0,0 0 0 0 0,-2 1 0 0 0,-1 0 0 0 0,1 4 0 0 0,2-1 13 0 0,-7-17 0 0 0,-1 0 0 0 0,-1 0-1 0 0,0 0 1 0 0,2 4-13 0 0,8 18 17 0 0,0 0 40 0 0,3 7 24 0 0,-11-9-42 0 0,8-1 148 0 0,0 0 8 0 0,-12-21-162 0 0,0 0 0 0 0,0 1 0 0 0,-1-1 0 0 0,0 0-1 0 0,0 4-32 0 0,0-2 50 0 0,0-4 24 0 0,2 0-2 0 0,9 11 10 0 0,-8-2 6 0 0,-3-9 14 0 0,2-1 2 0 0,-1-1-92 0 0,1 1 1 0 0,-1-1-1 0 0,0 1 0 0 0,0-1 0 0 0,0 1 0 0 0,0-1 1 0 0,0 1-1 0 0,0-1 0 0 0,-1 1 0 0 0,1 0 0 0 0,0-1 0 0 0,-1 1 1 0 0,1 0-1 0 0,-1 0 0 0 0,0 0-12 0 0,0 1 73 0 0,0-3-1 0 0,0 0-1 0 0,0 0-6 0 0,0 0-37 0 0,-2 0-42 0 0,1 0-261 0 0,1 0 86 0 0,0 0 76 0 0,-1 0 67 0 0,1 0 52 0 0,0 0 35 0 0,-1 0 123 0 0,-1 0 635 0 0,2 0-678 0 0,-1 0-52 0 0,1 0-68 0 0,-1 0-87 0 0,1 0-102 0 0,-1 0-120 0 0,1 0-81 0 0,-1 0-119 0 0,1 0 205 0 0,-1 0-34 0 0,1 0-35 0 0,0 0-38 0 0,-1 0-39 0 0,1 0-40 0 0,0 0-41 0 0,-1 0-43 0 0,1 0-45 0 0,-1 0-45 0 0,1 0-48 0 0,0 0-49 0 0,0 0-587 0 0,0 0-37 0 0,0 0-2894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39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9416 0 0,'0'0'208'0'0,"0"0"33"0"0,0 0 16 0 0,0 0-106 0 0,-3 0-78 0 0,-5 0-30 0 0,-12 0 24 0 0,-3 0 430 0 0,8 0-112 0 0,2 0 5 0 0,-2 0 92 0 0,13 0-463 0 0,1 0 0 0 0,-1 0-1 0 0,1 1 1 0 0,-1-1 0 0 0,1 1-1 0 0,0-1 1 0 0,-1 1 0 0 0,1-1-1 0 0,0 1 1 0 0,-1 0 0 0 0,1 0-19 0 0,-14 6 104 0 0,-1-6-15 0 0,-1 0 19 0 0,6 2 16 0 0,6-1-71 0 0,-9 5 85 0 0,4 0 38 0 0,3 4-2 0 0,7-10-162 0 0,-1 0 1 0 0,1 0-1 0 0,-1 0 0 0 0,1 0 0 0 0,-1 0 0 0 0,1 0 0 0 0,-1 0 0 0 0,0 0 0 0 0,1 0 0 0 0,-1 0 0 0 0,0 0 0 0 0,0-1 0 0 0,0 1 0 0 0,0 0 1 0 0,1-1-1 0 0,-2 1-12 0 0,-11 2 184 0 0,13-3-181 0 0,0 0 0 0 0,0 0 0 0 0,0 0 0 0 0,0 0 1 0 0,0 0-1 0 0,0 0 0 0 0,-1 0 0 0 0,1 0 1 0 0,0 0-1 0 0,0 0 0 0 0,0 0 0 0 0,0 0 1 0 0,0 0-1 0 0,0 0 0 0 0,0 0 0 0 0,0 0 0 0 0,0 0 1 0 0,0 0-1 0 0,-1 0 0 0 0,1 0 0 0 0,0 0 1 0 0,0 0-1 0 0,0 0 0 0 0,0 0 0 0 0,0 0 1 0 0,0 0-1 0 0,0 0 0 0 0,0 0 0 0 0,0 0 0 0 0,0 0 1 0 0,0 0-1 0 0,0 0 0 0 0,0 0 0 0 0,-1 1 1 0 0,1-1-1 0 0,0 0 0 0 0,0 0 0 0 0,0 0 0 0 0,0 0 1 0 0,0 0-1 0 0,0 0 0 0 0,0 0 0 0 0,0 0 1 0 0,0 0-1 0 0,0 0 0 0 0,0 0 0 0 0,0 1 1 0 0,0-1-1 0 0,0 0 0 0 0,0 0 0 0 0,0 0 0 0 0,0 0 1 0 0,0 0-1 0 0,0 0 0 0 0,0 0 0 0 0,0 0 1 0 0,0 0-4 0 0,1 4 60 0 0,-1-4-42 0 0,-14 25 88 0 0,-1 7-106 0 0,12-28-4 0 0,3 2 7 0 0,0 15-56 0 0,0-20 53 0 0,0-1-1 0 0,-1 1 1 0 0,1-1-1 0 0,0 0 1 0 0,0 1-1 0 0,0-1 1 0 0,0 0-1 0 0,0 1 0 0 0,0-1 1 0 0,0 1-1 0 0,0-1 1 0 0,0 0-1 0 0,0 1 1 0 0,0-1-1 0 0,0 1 1 0 0,0-1-1 0 0,1 0 1 0 0,-1 1-1 0 0,0-1 1 0 0,0 0-1 0 0,0 1 1 0 0,0-1-1 0 0,1 0 1 0 0,-1 1-1 0 0,0-1 1 0 0,0 0-1 0 0,1 1 0 0 0,-1-1 1 0 0,0 0-1 0 0,0 0 1 0 0,1 1 0 0 0,4 3 10 0 0,5 12 56 0 0,2 0-19 0 0,-7-12-41 0 0,0-1 0 0 0,0 0 0 0 0,0 1-1 0 0,0-2 1 0 0,0 1 0 0 0,5 1-6 0 0,12 7 50 0 0,-4 2 74 0 0,2 2-29 0 0,2-4 51 0 0,-16-8-95 0 0,6 3 68 0 0,-1-3-43 0 0,10 6 47 0 0,-2 5 62 0 0,-14-12-116 0 0,-5-2-47 0 0,1 0-1 0 0,0 1 0 0 0,-1-1 1 0 0,1 0-1 0 0,0 1 0 0 0,-1-1 1 0 0,1 0-1 0 0,-1 1 1 0 0,1-1-1 0 0,-1 1 0 0 0,1-1 1 0 0,-1 1-1 0 0,1-1 1 0 0,-1 1-1 0 0,1-1 0 0 0,-1 1 1 0 0,0 0-1 0 0,1-1 0 0 0,-1 1 1 0 0,0-1-1 0 0,0 1 1 0 0,1 0-22 0 0,1 4 92 0 0,3 2 83 0 0,3 2-11 0 0,0 0 20 0 0,-3-2 26 0 0,-3 1 60 0 0,-1-3-93 0 0,-1 0 33 0 0,0 21 387 0 0,0-17-458 0 0,0-2-67 0 0,-3-2 15 0 0,-3 2-32 0 0,-17 17 110 0 0,8-13-112 0 0,4-6-9 0 0,9-4-36 0 0,0 0 0 0 0,0 0 0 0 0,-1 0 1 0 0,1 1-1 0 0,0-1 0 0 0,0 1 0 0 0,0-1 1 0 0,0 1-1 0 0,0 0-8 0 0,0 0 0 0 0,0-1 1 0 0,-1 1-1 0 0,1 0 1 0 0,-1-1 0 0 0,0 1-1 0 0,1-1 1 0 0,-1 0-1 0 0,0 0 1 0 0,0 0-1 0 0,1-1 1 0 0,-1 1-1 0 0,0 0 1 0 0,0-1-1 0 0,0 0 1 0 0,0 0-1 0 0,0 0 1 0 0,0 0 0 0 0,-2 0-1 0 0,-1 0 0 0 0,-1 0-57 0 0,1 2 42 0 0,-10 5 71 0 0,11-4-55 0 0,0-1-34 0 0,0 0-51 0 0,-1-2-66 0 0,3 0 6 0 0,-1 0-42 0 0,0-1-45 0 0,-1-1-51 0 0,3 1-59 0 0,0-1-65 0 0,0 1-57 0 0,0 0-50 0 0,0-1-64 0 0,0 1-39 0 0,-2-2-700 0 0,-2 1-884 0 0,-4 2-1250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0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0 175 7024 0 0,'13'13'157'0'0,"-10"-10"23"0"0,2-3 12 0 0,7 1-92 0 0,0 3-39 0 0,3 2-27 0 0,8 6-28 0 0,-11-6-8 0 0,2-2 58 0 0,-2-4 57 0 0,-2-1 37 0 0,-1 0 28 0 0,6 1 359 0 0,-12 0 21 0 0,0 0-17 0 0,1 0-367 0 0,1 0-34 0 0,4-3 61 0 0,-7 2-155 0 0,1 0 0 0 0,-1 0 0 0 0,1 0 0 0 0,-1 0 0 0 0,0-1 0 0 0,0 1 0 0 0,0-1 0 0 0,1 0-46 0 0,5-11 416 0 0,5 7-24 0 0,-6 2-232 0 0,9-13 339 0 0,-12 13-409 0 0,-2 0-71 0 0,3-9 189 0 0,6 8-111 0 0,5-24-2 0 0,-13 16-62 0 0,-3-10 107 0 0,-1 12-51 0 0,1 9-75 0 0,0 0-1 0 0,0 0 1 0 0,-1 0-1 0 0,1 0 0 0 0,-1 0 1 0 0,1 0-1 0 0,-1 0 1 0 0,0 0-1 0 0,0 1 1 0 0,0-1-1 0 0,0 0 1 0 0,0 0-14 0 0,0 0 5 0 0,0 1 0 0 0,0 0 0 0 0,0-1 0 0 0,1 1 0 0 0,-1-1 0 0 0,0 1 0 0 0,1-1 0 0 0,-1 1 0 0 0,1-1 0 0 0,0 0 0 0 0,0 1 0 0 0,-1-1-5 0 0,-1-3 48 0 0,-9-6-26 0 0,5 8 57 0 0,-3 4-27 0 0,9-1-41 0 0,-3 0 77 0 0,-2 2 0 0 0,-8 3-41 0 0,8-3-35 0 0,-1 0-1 0 0,1 0 1 0 0,0 1 0 0 0,0-1 0 0 0,0 1-1 0 0,0 0 1 0 0,1 0 0 0 0,-1 1-12 0 0,0 1 8 0 0,1 0 1 0 0,0 0-1 0 0,0 0 1 0 0,1 1-1 0 0,-1-1-8 0 0,1 1 9 0 0,-1 0 0 0 0,0-1 1 0 0,0 0-1 0 0,0 0 0 0 0,-1 0-9 0 0,-10 14 52 0 0,-2 11-20 0 0,2-2 32 0 0,11-22-36 0 0,1 1 0 0 0,-1-1 1 0 0,1 1-1 0 0,1 0 0 0 0,-1 1 0 0 0,1-1 1 0 0,0 2-29 0 0,-4 12 65 0 0,3-3 0 0 0,3 2-40 0 0,1-10-11 0 0,-1-9-9 0 0,0 1 0 0 0,0 0 1 0 0,0-1-1 0 0,0 1 1 0 0,0 0-1 0 0,1-1 1 0 0,-1 1-1 0 0,1 0 1 0 0,-1-1-1 0 0,1 1 1 0 0,0-1-1 0 0,-1 1 1 0 0,1-1-1 0 0,0 1 1 0 0,1 0-6 0 0,3 6 14 0 0,-1 3 32 0 0,-3-10-44 0 0,-1 0 0 0 0,0 0 0 0 0,1 0-1 0 0,-1 0 1 0 0,1 0 0 0 0,-1 1 0 0 0,1-1 0 0 0,0 0 0 0 0,-1-1 0 0 0,1 1-1 0 0,0 0 1 0 0,0 0 0 0 0,0 0 0 0 0,0 0 0 0 0,-1-1 0 0 0,1 1 0 0 0,0 0 0 0 0,1 0-2 0 0,4 0-1 0 0,-2 1 1 0 0,20 13 18 0 0,-7-6 32 0 0,31 8 133 0 0,-39-14-161 0 0,0 0 5 0 0,-1-2-36 0 0,3-1-56 0 0,-2-1-44 0 0,4 1-55 0 0,12 0-206 0 0,16 0-228 0 0,3 0 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23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5904 0 0,'0'0'169'0'0,"3"2"70"0"0,-1 0-294 0 0,0 0 42 0 0,-1 1 37 0 0,0-1 34 0 0,1 1 85 0 0,0 1 57 0 0,0 4 320 0 0,-1 11 662 0 0,-1-11-851 0 0,0 0-79 0 0,0-4-166 0 0,0 5 63 0 0,1 1 69 0 0,-1 36 811 0 0,-1-31-782 0 0,0-9-169 0 0,0 0-41 0 0,-4 11 146 0 0,3-11-95 0 0,0 1 1 0 0,1-1 0 0 0,-1 1 0 0 0,1 0-1 0 0,1 0 1 0 0,-1 0-89 0 0,1 36 393 0 0,0 0-53 0 0,0 28 149 0 0,0 93 551 0 0,0-113-663 0 0,0 0 65 0 0,2-33-276 0 0,4-2-54 0 0,1 0-5 0 0,-6 2 50 0 0,-1-6-74 0 0,0 19 175 0 0,0-13-183 0 0,0-5-2 0 0,0-11 6 0 0,0-2-2 0 0,0 0-5 0 0,0 0 13 0 0,0 0-15 0 0,0-2-1 0 0,0-8 25 0 0,0-1-97 0 0,0-1-92 0 0,0 0-90 0 0,0 0-83 0 0,0-1-80 0 0,0 2-75 0 0,0 0-70 0 0,0 8 249 0 0,0 0-32 0 0,0-4-364 0 0,0 2 95 0 0,-1 1-45 0 0,0-6-687 0 0,-4-2-536 0 0,-4-7-1022 0 0</inkml:trace>
  <inkml:trace contextRef="#ctx0" brushRef="#br0" timeOffset="552.04">48 1 5520 0 0,'0'0'158'0'0,"0"0"-36"0"0,0 0-2 0 0,0 0 48 0 0,2 0 146 0 0,0 0-233 0 0,0 0 47 0 0,2 0 179 0 0,7 0 533 0 0,-7 1-601 0 0,-1-1-76 0 0,-1 1-129 0 0,-1 0-40 0 0,12 9 551 0 0,-11-9-346 0 0,-1 1-35 0 0,2-1 75 0 0,-1 0-77 0 0,1-2-74 0 0,0 1-28 0 0,-1 1 71 0 0,2 4 131 0 0,-1 1-50 0 0,0 1-14 0 0,6 2 38 0 0,-2-6-55 0 0,6 4 137 0 0,-11-6-274 0 0,0 0 0 0 0,0 1 1 0 0,0-1-1 0 0,0 0 0 0 0,0 1 0 0 0,0 0 1 0 0,0-1-1 0 0,-1 1 0 0 0,1 0 0 0 0,-1 0 1 0 0,0 0-1 0 0,1 0 0 0 0,-1 1-44 0 0,5 7 157 0 0,-1-2-49 0 0,1 0-23 0 0,2 1-7 0 0,6 6 44 0 0,-3 1 50 0 0,6 12 62 0 0,-2 4 36 0 0,-7-13 18 0 0,2-1 0 0 0,3 5-288 0 0,-4-8 161 0 0,-2-3-52 0 0,0 2-30 0 0,1 5-22 0 0,1 2-8 0 0,-1-4 14 0 0,3 6-7 0 0,17 33 175 0 0,-3-9 480 0 0,21 29-711 0 0,-34-55 75 0 0,-10-16-53 0 0,1-1 1 0 0,-1 0-1 0 0,1 0 0 0 0,0 0 1 0 0,0 0-1 0 0,1 0-22 0 0,7 10 113 0 0,-10-13-97 0 0,-1 0 0 0 0,1 1 1 0 0,-1-1-1 0 0,1 0 0 0 0,-1 0 0 0 0,1 0 0 0 0,-1 1 0 0 0,0-1 0 0 0,0 0 0 0 0,0 0 1 0 0,0 1-17 0 0,0 1 160 0 0,0-3 0 0 0,0 0 1 0 0,0 0 6 0 0,0 0 1 0 0,0 0-10 0 0,0 0-39 0 0,9-1-10 0 0,-4-2-35 0 0,-4-7 28 0 0,-1 1 8 0 0,4 3 15 0 0,0 4-34 0 0,2-4 68 0 0,-3-2-60 0 0,-2-20 191 0 0,-2 8-166 0 0,1 11-103 0 0,0 0-43 0 0,-1-39-26 0 0,0-17 7 0 0,1 51 41 0 0,1-1 1 0 0,0 1-1 0 0,2-1 0 0 0,7-21 0 0 0,-5-7 0 0 0,6 9 0 0 0,-6 3 0 0 0,6-1 0 0 0,-10 26-5 0 0,6-18 9 0 0,-6 20 4 0 0,0-1-1 0 0,1 0 1 0 0,0 1 0 0 0,0 0-1 0 0,0-1 1 0 0,1 1-1 0 0,-1 0 1 0 0,1 0 0 0 0,0 0-1 0 0,2-2-7 0 0,42-41 53 0 0,-41 42-20 0 0,0 1-38 0 0,7-1-86 0 0,17 3-153 0 0,-19 2 222 0 0,-1 2 82 0 0,-8 0-32 0 0,1-1-1 0 0,0 0 1 0 0,-1 1 0 0 0,1 0 0 0 0,-1 0 0 0 0,0-1-1 0 0,0 1 1 0 0,2 2-28 0 0,1 2 38 0 0,-1 1-37 0 0,14 27-1 0 0,-16-32-2 0 0,0 1 1 0 0,0-1-1 0 0,-1 1 0 0 0,1 0 1 0 0,-1 0-1 0 0,1 1 0 0 0,-1 0 2 0 0,1 7-32 0 0,-1 1-36 0 0,2 8-36 0 0,5 11-112 0 0,0-5 99 0 0,2 5 90 0 0,-5 1 27 0 0,6 2 0 0 0,-6 8 0 0 0,1-18 0 0 0,-4-18 0 0 0,0 0 0 0 0,-1 0 0 0 0,0 0 0 0 0,0 1 0 0 0,-1 4 0 0 0,0 15 0 0 0,-1 15 16 0 0,5-14 43 0 0,1-10-2 0 0,-3-10-18 0 0,0-1 1 0 0,-1 1 0 0 0,0 0-1 0 0,0 0 1 0 0,0 3-40 0 0,2 12 115 0 0,2-9-82 0 0,1-1-65 0 0,-4 6-51 0 0,-2-10 43 0 0,0 16-94 0 0,0-16 139 0 0,0 2 48 0 0,3 4 16 0 0,7-1 14 0 0,-7-11 0 0 0,-3-2 5 0 0,2 0-10 0 0,27 0-62 0 0,-28 0-16 0 0,0 1 0 0 0,0-1 0 0 0,0 0 0 0 0,0 0 0 0 0,-1-1 0 0 0,1 1 0 0 0,0 0 0 0 0,0 0 0 0 0,0 0 0 0 0,0 0 0 0 0,-1-1 0 0 0,1 1 0 0 0,0 0 0 0 0,0-1 0 0 0,4-6-15 0 0,-1 2-100 0 0,6 4-119 0 0,-5 0 61 0 0,2-2-30 0 0,-6 2 94 0 0,0-1-66 0 0,0 0-31 0 0,-1 1-74 0 0,2-1-86 0 0,-1 0-99 0 0,0 2 72 0 0,0-1-56 0 0,0 1-50 0 0,0-1-44 0 0,1 1-158 0 0,0 0-44 0 0,0 0-190 0 0,1 0-514 0 0</inkml:trace>
  <inkml:trace contextRef="#ctx0" brushRef="#br0" timeOffset="1101.33">1452 474 4896 0 0,'0'0'108'0'0,"0"-2"17"0"0,0-5-52 0 0,0-31 213 0 0,0 32-143 0 0,0-1 167 0 0,0 7-299 0 0,0 0-1 0 0,0-1 1 0 0,0 1-1 0 0,0 0 0 0 0,0 0 1 0 0,0 0-1 0 0,0 0 1 0 0,0 0-1 0 0,0 0 1 0 0,0 0-1 0 0,0 0 1 0 0,0 0-1 0 0,0 0 1 0 0,0-1-1 0 0,0 1 0 0 0,0 0 1 0 0,0 0-1 0 0,0 0 1 0 0,0 0-1 0 0,0 0 1 0 0,0 0-1 0 0,0 0 1 0 0,0 0-1 0 0,0 0 1 0 0,0 0-1 0 0,0 0 0 0 0,0-1 1 0 0,0 1-1 0 0,-1 0 1 0 0,1 0-1 0 0,0 0 1 0 0,0 0-1 0 0,0 0 1 0 0,0 0-1 0 0,0 0 1 0 0,0 0-1 0 0,0 0 0 0 0,0 0 1 0 0,0 0-1 0 0,0 0 1 0 0,0 0-1 0 0,0 0 1 0 0,-1 0-1 0 0,1 0 1 0 0,0 0-1 0 0,0 0 1 0 0,0 0-1 0 0,0 0 0 0 0,0 0 1 0 0,0 0-1 0 0,0 0 1 0 0,0 0-1 0 0,0 0 1 0 0,0 0-1 0 0,-1 0 1 0 0,1 0-1 0 0,0 0-10 0 0,-10 0 616 0 0,7 0-8 0 0,3 0-61 0 0,-3-3-31 0 0,-7-7-4 0 0,10 10-504 0 0,0 0 0 0 0,0 0 1 0 0,0-1-1 0 0,0 1 0 0 0,0 0 1 0 0,0 0-1 0 0,0 0 0 0 0,-1 0 1 0 0,1 0-1 0 0,0 0 0 0 0,0 0 1 0 0,0 0-1 0 0,0 0 0 0 0,0-1 1 0 0,0 1-1 0 0,0 0 0 0 0,0 0 1 0 0,0 0-1 0 0,-1 0 0 0 0,1 0 1 0 0,0 0-1 0 0,0 0 0 0 0,0 0 1 0 0,0 0-1 0 0,0 0 0 0 0,0 0 1 0 0,-1 0-1 0 0,1 0 0 0 0,0 0 1 0 0,0 0-1 0 0,0 0 0 0 0,0 0 1 0 0,0 0-1 0 0,0 0 0 0 0,0 0 0 0 0,-1 0 1 0 0,1 0-1 0 0,0 0 0 0 0,0 0 1 0 0,0 0-1 0 0,0 0 0 0 0,0 0 1 0 0,0 0-1 0 0,0 1 0 0 0,-1-1 1 0 0,1 0-1 0 0,0 0 0 0 0,0 0 1 0 0,0 0-1 0 0,0 0 0 0 0,0 0 1 0 0,0 0-1 0 0,0 0 0 0 0,0 0 1 0 0,0 1-1 0 0,0-1 0 0 0,0 0-8 0 0,-12 11 410 0 0,4-2-186 0 0,-2 0-44 0 0,-8 10 71 0 0,5-2-131 0 0,0 7-19 0 0,11-17-55 0 0,-1-1 1 0 0,0 0 0 0 0,0 0 0 0 0,-3 4-47 0 0,-8 16 140 0 0,11-5 5 0 0,3-10-58 0 0,0 4-12 0 0,-3 4-8 0 0,-2-4-9 0 0,3-12-45 0 0,1 1 0 0 0,0-1 0 0 0,0 0 0 0 0,0 1 1 0 0,0-1-1 0 0,1 0 0 0 0,-1 1 0 0 0,1 1-13 0 0,0 5 41 0 0,0-8-28 0 0,-1 0 0 0 0,1 0 0 0 0,0 0 0 0 0,0 0 1 0 0,1 0-1 0 0,-1 0 0 0 0,0 0 0 0 0,1 0 0 0 0,-1 0 0 0 0,1 0 0 0 0,0 0-13 0 0,4 6 53 0 0,-4-7-41 0 0,0 1 0 0 0,-1-1 0 0 0,1 1 0 0 0,0-1 0 0 0,0 1 0 0 0,-1-1 1 0 0,1 1-1 0 0,-1-1 0 0 0,1 1 0 0 0,-1 0 0 0 0,0-1 0 0 0,1 1 0 0 0,-1 0 1 0 0,0 0-13 0 0,3 12 102 0 0,-3-13-95 0 0,0 1 0 0 0,1-1 0 0 0,0 0 0 0 0,-1 0 0 0 0,1 0 0 0 0,0-1 0 0 0,-1 1 0 0 0,1 0 0 0 0,0 0 0 0 0,0 0 0 0 0,0 0 0 0 0,0-1 1 0 0,0 1-1 0 0,0-1 0 0 0,1 2-7 0 0,11 3 96 0 0,-9 1-34 0 0,-4-5-57 0 0,1-1 0 0 0,-1 1-1 0 0,0-1 1 0 0,0 1 0 0 0,1-1-1 0 0,-1 0 1 0 0,0 1 0 0 0,1-1 0 0 0,-1 0-1 0 0,0 1 1 0 0,1-1 0 0 0,-1 0-1 0 0,1 1 1 0 0,-1-1 0 0 0,1 0 0 0 0,-1 0-1 0 0,0 1 1 0 0,1-1 0 0 0,-1 0-1 0 0,1 0 1 0 0,-1 0 0 0 0,1 0 0 0 0,-1 0-1 0 0,1 0 1 0 0,-1 0 0 0 0,1 0-1 0 0,-1 0 1 0 0,1 0 0 0 0,-1 0 0 0 0,1 0-1 0 0,-1 0 1 0 0,1 0-5 0 0,16 0 217 0 0,21 0 405 0 0,-26 0-472 0 0,0 0-52 0 0,-10 0-88 0 0,-1 0 0 0 0,1 0 0 0 0,-1-1 0 0 0,1 1 0 0 0,0 0 0 0 0,-1-1 0 0 0,1 1 0 0 0,-1-1 0 0 0,1 0 0 0 0,-1 1 0 0 0,0-1 0 0 0,1 0 0 0 0,-1 0-10 0 0,12-5 58 0 0,0 3-17 0 0,-10 2-37 0 0,-1 1 1 0 0,0-1-1 0 0,0 1 0 0 0,1-1 1 0 0,-1 0-1 0 0,0 0 0 0 0,0 0 0 0 0,0 0 1 0 0,0 0-1 0 0,0 0 0 0 0,0-1 0 0 0,0 1 1 0 0,0-1-1 0 0,0 0-4 0 0,6-5 27 0 0,-5 4-18 0 0,0 0 0 0 0,1 0 0 0 0,-1-1-1 0 0,-1 1 1 0 0,1-1 0 0 0,0 0-9 0 0,2-7 41 0 0,-4 9-29 0 0,0 0 0 0 0,0 0-1 0 0,0-1 1 0 0,0 1 0 0 0,1 0 0 0 0,-1 0-1 0 0,1 0 1 0 0,-1 0 0 0 0,1 0-12 0 0,1-1 22 0 0,0-1 0 0 0,0 0 0 0 0,0 0-1 0 0,-1 0 1 0 0,0-1 0 0 0,0 1 0 0 0,0-1 0 0 0,0-1-22 0 0,3-10 46 0 0,-3 11-41 0 0,-1 1-4 0 0,0 1 0 0 0,0-1 0 0 0,0 1 0 0 0,-1-1 1 0 0,0 1-1 0 0,0-1 0 0 0,0 0 0 0 0,0 1 0 0 0,0-3-1 0 0,-1-6-12 0 0,1-1 32 0 0,0 0-36 0 0,0-13-100 0 0,0 0-75 0 0,0-33-323 0 0,0 42 395 0 0,0 0 45 0 0,0 15 69 0 0,0 1 0 0 0,0-1-1 0 0,0 1 1 0 0,0-1 0 0 0,0 0-1 0 0,1 1 1 0 0,-1-1 0 0 0,0 1-1 0 0,1-1 1 0 0,0 1 0 0 0,-1-1-1 0 0,1 1 1 0 0,0-1 0 0 0,-1 1-1 0 0,1 0 1 0 0,0-1 0 0 0,0 1-1 0 0,0 0 1 0 0,0 0 0 0 0,1-1 5 0 0,-1 1-6 0 0,2-1-64 0 0,-3 2 6 0 0,2-3 0 0 0,9-7 0 0 0,-9 7-4 0 0,-2 3-16 0 0,0 0-4 0 0,10 1-45 0 0,-6 4 70 0 0,1 2 19 0 0,5-2-20 0 0,-4 9 0 0 0,7 2 12 0 0,-12-15 48 0 0,0 0 1 0 0,1 0-1 0 0,-1 1 1 0 0,0-1-1 0 0,0 0 1 0 0,0 1 0 0 0,0-1-1 0 0,0 1 1 0 0,0-1-1 0 0,0 1 1 0 0,-1 0-1 0 0,1-1 1 0 0,0 1-1 0 0,-1 0 1 0 0,1-1 0 0 0,-1 1-1 0 0,0 0 1 0 0,0 0-1 0 0,1 0 4 0 0,-1 1-5 0 0,1 1-1 0 0,-1-1 0 0 0,1 0 0 0 0,0 1 1 0 0,1-1-1 0 0,-1 0 0 0 0,1 0 0 0 0,-1 0 1 0 0,1 0-1 0 0,0 0 0 0 0,0 0 0 0 0,0 0 6 0 0,9 16-16 0 0,-8-11-1 0 0,0-1-1 0 0,1 0 1 0 0,0 0 0 0 0,1 3 17 0 0,8 14-38 0 0,-12-21 35 0 0,0 0 3 0 0,-1-1-1 0 0,1 1 0 0 0,0-1 1 0 0,0 1-1 0 0,0-1 1 0 0,0 0-1 0 0,0 0 1 0 0,1 0-1 0 0,-1 1 0 0 0,1-1 1 0 0,-1 0-1 0 0,1-1 1 0 0,0 2 0 0 0,2 1 7 0 0,-1 0-1 0 0,0 0 1 0 0,0 1 0 0 0,0 0 0 0 0,0-1 0 0 0,-1 1 0 0 0,0 0 0 0 0,1 2-7 0 0,6 13 33 0 0,6 9 63 0 0,-8-25-54 0 0,-7-4-40 0 0,1 0 0 0 0,-1 1-1 0 0,1-1 1 0 0,-1 0 0 0 0,0 1-1 0 0,1-1 1 0 0,-1 0 0 0 0,1 1-1 0 0,-1-1 1 0 0,0 0 0 0 0,1 1-1 0 0,-1-1 1 0 0,0 0 0 0 0,0 1-1 0 0,1-1 1 0 0,-1 1 0 0 0,0-1-1 0 0,0 1 1 0 0,0-1 0 0 0,1 1-1 0 0,-1-1 1 0 0,0 1 0 0 0,0-1-1 0 0,0 1 1 0 0,0-1 0 0 0,0 1-1 0 0,0-1 1 0 0,0 1 0 0 0,0-1-1 0 0,0 1 1 0 0,0-1 0 0 0,-1 1-2 0 0,2 5-10 0 0,2 2 123 0 0,0-7-132 0 0,1 0-95 0 0,-2-1 7 0 0,1 0-39 0 0,-3 0-260 0 0,0 0-118 0 0,0 0 67 0 0,0 1-45 0 0,0 0-596 0 0,0 4-474 0 0,0 4-898 0 0</inkml:trace>
  <inkml:trace contextRef="#ctx0" brushRef="#br0" timeOffset="1453.93">2020 111 7256 0 0,'0'0'165'0'0,"0"0"22"0"0,0 0 7 0 0,2 0-23 0 0,7 0-139 0 0,11 0 52 0 0,-13 0 48 0 0,0 0 152 0 0,-5 0 253 0 0,1 0 21 0 0,-2 0-506 0 0,1 0 1 0 0,-1 1-1 0 0,1-1 1 0 0,-1 0-1 0 0,1 0 1 0 0,-1 1-1 0 0,0-1 1 0 0,1 1 0 0 0,-1-1-1 0 0,0 1 1 0 0,1 0-1 0 0,-1-1-52 0 0,11 13 537 0 0,-7-5-314 0 0,-1 1-35 0 0,-1-1-40 0 0,-1 1-44 0 0,1 0-44 0 0,4 7 177 0 0,2 5 106 0 0,2 5-90 0 0,3 11 57 0 0,-10-8-163 0 0,-2-1-36 0 0,4 10-2 0 0,-3-26-57 0 0,-1 0 1 0 0,-1 0 0 0 0,1 9-53 0 0,-2-14 39 0 0,0 0 0 0 0,1-1 0 0 0,0 1 0 0 0,0-1 0 0 0,1 1 0 0 0,1 3-39 0 0,2 6 81 0 0,0 16 86 0 0,5-1 5 0 0,-4 1 17 0 0,-2-16-90 0 0,-2-9-49 0 0,0-1 0 0 0,0 1 0 0 0,-1-1 0 0 0,0 1 0 0 0,0 0 0 0 0,-1 0-50 0 0,0-4 30 0 0,0 1 0 0 0,0-1 0 0 0,1 0 0 0 0,-1 1 0 0 0,1-1 0 0 0,0 0-1 0 0,1 3-29 0 0,6 12 173 0 0,-7-16-143 0 0,0 1 0 0 0,-1-1 0 0 0,1 1 0 0 0,-1-1-1 0 0,1 1 1 0 0,-1-1 0 0 0,0 1 0 0 0,0-1 0 0 0,0 1 0 0 0,-1-1-1 0 0,1 0 1 0 0,0 1-30 0 0,-1-1 27 0 0,1 1 0 0 0,0-1 0 0 0,0 1 0 0 0,0-1-1 0 0,0 0 1 0 0,0 1 0 0 0,0-1 0 0 0,1 1 0 0 0,-1-1 0 0 0,1 0-1 0 0,-1 1 1 0 0,1-1-27 0 0,10 11 146 0 0,-8-9-6 0 0,-2 0-72 0 0,-2 4-18 0 0,0-8-31 0 0,1 3 69 0 0,0-3-21 0 0,0 0-3 0 0,0 0 5 0 0,0 0 22 0 0,0 0-65 0 0,0 0-99 0 0,0 0-121 0 0,0 0-15 0 0,-2 0-33 0 0,1 0 181 0 0,0 0 1 0 0,1 0-1 0 0,-1 0 1 0 0,0 0 0 0 0,1 0-1 0 0,-1-1 1 0 0,0 1 0 0 0,1 0-1 0 0,-1 0 1 0 0,0 0 0 0 0,1-1-1 0 0,-1 1 1 0 0,1 0 0 0 0,-1-1-1 0 0,0 1 61 0 0,1-1-68 0 0,-1 1 0 0 0,1-1 0 0 0,0 0-1 0 0,-1 0 1 0 0,1 0 0 0 0,0 1 0 0 0,0-1 0 0 0,0 0 0 0 0,0 0-1 0 0,-1 0 1 0 0,1 0 0 0 0,0 0 0 0 0,0 1 0 0 0,1-2 68 0 0</inkml:trace>
  <inkml:trace contextRef="#ctx0" brushRef="#br0" timeOffset="1918.6">2004 458 7568 0 0,'0'0'166'0'0,"0"0"29"0"0,0 0 14 0 0,3 0-25 0 0,11 0-144 0 0,25 0-41 0 0,-28 0 40 0 0,-2 0 46 0 0,1 0 194 0 0,-3-1-42 0 0,1-1 5 0 0,2-2 66 0 0,5-2 119 0 0,14 4 378 0 0,-8 1-243 0 0,-8-1-221 0 0,1-2-64 0 0,7-3 36 0 0,21 2 168 0 0,-19 0-196 0 0,5-1 51 0 0,-1 4-76 0 0,1 0-40 0 0,4-4-30 0 0,-3 0-36 0 0,-4 4 4 0 0,-10 3-59 0 0,9-1 16 0 0,0-3-61 0 0,-18 1-105 0 0,4-1 86 0 0,6-1 58 0 0,-11 2-116 0 0,1 1-56 0 0,-1 1-41 0 0,-1-1-60 0 0,2 1-70 0 0,-1 0-78 0 0,-2 0 9 0 0,0 0-54 0 0,0 0-48 0 0,0 0-41 0 0,1 0-140 0 0,0 0-41 0 0,0 0-169 0 0,3 0-449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1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0,0 3-27 0 0,1 6-105 0 0,4-1 74 0 0,2 6 171 0 0,-6-7-203 0 0,0 0 36 0 0,0 17 398 0 0,-1 0-17 0 0,2-9-279 0 0,8 16 280 0 0,-4 1 0 0 0,-5-26-417 0 0,7 30 412 0 0,-4 1-111 0 0,-2-11-155 0 0,4 14 166 0 0,0-4-53 0 0,-4-12-162 0 0,-2-9-9 0 0,2 0 1 0 0,0 0-1 0 0,2 4-191 0 0,2 18 337 0 0,-5-12-154 0 0,-1 20 193 0 0,0 46 408 0 0,4-48-439 0 0,6-4-80 0 0,-7-22-137 0 0,-3 4-50 0 0,-1-9-38 0 0,0 0-4 0 0,1-9-25 0 0,0 0 1 0 0,0 0-1 0 0,-1 0 1 0 0,1-1-1 0 0,1 1 1 0 0,-1 0 0 0 0,0 0-1 0 0,1 0 1 0 0,0 0-1 0 0,-1 0 1 0 0,2 1-12 0 0,8 11 27 0 0,-7-2 39 0 0,-3-10 37 0 0,0-3-5 0 0,0 0-2 0 0,1-13 63 0 0,-1-1-46 0 0,0-15 19 0 0,-1 9-72 0 0,1 11-57 0 0,0 0-1 0 0,1 0 0 0 0,0 0 1 0 0,0 0-1 0 0,1 0 0 0 0,1 1 0 0 0,2-9-2 0 0,-4 14-7 0 0,0 0-1 0 0,0-1 1 0 0,-1 1-1 0 0,1 0 1 0 0,-1-1-1 0 0,0 1 1 0 0,0-1-1 0 0,0 1 8 0 0,1-17-100 0 0,10-12-94 0 0,-7 14 71 0 0,-3 13 85 0 0,0 0-1 0 0,0 1 1 0 0,0-1-1 0 0,1 0 1 0 0,-1 1-1 0 0,1-1 1 0 0,1 1-1 0 0,-1-1 39 0 0,6-9-145 0 0,-2-4-23 0 0,2-2-29 0 0,2 6 21 0 0,-3 7 65 0 0,5-6 8 0 0,0 4 73 0 0,20-6-30 0 0,-18 11 31 0 0,9 5-65 0 0,-15-1 57 0 0,-3 3-27 0 0,14 8-23 0 0,-15-9 66 0 0,0 1 0 0 0,0-1 0 0 0,-1 0 0 0 0,1 1 0 0 0,3 2 21 0 0,0 3-31 0 0,-4-4 16 0 0,0-1 1 0 0,0 0 0 0 0,1 0-1 0 0,-1 0 1 0 0,1 0-1 0 0,0-1 15 0 0,9 4-28 0 0,-5 7-52 0 0,1-6 48 0 0,-7-6 30 0 0,-1 0 0 0 0,1 0-1 0 0,-1 0 1 0 0,1 0 0 0 0,-1 1 0 0 0,0-1-1 0 0,0 0 1 0 0,1 1 0 0 0,-1-1 0 0 0,0 1-1 0 0,0-1 1 0 0,0 1 0 0 0,-1 0-1 0 0,1-1 1 0 0,0 1 0 0 0,-1 0 0 0 0,1 1 2 0 0,2 7 0 0 0,10 25 0 0 0,-9-29 0 0 0,-3-5 1 0 0,0 0 0 0 0,0-1-1 0 0,-1 1 1 0 0,1 0 0 0 0,-1 0-1 0 0,1 0 1 0 0,-1-1 0 0 0,1 1-1 0 0,-1 0 1 0 0,0 0 0 0 0,1 0-1 0 0,-1 0 1 0 0,0 0 0 0 0,1 0-1 0 0,-1 0 1 0 0,0 0 0 0 0,0 0-1 0 0,0 0 1 0 0,0 0 0 0 0,0 0-1 0 0,0 0 1 0 0,0 0 0 0 0,0-1-1 0 0,-1 1 1 0 0,1 0 0 0 0,0 0-1 0 0,-1 0 0 0 0,-9 18 91 0 0,5 7 6 0 0,3-20-68 0 0,-1-1 1 0 0,1 0-1 0 0,-1 1 0 0 0,0-1 0 0 0,0 0 1 0 0,-1 0-1 0 0,0 0-29 0 0,-29 31 152 0 0,29-33-139 0 0,0 1 1 0 0,-1 0 0 0 0,0-1 0 0 0,0 0 0 0 0,-1 0 0 0 0,1 0 0 0 0,0-1 1 0 0,-1 0-1 0 0,0 0 0 0 0,1 0 0 0 0,-4 0-14 0 0,-6 3 16 0 0,-1 0 9 0 0,13-3-20 0 0,0-1 0 0 0,0 0 1 0 0,-1 0-1 0 0,1 0 0 0 0,-1 0 0 0 0,1-1 0 0 0,0 1 1 0 0,-2-1-6 0 0,-52 0 58 0 0,32 0-64 0 0,19-1-49 0 0,-6-3 15 0 0,9 2-12 0 0,1 1-47 0 0,0-1-1 0 0,0 1-33 0 0,0 0-38 0 0,0 0-42 0 0,0 0-79 0 0,0 0-56 0 0,0 1-49 0 0,0-1-44 0 0,-2 0-551 0 0,0-1-101 0 0,-3-2-760 0 0,-2-5-1056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1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18 7632 0 0,'-3'0'166'0'0,"-1"0"-98"0"0,5 1-76 0 0,-3-2 46 0 0,-4-3 85 0 0,-1 0 26 0 0,-4-1 69 0 0,7 2-191 0 0,-2 3-23 0 0,-1 0 26 0 0,-7 0 40 0 0,10 0 59 0 0,0-1-5 0 0,-5 0 77 0 0,5 1-86 0 0,1 0 45 0 0,0 1 16 0 0,0 0 46 0 0,-1 0 54 0 0,1 1 61 0 0,-18 8 271 0 0,17-8-416 0 0,1 0-39 0 0,-1 1 52 0 0,1-1-91 0 0,0 2-75 0 0,1-1 2 0 0,0 0 43 0 0,-4 3 59 0 0,-4 11 251 0 0,3-4-165 0 0,3-8-157 0 0,-1 1-43 0 0,-6 7 56 0 0,-2 7-4 0 0,6-8-39 0 0,4-8-8 0 0,0 0 0 0 0,1 1 0 0 0,0-1 0 0 0,0 1 1 0 0,0 0-1 0 0,0 2-34 0 0,-4 8 143 0 0,-4 4 54 0 0,2-3-80 0 0,2 11 118 0 0,4 2 2 0 0,2-9-119 0 0,0-4-66 0 0,0-14-45 0 0,1 0 1 0 0,-1 1-1 0 0,1-1 1 0 0,-1 0 0 0 0,1 0-1 0 0,0 0 1 0 0,0 1 0 0 0,0-1-1 0 0,0 0 1 0 0,0 0 0 0 0,0 0-1 0 0,1-1 1 0 0,-1 1-1 0 0,1 0 1 0 0,-1 0 0 0 0,1-1-1 0 0,0 1 1 0 0,-1-1 0 0 0,3 2-8 0 0,6 7 52 0 0,4 0-41 0 0,-13-9-11 0 0,0-1 0 0 0,0 1 1 0 0,0-1-1 0 0,1 1 1 0 0,-1-1-1 0 0,0 0 1 0 0,1 0-1 0 0,-1 1 1 0 0,0-1-1 0 0,1 0 1 0 0,-1 0-1 0 0,0 0 1 0 0,0 0-1 0 0,1-1 0 0 0,-1 1 1 0 0,0 0-1 0 0,1-1 1 0 0,-1 1-1 0 0,0-1 0 0 0,13-6 49 0 0,-6 3 7 0 0,2-1 24 0 0,-7 4-63 0 0,-1 0 1 0 0,0 0 0 0 0,0 0-1 0 0,1-1 1 0 0,-1 1 0 0 0,0-1-1 0 0,0 1 1 0 0,-1-1 0 0 0,1 0-18 0 0,14-11 100 0 0,-14 13-97 0 0,-1-1 0 0 0,1 1 1 0 0,-1-1-1 0 0,0 1 1 0 0,1-1-1 0 0,-1 0 1 0 0,0 0-1 0 0,0 0 1 0 0,1 0-1 0 0,-1 0 0 0 0,0 0 1 0 0,0 0-1 0 0,0 0 1 0 0,0 0-1 0 0,0 0 1 0 0,0-1-1 0 0,-1 1 1 0 0,1 0-1 0 0,0-1 0 0 0,0 1 1 0 0,-1 0-1 0 0,1-1 1 0 0,-1 1-1 0 0,1-1-3 0 0,7-22 39 0 0,14-10 28 0 0,-15 24-67 0 0,-5 7 0 0 0,0 1 0 0 0,0-1 0 0 0,-1 0 0 0 0,1 1 0 0 0,-1-1 0 0 0,0 0 0 0 0,0 0 0 0 0,0 0 0 0 0,0 0 0 0 0,0 0 0 0 0,-1 0 0 0 0,1 0 0 0 0,-1 0 0 0 0,0 0 0 0 0,0-2 0 0 0,0 2-1 0 0,0 0 1 0 0,1-1 0 0 0,-1 1 0 0 0,1 0-1 0 0,-1 0 1 0 0,1 0 0 0 0,0-1-1 0 0,0 1 1 0 0,2-3 0 0 0,2-9-16 0 0,1-14-73 0 0,-1 14 24 0 0,-3 12 51 0 0,-1-1 0 0 0,0 1 0 0 0,0 0 0 0 0,0-1-1 0 0,-1 1 1 0 0,1-1 0 0 0,-1 1 0 0 0,1-2 14 0 0,-1 3-11 0 0,0 1 0 0 0,0-1 0 0 0,0 1 0 0 0,0-1 0 0 0,0 0 0 0 0,0 1 0 0 0,1-1 0 0 0,-1 1 0 0 0,1-1 0 0 0,-1 1 0 0 0,1-1 0 0 0,0 1 0 0 0,-1-1 0 0 0,1 1 0 0 0,0 0 0 0 0,0-1 0 0 0,0 1 0 0 0,0 0 0 0 0,0 0 0 0 0,1-1 11 0 0,-1 1-6 0 0,1-1-114 0 0,-2 2 2 0 0,0 0 12 0 0,0 0 2 0 0,0 0 0 0 0,0 2 1 0 0,0 45-149 0 0,0-31 207 0 0,0 2 38 0 0,0-4 35 0 0,4 9 65 0 0,6-1 41 0 0,-7-11-54 0 0,-3 2-42 0 0,-1-3-36 0 0,2-2-2 0 0,1 0 0 0 0,0 0 0 0 0,0-1 0 0 0,0 1 0 0 0,1 0 0 0 0,0-1 0 0 0,1 0 0 0 0,-1 0 0 0 0,1 0 0 0 0,1 1 0 0 0,9 17 0 0 0,-11-19-1 0 0,1 2-27 0 0,5-6-47 0 0,-7-2-63 0 0,-2 0 58 0 0,0 0-54 0 0,0 1-66 0 0,0 0-111 0 0,0 1-130 0 0,0 0-115 0 0,1 0 76 0 0,-1 0-43 0 0,2 1-617 0 0,2-1-485 0 0,5-2-923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1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1 8696 0 0,'0'0'197'0'0,"0"0"24"0"0,0 0 18 0 0,-2 0-34 0 0,-5 1-162 0 0,3 4-36 0 0,-1 2-15 0 0,-2-4 23 0 0,1-3 39 0 0,-8 0 256 0 0,-17 0 647 0 0,23 2-509 0 0,-13 9-67 0 0,14-8-79 0 0,0-2-71 0 0,-2-1 12 0 0,1-1-86 0 0,-7 1 74 0 0,9 2-98 0 0,-26 24 357 0 0,26-23-389 0 0,1-1-34 0 0,-7 4 76 0 0,7-2-69 0 0,-1 2 35 0 0,-7 5 5 0 0,4-9-54 0 0,9-2-59 0 0,0 0 0 0 0,-1 0 0 0 0,1 0 0 0 0,0 0 1 0 0,0 0-1 0 0,-1 0 0 0 0,1 0 0 0 0,0 0 0 0 0,0 1 0 0 0,0-1 0 0 0,-1 0 1 0 0,1 0-1 0 0,0 0 0 0 0,0 0 0 0 0,0 0 0 0 0,-1 0 0 0 0,1 0 0 0 0,0 1 1 0 0,0-1-1 0 0,0 0 0 0 0,0 0 0 0 0,-1 0 0 0 0,1 0 0 0 0,0 1 0 0 0,0-1 1 0 0,0 0-1 0 0,0 0 0 0 0,0 0 0 0 0,0 1 0 0 0,-1-1 0 0 0,1 0 1 0 0,0 0-1 0 0,0 0 0 0 0,0 1-1 0 0,-1 26 83 0 0,0-11-31 0 0,0-11-42 0 0,1-1 0 0 0,0 0 0 0 0,0 1-1 0 0,0-1 1 0 0,0 0 0 0 0,1 1 0 0 0,-1-1-1 0 0,1 0 1 0 0,1 4-10 0 0,13 18 51 0 0,-9-18-50 0 0,-1 0 0 0 0,2 0 0 0 0,5 5-1 0 0,0 0 0 0 0,-1 0 0 0 0,-1 0 0 0 0,5 9 0 0 0,0-4 0 0 0,1 1 0 0 0,0 4 12 0 0,-3-15 36 0 0,-6 3 11 0 0,0 3 101 0 0,-5-10-67 0 0,0 9 224 0 0,-2-10 10 0 0,0 0-22 0 0,1 4-127 0 0,-2 14 338 0 0,-4-13-361 0 0,-8-2-78 0 0,2-1 3 0 0,7 1-17 0 0,4-5-59 0 0,0-1 0 0 0,-1 1 0 0 0,1-1 0 0 0,0 1 0 0 0,0-1 0 0 0,-1 0 0 0 0,1 1 0 0 0,0-1 0 0 0,-1 0 1 0 0,1 1-1 0 0,-1-1 0 0 0,1 0 0 0 0,0 1 0 0 0,-1-1 0 0 0,1 0 0 0 0,-1 0 0 0 0,1 1 0 0 0,-1-1 0 0 0,1 0 0 0 0,-1 0 0 0 0,1 0 0 0 0,-1 0 0 0 0,1 0 0 0 0,-1 0 0 0 0,1 0 0 0 0,-1 1 0 0 0,1-1 0 0 0,-1-1 0 0 0,1 1 0 0 0,-1 0 0 0 0,1 0 0 0 0,-1 0-4 0 0,-6 0 45 0 0,5 0-31 0 0,0 1 1 0 0,0-1 0 0 0,-1 0 0 0 0,1 0 0 0 0,0-1-1 0 0,0 1 1 0 0,0 0 0 0 0,0-1 0 0 0,0 0-1 0 0,-1 0-14 0 0,-13-9 80 0 0,0 7-64 0 0,10 3-18 0 0,-10 0 1 0 0,9-2-54 0 0,4-4-69 0 0,1 1-60 0 0,-9 0-244 0 0,9 1 238 0 0,2 3 86 0 0,-1-1-34 0 0,1 1-38 0 0,-1-1-48 0 0,1 0-57 0 0,-1 1-65 0 0,0-1-29 0 0,0 1-55 0 0,0-1-47 0 0,0 0-42 0 0,-1 0-152 0 0,0 1-41 0 0,0-2-183 0 0,-1 0-492 0 0,3 3 1371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2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16 223 6968 0 0,'26'0'157'0'0,"-21"0"23"0"0,-2 2 11 0 0,-3-1-179 0 0,11 8 123 0 0,-9-9-130 0 0,0 1 0 0 0,-1 0 0 0 0,1-1 0 0 0,0 1 0 0 0,0-1 0 0 0,0 0 0 0 0,0 0 0 0 0,0 1 0 0 0,1-1-5 0 0,1-1 0 0 0,0 2 0 0 0,0-1 0 0 0,0 0 0 0 0,0 1 0 0 0,3 0 0 0 0,0 2 18 0 0,-1 1 38 0 0,3 0 114 0 0,3-2 108 0 0,-8-2-132 0 0,0 1 33 0 0,5-1 256 0 0,12 1 665 0 0,-12-1-681 0 0,-5-1-224 0 0,0 0-37 0 0,0 0-45 0 0,0 0-52 0 0,4-4 197 0 0,-1 0-46 0 0,-2 3-5 0 0,1 1 45 0 0,2 1 97 0 0,-5 0-276 0 0,-1 0-45 0 0,0 0 0 0 0,0 0-1 0 0,0 0 1 0 0,0 0 0 0 0,-1 0-1 0 0,1 0 1 0 0,0-1 0 0 0,0 1-1 0 0,0 0 1 0 0,-1-1 0 0 0,2 0-28 0 0,3-12 186 0 0,-4 10-180 0 0,1-1 62 0 0,15-15 531 0 0,-15 16-530 0 0,-1 0 99 0 0,0-1-87 0 0,-2 0-63 0 0,-1-1-52 0 0,1 2 43 0 0,0-14-155 0 0,0 2 79 0 0,0 1 64 0 0,0-3 46 0 0,0 16-39 0 0,-1-1 0 0 0,1 0 0 0 0,0 1 0 0 0,0-1 0 0 0,-1 0 0 0 0,1 1 0 0 0,-1-1 0 0 0,1 1 0 0 0,-1-1 0 0 0,0 1 0 0 0,0-1 0 0 0,0 1 0 0 0,0-1 0 0 0,0 1-4 0 0,-4-7 39 0 0,2 1-8 0 0,1 3-21 0 0,0 0-1 0 0,0 0 1 0 0,0 1 0 0 0,0-1-1 0 0,-1 1 1 0 0,1-1 0 0 0,-1 1-10 0 0,-10-6 59 0 0,8 7-39 0 0,5 2-16 0 0,-1-1 0 0 0,0 1 0 0 0,1 0 0 0 0,-1-1 1 0 0,0 1-1 0 0,1 0 0 0 0,-1-1 0 0 0,1 1 0 0 0,-1-1 0 0 0,1 1 1 0 0,-1 0-1 0 0,1-1 0 0 0,-1 0 0 0 0,1 1 0 0 0,-1-1 0 0 0,1 1 1 0 0,0-1-1 0 0,-1 1 0 0 0,1-1 0 0 0,0 0 0 0 0,0 1 0 0 0,-1-1-4 0 0,-1-4 12 0 0,-6-4-2 0 0,7 8 0 0 0,-1 0-1 0 0,0 0 0 0 0,0 0 0 0 0,0 0 0 0 0,0 1 0 0 0,0-1 0 0 0,0 0 0 0 0,-1 1-9 0 0,1-1 12 0 0,-1 1-1 0 0,1-1 1 0 0,0 1 0 0 0,-1 0-1 0 0,1 0 1 0 0,0 0 0 0 0,-1 0-1 0 0,1 1 1 0 0,0-1 0 0 0,-1 1-1 0 0,1-1 1 0 0,0 1 0 0 0,-3 1-12 0 0,-24 13 128 0 0,24-4-75 0 0,-8-6-42 0 0,8-1-11 0 0,-1 0 0 0 0,1 0 0 0 0,1 0 0 0 0,-1 0 0 0 0,1 1 0 0 0,-2 2 0 0 0,-6 6 0 0 0,9-10-1 0 0,0 1 1 0 0,0 0 0 0 0,1 0-1 0 0,-1 0 1 0 0,1 0 0 0 0,0 1 0 0 0,1-1-1 0 0,-1 2 1 0 0,-9 16 13 0 0,-2-6 35 0 0,11-15-35 0 0,0 1-1 0 0,1 0 1 0 0,-1-1 0 0 0,1 1-1 0 0,-1 0 1 0 0,1 0 0 0 0,0 0-1 0 0,-1 0 1 0 0,1 0 0 0 0,0 1-13 0 0,1 0 16 0 0,-1 0 1 0 0,1 0-1 0 0,-1 0 0 0 0,1 0 1 0 0,0 0-1 0 0,0 0 0 0 0,1 0-16 0 0,-1 1 38 0 0,0 1-1 0 0,0-1 1 0 0,0 1 0 0 0,-1-1-1 0 0,1 1 1 0 0,-1-1-1 0 0,-1 4-37 0 0,0-2 17 0 0,0-2 5 0 0,0 1 0 0 0,1 0-1 0 0,-1 0 1 0 0,1-1 0 0 0,0 1-1 0 0,1 0 1 0 0,-1 0 0 0 0,1 1-1 0 0,0-1 1 0 0,0 0 0 0 0,0 0 0 0 0,1 4-22 0 0,8 10 64 0 0,-5-11-50 0 0,1-1 0 0 0,1 1-1 0 0,-1-1 1 0 0,1-1 0 0 0,3 4-14 0 0,10 8 62 0 0,-5-4 28 0 0,-11-11-59 0 0,1 0 0 0 0,0 0 0 0 0,0-1 1 0 0,0 1-1 0 0,1-1 0 0 0,-1 0 0 0 0,1 0 0 0 0,1 0-31 0 0,10 3 45 0 0,-11-3-54 0 0,-1-1-27 0 0,-1 0 0 0 0,1 0 0 0 0,-1-1-1 0 0,1 1 1 0 0,0-1 0 0 0,-1 0 0 0 0,1 0-1 0 0,0 0 1 0 0,1-1 36 0 0,4 1-103 0 0,-4 0 32 0 0,-2 0-5 0 0,0 0-20 0 0,-1 0-41 0 0,0 0-14 0 0,0 0-41 0 0,0 0-47 0 0,1 0-52 0 0,-1 0-57 0 0,1 0-51 0 0,-1 0-47 0 0,1 0-41 0 0,1 0-142 0 0,-1 0-41 0 0,2 0-172 0 0,1 0-465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2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238 474 6648 0 0,'0'3'149'0'0,"-3"6"-22"0"0,3-9-111 0 0,-1 1 1 0 0,0-1-1 0 0,1 0 1 0 0,-1 1-1 0 0,1-1 1 0 0,-1 0 0 0 0,0 0-1 0 0,1 0 1 0 0,-1 1-1 0 0,0-1 1 0 0,1 0 0 0 0,-1 0-1 0 0,0 0 1 0 0,1 0-1 0 0,-1 0 1 0 0,0 0-17 0 0,-8 0 110 0 0,0 3-65 0 0,-7 6-13 0 0,0 1 68 0 0,0 2 74 0 0,1 2 77 0 0,2 0 255 0 0,-8 7 324 0 0,5-9-307 0 0,-4 4-135 0 0,15-11-261 0 0,0 0 0 0 0,1 0 0 0 0,-1 0 0 0 0,-1 4-127 0 0,-1 4 251 0 0,2-2-45 0 0,-2 12 101 0 0,5-16-204 0 0,0 0 1 0 0,-1 0-1 0 0,-2 7-103 0 0,0-6 68 0 0,-4 13 99 0 0,7-12-79 0 0,2 3 35 0 0,0 23 120 0 0,0 22-46 0 0,2-42-133 0 0,-1-14-61 0 0,0 0 0 0 0,-1 0 1 0 0,1 0-1 0 0,0 0 0 0 0,0 0 1 0 0,-1 0-1 0 0,1-1 0 0 0,0 1 1 0 0,0 0-1 0 0,0-1 0 0 0,0 1 1 0 0,0 0-1 0 0,0-1 0 0 0,0 0 1 0 0,0 1-1 0 0,1-1-3 0 0,9 7 21 0 0,-9-3-5 0 0,4 2 11 0 0,-2-4-25 0 0,1-1 0 0 0,-1-1 0 0 0,1 1 0 0 0,0-1 0 0 0,-1 0 0 0 0,1 0 0 0 0,0 0-1 0 0,-1 0 1 0 0,1-1 0 0 0,-1 0 0 0 0,4-1-2 0 0,10-8 43 0 0,-5 6-32 0 0,-9 3-11 0 0,0 0 0 0 0,0 0 0 0 0,0 0 0 0 0,-1-1 0 0 0,1 0 0 0 0,0 0 0 0 0,-1 0 0 0 0,1-1 0 0 0,1 0-46 0 0,-1 0-94 0 0,0 0-40 0 0,1 0-65 0 0,-1 0-67 0 0,1 0-68 0 0,0 0-72 0 0,0 0-73 0 0,0 1-75 0 0,1 0-79 0 0,4-1-879 0 0,9 3-885 0 0</inkml:trace>
  <inkml:trace contextRef="#ctx0" brushRef="#br0" timeOffset="264.9">332 1 8840 0 0,'0'0'197'0'0,"0"0"24"0"0,0 0 19 0 0,0 2-29 0 0,-1 25-194 0 0,1-6 44 0 0,0 0 36 0 0,0-13-26 0 0,0 0 0 0 0,1-1 0 0 0,0 1 0 0 0,1 0-71 0 0,2 8 100 0 0,3 11 77 0 0,-5-4-16 0 0,-1-3-15 0 0,1 1 50 0 0,3 4 87 0 0,3 15 190 0 0,0 0 0 0 0,-3-13-205 0 0,0 29 205 0 0,6-17-7 0 0,-7-11-164 0 0,-2-16-149 0 0,0 0 1 0 0,1 0-1 0 0,0 0 1 0 0,1 2-154 0 0,0-5 129 0 0,-1 0 0 0 0,-1 1 1 0 0,0-1-1 0 0,0 1 0 0 0,0 0 1 0 0,-1-1-1 0 0,-1 1 0 0 0,0 0 1 0 0,0 1-130 0 0,2 13 283 0 0,4-1-77 0 0,-4-15-141 0 0,0-1 0 0 0,-1 1 0 0 0,0 0 0 0 0,0 0 0 0 0,0 0-65 0 0,-1-2 51 0 0,1 0 0 0 0,0 0 0 0 0,0 0 0 0 0,0 0 0 0 0,1-1 0 0 0,0 2-51 0 0,3 10 115 0 0,-3 1-81 0 0,-1-8-24 0 0,-1-8-5 0 0,0 0-1 0 0,0 0 1 0 0,0 0 0 0 0,0 0 0 0 0,0 0 0 0 0,0 0 0 0 0,-1 0 0 0 0,1 0 0 0 0,-1 0 0 0 0,1 0 0 0 0,-1 0-5 0 0,-4 6 6 0 0,-2 4-2 0 0,6-1-76 0 0,1-11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39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63 5344 0 0,'0'0'157'0'0,"0"-2"-9"0"0,0-5-103 0 0,0 3 14 0 0,0 2 60 0 0,-2 2 137 0 0,1 0-280 0 0,0 0 38 0 0,-2-1 117 0 0,-1 1 103 0 0,0 0 76 0 0,-11 0 898 0 0,8 1-771 0 0,4-1-271 0 0,1 1-52 0 0,-1-1-61 0 0,1 1-72 0 0,-6 4 194 0 0,7-4-141 0 0,-1 0-1 0 0,1 0 1 0 0,-1 0-1 0 0,1 0 1 0 0,-1-1-1 0 0,1 1 1 0 0,-1-1-1 0 0,1 1 0 0 0,-1-1 1 0 0,0 1-1 0 0,1-1 1 0 0,-1 0-1 0 0,0 0 1 0 0,0 0-34 0 0,2 0 16 0 0,-1 0 1 0 0,0 0 0 0 0,0 1-1 0 0,0-1 1 0 0,1 0 0 0 0,-1 0 0 0 0,0 0-1 0 0,0 1 1 0 0,1-1 0 0 0,-1 0-1 0 0,0 1 1 0 0,1-1 0 0 0,-1 0-1 0 0,0 1 1 0 0,1-1 0 0 0,-1 1-1 0 0,0-1 1 0 0,1 1 0 0 0,-1-1-1 0 0,1 1 1 0 0,-1 0 0 0 0,1-1-1 0 0,-1 1 1 0 0,1 0 0 0 0,-1-1 0 0 0,1 1-1 0 0,0 0 1 0 0,0 0 0 0 0,-1 0-17 0 0,1 0 19 0 0,-1 0 0 0 0,0 0 0 0 0,1 1 0 0 0,-1-1 1 0 0,0 0-1 0 0,1 0 0 0 0,-1 0 0 0 0,0 0 0 0 0,0 0 1 0 0,0 0-1 0 0,0-1 0 0 0,0 1 0 0 0,0 0 0 0 0,0 0 1 0 0,0-1-20 0 0,-4 3 68 0 0,4-3-51 0 0,1 0 0 0 0,-1 0 0 0 0,0 1 1 0 0,1-1-1 0 0,-1 0 0 0 0,1 1 0 0 0,-1-1 0 0 0,0 1 0 0 0,1-1 0 0 0,-1 0 0 0 0,1 1 0 0 0,-1-1 0 0 0,1 1 0 0 0,0-1 0 0 0,-1 1 0 0 0,1 0 0 0 0,-1-1 0 0 0,1 1 0 0 0,0-1 0 0 0,0 1 0 0 0,-1 0 0 0 0,1 0-17 0 0,-2 4 69 0 0,-25 26 429 0 0,22-20-367 0 0,5-9-107 0 0,-1 0 0 0 0,-1 1 0 0 0,1-1 1 0 0,0 0-1 0 0,-1 0 0 0 0,1 0 0 0 0,-1 0 0 0 0,1 0 0 0 0,-1 0-24 0 0,0 0 17 0 0,1-1-1 0 0,-1 1 0 0 0,1 0 1 0 0,0 0-1 0 0,-1 0 0 0 0,1 0 1 0 0,0 0-1 0 0,0 1 0 0 0,0-1 1 0 0,1 0-1 0 0,-1 0 0 0 0,0 1 1 0 0,1-1-1 0 0,0 1-16 0 0,-4 10 51 0 0,-6 8-25 0 0,5 5-26 0 0,-1-11 0 0 0,5-11 0 0 0,-1-1 0 0 0,1 0 0 0 0,0 0 0 0 0,0 1 0 0 0,1-1 0 0 0,-1 1 0 0 0,1-1 0 0 0,-1 2 0 0 0,1 23 24 0 0,0-9 46 0 0,1-17-61 0 0,-1 0 0 0 0,-1 0-1 0 0,1-1 1 0 0,0 1 0 0 0,0 0 0 0 0,-1-1-1 0 0,1 1 1 0 0,-1-1 0 0 0,1 1-1 0 0,-1 0 1 0 0,0-1 0 0 0,0 1 0 0 0,1-1-1 0 0,-1 1-8 0 0,-6 10 41 0 0,7-9-41 0 0,-1-1 1 0 0,0 1-1 0 0,1 0 1 0 0,0-1-1 0 0,-1 1 1 0 0,1 0-1 0 0,0-1 1 0 0,0 1-1 0 0,1 0 1 0 0,-1-1-1 0 0,0 1 1 0 0,1 0-1 0 0,0-1 1 0 0,0 1-1 0 0,-1-1 1 0 0,1 1-1 0 0,1-1 1 0 0,-1 1-1 0 0,0-1 1 0 0,1 0-1 0 0,-1 0 1 0 0,1 1-1 0 0,0-1 1 0 0,-1 0-1 0 0,1 0 1 0 0,0-1-1 0 0,0 1 1 0 0,1 0-1 0 0,-1-1 1 0 0,2 2-1 0 0,9 2 0 0 0,-7 6 0 0 0,23 4 10 0 0,-21-12 22 0 0,-7-4-20 0 0,0 1 1 0 0,1 0-1 0 0,-1 0 1 0 0,0-1-1 0 0,0 1 0 0 0,0-1 1 0 0,0 1-1 0 0,1-1 1 0 0,-1 1-1 0 0,0-1 0 0 0,0 0 1 0 0,1 0-13 0 0,8-5 41 0 0,16 1 49 0 0,-20 2-31 0 0,0 1 0 0 0,0-1 0 0 0,0 0 0 0 0,4-3-59 0 0,23-20 165 0 0,-6-5-75 0 0,-24 27-88 0 0,0-1 0 0 0,0 0 0 0 0,-1 1 0 0 0,0-1 1 0 0,2-3-3 0 0,-2-11 11 0 0,-2 18-7 0 0,0-1 0 0 0,0 1 1 0 0,0 0-1 0 0,0-1 0 0 0,0 1 0 0 0,1-1 0 0 0,-1 1 1 0 0,0 0-1 0 0,1-1 0 0 0,0 0-4 0 0,1-1 1 0 0,0 0 0 0 0,-1-1 0 0 0,1 0 0 0 0,-1 1 0 0 0,0-1 0 0 0,0 0 0 0 0,0 0 0 0 0,0 1 0 0 0,-1-1 0 0 0,1 0 0 0 0,-1-3-1 0 0,0-198-14 0 0,0 192-50 0 0,0 10-2 0 0,0 3 2 0 0,0 0 0 0 0,0 0 0 0 0,1 4 2 0 0,-2 5 49 0 0,4-3-30 0 0,-3-6 42 0 0,1 1-2 0 0,0 0 0 0 0,1 1 0 0 0,-1-1 0 0 0,0 0-1 0 0,0 0 1 0 0,-1 1 0 0 0,1-1 0 0 0,0 1 0 0 0,0-1 0 0 0,-1 0 0 0 0,1 1-1 0 0,-1-1 1 0 0,1 1 0 0 0,-1 0 0 0 0,0-1 0 0 0,1 1 0 0 0,-1-1 0 0 0,0 1-1 0 0,0 0 1 0 0,0 0 3 0 0,0 2-1 0 0,0 0 0 0 0,1 0 0 0 0,0 0 0 0 0,-1 0 0 0 0,2 0 0 0 0,-1 0 0 0 0,0-1 0 0 0,1 1 0 0 0,-1 0 0 0 0,3 2 1 0 0,-3-4-3 0 0,0 0 1 0 0,-1 1-1 0 0,1-1 1 0 0,-1 0-1 0 0,1 1 1 0 0,-1-1 0 0 0,0 0-1 0 0,0 1 1 0 0,0-1-1 0 0,0 3 3 0 0,1 12-29 0 0,5-2 18 0 0,-5-12 11 0 0,0 1 0 0 0,1-1 0 0 0,-1 0 0 0 0,-1 1 0 0 0,1-1 0 0 0,0 0 1 0 0,-1 1-1 0 0,0 1 0 0 0,0-3 0 0 0,0-1 0 0 0,0 1 0 0 0,0 0 0 0 0,1-1 0 0 0,-1 1 0 0 0,0 0 0 0 0,1-1 0 0 0,-1 1 0 0 0,1-1 0 0 0,0 1 0 0 0,-1 0 0 0 0,1-1 0 0 0,0 0 0 0 0,0 1 0 0 0,5 11 0 0 0,0 13 0 0 0,-1-10 7 0 0,-3-13-2 0 0,-1 0 1 0 0,0 0 0 0 0,0 1 0 0 0,0-1 0 0 0,0 0-1 0 0,-1 1 1 0 0,1-1 0 0 0,-1 2-6 0 0,0-3 1 0 0,0-1 0 0 0,0 1 0 0 0,0 0 0 0 0,0-1 0 0 0,0 1 0 0 0,1-1 0 0 0,-1 1 0 0 0,0 0 0 0 0,1-1 0 0 0,-1 1 0 0 0,1-1 0 0 0,0 0 0 0 0,0 1 0 0 0,-1-1-1 0 0,1 1 1 0 0,0-1 0 0 0,0 0 0 0 0,0 0 0 0 0,0 0 0 0 0,1 1-1 0 0,-1-1 2 0 0,-1-1 0 0 0,1 1 0 0 0,-1-1 0 0 0,1 1 0 0 0,-1-1 0 0 0,0 1 0 0 0,1-1 0 0 0,-1 1 0 0 0,0-1 1 0 0,1 1-1 0 0,-1-1 0 0 0,0 1 0 0 0,0 0 0 0 0,0-1 0 0 0,0 1 0 0 0,0-1 0 0 0,1 1 0 0 0,-1 0 0 0 0,0-1 0 0 0,0 1 0 0 0,0 0 0 0 0,-1-1-2 0 0,2 6 11 0 0,4 3-13 0 0,-4-8 3 0 0,0 1 0 0 0,0-1 0 0 0,0 0 0 0 0,0 1 1 0 0,-1 0-1 0 0,1-1 0 0 0,0 1 0 0 0,-1-1 0 0 0,1 1 0 0 0,-1 0 0 0 0,0 1-1 0 0,0 0 20 0 0,0-3-60 0 0,0 0-33 0 0,0 0-119 0 0,0 0-21 0 0,0 0-3 0 0</inkml:trace>
  <inkml:trace contextRef="#ctx0" brushRef="#br0" timeOffset="329.64">600 142 8552 0 0,'13'13'190'0'0,"-10"-10"28"0"0,0 0 11 0 0,7 10-21 0 0,-8-7-175 0 0,-1 4-23 0 0,-1-3-21 0 0,0 8 11 0 0,1-10 38 0 0,0-1 33 0 0,4 4 130 0 0,-2-3-20 0 0,0 0 41 0 0,-1 1 38 0 0,-1 2 35 0 0,-1-1 5 0 0,2-1-33 0 0,4 4 188 0 0,-1-2-138 0 0,11 25 947 0 0,-6-12-487 0 0,-4-11-422 0 0,-1 1-32 0 0,0-1-39 0 0,0 0-45 0 0,-4-8-143 0 0,-1 2-44 0 0,0 0 13 0 0,1-1 55 0 0,0-1 64 0 0,1 1 103 0 0,9 8-24 0 0,-9-8-87 0 0,0 1-79 0 0,-2 0-49 0 0,-1 1-27 0 0,0-3 35 0 0,1 11 146 0 0,0-10 38 0 0,0 0 14 0 0,0-2-194 0 0,1 0-33 0 0,-1 2-7 0 0,0 0 59 0 0,0-1 74 0 0,-1 1 111 0 0,-1-3-189 0 0,-2 0-45 0 0,-8 0 20 0 0,2-3-40 0 0,4-7-10 0 0,-5 3 0 0 0,10 7 0 0 0,0-1 0 0 0,0 1 0 0 0,0-1 0 0 0,0 1 0 0 0,0-1 0 0 0,0 1 0 0 0,0-1 0 0 0,0 0 0 0 0,0 1 0 0 0,0-1 0 0 0,1 0 0 0 0,-1 0 0 0 0,0 0 0 0 0,0 0 0 0 0,1 1 0 0 0,-1-2 0 0 0,0-2 12 0 0,0 1-1 0 0,0-1 0 0 0,1 0 0 0 0,-1 0 0 0 0,1 0 0 0 0,0 0 0 0 0,0 0 0 0 0,1-3-11 0 0,-1 1-1 0 0,3-21 80 0 0,5-2-39 0 0,-6 21-25 0 0,-1 5-11 0 0,0 0 1 0 0,0 0-1 0 0,0-1 1 0 0,-1 1-1 0 0,0 0 0 0 0,0-1 1 0 0,0 1-1 0 0,0-1-4 0 0,2-16 15 0 0,-1 17-21 0 0,0 0-1 0 0,0 0 0 0 0,1 0 1 0 0,-1 0-1 0 0,1 0 0 0 0,0 0 1 0 0,0 0 6 0 0,1-1-25 0 0,-1 1 1 0 0,0-1-1 0 0,1 0 1 0 0,-2 0-1 0 0,2-2 25 0 0,3-16-91 0 0,-5 15 48 0 0,1-1 1 0 0,1 1-1 0 0,-1 0 1 0 0,2-3 42 0 0,8-11-161 0 0,19-27-418 0 0,-26 41 501 0 0,11-14-274 0 0,2 5-101 0 0,-5 3 73 0 0,-8 8 278 0 0,-2 3-21 0 0,-1 1-35 0 0,1-1-68 0 0,-1 1-23 0 0,0 0-67 0 0,0 0-75 0 0,0 0-83 0 0,1 0-70 0 0,-1 0-94 0 0,1 0-102 0 0,0-1-109 0 0,3-2-1041 0 0,3-5-1064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36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34 221 7024 0 0,'0'0'157'0'0,"0"0"23"0"0,-2 3 12 0 0,-12 10-42 0 0,7-6-95 0 0,4-3-74 0 0,1 1 32 0 0,-1 4-1 0 0,3-3 33 0 0,-1 16 398 0 0,0-15-278 0 0,1-1 1 0 0,-1 1-1 0 0,2 0 1 0 0,-1-1-1 0 0,1 1 1 0 0,0-1-1 0 0,0 1 1 0 0,1 0-166 0 0,2 3 148 0 0,0 1-17 0 0,-1-3-11 0 0,-2 0 18 0 0,0 2 45 0 0,-1-2-46 0 0,2 0 1 0 0,-1 1 0 0 0,1-2-1 0 0,0 1 1 0 0,3 8-138 0 0,-4-14 32 0 0,2 8 159 0 0,-2 0-33 0 0,-1 3 28 0 0,-1 0-42 0 0,1-10-96 0 0,0 1-1 0 0,-1-1 0 0 0,1 0 0 0 0,0 1 0 0 0,1-1 0 0 0,-1 1 0 0 0,1-1 0 0 0,0 3-47 0 0,5 10 171 0 0,-5-13-139 0 0,0 0-1 0 0,1 0 0 0 0,-1 1 1 0 0,-1-1-1 0 0,1 0 1 0 0,0 1-1 0 0,-1-1 0 0 0,0 2-31 0 0,0 31 359 0 0,0-9-64 0 0,2-13-66 0 0,5 0 40 0 0,-1-3-22 0 0,-5 0-40 0 0,-1 2-23 0 0,0 3 42 0 0,0-13-48 0 0,0-3 15 0 0,0 0 72 0 0,0 0 30 0 0,0 0 8 0 0,0 0-23 0 0,0 0-100 0 0,0-3-42 0 0,0-23 142 0 0,0 17-229 0 0,0 5-54 0 0,0-2 21 0 0,-1-1 0 0 0,1 1 1 0 0,-1 0-1 0 0,-1 0 0 0 0,1 0 0 0 0,-1 0 0 0 0,0 0-18 0 0,1 2 6 0 0,-1 0 0 0 0,1-1-1 0 0,0 1 1 0 0,0 0 0 0 0,1 0-1 0 0,-1-4-5 0 0,1-21 33 0 0,1-31-1 0 0,0 53-32 0 0,0 1 0 0 0,0-1 0 0 0,0 0 0 0 0,1 1 0 0 0,0-1 0 0 0,1 1-1 0 0,1-3 1 0 0,11-18 0 0 0,13-15 0 0 0,-24 34 0 0 0,2 1 0 0 0,-1 0 0 0 0,1 1 0 0 0,0-1 0 0 0,5-3 0 0 0,3-3 0 0 0,-9 9-11 0 0,1 0 0 0 0,-1 0 0 0 0,1 0 0 0 0,0 1 0 0 0,0-1-1 0 0,1 1 12 0 0,-1 1 3 0 0,-3 1-9 0 0,0 0 0 0 0,1 0-1 0 0,-1 0 1 0 0,0 1-1 0 0,0 0 1 0 0,1-1-1 0 0,-1 1 1 0 0,0 0-1 0 0,0 1 1 0 0,1-1-1 0 0,-1 1 1 0 0,0-1-1 0 0,0 1 1 0 0,2 1 6 0 0,24 11-43 0 0,-19-8 30 0 0,1 1 0 0 0,-2 1 0 0 0,1 0 0 0 0,-1 0-1 0 0,0 1 1 0 0,3 3 13 0 0,13 19 4 0 0,-18-18-4 0 0,-4-6-2 0 0,1 0-1 0 0,0 0 0 0 0,1-1 1 0 0,3 5 2 0 0,10 13-46 0 0,-7-1 38 0 0,-9-16 8 0 0,1 0 0 0 0,0 0 0 0 0,0 0 0 0 0,3 4 0 0 0,-3-7 0 0 0,-2 0 0 0 0,1 0 0 0 0,0 0 0 0 0,0 0 0 0 0,-1 0 0 0 0,0 1 0 0 0,1-1 0 0 0,-1 1 0 0 0,-1-1 0 0 0,1 1 0 0 0,0-1 0 0 0,-1 1 0 0 0,0 0 0 0 0,0 3 0 0 0,0-5 0 0 0,0 1 0 0 0,0-1 0 0 0,0 0 0 0 0,0 0 0 0 0,0 0 0 0 0,0 0 0 0 0,1 0 0 0 0,-1 1 0 0 0,1-1 0 0 0,0 1 0 0 0,9 12 0 0 0,-7 1 11 0 0,-3-3 42 0 0,0-10 11 0 0,-5 2-7 0 0,1-1-46 0 0,0 0-3 0 0,1-1 54 0 0,1-6 3 0 0,-12-7-40 0 0,8 7-2 0 0,5 2-22 0 0,1 1 0 0 0,-1 0 0 0 0,1 0 0 0 0,-1 0 0 0 0,1 0 0 0 0,-1-1 0 0 0,1 1 0 0 0,-1 0 0 0 0,1 0 0 0 0,-1-1 0 0 0,1 1 0 0 0,0 0 0 0 0,-1-1 0 0 0,1 1 0 0 0,0-1 0 0 0,-1 1 0 0 0,1 0 0 0 0,0-1 0 0 0,-1 1 0 0 0,1-1 0 0 0,0 1 0 0 0,0-1 0 0 0,0 1 0 0 0,0-1 0 0 0,-1 1 0 0 0,1-1-1 0 0,0 1 1 0 0,0-1 0 0 0,0 1 0 0 0,0-1 0 0 0,0 1 0 0 0,0-1 0 0 0,0 1 0 0 0,0-1 0 0 0,0 1 0 0 0,0-1 0 0 0,1 1 0 0 0,-1-1-1 0 0,0 0 2 0 0,0-1 0 0 0,-1 0 0 0 0,1 1 0 0 0,0-1 0 0 0,-1 1 0 0 0,1-1 0 0 0,-1 1 0 0 0,1-1 0 0 0,-1 1-1 0 0,0-1 1 0 0,1 1 0 0 0,-1 0 0 0 0,0-1-2 0 0,-5-11 29 0 0,0-13-19 0 0,3 18-10 0 0,-2-5 0 0 0,9-3 0 0 0,-2 13 0 0 0,-1 0 0 0 0,0 0 0 0 0,0-1 0 0 0,-1 1 0 0 0,1 0 0 0 0,-1 0 0 0 0,1-1 0 0 0,-1-2 0 0 0,-1-2 0 0 0,1 5 0 0 0,-1 0 0 0 0,1 0 0 0 0,0 0 0 0 0,0 0 0 0 0,0 0 0 0 0,1 0 0 0 0,-1 0 0 0 0,1 0 0 0 0,-1 0 0 0 0,1 0 0 0 0,1 0 0 0 0,8-16-17 0 0,-7 6-17 0 0,-2 11 26 0 0,-1 0 1 0 0,1-1-1 0 0,-1 1 1 0 0,1 0-1 0 0,0 0 1 0 0,0-1-1 0 0,0 1 0 0 0,0 0 1 0 0,0 0-1 0 0,0 0 1 0 0,1 0-1 0 0,-1 0 1 0 0,1 1-1 0 0,-1-1 8 0 0,13-14-24 0 0,-11 9 0 0 0,-3 6 23 0 0,0 1-1 0 0,0-1 1 0 0,0 1 0 0 0,0-1 0 0 0,1 1 0 0 0,-1 0 0 0 0,0-1 0 0 0,0 1 0 0 0,1-1 0 0 0,-1 1-1 0 0,0-1 1 0 0,1 1 0 0 0,-1 0 0 0 0,0-1 0 0 0,1 1 0 0 0,-1 0 0 0 0,1-1 0 0 0,-1 1 0 0 0,1 0-1 0 0,-1 0 1 0 0,0-1 0 0 0,1 1 0 0 0,-1 0 0 0 0,1 0 0 0 0,-1 0 0 0 0,1 0 0 0 0,-1 0 0 0 0,1-1-1 0 0,-1 1 1 0 0,1 0 0 0 0,-1 0 0 0 0,1 0 0 0 0,-1 0 0 0 0,1 1 0 0 0,0-1 0 0 0,-1 0 0 0 0,0 0-1 0 0,1 0 2 0 0,1 0-2 0 0,-1 0 0 0 0,1 0 0 0 0,-1-1 0 0 0,1 1 0 0 0,-1-1 0 0 0,1 1 0 0 0,-1-1 0 0 0,1 1 0 0 0,-1-1 0 0 0,0 0 0 0 0,1 0 0 0 0,-1 1 0 0 0,1-2 2 0 0,-1 1-2 0 0,0 1-1 0 0,0-1 1 0 0,0 0-1 0 0,0 1 1 0 0,0-1-1 0 0,0 1 1 0 0,0-1-1 0 0,1 1 1 0 0,-1-1 0 0 0,0 1-1 0 0,0 0 1 0 0,1-1-1 0 0,-1 1 1 0 0,0 0-1 0 0,0 0 1 0 0,1 0-1 0 0,-1 0 1 0 0,0 0 0 0 0,1 0-1 0 0,-1 1 1 0 0,0-1-1 0 0,0 0 1 0 0,1 1 2 0 0,4 1-12 0 0,24 7-28 0 0,-6-7-15 0 0,-21-2 54 0 0,-1 0 0 0 0,0 1 0 0 0,1-1 0 0 0,-1 0 0 0 0,0 1 0 0 0,0 0 0 0 0,1 0 0 0 0,-1-1 0 0 0,0 1 0 0 0,0 0 0 0 0,2 2 1 0 0,17 6 0 0 0,4 5 1 0 0,-5-1-2 0 0,-10-9 1 0 0,-7-3 0 0 0,-1 0 0 0 0,0 1 0 0 0,1-1 0 0 0,-1 0 0 0 0,0 0 1 0 0,0 1-1 0 0,0 0 0 0 0,0-1 0 0 0,0 1 0 0 0,2 3 0 0 0,1-1-1 0 0,1 0 1 0 0,-1 0 0 0 0,0-1 0 0 0,1 1 0 0 0,0-1 0 0 0,-1 1 0 0 0,1 0 0 0 0,-1 0 0 0 0,0 0 0 0 0,0 0 0 0 0,11 10 0 0 0,-12-12 0 0 0,-3-2 0 0 0,0 0 0 0 0,-1 1 0 0 0,1-1 0 0 0,0 0 0 0 0,-1 1 0 0 0,1-1 0 0 0,-1 0 0 0 0,1 1 0 0 0,0-1 0 0 0,-1 1 0 0 0,1-1 0 0 0,-1 1 0 0 0,0-1 0 0 0,1 1 0 0 0,-1-1 0 0 0,1 1 0 0 0,-1 0 0 0 0,0-1 0 0 0,1 1 0 0 0,-1-1 0 0 0,0 1 0 0 0,1 0 0 0 0,1 4 0 0 0,0 0 0 0 0,1-2 0 0 0,21 21 0 0 0,-23-23 1 0 0,1 0 0 0 0,-1 0-1 0 0,0 0 1 0 0,0 0-1 0 0,0 1 1 0 0,0-1-1 0 0,0 1 1 0 0,0-1-1 0 0,0 1 1 0 0,0-1-1 0 0,-1 1 1 0 0,1-1-1 0 0,0 1 1 0 0,-1 0-1 0 0,1-1 1 0 0,-1 1 0 0 0,0 0-1 0 0,0-1 1 0 0,1 1-1 0 0,-1 0 0 0 0,-1 3 12 0 0,1-3-1 0 0,14 23 19 0 0,2 6-30 0 0,-14-24-4 0 0,1-1-46 0 0,3-1-114 0 0,-5-5 148 0 0,-1 0 1 0 0,1 0-1 0 0,-1 1 1 0 0,1-1 0 0 0,-1 0-1 0 0,0 1 1 0 0,1-1-1 0 0,-1 0 1 0 0,0 1 0 0 0,1-1-1 0 0,-1 0 1 0 0,0 1-1 0 0,1-1 1 0 0,-1 1 0 0 0,0-1-1 0 0,0 1 1 0 0,1-1-1 0 0,-1 0 1 0 0,0 1-1 0 0,0-1 1 0 0,0 1 0 0 0,0-1-1 0 0,0 1 1 0 0,0-1-1 0 0,0 1 1 0 0,0-1 0 0 0,0 1-1 0 0,0-1 1 0 0,0 1-1 0 0,0-1 1 0 0,0 1 0 0 0,0 0 15 0 0,0 2-93 0 0,0-1 1 0 0,0 0-16 0 0,0 0-42 0 0,0-1-13 0 0,0 0-41 0 0,0 0-47 0 0,0 0-54 0 0,0 0-56 0 0,0-1-53 0 0,0 1-48 0 0,0-1-40 0 0,0 0-147 0 0,0 0-41 0 0,0 1-177 0 0,0-1-478 0 0</inkml:trace>
  <inkml:trace contextRef="#ctx0" brushRef="#br0" timeOffset="509.75">1375 268 6392 0 0,'0'0'141'0'0,"-2"0"23"0"0,-6 0-44 0 0,0 0-43 0 0,-5 0 54 0 0,7 0-107 0 0,4 0-24 0 0,0 0 1 0 0,1 0 0 0 0,-1 0-1 0 0,0 0 1 0 0,1 0-1 0 0,-1 0 1 0 0,0 0-1 0 0,1 0 1 0 0,-1 1 0 0 0,0-1-1 0 0,1 1 1 0 0,-2 0-1 0 0,0 2-5 0 0,2 1 34 0 0,-1-2 38 0 0,0 0 39 0 0,-2 0 41 0 0,-2-2 41 0 0,-5 0 221 0 0,9-1-285 0 0,-1 1 0 0 0,0 0 0 0 0,0 0-1 0 0,0 0 1 0 0,0 0 0 0 0,1 0 0 0 0,-1 1 0 0 0,0-1 0 0 0,0 1 0 0 0,1 0 0 0 0,-2 0-124 0 0,-1 9 484 0 0,-6-3-63 0 0,9-7-393 0 0,1 1 1 0 0,0-1-1 0 0,0 0 0 0 0,0 1 1 0 0,0 0-1 0 0,0-1 1 0 0,0 1-1 0 0,1 0 1 0 0,-1-1-1 0 0,0 1 0 0 0,0 0 1 0 0,0 0-1 0 0,1 0 1 0 0,-1-1-1 0 0,0 1 1 0 0,0 1-29 0 0,-1 3 117 0 0,-2 2 173 0 0,-3-3-49 0 0,2-2-165 0 0,-1 3 42 0 0,2-1-4 0 0,1 1 0 0 0,0 0 0 0 0,0 0 0 0 0,0 0 0 0 0,-1 4-114 0 0,1-2 96 0 0,-2 3 20 0 0,-1 3-7 0 0,-4 11 62 0 0,0-1-54 0 0,9-16-102 0 0,0-1-1 0 0,0 1 1 0 0,1 0 0 0 0,0 0-1 0 0,0 2-14 0 0,0 54 117 0 0,0-18-76 0 0,0-45-40 0 0,0 1 1 0 0,-1-1-1 0 0,1 1 1 0 0,0-1-1 0 0,0 1 1 0 0,0-1 0 0 0,0 1-1 0 0,0-1 1 0 0,0 1-1 0 0,1-1 1 0 0,-1 1-1 0 0,0-1 1 0 0,0 1 0 0 0,0-1-1 0 0,0 1 1 0 0,0-1-1 0 0,1 0 1 0 0,-1 1-1 0 0,0-1 1 0 0,0 1 0 0 0,1-1-1 0 0,-1 0 1 0 0,0 1-1 0 0,1-1 1 0 0,-1 1-1 0 0,1-1 1 0 0,-1 0 0 0 0,0 0-1 0 0,1 1 1 0 0,-1-1-1 0 0,1 0 1 0 0,-1 1-2 0 0,7 3 10 0 0,-1 7-13 0 0,-5-10 4 0 0,-1 0 0 0 0,1 0 0 0 0,-1 0-1 0 0,1 0 1 0 0,-1 0 0 0 0,1 0 0 0 0,0 0 0 0 0,-1 0 0 0 0,1 0-1 0 0,0 0 1 0 0,0 0 0 0 0,-1-1 0 0 0,1 1 0 0 0,0 0-1 0 0,0 0 1 0 0,0-1-1 0 0,3 2 12 0 0,2-1 41 0 0,5 0 98 0 0,19-1 279 0 0,-23-2-344 0 0,-2 0-52 0 0,-3 1-32 0 0,0 0 1 0 0,-1 0-1 0 0,1-1 1 0 0,-1 1-1 0 0,1-1 1 0 0,-1 0-1 0 0,0 1 1 0 0,0-1-1 0 0,1 0 1 0 0,-1 1-1 0 0,0-1 1 0 0,-1 0-1 0 0,1-1-2 0 0,1 0 2 0 0,0 0 0 0 0,-1 0-1 0 0,1 0 1 0 0,0 0 0 0 0,0 0-1 0 0,1 0-1 0 0,60-60 139 0 0,-60 59-128 0 0,0 0 0 0 0,0 0 0 0 0,0 1 0 0 0,-1-2 0 0 0,1 1 0 0 0,-1-1-11 0 0,11-16 1 0 0,-11 17 3 0 0,0 1 0 0 0,-1-1 0 0 0,1 1 0 0 0,0-1 0 0 0,-1 0 0 0 0,0 0 0 0 0,0 0 0 0 0,0 1 0 0 0,0-4-4 0 0,0-41 34 0 0,-1 41-40 0 0,0-22 6 0 0,0 26 1 0 0,0 0 1 0 0,0-1 0 0 0,1 1 0 0 0,-1 0 0 0 0,0 0 0 0 0,1 0 0 0 0,0-1-2 0 0,10-7 53 0 0,-11 8-51 0 0,1 1 0 0 0,0-1 0 0 0,-1 0 0 0 0,0 0 0 0 0,0 0 0 0 0,0 1 0 0 0,0-2-2 0 0,0-12-16 0 0,2 26-134 0 0,3-1 73 0 0,-3-7 67 0 0,-1 0-1 0 0,0 0 1 0 0,0-1-1 0 0,-1 1 1 0 0,1 0-1 0 0,0 0 1 0 0,-1 0 0 0 0,1 0-1 0 0,-1 0 1 0 0,1 0-1 0 0,-1 0 1 0 0,0 0 10 0 0,-1 11-17 0 0,1-9 17 0 0,0 0 0 0 0,0 0 0 0 0,0 0 0 0 0,0 0 0 0 0,1 0 0 0 0,-1 0 1 0 0,1 0-1 0 0,1 1 0 0 0,0 3 0 0 0,1-2 0 0 0,-1 0 0 0 0,-1 0 0 0 0,1 1 0 0 0,-1-1 0 0 0,0 1 0 0 0,-1-1 0 0 0,1 6 0 0 0,0-4 0 0 0,1 1 0 0 0,0 0 0 0 0,0-1 0 0 0,1 1 0 0 0,0-1 0 0 0,3 5 0 0 0,4 12 0 0 0,-10-23 0 0 0,0-1 0 0 0,0-1 0 0 0,1 1 0 0 0,-1 0 0 0 0,0 0 0 0 0,0-1 0 0 0,0 1 0 0 0,0 0 0 0 0,1-1 0 0 0,-1 1 0 0 0,0 0 0 0 0,0-1 0 0 0,1 1 0 0 0,-1 0 0 0 0,1-1 0 0 0,-1 1 0 0 0,1-1 0 0 0,-1 1 0 0 0,1-1 0 0 0,-1 1 0 0 0,1-1 0 0 0,-1 1 0 0 0,1-1 0 0 0,-1 0 0 0 0,1 1 0 0 0,0-1 0 0 0,-1 0 0 0 0,1 1 0 0 0,6 2 0 0 0,-4 0 0 0 0,0-1 0 0 0,-1 1 0 0 0,1 0 0 0 0,-1 0 0 0 0,1 1 0 0 0,-1-1 0 0 0,0 0 0 0 0,0 1 0 0 0,-1-1 0 0 0,2 4 0 0 0,0 0 0 0 0,0 8 0 0 0,-1 1-15 0 0,4-8-23 0 0,-1-3-48 0 0,-5-5 86 0 0,2 2-117 0 0,-2-1-111 0 0,0-1-186 0 0,0 0-8 0 0</inkml:trace>
  <inkml:trace contextRef="#ctx0" brushRef="#br0" timeOffset="817.87">1738 0 7280 0 0,'0'0'209'0'0,"0"3"-5"0"0,0 4-134 0 0,0-4-13 0 0,0-1 79 0 0,0-1 154 0 0,0-1 250 0 0,0 3 18 0 0,0 3-282 0 0,0 0-46 0 0,0 8 122 0 0,0-6-178 0 0,0 30 414 0 0,0-27-374 0 0,0 0 61 0 0,1-5-202 0 0,0 0 0 0 0,0 0 0 0 0,0 0 0 0 0,1 0-1 0 0,1 3-72 0 0,-1-4 54 0 0,-1 0 0 0 0,0 1 0 0 0,0-1 0 0 0,0 0-1 0 0,0 4-53 0 0,1 22 297 0 0,5 5 39 0 0,-3-22-206 0 0,-2-5-14 0 0,-1 0 0 0 0,-1 0 0 0 0,1 0-1 0 0,-1 0 1 0 0,-2 8-116 0 0,2-10 75 0 0,-1 1 0 0 0,1-1 0 0 0,0 1-1 0 0,0-1 1 0 0,1 0 0 0 0,0 0 0 0 0,2 4-75 0 0,2 4 162 0 0,-3-12-128 0 0,-1 1 1 0 0,0-1-1 0 0,0 0 0 0 0,0 1 1 0 0,-1-1-1 0 0,1 1 1 0 0,-1-1-1 0 0,1 1 1 0 0,-1 0-35 0 0,-1 14 125 0 0,1 20 162 0 0,3-18-147 0 0,3-7-33 0 0,-5-12-93 0 0,0 1 0 0 0,0-1 0 0 0,0 1-1 0 0,0-1 1 0 0,-1 1 0 0 0,1-1 0 0 0,-1 1 0 0 0,1 0 0 0 0,-1-1-1 0 0,0 1 1 0 0,0 0 0 0 0,0-1 0 0 0,0 1 0 0 0,0 0-14 0 0,0 16 76 0 0,0 9 81 0 0,0 23 103 0 0,0-40-236 0 0,0-7-7 0 0,0-3-34 0 0,0 0-44 0 0,0 0-92 0 0,0 0-166 0 0,0 0 236 0 0,0 0 0 0 0,0 0-18 0 0,0 0-40 0 0,0 0-13 0 0,-1 0-40 0 0,1 0-45 0 0,-1 0-51 0 0,0 0-55 0 0,0 0-51 0 0,0 0-46 0 0,0 0-38 0 0,-1 0-142 0 0,0 0-39 0 0,0 0-169 0 0,-1 0-458 0 0</inkml:trace>
  <inkml:trace contextRef="#ctx0" brushRef="#br0" timeOffset="1130.36">1533 316 8520 0 0,'0'-3'65'0'0,"0"-2"-74"0"0,0 3 76 0 0,0 0 4 0 0,0 1 35 0 0,0 0 39 0 0,0-1 47 0 0,3 2 16 0 0,1 0-174 0 0,5-3-25 0 0,-3 1 13 0 0,6-5 138 0 0,-7 5-44 0 0,0-1 0 0 0,-1 0 0 0 0,0 0-1 0 0,1 0 1 0 0,1-3-116 0 0,3-1 222 0 0,16-8 398 0 0,-17 11-440 0 0,-2 1-85 0 0,6-2 142 0 0,-1 1-90 0 0,10-5 87 0 0,-10 3-99 0 0,-3 2-33 0 0,8-1 25 0 0,-3 2-74 0 0,8-8 32 0 0,5 6-11 0 0,-5-6-14 0 0,8 6-48 0 0,-22 3 13 0 0,1-1 56 0 0,-3 1-52 0 0,0 0-38 0 0,-1 0-30 0 0,0 2-34 0 0,4-2-140 0 0,-4 2 56 0 0,1 0-39 0 0,-1 0-114 0 0,0 0-76 0 0,1 0-64 0 0,-1 0-54 0 0,1 0-93 0 0,-1 0-36 0 0,5 0-886 0 0,1 0-874 0 0</inkml:trace>
  <inkml:trace contextRef="#ctx0" brushRef="#br0" timeOffset="1394.93">2164 410 6704 0 0,'0'5'13'0'0,"0"1"44"0"0,0 2 65 0 0,0 11 221 0 0,3-9-214 0 0,2-2-95 0 0,-4-7-34 0 0,0 0-1 0 0,0 1 1 0 0,0-1 0 0 0,-1 1 0 0 0,1-1 0 0 0,0 1 0 0 0,-1-1 0 0 0,1 1 0 0 0,-1 0-1 0 0,0-1 1 0 0,1 1 0 0 0,-1 0 0 0 0,0-1 0 0 0,0 1 0 0 0,0 1 0 0 0,1 8 42 0 0,2 1 72 0 0,2 5 128 0 0,-3-12-149 0 0,0-1 0 0 0,0 0 1 0 0,0 0-1 0 0,0 0 0 0 0,1-1 0 0 0,0 1 0 0 0,1 1-93 0 0,-3-3 277 0 0,1 0-63 0 0,-2 0-55 0 0,1-1-46 0 0,-1 1-26 0 0,0 0-38 0 0,-1 3 18 0 0,1-3-13 0 0,0-1 52 0 0,0 7 160 0 0,3-1-40 0 0,7 7 322 0 0,-8-12-36 0 0,-2 1-22 0 0,1 1-426 0 0,-1-2 96 0 0,1 0 78 0 0,0-1 63 0 0,0-1 117 0 0,3-3 646 0 0,-2-1-562 0 0,0 0-97 0 0,0 1-214 0 0,-1 0-80 0 0,-1 1-91 0 0,1-1-75 0 0,-1 0-83 0 0,0 1-92 0 0,2-9 280 0 0,4-2-23 0 0,0 0 1 0 0,-4 2 22 0 0,-2-93 84 0 0,0 69-163 0 0,0 3-91 0 0,0 30 109 0 0,0 0-1 0 0,0 0 1 0 0,1 0-1 0 0,-1 0 1 0 0,0 0 0 0 0,1 0-1 0 0,0 0 1 0 0,-1 0 0 0 0,1 0-1 0 0,0 0 1 0 0,0 0-1 0 0,0 0 1 0 0,1 0 11 0 0,-1 1-14 0 0,0-1-1 0 0,-1 1 1 0 0,1 0-1 0 0,0 0 1 0 0,-1-1-1 0 0,1 1 1 0 0,-1 0-1 0 0,1-1 1 0 0,-1 1-1 0 0,0-1 1 0 0,0 1 0 0 0,1-2 14 0 0,1-2-128 0 0,9-8 9 0 0,-6 0 39 0 0,6 7 15 0 0,-6-4 1 0 0,-3 8 56 0 0,0 1 0 0 0,0 0 0 0 0,0-1 0 0 0,1 1 0 0 0,-1 0 0 0 0,0 0 0 0 0,1 0 1 0 0,-1 0 7 0 0,1 1-1 0 0,-1-1 1 0 0,1 0 0 0 0,-1 0 0 0 0,1 0 0 0 0,-1-1 0 0 0,0 1 0 0 0,1-1 0 0 0,-1 1 0 0 0,2-6 0 0 0,-3 7 0 0 0,-1-1 0 0 0,0 1 0 0 0,0-1 0 0 0,1 1 0 0 0,-1 0 0 0 0,0-1 0 0 0,1 1 0 0 0,-1-1 0 0 0,0 1 0 0 0,1 0 0 0 0,-1-1 0 0 0,0 1 0 0 0,1 0 0 0 0,-1 0 0 0 0,1-1 0 0 0,-1 1 0 0 0,1 0 0 0 0,-1 0 0 0 0,1 0 0 0 0,-1-1 0 0 0,1 1 0 0 0,-1 0 0 0 0,1 0 0 0 0,-1 0 0 0 0,1 0 0 0 0,-1 0 0 0 0,1 0 0 0 0,-1 0 0 0 0,0 0 0 0 0,1 0 0 0 0,-1 0 0 0 0,1 1 0 0 0,5-1-2 0 0,-5 0 6 0 0,24-14-60 0 0,-7 10 14 0 0,12 5-92 0 0,-18 0 76 0 0,-9-1 5 0 0,-3 2-26 0 0,1 6-159 0 0,7-3-248 0 0,-1-2 258 0 0,9 10-336 0 0</inkml:trace>
  <inkml:trace contextRef="#ctx0" brushRef="#br0" timeOffset="1571.95">2590 489 6384 0 0,'13'27'184'0'0,"-10"-20"-6"0"0,0 7-140 0 0,6 3 112 0 0,-4-9 13 0 0,-5-8-107 0 0,-1 3 129 0 0,1 0 415 0 0,0-3 22 0 0,0 0-41 0 0,0 0-401 0 0,0 3 43 0 0,0 7 102 0 0,0-7-18 0 0,0-3-39 0 0,0 0-148 0 0,0 0-128 0 0,0 0-97 0 0,0 0-95 0 0,0 0 50 0 0,0 0-38 0 0,0 0-42 0 0,0 0-39 0 0,0 0-368 0 0,0 0-260 0 0,0 0-599 0 0</inkml:trace>
  <inkml:trace contextRef="#ctx0" brushRef="#br0" timeOffset="1762.22">2653 16 10712 0 0,'0'0'241'0'0,"0"0"38"0"0,0 0 11 0 0,0 0-28 0 0,1 0-197 0 0,1 0-37 0 0,1 0-62 0 0,7 0 113 0 0,-7 0-97 0 0,0 0-58 0 0,0 0-27 0 0,-1 0-47 0 0,1 0-58 0 0,-1 0-63 0 0,-1 0 10 0 0,1 0-42 0 0,0 0-39 0 0,-1 0-32 0 0,1 0-113 0 0,0 0-33 0 0,4 0-1153 0 0</inkml:trace>
  <inkml:trace contextRef="#ctx0" brushRef="#br0" timeOffset="2038.42">3284 189 5400 0 0,'-9'0'289'0'0,"-13"0"-234"0"0,13 0 11 0 0,0 0 109 0 0,-1-1 108 0 0,-14 2 487 0 0,18 0-569 0 0,1 1-47 0 0,-1 1 33 0 0,-24 14 884 0 0,24-13-872 0 0,0 1-33 0 0,-2 3 83 0 0,1-2-64 0 0,5-4-112 0 0,-1-1 1 0 0,0 1-1 0 0,0 0 1 0 0,0-1-1 0 0,0 0 1 0 0,-2 1-74 0 0,-8 2 260 0 0,6-1-95 0 0,-1-1 36 0 0,-7 5 49 0 0,12-4-163 0 0,-1 0 0 0 0,1 1 0 0 0,0-1 0 0 0,0 0-1 0 0,0 1 1 0 0,-2 3-87 0 0,-5 6 271 0 0,-2 1 83 0 0,0 0 20 0 0,2 1-91 0 0,-2 3 3 0 0,0-3-70 0 0,-21 30 458 0 0,26-33-550 0 0,2 0-42 0 0,0 2-24 0 0,-1 6-13 0 0,0 1 12 0 0,6-18-46 0 0,-1-1 1 0 0,0 1-1 0 0,1-1 1 0 0,0 1-1 0 0,-1-1 1 0 0,1 0-1 0 0,0 1 1 0 0,0 0-12 0 0,1 0 6 0 0,-1 1 1 0 0,1-1 0 0 0,0 0 0 0 0,0 1-1 0 0,0-1 1 0 0,2 3-7 0 0,4 13 35 0 0,-5-5 24 0 0,1 0-5 0 0,5 0-36 0 0,15 9-23 0 0,-10-11 18 0 0,-10-9-10 0 0,0 0-1 0 0,0 0 1 0 0,0-1-1 0 0,0 1 1 0 0,0-1-1 0 0,1 0 1 0 0,-1 0 0 0 0,1 0-1 0 0,0 0 1 0 0,-1 0-1 0 0,1-1 1 0 0,0 0-1 0 0,0 0 1 0 0,0 0-1 0 0,0 0 1 0 0,0 0-1 0 0,0-1 1 0 0,1 0-1 0 0,-1 0 1 0 0,0 0 0 0 0,0 0-3 0 0,27 0 0 0 0,-19 0-48 0 0,0 0-53 0 0,-2 0-37 0 0,-1 0-61 0 0,0 0-70 0 0,-2 0-80 0 0,-3 0-112 0 0,0-1-120 0 0,-1 1 82 0 0,0 0-46 0 0,4-2-641 0 0,3-2-506 0 0,9-5-960 0 0</inkml:trace>
  <inkml:trace contextRef="#ctx0" brushRef="#br0" timeOffset="2436.23">3521 615 5840 0 0,'3'0'132'0'0,"-3"1"-125"0"0,1-1 1 0 0,-1 0-1 0 0,1 0 0 0 0,-1 0 1 0 0,1 0-1 0 0,-1 0 0 0 0,1-1 1 0 0,-1 1-1 0 0,1 0 0 0 0,-1 0 1 0 0,1 0-1 0 0,-1 0 1 0 0,0 0-1 0 0,1-1 0 0 0,-1 1 1 0 0,1 0-1 0 0,-1 0 0 0 0,1-1 1 0 0,-1 1-1 0 0,0 0 0 0 0,1-1 1 0 0,-1 1-1 0 0,0 0 1 0 0,1-1-1 0 0,-1 1 0 0 0,0-1 1 0 0,1 1-1 0 0,-1-1 0 0 0,0 1 1 0 0,0 0-1 0 0,0-1 0 0 0,0 1 1 0 0,1-1-1 0 0,-1 1 1 0 0,0-1-1 0 0,0 1 0 0 0,0-1 1 0 0,0 1-1 0 0,0-1 0 0 0,0 1 1 0 0,0-1-1 0 0,0 0-7 0 0,0 1 3 0 0,0 0-1 0 0,0 0 1 0 0,0 0-1 0 0,0 0 1 0 0,0-1 0 0 0,0 1-1 0 0,0 0 1 0 0,0 0-1 0 0,0 0 1 0 0,0 0-1 0 0,0 0 1 0 0,0 0 0 0 0,0-1-1 0 0,0 1 1 0 0,0 0-1 0 0,0 0 1 0 0,1 0-1 0 0,-1 0 1 0 0,0 0-1 0 0,0 0 1 0 0,0 0 0 0 0,0 0-1 0 0,0-1 1 0 0,0 1-1 0 0,0 0 1 0 0,0 0-1 0 0,1 0 1 0 0,-1 0 0 0 0,0 0-1 0 0,0 0 1 0 0,0 0-1 0 0,0 0 1 0 0,0 0-1 0 0,0 0 1 0 0,1 0 0 0 0,-1 0-1 0 0,0 0 1 0 0,0 0-1 0 0,0 0 1 0 0,0 0-1 0 0,0 0 1 0 0,1 0 0 0 0,-1 0-1 0 0,0 0 1 0 0,0 0-1 0 0,0 0 1 0 0,0 0-1 0 0,0 0 1 0 0,0 0 0 0 0,1 0-1 0 0,-1 0 1 0 0,0 0-1 0 0,0 0 1 0 0,0 1-3 0 0,6-2 5 0 0,-1 0 1 0 0,1 0 0 0 0,-1 0-1 0 0,1-1 1 0 0,0 0-6 0 0,13-5 42 0 0,0-1 85 0 0,-11 3-18 0 0,-1 1 38 0 0,4-3 93 0 0,4-2 223 0 0,0 1 4 0 0,-4 1-220 0 0,16-7 205 0 0,-26 14-420 0 0,0 0 0 0 0,0 0-1 0 0,0 0 1 0 0,-1-1-1 0 0,1 1 1 0 0,0 0 0 0 0,0-1-1 0 0,0 1 1 0 0,0 0-1 0 0,0-1 1 0 0,-1 1 0 0 0,1-1-1 0 0,0 0 1 0 0,0 1-1 0 0,-1-1 1 0 0,1 0 0 0 0,0 1-1 0 0,-1-1 1 0 0,1 0-32 0 0,4-5 281 0 0,8 0 156 0 0,18-20 414 0 0,-24 23-668 0 0,-6 3-162 0 0,-1 0 0 0 0,1 0 0 0 0,-1-1 0 0 0,1 1-1 0 0,-1 0 1 0 0,1 0 0 0 0,-1 0 0 0 0,0-1 0 0 0,1 1 0 0 0,-1 0 0 0 0,1-1-1 0 0,-1 1 1 0 0,0 0 0 0 0,1-1 0 0 0,-1 1 0 0 0,0 0 0 0 0,1-1 0 0 0,-1 1-1 0 0,0-1-20 0 0,1-8 213 0 0,1-2-111 0 0,2 8-64 0 0,-3 3-38 0 0,-1 0 0 0 0,0 0 1 0 0,1-1-1 0 0,-1 1 0 0 0,1 0 0 0 0,-1 0 0 0 0,0 0 0 0 0,1-1 0 0 0,-1 1 0 0 0,0 0 0 0 0,1 0 1 0 0,-1-1-1 0 0,0 1 0 0 0,0 0 0 0 0,1-1 0 0 0,-1 1 0 0 0,0 0 0 0 0,0-1 0 0 0,0 1 0 0 0,1 0 1 0 0,-1-1-1 0 0,1-2 1 0 0,0-1 1 0 0,-1 1 0 0 0,1 0-1 0 0,-1-1 1 0 0,0 1 0 0 0,0 0-1 0 0,0-2-1 0 0,0 1 27 0 0,0-4-5 0 0,-2-7-31 0 0,-2 7 50 0 0,-1 1 52 0 0,-2-1 79 0 0,2 3-44 0 0,-11-10 376 0 0,12 11-406 0 0,2 2-78 0 0,-3-4 164 0 0,0 1-46 0 0,-4-4 30 0 0,8 7-148 0 0,-1 1 1 0 0,1 0-1 0 0,0 0 0 0 0,-1-1 1 0 0,0 1-1 0 0,1 0 0 0 0,-1 1 1 0 0,1-1-1 0 0,-1 0 0 0 0,0 0 1 0 0,0 1-1 0 0,0-1-20 0 0,-8 0 146 0 0,10 1-140 0 0,-1 0 0 0 0,0 0 0 0 0,1 0 0 0 0,-1 0 0 0 0,0 0 0 0 0,1 0 0 0 0,-1 0 0 0 0,0 0 0 0 0,1-1-1 0 0,-1 1 1 0 0,0 0 0 0 0,1 0 0 0 0,-1-1 0 0 0,0 1 0 0 0,1 0 0 0 0,-1-1 0 0 0,1 1 0 0 0,-1-1 0 0 0,1 1 0 0 0,-1-1 0 0 0,1 1 0 0 0,-1-1-1 0 0,1 1 1 0 0,-1-1 0 0 0,1 1 0 0 0,0-1-6 0 0,-1 0 4 0 0,1 1 0 0 0,-1-1 0 0 0,1 1-1 0 0,0-1 1 0 0,-1 1 0 0 0,1-1 0 0 0,-1 1 0 0 0,1-1 0 0 0,-1 1-1 0 0,0 0 1 0 0,1-1 0 0 0,-1 1 0 0 0,1 0 0 0 0,-1-1 0 0 0,0 1-1 0 0,1 0 1 0 0,-1 0 0 0 0,0-1 0 0 0,1 1 0 0 0,-1 0-1 0 0,0 0 1 0 0,1 0 0 0 0,-1 0 0 0 0,0 0 0 0 0,1 0 0 0 0,-1 0-4 0 0,-1 0 14 0 0,0 0 0 0 0,1 1 0 0 0,-1-1 0 0 0,0 0 0 0 0,0 1 1 0 0,1-1-1 0 0,-1 1 0 0 0,1-1 0 0 0,-1 1 0 0 0,0 0 0 0 0,1 0 1 0 0,-1 0-1 0 0,1 0 0 0 0,0 0-14 0 0,-7 3 26 0 0,-23 2 131 0 0,27-4-142 0 0,0 1 1 0 0,0 0-1 0 0,0 0 1 0 0,0 0-1 0 0,1 0 1 0 0,0 1-1 0 0,-1-1 1 0 0,1 1-1 0 0,1 0 1 0 0,-1 0-1 0 0,1 0 1 0 0,-1 0-1 0 0,1 1 1 0 0,0-1-1 0 0,0 1 1 0 0,1 0-16 0 0,-10 13 11 0 0,9-15-11 0 0,0 0 0 0 0,0 0 0 0 0,0-1 0 0 0,0 1 0 0 0,1 0 0 0 0,0 1 0 0 0,-1-1 0 0 0,1 0 0 0 0,0 0 0 0 0,1 1 0 0 0,-1-1 0 0 0,0 0 0 0 0,1 2 0 0 0,0 9 0 0 0,1-4 0 0 0,-1 0 0 0 0,0-1 0 0 0,-1 1 0 0 0,0-1 0 0 0,-1 2 0 0 0,-4 1 0 0 0,5-12 0 0 0,1 1 1 0 0,-1 0-1 0 0,1 0 1 0 0,-1 0-1 0 0,1 0 1 0 0,-1 0-1 0 0,1 0 1 0 0,-1 0 0 0 0,1 0-1 0 0,0 0 1 0 0,-1 0-1 0 0,1 0 1 0 0,0 0-1 0 0,0 0 1 0 0,0 0-1 0 0,0 0 1 0 0,0 0 0 0 0,0 0-1 0 0,0 0 1 0 0,0 0-1 0 0,0 0 1 0 0,1 0-1 0 0,-1 0 1 0 0,1 1-1 0 0,3 9 22 0 0,-2-8-16 0 0,-1 0 1 0 0,0 0 0 0 0,0 0 0 0 0,0 0-1 0 0,0 0 1 0 0,0 1 0 0 0,-1-1 0 0 0,1 0 0 0 0,-1 3-7 0 0,0-4 9 0 0,0 0 0 0 0,1 0 0 0 0,-1 0 0 0 0,1 1 0 0 0,-1-1 1 0 0,1 0-1 0 0,0 0 0 0 0,0 1-9 0 0,2 3 12 0 0,1 0 0 0 0,-1-1 0 0 0,1 1 0 0 0,0-1 0 0 0,4 5-12 0 0,8 0 13 0 0,-15-10-13 0 0,0 0 0 0 0,0 1 0 0 0,-1-1 0 0 0,1 0-1 0 0,0 1 1 0 0,0 0 0 0 0,0-1 0 0 0,0 1 0 0 0,-1-1 0 0 0,1 1-1 0 0,0 0 1 0 0,-1-1 0 0 0,1 1 0 0 0,0 0 0 0 0,-1 0 0 0 0,1 0 0 0 0,-1 0 0 0 0,3 6 0 0 0,-3-7 0 0 0,1 1 0 0 0,-1-1 0 0 0,0 1 0 0 0,0-1 0 0 0,0 1 0 0 0,1-1 0 0 0,-1 1 0 0 0,0-1 0 0 0,0 0 0 0 0,1 1 0 0 0,-1-1 0 0 0,0 1 0 0 0,1-1 0 0 0,-1 0 0 0 0,1 1 0 0 0,-1-1 0 0 0,0 0 0 0 0,1 0 0 0 0,-1 1 0 0 0,1-1 0 0 0,-1 0 0 0 0,1 0 0 0 0,-1 1 0 0 0,1-1 0 0 0,-1 0 0 0 0,1 0 0 0 0,-1 0 0 0 0,1 0 0 0 0,-1 0 0 0 0,1 0 0 0 0,-1 0 0 0 0,1 0 0 0 0,-1 0 0 0 0,1 0 0 0 0,-1 0 0 0 0,1 0 0 0 0,-1 0 0 0 0,1 0 0 0 0,2 0-4 0 0,1 0 1 0 0,-1 1-1 0 0,0-1 1 0 0,1 1-1 0 0,-1 0 1 0 0,0 0-1 0 0,0 0 1 0 0,3 2 3 0 0,16 4-63 0 0,-20-6 52 0 0,1-1 1 0 0,-1 0-1 0 0,0 0 0 0 0,1 0 0 0 0,-1 0 0 0 0,1-1 0 0 0,-1 1 1 0 0,0-1-1 0 0,1 1 0 0 0,0-1 11 0 0,1-1-119 0 0,0 1 94 0 0,-1-1 33 0 0,3 0 26 0 0,-2 0-46 0 0,0 1-47 0 0,0-1-66 0 0,0 2-45 0 0,0-1-71 0 0,0 1-83 0 0,0 0-95 0 0,-2 0 92 0 0,-1 0-49 0 0,1 0-44 0 0,-1 0-37 0 0,1 0-135 0 0,0 0-38 0 0,4 0-1389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32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7168 0 0,'0'0'208'0'0,"0"0"36"0"0,0 0 25 0 0,0 0 10 0 0,0 0 1 0 0,2-2 26 0 0,9-9 113 0 0,-10 10-229 0 0,1 0-36 0 0,1-1 66 0 0,-1 2-79 0 0,3 0-69 0 0,-2 0-14 0 0,-1-1 54 0 0,22-12 526 0 0,-9 3-250 0 0,-3 0-105 0 0,1-2-48 0 0,-1 3 30 0 0,1 1-66 0 0,5 2-25 0 0,10 0 14 0 0,-5 1-38 0 0,9-5 42 0 0,-15 6-100 0 0,-9 2-52 0 0,0 0 1 0 0,-1 0 0 0 0,1 0 0 0 0,-1-1 0 0 0,1-1-41 0 0,-3 2 25 0 0,0-1-1 0 0,0 1 1 0 0,1 0 0 0 0,-1 0 0 0 0,0 1 0 0 0,1 0 0 0 0,-1 0 0 0 0,1 0 0 0 0,0 1 0 0 0,3-1-25 0 0,-3 1 5 0 0,0-1 0 0 0,0 0 0 0 0,-1 0 0 0 0,1 0-1 0 0,0-1 1 0 0,0 0-5 0 0,-1 0 10 0 0,0 1-1 0 0,0 0 0 0 0,0-1 1 0 0,0 2-1 0 0,5-1-9 0 0,87 1 11 0 0,-81 2-11 0 0,-15-1 1 0 0,1 0 1 0 0,-1-1 0 0 0,0 1 0 0 0,0 0-1 0 0,0 0 1 0 0,0 0 0 0 0,0 0 0 0 0,0 0 0 0 0,0 0-1 0 0,0 0 1 0 0,-1 0 0 0 0,1 1-2 0 0,3 10 68 0 0,-4 22 202 0 0,-1-25-239 0 0,1-1-44 0 0,1 9-62 0 0,0 13-107 0 0,-6-13 126 0 0,3-14 56 0 0,1 1 0 0 0,-1-1 0 0 0,0 1 0 0 0,1 0 0 0 0,0 0 0 0 0,0-1 0 0 0,0 1 0 0 0,0 0 0 0 0,1 0 0 0 0,-1 3 0 0 0,1-3 5 0 0,0-1 0 0 0,0 0 1 0 0,-1 0-1 0 0,1 0 1 0 0,-1 1-1 0 0,0-1 0 0 0,0 0 1 0 0,0 0-1 0 0,0 0 1 0 0,-1 2-6 0 0,-3 6 44 0 0,0 6 20 0 0,-8 16 14 0 0,9-24-63 0 0,0 0 0 0 0,1 1 0 0 0,0-1 0 0 0,1 1-15 0 0,0 0 4 0 0,-1-1 0 0 0,0 1 0 0 0,-1-1 0 0 0,0 0-4 0 0,-11 24 46 0 0,-4 14-18 0 0,6-14 11 0 0,6-14-31 0 0,5-11 2 0 0,-1 0-1 0 0,-1 0 0 0 0,1 0 0 0 0,-1 0 1 0 0,-1-1-1 0 0,-1 4-9 0 0,-1-3 6 0 0,4-5-3 0 0,0 1 0 0 0,1-1 0 0 0,-1 1 0 0 0,1 0 0 0 0,-2 4-3 0 0,-7 34 43 0 0,8-36-38 0 0,0 0 1 0 0,0 0 0 0 0,-1 0-1 0 0,-4 4-5 0 0,-13 22 42 0 0,1 1-29 0 0,14-25 0 0 0,1 0-1 0 0,1 0 1 0 0,0 0 0 0 0,-1 3-13 0 0,-11 36 28 0 0,15-44-18 0 0,0 0 3 0 0,1-1 0 0 0,-1 1 0 0 0,0-1 1 0 0,0 0-1 0 0,0 1 0 0 0,0-1 0 0 0,0 0 0 0 0,-1 0 0 0 0,1 0 1 0 0,-1 0-1 0 0,0 0 0 0 0,1 0 0 0 0,-1 0-13 0 0,-6 7 13 0 0,4 0 70 0 0,3-6-27 0 0,0 0 1 0 0,0 0-1 0 0,1 0 1 0 0,-1 0-1 0 0,1 1 0 0 0,0-1 1 0 0,0 2-57 0 0,0-5 3 0 0,0 0 0 0 0,0 0 0 0 0,0 0 0 0 0,0 0 0 0 0,0 0-1 0 0,0 1 1 0 0,0-1 0 0 0,0 0 0 0 0,0 0 0 0 0,0 0 0 0 0,0 0 0 0 0,0 0 0 0 0,0 0 0 0 0,0 0 0 0 0,0 0 0 0 0,0 0 0 0 0,0 0 0 0 0,0 1-1 0 0,0-1 1 0 0,0 0 0 0 0,0 0 0 0 0,0 0 0 0 0,0 0 0 0 0,0 0 0 0 0,0 0 0 0 0,0 0 0 0 0,-1 0 0 0 0,1 0 0 0 0,0 0 0 0 0,0 0 0 0 0,0 0-1 0 0,0 1 1 0 0,0-1 0 0 0,0 0 0 0 0,0 0 0 0 0,0 0 0 0 0,0 0 0 0 0,0 0 0 0 0,0 0 0 0 0,0 0 0 0 0,-1 0 0 0 0,1 0 0 0 0,0 0 0 0 0,0 0-1 0 0,0 0 1 0 0,0 0 0 0 0,0 0 0 0 0,0 0 0 0 0,0 0 0 0 0,0 0 0 0 0,0 0 0 0 0,0 0 0 0 0,-1 0 0 0 0,1 0 0 0 0,0 0 0 0 0,0 0 0 0 0,0 0-3 0 0,-1 0 107 0 0,-1 0-56 0 0,0 0-53 0 0,-2 2-86 0 0,2-1 77 0 0,1 0 52 0 0,0 1 74 0 0,1 0 71 0 0,-1 0 95 0 0,1 1 114 0 0,1-2-150 0 0,-1 0 35 0 0,3-1-201 0 0,0 0-52 0 0,2 0 1 0 0,12 0 50 0 0,-13 0-61 0 0,20 1 143 0 0,-1 0-98 0 0,-17-1-46 0 0,1 0-1 0 0,-1 0 1 0 0,0-1 0 0 0,1 0 0 0 0,6-1-16 0 0,2-4 13 0 0,-12 5-13 0 0,1-1 0 0 0,-1 1 0 0 0,0 0 0 0 0,1 1 0 0 0,-1-1 0 0 0,0 0 0 0 0,1 1 0 0 0,1 0 0 0 0,42 0 54 0 0,-45 0-53 0 0,0 0-1 0 0,-1 0 1 0 0,1-1 0 0 0,0 1 0 0 0,-1 0-1 0 0,1-1 1 0 0,0 1 0 0 0,-1-1 0 0 0,1 1 0 0 0,-1-1-1 0 0,1 0 1 0 0,-1 1 0 0 0,1-1 0 0 0,-1 0-1 0 0,12-6-1 0 0,-3 6 1 0 0,-1 0 0 0 0,1 0 0 0 0,-1 1 0 0 0,1 0 0 0 0,1 1 0 0 0,4-1 0 0 0,6 0-19 0 0,36 0 60 0 0,-34 0-59 0 0,-2 0-56 0 0,1 0-81 0 0,-15 0 23 0 0,4 5-16 0 0,-8-4 43 0 0,0 1-73 0 0,-1-1 3 0 0,0 1-51 0 0,0-1-62 0 0,0 0-68 0 0,-1 0-20 0 0,1-1-58 0 0,0 1-51 0 0,-1-1-44 0 0,1 0-155 0 0,0 1-44 0 0,0-1-188 0 0,2 0-506 0 0</inkml:trace>
  <inkml:trace contextRef="#ctx0" brushRef="#br0" timeOffset="638.88">995 663 6448 0 0,'0'0'141'0'0,"0"0"23"0"0,0 0 13 0 0,2 0-19 0 0,3 0-111 0 0,-1-1-33 0 0,6-5-69 0 0,-2 2 52 0 0,-1 1 82 0 0,-1 2 63 0 0,2 0 91 0 0,-5 2-75 0 0,-1-1-87 0 0,0 0 1 0 0,0 0-1 0 0,-1 0 0 0 0,1 0 1 0 0,0 0-1 0 0,0 0 0 0 0,0-1 1 0 0,0 1-1 0 0,-1-1 0 0 0,1 1 1 0 0,1-1-72 0 0,1-6 304 0 0,0 2-45 0 0,6 4-61 0 0,-9 1-187 0 0,-1 0-1 0 0,1 0 1 0 0,-1 0-1 0 0,1 0 1 0 0,-1 0-1 0 0,1 0 1 0 0,-1 0-1 0 0,1 0 1 0 0,-1 0 0 0 0,1 0-1 0 0,-1 0 1 0 0,1 0-1 0 0,-1 0 1 0 0,1-1-1 0 0,-1 1 1 0 0,1 0-1 0 0,-1 0 1 0 0,1 0 0 0 0,-1-1-1 0 0,0 1 1 0 0,1 0-1 0 0,-1-1 1 0 0,1 1-1 0 0,-1 0 1 0 0,0-1-1 0 0,1 1 1 0 0,-1 0 0 0 0,0-1-1 0 0,1 1 1 0 0,-1-1-1 0 0,0 1 1 0 0,0-1-11 0 0,5-5 157 0 0,5 0 65 0 0,-4-4-71 0 0,0 5-65 0 0,-5 5-81 0 0,-1 0-1 0 0,1-1 1 0 0,-1 1 0 0 0,0 0 0 0 0,1 0 0 0 0,-1 0-1 0 0,0-1 1 0 0,1 1 0 0 0,-1 0 0 0 0,0-1 0 0 0,1 1-1 0 0,-1 0 1 0 0,0-1 0 0 0,0 1 0 0 0,1 0 0 0 0,-1-1-1 0 0,0 1 1 0 0,0 0 0 0 0,0-1 0 0 0,0 1 0 0 0,1-1-1 0 0,-1 1 1 0 0,0 0 0 0 0,0-1 0 0 0,0 1 0 0 0,0-1-1 0 0,0 1 1 0 0,0-1 0 0 0,0 1 0 0 0,0 0 0 0 0,0-1-5 0 0,2-4 109 0 0,9-6-10 0 0,-9 8-16 0 0,0-1-37 0 0,-3-5-11 0 0,1 7-7 0 0,0-18 55 0 0,0 9-35 0 0,0-3-7 0 0,-3 9 7 0 0,-8-6-26 0 0,7 6 23 0 0,4-1-38 0 0,-1 2-20 0 0,-4 1-20 0 0,-11 3-104 0 0,12 0 125 0 0,3 0 30 0 0,-1 0 30 0 0,1-3 36 0 0,1 3-75 0 0,0-1 0 0 0,0 1 0 0 0,0-1 0 0 0,0 1 0 0 0,0 0 0 0 0,0-1 1 0 0,0 1-1 0 0,0-1 0 0 0,0 1 0 0 0,0-1 0 0 0,0 1 0 0 0,0-1 0 0 0,-1 1 0 0 0,1 0 0 0 0,0-1 0 0 0,0 1 0 0 0,-1-1 0 0 0,1 1 0 0 0,0 0 1 0 0,0-1-1 0 0,-1 1 0 0 0,1 0 0 0 0,0-1 0 0 0,-1 1 0 0 0,1 0 0 0 0,0-1 0 0 0,-1 1 0 0 0,1 0 0 0 0,-1 0 0 0 0,1 0-9 0 0,-9-2 149 0 0,-2 2 48 0 0,3 0-59 0 0,1-1-75 0 0,5 1-45 0 0,0 0 1 0 0,0 0-1 0 0,0 0 0 0 0,0 0 0 0 0,0 0 0 0 0,1 0 0 0 0,-1 0 1 0 0,0 1-1 0 0,0-1 0 0 0,-1 1-18 0 0,-6 3 27 0 0,0 4-38 0 0,-2-2 54 0 0,6 7-32 0 0,-7 17 37 0 0,12-15-25 0 0,0-14-20 0 0,0 0 0 0 0,0 0 0 0 0,0 0 0 0 0,0 0 0 0 0,0 0 0 0 0,0 1 1 0 0,0-1-1 0 0,-1 0 0 0 0,1 0 0 0 0,0 0 0 0 0,-1 0 0 0 0,1 0 0 0 0,0 0 0 0 0,-1 0 0 0 0,0 1-3 0 0,-4 6 10 0 0,-1 4 14 0 0,4-1 22 0 0,2 6 57 0 0,0 25 90 0 0,0-22-84 0 0,2-5-13 0 0,4 2-16 0 0,-1-1-18 0 0,-4-10-19 0 0,0 1 1 0 0,0 0 0 0 0,-1 1-1 0 0,0 2-43 0 0,0 15 120 0 0,2-12-70 0 0,1-6 19 0 0,0 0 1 0 0,1 0-1 0 0,4 6-69 0 0,1 3 102 0 0,12 31 172 0 0,-20-46-266 0 0,0 1 1 0 0,0-1-1 0 0,0 0 0 0 0,0 1 1 0 0,0-1-1 0 0,1 0 1 0 0,-1 0-1 0 0,0 0 1 0 0,1 0-1 0 0,-1 0 1 0 0,1-1-1 0 0,-1 1 1 0 0,1 0-1 0 0,1 0-8 0 0,-2-1 7 0 0,1 1 0 0 0,0 0 0 0 0,-1-1 0 0 0,1 1 0 0 0,-1 0 0 0 0,0 0 0 0 0,1 0 0 0 0,-1 0 0 0 0,0 0 0 0 0,1 0 0 0 0,-1 1 0 0 0,0-1 0 0 0,0 0 0 0 0,1 2-7 0 0,-2-2 3 0 0,0-1 1 0 0,1 1 0 0 0,-1 0 0 0 0,0 0 0 0 0,1 0-1 0 0,-1 0 1 0 0,1 0 0 0 0,-1-1 0 0 0,1 1 0 0 0,-1 0-1 0 0,1 0 1 0 0,0-1 0 0 0,-1 1 0 0 0,1-1-1 0 0,0 1 1 0 0,0 0 0 0 0,0-1 0 0 0,-1 1 0 0 0,1-1-1 0 0,0 0 1 0 0,0 1 0 0 0,0-1 0 0 0,0 0 0 0 0,0 1-1 0 0,0-1 1 0 0,-1 0 0 0 0,1 0 0 0 0,0 0 0 0 0,0 0-1 0 0,0 0 1 0 0,0 0 0 0 0,0 0 0 0 0,0 0 0 0 0,0 0-1 0 0,0 0 1 0 0,0-1-4 0 0,6 1 5 0 0,-5 1 3 0 0,1-1 0 0 0,-1 1-1 0 0,0 0 1 0 0,0-1 0 0 0,0 1 0 0 0,0 0 0 0 0,1 0-1 0 0,0 1-7 0 0,-2-1 4 0 0,0 0-1 0 0,0-1 0 0 0,-1 1 0 0 0,1-1 0 0 0,0 1 0 0 0,0-1 0 0 0,0 1 0 0 0,0-1 0 0 0,0 1 0 0 0,0-1 0 0 0,0 0 0 0 0,0 0 0 0 0,0 1 1 0 0,0-1-1 0 0,0 0 0 0 0,0 0 0 0 0,0 0 0 0 0,0 0 0 0 0,0 0 0 0 0,0 0 0 0 0,0-1 0 0 0,0 1 0 0 0,1 0-3 0 0,2-7 16 0 0,-4 7-14 0 0,1-1-1 0 0,-1 1 1 0 0,0-1-1 0 0,0 1 1 0 0,1-1-1 0 0,-1 1 1 0 0,0 0 0 0 0,1-1-1 0 0,-1 1 1 0 0,0 0-1 0 0,1-1 1 0 0,-1 1 0 0 0,1 0-1 0 0,-1-1 1 0 0,0 1-1 0 0,1 0 1 0 0,-1 0 0 0 0,1 0-1 0 0,-1-1 1 0 0,1 1-1 0 0,-1 0 1 0 0,1 0 0 0 0,-1 0-1 0 0,1 0 1 0 0,-1 0-1 0 0,1 0 1 0 0,-1 0 0 0 0,1 0-1 0 0,-1 0 1 0 0,1 0-1 0 0,-1 0 1 0 0,1 0-2 0 0,4 0-3 0 0,-3 1 8 0 0,0-1 1 0 0,0 0-1 0 0,0 0 0 0 0,0 0 0 0 0,0-1 0 0 0,1 1 1 0 0,-1 0-1 0 0,0-1 0 0 0,0 1 0 0 0,0-1 1 0 0,0 0-1 0 0,0 0 0 0 0,0 0 0 0 0,0 0-5 0 0,4-4-25 0 0,2-2-39 0 0,-4 3 4 0 0,-1 2-65 0 0,0-1-76 0 0,-1 2 58 0 0,-1 0-34 0 0,1 1-59 0 0,0-1-41 0 0,-1 1-37 0 0,1-1-33 0 0,0 1-140 0 0,0-1-39 0 0,0-1-613 0 0,0-2-593 0 0,-1-5-986 0 0</inkml:trace>
  <inkml:trace contextRef="#ctx0" brushRef="#br0" timeOffset="1022.23">1405 505 7280 0 0,'0'0'209'0'0,"3"0"39"0"0,-3 1-231 0 0,1-1 1 0 0,0 0-1 0 0,-1 0 0 0 0,1 0 1 0 0,0 1-1 0 0,-1-1 0 0 0,1 0 0 0 0,0 1 1 0 0,-1-1-1 0 0,1 0 0 0 0,0 1 1 0 0,-1-1-1 0 0,1 1 0 0 0,-1-1 0 0 0,1 1 1 0 0,-1-1-1 0 0,1 1 0 0 0,-1 0 1 0 0,0-1-1 0 0,1 1 0 0 0,-1-1 0 0 0,0 1 1 0 0,1 0-1 0 0,-1-1 0 0 0,0 1 1 0 0,0 0-1 0 0,1 0 0 0 0,-1-1 0 0 0,0 1 1 0 0,0 0-1 0 0,0-1 0 0 0,0 1 1 0 0,0 0-1 0 0,0 0-17 0 0,0 1 24 0 0,0-1 1 0 0,0 0-1 0 0,1 1 1 0 0,-1-1-1 0 0,0 1 1 0 0,1-1-1 0 0,-1 0 0 0 0,1 0 1 0 0,-1 1-1 0 0,1-1 1 0 0,0 0-1 0 0,-1 0 1 0 0,1 1-1 0 0,0-1 1 0 0,0 0-1 0 0,0 0 1 0 0,0 0-1 0 0,0 0 0 0 0,0-1 1 0 0,0 1-1 0 0,1 0-24 0 0,2 2 120 0 0,3 0 184 0 0,-2 5 216 0 0,-3-3-358 0 0,2 2 134 0 0,11 23 789 0 0,-5-8-433 0 0,-6-14-425 0 0,-1 1-36 0 0,0-1-44 0 0,0 0-49 0 0,-2-5-31 0 0,5 12 338 0 0,5 1 40 0 0,-3-7-220 0 0,0 6 196 0 0,1-1-18 0 0,-2-5-200 0 0,0-2-51 0 0,-4-4-90 0 0,0 0 1 0 0,0 0-1 0 0,0 0 0 0 0,0 0 0 0 0,-1 0 0 0 0,0 1 0 0 0,1-1-62 0 0,0 10 244 0 0,-1-8 2 0 0,9 6-38 0 0,-9-9-16 0 0,-2-2-6 0 0,0 0-7 0 0,0 0-16 0 0,0 0-10 0 0,0 0-1 0 0,0 3-4 0 0,0 7-16 0 0,0-7-4 0 0,0-3 0 0 0,-2 0-2 0 0,0 0-105 0 0,1 1-10 0 0,0-1 0 0 0,0 0 0 0 0,0 1 0 0 0,1-1 0 0 0,-1 0 0 0 0,0 0 0 0 0,0 0 0 0 0,0 0 0 0 0,0 0 0 0 0,0 0 0 0 0,0 0 0 0 0,1 0 0 0 0,-2 0-11 0 0,1-1 14 0 0,0 1 1 0 0,0-1-1 0 0,0 0 1 0 0,0 1-1 0 0,0-1 0 0 0,0 0 1 0 0,0 0-1 0 0,0 1 1 0 0,0-1-1 0 0,0 0 1 0 0,0 0-1 0 0,0 0 1 0 0,0 0-1 0 0,1 0 0 0 0,-1-1 1 0 0,0 1-1 0 0,1 0 1 0 0,-1-1-15 0 0,-10-22 125 0 0,9 17-87 0 0,1 3-36 0 0,0 0 1 0 0,0 0 0 0 0,0 1-1 0 0,-1-1 1 0 0,0 1 0 0 0,1-1-1 0 0,-3-2-2 0 0,0-11 46 0 0,4-13-39 0 0,1 14-7 0 0,-1 14 0 0 0,0-1 0 0 0,1 1 0 0 0,-1 0 0 0 0,1 0 0 0 0,-1-1 0 0 0,1 1 0 0 0,0 0 0 0 0,0 0 0 0 0,0 0 0 0 0,0 0 0 0 0,1-2 0 0 0,8-18 0 0 0,-9 19 0 0 0,0-1-1 0 0,0 1 0 0 0,1 0 0 0 0,-1-1 0 0 0,1 1 0 0 0,0 0 0 0 0,0 0 1 0 0,0 0-1 0 0,1 1 0 0 0,-1-1 0 0 0,0 0 0 0 0,1 1 0 0 0,0 0 0 0 0,1-2 1 0 0,26-17-51 0 0,1-5 42 0 0,-9 7-43 0 0,0 4-100 0 0,-1 2-34 0 0,-10 6 162 0 0,2-2-102 0 0,1 0-99 0 0,0 0-93 0 0,1 1-91 0 0,-1 0-85 0 0,-1 2-81 0 0,-1 1-78 0 0,-10 4 361 0 0,0 1-40 0 0,3-1-435 0 0,-3 0 213 0 0,0 1-37 0 0,3-2-677 0 0,1-2-645 0 0,4-5-1075 0 0</inkml:trace>
  <inkml:trace contextRef="#ctx0" brushRef="#br0" timeOffset="1417.32">2146 427 6768 0 0,'0'0'149'0'0,"0"0"23"0"0,0 0 12 0 0,0 2-25 0 0,0 5-111 0 0,0-3 22 0 0,0-2 71 0 0,-2-2 162 0 0,-9 0 273 0 0,11 0-565 0 0,0 0-1 0 0,0 0 1 0 0,0 0-1 0 0,0 0 1 0 0,0 0-1 0 0,0 0 1 0 0,0 0-1 0 0,0 0 1 0 0,0 0-1 0 0,-1 0 1 0 0,1 0-1 0 0,0 0 1 0 0,0 0-1 0 0,0 0 1 0 0,0 0-1 0 0,0 0 1 0 0,0 0-1 0 0,0 0 1 0 0,0 0-1 0 0,0 0 0 0 0,0 0 1 0 0,-1 0-1 0 0,1 0 1 0 0,0 0-1 0 0,0 0 1 0 0,0 1-1 0 0,0-1 1 0 0,0 0-1 0 0,0 0 1 0 0,0 0-1 0 0,0 0 1 0 0,0 0-1 0 0,0 0 1 0 0,0 0-1 0 0,0 0 1 0 0,0 0-1 0 0,0 0 1 0 0,0 0-1 0 0,0 0 1 0 0,0 1-1 0 0,-1-1 1 0 0,1 0-1 0 0,0 0 0 0 0,0 0 1 0 0,0 0-1 0 0,0 0 1 0 0,0 0-1 0 0,0 0 1 0 0,0 0-1 0 0,0 0 1 0 0,0 0-1 0 0,0 1 1 0 0,1-1-1 0 0,-1 0 1 0 0,0 0-1 0 0,0 0 1 0 0,0 0-11 0 0,-1 6 297 0 0,-1-2-39 0 0,-3-2-41 0 0,0-1-44 0 0,-1 2 143 0 0,4-1-285 0 0,-3 3 143 0 0,-10 11 406 0 0,11-10-458 0 0,-1 7 190 0 0,-2-9-118 0 0,2 0 21 0 0,4 9-20 0 0,0-8-139 0 0,1 0 0 0 0,-1 0 0 0 0,0 0 0 0 0,-1 1 1 0 0,-1 3-57 0 0,1-3 41 0 0,1-1 1 0 0,-1 1 0 0 0,1 0 0 0 0,0 0 0 0 0,0 0 0 0 0,1 0-42 0 0,0 74 627 0 0,0-28-301 0 0,0-30-236 0 0,0-1-36 0 0,0 1-43 0 0,0-1-47 0 0,0-17 40 0 0,0-1 0 0 0,0 0 0 0 0,1 1 1 0 0,-1-1-1 0 0,1 0 0 0 0,0 0 1 0 0,0 1-1 0 0,0-1 0 0 0,0 0 1 0 0,1 0-1 0 0,-1 0 0 0 0,2 1-4 0 0,2 3 32 0 0,0-1 0 0 0,0 0 0 0 0,1 0 1 0 0,1 1-33 0 0,0 0 36 0 0,9 6 30 0 0,10-2-52 0 0,-25-11-13 0 0,1 0 0 0 0,-1 0-1 0 0,1 0 1 0 0,-1-1 0 0 0,1 1 0 0 0,-1 0-1 0 0,1-1 1 0 0,-1 1 0 0 0,1-1 0 0 0,-1 1 0 0 0,1-1-1 0 0,-1 1 1 0 0,1-2-1 0 0,0 2 9 0 0,0-1 0 0 0,0 0 0 0 0,0 1-1 0 0,0 0 1 0 0,0-1 0 0 0,0 1 0 0 0,0 0 0 0 0,0 0-1 0 0,0 0 1 0 0,0 0 0 0 0,1 1-9 0 0,-2-1 11 0 0,1 0 1 0 0,0 0-1 0 0,0 0 0 0 0,0 0 1 0 0,0 0-1 0 0,0 0 0 0 0,-1-1 1 0 0,1 1-1 0 0,0 0 0 0 0,0-1 1 0 0,1 0-12 0 0,21-11 157 0 0,15-8 190 0 0,-22 8-184 0 0,-14 9-132 0 0,0-1-1 0 0,0 1 1 0 0,0-1 0 0 0,-1 0 0 0 0,1 0-1 0 0,-1 0 1 0 0,0 0 0 0 0,0 0-1 0 0,0 0 1 0 0,0-4-31 0 0,1-10 154 0 0,-1-1-14 0 0,4 8-87 0 0,-5 8-50 0 0,0 1 1 0 0,0-1-1 0 0,0 1 1 0 0,0-1 0 0 0,0 0-1 0 0,-1 1 1 0 0,1-1-1 0 0,-1 0 1 0 0,1 0-1 0 0,-1 1 1 0 0,0-1 0 0 0,0-1-4 0 0,-1-4 18 0 0,0 0 1 0 0,-1 0 0 0 0,0 1 0 0 0,0-1 0 0 0,-1 0 0 0 0,0 1 0 0 0,0-1-19 0 0,-16-31 81 0 0,7 20-64 0 0,-9-6 31 0 0,-14-2-41 0 0,26 21-7 0 0,1 0-1 0 0,-1-1 1 0 0,-3-4 0 0 0,-1-5-15 0 0,10 11-6 0 0,3 5 17 0 0,0-1 0 0 0,0 0 0 0 0,-1 1 0 0 0,1-1 0 0 0,0 0 0 0 0,-1 1 0 0 0,1-1 0 0 0,-1 1 0 0 0,1-1 0 0 0,0 1 0 0 0,-1-1 0 0 0,1 1 0 0 0,-1-1 0 0 0,0 1 0 0 0,1-1 0 0 0,-1 1-1 0 0,1 0 1 0 0,-1-1 0 0 0,0 1 0 0 0,1 0 0 0 0,-1 0 0 0 0,0-1 4 0 0,-4-1-41 0 0,2 0-111 0 0,1 0 78 0 0,-7-5 51 0 0,5 4-44 0 0,2 0-35 0 0,0 1-63 0 0,-1-1-89 0 0,0 0-102 0 0,0 0-119 0 0,2 1 189 0 0,-1 0-37 0 0,1 1-23 0 0,0 0-49 0 0,0 0-44 0 0,0 0-37 0 0,-1-1-130 0 0,0 1-36 0 0,-3-5-1411 0 0</inkml:trace>
  <inkml:trace contextRef="#ctx0" brushRef="#br0" timeOffset="1687.84">2525 521 10088 0 0,'0'0'298'0'0,"0"0"-4"0"0,0 0-232 0 0,3 3-23 0 0,10 7-28 0 0,-6-7-4 0 0,-1 0 76 0 0,-4 0 63 0 0,0 0-14 0 0,0 0 24 0 0,0-1 33 0 0,0-1-11 0 0,1-1 59 0 0,0 1 70 0 0,2-1 83 0 0,1 0-129 0 0,-1 0 51 0 0,16 0 847 0 0,-12 0-707 0 0,0 0-90 0 0,-5 0-235 0 0,1 0-44 0 0,-3 0-60 0 0,9-2 188 0 0,-2-3-93 0 0,5-1-14 0 0,2 4-12 0 0,-13 3-75 0 0,-1-1 1 0 0,1 0-1 0 0,-1 0 1 0 0,0 0-1 0 0,1-1 1 0 0,-1 1-1 0 0,1-1 1 0 0,-1 1-1 0 0,0-1 1 0 0,2-1-18 0 0,4-2 20 0 0,-6 2-20 0 0,-1 2 0 0 0,0-1 1 0 0,1 0-1 0 0,-1 0 0 0 0,1 0 0 0 0,0 1 1 0 0,-1-1-1 0 0,1 1 0 0 0,-1-1 0 0 0,1 1 1 0 0,0 0-1 0 0,-1-1 0 0 0,1 1 0 0 0,0 0 0 0 0,1 0 1 0 0,2 0-12 0 0,-1 0-29 0 0,-1 0-28 0 0,0 0-45 0 0,0-1-23 0 0,0 1-45 0 0,-1-1-52 0 0,1 1-57 0 0,-1-1-63 0 0,0 0-58 0 0,0 0-51 0 0,0-1-45 0 0,0 1-152 0 0,0-1-44 0 0,1 0-184 0 0,0-2-491 0 0</inkml:trace>
  <inkml:trace contextRef="#ctx0" brushRef="#br0" timeOffset="2224.71">3298 79 4688 0 0,'0'0'101'0'0,"-2"0"22"0"0,-7 0-35 0 0,2 0-32 0 0,-6 0 41 0 0,1 0-71 0 0,-11 0-30 0 0,10 3 82 0 0,4 2 121 0 0,0-1 58 0 0,-2 2 106 0 0,-6 2 239 0 0,0 1-52 0 0,-1 4-128 0 0,-10 16 108 0 0,11-11-186 0 0,13-13-264 0 0,0 0 1 0 0,0 0 0 0 0,0 0-1 0 0,1 1 1 0 0,-1 0 0 0 0,1-1 0 0 0,1 1-1 0 0,-3 6-80 0 0,-7 28 367 0 0,11-35-309 0 0,0 1-1 0 0,1-1 1 0 0,0 1 0 0 0,0 4-58 0 0,-3 24 221 0 0,-2-17-128 0 0,-1 11 57 0 0,5-25-125 0 0,1 1-1 0 0,0-1 1 0 0,0 0-1 0 0,0 1 1 0 0,0-1 0 0 0,0 1-1 0 0,1-1 1 0 0,0 1-25 0 0,9 30 181 0 0,-7-14-105 0 0,-1-10-14 0 0,0 1-1 0 0,1 0 1 0 0,0-1 0 0 0,2 7-62 0 0,19 43 226 0 0,0 1-28 0 0,-21-54-166 0 0,0-1 1 0 0,1 1-1 0 0,0-1 0 0 0,0 0 1 0 0,4 4-33 0 0,8 14 86 0 0,-6 7-1 0 0,-5-24-66 0 0,0 0 0 0 0,1-1 0 0 0,-1 0 0 0 0,1 0 0 0 0,0 0 0 0 0,0 0 0 0 0,1-1 0 0 0,0 0-19 0 0,3 2 34 0 0,-1 0 0 0 0,1-1 0 0 0,1 0 0 0 0,-1-1 1 0 0,6 2-35 0 0,34 9 154 0 0,-48-16-141 0 0,-1 1-1 0 0,1-1 1 0 0,0 0-1 0 0,0 1 0 0 0,0-1 1 0 0,0 0-1 0 0,0-1 1 0 0,0 1-1 0 0,0 0-12 0 0,13-6 166 0 0,1 0 3 0 0,4 1 17 0 0,-15 4-137 0 0,-1 0 0 0 0,1 0 0 0 0,-1 0-1 0 0,1-1 1 0 0,-1 0 0 0 0,1 0 0 0 0,0-1-49 0 0,10-6 242 0 0,-10 6-164 0 0,-1 0 1 0 0,0 0-1 0 0,0 0 0 0 0,0 0 1 0 0,0-1-79 0 0,3-5 195 0 0,-1-1 95 0 0,3-3-10 0 0,-1 4-140 0 0,1 1-38 0 0,7-10 86 0 0,-3 0-4 0 0,-10 14-114 0 0,0-1 0 0 0,0 1 1 0 0,-1-1-1 0 0,0 0 0 0 0,0 0 0 0 0,0 0 1 0 0,-1 0-1 0 0,1 0-70 0 0,-1-13 145 0 0,1 1-52 0 0,4-8-10 0 0,-1 2-30 0 0,-3 15-36 0 0,-1 0-1 0 0,-1 0 0 0 0,1 0 1 0 0,-1 0-1 0 0,-1 0 1 0 0,0 0-1 0 0,0 0 1 0 0,-1-4-17 0 0,-10-20 27 0 0,9 24-11 0 0,0-1-1 0 0,0 0 1 0 0,0 1 0 0 0,1-2-16 0 0,1 3 11 0 0,-1 1 1 0 0,0 0 0 0 0,0-1 0 0 0,0 1-1 0 0,-1 0 1 0 0,-2-4-12 0 0,-7-8 5 0 0,-1 0-1 0 0,0 0 1 0 0,-10-7-5 0 0,7 6-27 0 0,4 0-83 0 0,-4-4-153 0 0,15 21 218 0 0,-1-1 0 0 0,-1 1 0 0 0,1 0 0 0 0,0 0 0 0 0,0 1 0 0 0,-1-1 0 0 0,1 0 0 0 0,-2 0 45 0 0,-8-3-254 0 0,-5-4-37 0 0,9 5 141 0 0,1 0-36 0 0,1 1-69 0 0,-1 0-88 0 0,0 0-112 0 0,4 1-33 0 0,0 1-118 0 0,1 1 89 0 0,0 0-45 0 0,-1 0-655 0 0,3 0 1217 0 0,-2 0-1730 0 0,2 0-976 0 0</inkml:trace>
  <inkml:trace contextRef="#ctx0" brushRef="#br0" timeOffset="2650.08">3835 395 6592 0 0,'-1'5'13'0'0,"1"1"44"0"0,0 2 65 0 0,0 11 219 0 0,3-10-217 0 0,2-1-98 0 0,-4-6-26 0 0,0-1 1 0 0,0 0-1 0 0,0 1 0 0 0,0-1 1 0 0,-1 1-1 0 0,1-1 0 0 0,-1 1 1 0 0,1 0-1 0 0,-1-1 0 0 0,1 1 1 0 0,-1 0-1 0 0,0-1 0 0 0,0 1 0 0 0,0 0 1 0 0,0 1-1 0 0,0 6 5 0 0,-1 12-10 0 0,5-4 98 0 0,0-7 65 0 0,1 0 31 0 0,-3-1 11 0 0,0-1 39 0 0,-2 2 83 0 0,0 2-36 0 0,1-5-85 0 0,-1 0-1 0 0,0 0 1 0 0,-1-1 0 0 0,0 1-1 0 0,-1 5-200 0 0,-4 4 417 0 0,1-4-96 0 0,5-11-289 0 0,0 0-1 0 0,-1 1 0 0 0,1-1 0 0 0,0 0 0 0 0,0 1 0 0 0,0-1 0 0 0,0 1 0 0 0,0-1 0 0 0,0 0 0 0 0,1 1 0 0 0,-1-1 0 0 0,0 0 0 0 0,1 1-31 0 0,5 11 343 0 0,-1-4-2 0 0,-3 6 56 0 0,-2-11-310 0 0,0 0-1 0 0,0 0 1 0 0,-1 0 0 0 0,1 0-1 0 0,-2 2-86 0 0,-3 7 235 0 0,5-13-228 0 0,0 0 1 0 0,0 0-1 0 0,0 0 0 0 0,0 0 1 0 0,0 0-1 0 0,-1 0 0 0 0,1 0 1 0 0,0 1-1 0 0,0-1 1 0 0,0 0-1 0 0,0 0 0 0 0,0 0 1 0 0,0 0-1 0 0,0 0 0 0 0,0 0 1 0 0,0 0-1 0 0,0 1 1 0 0,0-1-1 0 0,0 0 0 0 0,0 0 1 0 0,0 0-1 0 0,0 0 0 0 0,0 0 1 0 0,0 0-1 0 0,0 1 0 0 0,0-1 1 0 0,0 0-1 0 0,0 0 1 0 0,0 0-1 0 0,0 0 0 0 0,0 0 1 0 0,1 0-1 0 0,-1 0 0 0 0,0 1 1 0 0,0-1-1 0 0,0 0 1 0 0,0 0-1 0 0,0 0 0 0 0,0 0 1 0 0,0 0-1 0 0,0 0 0 0 0,0 0 1 0 0,0 0-1 0 0,1 0 0 0 0,-1 0 1 0 0,0 0-1 0 0,0 0 1 0 0,0 0-1 0 0,0 1-7 0 0,4 3 170 0 0,-3-3-360 0 0,0 0 92 0 0,-1 1 82 0 0,1 0 73 0 0,-1 1 96 0 0,0 0 77 0 0,1 1 226 0 0,-1 0 87 0 0,0 0 411 0 0,-1-4-384 0 0,1-1-279 0 0,0-2-71 0 0,0-1-88 0 0,0-2-107 0 0,0-1 61 0 0,0-8 20 0 0,-3-5-7 0 0,-2 5-38 0 0,3 12-52 0 0,1-1-1 0 0,0 1 1 0 0,0-1 0 0 0,0 1-1 0 0,1-1 1 0 0,-1 1-1 0 0,1-1 1 0 0,-1 1 0 0 0,1-1-9 0 0,1-2 9 0 0,-1-1 1 0 0,1 1-1 0 0,0 0 1 0 0,0 0-1 0 0,3-5-9 0 0,1-13 43 0 0,-3-7-27 0 0,-2 23-16 0 0,0 0 0 0 0,1 1 0 0 0,-1-1 0 0 0,3-6 0 0 0,2 0 0 0 0,1 0 0 0 0,1 1 0 0 0,0-1 0 0 0,1 1 0 0 0,0 1 0 0 0,2-2 0 0 0,-1 0 0 0 0,23-23 0 0 0,-28 30 0 0 0,-3 5-1 0 0,-1 1 1 0 0,1 0 0 0 0,-1 0-1 0 0,1 0 1 0 0,0-1-1 0 0,-1 1 1 0 0,1 0 0 0 0,0 0-1 0 0,0 0 1 0 0,0 0 0 0 0,0 0-1 0 0,-1 1 1 0 0,2-1-1 0 0,-1 0 1 0 0,0 0 0 0 0,0 1-1 0 0,0-1 1 0 0,0 0-1 0 0,0 1 1 0 0,0-1 0 0 0,1 1-1 0 0,-1-1 1 0 0,0 1 0 0 0,0 0-1 0 0,1 0 1 0 0,0-1 0 0 0,0 1-5 0 0,0 0 1 0 0,0 0-1 0 0,-1-1 1 0 0,1 1 0 0 0,0-1-1 0 0,-1 1 1 0 0,1-1-1 0 0,0 0 1 0 0,-1 0-1 0 0,1 0 1 0 0,0-1 4 0 0,-1 2-1 0 0,0-1 1 0 0,0 0-1 0 0,0 1 0 0 0,0-1 1 0 0,0 1-1 0 0,0-1 0 0 0,0 1 1 0 0,0-1-1 0 0,0 1 1 0 0,0 0-1 0 0,0-1 0 0 0,0 1 1 0 0,0 0-1 0 0,0 0 0 0 0,0 0 1 0 0,1 0-1 0 0,-1 0 1 0 0,0 0-1 0 0,0 0 0 0 0,0 0 1 0 0,0 0-1 0 0,0 1 0 0 0,0-1 1 0 0,1 0 0 0 0,13 11-43 0 0,-12-10 42 0 0,-1 0 0 0 0,0 0 0 0 0,0 1 0 0 0,0-1 0 0 0,0 1-1 0 0,0-1 1 0 0,0 1 0 0 0,0 0 0 0 0,0 0 0 0 0,-1 0 0 0 0,1 1 1 0 0,6 6-9 0 0,8 1-34 0 0,-8 0 41 0 0,-1 0 0 0 0,0 1 0 0 0,0-1 0 0 0,-1 1-1 0 0,3 8 3 0 0,-3-1 0 0 0,-5-14 0 0 0,0 0 0 0 0,1 0 0 0 0,-1-1 0 0 0,1 1 0 0 0,0 0 0 0 0,2 3 0 0 0,2 2 0 0 0,-1 2 0 0 0,0-1 0 0 0,0 1 0 0 0,-1-1 0 0 0,0 2 0 0 0,-3-9 0 0 0,0 1 0 0 0,-1-1 0 0 0,1 1 0 0 0,-1 0 0 0 0,1-1 0 0 0,-1 1 0 0 0,0-1 0 0 0,0 1 1 0 0,-1 1-2 0 0,0 5 1 0 0,2-8 1 0 0,-1 1-1 0 0,0-1 0 0 0,0 0 0 0 0,1 0 0 0 0,0 1 0 0 0,-1-1 1 0 0,1 0-1 0 0,0 0 0 0 0,0 0 0 0 0,0 0 0 0 0,0 0 0 0 0,0 0 0 0 0,1 0 1 0 0,-1 0-1 0 0,1-1 0 0 0,-1 1 0 0 0,1 0 0 0 0,-1-1 0 0 0,1 1 0 0 0,1 0 1 0 0,3 3 7 0 0,-2 2 50 0 0,-5 2-59 0 0,1-6 4 0 0,0 10-28 0 0,0-13 23 0 0,0 0 0 0 0,0 0-1 0 0,0 0 1 0 0,0 0 0 0 0,0 0 0 0 0,0 0-1 0 0,0 1 1 0 0,0-1 0 0 0,0 0-1 0 0,0 0 1 0 0,0 0 0 0 0,0 0 0 0 0,0 0-1 0 0,0 0 1 0 0,0 0 0 0 0,0 0 0 0 0,0 0-1 0 0,0 0 1 0 0,0 1 0 0 0,0-1-1 0 0,0 0 1 0 0,0 0 0 0 0,0 0 0 0 0,0 0-1 0 0,0 0 1 0 0,0 0 0 0 0,0 0 0 0 0,0 0-1 0 0,0 0 1 0 0,0 0 0 0 0,0 0 0 0 0,0 0-1 0 0,1 0 1 0 0,-1 1 0 0 0,0-1-1 0 0,0 0 1 0 0,0 0 0 0 0,0 0 0 0 0,0 0-1 0 0,0 0 1 0 0,0 0 0 0 0,0 0 0 0 0,0 0-1 0 0,0 0 1 0 0,1 0 0 0 0,-1 0-1 0 0,0 0 1 0 0,0 0 0 0 0,0 0 0 0 0,0 0-1 0 0,0 0 1 0 0,0 0 0 0 0,0 0 0 0 0,0 0-1 0 0,0 0 1 0 0,0 0 0 0 0,1 0 2 0 0,-1 0-191 0 0,0 0 59 0 0,1 0 52 0 0,-1 0 45 0 0,1 0 63 0 0,-1 0 81 0 0,2 0 429 0 0,-2 0-457 0 0,1 0-34 0 0,-1 0-47 0 0,1 0-59 0 0,0 0-70 0 0,-1 0-82 0 0,1 0-54 0 0,-1 0-82 0 0,1 0-90 0 0,0 0-97 0 0,-1 0-106 0 0,1 0-113 0 0,0 0-122 0 0,-1 0 389 0 0,1 0-32 0 0,-1 0-1472 0 0,0 0-1128 0 0</inkml:trace>
  <inkml:trace contextRef="#ctx0" brushRef="#br0" timeOffset="3037.84">4466 679 5696 0 0,'7'0'24'0'0,"2"1"40"0"0,26-1 322 0 0,-23-4-287 0 0,11-9-66 0 0,1 0-39 0 0,-10 9 56 0 0,0 4 108 0 0,-5 0 23 0 0,-1-1 62 0 0,-3-1-81 0 0,1 0 34 0 0,3-2 187 0 0,11-9 566 0 0,-15 9-701 0 0,0 0-46 0 0,8-12 388 0 0,-10 10-397 0 0,-1 2-37 0 0,3-3 70 0 0,0 3-90 0 0,6 0 109 0 0,-1 1-18 0 0,-3 0-57 0 0,0 0 52 0 0,-3 1-92 0 0,13-7 232 0 0,-9 4-73 0 0,-2-6 55 0 0,-1 3-148 0 0,2 1-38 0 0,-2 4-97 0 0,0 1 29 0 0,-1 0 0 0 0,0 0 1 0 0,1-1-1 0 0,-1 0 0 0 0,0 0 1 0 0,1-1-91 0 0,4-8 162 0 0,-6 5-107 0 0,-3 7-50 0 0,0-1-1 0 0,0 1 1 0 0,0-1-1 0 0,0 1 1 0 0,1-1-1 0 0,-1 1 1 0 0,0-1-1 0 0,0 1 1 0 0,0 0-1 0 0,1-1 1 0 0,-1 1 0 0 0,0 0-1 0 0,1-1 1 0 0,-1 1-1 0 0,0 0 1 0 0,1-1-1 0 0,-1 1 1 0 0,0 0-1 0 0,1-1 1 0 0,-1 1-1 0 0,1 0 1 0 0,-1 0 0 0 0,0 0-1 0 0,1-1 1 0 0,-1 1-1 0 0,1 0 1 0 0,-1 0-1 0 0,1 0 1 0 0,-1 0-1 0 0,1 0 1 0 0,-1 0-1 0 0,1 0 1 0 0,-1 0-1 0 0,1 0 1 0 0,-1 0 0 0 0,1 0-5 0 0,4-3 96 0 0,1-5-33 0 0,-9 3 8 0 0,3 5-66 0 0,-1-1 0 0 0,1 1 0 0 0,-1 0 1 0 0,1-1-1 0 0,0 1 0 0 0,-1-1 0 0 0,1 1 0 0 0,-1-1 0 0 0,1 0 1 0 0,0 1-1 0 0,-1-1 0 0 0,1 1 0 0 0,0-1 0 0 0,0 0 0 0 0,0 1 1 0 0,-1-1-1 0 0,1 0 0 0 0,0 1 0 0 0,0-1 0 0 0,0 0 0 0 0,0 1 1 0 0,0-1-6 0 0,0-2 72 0 0,0 1 9 0 0,0 1-73 0 0,0 0 1 0 0,0 0-1 0 0,0 1 0 0 0,0-1 1 0 0,0 0-1 0 0,0 1 1 0 0,-1-1-1 0 0,1 0 0 0 0,0 0 1 0 0,-1 1-1 0 0,1-1 1 0 0,0 1-1 0 0,-1-1 0 0 0,1 0 1 0 0,-1 1-1 0 0,1-1 0 0 0,-1 1 1 0 0,1-1-1 0 0,-1 1 1 0 0,0-1-9 0 0,-2 0 83 0 0,-3 3 49 0 0,6-5-8 0 0,-2-10-47 0 0,1 12-73 0 0,0 0-1 0 0,1-1 1 0 0,-1 1 0 0 0,0 0 0 0 0,0 0-1 0 0,0 0 1 0 0,0 1 0 0 0,0-1 0 0 0,0 0 0 0 0,0 0-1 0 0,0 0 1 0 0,0 1 0 0 0,0-1 0 0 0,-1 1-1 0 0,1-1 1 0 0,0 1 0 0 0,0-1 0 0 0,-1 1-1 0 0,1 0 1 0 0,0-1 0 0 0,-1 1 0 0 0,1 0 0 0 0,0 0-4 0 0,-5-3 74 0 0,5 2-68 0 0,0 0 0 0 0,-1 0-1 0 0,1 0 1 0 0,-1-1 0 0 0,1 1-1 0 0,-1 0 1 0 0,1 1 0 0 0,-1-1-1 0 0,0 0 1 0 0,1 0 0 0 0,-1 1-1 0 0,0-1 1 0 0,0 1 0 0 0,1 0 0 0 0,-2-1-6 0 0,0 1 93 0 0,3 0 72 0 0,0 0 25 0 0,-2 3 2 0 0,-8 4-67 0 0,2-4-72 0 0,-3 3-39 0 0,10-6-14 0 0,-1 1 0 0 0,1 0 0 0 0,0 0 0 0 0,0 0 0 0 0,0-1 0 0 0,0 1 0 0 0,0 0 0 0 0,0 0 0 0 0,0 1 0 0 0,1-1 0 0 0,-1 0 0 0 0,0 1 0 0 0,-4 8 4 0 0,4-8 4 0 0,0 1 1 0 0,0-1-1 0 0,0 0 1 0 0,-1 0 0 0 0,1 0-1 0 0,-1 1 1 0 0,1-2-1 0 0,-1 1 1 0 0,0 0-9 0 0,0 1 19 0 0,-1 1 1 0 0,1-1-1 0 0,-1 1 1 0 0,1-1-1 0 0,0 1 1 0 0,0 0-1 0 0,1-1 1 0 0,-1 1-1 0 0,1 0 1 0 0,0 0-1 0 0,0 3-19 0 0,-11 25 49 0 0,10-28-49 0 0,0-1 0 0 0,1 1 0 0 0,-1-1 0 0 0,1 1 0 0 0,0 0 0 0 0,0-1 0 0 0,0 1 0 0 0,0 0 0 0 0,0 0 0 0 0,1 0 0 0 0,0 3 0 0 0,0 29 25 0 0,0 54 112 0 0,2-74-98 0 0,5 2-25 0 0,-3-8-14 0 0,-4-9 1 0 0,0 0-1 0 0,0 0 0 0 0,1 0 0 0 0,-1 0 0 0 0,0 0 0 0 0,1 0 0 0 0,-1 0 0 0 0,0 0 0 0 0,1 0 0 0 0,-1-1 0 0 0,1 1 0 0 0,0 0 0 0 0,-1 0 0 0 0,1-1 0 0 0,-1 1 0 0 0,1 0 0 0 0,0-1 0 0 0,0 1 0 0 0,0 0 0 0 0,5 4 10 0 0,0 5 29 0 0,-5-9-38 0 0,-1 1 0 0 0,1-1 0 0 0,0 1 0 0 0,0-1 0 0 0,0 1 0 0 0,0-1 1 0 0,0 0-1 0 0,0 1 0 0 0,0-1 0 0 0,0 0 0 0 0,1 0 0 0 0,-1 0 0 0 0,1 0-1 0 0,0 1 0 0 0,1 0 0 0 0,0 0 0 0 0,0 0 0 0 0,0-1 0 0 0,0 0 0 0 0,0 1 0 0 0,0-1 0 0 0,0 0 0 0 0,0-1 0 0 0,0 1 0 0 0,0-1 0 0 0,1 1 0 0 0,2-1 0 0 0,-5 0 0 0 0,1 0 0 0 0,-1 1 0 0 0,1-1 0 0 0,-1 0 0 0 0,1 0 0 0 0,0 1 0 0 0,-1-1 0 0 0,1 1 0 0 0,-1 0 0 0 0,0-1 0 0 0,1 1 0 0 0,-1 0 0 0 0,1 0 0 0 0,11 5-14 0 0,-9-4 59 0 0,2-2-98 0 0,-1 1-102 0 0,2-1-103 0 0,-1 1-108 0 0,0-1-109 0 0,0-1-112 0 0,0 1-115 0 0,-3 0 249 0 0,0 0-40 0 0,0 0-38 0 0,0 0-41 0 0,5 0-1412 0 0,2 0-1129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7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32 11168 0 0,'-14'-13'330'0'0,"9"10"-8"0"0,-19 1-210 0 0,22 2-110 0 0,1 0-1 0 0,-1-1 1 0 0,1 1 0 0 0,-1-1 0 0 0,1 0 0 0 0,-1 1 0 0 0,1-1 0 0 0,-1 0 0 0 0,0-1-2 0 0,-7-3-13 0 0,-2 4 31 0 0,9 1-14 0 0,0 0 0 0 0,1 0 0 0 0,-1 0 0 0 0,0 1 0 0 0,1-1 0 0 0,-1 1 0 0 0,1-1-1 0 0,-1 1 1 0 0,0-1 0 0 0,1 1 0 0 0,0 0 0 0 0,-1 0 0 0 0,1 0 0 0 0,-1 0-4 0 0,-6 4 9 0 0,-23 11 55 0 0,17-11-21 0 0,9 5-22 0 0,-8-4 49 0 0,9-4-34 0 0,1 0 0 0 0,-1 0 0 0 0,1 1 0 0 0,0-1 1 0 0,0 1-1 0 0,0 0 0 0 0,0 0 0 0 0,0 0 0 0 0,1 1 1 0 0,-2 1-37 0 0,-4 10 156 0 0,1 1 35 0 0,5-12-139 0 0,1 0 0 0 0,-1 1 1 0 0,-1-1-1 0 0,1 0 0 0 0,-2 1-52 0 0,-11 13 278 0 0,8-10-139 0 0,-6 13 242 0 0,7-8-209 0 0,3-7-131 0 0,2-2 6 0 0,0 1-1 0 0,0 0 1 0 0,0-1 0 0 0,1 1 0 0 0,0 0 0 0 0,0 0-1 0 0,0 0 1 0 0,0-1 0 0 0,1 2-47 0 0,0 6 124 0 0,-1-9-2 0 0,0 0-2 0 0,0-2-100 0 0,0 1 0 0 0,0 0 1 0 0,1 0-1 0 0,-1-1 0 0 0,1 1 1 0 0,0 0-1 0 0,0-1 0 0 0,-1 1 1 0 0,1 0-1 0 0,0-1 0 0 0,0 1 1 0 0,0-1-1 0 0,1 1 1 0 0,-1-1-1 0 0,1 1-20 0 0,2 1 188 0 0,0-2-96 0 0,3-2-10 0 0,-7 0-53 0 0,11 2 84 0 0,3-1-23 0 0,3-2-49 0 0,-15 1-40 0 0,0 1 1 0 0,0-1 0 0 0,0 0-1 0 0,0 0 1 0 0,0 0 0 0 0,-1 0-1 0 0,1 0 1 0 0,0 0 0 0 0,0 0-1 0 0,-1-1 1 0 0,1 1 0 0 0,0-1-2 0 0,7-6 0 0 0,6 0 46 0 0,-12 6-35 0 0,1 0 0 0 0,-1 0 0 0 0,0 0 0 0 0,1 0 0 0 0,-1 0 0 0 0,1-2-11 0 0,58-58 91 0 0,-20 20-121 0 0,-8 8-113 0 0,-18 17 18 0 0,0 1-44 0 0,-13 14 63 0 0,0 0 39 0 0,0 2 25 0 0,1 0 25 0 0,2-1-15 0 0,-4 0 9 0 0,6-6 19 0 0,-6 6-52 0 0,-1-1-59 0 0,-2 4 107 0 0,0-1-1 0 0,-1 1 1 0 0,1-1-1 0 0,0 1 1 0 0,0-1-1 0 0,1 1 1 0 0,-1-1 0 0 0,0 1-1 0 0,0 0 1 0 0,1 0-1 0 0,-1-1 1 0 0,1 1-1 0 0,-1 1 9 0 0,0 31-125 0 0,1-28 112 0 0,0 2 5 0 0,1-5 8 0 0,-1 0 0 0 0,0 0 0 0 0,1 0-1 0 0,-2 0 1 0 0,1 0 0 0 0,0 0 0 0 0,0 0-1 0 0,-1 0 1 0 0,0 0 0 0 0,0 0 0 0 0,0 0 0 0 0,-3 6 0 0 0,2-7 0 0 0,1 0 0 0 0,0 0 0 0 0,0 1 0 0 0,0-1 0 0 0,1 0 0 0 0,-1 0 0 0 0,1 0 0 0 0,-1 1 0 0 0,0 37 0 0 0,1-30 0 0 0,0-8 0 0 0,0 0 0 0 0,1-1 0 0 0,-1 1 0 0 0,0 0 0 0 0,1 0 0 0 0,-1-1 0 0 0,1 1 0 0 0,0 0 0 0 0,-1-1 0 0 0,1 1 0 0 0,0-1 0 0 0,0 1 0 0 0,0-1 0 0 0,0 1 0 0 0,1-1 0 0 0,-1 0 0 0 0,0 1 0 0 0,0-1 0 0 0,1 0 0 0 0,11 15 0 0 0,-10-9 0 0 0,-3-6 0 0 0,0-1 0 0 0,0 1 0 0 0,1-1 0 0 0,-1 1 0 0 0,0-1 0 0 0,0 1 0 0 0,1-1 0 0 0,-1 1 0 0 0,0-1 0 0 0,0 0 0 0 0,1 1 0 0 0,-1-1 0 0 0,0 1 0 0 0,1-1 0 0 0,-1 0 0 0 0,1 1 0 0 0,-1-1 0 0 0,1 0 0 0 0,-1 0 0 0 0,0 1 0 0 0,1-1 0 0 0,-1 0 0 0 0,1 0 0 0 0,-1 0 0 0 0,1 1 0 0 0,-1-1 0 0 0,1 0 0 0 0,-1 0 0 0 0,1 0 0 0 0,-1 0 0 0 0,1 0 0 0 0,-1 0 0 0 0,1 0 0 0 0,-1 0 0 0 0,1 0 0 0 0,-1 0 0 0 0,1-1 0 0 0,-1 1 0 0 0,34 0 48 0 0,-20 0-126 0 0,-12 0 99 0 0,1 0-49 0 0,-1 0-46 0 0,1-1-43 0 0,-1 0-42 0 0,0 1-40 0 0,0-1-36 0 0,0 0-35 0 0,1-1-363 0 0,0 0-111 0 0,-1-1-91 0 0,1 1-73 0 0,-1 0-890 0 0,-2 1-1025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7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63 9216 0 0,'0'0'208'0'0,"0"3"33"0"0,-1 6-115 0 0,0 19 131 0 0,2-15-165 0 0,2-5-56 0 0,4-4-51 0 0,-2 1 26 0 0,-4 4 74 0 0,-1-3 50 0 0,0 1 43 0 0,0 9 460 0 0,0-16-629 0 0,0 0 1 0 0,0 0-1 0 0,0 0 1 0 0,0 0-1 0 0,0 0 1 0 0,0 0 0 0 0,0 0-1 0 0,0 1 1 0 0,0-1-1 0 0,0 0 1 0 0,0 0-1 0 0,0 0 1 0 0,0 0 0 0 0,0 0-1 0 0,0 0 1 0 0,0 0-1 0 0,0 0 1 0 0,0 0-1 0 0,0 0 1 0 0,0 1 0 0 0,0-1-1 0 0,0 0 1 0 0,0 0-1 0 0,0 0 1 0 0,0 0-1 0 0,0 0 1 0 0,1 0 0 0 0,-1 0-1 0 0,0 0 1 0 0,0 0-1 0 0,0 0 1 0 0,0 0-1 0 0,0 0 1 0 0,0 0 0 0 0,0 0-1 0 0,0 1 1 0 0,0-1-1 0 0,0 0 1 0 0,0 0-1 0 0,0 0 1 0 0,1 0-1 0 0,-1 0 1 0 0,0 0 0 0 0,0 0-1 0 0,0 0 1 0 0,0 0-1 0 0,0 0 1 0 0,0 0-1 0 0,0 0 1 0 0,0 0 0 0 0,0 0-1 0 0,0 0 1 0 0,1 0-1 0 0,-1 0 1 0 0,0 0-1 0 0,0 0 1 0 0,0-1-10 0 0,6 2 273 0 0,-3 2-71 0 0,0 1-27 0 0,-2 4 13 0 0,0 0 4 0 0,2-3-9 0 0,1-3 29 0 0,1-1 74 0 0,-5-1-276 0 0,0 0 0 0 0,0 0 0 0 0,1 0 1 0 0,-1 0-1 0 0,0 0 0 0 0,0 0 0 0 0,0 0 1 0 0,0 0-1 0 0,0 0 0 0 0,0 0 0 0 0,0 0 1 0 0,0 0-1 0 0,0 0 0 0 0,0 0 0 0 0,1 0 1 0 0,-1 0-1 0 0,0 0 0 0 0,0 0 0 0 0,0 0 0 0 0,0 0 1 0 0,0 0-1 0 0,0 0 0 0 0,0 0 0 0 0,0 0 1 0 0,0 0-1 0 0,0 0 0 0 0,0 0 0 0 0,0 0 1 0 0,1 0-1 0 0,-1 0 0 0 0,0 1 0 0 0,0-1 1 0 0,0 0-1 0 0,0 0 0 0 0,0 0 0 0 0,0 0 1 0 0,0 0-1 0 0,0 0 0 0 0,0 0 0 0 0,0 0 1 0 0,0 0-1 0 0,0 0 0 0 0,0 0 0 0 0,0 1 1 0 0,0-1-1 0 0,0 0 0 0 0,0 0 0 0 0,0 0 1 0 0,0 0-1 0 0,0 0 0 0 0,0 0 0 0 0,0 0 1 0 0,0 0-1 0 0,0 0 0 0 0,0 0 0 0 0,0 0 1 0 0,0 1-11 0 0,0-1 33 0 0,0 1 0 0 0,0-1 0 0 0,0 1 0 0 0,0 0 0 0 0,0-1 0 0 0,0 1 0 0 0,0-1 0 0 0,0 1 0 0 0,1-1 0 0 0,-1 1 0 0 0,0 0 0 0 0,0-1-1 0 0,1 1 1 0 0,-1-1 0 0 0,0 1 0 0 0,1-1 0 0 0,-1 1-33 0 0,0-1 28 0 0,1 0 0 0 0,-1 1 0 0 0,1-1 0 0 0,-1 0 0 0 0,1 1 0 0 0,0-1 0 0 0,-1 0 0 0 0,1 0 0 0 0,-1 0 0 0 0,1 1 0 0 0,-1-1 0 0 0,1 0 0 0 0,-1 0 0 0 0,1 0 0 0 0,0 0 0 0 0,-1 0 0 0 0,1 0-28 0 0,2 0 434 0 0,-1 2-8 0 0,9 9-38 0 0,-9-9-278 0 0,-2-1 15 0 0,0-1 43 0 0,0 0-9 0 0,3-3-19 0 0,8-8-56 0 0,-7 6-28 0 0,-4 0-42 0 0,1 0-3 0 0,9-1 64 0 0,-4-2-25 0 0,2-8-31 0 0,-6 11-19 0 0,1-10 30 0 0,-1-1 99 0 0,1 12-91 0 0,-1 1 0 0 0,0 0 0 0 0,1 0 0 0 0,0 0 0 0 0,0 0 0 0 0,2-2-38 0 0,-1 3 30 0 0,-1-1 0 0 0,-1 0-1 0 0,1 0 1 0 0,0 0 0 0 0,-1 0 0 0 0,2-3-30 0 0,-2 3-13 0 0,0 0 1 0 0,0 0 0 0 0,0 0 0 0 0,0 0-1 0 0,0 0 1 0 0,3-1 12 0 0,17-14-122 0 0,5-6-44 0 0,-26 23 165 0 0,0 0 0 0 0,1 0 0 0 0,-1-1 0 0 0,0 1 0 0 0,0 0 0 0 0,1 0 0 0 0,-1 0 0 0 0,1 0 0 0 0,-1 0 0 0 0,1 1 0 0 0,-1-1 0 0 0,1 0 0 0 0,0 1 0 0 0,-1-1 0 0 0,1 1 0 0 0,0-1 0 0 0,-1 1 0 0 0,1 0 0 0 0,0 0 0 0 0,0 0 1 0 0,1 0 0 0 0,0-1 0 0 0,1 1 0 0 0,-1-1 0 0 0,0 1 0 0 0,0-1 0 0 0,1 0 0 0 0,-1 0 0 0 0,0-1 0 0 0,2 0 0 0 0,5-2 0 0 0,-9 3 0 0 0,0 1 0 0 0,1 0 0 0 0,-1-1 0 0 0,0 1 0 0 0,0 0 0 0 0,0 0 0 0 0,0 0 0 0 0,0 0 0 0 0,0 0 0 0 0,0 0 0 0 0,0 0 0 0 0,0 0 0 0 0,0 0 0 0 0,1 1 0 0 0,-1-1 0 0 0,0 0 0 0 0,0 1 0 0 0,0-1 0 0 0,0 1 0 0 0,0-1 0 0 0,0 1 0 0 0,-1 0 0 0 0,1-1 0 0 0,0 1 0 0 0,1 0 0 0 0,5 4 0 0 0,15 7 0 0 0,16 10 0 0 0,-17-9 1 0 0,7 5 23 0 0,-19-10 26 0 0,-1 3 35 0 0,0 0-15 0 0,0 1 35 0 0,7 6 527 0 0,17 17-632 0 0,-24-27 86 0 0,-5-5-41 0 0,0 0-1 0 0,0 0 1 0 0,0 1-1 0 0,0-1 1 0 0,0 1-1 0 0,0 0-44 0 0,2 6 113 0 0,0 1-29 0 0,3 0-51 0 0,-6-10-29 0 0,-1 1 0 0 0,1 0 0 0 0,-1 0 0 0 0,1 0 0 0 0,-1 0 0 0 0,0 0 0 0 0,0 0 0 0 0,0 0 0 0 0,0 1 0 0 0,0-1 1 0 0,-1 0-1 0 0,1 1 0 0 0,-1-1 0 0 0,1 0 0 0 0,-1 1 0 0 0,0-1 0 0 0,0 0 0 0 0,0 1 0 0 0,0 0-4 0 0,1 9-14 0 0,3-3-102 0 0,1-2-81 0 0,1 0-60 0 0,7 8-431 0 0,-10 1-59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22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428 0 5008 0 0,'-27'0'99'0'0,"10"0"35"0"0,17 0-131 0 0,0 0-1 0 0,-1 0 0 0 0,1 0 1 0 0,0 0-1 0 0,0 0 1 0 0,0 0-1 0 0,0 0 0 0 0,0 0 1 0 0,0 0-1 0 0,0 0 1 0 0,0 0-1 0 0,0 0 0 0 0,0 0 1 0 0,-1 0-1 0 0,1 0 1 0 0,0 0-1 0 0,0 0 1 0 0,0 0-1 0 0,0 0 0 0 0,0 0 1 0 0,0 0-1 0 0,0 0 1 0 0,0 0-1 0 0,0 1 0 0 0,0-1 1 0 0,0 0-1 0 0,-1 0 1 0 0,1 0-1 0 0,0 0 0 0 0,0 0 1 0 0,0 0-1 0 0,0 0 1 0 0,0 0-1 0 0,0 0 0 0 0,0 0 1 0 0,0 0-1 0 0,0 0 1 0 0,0 0-1 0 0,0 1 1 0 0,0-1-1 0 0,0 0 0 0 0,0 0 1 0 0,0 0-1 0 0,0 0 1 0 0,0 0-1 0 0,0 0 0 0 0,0 0 1 0 0,0 0-1 0 0,0 0 1 0 0,0 0-1 0 0,0 1 0 0 0,0-1 1 0 0,0 0-1 0 0,0 0 1 0 0,0 0-1 0 0,0 0 0 0 0,0 0-1 0 0,-2 9 99 0 0,-5-5-55 0 0,-14-4-43 0 0,0 0 10 0 0,9 3 52 0 0,4 1 81 0 0,0 1 90 0 0,-15 8 518 0 0,12-9-495 0 0,-15 1 243 0 0,11 1-106 0 0,1 2-44 0 0,1 1-40 0 0,0 1-37 0 0,-11 12 183 0 0,0 3-97 0 0,-5 6-18 0 0,17-18-238 0 0,1 2 0 0 0,0-1 0 0 0,1 2-104 0 0,1-1 113 0 0,3 1-33 0 0,-2 14 3 0 0,-1 3-58 0 0,-1-6 28 0 0,2 0 0 0 0,-1 8-53 0 0,7-26 14 0 0,0-1-12 0 0,1 0 0 0 0,0 0 0 0 0,1 0 1 0 0,0 0-1 0 0,0 1 0 0 0,1 6-2 0 0,10 46 32 0 0,-8-47-13 0 0,-2-4-14 0 0,11 36 3 0 0,-11-42-8 0 0,1 0 0 0 0,0 0-1 0 0,0 0 1 0 0,0 0 0 0 0,0 0 0 0 0,1-1-1 0 0,-1 1 1 0 0,1-1 0 0 0,1 2 0 0 0,6 3 0 0 0,7 7 0 0 0,-6 3 0 0 0,-9-15 0 0 0,-1 1 0 0 0,1-1 0 0 0,0 0 0 0 0,1 0 0 0 0,-1 0 0 0 0,0 0 0 0 0,1-1 0 0 0,0 1 0 0 0,0 0 0 0 0,0-1 0 0 0,0 0 0 0 0,0 0 0 0 0,0 0 0 0 0,1 0 0 0 0,3 2 8 0 0,0 1 1 0 0,0 0-1 0 0,0 0 1 0 0,2 3-9 0 0,18 12 71 0 0,-23-18-54 0 0,0 1-1 0 0,-1-2 0 0 0,1 1 1 0 0,0 0-1 0 0,0-1 0 0 0,0 0 1 0 0,2 1-17 0 0,39 3 237 0 0,-21-1-112 0 0,-8 0-1 0 0,0-2 0 0 0,0 0 0 0 0,4-1-124 0 0,23-1 305 0 0,-31-1-222 0 0,0 0 1 0 0,0-1-1 0 0,0 0 1 0 0,0 0-1 0 0,0-1 1 0 0,1-2-84 0 0,4 0 167 0 0,0 1 1 0 0,6 0-168 0 0,28-8 424 0 0,-44 10-336 0 0,0 0 0 0 0,-1-1 0 0 0,1 0 0 0 0,-1-1 0 0 0,0 1 1 0 0,5-5-89 0 0,8-5 196 0 0,29-24 231 0 0,-23 11-204 0 0,-16 15-84 0 0,-2-1 0 0 0,1 0 0 0 0,-1-1-1 0 0,1-5-138 0 0,-3 5 77 0 0,-1 0-38 0 0,-3 1 57 0 0,1-1 0 0 0,-1 0 0 0 0,-1 1 0 0 0,-1-9-96 0 0,0-5 133 0 0,1 16-103 0 0,-1 0-1 0 0,-1 0 1 0 0,0 1 0 0 0,0-1-1 0 0,-1 0 1 0 0,0 1 0 0 0,0 0-1 0 0,-4-5-29 0 0,-7-15 172 0 0,-16-23-172 0 0,21 37 29 0 0,4 7-8 0 0,0 0 0 0 0,-1 0 0 0 0,1 0 0 0 0,-2 1 0 0 0,1 0 0 0 0,-1 0 0 0 0,0 1 0 0 0,0 0 1 0 0,-1 0-1 0 0,-2-1-21 0 0,1 1 15 0 0,-9-8-3 0 0,-11-9-57 0 0,-18-14-60 0 0,43 35 95 0 0,1 0 1 0 0,-1 0 0 0 0,1 0 0 0 0,-1 0 0 0 0,0 1-1 0 0,0-1 1 0 0,0 1 0 0 0,0 0 0 0 0,0 0 0 0 0,-3 0 9 0 0,-11-3-36 0 0,-14-6-28 0 0,15 6 27 0 0,-11-3-25 0 0,13 2-27 0 0,10 4-43 0 0,1 0 36 0 0,-14-1-229 0 0,12 2 148 0 0,1 1-96 0 0,2-1 46 0 0,0 0-55 0 0,0 0-63 0 0,0 0-70 0 0,1 0 67 0 0,1 0-48 0 0,-1 0-43 0 0,0 0-38 0 0,1 0-137 0 0,-1 0-38 0 0,-4 0-1434 0 0</inkml:trace>
  <inkml:trace contextRef="#ctx0" brushRef="#br0" timeOffset="558.72">1107 442 8840 0 0,'0'0'197'0'0,"0"0"24"0"0,2 0 19 0 0,3 0-160 0 0,-5 0-76 0 0,0 0-1 0 0,0-1 1 0 0,1 1 0 0 0,-1 0-1 0 0,0 0 1 0 0,0 0 0 0 0,0 0 0 0 0,1 0-1 0 0,-1 0 1 0 0,0 0 0 0 0,0 0-1 0 0,1 1 1 0 0,-1-1 0 0 0,0 0-1 0 0,0 0 1 0 0,0 0 0 0 0,1 0 0 0 0,-1 0-1 0 0,0 0 1 0 0,0 0 0 0 0,0 0-1 0 0,1 0 1 0 0,-1 1 0 0 0,0-1-1 0 0,0 0 1 0 0,0 0 0 0 0,0 0 0 0 0,1 0-1 0 0,-1 1 1 0 0,0-1 0 0 0,0 0-1 0 0,0 0 1 0 0,0 0 0 0 0,0 1-1 0 0,0-1-2 0 0,16 29 43 0 0,-13-17 20 0 0,-3-5 18 0 0,-1-1 34 0 0,1-2 26 0 0,3 1 279 0 0,2 2-224 0 0,-1 0 41 0 0,-1 4 88 0 0,-2 9 208 0 0,1-9-216 0 0,5 3 43 0 0,-2-3-37 0 0,-3-3-46 0 0,0-2 77 0 0,9 8-10 0 0,-8-2-46 0 0,-1-7 23 0 0,9 6 12 0 0,-11-11-329 0 0,0 0 1 0 0,0 0 0 0 0,0 0 0 0 0,0 0 0 0 0,0 0 0 0 0,1 0 0 0 0,-1 0 0 0 0,0 0 0 0 0,0 0-1 0 0,0 0 1 0 0,0 0 0 0 0,0 0 0 0 0,0 1 0 0 0,0-1 0 0 0,0 0 0 0 0,0 0 0 0 0,0 0 0 0 0,0 0 0 0 0,1 0-1 0 0,-1 0 1 0 0,0 0 0 0 0,0 0 0 0 0,0 1 0 0 0,0-1 0 0 0,0 0 0 0 0,0 0 0 0 0,0 0 0 0 0,0 0-1 0 0,0 0 1 0 0,0 0 0 0 0,0 1 0 0 0,0-1 0 0 0,0 0 0 0 0,0 0 0 0 0,0 0 0 0 0,0 0 0 0 0,0 0 0 0 0,0 0-1 0 0,-1 0 1 0 0,1 1 0 0 0,0-1 0 0 0,0 0 0 0 0,0 0 0 0 0,0 0 0 0 0,0 0 0 0 0,0 0 0 0 0,0 0-1 0 0,0 0 1 0 0,0 0 0 0 0,0 0 0 0 0,0 1 0 0 0,-1-1 0 0 0,1 0 0 0 0,0 0 0 0 0,0 0 0 0 0,0 0 0 0 0,0 0-6 0 0,-11 10 336 0 0,9-7-30 0 0,2-3-123 0 0,0 0-58 0 0,0 3-30 0 0,0 0-41 0 0,0 4 20 0 0,0-4 23 0 0,0-3-8 0 0,0 0-1 0 0,0 0 2 0 0,0 0 6 0 0,0 0 6 0 0,0 0 2 0 0,0 0 4 0 0,-3-3 16 0 0,2 2-107 0 0,0-1 0 0 0,-1 1 0 0 0,1-1 0 0 0,0 1 0 0 0,0-1 0 0 0,1 0-1 0 0,-1 1 1 0 0,0-1 0 0 0,0 0 0 0 0,1 0 0 0 0,-1 0 0 0 0,1 0 0 0 0,-1 0-17 0 0,0-31 244 0 0,1 30-228 0 0,0-12 72 0 0,1-18 68 0 0,0 29-150 0 0,0 0-1 0 0,0 1 1 0 0,0-1-1 0 0,1 0 1 0 0,0 1-1 0 0,-1 0 1 0 0,1-1-1 0 0,2-1-5 0 0,-2 1 1 0 0,0 0-1 0 0,0 0 0 0 0,0-1 0 0 0,0 1 0 0 0,-1-1 1 0 0,0 1-1 0 0,1-1 0 0 0,4-16-14 0 0,5-2-40 0 0,8-3 40 0 0,7 5 14 0 0,-5-5-10 0 0,24-8-44 0 0,-44 32 57 0 0,1 0 0 0 0,0 1 0 0 0,0-1 0 0 0,0 1 0 0 0,0 0 0 0 0,0 0 0 0 0,0 0 0 0 0,0 0 0 0 0,1 0-1 0 0,-1 0 1 0 0,0 1 0 0 0,0-1 0 0 0,1 1 0 0 0,-1-1-3 0 0,11-2 26 0 0,3-3-13 0 0,-13 5-15 0 0,0 0 0 0 0,1 0 0 0 0,-1 0 0 0 0,0 0 0 0 0,1 0 0 0 0,-1 1 0 0 0,1-1 0 0 0,1 1 2 0 0,18 0-83 0 0,1 0-2 0 0,-9 2 26 0 0,-6 3 33 0 0,4 1 13 0 0,0-3-8 0 0,-11-2 18 0 0,0-1 0 0 0,1 1-1 0 0,-1-1 1 0 0,0 1 0 0 0,0 0 0 0 0,1 0 0 0 0,-1 0 0 0 0,0 0 0 0 0,0 0 0 0 0,0 0 0 0 0,0 1 0 0 0,0-1 0 0 0,0 1 0 0 0,-1 0 3 0 0,5 3-19 0 0,14 15-15 0 0,-15-15 34 0 0,-1 0 0 0 0,0 0 0 0 0,0 0 0 0 0,0 1 0 0 0,0-1 0 0 0,-1 1 0 0 0,0 0-1 0 0,1 2 1 0 0,12 39 0 0 0,-15-43 0 0 0,0-1 0 0 0,-1 1 0 0 0,1-1 0 0 0,-1 1 0 0 0,1 0 0 0 0,-1-1 0 0 0,0 1 0 0 0,0-1 0 0 0,-1 3 0 0 0,0 3 0 0 0,1 39 0 0 0,0-46 0 0 0,0 0 0 0 0,0 0 0 0 0,0 0 0 0 0,0-1 0 0 0,-1 1 0 0 0,1 0 0 0 0,-1 0 0 0 0,0 0 0 0 0,1 0 0 0 0,-1 0 0 0 0,0-1 0 0 0,0 1 0 0 0,-1 1 0 0 0,1-2 0 0 0,0 1 0 0 0,0-1 0 0 0,1 1 0 0 0,-1-1 0 0 0,0 1 0 0 0,1-1 0 0 0,-1 1 0 0 0,1-1 0 0 0,-1 1 0 0 0,1 0 0 0 0,0-1 0 0 0,0 1 0 0 0,0 1 0 0 0,0-2 0 0 0,-1 1 0 0 0,1 0 0 0 0,0-1 0 0 0,0 1 0 0 0,-1 0 0 0 0,1-1 0 0 0,-1 1 0 0 0,1-1 0 0 0,-1 1 0 0 0,0-1 0 0 0,0 1 0 0 0,0-1 0 0 0,0 1 0 0 0,0-1 0 0 0,-4 7 0 0 0,3 8 22 0 0,2-3 82 0 0,0-10 10 0 0,0-3-2 0 0,0 0-34 0 0,0 0-136 0 0,0 0-18 0 0,0 0-9 0 0,0 0-55 0 0,3 0-10 0 0,3 0-93 0 0,-5 0 109 0 0,0 0-83 0 0,1 0-110 0 0,-1 0 66 0 0,-1 0-42 0 0,1 0-37 0 0,-1 0-34 0 0,0 0-243 0 0,1 0-57 0 0,-1 0-792 0 0,0 0-626 0 0,0 0-1188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6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10736 0 0,'4'0'46'0'0,"0"0"59"0"0,-2 0 75 0 0,0 0 145 0 0,-3 0-15 0 0,-2 0-158 0 0,0 0-81 0 0,-2 0-68 0 0,5 3 103 0 0,0-3-101 0 0,0 1 0 0 0,0-1 0 0 0,0 0 0 0 0,0 1 0 0 0,0-1 0 0 0,0 1 0 0 0,0-1 0 0 0,0 0 0 0 0,0 1 0 0 0,0-1 0 0 0,0 1 0 0 0,0-1 0 0 0,-1 0 0 0 0,1 1 0 0 0,0-1 0 0 0,0 0 0 0 0,0 1 0 0 0,-1-1 0 0 0,1 0 0 0 0,0 1 0 0 0,0-1 0 0 0,-1 0 0 0 0,1 1 0 0 0,0-1 0 0 0,-1 0 0 0 0,1 0 0 0 0,-1 1 0 0 0,1-1-5 0 0,-8 8 114 0 0,8-7-109 0 0,-1 0 1 0 0,1 0-1 0 0,0-1 1 0 0,0 1-1 0 0,-1 0 0 0 0,1 0 1 0 0,0 0-1 0 0,0 0 1 0 0,0 0-1 0 0,0 0 1 0 0,0 0-1 0 0,0 0 1 0 0,0 0-1 0 0,0-1 1 0 0,0 1-1 0 0,0 0 1 0 0,1 0-1 0 0,-1 0-5 0 0,5 10 109 0 0,1 3 90 0 0,-4-5-58 0 0,-1 1 33 0 0,-1 2-32 0 0,0-4-18 0 0,0 0-1 0 0,0 0 1 0 0,1 0-1 0 0,1 8-123 0 0,-1-12 34 0 0,6 26 229 0 0,-5-22-159 0 0,-1 1 1 0 0,0 0 0 0 0,0 7-105 0 0,-1 3 157 0 0,-1-10-44 0 0,1-1 1 0 0,1 1-1 0 0,0 0 0 0 0,1 6-113 0 0,4 14 219 0 0,7 22 249 0 0,-6-24-181 0 0,-4 5 22 0 0,-4-28-255 0 0,1 0 0 0 0,1 0 0 0 0,-1 1 0 0 0,1-1 0 0 0,0 4-54 0 0,10 13 236 0 0,-6 5-4 0 0,1-13-80 0 0,-5-11-128 0 0,0-1-1 0 0,0 1 1 0 0,0-1-1 0 0,-1 0 0 0 0,1 1 1 0 0,-1-1-1 0 0,1 1 0 0 0,-1 0 1 0 0,1-1-1 0 0,-1 1 1 0 0,0-1-1 0 0,0 1 0 0 0,0-1-23 0 0,3 13 189 0 0,2-4-37 0 0,0-2-45 0 0,2 5 84 0 0,-1-1-70 0 0,-3-5-67 0 0,0 6 75 0 0,-3-11-8 0 0,0 1-7 0 0,0 0-79 0 0,0 9 166 0 0,0-6-142 0 0,0-3-58 0 0,0-1-72 0 0,0 1-29 0 0,0-3 23 0 0,0 0 12 0 0,0-1-33 0 0,0 1-16 0 0,0 0-34 0 0,0-1-38 0 0,0 0-45 0 0,0 1 231 0 0,0-1-277 0 0,0 0-45 0 0,0 0-40 0 0,0 0-37 0 0,-1-1-261 0 0,1 1-60 0 0,-1-1-48 0 0,0 1-35 0 0,-3-1-1440 0 0,-5 1-1274 0 0</inkml:trace>
  <inkml:trace contextRef="#ctx0" brushRef="#br0" timeOffset="446.22">316 473 4384 0 0,'0'0'127'0'0,"3"3"-1"0"0,3 2-65 0 0,12 2-129 0 0,-10-7 84 0 0,0 1 79 0 0,-4-1-7 0 0,0 0 32 0 0,1 0 38 0 0,-1 0 41 0 0,-1 0-36 0 0,6 2 384 0 0,3 4 112 0 0,3 1 159 0 0,-9-7-498 0 0,0-2 47 0 0,1-2-79 0 0,0 1-72 0 0,0 1-34 0 0,11-1 182 0 0,-11 2-195 0 0,1 1 24 0 0,1 0 53 0 0,-2 0-17 0 0,5 0 119 0 0,0-2-49 0 0,4-6 127 0 0,0 0-118 0 0,-1 0-99 0 0,1 0-82 0 0,9-5-47 0 0,13-6-104 0 0,-37 19 24 0 0,0-1 0 0 0,0 0 0 0 0,0 1 0 0 0,0-1 0 0 0,0 0 0 0 0,0 0 0 0 0,-1 1 0 0 0,1-1 0 0 0,0 0 0 0 0,-1 0 0 0 0,1 0 0 0 0,-1 0 0 0 0,1 0 0 0 0,-1 0 0 0 0,1 0 0 0 0,-1-1 0 0 0,7-9 0 0 0,3 6 10 0 0,-4-6 33 0 0,0 7-31 0 0,-5 4-12 0 0,-1-1 0 0 0,0 1 0 0 0,1 0 0 0 0,-1 0 0 0 0,1-1 0 0 0,-1 1 0 0 0,0 0 0 0 0,1-1 0 0 0,-1 1 0 0 0,1 0 0 0 0,-1-1 0 0 0,0 1 0 0 0,0-1-1 0 0,1 1 1 0 0,-1 0 0 0 0,0-1 0 0 0,0 1 0 0 0,1-1 0 0 0,-1 1 0 0 0,0-1 0 0 0,0 1 0 0 0,0-1 0 0 0,0 1 0 0 0,0-1 0 0 0,0 1 0 0 0,0-1 0 0 0,0 1 0 0 0,0-1 0 0 0,0 1 0 0 0,0-1 0 0 0,0 1 0 0 0,0-1 0 0 0,0 0 0 0 0,0 0 1 0 0,-1 0 0 0 0,1 0 0 0 0,1 1 0 0 0,-1-1 0 0 0,0 0 0 0 0,0 0-1 0 0,0 0 1 0 0,0 0 0 0 0,1 1 0 0 0,-1-1 0 0 0,0 0 0 0 0,1 0 0 0 0,-1 0-1 0 0,8-4 58 0 0,-16-9-3 0 0,-2-8-44 0 0,6 17-12 0 0,0 3 2 0 0,-12 0-1 0 0,0 2 0 0 0,1 2 0 0 0,7 3 0 0 0,6-4 0 0 0,1 0 0 0 0,-1 0 0 0 0,1 0 0 0 0,-1 0 0 0 0,1-1 0 0 0,-1 1 0 0 0,1 0 0 0 0,-1-1 0 0 0,1 1 0 0 0,-1-1 0 0 0,0 0 0 0 0,1 0 0 0 0,-1 1 0 0 0,0-1 0 0 0,0 0-1 0 0,1 0 0 0 0,-1 0 0 0 0,0 0 0 0 0,1 1 1 0 0,-1-1-1 0 0,0 1 0 0 0,1-1 0 0 0,-1 1 0 0 0,0 0 1 0 0,-14 10 34 0 0,-15 20 70 0 0,16-14-73 0 0,-5 2 68 0 0,-23 25 101 0 0,39-40-175 0 0,0 1 1 0 0,0 0 0 0 0,1 0-1 0 0,-1 0 1 0 0,1 0 0 0 0,0 1 0 0 0,-1 4-26 0 0,-2 7 85 0 0,0 2-14 0 0,2-8-17 0 0,-5 11 198 0 0,8-19-208 0 0,-1 0 1 0 0,1 0-1 0 0,0 0 0 0 0,-1 0 0 0 0,2 0 0 0 0,-1 0 0 0 0,0 0 0 0 0,0 0 1 0 0,1 0-1 0 0,0 0 0 0 0,0 0 0 0 0,0 1 0 0 0,0-1 0 0 0,0 0 0 0 0,0 0 1 0 0,1 0-1 0 0,0 0 0 0 0,-1 0 0 0 0,2 1-44 0 0,8 20 179 0 0,-8-19-58 0 0,0-2-41 0 0,-2 0-26 0 0,0 0-26 0 0,0 0-13 0 0,1 1 23 0 0,15 25 111 0 0,9-16-73 0 0,-21-11-48 0 0,11 2 43 0 0,6-4-14 0 0,-12-1-30 0 0,10 1 50 0 0,-2 0-60 0 0,-3 0-56 0 0,-1 0-56 0 0,8-3-124 0 0,8-10-18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4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8520 0 0,'0'0'190'0'0,"0"0"28"0"0,0 0 11 0 0,3 0-21 0 0,1 0-174 0 0,2 3-25 0 0,0 7-9 0 0,-1-7 7 0 0,0 0 44 0 0,11 26 627 0 0,-15-28-626 0 0,-1 1 1 0 0,1 0 0 0 0,-1 0 0 0 0,1 0 0 0 0,-1 0-1 0 0,0 0 1 0 0,0-1 0 0 0,0 1 0 0 0,0 0 0 0 0,0 0-1 0 0,0 1-52 0 0,-1 9 327 0 0,4 0 59 0 0,2-4-132 0 0,1 2 123 0 0,-4 6 99 0 0,-2 27 121 0 0,0 1-33 0 0,0 2-34 0 0,0 0-37 0 0,0 1-39 0 0,0-2-39 0 0,0-1-41 0 0,0-1-43 0 0,2-17-121 0 0,2-4-62 0 0,1 9 38 0 0,-5-27-146 0 0,-1 0 0 0 0,1 0 0 0 0,-1 1 0 0 0,0-1 0 0 0,-1 2-40 0 0,1-3 26 0 0,0 0 0 0 0,0 0 0 0 0,1 0 0 0 0,-1 0 0 0 0,1 0 0 0 0,0 0 0 0 0,0 0-1 0 0,0 0 1 0 0,0 0 0 0 0,0 0 0 0 0,1 2-26 0 0,5 10 98 0 0,0 3 18 0 0,-5-1 18 0 0,-1-7-72 0 0,-1 10 59 0 0,5-2 10 0 0,-1-11-85 0 0,6 15 40 0 0,-9-21-79 0 0,0 0 1 0 0,1 0-1 0 0,-1 0 1 0 0,0 0 0 0 0,0 0-1 0 0,-1 0 1 0 0,1 0-1 0 0,0 0 1 0 0,0 0 0 0 0,0 0-1 0 0,-1 0 1 0 0,1 0-1 0 0,-1 1-7 0 0,-14 30 202 0 0,4-19-128 0 0,8-10 12 0 0,3-3 8 0 0,0 0-34 0 0,0 0-90 0 0,0 0-36 0 0,0-7-111 0 0,0-12-226 0 0,0 11 204 0 0,0 1-28 0 0,0 0-67 0 0,0-1-137 0 0,0 4 165 0 0,0 0-38 0 0,0 1-42 0 0,0-1-45 0 0,0 0-49 0 0,0 0-52 0 0,0 2 106 0 0,0 1-49 0 0,0-1-44 0 0,0 0-38 0 0,0 0-147 0 0,0 1-37 0 0,0-5-1534 0 0</inkml:trace>
  <inkml:trace contextRef="#ctx0" brushRef="#br0" timeOffset="513.16">48 111 6824 0 0,'-14'0'149'0'0,"12"0"23"0"0,2 0 13 0 0,2-3-21 0 0,7-5-94 0 0,-7 5-28 0 0,1 1 249 0 0,-1 0-95 0 0,1 2-56 0 0,0 0-47 0 0,0 0-17 0 0,-1-1 44 0 0,3-9 414 0 0,8 4-24 0 0,-6 2-328 0 0,2-5 47 0 0,7-3 148 0 0,-1 9-43 0 0,-3 0-84 0 0,-3-1-78 0 0,5-3-24 0 0,1 5-34 0 0,29 1 235 0 0,-30 2-257 0 0,1-1 4 0 0,-11-1-76 0 0,0 1-1 0 0,0 0 1 0 0,0 0 0 0 0,0 1 0 0 0,0-1 0 0 0,0 1 0 0 0,1 0-20 0 0,16 10 104 0 0,-9-8-56 0 0,-9-3-44 0 0,-1 1 1 0 0,0-1-1 0 0,1 1 0 0 0,-1 0 1 0 0,0-1-1 0 0,0 1 1 0 0,1 0-1 0 0,-1 1 1 0 0,0-1-1 0 0,0 0 1 0 0,0 0-1 0 0,0 1 0 0 0,-1-1 1 0 0,1 1-1 0 0,1 1-4 0 0,8 8 25 0 0,26 27 8 0 0,-21-17 7 0 0,-6 1 49 0 0,-8-11-32 0 0,-1 0 1 0 0,0 1-1 0 0,0-1 1 0 0,-1 0-1 0 0,-2 10-57 0 0,1 15 60 0 0,2-28-56 0 0,-1-6-1 0 0,1 0 0 0 0,-1 1 0 0 0,0-1 0 0 0,0 1 0 0 0,0-1 0 0 0,0 0 0 0 0,0 1 0 0 0,0-1 1 0 0,-1 0-1 0 0,1 1 0 0 0,-1-1 0 0 0,0 0 0 0 0,0 0 0 0 0,0 1 0 0 0,0-1 0 0 0,0 0-3 0 0,-14 15 16 0 0,-1-1 43 0 0,5-1 55 0 0,0 2 12 0 0,3-4 12 0 0,0-2-1 0 0,-1 1 1 0 0,-2 2-138 0 0,-4 0 113 0 0,-2-3-33 0 0,-12 5 77 0 0,11-1-8 0 0,15-12-117 0 0,-1 0 1 0 0,1 0 0 0 0,0-1-1 0 0,-1 1 1 0 0,-2 1-33 0 0,1-2 28 0 0,0 0 1 0 0,0 0 0 0 0,0 0-1 0 0,0-1 1 0 0,-2 1-29 0 0,-15 3 94 0 0,9 2-15 0 0,12-6-68 0 0,0 0-1 0 0,-1-1 1 0 0,1 1 0 0 0,-1 0 0 0 0,1-1 0 0 0,-1 1 0 0 0,1-1-1 0 0,-1 1 1 0 0,1-1 0 0 0,-1 0 0 0 0,0 0 0 0 0,1 1 0 0 0,-1-1-11 0 0,2-1 0 0 0,-1 1 1 0 0,1 0 0 0 0,-1 0 0 0 0,1 0-1 0 0,-1 0 1 0 0,1 0 0 0 0,-1 0-1 0 0,1 0 1 0 0,-1 0 0 0 0,1 0 0 0 0,-1 0-1 0 0,1 1 1 0 0,-1-1 0 0 0,1 0 0 0 0,-1 0-1 0 0,1 0 1 0 0,0 0 0 0 0,-1 1 0 0 0,1-1-1 0 0,-1 0 1 0 0,1 1 0 0 0,-1-1 0 0 0,1 0-1 0 0,0 1 1 0 0,-1-1 0 0 0,1 0-1 0 0,0 1 1 0 0,-1-1 0 0 0,1 0 0 0 0,0 1-1 0 0,0-1 1 0 0,-1 1-1 0 0,-3 6-3 0 0,3-7 3 0 0,1 0 1 0 0,-1 1 0 0 0,0-1 0 0 0,1 0 0 0 0,-1 1-1 0 0,0-1 1 0 0,1 0 0 0 0,-1 0 0 0 0,0 0 0 0 0,1 0-1 0 0,-1 0 1 0 0,0 0 0 0 0,1 0 0 0 0,-1 0 0 0 0,0 0-1 0 0,1 0 0 0 0,0 0 1 0 0,0 0 0 0 0,0 0 0 0 0,0 1 0 0 0,0-1 0 0 0,0 0 0 0 0,0 0 0 0 0,0 0 0 0 0,0 0 0 0 0,0 0 0 0 0,-1 0 0 0 0,1 0 0 0 0,0 0 0 0 0,0 0 0 0 0,0 0 0 0 0,0 0 0 0 0,0 0 0 0 0,0 0 0 0 0,0 0 0 0 0,0-1 0 0 0,0 1 0 0 0,0 0 0 0 0,-1 0 0 0 0,1 0 0 0 0,0 0 0 0 0,0 0 0 0 0,0 0 0 0 0,0 0 0 0 0,0 0 0 0 0,0 0 0 0 0,0 0 0 0 0,0 0 0 0 0,0 0 1 0 0,0 0-1 0 0,0 0 0 0 0,0 0 0 0 0,0 0 0 0 0,0-1 0 0 0,0 1 0 0 0,0 0 0 0 0,0 0 0 0 0,0 0 0 0 0,-1 0 0 0 0,1 0 0 0 0,0 0 0 0 0,0 0 0 0 0,0 0 0 0 0,0 0 0 0 0,0 0 0 0 0,0-1 0 0 0,0 1 0 0 0,0 0 0 0 0,1 0 0 0 0,-1 0 0 0 0,0 0 0 0 0,0 0 0 0 0,0 0 0 0 0,0 0-1 0 0,2-13 55 0 0,11-3-44 0 0,-2 5-11 0 0,-7 6 0 0 0,-1 2 0 0 0,1-1 0 0 0,0 0 0 0 0,0 1 0 0 0,1 0 0 0 0,-1-1 0 0 0,0 2 0 0 0,1-1 0 0 0,0 0 0 0 0,0 1 0 0 0,3-1 0 0 0,21-8 0 0 0,0 6-16 0 0,-14 0-29 0 0,-12 3 39 0 0,1 1 0 0 0,-1 0 1 0 0,1 0-1 0 0,-1 0 0 0 0,1 0 1 0 0,-1 1-1 0 0,1-1 0 0 0,-1 1 1 0 0,1 0 5 0 0,22-1-55 0 0,-15 0 50 0 0,-1 1 0 0 0,1 0 0 0 0,0 1 0 0 0,0 0 0 0 0,4 2 5 0 0,16 7 0 0 0,-13-6 0 0 0,-10-2 0 0 0,-1-1 0 0 0,1 2 0 0 0,-1-1 0 0 0,0 1 0 0 0,1 0 0 0 0,12 6 1 0 0,-12-6 0 0 0,-1 1 0 0 0,1 0 1 0 0,-1-1-1 0 0,1 3-1 0 0,-5-4 7 0 0,0 0-1 0 0,0 1 1 0 0,-1-1 0 0 0,1 1-1 0 0,-1 0 1 0 0,0 0 0 0 0,1 0-7 0 0,17 22 34 0 0,5-5 69 0 0,-22-18-86 0 0,-1 0 0 0 0,1 0 0 0 0,-1 0 0 0 0,0 0 0 0 0,0 1 0 0 0,0-1 0 0 0,0 0 0 0 0,1 2-17 0 0,-1 0 18 0 0,0-1 1 0 0,0 1-1 0 0,-1 0 1 0 0,1 0-1 0 0,-1 1 1 0 0,0-1-1 0 0,0 0 1 0 0,-1 0-1 0 0,1 1 1 0 0,-1-1-1 0 0,0 0 1 0 0,0 2-19 0 0,0-4 17 0 0,0 0 1 0 0,0-1-1 0 0,0 1 1 0 0,0 0-1 0 0,-1 0 1 0 0,1-1-1 0 0,-1 1 1 0 0,1-1-1 0 0,-1 1 1 0 0,1 0-1 0 0,-1-1 1 0 0,0 1-1 0 0,0-1 1 0 0,0 1-18 0 0,-5 10 120 0 0,3 8 17 0 0,2-3 50 0 0,0-16-168 0 0,1 1 1 0 0,-1 0-1 0 0,1-1 1 0 0,-1 1-1 0 0,0-1 0 0 0,1 0 1 0 0,-1 1-1 0 0,0-1 1 0 0,0 1-1 0 0,0-1 1 0 0,0 0-1 0 0,0 0 1 0 0,0 0-1 0 0,-1 0 1 0 0,1 0-1 0 0,0 0 1 0 0,-1 1-20 0 0,-9 5 98 0 0,-1 2 35 0 0,-6 6 658 0 0,-17 17-791 0 0,22-21 147 0 0,1-4-39 0 0,8-5-74 0 0,-1-1 0 0 0,0 1 1 0 0,0-1-1 0 0,0 0 0 0 0,0 0 0 0 0,-1 0-34 0 0,-26 6 199 0 0,16-1-163 0 0,13-5-36 0 0,0 0 1 0 0,0 0-1 0 0,-1 0 0 0 0,1 0 0 0 0,-1 0 1 0 0,1-1-1 0 0,-1 1 0 0 0,1-1 0 0 0,-1 0 0 0 0,-4 1 0 0 0,1-1 0 0 0,0 1 0 0 0,0 1 0 0 0,0-1 0 0 0,0 1 0 0 0,-6 3 0 0 0,8-4 0 0 0,2 0 0 0 0,-1 0 0 0 0,1 0 0 0 0,-1 0 0 0 0,0-1 0 0 0,1 0 0 0 0,-1 0 0 0 0,0 0 0 0 0,1 0 0 0 0,-2 0 0 0 0,-5-1 0 0 0,7 1 0 0 0,-1 0 0 0 0,1 0 0 0 0,0-1 0 0 0,0 1 0 0 0,0-1 0 0 0,-1 0 0 0 0,1 0 0 0 0,0 0 0 0 0,0 0 0 0 0,-2-2 0 0 0,-5-1 0 0 0,-10-2-1 0 0,3 0 0 0 0,-2-3-50 0 0,19 9 51 0 0,-13-7-26 0 0,3 3-35 0 0,-1 0-155 0 0,3-1 42 0 0,7 4 138 0 0,0 0 1 0 0,0 0-1 0 0,0 0 1 0 0,0-1 0 0 0,0 1-1 0 0,0 0 1 0 0,0-1-1 0 0,0 1 1 0 0,0 0-1 0 0,1-1 1 0 0,-1 1 35 0 0,-1-4-97 0 0,1 2-533 0 0,0 1 91 0 0,0 0 79 0 0,0 0 65 0 0,1 0-10 0 0,0 0 55 0 0,1-2-588 0 0,-1 3 657 0 0,0 0-32 0 0,0 0-45 0 0,0 0-57 0 0,0-5-1579 0 0,0-4-1126 0 0</inkml:trace>
  <inkml:trace contextRef="#ctx0" brushRef="#br0" timeOffset="1019.54">915 473 4480 0 0,'0'3'132'0'0,"0"-2"-127"0"0,0-1-1 0 0,0 0 1 0 0,0 1 0 0 0,0-1-1 0 0,0 1 1 0 0,0-1 0 0 0,0 1 0 0 0,0-1-1 0 0,0 1 1 0 0,0-1 0 0 0,0 1-1 0 0,-1-1 1 0 0,1 0 0 0 0,0 1 0 0 0,0-1-1 0 0,-1 1 1 0 0,1-1 0 0 0,0 0-1 0 0,0 1 1 0 0,-1-1 0 0 0,1 0 0 0 0,0 1-1 0 0,-1-1 1 0 0,1 0 0 0 0,0 0 0 0 0,-1 1-5 0 0,-23 4 25 0 0,14 2 21 0 0,5 2 100 0 0,3-4-11 0 0,-2 0 38 0 0,-6 0 377 0 0,5 9 24 0 0,2-11-442 0 0,0 1 56 0 0,-7 8 509 0 0,6-9-489 0 0,1 1-46 0 0,1-1-68 0 0,0-1-89 0 0,-2 6 247 0 0,0 0-37 0 0,-2 6 134 0 0,4-12-297 0 0,2-1-14 0 0,-1 0 1 0 0,1 1-1 0 0,0-1 0 0 0,-1 0 0 0 0,1 1 0 0 0,0-1 0 0 0,0 1 0 0 0,0-1 0 0 0,0 0 0 0 0,0 2-38 0 0,-3 15 343 0 0,1-12-284 0 0,-1 3 62 0 0,0 1 35 0 0,2-5-36 0 0,-1 1-1 0 0,1 0 1 0 0,1 0-1 0 0,-1-1 1 0 0,1 2-120 0 0,0 58 707 0 0,0-50-507 0 0,0 0 49 0 0,3-2-47 0 0,2-3-42 0 0,0-1-56 0 0,-1-3-18 0 0,3 8 50 0 0,-6-12-119 0 0,0 0 0 0 0,0 0 0 0 0,1 0 1 0 0,-1 0-1 0 0,1 0 0 0 0,-1 0 0 0 0,1-1 1 0 0,0 1-1 0 0,0 0 0 0 0,-1-1 0 0 0,1 0 0 0 0,0 1 1 0 0,1-1-18 0 0,21 11 290 0 0,-16-8-160 0 0,-5-3-65 0 0,0 0 1 0 0,-1 0 0 0 0,1-1 0 0 0,0 1 0 0 0,0-1-1 0 0,0 0 1 0 0,0 0 0 0 0,0 0 0 0 0,0 0 0 0 0,2-1-66 0 0,11 1 255 0 0,4-3-48 0 0,12-6 151 0 0,-1-6-35 0 0,-10 4-177 0 0,-1 1-92 0 0,7-5 61 0 0,-23 12-87 0 0,0 0 0 0 0,0 0 0 0 0,0 0 1 0 0,0-1-1 0 0,0 0 0 0 0,-1 0 0 0 0,1 0 0 0 0,1-3-28 0 0,2-4 36 0 0,-4 5-9 0 0,1 0 0 0 0,0 0-1 0 0,1 0 1 0 0,3-3-27 0 0,-6 7 6 0 0,-1 0 1 0 0,1 0 0 0 0,-1 1 0 0 0,0-1 0 0 0,0 0 0 0 0,0 0 0 0 0,0-1-1 0 0,1-1-6 0 0,3-20 100 0 0,-4 8 27 0 0,-1 1-1 0 0,-1-9-126 0 0,0-4 123 0 0,0 11-211 0 0,1 16 67 0 0,0-1 0 0 0,0 0 0 0 0,-1 0 0 0 0,1 0-1 0 0,-1 1 1 0 0,1-1 0 0 0,-1 0 0 0 0,0 1 0 0 0,0-1 0 0 0,0 0 0 0 0,0 0 21 0 0,-7-7-76 0 0,-5-7-118 0 0,11 11 119 0 0,1 5 52 0 0,1-1 0 0 0,0 0 0 0 0,0 1 1 0 0,-1-1-1 0 0,1 1 0 0 0,0-1 0 0 0,-1 0 0 0 0,1 1 0 0 0,-1-1 0 0 0,1 1 0 0 0,-1-1 0 0 0,1 1 0 0 0,-1-1 0 0 0,1 1 0 0 0,-1 0 0 0 0,1-1 0 0 0,-1 1 1 0 0,0 0-1 0 0,1-1 0 0 0,-1 1 0 0 0,1 0 0 0 0,-1-1 23 0 0,-4-1-99 0 0,1 0 50 0 0,2 0-24 0 0,0 0-33 0 0,0 1-34 0 0,0-1-34 0 0,0 0-35 0 0,0 0-36 0 0,0 0-37 0 0,0 0-38 0 0,0 0-38 0 0,0 0-38 0 0,0 1-40 0 0,0-1-40 0 0,0 1-41 0 0,0 0-40 0 0,-4-1-1170 0 0,-4 1-974 0 0</inkml:trace>
  <inkml:trace contextRef="#ctx0" brushRef="#br0" timeOffset="1462.58">1389 505 5840 0 0,'0'0'132'0'0,"0"0"17"0"0,0 0 11 0 0,-3 0-21 0 0,0 0-117 0 0,-13 0-13 0 0,9 3 62 0 0,4 1 51 0 0,0 2 138 0 0,-7 1 208 0 0,-4 0-87 0 0,9-5-230 0 0,-5 3 201 0 0,1-2-99 0 0,8-2-232 0 0,0-1 1 0 0,1 1-1 0 0,-1-1 0 0 0,0 1 1 0 0,0 0-1 0 0,1-1 1 0 0,-1 1-1 0 0,0 0 1 0 0,1 0-1 0 0,-1-1 1 0 0,1 1-1 0 0,-1 0 1 0 0,1 0-22 0 0,-1 1 46 0 0,-2 4 100 0 0,0-2-49 0 0,3-3-79 0 0,-1 0-1 0 0,1 0 1 0 0,-1 0-1 0 0,0 0 1 0 0,1 0-1 0 0,-1 0 0 0 0,0-1 1 0 0,0 1-1 0 0,0 0 1 0 0,0-1-1 0 0,0 2-17 0 0,-3 0 69 0 0,-1 0 22 0 0,0 1 35 0 0,-5 2 136 0 0,8-5-240 0 0,1 1-1 0 0,-1 0 1 0 0,1 0-1 0 0,-1 0 1 0 0,1 0-1 0 0,-1 1 1 0 0,1-1-1 0 0,0 0 1 0 0,0 0 0 0 0,-1 1-1 0 0,1-1 1 0 0,0 2-22 0 0,-10 23 258 0 0,10-24-231 0 0,1 0-1 0 0,-1 0 0 0 0,-1 0 0 0 0,1 0 0 0 0,0-1 0 0 0,0 1 1 0 0,-1 0-1 0 0,1 0 0 0 0,-1-1 0 0 0,1 1 0 0 0,-1-1-26 0 0,-20 15 248 0 0,1-1-54 0 0,11 1-46 0 0,4-5 99 0 0,2 1 0 0 0,-4 12-247 0 0,5-13 83 0 0,2-7-40 0 0,0 0 1 0 0,0 0-1 0 0,0 0 1 0 0,1 0-1 0 0,-1 3-43 0 0,2 17 120 0 0,0-12-70 0 0,-1-10-38 0 0,0 0 0 0 0,0-1 0 0 0,1 1 0 0 0,-1 0 0 0 0,0 0 0 0 0,1 0 1 0 0,-1-1-1 0 0,1 1 0 0 0,0 0 0 0 0,-1-1 0 0 0,1 1 0 0 0,0 0 0 0 0,0-1 1 0 0,0 1-1 0 0,0-1 0 0 0,0 0 0 0 0,1 1 0 0 0,-1-1 0 0 0,0 0 0 0 0,1 1-12 0 0,11 14 126 0 0,-9-7-43 0 0,-2-5-47 0 0,-1-1-1 0 0,1 0 0 0 0,0 0 0 0 0,0 0 0 0 0,0 0 0 0 0,2 3-35 0 0,-2-5 21 0 0,-1 0-1 0 0,0 0 1 0 0,1 1-1 0 0,-1-1 1 0 0,1 0-1 0 0,0 0 1 0 0,-1-1-1 0 0,1 1 1 0 0,0 0 0 0 0,0 0-21 0 0,24 4 261 0 0,-13 1-84 0 0,-11-5-149 0 0,-1 0-1 0 0,0 0 1 0 0,1-1-1 0 0,-1 1 1 0 0,1 0-1 0 0,-1-1 1 0 0,1 1-1 0 0,-1-1 1 0 0,1 0-1 0 0,0 1 1 0 0,-1-1-1 0 0,1 0 1 0 0,-1 0-28 0 0,14 0 224 0 0,11 0 57 0 0,-6-3-114 0 0,-4-3 19 0 0,9-9 251 0 0,-16 7-275 0 0,7-5 98 0 0,-1 3-77 0 0,-9 6-136 0 0,0 1 1 0 0,-1-1 0 0 0,0 0-1 0 0,0 0 1 0 0,0-1-48 0 0,1 0 20 0 0,-1-1 0 0 0,0 0 0 0 0,0 0 0 0 0,0 0-1 0 0,0 0 1 0 0,-1-1 0 0 0,0 0 0 0 0,2-4-20 0 0,7-23 199 0 0,-2 7-99 0 0,-3 0-34 0 0,-7 23-59 0 0,0-1 0 0 0,0 1 0 0 0,-1 0 0 0 0,0 0 0 0 0,0-1 0 0 0,0 1 0 0 0,0 0 0 0 0,0 0 0 0 0,-1-1 0 0 0,0 1 0 0 0,-1-3-7 0 0,-8-14 12 0 0,4-6-22 0 0,4 21-16 0 0,0 0 0 0 0,-1 0 0 0 0,0 0 1 0 0,-2-2 25 0 0,-9-10-127 0 0,12 16-105 0 0,0 0 84 0 0,0 1 70 0 0,0-1 58 0 0,-2 0 85 0 0,-3-2 144 0 0,4 3-152 0 0,2 0-50 0 0,-1 0-33 0 0,0 0-43 0 0,0 0-51 0 0,0-1-58 0 0,0 1-66 0 0,0 0-74 0 0,0-1-84 0 0,0 1 85 0 0,1 0-43 0 0,-1 0-45 0 0,1 0-47 0 0,-1 0-51 0 0,1-1-51 0 0,-1 1-55 0 0,1-1-57 0 0,-4-2-1162 0 0,-4-5-1084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3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32 9136 0 0,'0'0'266'0'0,"0"0"1"0"0,0 0-199 0 0,-3-3-40 0 0,-7-7 16 0 0,7 7 112 0 0,-1 2-65 0 0,-5 2-1 0 0,7-1-27 0 0,-15-1 194 0 0,13 1-179 0 0,0-1 0 0 0,-1 1 0 0 0,1 0 0 0 0,0 0 0 0 0,-1 1 0 0 0,1-1 0 0 0,0 1 0 0 0,-1 0 0 0 0,-3 1-78 0 0,0 3 115 0 0,-2 0 47 0 0,-3-2 38 0 0,1-1-33 0 0,3 3-33 0 0,-4 1 8 0 0,0-3-39 0 0,10-2-80 0 0,1-1 0 0 0,0 1 0 0 0,-1-1-1 0 0,1 1 1 0 0,0 0 0 0 0,0 0 0 0 0,0 0 0 0 0,0 0-1 0 0,0 0 1 0 0,0 0 0 0 0,0 1 0 0 0,0-1-1 0 0,0 1 1 0 0,0 0-23 0 0,-24 26 288 0 0,2 3-51 0 0,2 0-53 0 0,2-1-55 0 0,17-27-117 0 0,1 0 1 0 0,1-1 1 0 0,-1 1 0 0 0,0-1-1 0 0,1 1 1 0 0,0 0 0 0 0,-1 0-1 0 0,1 0 1 0 0,0 0 0 0 0,1 0-1 0 0,-1 0 1 0 0,0 0 0 0 0,1 0 0 0 0,0 0-1 0 0,0 0 1 0 0,0 2-14 0 0,-2 12 75 0 0,-4 0-19 0 0,0-2-16 0 0,6-9-22 0 0,-1-1 1 0 0,1 1-1 0 0,0-1 1 0 0,0 0-1 0 0,0 1 1 0 0,1-1-1 0 0,0 1 1 0 0,0-1-1 0 0,0 0 1 0 0,1 0-1 0 0,-1 0 1 0 0,2 2-19 0 0,-1-1 10 0 0,-1-2 6 0 0,0 0 1 0 0,1 0 0 0 0,0 0 0 0 0,0-1 0 0 0,0 1 0 0 0,0 0 0 0 0,0-1 0 0 0,1 1 0 0 0,-1-1-1 0 0,1 0 1 0 0,0 0 0 0 0,0 0 0 0 0,0 0 0 0 0,0 0 0 0 0,1-1 0 0 0,-1 1 0 0 0,1-1 0 0 0,3 2-17 0 0,20 1 88 0 0,-12 1-29 0 0,-12-5-45 0 0,1 0 0 0 0,-1 1 1 0 0,0-1-1 0 0,1-1 0 0 0,-1 1 0 0 0,1 0 0 0 0,-1-1 0 0 0,1 0 0 0 0,0 0-14 0 0,3 0 37 0 0,-1-1 0 0 0,1 0 0 0 0,0 0 0 0 0,-1 0 0 0 0,1-1 0 0 0,-1 0-37 0 0,11-3 81 0 0,1 1 12 0 0,-11 3-44 0 0,1-1 0 0 0,-1 0 0 0 0,1-1-1 0 0,-1 0 1 0 0,1 0-49 0 0,47-28 336 0 0,-29 14-122 0 0,-5 7-94 0 0,-1-1-65 0 0,-18 10-55 0 0,0 0 1 0 0,0-1-1 0 0,0 1 1 0 0,-1-1 0 0 0,1 0-1 0 0,-1 1 1 0 0,1-1-1 0 0,-1 0 1 0 0,1 0 0 0 0,-1 0-1 0 0,0 0 1 0 0,0 0-1 0 0,0 0 1 0 0,0 0 0 0 0,0-1-1 0 0,10-20 0 0 0,3-7-8 0 0,-10 5-44 0 0,-7-14-1 0 0,2 35 40 0 0,0 0-1 0 0,0 1 1 0 0,0-1-1 0 0,0 0 1 0 0,-1 0-1 0 0,0 0 1 0 0,1 1 0 0 0,-2-2 13 0 0,0 1-78 0 0,1 1 0 0 0,0-1 0 0 0,1 0 0 0 0,-1 0 0 0 0,1 0 0 0 0,-2-3 78 0 0,-4-13-314 0 0,2 12 279 0 0,-1-1-77 0 0,-2 0-73 0 0,0 0-70 0 0,-1 0-69 0 0,0 0-65 0 0,-1 0-63 0 0,0 0-61 0 0,-3-3-330 0 0,1 0-113 0 0,-3-4-154 0 0</inkml:trace>
  <inkml:trace contextRef="#ctx0" brushRef="#br0" timeOffset="274.44">552 221 6296 0 0,'5'6'61'0'0,"-2"-4"-35"0"0,1 3 28 0 0,4 2 31 0 0,3 5 51 0 0,-2-4-97 0 0,-6-6-40 0 0,0 1 0 0 0,-1 0 0 0 0,1 0-1 0 0,-1 0 1 0 0,1 0 0 0 0,-1 1 1 0 0,2 4 35 0 0,-3 2 54 0 0,0-3 108 0 0,0-3 65 0 0,-1-3-224 0 0,1-1 0 0 0,-1 1 0 0 0,0-1 1 0 0,1 0-1 0 0,-1 1 0 0 0,0-1 0 0 0,1 0 0 0 0,-1 0 0 0 0,1 1 0 0 0,-1-1 0 0 0,1 0 1 0 0,-1 0-1 0 0,0 1 0 0 0,1-1 0 0 0,-1 0 0 0 0,1 0 0 0 0,-1 0 0 0 0,1 0 1 0 0,-1 0-1 0 0,1 0 0 0 0,-1 0 0 0 0,1 0 0 0 0,-1 0 0 0 0,1 0 0 0 0,-1 0-38 0 0,0 0 15 0 0,0 0 0 0 0,0 0-1 0 0,0 0 1 0 0,1 0-1 0 0,-1 0 1 0 0,0 0-1 0 0,0 0 1 0 0,0 0 0 0 0,0 0-1 0 0,0 0 1 0 0,0 0-1 0 0,0 0 1 0 0,0 0-1 0 0,0 0 1 0 0,0 0 0 0 0,1 0-1 0 0,-1 0 1 0 0,0 0-1 0 0,0 0 1 0 0,0 0-1 0 0,0 0 1 0 0,0 0 0 0 0,0 0-1 0 0,0 0 1 0 0,0 0-1 0 0,0 0 1 0 0,0 0-1 0 0,0 0 1 0 0,1 0 0 0 0,-1 0-1 0 0,0 1 1 0 0,0-1-1 0 0,0 0 1 0 0,0 0-1 0 0,0 0 1 0 0,0 0 0 0 0,0 0-1 0 0,0 0 1 0 0,0 0-1 0 0,0 0 1 0 0,0 0-1 0 0,0 0 1 0 0,0 0 0 0 0,0 1-1 0 0,0-1 1 0 0,0 0-1 0 0,0 0 1 0 0,0 0-1 0 0,0 0 1 0 0,0 0 0 0 0,0 0-1 0 0,0 0 1 0 0,0 0-1 0 0,0 0 1 0 0,0 0-1 0 0,0 0 1 0 0,0 1-15 0 0,0 5 615 0 0,0 2 290 0 0,-1 0 114 0 0,-5-3 105 0 0,-6-3 94 0 0,7-2-1067 0 0,0 0-43 0 0,2 0 63 0 0,1-3-13 0 0,0 2-142 0 0,1 0 0 0 0,0-1 0 0 0,0 1 1 0 0,0 0-1 0 0,0-1 0 0 0,0 1 0 0 0,0 0 0 0 0,0-1 0 0 0,1 1 0 0 0,-1-1 0 0 0,1 0 0 0 0,-1 1 0 0 0,1-1 0 0 0,-1 1 0 0 0,1-1 0 0 0,0 0 0 0 0,0 1 1 0 0,-1-2-17 0 0,1 1 16 0 0,0 0 0 0 0,0 1 1 0 0,-1-1-1 0 0,1 0 1 0 0,-1 1-1 0 0,1-1 1 0 0,-1 0-1 0 0,0 1 1 0 0,0-1-1 0 0,0 0 1 0 0,-1 0-17 0 0,-4-13 120 0 0,7 4-9 0 0,8-7 35 0 0,-8 15-121 0 0,0 0 1 0 0,-1 0-1 0 0,1 0 0 0 0,0 0 1 0 0,-1-1-1 0 0,0 1 1 0 0,0-2-26 0 0,3-12 152 0 0,4 6-39 0 0,-1 2-70 0 0,1-2-21 0 0,-3 5-21 0 0,-1 0 0 0 0,1 0 0 0 0,1 1 0 0 0,-1 0 1 0 0,3-3-2 0 0,38-37-11 0 0,-43 44 3 0 0,0-1-1 0 0,0 1 1 0 0,-1-1-1 0 0,1 1 1 0 0,0 0 0 0 0,1 0-1 0 0,-1-1 1 0 0,0 2 0 0 0,0-1-1 0 0,0 0 1 0 0,1 0 0 0 0,-1 1-1 0 0,0-1 1 0 0,1 1 8 0 0,10-3-58 0 0,2-3-30 0 0,1 1 1 0 0,0 3 44 0 0,-1 1 77 0 0,-11 1-14 0 0,0 0 1 0 0,0 0 0 0 0,0 0 0 0 0,0 1 0 0 0,0-1 0 0 0,0 1 0 0 0,1 0-21 0 0,16 10 129 0 0,-9-8-66 0 0,-8-2-42 0 0,0 0 0 0 0,0 1 0 0 0,0-1 0 0 0,0 1 0 0 0,0 0 0 0 0,-1-1 0 0 0,1 2 0 0 0,0-1-21 0 0,1 2 23 0 0,1 0 0 0 0,-1 0 0 0 0,0 0 0 0 0,0 1 0 0 0,-1 0 0 0 0,0 0 0 0 0,1 0 0 0 0,1 4-23 0 0,-3-4 40 0 0,1 0 1 0 0,0-1 0 0 0,1 1 0 0 0,2 2-41 0 0,-2-3 57 0 0,-1 1 0 0 0,1-1 0 0 0,-1 1 0 0 0,2 3-57 0 0,-2-1 38 0 0,12 18 129 0 0,-2 7 44 0 0,-11-22-172 0 0,3 9 26 0 0,1-4 15 0 0,-2-7-38 0 0,-4-6-39 0 0,0-1 0 0 0,0 0 1 0 0,-1 1-1 0 0,1-1 0 0 0,0 1 1 0 0,-1-1-1 0 0,1 1 0 0 0,0 0 1 0 0,-1-1-1 0 0,0 1 0 0 0,1 0 1 0 0,-1-1-1 0 0,0 1 0 0 0,0 0-3 0 0,2 9-2 0 0,4 1 48 0 0,0 1-35 0 0,-4-2-76 0 0,-2-4-47 0 0,2-4-37 0 0,2 1-230 0 0,3 1-31 0 0,-7-5 364 0 0,1 1-1 0 0,-1 0 1 0 0,0 0-1 0 0,1-1 1 0 0,-1 1-1 0 0,0 0 1 0 0,0 0-1 0 0,1 0 0 0 0,-1 0 1 0 0,0-1-1 0 0,0 1 1 0 0,0 0-1 0 0,0 0 1 0 0,0 1 46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8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459 110 5520 0 0,'0'0'158'0'0,"-3"-2"-4"0"0,-7-11-122 0 0,9 7-52 0 0,-1 2 20 0 0,-3 1 45 0 0,-5-3 48 0 0,7 5-39 0 0,-2-1 93 0 0,0-1 54 0 0,0 0 46 0 0,1 0 36 0 0,-2-2 223 0 0,2-4 299 0 0,3 7-315 0 0,-3 1-201 0 0,-2 2-98 0 0,-15 0 188 0 0,13-3-217 0 0,1 0 43 0 0,-5-4 33 0 0,1 2-39 0 0,-11 1 123 0 0,8 4-94 0 0,2 5 12 0 0,-1 1-13 0 0,-1-6-22 0 0,12-1-179 0 0,0 0 1 0 0,-1 0 0 0 0,1 0 0 0 0,-1 0-1 0 0,1 1 1 0 0,0-1 0 0 0,-1 1 0 0 0,1-1-1 0 0,0 1 1 0 0,-1 0 0 0 0,1 0-1 0 0,0 0 1 0 0,0 0 0 0 0,0 0 0 0 0,0 0-1 0 0,0 1 1 0 0,0-1 0 0 0,0 1 0 0 0,0 0-27 0 0,-9 7 135 0 0,-7 1 110 0 0,-3 3-32 0 0,10-7-148 0 0,7-4-46 0 0,1-1 0 0 0,0 1 0 0 0,0 0 0 0 0,0 0 0 0 0,0 1 0 0 0,0-1 0 0 0,1 1 0 0 0,-1-1-1 0 0,1 1 1 0 0,-1 0 0 0 0,1 0-19 0 0,-20 29 176 0 0,-2 3-43 0 0,9-11-12 0 0,0 0 0 0 0,-4 14-121 0 0,6-7 117 0 0,10-14 2 0 0,3 3-12 0 0,1-7-47 0 0,-1-1 5 0 0,0 18 12 0 0,0-21-77 0 0,1 0 0 0 0,0-1 0 0 0,0 1 0 0 0,1 0 0 0 0,-1-6 2 0 0,0 1-1 0 0,0-1 1 0 0,1 1 0 0 0,-1-1-1 0 0,1 0 1 0 0,0 1 0 0 0,0-1-1 0 0,0 0 1 0 0,3 3-2 0 0,-3-4 15 0 0,0 0 0 0 0,1 1 0 0 0,-1-1-1 0 0,1 0 1 0 0,0 0 0 0 0,0-1 0 0 0,2 2-15 0 0,5 2 73 0 0,-7-4-57 0 0,-1 0 1 0 0,0 0-1 0 0,0 0 0 0 0,1 1 1 0 0,-1-1-1 0 0,0 1 0 0 0,0-1 1 0 0,0 1-1 0 0,-1 0-16 0 0,2 0 20 0 0,-1-1 1 0 0,0 1-1 0 0,0-1 1 0 0,1 1-1 0 0,-1-1 0 0 0,1 1 1 0 0,-1-1-1 0 0,1 0 1 0 0,0 0-1 0 0,-1-1 1 0 0,1 1-1 0 0,0 0 0 0 0,0-1 1 0 0,1 0-21 0 0,7 1 126 0 0,1-1 0 0 0,12-1-126 0 0,0 0 143 0 0,1 0-1 0 0,8-6 19 0 0,-15 2-74 0 0,10 0 64 0 0,-6-1-39 0 0,0 0 118 0 0,22-11-230 0 0,-26 9 43 0 0,0-2 0 0 0,0 0 0 0 0,-1-1 0 0 0,0 0 0 0 0,3-5-43 0 0,40-28 24 0 0,-57 41-19 0 0,0 1 0 0 0,0 0 1 0 0,-1-1-1 0 0,1 1 1 0 0,-1-1-1 0 0,0 0 1 0 0,1 0-1 0 0,-1 0 1 0 0,0 0-1 0 0,-1-1 1 0 0,1 1-6 0 0,4-8 0 0 0,8-8 0 0 0,-10 14 0 0 0,-1 1 0 0 0,1-1 0 0 0,-1 1 0 0 0,0-1 0 0 0,-1 0 0 0 0,1 0 0 0 0,-1-1 0 0 0,0 1 0 0 0,0 0 0 0 0,0-1 0 0 0,-1 1 0 0 0,0-1 0 0 0,0 0 0 0 0,0-3 0 0 0,-1-7-4 0 0,0-1 7 0 0,0 0 0 0 0,-3-14-3 0 0,2 24-7 0 0,0 1 1 0 0,-1 0-1 0 0,0 0 0 0 0,0 0 1 0 0,0 0-1 0 0,-1 0 7 0 0,-6-15-117 0 0,5 9 1 0 0,-2-2-87 0 0,3 7 99 0 0,2 4 32 0 0,-1-1 0 0 0,1 1 0 0 0,-1-1 0 0 0,0 1 0 0 0,0-1 0 0 0,-1 1 0 0 0,1 0 0 0 0,-1 0 0 0 0,1 0 0 0 0,-3-2 72 0 0,2 4-253 0 0,2 1 117 0 0,-1-1 95 0 0,0 0 71 0 0,1 1 50 0 0,-2-1 163 0 0,2 0-159 0 0,0 0-91 0 0,1 0-54 0 0,-1 1-65 0 0,1-1-78 0 0,0 0-34 0 0,-1 0-70 0 0,1 0-76 0 0,0 0-84 0 0,0 0-91 0 0,0-1-96 0 0,0 1-106 0 0,0-1-111 0 0,0 2-866 0 0,0 0-982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3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332 111 8464 0 0,'0'-3'190'0'0,"0"0"-58"0"0,0-1 303 0 0,0-4-346 0 0,0-5-55 0 0,0 11-36 0 0,0 0 1 0 0,0 1-1 0 0,0-1 1 0 0,0 1 0 0 0,-1-1-1 0 0,1 1 1 0 0,-1-1-1 0 0,1 1 1 0 0,-1-1-1 0 0,1 1 1 0 0,-1-1-1 0 0,-1 0 2 0 0,-1-3 28 0 0,-1 2 42 0 0,2 0 226 0 0,0 0-96 0 0,2 1-56 0 0,0-1-49 0 0,0 0-16 0 0,-1 1 44 0 0,-10-3 420 0 0,6-6-19 0 0,-5 6-83 0 0,5-2-173 0 0,5 7-251 0 0,0-1 0 0 0,-1 1 0 0 0,1-1 0 0 0,0 1 0 0 0,0 0 0 0 0,-1-1 0 0 0,1 1 0 0 0,0-1 0 0 0,-1 1 0 0 0,1 0 0 0 0,0 0 0 0 0,-1-1 0 0 0,1 1 0 0 0,-1 0-1 0 0,1-1 1 0 0,-1 1 0 0 0,1 0 0 0 0,-1 0 0 0 0,1 0 0 0 0,0 0 0 0 0,-1-1 0 0 0,1 1 0 0 0,-1 0 0 0 0,1 0 0 0 0,-1 0 0 0 0,1 0 0 0 0,-1 0 0 0 0,1 0 0 0 0,-1 0 0 0 0,1 0 0 0 0,-1 0 0 0 0,0 1-17 0 0,-11-1 306 0 0,-1 0-77 0 0,-25 0 260 0 0,27 1-366 0 0,-2 6-55 0 0,12-6-64 0 0,-1-1 0 0 0,1 1 1 0 0,-1 0-1 0 0,1 0 0 0 0,-1 0 0 0 0,0-1 0 0 0,1 1 0 0 0,-1-1 0 0 0,0 1 1 0 0,0-1-1 0 0,0 0 0 0 0,1 0 0 0 0,-1 0-4 0 0,0 0 1 0 0,1 1 0 0 0,-1-1-1 0 0,0 0 1 0 0,1 0 0 0 0,-1 1 0 0 0,1-1 0 0 0,-1 1 0 0 0,1-1-1 0 0,-1 1 1 0 0,1 0 0 0 0,-1-1 0 0 0,1 1 0 0 0,0 0-1 0 0,-12 6 0 0 0,3-5 0 0 0,-7 3 0 0 0,15-3 0 0 0,0 0 0 0 0,1 0 0 0 0,-1 0 0 0 0,0-1 0 0 0,1 1 0 0 0,-1 1 0 0 0,1-1 0 0 0,-1 1 0 0 0,-1 2 0 0 0,-11 12 0 0 0,-7 0 0 0 0,18-15 0 0 0,-1 0 0 0 0,1 1 0 0 0,1-1 0 0 0,-1 1 0 0 0,0-1 0 0 0,0 1 0 0 0,1 0 0 0 0,0 0 0 0 0,0 0 0 0 0,-2 3 0 0 0,0 2 0 0 0,2-6 0 0 0,1 0 0 0 0,0 0 0 0 0,0 0 0 0 0,0 1 0 0 0,0-1 0 0 0,0 0 0 0 0,0 1 0 0 0,0 0 0 0 0,1-1 0 0 0,0-1 0 0 0,0 0 0 0 0,0 1 0 0 0,0-1 0 0 0,0 0 0 0 0,1 0 0 0 0,-1 1 0 0 0,0-1 0 0 0,1 0 0 0 0,-1 1 0 0 0,0-1 0 0 0,1 0 0 0 0,0 0 0 0 0,2 6 0 0 0,-2-3 0 0 0,1-1 0 0 0,-1 1 0 0 0,1-1 0 0 0,0 1 0 0 0,0-1 0 0 0,1 0 0 0 0,-1 0 0 0 0,1 0 0 0 0,-1 0 0 0 0,4 2 0 0 0,4 0 0 0 0,-8-5 0 0 0,-1 0 0 0 0,0 1 0 0 0,0-1 0 0 0,0 0 0 0 0,0 1 0 0 0,0 0 0 0 0,0-1 0 0 0,0 1 0 0 0,0 0 0 0 0,0-1 0 0 0,0 1 0 0 0,0 0 0 0 0,0 0 0 0 0,-1 0 0 0 0,1 0 0 0 0,0 0 0 0 0,-1 0 0 0 0,1 0 0 0 0,4 10 0 0 0,-5-10 0 0 0,1 1 0 0 0,0-1 0 0 0,-1 1 0 0 0,1-1 0 0 0,0 0 0 0 0,0 1 0 0 0,-1-1 0 0 0,1 0 0 0 0,0 0 0 0 0,1 1 0 0 0,-1-1 0 0 0,0 0 0 0 0,0 0 0 0 0,0 0 0 0 0,1 0 0 0 0,-1 0 0 0 0,11 6 0 0 0,-6-3 0 0 0,0-1 0 0 0,0 2 0 0 0,0-1 0 0 0,3 4 0 0 0,-4-3 0 0 0,0-1 0 0 0,0 0 0 0 0,0 0 0 0 0,1 0 0 0 0,0-1 0 0 0,-1 0 0 0 0,1 1 0 0 0,-1 0 0 0 0,0 0 0 0 0,0 0 0 0 0,0 1 0 0 0,0-1-1 0 0,0 0 1 0 0,0 0 0 0 0,0 0 0 0 0,7 3 0 0 0,-7-3 2 0 0,1-1 0 0 0,-1 1 1 0 0,0 0-1 0 0,0 0 0 0 0,0 1-2 0 0,40 29 75 0 0,-27-11 14 0 0,-15-18-61 0 0,0-1 0 0 0,0 1 1 0 0,1-1-1 0 0,0 0 0 0 0,0 0 0 0 0,0 0 0 0 0,0-1 1 0 0,2 2-29 0 0,1-1 29 0 0,8 8 61 0 0,-11-5-24 0 0,1 1 38 0 0,8 9 90 0 0,0-2 14 0 0,-10 1-17 0 0,-3-10-100 0 0,1-4-63 0 0,-1-1 0 0 0,0 1 0 0 0,0 0 1 0 0,0-1-1 0 0,0 1 0 0 0,0 0 0 0 0,-1-1 1 0 0,1 1-1 0 0,0-1 0 0 0,-1 1 0 0 0,1 0 1 0 0,-1 0-29 0 0,-10 4 216 0 0,6 4-6 0 0,-3-4-61 0 0,-9 2 15 0 0,13-6-112 0 0,2-1-20 0 0,-1 0 0 0 0,1-1 0 0 0,0 1 0 0 0,0 0 0 0 0,-1-1 0 0 0,1 0 0 0 0,0 0-1 0 0,-2 0-31 0 0,-21 0 202 0 0,9-1-99 0 0,-9 1 19 0 0,-29 0 2 0 0,51 0-123 0 0,1 0 0 0 0,-1-1 0 0 0,1 1 1 0 0,-1 0-1 0 0,1-1 0 0 0,-1 1 0 0 0,1-1 1 0 0,-1 0-1 0 0,1 0 0 0 0,-1 0 0 0 0,-1-1-1 0 0,2 1-2 0 0,0-1 0 0 0,-1 1 0 0 0,1 0 0 0 0,0 1 0 0 0,-1-1 0 0 0,1 0 0 0 0,-1 1 0 0 0,1-1 0 0 0,-1 1 0 0 0,0 0-1 0 0,-1 0 3 0 0,3 0-4 0 0,1 0 0 0 0,-1 0 0 0 0,1 0 0 0 0,-1 0-1 0 0,1 0 1 0 0,-1 0 0 0 0,1 0 0 0 0,-1 0-1 0 0,1 0 1 0 0,-1 0 0 0 0,1 0 0 0 0,-1 0-1 0 0,1 0 1 0 0,-1 0 0 0 0,1-1 0 0 0,-1 1 0 0 0,1 0-1 0 0,0 0 1 0 0,-1 0 0 0 0,1-1 0 0 0,-1 1-1 0 0,1 0 1 0 0,0-1 0 0 0,-1 1 0 0 0,1 0-1 0 0,0-1 1 0 0,-1 1 0 0 0,1-1 0 0 0,0 1 0 0 0,-1 0-1 0 0,1-1 1 0 0,0 0 4 0 0,-5-5-69 0 0,-1 3-19 0 0,3 2 15 0 0,-1-1-39 0 0,1 1-29 0 0,0-2-35 0 0,-1 0-137 0 0,1 0-39 0 0,3 3 352 0 0,-1-1-337 0 0,1 0 39 0 0,-1 0 36 0 0,1 1 34 0 0,-1-2-138 0 0,0 0 103 0 0,1 0 58 0 0,0 0 87 0 0,1-3-58 0 0,-1 4 40 0 0,0 0 27 0 0,0 1-35 0 0,0-16-1222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3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0 9040 0 0,'-14'0'59'0'0,"-19"0"-6"0"0,19 0 13 0 0,1 0 63 0 0,-3 0 97 0 0,28 0-158 0 0,3 0-40 0 0,14 0-17 0 0,-25 0 8 0 0,0 0 35 0 0,3 0 136 0 0,12 0 615 0 0,-19 0-209 0 0,0 0 16 0 0,0 0 49 0 0,0 0 19 0 0,0 0 7 0 0,0 0-37 0 0,0 0-435 0 0,0 0 64 0 0,0 0 145 0 0,0 0-10 0 0,0 0-46 0 0,0 0-272 0 0,0 0 0 0 0,0 0 16 0 0,0 0-15 0 0,0 0-6 0 0,0 0-47 0 0,0 0-113 0 0,0 0-53 0 0,0 0 84 0 0,0 0-20 0 0,0 0-27 0 0,0 0-45 0 0,0 0-20 0 0,0 0-47 0 0,0 0-51 0 0,0 0-59 0 0,0 0-63 0 0,0 0-58 0 0,0 0-53 0 0,0 0-45 0 0,0 0-156 0 0,0 0-46 0 0,0 0-188 0 0,0 0-507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2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48 7312 0 0,'2'0'165'0'0,"-1"1"-157"0"0,-1-1 1 0 0,1 0-1 0 0,-1 0 0 0 0,1 0 1 0 0,-1 0-1 0 0,1 0 0 0 0,0-1 1 0 0,-1 1-1 0 0,1 0 0 0 0,-1 0 1 0 0,1 0-1 0 0,-1 0 0 0 0,0-1 1 0 0,1 1-1 0 0,-1 0 0 0 0,1 0 1 0 0,-1-1-1 0 0,1 1 0 0 0,-1 0 0 0 0,0-1 1 0 0,1 1-1 0 0,-1 0 0 0 0,1-1 1 0 0,-1 1-1 0 0,0-1 0 0 0,0 1 1 0 0,1 0-1 0 0,-1-1 0 0 0,0 1 1 0 0,0-1-1 0 0,1 1 0 0 0,-1-1 1 0 0,0 1-1 0 0,0-1 0 0 0,0 1 1 0 0,0-1-1 0 0,0 1 0 0 0,0-1 1 0 0,0 1-1 0 0,0-1 0 0 0,0 1 0 0 0,0-1 1 0 0,0 0-1 0 0,0 1 0 0 0,0-1 1 0 0,0 1-9 0 0,-3-16 176 0 0,2 15-168 0 0,0 0 0 0 0,1-1 1 0 0,-1 1-1 0 0,0 0 0 0 0,0 0 1 0 0,0 0-1 0 0,0 0 0 0 0,0 0 1 0 0,0 0-1 0 0,0 1 0 0 0,0-1 1 0 0,-1 0-9 0 0,0 0 38 0 0,1 1 1 0 0,-1-1-1 0 0,1 1 0 0 0,-1-1 1 0 0,1 1-1 0 0,-1 0 0 0 0,1 0 1 0 0,-1-1-1 0 0,0 1 1 0 0,1 0-1 0 0,-1 1 0 0 0,1-1 1 0 0,-1 0-1 0 0,0 0 1 0 0,1 1-1 0 0,-1-1 0 0 0,1 1 1 0 0,-1-1-1 0 0,1 1 0 0 0,0 0 1 0 0,-1-1-1 0 0,1 1 1 0 0,-1 0-1 0 0,1 0-38 0 0,-1 1 66 0 0,0-1 1 0 0,0 0-1 0 0,0 0 0 0 0,0 0 0 0 0,0-1 1 0 0,-1 1-1 0 0,1 0 0 0 0,0-1 0 0 0,0 0 1 0 0,-2 1-67 0 0,-7 1 237 0 0,0 2-60 0 0,-2 3-25 0 0,-4 5 11 0 0,8-6-60 0 0,-17 13 204 0 0,-7 5-4 0 0,11-6-113 0 0,-7 3 82 0 0,8 5 8 0 0,-6-5 34 0 0,12 0-51 0 0,6-9-84 0 0,-1 0 49 0 0,-1 4 39 0 0,7 0-101 0 0,1-3-77 0 0,-4 1 26 0 0,6-13-100 0 0,1 0-1 0 0,-1 0 0 0 0,0 1 1 0 0,0-1-1 0 0,1 0 0 0 0,-1 1 1 0 0,1-1-1 0 0,-1 1 0 0 0,1-1 1 0 0,0 1-1 0 0,-1-1 0 0 0,1 1 0 0 0,0-1 1 0 0,0 1-1 0 0,0-1 0 0 0,0 1 1 0 0,0-1-1 0 0,0 1 0 0 0,1-1 1 0 0,-1 1-1 0 0,1-1 0 0 0,-1 1 1 0 0,1-1-1 0 0,-1 1-14 0 0,4 4 45 0 0,-3-2-26 0 0,0 0 1 0 0,1-1 0 0 0,0 1 0 0 0,0-1 0 0 0,0 0-1 0 0,0 1 1 0 0,1-1 0 0 0,-1 0 0 0 0,1 0 0 0 0,2 1-20 0 0,-3-3 8 0 0,-1-1 0 0 0,0 1 1 0 0,1-1-1 0 0,-1 1 1 0 0,0-1-1 0 0,1 0 1 0 0,-1 0-1 0 0,1 0 1 0 0,-1 0-1 0 0,1 0-8 0 0,16 3 118 0 0,-12-2-98 0 0,-2 1 14 0 0,1 0 1 0 0,0 0-1 0 0,0-1 0 0 0,0 0 0 0 0,0 0 0 0 0,0 0 0 0 0,0 0 0 0 0,0-1 0 0 0,0 0 0 0 0,0 0 0 0 0,0-1 1 0 0,4 0-35 0 0,7-5 100 0 0,-13 5-77 0 0,0 0 1 0 0,0 0-1 0 0,1 0 1 0 0,-1 0-1 0 0,0 0 1 0 0,1 1-1 0 0,-1-1 1 0 0,2 1-24 0 0,17-3 144 0 0,-19 2-128 0 0,-1 0 0 0 0,1 0 0 0 0,-1 0 0 0 0,1-1 1 0 0,-1 1-1 0 0,0-1 0 0 0,1 0-16 0 0,0-1 12 0 0,0 1 0 0 0,0 0 0 0 0,0 1 0 0 0,1-1 0 0 0,-1 0 0 0 0,0 1 0 0 0,2-1-12 0 0,8-1 10 0 0,-11 3-6 0 0,0-1 0 0 0,1 1 1 0 0,-1-1-1 0 0,0 0 0 0 0,0 0 1 0 0,1 1-1 0 0,-1-2 0 0 0,0 1 1 0 0,0 0-1 0 0,0 0 0 0 0,0 0 1 0 0,0-1-1 0 0,-1 1 1 0 0,1-1-5 0 0,21-16 31 0 0,-20 16-26 0 0,-1 1 0 0 0,0-1 0 0 0,1 0 0 0 0,-1 0 0 0 0,0 0-1 0 0,0 0 1 0 0,0 0 0 0 0,0 0 0 0 0,-1 0 0 0 0,1-1 0 0 0,0 1-1 0 0,-1-1 1 0 0,0 0-5 0 0,12-17 43 0 0,1-4-54 0 0,-9 10-119 0 0,9-11-30 0 0,-11 19 58 0 0,1 0-63 0 0,-1 0-84 0 0,-1 0-105 0 0,-1 3 46 0 0,0 0-57 0 0,-1 0-52 0 0,1 1-45 0 0,0-3-484 0 0,0 0-86 0 0,4-6-791 0 0,4-7-1034 0 0</inkml:trace>
  <inkml:trace contextRef="#ctx0" brushRef="#br0" timeOffset="391.46">554 238 7136 0 0,'-51'6'208'0'0,"-3"4"-208"0"0,52-10 10 0 0,1 0 0 0 0,-1 0 0 0 0,1 1 0 0 0,-1-1 1 0 0,1 1-1 0 0,0-1 0 0 0,-1 1 0 0 0,1 0 0 0 0,0 0 0 0 0,0-1 1 0 0,-2 2-11 0 0,3-2 1 0 0,0 0 1 0 0,0 1 0 0 0,0-1 0 0 0,0 0 0 0 0,0 0 0 0 0,0 0 0 0 0,0 1 0 0 0,0-1 0 0 0,0 0-1 0 0,0 0 1 0 0,0 0 0 0 0,0 0 0 0 0,0 1 0 0 0,0-1 0 0 0,0 0 0 0 0,0 0 0 0 0,0 0 0 0 0,0 0-1 0 0,0 1 1 0 0,0-1 0 0 0,1 0 0 0 0,-1 0 0 0 0,0 0 0 0 0,0 0 0 0 0,0 0 0 0 0,0 1 0 0 0,0-1-1 0 0,0 0 1 0 0,1 0 0 0 0,-1 0 0 0 0,0 0 0 0 0,0 0 0 0 0,0 0 0 0 0,0 0 0 0 0,0 0 0 0 0,1 1-1 0 0,-1-1 1 0 0,0 0 0 0 0,0 0 0 0 0,0 0 0 0 0,1 0 0 0 0,-1 0 0 0 0,0 0 0 0 0,0 0 0 0 0,0 0-1 0 0,1 0-1 0 0,19 4 49 0 0,-13-3-51 0 0,1 1 1 0 0,-1-1 0 0 0,1 1-1 0 0,-1 1 1 0 0,6 2 1 0 0,1 3 52 0 0,-2 0 87 0 0,5 5 157 0 0,9 10 279 0 0,-16-12-353 0 0,2 3 380 0 0,-9-6-246 0 0,-2-1 50 0 0,2-2 166 0 0,7 6-42 0 0,-7-8-8 0 0,-3-3-14 0 0,0 0-52 0 0,0 0-28 0 0,0 0-4 0 0,0 0-16 0 0,0 0-67 0 0,0 0-28 0 0,0 0-7 0 0,0 0-30 0 0,0-15-100 0 0,0 1-43 0 0,0-15 29 0 0,0-4-103 0 0,0-42-72 0 0,0 49 73 0 0,2 6-32 0 0,2-3-52 0 0,-1 14-21 0 0,0-1 0 0 0,0 1 0 0 0,0 0 1 0 0,1 0-1 0 0,5-8 45 0 0,-6 14-21 0 0,-1 0 0 0 0,1 0 0 0 0,-1 1 0 0 0,1-1 0 0 0,0 0 0 0 0,0 1 0 0 0,0 0 0 0 0,0-1 0 0 0,0 1 0 0 0,0 0 0 0 0,2 0 21 0 0,8-6-119 0 0,2-4-52 0 0,-7 6 13 0 0,2 1 36 0 0,12 0-35 0 0,-2 4 90 0 0,8 2 19 0 0,-9 0 13 0 0,-15-1 33 0 0,-1 0 1 0 0,0 0-1 0 0,0 1 1 0 0,1-1-1 0 0,-1 1 1 0 0,0 0-1 0 0,0 0 1 0 0,0 0-1 0 0,0 0 1 0 0,2 1 1 0 0,6 3-10 0 0,15 6-49 0 0,4 8 60 0 0,-23-15-3 0 0,-4-2 1 0 0,0 1 1 0 0,0-1 0 0 0,0 1 0 0 0,-1-1 0 0 0,1 1 0 0 0,-1 0 0 0 0,1 0 0 0 0,-1 0 0 0 0,0 1 0 0 0,0-1 0 0 0,0 1 0 0 0,0 1 2 0 0,1-1 0 0 0,0 0 1 0 0,0 0-1 0 0,0 0 0 0 0,3 3-2 0 0,16 19 119 0 0,-11-8 9 0 0,3 4 72 0 0,-6-11-105 0 0,1 1 103 0 0,-1 1 0 0 0,-1 0 0 0 0,6 12-198 0 0,-4-4 323 0 0,-2-6-104 0 0,-2 12 30 0 0,9-1-33 0 0,-12-23-193 0 0,-1 0-1 0 0,1 0 0 0 0,0-1 0 0 0,-1 1 1 0 0,0 0-1 0 0,1 1 0 0 0,-1-1 0 0 0,0 0 1 0 0,-1 0-1 0 0,1 0 0 0 0,0 3-22 0 0,-1 0 13 0 0,0 1 0 0 0,0 15 96 0 0,0 4-87 0 0,-1-24-3 0 0,-1-2-38 0 0,1 0-26 0 0,-1 0 32 0 0,-1 0 1 0 0,1 0-72 0 0,0 0-79 0 0,0 0 39 0 0,1 0-33 0 0,1 0 65 0 0,0 1 0 0 0,0-1-18 0 0,0 0-43 0 0,0 0-14 0 0,0 1-43 0 0,0-1-48 0 0,0 1-55 0 0,0 0-59 0 0,0 0-54 0 0,0 0-49 0 0,0 0-43 0 0,0 1-151 0 0,0 0-42 0 0,0 0-182 0 0,0 1-493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0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427 363 7256 0 0,'0'0'165'0'0,"0"0"22"0"0,0 0 7 0 0,0-3-23 0 0,0 0-143 0 0,0 1-28 0 0,0 0 1 0 0,1 1 0 0 0,-1-1-1 0 0,-1 0 1 0 0,1 0-1 0 0,0 0 1 0 0,0 0 0 0 0,-1 1-1 0 0,1-1 1 0 0,-1 0 0 0 0,0-1-1 0 0,-6 1 16 0 0,1 1 45 0 0,5 2-25 0 0,0-1 0 0 0,-1 0 0 0 0,1-1 0 0 0,0 1 0 0 0,-1 0 0 0 0,1 0 0 0 0,0 0 1 0 0,0-1-1 0 0,-1 1 0 0 0,1-1 0 0 0,0 1 0 0 0,0-1 0 0 0,0 1 0 0 0,-1-1 0 0 0,1 0 0 0 0,0 0 0 0 0,0 1 0 0 0,0-1 0 0 0,0 0 0 0 0,1 0 0 0 0,-1 0 0 0 0,0 0 0 0 0,0 0 0 0 0,0 0 0 0 0,0-1-36 0 0,1 1 45 0 0,0 0-1 0 0,-1 0 0 0 0,1 0 0 0 0,-1 0 0 0 0,1 0 1 0 0,-1 0-1 0 0,1 0 0 0 0,-1 1 0 0 0,0-1 0 0 0,1 0 1 0 0,-1 0-1 0 0,0 1 0 0 0,0-1 0 0 0,1 0 1 0 0,-1 1-1 0 0,0-1 0 0 0,0 1 0 0 0,0-1 0 0 0,0 1-44 0 0,-13-1 512 0 0,7 1-374 0 0,-2-2 120 0 0,-3-4 41 0 0,-3-1 64 0 0,1 9-58 0 0,3 2-178 0 0,-7 3 50 0 0,2-5 26 0 0,5-1-61 0 0,1 1-40 0 0,7 0-72 0 0,0-1 1 0 0,-1 1-1 0 0,1 0 1 0 0,0-1-1 0 0,0 1 1 0 0,0 1-31 0 0,-8 5 95 0 0,2-3-3 0 0,-1 0-1 0 0,1 1 0 0 0,0 1 0 0 0,0 0 0 0 0,0 0 0 0 0,-2 2-91 0 0,-42 46 518 0 0,21-22-153 0 0,17-15-178 0 0,12-14-148 0 0,1 0 1 0 0,0 0-1 0 0,0 0 0 0 0,0 0 1 0 0,-1 2-40 0 0,-1 7 126 0 0,0-3-40 0 0,2-6-61 0 0,0 0-1 0 0,1 0 0 0 0,0-1 1 0 0,0 1-1 0 0,0 0 0 0 0,0 0 1 0 0,0 0-1 0 0,1 0 1 0 0,0 4-25 0 0,3 8 70 0 0,-1-11-47 0 0,-2-3-18 0 0,1-1-1 0 0,-1 0 0 0 0,1 1 1 0 0,0-1-1 0 0,-1 1 1 0 0,1-1-1 0 0,0 0 1 0 0,0 1-1 0 0,-1-1 0 0 0,1 0 1 0 0,0 0-1 0 0,0 0 1 0 0,1 0-1 0 0,-1 0 1 0 0,0 0-1 0 0,0 0 1 0 0,0 0-1 0 0,1 0 0 0 0,-1-1 1 0 0,0 1-1 0 0,1 0 1 0 0,-1-1-1 0 0,1 1 1 0 0,0-1-5 0 0,88 0 277 0 0,-56 0-250 0 0,-30 0-14 0 0,-1 0 0 0 0,1 0 0 0 0,-1 0 1 0 0,1-1-1 0 0,-1 0 0 0 0,0 0 0 0 0,1 0 1 0 0,0 0-14 0 0,0-1 4 0 0,0-1 1 0 0,0 1 0 0 0,0-1 0 0 0,0 0-1 0 0,-1 0 1 0 0,1 0 0 0 0,-1 0 0 0 0,1-1-5 0 0,-1 1 7 0 0,1 0 1 0 0,0 0 0 0 0,0 1 0 0 0,0 0-1 0 0,0 0 1 0 0,1 0 0 0 0,-1 0 0 0 0,2 0-8 0 0,16-9 10 0 0,-15 6 4 0 0,0-1 0 0 0,0 1 0 0 0,-1-2 1 0 0,4-4-15 0 0,3-2 7 0 0,-8 8-7 0 0,0-1 0 0 0,-1 0 0 0 0,0 1 0 0 0,3-6 0 0 0,0-1 0 0 0,5-9 0 0 0,-10 18 0 0 0,-1-1 0 0 0,1 1 0 0 0,0-1 0 0 0,0 1 0 0 0,1 0 0 0 0,-1 0 0 0 0,1 0 0 0 0,-1 0 0 0 0,1 0 0 0 0,0 1 0 0 0,0-1 0 0 0,0 1 0 0 0,1-1 0 0 0,9-2 0 0 0,-12 4-2 0 0,-1 1 1 0 0,0-1 0 0 0,1 1 0 0 0,-1-1 0 0 0,0 0 0 0 0,0 1 0 0 0,0-1 0 0 0,1 0 0 0 0,-1 1 0 0 0,0-1 0 0 0,0 0 0 0 0,0 1 0 0 0,0-1 0 0 0,0 0 0 0 0,0 0 1 0 0,0 1 0 0 0,0 0-2 0 0,0 0 1 0 0,0 0-1 0 0,0 0 1 0 0,0 0 0 0 0,0 0-1 0 0,0 0 1 0 0,0 0 0 0 0,0 0-1 0 0,0 0 1 0 0,0 0 0 0 0,0-1-1 0 0,0 1 1 0 0,0 0 0 0 0,0 0-1 0 0,0 0 1 0 0,0 0-1 0 0,0 0 1 0 0,0 0 0 0 0,0 0-1 0 0,0 0 1 0 0,0 0 0 0 0,0 0-1 0 0,0 0 1 0 0,0-1 0 0 0,0 1-1 0 0,0 0 1 0 0,0 0 0 0 0,0 0-1 0 0,0 0 1 0 0,0 0-1 0 0,0 0 1 0 0,0 0 0 0 0,1 0-1 0 0,-1 0 1 0 0,0 0 0 0 0,0 0-1 0 0,0 0 1 0 0,0 0 0 0 0,0 0-1 0 0,0 0 1 0 0,0 0 0 0 0,0 0-1 0 0,0 0 1 0 0,0 0-1 0 0,0 0 1 0 0,1 0 0 0 0,-1 0-1 0 0,0 0 1 0 0,0 0 0 0 0,0 0-1 0 0,0 0 1 0 0,0 0 0 0 0,0 0-1 0 0,0 0 1 0 0,0 0 0 0 0,0 0-1 0 0,1 0 2 0 0,8 1-57 0 0,-5-2-40 0 0,-5 5 27 0 0,1 5 65 0 0,1-6-8 0 0,-1 13-47 0 0,1-12 47 0 0,0 0 0 0 0,-1 1 0 0 0,0-1 0 0 0,0 1 0 0 0,-1-1 0 0 0,1 0 0 0 0,-1 1 0 0 0,0-1 1 0 0,-1 4 12 0 0,-3 0 0 0 0,4-7 0 0 0,0 0 0 0 0,0 1 0 0 0,0-1 0 0 0,1 1 0 0 0,-1-1 0 0 0,0 1 0 0 0,1-1 0 0 0,-1 1 0 0 0,1 0 0 0 0,-1-1 0 0 0,1 1 0 0 0,0 0 0 0 0,0-1 0 0 0,0 1 0 0 0,0 1 0 0 0,0 73 0 0 0,0-74 0 0 0,0 0 0 0 0,0 0 0 0 0,1-1 0 0 0,-1 1 0 0 0,0 0 0 0 0,1 0 0 0 0,0-1 0 0 0,-1 1 0 0 0,1-1 0 0 0,0 1 0 0 0,0 0 0 0 0,0-1 0 0 0,0 1 0 0 0,0-1 0 0 0,0 1 0 0 0,0-1 0 0 0,-1 1 0 0 0,1 0 0 0 0,0-1 0 0 0,0 1 0 0 0,-1 0 0 0 0,1-1 0 0 0,-1 1 0 0 0,0 0 0 0 0,0 0 0 0 0,1 0 0 0 0,-1-1 0 0 0,2 15 0 0 0,11 0 0 0 0,1 0 0 0 0,-9-3 0 0 0,5-8 0 0 0,-8-2-19 0 0,-1-1-47 0 0,-1 0-15 0 0,1-1-39 0 0,0 1-48 0 0,0-1-56 0 0,-1-1 1 0 0,1 1-37 0 0,2 0-360 0 0,-2-1 81 0 0,1 0-51 0 0,1 0-700 0 0,-1 0-556 0 0,-1 0-1052 0 0</inkml:trace>
  <inkml:trace contextRef="#ctx0" brushRef="#br0" timeOffset="306.4">948 0 12328 0 0,'-82'13'364'0'0,"59"-10"-53"0"0,22-3-239 0 0,5 1 4 0 0,3 1-50 0 0,0 1-15 0 0,-4-2-9 0 0,1 1-1 0 0,-1-1 1 0 0,1 1-1 0 0,-1 0 1 0 0,1 0-1 0 0,-1 1 1 0 0,0-1 0 0 0,0 1-1 0 0,0-1 1 0 0,2 4-2 0 0,13 28 132 0 0,-10-21-136 0 0,-2 3 76 0 0,0 1 57 0 0,0 1 41 0 0,5 33 390 0 0,-7-31-349 0 0,0-3-61 0 0,2 17 218 0 0,-1-4-101 0 0,6 26 183 0 0,-7-36-267 0 0,1 1 45 0 0,-1 2 26 0 0,-5 9-19 0 0,0 0-51 0 0,4-9-18 0 0,8 9 58 0 0,-7-15-102 0 0,2 6 13 0 0,0-3-42 0 0,-3-3 3 0 0,-3 3-17 0 0,-1-7-36 0 0,1 34 109 0 0,0-2-34 0 0,-2-40-65 0 0,-11 6-29 0 0,-1-6 19 0 0,9 6-33 0 0,4-11-11 0 0,1 0 0 0 0,-1 1 0 0 0,0-1 0 0 0,0 0 0 0 0,0 1 0 0 0,1-1-1 0 0,-1 0 1 0 0,0 0 0 0 0,0 0 0 0 0,0 0 0 0 0,0 0 0 0 0,1 0 0 0 0,-1 0-1 0 0,-1 0 2 0 0,-4 0-31 0 0,3 0-18 0 0,1-1-22 0 0,0 0-34 0 0,1 0-43 0 0,1 0 68 0 0,0-1 43 0 0,0 1 24 0 0,0-1-29 0 0,0 1-83 0 0,0 0-30 0 0,0-1-73 0 0,-1 1-29 0 0,0 0-70 0 0,0-1-78 0 0,0 1-87 0 0,-12-12-862 0 0</inkml:trace>
  <inkml:trace contextRef="#ctx0" brushRef="#br0" timeOffset="900.61">742 347 7136 0 0,'0'0'208'0'0,"3"0"-10"0"0,2 0-156 0 0,2 1-35 0 0,11 0-23 0 0,-5-1 68 0 0,-4-2 83 0 0,-4 1-22 0 0,-1 0 34 0 0,13-8 288 0 0,-13 8-362 0 0,-1 0 0 0 0,0 0 0 0 0,1 1 0 0 0,-1-1 0 0 0,0 1 0 0 0,1 0 0 0 0,2-1-73 0 0,3 2 122 0 0,1-1 54 0 0,33 0 778 0 0,-34-2-785 0 0,-1 1-38 0 0,26-10 413 0 0,8 6-22 0 0,-19 0-249 0 0,0 0-27 0 0,12 2 57 0 0,58 3 522 0 0,-53 0-509 0 0,5 0-38 0 0,-23 0-179 0 0,-1 0-33 0 0,-17 0-66 0 0,-1 0 0 0 0,0 1 0 0 0,1-1 0 0 0,-1 1 0 0 0,0 0 0 0 0,0 0 0 0 0,0 0 0 0 0,0 0 0 0 0,2 2 0 0 0,6 1 0 0 0,12 6 0 0 0,-22-9 4 0 0,0 0-1 0 0,0 0 1 0 0,0 1 0 0 0,0-1 0 0 0,0 0 0 0 0,0 1 0 0 0,-1-1-1 0 0,1 0 1 0 0,0 1 0 0 0,-1 0-4 0 0,5 7 42 0 0,-3-6-34 0 0,0 0 0 0 0,0 0 0 0 0,0-1 1 0 0,0 1-1 0 0,0-1 0 0 0,1 1 0 0 0,1 0-8 0 0,-1 0 10 0 0,0-1 0 0 0,0 1 0 0 0,-1 0 0 0 0,1 0 0 0 0,-1-1 0 0 0,2 5-10 0 0,-3-6 1 0 0,0 1-1 0 0,0 0 1 0 0,-1 0 0 0 0,1-1-1 0 0,-1 1 1 0 0,1 0 0 0 0,-1 0-1 0 0,0 0 1 0 0,0 0 0 0 0,1 1-1 0 0,-1 3 12 0 0,1-1 0 0 0,0 1 0 0 0,0-1 0 0 0,1 1 0 0 0,0 3-12 0 0,0-4 16 0 0,0 1 1 0 0,-1-1 0 0 0,0 1 0 0 0,0-1 0 0 0,0 5-17 0 0,-1 11 83 0 0,0 32 64 0 0,0-27-53 0 0,0-8-37 0 0,0 24 78 0 0,-1-30-93 0 0,0-11-39 0 0,0 1 1 0 0,0 0 0 0 0,1-1 0 0 0,-1 1 0 0 0,0 0-1 0 0,0-1 1 0 0,-1 0 0 0 0,1 1 0 0 0,0-1 0 0 0,-1 1-4 0 0,0 1 80 0 0,2-3-23 0 0,0 0-149 0 0,0 0 57 0 0,0 0-17 0 0,0 0-24 0 0,0 0-39 0 0,0 0-20 0 0,0 0-40 0 0,0 0-48 0 0,0 0-51 0 0,0 0-58 0 0,0 0-52 0 0,0 0-47 0 0,0 0-41 0 0,0 0-140 0 0,0 0-41 0 0,0 0-170 0 0,0 0-454 0 0</inkml:trace>
  <inkml:trace contextRef="#ctx0" brushRef="#br0" timeOffset="1162.22">1342 174 9328 0 0,'0'0'208'0'0,"0"0"33"0"0,0 0 15 0 0,0 0-108 0 0,3 0-77 0 0,2 0-36 0 0,5 2-52 0 0,17 9-105 0 0,-9-8-10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49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0 239 7312 0 0,'3'3'165'0'0,"10"8"22"0"0,-8-9-138 0 0,-4-2-36 0 0,-1 0 0 0 0,1 1 0 0 0,-1-1 0 0 0,1 0 0 0 0,0 1 0 0 0,-1-1 0 0 0,1 0 0 0 0,-1 1-1 0 0,1-1 1 0 0,-1 1 0 0 0,1-1 0 0 0,-1 1 0 0 0,1-1 0 0 0,-1 1 0 0 0,1-1 0 0 0,-1 1 0 0 0,0 0 0 0 0,1-1 0 0 0,-1 1 0 0 0,0-1 0 0 0,1 1-1 0 0,-1 0-12 0 0,2 4 39 0 0,5 8-1 0 0,8 17-43 0 0,-10-20 35 0 0,0 0 41 0 0,-3-6 46 0 0,0-1 0 0 0,-1 1-1 0 0,1 0 1 0 0,-1-1 0 0 0,1 1-1 0 0,-1 0 1 0 0,-1 0 0 0 0,1 0-1 0 0,0 0 1 0 0,-1 3-117 0 0,1 1 311 0 0,0-1-49 0 0,6 9 382 0 0,-1-4-228 0 0,-3-3-76 0 0,1 2-100 0 0,-1 0-19 0 0,0-3-21 0 0,0-1 28 0 0,0 1 77 0 0,1 0-36 0 0,8 18 399 0 0,-9-15-539 0 0,3 8 89 0 0,-3-12-103 0 0,1 1 38 0 0,9 16 277 0 0,-5-10-166 0 0,-3-5-126 0 0,-3-3-70 0 0,-1 1 72 0 0,-2 19 480 0 0,-1-20-448 0 0,-8-1 60 0 0,7-2-105 0 0,1 1-93 0 0,1-1-29 0 0,-1-1 83 0 0,0-2 35 0 0,-1 1 70 0 0,-1-1 86 0 0,0 0 101 0 0,-3 1-316 0 0,-8-3 122 0 0,14 2-179 0 0,0-1 0 0 0,1 1-1 0 0,0 0 1 0 0,-1-1 0 0 0,1 1-1 0 0,-1 0 1 0 0,1-1 0 0 0,-1 1 0 0 0,1-1-1 0 0,0 1 1 0 0,-1-1 0 0 0,1 1 0 0 0,0-1-1 0 0,0 1 1 0 0,-1-1 0 0 0,1 0-1 0 0,0 1 1 0 0,0-1 0 0 0,0 1 0 0 0,0-1-1 0 0,-1 0 1 0 0,1 1 0 0 0,0-1 0 0 0,0 1-1 0 0,0-1 1 0 0,1 0 0 0 0,-1 1-7 0 0,-3-15 118 0 0,-9-1 10 0 0,10 15-115 0 0,1-1 0 0 0,-1 1 0 0 0,1-1 0 0 0,0 1 0 0 0,-1-1 0 0 0,1 0 0 0 0,0 1 0 0 0,0-1 0 0 0,0 0 1 0 0,1 0-1 0 0,-1 0 0 0 0,0 1 0 0 0,1-1 0 0 0,-1 0 0 0 0,1 0 0 0 0,-1 0 0 0 0,1 0 0 0 0,0-2-13 0 0,0-8 37 0 0,1 4-25 0 0,-1 0 1 0 0,-1-1 0 0 0,1 1 0 0 0,-3-8-13 0 0,-1 0 31 0 0,2 10-22 0 0,0-1 1 0 0,0 0-1 0 0,1 1 0 0 0,0-1 0 0 0,1 0 1 0 0,-1 0-10 0 0,1-17 41 0 0,0-65 38 0 0,0 72-71 0 0,-1 6-7 0 0,1 1-1 0 0,0-1 1 0 0,1 0-1 0 0,2-8 0 0 0,0 5 0 0 0,-1-2 0 0 0,2-1 0 0 0,0 1 0 0 0,1 1 0 0 0,6-14 0 0 0,-8 22 0 0 0,0-1 0 0 0,-1 1 1 0 0,0 0-1 0 0,1-4 0 0 0,2-10-11 0 0,-4 19 7 0 0,1 0 1 0 0,-1 0-1 0 0,0 0 1 0 0,1 0-1 0 0,0 0 1 0 0,-1 0-1 0 0,1 0 0 0 0,0 0 1 0 0,0 1-1 0 0,0-1 1 0 0,0 1-1 0 0,0-1 1 0 0,0 1-1 0 0,1 0 1 0 0,-1 0-1 0 0,1-1 4 0 0,7-3-10 0 0,14-12-43 0 0,9-4-11 0 0,-6 9-43 0 0,-17 9 113 0 0,22-8-105 0 0,-30 11 91 0 0,1 0 0 0 0,-1-1-1 0 0,0 1 1 0 0,1 0 0 0 0,-1 0 0 0 0,1 0 0 0 0,-1 0 0 0 0,0 1 0 0 0,1-1 0 0 0,-1 1 0 0 0,0-1 0 0 0,1 1-1 0 0,1 0 9 0 0,-1 2-19 0 0,1-1 0 0 0,0 1-1 0 0,-1-1 1 0 0,0 1-1 0 0,1 0 1 0 0,-1 0-1 0 0,0 1 1 0 0,-1-1-1 0 0,1 1 1 0 0,-1-1-1 0 0,1 1 1 0 0,-1 0 19 0 0,11 22-95 0 0,-5-3 35 0 0,-7-20 49 0 0,0 1 0 0 0,0-1-1 0 0,-1 1 1 0 0,1 0-1 0 0,-1-1 1 0 0,0 1-1 0 0,0 0 1 0 0,0-1-1 0 0,-1 3 12 0 0,1 3-25 0 0,0 11-23 0 0,-1 13-6 0 0,1-30 51 0 0,-1-1 0 0 0,1 0 0 0 0,-1 0 1 0 0,0 0-1 0 0,0 0 0 0 0,0 0 0 0 0,0 0 1 0 0,0 0-1 0 0,0 0 0 0 0,-1 0 0 0 0,1 0 1 0 0,-1 0-1 0 0,0 0 3 0 0,-6 5-22 0 0,5-4 17 0 0,0 0 0 0 0,-1 0-1 0 0,1 1 1 0 0,1-1 0 0 0,-1 1-1 0 0,0 0 6 0 0,2-1 0 0 0,0-1 0 0 0,0 0 0 0 0,-1 0 0 0 0,1 0 0 0 0,-1 0 0 0 0,0 0 0 0 0,1 0 0 0 0,-1 0 0 0 0,0-1 0 0 0,0 1 0 0 0,-1 0 0 0 0,-6 6 0 0 0,-1 5 0 0 0,-14-8 0 0 0,-1 8 0 0 0,22-11 1 0 0,0 0 0 0 0,0 0 0 0 0,0 0 0 0 0,0-1 0 0 0,0 0 0 0 0,0 1 0 0 0,0-1-1 0 0,0 0 1 0 0,-1-1 0 0 0,1 1 0 0 0,0 0 0 0 0,-3-1-1 0 0,-23 3 43 0 0,0 7-33 0 0,28-9-10 0 0,0-1-1 0 0,0 0 0 0 0,0 1 0 0 0,0-1 0 0 0,0 0 0 0 0,0 0 0 0 0,0 0 0 0 0,0 0 0 0 0,0 0 1 0 0,0 0-1 0 0,0 0 0 0 0,0 0 0 0 0,1 0 0 0 0,-1 0 0 0 0,0-1 0 0 0,0 1 0 0 0,0 0 0 0 0,-1-1 1 0 0,-6-4-35 0 0,-4-1-32 0 0,3 4-41 0 0,7 2-26 0 0,-1-2-143 0 0,-7-9-255 0 0,8 10 404 0 0,2 0 13 0 0,-1 1-12 0 0,1 0-41 0 0,0-1-10 0 0,0 1-40 0 0,0 0-46 0 0,0 0-52 0 0,0 0-57 0 0,0 0-51 0 0,0 0-47 0 0,0 0-40 0 0,0 0-148 0 0,0 0-39 0 0,0 0-179 0 0,0 0-482 0 0</inkml:trace>
  <inkml:trace contextRef="#ctx0" brushRef="#br0" timeOffset="449.29">505 224 8176 0 0,'0'0'182'0'0,"0"0"29"0"0,3 0 13 0 0,1 0-145 0 0,8-1 34 0 0,1 4-74 0 0,2 8-39 0 0,-5-9 17 0 0,-4-2 44 0 0,1 1 93 0 0,1-1 51 0 0,-7 0-144 0 0,1 0 0 0 0,0 0 0 0 0,-1 0 0 0 0,1-1 0 0 0,-1 1 0 0 0,1 0 0 0 0,0-1 0 0 0,-1 1 0 0 0,2-1-61 0 0,5-4 251 0 0,2-1 107 0 0,3 4 67 0 0,4 2 19 0 0,-1 0-109 0 0,-1 0-94 0 0,-2 0-73 0 0,0-2 97 0 0,1-5-14 0 0,-2 1-67 0 0,-1 5-28 0 0,5 1 36 0 0,-3-1-66 0 0,-9 0-94 0 0,0 0-1 0 0,1 0 1 0 0,-1 0 0 0 0,0-1-1 0 0,0 0 1 0 0,0 0 0 0 0,1 0-32 0 0,8-1 74 0 0,-10 3-8 0 0,-1-2-13 0 0,11-9-42 0 0,0 6 1 0 0,-12 4-9 0 0,-1 1 1 0 0,1-1 0 0 0,-1 0 0 0 0,0 1 0 0 0,0-1 0 0 0,1 0 0 0 0,-1 1 0 0 0,0-1 0 0 0,0 0 0 0 0,0 1 0 0 0,0-1 0 0 0,0 0-1 0 0,0 1 1 0 0,0-1 0 0 0,0 0-4 0 0,0 1 0 0 0,0 0 1 0 0,0 0 0 0 0,0 0 0 0 0,0 0 0 0 0,0 0 0 0 0,0 0 0 0 0,0 0 0 0 0,0 0 0 0 0,0 0 0 0 0,0-1 0 0 0,0 1 0 0 0,0 0 0 0 0,0 0 0 0 0,0 0 0 0 0,0 0 0 0 0,0 0 0 0 0,0 0 0 0 0,0 0 0 0 0,0 0-1 0 0,0 0 1 0 0,0 0 0 0 0,0-1 0 0 0,0 1 0 0 0,0 0 0 0 0,0 0 0 0 0,0 0 0 0 0,0 0 0 0 0,0 0 0 0 0,0 0 0 0 0,0 0 0 0 0,1 0 0 0 0,-1 0 0 0 0,0 0 0 0 0,0 0 0 0 0,0 0 0 0 0,0 0 0 0 0,0 0 0 0 0,0 0 0 0 0,0-1 0 0 0,0 1 0 0 0,0 0 0 0 0,0 0 0 0 0,0 0-1 0 0,1 0 1 0 0,-1 0 0 0 0,0 0 0 0 0,0 0 0 0 0,0 0 0 0 0,0 0 0 0 0,0 0 0 0 0,0 0 0 0 0,0 0 0 0 0,0 0 0 0 0,0 0 0 0 0,0 0 0 0 0,1 0 0 0 0,-1 1 0 0 0,0-1-1 0 0,0 0 0 0 0,0 0 1 0 0,1 0 1 0 0,0 0-1 0 0,-1 0 1 0 0,1 0-1 0 0,0-1 0 0 0,0 1 1 0 0,-1 0-1 0 0,1 0 1 0 0,0 0-1 0 0,-1 0 1 0 0,1-1-1 0 0,-1 1 0 0 0,1 0 1 0 0,0-1-1 0 0,-1 1-1 0 0,1-1 4 0 0,-1 0 0 0 0,0 1 0 0 0,1-1 0 0 0,-1 0 0 0 0,0 0 0 0 0,1 0 0 0 0,-1 1-1 0 0,0-1 1 0 0,0 0 0 0 0,0 0 0 0 0,0 0 0 0 0,0 0 0 0 0,0 0 0 0 0,0 0-4 0 0,0 0 3 0 0,0 0 0 0 0,0 1-1 0 0,0-1 1 0 0,0 0 0 0 0,0 1 0 0 0,0-1-1 0 0,0 0 1 0 0,-1 1 0 0 0,1-1 0 0 0,0 0 0 0 0,0 1-1 0 0,0-1 1 0 0,-1 0 0 0 0,1 1 0 0 0,0-1 0 0 0,-1 1-1 0 0,1-1 1 0 0,-1 1 0 0 0,1-1 0 0 0,-1 1 0 0 0,1-1-1 0 0,-1 1 1 0 0,1-1 0 0 0,-1 1 0 0 0,1-1 0 0 0,-1 1-3 0 0,0 0 3 0 0,1-1 0 0 0,-1 1 0 0 0,1-1 0 0 0,-1 1 0 0 0,1 0 0 0 0,-1-1 0 0 0,1 1 0 0 0,-1-1 0 0 0,1 0 0 0 0,0 1 0 0 0,-1-1 0 0 0,1 1 0 0 0,0-1 0 0 0,-1 0 0 0 0,1 1 0 0 0,0-1 0 0 0,0 1 0 0 0,-1-1 0 0 0,1 0 0 0 0,0 1 0 0 0,0-1 0 0 0,0 0 0 0 0,0 0 0 0 0,0 1 0 0 0,0-1 0 0 0,0 0-3 0 0,0 1 1 0 0,0-1 0 0 0,1 1 0 0 0,-1-1 1 0 0,0 1-1 0 0,0-1 0 0 0,0 1 1 0 0,0-1-1 0 0,0 1 0 0 0,0-1 0 0 0,0 1 1 0 0,0-1-1 0 0,0 1 0 0 0,-1-1 1 0 0,1 1-1 0 0,0 0 0 0 0,0-1 0 0 0,0 1 1 0 0,0-1-1 0 0,-1 1 0 0 0,1-1 1 0 0,0 1-1 0 0,0-1 0 0 0,-1 1 1 0 0,1 0-1 0 0,0-1 0 0 0,-1 1 0 0 0,1 0 1 0 0,-1-1-1 0 0,1 1 0 0 0,0 0 1 0 0,-1 0-1 0 0,1-1 0 0 0,-1 1 0 0 0,1 0 1 0 0,-1 0-1 0 0,1 0 0 0 0,0-1 1 0 0,-1 1-1 0 0,1 0 0 0 0,-1 0 0 0 0,1 0 1 0 0,-1 0-1 0 0,1 0 0 0 0,-1 0 1 0 0,1 0-1 0 0,-1 0 0 0 0,1 0 0 0 0,-1 0 1 0 0,1 0-2 0 0,-2 0 1 0 0,0 0 1 0 0,1 0 0 0 0,-1 0-1 0 0,0 0 1 0 0,1 0 0 0 0,-1-1 0 0 0,0 1-1 0 0,1-1 1 0 0,-1 1 0 0 0,1-1-2 0 0,-15-12 0 0 0,15 11 0 0 0,0 1 0 0 0,-1 0 0 0 0,1 0 0 0 0,0-1 0 0 0,0 1 0 0 0,-1 0 0 0 0,1 0 0 0 0,-1 0 0 0 0,1 1 0 0 0,-1-1 0 0 0,1 0 0 0 0,-1 0 0 0 0,0 1 0 0 0,1-1 0 0 0,-1 1 0 0 0,0 0 0 0 0,1-1 0 0 0,-1 1 0 0 0,0 0 0 0 0,0 0 0 0 0,-16 3 0 0 0,8 0 0 0 0,-25 9 0 0 0,26-7 0 0 0,0 0 0 0 0,0 1 0 0 0,1-1 0 0 0,0 2 0 0 0,0-1 0 0 0,-4 5 0 0 0,0 1 0 0 0,0 0 0 0 0,1 0 0 0 0,0 1 0 0 0,1 0 0 0 0,1 1 0 0 0,-2 5 0 0 0,-5 12 64 0 0,15-27-41 0 0,0 1-1 0 0,0-1 1 0 0,0 0 0 0 0,1 1 0 0 0,-1-1 0 0 0,1 0 0 0 0,0 1 0 0 0,1-1 0 0 0,0 4-23 0 0,-1 8 98 0 0,0-14-90 0 0,0-1 0 0 0,0 1 1 0 0,1-1-1 0 0,-1 0 0 0 0,0 1 1 0 0,1-1-1 0 0,-1 1 0 0 0,0-1 1 0 0,1 0-1 0 0,0 0 0 0 0,-1 1 1 0 0,1-1-1 0 0,0 0 1 0 0,-1 0-1 0 0,1 0 0 0 0,0 1 1 0 0,0-1-1 0 0,0 0 0 0 0,0 0 1 0 0,0 0-1 0 0,0-1 0 0 0,0 1 1 0 0,1 0-1 0 0,-1 0 1 0 0,0-1-1 0 0,0 1 0 0 0,1 0 1 0 0,-1-1-1 0 0,1 1-8 0 0,2 1 29 0 0,0 0 0 0 0,-1 0 0 0 0,1 0 0 0 0,-1 0 0 0 0,0 1 0 0 0,2 1-29 0 0,-2-2 8 0 0,-1 0 0 0 0,0-1 0 0 0,1 1 1 0 0,-1-1-1 0 0,1 0 0 0 0,0 0 0 0 0,-1 0 1 0 0,1 0-1 0 0,0 0 0 0 0,-1 0 1 0 0,1-1-1 0 0,0 0 0 0 0,0 1 0 0 0,1-1-8 0 0,51-1 93 0 0,-24 0-27 0 0,92 1 96 0 0,-107-1-212 0 0,0-5 46 0 0,-1-1-39 0 0,1 6-76 0 0,-11 0-48 0 0,-1 1 55 0 0,12-8-163 0 0,-11 5 106 0 0,-3 2 40 0 0,0 0-38 0 0,1 0-44 0 0,-1 1-52 0 0,1-1-56 0 0,0 1-64 0 0,-2 0 52 0 0,-1 0-46 0 0,1 0-41 0 0,-1 0-36 0 0,0 0-130 0 0,0 0-37 0 0,1 0-1363 0 0</inkml:trace>
  <inkml:trace contextRef="#ctx0" brushRef="#br0" timeOffset="763.18">1105 145 8696 0 0,'0'8'105'0'0,"6"3"24"0"0,-1-5 10 0 0,-2-1-20 0 0,1 2 46 0 0,1 6-5 0 0,-1 0-95 0 0,3 3-43 0 0,-2-8-22 0 0,-4-7 0 0 0,0 0 0 0 0,-1 1 0 0 0,1-1 0 0 0,0 1 0 0 0,0-1 0 0 0,-1 1 0 0 0,1 0 0 0 0,-1-1 0 0 0,1 1 0 0 0,-1-1 0 0 0,0 1 0 0 0,1 0 0 0 0,-1-1 0 0 0,0 1 0 0 0,1 6 17 0 0,0-2 37 0 0,2-1 37 0 0,0 0 39 0 0,2 3 164 0 0,12 25 1078 0 0,-10-18-765 0 0,1 0-70 0 0,-8-13-460 0 0,1-1-1 0 0,0 1 0 0 0,-1 0 0 0 0,0-1 0 0 0,1 1 1 0 0,-1 0-1 0 0,0 0 0 0 0,0 0 0 0 0,0 1-76 0 0,0-3 22 0 0,0 0-1 0 0,0 1 1 0 0,0-1-1 0 0,0 1 0 0 0,0-1 1 0 0,0 1-1 0 0,0-1 1 0 0,0 0-1 0 0,0 1 0 0 0,0-1 1 0 0,0 1-1 0 0,0-1 1 0 0,0 1-1 0 0,0-1 0 0 0,1 0 1 0 0,-1 1-1 0 0,0-1 1 0 0,0 1-1 0 0,0-1 0 0 0,1 0 1 0 0,-1 1-1 0 0,0-1 1 0 0,0 0-1 0 0,1 1 0 0 0,-1-1 1 0 0,0 0-1 0 0,1 1 1 0 0,-1-1-1 0 0,0 0 0 0 0,1 0 1 0 0,-1 1-1 0 0,1-1 1 0 0,-1 0-1 0 0,0 0 0 0 0,1 0 1 0 0,-1 0-1 0 0,1 0 1 0 0,-1 1-1 0 0,1-1 0 0 0,-1 0 1 0 0,0 0-1 0 0,1 0 1 0 0,-1 0-1 0 0,1 0 0 0 0,-1 0 1 0 0,1 0-1 0 0,-1-1-21 0 0,3 1 458 0 0,-3 0-40 0 0,0 0-8 0 0,0 0-13 0 0,0 0-45 0 0,0 0-22 0 0,0 0-2 0 0,0 0-17 0 0,0 0-72 0 0,0 0-30 0 0,-3-2-8 0 0,-3-6-79 0 0,2-2-39 0 0,1-22 51 0 0,3-52-54 0 0,0 63-83 0 0,3 5 3 0 0,23-16 0 0 0,-23 27 0 0 0,-3 5 0 0 0,0-1 0 0 0,0 0 0 0 0,1 1 0 0 0,-1-1 0 0 0,0 1 0 0 0,1-1 0 0 0,-1 0 0 0 0,0 1 0 0 0,1-1 0 0 0,-1 1 0 0 0,1-1 0 0 0,-1 1 0 0 0,1-1 0 0 0,-1 1 0 0 0,1 0 0 0 0,-1-1 0 0 0,1 1 0 0 0,0 0 0 0 0,-1-1 0 0 0,1 1 0 0 0,0 0 0 0 0,0-1 0 0 0,4-1 0 0 0,1-2-1 0 0,3-5-56 0 0,-7 8 42 0 0,0-1 0 0 0,-1 0 1 0 0,1 1-1 0 0,0-1 0 0 0,0 1 1 0 0,0 0-1 0 0,0-1 0 0 0,2 1 15 0 0,22-5-96 0 0,-5-4-34 0 0,5 5-148 0 0,-10-1 41 0 0,-4 1 36 0 0,8 2-58 0 0,-2 3-94 0 0,11 0-402 0 0,-22 0 451 0 0,-1 0 68 0 0,0-1 60 0 0,5-3-234 0 0,-6 2 207 0 0,-2 0 6 0 0,1 1-50 0 0,0 0-62 0 0,0-1-75 0 0,-1 2 27 0 0,0-1-45 0 0,0 1-40 0 0,1-1-35 0 0,-1 1-134 0 0,1 0-35 0 0,7 0-1411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6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7688 0 0,'0'0'166'0'0,"0"0"29"0"0,0 0 14 0 0,0 0-66 0 0,0 0-16 0 0,0 0 41 0 0,0 0 138 0 0,0 0 260 0 0,0 0 11 0 0,0 0-9 0 0,0 0-60 0 0,3 2-27 0 0,2 3-263 0 0,-1-1 12 0 0,9 10 515 0 0,-9-7-455 0 0,-2 0-85 0 0,-1 1-75 0 0,-1 11 425 0 0,0 2-114 0 0,0-11-269 0 0,0-1-34 0 0,0 0-36 0 0,0-1-38 0 0,0 2 79 0 0,2-2-36 0 0,0 0-15 0 0,2 0 0 0 0,2 8 60 0 0,-4 2 43 0 0,-2-9-123 0 0,2-1 1 0 0,-1 0-1 0 0,1 0 1 0 0,0 0-1 0 0,3 7-72 0 0,-4-13 17 0 0,3 19 153 0 0,-4 4-39 0 0,-1-20-108 0 0,1-1 0 0 0,0 1 0 0 0,0-1 0 0 0,0 1-1 0 0,1-1 1 0 0,0 5-23 0 0,4 7 62 0 0,-3-9-31 0 0,0-1 0 0 0,-1 1 0 0 0,0 0 0 0 0,0-1 0 0 0,0 1 0 0 0,-1 0-31 0 0,1 3 65 0 0,0 1 1 0 0,0-1-1 0 0,1 1 0 0 0,0-1 0 0 0,2 1-65 0 0,4 23 179 0 0,18 77 252 0 0,-21-69-310 0 0,1-19-42 0 0,-4-16-50 0 0,0-1 0 0 0,-1 0 0 0 0,0 0 0 0 0,0 0 0 0 0,-1 5-29 0 0,1-3 32 0 0,0 0-1 0 0,0 0 0 0 0,0 0 0 0 0,1-1 1 0 0,0 2-32 0 0,0-2 30 0 0,0 1 1 0 0,0 0 0 0 0,-1-1-1 0 0,0 1 1 0 0,-1 1-31 0 0,0 52 170 0 0,2-43-97 0 0,4-1-24 0 0,0-2 5 0 0,-4 0 26 0 0,-2 18 121 0 0,0-3-44 0 0,0-16-72 0 0,0-12-14 0 0,0-2-1 0 0,0 0 2 0 0,0 0 0 0 0,0 0-1 0 0,0 0-6 0 0,0 0-1 0 0,0 0 0 0 0,0 0 0 0 0,-3 0-10 0 0,3 0-53 0 0,-1 0 0 0 0,1 0 1 0 0,-1 0-1 0 0,1 0 0 0 0,-1 0 1 0 0,0 0-1 0 0,1 0 0 0 0,-1 0 1 0 0,1 0-1 0 0,-1 0 0 0 0,1 0 1 0 0,-1-1-1 0 0,1 1 0 0 0,-1 0 0 0 0,1 0 1 0 0,-1-1-1 0 0,1 1 0 0 0,-1 0-1 0 0,-1-6 39 0 0,1-4 59 0 0,-1-3-76 0 0,-3 5 2 0 0,4 6-22 0 0,0 1 1 0 0,0-1 0 0 0,0 1-1 0 0,0 0 1 0 0,1-1 0 0 0,-1 0-1 0 0,0 1 1 0 0,1-1-1 0 0,-1 1 1 0 0,1-1 0 0 0,0 0-1 0 0,0 1 1 0 0,-1-1-1 0 0,1 0-2 0 0,0-77 0 0 0,0 77 0 0 0,0-1 0 0 0,1 1 0 0 0,-1-1 0 0 0,0 0 0 0 0,1 1 0 0 0,-1-1 0 0 0,1 1 0 0 0,0 0 0 0 0,0-1 0 0 0,0 1 0 0 0,1-2 0 0 0,-1 1 0 0 0,1 1 0 0 0,-1 0 0 0 0,0-1 0 0 0,-1 1 0 0 0,1-1 0 0 0,0 1 0 0 0,-1-1 0 0 0,1 1 0 0 0,-1-1 0 0 0,0 1 0 0 0,0-3 0 0 0,0 3 0 0 0,0 0 0 0 0,1 0 0 0 0,-1 0 0 0 0,0 0 0 0 0,1 0 0 0 0,0 0 0 0 0,-1 0 0 0 0,1 0 0 0 0,0 0 0 0 0,0 0 0 0 0,0 1 0 0 0,0-1 0 0 0,0 0 0 0 0,0 1 0 0 0,1-1 0 0 0,-1 0 0 0 0,1 1 0 0 0,-1 0 0 0 0,5-5 0 0 0,1 1 0 0 0,-1 1 0 0 0,1-1 0 0 0,1 1 0 0 0,-2 0 0 0 0,0 1 0 0 0,-1-1 0 0 0,1 0 0 0 0,0-2 0 0 0,1-1 0 0 0,-4 3-9 0 0,1 1 0 0 0,-1 0 1 0 0,0 0-1 0 0,1 0 0 0 0,-1 0 0 0 0,2 0 9 0 0,26-12-11 0 0,-27 13 5 0 0,0 1-1 0 0,0 0 0 0 0,0 1 1 0 0,0-1-1 0 0,0 1 0 0 0,0 0 1 0 0,0 0-1 0 0,0 0 0 0 0,0 0 1 0 0,2 1 6 0 0,14 0 2 0 0,6-1-2 0 0,-24 0 0 0 0,0 0 0 0 0,-1 0 0 0 0,1 0 0 0 0,0 0 0 0 0,-1 0 0 0 0,1 1 0 0 0,0-1 0 0 0,-1 0 0 0 0,1 1 0 0 0,0 0 0 0 0,61 30-10 0 0,-32-5-44 0 0,-26-23 54 0 0,-4-3 0 0 0,-1 0 0 0 0,1 1 0 0 0,0-1 0 0 0,-1 0 0 0 0,1 0 0 0 0,0 1 0 0 0,-1-1 0 0 0,1 1 0 0 0,-1-1 0 0 0,1 1 0 0 0,-1-1 0 0 0,1 1 0 0 0,-1-1 0 0 0,1 1 0 0 0,-1-1 0 0 0,0 1 0 0 0,1-1 0 0 0,-1 1 0 0 0,0 0 0 0 0,1-1 0 0 0,-1 1 0 0 0,0 0 0 0 0,3 4 0 0 0,1 3 0 0 0,-2-7-1 0 0,-2 1 1 0 0,1-1-1 0 0,0 0 0 0 0,0 1 0 0 0,0-1 1 0 0,-1 1-1 0 0,1 0 0 0 0,-1-1 0 0 0,1 1 1 0 0,-1-1-1 0 0,0 1 0 0 0,1 0 0 0 0,-1-1 1 0 0,0 1 0 0 0,0 0-5 0 0,0 0 1 0 0,1 0-1 0 0,-1-1 1 0 0,1 1-1 0 0,-1 0 1 0 0,1 0-1 0 0,-1-1 1 0 0,1 1-1 0 0,0-1 1 0 0,0 1-1 0 0,1 0 5 0 0,-1-1 0 0 0,-1 0 0 0 0,1 0 0 0 0,-1 0 0 0 0,1 0-1 0 0,0 0 1 0 0,-1 0 0 0 0,1 0 0 0 0,-1 0 0 0 0,0 0 0 0 0,1 0-1 0 0,-1 0 1 0 0,0 0 0 0 0,0 0 0 0 0,0 0 0 0 0,1 1 0 0 0,-1-1-1 0 0,0 0 1 0 0,-1 0 0 0 0,1 0 0 0 0,0 0 0 0 0,0 0 0 0 0,0 0 0 0 0,-1 0-1 0 0,1 1 1 0 0,-5 6 0 0 0,4-7 0 0 0,0 0 0 0 0,0 1 0 0 0,0-1 0 0 0,1 1 0 0 0,-1-1 0 0 0,0 1 0 0 0,1 0 0 0 0,-1-1 0 0 0,1 1 0 0 0,-1-1 0 0 0,1 1 0 0 0,0 0 0 0 0,0-1 0 0 0,0 1 0 0 0,0 0 0 0 0,0 0 0 0 0,-1-1 0 0 0,1 1 0 0 0,0 0 0 0 0,-1-1 0 0 0,1 1 0 0 0,-1-1 0 0 0,1 1 0 0 0,-1-1 0 0 0,0 1 0 0 0,0-1 0 0 0,1 1 0 0 0,-1-1 0 0 0,-1 1 0 0 0,-2 6 0 0 0,0-1 2 0 0,3-4 2 0 0,0-1 0 0 0,0 1 1 0 0,-1 0-1 0 0,1 0 0 0 0,-1-1 0 0 0,0 1 0 0 0,1-1 0 0 0,-1 0 0 0 0,0 1 1 0 0,-1-1-1 0 0,1 0 0 0 0,0 0 0 0 0,-1 0 0 0 0,1-1 0 0 0,-2 2-4 0 0,-6 1 0 0 0,8-3 0 0 0,-1 0 0 0 0,1 0 0 0 0,0 1 0 0 0,0-1 0 0 0,0 0 0 0 0,0 1 0 0 0,0-1 0 0 0,0 1 0 0 0,0 0 0 0 0,-1 1 1 0 0,0-1 0 0 0,0 0 0 0 0,0 0-1 0 0,-1 1 1 0 0,1-2 0 0 0,-2 2-1 0 0,2-2 8 0 0,-1 1 0 0 0,1 0 0 0 0,0 0 0 0 0,-1 1 1 0 0,1-1-1 0 0,0 1-8 0 0,1-1 0 0 0,1-1 1 0 0,0 0-1 0 0,0 1 1 0 0,0-1-1 0 0,-1 0 1 0 0,1 0-1 0 0,0 0 1 0 0,-1 0 0 0 0,1 0-1 0 0,-1-1 1 0 0,0 1-1 0 0,1 0 1 0 0,-1-1-1 0 0,1 1 1 0 0,-1-1-1 0 0,0 1 1 0 0,0-1-1 0 0,1 0 1 0 0,-1 0-1 0 0,0 0 0 0 0,0 0 3 0 0,0 0 0 0 0,1 1 0 0 0,-1-1-1 0 0,0 0 1 0 0,0 1 0 0 0,1-1 0 0 0,-1 1 0 0 0,0 0-1 0 0,1-1 1 0 0,-1 1 0 0 0,0 0 0 0 0,1 0-1 0 0,-1 0-2 0 0,1 0 3 0 0,-1 0 0 0 0,1 0 0 0 0,-1 0-1 0 0,1 0 1 0 0,-1-1 0 0 0,0 1 0 0 0,0-1 0 0 0,1 1-1 0 0,-1-1 1 0 0,0 1 0 0 0,0-1 0 0 0,1 0-1 0 0,-1 0-2 0 0,-46 0 0 0 0,48 0 0 0 0,-1 0 0 0 0,0 0 0 0 0,1 0 0 0 0,-1 0-1 0 0,0 0 1 0 0,1 0 0 0 0,-1 0 0 0 0,0 0-1 0 0,1-1 1 0 0,-1 1 0 0 0,0 0 0 0 0,1 0 0 0 0,-1-1-1 0 0,0 1 1 0 0,1 0 0 0 0,-1-1 0 0 0,1 1-1 0 0,-1-1 1 0 0,1 1 0 0 0,-1 0 0 0 0,1-1 0 0 0,-1 1-1 0 0,1-1 1 0 0,-1 0 0 0 0,1 1 0 0 0,0-1 0 0 0,-5-4-50 0 0,-6 2-77 0 0,10 3 118 0 0,1 0 0 0 0,-1 1 0 0 0,1-1 0 0 0,-1 0 0 0 0,1 0 0 0 0,-1 0 0 0 0,1 0 0 0 0,-1 0 0 0 0,1 0 0 0 0,-1 0 0 0 0,1-1 0 0 0,-1 1 0 0 0,1 0 0 0 0,-1 0 0 0 0,1 0 0 0 0,0 0 0 0 0,-1-1 0 0 0,1 1 0 0 0,-1 0 0 0 0,1 0 0 0 0,-1-1 0 0 0,1 1 0 0 0,0 0 0 0 0,-1-1 0 0 0,1 1 0 0 0,0 0 0 0 0,-1-1 0 0 0,1 1 0 0 0,0-1 0 0 0,-1 1 0 0 0,1-1 0 0 0,0 1 9 0 0,-5-7-146 0 0,3 5 34 0 0,-2 0 53 0 0,1 0-19 0 0,1 0-73 0 0,1 0-13 0 0,1 0-70 0 0,-1-2-83 0 0,1-1-97 0 0,0 5 210 0 0,0 0 62 0 0,0 0 62 0 0,0-1 36 0 0,0 1 42 0 0,0-1 78 0 0,-1-1 190 0 0,1 1-216 0 0,0 0-39 0 0,0 0-68 0 0,0 0-98 0 0,0 0-66 0 0,0 0-97 0 0,1 0-113 0 0,-1 1 170 0 0,0-1-33 0 0,0 1-35 0 0,1-1-36 0 0,-1 1-38 0 0,0-1-40 0 0,1 1-41 0 0,-1-1-43 0 0,0 1-45 0 0,1-1-47 0 0,3-3-1481 0 0,5-5-1178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19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4952 0 0,'0'0'108'0'0,"0"0"17"0"0,0 0 11 0 0,2 0-17 0 0,4 1-95 0 0,-2 2 42 0 0,-1 1 52 0 0,-2 2 66 0 0,-1-4 217 0 0,0-2 14 0 0,0 1-204 0 0,1-1-45 0 0,1 0 57 0 0,2 0-99 0 0,1-1 14 0 0,-4 1-19 0 0,1 0 469 0 0,1-2 11 0 0,7-9-3 0 0,-8 10-314 0 0,0 0-64 0 0,0 0-56 0 0,-1 0-47 0 0,1 1-26 0 0,0 0-40 0 0,3 1 19 0 0,-3-1-12 0 0,-1 0 53 0 0,10-1 291 0 0,2-5 51 0 0,-1-1-19 0 0,-1 6-67 0 0,0-1-21 0 0,1-4 53 0 0,1 0 7 0 0,1 4-72 0 0,4 0-141 0 0,8-5 0 0 0,-9 3-90 0 0,14-2 89 0 0,1-4-8 0 0,-1 5-18 0 0,-27 4-147 0 0,8-3 59 0 0,1 1-1 0 0,0 1 1 0 0,0 0 0 0 0,9 1-76 0 0,6-2 123 0 0,-3-3-54 0 0,-19 4-61 0 0,1 0 1 0 0,0 1-1 0 0,0 0 1 0 0,0 0-1 0 0,0 1-8 0 0,-4 0 6 0 0,1 0 1 0 0,-1-1-1 0 0,0 1 0 0 0,1-1 0 0 0,-1 1 0 0 0,0-1 0 0 0,0 0 0 0 0,0 0 1 0 0,3-2-7 0 0,9-2 23 0 0,2 2 41 0 0,27 3 207 0 0,-29 0-191 0 0,-2 0 3 0 0,-4 0-38 0 0,51 0-29 0 0,-44 0-16 0 0,-3 0-16 0 0,-11 0-16 0 0,-4 3 0 0 0,-9 7 26 0 0,7-4 73 0 0,4-1-35 0 0,-1 0-5 0 0,-9 0 43 0 0,5 2-28 0 0,5-7-41 0 0,-1 1 1 0 0,1-1-1 0 0,0 1 0 0 0,0-1 0 0 0,0 0 1 0 0,-1 1-1 0 0,1-1 0 0 0,0 0 1 0 0,0 1-1 0 0,-1-1 0 0 0,1 0 0 0 0,0 0 1 0 0,-1 1-1 0 0,1-1 0 0 0,0 0 0 0 0,-1 0 1 0 0,1 1-1 0 0,-1-1 0 0 0,1 0 1 0 0,0 0-1 0 0,-1 0 0 0 0,1 0 0 0 0,-1 0 1 0 0,1 0-1 0 0,0 0 0 0 0,-1 0 0 0 0,1 0 1 0 0,-1 0-1 0 0,1 0 0 0 0,-1 0 1 0 0,1 0-2 0 0,0 0 1 0 0,0 0 0 0 0,0 0 0 0 0,-1 0 1 0 0,1 0-1 0 0,0 0 0 0 0,0 0 1 0 0,0 0-1 0 0,0 0 0 0 0,0 0 1 0 0,0 0-1 0 0,0 0 0 0 0,0 0 1 0 0,0 0-1 0 0,0 0 0 0 0,-1 0 0 0 0,1 0 1 0 0,0 0-1 0 0,0 0 0 0 0,0 0 1 0 0,0 0-1 0 0,0 0 0 0 0,0 0 1 0 0,0 0-1 0 0,0 0 0 0 0,0 0 1 0 0,0 0-1 0 0,0 1 0 0 0,0-1 0 0 0,-1 0 1 0 0,1 0-1 0 0,0 0 0 0 0,0 0 1 0 0,0 0-1 0 0,0 0 0 0 0,0 0 1 0 0,0 0-1 0 0,0 0 0 0 0,0 0 1 0 0,0 0-1 0 0,0 0 0 0 0,0 1 1 0 0,0-1-1 0 0,0 0 0 0 0,0 0 0 0 0,0 0 1 0 0,0 0-1 0 0,0 0 0 0 0,0 0 1 0 0,0 0-1 0 0,0 0 0 0 0,0 0 1 0 0,0 0-1 0 0,0 1 0 0 0,0-1 1 0 0,0 0-1 0 0,0 0 0 0 0,0 0-1 0 0,0 2 8 0 0,-1 1 0 0 0,0-1 0 0 0,0 1-1 0 0,0-1 1 0 0,0 1 0 0 0,0-1 0 0 0,0 0 0 0 0,0 0 0 0 0,-1 0-1 0 0,1 0 1 0 0,-1 0 0 0 0,0 0 0 0 0,1 0 0 0 0,-1 0 0 0 0,0 0-1 0 0,0-1 1 0 0,-1 1-8 0 0,0 1 9 0 0,0-1 0 0 0,1 1 0 0 0,-1 0 0 0 0,0 0 0 0 0,1 0 0 0 0,-2 2-9 0 0,0 6 10 0 0,3-9-10 0 0,0 0 0 0 0,0 1 0 0 0,-1-1 0 0 0,1 0 0 0 0,0 0 0 0 0,-1 0 0 0 0,1 0 0 0 0,-1 0 1 0 0,0 0-1 0 0,-2 2 0 0 0,1 0 0 0 0,0 0 0 0 0,-1 0 0 0 0,1 0 0 0 0,1 1 0 0 0,-1-1 0 0 0,1 1 0 0 0,0 0 0 0 0,-1 1 0 0 0,2-3 3 0 0,0 1 1 0 0,0-1-1 0 0,-1 0 1 0 0,1 0-1 0 0,-1 1 1 0 0,0-1-1 0 0,0 0 1 0 0,0 0-1 0 0,-2 2-3 0 0,1-2 4 0 0,1-1 0 0 0,0 1-1 0 0,0 0 1 0 0,0 0-1 0 0,1 1 1 0 0,-1-1-1 0 0,1 0 1 0 0,-1 1-1 0 0,0 2-3 0 0,-1 1 3 0 0,-1 0 0 0 0,0-1 0 0 0,0 1 0 0 0,-1-1 0 0 0,0 0-1 0 0,0 0 1 0 0,-3 2-3 0 0,-12 15 34 0 0,-12 24-13 0 0,14-15 22 0 0,13-21-39 0 0,-2-1 0 0 0,1 0 1 0 0,-7 6-5 0 0,5-6 20 0 0,1 0 1 0 0,1 0-1 0 0,-5 8-20 0 0,7-10 14 0 0,-1 1 0 0 0,0-1 0 0 0,-1 0-1 0 0,0 0 1 0 0,0-1 0 0 0,0 0-1 0 0,-1 0 1 0 0,-2 1-14 0 0,-2 3 45 0 0,3-3-17 0 0,2 0 0 0 0,-1 1 0 0 0,1-1 0 0 0,0 1-28 0 0,-13 25 267 0 0,-3 9-267 0 0,19-38 18 0 0,-13 24 106 0 0,1-11 27 0 0,3-4-20 0 0,0 4 5 0 0,0 0-9 0 0,1-5-6 0 0,-8 4 14 0 0,13-11-89 0 0,-1-1 0 0 0,2 1 0 0 0,-1 0 0 0 0,0 1 0 0 0,1-1-1 0 0,-2 4-45 0 0,-25 54 387 0 0,30-51-278 0 0,2-13-107 0 0,0 0 0 0 0,0 0 0 0 0,0 0 0 0 0,0 0 0 0 0,0 0 0 0 0,0 0 0 0 0,0 0 0 0 0,0 0 0 0 0,0 1 0 0 0,0-1 0 0 0,0 0 0 0 0,0 0 0 0 0,0 0 0 0 0,0 0 0 0 0,0 0 0 0 0,0 0 0 0 0,0 0 0 0 0,0 0 0 0 0,0 0 0 0 0,0 0 0 0 0,0 1 0 0 0,0-1 0 0 0,0 0 0 0 0,0 0 0 0 0,0 0 0 0 0,0 0-1 0 0,0 0 1 0 0,0 0 0 0 0,0 0 0 0 0,-1 0 0 0 0,1 0 0 0 0,0 0 0 0 0,0 0 0 0 0,0 0 0 0 0,0 0 0 0 0,0 0 0 0 0,0 0 0 0 0,0 0 0 0 0,0 0 0 0 0,0 1 0 0 0,0-1 0 0 0,0 0 0 0 0,-1 0 0 0 0,1 0 0 0 0,0 0 0 0 0,0 0 0 0 0,0 0 0 0 0,0 0 0 0 0,0 0 0 0 0,0 0 0 0 0,0 0 0 0 0,0 0 0 0 0,0 0 0 0 0,0-1-1 0 0,-1 1 1 0 0,1 0 0 0 0,0 0-2 0 0,-10 0 112 0 0,7 0 0 0 0,3 0 0 0 0,0 3 0 0 0,0-2-38 0 0,0 3-151 0 0,0-3 93 0 0,0 1 38 0 0,0-1 38 0 0,0 0 50 0 0,0 0 59 0 0,0 1 68 0 0,3-2-200 0 0,-3 0-67 0 0,1 0 0 0 0,-1 0 0 0 0,0 0 0 0 0,1 0 0 0 0,-1 0 0 0 0,1 0 0 0 0,-1 0 0 0 0,0 0 0 0 0,1 0 0 0 0,-1 0 0 0 0,1 0 0 0 0,-1-1 0 0 0,0 1 0 0 0,1 0 0 0 0,-1 0 0 0 0,0 0 0 0 0,1-1 0 0 0,-1 1 0 0 0,0 0 0 0 0,1 0 0 0 0,-1-1 0 0 0,0 1 0 0 0,1 0 0 0 0,-1-1 0 0 0,0 1 0 0 0,0 0 0 0 0,1-1 0 0 0,-1 1-2 0 0,8-8 8 0 0,-5 7-6 0 0,-1 1 0 0 0,0-1 0 0 0,1 1-1 0 0,-1-1 1 0 0,1 1 0 0 0,0 0-1 0 0,0 0-1 0 0,8-2 48 0 0,15-9-25 0 0,-24 11-21 0 0,6-2 11 0 0,0 0 0 0 0,0-1 0 0 0,0 0-1 0 0,5-3-12 0 0,-10 5 0 0 0,0 1 0 0 0,0-1 0 0 0,0 0 0 0 0,-1 1 0 0 0,1-1 0 0 0,0 1 0 0 0,0 0 0 0 0,0 0 0 0 0,0 0 0 0 0,0 0 0 0 0,1 1 0 0 0,8 0 0 0 0,6-1 0 0 0,-5 0 0 0 0,-1 0 0 0 0,1-1 0 0 0,7-1 0 0 0,4-4 0 0 0,-18 4 0 0 0,0 1 0 0 0,0-1 0 0 0,0 1 0 0 0,1 1 0 0 0,4-1 0 0 0,30 1-38 0 0,0 0 42 0 0,67 0 70 0 0,-37 0-98 0 0,-42 0-32 0 0,0 0-37 0 0,-1 0-44 0 0,1 0-51 0 0,-27 0-218 0 0,-2 0 220 0 0,0 0 85 0 0,0 0-33 0 0,0 0-8 0 0,0 0-34 0 0,0 0-37 0 0,0 0-44 0 0,0 0-46 0 0,0 0-43 0 0,0 0-41 0 0,0 0-35 0 0,0 0-272 0 0,0 0-59 0 0,0 0-47 0 0,0 0-35 0 0,0 0-1489 0 0,0 0-1314 0 0</inkml:trace>
  <inkml:trace contextRef="#ctx0" brushRef="#br0" timeOffset="944.69">758 522 6336 0 0,'0'0'141'0'0,"0"0"23"0"0,0 0 11 0 0,3 0-29 0 0,1 0-77 0 0,-1 0-80 0 0,2 0-72 0 0,-2 0 88 0 0,1 0 34 0 0,1 0 35 0 0,2 0 45 0 0,1 0 53 0 0,3 0 62 0 0,-6 0-82 0 0,3 0 68 0 0,1 0 39 0 0,14 0 404 0 0,-10 0-303 0 0,-6 0-193 0 0,-1 0-50 0 0,12-1 273 0 0,0 0-98 0 0,-2 1-84 0 0,27 1 244 0 0,-25 2-227 0 0,-15-2-192 0 0,27 6 196 0 0,-21-5-150 0 0,0-1 0 0 0,0 1 0 0 0,7-2-79 0 0,49 0 425 0 0,-23 0-170 0 0,-8 0-72 0 0,-2 0-37 0 0,-30 0-134 0 0,0 0 0 0 0,0 0 0 0 0,0 0 0 0 0,0 0 0 0 0,0-1 0 0 0,0 1 0 0 0,0-1 0 0 0,0 0 0 0 0,-1 1 0 0 0,1-1 0 0 0,0 0 0 0 0,0 0 0 0 0,1-1-12 0 0,-2 1 10 0 0,0 0 0 0 0,1 0 0 0 0,-1 1 0 0 0,1-1 0 0 0,-1 0 0 0 0,1 1 0 0 0,-1-1 0 0 0,1 1 0 0 0,0-1 0 0 0,-1 1 0 0 0,1 0 1 0 0,0 0-1 0 0,0 0-10 0 0,11 0 69 0 0,11-1 125 0 0,-24 1-188 0 0,1 0 1 0 0,-1 0-1 0 0,1 0 1 0 0,-1 0 0 0 0,1-1-1 0 0,-1 1 1 0 0,1 0-1 0 0,-1 0 1 0 0,1 0-1 0 0,-1-1 1 0 0,1 1 0 0 0,-1 0-1 0 0,1-1 1 0 0,-1 1-1 0 0,0 0 1 0 0,1-1-1 0 0,-1 1 1 0 0,0-1 0 0 0,1 1-1 0 0,-1-1 1 0 0,0 1-1 0 0,1-1 1 0 0,-1 1-1 0 0,0-1 1 0 0,0 1 0 0 0,0-1-1 0 0,0 1 1 0 0,1-1-1 0 0,-1 1 1 0 0,0-1-1 0 0,0 1 1 0 0,0-1 0 0 0,0 0-7 0 0,0-1 134 0 0,0 2-6 0 0,0 0-6 0 0,0 0-2 0 0,0 0 5 0 0,2 0 23 0 0,-1 0-141 0 0,-1 0 1 0 0,1 0 0 0 0,-1 0-1 0 0,1 0 1 0 0,-1 0-1 0 0,1 0 1 0 0,-1 0 0 0 0,1 0-1 0 0,-1 0 1 0 0,1-1-1 0 0,-1 1 1 0 0,1 0 0 0 0,-1 0-1 0 0,1 0 1 0 0,-1-1-1 0 0,0 1 1 0 0,1 0-1 0 0,-1 0 1 0 0,1-1 0 0 0,-1 1-1 0 0,0 0 1 0 0,1-1-1 0 0,-1 1 1 0 0,0 0 0 0 0,1-1-1 0 0,-1 1 1 0 0,0-1-1 0 0,0 1 1 0 0,1-1 0 0 0,-1 1-1 0 0,0-1 1 0 0,0 1-1 0 0,0 0 1 0 0,0-1-1 0 0,1 1 1 0 0,-1-1 0 0 0,0 1-1 0 0,0-1 1 0 0,0 1-1 0 0,0-1 1 0 0,0 1 0 0 0,0-1-8 0 0,0-2 152 0 0,0 3-34 0 0,0 0-12 0 0,0-3-2 0 0,0 3-98 0 0,0-1 1 0 0,0 0 0 0 0,0 1 0 0 0,0-1-1 0 0,-1 0 1 0 0,1 1 0 0 0,0-1 0 0 0,0 0-1 0 0,0 1 1 0 0,0-1 0 0 0,-1 0 0 0 0,1 1-1 0 0,0-1 1 0 0,-1 1 0 0 0,1-1-7 0 0,-7-4 58 0 0,7 5-56 0 0,-1 0-1 0 0,1 0 1 0 0,0-1-1 0 0,-1 1 1 0 0,1 0-1 0 0,-1 0 1 0 0,1-1-1 0 0,0 1 1 0 0,-1 0-1 0 0,1 0 1 0 0,0-1-1 0 0,0 1 1 0 0,-1 0-1 0 0,1-1 0 0 0,0 1 1 0 0,0 0-1 0 0,0-1 1 0 0,-1 1-1 0 0,1-1 1 0 0,0 1-1 0 0,0 0 1 0 0,0-1-1 0 0,0 1 1 0 0,0-1-1 0 0,0 1 1 0 0,0-1-1 0 0,0 1 0 0 0,0 0 1 0 0,0-1-1 0 0,0 1 1 0 0,0-1-2 0 0,-3-4 53 0 0,-7-6-23 0 0,4 7 37 0 0,1 4-50 0 0,0-1-5 0 0,0-9 65 0 0,-2 5-24 0 0,6 5-51 0 0,1-1-1 0 0,0 1 0 0 0,-1 0 1 0 0,1 0-1 0 0,-1 0 1 0 0,1-1-1 0 0,0 1 0 0 0,-1 0 1 0 0,1 0-1 0 0,0-1 0 0 0,0 1 1 0 0,-1 0-1 0 0,1-1 1 0 0,0 1-1 0 0,0 0 0 0 0,-1-1 1 0 0,1 1-1 0 0,0-1 0 0 0,0 1 1 0 0,0 0-1 0 0,0-1 1 0 0,-1 1-1 0 0,1-1 0 0 0,0 1 1 0 0,0 0-1 0 0,0-1 0 0 0,0 1 1 0 0,0-1-1 0 0,0 1 0 0 0,0-1 1 0 0,0 1-2 0 0,0 0 1 0 0,0 0 0 0 0,1 0 0 0 0,-1-1 0 0 0,0 1 0 0 0,0 0-1 0 0,0 0 1 0 0,0 0 0 0 0,0 0 0 0 0,0 0 0 0 0,0 0 0 0 0,0 0 0 0 0,0 0 0 0 0,0 0 0 0 0,0 0 0 0 0,0-1 0 0 0,0 1 0 0 0,0 0 0 0 0,0 0 0 0 0,0 0 0 0 0,-1 0 0 0 0,1 0-1 0 0,0 0 1 0 0,0 0 0 0 0,0 0 0 0 0,0 0 0 0 0,0 0 0 0 0,0 0 0 0 0,0 0 0 0 0,0-1 0 0 0,0 1 0 0 0,0 0 0 0 0,0 0 0 0 0,0 0 0 0 0,0 0 0 0 0,0 0 0 0 0,0 0-1 0 0,0 0 1 0 0,-1 0 0 0 0,1 0 0 0 0,0 0 0 0 0,0 0 0 0 0,0 0 0 0 0,0 0 0 0 0,0 0 0 0 0,0 0 0 0 0,0 0 0 0 0,0 0 0 0 0,0 0 0 0 0,0 0 0 0 0,-1 0 0 0 0,1 0 0 0 0,0 0-1 0 0,0 0 1 0 0,0 0 0 0 0,0 0 0 0 0,0 0 0 0 0,0 0-1 0 0,-1 0 1 0 0,0 0-1 0 0,1 0 1 0 0,-1 0 0 0 0,1 0-1 0 0,-1 0 1 0 0,0-1-1 0 0,1 1 1 0 0,-1 0-1 0 0,0 0 1 0 0,1-1 0 0 0,-1 1-1 0 0,1 0 1 0 0,-1-1-1 0 0,1 1 1 0 0,-1 0 0 0 0,1-1-1 0 0,-1 1 1 0 0,1-1-1 0 0,-1 1 1 0 0,1-1 0 0 0,-1 1-1 0 0,1-1 1 0 0,0 0-1 0 0,-1 1 0 0 0,1-1 1 0 0,0 1-1 0 0,-1-1 1 0 0,1 1-1 0 0,-1-1 0 0 0,1 1 1 0 0,-1-1-1 0 0,1 1 1 0 0,-1-1-1 0 0,1 1 1 0 0,-1 0-1 0 0,1-1 1 0 0,-1 1-1 0 0,0 0 1 0 0,1-1-1 0 0,-1 1 0 0 0,1 0 1 0 0,-1 0-1 0 0,0 0 1 0 0,1 0-1 0 0,-1-1 1 0 0,0 1-1 0 0,0 0 0 0 0,-4-2 43 0 0,-8-9-32 0 0,0 6-1 0 0,8-6 33 0 0,4 11-42 0 0,0 0-1 0 0,0-1 1 0 0,1 1 0 0 0,-1 0 0 0 0,0-1-1 0 0,0 1 1 0 0,0 0 0 0 0,0 0 0 0 0,1 0-1 0 0,-1 0 1 0 0,0 0 0 0 0,0 0 0 0 0,0 0 0 0 0,0 0-1 0 0,-5 1 0 0 0,5-2-2 0 0,-24-12 14 0 0,13 9 28 0 0,-23 4-16 0 0,19 1 26 0 0,4-1-32 0 0,9-1-9 0 0,0 1 0 0 0,0 0 0 0 0,-1 0 0 0 0,1 0 0 0 0,0 0 0 0 0,0 0 0 0 0,-1 1 0 0 0,1 0 0 0 0,0 0 0 0 0,0 0-9 0 0,-16 9 74 0 0,6-7-39 0 0,11-2-31 0 0,0-1-1 0 0,-1 1 1 0 0,1-1 0 0 0,0 1-1 0 0,-1 0 1 0 0,1 0-1 0 0,0 0 1 0 0,0 0 0 0 0,0 0-1 0 0,0 0 1 0 0,0 1-1 0 0,0-1 1 0 0,0 1 0 0 0,0 0-4 0 0,-4 5 30 0 0,4-5-25 0 0,0 1 0 0 0,0-1 0 0 0,-1 0 0 0 0,1 0 0 0 0,0 0 0 0 0,-1 0 0 0 0,1-1 0 0 0,-1 1 0 0 0,0 0 0 0 0,-1 0-5 0 0,-9 1 0 0 0,11-3 0 0 0,0 1 0 0 0,-1-1 0 0 0,1 1 0 0 0,0-1 0 0 0,0 1 0 0 0,-1 0 0 0 0,1 0 0 0 0,0 0 0 0 0,0 0 0 0 0,0 1 0 0 0,0-1 0 0 0,0 1 0 0 0,1-1 0 0 0,-1 1 0 0 0,-40 40-92 0 0,20-21 29 0 0,20-18 60 0 0,-1 1 1 0 0,1-1 0 0 0,-1 1-1 0 0,1-1 1 0 0,0 1 0 0 0,0 1 2 0 0,0-2 0 0 0,0 0 0 0 0,0 0 0 0 0,0 0 0 0 0,0 0 0 0 0,0 0 1 0 0,-1 0-1 0 0,0 1 0 0 0,1-1 0 0 0,-1 0 0 0 0,1 1 0 0 0,0-1 0 0 0,0 1 0 0 0,0 0 0 0 0,1-1 0 0 0,-1 1 0 0 0,1 0 0 0 0,0 0 0 0 0,-1 3 0 0 0,-9 25 0 0 0,6-24 0 0 0,4-7 0 0 0,0 1 0 0 0,0-1 0 0 0,0 1 0 0 0,0-1 0 0 0,1 1 0 0 0,-1-1 0 0 0,0 1 0 0 0,1 0 0 0 0,0-1 0 0 0,-1 1 0 0 0,1 0 0 0 0,0-1 0 0 0,0 1 0 0 0,0 0 0 0 0,0 0 0 0 0,0 72 0 0 0,0-71 0 0 0,0 1 0 0 0,0-1 0 0 0,0 0 0 0 0,1 0 0 0 0,0 0 0 0 0,-1 1 0 0 0,1-1 0 0 0,1 0 0 0 0,-1 0 0 0 0,1 2 0 0 0,3 5 0 0 0,-4-6 1 0 0,0-1 1 0 0,0 0-1 0 0,1 1 1 0 0,-1-1-1 0 0,1 0 1 0 0,0 0 0 0 0,0 0-1 0 0,0 0 1 0 0,1-1-1 0 0,-1 1-1 0 0,13 16 63 0 0,-9-8-32 0 0,-4-8-20 0 0,0 1-1 0 0,0-1 0 0 0,0 0 1 0 0,0 0-1 0 0,0 0 1 0 0,0-1-1 0 0,1 1 0 0 0,-1 0 1 0 0,1-1-1 0 0,0 0 1 0 0,0 1-11 0 0,6 3 27 0 0,-4-2-3 0 0,1 0 0 0 0,-1-1 0 0 0,1 1 0 0 0,0-1 1 0 0,4 2-25 0 0,19 0 92 0 0,3 5 3 0 0,-1-4 1 0 0,1 4-1 0 0,0-5-6 0 0,-17-1-49 0 0,-9-1-20 0 0,0-2 0 0 0,0 1 0 0 0,1-1 0 0 0,-1 0 0 0 0,1 0 0 0 0,-1-1 0 0 0,1 1 0 0 0,-1-2 0 0 0,1 1 0 0 0,-1-1 0 0 0,3 0-20 0 0,8-4 36 0 0,-11 3-28 0 0,1 0 0 0 0,-1 1 0 0 0,1 0 0 0 0,0 0 0 0 0,-1 0 0 0 0,1 1-8 0 0,-4 0 9 0 0,0 0 0 0 0,1 0 0 0 0,-1 0 0 0 0,0-1 0 0 0,0 1 0 0 0,0-1 0 0 0,0 0 0 0 0,0 0 0 0 0,0 0 0 0 0,-1 0 0 0 0,1 0 0 0 0,0 0 0 0 0,0-1 0 0 0,-1 0 0 0 0,1 1 0 0 0,0-2-9 0 0,1 1 9 0 0,1 0 0 0 0,-1 0-1 0 0,1 0 1 0 0,-1 0-1 0 0,1 1 1 0 0,-1 0-1 0 0,3 0-8 0 0,13-4 20 0 0,-15 3-4 0 0,1-1 0 0 0,-1 1 0 0 0,0-1 0 0 0,0 1 0 0 0,0-2 0 0 0,0 1-16 0 0,2-2-12 0 0,-1-1-38 0 0,2 0-64 0 0,-1-1-77 0 0,0 0-95 0 0,0 0-110 0 0,-3 3 158 0 0,-3 3-22 0 0,1-1-39 0 0,-1 0-37 0 0,1 1-32 0 0,0-2-238 0 0,0 1-55 0 0,1-3-777 0 0,-1-1-613 0 0,-2-3-1162 0 0</inkml:trace>
  <inkml:trace contextRef="#ctx0" brushRef="#br0" timeOffset="1365.96">1610 458 7024 0 0,'0'0'157'0'0,"0"0"23"0"0,0 0 12 0 0,3 0-27 0 0,5 0 25 0 0,-2 0-93 0 0,2 0-4 0 0,-8 0-36 0 0,0 0 40 0 0,1 0 55 0 0,0 0 68 0 0,1 0 79 0 0,1 0 92 0 0,-3 3 456 0 0,0 2-535 0 0,2-2-35 0 0,3 2 188 0 0,0-1-121 0 0,-5-4-314 0 0,0 1-1 0 0,1 0 1 0 0,-1-1 0 0 0,1 1 0 0 0,-1 0-1 0 0,0-1 1 0 0,0 1 0 0 0,1 0 0 0 0,-1 0-1 0 0,0-1 1 0 0,0 1 0 0 0,0 0 0 0 0,0 0-1 0 0,0 0 1 0 0,0 0-30 0 0,2 10 316 0 0,4 2 42 0 0,-5-12-317 0 0,0 1 1 0 0,0-1 0 0 0,0 1-1 0 0,0 0 1 0 0,-1-1-1 0 0,1 1 1 0 0,-1 0 0 0 0,1-1-1 0 0,-1 1 1 0 0,1 0-1 0 0,-1 0 1 0 0,0-1 0 0 0,0 1-42 0 0,2 10 210 0 0,4 0 25 0 0,0 1-10 0 0,-4-2-30 0 0,-1 4 3 0 0,5 0-64 0 0,1 2-13 0 0,-5 1 61 0 0,-3-9-109 0 0,0 13 89 0 0,5-8 44 0 0,2-1-34 0 0,-4-10-132 0 0,-1 1 1 0 0,0-1-1 0 0,0 0 0 0 0,-1 1 0 0 0,1-1 0 0 0,-1 0 0 0 0,1 1-40 0 0,-1 6 117 0 0,0 3 44 0 0,2-2-28 0 0,4 2 2 0 0,1-1-10 0 0,-6 0-10 0 0,-1 7 147 0 0,0 1 111 0 0,0-1 91 0 0,0-1 68 0 0,0-16-460 0 0,0 1 14 0 0,0-2-28 0 0,0 0-37 0 0,0 3-76 0 0,0-2 132 0 0,0-1 18 0 0,0 0 49 0 0,0 1 58 0 0,0-1 65 0 0,-2-1-138 0 0,-9 0-1 0 0,11 0-125 0 0,0 0-1 0 0,0 0 0 0 0,0 0 1 0 0,0 0-1 0 0,0 0 0 0 0,-1 0 1 0 0,1 0-1 0 0,0 0 0 0 0,0 0 1 0 0,0 0-1 0 0,0 0 0 0 0,0 0 1 0 0,0 0-1 0 0,0 0 1 0 0,0 0-1 0 0,0 0 0 0 0,0 0 1 0 0,-1 0-1 0 0,1 0 0 0 0,0 0 1 0 0,0 0-1 0 0,0 0 0 0 0,0 0 1 0 0,0 0-1 0 0,0 0 0 0 0,0 0 1 0 0,0 0-1 0 0,0 0 0 0 0,0 0 1 0 0,0 0-1 0 0,0 0 0 0 0,0 0 1 0 0,-1 0-1 0 0,1 0 0 0 0,0-1 1 0 0,0 1-1 0 0,0 0 0 0 0,0 0 1 0 0,0 0-1 0 0,0 0 0 0 0,0 0 1 0 0,0 0-1 0 0,0 0 0 0 0,0 0 1 0 0,0 0-1 0 0,0 0 0 0 0,0-1 1 0 0,0 1-1 0 0,0 0 0 0 0,0 0 1 0 0,0 0-1 0 0,0 0 0 0 0,0 0 1 0 0,0 0-1 0 0,0 0 0 0 0,0 0 1 0 0,0 0-3 0 0,-3-12 112 0 0,-9-4 169 0 0,3 6-125 0 0,4 3-97 0 0,-5-17-33 0 0,8 18-34 0 0,0 0 0 0 0,1 0 0 0 0,0-1 0 0 0,0 1 0 0 0,0-1 0 0 0,1 1 0 0 0,0 0 0 0 0,0-2 8 0 0,0-65 0 0 0,0 70 0 0 0,0-1 0 0 0,0 1 0 0 0,1 0 0 0 0,-1 0 0 0 0,1-1 0 0 0,0 1 0 0 0,0 0 0 0 0,0 0 0 0 0,0 0 0 0 0,2-2 0 0 0,1-6 0 0 0,12-36 0 0 0,-16 45 0 0 0,1 0 0 0 0,0 0 0 0 0,-1 0 0 0 0,1 0 0 0 0,0 1 0 0 0,0-1 0 0 0,0 0 0 0 0,0 0 0 0 0,1 1 0 0 0,-1-1 0 0 0,0 1 0 0 0,1-1 0 0 0,-1 1 0 0 0,1-1 0 0 0,-1 1 0 0 0,1 0 0 0 0,0 0-5 0 0,-1-1-1 0 0,1 1 1 0 0,0-1 0 0 0,-1 0-1 0 0,1 1 1 0 0,-1-1-1 0 0,1 0 1 0 0,-1 0-1 0 0,0 0 1 0 0,0 0-1 0 0,1-1 6 0 0,2-4-16 0 0,1 1-1 0 0,1-1 0 0 0,-1 1 1 0 0,1 0-1 0 0,0 0 1 0 0,4-2 16 0 0,0-1 22 0 0,-2 1 41 0 0,-4 5-41 0 0,0 0 1 0 0,-1 0-1 0 0,1 0 1 0 0,0 1 0 0 0,2-1-23 0 0,3-2 8 0 0,-1 1-32 0 0,-2 1-21 0 0,25-2-229 0 0,-23 0 206 0 0,2-1-56 0 0,6 4-78 0 0,-10 2 232 0 0,0 0-42 0 0,1 0-38 0 0,0 0-38 0 0,7 0-187 0 0,0 0-119 0 0,4 0-209 0 0,0 0-109 0 0,2 0-243 0 0,7 0-561 0 0,-9 0 174 0 0</inkml:trace>
  <inkml:trace contextRef="#ctx0" brushRef="#br0" timeOffset="1799.93">2588 458 5192 0 0,'0'0'151'0'0,"-3"0"-5"0"0,2 1-160 0 0,-1-1 38 0 0,-1 0 60 0 0,0 0 44 0 0,-7-1 419 0 0,6 0-350 0 0,2 1-116 0 0,1-1-39 0 0,-2-4 272 0 0,-2-3 104 0 0,5 8-406 0 0,0 0-1 0 0,-1 0 0 0 0,1 0 1 0 0,0 0-1 0 0,0 0 1 0 0,0 0-1 0 0,-1 0 1 0 0,1 0-1 0 0,0 0 0 0 0,0 0 1 0 0,-1 0-1 0 0,1 0 1 0 0,0 0-1 0 0,0 0 1 0 0,-1 0-1 0 0,1 0 1 0 0,0 0-1 0 0,0 0 0 0 0,-1 0 1 0 0,1 0-1 0 0,0 0 1 0 0,0 0-1 0 0,0 0 1 0 0,-1 0-1 0 0,1 0 0 0 0,0 1 1 0 0,0-1-1 0 0,0 0 1 0 0,-1 0-1 0 0,1 0 1 0 0,0 0-1 0 0,0 1 1 0 0,0-1-1 0 0,0 0 0 0 0,-1 0-11 0 0,-3 7 324 0 0,4-7-305 0 0,0 1 0 0 0,-1-1 0 0 0,1 1 0 0 0,0-1 1 0 0,-1 0-1 0 0,1 1 0 0 0,0-1 0 0 0,-1 1 0 0 0,1-1 1 0 0,0 0-1 0 0,-1 1 0 0 0,1-1 0 0 0,0 0 0 0 0,-1 0 1 0 0,1 1-1 0 0,-1-1 0 0 0,1 0 0 0 0,-1 0 0 0 0,1 0 0 0 0,-1 1 1 0 0,1-1-1 0 0,-1 0 0 0 0,1 0 0 0 0,-1 0 0 0 0,1 0 1 0 0,-1 0-1 0 0,1 0 0 0 0,-1 0 0 0 0,1 0 0 0 0,-1 0 1 0 0,1 0-1 0 0,-1-1-19 0 0,-12 1 448 0 0,10 0-32 0 0,1 0-136 0 0,-2 0-195 0 0,1 0-48 0 0,1 0-1 0 0,0 0 1 0 0,-1 0 0 0 0,1 0 0 0 0,-1 0-1 0 0,1 1 1 0 0,0-1 0 0 0,0 1 0 0 0,-2 0-37 0 0,-25 15 309 0 0,26-12-271 0 0,-2 2 21 0 0,-16 0 31 0 0,15 0-35 0 0,4-2-21 0 0,-8 3 53 0 0,8-7-78 0 0,0 1-1 0 0,1 0 1 0 0,0-1 0 0 0,-1 1-1 0 0,1 0 1 0 0,-1 0-1 0 0,1 0 1 0 0,0 0-1 0 0,0 1 1 0 0,-1-1 0 0 0,1 0-1 0 0,0 0 1 0 0,0 1-9 0 0,-16 27 124 0 0,1 5-57 0 0,7-14-46 0 0,-1-1 0 0 0,-1 0-21 0 0,1 0 107 0 0,3 12 105 0 0,6 0-16 0 0,2-10-117 0 0,0-9-64 0 0,-1 0-36 0 0,0-10 12 0 0,0 0-1 0 0,0 0 1 0 0,0 0 0 0 0,1 0-1 0 0,-1-1 1 0 0,1 1 0 0 0,-1 0-1 0 0,1 0 1 0 0,-1-1 0 0 0,1 1-1 0 0,0 0 1 0 0,0-1 0 0 0,0 1-1 0 0,0 0 1 0 0,0-1 0 0 0,0 0-1 0 0,0 1 1 0 0,1-1-1 0 0,-1 0 1 0 0,0 1 0 0 0,1-1 9 0 0,13 16-67 0 0,-10-9 71 0 0,2 2-15 0 0,0 0 0 0 0,1 0 0 0 0,0 1 11 0 0,13 6 31 0 0,4-4 95 0 0,-16-10-68 0 0,0-1 1 0 0,-1 1-1 0 0,1-1 0 0 0,6 0-58 0 0,14-1 181 0 0,-17-1-99 0 0,0 0 33 0 0,0 0 1 0 0,0-1 0 0 0,10-1-116 0 0,6-8 203 0 0,-24 8-159 0 0,-1 0 0 0 0,1 0 0 0 0,0-1 0 0 0,-1 0 1 0 0,0 1-1 0 0,2-3-44 0 0,15-10 297 0 0,2 4-73 0 0,-16 8-155 0 0,0 0 0 0 0,0 0 0 0 0,0-1 0 0 0,-1 1 1 0 0,5-4-70 0 0,3-9 172 0 0,11-21 72 0 0,0 0-8 0 0,-11 22-121 0 0,-11 13-100 0 0,0 1 0 0 0,-1-1 1 0 0,1 0-1 0 0,-1 0 0 0 0,1 0 1 0 0,-1 0-1 0 0,0 0 0 0 0,0 0 0 0 0,0 0 1 0 0,1-1-16 0 0,-1-14 83 0 0,-1 14-63 0 0,0-1 1 0 0,0 1-1 0 0,0 0 0 0 0,1-1 1 0 0,-1 1-1 0 0,1 0 1 0 0,0 0-1 0 0,0-1-20 0 0,0 1 8 0 0,0 1-1 0 0,0-1 0 0 0,-1 1 1 0 0,1-1-1 0 0,-1 0 0 0 0,1 1 1 0 0,-1-1-1 0 0,0 0 0 0 0,0 1 1 0 0,0-1-1 0 0,0 0 0 0 0,0 1 1 0 0,-1-1-1 0 0,1 0 0 0 0,-1 1 1 0 0,0-1-1 0 0,0 0 0 0 0,0 1 1 0 0,0-1-1 0 0,0 1 0 0 0,0 0 1 0 0,-1-2-8 0 0,-3-2 34 0 0,0-1 1 0 0,0 0-1 0 0,-1 1 1 0 0,0 0-1 0 0,0 1 1 0 0,-4-4-36 0 0,-8-8 75 0 0,16 16-70 0 0,1-1 1 0 0,-1 1-1 0 0,0-1 1 0 0,0 1-1 0 0,0 0 1 0 0,0 0-1 0 0,0 0 1 0 0,-1 0-1 0 0,1 0 1 0 0,0 0-1 0 0,0 1 1 0 0,-1-1-1 0 0,1 1 1 0 0,-1-1-5 0 0,-10-2 1 0 0,-2-3-1 0 0,12 5 0 0 0,0 0 0 0 0,-1 0 0 0 0,1 0 0 0 0,-1 0 0 0 0,1 0 0 0 0,-1 0 0 0 0,1 1 0 0 0,-1 0 0 0 0,0 0 0 0 0,-3-1 0 0 0,0 1 0 0 0,0-1 0 0 0,0-1 0 0 0,-1 1 0 0 0,1-1 0 0 0,-5-3 0 0 0,7 4 0 0 0,1 0 0 0 0,1 0 0 0 0,-1 0 0 0 0,1 0 0 0 0,-1 1 0 0 0,0 0 0 0 0,1 0 0 0 0,-1 0 0 0 0,1 0 0 0 0,-3 0 0 0 0,-3 1 0 0 0,-2-1-3 0 0,-1 0-61 0 0,0-3-75 0 0,9 2 31 0 0,-2-3 84 0 0,1 2 31 0 0,1 0-39 0 0,0 1-40 0 0,1 0-59 0 0,0 0-33 0 0,0 1-62 0 0,0-1-70 0 0,0 1-79 0 0,1 0 37 0 0,0 0-52 0 0,1 0-45 0 0,-1 0-41 0 0,1 0-139 0 0,0 0-40 0 0,0 0-170 0 0,0 0-454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6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9184 0 0,'0'0'208'0'0,"0"0"33"0"0,0 0 14 0 0,2 3-42 0 0,5 3-149 0 0,-3-1 28 0 0,-2-3 171 0 0,0 0-50 0 0,0 0-45 0 0,0-1-38 0 0,-1 1-17 0 0,0-1-35 0 0,1 1 41 0 0,0 0-12 0 0,-1-1 41 0 0,2 2 640 0 0,0 0-11 0 0,-2-2-625 0 0,1 1-41 0 0,3 4 132 0 0,-4-3-111 0 0,0-1-21 0 0,0 1 33 0 0,0-1 57 0 0,-1 1 56 0 0,1 0 69 0 0,-1 0 76 0 0,2 0 255 0 0,9 11-59 0 0,-8 1-111 0 0,-2-4-127 0 0,6 2 48 0 0,-6-12-360 0 0,0 1-1 0 0,-1-1 0 0 0,1 1 0 0 0,0-1 0 0 0,0 1 0 0 0,-1 0 0 0 0,1 0 0 0 0,-1-1 0 0 0,1 1 0 0 0,-1 0 0 0 0,0 0 0 0 0,0-1 0 0 0,0 1-47 0 0,0 45 696 0 0,0-23-395 0 0,0 0-37 0 0,0 1-41 0 0,0-1-46 0 0,0-1-50 0 0,0 0-54 0 0,1-23-70 0 0,-1 1-1 0 0,0-1 0 0 0,0 1 0 0 0,0-1 1 0 0,0 1-1 0 0,0-1 0 0 0,0 1 0 0 0,0-1 0 0 0,0 1 1 0 0,-1-1-1 0 0,1 1 0 0 0,0-1 0 0 0,0 1 1 0 0,0-1-1 0 0,0 1 0 0 0,-1-1 0 0 0,1 1 0 0 0,0-1 1 0 0,0 0-1 0 0,-1 1 0 0 0,1-1 0 0 0,0 1 1 0 0,-1-1-1 0 0,1 0 0 0 0,-1 1 0 0 0,1-1 0 0 0,0 0 1 0 0,-1 1-1 0 0,1-1-2 0 0,-8 8 7 0 0,8-8-6 0 0,0 1-1 0 0,-1 0 0 0 0,1 0 0 0 0,0 0 0 0 0,0 0 1 0 0,-1 0-1 0 0,1-1 0 0 0,0 1 0 0 0,0 0 0 0 0,0 0 1 0 0,0 0-1 0 0,0 0 0 0 0,0 0 0 0 0,1 0 0 0 0,-1 0 1 0 0,0-1-1 0 0,0 1 0 0 0,0 0 0 0 0,1 0 0 0 0,-1 0 1 0 0,1-1-1 0 0,-1 1 0 0 0,1 0 0 0 0,-1 0 0 0 0,1-1 1 0 0,-1 1-1 0 0,1 0 0 0 0,-1-1 0 0 0,1 1 0 0 0,0 0 1 0 0,-1-1-1 0 0,1 1 0 0 0,0-1 0 0 0,0 1 0 0 0,1 1 4 0 0,-1-2-65 0 0,-1 1 49 0 0,2 2 196 0 0,-2-1-192 0 0,0 1-53 0 0,0 0-52 0 0,-1 0-67 0 0,1 2-78 0 0,0 1-92 0 0,0-5 50 0 0,0-1-50 0 0,0 1-47 0 0,0-1-40 0 0,0 0-288 0 0,0 0-67 0 0,0 1-54 0 0,0-1-37 0 0,0 0-333 0 0,0 0-33 0 0,0 0-2611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0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16 7464 0 0,'0'0'216'0'0,"0"0"-61"0"0,0 0-20 0 0,0 0 37 0 0,0 0 135 0 0,0 0 253 0 0,0 0 15 0 0,3 0-5 0 0,1 0-346 0 0,1 0 67 0 0,17 0 855 0 0,-11 0-706 0 0,-6 0-258 0 0,0 0-41 0 0,-1 0-48 0 0,0 0-56 0 0,-3 0-16 0 0,0 0 1 0 0,-1 0 0 0 0,1 0 0 0 0,0 0 0 0 0,-1 0-1 0 0,1 0 1 0 0,0 0 0 0 0,-1 0 0 0 0,1-1 0 0 0,0 1 0 0 0,-1 0-1 0 0,1 0 1 0 0,-1-1 0 0 0,1 1 0 0 0,0 0 0 0 0,-1-1-1 0 0,1 1 1 0 0,-1 0 0 0 0,1-1 0 0 0,-1 1 0 0 0,1-1-1 0 0,-1 1 1 0 0,1-1 0 0 0,-1 0 0 0 0,0 1 0 0 0,1-1-22 0 0,-1 1 19 0 0,1-1 1 0 0,-1 0 0 0 0,0 1-1 0 0,1-1 1 0 0,-1 1 0 0 0,1-1-1 0 0,-1 1 1 0 0,1 0 0 0 0,-1-1-1 0 0,1 1 1 0 0,0-1 0 0 0,-1 1-1 0 0,1 0 1 0 0,-1-1 0 0 0,1 1-1 0 0,0 0 1 0 0,-1 0 0 0 0,1 0 0 0 0,0-1-1 0 0,-1 1 1 0 0,1 0 0 0 0,0 0-1 0 0,-1 0 1 0 0,1 0 0 0 0,0 0-1 0 0,0 0-19 0 0,31 0 352 0 0,-18 0-250 0 0,-5 0-84 0 0,2 0-38 0 0,2 0-47 0 0,2 0-55 0 0,-14 0-30 0 0,0 0 57 0 0,0 0 48 0 0,-1 0 41 0 0,2 0 83 0 0,0 0 254 0 0,-2 0-275 0 0,1 0-59 0 0,0 0-36 0 0,-1 0-34 0 0,1 0-38 0 0,-1 0-42 0 0,1 0-64 0 0,0 0-60 0 0,0 0-66 0 0,0 0-70 0 0,0 0-78 0 0,0 0-82 0 0,0 0-89 0 0,1 0-94 0 0,2 0-934 0 0,5 0-962 0 0</inkml:trace>
  <inkml:trace contextRef="#ctx0" brushRef="#br0" timeOffset="278.87">1 158 8176 0 0,'0'0'182'0'0,"0"0"29"0"0,0 0 13 0 0,0 0-73 0 0,0 0-10 0 0,0 0 52 0 0,0 3 165 0 0,0 7 303 0 0,0-10-649 0 0,0 0 0 0 0,0 0 0 0 0,0 1 0 0 0,0-1 0 0 0,0 0 0 0 0,0 0 0 0 0,0 0-1 0 0,0 0 1 0 0,0 0 0 0 0,0 0 0 0 0,0 0 0 0 0,0 0 0 0 0,0 0 0 0 0,0 0 0 0 0,0 1 0 0 0,0-1 0 0 0,0 0 0 0 0,0 0 0 0 0,0 0 0 0 0,0 0 0 0 0,0 0-1 0 0,0 0 1 0 0,0 0 0 0 0,0 0 0 0 0,0 0 0 0 0,0 0 0 0 0,0 0 0 0 0,0 0 0 0 0,0 1 0 0 0,0-1 0 0 0,0 0 0 0 0,0 0 0 0 0,1 0 0 0 0,-1 0 0 0 0,0 0-1 0 0,0 0 1 0 0,0 0 0 0 0,0 0 0 0 0,0 0 0 0 0,0 0 0 0 0,0 0 0 0 0,0 0 0 0 0,0 0 0 0 0,0 0 0 0 0,1 0 0 0 0,-1 0 0 0 0,0 0 0 0 0,0 0 0 0 0,0 0-1 0 0,0 0 1 0 0,0 0 0 0 0,0 0 0 0 0,0 0 0 0 0,0 0 0 0 0,0 0 0 0 0,0 0 0 0 0,1 0-12 0 0,12 0 662 0 0,0 0-89 0 0,-11 0-43 0 0,-2 0-8 0 0,0 0-37 0 0,3 2-146 0 0,-1 0-299 0 0,1 0 1 0 0,-1-1-1 0 0,1 1 1 0 0,-1-1-1 0 0,1 0 0 0 0,0 1 1 0 0,0-2-1 0 0,-1 1 1 0 0,1 0-1 0 0,0 0 1 0 0,0-1-1 0 0,0 1 1 0 0,0-1-1 0 0,1 0-40 0 0,23 1 228 0 0,1-2-68 0 0,-1 0-90 0 0,-21 1-124 0 0,1 0 55 0 0,16 0 160 0 0,-12 0-127 0 0,-1 0-92 0 0,-5 0-22 0 0,0 0-44 0 0,1 0-71 0 0,-1 0-71 0 0,0 0-77 0 0,1 0-88 0 0,-1 0-97 0 0,0 0-104 0 0,-1 0-115 0 0,1 0-122 0 0,3 0-968 0 0,2 0-1043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3:58.1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7344 0 0,'0'0'165'0'0,"0"0"22"0"0,0 0 9 0 0,0 0 41 0 0,0 0 111 0 0,0 0 48 0 0,0 0 11 0 0,0 0 2 0 0,0 0 6 0 0,0 0 1 0 0,0 0 0 0 0,2 3-11 0 0,9 7-42 0 0,-9-7-13 0 0,-2 0-4 0 0,0-1-246 0 0,0 2 39 0 0,0 15 555 0 0,0-10-436 0 0,1-3-131 0 0,1-2-69 0 0,3 4 105 0 0,-4-6-135 0 0,0-1-1 0 0,0 0 1 0 0,0 1-1 0 0,-1-1 0 0 0,1 1 1 0 0,0-1-1 0 0,-1 1 1 0 0,1 0-1 0 0,-1-1 1 0 0,0 1-1 0 0,1 0 1 0 0,-1-1-1 0 0,0 1 1 0 0,0 0-28 0 0,0-1 19 0 0,0 1 0 0 0,0 0 0 0 0,1-1 0 0 0,-1 1 0 0 0,0-1 0 0 0,1 1 0 0 0,-1-1 0 0 0,1 1 0 0 0,0-1 0 0 0,-1 1 1 0 0,1-1-1 0 0,0 0 0 0 0,0 1-19 0 0,5 11 116 0 0,-4-6-62 0 0,-1 0 0 0 0,-1 0 0 0 0,1 0 0 0 0,-1 0 0 0 0,0 1 0 0 0,-1 1-54 0 0,0 20 143 0 0,5-5-42 0 0,6-3 36 0 0,-5 8 39 0 0,-4-25-155 0 0,6 26 142 0 0,-5-22-97 0 0,0 1 0 0 0,-1 0 1 0 0,-1 7-67 0 0,3 12 142 0 0,2-6-43 0 0,-3-14-69 0 0,0-1 0 0 0,0 1-1 0 0,-1-1 1 0 0,0 1 0 0 0,-1 4-30 0 0,0-9 6 0 0,1 34 71 0 0,2-11 8 0 0,1-4 35 0 0,4 1 65 0 0,-5-14-72 0 0,1 0-1 0 0,-2 0 1 0 0,2 6-113 0 0,-2 2 150 0 0,-1 0 34 0 0,1 7 64 0 0,4-1-92 0 0,-1-7-96 0 0,0 16 27 0 0,0-16-49 0 0,-3-10-18 0 0,0 1-1 0 0,-1 0 1 0 0,0-1 0 0 0,0 1-1 0 0,0 0 1 0 0,-1 0-20 0 0,0 7 50 0 0,0 2 41 0 0,0 0 37 0 0,0 1 32 0 0,-1-6-54 0 0,-6 1 4 0 0,6-10-95 0 0,0-1 0 0 0,1 1 0 0 0,-1 0-1 0 0,0-1 1 0 0,0 1 0 0 0,1 0 0 0 0,-1-1-1 0 0,1 1 1 0 0,-1 0 0 0 0,1 0 0 0 0,0-1 0 0 0,0 1-1 0 0,0 0-14 0 0,0 3 11 0 0,0 0 70 0 0,0 8 178 0 0,0-10-209 0 0,0 0-35 0 0,0-3-13 0 0,0 0-1 0 0,0 0 0 0 0,0 0 0 0 0,0 0 1 0 0,0 1-1 0 0,0-1 0 0 0,0 0 1 0 0,0 0-1 0 0,0 0 0 0 0,0 0 0 0 0,0 0 1 0 0,0 0-1 0 0,0 0 0 0 0,0 0 0 0 0,0 0 1 0 0,0 0-1 0 0,0 1 0 0 0,0-1 0 0 0,0 0 1 0 0,0 0-1 0 0,0 0 0 0 0,0 0 0 0 0,-1 0 1 0 0,1 0-1 0 0,0 0 0 0 0,0 0 1 0 0,0 0-1 0 0,0 0 0 0 0,0 0 0 0 0,0 0 1 0 0,0 0-1 0 0,0 1 0 0 0,0-1 0 0 0,0 0 1 0 0,0 0-1 0 0,0 0 0 0 0,0 0 0 0 0,0 0 1 0 0,-1 0-1 0 0,1 0 0 0 0,0 0 0 0 0,0 0 1 0 0,0 0-1 0 0,0 0 0 0 0,0 0 1 0 0,0 0-1 0 0,0 0 0 0 0,0 0 0 0 0,0 0 1 0 0,0 0-1 0 0,-1 0 0 0 0,1 0 0 0 0,0 0 1 0 0,0 0-1 0 0,0 0 0 0 0,0 0 0 0 0,0 0-1 0 0,-11 0 75 0 0,9 0 10 0 0,2-13 95 0 0,1-14 1 0 0,-5 1-86 0 0,2 21-79 0 0,-7-29 29 0 0,8 31-45 0 0,1 0 1 0 0,-1 0-1 0 0,1 0 0 0 0,0 0 1 0 0,0 0-1 0 0,0 0 0 0 0,1 0 1 0 0,-1 0-1 0 0,1 0 0 0 0,0-2 0 0 0,4-10 0 0 0,-3 12 0 0 0,-1-1 0 0 0,0 1 0 0 0,0 0 0 0 0,0-1 0 0 0,0 1 0 0 0,-1-1 0 0 0,0 1 0 0 0,1-2 0 0 0,-2 2 0 0 0,1 0 0 0 0,0 0 0 0 0,0 0 0 0 0,1 0 0 0 0,-1 0 0 0 0,0 0 0 0 0,1 0 0 0 0,0 1 0 0 0,-1-1 0 0 0,1 0 0 0 0,1 0 0 0 0,-1 1 0 0 0,0-1 0 0 0,0 0 0 0 0,1 1 0 0 0,0-1 0 0 0,-1 1 0 0 0,2-1 0 0 0,12-24 0 0 0,-12 20 0 0 0,0 0 0 0 0,1 1 0 0 0,0 0 0 0 0,0 0 0 0 0,1 0 0 0 0,4-5 0 0 0,38-36 0 0 0,-28 31 0 0 0,2 7-5 0 0,2 0-50 0 0,6-5 16 0 0,-20 13 24 0 0,-2 2 4 0 0,-5-1 10 0 0,-1 0 0 0 0,1 0 0 0 0,0 0 0 0 0,-1 1 0 0 0,1-1 0 0 0,0 0 0 0 0,0 1 0 0 0,-1-1-1 0 0,1 1 1 0 0,-1-1 1 0 0,31 26 0 0 0,-27-23 0 0 0,-4-3 0 0 0,-1 0 0 0 0,1 1 0 0 0,-1-1 0 0 0,1 0 0 0 0,0 0 0 0 0,-1 1 0 0 0,1-1 0 0 0,-1 1 0 0 0,1-1 0 0 0,-1 1 0 0 0,1-1 0 0 0,-1 1 0 0 0,1-1 0 0 0,-1 1 0 0 0,1-1 0 0 0,-1 1 0 0 0,0-1 0 0 0,1 1 0 0 0,-1 0 0 0 0,0-1 0 0 0,1 1 0 0 0,-1 0 0 0 0,2 4 0 0 0,3 3 0 0 0,-4-7-5 0 0,0 1 0 0 0,0-1 1 0 0,0 0-1 0 0,0 1 0 0 0,-1 0 0 0 0,1-1 1 0 0,0 1-1 0 0,-1-1 0 0 0,0 1 1 0 0,1-1-1 0 0,-1 1 0 0 0,0 0 0 0 0,0-1 1 0 0,1 1 4 0 0,-1 0-2 0 0,0 0 1 0 0,0 0 0 0 0,1-1-1 0 0,-1 1 1 0 0,1 0 0 0 0,-1 0-1 0 0,1-1 1 0 0,0 1 0 0 0,0-1-1 0 0,0 1 1 0 0,1 0 1 0 0,-2-1 0 0 0,1 0 0 0 0,0 0 0 0 0,-1 0 0 0 0,1 0 0 0 0,-1 0 0 0 0,1 0 0 0 0,-1 0 1 0 0,1 0-1 0 0,-1 0 0 0 0,0 0 0 0 0,1 0 0 0 0,-1 0 0 0 0,0 0 0 0 0,0 0 0 0 0,0 1 0 0 0,0-1 0 0 0,0 0 0 0 0,0 0 0 0 0,0 0 0 0 0,0 0 0 0 0,0 0 0 0 0,-1 0 0 0 0,1 0 0 0 0,0 1 0 0 0,-5 6 1 0 0,4-7 3 0 0,0 0-1 0 0,0 1 1 0 0,0-1 0 0 0,0 1 0 0 0,1-1 0 0 0,-1 1-1 0 0,0 0 1 0 0,1-1 0 0 0,0 1 0 0 0,-1-1-1 0 0,1 1 1 0 0,0 0 0 0 0,0-1 0 0 0,0 1-4 0 0,-1 2 1 0 0,1-1 0 0 0,0 0 0 0 0,-1 0 0 0 0,0 1 0 0 0,1-1 1 0 0,-1 0-1 0 0,-1 0 0 0 0,1 0 0 0 0,-1 2-1 0 0,-3 6 0 0 0,4-8 0 0 0,1-1 0 0 0,-1 1 0 0 0,0-1 0 0 0,0 1 0 0 0,1-1 0 0 0,-2 0 0 0 0,1 1 0 0 0,0-1 0 0 0,0 0 0 0 0,-1 0 0 0 0,1 0 0 0 0,-1 0 0 0 0,0 0 0 0 0,0 0 0 0 0,-11 14 0 0 0,10-11 1 0 0,3-4-1 0 0,0-1 0 0 0,0 1 1 0 0,-1-1-1 0 0,1 1 0 0 0,0 0 0 0 0,-1-1 0 0 0,1 1 0 0 0,0-1 1 0 0,-1 1-1 0 0,1-1 0 0 0,-1 1 0 0 0,1-1 0 0 0,-1 1 1 0 0,1-1-1 0 0,-1 1 0 0 0,0-1 0 0 0,1 0 0 0 0,-1 1 1 0 0,1-1-1 0 0,-1 0 0 0 0,0 1 0 0 0,0-1 0 0 0,-4 2 6 0 0,2 1 2 0 0,0-1 1 0 0,-1 0-1 0 0,1 1 0 0 0,0 0 0 0 0,1 0 0 0 0,-3 2-8 0 0,2-2 3 0 0,0 0-1 0 0,0 0 1 0 0,0 0-1 0 0,0 0 1 0 0,0-1-1 0 0,-3 2-2 0 0,-25 12 56 0 0,-1 0-59 0 0,0-11 57 0 0,24 0-45 0 0,7-4-9 0 0,0 0 0 0 0,-1 0 0 0 0,1 0 0 0 0,-1 0 0 0 0,1-1 1 0 0,-1 1-1 0 0,1-1 0 0 0,-1 1 0 0 0,0-1 0 0 0,1 1 0 0 0,-1-1 0 0 0,0 0 0 0 0,1 0 0 0 0,-1 0 0 0 0,-4 0 1 0 0,0 0 4 0 0,-14 0 43 0 0,13 1-40 0 0,5-1-7 0 0,0 0-1 0 0,0 0 0 0 0,0 0 0 0 0,-1 0 0 0 0,1 0 1 0 0,0-1-1 0 0,0 1 0 0 0,0-1 0 0 0,0 1 0 0 0,-1-1 0 0 0,-10-10-21 0 0,10 9-80 0 0,0 2-1 0 0,-4-2 34 0 0,-1-1-38 0 0,-3-6-185 0 0,10 8 127 0 0,0-1 33 0 0,-1 0-46 0 0,2 0 77 0 0,1-1 64 0 0,1 0-26 0 0,-2 1-86 0 0,-2-1-87 0 0,1 2 69 0 0,0-1-38 0 0,-2 0-44 0 0,1-1-46 0 0,-4-2-385 0 0,6 5 653 0 0,0 0 0 0 0,0 0-1 0 0,0 0 1 0 0,0 0 0 0 0,0 0 0 0 0,0 0-1 0 0,-1-1 1 0 0,1 1 0 0 0,0 0-1 0 0,0 0 1 0 0,0 0 0 0 0,0 0 0 0 0,0 0-1 0 0,0 0 1 0 0,0 0 0 0 0,0 0 0 0 0,0 0-1 0 0,0-1 1 0 0,0 1 0 0 0,0 0 0 0 0,-1 0-1 0 0,1 0 1 0 0,0 0 0 0 0,0 0-1 0 0,0 0 1 0 0,0 0 0 0 0,0-1 0 0 0,0 1-1 0 0,0 0 1 0 0,0 0 0 0 0,0 0 0 0 0,0 0-1 0 0,0 0 1 0 0,0 0 0 0 0,0-1-1 0 0,0 1 1 0 0,1 0 0 0 0,-1 0 0 0 0,0 0-1 0 0,0 0 1 0 0,0 0 0 0 0,0 0 0 0 0,0 0-1 0 0,0 0 1 0 0,0-1 0 0 0,0 1 0 0 0,0 0-1 0 0,0 0 1 0 0,0 0 0 0 0,0 0-1 0 0,1 0 1 0 0,-1 0 0 0 0,0 0 0 0 0,0 0-1 0 0,0 0 1 0 0,0 0 0 0 0,0 0 26 0 0,13-14-1553 0 0</inkml:trace>
  <inkml:trace contextRef="#ctx0" brushRef="#br0" timeOffset="1114.58">726 742 6336 0 0,'0'0'141'0'0,"0"0"23"0"0,0 0 11 0 0,0 0-59 0 0,0 0-7 0 0,0 0 42 0 0,0 0 130 0 0,0-3 240 0 0,2-8-132 0 0,4 3-37 0 0,11-3 257 0 0,-13 9-515 0 0,-1 1 1 0 0,0-1-1 0 0,0 0 1 0 0,0-1-1 0 0,0 1 0 0 0,1-1-94 0 0,2-2 166 0 0,13-9 473 0 0,-12 10-408 0 0,-1 0-109 0 0,-4 3-104 0 0,0 0-34 0 0,4-2 261 0 0,-1 0-66 0 0,-1 0-51 0 0,-1 0-39 0 0,7-2 137 0 0,-2 4-57 0 0,5 1 29 0 0,3 0 40 0 0,-13 0-52 0 0,-3 0-22 0 0,0 0-80 0 0,3 0-31 0 0,10 3-32 0 0,-12-3-16 0 0,0 1 0 0 0,0 0 0 0 0,0 0-1 0 0,1-1 1 0 0,-1 1 0 0 0,0 0 0 0 0,-1 0-1 0 0,1 0 1 0 0,0 0 0 0 0,0 1 0 0 0,0-1 0 0 0,0 1-5 0 0,4 11 69 0 0,-3-11-64 0 0,-1-2-2 0 0,0 1-1 0 0,-1-1 1 0 0,1 1 0 0 0,0-1-1 0 0,-1 1 1 0 0,1 0 0 0 0,0-1-1 0 0,-1 1 1 0 0,1 0-1 0 0,-1-1 1 0 0,1 1 0 0 0,-1 0-1 0 0,1 0 1 0 0,-1-1 0 0 0,0 1-1 0 0,1 0 1 0 0,-1 0-1 0 0,0 0 1 0 0,0 0 0 0 0,1-1-1 0 0,-1 1 1 0 0,0 0 0 0 0,0 0-1 0 0,0 0 1 0 0,0 0 0 0 0,0 0-1 0 0,0 0 1 0 0,0 0-1 0 0,-1-1 1 0 0,1 1 0 0 0,0 0-1 0 0,0 0 1 0 0,-1 0 0 0 0,1 0-3 0 0,-8 7 26 0 0,8-8-23 0 0,0 0-1 0 0,-1 0 1 0 0,1 1-1 0 0,-1-1 0 0 0,1 0 1 0 0,0 1-1 0 0,-1-1 0 0 0,1 1 1 0 0,0-1-1 0 0,-1 0 1 0 0,1 1-1 0 0,0-1 0 0 0,-1 1 1 0 0,1-1-1 0 0,0 1 1 0 0,0-1-1 0 0,0 1 0 0 0,0-1 1 0 0,-1 1-1 0 0,1-1 0 0 0,0 1 1 0 0,0-1-1 0 0,0 1 1 0 0,0-1-1 0 0,0 1 0 0 0,0-1 1 0 0,0 1-1 0 0,0-1 1 0 0,1 1-3 0 0,-1 78 266 0 0,-2-68-220 0 0,-5 1-21 0 0,2-4-10 0 0,-3 12 54 0 0,-5 7 12 0 0,0-11-55 0 0,11-13-22 0 0,0-1 1 0 0,0 1-1 0 0,0 0 1 0 0,0 0 0 0 0,0-1-1 0 0,-1 4-4 0 0,2-2 14 0 0,-1 0 0 0 0,-1-1 0 0 0,1 1 0 0 0,0-1 0 0 0,-1 1 0 0 0,0-1 0 0 0,0 0-14 0 0,-7 10 21 0 0,7 1 33 0 0,0-9 12 0 0,-7 5 20 0 0,7-7 31 0 0,3 0-4 0 0,0 7-7 0 0,0-7 0 0 0,0-3 12 0 0,0 0 2 0 0,-2 2 0 0 0,-9 9-4 0 0,8-8-16 0 0,3-3-4 0 0,0 0 0 0 0,0 0 2 0 0,0 0 12 0 0,0 0 2 0 0,0 0 0 0 0,0 0-3 0 0,0 0-12 0 0,3 0-7 0 0,-2 0-84 0 0,0-1 0 0 0,0 2 0 0 0,0-1 1 0 0,0 0-1 0 0,0 0 0 0 0,0 0 1 0 0,-1 0-1 0 0,1 1 0 0 0,0-1 1 0 0,0 0-1 0 0,0 1 0 0 0,0-1 1 0 0,0 0-1 0 0,0 1 0 0 0,-1-1 1 0 0,1 1-1 0 0,0 0-6 0 0,12 6 52 0 0,-8-6-29 0 0,-1 0-1 0 0,1 0 1 0 0,0-1-1 0 0,-1 0 0 0 0,4 0-22 0 0,14 2 116 0 0,-20-2-111 0 0,0 1-1 0 0,0-1 1 0 0,-1 1 0 0 0,1-1-1 0 0,0 1 1 0 0,-1 0 0 0 0,1 0-1 0 0,-1-1 1 0 0,1 1 0 0 0,-1 0-1 0 0,1 0 1 0 0,-1 1-1 0 0,1-1-4 0 0,1 2 75 0 0,-1-6-16 0 0,7-2-38 0 0,-1-1 0 0 0,1 1 1 0 0,0 0-1 0 0,1 0-21 0 0,-10 5 0 0 0,16-2 43 0 0,-13 2-76 0 0,1 0 47 0 0,5 0 49 0 0,-6 0-83 0 0,0 0-42 0 0,-1-1-34 0 0,1 1-47 0 0,-1-1-56 0 0,0 0-64 0 0,0 0-46 0 0,0 0-61 0 0,0-1-55 0 0,0 1-47 0 0,0-1-61 0 0,0 1-36 0 0,2-2-651 0 0,3 1-824 0 0,2 2-1168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2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506 190 5472 0 0,'0'0'124'0'0,"0"-2"17"0"0,0-3-43 0 0,1-10 54 0 0,-1 5-87 0 0,-1 2-48 0 0,-2 4-46 0 0,-3-1 29 0 0,1 0 10 0 0,3-4 62 0 0,2 2 341 0 0,1 1-68 0 0,-1-1-7 0 0,0 0-61 0 0,0 5-187 0 0,0 0 0 0 0,-1 0 1 0 0,1 0-1 0 0,0 0 0 0 0,-1 0 0 0 0,1 0 0 0 0,-1 0 0 0 0,0-1-90 0 0,-4-5 342 0 0,0 2-96 0 0,0 0 44 0 0,-6-4 104 0 0,10 8-204 0 0,0 1-44 0 0,0-3 40 0 0,0 0-94 0 0,2-1-49 0 0,0 4-6 0 0,-1 0 35 0 0,0 0-54 0 0,0 0 0 0 0,0 1-1 0 0,0-1 1 0 0,0 1-1 0 0,0-1 1 0 0,0 0-1 0 0,0 1 1 0 0,0-1 0 0 0,0 1-1 0 0,-1-1 1 0 0,1 0-1 0 0,0 1 1 0 0,0-1-1 0 0,-1 1 1 0 0,1-1 0 0 0,0 1-1 0 0,-1-1 1 0 0,1 1-1 0 0,0-1 1 0 0,-1 1 0 0 0,1-1-1 0 0,-1 1 1 0 0,1 0-1 0 0,0-1 1 0 0,-1 1-1 0 0,1-1 1 0 0,-1 1-18 0 0,-15-1 464 0 0,10 1-319 0 0,3 0 113 0 0,2 0-64 0 0,-2 0-90 0 0,0 0-63 0 0,-4 0-8 0 0,5 0 23 0 0,-9-2 87 0 0,-1-4 1 0 0,-1 0-17 0 0,2 4-15 0 0,-29 2 344 0 0,12 0-220 0 0,7 0-103 0 0,2 0-76 0 0,18 0-50 0 0,-1 0 0 0 0,1 0 1 0 0,-1 0-1 0 0,0 0 0 0 0,1 0 1 0 0,-1 1-1 0 0,1-1 0 0 0,-1 1 1 0 0,1-1-1 0 0,-1 1 0 0 0,1-1 1 0 0,-1 1-1 0 0,1 0 0 0 0,-1 0 1 0 0,1 0-1 0 0,0-1 0 0 0,-1 1 1 0 0,1 1-1 0 0,0-1 0 0 0,-1 1-7 0 0,2-2 6 0 0,-4 3 94 0 0,1-2-44 0 0,-6-2-8 0 0,6 1-12 0 0,3 0-31 0 0,-1 0 0 0 0,1-1 1 0 0,-1 1-1 0 0,1 0 0 0 0,-1 0 1 0 0,1 0-1 0 0,-1 0 0 0 0,1 0 1 0 0,-1 0-1 0 0,1 0 1 0 0,-1 1-1 0 0,1-1 0 0 0,-1 0 1 0 0,1 0-1 0 0,0 0 0 0 0,-1 0 1 0 0,1 1-1 0 0,-1-1 0 0 0,1 0 1 0 0,-1 0-1 0 0,1 1 1 0 0,0-1-1 0 0,-1 0 0 0 0,1 1 1 0 0,-1-1-1 0 0,1 0 0 0 0,0 1 1 0 0,0-1-1 0 0,-1 1 0 0 0,1-1 1 0 0,0 1-1 0 0,-1-1-5 0 0,-3 7 63 0 0,-9-2-41 0 0,-3 8-22 0 0,0 0 12 0 0,3-7 36 0 0,8 4-26 0 0,-8-4 21 0 0,7-3-42 0 0,1 1 1 0 0,0 0-1 0 0,0 0 0 0 0,1 1 1 0 0,-1-1-1 0 0,1 1 0 0 0,0 0 1 0 0,-3 5-2 0 0,2 1 0 0 0,4-9 0 0 0,0 0 0 0 0,0 0 0 0 0,0 1 0 0 0,0-1 0 0 0,-1 0 0 0 0,1 0 0 0 0,-1 0 0 0 0,0 0 0 0 0,1 0 0 0 0,-4 3 0 0 0,1 1 0 0 0,0-1 0 0 0,0 1 0 0 0,1 0 0 0 0,0 1 0 0 0,-1 0 0 0 0,2-2 0 0 0,-1 11 0 0 0,3-15 0 0 0,0-1 0 0 0,0 1 0 0 0,0 0 0 0 0,0 0 0 0 0,0 0 0 0 0,0 0 0 0 0,0-1 0 0 0,0 1 0 0 0,0 0 0 0 0,-1 0 0 0 0,1 0 0 0 0,0-1 0 0 0,-1 1 0 0 0,1 0 0 0 0,-1 0 0 0 0,-5 3 0 0 0,5-3 0 0 0,1-1 0 0 0,0 0 0 0 0,-1 0 0 0 0,1 1 0 0 0,-1-1 0 0 0,1 0 0 0 0,0 1 0 0 0,-1-1 0 0 0,1 0 0 0 0,-1 1 0 0 0,1-1 0 0 0,0 0 0 0 0,0 1 0 0 0,-1-1 0 0 0,1 1 0 0 0,0-1 0 0 0,0 1 0 0 0,-1-1 0 0 0,1 1 0 0 0,0-1 0 0 0,0 1 0 0 0,0-1 0 0 0,0 1 0 0 0,0-1 0 0 0,0 1 0 0 0,0-1 0 0 0,0 1 0 0 0,0-1 0 0 0,0 1 0 0 0,0-1 0 0 0,0 1 0 0 0,0-1 0 0 0,0 45-65 0 0,0 21 58 0 0,3-50 7 0 0,28 47-64 0 0,-29-61 64 0 0,0 1 0 0 0,0-1 0 0 0,0 1 0 0 0,0-1 0 0 0,0 0 0 0 0,0 0 0 0 0,0 0 0 0 0,1 0 0 0 0,-1 0 0 0 0,1 0 0 0 0,-1-1 0 0 0,1 1 0 0 0,0-1 0 0 0,0 0 0 0 0,0 1 0 0 0,4 1 0 0 0,-6-2 0 0 0,1-1 0 0 0,-1 1 0 0 0,0 0 0 0 0,0 0 0 0 0,0 0 0 0 0,0 0 0 0 0,0 0 0 0 0,0 0 0 0 0,0 0 0 0 0,-1 0 0 0 0,1 0 0 0 0,0 1 0 0 0,0-1 2 0 0,-1 0 0 0 0,1 1 0 0 0,0-1 0 0 0,0 0 0 0 0,-1 0 0 0 0,1 0 0 0 0,0 0 0 0 0,0 0 0 0 0,0-1 0 0 0,0 1 0 0 0,0 0 1 0 0,0 0-1 0 0,0 0 0 0 0,0-1 0 0 0,0 1 0 0 0,1-1 0 0 0,-1 1 0 0 0,0-1 0 0 0,0 1 0 0 0,1-1 0 0 0,-1 0 0 0 0,1 1-2 0 0,0-1 3 0 0,0 1-1 0 0,0-1 0 0 0,0 1 0 0 0,0 0 0 0 0,0 0 0 0 0,0 0 1 0 0,0 0-1 0 0,0 0 0 0 0,0 0 0 0 0,0 1 0 0 0,0-1 1 0 0,0 2-3 0 0,15 15 0 0 0,-11-12 2 0 0,-1 1 1 0 0,1-1-1 0 0,0-1 1 0 0,0 1-1 0 0,1-1 0 0 0,3 2-2 0 0,8 3 69 0 0,-3 1-31 0 0,-3-3-18 0 0,-9-6-12 0 0,0-1-1 0 0,0 1 1 0 0,-1 0 0 0 0,1 0-1 0 0,-1 0 1 0 0,1 0 0 0 0,-1 1-1 0 0,0-1 1 0 0,0 1 0 0 0,0-1 0 0 0,1 3-8 0 0,1 1 16 0 0,12 13 42 0 0,0-1-32 0 0,-10-9-2 0 0,-2-4-8 0 0,0 1 1 0 0,0-1-1 0 0,-1 1 0 0 0,0 0 1 0 0,2 4-17 0 0,0 17 156 0 0,5-6 16 0 0,-4 8-4 0 0,-1-13-84 0 0,-4-13-63 0 0,0 0 0 0 0,0 0 1 0 0,0 1-1 0 0,0-1 0 0 0,0 0 1 0 0,-1 1-1 0 0,0-1 0 0 0,1 0 1 0 0,-1 1-1 0 0,0-1 0 0 0,-1 1 1 0 0,1-1-1 0 0,-1 1-21 0 0,-9 27 199 0 0,4 1 1 0 0,-4-1-11 0 0,7-19-133 0 0,3-8-32 0 0,-1 0 0 0 0,0 0 1 0 0,-1-1-1 0 0,1 1 0 0 0,0 0 0 0 0,-1-1 0 0 0,0 1 0 0 0,0-1 0 0 0,-1 2-24 0 0,-45 74 320 0 0,42-68-289 0 0,4-7-20 0 0,1-1-1 0 0,-1 0 0 0 0,0 0 1 0 0,-1 0-1 0 0,1 0 1 0 0,0 0-1 0 0,-1-1 0 0 0,1 1 1 0 0,-1-1-1 0 0,0 1 0 0 0,0-1-10 0 0,-8 4 31 0 0,8-5-26 0 0,1 1 0 0 0,-1-1 0 0 0,0 1 0 0 0,1 0 0 0 0,-1 0 0 0 0,1 0 0 0 0,-1 0 0 0 0,1 0 0 0 0,0 0 0 0 0,0 1 0 0 0,-2 1-5 0 0,1 3 28 0 0,2-4-21 0 0,-1 0 0 0 0,1 0 0 0 0,0 0 0 0 0,-1-1 0 0 0,1 1 0 0 0,-1-1 0 0 0,0 1 0 0 0,0-1 0 0 0,0 0 0 0 0,0 0 0 0 0,-1 0 0 0 0,1 0 0 0 0,0 0 0 0 0,-1 0 0 0 0,0 0-7 0 0,-8 3 13 0 0,9-4-13 0 0,0 0 0 0 0,0 0 0 0 0,-1 0 0 0 0,1 1 0 0 0,0-1 0 0 0,0 0 0 0 0,0 1 0 0 0,0 0 0 0 0,0 0 0 0 0,-14 11 0 0 0,15-13 3 0 0,-1 1-1 0 0,0 0 0 0 0,1-1 0 0 0,-1 1 0 0 0,0-1 0 0 0,0 0 0 0 0,1 0 0 0 0,-1 1 0 0 0,-1-1-2 0 0,2-1 2 0 0,1 1-1 0 0,0 0 0 0 0,-1 0 1 0 0,1 0-1 0 0,-1 0 0 0 0,1 0 0 0 0,-1 0 1 0 0,1 0-1 0 0,-1 0 0 0 0,1 0 1 0 0,0 0-1 0 0,-1 0 0 0 0,1 0 1 0 0,-1 1-1 0 0,1-1 0 0 0,0 0 0 0 0,-1 0 1 0 0,1 0-1 0 0,-1 1 0 0 0,1-1 1 0 0,0 0-1 0 0,-1 0 0 0 0,1 1 1 0 0,0-1-1 0 0,-1 0 0 0 0,1 1 0 0 0,0-1 1 0 0,0 0-1 0 0,-1 1 0 0 0,1-1 1 0 0,0 0-1 0 0,0 1 0 0 0,-1-1 1 0 0,1 1-1 0 0,0-1 0 0 0,0 0 0 0 0,0 1 1 0 0,0-1-1 0 0,0 1 0 0 0,0-1 1 0 0,0 1-1 0 0,0-1 0 0 0,0 0 1 0 0,0 1-1 0 0,0-1 0 0 0,0 1 0 0 0,0-1-1 0 0,0 3 80 0 0,0-3 16 0 0,0 0-32 0 0,0-3-112 0 0,0 3 47 0 0,0 0 0 0 0,0-1 0 0 0,0 1-1 0 0,0-1 1 0 0,0 1 0 0 0,0 0 0 0 0,0-1-1 0 0,0 1 1 0 0,0-1 0 0 0,0 1-1 0 0,0 0 1 0 0,0-1 0 0 0,0 1 0 0 0,0-1-1 0 0,0 1 1 0 0,1 0 0 0 0,-1-1-1 0 0,0 1 1 0 0,0 0 0 0 0,0-1 0 0 0,1 1-1 0 0,-1 0 1 0 0,0-1 0 0 0,1 1-1 0 0,-1 0 1 0 0,0-1 0 0 0,1 1 0 0 0,-1 0-1 0 0,0 0 1 0 0,1-1 0 0 0,-1 1 0 0 0,0 0-1 0 0,1 0 1 0 0,-1 0 0 0 0,1 0-1 0 0,-1 0 1 0 0,0 0 0 0 0,1-1 0 0 0,-1 1-1 0 0,1 0 1 0 0,-1 0 0 0 0,0 0-1 0 0,1 0 1 0 0,-1 0 0 0 0,1 0 0 0 0,-1 1-1 0 0,1-1 1 0 0,-1 0 0 0 0,1 0 1 0 0,-1 0-2 0 0,1 0 1 0 0,0 0 0 0 0,0 0-1 0 0,0 0 1 0 0,0 0 0 0 0,0 0-1 0 0,-1 0 1 0 0,1 0 0 0 0,0 0-1 0 0,0 0 1 0 0,0-1 0 0 0,-1 1-1 0 0,1 0 1 0 0,0-1 0 0 0,0 1-1 0 0,-1-1 1 0 0,1 1 0 0 0,0 0-1 0 0,0-1 2 0 0,0-3 0 0 0,1 1 1 0 0,13-6-12 0 0,10-4-39 0 0,-12 6 45 0 0,-3 1 6 0 0,-9 5-1 0 0,1 0 0 0 0,-1 1 0 0 0,1-1 0 0 0,-1 1 0 0 0,1 0 0 0 0,-1 0 0 0 0,1-1 0 0 0,-1 1 0 0 0,1 0 0 0 0,0 0 0 0 0,-1 0 0 0 0,1 1 0 0 0,-1-1 0 0 0,1 0 0 0 0,-1 0 0 0 0,1 1 0 0 0,-1-1 0 0 0,1 1 0 0 0,-1 0 0 0 0,1-1 0 0 0,-1 1 0 0 0,1 0 0 0 0,-1 0 0 0 0,1 0 0 0 0,0 0 0 0 0,0 1 0 0 0,0-1 0 0 0,0 0 0 0 0,0-1 0 0 0,0 1 0 0 0,0 0 0 0 0,0-1 0 0 0,0 1 0 0 0,0-1 0 0 0,3 1 0 0 0,-5-1-1 0 0,1 0-1 0 0,0 0 1 0 0,0 0-1 0 0,0 0 1 0 0,-1 0-1 0 0,1 0 0 0 0,0 1 1 0 0,0-1-1 0 0,0 0 1 0 0,-1 1-1 0 0,1-1 1 0 0,0 0-1 0 0,-1 1 0 0 0,1-1 1 0 0,0 1-1 0 0,-1-1 1 0 0,1 1-1 0 0,-1-1 1 0 0,1 1-1 0 0,0-1 0 0 0,-1 1 1 0 0,0 0-1 0 0,1-1 1 0 0,-1 1-1 0 0,1 0 1 0 0,-1 0-1 0 0,0-1 0 0 0,1 1 1 0 0,-1 0 1 0 0,1 1-1 0 0,-1-1-1 0 0,1 0 1 0 0,-1 0 0 0 0,1 0 0 0 0,0 0-1 0 0,-1 0 1 0 0,1 0 0 0 0,0 0 0 0 0,0 0 0 0 0,0 0-1 0 0,0 0 1 0 0,0 0 0 0 0,0-1 0 0 0,0 1-1 0 0,0 0 2 0 0,4 1 2 0 0,-4-2-4 0 0,0 1 0 0 0,-1-1 0 0 0,1 0 0 0 0,-1 0 0 0 0,1 1 0 0 0,0-1 0 0 0,-1 1 0 0 0,1-1 0 0 0,-1 0 1 0 0,1 1-1 0 0,-1-1 0 0 0,1 1 0 0 0,-1-1 0 0 0,1 1 0 0 0,-1-1 0 0 0,0 1 0 0 0,1 0 0 0 0,-1-1 0 0 0,0 1 0 0 0,1 0 0 0 0,-1-1 0 0 0,0 1 2 0 0,3 4-12 0 0,2 3 3 0 0,-4-7 9 0 0,-1 1 0 0 0,1-1 0 0 0,0 1 0 0 0,0-1 0 0 0,0 1-1 0 0,-1-1 1 0 0,1 1 0 0 0,-1-1 0 0 0,1 1 0 0 0,-1 0 0 0 0,0-1 0 0 0,1 1 0 0 0,-1 0 0 0 0,0 0-1 0 0,0 0 1 0 0,1 6 0 0 0,0 1 0 0 0,0-1 0 0 0,1 0 0 0 0,0-1 0 0 0,3 9 0 0 0,-4-14 0 0 0,-1 0 0 0 0,1 0 0 0 0,-1 0 0 0 0,1 0 0 0 0,-1 0 0 0 0,0 0 0 0 0,0 0 0 0 0,0 0 0 0 0,0 0 0 0 0,-1 0 0 0 0,1 0 0 0 0,0 0 0 0 0,-1 0 0 0 0,0-1 0 0 0,1 1 0 0 0,-1 0 0 0 0,0 0 0 0 0,0 0 0 0 0,0-1 0 0 0,0 2 0 0 0,-4 5 0 0 0,4-4 0 0 0,0-1 0 0 0,1 1 0 0 0,-1 0 0 0 0,1-1 0 0 0,-1 1 0 0 0,1-1 0 0 0,0 1 0 0 0,1 0 0 0 0,-1 1 0 0 0,1 7 0 0 0,-1-8 0 0 0,-2 67 0 0 0,1-61 0 0 0,0-1 0 0 0,-1 1 0 0 0,0 0 0 0 0,-1 0 0 0 0,-2 6 0 0 0,4-15 0 0 0,-1 5 0 0 0,-1 0 0 0 0,1 0 0 0 0,0 1 0 0 0,0-1 0 0 0,1 0 0 0 0,0 1 0 0 0,0-1 0 0 0,1 1 0 0 0,-1 3 0 0 0,0 4 0 0 0,-1 0 0 0 0,-1 0 0 0 0,0 0 0 0 0,0 0 0 0 0,-2-1 0 0 0,-2 6 0 0 0,0 3 0 0 0,-1 6 0 0 0,1 1 0 0 0,0 14 0 0 0,0-4 0 0 0,2-16 0 0 0,2-5 0 0 0,-1-1 0 0 0,-3 7 0 0 0,-24 102 0 0 0,26-108 2 0 0,1 1 0 0 0,1 0 0 0 0,1 0 0 0 0,0 0 0 0 0,1 0 0 0 0,2 10-2 0 0,-1 25 67 0 0,0-27-7 0 0,0-24-56 0 0,0 0 1 0 0,0 0-1 0 0,0-1 0 0 0,1 1 1 0 0,-1 0-1 0 0,1 0 0 0 0,0-1 0 0 0,0 1 1 0 0,-1-1-1 0 0,2 3-4 0 0,8 11 117 0 0,-7-11-91 0 0,-1 0 45 0 0,3 7 179 0 0,0 0 76 0 0,-3-8-202 0 0,-1-1 0 0 0,1 0 0 0 0,0 0 0 0 0,-1 0 0 0 0,1 0 0 0 0,1 0 0 0 0,0 1-124 0 0,5 4 195 0 0,-2-2-54 0 0,0 0-50 0 0,-1-1-46 0 0,0-1-41 0 0,-1 1-37 0 0,6 5-127 0 0,-2-2-24 0 0,3 3-40 0 0,6 3-192 0 0,0-3 118 0 0,-6-4 147 0 0,0-1 56 0 0,-1 0 52 0 0,-5-4 42 0 0,-1 0 0 0 0,0 1-1 0 0,0 0 1 0 0,0-1 0 0 0,0 1-1 0 0,0 1 2 0 0,12 9 0 0 0,-3-7 11 0 0,-12-2 3 0 0,1-1 2 0 0,13 6-6 0 0,-8-6-57 0 0,8 3 38 0 0,-10-5-43 0 0,-1 0-42 0 0,0 0-62 0 0,0 0-78 0 0,0-1-91 0 0,-3 0 63 0 0,0 0-42 0 0,0 0-39 0 0,0-1-35 0 0,0 1-248 0 0,0 0-57 0 0,-1-1-46 0 0,1 0-34 0 0,2-2-736 0 0,1-1-71 0 0,3-2-838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3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6704 0 0,'0'0'149'0'0,"0"0"23"0"0,0 0 12 0 0,0 0-54 0 0,0 0 3 0 0,0 0 61 0 0,0 0 177 0 0,0-2 324 0 0,0-9 29 0 0,0 9-24 0 0,0 2-118 0 0,0 0-50 0 0,0 0-10 0 0,0 0-20 0 0,0 0-71 0 0,0 0-30 0 0,0 0-7 0 0,0 0-21 0 0,0 0-78 0 0,0 0-37 0 0,0 0-8 0 0,0 0-9 0 0,0 0-28 0 0,0 0-11 0 0,0 2-2 0 0,0 10-16 0 0,0 19 331 0 0,0-22-401 0 0,0 0-49 0 0,0-9-58 0 0,0 1-1 0 0,0-1 1 0 0,0 1-1 0 0,0-1 1 0 0,0 1-1 0 0,0-1 1 0 0,0 1-1 0 0,0-1 1 0 0,0 1 0 0 0,0-1-1 0 0,0 1 1 0 0,0-1-1 0 0,1 1 1 0 0,-1-1-1 0 0,0 1 1 0 0,0-1-1 0 0,1 1 1 0 0,-1-1-1 0 0,0 1 1 0 0,0-1 0 0 0,1 0-1 0 0,-1 1 1 0 0,0-1-1 0 0,1 0 1 0 0,-1 1-1 0 0,1-1 1 0 0,-1 0-1 0 0,1 1 1 0 0,-1-1-7 0 0,7 8 131 0 0,-6-7-120 0 0,-1 0 0 0 0,1 0-1 0 0,-1 1 1 0 0,0-1-1 0 0,0 0 1 0 0,0 1-1 0 0,0-1 1 0 0,0 0-1 0 0,0 0 1 0 0,0 2-11 0 0,0 10 84 0 0,4 3 56 0 0,0-5-59 0 0,3 7 70 0 0,-5 1 47 0 0,-2 10 34 0 0,0 2-51 0 0,0 1-71 0 0,0-1-89 0 0,0-26-9 0 0,0 0 0 0 0,1 0-1 0 0,0 0 1 0 0,0-1-1 0 0,0 1 1 0 0,1 0-12 0 0,5 21 69 0 0,-4-7 12 0 0,-3 92 336 0 0,0-67-206 0 0,0-42-195 0 0,0 0-1 0 0,0 0 1 0 0,0 0-1 0 0,0-1 1 0 0,1 1-1 0 0,-1 0 1 0 0,0 0-1 0 0,1-1 0 0 0,0 1 1 0 0,-1 0-1 0 0,1-1 1 0 0,0 1-1 0 0,0 0 1 0 0,0 0-16 0 0,6 10 120 0 0,-6 2-9 0 0,-1-10-22 0 0,0 0-39 0 0,0 17 3 0 0,0-14 26 0 0,0 0 90 0 0,0-2 25 0 0,0 0 77 0 0,0 0 88 0 0,0 0 101 0 0,0 6-436 0 0,0-9 4 0 0,0-2-122 0 0,0 0-60 0 0,0 0 55 0 0,0 0 22 0 0,0 0-37 0 0,0 0-16 0 0,0 0-38 0 0,0 0-43 0 0,0 0-48 0 0,0 0-53 0 0,0 0-50 0 0,0 0-44 0 0,0 0-42 0 0,0 0-291 0 0,-1 0-67 0 0,1 0-54 0 0,-1 0-39 0 0,-1 0-339 0 0,-1 0-34 0 0,-5 0-2663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4.7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0 380 6704 0 0,'0'0'149'0'0,"0"0"23"0"0,0 0 12 0 0,0 0-56 0 0,0 0-1 0 0,0 0 54 0 0,0 0 160 0 0,0 0 293 0 0,0 0 26 0 0,0 0-27 0 0,0 0-129 0 0,0 0-59 0 0,0 0-11 0 0,0 0-42 0 0,1 0-285 0 0,1 2 11 0 0,-1 0-99 0 0,0-1 1 0 0,1 1-1 0 0,-1-1 1 0 0,0 1-1 0 0,0 0 0 0 0,0-1 1 0 0,-1 1-1 0 0,1 0 1 0 0,0 0-1 0 0,-1-1 0 0 0,1 1 1 0 0,-1 0-1 0 0,1 1-19 0 0,0 30 323 0 0,-1-30-290 0 0,0 44 511 0 0,0-15-225 0 0,0-31-304 0 0,0 1 1 0 0,0 0 0 0 0,1-1-1 0 0,-1 1 1 0 0,0-1 0 0 0,1 1-1 0 0,-1-1 1 0 0,1 1 0 0 0,0-1-1 0 0,-1 1 1 0 0,1-1 0 0 0,0 0 0 0 0,0 1-16 0 0,5 11 90 0 0,-2 7-10 0 0,-5 15 96 0 0,1-14-54 0 0,0-14-224 0 0,0-1 68 0 0,0 0 85 0 0,0-1 136 0 0,0-4-140 0 0,0-1-61 0 0,0 1-91 0 0,0-1-90 0 0,0 1-116 0 0,0 0 104 0 0,0 0-36 0 0,0 0-40 0 0,0 1-42 0 0,0-2 17 0 0,0 0-46 0 0,0 0-41 0 0,0 0-35 0 0,0 0-126 0 0,0 0-35 0 0,0 0-1305 0 0</inkml:trace>
  <inkml:trace contextRef="#ctx0" brushRef="#br0" timeOffset="262.95">0 222 6648 0 0,'0'0'149'0'0,"0"0"23"0"0,0 0 12 0 0,0-3-25 0 0,0-3-113 0 0,0 2 17 0 0,0 2 63 0 0,0 1 144 0 0,0 1 243 0 0,0 0 21 0 0,0 0-227 0 0,0 0-144 0 0,0 0-55 0 0,0 0-20 0 0,0 0-85 0 0,0 0-94 0 0,0 0-87 0 0,0 0 44 0 0,0 0-35 0 0,0 0-37 0 0,0 0-36 0 0,0 0-329 0 0,0 0-236 0 0,0 0-536 0 0</inkml:trace>
  <inkml:trace contextRef="#ctx0" brushRef="#br0" timeOffset="631.62">537 159 4864 0 0,'0'0'141'0'0,"0"-3"-6"0"0,0 3-133 0 0,0-1 0 0 0,0 0-1 0 0,0 1 1 0 0,0-1 0 0 0,0 0 0 0 0,0 1 0 0 0,-1-1 0 0 0,1 0 0 0 0,0 1 0 0 0,0-1-1 0 0,-1 0 1 0 0,1 1 0 0 0,0-1 0 0 0,0 0 0 0 0,-1 1-2 0 0,-6-4 42 0 0,3 0 99 0 0,2-9 109 0 0,2 9-89 0 0,0 3-89 0 0,1-1 0 0 0,-1 0 0 0 0,0 0 0 0 0,0 0 0 0 0,-1 0-1 0 0,1 1 1 0 0,0-1 0 0 0,-1 0 0 0 0,1 0 0 0 0,-1 0 0 0 0,0-1-72 0 0,-2 1 162 0 0,0 0-7 0 0,0 1-11 0 0,1-1-5 0 0,1 0-15 0 0,1-1 36 0 0,-1-1 46 0 0,1-1 55 0 0,0 5-254 0 0,0-2 33 0 0,1-2 162 0 0,-2-10 464 0 0,0 9-520 0 0,0 2-77 0 0,-10-11 191 0 0,8 12-86 0 0,1 0-60 0 0,-1 2-37 0 0,0 0-34 0 0,0 0-12 0 0,1-1 34 0 0,1-1-6 0 0,0-1 39 0 0,0-7 309 0 0,1 6-247 0 0,-1 0-42 0 0,1 2-75 0 0,-1 1-38 0 0,0 0 14 0 0,1 1-1 0 0,-1 0 1 0 0,1-1 0 0 0,-1 1 0 0 0,0 0 0 0 0,1 0 0 0 0,-1 0-1 0 0,0-1 1 0 0,1 1 0 0 0,-1 0 0 0 0,0 0 0 0 0,1 0 0 0 0,-1 0-1 0 0,0 0 1 0 0,1 0-19 0 0,-3 0 194 0 0,3 0-40 0 0,-3 0-8 0 0,-7 0-6 0 0,7 0-18 0 0,0 0-8 0 0,2 0-107 0 0,-3 0 43 0 0,-11 0 125 0 0,9 3-130 0 0,1 7-20 0 0,4-9-20 0 0,1-1 0 0 0,-1 0-1 0 0,1 1 1 0 0,-1-1 0 0 0,0 0 0 0 0,1 0-1 0 0,-1 1 1 0 0,0-1 0 0 0,1 0-1 0 0,-1 0 1 0 0,0 0 0 0 0,0 0 0 0 0,1 0-1 0 0,-1 0 1 0 0,0 0-5 0 0,-4 3 63 0 0,-8 7-51 0 0,0-5 0 0 0,8 6 36 0 0,-6-6-36 0 0,6 6-2 0 0,-2-7 19 0 0,7-4-28 0 0,-1 1 0 0 0,1-1 0 0 0,-1 0 0 0 0,1 0 0 0 0,0 1 1 0 0,-1-1-1 0 0,1 0 0 0 0,0 1 0 0 0,-1-1 0 0 0,1 0 0 0 0,0 1 0 0 0,-1-1 0 0 0,1 1 0 0 0,0-1 0 0 0,-1 0 1 0 0,1 1-1 0 0,0-1 0 0 0,0 1 0 0 0,0-1 0 0 0,0 1 0 0 0,-1-1 0 0 0,1 1 0 0 0,0-1 0 0 0,0 1 1 0 0,0-1-1 0 0,0 1 0 0 0,0-1 0 0 0,0 1 0 0 0,0-1 0 0 0,0 1 0 0 0,0-1 0 0 0,1 1-1 0 0,-1 1 4 0 0,-1 0 0 0 0,1-1 1 0 0,0 1-1 0 0,0 0 0 0 0,-1 0 0 0 0,1-1 0 0 0,-1 1 0 0 0,0 0 0 0 0,1-1 0 0 0,-1 1 0 0 0,0 0 1 0 0,0-1-1 0 0,0 1-4 0 0,0-1 4 0 0,0 1 0 0 0,0-1 0 0 0,0 1 0 0 0,0 0 0 0 0,1-1 0 0 0,-1 1 0 0 0,0 0 0 0 0,1-1 1 0 0,0 1-1 0 0,-1 0 0 0 0,1 0 0 0 0,0-1 0 0 0,0 1-4 0 0,0 4 8 0 0,0 1 1 0 0,0 15 49 0 0,0 80 111 0 0,0-68-139 0 0,0-2-37 0 0,0-29 7 0 0,0-1 0 0 0,0 1 0 0 0,0 0 0 0 0,1 0 0 0 0,-1-1 0 0 0,1 1 0 0 0,-1 0 0 0 0,1-1 0 0 0,0 1 0 0 0,0-1 0 0 0,1 1 0 0 0,-1 0 0 0 0,0-1 0 0 0,0 0 0 0 0,0 0 0 0 0,0 1 0 0 0,0-1 0 0 0,0 0 0 0 0,-1 1 0 0 0,1-1 0 0 0,-1 0 0 0 0,0 1 0 0 0,1-1 0 0 0,-1 1 0 0 0,0 0 0 0 0,0 91 157 0 0,0-92-148 0 0,-1 0 0 0 0,1 0 0 0 0,0-1 0 0 0,0 1 0 0 0,-1 0 0 0 0,1 0 0 0 0,-1-1 0 0 0,0 1 1 0 0,1 0-1 0 0,-1-1 0 0 0,0 1 0 0 0,0-1 0 0 0,0 1-9 0 0,0-1 12 0 0,0 1 1 0 0,0-1 0 0 0,0 1-1 0 0,0 0 1 0 0,1-1 0 0 0,-1 1 0 0 0,0 0-1 0 0,1 0 1 0 0,0-1 0 0 0,-1 1-1 0 0,1 0 1 0 0,0 0 0 0 0,0 0-13 0 0,0 12 100 0 0,0 6 28 0 0,0 6 1 0 0,0-23-44 0 0,1-2-58 0 0,0 2 9 0 0,-1-1-27 0 0,-2 6-3 0 0,2 7 42 0 0,0-13-214 0 0,0-2-55 0 0,0 0 111 0 0,0 0-41 0 0,0 0-60 0 0,0 0-106 0 0,0 0-125 0 0,0 0-111 0 0,0 0 78 0 0,0 0-42 0 0,0 0-606 0 0,0 0-474 0 0,0 0-904 0 0</inkml:trace>
  <inkml:trace contextRef="#ctx0" brushRef="#br0" timeOffset="945.13">205 380 5672 0 0,'0'0'165'0'0,"3"0"-10"0"0,10-2-121 0 0,5-5-31 0 0,-7 3-8 0 0,2-1 50 0 0,-2 1 77 0 0,1-1 110 0 0,-9 4-145 0 0,0 0 0 0 0,0 0 1 0 0,1 1-1 0 0,-1-1 1 0 0,0 1-1 0 0,1-1 0 0 0,0 1-87 0 0,9 0 318 0 0,-5 0-114 0 0,-1 0-40 0 0,12-3 248 0 0,-10-2-210 0 0,4-2 128 0 0,-10 4-244 0 0,0 2 1 0 0,1-1 0 0 0,-1 0-1 0 0,1 1 1 0 0,-1-1-1 0 0,4 0-86 0 0,-1 1 143 0 0,0 0-1 0 0,-1 0 0 0 0,1 1 0 0 0,4 0-142 0 0,11-3 375 0 0,-1-3-43 0 0,-2 1-86 0 0,-1 3-81 0 0,-11 2-125 0 0,-2-1-57 0 0,1 1-51 0 0,-1-1-47 0 0,1 0-134 0 0,0-1-78 0 0,-1 0-61 0 0,0 0-46 0 0,7-2-793 0 0,-3 2-120 0 0,2 1-775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8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8176 0 0,'0'0'182'0'0,"0"0"29"0"0,0 0 13 0 0,0 0 36 0 0,0 0 124 0 0,0 0 52 0 0,0 0 11 0 0,3 3-14 0 0,5 3-215 0 0,8 0 187 0 0,17-5 304 0 0,-30-1-656 0 0,22 0 229 0 0,13 0 4 0 0,-36 0-284 0 0,0 0 0 0 0,0 0 0 0 0,-1-1 0 0 0,1 1 0 0 0,0 0 0 0 0,0-1 0 0 0,-1 0 0 0 0,1 1-1 0 0,0-1 1 0 0,-1 0 0 0 0,1 0 0 0 0,-1 0 0 0 0,1 0-2 0 0,-1 0 4 0 0,1 0 0 0 0,-1 0 0 0 0,1 1-1 0 0,0-1 1 0 0,-1 0 0 0 0,1 1 0 0 0,0-1 0 0 0,-1 1 0 0 0,1-1-1 0 0,0 1 1 0 0,0 0 0 0 0,0-1 0 0 0,0 1-4 0 0,4 0-41 0 0,0 0 42 0 0,12 0 96 0 0,-12 1-91 0 0,-2 0-55 0 0,0 2-69 0 0,-2 1-90 0 0,-1 1-109 0 0,-1-4-95 0 0,0 0-111 0 0,0-1 71 0 0,0 0-42 0 0,0 0-584 0 0,0 0-461 0 0,0 0-875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8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7424 0 0,'0'0'166'0'0,"0"0"29"0"0,0 0 12 0 0,0 0 43 0 0,0 0-97 0 0,0 2 124 0 0,0 9 229 0 0,-1-11-496 0 0,1 0-1 0 0,0 0 0 0 0,0 0 0 0 0,0 0 0 0 0,0 0 1 0 0,0 0-1 0 0,0 0 0 0 0,0 1 0 0 0,0-1 1 0 0,0 0-1 0 0,0 0 0 0 0,0 0 0 0 0,0 0 0 0 0,0 0 1 0 0,0 0-1 0 0,0 0 0 0 0,0 0 0 0 0,0 0 1 0 0,0 0-1 0 0,0 1 0 0 0,0-1 0 0 0,1 0 0 0 0,-1 0 1 0 0,0 0-1 0 0,0 0 0 0 0,0 0 0 0 0,0 0 0 0 0,0 0 1 0 0,0 0-1 0 0,0 0 0 0 0,0 0 0 0 0,0 0 1 0 0,0 0-1 0 0,0 0 0 0 0,0 0 0 0 0,0 1 0 0 0,0-1 1 0 0,1 0-1 0 0,-1 0 0 0 0,0 0 0 0 0,0 0 0 0 0,0 0 1 0 0,0 0-1 0 0,0 0 0 0 0,0 0 0 0 0,0 0 1 0 0,0 0-1 0 0,0 0 0 0 0,0 0 0 0 0,1 0 0 0 0,-1 0 1 0 0,0 0-1 0 0,0 0 0 0 0,0 0 0 0 0,0 0 1 0 0,0 0-1 0 0,0-1-9 0 0,2 1 115 0 0,1 0 41 0 0,8 0 458 0 0,-6 0-391 0 0,-2 0-78 0 0,-1 0-118 0 0,-2 0-37 0 0,6 3 364 0 0,5 5-107 0 0,2-4-43 0 0,3-3-40 0 0,3-1-35 0 0,-15 0-112 0 0,0 0-52 0 0,0-1 38 0 0,8-5 86 0 0,-6 2-90 0 0,-3 3-39 0 0,1-1-40 0 0,1 1-99 0 0,2 0-102 0 0,-4 1-103 0 0,0 0-109 0 0,-1 0 64 0 0,1 0-40 0 0,1 0-556 0 0,3 0-440 0 0,2 0-835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9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5728 0 0,'0'0'166'0'0,"0"0"49"0"0,0 0 96 0 0,0 0 38 0 0,0 0 10 0 0,0 0-13 0 0,0 0-56 0 0,0 0-30 0 0,0 0-4 0 0,0 0 0 0 0,0 0-2 0 0,0 0-4 0 0,0 0-2 0 0,0 0 1 0 0,0 0 6 0 0,2 0 1 0 0,6 2-120 0 0,-4 3 85 0 0,-2 4 92 0 0,-2 2 98 0 0,0-4-148 0 0,0-3-156 0 0,0 9 75 0 0,-3-1-67 0 0,2-11-110 0 0,1 0 1 0 0,-1 0 1 0 0,1 0-1 0 0,-1 0 0 0 0,1-1 0 0 0,-1 1 1 0 0,1 0-1 0 0,-1 0 0 0 0,1 0 0 0 0,0 0 1 0 0,0 0-1 0 0,-1 0 0 0 0,1 0 0 0 0,0 0 1 0 0,0 0-1 0 0,0 0 0 0 0,0 0 0 0 0,0 0 1 0 0,0 0-1 0 0,0 0 0 0 0,0-1 0 0 0,1 1 1 0 0,-1 0-1 0 0,0 0 0 0 0,0 0 0 0 0,1 0 1 0 0,-1 0-1 0 0,1 0 0 0 0,-1 0 1 0 0,1-1-1 0 0,-1 1 0 0 0,1 1-6 0 0,0-1 5 0 0,-1 0 1 0 0,1 0 1 0 0,-1 0 0 0 0,0 0 0 0 0,1 0 0 0 0,-1 0-1 0 0,0 0 1 0 0,0 0 0 0 0,0 0 0 0 0,0 0 0 0 0,0 0-1 0 0,0 0 1 0 0,0 0 0 0 0,0 1-7 0 0,-9 20 64 0 0,5-14-34 0 0,3-5-5 0 0,0 1-1 0 0,1 0 1 0 0,-1 0 0 0 0,0 0-1 0 0,1 4-24 0 0,1 16 84 0 0,0-12-52 0 0,-1 5 25 0 0,0 14 18 0 0,0-11-12 0 0,1-12-48 0 0,0 0 0 0 0,0 0 1 0 0,1 0-1 0 0,0 0 1 0 0,3 7-16 0 0,-4-12 3 0 0,3 14 52 0 0,-5 4-27 0 0,1-12-15 0 0,0 39 195 0 0,1-30-92 0 0,6-1-33 0 0,-1-3 0 0 0,-5 2 33 0 0,-1-4-15 0 0,-1-9-73 0 0,1 0 1 0 0,0 1-1 0 0,0-1 1 0 0,0 0-1 0 0,0 0 1 0 0,1 1-1 0 0,-1-1 1 0 0,1 0-1 0 0,0 0 1 0 0,0 1-29 0 0,4 4 61 0 0,-4-7-50 0 0,0 0 1 0 0,0 1 0 0 0,0-1-1 0 0,-1 1 1 0 0,1-1 0 0 0,0 1-1 0 0,-1-1 1 0 0,1 1-1 0 0,-1 0 1 0 0,0-1 0 0 0,1 1-1 0 0,-1 0 1 0 0,0-1 0 0 0,0 1-12 0 0,0 11 94 0 0,0-10-4 0 0,-3 0-6 0 0,2-2-76 0 0,0 0 1 0 0,0 1 0 0 0,0-1 0 0 0,0 0 0 0 0,0 1-1 0 0,0 0 1 0 0,0-1 0 0 0,0 1 0 0 0,0-1 0 0 0,1 1-1 0 0,-1 0 1 0 0,0 0 0 0 0,1-1 0 0 0,0 1 0 0 0,-1 1-9 0 0,1-1 64 0 0,0-2 5 0 0,0 0 22 0 0,0 0 2 0 0,0 0-10 0 0,0 0-3 0 0,0 0 0 0 0,3-2-14 0 0,-1-1-61 0 0,-1 3-5 0 0,0-1 1 0 0,0 0-1 0 0,0 1 1 0 0,-1-1 0 0 0,1 0-1 0 0,0 0 1 0 0,-1 0-1 0 0,1 0 1 0 0,-1 0 0 0 0,1 1-1 0 0,-1-1 1 0 0,1 0 0 0 0,-1 0-1 0 0,0 0 1 0 0,0 0-1 0 0,1-1 0 0 0,0-43 0 0 0,-1 42-1 0 0,0 1 0 0 0,0-1 1 0 0,0 0-1 0 0,1 1 0 0 0,-1-1 1 0 0,0 1-1 0 0,1-1 0 0 0,0 1 1 0 0,0-1-1 0 0,0 1 0 0 0,0 0 1 0 0,0-1-1 0 0,0 1 0 0 0,0 0 1 0 0,1 0-1 0 0,0-1 1 0 0,2-3-47 0 0,-3-1 37 0 0,0 1 0 0 0,1 1-10 0 0,1-2 2 0 0,0 1 0 0 0,1 0 1 0 0,-1 0-1 0 0,1 0 0 0 0,1 1 1 0 0,-1-1 17 0 0,-1 3-8 0 0,0 0 0 0 0,-1 0 0 0 0,0 0 0 0 0,0-1 0 0 0,0 1 0 0 0,0-2 8 0 0,0 2-4 0 0,0-1-1 0 0,0 1 0 0 0,0 0 0 0 0,0 0 0 0 0,1-1 1 0 0,0 1 4 0 0,4-5 0 0 0,-4 5 0 0 0,1-1 0 0 0,-1 1 0 0 0,0 0 0 0 0,1 0 0 0 0,-1 0 0 0 0,2 1 0 0 0,8-4 0 0 0,-11 3-1 0 0,4-4-9 0 0,15 2-43 0 0,-16-2 12 0 0,-2 3 18 0 0,25-12-95 0 0,-24 14 113 0 0,2 1 0 0 0,16 2 5 0 0,-20-1-3 0 0,-1 0 0 0 0,1 0 0 0 0,0 0 0 0 0,-1 1 0 0 0,1-1 0 0 0,0 1 0 0 0,-1-1 0 0 0,1 1 0 0 0,-1-1 1 0 0,1 1-1 0 0,-1 0 0 0 0,1 0 0 0 0,-1 0 0 0 0,0 0 3 0 0,8 4-26 0 0,6 0 2 0 0,-13-4 20 0 0,-1 0 1 0 0,0-1-1 0 0,0 1 1 0 0,0 0-1 0 0,0 0 1 0 0,0 0-1 0 0,0 0 0 0 0,0 0 1 0 0,0 0-1 0 0,0 0 1 0 0,-1 0-1 0 0,1 1 4 0 0,15 30-10 0 0,0-1 10 0 0,-14-27 0 0 0,-1 2 0 0 0,-1 16 0 0 0,0 9 0 0 0,0-29-1 0 0,0 0 1 0 0,-1-1 0 0 0,1 1-1 0 0,0-1 1 0 0,-1 1 0 0 0,1-1-1 0 0,0 0 1 0 0,-1 1 0 0 0,0-1 0 0 0,1 1-1 0 0,-2 0 1 0 0,-9 12 33 0 0,1-1 38 0 0,9-12-62 0 0,0 0 1 0 0,1 0-1 0 0,-1 0 1 0 0,1 0-1 0 0,0 0 1 0 0,-1 1-1 0 0,1-1 1 0 0,0 0 0 0 0,-1 0-1 0 0,1 0 1 0 0,0 1-1 0 0,0-1-9 0 0,-3 4 90 0 0,-8 14 18 0 0,9-15-87 0 0,-1 0 1 0 0,1 0-1 0 0,0 0 1 0 0,-1-1 0 0 0,-2 4-22 0 0,-3 2 41 0 0,-2 0 18 0 0,-33 20-31 0 0,-7 0-28 0 0,35-25-36 0 0,-14-4-110 0 0,7-1 18 0 0,18 1 26 0 0,-2 0-94 0 0,3 0-174 0 0,3 0 193 0 0,0 0 77 0 0,0 0-36 0 0,-1 0-11 0 0,1 0-36 0 0,-1 0-40 0 0,1 0-47 0 0,-1 0-49 0 0,0 0-46 0 0,0 0-41 0 0,-1 0-36 0 0,1 0-129 0 0,-1 0-35 0 0,-4 0-1335 0 0</inkml:trace>
  <inkml:trace contextRef="#ctx0" brushRef="#br0" timeOffset="915.14">538 505 5496 0 0,'0'0'124'0'0,"3"-3"17"0"0,1-1-97 0 0,-3 2-12 0 0,1 0 0 0 0,0 0-1 0 0,0 1 1 0 0,0-1 0 0 0,0 1 0 0 0,0-1-1 0 0,0 1 1 0 0,2-1-32 0 0,18-10 81 0 0,-16 8 29 0 0,1-3 128 0 0,-4 5 71 0 0,-1 1-114 0 0,0 1-74 0 0,1 1-62 0 0,0 0 0 0 0,-1-1 64 0 0,1-1 72 0 0,0-2 116 0 0,7-7 55 0 0,-7 7-40 0 0,-3 3-6 0 0,0 0-30 0 0,2 0-123 0 0,5 1-76 0 0,3 3 149 0 0,-6-1-164 0 0,-1 0-49 0 0,0-1-76 0 0,-1 3 92 0 0,-2 6-22 0 0,3-6 22 0 0,-1-3-42 0 0,-1 0 0 0 0,0 0 0 0 0,1 0 0 0 0,-1 0 0 0 0,0 1 0 0 0,0-1-1 0 0,0 0 1 0 0,-1 1 0 0 0,1-1 0 0 0,0 0 0 0 0,-1 1 0 0 0,0-1 0 0 0,1 1 0 0 0,-1-1 0 0 0,0 2-1 0 0,0 15 56 0 0,0-18-49 0 0,-2 4 71 0 0,0-3-68 0 0,1-1 1 0 0,0 0-1 0 0,0 1 1 0 0,0-1-1 0 0,0 1 0 0 0,0 0 1 0 0,0-1-1 0 0,1 1 1 0 0,-1 0-1 0 0,0 1-10 0 0,-2 20 142 0 0,1-17-27 0 0,-1-4-82 0 0,-16 18 270 0 0,14-14-266 0 0,0 8 43 0 0,-5-9-14 0 0,-6 24 51 0 0,11-13-106 0 0,4-15-11 0 0,0 0 0 0 0,0 0 0 0 0,1 0 0 0 0,-1 0 0 0 0,0 0 0 0 0,0 0 0 0 0,0 0 0 0 0,0 0 0 0 0,0 0 0 0 0,0 0 0 0 0,-1 0 0 0 0,1 0 0 0 0,-4 1 0 0 0,4-2 0 0 0,0 1 0 0 0,1-1 0 0 0,-1 0 0 0 0,0 0 0 0 0,1 1 0 0 0,-1-1 0 0 0,1 1 0 0 0,-1-1 0 0 0,1 0 0 0 0,-1 1 0 0 0,0-1 0 0 0,1 1 0 0 0,0-1 0 0 0,-1 1 0 0 0,1-1 0 0 0,-1 1 0 0 0,1 0 0 0 0,0-1 0 0 0,-1 1 0 0 0,1 0 0 0 0,0-1 0 0 0,0 1 0 0 0,-3 4 0 0 0,-7 8 10 0 0,0-3 82 0 0,5-3-54 0 0,4-6-35 0 0,1 0 0 0 0,-1 0 0 0 0,1 0 0 0 0,-1 0 0 0 0,1 0 0 0 0,0 1 0 0 0,0-1 0 0 0,-1 0 0 0 0,1 0 0 0 0,0 0 0 0 0,0 0 0 0 0,0 1-3 0 0,0 0 77 0 0,-2-2 6 0 0,-9 0-3 0 0,11 0-79 0 0,0 0 0 0 0,0 0 1 0 0,0 0-1 0 0,0 0 1 0 0,0 0-1 0 0,-1 0 0 0 0,1 0 1 0 0,0 0-1 0 0,0 0 1 0 0,0 0-1 0 0,0 0 0 0 0,0 0 1 0 0,0 0-1 0 0,0 0 1 0 0,0 0-1 0 0,0 0 1 0 0,0 0-1 0 0,-1 0 0 0 0,1 0 1 0 0,0 0-1 0 0,0 0 1 0 0,0 0-1 0 0,0 1 0 0 0,0-1 1 0 0,0 0-1 0 0,0 0 1 0 0,0 0-1 0 0,0 0 0 0 0,0 0 1 0 0,0 0-1 0 0,0 0 1 0 0,0 0-1 0 0,0 0 0 0 0,-1 0 1 0 0,1 0-1 0 0,0 0 1 0 0,0 0-1 0 0,0 0 0 0 0,0 1 1 0 0,0-1-1 0 0,0 0 1 0 0,0 0-1 0 0,0 0 0 0 0,0 0 1 0 0,0 0-1 0 0,0 0 1 0 0,0 0-1 0 0,0 0 0 0 0,0 0 1 0 0,0 0-1 0 0,0 1 1 0 0,0-1-1 0 0,0 0 0 0 0,0 0 1 0 0,0 0-1 0 0,0 0 1 0 0,0 0-2 0 0,0 3 103 0 0,0 8 27 0 0,0-8-33 0 0,0 1 36 0 0,0-1 66 0 0,0 0 81 0 0,0-1 98 0 0,3-2-309 0 0,11 0-2 0 0,21 0 112 0 0,11 0 15 0 0,3 0-124 0 0,-40 0-81 0 0,-7 0-76 0 0,-2 0-44 0 0,0 0 54 0 0,0 0-51 0 0,0 0-66 0 0,0 0-107 0 0,0 0-125 0 0,0 0-113 0 0,1 0 74 0 0,-1 0-42 0 0,2 0-598 0 0,2 0-471 0 0,5 0-896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07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5784 0 0,'0'0'132'0'0,"0"0"17"0"0,0 0 10 0 0,-2-3-26 0 0,-9-8-66 0 0,8 9 135 0 0,3 2 52 0 0,0 0 2 0 0,0 0-26 0 0,0 0-104 0 0,0 0-44 0 0,0 2-8 0 0,1-1-72 0 0,-1-1 0 0 0,0 1 0 0 0,0-1 0 0 0,0 1 1 0 0,0-1-1 0 0,0 1 0 0 0,0-1 0 0 0,0 0 0 0 0,0 1 0 0 0,-1-1 1 0 0,1 1-1 0 0,0-1 0 0 0,0 1 0 0 0,0-1 0 0 0,0 0 1 0 0,-1 1-1 0 0,1-1 0 0 0,0 1 0 0 0,0-1 0 0 0,-1 0 0 0 0,1 1 1 0 0,0-1-1 0 0,0 0 0 0 0,-1 1 0 0 0,1-1 0 0 0,-1 0 0 0 0,1 0 1 0 0,0 1-1 0 0,-1-1 0 0 0,1 0 0 0 0,0 0 0 0 0,-1 0-2 0 0,-8 2 99 0 0,9 0 2 0 0,0-1-95 0 0,0-1 0 0 0,0 1 0 0 0,0-1 0 0 0,0 1 0 0 0,0-1 0 0 0,0 1 0 0 0,0-1 0 0 0,0 1 0 0 0,0-1 0 0 0,0 1 0 0 0,0-1 0 0 0,0 0 0 0 0,1 1 0 0 0,-1-1 0 0 0,0 1 0 0 0,0-1 0 0 0,1 1 0 0 0,-1-1 0 0 0,0 0 0 0 0,1 1 0 0 0,-1-1 0 0 0,0 1 0 0 0,1-1 0 0 0,-1 0 0 0 0,0 0 0 0 0,1 1 0 0 0,-1-1 0 0 0,1 0 0 0 0,-1 0 0 0 0,1 1 0 0 0,-1-1 0 0 0,1 0 0 0 0,-1 0 0 0 0,1 0 0 0 0,-1 0 0 0 0,0 0 0 0 0,1 0 0 0 0,-1 0 0 0 0,1 0 0 0 0,-1 0 0 0 0,1 0 0 0 0,0 0-6 0 0,-1 0 2 0 0,0 0 1 0 0,0 0-1 0 0,0 0 1 0 0,0 0-1 0 0,0 0 0 0 0,0 0 1 0 0,0 0-1 0 0,1 0 0 0 0,-1 0 1 0 0,0 0-1 0 0,0 0 0 0 0,0 0 1 0 0,0 0-1 0 0,0 0 1 0 0,0 0-1 0 0,0 0 0 0 0,0 0 1 0 0,0 0-1 0 0,0 0 0 0 0,1 0 1 0 0,-1 0-1 0 0,0 0 0 0 0,0 0 1 0 0,0 0-1 0 0,0 0 1 0 0,0 0-1 0 0,0 1 0 0 0,0-1 1 0 0,0 0-1 0 0,0 0 0 0 0,0 0 1 0 0,0 0-1 0 0,0 0 0 0 0,0 0 1 0 0,0 0-1 0 0,1 0 0 0 0,-1 0 1 0 0,0 0-1 0 0,0 0 1 0 0,0 0-1 0 0,0 1 0 0 0,0-1 1 0 0,0 0-1 0 0,0 0 0 0 0,0 0 1 0 0,0 0-1 0 0,0 0 0 0 0,0 0 1 0 0,0 0-1 0 0,0 0 1 0 0,0 0-1 0 0,0 0 0 0 0,0 1 1 0 0,0-1-1 0 0,0 0 0 0 0,0 0 1 0 0,-1 0-3 0 0,1 3-11 0 0,0 1 51 0 0,0 3 101 0 0,1 16 449 0 0,1-15-406 0 0,3 0-50 0 0,-4-7-108 0 0,0 0 0 0 0,0 1 0 0 0,0-1 1 0 0,-1 1-1 0 0,1-1 0 0 0,0 1 0 0 0,-1-1 1 0 0,1 1-1 0 0,-1 0 0 0 0,1-1 0 0 0,-1 1 1 0 0,0 0-1 0 0,0-1 0 0 0,0 1-26 0 0,0 14 180 0 0,0 14 64 0 0,0-21-164 0 0,0 2 35 0 0,1-3-55 0 0,0 0-1 0 0,0 0 1 0 0,1 0 0 0 0,0 0 0 0 0,4 7-60 0 0,-6-12 13 0 0,4 14 108 0 0,-4 3-15 0 0,-1-7-52 0 0,1 144 468 0 0,0-80-211 0 0,0 2 47 0 0,0-77-278 0 0,0-2 0 0 0,0 0-3 0 0,0 0-5 0 0,0 3 13 0 0,0 7-10 0 0,0-7 17 0 0,0-3 11 0 0,0 0 1 0 0,0 0-7 0 0,0 0-22 0 0,0-3-6 0 0,1-2-54 0 0,1 0-1 0 0,-1 0 1 0 0,1 1 0 0 0,0-1 0 0 0,0 0-1 0 0,3-3-14 0 0,-2 1-9 0 0,8-9 19 0 0,-8 0 33 0 0,-3 14-42 0 0,0 1-1 0 0,0-1 1 0 0,0 0 0 0 0,1 1 0 0 0,-1-1-1 0 0,0 1 1 0 0,1-1 0 0 0,0 0 0 0 0,-1 1-1 0 0,1-1 1 0 0,0 1 0 0 0,0 0 0 0 0,0-1-1 0 0,0 1 0 0 0,4-7 1 0 0,11-24-1 0 0,-11 19 0 0 0,5 8 0 0 0,-4-9 0 0 0,-4 11 0 0 0,0 0 0 0 0,0 0 0 0 0,1 0 0 0 0,-1 0 0 0 0,1 1 0 0 0,0-1 0 0 0,0 1 0 0 0,0 0 0 0 0,2-2 0 0 0,0 1 0 0 0,-4 3 0 0 0,0 0 0 0 0,-1-1 0 0 0,1 1 0 0 0,0 0 0 0 0,-1 0 0 0 0,1-1 0 0 0,-1 1 0 0 0,1-1 0 0 0,-1 1 0 0 0,1-1 0 0 0,0 1 0 0 0,-1-1 0 0 0,0 1 0 0 0,1-1 0 0 0,-1 1 0 0 0,1-1 0 0 0,-1 1 0 0 0,0-1 0 0 0,1 0 0 0 0,-1 1 0 0 0,0-1 0 0 0,0 0 0 0 0,3-4 0 0 0,-2 3 0 0 0,-1 1 0 0 0,1 0 0 0 0,-1 0 0 0 0,1 0 0 0 0,0 0 0 0 0,-1 0 0 0 0,1 1 0 0 0,0-1 0 0 0,-1 0 0 0 0,1 0 0 0 0,0 1 0 0 0,0-1 0 0 0,0 0 0 0 0,0 1 0 0 0,-1-1 0 0 0,1 1 0 0 0,0-1 0 0 0,0 1 0 0 0,0-1 0 0 0,0 1 0 0 0,0 0 0 0 0,1-1 0 0 0,24-11 0 0 0,-23 10 0 0 0,3 1 0 0 0,16 2 0 0 0,-6 1 0 0 0,13 14 0 0 0,-13 13 0 0 0,5 18 0 0 0,-16-39 0 0 0,-4-7 2 0 0,-1 1-1 0 0,1-1 1 0 0,0 1-1 0 0,0-1 1 0 0,0 1-1 0 0,-1-1 1 0 0,1 1-1 0 0,-1 0 0 0 0,1-1 1 0 0,-1 1-1 0 0,0 0 1 0 0,1-1-1 0 0,-1 1 1 0 0,0 0-1 0 0,0 0-1 0 0,0 19 86 0 0,0 2 41 0 0,0 2 49 0 0,0-2 53 0 0,0-21-218 0 0,-1 0 1 0 0,1 0-1 0 0,0 0 1 0 0,-1 0-1 0 0,1 0 1 0 0,-1 0-1 0 0,0 0 1 0 0,1 0-1 0 0,-1 0 1 0 0,0-1-1 0 0,0 1 1 0 0,-1 0-12 0 0,1 0 10 0 0,0-1 1 0 0,1 1-1 0 0,-1-1 1 0 0,0 1-1 0 0,1-1 1 0 0,-1 1-1 0 0,0-1 1 0 0,1 1-1 0 0,0-1 1 0 0,-1 1-1 0 0,1-1 1 0 0,0 1-11 0 0,-3 3 88 0 0,-23 22 89 0 0,21-23-65 0 0,-1-4-64 0 0,1 1-9 0 0,0 10 65 0 0,-3-6-32 0 0,-9 3-35 0 0,13-6-28 0 0,-12 1 63 0 0,-8-3-5 0 0,2 0-33 0 0,-4 0-34 0 0,-12 0-33 0 0,27-3-47 0 0,6-2-50 0 0,5 4 117 0 0,-1 1 0 0 0,1-1 0 0 0,0 1 0 0 0,-1-1 0 0 0,1 1 0 0 0,-1-1 0 0 0,1 1 0 0 0,-1-1 0 0 0,1 1 0 0 0,-1 0 0 0 0,0-1 0 0 0,1 1 0 0 0,-1 0 0 0 0,1-1 0 0 0,-1 1 0 0 0,0 0 0 0 0,1 0 0 0 0,-1-1 0 0 0,0 1 0 0 0,1 0 0 0 0,-1 0 0 0 0,0 0 0 0 0,1 0 0 0 0,-1 0 0 0 0,0 0 0 0 0,0 0 13 0 0,-12 0-238 0 0,11 0-34 0 0,-1-2-135 0 0,-8-9-60 0 0,10 10-32 0 0,-1 0 72 0 0,1 0 63 0 0,-1 0 54 0 0,1 1 14 0 0,-1 0 41 0 0,-3 1-770 0 0,4-1 550 0 0,1 0 124 0 0,-2 0-1180 0 0,1 0-862 0 0</inkml:trace>
  <inkml:trace contextRef="#ctx0" brushRef="#br0" timeOffset="311.89">553 553 6536 0 0,'13'13'141'0'0,"-10"-10"23"0"0,-3-1 13 0 0,2 11-19 0 0,3-4-131 0 0,-4-8-26 0 0,0 0-1 0 0,0 1 0 0 0,0-1 1 0 0,0 1-1 0 0,-1-1 0 0 0,1 1 1 0 0,-1-1-1 0 0,1 1 0 0 0,-1 0 0 0 0,1-1 1 0 0,-1 1-1 0 0,0-1 0 0 0,0 1 1 0 0,0 0-1 0 0,0 2-8 0 0,0 1 87 0 0,0-1 38 0 0,0 1 34 0 0,0 8 418 0 0,0-8-367 0 0,0-1-75 0 0,0-3-104 0 0,0 0-34 0 0,0-1 37 0 0,0 1 0 0 0,0-1 0 0 0,0 0-1 0 0,0 1 1 0 0,0-1 0 0 0,0 0 0 0 0,0 1 0 0 0,0-1 0 0 0,0 0 0 0 0,0 1-1 0 0,0-1 1 0 0,0 0 0 0 0,1 1 0 0 0,-1-1 0 0 0,0 0 0 0 0,0 0-1 0 0,0 1 1 0 0,0-1 0 0 0,0 0 0 0 0,1 1 0 0 0,-1-1 0 0 0,0 0 0 0 0,0 0-1 0 0,1 1 1 0 0,-1-1 0 0 0,0 0-26 0 0,1 1 77 0 0,1 1 1 0 0,-1-1-1 0 0,0 1 0 0 0,0 0 1 0 0,0-1-1 0 0,0 1 0 0 0,-1 0 1 0 0,1-1-1 0 0,0 1 0 0 0,-1 0 0 0 0,1 0 1 0 0,-1 0-1 0 0,1 1-77 0 0,0 15 593 0 0,-1-4-227 0 0,0-11-291 0 0,-2 8 240 0 0,-4-6-56 0 0,6-4-243 0 0,-1-1 1 0 0,1 0-1 0 0,-1 1 0 0 0,1-1 1 0 0,-1 1-1 0 0,1-1 0 0 0,-1 1 1 0 0,1-1-1 0 0,-1 1 0 0 0,1-1 1 0 0,-1 1-1 0 0,1 0 0 0 0,0-1 1 0 0,0 1-1 0 0,-1-1 0 0 0,1 1 0 0 0,0 0 1 0 0,0-1-1 0 0,0 1 0 0 0,-1 0 1 0 0,1-1-1 0 0,0 1 0 0 0,0 0 1 0 0,0-1-1 0 0,0 1 0 0 0,0 0-16 0 0,0 6 108 0 0,0 0 36 0 0,0 24 685 0 0,0-23-632 0 0,0-1-81 0 0,0-4 43 0 0,0-3-94 0 0,0 0-54 0 0,0 0-64 0 0,0 3-91 0 0,0-3-60 0 0,0 1 115 0 0,0 0 97 0 0,0 0 147 0 0,0 0 74 0 0,0 0-198 0 0,0-1-43 0 0,0 1-41 0 0,0 0-45 0 0,0-1-53 0 0,0 1-61 0 0,0-1-15 0 0,0 1-52 0 0,0-1-55 0 0,0 1-60 0 0,0 0-63 0 0,0-1-67 0 0,0 1-73 0 0,0 0-76 0 0,0-1-955 0 0,0 0-925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33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9648 0 0,'0'0'216'0'0,"0"0"32"0"0,0-3 12 0 0,0-4-106 0 0,0 1-79 0 0,0-7 14 0 0,0 10 125 0 0,0 3 42 0 0,0 0 0 0 0,0 0-30 0 0,2 0-119 0 0,11 0-51 0 0,3 0-45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12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6048 0 0,'0'0'133'0'0,"0"0"23"0"0,3 0 11 0 0,0 1-74 0 0,-2-1-68 0 0,24-14 25 0 0,-16 11-33 0 0,-3 3 46 0 0,-6 0-63 0 0,6 0 143 0 0,-1-2 58 0 0,0 0 92 0 0,4-2 194 0 0,-2 0-68 0 0,-2 2-190 0 0,-1 1-86 0 0,0 0-58 0 0,-1 1 117 0 0,1 0-39 0 0,1 0 62 0 0,1 0-87 0 0,4 0 41 0 0,-6 0-56 0 0,-2 0 179 0 0,1 0-53 0 0,9-3-37 0 0,2-7 27 0 0,-11 8-41 0 0,-3 2-102 0 0,0 0-95 0 0,0 0-71 0 0,0 0-66 0 0,0 0-97 0 0,0 0-114 0 0,0 0-102 0 0,0 0 58 0 0,0 1-39 0 0,0 0-511 0 0,0 4-406 0 0,0 3-772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12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7136 0 0,'0'0'165'0'0,"0"0"22"0"0,0 0 6 0 0,3 0-28 0 0,25 0-99 0 0,-16 0 52 0 0,-9 0-77 0 0,1 1 0 0 0,-1-1 0 0 0,0 0 0 0 0,0 0 0 0 0,1 0 0 0 0,-1-1 0 0 0,0 1 0 0 0,0-1 0 0 0,0 0 0 0 0,1 0-41 0 0,11-6 142 0 0,-12 6-109 0 0,1 0 1 0 0,-1 0-1 0 0,1 0 0 0 0,-1 0 0 0 0,1 1 1 0 0,0-1-1 0 0,2 1-33 0 0,11 0 145 0 0,6 0 52 0 0,1 0-48 0 0,21 0 49 0 0,-43 0-190 0 0,0 0 1 0 0,-1 0-1 0 0,1-1 1 0 0,0 1 0 0 0,0 0-1 0 0,0-1 1 0 0,-1 1-1 0 0,1-1 1 0 0,0 1-1 0 0,-1-1 1 0 0,1 0 0 0 0,0 0-1 0 0,-1 0 1 0 0,1 0-9 0 0,0 0 5 0 0,-1 0 0 0 0,1 0 0 0 0,-1 0 0 0 0,1 0 0 0 0,0 1 1 0 0,0-1-1 0 0,-1 1 0 0 0,1-1 0 0 0,0 1 0 0 0,0-1 0 0 0,-1 1 0 0 0,1 0 1 0 0,0 0-1 0 0,1 0-5 0 0,23 0 0 0 0,-8 0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12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8144 0 0,'0'-13'234'0'0,"0"11"6"0"0,0 2-100 0 0,0 0-24 0 0,0 0 35 0 0,0 0 192 0 0,0 0 10 0 0,2 0 18 0 0,-1 0-244 0 0,-1 0-35 0 0,1 0 0 0 0,-1 0-92 0 0,1 0-48 0 0,1 0-221 0 0,-1 0 217 0 0,-1 0 65 0 0,1 0 37 0 0,-1 0 43 0 0,1 0 50 0 0,-1 0 32 0 0,1 0 51 0 0,0 0 54 0 0,-1 0 61 0 0,1 0 64 0 0,0 0 70 0 0,0 0 75 0 0,0 0 79 0 0,-1 2-381 0 0,0 9-28 0 0,0 20 174 0 0,0-21-241 0 0,0 1 42 0 0,0-9-178 0 0,0-1 0 0 0,0 1 0 0 0,1-1 0 0 0,-1 1 0 0 0,0-1 0 0 0,1 0 0 0 0,0 1 0 0 0,-1-1 0 0 0,1 0 0 0 0,0 1 0 0 0,0 0-17 0 0,6 12 93 0 0,-7-11-77 0 0,1 0 1 0 0,-1 0-1 0 0,0-1 0 0 0,1 1 1 0 0,-1 0-1 0 0,-1 0 1 0 0,1 0-17 0 0,0 16 118 0 0,4 2 34 0 0,0-11-97 0 0,3 9 40 0 0,-5-1 26 0 0,-2-3-47 0 0,-1-4 28 0 0,1 0 0 0 0,1 1 0 0 0,-1-1 0 0 0,3 6-102 0 0,5 11 222 0 0,-13-15-83 0 0,2-5-54 0 0,2-3-37 0 0,0-1 0 0 0,0 0 0 0 0,0 0 1 0 0,1 1-1 0 0,-1 3-48 0 0,3 24 291 0 0,-2-23-170 0 0,1 0-1 0 0,-1 0 1 0 0,0 0 0 0 0,-1 0-1 0 0,-2 8-120 0 0,-1-1 155 0 0,-2 7 18 0 0,3 1-58 0 0,3 19 68 0 0,0 25 191 0 0,0-52-282 0 0,0 1 65 0 0,0-2 74 0 0,0-3 83 0 0,0-9-28 0 0,0-1-35 0 0,0 9-140 0 0,0-9-6 0 0,0-2-13 0 0,0 3-11 0 0,0 8-3 0 0,0-9-12 0 0,0-2-26 0 0,0 0-58 0 0,0 0-23 0 0,0 0-114 0 0,0 0-135 0 0,0 0 3 0 0,0 0-36 0 0,0 0-848 0 0,0 0-49 0 0,0 0-10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13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398 126 5520 0 0,'-13'-13'158'0'0,"10"8"-4"0"0,3-8-122 0 0,0-3 31 0 0,0 5 102 0 0,0-2 545 0 0,0 11-577 0 0,0-1-40 0 0,0 1 224 0 0,0-1 10 0 0,0-8 1 0 0,0 9-31 0 0,0 2-129 0 0,0 0-59 0 0,0 0-11 0 0,0-3-18 0 0,0-7-54 0 0,0 7 2 0 0,0 3 35 0 0,0 0 23 0 0,0 0 85 0 0,0 0 152 0 0,0 0 12 0 0,0 0 7 0 0,0 0 29 0 0,0 0 12 0 0,-7 0 47 0 0,0 0-72 0 0,-2 0-66 0 0,0 0-60 0 0,1 0-53 0 0,-1 0-47 0 0,2 0-42 0 0,0 0-35 0 0,-8 3 96 0 0,-1 10 176 0 0,8-6-199 0 0,0-1-68 0 0,-15 3 25 0 0,1 0-36 0 0,4 7 22 0 0,2-3 43 0 0,6-8-32 0 0,7-4-63 0 0,1 0 0 0 0,0 0 1 0 0,-1 1-1 0 0,1-1 0 0 0,0 0 0 0 0,0 1 0 0 0,-1 0 0 0 0,1 0 1 0 0,-1 1-20 0 0,-7 7 48 0 0,0 0 4 0 0,-4 5 46 0 0,13-15-96 0 0,-20 21 57 0 0,11-10-17 0 0,1-1 1 0 0,0 1-1 0 0,1 1 1 0 0,0-1 0 0 0,0 2-43 0 0,4-5 27 0 0,1 1 1 0 0,0-1 0 0 0,1 1-1 0 0,0 1-27 0 0,0-4 20 0 0,1 1-1 0 0,-1-1 0 0 0,0 0 1 0 0,-1 1-1 0 0,1-1 0 0 0,-4 4-19 0 0,4-6 7 0 0,-1 0-1 0 0,1 1 1 0 0,0-1 0 0 0,0 0-1 0 0,1 1 1 0 0,-1 0-1 0 0,1-1 1 0 0,0 1 0 0 0,0 0-1 0 0,0-1 1 0 0,1 1-1 0 0,0 0 1 0 0,0 0 0 0 0,0 0-1 0 0,0 0 1 0 0,1-1-1 0 0,0 1 1 0 0,0 0 0 0 0,1 4-7 0 0,9 23 64 0 0,-6-1-48 0 0,6 1-16 0 0,-7-14-2 0 0,-3-11 5 0 0,1 1 0 0 0,0-1 1 0 0,1 1-1 0 0,-1-1 0 0 0,2 1-3 0 0,3 7 30 0 0,-4-9-14 0 0,0 1 0 0 0,0-1 0 0 0,0 0 1 0 0,1 0-1 0 0,0-1 0 0 0,3 4-16 0 0,19 13 27 0 0,-13-8 12 0 0,-9-11-23 0 0,-1 1 1 0 0,0 0 0 0 0,1-1 0 0 0,0 0 0 0 0,0 0 0 0 0,0 0 0 0 0,0 0 0 0 0,3 1-17 0 0,120 59 346 0 0,-120-59-321 0 0,1-1 0 0 0,0-1 0 0 0,0 0 0 0 0,0 0 0 0 0,1 0 0 0 0,-1-1 1 0 0,5 0-26 0 0,-1 0 54 0 0,0-1 0 0 0,0 0 1 0 0,-1-1-1 0 0,12-3-54 0 0,11-6 160 0 0,-17 6-69 0 0,-4 1 40 0 0,-1 0 0 0 0,12-5-131 0 0,13-10 224 0 0,-21 8 9 0 0,0-1 0 0 0,5-4-233 0 0,28-27 469 0 0,-17 11-240 0 0,-10 7 43 0 0,-1-2 0 0 0,2-5-272 0 0,-13 18 76 0 0,-6 6-46 0 0,1 1 0 0 0,-1-1-1 0 0,-1 0 1 0 0,0 0 0 0 0,0 0 0 0 0,0 0-1 0 0,-1 0 1 0 0,0-1 0 0 0,0 1 0 0 0,0-8-30 0 0,0-8 104 0 0,-1-1-1 0 0,-2-22-103 0 0,0 0 84 0 0,1 38-69 0 0,0 0-1 0 0,-1 0 1 0 0,0 0-1 0 0,0 1 1 0 0,-1-1-1 0 0,0 0 1 0 0,-1 1-1 0 0,-2-6-14 0 0,2 6 3 0 0,-1 0 0 0 0,1 1 0 0 0,-1 0 0 0 0,-1-1-3 0 0,-7-8 1 0 0,-21-30 58 0 0,29 38-56 0 0,-1 1-1 0 0,0 0 0 0 0,-1 0 1 0 0,0 1-1 0 0,-2-2-2 0 0,-2-3 0 0 0,4 4 1 0 0,1 2-1 0 0,-1-1 0 0 0,0 1 0 0 0,0-1 0 0 0,-1 2 0 0 0,1-1 0 0 0,-4-1 0 0 0,-17-9-25 0 0,20 9-11 0 0,3 2 15 0 0,0 0-1 0 0,1 0 1 0 0,-1 1 0 0 0,0-1 0 0 0,-1 1-1 0 0,1 0 1 0 0,0 0 0 0 0,-1 1 0 0 0,1-1 0 0 0,-1 1-1 0 0,1 0 1 0 0,-1 0 0 0 0,0 1 0 0 0,1-1 0 0 0,-1 1-1 0 0,-1 0 22 0 0,-11-2-69 0 0,-7-4-101 0 0,19 4 115 0 0,0 0 1 0 0,0 1-1 0 0,0 0 0 0 0,0 0 0 0 0,-5 0 55 0 0,-3 1-135 0 0,-21 0-145 0 0,26 0 162 0 0,-3 0-62 0 0,0 2-53 0 0,-1 4-24 0 0,-1 0-21 0 0,2-4 9 0 0,5-2 69 0 0,-1 0-143 0 0,4 0-269 0 0,3 0-17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20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113 143 6992 0 0,'0'0'157'0'0,"0"0"23"0"0,0 0 12 0 0,0 0 45 0 0,0 0-94 0 0,0 0 116 0 0,0 0 213 0 0,0 0 9 0 0,0 0 10 0 0,0 0 18 0 0,-3 2 10 0 0,-1 2-428 0 0,-1-1 64 0 0,-1-1 95 0 0,-3 1 202 0 0,-3-2 15 0 0,4-1-190 0 0,1 0-90 0 0,0 0-54 0 0,5 0-108 0 0,2 3 114 0 0,-5 12 15 0 0,-4-4-46 0 0,4-7-12 0 0,0-3-61 0 0,0 0-12 0 0,4 0-17 0 0,0 0 0 0 0,1 0 0 0 0,0 0-1 0 0,-1 1 1 0 0,1-1 0 0 0,-1 0 0 0 0,1 0 0 0 0,0 1 0 0 0,0-1 0 0 0,0 0 0 0 0,0 1 0 0 0,0-1 0 0 0,0 0 0 0 0,0 0 0 0 0,0 1 0 0 0,1-1-6 0 0,-1 1 4 0 0,0 0 1 0 0,0 0-1 0 0,0 0 0 0 0,0 1 1 0 0,0-1-1 0 0,0 0 0 0 0,-1 0 1 0 0,1 0-1 0 0,-1 0 0 0 0,0 0-4 0 0,-3 6 21 0 0,3-6-18 0 0,0-1 0 0 0,0 0 0 0 0,0 1-1 0 0,0-1 1 0 0,0 1 0 0 0,1 0 0 0 0,-1-1 0 0 0,1 1 0 0 0,-1-1 0 0 0,1 1 0 0 0,0 0 0 0 0,-1-1-1 0 0,1 1 1 0 0,0 0 0 0 0,0 1-3 0 0,0 7 21 0 0,-1-5-16 0 0,0-1 0 0 0,1 1 0 0 0,0 0 0 0 0,0 0 0 0 0,1 0 0 0 0,-1-1 0 0 0,1 1 0 0 0,0 0 0 0 0,1 2-5 0 0,0-3 8 0 0,0 0 1 0 0,0 0 0 0 0,0 1-1 0 0,-1-1 1 0 0,0 0 0 0 0,0 1 0 0 0,0-1-1 0 0,0 1 1 0 0,-1 0 0 0 0,1-1-1 0 0,-1 1 1 0 0,0-1 0 0 0,-1 5-9 0 0,1-7 3 0 0,0 1 1 0 0,0-1-1 0 0,0 0 0 0 0,0 1 1 0 0,0-1-1 0 0,1 0 0 0 0,-1 1 1 0 0,1-1-1 0 0,0 0 1 0 0,0 1-1 0 0,-1-1 0 0 0,1 0 1 0 0,1 0-1 0 0,-1 0 0 0 0,0 0 1 0 0,0 0-1 0 0,1 0 1 0 0,-1 0-1 0 0,2 0-3 0 0,0 2 3 0 0,-1-1 0 0 0,1 1 0 0 0,-1 0 0 0 0,0-1 1 0 0,0 1-1 0 0,0 0 0 0 0,-1 0 0 0 0,1 1-3 0 0,-1-2 5 0 0,0 0 1 0 0,0 0 0 0 0,1 0-1 0 0,-1-1 1 0 0,1 1-1 0 0,0 0 1 0 0,0 0-6 0 0,12 8 11 0 0,-11-1-10 0 0,1 1 28 0 0,7-3 43 0 0,-3-3-25 0 0,-7-4-37 0 0,1 0 0 0 0,-1-1 0 0 0,1 1 0 0 0,-1 0 0 0 0,1 0 0 0 0,-1-1 0 0 0,1 1-1 0 0,-1-1 1 0 0,1 1 0 0 0,0-1 0 0 0,-1 0 0 0 0,1 1 0 0 0,0-1 0 0 0,-1 0-10 0 0,12 0 59 0 0,1 1 47 0 0,29-1 341 0 0,-31-1-335 0 0,-4-2-55 0 0,-2-3 92 0 0,-4 2-51 0 0,2 1 3 0 0,2-2 74 0 0,0-16 105 0 0,7 10-30 0 0,-12 9-237 0 0,1 0 0 0 0,0 0-1 0 0,-1 0 1 0 0,0 0 0 0 0,1 0 0 0 0,-1-1-1 0 0,0 1 1 0 0,0-1 0 0 0,0 1 0 0 0,-1-1-1 0 0,1 1 1 0 0,0-1 0 0 0,-1 1 0 0 0,0-1-1 0 0,0 1 1 0 0,0-3-13 0 0,0 4 7 0 0,1-1 0 0 0,-1 0-1 0 0,0 1 1 0 0,0-1 0 0 0,1 1-1 0 0,-1-1 1 0 0,1 1 0 0 0,-1-1-1 0 0,1 1 1 0 0,0-1 0 0 0,-1 1 0 0 0,1 0-1 0 0,0-1-6 0 0,6-11 32 0 0,-6 6-31 0 0,0 0 0 0 0,0 0 0 0 0,0 0 0 0 0,-1 0 0 0 0,0 0 0 0 0,0 0 0 0 0,0 0 0 0 0,-1 0 0 0 0,0 0 1 0 0,-1-2-2 0 0,0 4-1 0 0,-11-29 9 0 0,11 31 0 0 0,1-1 0 0 0,-1 2-1 0 0,0-1 1 0 0,0 0-1 0 0,0 0 1 0 0,-1 0-8 0 0,-14-16 8 0 0,11 13 3 0 0,1 0 0 0 0,-1 0 0 0 0,0 0 0 0 0,-1 1 0 0 0,1-1 1 0 0,-4-1-12 0 0,-4 2 0 0 0,12 1 0 0 0,-3-3 0 0 0,2 7-2 0 0,1-1 0 0 0,-1 1 0 0 0,1-1 1 0 0,-1 1-1 0 0,1 0 0 0 0,-1 0 0 0 0,0 0 3 0 0,3 0-1 0 0,-1 0-2 0 0,1 0 0 0 0,0 0 0 0 0,-1 0 0 0 0,1 0 0 0 0,0 0 0 0 0,-1 0 1 0 0,1 0-1 0 0,0 0 0 0 0,-1 0 0 0 0,1 0 0 0 0,0 0 0 0 0,-1 0 1 0 0,1 0-1 0 0,0 0 0 0 0,-1-1 0 0 0,1 1 0 0 0,0 0 0 0 0,0 0 0 0 0,-1 0 1 0 0,1 0-1 0 0,0-1 0 0 0,0 1 0 0 0,-1 0 0 0 0,1 0 0 0 0,0-1 1 0 0,0 1 1 0 0,-7-4-4 0 0,-1 3-49 0 0,-10 4-166 0 0,-7 2-157 0 0,22-5 241 0 0,3 0 15 0 0,0 0-39 0 0,0 0-133 0 0,0 0-245 0 0,0 0 298 0 0,0 0 119 0 0,0 0-35 0 0,0 0-8 0 0,0 0-34 0 0,0 0-41 0 0,0 0-45 0 0,0 0-48 0 0,0 0-46 0 0,0 0-40 0 0,0 0-35 0 0,0 0-130 0 0,0 0-34 0 0,0 0-1355 0 0</inkml:trace>
  <inkml:trace contextRef="#ctx0" brushRef="#br0" timeOffset="3184.14">3536 158 6704 0 0,'40'0'149'0'0,"-33"0"23"0"0,-7 0 12 0 0,0 0-61 0 0,0 0-13 0 0,0 0 37 0 0,0 0 118 0 0,3 0 219 0 0,-2 1-460 0 0,-1-1 0 0 0,1 0 0 0 0,-1 0-1 0 0,1 0 1 0 0,-1 0 0 0 0,1 0 0 0 0,-1-1-1 0 0,1 1 1 0 0,-1 0 0 0 0,1 0 0 0 0,-1 0-1 0 0,0 0 1 0 0,1 0 0 0 0,-1-1 0 0 0,1 1-1 0 0,-1 0 1 0 0,1 0 0 0 0,-1-1 0 0 0,0 1-1 0 0,1 0 1 0 0,-1-1 0 0 0,0 1 0 0 0,1 0-1 0 0,-1-1 1 0 0,0 1 0 0 0,1-1 0 0 0,-1 1-1 0 0,0-1 1 0 0,0 1 0 0 0,1 0 0 0 0,-1-1-1 0 0,0 1 1 0 0,0-1 0 0 0,0 1 0 0 0,0-1-1 0 0,0 1 1 0 0,0-1 0 0 0,0 1-1 0 0,0-1 1 0 0,0 1 0 0 0,0-1 0 0 0,0 0-24 0 0,0 1 8 0 0,0 0 0 0 0,0 0 0 0 0,0 0 0 0 0,0 0 0 0 0,0 0 0 0 0,0 0 1 0 0,0 0-1 0 0,0 0 0 0 0,0 0 0 0 0,0-1 0 0 0,0 1 0 0 0,0 0 0 0 0,0 0 0 0 0,0 0 0 0 0,0 0 1 0 0,0 0-1 0 0,0 0 0 0 0,0 0 0 0 0,0 0 0 0 0,0 0 0 0 0,0 0 0 0 0,0-1 0 0 0,0 1 1 0 0,0 0-1 0 0,0 0 0 0 0,0 0 0 0 0,1 0 0 0 0,-1 0 0 0 0,0 0 0 0 0,0 0 0 0 0,0 0 0 0 0,0 0 1 0 0,0 0-1 0 0,0 0 0 0 0,0 0 0 0 0,0 0 0 0 0,0 0 0 0 0,0 0 0 0 0,0 0 0 0 0,0 0 1 0 0,1 0-1 0 0,-1 0 0 0 0,0-1 0 0 0,0 1 0 0 0,0 0 0 0 0,0 0 0 0 0,0 0 0 0 0,0 0 0 0 0,0 0 1 0 0,0 0-1 0 0,0 1 0 0 0,0-1 0 0 0,1 0 0 0 0,-1 0 0 0 0,0 0 0 0 0,0 0 0 0 0,0 0-8 0 0,10 0 450 0 0,-7 0-2 0 0,-3-3-16 0 0,0 1-388 0 0,0 0 88 0 0,0-1 43 0 0,0 0 42 0 0,0-10 613 0 0,0 8-499 0 0,0-1-27 0 0,-1 3-201 0 0,1 1-55 0 0,-1 0-64 0 0,0 1-72 0 0,-1 0 141 0 0,0 1-20 0 0,-1 0 7 0 0,0 0 22 0 0,1-2 25 0 0,-1 0 43 0 0,-8-9 33 0 0,7 8-7 0 0,0 2-81 0 0,-3 3-17 0 0,6-2-37 0 0,-1 0 91 0 0,-1 0-16 0 0,-20 2 45 0 0,21-1-136 0 0,0-1 0 0 0,1 1-1 0 0,-1 0 1 0 0,0 0 0 0 0,1-1-1 0 0,-1 1 1 0 0,1 0 0 0 0,-1 0 0 0 0,1 0-1 0 0,-2 2-4 0 0,-4 0 52 0 0,-2-3-49 0 0,7-1 6 0 0,1 1-7 0 0,1 0-1 0 0,-1 0 1 0 0,1 0 0 0 0,-1 0-1 0 0,1 0 1 0 0,-1 0-1 0 0,1 0 1 0 0,-1 0-1 0 0,1 0 1 0 0,-1 0 0 0 0,1 0-1 0 0,-1 0 1 0 0,1 0-1 0 0,-1 1 1 0 0,1-1-1 0 0,-1 0 1 0 0,1 0 0 0 0,-1 0-1 0 0,1 1 1 0 0,0-1-1 0 0,-1 0 1 0 0,1 1-1 0 0,-1-1 1 0 0,1 0 0 0 0,0 1-1 0 0,-1-1 1 0 0,1 0-1 0 0,0 1 1 0 0,0-1-1 0 0,-1 1 1 0 0,1-1 0 0 0,0 1-2 0 0,-5 6 3 0 0,-5-2-3 0 0,4 5 0 0 0,-4-4 0 0 0,9-6 0 0 0,1 1 0 0 0,0 0 0 0 0,-1 0 0 0 0,1-1 0 0 0,0 1 0 0 0,0 0 0 0 0,-1 0 0 0 0,1 0 0 0 0,0 0 0 0 0,0-1 0 0 0,0 1 0 0 0,0 0 0 0 0,0 0 0 0 0,0 1 0 0 0,0 11-12 0 0,3-8-36 0 0,7 8 25 0 0,-4 0-20 0 0,4-7 17 0 0,-5 7-38 0 0,6 1 54 0 0,12 8-45 0 0,-12-11 40 0 0,12 7 15 0 0,-21-16 0 0 0,1-1 0 0 0,-1 1 0 0 0,0 0 0 0 0,1 0 0 0 0,-1 0 0 0 0,0 0 0 0 0,0 0 0 0 0,-1 0 0 0 0,1 0 0 0 0,0 1 0 0 0,-1-1 0 0 0,1 1 0 0 0,-1-1 0 0 0,2 2 0 0 0,-1 0 0 0 0,1 0 0 0 0,0-1 0 0 0,0 0 0 0 0,1 0 0 0 0,-1 1 0 0 0,5 3 0 0 0,16 16 29 0 0,-21-20-15 0 0,-1 3-4 0 0,-1-4-46 0 0,0 2 48 0 0,-1 0 40 0 0,1 2 33 0 0,-1 1 63 0 0,0 15 353 0 0,-1-15-314 0 0,0-2-70 0 0,0-2-67 0 0,-10 2 189 0 0,7 2-72 0 0,4-6-158 0 0,-1-1 1 0 0,1 0-1 0 0,0 1 0 0 0,0-1 1 0 0,0 0-1 0 0,-1 1 1 0 0,1-1-1 0 0,0 0 0 0 0,-1 1 1 0 0,1-1-1 0 0,0 0 1 0 0,0 1-1 0 0,-1-1 0 0 0,1 0 1 0 0,-1 0-1 0 0,1 0 1 0 0,0 1-1 0 0,-1-1 0 0 0,1 0 1 0 0,0 0-1 0 0,-1 0 1 0 0,1 0-1 0 0,-1 0 0 0 0,1 1 1 0 0,-1-1-1 0 0,1 0 1 0 0,0 0-1 0 0,-1 0 0 0 0,1 0 1 0 0,-1 0-1 0 0,1-1-9 0 0,0 1 2 0 0,0 0 1 0 0,-1 0-1 0 0,1 0 0 0 0,0 0 1 0 0,0 0-1 0 0,0 0 0 0 0,0 0 0 0 0,0 0 1 0 0,0 0-1 0 0,0 0 0 0 0,0 0 0 0 0,0 0 1 0 0,0 0-1 0 0,-1 0 0 0 0,1 0 0 0 0,0 0 1 0 0,0 0-1 0 0,0 0 0 0 0,0 0 1 0 0,0 0-1 0 0,0 0 0 0 0,0 0 0 0 0,0 1 1 0 0,0-1-1 0 0,0 0 0 0 0,0 0 0 0 0,-1 0 1 0 0,1 0-1 0 0,0 0 0 0 0,0 0 0 0 0,0 0 1 0 0,0 0-1 0 0,0 0 0 0 0,0 0 1 0 0,0 0-1 0 0,0 0 0 0 0,0 0 0 0 0,0 0 1 0 0,0 1-1 0 0,0-1 0 0 0,0 0 0 0 0,0 0 1 0 0,0 0-1 0 0,0 0 0 0 0,0 0 1 0 0,0 0-1 0 0,0 0 0 0 0,0 0 0 0 0,0 0 1 0 0,0 0-1 0 0,0 1 0 0 0,0-1 0 0 0,0 0 1 0 0,0 0-1 0 0,0 0 0 0 0,0 0 0 0 0,0 0-1 0 0,0 1 5 0 0,0 0 0 0 0,-1-1 0 0 0,1 1 0 0 0,0 0 0 0 0,-1 0 1 0 0,1-1-1 0 0,0 1 0 0 0,-1 0 0 0 0,1-1 0 0 0,-1 1 0 0 0,1-1 1 0 0,-1 1-1 0 0,0 0 0 0 0,1-1 0 0 0,-1 1 0 0 0,1-1 0 0 0,-1 0 1 0 0,0 1-1 0 0,1-1 0 0 0,-1 1 0 0 0,0-1 0 0 0,0 0 0 0 0,1 0 1 0 0,-1 1-1 0 0,0-1 0 0 0,0 0 0 0 0,0 0 0 0 0,1 0 0 0 0,-1 0 1 0 0,0 0-1 0 0,0 0 0 0 0,0 0 0 0 0,1 0-6 0 0,-20 1 56 0 0,-1-2-83 0 0,12 0-32 0 0,0 1-36 0 0,0-1-88 0 0,4-4-195 0 0,1-2 55 0 0,1 5 148 0 0,1 1-16 0 0,0 1 18 0 0,1-1-54 0 0,-1 1-65 0 0,1-1-76 0 0,1 0 13 0 0,-1 0-49 0 0,1 0-45 0 0,-1 0-38 0 0,1-1-142 0 0,0 0-37 0 0,0 0-171 0 0,0-1-460 0 0</inkml:trace>
  <inkml:trace contextRef="#ctx0" brushRef="#br0" timeOffset="3578.99">3804 253 7344 0 0,'0'0'216'0'0,"3"0"-11"0"0,3 0-318 0 0,0 0 42 0 0,0 0 40 0 0,1 0 36 0 0,7 0 101 0 0,0 0 106 0 0,-1 0 50 0 0,0 0 48 0 0,29 0 813 0 0,-26 0-702 0 0,-3-2-155 0 0,1-4-21 0 0,-2 0-52 0 0,-1 4-14 0 0,0 1 19 0 0,0-5-37 0 0,-5 2-51 0 0,2 1 74 0 0,-2 2 3 0 0,2 1 69 0 0,-2-1-167 0 0,0-2 51 0 0,13-12 460 0 0,-12 8-375 0 0,-3 4-119 0 0,-2 0 174 0 0,-2 3-67 0 0,3 0-57 0 0,-1 0-78 0 0,-1 0-53 0 0,1 0-42 0 0,0 0 56 0 0,0 0 86 0 0,0 0 75 0 0,0 0 111 0 0,-2-3-208 0 0,0-7 8 0 0,0 7 1 0 0,0 3-8 0 0,-3-2-32 0 0,-7-9-3 0 0,5 8 16 0 0,-12 4 9 0 0,6 1-49 0 0,2 3-28 0 0,1 1-3 0 0,-5-1 34 0 0,8 1-37 0 0,5-5-11 0 0,0-1 1 0 0,0 1-1 0 0,0-1 1 0 0,-1 1-1 0 0,1-1 0 0 0,0 0 1 0 0,-1 1-1 0 0,1-1 1 0 0,0 1-1 0 0,-1-1 0 0 0,1 0 1 0 0,-1 0-1 0 0,1 1 0 0 0,0-1 1 0 0,-1 0-1 0 0,1 0 1 0 0,-1 1-1 0 0,1-1 0 0 0,-1 0 1 0 0,1 0-1 0 0,-1 0 1 0 0,1 0-1 0 0,-1 0 0 0 0,1 0 1 0 0,-1 1-1 0 0,1-1 1 0 0,-1 0-1 0 0,1 0 0 0 0,-1-1 1 0 0,1 1-1 0 0,-1 0 1 0 0,0 0-1 0 0,1 0 1 0 0,-1 0 1 0 0,1 0 0 0 0,-1 0-1 0 0,1-1 1 0 0,-1 1 0 0 0,1 0-1 0 0,-1 0 1 0 0,1 0 0 0 0,-1 0-1 0 0,1 1 1 0 0,-1-1 0 0 0,1 0-1 0 0,-1 0 1 0 0,1 0 0 0 0,-1 0-1 0 0,1 0 1 0 0,-1 1 0 0 0,1-1-1 0 0,0 0 1 0 0,-1 0 0 0 0,1 1 0 0 0,-1-1-1 0 0,1 0 1 0 0,0 1 0 0 0,-1-1-1 0 0,1 0 1 0 0,-1 1 0 0 0,1-1-1 0 0,0 1 1 0 0,0-1 0 0 0,-1 1-1 0 0,1-1 1 0 0,0 0 0 0 0,0 1-1 0 0,0-1 1 0 0,-1 1 0 0 0,1-1-1 0 0,0 1-1 0 0,-3 6 13 0 0,-10 9 67 0 0,9-12-51 0 0,1 0 0 0 0,0 0 0 0 0,0 1 0 0 0,0-1 1 0 0,1 1-1 0 0,-1 0 0 0 0,1 0 0 0 0,0 2-29 0 0,-7 13 103 0 0,4-12-65 0 0,-1 2 27 0 0,4 3 33 0 0,1 0 3 0 0,1-9-65 0 0,-1 0 0 0 0,1 0 0 0 0,0 0 0 0 0,1 0-1 0 0,-1 0 1 0 0,1-1 0 0 0,0 1 0 0 0,0 2-36 0 0,10 18 157 0 0,-9-19-37 0 0,-1-1-41 0 0,0-1-24 0 0,-1 0-25 0 0,0 0-9 0 0,1 0 23 0 0,25 28 283 0 0,-21-22-239 0 0,-5-7-73 0 0,0-1 0 0 0,1 1 0 0 0,0-1 0 0 0,-1 1-1 0 0,1-1 1 0 0,0 0 0 0 0,0 1 0 0 0,0-1 0 0 0,0 0 0 0 0,0 0-1 0 0,0 0 1 0 0,0 0 0 0 0,0 0 0 0 0,1 0 0 0 0,0 1-15 0 0,10 0 125 0 0,-7 1 34 0 0,3 3-53 0 0,20 9 199 0 0,-19-10-224 0 0,-9-5-80 0 0,11 2 94 0 0,4-9-4 0 0,-13 6-79 0 0,-1 0-1 0 0,1 0 1 0 0,-1 0-1 0 0,1 0 1 0 0,-1 1-1 0 0,1-1 1 0 0,0 0 0 0 0,0 1-1 0 0,-1-1 1 0 0,1 1-1 0 0,1 0-11 0 0,-1 0 10 0 0,0 0 0 0 0,-1-1-1 0 0,1 1 1 0 0,0 0 0 0 0,0-1-1 0 0,-1 1 1 0 0,1-1 0 0 0,0 0-1 0 0,-1 1 1 0 0,1-1 0 0 0,0 0 0 0 0,-1 0-1 0 0,1 0-9 0 0,-1 0 4 0 0,1 0 0 0 0,-1 0-1 0 0,1 0 1 0 0,0 0 0 0 0,-1 1 0 0 0,1-1 0 0 0,0 1-1 0 0,-1-1 1 0 0,1 1 0 0 0,0-1 0 0 0,0 1-1 0 0,-1 0 1 0 0,1 0-4 0 0,0 0 5 0 0,0 0 0 0 0,-1 0 0 0 0,1-1 0 0 0,0 1 0 0 0,-1 0 0 0 0,1-1 0 0 0,0 1 0 0 0,-1-1 0 0 0,1 0 0 0 0,-1 1 0 0 0,1-1 0 0 0,-1 0 0 0 0,0 0 1 0 0,1 0-6 0 0,6-4-14 0 0,5 0-79 0 0,-8-6-72 0 0,-2 9 76 0 0,0 1-67 0 0,-2 1-11 0 0,1-1-72 0 0,-1 1-84 0 0,0-1-99 0 0,0 0 6 0 0,-1 0-66 0 0,1 0-57 0 0,-1 0-51 0 0,0-1-175 0 0,0 0-49 0 0,1 0-212 0 0,-1-1-567 0 0</inkml:trace>
  <inkml:trace contextRef="#ctx0" brushRef="#br0" timeOffset="2353.19">2369 222 7632 0 0,'0'2'58'0'0,"0"3"-69"0"0,0-2 71 0 0,0-1 99 0 0,0 0-28 0 0,0-1 42 0 0,2-1 11 0 0,11 3-146 0 0,-12-2-39 0 0,0-1 1 0 0,0 1 0 0 0,0 0-1 0 0,0-1 1 0 0,0 1 0 0 0,0 0-1 0 0,-1 0 1 0 0,1 0 0 0 0,0 0-1 0 0,-1 0 1 0 0,1 0 0 0 0,0 0 0 0 0,-1 0-1 0 0,1 0 1 0 0,-1 0 0 0 0,0 0 0 0 0,3 5 23 0 0,1-1 48 0 0,7 2 354 0 0,-1-2-35 0 0,-5 2-157 0 0,4 10 454 0 0,-1 1-41 0 0,1 0-38 0 0,-1-1-33 0 0,9 19 495 0 0,1 0-97 0 0,-17-34-956 0 0,1 0 41 0 0,1 2 90 0 0,1 0 48 0 0,7 8 319 0 0,-8-9-390 0 0,-1 1-50 0 0,3 7 177 0 0,0-1-18 0 0,1-2-45 0 0,-4-5 80 0 0,-2-3-21 0 0,3 2-7 0 0,-2-1-151 0 0,1 1-80 0 0,1 0-55 0 0,-1-1 76 0 0,-1 1 48 0 0,0-1 36 0 0,0 0 54 0 0,0 1 63 0 0,0 0 73 0 0,0-2-173 0 0,2 0-62 0 0,7 0-23 0 0,-8 0-10 0 0,11 0 99 0 0,-13 0-133 0 0,0 0-1 0 0,0 0 0 0 0,0 0 1 0 0,0 0-1 0 0,0 0 0 0 0,1 0 0 0 0,-1 0 1 0 0,0 0-1 0 0,0 0 0 0 0,0 0 0 0 0,0 0 1 0 0,0 0-1 0 0,0 0 0 0 0,0 0 0 0 0,0 0 1 0 0,0 0-1 0 0,0 0 0 0 0,1 0 1 0 0,-1 0-1 0 0,0 0 0 0 0,0 0 0 0 0,0 0 1 0 0,0 0-1 0 0,0-1 0 0 0,0 1 0 0 0,0 0 1 0 0,0 0-1 0 0,0 0 0 0 0,0 0 1 0 0,0 0-1 0 0,0 0 0 0 0,0 0 0 0 0,0 0 1 0 0,1 0-1 0 0,-1 0 0 0 0,0 0 0 0 0,0 0 1 0 0,0 0-1 0 0,0-1 0 0 0,0 1 1 0 0,0 0-1 0 0,0 0 0 0 0,0 0 0 0 0,0 0 1 0 0,0 0-1 0 0,0 0 0 0 0,0 0 0 0 0,0 0 1 0 0,0 0-1 0 0,0 0 0 0 0,0-1 0 0 0,0 1 1 0 0,0 0-1 0 0,0 0 0 0 0,0 0 1 0 0,0 0-1 0 0,0 0-2 0 0,-1-3 38 0 0,1 1-24 0 0,0 0 1 0 0,0 0-1 0 0,0 0 1 0 0,0 0-1 0 0,0 1 1 0 0,0-1-1 0 0,1 0 1 0 0,-1 0-1 0 0,1 0 1 0 0,-1 1-1 0 0,1-2-14 0 0,10-3 89 0 0,-5-4-18 0 0,1-4-53 0 0,-4 9-19 0 0,-3 3 5 0 0,1 0-1 0 0,-1 0 1 0 0,1 0-1 0 0,-1 0 0 0 0,0 0 1 0 0,0 0-1 0 0,0 0 0 0 0,0 0 1 0 0,0 0-1 0 0,0-1-3 0 0,-1 2 2 0 0,1 0 1 0 0,0-1-1 0 0,0 1 1 0 0,0 0-1 0 0,0-1 0 0 0,0 1 1 0 0,0 0-1 0 0,0-1 1 0 0,1 1-1 0 0,-1 0 0 0 0,0 0 1 0 0,1-1-1 0 0,-1 1 1 0 0,1 0-1 0 0,-1 0 0 0 0,1 0-2 0 0,9-4 11 0 0,4-20 43 0 0,-12 21-55 0 0,3-10-11 0 0,-4 14 11 0 0,-1 0-1 0 0,0 0 0 0 0,0 0 0 0 0,1-1 0 0 0,-1 1 0 0 0,0 0 0 0 0,1 0 0 0 0,-1 0 0 0 0,0 0 1 0 0,1 0-1 0 0,-1 0 0 0 0,0 0 0 0 0,1 0 0 0 0,-1-1 0 0 0,0 1 0 0 0,1 0 0 0 0,-1 0 0 0 0,0 1 0 0 0,1-1 1 0 0,-1 0-1 0 0,0 0 0 0 0,1 0 0 0 0,-1 0 0 0 0,0 0 0 0 0,1 0 0 0 0,-1 0 0 0 0,0 0 0 0 0,1 1 1 0 0,-1-1-1 0 0,0 0 0 0 0,1 0 2 0 0,4 11-55 0 0,6-5 31 0 0,-10-5 21 0 0,0-1 0 0 0,0 1-1 0 0,0-1 1 0 0,0 1 0 0 0,0-1-1 0 0,0 1 1 0 0,0-1-1 0 0,0 1 1 0 0,0 0 0 0 0,0 0-1 0 0,0-1 1 0 0,-1 1 0 0 0,1 0-1 0 0,0 0 1 0 0,0 0 0 0 0,-1 0 3 0 0,5 10-13 0 0,-5-10 13 0 0,1 1 0 0 0,-1-1 0 0 0,0 0 0 0 0,1 0 0 0 0,-1 0 0 0 0,1 0 0 0 0,0 0 0 0 0,-1 0 0 0 0,1 0 0 0 0,0 0 0 0 0,0 0 0 0 0,-1 0 0 0 0,1-1 0 0 0,0 1 0 0 0,0 0 0 0 0,0 0-1 0 0,0-1 1 0 0,1 1 0 0 0,11 5 0 0 0,-8 4 0 0 0,6-5 0 0 0,-6 6 0 0 0,5-6 0 0 0,-4 6 0 0 0,-6-11 0 0 0,1 0 0 0 0,0 1 0 0 0,0-1 0 0 0,0 0 0 0 0,-1 1 0 0 0,1-1 0 0 0,0 0 0 0 0,0 0 0 0 0,0 0 0 0 0,0 0 0 0 0,0 0 0 0 0,-1 0 0 0 0,1 0 0 0 0,1 0 0 0 0,11 0 14 0 0,-10 0 60 0 0,-3 0 46 0 0,2 0 10 0 0,3 0-57 0 0,4-1-24 0 0,-3 1 12 0 0,-1 0 34 0 0,-1 1 59 0 0,-5-2-7 0 0,1-2-67 0 0,3-5-19 0 0,-2 7-15 0 0,9-4 116 0 0,-4-6-28 0 0,0 7-51 0 0,-5 4-77 0 0,-1-1-1 0 0,1 1 0 0 0,-1 0 0 0 0,0 0 0 0 0,1-1 0 0 0,-1 1 1 0 0,1 0-1 0 0,-1-1 0 0 0,0 1 0 0 0,1 0 0 0 0,-1-1 0 0 0,0 1 0 0 0,0-1 1 0 0,1 1-1 0 0,-1 0 0 0 0,0-1 0 0 0,0 1 0 0 0,1-1 0 0 0,-1 1 1 0 0,0-1-1 0 0,0 1 0 0 0,0-1 0 0 0,0 1 0 0 0,0-1 0 0 0,0 1 0 0 0,0-1 1 0 0,0 1-1 0 0,0-1 0 0 0,0 1 0 0 0,0-1 0 0 0,0 1 0 0 0,0-1-5 0 0,0-6 55 0 0,-1 5-42 0 0,1 0 0 0 0,0-1 0 0 0,0 1 0 0 0,0 0 0 0 0,1 0 0 0 0,-1 0 0 0 0,0 0 0 0 0,1-1-1 0 0,-1 1 1 0 0,1-1-13 0 0,4-5 31 0 0,-4 7-28 0 0,0 0 1 0 0,0-1-1 0 0,0 1 1 0 0,0-1 0 0 0,-1 1-1 0 0,1-1 1 0 0,0 1-1 0 0,-1-1 1 0 0,1 0-1 0 0,-1 1 1 0 0,0-1-1 0 0,0 0 1 0 0,0 1-1 0 0,1-1-3 0 0,-2-8 49 0 0,1 7-42 0 0,-1 0 1 0 0,1 0 0 0 0,0 0-1 0 0,0 1 1 0 0,0-1 0 0 0,1 0 0 0 0,-1 0-1 0 0,1 0 1 0 0,-1 1 0 0 0,1-1 0 0 0,0-1-8 0 0,6 0 10 0 0,-7 3-10 0 0,1 1 0 0 0,-1 0 0 0 0,1 0 0 0 0,-1-1 0 0 0,0 1 0 0 0,1 0 0 0 0,-1 0 0 0 0,0-1 0 0 0,1 1 0 0 0,-1-1 0 0 0,0 1 0 0 0,1 0 0 0 0,-1-1 0 0 0,0 1 0 0 0,1-1 0 0 0,-1 1 0 0 0,0-1 0 0 0,0 1 0 0 0,0 0 0 0 0,0-1 0 0 0,1 1 0 0 0,-1-1 0 0 0,0 1 0 0 0,0-1 0 0 0,0 1 0 0 0,0-1 0 0 0,0 1 0 0 0,0-1 0 0 0,0 1 0 0 0,0-1 0 0 0,0 1 0 0 0,-1-1 0 0 0,1-10 2 0 0,0-12-82 0 0,2 15-1 0 0,6-7-188 0 0,-5 11 209 0 0,0 2-92 0 0,-3 2-148 0 0,3-3-268 0 0,-1 1 509 0 0,0 0-102 0 0,0-1-112 0 0,1 0-112 0 0,1 0-117 0 0,-1-1-119 0 0,0 1-123 0 0,0 1-127 0 0,-1 1 387 0 0,0-1-32 0 0,-1 1-34 0 0,1 1-34 0 0,4-2-1656 0 0,3 1-1261 0 0,-9 1 3501 0 0</inkml:trace>
  <inkml:trace contextRef="#ctx0" brushRef="#br0" timeOffset="2652.95">3047 222 7968 0 0,'7'0'114'0'0,"6"5"221"0"0,-10-2-254 0 0,1 0-52 0 0,-2 1-84 0 0,4 8 1 0 0,-2-3 84 0 0,0-1 70 0 0,-2-1 57 0 0,2 2 244 0 0,8 7 695 0 0,-11-14-638 0 0,0-1-105 0 0,0 1-90 0 0,-1 0-76 0 0,1 0-43 0 0,-2 0-64 0 0,1 3 23 0 0,-1-4-17 0 0,1 0 83 0 0,1 5 120 0 0,0-1-39 0 0,2 2 67 0 0,0-1-47 0 0,2 2 61 0 0,1 3 202 0 0,-1-1-106 0 0,0 0-71 0 0,-2 0-51 0 0,-3 5 59 0 0,0-11-230 0 0,2 2 205 0 0,9 7-15 0 0,-6 0-50 0 0,2-9-106 0 0,-7-4-157 0 0,1 1-1 0 0,-1-1 1 0 0,0 0-1 0 0,1 0 1 0 0,-1 1-1 0 0,1-1 1 0 0,-1 0-1 0 0,0 1 1 0 0,1-1-1 0 0,-1 0 1 0 0,0 1 0 0 0,1-1-1 0 0,-1 1 1 0 0,0-1-1 0 0,1 1 1 0 0,-1-1-1 0 0,0 0 1 0 0,0 1-1 0 0,0-1 1 0 0,0 1-1 0 0,1-1 1 0 0,-1 1 0 0 0,0-1-1 0 0,0 1 1 0 0,0-1-1 0 0,0 1 1 0 0,0-1-1 0 0,0 1 1 0 0,0-1-1 0 0,0 1 1 0 0,0-1-1 0 0,-1 1-10 0 0,1 0 16 0 0,0 0 0 0 0,0 0-1 0 0,0 0 1 0 0,0 0-1 0 0,0-1 1 0 0,0 1-1 0 0,0 0 1 0 0,1 0-1 0 0,-1 0 1 0 0,0 0-1 0 0,0-1 1 0 0,1 1-1 0 0,-1 0 1 0 0,1 0-16 0 0,9 5 96 0 0,-7 0-64 0 0,-3-2-38 0 0,0-4 6 0 0,0 2-58 0 0,0-1-42 0 0,0-1-146 0 0,0 0 180 0 0,0 0-10 0 0,0 0-24 0 0,0 0-44 0 0,0 0-19 0 0,0 0-45 0 0,0 0-51 0 0,0 0-59 0 0,0 0-63 0 0,0 0-57 0 0,0 0-53 0 0,0 0-45 0 0,0 0-157 0 0,0 0-46 0 0,0 0-190 0 0,0 0-513 0 0</inkml:trace>
  <inkml:trace contextRef="#ctx0" brushRef="#br0" timeOffset="2899.43">3094 111 8928 0 0,'0'0'200'0'0,"0"0"33"0"0,0 0 14 0 0,0 0-14 0 0,3 0-62 0 0,8 0-31 0 0,-9 0-4 0 0,3 0-40 0 0,-3 0-98 0 0,14-1-45 0 0,-10-3-19 0 0,-3-4-43 0 0,-3 5-51 0 0</inkml:trace>
  <inkml:trace contextRef="#ctx0" brushRef="#br0" timeOffset="438.87">681 1 6896 0 0,'0'0'200'0'0,"0"0"-50"0"0,0 0-6 0 0,0 0 55 0 0,0 0 169 0 0,0 0 316 0 0,0 0 20 0 0,-3 0-28 0 0,-8 0-145 0 0,9 0-69 0 0,2 0-12 0 0,0 0-25 0 0,0 0-96 0 0,0 0-45 0 0,0 2-10 0 0,0 9-21 0 0,0-9-77 0 0,0 1-31 0 0,0 6-53 0 0,-1 2 43 0 0,1 34 454 0 0,1-31-469 0 0,1-3-94 0 0,5 1 61 0 0,-6-11-75 0 0,0 1 1 0 0,-1-1-1 0 0,1 1 1 0 0,0-1-1 0 0,-1 1 1 0 0,1 0-1 0 0,-1-1 1 0 0,1 1 0 0 0,-1 0-1 0 0,0-1 1 0 0,1 1-1 0 0,-1 0 1 0 0,0-1-1 0 0,0 1-12 0 0,0 74 370 0 0,0-46-242 0 0,1-12-17 0 0,6-2-30 0 0,-1 0-12 0 0,-5 2 20 0 0,-1 9-34 0 0,0-3 58 0 0,0 64 401 0 0,0-25-352 0 0,0-42-111 0 0,0-13-36 0 0,-2-2 33 0 0,-9 4-26 0 0,9-7 6 0 0,2-3-56 0 0,0 0-56 0 0,0 0-31 0 0,0 0-115 0 0,0 0-210 0 0,0 0 247 0 0,0 0-20 0 0,0 0-58 0 0,0 0-116 0 0,0 0 142 0 0,0 0-33 0 0,0 0-366 0 0,0 0 95 0 0,0 0-46 0 0,0 0-691 0 0,0 0-540 0 0,0 0-1028 0 0</inkml:trace>
  <inkml:trace contextRef="#ctx0" brushRef="#br0" timeOffset="707.27">507 395 7464 0 0,'0'0'216'0'0,"3"0"-11"0"0,1 0-197 0 0,1 1 90 0 0,2-1 60 0 0,0 0 52 0 0,7 1 322 0 0,-12-1-434 0 0,-1 0 0 0 0,1 0-1 0 0,-1 0 1 0 0,1 0 0 0 0,-1-1 0 0 0,1 1 0 0 0,0 0 0 0 0,-1-1-1 0 0,1 1 1 0 0,-1-1 0 0 0,0 1 0 0 0,2-1-98 0 0,-1-3 277 0 0,3-3 165 0 0,19 2 143 0 0,-13 0-318 0 0,12-7 509 0 0,-15 7-513 0 0,0 0-70 0 0,2 1-35 0 0,-2 0-47 0 0,3 1-25 0 0,3-1-13 0 0,4-2 13 0 0,-17 6-77 0 0,1-1 1 0 0,0 0-1 0 0,0 0 0 0 0,0 0 0 0 0,-1-1 0 0 0,1 1 0 0 0,0 0 1 0 0,-1-1-1 0 0,0 1 0 0 0,1-1-9 0 0,-1 1 3 0 0,1-1 0 0 0,-1 1 0 0 0,1-1 0 0 0,-1 1 0 0 0,1 0 0 0 0,0 0 0 0 0,0 0 0 0 0,-1 0 0 0 0,1 0 0 0 0,0 0-3 0 0,11-2 6 0 0,-10 3-2 0 0,-1-1-1 0 0,0 1 0 0 0,1-1 1 0 0,-1 0-1 0 0,0 0 0 0 0,0 1 1 0 0,0-2-1 0 0,0 1 0 0 0,1 0 1 0 0,-1 0-1 0 0,-1 0 0 0 0,1-1 1 0 0,0 1-1 0 0,0-1-3 0 0,14-9-3 0 0,0 6-53 0 0,-3 2-12 0 0,-2-1 36 0 0,-7 2-12 0 0,0 0-34 0 0,-1 1-20 0 0,1-1-38 0 0,-1 0-42 0 0,0 0-48 0 0,-1 1-5 0 0,1-1-40 0 0,-1 0-46 0 0,0 1-48 0 0,1-1-52 0 0,-1 0-55 0 0,0 0-59 0 0,0 0-62 0 0,4-4-991 0 0,4-3-897 0 0</inkml:trace>
  <inkml:trace contextRef="#ctx0" brushRef="#br0" timeOffset="1117.09">1075 95 6056 0 0,'0'0'176'0'0,"0"0"-41"0"0,0 0-2 0 0,0 1 51 0 0,0 1 161 0 0,3 7 165 0 0,-2-8-465 0 0,-1-1 0 0 0,1 1 1 0 0,-1-1-1 0 0,1 0 0 0 0,0 0 1 0 0,-1 1-1 0 0,1-1 0 0 0,0 0 1 0 0,0 0-1 0 0,-1 0 1 0 0,1 1-1 0 0,0-1 0 0 0,-1 0 1 0 0,1 0-1 0 0,0 0-45 0 0,7 1 419 0 0,-2 2 70 0 0,-3 3-104 0 0,-2 3 61 0 0,1 1-82 0 0,3-1-85 0 0,2 5 54 0 0,-6-3-79 0 0,-1-4-108 0 0,0-5-98 0 0,0 1-1 0 0,0-1 0 0 0,0 0 1 0 0,0 0-1 0 0,0 0 0 0 0,0 0 1 0 0,1 1-1 0 0,-1-1 0 0 0,1 0 1 0 0,0 1-48 0 0,4 7 155 0 0,-2-2-45 0 0,-2-5-75 0 0,0 1 0 0 0,0-1 0 0 0,0 1 0 0 0,-1-1 1 0 0,1 1-1 0 0,-1-1 0 0 0,0 1-35 0 0,0 16 159 0 0,1-12-89 0 0,0 0-1 0 0,0 0 1 0 0,1 0-1 0 0,0 0 1 0 0,4 7-70 0 0,-6-13 22 0 0,3 8 142 0 0,-2-2-41 0 0,-2 9 114 0 0,0-8-99 0 0,1-1-8 0 0,1-1 18 0 0,2 3 48 0 0,1-2-48 0 0,1 4 4 0 0,-2-3-20 0 0,-3-1 15 0 0,-2 2 48 0 0,0-4-131 0 0,-2 6 97 0 0,1 0 58 0 0,0 3 58 0 0,2 1 54 0 0,1 2-91 0 0,0 11 13 0 0,0-28-243 0 0,0 0 0 0 0,0-1 0 0 0,0 1 0 0 0,0 0 0 0 0,0 0 0 0 0,0 0 0 0 0,0-1 0 0 0,0 1 0 0 0,1 0 0 0 0,-1 0 0 0 0,0-1 0 0 0,1 1 0 0 0,-1 0 0 0 0,0 0-1 0 0,1 0-9 0 0,0-1 11 0 0,-1 0 0 0 0,0 1 0 0 0,1-1 0 0 0,-1 0 0 0 0,1 1 0 0 0,-1-1 0 0 0,1 0 0 0 0,-1 0 0 0 0,1 0 0 0 0,0 0 0 0 0,-1 1 0 0 0,1-1 0 0 0,-1 0 0 0 0,1 0 0 0 0,-1 0 0 0 0,1 0 0 0 0,-1 0 0 0 0,1 0-11 0 0,2 0 221 0 0,-6 2 3 0 0,-7 9 0 0 0,7-9 0 0 0,3-2 0 0 0,0 0 0 0 0,0 0-26 0 0,0 0-108 0 0,0-2-20 0 0,-1-14 90 0 0,0 12-143 0 0,1 0 0 0 0,0 1 0 0 0,0-1 0 0 0,0 0 0 0 0,0 1 0 0 0,0-1 0 0 0,1 0 0 0 0,-1 0 0 0 0,1 1 0 0 0,0-1-1 0 0,1 0-16 0 0,2-4 31 0 0,-3 7-24 0 0,0 0 0 0 0,0-1 0 0 0,0 1 0 0 0,0-1 0 0 0,0 1 0 0 0,-1-1 0 0 0,1 1 0 0 0,-1-1 0 0 0,1 0 0 0 0,-1 1 0 0 0,0-1 0 0 0,1 0-1 0 0,-1 1 1 0 0,0-1-7 0 0,0 0 5 0 0,0 1 0 0 0,0-1 0 0 0,0 1 0 0 0,0 0-1 0 0,1-1 1 0 0,-1 1 0 0 0,1-1 0 0 0,-1 1 0 0 0,1 0-1 0 0,-1-1 1 0 0,1 1 0 0 0,0 0-5 0 0,10-12-9 0 0,2-4-60 0 0,2-14-52 0 0,-12 24 113 0 0,-2 6 8 0 0,-1 1 0 0 0,0 0 0 0 0,0-1 0 0 0,0 1-1 0 0,0-1 1 0 0,1 1 0 0 0,-1-1 0 0 0,0 1 0 0 0,1-1 0 0 0,-1 1 0 0 0,0 0 0 0 0,1-1 0 0 0,-1 1 0 0 0,0-1 0 0 0,1 1 0 0 0,-1 0 0 0 0,0-1 0 0 0,1 1 0 0 0,-1 0 0 0 0,1 0-1 0 0,-1 0 1 0 0,1-1 0 0 0,-1 1 0 0 0,1 0 0 0 0,-1 0 0 0 0,1 0 0 0 0,-1 0 0 0 0,1 0 0 0 0,-1 0 0 0 0,1 0 0 0 0,-1 0 0 0 0,1 0 0 0 0,-1 0 0 0 0,1 0 0 0 0,-1 0 0 0 0,1 0 0 0 0,-1 0-1 0 0,1 0 1 0 0,0 0 0 0 0,-1 0 0 0 0,1 0 0 0 0,0 0 0 0 0,0 0 0 0 0,-1 0 0 0 0,1 0 0 0 0,0 0-1 0 0,-1-1 1 0 0,1 1 0 0 0,0 0 0 0 0,0 0 0 0 0,-1-1 0 0 0,1 1 0 0 0,0 0-1 0 0,-1-1 1 0 0,1 1 0 0 0,-1-1 0 0 0,1 1 0 0 0,-1-1 0 0 0,1 1 0 0 0,-1-1 0 0 0,1 1-1 0 0,-1-1 1 0 0,1 0 0 0 0,-1 1 0 0 0,1-1-2 0 0,-1 1-1 0 0,0-1 1 0 0,1 1-1 0 0,-1-1 0 0 0,0 1 1 0 0,1-1-1 0 0,-1 1 1 0 0,1-1-1 0 0,-1 1 1 0 0,1 0-1 0 0,-1-1 1 0 0,1 1-1 0 0,-1 0 1 0 0,1 0-1 0 0,-1-1 1 0 0,1 1-1 0 0,-1 0 1 0 0,1 0-1 0 0,-1 0 1 0 0,1 0-1 0 0,-1-1 0 0 0,1 1 1 0 0,0 0-1 0 0,0 0 3 0 0,4 3-64 0 0,13 8-17 0 0,-7-6 45 0 0,5 8 25 0 0,-1 0 11 0 0,-8-10 0 0 0,-6-3 0 0 0,-1 0-1 0 0,1 1 1 0 0,-1-1 0 0 0,1 0 0 0 0,-1 0-1 0 0,1 0 1 0 0,-1 1 0 0 0,1-1 0 0 0,-1 0-1 0 0,0 0 1 0 0,1 1 0 0 0,-1-1 0 0 0,1 1-1 0 0,-1-1 1 0 0,0 0 0 0 0,1 1-1 0 0,-1-1 1 0 0,0 1 0 0 0,0-1 0 0 0,1 0-1 0 0,-1 1 1 0 0,0-1 0 0 0,0 1 0 0 0,0-1-1 0 0,1 1 1 0 0,-1-1 0 0 0,0 1-1 0 0,0-1 1 0 0,0 1 0 0 0,0-1 0 0 0,0 1-1 0 0,0-1 1 0 0,0 1 0 0 0,0-1 0 0 0,0 1-1 0 0,0-1 1 0 0,-1 1 0 0 0,1-1 0 0 0,0 2-4 0 0,0 0 1 0 0,1-1-1 0 0,-1 1 1 0 0,0 0-1 0 0,1-1 0 0 0,-1 1 1 0 0,1 0-1 0 0,-1-1 1 0 0,1 1-1 0 0,0-1 1 0 0,-1 1-1 0 0,1-1 1 0 0,0 1-1 0 0,0-1 0 0 0,0 0 1 0 0,0 0-1 0 0,1 1 1 0 0,-1-1 3 0 0,3 5-47 0 0,-3 1 40 0 0,0-1 7 0 0,9 10 0 0 0,-7-3 11 0 0,-2-3 38 0 0,1-4-40 0 0,-2-6-10 0 0,1 0 0 0 0,-1 1 1 0 0,1-1-1 0 0,-1 0 0 0 0,1 0 0 0 0,-1 0 0 0 0,1 1 0 0 0,-1-1 0 0 0,1 0 1 0 0,-1 0-1 0 0,1 0 0 0 0,0 0 0 0 0,-1 0 0 0 0,1 0 0 0 0,-1 0 0 0 0,1 0 1 0 0,-1 0-1 0 0,1 0 1 0 0,2 0-54 0 0,-3 0-10 0 0,0 0 12 0 0,0 0-24 0 0,0 0-53 0 0,0 0-139 0 0,0 0-249 0 0,0 0 292 0 0,0 0-17 0 0,0 0-62 0 0,0 0 106 0 0,0 0-36 0 0,0 0-38 0 0,0 0-37 0 0,0 0-405 0 0,0 0 107 0 0,0 0-51 0 0,0 0-764 0 0,0 0-596 0 0,0 0-1136 0 0</inkml:trace>
  <inkml:trace contextRef="#ctx0" brushRef="#br0" timeOffset="1511.72">1501 474 4592 0 0,'0'0'133'0'0,"3"0"-5"0"0,5 0-103 0 0,13 0 62 0 0,-12 0 162 0 0,0 0 51 0 0,5 0 180 0 0,17 0 704 0 0,-27 0-999 0 0,0-1-48 0 0,6-4 271 0 0,-7 2-252 0 0,1 0 68 0 0,1 0 94 0 0,1 0 116 0 0,8-2-72 0 0,-6 2-196 0 0,0 0 53 0 0,-2 1-29 0 0,1-1 47 0 0,1-2 26 0 0,2-1 103 0 0,3 4 87 0 0,-5 1-185 0 0,-1-2-56 0 0,0-1-16 0 0,2-4 24 0 0,7-5 122 0 0,1 4 31 0 0,-2 2-111 0 0,-10 5-198 0 0,-4 1-51 0 0,-1 1-1 0 0,1 0 0 0 0,0 0 1 0 0,-1-1-1 0 0,1 1 0 0 0,-1 0 1 0 0,1-1-1 0 0,-1 1 1 0 0,1-1-1 0 0,0 1 0 0 0,-1-1 1 0 0,0 1-1 0 0,1-1 0 0 0,-1 1 1 0 0,1-1-1 0 0,-1 1 0 0 0,1-1 1 0 0,-1 0-1 0 0,0 1 0 0 0,0-1 1 0 0,1 1-1 0 0,-1-1-12 0 0,2-4 45 0 0,9-9 117 0 0,-8 12-77 0 0,-1 0-34 0 0,1 2-23 0 0,0 0-31 0 0,2-1-9 0 0,0-9-41 0 0,5 4-11 0 0,-9 6 61 0 0,-1-1 0 0 0,1 1 1 0 0,-1-1-1 0 0,0 0 1 0 0,0 1-1 0 0,1-1 1 0 0,-1 0-1 0 0,0 1 0 0 0,0-1 1 0 0,0 0-1 0 0,0 1 1 0 0,0-1-1 0 0,0 0 0 0 0,0 1 1 0 0,0-1 2 0 0,0-7 58 0 0,0-3 26 0 0,-2 4-41 0 0,2 6-42 0 0,-1 0-1 0 0,0 0 1 0 0,0 0-1 0 0,0 0 0 0 0,0 0 1 0 0,0 0-1 0 0,0 1 1 0 0,0-1-1 0 0,0 0 0 0 0,0 1 1 0 0,0-1-1 0 0,0 1 1 0 0,-1-1-1 0 0,-13-12 0 0 0,-1 0 0 0 0,14 12 0 0 0,0 0 0 0 0,0 1 0 0 0,-1-1 0 0 0,1 1 0 0 0,0 0 0 0 0,0 0 0 0 0,0-1 0 0 0,0 1 0 0 0,-1 1 0 0 0,0-1 0 0 0,-4 0 0 0 0,-9 3-15 0 0,1 10-44 0 0,-17 18 45 0 0,19-15 14 0 0,12-14 0 0 0,1-1 0 0 0,-1 0 0 0 0,1 1 0 0 0,0-1 0 0 0,-1 0 0 0 0,1 1 0 0 0,0-1 0 0 0,0 1 0 0 0,0-1 0 0 0,0 1 0 0 0,-2 16 0 0 0,0-14-1 0 0,2-2 3 0 0,-1 1 1 0 0,0-1-1 0 0,0 0 0 0 0,1 0 0 0 0,-1 1 0 0 0,1-1 1 0 0,0 1-1 0 0,0-1 0 0 0,0 0-2 0 0,6 16 65 0 0,-5-14-47 0 0,0 1 1 0 0,0-1 0 0 0,0 0 0 0 0,-1 1 0 0 0,0-1-1 0 0,0 0 1 0 0,0 1 0 0 0,0-1 0 0 0,-1 4-19 0 0,0 8 27 0 0,1-4-17 0 0,-1-9-3 0 0,1 0 1 0 0,0 1-1 0 0,0-1 1 0 0,0 0-1 0 0,0 0 1 0 0,1 0-1 0 0,-1 1 1 0 0,1-1-1 0 0,0 0 1 0 0,0 1-8 0 0,15 24 120 0 0,8-14-43 0 0,-19-12-47 0 0,26 4 154 0 0,-23-2-145 0 0,-6-3-26 0 0,0 1 0 0 0,0-1 0 0 0,0 0-1 0 0,0 0 1 0 0,0-1 0 0 0,0 1 0 0 0,0 0-1 0 0,0-1 1 0 0,2 1-13 0 0,-2-1 2 0 0,0 0 1 0 0,0 0-1 0 0,0 0 1 0 0,0 0-1 0 0,0-1 0 0 0,0 1 1 0 0,0-1-1 0 0,0 1 1 0 0,0-1-3 0 0,8-2 0 0 0,25-10 0 0 0,-27 8-2 0 0,2 0-39 0 0,3 2-83 0 0,2 0-21 0 0,-10 1 27 0 0,-2 0 14 0 0,0 0-36 0 0,0-1-45 0 0,0 1-50 0 0,-1 0-6 0 0,0 0-44 0 0,0 0-49 0 0,-1 0-53 0 0,1-1-58 0 0,0 1-61 0 0,-1 0-66 0 0,0 0-70 0 0,1-5-1077 0 0,-1-2-976 0 0</inkml:trace>
  <inkml:trace contextRef="#ctx0" brushRef="#br0" timeOffset="1826.74">1959 285 7368 0 0,'0'0'165'0'0,"2"2"22"0"0,2 1-130 0 0,-3-1-27 0 0,2 5 51 0 0,0 0 4 0 0,2 3 40 0 0,8 6-78 0 0,0 0-56 0 0,-9-8 69 0 0,0 0 103 0 0,1 1 130 0 0,2 5 249 0 0,0 1 11 0 0,-2-6-284 0 0,0 4 387 0 0,6-8-34 0 0,-6 3-143 0 0,-1 1-183 0 0,0-1-33 0 0,-2-4-83 0 0,-1-3-291 0 0,-1 1 54 0 0,1-1 49 0 0,-1 1 46 0 0,0 0 43 0 0,1 0 38 0 0,-1 2 221 0 0,0 1 102 0 0,1 0 82 0 0,-1 0 41 0 0,0 6 815 0 0,-1-4-602 0 0,1-4-430 0 0,0-1-46 0 0,0 1-56 0 0,0-1-66 0 0,0-1-92 0 0,0 0-49 0 0,0 0-54 0 0,0 0-58 0 0,0 1 418 0 0,0-2-25 0 0,0 0-100 0 0,-6 0-32 0 0,0-1-71 0 0,2-1-54 0 0,-6-5 26 0 0,7 4-22 0 0,0 1 143 0 0,3-6 23 0 0,-2 2-67 0 0,-1 1-57 0 0,1 0-41 0 0,0 3-61 0 0,2 1 0 0 0,-1-1 0 0 0,0 1 1 0 0,0-1-1 0 0,0 0 0 0 0,1 1 1 0 0,-1-1-1 0 0,1 0 0 0 0,-1 1 1 0 0,1-1-1 0 0,0 0 0 0 0,0 0 0 0 0,0 0-7 0 0,-1-10 0 0 0,1 9 0 0 0,-1 0 0 0 0,1 0 0 0 0,0 0 0 0 0,0-1 0 0 0,1 1 0 0 0,-1 0 0 0 0,1 0 0 0 0,-1 0 0 0 0,1 0 0 0 0,0-1 0 0 0,4-4-1 0 0,1-2-27 0 0,-4-4-52 0 0,-2 12 63 0 0,3-22-208 0 0,-2 22 198 0 0,0-1 1 0 0,0 1 0 0 0,0 0-1 0 0,0 0 1 0 0,1-1-1 0 0,-1 1 1 0 0,1 0-1 0 0,0 0 1 0 0,0 1-1 0 0,0-2 27 0 0,2-1-40 0 0,8-8-86 0 0,1 2-64 0 0,-7 7 80 0 0,-5 3 97 0 0,-1 0 1 0 0,1 0 0 0 0,-1 0 0 0 0,1-1 0 0 0,-1 1 0 0 0,1 0 0 0 0,-1 0-1 0 0,0 0 1 0 0,1-1 0 0 0,-1 1 0 0 0,1 0 0 0 0,-1 0 0 0 0,0-1 0 0 0,1 1-1 0 0,-1 0 1 0 0,0-1 0 0 0,0 1 0 0 0,1 0 0 0 0,-1-1 0 0 0,0 1 0 0 0,1-1-1 0 0,-1 1 1 0 0,0-1 0 0 0,0 1 0 0 0,0 0 0 0 0,0-1 0 0 0,0 1 0 0 0,1-1-1 0 0,-1 1 1 0 0,0-1 0 0 0,0 1 0 0 0,0-1 0 0 0,0 1 0 0 0,0-1 0 0 0,0 1-1 0 0,0-1 13 0 0,0-2-179 0 0,2 1 28 0 0,3-3-98 0 0,1 0-46 0 0,-4 2-345 0 0,-2 3 373 0 0,1-1 2 0 0,0 1-54 0 0,-1-1 116 0 0,1 0-34 0 0,-1 1 237 0 0,1-1-273 0 0,0 0-36 0 0,1-1-399 0 0,0 0 107 0 0,0 1-46 0 0,3-2-751 0 0,1 1-580 0 0,4 1-1110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27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7424 0 0,'0'0'166'0'0,"0"0"29"0"0,0 0 12 0 0,0 0-69 0 0,0 0-8 0 0,0 0 51 0 0,0 0 158 0 0,0 3 290 0 0,0 2-370 0 0,-1 0 40 0 0,0 13 470 0 0,2-4-312 0 0,0-4-174 0 0,0-6-190 0 0,1 1-38 0 0,11 18 343 0 0,-5-8-150 0 0,-3-6-118 0 0,-4-7-96 0 0,-1-1 1 0 0,1 1 0 0 0,-1 0 0 0 0,1 0-1 0 0,-1 0 1 0 0,0 0 0 0 0,1-1 0 0 0,-1 1 0 0 0,0 0-1 0 0,0 0 1 0 0,-1 2-35 0 0,1-2 50 0 0,0 1 0 0 0,0 0 1 0 0,0 0-1 0 0,0 0 0 0 0,0-1 0 0 0,1 1 0 0 0,-1 0 1 0 0,1 1-51 0 0,3 6 105 0 0,1 3 51 0 0,7 20 267 0 0,-9-22-309 0 0,0-2-34 0 0,2 20 210 0 0,5-8-2 0 0,-4 8 0 0 0,1-2-45 0 0,3 16 42 0 0,-1-5-101 0 0,-7-5 9 0 0,-2-29-160 0 0,0 0 0 0 0,0 1 0 0 0,1-1 0 0 0,-1 0 0 0 0,1 0 1 0 0,0 1-34 0 0,5 10 109 0 0,-5-12-88 0 0,1 1-1 0 0,-1-1 1 0 0,0 0 0 0 0,-1 1 0 0 0,1-1-1 0 0,0 1 1 0 0,-1-1 0 0 0,0 1-1 0 0,0 0-20 0 0,0 11 67 0 0,0-7-26 0 0,0 0-1 0 0,0-1 1 0 0,0 1 0 0 0,1 0 0 0 0,1 1-41 0 0,3 6 59 0 0,0 7 66 0 0,-2 7 60 0 0,-3-21-141 0 0,-1 14 42 0 0,5-8-1 0 0,1-6-41 0 0,-4-6-35 0 0,0-1 1 0 0,0 1-1 0 0,-1-1 1 0 0,1 1-1 0 0,0-1 1 0 0,-1 1 0 0 0,1-1-1 0 0,-1 1 1 0 0,1-1-1 0 0,-1 1 1 0 0,1 0-1 0 0,-1-1 1 0 0,0 1-1 0 0,0 0-9 0 0,0 43 288 0 0,0-43-184 0 0,-3-2-1 0 0,-7 0-7 0 0,7 0-7 0 0,3 3-1 0 0,0 1-62 0 0,0-4 76 0 0,0-6 213 0 0,0-1-111 0 0,0 3-131 0 0,0 1-72 0 0,0 0-74 0 0,0-57 161 0 0,0 58-85 0 0,0 0 0 0 0,0 0-1 0 0,1 0 1 0 0,-1 0 0 0 0,0 0-1 0 0,1 1 1 0 0,-1-1 0 0 0,1 0-1 0 0,0 0 1 0 0,0 0 0 0 0,0 0-1 0 0,-1 1 1 0 0,3-2-3 0 0,-3 1 2 0 0,1 1 0 0 0,0 0 1 0 0,0-1-1 0 0,0 1 0 0 0,-1-1 0 0 0,1 1 1 0 0,-1-1-1 0 0,1 0 0 0 0,-1 1 1 0 0,0-1-1 0 0,1 1 0 0 0,-1-1 0 0 0,0-1-2 0 0,0-4 0 0 0,-1 5 0 0 0,1 0 0 0 0,0-1 0 0 0,0 1 0 0 0,0 0 0 0 0,1 0 0 0 0,-1 0 0 0 0,0 0 0 0 0,1 0 0 0 0,0 0 0 0 0,0-2 0 0 0,3-5 0 0 0,1 0 0 0 0,1 1 0 0 0,0-1 0 0 0,0 1 0 0 0,0 0 0 0 0,5-4 0 0 0,2-3 0 0 0,-10 11 0 0 0,-1 0 0 0 0,1 0 0 0 0,0 1 0 0 0,0-1 0 0 0,0 1 0 0 0,0 0 0 0 0,0 0 0 0 0,1 0 0 0 0,0 0 0 0 0,-1 1 0 0 0,2-1 0 0 0,11-7 0 0 0,1 2 0 0 0,3-1 0 0 0,1-2 0 0 0,-18 10 0 0 0,0 1 0 0 0,0-1 0 0 0,0 0 0 0 0,0 1 0 0 0,0 0 0 0 0,0 0 0 0 0,0 0 0 0 0,0 0 0 0 0,0 0 0 0 0,0 0 0 0 0,-1 1 0 0 0,1-1 0 0 0,0 1 0 0 0,1 0 0 0 0,3 2-4 0 0,0 0 0 0 0,0 1-1 0 0,6 4 5 0 0,3 1-40 0 0,-6-5 27 0 0,-7-3 7 0 0,-1 0 0 0 0,0 0 1 0 0,1 1-1 0 0,-1-1 1 0 0,0 0-1 0 0,0 1 0 0 0,0-1 1 0 0,0 1-1 0 0,0 0 6 0 0,21 16-11 0 0,-21-16 11 0 0,0-1 0 0 0,1 1 0 0 0,-1 0 0 0 0,0 0 0 0 0,0 0 0 0 0,0 0 0 0 0,0 0 0 0 0,0 0 0 0 0,0 0 0 0 0,-1 1 0 0 0,1-1 0 0 0,-1 1 0 0 0,1-1 0 0 0,24 30 11 0 0,-14-9 42 0 0,-8-15-53 0 0,-3-5 0 0 0,0 0 0 0 0,-1 0 0 0 0,1 0 0 0 0,-1 0 0 0 0,1 0 0 0 0,-1 0 0 0 0,0 0 0 0 0,0 0 0 0 0,0 0 0 0 0,0 0 0 0 0,-1 1 0 0 0,0 4 0 0 0,1 40-81 0 0,0-33 82 0 0,0-12-1 0 0,0-1 0 0 0,0 1 0 0 0,0-1 0 0 0,-1 0 0 0 0,1 1 0 0 0,-1-1 0 0 0,1 0 0 0 0,-1 1 0 0 0,0-1 0 0 0,0 0 0 0 0,0 0 0 0 0,-1 2 0 0 0,-8 17 0 0 0,7-11 1 0 0,-10 25 10 0 0,0-20 53 0 0,6-7-20 0 0,4-5-20 0 0,0 1 0 0 0,-1-1 0 0 0,1 0 0 0 0,-1 0 0 0 0,1 0 0 0 0,-2-1-24 0 0,-5 3 65 0 0,8-4-51 0 0,-1 0 1 0 0,1 0-1 0 0,0 0 0 0 0,0 1 0 0 0,0-1 0 0 0,0 1 0 0 0,0-1 0 0 0,0 1 0 0 0,0 0-14 0 0,1-1 8 0 0,0 0-1 0 0,0 1 1 0 0,-1-1-1 0 0,1 0 1 0 0,0 0-1 0 0,-1 0 1 0 0,1 0-1 0 0,-1 0 1 0 0,1 0-1 0 0,-1 0 1 0 0,1-1-1 0 0,-1 1 0 0 0,1 0 1 0 0,-1-1-1 0 0,0 0 1 0 0,1 1-1 0 0,-1-1 1 0 0,0 0-1 0 0,0 0 1 0 0,0 0-8 0 0,1 1 4 0 0,-1-1 1 0 0,0 0 0 0 0,0 0 0 0 0,0 1-1 0 0,1-1 1 0 0,-1 1 0 0 0,0-1-1 0 0,1 1 1 0 0,-1 0 0 0 0,0-1-1 0 0,1 1 1 0 0,-1 0 0 0 0,1 0-5 0 0,-1 0 8 0 0,1 0-1 0 0,-1 0 1 0 0,1 0-1 0 0,-1 0 1 0 0,0-1 0 0 0,1 1-1 0 0,-1 0 1 0 0,0-1-1 0 0,0 0 1 0 0,1 1 0 0 0,-1-1-1 0 0,0 0 1 0 0,0 0-8 0 0,-5 0 9 0 0,5 1-8 0 0,0-1 0 0 0,-1 0 1 0 0,1 0-1 0 0,0 0 1 0 0,0 0-1 0 0,0-1 0 0 0,0 1 1 0 0,0-1-1 0 0,0 1 0 0 0,-2-1-1 0 0,-4-4 24 0 0,7 4-21 0 0,0 0-1 0 0,-1 0 1 0 0,1 0-1 0 0,-1 0 1 0 0,1 1 0 0 0,-1-1-1 0 0,1 0 1 0 0,-1 1-1 0 0,0-1 1 0 0,1 1 0 0 0,-1 0-1 0 0,0 0 1 0 0,1 0-1 0 0,-1-1-2 0 0,1 2 0 0 0,1-1 0 0 0,-1 0 0 0 0,1 0 0 0 0,-1 0 0 0 0,1 0 0 0 0,-1 0 0 0 0,1 0 0 0 0,-1 0 0 0 0,1 0 0 0 0,-1 0 0 0 0,1 0 0 0 0,-1 0 0 0 0,1-1 0 0 0,0 1 0 0 0,-1 0 0 0 0,1 0 0 0 0,-1 0 0 0 0,1-1 0 0 0,-1 1 0 0 0,1 0 0 0 0,-1 0 0 0 0,1-1 0 0 0,0 1 0 0 0,-1 0 0 0 0,1-1 0 0 0,0 1 0 0 0,-1-1 0 0 0,1 1 0 0 0,0 0 0 0 0,0-1 0 0 0,-1 1 0 0 0,1-1 0 0 0,-4-6 0 0 0,-10 2 11 0 0,9 2 8 0 0,0-1-45 0 0,-10-13-193 0 0,11 12 154 0 0,-1-8-128 0 0,-1 9 48 0 0,1 0-104 0 0,3-6-110 0 0,2 7 200 0 0,0-1 38 0 0,0-5-165 0 0,0 6 156 0 0,0 0-40 0 0,0 0-11 0 0,1 2-45 0 0,0-1-52 0 0,0 1-61 0 0,0 0-23 0 0,0 0-57 0 0,0 1-51 0 0,1-1-45 0 0,1 0-616 0 0,-1-1-101 0 0,0-2-852 0 0,-1-5-1170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27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10304 0 0,'0'0'233'0'0,"0"2"39"0"0,0 9-281 0 0,0 0 36 0 0,0 10 124 0 0,0 1 117 0 0,0 0 99 0 0,0 4 138 0 0,0-1 76 0 0,0 0 38 0 0,0 32 883 0 0,0-22-643 0 0,0-15-405 0 0,0 0-60 0 0,0-17-152 0 0,0-1-96 0 0,0 9-39 0 0,0-9-10 0 0,0 1-17 0 0,0 7-76 0 0,0-8-24 0 0,0-2-29 0 0,0 1-31 0 0,0-1-47 0 0,0 0-24 0 0,0 0-47 0 0,0 0-56 0 0,0 0-60 0 0,0 0-66 0 0,0 0-61 0 0,0 0-55 0 0,0 0-47 0 0,0 0-162 0 0,0 0-47 0 0,0 0-196 0 0,0 0-525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29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4984 0 0,'-3'0'143'0'0,"-8"0"-36"0"0,4 0-50 0 0,2 0-16 0 0,2 0 18 0 0,1 0 94 0 0,1 0 179 0 0,1 0 300 0 0,0 0 28 0 0,0 0-12 0 0,0 0-68 0 0,-3 0-32 0 0,0 0-442 0 0,1 0 58 0 0,0 0 84 0 0,1 0 168 0 0,2 0-38 0 0,1 0-198 0 0,0 0-98 0 0,1 0-82 0 0,-1 0 241 0 0,-4 2-2 0 0,-8 9 235 0 0,10-11-261 0 0,0 1-49 0 0,1-1-44 0 0,0 0-36 0 0,2 2 10 0 0,1 0-71 0 0,-3-2 8 0 0,-1 0 44 0 0,1 2-35 0 0,0-1 1 0 0,0 1-1 0 0,-1 0 0 0 0,1-1 1 0 0,-1 1-1 0 0,1 0 1 0 0,-1 0-1 0 0,0-1 1 0 0,0 1-1 0 0,0 0 1 0 0,0 0-1 0 0,0 0 1 0 0,0-1-1 0 0,0 1 0 0 0,-1 0 1 0 0,1 0-41 0 0,-1 14 274 0 0,4-1-41 0 0,1-8-134 0 0,3 3 55 0 0,-7-9-141 0 0,1 1 1 0 0,-1-1-1 0 0,0 0 1 0 0,0 0-1 0 0,0 0 1 0 0,0 0-1 0 0,0 0 1 0 0,0 0-1 0 0,0 0 1 0 0,0 0-1 0 0,-1 1 1 0 0,1-1-1 0 0,0 0 1 0 0,-1 0-14 0 0,-4 15 117 0 0,3-7-17 0 0,0-1 0 0 0,0 1 0 0 0,1-1-1 0 0,0 4-99 0 0,1 3 94 0 0,3 0-40 0 0,7 16 111 0 0,-4-2 90 0 0,-1-14-59 0 0,-3-11-151 0 0,-1-1-1 0 0,0 0 0 0 0,0 1 1 0 0,0-1-1 0 0,-1 1 0 0 0,1-1 1 0 0,-1 1-1 0 0,1-1 1 0 0,-1 1-45 0 0,0 12 145 0 0,2-1-42 0 0,4 10 13 0 0,-4-16-88 0 0,0 0-1 0 0,-1 0 1 0 0,0 0 0 0 0,0 0-1 0 0,-1 1-27 0 0,0 0 27 0 0,0-1 0 0 0,1 1 0 0 0,0 0 0 0 0,0 0 0 0 0,1-1 0 0 0,0 1 0 0 0,0 0 0 0 0,1-1 0 0 0,1 1-27 0 0,2 3 35 0 0,-5-10-25 0 0,1 0-1 0 0,-1 0 0 0 0,0 0 1 0 0,0 0-1 0 0,0 1 0 0 0,0 1-9 0 0,1 24 115 0 0,-2-20-75 0 0,1 0-1 0 0,1 0 1 0 0,1 6-40 0 0,4 16 115 0 0,-4-13-39 0 0,-3 26 180 0 0,0-29-172 0 0,0 3 76 0 0,0-14-126 0 0,0-1 1 0 0,0 1 0 0 0,1-1-1 0 0,-1 1 1 0 0,1-1 0 0 0,0 1-1 0 0,0-1 1 0 0,1 2-35 0 0,5 9 161 0 0,-3-2 21 0 0,-4 22 110 0 0,-1-24-170 0 0,1 0 48 0 0,0-2-86 0 0,0-6-29 0 0,0 1 40 0 0,2-3 17 0 0,3 1-192 0 0,-2 1 111 0 0,0 1 114 0 0,-1 0 193 0 0,-2-2-18 0 0,0-3-168 0 0,0-1-103 0 0,0-2-44 0 0,0-61 437 0 0,0 44-378 0 0,0 11-72 0 0,0 0-34 0 0,0 9 37 0 0,0 1-1 0 0,1-1 0 0 0,-1 0 0 0 0,0 1 1 0 0,1-1-1 0 0,-1 1 0 0 0,1-1 0 0 0,-1 1 0 0 0,1-1 1 0 0,0 1-1 0 0,-1 0 0 0 0,1-1 0 0 0,0 1 6 0 0,5-12-5 0 0,-4-4 5 0 0,-3 15 0 0 0,1-1 0 0 0,0 1 0 0 0,0-1 0 0 0,1 1 0 0 0,-1 0 0 0 0,0-1 0 0 0,1 1 0 0 0,-1 0 0 0 0,1-1 0 0 0,1-1 0 0 0,7-14 2 0 0,13-27-76 0 0,-21 43 74 0 0,0 1 0 0 0,1-1 0 0 0,-1 1 0 0 0,0-1 0 0 0,0 1 0 0 0,1-1 0 0 0,-1 1 0 0 0,1 0 0 0 0,-1 0 0 0 0,2-1 0 0 0,21-11-10 0 0,-23 13 9 0 0,0-1 1 0 0,0 1-1 0 0,0-1 1 0 0,0 1-1 0 0,0-1 1 0 0,0 0-1 0 0,0 1 1 0 0,0-1-1 0 0,-1 0 1 0 0,1 0-1 0 0,0 1 1 0 0,0-1-1 0 0,-1 0 1 0 0,1 0-1 0 0,0 0 1 0 0,0-1 0 0 0,-1 2 0 0 0,0 0 0 0 0,0-1 1 0 0,0 1-1 0 0,0 0 0 0 0,1-1 0 0 0,-1 1 1 0 0,0 0-1 0 0,0 0 0 0 0,1-1 0 0 0,-1 1 1 0 0,0 0-1 0 0,0 0 0 0 0,1 0 0 0 0,-1-1 1 0 0,0 1-1 0 0,1 0 0 0 0,-1 0 0 0 0,0 0 1 0 0,1 0-1 0 0,-1 0 0 0 0,0 0 0 0 0,1 0 1 0 0,-1-1-1 0 0,0 1 0 0 0,1 0 1 0 0,-1 0-1 0 0,0 0 0 0 0,1 0 0 0 0,-1 1 0 0 0,45-2 6 0 0,-33 0-30 0 0,-11 0 16 0 0,0 1 1 0 0,0 0-1 0 0,0 0 1 0 0,0 0-1 0 0,0 0 1 0 0,0 0-1 0 0,0 0 1 0 0,0 0-1 0 0,0 0 0 0 0,0 1 1 0 0,0-1-1 0 0,0 0 1 0 0,0 1-1 0 0,0-1 1 0 0,0 0-1 0 0,0 1 1 0 0,0-1 7 0 0,15 13-67 0 0,1 4 51 0 0,2 0 36 0 0,9 11 27 0 0,-14-10-50 0 0,-10-7 3 0 0,-3-9 0 0 0,0 0 0 0 0,0 0 0 0 0,1 1 0 0 0,-1-1 0 0 0,0 0 0 0 0,1 0 0 0 0,-1 0 0 0 0,1 0 0 0 0,0 0 0 0 0,0 0 0 0 0,-1 0 0 0 0,1 0 0 0 0,-1 0 0 0 0,1 0 0 0 0,-1 0 0 0 0,0 0 0 0 0,0 1 0 0 0,0-1 0 0 0,0 0 0 0 0,0 1 0 0 0,-1-1 0 0 0,1 1 0 0 0,-1-1 0 0 0,1 1 0 0 0,-1 37 0 0 0,0-20 0 0 0,0-18 0 0 0,0 0 0 0 0,-1 0 0 0 0,1-1 0 0 0,0 1 0 0 0,-1 0 0 0 0,1-1 0 0 0,-1 1 0 0 0,1 0 0 0 0,-1-1 0 0 0,0 1 0 0 0,1-1 0 0 0,-1 1 0 0 0,0-1 0 0 0,0 0 0 0 0,0 1 0 0 0,-1-1 0 0 0,1 0 0 0 0,0 1 0 0 0,0-1 0 0 0,-1 0 0 0 0,-11 15 0 0 0,11-11 0 0 0,1-5 0 0 0,1 1 0 0 0,0 0 0 0 0,0-1 0 0 0,-1 1 0 0 0,1-1 0 0 0,0 1 0 0 0,-1 0 0 0 0,1-1 0 0 0,-1 1 0 0 0,1-1 0 0 0,-1 1 0 0 0,1-1 0 0 0,-1 1 0 0 0,1-1 0 0 0,-1 1 0 0 0,1-1 0 0 0,-1 0 0 0 0,0 1 0 0 0,1-1 0 0 0,-1 0 0 0 0,0 0 0 0 0,0 1 0 0 0,-3 1 0 0 0,-12 11 0 0 0,11-8 0 0 0,1-2 0 0 0,-19 8 0 0 0,15-6 1 0 0,7-4 3 0 0,-1-1-1 0 0,1 1 1 0 0,0 0 0 0 0,-1 0 0 0 0,1 0 0 0 0,-1-1-1 0 0,0 1 1 0 0,1-1 0 0 0,-1 1 0 0 0,1-1-1 0 0,-1 0 1 0 0,0 1 0 0 0,1-1 0 0 0,-1 0-4 0 0,-10-1 9 0 0,-10 1 7 0 0,8 3 23 0 0,6 2-30 0 0,7-4-9 0 0,0 0 0 0 0,-1 0 0 0 0,1 0 0 0 0,-1 0 0 0 0,1-1 1 0 0,-1 1-1 0 0,0 0 0 0 0,1-1 0 0 0,-1 1 0 0 0,1-1 0 0 0,-1 0 0 0 0,0 0 0 0 0,1 1 0 0 0,-1-1 0 0 0,-18 0 0 0 0,12 1 0 0 0,-1-1 0 0 0,1 0 0 0 0,0-1 0 0 0,-1 0 0 0 0,-6-1 0 0 0,5-3-2 0 0,4 3-26 0 0,4 9-39 0 0,2-5 31 0 0,-3-4 12 0 0,-4-4 4 0 0,0 2-29 0 0,1 2-32 0 0,0 1-50 0 0,4 1-135 0 0,2 0 2 0 0,0 0-34 0 0,2 0-146 0 0,4-1 303 0 0,-4 0 32 0 0,0-1-33 0 0,-1 0-40 0 0,1 0-46 0 0,-1 0-51 0 0,0-1-58 0 0,0 1-8 0 0,1 0-52 0 0,-1-1-57 0 0,0 1-59 0 0,1 0-64 0 0,0 0-68 0 0,0 0-73 0 0,1 1-75 0 0,3-1-1313 0 0,4 1-1185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30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8232 0 0,'0'0'182'0'0,"0"0"29"0"0,0 0 14 0 0,3-2-27 0 0,10-9-158 0 0,-6 9-32 0 0,-1-1 80 0 0,-3-2 116 0 0,-1-1 82 0 0,11 1 345 0 0,-11 4-618 0 0,1-1 75 0 0,1-1 150 0 0,0-1 86 0 0,3-3 209 0 0,-3 3-216 0 0,0 1-119 0 0,0 1-90 0 0,9-3 390 0 0,-8-6-8 0 0,8 6-14 0 0,1-6-52 0 0,-11 9-150 0 0,-1 0-93 0 0,1 2-58 0 0,0 0-57 0 0,-1 0-21 0 0,0-1 54 0 0,1-2 37 0 0,-1-1-22 0 0,-1 1-24 0 0,1 2 2 0 0,3-1 113 0 0,-1 2-48 0 0,0 0 47 0 0,5 0-83 0 0,-1 0-53 0 0,7 0 46 0 0,-13 0-113 0 0,-1 0 0 0 0,1 1 0 0 0,0-1 0 0 0,-1 1 0 0 0,1-1 0 0 0,0 1-1 0 0,-1 0 1 0 0,1-1 0 0 0,-1 1 0 0 0,1 0 0 0 0,0 1-1 0 0,7 3 1 0 0,3-1-1 0 0,-12-4 0 0 0,1 0 0 0 0,-1 0 0 0 0,1 0 0 0 0,-1 1 0 0 0,1-1 0 0 0,-1 0 0 0 0,0 0 0 0 0,1 0 0 0 0,-1 1 0 0 0,1-1 0 0 0,-1 0 0 0 0,1 0 0 0 0,-1 1 0 0 0,0-1 0 0 0,1 0 0 0 0,-1 1 0 0 0,0-1 0 0 0,1 0 0 0 0,-1 1 0 0 0,14 24 0 0 0,-3-9 0 0 0,-11-15 0 0 0,0-1 1 0 0,1 1-1 0 0,-1 0 1 0 0,0-1-1 0 0,0 1 1 0 0,0 0 0 0 0,0 0-1 0 0,0-1 1 0 0,1 1-1 0 0,-1 0 1 0 0,0 0-1 0 0,0-1 1 0 0,-1 1 0 0 0,1 0-1 0 0,0-1 1 0 0,0 1-1 0 0,0 0 1 0 0,0 0-1 0 0,-1-1 1 0 0,1 1 0 0 0,0 0-1 0 0,-4 4 15 0 0,0 6 18 0 0,9 4-21 0 0,-9-3-3 0 0,-1-3 26 0 0,3 2 35 0 0,2 52 271 0 0,0-61-330 0 0,0 0-1 0 0,0-1 0 0 0,0 1 0 0 0,-1 0 0 0 0,1 0 0 0 0,-1-1 1 0 0,1 1-1 0 0,-1 0 0 0 0,0-1 0 0 0,1 1 0 0 0,-1 0 0 0 0,0-1 0 0 0,0 1-10 0 0,0-1 11 0 0,0 1-1 0 0,0-1 0 0 0,0 1 0 0 0,0-1 1 0 0,0 1-1 0 0,1 0 0 0 0,-1 0 1 0 0,1-1-1 0 0,-1 1 0 0 0,1 0 0 0 0,0 0 1 0 0,0-1-1 0 0,0 1-10 0 0,0 0 10 0 0,0 0-1 0 0,-1-1 1 0 0,1 1 0 0 0,0-1 0 0 0,-1 1 0 0 0,1-1 0 0 0,-1 1-1 0 0,1-1 1 0 0,-1 1 0 0 0,0-1 0 0 0,1 1 0 0 0,-1-1-1 0 0,0 0-9 0 0,-5 13 63 0 0,0 12 33 0 0,3-19-26 0 0,0 0 0 0 0,0 0 0 0 0,-5 6-70 0 0,-1 3 118 0 0,4-6-36 0 0,4-7-65 0 0,0-1 1 0 0,0 0 0 0 0,0 0-1 0 0,0 0 1 0 0,-1 1 0 0 0,1-1-1 0 0,-1-1 1 0 0,0 1-1 0 0,1 0-17 0 0,-4 3 21 0 0,-1 0 43 0 0,-14 16 263 0 0,12-13-220 0 0,4-5-76 0 0,2 0-37 0 0,-1 0 76 0 0,3-3 22 0 0,0 0 10 0 0,-2 0 2 0 0,2 0-59 0 0,-1 0-34 0 0,-5 0-52 0 0,5 0 56 0 0,1 0 59 0 0,3 0 86 0 0,4 0 112 0 0,-1 0-272 0 0,-5 0 0 0 0,24-13 0 0 0,-9 10 0 0 0,-9 3 0 0 0,-5 0 0 0 0,0 1 0 0 0,0-1 0 0 0,0 0 0 0 0,0-1 0 0 0,1 1 0 0 0,-1 0 0 0 0,0-1 0 0 0,0 1 0 0 0,0-1 0 0 0,1 0 0 0 0,5-4 0 0 0,-6 4 0 0 0,-1 0 0 0 0,0 1 0 0 0,1-1 0 0 0,-1 0 0 0 0,1 0 0 0 0,-1 1 0 0 0,1-1 0 0 0,0 1 0 0 0,-1-1 0 0 0,1 1 0 0 0,-1 0 0 0 0,1-1 0 0 0,0 1 0 0 0,0 0 0 0 0,14-1 0 0 0,-12 1 0 0 0,1-1 0 0 0,-1 1 0 0 0,0 0 0 0 0,1 0 0 0 0,-1 0 0 0 0,0 1 0 0 0,1 0 0 0 0,-1 0 0 0 0,4 1 0 0 0,0 3-3 0 0,2 0-62 0 0,-4-3-9 0 0,1-1-40 0 0,-2-1 17 0 0,2 0 33 0 0,-3 1 8 0 0,0-1-56 0 0,-1 0-8 0 0,0 0-48 0 0,-1 0-14 0 0,0 0-44 0 0,0 0-50 0 0,0 0-54 0 0,0 0 9 0 0,0-1-44 0 0,0 1-48 0 0,-1 0-50 0 0,1-1-54 0 0,0 1-56 0 0,-1-1-60 0 0,1 0-62 0 0,4-3-1538 0 0,3-5-1266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30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7424 0 0,'0'0'166'0'0,"0"0"29"0"0,0 0 12 0 0,0 2-34 0 0,0 1-106 0 0,0-1-57 0 0,2 3-107 0 0,1-3 115 0 0,-1-2 41 0 0,0 1 45 0 0,2-1 121 0 0,1 0 120 0 0,-4 0-300 0 0,-1 0 1 0 0,1 0-1 0 0,-1 0 1 0 0,1 1-1 0 0,0-1 1 0 0,-1 0-1 0 0,1 0 1 0 0,-1 0-1 0 0,1 0 0 0 0,-1 1 1 0 0,1-1-1 0 0,-1 0 1 0 0,1 0-1 0 0,-1 1 1 0 0,1-1-1 0 0,-1 0 1 0 0,1 1-1 0 0,-1-1 1 0 0,0 1-1 0 0,1-1 1 0 0,-1 1-1 0 0,1-1 1 0 0,-1 1-1 0 0,0 0-45 0 0,1-1 50 0 0,-1 1-1 0 0,1-1 1 0 0,-1 1-1 0 0,1 0 1 0 0,-1-1 0 0 0,1 1-1 0 0,-1-1 1 0 0,1 1-1 0 0,-1-1 1 0 0,1 0-1 0 0,0 1 1 0 0,-1-1 0 0 0,1 1-1 0 0,0-1 1 0 0,-1 0-1 0 0,1 0 1 0 0,0 1-1 0 0,0-1 1 0 0,-1 0-1 0 0,1 0 1 0 0,0 0 0 0 0,0 0-1 0 0,-1 0 1 0 0,1 0-1 0 0,0 0-49 0 0,18 0 1044 0 0,-2 0-108 0 0,0 0-114 0 0,-1 0-120 0 0,2 0-127 0 0,-8 0-336 0 0,0 0-35 0 0,1 0-35 0 0,1 0-35 0 0,1 0-37 0 0,2 0-37 0 0,13 2-66 0 0,-27-2 5 0 0,-1 0-1 0 0,0 1 1 0 0,0-1-1 0 0,1 0 0 0 0,-1 0 1 0 0,0 0-1 0 0,0 0 0 0 0,0 0 1 0 0,0 0-1 0 0,1 1 0 0 0,-1-1 1 0 0,0 0-1 0 0,0 0 0 0 0,0 0 1 0 0,0 0-1 0 0,0 1 0 0 0,1-1 1 0 0,-1 0-1 0 0,0 0 0 0 0,0 0 1 0 0,0 1-1 0 0,0-1 0 0 0,0 0 1 0 0,0 0-1 0 0,0 0 0 0 0,0 1 1 0 0,0-1-1 0 0,0 0 0 0 0,0 0 1 0 0,0 1-1 0 0,0-1 0 0 0,0 0 1 0 0,0 0-1 0 0,0 0 0 0 0,0 1 1 0 0,0-1-1 0 0,0 0 0 0 0,0 0 2 0 0,-1 4-61 0 0,1-2-71 0 0,0-1-140 0 0,0-1-252 0 0,0 0-20 0 0,0 0-6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3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0 6072 0 0,'3'3'47'0'0,"0"0"-51"0"0,0 0 6 0 0,-1-1 65 0 0,0 0 61 0 0,1 1 89 0 0,-8-4-111 0 0,-3 2-48 0 0,5-1-47 0 0,-1 0 50 0 0,-4-1 150 0 0,7 1-159 0 0,-1 0 0 0 0,1 0 0 0 0,0 0 0 0 0,0 0 0 0 0,0 0-1 0 0,0 1 1 0 0,-1-1 0 0 0,1 0 0 0 0,0 0 0 0 0,0 1 0 0 0,0-1 0 0 0,0 1-1 0 0,-1-1-51 0 0,-3 11 510 0 0,1-8-251 0 0,-3 1-54 0 0,-7 3 90 0 0,10-5-196 0 0,-10 5 186 0 0,-3 1 71 0 0,1 1-51 0 0,0 2-54 0 0,0 4-60 0 0,11-10-121 0 0,2-2-28 0 0,0 0 0 0 0,0-1 0 0 0,1 1 0 0 0,-1 0 0 0 0,1 1 0 0 0,0-1 0 0 0,0 0 1 0 0,0 1-1 0 0,0-1 0 0 0,1 1 0 0 0,-1-1 0 0 0,0 4-42 0 0,-6 8 80 0 0,-10 10 103 0 0,-5 6 7 0 0,14-10-155 0 0,3 5-13 0 0,-9 29 88 0 0,13-47-89 0 0,-6 15 115 0 0,5 9 82 0 0,2-22-174 0 0,1 10 18 0 0,4-2-48 0 0,-3-13-11 0 0,14 33-73 0 0,0-17 30 0 0,-2-12 51 0 0,28 9 26 0 0,-29-14-10 0 0,0-1 0 0 0,1 0 0 0 0,-1-1 0 0 0,1 0 0 0 0,0 0 0 0 0,0-2 0 0 0,0 0-27 0 0,0 0 35 0 0,0-2-42 0 0,10-4-113 0 0,-5 2-41 0 0,7 1-150 0 0,-4 0-49 0 0,8-10-6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31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6952 0 0,'0'0'201'0'0,"0"0"-40"0"0,0 0 15 0 0,0 0 84 0 0,0 0 242 0 0,0 0 443 0 0,0 0 42 0 0,0 0-33 0 0,0 0-618 0 0,0 0 126 0 0,0 0 264 0 0,3 0-12 0 0,1 1-444 0 0,0-1 21 0 0,4 4 449 0 0,-4-1-367 0 0,-2-2-254 0 0,-1 1-38 0 0,1-1-48 0 0,-1 0-54 0 0,1 1 342 0 0,0-1-86 0 0,0 0-73 0 0,0-1-56 0 0,0 0-35 0 0,3-1 6 0 0,-4 1 0 0 0,-1 0 5 0 0,2 0 451 0 0,1 0-12 0 0,4 0-125 0 0,20 0 865 0 0,-14 0-758 0 0,-7-1-349 0 0,-1 0-44 0 0,4-4 11 0 0,-7 3-117 0 0,-1 1 0 0 0,1 0 0 0 0,0 1 0 0 0,0-1 0 0 0,0 0 0 0 0,0 0 0 0 0,-1 1 0 0 0,1-1 0 0 0,0 1 0 0 0,0 0-1 0 0,0-1 1 0 0,1 1-4 0 0,29 0 0 0 0,-17-3 0 0 0,-6-1-1 0 0,1-2-23 0 0,3 3-49 0 0,-11 3-170 0 0,-1 0 92 0 0,0 0 77 0 0,1 0 66 0 0,-1 0 61 0 0,1 0 50 0 0,2 0 365 0 0,-2 0-313 0 0,-1 0-106 0 0,0 0-44 0 0,0 0-46 0 0,0 0-51 0 0,1 0-58 0 0,-1 0-64 0 0,0 0-95 0 0,1 0-92 0 0,-1 0-101 0 0,0 0-108 0 0,1 0-119 0 0,-1 0 318 0 0,0 0-33 0 0,0 0-34 0 0,-1 0-35 0 0,1 0-36 0 0,0 0-37 0 0,3 0-1802 0 0,5 0-1357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32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679 119 6392 0 0,'0'0'141'0'0,"0"0"23"0"0,0 0 12 0 0,-3 0-24 0 0,-1 0-276 0 0,0-1 84 0 0,0-1 74 0 0,0-1 65 0 0,-1 0 90 0 0,0-1 60 0 0,-1-2 106 0 0,-3-2 228 0 0,2 0-42 0 0,2 4-242 0 0,1 1-112 0 0,1 1-74 0 0,-4-1 148 0 0,3 1-101 0 0,-3-1 44 0 0,2 0 6 0 0,2 1-79 0 0,1 0 33 0 0,-1-1 40 0 0,0 0 48 0 0,-11-8 233 0 0,1 6-112 0 0,8-6-47 0 0,-6 5-22 0 0,-3-1-72 0 0,10 5-146 0 0,2 1-45 0 0,0 0-1 0 0,-1 0 0 0 0,1 1 0 0 0,0 0 0 0 0,0-1 1 0 0,-1 1-1 0 0,1 0 0 0 0,0 0 0 0 0,-1 0 1 0 0,1 0-1 0 0,0 0 0 0 0,-1 1-40 0 0,1-1 44 0 0,-1 1 0 0 0,1-1 0 0 0,-1 0 0 0 0,0 0-1 0 0,1 0 1 0 0,-1 0 0 0 0,1 0 0 0 0,-1-1 0 0 0,0 1 0 0 0,1-1 0 0 0,-3-1-44 0 0,5 2 3 0 0,-1-1 4 0 0,0 1 1 0 0,0-1-1 0 0,0 1 0 0 0,1-1 1 0 0,-1 1-1 0 0,0 0 1 0 0,0-1-1 0 0,0 1 0 0 0,0 0 1 0 0,0-1-1 0 0,0 1 0 0 0,1 0 1 0 0,-1 0-1 0 0,0 0 1 0 0,0 0-1 0 0,0 0 0 0 0,0 0 1 0 0,0 0-1 0 0,0 0 1 0 0,0 0-1 0 0,0 0 0 0 0,0 0 1 0 0,0 1-1 0 0,0-1 0 0 0,0 0 1 0 0,1 1-1 0 0,-2-1-7 0 0,-6 3 32 0 0,1-1-2 0 0,1-1-1 0 0,-1-1 1 0 0,0 1-1 0 0,1-1 0 0 0,-6-1-29 0 0,-13 1 41 0 0,5 3-51 0 0,16-2 14 0 0,-1 2 0 0 0,1-1 0 0 0,-1 0 0 0 0,1 1 1 0 0,-2 1-5 0 0,-13 7 32 0 0,1-6-22 0 0,14-3-10 0 0,1-1 0 0 0,-1 0 0 0 0,0 1 0 0 0,0-1 1 0 0,1 1-1 0 0,-4 2 0 0 0,-3 2 3 0 0,0 0 0 0 0,-1-1 0 0 0,1-1 0 0 0,-1 0 1 0 0,0 0-4 0 0,8-3 10 0 0,-13 5 41 0 0,0 6-16 0 0,14-10-24 0 0,-1 0 0 0 0,0 0 1 0 0,0 0-1 0 0,0 0 1 0 0,0-1-1 0 0,-1 1-11 0 0,2-1 1 0 0,0 0 0 0 0,0 0 0 0 0,1 0 0 0 0,-1 0 0 0 0,0 0-1 0 0,0 0 1 0 0,1 0 0 0 0,-1 1 0 0 0,1-1 0 0 0,-1 1 0 0 0,1-1 0 0 0,0 1 0 0 0,-1 0-1 0 0,-3 9 0 0 0,4-9 0 0 0,0 0 0 0 0,0 0 0 0 0,0 1 0 0 0,-1-1 0 0 0,1 0 0 0 0,0 0 0 0 0,-1 0 0 0 0,0 0 0 0 0,0 0 0 0 0,-1 1 0 0 0,0 1 0 0 0,0 0 0 0 0,1 0 0 0 0,-1 0 0 0 0,1 0 0 0 0,-1 2 0 0 0,-9 15 0 0 0,2 0 0 0 0,1 2 0 0 0,7-19 0 0 0,1-1 0 0 0,-1 1 0 0 0,0 0 0 0 0,1 0 0 0 0,0-1 0 0 0,0 1 0 0 0,0 0 0 0 0,0 0 0 0 0,1 0 0 0 0,-1 3 0 0 0,1-5 0 0 0,0 0 0 0 0,0 0 0 0 0,0-1 0 0 0,0 1 0 0 0,-1 0 0 0 0,1 0 0 0 0,-1-1 0 0 0,1 1 0 0 0,-1 0 0 0 0,0 0 0 0 0,1-1 0 0 0,-1 1 0 0 0,0-1 0 0 0,-1 1 0 0 0,1 0 0 0 0,0-1 0 0 0,0 1 0 0 0,1 0 0 0 0,-1-1 0 0 0,0 1 0 0 0,1 0 0 0 0,-1-1 0 0 0,1 1 0 0 0,-1 0 0 0 0,1 0 0 0 0,0 0 0 0 0,0-1 0 0 0,-1 1 0 0 0,1 1 0 0 0,1 1 0 0 0,-1 0 0 0 0,1 0 0 0 0,-1 0 0 0 0,1-1 0 0 0,0 1 0 0 0,1 0 0 0 0,-1 0 0 0 0,1 0 0 0 0,-1-1 0 0 0,3 3 0 0 0,1 26 0 0 0,21 0 0 0 0,-21-22 0 0 0,-4-8 0 0 0,0 1 0 0 0,0-1 0 0 0,0 0 0 0 0,1 0 0 0 0,-1 0 0 0 0,0 0 0 0 0,1 0 0 0 0,0 0 0 0 0,0 0 0 0 0,4 5 0 0 0,-4-4 0 0 0,0-1 0 0 0,0 0 0 0 0,1 0 0 0 0,-1 0 0 0 0,0 0 0 0 0,1 0 0 0 0,-1 0 0 0 0,1 0 0 0 0,0-1 0 0 0,1 1 0 0 0,8 2 0 0 0,-7-4 0 0 0,-1 2 0 0 0,-1-1 0 0 0,1 0 0 0 0,0 1 0 0 0,0 0 0 0 0,0 0 0 0 0,-1 0 0 0 0,1 0 0 0 0,0 1 3 0 0,0-1-1 0 0,1 0 1 0 0,-1 0 0 0 0,0-1 0 0 0,1 1 0 0 0,-1-1 0 0 0,1 0-3 0 0,1 1 14 0 0,-1-1 0 0 0,1 1 0 0 0,-1 0-1 0 0,0 0 1 0 0,1 0 0 0 0,-1 1 0 0 0,1 1-14 0 0,29 14 40 0 0,8-2 76 0 0,-42-16-112 0 0,12 7 28 0 0,0 0-1 0 0,0 0 1 0 0,10 9-32 0 0,-12-8 9 0 0,-5-4 4 0 0,-2 0-1 0 0,1 0 1 0 0,0 0 0 0 0,-1 1 0 0 0,0 0 0 0 0,0 0-1 0 0,0 0 1 0 0,-1 1 0 0 0,1 1-13 0 0,3 4 32 0 0,2 2 2 0 0,-1 0 0 0 0,0 0 1 0 0,3 10-35 0 0,-8-16 13 0 0,-1 1-1 0 0,0-1 1 0 0,0 1 0 0 0,-1-1 0 0 0,0 1-1 0 0,0 0 1 0 0,-1 0 0 0 0,0 1-13 0 0,0 13 54 0 0,1-11 6 0 0,-1 1 0 0 0,0-1 0 0 0,-1 0 0 0 0,0 1 1 0 0,-1 1-61 0 0,-6 14 170 0 0,-3 3-78 0 0,4-11-60 0 0,-2-1-1 0 0,0 0 1 0 0,-7 9-32 0 0,13-24 6 0 0,1 0 0 0 0,0 0 1 0 0,-1 0-1 0 0,0 0 0 0 0,1-1 0 0 0,-1 1 1 0 0,0-1-1 0 0,-1 0 0 0 0,1 0 0 0 0,0 0 1 0 0,-2 0-7 0 0,1 1 20 0 0,0-1 0 0 0,-1 1 1 0 0,1 0-1 0 0,0 0 1 0 0,-2 3-21 0 0,-17 13 85 0 0,1-4-38 0 0,1-2-35 0 0,9-5-12 0 0,6-5 15 0 0,0 1 0 0 0,0 0 0 0 0,1 1 0 0 0,-5 3-15 0 0,6-4 6 0 0,0-1 0 0 0,-1 0 1 0 0,1 0-1 0 0,-1 0 0 0 0,0-1 1 0 0,1 1-1 0 0,-1-1 0 0 0,-2 0-6 0 0,-13 7 25 0 0,19-8-25 0 0,0-1 0 0 0,1 0 0 0 0,-1 1 0 0 0,0-1 0 0 0,1 1 0 0 0,-1-1 0 0 0,0 1 0 0 0,1 0 0 0 0,-1-1 0 0 0,0 1 0 0 0,1 0 0 0 0,-1-1 0 0 0,1 1 0 0 0,-1 0 0 0 0,1-1 0 0 0,0 2 1 0 0,3-1-1 0 0,0-1 0 0 0,0 1 0 0 0,0 0 0 0 0,0-1 0 0 0,1 0 0 0 0,-1 0 0 0 0,0 0 0 0 0,0 0 0 0 0,3-1-1 0 0,4 1 1 0 0,-1 2-10 0 0,0-1-1 0 0,-1 1 0 0 0,1 1 0 0 0,0 0 0 0 0,-1 0 0 0 0,5 3 11 0 0,12 3 1 0 0,-17-5-14 0 0,1-1-1 0 0,-1 1 0 0 0,1 1 0 0 0,-1-1 1 0 0,6 6 13 0 0,-7-6 5 0 0,-4-2-5 0 0,-1 1 0 0 0,1-1 0 0 0,-1 0 0 0 0,1 1 0 0 0,-1 0 0 0 0,0-1 0 0 0,1 1 0 0 0,-2 0 0 0 0,1 0 0 0 0,1 2 0 0 0,8 12 0 0 0,-1-5 0 0 0,-7-9 0 0 0,-1 0 0 0 0,0-1 0 0 0,0 1 0 0 0,0 0 0 0 0,0 0-1 0 0,0 0 1 0 0,-1 1 0 0 0,1-1 0 0 0,-1 0 0 0 0,0 1 0 0 0,0 0 0 0 0,17 38 1 0 0,-12-30-1 0 0,0 1 0 0 0,-2 0 0 0 0,4 12 0 0 0,-6-10 0 0 0,0-1 0 0 0,-1 1 0 0 0,-1 0 0 0 0,-1 9 0 0 0,0 6-1 0 0,0-12 1 0 0,-1-1 0 0 0,-1 0 0 0 0,0 1 1 0 0,-1-1-1 0 0,-1 0 0 0 0,-6 11 0 0 0,8-18 0 0 0,-2 8-1 0 0,1 1 1 0 0,-2 10 0 0 0,3-7 5 0 0,-2-1 1 0 0,-3 12-6 0 0,1-16 24 0 0,0 0 0 0 0,-5 8-24 0 0,-7 13 5 0 0,9-11-5 0 0,2-1-1 0 0,0 6 1 0 0,1-5 9 0 0,-2-1 0 0 0,-2 5-9 0 0,-15 21 75 0 0,5 6 1 0 0,-5-5-4 0 0,20-37-29 0 0,0 1-1 0 0,-1 10-42 0 0,3-10 67 0 0,-1 0 0 0 0,-4 9-67 0 0,-10 13 117 0 0,11-23-17 0 0,0 1 0 0 0,-2 9-100 0 0,2-3 80 0 0,2-5 56 0 0,0 0 0 0 0,-3 17-136 0 0,4 10 194 0 0,0-22-71 0 0,3-12-57 0 0,-1 0 0 0 0,2-1 0 0 0,0 1 1 0 0,0 2-67 0 0,1-4 38 0 0,2 38 157 0 0,-2-43-177 0 0,1-1 0 0 0,0 1 0 0 0,0 0 0 0 0,0 0 0 0 0,0 0 0 0 0,1-1 0 0 0,0 1 0 0 0,-1-1-1 0 0,3 3-17 0 0,9 15 116 0 0,9 10 14 0 0,-7-15-48 0 0,-8-9-59 0 0,-3-1 7 0 0,2-1 1 0 0,-1 1-1 0 0,1-1 1 0 0,0 0 0 0 0,0-1-1 0 0,0 0 1 0 0,1 0-1 0 0,-1 0 1 0 0,1 0-1 0 0,3 0-30 0 0,2-1 43 0 0,-8-3-21 0 0,-1 1 0 0 0,1 0 0 0 0,0 0 0 0 0,0 1 0 0 0,-1-1 0 0 0,1 1 0 0 0,-1 0 0 0 0,1 0-1 0 0,1 1-21 0 0,4 3 63 0 0,1-1 0 0 0,0 0 0 0 0,2 1-63 0 0,1-1 78 0 0,0 0 1 0 0,0-1-1 0 0,0-1 0 0 0,1 0 0 0 0,-1 0 0 0 0,1-2 0 0 0,4 1-78 0 0,1-1 61 0 0,-3 5-39 0 0,-1 1-10 0 0,4-6 33 0 0,70-1-33 0 0,-73-2-54 0 0,-6-4-108 0 0,1 1-110 0 0,5 3-113 0 0,-10 1 299 0 0,-2 1-15 0 0,-1 0-26 0 0,0-1-48 0 0,0 1-17 0 0,0-1-48 0 0,-1 0-53 0 0,1 1-59 0 0,-1-1 5 0 0,0 0-48 0 0,0 0-54 0 0,0 0-56 0 0,0 0-61 0 0,-1-1-63 0 0,1 1-68 0 0,0-1-71 0 0,0 0-1544 0 0,-2 2-1300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33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0 8088 0 0,'0'0'182'0'0,"0"0"29"0"0,0 0 12 0 0,-2 3-37 0 0,-4 2-141 0 0,1 1 42 0 0,4-5 133 0 0,-1 0-42 0 0,-1 0 70 0 0,1-1-142 0 0,0 1-39 0 0,-2-2 50 0 0,3 0-29 0 0,0 1-5 0 0,-1 0 557 0 0,2 0-28 0 0,0 3-145 0 0,0 1-312 0 0,0-2-85 0 0,0 1 0 0 0,0-1 0 0 0,0 0-1 0 0,0 1 1 0 0,0-1 0 0 0,-1 0 0 0 0,1 1 0 0 0,-1-1 0 0 0,0 2-70 0 0,1-3 18 0 0,-6 14 332 0 0,12-1-54 0 0,-6-13-283 0 0,1 2 46 0 0,0 0 1 0 0,0 0-1 0 0,-1 0 1 0 0,1-1-1 0 0,-1 1 1 0 0,0 0-1 0 0,0 0 1 0 0,0 0-1 0 0,0 0 1 0 0,-1 3-60 0 0,1 9 232 0 0,-1-5-127 0 0,1 10 100 0 0,3-2 29 0 0,2-8-123 0 0,2 8 80 0 0,-6-9-87 0 0,0 1 36 0 0,-2 2-13 0 0,1-4-13 0 0,0 0-1 0 0,0 0 1 0 0,1 0 0 0 0,1 8-114 0 0,3 1 149 0 0,-3-11-74 0 0,0 1 1 0 0,-1-1-1 0 0,0 1 0 0 0,0 0 1 0 0,0 0-1 0 0,-1-1-75 0 0,1 3 133 0 0,0-1 1 0 0,0 0 0 0 0,0 1-1 0 0,4 7-133 0 0,-3-9 130 0 0,-1 0 0 0 0,1 0 0 0 0,-1 1 0 0 0,0 6-130 0 0,0-5 166 0 0,0-1-44 0 0,1-1-21 0 0,2 3-6 0 0,1 5 25 0 0,11 46 324 0 0,-12-44-250 0 0,-5 4 7 0 0,1-12-90 0 0,-1 7 139 0 0,1 6 141 0 0,3-10-168 0 0,2-4-156 0 0,-4-6-64 0 0,0-1 0 0 0,0 0 0 0 0,0 1 0 0 0,0-1 0 0 0,-1 1 0 0 0,1-1 1 0 0,-1 1-1 0 0,1 0 0 0 0,-1-1 0 0 0,1 1 0 0 0,-1 0 0 0 0,0-1 0 0 0,0 1 0 0 0,0 0-3 0 0,0 8 3 0 0,0 3-3 0 0,0 8 93 0 0,0-20-91 0 0,0-1-1 0 0,1 0 1 0 0,-1 0-1 0 0,0 0 0 0 0,0 0 1 0 0,0 0-1 0 0,0 0 1 0 0,0 0-1 0 0,0 0 0 0 0,0 0 1 0 0,0 0-1 0 0,0 1 1 0 0,0-1-1 0 0,0 0 0 0 0,0 0 1 0 0,0 0-1 0 0,0 0 1 0 0,0 0-1 0 0,0 0 0 0 0,-1 0 1 0 0,1 0-1 0 0,0 0 1 0 0,0 0-1 0 0,0 1 0 0 0,0-1 1 0 0,0 0-1 0 0,0 0 1 0 0,0 0-1 0 0,0 0 1 0 0,0 0-1 0 0,0 0 0 0 0,0 0 1 0 0,0 0-1 0 0,0 0 1 0 0,0 0-1 0 0,0 0 0 0 0,-1 0 1 0 0,1 0-1 0 0,0 0 1 0 0,0 0-1 0 0,0 0 0 0 0,0 0 1 0 0,0 0-1 0 0,0 0 1 0 0,0 0-1 0 0,0 0 0 0 0,0 0 1 0 0,0 0-1 0 0,0 0 1 0 0,-1 0-1 0 0,1 0 0 0 0,0 0 1 0 0,0 0-1 0 0,0 0 1 0 0,0 0-1 0 0,0 0 0 0 0,0 0-1 0 0,-11 0-9 0 0,9 0-131 0 0,2 0-83 0 0,0 0 95 0 0,0 0 45 0 0,0 0-35 0 0,0 0-13 0 0,0 0-35 0 0,0 0-41 0 0,0 0-44 0 0,0 0-48 0 0,0 0-46 0 0,0 0-43 0 0,0 0-37 0 0,0 0-275 0 0,0 0-63 0 0,0 0-50 0 0,0 0-35 0 0,0 0-1518 0 0,0 0-1342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34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284 111 7688 0 0,'-1'0'20'0'0,"-1"0"0"0"0,0 0 0 0 0,1-1 0 0 0,-1 1 0 0 0,0 0 0 0 0,1-1 0 0 0,-1 1 0 0 0,1-1 0 0 0,-1 0 1 0 0,1 1-1 0 0,-1-1 0 0 0,1 0 0 0 0,-1 0 0 0 0,1 0 0 0 0,0 0 0 0 0,-1 0 0 0 0,1 0 0 0 0,-1-1-20 0 0,0-1 209 0 0,-1 1-25 0 0,-7-12-146 0 0,7 8-19 0 0,1 1 34 0 0,-1 3 37 0 0,0 0 37 0 0,-2 2 40 0 0,0-3 322 0 0,-6-8 14 0 0,8 9-175 0 0,1 0-116 0 0,-1 2-74 0 0,0 0-77 0 0,0 0-33 0 0,1-1 73 0 0,-2-5 126 0 0,4 5-212 0 0,0 1-1 0 0,-1-1 0 0 0,1 1 0 0 0,0-1 1 0 0,-1 1-1 0 0,1 0 0 0 0,0-1 0 0 0,-1 1 1 0 0,1 0-1 0 0,0-1 0 0 0,-1 1 0 0 0,1 0 1 0 0,0-1-1 0 0,-1 1 0 0 0,1 0 1 0 0,-1 0-1 0 0,1-1 0 0 0,-1 1 0 0 0,1 0 1 0 0,-1 0-1 0 0,1 0 0 0 0,-1 0 0 0 0,1 0 1 0 0,-1 0-1 0 0,1 0 0 0 0,-1 0 0 0 0,1 0 1 0 0,-1 0-1 0 0,1 0 0 0 0,-1 0 0 0 0,1 0 1 0 0,-1 0-15 0 0,-5 0 122 0 0,1 0 35 0 0,-12-3 445 0 0,11 0-380 0 0,0 0-70 0 0,1-1-111 0 0,3 2 128 0 0,0 1-47 0 0,-2 0 13 0 0,-3 2-51 0 0,6-1-45 0 0,-7 1 195 0 0,3 0-95 0 0,2 4-15 0 0,-2 1 0 0 0,-8 0 14 0 0,0 4-30 0 0,9-4 16 0 0,4 1-81 0 0,-1-1-20 0 0,-12 10 10 0 0,11-15-29 0 0,1 0-1 0 0,0 0 1 0 0,0 1-1 0 0,-1-1 1 0 0,1 0-1 0 0,0 1 1 0 0,0-1-1 0 0,0 1 1 0 0,1-1-1 0 0,-1 1 1 0 0,0 0-1 0 0,0-1 1 0 0,1 1 0 0 0,-1 0-1 0 0,1-1 1 0 0,0 1-1 0 0,-1 0 1 0 0,1 0-1 0 0,0 0-3 0 0,0 0 4 0 0,0-1 0 0 0,0 1 0 0 0,-1-1 0 0 0,1 1-1 0 0,0-1 1 0 0,-1 1 0 0 0,1-1 0 0 0,-1 1 0 0 0,0-1 0 0 0,1 1 0 0 0,-1-1-1 0 0,0 1 1 0 0,0-1-4 0 0,-5 12 4 0 0,1 13 8 0 0,-1-10 9 0 0,5-13-16 0 0,-1 0-1 0 0,1 0 0 0 0,0 1 0 0 0,0-1 1 0 0,1 1-1 0 0,-1-1 0 0 0,1 1 0 0 0,-1-1 1 0 0,1 1-5 0 0,0 53 41 0 0,0 73 150 0 0,2-111-127 0 0,5-1-13 0 0,-2-8-18 0 0,-4-6-11 0 0,0 0 0 0 0,0-1 0 0 0,1 1 0 0 0,0-1 0 0 0,0 1 0 0 0,0-1 0 0 0,0 0 0 0 0,0 0 1 0 0,1 0-1 0 0,-1 0 0 0 0,1 0 0 0 0,2 2-22 0 0,1 0 35 0 0,7 11 73 0 0,-6-5-10 0 0,4-7-5 0 0,0-1-32 0 0,-1 8 67 0 0,-1-9-73 0 0,8 0 37 0 0,1-2 42 0 0,-6-4 49 0 0,-10 0-118 0 0,3-3 46 0 0,8 4-9 0 0,1-2 45 0 0,2-5 87 0 0,13-21 403 0 0,-17 17-399 0 0,0-2-54 0 0,-7 7-136 0 0,0 0-39 0 0,18-29 111 0 0,3-5-14 0 0,-23 38-102 0 0,-1-1 1 0 0,0 1-1 0 0,0-1 0 0 0,0-4-4 0 0,3-32 43 0 0,6 8-22 0 0,-6 5 22 0 0,1 14-33 0 0,-5 12-10 0 0,0-1 0 0 0,1 1 0 0 0,-1-1 0 0 0,-1 1 0 0 0,1 0 0 0 0,0-1 0 0 0,-1 0 0 0 0,0 1 0 0 0,0-1 0 0 0,1-14 2 0 0,-1-20 53 0 0,-3 18-62 0 0,-4 7-36 0 0,6 11 36 0 0,0 1 0 0 0,1-1-1 0 0,-1 1 1 0 0,0 0 0 0 0,1-1 0 0 0,-1 1-1 0 0,1-1 1 0 0,-1 1 0 0 0,1-1-1 0 0,0 0 1 0 0,0 1 0 0 0,0-1-1 0 0,0 1 8 0 0,-1-5 33 0 0,0 2-49 0 0,-3-5-127 0 0,1 4 6 0 0,-13-11-501 0 0,12 11 483 0 0,1 2-126 0 0,0 2 109 0 0,1 1 70 0 0,-1 1 53 0 0,0 0-32 0 0,1-1-76 0 0,-1-1-82 0 0,2 0 73 0 0,0 0-36 0 0,-13-10-372 0 0,-1 8-2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52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7344 0 0,'0'0'216'0'0,"0"0"37"0"0,0 0 32 0 0,0 0 17 0 0,0 0 2 0 0,0 0 28 0 0,0 0 117 0 0,0 0 51 0 0,0 0 11 0 0,0 0-10 0 0,0 0-42 0 0,0 0-13 0 0,0 0-4 0 0,0 0-16 0 0,0 0-54 0 0,0 0-20 0 0,3 0-6 0 0,0 0-223 0 0,4 3 84 0 0,-5 0-75 0 0,-1 1 63 0 0,-1 1 108 0 0,3-5 1 0 0,0 1-221 0 0,0-1 77 0 0,8 5 578 0 0,-7-2-486 0 0,-2-2-177 0 0,0 0-42 0 0,0 0-51 0 0,-1 0-59 0 0,13 2 302 0 0,-12-3-1 0 0,-2 0 0 0 0,0 3-8 0 0,0-3-204 0 0,0 1-1 0 0,0 0 1 0 0,1-1-1 0 0,-1 1 1 0 0,0 0-1 0 0,0-1 1 0 0,0 1-1 0 0,0-1 1 0 0,1 1-1 0 0,-1 0 1 0 0,0-1-1 0 0,1 1 1 0 0,-1-1-1 0 0,0 1 1 0 0,1-1-1 0 0,-1 1 1 0 0,1-1-1 0 0,-1 1 1 0 0,1-1-1 0 0,-1 1 1 0 0,1-1-1 0 0,-1 0 1 0 0,1 1-12 0 0,0-1 10 0 0,-1 1 0 0 0,1-1 1 0 0,-1 0-1 0 0,1 1 1 0 0,-1-1-1 0 0,1 1 1 0 0,-1-1-1 0 0,1 1 0 0 0,-1-1 1 0 0,0 1-1 0 0,1-1 1 0 0,-1 1-1 0 0,0-1 1 0 0,1 1-1 0 0,-1 0 0 0 0,0-1 1 0 0,0 1-1 0 0,1 0 1 0 0,-1-1-1 0 0,0 1 1 0 0,0-1-1 0 0,0 1 0 0 0,0 0-10 0 0,3 4 154 0 0,2 0-95 0 0,-3-3-17 0 0,1 1 1 0 0,0 0-1 0 0,-1-1 1 0 0,0 1 0 0 0,1 0-1 0 0,-1 0 1 0 0,1 3-43 0 0,1 9 81 0 0,-5-15-76 0 0,1 1-1 0 0,0-1 1 0 0,0 1-1 0 0,0-1 0 0 0,0 1 1 0 0,0-1-1 0 0,0 1 0 0 0,0-1 1 0 0,0 1-1 0 0,0-1 1 0 0,0 1-1 0 0,1-1 0 0 0,-1 1 1 0 0,0-1-1 0 0,0 1 1 0 0,0-1-1 0 0,0 1 0 0 0,1-1 1 0 0,-1 1-1 0 0,0-1 0 0 0,1 0 1 0 0,-1 1-1 0 0,0-1 1 0 0,1 1-1 0 0,-1-1 0 0 0,0 0 1 0 0,1 0-1 0 0,-1 1 0 0 0,0-1 1 0 0,1 0-1 0 0,-1 1 1 0 0,1-1-5 0 0,6 4 67 0 0,-2 12 37 0 0,-2-6-63 0 0,3 10 28 0 0,1-5 4 0 0,0-1-6 0 0,7 15 64 0 0,-4-9 10 0 0,1-2-15 0 0,-6 6 2 0 0,6-13-2 0 0,-6 12-12 0 0,-2-16-39 0 0,0 0 0 0 0,0 0 0 0 0,5 6-75 0 0,1 3 110 0 0,-4-5-35 0 0,-5-10-68 0 0,0 0 1 0 0,1 0-1 0 0,-1 1 0 0 0,1-1 1 0 0,-1 0-1 0 0,1 0 1 0 0,-1 0-1 0 0,1 0 1 0 0,0 0-1 0 0,0 0 1 0 0,-1 0-1 0 0,1-1 1 0 0,0 1-1 0 0,0 0 1 0 0,0 0-1 0 0,0-1 1 0 0,0 1-1 0 0,1 0-7 0 0,3 1 28 0 0,-5-1-21 0 0,1-1 0 0 0,-1 0 0 0 0,1 0-1 0 0,0 1 1 0 0,-1-1 0 0 0,1 0 0 0 0,0 1 0 0 0,-1-1 0 0 0,1 1 0 0 0,-1-1-1 0 0,1 1 1 0 0,-1-1 0 0 0,1 1 0 0 0,-1-1 0 0 0,0 1 0 0 0,1-1-1 0 0,-1 1 1 0 0,0 0 0 0 0,1-1 0 0 0,-1 1 0 0 0,0 0 0 0 0,1 0-7 0 0,1 3 25 0 0,24 28 131 0 0,-21-21-105 0 0,-5-10-46 0 0,1 0 1 0 0,-1 0-1 0 0,0 0 0 0 0,1 1 1 0 0,-1-1-1 0 0,1 0 0 0 0,0 0 1 0 0,-1 0-1 0 0,1 0 0 0 0,0 0 1 0 0,-1-1-1 0 0,1 1 0 0 0,0 0 1 0 0,0 0-1 0 0,0 0 0 0 0,0-1 1 0 0,0 1-1 0 0,1 0-5 0 0,3 1 22 0 0,-5-1-16 0 0,1-1 0 0 0,0 0 0 0 0,-1 0-1 0 0,1 1 1 0 0,-1-1 0 0 0,1 0 0 0 0,0 1 0 0 0,-1-1-1 0 0,1 1 1 0 0,-1-1 0 0 0,1 1 0 0 0,-1-1 0 0 0,1 1-1 0 0,-1-1 1 0 0,0 1 0 0 0,1-1 0 0 0,-1 1 0 0 0,1 0-1 0 0,-1-1 1 0 0,0 1 0 0 0,0-1 0 0 0,1 1-6 0 0,1 4 23 0 0,1 1 5 0 0,14 24 138 0 0,-8-18-120 0 0,10 6 63 0 0,7 8 146 0 0,-24-23-124 0 0,0 0-44 0 0,-2-1-28 0 0,0 1-26 0 0,0 0-10 0 0,1-1 24 0 0,9 3 113 0 0,-4 6-117 0 0,0-8-18 0 0,-1-3 30 0 0,-3 0-18 0 0,-2 2 27 0 0,0 9 0 0 0,0-9 6 0 0,0-2 15 0 0,0 0-16 0 0,0 0-5 0 0,0 0 0 0 0,0 0 0 0 0,0 0 0 0 0,0 0 0 0 0,0 0 0 0 0,0 0-21 0 0,0 0-63 0 0,0-2 57 0 0,0-9-10 0 0,0 9 45 0 0,0-1-4 0 0,0 3-68 0 0,0-1 1 0 0,0 1-1 0 0,0-1 1 0 0,0 1-1 0 0,0-1 1 0 0,0 1-1 0 0,0 0 0 0 0,0-1 1 0 0,0 1-1 0 0,0-1 1 0 0,0 1-1 0 0,0 0 1 0 0,1-1-1 0 0,-1 1 0 0 0,0-1 1 0 0,0 1-1 0 0,0 0 1 0 0,1-1-1 0 0,-1 1 1 0 0,0 0-1 0 0,0-1 1 0 0,1 1-1 0 0,-1 0 0 0 0,0-1 1 0 0,1 1-1 0 0,-1 0 1 0 0,0 0-1 0 0,1 0 1 0 0,-1-1-1 0 0,1 1 0 0 0,-1 0 0 0 0,7-5 0 0 0,-7 4 0 0 0,1 1 0 0 0,-1-1 0 0 0,1 0 0 0 0,-1 0 0 0 0,0 0 0 0 0,0 1 0 0 0,1-1 0 0 0,-1 0 0 0 0,0 0 0 0 0,0 0 0 0 0,0 0 0 0 0,0 1 0 0 0,0-1 0 0 0,0-1 0 0 0,0 2 0 0 0,-1-1 0 0 0,1 1 0 0 0,0-1 0 0 0,0 1 0 0 0,0-1 0 0 0,0 1 0 0 0,0-1 0 0 0,0 1 0 0 0,0-1 0 0 0,0 1 0 0 0,0-1 0 0 0,1 1 0 0 0,-1-1 0 0 0,0 1 0 0 0,0-1 0 0 0,0 1 0 0 0,1-1 0 0 0,-1 1 0 0 0,0-1 0 0 0,0 1 0 0 0,1 0 0 0 0,-1-1 0 0 0,0 1 0 0 0,1-1 0 0 0,-1 1 0 0 0,0 0 0 0 0,1-1 0 0 0,-1 1 0 0 0,1 0 0 0 0,-1 0 0 0 0,0-1 0 0 0,1 1 0 0 0,6-4 0 0 0,-7 3 0 0 0,1 0 0 0 0,-1 0 0 0 0,0 1 0 0 0,1-1 0 0 0,-1 0 0 0 0,0 0 0 0 0,0 0 0 0 0,0 0 0 0 0,1 1 0 0 0,-1-1 0 0 0,0 0 0 0 0,0 0 0 0 0,0 0 0 0 0,-1-1 0 0 0,1-61 0 0 0,0 62 0 0 0,1-1 0 0 0,-1 0 0 0 0,0 1 0 0 0,0-1 0 0 0,1 1 0 0 0,-1-1 0 0 0,1 0 0 0 0,-1 1 0 0 0,1-1 0 0 0,0 1 0 0 0,-1 0 0 0 0,1-1 0 0 0,1 0 0 0 0,-1 0 0 0 0,0 0 0 0 0,0 1 0 0 0,0-1 0 0 0,0 0 0 0 0,-1 0 0 0 0,1 1 0 0 0,0-1 0 0 0,-1 0 0 0 0,0 0 0 0 0,1 0 0 0 0,-1 0 0 0 0,0 0 0 0 0,0-2 0 0 0,0 0 0 0 0,1-1 0 0 0,0 1 0 0 0,-1-1 0 0 0,1 1 0 0 0,1 0 0 0 0,-1-1 0 0 0,1 1 0 0 0,-1 0 0 0 0,3-4 0 0 0,25-37 0 0 0,-22 36 0 0 0,-1 0 0 0 0,0-1 0 0 0,-1 1 0 0 0,0-1 0 0 0,0-3 0 0 0,-3 10 0 0 0,-1-1 0 0 0,0 1 0 0 0,1 0 0 0 0,-1 0 0 0 0,1-1 0 0 0,0 1 0 0 0,0 1 0 0 0,0-1 0 0 0,0 0 0 0 0,1 0 0 0 0,12-16 0 0 0,-11 12 0 0 0,-3 5 0 0 0,0 0 0 0 0,1 0 0 0 0,-1 1 0 0 0,1-1 0 0 0,-1 0 0 0 0,1 0 0 0 0,0 1 0 0 0,-1-1 0 0 0,1 1 0 0 0,0-1 0 0 0,0 1 0 0 0,0 0 0 0 0,0 0 0 0 0,2-1 0 0 0,-3 1 0 0 0,0 1 0 0 0,0-1 0 0 0,0 1 0 0 0,0-1 0 0 0,-1 0 0 0 0,1 1 0 0 0,0-1 0 0 0,0 0 0 0 0,-1 0 0 0 0,1 1 0 0 0,0-1 0 0 0,-1 0 0 0 0,1 0 0 0 0,-1 0 0 0 0,1 0 0 0 0,-1 0 0 0 0,1 0 0 0 0,-1 0 0 0 0,0 0 0 0 0,0 0 0 0 0,1 0 0 0 0,-1 0 0 0 0,0 0 0 0 0,0 0 0 0 0,0 0 0 0 0,0-1 0 0 0,0-1 0 0 0,0 1 0 0 0,0 0 0 0 0,1-1 0 0 0,-1 1 0 0 0,1 0 0 0 0,0 0 0 0 0,0-1 0 0 0,0 1 0 0 0,12-14 0 0 0,0 1 0 0 0,-10-1 0 0 0,-4 15 0 0 0,1 1 0 0 0,0-1 0 0 0,0 1 0 0 0,0-1 0 0 0,0 1 0 0 0,0-1 0 0 0,0 1 0 0 0,0-1 0 0 0,0 1 0 0 0,0-1 0 0 0,0 1 0 0 0,0-1 0 0 0,1 1 0 0 0,-1-1 0 0 0,0 1 0 0 0,0-1 0 0 0,0 1 0 0 0,1 0 0 0 0,-1-1 0 0 0,0 1 0 0 0,0-1 0 0 0,1 1 0 0 0,-1 0 0 0 0,0-1 0 0 0,1 1 0 0 0,-1 0 0 0 0,1-1 0 0 0,-1 1 0 0 0,0 0 0 0 0,1-1 0 0 0,-1 1 0 0 0,1 0 0 0 0,6-5 0 0 0,-7 5 0 0 0,1-1 0 0 0,-1 0 0 0 0,0 0 0 0 0,1 0 0 0 0,-1 1 0 0 0,0-1 0 0 0,0 0 0 0 0,0 0 0 0 0,0 0 0 0 0,1 0 0 0 0,-1 1 0 0 0,0-1 0 0 0,0 0 0 0 0,-1-1 0 0 0,4-14 0 0 0,7 1 0 0 0,-4 1 0 0 0,-6 14 0 0 0,1 0 0 0 0,0-1 0 0 0,0 1 0 0 0,0 0 0 0 0,-1-1 0 0 0,1 1 0 0 0,0 0 0 0 0,0 0 0 0 0,0 0 0 0 0,0 0 0 0 0,0 0 0 0 0,-1 0 0 0 0,1 0 0 0 0,1 0 0 0 0,-1 0 0 0 0,0 0 0 0 0,-1 0 0 0 0,1 0 0 0 0,0 0 0 0 0,0 0 0 0 0,0 0 0 0 0,0 0 0 0 0,0-1 0 0 0,-1 1 0 0 0,1 0 0 0 0,0 0 0 0 0,0-1 0 0 0,0 1 0 0 0,0-1 0 0 0,4-6-11 0 0,-2 3-53 0 0,5 2-51 0 0,-6 2-69 0 0,-2 0 6 0 0,0 0 43 0 0,0 0-43 0 0,0 0-116 0 0,0 0 12 0 0,0 0-33 0 0,0 0-830 0 0,0 0-50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4:56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0 632 7744 0 0,'0'0'174'0'0,"0"0"29"0"0,0 0 12 0 0,0 0-72 0 0,0 0-9 0 0,0 0 52 0 0,0 0 164 0 0,0 0 302 0 0,0 0 20 0 0,0 0-11 0 0,0 0-70 0 0,0 0-30 0 0,0 0-7 0 0,0 0-33 0 0,0 0-129 0 0,0 0-59 0 0,0 0-11 0 0,0 0 3 0 0,0 0 22 0 0,0 0 5 0 0,3 0 0 0 0,8 0-24 0 0,-9 0-100 0 0,1 0-42 0 0,-2-1-169 0 0,0 1-1 0 0,0 0 0 0 0,0-1 1 0 0,0 1-1 0 0,0-1 0 0 0,0 1 1 0 0,0-1-1 0 0,0 1 0 0 0,-1-1 1 0 0,1 0-1 0 0,0 1 0 0 0,0-1 1 0 0,0 0-1 0 0,-1 0 0 0 0,1 0 1 0 0,0 1-1 0 0,-1-1 0 0 0,1 0 1 0 0,-1 0-1 0 0,1 0 0 0 0,-1 0 1 0 0,1 0-1 0 0,-1 0-16 0 0,8-11 153 0 0,-5 8 0 0 0,-2 1-68 0 0,-1-1-43 0 0,-1-1-20 0 0,1 2 28 0 0,3-12 114 0 0,10-1 9 0 0,-1-1-6 0 0,-9 2-15 0 0,-3 12-127 0 0,1 0-1 0 0,-1 0 0 0 0,1 0 0 0 0,-1 0 1 0 0,1 0-1 0 0,0 0 0 0 0,0 0 0 0 0,0 0-24 0 0,3-5 54 0 0,1-1 0 0 0,0 2 0 0 0,4-7-54 0 0,10-16 108 0 0,-6 2-6 0 0,-3 5 30 0 0,7-2-23 0 0,-12 18-75 0 0,0 1 1 0 0,0-1-1 0 0,-1 0 0 0 0,0 0-34 0 0,4-9 62 0 0,7-7 109 0 0,9-17 148 0 0,-13 20-172 0 0,-8 15-94 0 0,0 1 0 0 0,0-1 0 0 0,1 1-1 0 0,0-1 1 0 0,0 1-53 0 0,0-1 10 0 0,0 0 0 0 0,0 0 1 0 0,0 0-1 0 0,3-6-10 0 0,-3 5-1 0 0,-1 0 0 0 0,1 1 1 0 0,0 0-1 0 0,0 0 0 0 0,1 0 1 0 0,13-12 28 0 0,-11 11 5 0 0,-1 1-1 0 0,0-1 1 0 0,0 0 0 0 0,-1 0 0 0 0,0-1-1 0 0,2-3-32 0 0,-1-4 54 0 0,4 9-44 0 0,-4-5-10 0 0,4 4 0 0 0,-9 2 0 0 0,1 1 0 0 0,13-5 0 0 0,-1-3 16 0 0,-12 9 59 0 0,-2 2-6 0 0,0 0-5 0 0,0 0 0 0 0,0 0 6 0 0,3 2 15 0 0,7 9-16 0 0,-7-9-5 0 0,-3-2 0 0 0,0 0 0 0 0,0 0 0 0 0,0 0 6 0 0,0 0 15 0 0,6 0-18 0 0,1 0-53 0 0,-4 0 45 0 0,-3 0 6 0 0,0 0 1 0 0,0 3-8 0 0,0 7-35 0 0,0-9-22 0 0,0-1 0 0 0,0 0-1 0 0,0 0 1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 0 0 0,0 0-1 0 0,8 0 13 0 0,-2 0 54 0 0,-6 3 23 0 0,0 0-56 0 0,0 9 23 0 0,0 2-22 0 0,-1-14-33 0 0,1 1 0 0 0,0 0 0 0 0,0 0 0 0 0,0 0 1 0 0,0 0-1 0 0,1 0 0 0 0,-1-1 0 0 0,0 1 0 0 0,0 0 1 0 0,0 0-1 0 0,1 0 0 0 0,-1 0 0 0 0,0-1 0 0 0,1 2-2 0 0,10 3 24 0 0,-6 8 24 0 0,6 10-37 0 0,-10-21-11 0 0,-1 0 0 0 0,1-1 0 0 0,0 1 0 0 0,0 0 0 0 0,0-1 0 0 0,0 1 0 0 0,0 0 0 0 0,1-1 0 0 0,-1 1 0 0 0,1 0 0 0 0,4 3 1 0 0,-2 0-1 0 0,-1 0 0 0 0,0 0 0 0 0,1 0 0 0 0,-2 0 0 0 0,1 1 0 0 0,0-1 0 0 0,-1 1 0 0 0,0-1 0 0 0,-1 1 0 0 0,1 2 0 0 0,3 8 0 0 0,-4-14 0 0 0,0 0 0 0 0,0-1 0 0 0,0 1 0 0 0,0 0 0 0 0,0 0 0 0 0,0-1 0 0 0,1 1 0 0 0,-1-1 0 0 0,1 1 0 0 0,-1-1 0 0 0,1 1 0 0 0,-1-1 0 0 0,1 0 0 0 0,-1 1 0 0 0,0 0 0 0 0,0-1 0 0 0,1 1 0 0 0,-1 0 0 0 0,0 0 0 0 0,-1-1 0 0 0,1 2 0 0 0,5 23 0 0 0,4-5 0 0 0,-5 5 0 0 0,6-5 0 0 0,-6-1 0 0 0,-4-15 0 0 0,0 0 0 0 0,0-1 0 0 0,1 1 0 0 0,-1 0 0 0 0,1-1 0 0 0,0 0 0 0 0,1 2 0 0 0,1 0 0 0 0,-1-1 0 0 0,0 1 0 0 0,-1 0 0 0 0,1 0 0 0 0,-1 0 0 0 0,0 4 0 0 0,-1-6 1 0 0,1 1 0 0 0,-1-1 0 0 0,1 1 1 0 0,0-1-1 0 0,0 0 0 0 0,0 0 1 0 0,0 0-1 0 0,1 0 0 0 0,0 0 0 0 0,0 0 1 0 0,3 2-2 0 0,-4-4 9 0 0,0 1 1 0 0,-1-1-1 0 0,1 0 1 0 0,0 1-1 0 0,-1-1 1 0 0,0 1 0 0 0,1-1-1 0 0,-1 1 1 0 0,0 0-1 0 0,0-1 1 0 0,-1 1-1 0 0,1 1-9 0 0,0 0 19 0 0,1 0 0 0 0,-1 1-1 0 0,1-1 1 0 0,0 0 0 0 0,0 0-1 0 0,2 3-18 0 0,7 16 58 0 0,-10-19-55 0 0,1 1 0 0 0,0-1 0 0 0,0 0-1 0 0,0 0 1 0 0,1 0 0 0 0,-1 0 0 0 0,1 0-1 0 0,1 1-2 0 0,9 10 0 0 0,-8-2 0 0 0,6-7 20 0 0,-6 7 76 0 0,8 3 4 0 0,0-1-5 0 0,-8-1-20 0 0,6-9-47 0 0,-6 2 15 0 0,-5-7-39 0 0,0 0 0 0 0,0 1 0 0 0,0-1 0 0 0,1 1-1 0 0,-1-1 1 0 0,0 0 0 0 0,0 1 0 0 0,1-1 0 0 0,-1 0 0 0 0,0 1-1 0 0,1-1 1 0 0,-1 0 0 0 0,0 0 0 0 0,1 1 0 0 0,-1-1 0 0 0,0 0 0 0 0,1 0-1 0 0,-1 0 1 0 0,1 1 0 0 0,-1-1 0 0 0,0 0 0 0 0,1 0 0 0 0,-1 0-1 0 0,1 0 1 0 0,-1 0 0 0 0,0 0 0 0 0,1 0 0 0 0,-1 0 0 0 0,1 0-1 0 0,-1 0 1 0 0,1 0-4 0 0,1 0 96 0 0,-2 0 0 0 0,3 3-5 0 0,8 7-22 0 0,-9-7-5 0 0,-2-3 0 0 0,0 0 6 0 0,0 0 20 0 0,0 0 6 0 0,0 0 0 0 0,0 0-4 0 0,-3-1-52 0 0,-1 1 39 0 0,-1 1-86 0 0,-12-1-67 0 0,15 0-148 0 0,2 0-96 0 0,-3 2-437 0 0,1 0 570 0 0,0 0 21 0 0,1-1-18 0 0,0 1-55 0 0,-1-1-12 0 0,1 0-57 0 0,0 0-64 0 0,0 0-72 0 0,1 0-77 0 0,-1-1-72 0 0,1 1-63 0 0,-1-1-57 0 0,1 0-205 0 0,0 0-55 0 0,0 1-247 0 0,0-1-669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0.8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 32 7976 0 0,'0'0'174'0'0,"0"0"29"0"0,0 0 14 0 0,0 0 35 0 0,0 0 98 0 0,0 2 39 0 0,0 25 418 0 0,-3-22-367 0 0,0-1-395 0 0,0 1 84 0 0,0 1 110 0 0,1 4 229 0 0,1 1 41 0 0,0-3-198 0 0,1-1-96 0 0,0 0-57 0 0,0-5-128 0 0,0 4 112 0 0,0 31 776 0 0,0-11-362 0 0,0-4-176 0 0,0 1-112 0 0,0-23-260 0 0,0 1 0 0 0,0-1 0 0 0,0 1 1 0 0,0-1-1 0 0,0 1 0 0 0,0 0 1 0 0,0-1-1 0 0,-1 1 0 0 0,1-1 1 0 0,0 1-1 0 0,0-1 0 0 0,-1 1 1 0 0,1-1-1 0 0,0 1 0 0 0,-1-1 1 0 0,1 1-1 0 0,0-1 0 0 0,-1 1 1 0 0,1-1-1 0 0,-1 0 0 0 0,1 1 0 0 0,-1-1 1 0 0,1 0-1 0 0,-1 1-8 0 0,0-1 9 0 0,1 1-1 0 0,-1-1 1 0 0,1 1 0 0 0,-1-1-1 0 0,0 1 1 0 0,1-1 0 0 0,-1 1-1 0 0,1-1 1 0 0,-1 1 0 0 0,1 0-1 0 0,0-1 1 0 0,-1 1 0 0 0,1 0-1 0 0,0-1 1 0 0,-1 1 0 0 0,1 0-1 0 0,0-1 1 0 0,0 1 0 0 0,0 0-1 0 0,-1 0 1 0 0,1-1 0 0 0,0 1-1 0 0,0 0 1 0 0,0 0 0 0 0,0-1-9 0 0,1 1 9 0 0,-1 0 1 0 0,0 0 0 0 0,0 0-1 0 0,0 0 1 0 0,0 0 0 0 0,-1-1 0 0 0,1 1-1 0 0,0 0 1 0 0,0 0 0 0 0,0 0-1 0 0,-1 0 1 0 0,1-1 0 0 0,0 1 0 0 0,-1 1-10 0 0,-10 3 113 0 0,9-2-136 0 0,-1 1 73 0 0,2-2-23 0 0,0-1-39 0 0,0 0-28 0 0,0 0-35 0 0,0-1-20 0 0,-1 1-35 0 0,1-1-38 0 0,-2 0-43 0 0,3 0-20 0 0,-1 0-38 0 0,0 0-372 0 0,1 0 83 0 0,0 0-53 0 0,0 0-727 0 0,0 0-581 0 0,0 0-1102 0 0</inkml:trace>
  <inkml:trace contextRef="#ctx0" brushRef="#br0" timeOffset="316.2">174 0 7080 0 0,'0'0'157'0'0,"0"0"23"0"0,0 0 13 0 0,3 3 33 0 0,3 2-29 0 0,5 6 198 0 0,-4-1-40 0 0,-4 0 36 0 0,-1 1 117 0 0,-2 9 218 0 0,0 2-115 0 0,0 4 12 0 0,0 14 183 0 0,0-31-593 0 0,-2-2-57 0 0,0 0-26 0 0,-2 1-2 0 0,0 1-2 0 0,2-2-2 0 0,1 1 27 0 0,0 3 61 0 0,1 2-74 0 0,0 1 105 0 0,0 2 113 0 0,0 23 570 0 0,0-25-646 0 0,0-3-112 0 0,0 0-51 0 0,0 1-65 0 0,0 0-76 0 0,0-11-219 0 0,0 0-41 0 0,0 0-38 0 0,0 0-35 0 0,0 1-235 0 0,-1-1-56 0 0,0 2-770 0 0,-4-1-607 0 0,-4-1-1150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1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284 1 9168 0 0,'0'0'266'0'0,"0"0"1"0"0,0 0-199 0 0,0 2-40 0 0,0 9 7 0 0,0-8 87 0 0,0-1 37 0 0,0 4-202 0 0,0 0 107 0 0,0 1 90 0 0,0 0 72 0 0,0 4 234 0 0,0 15 775 0 0,0-16-859 0 0,0-5-211 0 0,0 0-34 0 0,0 0-38 0 0,0-1-45 0 0,2 7 202 0 0,4 1 35 0 0,0 1-11 0 0,-4 1-61 0 0,-2-11-173 0 0,0 0 1 0 0,0 1 0 0 0,1-1 0 0 0,-1 0 0 0 0,1 0-1 0 0,-1 0 1 0 0,2 2-41 0 0,-1-3 31 0 0,0 0 0 0 0,0 0 0 0 0,0 0-1 0 0,0 0 1 0 0,1 0 0 0 0,-1 0 0 0 0,0-1 0 0 0,2 2-31 0 0,12 15 267 0 0,-12-14-204 0 0,-1 0 0 0 0,0 0 1 0 0,1 0-1 0 0,-2 0 1 0 0,2 3-64 0 0,6 14 384 0 0,-2-6-120 0 0,-4-2-111 0 0,-2-9-105 0 0,0 0-1 0 0,0 0 0 0 0,1 0 0 0 0,0 0 1 0 0,-1 0-1 0 0,1-1 0 0 0,0 1 1 0 0,1 0-48 0 0,-1-2 24 0 0,2 5 35 0 0,1 0 0 0 0,-1 0 0 0 0,-1 0-1 0 0,1 0 1 0 0,2 8-59 0 0,-4-2 99 0 0,0 1 37 0 0,-2-7-46 0 0,1 1 1 0 0,0-1-1 0 0,0 0 1 0 0,3 7-91 0 0,-2-6 104 0 0,0 0 0 0 0,0 0 0 0 0,-1 0 0 0 0,0 9-104 0 0,-1-2 131 0 0,0 9 35 0 0,3 0-51 0 0,2-8-51 0 0,-3-9-35 0 0,-1-1 0 0 0,1 1-1 0 0,-1-1 1 0 0,0 1 0 0 0,0 0-1 0 0,-1 0-28 0 0,1 19 100 0 0,0-15-22 0 0,-1-1 0 0 0,0 1 0 0 0,-1 0 0 0 0,0 0 0 0 0,-2 4-78 0 0,-2 0 97 0 0,-1 2 39 0 0,4 0 32 0 0,2-13-133 0 0,0-1 0 0 0,-1 1 0 0 0,1-1-1 0 0,-1 1 1 0 0,0-1 0 0 0,0 0 0 0 0,0 1 0 0 0,-1 0-35 0 0,-4 12 150 0 0,3-3-46 0 0,-1 2 42 0 0,-7 1 36 0 0,-1-2-20 0 0,-1 6 15 0 0,6-9-84 0 0,-5 10 149 0 0,2-3 13 0 0,1-7-129 0 0,1-3-36 0 0,5-5-43 0 0,0 1-1 0 0,0-1 1 0 0,-1 0-1 0 0,1 0 1 0 0,-1-1-1 0 0,0 1-46 0 0,-7 2 126 0 0,10-5-115 0 0,0 0-1 0 0,0 1 0 0 0,0-1 0 0 0,0 1 0 0 0,0-1 0 0 0,-1 1 1 0 0,1-1-1 0 0,0 1 0 0 0,1 0 0 0 0,-1-1 0 0 0,0 1 1 0 0,0 0-1 0 0,0 0 0 0 0,0 0 0 0 0,1 0 0 0 0,-1 0 0 0 0,0 0 1 0 0,0 0-11 0 0,-2 6 51 0 0,3-6-47 0 0,0-1 1 0 0,0 1 0 0 0,0-1-1 0 0,-1 1 1 0 0,1-1 0 0 0,0 1-1 0 0,0-1 1 0 0,-1 1-1 0 0,1-1 1 0 0,0 0 0 0 0,-1 1-1 0 0,1-1 1 0 0,0 1-1 0 0,-1-1 1 0 0,1 0 0 0 0,0 1-1 0 0,-1-1 1 0 0,1 0 0 0 0,-1 0-1 0 0,1 1 1 0 0,-1-1-1 0 0,1 0 1 0 0,-1 0 0 0 0,1 0-1 0 0,-1 1 1 0 0,1-1 0 0 0,-1 0-1 0 0,1 0 1 0 0,-1 0-1 0 0,1 0 1 0 0,-1 0 0 0 0,1 0-1 0 0,-1 0 1 0 0,1 0-1 0 0,-1 0 1 0 0,1 0 0 0 0,-1-1-1 0 0,1 1-4 0 0,-11 1 73 0 0,2 4-20 0 0,-3 2-13 0 0,7-6-21 0 0,0 0 0 0 0,0-1 0 0 0,0 1-1 0 0,1-1 1 0 0,-3 0-19 0 0,-10 1 58 0 0,13-1-57 0 0,0 1 1 0 0,-1-1-1 0 0,1 0 0 0 0,0 0 0 0 0,-1 0 0 0 0,1-1 0 0 0,0 0 0 0 0,-1 1 0 0 0,-2-3-1 0 0,-9-7 0 0 0,0 7-12 0 0,10 3-9 0 0,-8 1-86 0 0,5-4-78 0 0,5-4 7 0 0,3 7 166 0 0,1-1 0 0 0,0 1 0 0 0,0-1 0 0 0,-1 1 0 0 0,1-1 0 0 0,0 1 0 0 0,0 0 0 0 0,-1-1 0 0 0,1 1 0 0 0,-1 0 0 0 0,1-1 0 0 0,0 1 0 0 0,-1 0 0 0 0,1 0 0 0 0,-1-1 0 0 0,1 1 0 0 0,-1 0 0 0 0,1 0 0 0 0,-1 0 0 0 0,1-1 0 0 0,0 1 0 0 0,-1 0 0 0 0,1 0 0 0 0,-1 0 0 0 0,1 0-1 0 0,-1 0 1 0 0,1 0 0 0 0,-1 0 0 0 0,1 0 0 0 0,-1 0 0 0 0,1 0 0 0 0,-1 0 12 0 0,-10-1-207 0 0,8-4-72 0 0,-2-2-67 0 0,-8 2-232 0 0,8 1 327 0 0,1 2-24 0 0,2-1-75 0 0,1 2 121 0 0,0 1-42 0 0,0-1-46 0 0,1 0-42 0 0,-1 1-39 0 0,1-1-36 0 0,0 1-276 0 0,-1-1-58 0 0,1 0-47 0 0,0 0-33 0 0,0-3-1513 0 0,0-5-1330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2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48 11672 0 0,'0'0'4'0'0,"-9"-10"230"0"0,12 5 61 0 0,1 2-147 0 0,-2-2-62 0 0,-4-1-51 0 0,-6 4-5 0 0,16 2 50 0 0,-6 0 16 0 0,-4 0 0 0 0,1 0-91 0 0,1 0 1 0 0,-1 0-1 0 0,1 0 1 0 0,-1 0 0 0 0,1 0-1 0 0,-1 0 1 0 0,1 0-1 0 0,-1 0 1 0 0,1-1-1 0 0,-1 1 1 0 0,1 0 0 0 0,-1 0-1 0 0,1 0 1 0 0,-1 0-1 0 0,1-1 1 0 0,-1 1 0 0 0,1 0-1 0 0,0-1 1 0 0,-1 1-1 0 0,1 0 1 0 0,0 0 0 0 0,-1-1-1 0 0,1 1 1 0 0,0-1-1 0 0,-1 1 1 0 0,1 0-1 0 0,0-1 1 0 0,-1 1 0 0 0,1-1-1 0 0,0 1 1 0 0,0-1-1 0 0,0 1 1 0 0,0-1 0 0 0,-1 1-1 0 0,1-1 1 0 0,0 1-1 0 0,0-1 1 0 0,0 1-1 0 0,0-1 1 0 0,0 1 0 0 0,0-1-1 0 0,0 1-5 0 0,0-3 150 0 0,0 3 2 0 0,0 0-14 0 0,0 0-54 0 0,0 3-13 0 0,0 7 16 0 0,0-9-79 0 0,0 0-31 0 0,0-1-27 0 0,0 1-39 0 0,0-1-21 0 0,0 0-39 0 0,0 0-45 0 0,0 0-50 0 0,0 0-54 0 0,0 0-49 0 0,0 0-46 0 0,0 0-38 0 0,0 0-130 0 0,0 0-38 0 0,0 0-157 0 0,0 0-420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2.5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220 32 8608 0 0,'0'0'197'0'0,"-2"-3"24"0"0,-9-7 17 0 0,6 7-38 0 0,-25 1-128 0 0,30 1-66 0 0,-1 1 0 0 0,0 0 0 0 0,1 0-1 0 0,-1-1 1 0 0,0 1 0 0 0,1-1 0 0 0,-1 1 0 0 0,1 0 0 0 0,-1-1 0 0 0,1 1 0 0 0,-1-1 0 0 0,1 1 0 0 0,-1-1 0 0 0,1 0 0 0 0,-1 1-6 0 0,-2-4 52 0 0,0 1 111 0 0,1 3-3 0 0,-2 0-104 0 0,-8 0 49 0 0,1 3-53 0 0,6 8-28 0 0,-6-5 25 0 0,10-6-46 0 0,0 1-1 0 0,0-1 0 0 0,0 1 1 0 0,0-1-1 0 0,0 1 1 0 0,0-1-1 0 0,0 1 1 0 0,0 0-1 0 0,0 0 0 0 0,0-1 1 0 0,1 1-1 0 0,-1 0 1 0 0,0 0-1 0 0,0 0 1 0 0,1 0-1 0 0,-1 0-2 0 0,0 5 29 0 0,0 1 20 0 0,-2-2 76 0 0,-2 0-86 0 0,-9 9 54 0 0,6-4-1 0 0,-11 34 692 0 0,7-11-346 0 0,7-20-302 0 0,1 0-37 0 0,0-2-43 0 0,1-1-51 0 0,2-7 13 0 0,0 0 0 0 0,0 1 0 0 0,1-1-1 0 0,-1 0 1 0 0,1 0 0 0 0,0 1 0 0 0,0-1 0 0 0,0 1-18 0 0,-1 13 68 0 0,-5-2 7 0 0,5-13-66 0 0,0 0 0 0 0,0 0-1 0 0,0 0 1 0 0,1-1 0 0 0,-1 1-1 0 0,1 0 1 0 0,-1 0 0 0 0,1 0-1 0 0,0 0 1 0 0,0 0 0 0 0,0 0-1 0 0,0 0 1 0 0,0 0 0 0 0,0 0-1 0 0,0 0 1 0 0,1 0 0 0 0,-1 0-9 0 0,5 15 57 0 0,-3-10-28 0 0,0-1 1 0 0,-1 1 0 0 0,1 0-1 0 0,-1 0 1 0 0,-1 3-30 0 0,0-5 11 0 0,0-1 1 0 0,1 1-1 0 0,-1 0 1 0 0,1 0-1 0 0,0-1 0 0 0,0 1 1 0 0,0 0-1 0 0,1-1 1 0 0,0 1-1 0 0,0-1 0 0 0,1 3-11 0 0,17 19 72 0 0,-3-10 5 0 0,-5-3-4 0 0,-10-12-65 0 0,-1 0 0 0 0,0 1 0 0 0,0-1 1 0 0,0 0-1 0 0,1 0 0 0 0,-1 0 0 0 0,1 0 1 0 0,-1 0-1 0 0,0 0 0 0 0,1 0 1 0 0,0-1-1 0 0,-1 1 0 0 0,1 0 0 0 0,-1-1 1 0 0,1 1-1 0 0,0-1 0 0 0,0 0 0 0 0,-1 0 1 0 0,1 0-1 0 0,0 1-8 0 0,14 0 94 0 0,-1 5-25 0 0,1 1 7 0 0,3-6 32 0 0,0-4-15 0 0,-7-1 2 0 0,4-2 47 0 0,10 1 81 0 0,-5-6 8 0 0,0 6-60 0 0,-17 4-126 0 0,1 0 1 0 0,0 0-1 0 0,-1 0 0 0 0,1-1 0 0 0,-1 0 0 0 0,0 0 1 0 0,2-1-46 0 0,42-29 533 0 0,-24 16-329 0 0,-12 8-144 0 0,-1 1-36 0 0,-8 5-23 0 0,0-1 0 0 0,-1 1 0 0 0,1-1 0 0 0,0 1-1 0 0,-1-1 1 0 0,0 0 0 0 0,0 0 0 0 0,0 0 0 0 0,0 0 0 0 0,0 0 0 0 0,0-1-1 0 0,4-7 1 0 0,7-6 10 0 0,1-4 38 0 0,-13 18-36 0 0,0 0 1 0 0,-1 0-1 0 0,1 0 0 0 0,0 0 0 0 0,-1-1 1 0 0,1 1-1 0 0,-1 0 0 0 0,0-2-13 0 0,0-6 26 0 0,1 7-8 0 0,-1-1-1 0 0,1 0 0 0 0,-1 0 1 0 0,0 1-1 0 0,-1-1 1 0 0,1 0-1 0 0,-1 0 0 0 0,0 1 1 0 0,-1-4-18 0 0,-7-5 21 0 0,-24-20 112 0 0,15 16-116 0 0,12 12-17 0 0,1 1 0 0 0,-1-1 0 0 0,0 1 0 0 0,-5-2 0 0 0,0-1 0 0 0,8 5 7 0 0,-7-5-17 0 0,0 1-50 0 0,-20-8-239 0 0,4 8 101 0 0,13 0 52 0 0,4 1-65 0 0,3 4 52 0 0,0 0-47 0 0,5 1 182 0 0,1 1 1 0 0,-1-1-1 0 0,1 0 0 0 0,-1 0 1 0 0,1 0-1 0 0,-1 0 0 0 0,1 0 0 0 0,-1 0 1 0 0,1 0-1 0 0,-1 0 0 0 0,1 0 0 0 0,-1-1 1 0 0,1 1-1 0 0,-1 0 0 0 0,1 0 0 0 0,-1 0 1 0 0,1 0-1 0 0,0-1 0 0 0,-1 1 1 0 0,1 0-1 0 0,-1-1 0 0 0,1 1 0 0 0,0 0 1 0 0,-1-1-1 0 0,1 1 0 0 0,0 0 0 0 0,-1-1 1 0 0,1 1-1 0 0,0-1 0 0 0,-1 1 0 0 0,1 0 1 0 0,0-1 23 0 0,-5-6-377 0 0,5 7 336 0 0,-1-1-1 0 0,0 1 0 0 0,0 0 1 0 0,0-1-1 0 0,1 1 1 0 0,-1 0-1 0 0,0 0 0 0 0,0 0 1 0 0,0-1-1 0 0,0 1 0 0 0,1 0 1 0 0,-1 0-1 0 0,0 0 1 0 0,-1 1 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34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1 222 7800 0 0,'12'0'134'0'0,"39"0"510"0"0,-49 0-640 0 0,-1 0 0 0 0,1 0-1 0 0,-1 0 1 0 0,1 0-1 0 0,0-1 1 0 0,-1 1 0 0 0,1-1-1 0 0,-1 1 1 0 0,1-1-1 0 0,-1 0 1 0 0,1 0-1 0 0,-1 1 1 0 0,2-2-4 0 0,-2 1-1 0 0,1 0 1 0 0,-1 0-1 0 0,1 0 0 0 0,0 0 0 0 0,0 0 1 0 0,0 1-1 0 0,0-1 0 0 0,-1 1 1 0 0,1-1-1 0 0,0 1 0 0 0,0 0 0 0 0,0 0 1 0 0,2 0 0 0 0,8 0 21 0 0,-1 0 34 0 0,2 0 35 0 0,-1-1 35 0 0,-2-1 38 0 0,2-4 134 0 0,-2 1 10 0 0,4 3 75 0 0,-10 2-300 0 0,0-1 1 0 0,0 1 0 0 0,0-1-1 0 0,0 0 1 0 0,0 0 0 0 0,0 0-1 0 0,0-1 1 0 0,-1 1 0 0 0,1-1-1 0 0,2-1-82 0 0,7-3 300 0 0,-7-4-10 0 0,-2 7-145 0 0,2-1-34 0 0,8-3 38 0 0,-9 5-102 0 0,-4 1-28 0 0,1 1 0 0 0,0-1 1 0 0,-1 1-1 0 0,1-1 0 0 0,0 1 1 0 0,0 0-1 0 0,-1-1 0 0 0,1 1 1 0 0,1 0-20 0 0,-2 0 5 0 0,-1 1 0 0 0,0-1-1 0 0,1 0 1 0 0,-1 0 0 0 0,1 0 0 0 0,-1 0 0 0 0,1 0 0 0 0,-1 0 0 0 0,1 0 0 0 0,-1 0 0 0 0,0 0 0 0 0,1-1 0 0 0,-1 1 0 0 0,1 0 0 0 0,-1 0 0 0 0,0 0 0 0 0,1 0 0 0 0,-1 0 0 0 0,1-1 0 0 0,-1 1 0 0 0,0 0 0 0 0,1 0 0 0 0,-1-1 0 0 0,0 1 0 0 0,1 0 0 0 0,-1-1 0 0 0,0 1 0 0 0,0 0 0 0 0,1-1 0 0 0,-1 1 0 0 0,0-1 0 0 0,0 1 0 0 0,1 0 0 0 0,-1-1 0 0 0,0 1 0 0 0,0-1 0 0 0,0 1 0 0 0,0 0 0 0 0,0-1 0 0 0,0 1 0 0 0,0-1 0 0 0,0 1 0 0 0,0-1 0 0 0,0 1 0 0 0,0 0 0 0 0,0-1 0 0 0,0 0-5 0 0,0 1 1 0 0,0 0 0 0 0,0 0 0 0 0,0 0 0 0 0,0 0 0 0 0,0 0 1 0 0,0 0-1 0 0,0 0 0 0 0,0 0 0 0 0,0 0 0 0 0,0-1 0 0 0,0 1 0 0 0,0 0 1 0 0,0 0-1 0 0,0 0 0 0 0,0 0 0 0 0,0 0 0 0 0,0 0 0 0 0,0 0 0 0 0,0 0 1 0 0,0 0-1 0 0,0 0 0 0 0,0-1 0 0 0,0 1 0 0 0,0 0 0 0 0,0 0 0 0 0,0 0 1 0 0,0 0-1 0 0,0 0 0 0 0,0 0 0 0 0,0 0 0 0 0,1 0 0 0 0,-1 0 0 0 0,0 0 1 0 0,0 0-1 0 0,0 0 0 0 0,0 0 0 0 0,0 0 0 0 0,0 0 0 0 0,0 0 0 0 0,0 0 1 0 0,0 0-1 0 0,0 0 0 0 0,0 0 0 0 0,1 0 0 0 0,-1-1 0 0 0,0 1 1 0 0,0 0-1 0 0,0 0 0 0 0,0 1 0 0 0,0-1 0 0 0,0 0 0 0 0,0 0 0 0 0,0 0 1 0 0,0 0-1 0 0,0 0 0 0 0,1 0 0 0 0,-1 0-1 0 0,2-1 10 0 0,4 1-3 0 0,-1 1 84 0 0,-5-4 6 0 0,0 3-93 0 0,0-1-1 0 0,0 1 0 0 0,0-1 1 0 0,0 1-1 0 0,0-1 0 0 0,0 1 1 0 0,0-1-1 0 0,0 1 1 0 0,0-1-1 0 0,0 1 0 0 0,0-1 1 0 0,1 1-1 0 0,-1-1 0 0 0,0 1 1 0 0,0-1-1 0 0,0 1 0 0 0,1 0 1 0 0,-1-1-1 0 0,0 1 1 0 0,1-1-1 0 0,-1 1 0 0 0,0 0 1 0 0,1-1-1 0 0,-1 1 0 0 0,1 0 1 0 0,-1 0-1 0 0,0-1 1 0 0,1 1-1 0 0,-1 0 0 0 0,1 0 1 0 0,-1-1-1 0 0,1 1 0 0 0,-1 0 1 0 0,1 0-1 0 0,-1 0 0 0 0,1 0 1 0 0,-1 0-1 0 0,1 0 1 0 0,-1 0-1 0 0,1 0 0 0 0,-1 0 1 0 0,1 0-4 0 0,1 0 32 0 0,-4-3 0 0 0,-9-10 37 0 0,11 7-39 0 0,-1-1 8 0 0,-3 2 49 0 0,-17-16 79 0 0,16 15-140 0 0,-3-1 65 0 0,3 2-53 0 0,2 2-6 0 0,-2-1 87 0 0,-1 4-70 0 0,1-2-10 0 0,0-8 67 0 0,-8 5 12 0 0,0-6 2 0 0,9 9-16 0 0,1 0-47 0 0,-6 3-15 0 0,6 0-9 0 0,-57-1 400 0 0,55 2-348 0 0,-8 9-26 0 0,-1-6-38 0 0,9 5 22 0 0,-6-3-22 0 0,10-7-18 0 0,0 1 0 0 0,0-1-1 0 0,0 1 1 0 0,0-1 0 0 0,0 1-1 0 0,0-1 1 0 0,0 1 0 0 0,0 0-1 0 0,0-1 1 0 0,0 1 0 0 0,0 0-1 0 0,1 0 1 0 0,-1 0 0 0 0,0 0-1 0 0,1 0 1 0 0,-1 0-3 0 0,-2 5 15 0 0,-1 0 0 0 0,1 0 0 0 0,-1-1 0 0 0,0 1 1 0 0,-2 1-16 0 0,5-6 1 0 0,0 0-1 0 0,0 0 1 0 0,0 0 0 0 0,1 0 0 0 0,-1 0 0 0 0,0 1 0 0 0,0-1 0 0 0,1 0 0 0 0,-1 1 0 0 0,1-1 0 0 0,-1 0 0 0 0,1 1 0 0 0,-1-1 0 0 0,1 1 0 0 0,0-1-1 0 0,0 1 1 0 0,0-1 0 0 0,0 0 0 0 0,0 2-1 0 0,0 139 178 0 0,0-140-177 0 0,0-1 1 0 0,0 1 0 0 0,1 0-1 0 0,-1 0 1 0 0,0-1 0 0 0,1 1 0 0 0,0 0-1 0 0,-1-1 1 0 0,1 1 0 0 0,0 0-1 0 0,0-1 1 0 0,0 1 0 0 0,0-1-1 0 0,0 1 1 0 0,0-1 0 0 0,0 0 0 0 0,1 0-1 0 0,-1 1 1 0 0,1-1-2 0 0,11 15 86 0 0,-9-5-25 0 0,-3-10-56 0 0,-1 0 1 0 0,0 1-1 0 0,1-1 1 0 0,-1 0-1 0 0,1 0 0 0 0,-1 0 1 0 0,1 0-1 0 0,0 0 0 0 0,-1 0 1 0 0,1 0-1 0 0,0 0 0 0 0,0 0 1 0 0,-1-1-1 0 0,1 1 0 0 0,0 0 1 0 0,0 0-1 0 0,0-1 1 0 0,1 1-6 0 0,37 18 384 0 0,30 10-384 0 0,-46-20 118 0 0,-20-7-108 0 0,-1-1 1 0 0,1 0-1 0 0,0 1 1 0 0,0-1-1 0 0,0 0 1 0 0,0-1-1 0 0,0 1 1 0 0,0 0-1 0 0,0-1 1 0 0,0 0-1 0 0,0 0 1 0 0,0 0-1 0 0,0 0 1 0 0,0 0-1 0 0,0 0 0 0 0,0-1 1 0 0,1 1-1 0 0,-2-1 1 0 0,3-1-11 0 0,5-2 10 0 0,9-3 13 0 0,-1 5 45 0 0,-9 3-41 0 0,-6-1-18 0 0,0 1-1 0 0,0-1 1 0 0,0 0 0 0 0,0 0-1 0 0,0 0 1 0 0,0-1 0 0 0,0 1 0 0 0,0-1-1 0 0,0 1 1 0 0,-1-1 0 0 0,2 0-9 0 0,14-10 27 0 0,9 6 47 0 0,-17-1-43 0 0,1 1-41 0 0,1 2-55 0 0,4-2-94 0 0,3-5-74 0 0,-10 4 100 0 0,-2 3-47 0 0,0 1-72 0 0,-4 1 80 0 0,0 0-35 0 0,2 0-196 0 0,0 0-86 0 0,0 0-125 0 0,0 0-70 0 0,0-1-54 0 0,-1 0-40 0 0,4-7-1128 0 0,2-9-1080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3.0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9760 0 0,'0'0'222'0'0,"0"0"30"0"0,0 0 18 0 0,0 0 34 0 0,0 0 134 0 0,0 0 61 0 0,3 3 12 0 0,10 7-1 0 0,-6-6-288 0 0,-6-4-201 0 0,-1 0 0 0 0,1 0-1 0 0,-1 0 1 0 0,1 0 0 0 0,-1 1-1 0 0,1-1 1 0 0,-1 0 0 0 0,0 0 0 0 0,1 1-1 0 0,-1-1 1 0 0,1 0 0 0 0,-1 1 0 0 0,0-1-1 0 0,1 0 1 0 0,-1 1 0 0 0,0-1-1 0 0,1 1 1 0 0,-1-1 0 0 0,0 0 0 0 0,0 1-1 0 0,1-1 1 0 0,-1 1 0 0 0,0-1-1 0 0,0 1 1 0 0,0-1 0 0 0,0 1 0 0 0,1-1-1 0 0,-1 1 1 0 0,0-1 0 0 0,0 1 0 0 0,0-1-1 0 0,0 1 1 0 0,0-1 0 0 0,0 1-1 0 0,-1-1 1 0 0,1 1 0 0 0,0-1 0 0 0,0 1-21 0 0,1 9 308 0 0,2-2-46 0 0,6 3 161 0 0,-7-10-225 0 0,-1 1-44 0 0,0 1 46 0 0,-1 1-95 0 0,-1 2-63 0 0,1-3-5 0 0,0-1 50 0 0,0 26 437 0 0,0 0-75 0 0,0-1-63 0 0,0 1-53 0 0,0 22 164 0 0,0 70 465 0 0,0-118-945 0 0,0 0 0 0 0,0 0-1 0 0,1-1 1 0 0,-1 1-1 0 0,0 0 1 0 0,1 0 0 0 0,0-1-1 0 0,-1 1 1 0 0,1 0-1 0 0,0-1 1 0 0,0 1 0 0 0,0-1-1 0 0,0 1-16 0 0,0-1 13 0 0,0 1 0 0 0,0-1-1 0 0,-1 1 1 0 0,1 0 0 0 0,0-1 0 0 0,-1 1-1 0 0,1 0 1 0 0,-1-1 0 0 0,1 1 0 0 0,-1 0-1 0 0,0 0 1 0 0,1 0 0 0 0,-1 0-13 0 0,1 6 61 0 0,6 7 209 0 0,-5-12-222 0 0,1-1-46 0 0,-1 1 147 0 0,-2-3 3 0 0,0 0-37 0 0,0 0-115 0 0,0 0-43 0 0,0 0-70 0 0,0 0-14 0 0,0 0-37 0 0,0 0-150 0 0,1-4 90 0 0,-1 1-55 0 0,1-1-57 0 0,0 2-57 0 0,0-1-58 0 0,1 0-58 0 0,-1 1-61 0 0,1 0-61 0 0,-1 0 70 0 0,0 0-41 0 0,0 0-43 0 0,1 0-42 0 0,0-5-1540 0 0,-2-2-1259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3.5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10656 0 0,'0'0'241'0'0,"0"0"38"0"0,0 0 10 0 0,2 0-33 0 0,1-1-220 0 0,1 2 0 0 0,5 15-5 0 0,-2-8-36 0 0,2-3 69 0 0,0 1 102 0 0,-9-5-152 0 0,1-1 0 0 0,-1 1 0 0 0,1 0 0 0 0,-1-1 0 0 0,0 1 0 0 0,1 0 1 0 0,-1-1-1 0 0,0 1 0 0 0,0 0 0 0 0,1-1 0 0 0,-1 1 0 0 0,0 0 0 0 0,0 0 1 0 0,0-1-1 0 0,0 1 0 0 0,0 0 0 0 0,0-1-14 0 0,4 18 288 0 0,10 5 64 0 0,-3-3 5 0 0,-7-10-30 0 0,-1-1-34 0 0,6 9 208 0 0,1 5 59 0 0,-8-19-459 0 0,-1 0 0 0 0,1 0-1 0 0,-1 1 1 0 0,0-1-1 0 0,-1 0 1 0 0,1 0 0 0 0,-1 4-101 0 0,2 4 283 0 0,3-3-51 0 0,1 4 10 0 0,0 14 84 0 0,0-13-113 0 0,5 6 172 0 0,-2-4-103 0 0,-4-6-115 0 0,0-1-39 0 0,1 3 28 0 0,-4-4-66 0 0,-1 1 44 0 0,-1 0 40 0 0,0 1 36 0 0,-1 4 159 0 0,1-12-353 0 0,0 0 42 0 0,1 1 161 0 0,0-2 23 0 0,0 0 162 0 0,1-2-173 0 0,0 0-34 0 0,1-2-25 0 0,0-1-139 0 0,-1 2-65 0 0,0 0-37 0 0,0 1 14 0 0,-1 0 61 0 0,0-1-1 0 0,0 1 1 0 0,1-1-1 0 0,-1 0 1 0 0,0 1-1 0 0,-1-1 0 0 0,1 0 1 0 0,0 1-1 0 0,0-1 1 0 0,-1 0-1 0 0,1 0 0 0 0,-1 0 1 0 0,1 1-1 0 0,-1-1 1 0 0,0-1-6 0 0,1-14 62 0 0,-1 16-60 0 0,0-1-1 0 0,0 0 0 0 0,0 1 0 0 0,1-1 1 0 0,-1 1-1 0 0,1-1 0 0 0,-1 1 0 0 0,1-1 1 0 0,-1 1-1 0 0,1-1 0 0 0,0 1 1 0 0,0 0-1 0 0,0-1-1 0 0,5-11-1 0 0,0-8 1 0 0,-5 13 0 0 0,1 1 0 0 0,1 0 0 0 0,-1-1 0 0 0,2-1 0 0 0,44-70 0 0 0,-44 70-1 0 0,2 1-1 0 0,-1 0 0 0 0,1 0 0 0 0,2-2 2 0 0,23-24-46 0 0,-14 17 9 0 0,1 0 0 0 0,14-9 37 0 0,-1 8-1 0 0,-29 17 1 0 0,1 0 0 0 0,0 0 0 0 0,0 0 0 0 0,0 1 0 0 0,0 0 0 0 0,0-1 0 0 0,0 1 0 0 0,0 0 0 0 0,0 0 0 0 0,0 1 0 0 0,1-1 0 0 0,4 1 0 0 0,42-1-10 0 0,-34 3-33 0 0,0 10 32 0 0,-4-2 11 0 0,-8-8 0 0 0,-1 0 0 0 0,1 0 0 0 0,-1 0 0 0 0,0 0 0 0 0,0 1 0 0 0,0-1 0 0 0,-1 1 0 0 0,1 0 0 0 0,-1 0 0 0 0,0 1 0 0 0,-1-3 0 0 0,0 1 0 0 0,0 0 0 0 0,-1 0 0 0 0,1 0 0 0 0,-1 0 0 0 0,0 0 0 0 0,0 0 0 0 0,0 0 0 0 0,0 0 0 0 0,0 0 0 0 0,-1 0 0 0 0,0 0 0 0 0,1-1 0 0 0,-2 2 0 0 0,2-2 0 0 0,-1 0 0 0 0,0-1 0 0 0,0 1 0 0 0,1 0 0 0 0,-1-1 0 0 0,1 1 0 0 0,-1 0 0 0 0,1 0 0 0 0,0-1 0 0 0,0 1 0 0 0,0 0 0 0 0,0 0 0 0 0,0 0 0 0 0,0 0 0 0 0,0-1 0 0 0,0 1 0 0 0,1 0 0 0 0,-1 0 0 0 0,1-1 0 0 0,0 2 0 0 0,1 7 0 0 0,3 22 27 0 0,-6 2 99 0 0,0-3 41 0 0,1-3-63 0 0,0 20 112 0 0,0-47-211 0 0,0 1-1 0 0,0-1 0 0 0,0 0 0 0 0,0 0 1 0 0,0 1-1 0 0,0-1 0 0 0,-1 0 0 0 0,1 0 1 0 0,0 0-1 0 0,-1 0 0 0 0,1 0 1 0 0,-1 1-1 0 0,0-1 0 0 0,1 0 0 0 0,-1 0 1 0 0,0 0-5 0 0,-1 1 0 0 0,1 1 1 0 0,0-1 0 0 0,0 0 0 0 0,0 0 0 0 0,0 0 0 0 0,0 1 0 0 0,1-1 0 0 0,-1 1 0 0 0,1-1 0 0 0,-1 0 0 0 0,1 1-1 0 0,0-1 1 0 0,0 1 0 0 0,0-1 0 0 0,0 1 0 0 0,0 0-1 0 0,0-1 56 0 0,0-2 21 0 0,0 3-10 0 0,0-3-67 0 0,0 6-11 0 0,-2-2-73 0 0,-1-2-16 0 0,0-1-33 0 0,-2-1-203 0 0,5 0 322 0 0,0 0 0 0 0,0 0 0 0 0,0 0 0 0 0,0 0 0 0 0,0 0 0 0 0,0 0 0 0 0,0 0 0 0 0,-1 0 0 0 0,1 0 0 0 0,0 0 0 0 0,0 0 0 0 0,0 0 0 0 0,0 0 0 0 0,0 0 0 0 0,0 0-1 0 0,0 0 1 0 0,0 0 0 0 0,0 0 0 0 0,0 0 0 0 0,-1 0 0 0 0,1 0 0 0 0,0 0 0 0 0,0 0 0 0 0,0 0 0 0 0,0 0 0 0 0,0 0 0 0 0,0 0 0 0 0,0 0 0 0 0,0 0 0 0 0,0 0 0 0 0,0 0 0 0 0,0 0 0 0 0,0-1 0 0 0,0 1 0 0 0,0 0 0 0 0,-1 0 0 0 0,1 0 0 0 0,0 0 0 0 0,0 0 0 0 0,0 0 0 0 0,0 0 0 0 0,0 0 0 0 0,0 0 0 0 0,0 0-1 0 0,0 0 1 0 0,0-1 0 0 0,0 1 0 0 0,0 0 0 0 0,0 0 0 0 0,0 0 0 0 0,0 0 0 0 0,0 0 0 0 0,0 0 0 0 0,0 0 0 0 0,0 0 0 0 0,0 0 0 0 0,1-1 14 0 0,-1-12-851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3.8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95 17 12528 0 0,'-3'0'40'0'0,"0"0"0"0"0,-1 0 0 0 0,1 0 0 0 0,0-1 1 0 0,0 1-1 0 0,0-1 0 0 0,-1 0-40 0 0,-1-2 124 0 0,2-1-7 0 0,1 1 13 0 0,-1 1 19 0 0,-1 1 37 0 0,-3 1 76 0 0,6 0-405 0 0,0 0 47 0 0,1 0 42 0 0,-1 0 38 0 0,1 0 85 0 0,-1 0 68 0 0,1 0 262 0 0,0 0-307 0 0,0 0-35 0 0,-1 0-48 0 0,0 0-47 0 0,0 0-58 0 0,0 0-66 0 0,-1 0-46 0 0,0 0-66 0 0,0 0-73 0 0,-1 0-79 0 0,0 0-85 0 0,0 0-93 0 0,-1 0-99 0 0,-1 0-105 0 0,1 0-876 0 0,-5 0-958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4.2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16 11792 0 0,'0'0'342'0'0,"0"0"-118"0"0,0 0-102 0 0,0 0-47 0 0,0 0-17 0 0,0 0 9 0 0,0 0 13 0 0,0 3 65 0 0,0 1-82 0 0,0-2-32 0 0,-1 0 0 0 0,1 1 0 0 0,1-1 0 0 0,-1 0 0 0 0,0 1 0 0 0,0-1 0 0 0,1 0 1 0 0,-1 1-1 0 0,2 1-31 0 0,3 4 85 0 0,0 2 50 0 0,-2 3 63 0 0,-2-2-18 0 0,6 2 20 0 0,-1-1 8 0 0,-4-1-16 0 0,-2-6-104 0 0,1-1 41 0 0,4 8 404 0 0,-3-8-342 0 0,1-1-85 0 0,-1 1-95 0 0,0 4 169 0 0,-2 0-37 0 0,1 0-43 0 0,1-1-45 0 0,8 7 19 0 0,-6-9-20 0 0,-3 1-43 0 0,0-2-12 0 0,3-2 1 0 0,-1-1 0 0 0,6 15 0 0 0,-3-7-11 0 0,-2-5-25 0 0,-2-2-40 0 0,-1-1-87 0 0,-1-1-145 0 0,0 0 230 0 0,0 0-3 0 0,0 0-19 0 0,0 0-40 0 0,0 0-15 0 0,0 0-40 0 0,0 0-46 0 0,0 0-53 0 0,0 0-55 0 0,0 0-53 0 0,0 0-46 0 0,0 0-41 0 0,0 0-142 0 0,0 0-41 0 0,0 0-173 0 0,0 0-465 0 0</inkml:trace>
  <inkml:trace contextRef="#ctx0" brushRef="#br0" timeOffset="286.35">253 0 11488 0 0,'0'0'264'0'0,"0"0"34"0"0,0 0 20 0 0,0 0-41 0 0,0 1-209 0 0,0 1-40 0 0,2 22 1 0 0,-2-24-26 0 0,0 0 0 0 0,0 0 1 0 0,0 1-1 0 0,0-1 0 0 0,0 0 1 0 0,0 0-1 0 0,0 0 0 0 0,1 1 1 0 0,-1-1-1 0 0,0 0 1 0 0,0 0-1 0 0,0 0 0 0 0,0 0 1 0 0,0 1-1 0 0,0-1 0 0 0,1 0 1 0 0,-1 0-1 0 0,0 0 1 0 0,0 0-1 0 0,0 0 0 0 0,0 0 1 0 0,1 0-1 0 0,-1 1 0 0 0,0-1 1 0 0,0 0-1 0 0,0 0 1 0 0,0 0-1 0 0,1 0 0 0 0,-1 0 1 0 0,0 0-1 0 0,0 0 0 0 0,1 0-3 0 0,6 3 180 0 0,-1 8 146 0 0,1 3-60 0 0,-5-10-162 0 0,-1-1-23 0 0,-1 0-36 0 0,0 1 10 0 0,1-1 47 0 0,0 0 55 0 0,2 0 88 0 0,-3-3-227 0 0,10 14 316 0 0,-7 3-44 0 0,-3-14-243 0 0,0 0 0 0 0,0 0 0 0 0,0 0 0 0 0,0-1 1 0 0,1 1-1 0 0,-1 0 0 0 0,1 1-47 0 0,7 4 305 0 0,-8-8-289 0 0,1 0 0 0 0,-1 1-1 0 0,0-1 1 0 0,1 0 0 0 0,-1 1-1 0 0,1-1 1 0 0,-1 0-1 0 0,0 1 1 0 0,1-1 0 0 0,-1 0-1 0 0,0 1 1 0 0,0-1 0 0 0,1 1-1 0 0,-1-1 1 0 0,0 1 0 0 0,0-1-1 0 0,0 1 1 0 0,1-1-1 0 0,-1 1 1 0 0,0-1 0 0 0,0 1-1 0 0,0-1 1 0 0,0 1 0 0 0,0-1-1 0 0,0 1 1 0 0,0-1 0 0 0,0 1-1 0 0,0-1 1 0 0,0 1-16 0 0,2 12 329 0 0,4-3-65 0 0,-1-2-83 0 0,0 4 77 0 0,-1-4-71 0 0,2 1 48 0 0,-3-6 6 0 0,-2 0-89 0 0,0 0-54 0 0,-1 1-53 0 0,0 0-13 0 0,1-2 38 0 0,9 11 160 0 0,-7-10-35 0 0,-3-3-10 0 0,2 2-15 0 0,9 9-64 0 0,-8-9-30 0 0,-3-2-4 0 0,0 0-1 0 0,0 0-6 0 0,0 0 2 0 0,0 0 10 0 0,0 0-39 0 0,-1 0-76 0 0,-1 0-66 0 0,0 0 174 0 0,1 0-61 0 0,-1 0-57 0 0,1-1-53 0 0,-1 1-49 0 0,0-1-45 0 0,1 1-42 0 0,-1-1-37 0 0,1 0-99 0 0,-1 0-42 0 0,-1-1-512 0 0,-4-4-2154 0 0,5 4 777 0 0,1 2-1309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8.6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5848 0 0,'-2'0'168'0'0,"-5"0"-38"0"0,3 0-2 0 0,2 0 51 0 0,2 0 156 0 0,0 0 286 0 0,2 3 19 0 0,2 1-385 0 0,9 8 227 0 0,-4 1-56 0 0,-3 0 72 0 0,4-8-8 0 0,-7 0-243 0 0,1 1-51 0 0,3 8 90 0 0,-5-10-189 0 0,8 16 307 0 0,0 2 19 0 0,4 2-79 0 0,-4-3-164 0 0,-7-10-69 0 0,3 2 65 0 0,2 5 47 0 0,-7-15-181 0 0,0 0-1 0 0,0 0 0 0 0,-1 0 1 0 0,1 0-1 0 0,-1 0 1 0 0,1 0-1 0 0,-1 2-41 0 0,1 13 238 0 0,5-1-44 0 0,0-2-51 0 0,-5 5 38 0 0,0-4-22 0 0,2-2-23 0 0,-1-8-102 0 0,6 19 139 0 0,-6-11-37 0 0,-1 2 46 0 0,-1 3 213 0 0,0 2-108 0 0,0 4-46 0 0,0 13 12 0 0,0-14-73 0 0,0-11-26 0 0,0-3 10 0 0,0-2 43 0 0,0-24-183 0 0,3 0 19 0 0,-1 13-41 0 0,0-1-1 0 0,-1 1 1 0 0,1-1 0 0 0,-1 1 0 0 0,0-1 0 0 0,0 0 0 0 0,0 0-1 0 0,0 1 1 0 0,0-5-2 0 0,-1-18 48 0 0,0-56-27 0 0,0 22 32 0 0,1 53-53 0 0,-1-1 0 0 0,2 1 0 0 0,-1 0 0 0 0,3-7 0 0 0,-2 6 0 0 0,0 0 0 0 0,-1 0 0 0 0,1 0 0 0 0,-1-9 0 0 0,-1 12 0 0 0,0 0-1 0 0,1 0 0 0 0,0 0 0 0 0,0 0 0 0 0,0 0 1 0 0,1 0-1 0 0,-1 0 0 0 0,1 0 0 0 0,0 1 0 0 0,1-1 1 0 0,-1 1-1 0 0,1-1 0 0 0,0 1 0 0 0,0 0 1 0 0,3-4-1 0 0,-3 5-8 0 0,-1 0 0 0 0,1 0 0 0 0,-1 0 0 0 0,0 0-1 0 0,0-1 1 0 0,0 0 9 0 0,0 0-1 0 0,0 1 1 0 0,0-1-1 0 0,0 1 0 0 0,0 0 0 0 0,1 0 0 0 0,0-1 1 0 0,3-2 2 0 0,-1 0-13 0 0,2 0-33 0 0,6-5 33 0 0,3 6 1 0 0,-10 2-4 0 0,4-2-15 0 0,-9 5 28 0 0,0 1 1 0 0,1-1-1 0 0,-1 1 0 0 0,0-1 0 0 0,0 1 1 0 0,0-1-1 0 0,0 1 0 0 0,0 0 0 0 0,0-1 1 0 0,0 1-1 0 0,0 0 0 0 0,0 0 0 0 0,-1 0 0 0 0,2 0 1 0 0,-2-1 0 0 0,13 14-10 0 0,-9-9-37 0 0,-3 2 40 0 0,-1-1 7 0 0,1-5 0 0 0,0 0 0 0 0,-1 1 0 0 0,1-1 0 0 0,0 0 0 0 0,0 0 0 0 0,0 0 0 0 0,0 0 0 0 0,0 0 0 0 0,0-1 0 0 0,0 1 0 0 0,0 0 0 0 0,1 0 0 0 0,0 0 0 0 0,-1-1 0 0 0,0 1 0 0 0,0 0 0 0 0,0-1 0 0 0,0 1 0 0 0,0 0 0 0 0,0 0 0 0 0,0 0 0 0 0,0 0 0 0 0,0 0 0 0 0,-1 0 0 0 0,1 0 0 0 0,0 0 0 0 0,-1 0 0 0 0,1 0 0 0 0,0 1 0 0 0,-1-1 0 0 0,1 0 0 0 0,-1 0 0 0 0,0 1 0 0 0,1-1 0 0 0,-1 1 1 0 0,0 0-1 0 0,1 0 0 0 0,0 0 0 0 0,-1 0 0 0 0,1 0 0 0 0,0 0 0 0 0,0 0 0 0 0,0 0 0 0 0,0 0 0 0 0,1 0 0 0 0,-1 0 0 0 0,0-1 0 0 0,2 2-1 0 0,0 0 1 0 0,-1 0 0 0 0,0 0 0 0 0,1 1 0 0 0,-1-1 0 0 0,-1 0 0 0 0,2 2 1 0 0,-2-2-1 0 0,1 1 0 0 0,0-1 0 0 0,0 0 0 0 0,1 1 0 0 0,-1-1 0 0 0,1 0-1 0 0,-1-1 1 0 0,0 0 0 0 0,-1 0 0 0 0,1 0 0 0 0,-1 0 0 0 0,1 1 0 0 0,-1-1 0 0 0,0 0 0 0 0,0 1 0 0 0,0-1 0 0 0,0 0 0 0 0,-1 1 0 0 0,1-1 0 0 0,-1 1 0 0 0,1 0 0 0 0,-1-1 0 0 0,1 0 0 0 0,0 1 0 0 0,0-1 0 0 0,0 1 0 0 0,0-1 0 0 0,0 0 0 0 0,0 0 0 0 0,0 1 0 0 0,1-1 0 0 0,0 0 0 0 0,-1 0 0 0 0,1 0 0 0 0,2 2 11 0 0,-1 0-1 0 0,0 0 0 0 0,0 1 1 0 0,0-1-1 0 0,-1 1 0 0 0,1 0 1 0 0,-1 0-1 0 0,0 2-10 0 0,7 13 105 0 0,0-4-5 0 0,-5-10-36 0 0,0 1 0 0 0,0 0 0 0 0,2 7-64 0 0,-1 12 96 0 0,1-13-33 0 0,-5-12-53 0 0,0 1 0 0 0,0-1 0 0 0,-1 1 0 0 0,1-1 0 0 0,0 1 0 0 0,-1-1 0 0 0,1 1 0 0 0,-1-1 0 0 0,0 1 0 0 0,1-1 0 0 0,-1 1 0 0 0,0-1-1 0 0,0 1-9 0 0,0 33 265 0 0,0-19-117 0 0,0 9 82 0 0,0-22-177 0 0,0-3 13 0 0,0 0 4 0 0,0-3-10 0 0,0-76-37 0 0,0 74-13 0 0,1 0-1 0 0,0 0 1 0 0,0 0 0 0 0,0 0-1 0 0,2-5-9 0 0,-1 5 1 0 0,0-1 0 0 0,-1 0 0 0 0,1 0 0 0 0,-1 1 0 0 0,-1-1-1 0 0,1-1 0 0 0,-1 3 0 0 0,0-1 0 0 0,0 0 0 0 0,1 0 0 0 0,0 1 0 0 0,0-1 0 0 0,0 1 0 0 0,0-1 0 0 0,1 1 0 0 0,-1-1 0 0 0,1 1 0 0 0,1 0 0 0 0,-1 0 0 0 0,0 0 0 0 0,1 0 0 0 0,0 0 0 0 0,1 0 0 0 0,0-3 0 0 0,12-21 4 0 0,-13 22-10 0 0,0 0 0 0 0,0 0-1 0 0,0 0 1 0 0,1 0 0 0 0,0 1 0 0 0,0 0 0 0 0,1 0 0 0 0,0 0 0 0 0,-1 0 0 0 0,1 1-1 0 0,2-1 7 0 0,21-11 1 0 0,1 0-13 0 0,-10 0-37 0 0,-17 15 48 0 0,-1-1 0 0 0,1 1 0 0 0,-1 0 0 0 0,1 0 0 0 0,-1-1 0 0 0,1 1 0 0 0,0 0 0 0 0,0 0 0 0 0,-1 1 0 0 0,1-1 0 0 0,1 0 1 0 0,26-1-11 0 0,0 4-32 0 0,-25-1 41 0 0,0 1 1 0 0,0-1-1 0 0,0 1 0 0 0,0 0 0 0 0,0 0 0 0 0,1 1 2 0 0,2 3-4 0 0,0-1 0 0 0,0 1 0 0 0,-1 0 0 0 0,4 5 4 0 0,3 3-37 0 0,-10-11 35 0 0,-1 0 0 0 0,0 0 0 0 0,1 0 0 0 0,-1 0 1 0 0,-1 1-1 0 0,2 0 2 0 0,-2 0 0 0 0,1-1 0 0 0,0 1 0 0 0,0-1 0 0 0,1 0 0 0 0,-1 0 0 0 0,2 1 0 0 0,-2-1 0 0 0,1 0 0 0 0,-1 0 0 0 0,0 0 0 0 0,0 1 0 0 0,0-1 0 0 0,0 2 0 0 0,0-2 0 0 0,0 1 0 0 0,0-1 0 0 0,0 0 0 0 0,0 0 0 0 0,1 0 0 0 0,0 1 0 0 0,-2-2 0 0 0,1-1 0 0 0,-1 0 0 0 0,0 0 0 0 0,0 0 0 0 0,0 0 0 0 0,0 1 0 0 0,0-1 0 0 0,0 0 0 0 0,0 1 0 0 0,0-1 0 0 0,0 1 0 0 0,-1-1 0 0 0,1 1 0 0 0,-1-1 0 0 0,1 1 0 0 0,-1-1 0 0 0,0 1 0 0 0,1-1 0 0 0,-1 1 0 0 0,0 0 0 0 0,0-1 0 0 0,0 1 0 0 0,0 0 0 0 0,0 0 0 0 0,0 0 0 0 0,0 1 0 0 0,0-1 0 0 0,0 1 0 0 0,0-1 0 0 0,1 0 0 0 0,-1 1 0 0 0,1-1 0 0 0,0 0 0 0 0,-1 0 0 0 0,1 1 0 0 0,0-1 0 0 0,0 0 0 0 0,1 0 0 0 0,-1 0 0 0 0,0 0 0 0 0,1 0 0 0 0,-1 0 0 0 0,2 0 0 0 0,-2 0 0 0 0,1 0 0 0 0,-1-1 0 0 0,1 1 0 0 0,-1 0 0 0 0,0 0 0 0 0,1 0 0 0 0,-1 0 0 0 0,0 0 0 0 0,0 1 0 0 0,-1-1 0 0 0,1 0 0 0 0,0 0 0 0 0,-1 1 0 0 0,1-1 0 0 0,-1 0 0 0 0,0 1 0 0 0,0-1 0 0 0,0 0 0 0 0,0 1 0 0 0,0-1 0 0 0,-1 1 0 0 0,1-2 2 0 0,0 0-1 0 0,0 0 0 0 0,0 0 0 0 0,0 0 0 0 0,1 0 0 0 0,-1 1 0 0 0,0-1 0 0 0,0 0 0 0 0,1 0 1 0 0,-1 0-1 0 0,0 0 0 0 0,1 0 0 0 0,0 0 0 0 0,-1 0 0 0 0,1 0 0 0 0,-1 0 0 0 0,2 0-1 0 0,4 12 35 0 0,-5-9-15 0 0,0 1-1 0 0,0 0 0 0 0,-1 0 0 0 0,0 0 0 0 0,0 2-19 0 0,0 24 86 0 0,3-15-38 0 0,7-3-54 0 0,-7-10-85 0 0,-3-3 18 0 0,0 0 10 0 0,0 0-32 0 0,0 0-16 0 0,0 0-33 0 0,0 0-37 0 0,0 0-44 0 0,0 0-46 0 0,0 0-43 0 0,0 0-41 0 0,0 0-35 0 0,0 0-256 0 0,0 0-59 0 0,0 0-47 0 0,0 0-35 0 0,0 0-1409 0 0,0 0-1250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9.3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32 220 8832 0 0,'0'0'258'0'0,"0"0"2"0"0,0 0-140 0 0,3 0 20 0 0,17 0 222 0 0,0 0 58 0 0,51 0 1089 0 0,-40 0-938 0 0,-16 0-328 0 0,0 0-43 0 0,0 0-52 0 0,0 0-59 0 0,-4-1 72 0 0,1-5-8 0 0,1-1 32 0 0,1 5 34 0 0,-6 2-135 0 0,0 0-29 0 0,5 0 40 0 0,17-2-25 0 0,-21-3-14 0 0,-1-1-38 0 0,6 1-18 0 0,-9-5 0 0 0,8 4 0 0 0,-10 4 8 0 0,1 0 0 0 0,-1-1 0 0 0,0 0 0 0 0,0 0 0 0 0,0 0 0 0 0,0 0 0 0 0,-1 0 0 0 0,3-4-8 0 0,-3-8 10 0 0,0 5 26 0 0,2 6-31 0 0,-3 4-4 0 0,-1 0-1 0 0,1 0 1 0 0,-1-1 0 0 0,0 1-1 0 0,1 0 1 0 0,-1 0 0 0 0,0 0-1 0 0,1-1 1 0 0,-1 1-1 0 0,0 0 1 0 0,1 0 0 0 0,-1-1-1 0 0,0 1 1 0 0,1 0-1 0 0,-1-1 1 0 0,0 1 0 0 0,0 0-1 0 0,0-1 1 0 0,1 1 0 0 0,-1 0-1 0 0,0-1 0 0 0,2-9 39 0 0,-1-8 39 0 0,-3 2-57 0 0,1 15-17 0 0,0 0-1 0 0,0 0 1 0 0,1 0-1 0 0,-1 0 1 0 0,0 0 0 0 0,0 0-1 0 0,0 0 1 0 0,0 0-1 0 0,0 0 1 0 0,0 0-1 0 0,-1 0 1 0 0,0 0-4 0 0,-12-7 18 0 0,14 8-18 0 0,0 0 0 0 0,0 0 1 0 0,0 0-1 0 0,-1 0 0 0 0,1 0 1 0 0,0 0-1 0 0,0 0 0 0 0,0 0 0 0 0,0 0 1 0 0,0 0-1 0 0,0 0 0 0 0,0 0 1 0 0,0 0-1 0 0,0 0 0 0 0,0 0 1 0 0,0 0-1 0 0,0 0 0 0 0,0 0 1 0 0,0-1-1 0 0,0 1 0 0 0,0 0 1 0 0,0 0-1 0 0,0 0 0 0 0,0 0 0 0 0,0 0 1 0 0,0 0-1 0 0,0 0 0 0 0,0 0 1 0 0,0 0-1 0 0,0 0 0 0 0,0 0 1 0 0,0 0-1 0 0,0 0 0 0 0,0 0 1 0 0,0 0-1 0 0,0 0 0 0 0,0 0 1 0 0,0 0-1 0 0,0 0 0 0 0,0 0 0 0 0,0-1 1 0 0,0 1-1 0 0,0 0 0 0 0,0 0 1 0 0,0 0-1 0 0,0 0 0 0 0,0 0 1 0 0,0 0-1 0 0,0 0 0 0 0,0 0 1 0 0,0 0-1 0 0,0 0 0 0 0,0 0 1 0 0,0 0-1 0 0,0 0 0 0 0,0 0 0 0 0,0 0 1 0 0,0 0-1 0 0,0 0 0 0 0,1 0 1 0 0,-1 0-1 0 0,0 0 0 0 0,0 0 1 0 0,0 0-1 0 0,0 0 0 0 0,0 0 1 0 0,0 0-1 0 0,0 0 0 0 0,0 0 0 0 0,0 0 1 0 0,0 0-1 0 0,0 0 0 0 0,0 0 1 0 0,0 0-1 0 0,-1 0 0 0 0,1 0 1 0 0,0 0-1 0 0,0 0 0 0 0,0 0 1 0 0,0 0-1 0 0,0 0 1 0 0,0 0-1 0 0,0 0 0 0 0,0 0 1 0 0,0 0-1 0 0,0 0 0 0 0,-1 0 1 0 0,1 0-1 0 0,0 0 0 0 0,0 0 1 0 0,0-1-1 0 0,0 1 1 0 0,0 0-1 0 0,0 0 0 0 0,0 0 1 0 0,0 0-1 0 0,0 0 0 0 0,0 0 1 0 0,0 0-1 0 0,0 0 0 0 0,0 0 1 0 0,0 0-1 0 0,0 0 1 0 0,0 0-1 0 0,-1-1 0 0 0,1 1 1 0 0,0 0-1 0 0,0 0 0 0 0,0 0 1 0 0,0 0-1 0 0,0 0 0 0 0,0 0 1 0 0,0 0-1 0 0,0 0 0 0 0,0 0 1 0 0,0 0-1 0 0,0-1 1 0 0,1 1-1 0 0,-1 0 0 0 0,0 0 1 0 0,0 0-1 0 0,0 0 0 0 0,0 0 1 0 0,0 0-1 0 0,0 0 0 0 0,0 0 1 0 0,0 0-1 0 0,0 0 1 0 0,0 0-1 0 0,0-1 0 0 0,0 1 1 0 0,0 0-1 0 0,0 0 0 0 0,0 0 1 0 0,0 0-1 0 0,0 0 0 0 0,1 0 1 0 0,-1 0-1 0 0,-32-17 11 0 0,21 14 19 0 0,-10 3 92 0 0,1 0 12 0 0,9-2-76 0 0,-2-9 30 0 0,13 11-87 0 0,0 0 1 0 0,0 0-1 0 0,0 0 1 0 0,0-1-1 0 0,0 1 1 0 0,0 0-1 0 0,-1 0 1 0 0,1 0-1 0 0,0 0 1 0 0,0 0 0 0 0,0 0-1 0 0,0 0 1 0 0,0 0-1 0 0,0 0 1 0 0,0-1-1 0 0,0 1 1 0 0,0 0-1 0 0,-1 0 1 0 0,1 0-1 0 0,0 0 1 0 0,0 0 0 0 0,0 0-1 0 0,0 0 1 0 0,0 0-1 0 0,0 0 1 0 0,0 0-1 0 0,-1 0 1 0 0,1 0-1 0 0,0 0 1 0 0,0 0-1 0 0,0 0 1 0 0,0 0-1 0 0,0 0 1 0 0,0 0 0 0 0,-1 0-1 0 0,1 0 1 0 0,0 0-1 0 0,0 0 1 0 0,0 0-1 0 0,0 0 1 0 0,0 0-1 0 0,0 0 1 0 0,0 1-1 0 0,0-1 1 0 0,-1 0 0 0 0,1 0-1 0 0,0 0 1 0 0,0 0-1 0 0,0 0 1 0 0,0 0-1 0 0,0 0 1 0 0,0 0-1 0 0,0 0 1 0 0,0 1-1 0 0,0-1 1 0 0,0 0 0 0 0,0 0-2 0 0,-1 1 4 0 0,1-1 1 0 0,-1 1 0 0 0,1-1 0 0 0,-1 1 0 0 0,1-1 0 0 0,-1 1 0 0 0,0-1 0 0 0,1 0 0 0 0,-1 1 0 0 0,0-1 0 0 0,1 0 0 0 0,-1 1 0 0 0,0-1 0 0 0,1 0 0 0 0,-1 0 0 0 0,0 0 0 0 0,0 0 0 0 0,0 1-5 0 0,-13-7 118 0 0,12 5-99 0 0,1 1-13 0 0,1-1 1 0 0,-1 1-1 0 0,1 0 0 0 0,0 0 0 0 0,-1 0 1 0 0,1 0-1 0 0,-1-1 0 0 0,1 1 0 0 0,-1 0 1 0 0,1 0-1 0 0,-1 0 0 0 0,1 0 0 0 0,-1 0 1 0 0,1 0-1 0 0,-1 0 0 0 0,1 0 0 0 0,0 0 1 0 0,-1 0-1 0 0,1 0 0 0 0,-1 1 1 0 0,1-1-1 0 0,-1 0 0 0 0,1 0 0 0 0,-1 0 1 0 0,1 0-1 0 0,0 1 0 0 0,-1-1 0 0 0,1 0 1 0 0,-1 1-1 0 0,1-1 0 0 0,0 0 0 0 0,-1 1 1 0 0,1-1-1 0 0,0 0 0 0 0,-1 1 0 0 0,1-1 1 0 0,0 0-1 0 0,0 1 0 0 0,-1-1-6 0 0,1 1 8 0 0,0 0 1 0 0,-1-1-1 0 0,1 1 1 0 0,-1 0-1 0 0,1-1 0 0 0,-1 1 1 0 0,0-1-1 0 0,1 1 0 0 0,-1-1 1 0 0,0 0-1 0 0,1 1 0 0 0,-1-1 1 0 0,0 1-1 0 0,1-1 1 0 0,-1 0-1 0 0,0 0 0 0 0,0 1 1 0 0,0-1-1 0 0,1 0 0 0 0,-1 0 1 0 0,0 0-1 0 0,0 0-8 0 0,-30 0 26 0 0,15 3-1 0 0,8 2 26 0 0,6-4-35 0 0,1 0 1 0 0,0-1-1 0 0,-1 1 0 0 0,1 0 0 0 0,-1 0 1 0 0,1-1-1 0 0,-1 1 0 0 0,0-1 0 0 0,1 1 1 0 0,-1-1-1 0 0,1 1 0 0 0,-1-1 0 0 0,0 0 1 0 0,0 0-17 0 0,-7 0 156 0 0,2 1-39 0 0,-1 0-15 0 0,-1 3-2 0 0,-6 7 48 0 0,4 0 30 0 0,5-5-61 0 0,2-2-69 0 0,-14 17 237 0 0,8 1-17 0 0,-3 7-94 0 0,-2-4-139 0 0,1-2-36 0 0,13-21 1 0 0,0 0 0 0 0,1 0 0 0 0,-1 1 0 0 0,0-1 0 0 0,1 1 0 0 0,0-1 0 0 0,0 0 0 0 0,-1 1 0 0 0,1-1 0 0 0,1 3 0 0 0,-2 11 0 0 0,-6-1 0 0 0,6-14 0 0 0,0 1 0 0 0,0-1 0 0 0,1 1 0 0 0,-1-1 0 0 0,0 1 0 0 0,1 0 0 0 0,-1-1 0 0 0,1 1 0 0 0,0 0 0 0 0,-1 0 0 0 0,1-1 0 0 0,0 1 0 0 0,0 0 0 0 0,0 0 0 0 0,0-1 0 0 0,0 1 0 0 0,1 0 0 0 0,-1 0 0 0 0,1-1 0 0 0,-1 1 0 0 0,1 1 0 0 0,1 3 0 0 0,1 0 0 0 0,-1 1 0 0 0,0 0 0 0 0,-1 0 0 0 0,0 0 0 0 0,0-1 0 0 0,0 1 0 0 0,-1 0 0 0 0,0-5 0 0 0,0 0 0 0 0,1 0 0 0 0,-1-1 0 0 0,0 1 0 0 0,1 0 0 0 0,-1-1 0 0 0,1 1 0 0 0,-1 0 0 0 0,1-1 0 0 0,0 1 0 0 0,0-1 0 0 0,0 1 0 0 0,-1-1 0 0 0,1 1 0 0 0,1-1 0 0 0,-1 0 0 0 0,0 0 0 0 0,0 1 0 0 0,0-1 0 0 0,1 0 0 0 0,14 12 11 0 0,-6-8 19 0 0,-7-4-27 0 0,-1 0-1 0 0,0 0 1 0 0,0 0-1 0 0,0 1 1 0 0,1-1 0 0 0,-1 0-1 0 0,0 1 1 0 0,-1 0-1 0 0,1 0-2 0 0,-1-1 0 0 0,1 0 0 0 0,-1 0 0 0 0,0 1 0 0 0,0-1 0 0 0,1 0 0 0 0,-1 0 0 0 0,0 0 0 0 0,1 0 0 0 0,-1 0 0 0 0,1-1 0 0 0,0 1 0 0 0,-1 0 0 0 0,1-1 0 0 0,-1 1 0 0 0,1-1 0 0 0,0 1 0 0 0,-1-1 0 0 0,1 0 0 0 0,0 0 0 0 0,0 0 0 0 0,0 0 4 0 0,-1 1 0 0 0,1-1-1 0 0,0 0 1 0 0,-1 0 0 0 0,1 1-1 0 0,-1-1 1 0 0,1 1-1 0 0,0-1 1 0 0,-1 1 0 0 0,1 0-1 0 0,-1 0 1 0 0,1 0-1 0 0,-1-1 1 0 0,0 2-4 0 0,7 2 43 0 0,24 12 111 0 0,-19-12-100 0 0,8-4-35 0 0,-5-1-20 0 0,0 1 0 0 0,29 0-89 0 0,-30 0 93 0 0,-13 0-3 0 0,0 0 0 0 0,-1 0 0 0 0,1-1 0 0 0,0 1 0 0 0,-1-1 0 0 0,1 1-1 0 0,-1-1 1 0 0,1 1 0 0 0,-1-1 0 0 0,1 0 0 0 0,-1 1 0 0 0,1-1 0 0 0,-1 0 0 0 0,1 0 0 0 0,6-4-12 0 0,-7 4 5 0 0,26-11-152 0 0,-5 4-14 0 0,-7 1 54 0 0,-7 1-58 0 0,-4 2 1 0 0,-2 0-46 0 0,3-4-316 0 0,-1 4 283 0 0,8-1-268 0 0,-8 4 297 0 0,1-1-35 0 0,0 0-63 0 0,1 0-81 0 0,0-1-96 0 0,10-10-779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50.1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48 269 6968 0 0,'0'0'157'0'0,"0"0"23"0"0,0 0 11 0 0,3 0-31 0 0,5 0-131 0 0,0 0 3 0 0,5 0 33 0 0,-7 0 89 0 0,1 0 178 0 0,-4 0 297 0 0,-1 0 19 0 0,11 0-11 0 0,1 0-62 0 0,-9-3-30 0 0,-4 2-481 0 0,0 0 0 0 0,1 0-1 0 0,-1 0 1 0 0,1 0 0 0 0,-1 0 0 0 0,1 0-1 0 0,-1 0 1 0 0,1 0 0 0 0,-1 1-1 0 0,1-1 1 0 0,0 1 0 0 0,0-1 0 0 0,1 1-64 0 0,12-2 477 0 0,-6 2-193 0 0,2 0 44 0 0,-3 0-76 0 0,13 0 64 0 0,-11 0-182 0 0,1 0 37 0 0,-11 0-156 0 0,1 0-1 0 0,0 0 1 0 0,-1 0 0 0 0,1 0 0 0 0,0 0-1 0 0,-1 0 1 0 0,1 0 0 0 0,0 0 0 0 0,-1 0-1 0 0,1-1 1 0 0,0 1 0 0 0,-1 0-1 0 0,1-1 1 0 0,0 1 0 0 0,-1 0 0 0 0,1-1-1 0 0,-1 1 1 0 0,1 0 0 0 0,-1-1 0 0 0,1 1-1 0 0,-1-1 1 0 0,1 1 0 0 0,-1-1 0 0 0,1 1-1 0 0,-1-1 1 0 0,0 0-15 0 0,1 1 14 0 0,-1-1 0 0 0,1 1 0 0 0,-1-1 0 0 0,0 0 0 0 0,1 1 0 0 0,-1-1 0 0 0,1 1 0 0 0,-1 0 0 0 0,1-1 0 0 0,0 1 0 0 0,-1-1 0 0 0,1 1 0 0 0,-1 0 0 0 0,1-1 1 0 0,0 1-1 0 0,-1 0 0 0 0,1 0 0 0 0,0 0 0 0 0,-1-1 0 0 0,1 1 0 0 0,0 0 0 0 0,-1 0 0 0 0,1 0 0 0 0,0 0 0 0 0,-1 0 0 0 0,1 0-14 0 0,15 1 228 0 0,-11 0-165 0 0,-1-1 1 0 0,0 0 0 0 0,1 1 0 0 0,-1-2 0 0 0,0 1 0 0 0,1 0 0 0 0,-1-1 0 0 0,0 0 0 0 0,4-1-64 0 0,-1-3 57 0 0,12-14 227 0 0,-16 16-253 0 0,1 1 42 0 0,-1 1-37 0 0,6 1-35 0 0,-6 1 11 0 0,-3-1-10 0 0,1 0-1 0 0,-1 0 1 0 0,1 0-1 0 0,-1 0 1 0 0,1 0 0 0 0,-1 0-1 0 0,1 0 1 0 0,-1 0-1 0 0,1 0 1 0 0,-1 0-1 0 0,1 0 1 0 0,-1 0 0 0 0,1 0-1 0 0,-1 0 1 0 0,0-1-1 0 0,1 1 1 0 0,-1 0 0 0 0,1 0-1 0 0,-1-1 1 0 0,1 1-1 0 0,-1 0 1 0 0,0 0-1 0 0,1-1 1 0 0,-1 1 0 0 0,1 0-1 0 0,-1-1 1 0 0,0 1-1 0 0,0-1 1 0 0,1 1-1 0 0,-1-1 1 0 0,0 1 0 0 0,1-1-2 0 0,3-5 3 0 0,9 0 9 0 0,-12 6-8 0 0,1-1 1 0 0,-1 0 0 0 0,0 0 0 0 0,0 1 0 0 0,0-1 0 0 0,0 0 0 0 0,0 0 0 0 0,0 0 0 0 0,0 0-1 0 0,-1-1 1 0 0,1 1 0 0 0,0-1-5 0 0,2-14 55 0 0,0 1-34 0 0,7-1 22 0 0,-10 16-43 0 0,1-1 0 0 0,-1 1 0 0 0,0-1 1 0 0,0 1-1 0 0,0 0 0 0 0,1-1 0 0 0,-1 1 0 0 0,0-1 0 0 0,0 1 1 0 0,0 0-1 0 0,0-1 0 0 0,0 1 0 0 0,0-1 0 0 0,0 1 0 0 0,0-1 1 0 0,0 1-1 0 0,0 0 0 0 0,0-1 0 0 0,0 1 0 0 0,0-1 0 0 0,0 1 1 0 0,0-1-1 0 0,0 1 0 0 0,-1 0 0 0 0,1-1 0 0 0,0 1 0 0 0,0-1 1 0 0,0 1-1 0 0,-1 0 0 0 0,1-1 0 0 0,0 1 0 0 0,0 0 0 0 0,-1-1 1 0 0,1 1-1 0 0,0 0 0 0 0,-1 0 0 0 0,1-1 0 0 0,0 1 0 0 0,-1 0 1 0 0,1 0-1 0 0,-8-9 12 0 0,6-1 33 0 0,2 6-39 0 0,0 3-1 0 0,0-1 0 0 0,1 0 1 0 0,-1 0-1 0 0,0 0 0 0 0,-1 0 1 0 0,1 1-1 0 0,0-1 0 0 0,-1 0 0 0 0,1 0 1 0 0,-1 0-1 0 0,0-1-5 0 0,-9-2 21 0 0,9 4-18 0 0,1 1 0 0 0,0-1 0 0 0,-1 0 0 0 0,1 0 0 0 0,0 0 0 0 0,0 1 0 0 0,-1-1 1 0 0,1 0-1 0 0,0 0 0 0 0,0 0 0 0 0,0 0 0 0 0,0 1 0 0 0,0-1 0 0 0,0-1-3 0 0,0 2 0 0 0,0-1 0 0 0,1 1 1 0 0,-1-1-1 0 0,0 1 0 0 0,0-1 1 0 0,0 1-1 0 0,0-1 0 0 0,0 1 1 0 0,0-1-1 0 0,-1 1 0 0 0,1-1 1 0 0,0 1-1 0 0,0-1 0 0 0,0 1 1 0 0,0-1-1 0 0,0 1 0 0 0,-1-1 1 0 0,1 1-1 0 0,0-1 0 0 0,0 1 1 0 0,-1 0-1 0 0,1-1 0 0 0,0 1 1 0 0,-1-1-1 0 0,1 1 0 0 0,-1 0 1 0 0,1 0-1 0 0,0-1 0 0 0,-1 1 1 0 0,1 0-1 0 0,-1-1 0 0 0,1 1 0 0 0,-7-4 0 0 0,3-3 0 0 0,3 7 0 0 0,1-1 0 0 0,0 1 0 0 0,0-1 0 0 0,-1 1 0 0 0,1 0 0 0 0,0-1 0 0 0,-1 1 0 0 0,1-1 0 0 0,0 1 0 0 0,-1 0 0 0 0,1-1 0 0 0,0 1 0 0 0,-1 0 0 0 0,1 0 0 0 0,-1-1 0 0 0,1 1 0 0 0,-1 0 0 0 0,1 0 0 0 0,-1 0 0 0 0,1-1 0 0 0,-1 1 0 0 0,1 0 0 0 0,0 0 0 0 0,-1 0 0 0 0,1 0 0 0 0,-1 0 0 0 0,1 0 0 0 0,-1 0 0 0 0,1 0 0 0 0,-1 0 0 0 0,1 0 0 0 0,-1 0 1 0 0,-10 1-2 0 0,9-1 1 0 0,-1 1 0 0 0,0-1 0 0 0,0 0 0 0 0,0 0 0 0 0,0 0 0 0 0,1-1 0 0 0,-1 1 0 0 0,0 0 0 0 0,0-1 0 0 0,1 0 0 0 0,-2 0 0 0 0,-1-6 0 0 0,5 7 0 0 0,0-1 0 0 0,0 1-1 0 0,0 0 1 0 0,-1-1 0 0 0,1 1-1 0 0,0-1 1 0 0,-1 1-1 0 0,1 0 1 0 0,0-1 0 0 0,-1 1-1 0 0,1 0 1 0 0,-1-1 0 0 0,1 1-1 0 0,0 0 1 0 0,-1 0-1 0 0,1-1 1 0 0,-1 1 0 0 0,1 0-1 0 0,-1 0 1 0 0,1 0 0 0 0,-1-1-1 0 0,1 1 1 0 0,-1 0-1 0 0,1 0 1 0 0,-1 0 0 0 0,1 0-1 0 0,-1 0 1 0 0,1 0 0 0 0,-1 0-1 0 0,1 0 1 0 0,-1 0-1 0 0,1 1 1 0 0,-8-2-23 0 0,6 1 20 0 0,0 0-1 0 0,0 0 0 0 0,0 0 1 0 0,0 0-1 0 0,-1 0 0 0 0,1 1 1 0 0,0-1-1 0 0,0 1 0 0 0,0-1 1 0 0,-1 1 2 0 0,-5 4 2 0 0,7-4-1 0 0,-1 0 0 0 0,1 0 0 0 0,-1 0 0 0 0,1 0 0 0 0,-1-1 0 0 0,1 1 0 0 0,-1 0 0 0 0,1-1 0 0 0,-1 0 0 0 0,0 1 0 0 0,1-1 0 0 0,-1 0 0 0 0,0 0 0 0 0,0 0-1 0 0,-13 0 1 0 0,-1 3 0 0 0,8 2 0 0 0,6-4-4 0 0,1 0 0 0 0,0 0 1 0 0,-1 0-1 0 0,1-1 0 0 0,-1 1 0 0 0,1 0 1 0 0,-1-1-1 0 0,0 1 0 0 0,1-1 0 0 0,-1 1 0 0 0,1-1 1 0 0,-1 0-1 0 0,0 0 0 0 0,0 0 4 0 0,1 0 0 0 0,0 0-1 0 0,-1 0 1 0 0,1 0-1 0 0,0 0 1 0 0,0 1 0 0 0,-1-1-1 0 0,1 0 1 0 0,0 1-1 0 0,0-1 1 0 0,-1 0-1 0 0,1 1 1 0 0,0 0 0 0 0,0-1-1 0 0,0 1 1 0 0,0 0-1 0 0,0-1 1 0 0,0 1-1 0 0,0 0 1 0 0,0 0 0 0 0,0 0-1 0 0,0 0 1 0 0,0 0-1 0 0,0 0 1 0 0,1 0-1 0 0,-2 1 2 0 0,0 3-1 0 0,2-4 0 0 0,0-1 0 0 0,-1 1 0 0 0,1 0 0 0 0,0-1 0 0 0,-1 1 0 0 0,1-1 0 0 0,0 1 0 0 0,-1 0 0 0 0,1-1 0 0 0,-1 1 0 0 0,1-1 0 0 0,-1 1 0 0 0,1-1 0 0 0,-1 0 0 0 0,1 1 0 0 0,-1-1 0 0 0,0 1 0 0 0,1-1 0 0 0,-1 0 0 0 0,1 0 0 0 0,-1 1 0 0 0,0-1 0 0 0,-4 2 0 0 0,-27 25 0 0 0,27-25 0 0 0,5-2 0 0 0,-1 1 0 0 0,1-1 0 0 0,-1 0 0 0 0,0 0 0 0 0,1 1 0 0 0,-1-1 0 0 0,0 1 0 0 0,1-1 0 0 0,-1 0 0 0 0,1 1 0 0 0,-1-1 0 0 0,1 1 0 0 0,-1-1 0 0 0,1 1 0 0 0,0-1 0 0 0,-1 1 0 0 0,1 0 0 0 0,0-1 0 0 0,-1 1 0 0 0,1 0 0 0 0,0-1 0 0 0,-1 1-1 0 0,-1 4 2 0 0,1-4-2 0 0,1 0 1 0 0,-1 0 0 0 0,0 0 0 0 0,1 0 0 0 0,-1 0 0 0 0,0-1 0 0 0,0 1 0 0 0,0 0 0 0 0,0-1 0 0 0,0 1 0 0 0,0 0 0 0 0,0-1 0 0 0,0 1 0 0 0,0-1 0 0 0,0 1 0 0 0,0-1 0 0 0,-10 7 15 0 0,5 6 44 0 0,-5 0-35 0 0,10-11-16 0 0,-1-1 0 0 0,0 1 0 0 0,1 0 1 0 0,-1 0-1 0 0,1 0 0 0 0,-1 0 0 0 0,1 0 0 0 0,0 0 0 0 0,-1 2-8 0 0,-3 20 93 0 0,-6-14 3 0 0,10-7-77 0 0,1 1 0 0 0,-1-1 0 0 0,1 1 0 0 0,-1-1 0 0 0,1 1 0 0 0,0-1 0 0 0,1 4-19 0 0,-1 4 78 0 0,0-9-45 0 0,-1 1-1 0 0,1-1 1 0 0,-1 0-1 0 0,1 0 1 0 0,-1 0-1 0 0,0 0 1 0 0,0 0 0 0 0,0 0-1 0 0,0 0 1 0 0,-1 2-33 0 0,1-3 22 0 0,0 1 0 0 0,0-1 1 0 0,1 0-1 0 0,-1 1 0 0 0,0-1 1 0 0,1 1-1 0 0,-1-1 0 0 0,1 1 1 0 0,-1-1-1 0 0,1 1 0 0 0,0-1 1 0 0,-1 1-1 0 0,1 0 0 0 0,0-1 1 0 0,0 1-1 0 0,0-1 0 0 0,0 1 0 0 0,1 0 1 0 0,-1-1-1 0 0,0 1 0 0 0,1-1 1 0 0,-1 1-1 0 0,1-1 0 0 0,0 1-22 0 0,3 6 34 0 0,-3-6-34 0 0,0-1 0 0 0,0 0-1 0 0,0 1 1 0 0,0-1 0 0 0,0 1-1 0 0,-1-1 1 0 0,1 1 0 0 0,-1 0-1 0 0,1-1 1 0 0,-1 1 0 0 0,0 0-1 0 0,1-1 1 0 0,-1 1 0 0 0,0 0 0 0 0,0 1-8 0 0,0 1 1 0 0,0 0-1 0 0,0-1 1 0 0,1 1-1 0 0,-1-1 1 0 0,1 1-1 0 0,0-1 1 0 0,1 2 7 0 0,-2-4 2 0 0,0 0 0 0 0,1 0 1 0 0,0 0-1 0 0,-1-1 0 0 0,1 1 1 0 0,-1 0-1 0 0,1 0 1 0 0,0-1-1 0 0,-1 1 0 0 0,1 0 1 0 0,0-1-1 0 0,0 1-2 0 0,0 0 10 0 0,1-1-1 0 0,-1 1 0 0 0,0-1 1 0 0,0 1-1 0 0,0-1 1 0 0,0 0-1 0 0,1 1 1 0 0,-1-1-1 0 0,0 0 0 0 0,0 0 1 0 0,2 0-10 0 0,2 3 114 0 0,4 6-39 0 0,14 14-35 0 0,-22-21-41 0 0,1-1 1 0 0,0 0 0 0 0,-1 0 0 0 0,1 0 0 0 0,0 0 0 0 0,0 0 0 0 0,0 0-1 0 0,0 0 1 0 0,0-1 0 0 0,0 1 0 0 0,0 0 0 0 0,0-1 0 0 0,0 0-1 0 0,0 0 1 0 0,2 1 4 0 0,-1-1 0 0 0,1 1 0 0 0,-1-1 0 0 0,0 1 1 0 0,1 0-1 0 0,-1 0 0 0 0,0 0 0 0 0,3 2-4 0 0,-4-2 2 0 0,1 0 0 0 0,-1 0 1 0 0,1 0-1 0 0,-1 0 1 0 0,1 0-1 0 0,-1-1 1 0 0,1 1-1 0 0,-1-1 0 0 0,1 1 1 0 0,0-1-1 0 0,-1 0 1 0 0,1 0-1 0 0,-1-1 1 0 0,1 1-1 0 0,0 0 1 0 0,-1-1-1 0 0,1 1 0 0 0,0-1-2 0 0,7-4 21 0 0,9-2 26 0 0,-1 5 17 0 0,-9 3-37 0 0,-6 0-17 0 0,0-1 1 0 0,0 0 0 0 0,0 0 0 0 0,0 0-1 0 0,0 0 1 0 0,0 0 0 0 0,0-1-1 0 0,0 1 1 0 0,0-1 0 0 0,-1 0-1 0 0,2 0-10 0 0,16-12 62 0 0,5 0-52 0 0,11-3-10 0 0,-23 13 0 0 0,-10 2 0 0 0,-1 1 0 0 0,0-1 0 0 0,1 1 0 0 0,-1-1 0 0 0,0 0 0 0 0,0 0 0 0 0,0 0 0 0 0,1 0 0 0 0,-1 0 0 0 0,0 0 0 0 0,0-1 0 0 0,-1 1 0 0 0,1-1 0 0 0,0 0 0 0 0,23-23 30 0 0,-16 17-67 0 0,-1 0-54 0 0,1-2-97 0 0,1 1-116 0 0,-6 4 100 0 0,1 1-39 0 0,-1-1-42 0 0,1 0-45 0 0,11-10-585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51.4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48 6880 0 0,'0'0'157'0'0,"0"0"23"0"0,0 0 11 0 0,0 0 42 0 0,0 0-89 0 0,2 2 119 0 0,0 0-303 0 0,0 1 44 0 0,-1-1 39 0 0,1 0 35 0 0,-1 1 57 0 0,0 0 38 0 0,1 2 141 0 0,-1 0 46 0 0,0 6 402 0 0,-1-3-300 0 0,0-1-153 0 0,0 1-103 0 0,0-6-172 0 0,3 9 296 0 0,2-6-40 0 0,-4-5-270 0 0,-1 0-1 0 0,1 1 1 0 0,0-1 0 0 0,-1 1 0 0 0,1-1 0 0 0,-1 1-1 0 0,0-1 1 0 0,1 1 0 0 0,-1-1 0 0 0,1 1-1 0 0,-1-1 1 0 0,0 1 0 0 0,1 0 0 0 0,-1-1 0 0 0,0 1-1 0 0,0-1 1 0 0,1 1 0 0 0,-1 0 0 0 0,0-1 0 0 0,0 1-1 0 0,0 0 1 0 0,0 0 0 0 0,0-1 0 0 0,0 1 0 0 0,0 0-1 0 0,0-1-19 0 0,0 7 142 0 0,0-6-100 0 0,-1 1 1 0 0,1 0-1 0 0,0-1 0 0 0,0 1 1 0 0,0 0-1 0 0,1-1 1 0 0,-1 1-1 0 0,0 0 1 0 0,1-1-1 0 0,-1 1 1 0 0,1-1-1 0 0,0 2-42 0 0,5 2 193 0 0,-5-5-181 0 0,-1 0 0 0 0,1 0-1 0 0,-1 1 1 0 0,0-1 0 0 0,1 0-1 0 0,-1 1 1 0 0,1-1 0 0 0,-1 0-1 0 0,0 1 1 0 0,1-1 0 0 0,-1 0-1 0 0,0 1 1 0 0,1-1 0 0 0,-1 1-1 0 0,0-1 1 0 0,0 1 0 0 0,1-1-1 0 0,-1 0 1 0 0,0 1 0 0 0,0-1-1 0 0,0 1 1 0 0,0-1 0 0 0,0 1-1 0 0,0-1 1 0 0,0 1 0 0 0,0-1-1 0 0,0 1 1 0 0,0-1 0 0 0,0 1-1 0 0,0-1 1 0 0,0 1 0 0 0,0 0-12 0 0,1 8 175 0 0,5-3 18 0 0,-1-3-54 0 0,-3 1-17 0 0,0 8 169 0 0,-2-11-285 0 0,0-1 0 0 0,0 1 0 0 0,0 0 0 0 0,0-1 1 0 0,0 1-1 0 0,0 0 0 0 0,0-1 0 0 0,0 1 1 0 0,0 0-1 0 0,1-1 0 0 0,-1 1 0 0 0,0 0 0 0 0,1-1 1 0 0,-1 1-1 0 0,0-1-6 0 0,6 3 12 0 0,-1-3-37 0 0,-3 0-146 0 0,-2 0-77 0 0,1 0 112 0 0,-1 0 48 0 0,0 0-35 0 0,0 0-14 0 0,1 0-36 0 0,-1 0-41 0 0,1 0-47 0 0,0 0-50 0 0,0 0-47 0 0,0 0-41 0 0,0 0-36 0 0,1 0-128 0 0,0 0-35 0 0,3 0-1323 0 0</inkml:trace>
  <inkml:trace contextRef="#ctx0" brushRef="#br0" timeOffset="264.95">300 0 8576 0 0,'3'1'-4'0'0,"0"-1"58"0"0,-1 0 50 0 0,0 1 41 0 0,2 0 226 0 0,2 2 330 0 0,-4-2-425 0 0,0 1-41 0 0,0-1-74 0 0,-1 0-109 0 0,0 0-40 0 0,-1 0-43 0 0,1 0-51 0 0,1 0 307 0 0,-1 0-40 0 0,2 1 85 0 0,-1-2-88 0 0,-1 0-125 0 0,1 0-17 0 0,1 0 20 0 0,-2 0-8 0 0,0 1 33 0 0,4 7 283 0 0,4 9 15 0 0,-7-13-262 0 0,0 11 269 0 0,-2-14-363 0 0,0 0 0 0 0,0 0-1 0 0,0 0 1 0 0,0 0 0 0 0,0-1-1 0 0,0 1 1 0 0,0 0 0 0 0,1 0 0 0 0,-1 0-1 0 0,0 0 1 0 0,0-1 0 0 0,1 1-1 0 0,-1 0 1 0 0,0 0 0 0 0,1 0-27 0 0,6 3 243 0 0,-7-3-229 0 0,1-1 0 0 0,-1 0-1 0 0,0 0 1 0 0,1 0 0 0 0,-1 1-1 0 0,1-1 1 0 0,-1 0 0 0 0,0 0-1 0 0,0 1 1 0 0,1-1 0 0 0,-1 0-1 0 0,0 1 1 0 0,1-1 0 0 0,-1 0-1 0 0,0 1 1 0 0,0-1 0 0 0,0 0-1 0 0,1 1 1 0 0,-1-1-1 0 0,0 1 1 0 0,0-1 0 0 0,0 0-1 0 0,0 1 1 0 0,0-1 0 0 0,0 1-1 0 0,0-1 1 0 0,0 1 0 0 0,0-1-1 0 0,0 0 1 0 0,0 1 0 0 0,0-1-14 0 0,3 6 320 0 0,-1-3-252 0 0,0 0 0 0 0,-1 0 0 0 0,1 0 0 0 0,-1 0 0 0 0,0 0 0 0 0,0 1 0 0 0,0-1 0 0 0,0 1 0 0 0,0-1 0 0 0,-1 0 0 0 0,1 1 0 0 0,-1-1 1 0 0,0 1-1 0 0,0-1 0 0 0,-1 4-68 0 0,1-5 19 0 0,3 3 198 0 0,-2-4-194 0 0,0 0-9 0 0,0 0 1 0 0,0 0 0 0 0,0 0-1 0 0,0 0 1 0 0,-1 0-1 0 0,1 1 1 0 0,0-1 0 0 0,0 0-1 0 0,-1 0 1 0 0,1 1-1 0 0,-1-1 1 0 0,1 2-15 0 0,0 3 83 0 0,0 1 43 0 0,-1-6-282 0 0,0-1 49 0 0,0 1 45 0 0,0 0 40 0 0,0 1 74 0 0,-1 0 97 0 0,1 4 455 0 0,0-3-435 0 0,0-2-140 0 0,0 1-63 0 0,0-1-74 0 0,0 1-87 0 0,0-1-44 0 0,0 0-77 0 0,0 0-85 0 0,0 0-90 0 0,0 0-100 0 0,0 0-106 0 0,1 0-113 0 0,-1-1-122 0 0,0 0-1050 0 0,0 0-1134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50.7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96 1 10688 0 0,'0'0'314'0'0,"0"0"-6"0"0,-1 0-230 0 0,-1 0-46 0 0,-9 0 13 0 0,9 0 126 0 0,2 0 50 0 0,0 0 10 0 0,0 0 41 0 0,0 0-115 0 0,0 0 124 0 0,0 0 227 0 0,0 0 18 0 0,0 0-26 0 0,10 0 59 0 0,-3-1-289 0 0,-1 1-34 0 0,6 1 142 0 0,-3 4-111 0 0,-6 3-93 0 0,0-3 82 0 0,-2-3-231 0 0,0-1 1 0 0,0 0-1 0 0,0 0 1 0 0,0 1 0 0 0,0-1-1 0 0,0 0 1 0 0,0 1 0 0 0,0-1-1 0 0,0 1 1 0 0,-1-1-1 0 0,1 1 1 0 0,-1 0 0 0 0,1-1-1 0 0,-1 1 1 0 0,0 0 0 0 0,1-1-1 0 0,-1 1 1 0 0,0 0-26 0 0,2 10 138 0 0,4 0 15 0 0,0 1-1 0 0,-4-2-17 0 0,-1 29 218 0 0,0 24 130 0 0,-6-26-239 0 0,0-22-157 0 0,3-9-38 0 0,0 0 1 0 0,1 0 0 0 0,0 0-1 0 0,0 0 1 0 0,0 2-50 0 0,-1 8 133 0 0,-4 1-28 0 0,1-3-30 0 0,2 16 74 0 0,3-25-111 0 0,0-1 0 0 0,0 1 1 0 0,-1 0-1 0 0,-1 3-38 0 0,-2 8 72 0 0,2-10-32 0 0,0-1 1 0 0,0 1-1 0 0,1 0 1 0 0,0 0-1 0 0,0 3-40 0 0,0 8 121 0 0,-6-2-38 0 0,1 0 4 0 0,5 2 38 0 0,1 7 25 0 0,0 3 55 0 0,0 56 544 0 0,0-82-661 0 0,0-2-4 0 0,0 3-26 0 0,0 8-32 0 0,0-9 49 0 0,2 1-16 0 0,9 7-38 0 0,-3-2 52 0 0,-4-3-44 0 0,-1-2-6 0 0,1 3 64 0 0,-3 1-55 0 0,0-1-7 0 0,1-2-10 0 0,1 1 12 0 0,18 14-13 0 0,-19-17-25 0 0,0 0 0 0 0,0 0 0 0 0,0-1 0 0 0,0 1 0 0 0,0-1 0 0 0,1 1 0 0 0,0 0 11 0 0,0-1 0 0 0,0-1-1 0 0,0 1 1 0 0,0 0 0 0 0,0-1 0 0 0,0 1-1 0 0,0-1 1 0 0,1 0 0 0 0,16 4-1 0 0,-1 6 1 0 0,-4-7 0 0 0,-13-3 0 0 0,0 0 0 0 0,0 0 0 0 0,-1 1 0 0 0,1-1 0 0 0,0 1 0 0 0,-1 0 0 0 0,1-1 0 0 0,0 1 0 0 0,-1 0 0 0 0,1 0 0 0 0,0 1 0 0 0,-1-2 0 0 0,0 1 0 0 0,0 0 0 0 0,0-1 0 0 0,0 1 0 0 0,0 0 0 0 0,0-1 0 0 0,0 0 0 0 0,0 1 0 0 0,0-1 0 0 0,0 1 0 0 0,0-1 0 0 0,0 0 0 0 0,0 0 0 0 0,0 0 0 0 0,0 0 0 0 0,1 0 0 0 0,-1 0 0 0 0,0 0 0 0 0,0 0 0 0 0,0 0 0 0 0,0 0 0 0 0,0 0 0 0 0,0-1 0 0 0,1 1 0 0 0,16-11 0 0 0,-14 10 0 0 0,0 1 0 0 0,1-1 0 0 0,-1 1 0 0 0,0 0 0 0 0,4 0 0 0 0,10 0-10 0 0,-10 0-26 0 0,-2-1-65 0 0,-1-1-44 0 0,5-2 7 0 0,4-1-74 0 0,1 2-99 0 0,-7 2 112 0 0,0 1-34 0 0,-5 0-267 0 0,2 0-48 0 0,16 0-11 0 0,-16 0-26 0 0,-2 0-107 0 0,1 0 272 0 0,1 0-77 0 0,0 0-82 0 0,1 0-86 0 0,1 0-91 0 0,-1 0-95 0 0,1 0-99 0 0,0 0-105 0 0,-6 0 729 0 0,0 0-37 0 0,1 0-461 0 0,2 0-294 0 0,1 0-704 0 0</inkml:trace>
  <inkml:trace contextRef="#ctx0" brushRef="#br0" timeOffset="311.83">32 364 9728 0 0,'-2'0'222'0'0,"-24"0"300"0"0,23 0-242 0 0,3 0 32 0 0,0 0 9 0 0,0 0 6 0 0,0 0-30 0 0,0 0-129 0 0,0 0-59 0 0,3 0-11 0 0,-2 0-86 0 0,1-1 0 0 0,0 1 0 0 0,0 0 0 0 0,-1-1 1 0 0,1 0-1 0 0,0 1 0 0 0,-1-1 0 0 0,1 0 0 0 0,0 0 0 0 0,-1 0 1 0 0,1 0-1 0 0,-1 0 0 0 0,1 0 0 0 0,-1 0 0 0 0,1-1-12 0 0,5-2 109 0 0,2 5-80 0 0,-7-1-5 0 0,31 0 33 0 0,-1 0 62 0 0,73 0 456 0 0,-59 0-368 0 0,-19 0-130 0 0,1 0-48 0 0,-10-2-50 0 0,1-4-40 0 0,0 1-39 0 0,-1 2-41 0 0,-6 3-66 0 0,-1 0 57 0 0,16 0-162 0 0,4 0-24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5:47.2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 10248 0 0,'0'0'230'0'0,"0"0"30"0"0,0 0 20 0 0,0 0-25 0 0,0 0-191 0 0,-3 2-36 0 0,-1 3-73 0 0,1 1 50 0 0,0 1 42 0 0,2 0 36 0 0,0 5 105 0 0,0 10 161 0 0,1-20-317 0 0,1 5 75 0 0,-1 5 106 0 0,-3 0 45 0 0,-2-4-87 0 0,-1 2 74 0 0,4 4 65 0 0,1-7-143 0 0,-1-1-40 0 0,-3 5 40 0 0,4-10-147 0 0,0 1-1 0 0,0-1 0 0 0,0 1 0 0 0,0-1 0 0 0,0 1 0 0 0,1 0 0 0 0,-1-1 1 0 0,1 1-1 0 0,-1 0 0 0 0,1 0 0 0 0,0-1 0 0 0,0 1 0 0 0,0 0-19 0 0,0 5-85 0 0,0-1 110 0 0,0-2 74 0 0,0 4 223 0 0,0-2-201 0 0,0-1-127 0 0,0 2-83 0 0,0-3 0 0 0,0 1-33 0 0,0 0-36 0 0,0 1-39 0 0,0 1-42 0 0,0 0-46 0 0,0 2-48 0 0,0 0-52 0 0,0-9 70 0 0,0 0-46 0 0,0 0-39 0 0,0 0-36 0 0,0 0-127 0 0,0 0-34 0 0,0 0-1316 0 0</inkml:trace>
  <inkml:trace contextRef="#ctx0" brushRef="#br0" timeOffset="299.7">222 16 8520 0 0,'0'0'190'0'0,"0"0"28"0"0,0 0 11 0 0,0 3-21 0 0,-1 14-163 0 0,-2-6 43 0 0,0-4 46 0 0,0-2 47 0 0,-1 3 191 0 0,2 5 124 0 0,1 6 344 0 0,-2-8-361 0 0,-1-3-165 0 0,-1-2-106 0 0,3-4 12 0 0,1 0-51 0 0,0-1-43 0 0,1 1-37 0 0,0 2 16 0 0,1 1-55 0 0,-1-3-7 0 0,0-1 41 0 0,0 5 94 0 0,-1-1-47 0 0,-1 0-18 0 0,-2 1 12 0 0,-1 2 28 0 0,3-2 6 0 0,1 0 32 0 0,0 2 71 0 0,1 4-26 0 0,-2-1-41 0 0,-2-1-37 0 0,-3-1-35 0 0,4-7 85 0 0,3 1-131 0 0,-1 0 37 0 0,1-2-84 0 0,1 21-67 0 0,-1-19-91 0 0,1 0-21 0 0,-1-1 60 0 0,0 0 38 0 0,0 1 26 0 0,-1 0-39 0 0,1 0-134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22:35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96 6592 0 0,'0'0'149'0'0,"0"0"23"0"0,0 0 11 0 0,0-3-30 0 0,0-15 74 0 0,0 13 3 0 0,0 2-102 0 0,-3-2 474 0 0,-5-7-56 0 0,4 5-222 0 0,3-1 50 0 0,1 8-365 0 0,0 0 1 0 0,0 0 0 0 0,0 0-1 0 0,0 0 1 0 0,0 0-1 0 0,0 0 1 0 0,0 0 0 0 0,0 0-1 0 0,0-1 1 0 0,0 1-1 0 0,0 0 1 0 0,0 0 0 0 0,0 0-1 0 0,0 0 1 0 0,0 0 0 0 0,0 0-1 0 0,0 0 1 0 0,0 0-1 0 0,0 0 1 0 0,0 0 0 0 0,0-1-1 0 0,0 1 1 0 0,0 0-1 0 0,0 0 1 0 0,0 0 0 0 0,0 0-1 0 0,0 0 1 0 0,0 0 0 0 0,0 0-1 0 0,0 0 1 0 0,0 0-1 0 0,0 0 1 0 0,-1 0 0 0 0,1 0-1 0 0,0 0 1 0 0,0 0-1 0 0,0 0 1 0 0,0 0 0 0 0,0 0-1 0 0,0-1 1 0 0,0 1-1 0 0,0 0 1 0 0,0 0 0 0 0,0 0-1 0 0,0 0 1 0 0,-1 0 0 0 0,1 0-1 0 0,0 0 1 0 0,0 0-1 0 0,0 0 1 0 0,0 0 0 0 0,0 0-1 0 0,0 0 1 0 0,0 1-1 0 0,0-1 1 0 0,0 0 0 0 0,-1 0-10 0 0,-2-1 140 0 0,0 1 52 0 0,-8-5 565 0 0,7 2-490 0 0,0 1-114 0 0,2 0-131 0 0,1 1-44 0 0,-7-1 256 0 0,-15 1 448 0 0,16 2-501 0 0,3-1-110 0 0,1 0-46 0 0,-2-3 145 0 0,3 2-155 0 0,1 0 1 0 0,-1 0-1 0 0,1 0 1 0 0,-1 0 0 0 0,1 0-1 0 0,-1 0 1 0 0,1 0 0 0 0,-1 1-1 0 0,0-1 1 0 0,1 1-1 0 0,-2-1-15 0 0,-4 0 78 0 0,0 0-1 0 0,0 0 1 0 0,1 1-1 0 0,-4 0-77 0 0,9 0 11 0 0,-5 3 109 0 0,-7 7 0 0 0,-2-7-20 0 0,14-3-99 0 0,1 0 0 0 0,-1 0 1 0 0,1-1-1 0 0,-1 1 1 0 0,1 0-1 0 0,-1 0 0 0 0,1 0 1 0 0,-1 0-1 0 0,1 0 1 0 0,-1 1-1 0 0,1-1 0 0 0,-1 0 1 0 0,1 0-1 0 0,-1 0 1 0 0,1 0-1 0 0,-1 0 0 0 0,1 1 1 0 0,-1-1-1 0 0,1 0 1 0 0,0 0-1 0 0,-1 1 0 0 0,1-1 1 0 0,-1 0-1 0 0,1 1 1 0 0,0-1-1 0 0,-1 1 0 0 0,1-1 1 0 0,0 0-1 0 0,-1 1 1 0 0,1-1-1 0 0,0 1 0 0 0,0-1-1 0 0,-5 7 29 0 0,-1-3-19 0 0,5-3-10 0 0,1-1 0 0 0,-1 0 0 0 0,1 0 0 0 0,-1 1 0 0 0,1-1 0 0 0,0 0 0 0 0,-1 1 0 0 0,1-1 0 0 0,0 0 0 0 0,-1 1 0 0 0,1-1 0 0 0,0 0 0 0 0,-1 1 0 0 0,1-1 0 0 0,0 1 0 0 0,0-1 0 0 0,-1 1 0 0 0,1-1 0 0 0,0 1 0 0 0,0-1 0 0 0,0 1 0 0 0,0-1 0 0 0,0 1 0 0 0,0-1 0 0 0,0 1 0 0 0,0-1 1 0 0,0 1-1 0 0,0-1 0 0 0,0 1 0 0 0,0-1 0 0 0,0 1 0 0 0,0-1 0 0 0,0 1 0 0 0,0-1 0 0 0,0 1 0 0 0,1-1 0 0 0,-1 0 0 0 0,0 1 0 0 0,0-1 0 0 0,0 0 0 0 0,0 1 0 0 0,0-1 0 0 0,0 1 0 0 0,0-1 0 0 0,0 0 0 0 0,0 1 0 0 0,0-1 0 0 0,0 1 0 0 0,-1-1 0 0 0,1 0 0 0 0,0 1 0 0 0,0-1 0 0 0,0 0 0 0 0,0 1 0 0 0,0-1 0 0 0,-1 0 0 0 0,1 1 0 0 0,0-1 0 0 0,0 0 0 0 0,-1 1 0 0 0,1-1 0 0 0,0 0 0 0 0,-1 0 0 0 0,1 1 0 0 0,-1 0 0 0 0,-1 0 0 0 0,1 0 0 0 0,0 0 0 0 0,0 0 0 0 0,0 0 0 0 0,-1 0 0 0 0,1 1 0 0 0,0-1 0 0 0,1 0 0 0 0,-1 1 0 0 0,0-1 0 0 0,0 1 0 0 0,1-1 0 0 0,-1 2 0 0 0,-13 20 1 0 0,13-21-3 0 0,2 20-51 0 0,0-20 52 0 0,-1 0 0 0 0,0-1 1 0 0,0 1-1 0 0,0 0 0 0 0,1-1 0 0 0,-1 1 0 0 0,1-1 0 0 0,0 1 0 0 0,-1-1 0 0 0,1 1 1 0 0,0-1-1 0 0,0 1 0 0 0,0-1 0 0 0,0 1 1 0 0,4 6 2 0 0,0 8-2 0 0,8-1 0 0 0,3 1 0 0 0,15 16 0 0 0,-29-31 0 0 0,0 1 0 0 0,0 0 0 0 0,0-1 0 0 0,0 1 0 0 0,0-1 0 0 0,0 0 0 0 0,1 0 0 0 0,-1 0 0 0 0,1 0 0 0 0,7 4 0 0 0,6 8 0 0 0,-12-9 0 0 0,0-1 0 0 0,0 0 0 0 0,1 0 0 0 0,0 0 0 0 0,-1 0 0 0 0,1-1 0 0 0,0 0 0 0 0,2 1 0 0 0,13 5 0 0 0,9 8 0 0 0,-29-16 0 0 0,0 0 0 0 0,0 0 0 0 0,0 0 0 0 0,0 0 0 0 0,0 0 0 0 0,0 0 0 0 0,1 0 0 0 0,-1 1 0 0 0,0-1 0 0 0,0 0 0 0 0,0 0 0 0 0,0 0 0 0 0,0 0 0 0 0,0 0 0 0 0,0 0 0 0 0,0 0 0 0 0,0 0 0 0 0,0 0 0 0 0,0 0 0 0 0,1 0 0 0 0,-1 0 0 0 0,0 1 0 0 0,0-1 0 0 0,0 0 0 0 0,0 0 0 0 0,0 0 0 0 0,0 0 0 0 0,0 0 0 0 0,0 0 0 0 0,0 0 0 0 0,0 1 0 0 0,0-1 0 0 0,0 0 0 0 0,0 0 0 0 0,0 0 0 0 0,0 0 0 0 0,0 0 0 0 0,0 0 0 0 0,0 0 0 0 0,0 0 0 0 0,0 1 0 0 0,0-1 0 0 0,0 0 0 0 0,0 0 0 0 0,0 0 0 0 0,0 0 0 0 0,-1 0 0 0 0,1 0 0 0 0,0 0 0 0 0,0 0 0 0 0,0 0 0 0 0,0 1 0 0 0,0-1 0 0 0,0 0 0 0 0,0 0 0 0 0,0 0 0 0 0,15 6 0 0 0,0-1 0 0 0,-9-3 0 0 0,-1 0 0 0 0,0 1 0 0 0,1 0 0 0 0,-1-1 0 0 0,0 2 0 0 0,0 6 0 0 0,8-4 0 0 0,3 4 0 0 0,0-1 0 0 0,-14-5 0 0 0,-2 1 0 0 0,27 43 16 0 0,-25-38 39 0 0,-2 19 216 0 0,0-23-245 0 0,-2-1 46 0 0,0-4-63 0 0,1 0 1 0 0,0 1-1 0 0,0-1 1 0 0,0 1 0 0 0,0-1-1 0 0,0 1 1 0 0,0-1-1 0 0,0 1 1 0 0,0 0 0 0 0,1-1-1 0 0,-1 1 1 0 0,1 0-1 0 0,-1 0 1 0 0,1-1 0 0 0,0 2-10 0 0,-3 2 72 0 0,1-3-65 0 0,-3 2 35 0 0,1 0 1 0 0,0 1-1 0 0,0-1 0 0 0,1 1 0 0 0,-1 0-42 0 0,1 0 22 0 0,3-4-16 0 0,0 0 0 0 0,0-1 0 0 0,-1 1 0 0 0,1-1-1 0 0,0 1 1 0 0,-1 0 0 0 0,1-1 0 0 0,-1 1 0 0 0,1-1-1 0 0,-1 1 1 0 0,1-1 0 0 0,-1 1 0 0 0,1-1 0 0 0,-1 1-1 0 0,1-1 1 0 0,-1 0 0 0 0,1 1 0 0 0,-1-1 0 0 0,0 0-1 0 0,1 1 1 0 0,-1-1 0 0 0,0 0-6 0 0,-4 3 24 0 0,0 0 25 0 0,1 1 1 0 0,-1-1 0 0 0,1 1 0 0 0,0 1 0 0 0,-1 0-50 0 0,3-3 7 0 0,-6 6 93 0 0,4-3-67 0 0,1-2-6 0 0,-4 0 74 0 0,-2-3-83 0 0,6-1-4 0 0,2 1-12 0 0,1 0 1 0 0,-1 0-1 0 0,0 0 1 0 0,1 0-1 0 0,-1 0 0 0 0,0 0 1 0 0,1 1-1 0 0,-1-1 1 0 0,0 0-1 0 0,1 0 0 0 0,-1 0 1 0 0,0 1-1 0 0,1-1 1 0 0,-1 0-1 0 0,1 1 0 0 0,-1-1 1 0 0,0 0-1 0 0,1 1 1 0 0,-1-1-1 0 0,1 1 0 0 0,-1-1 1 0 0,1 1-1 0 0,0-1 1 0 0,-1 1-1 0 0,1 0 1 0 0,-1-1-3 0 0,1 1 3 0 0,0-1 1 0 0,-1 1 0 0 0,1 0-1 0 0,-1-1 1 0 0,1 1 0 0 0,-1-1 0 0 0,1 0-1 0 0,-1 1 1 0 0,1-1 0 0 0,-1 1 0 0 0,1-1-1 0 0,-1 0 1 0 0,0 1 0 0 0,1-1 0 0 0,-1 0-1 0 0,0 0 1 0 0,1 1 0 0 0,-1-1 0 0 0,1 0-1 0 0,-1 0 1 0 0,0 0 0 0 0,0 0 0 0 0,1 0-1 0 0,-1 0 1 0 0,0 0 0 0 0,1 0-4 0 0,-2 0 8 0 0,0 0 1 0 0,0 1-1 0 0,1-1 1 0 0,-1 0-1 0 0,0 1 0 0 0,1-1 1 0 0,-1 1-1 0 0,0-1 1 0 0,1 1-1 0 0,-1 0 0 0 0,1 0 1 0 0,-1 0-1 0 0,1 0 1 0 0,-1 0-9 0 0,-5 3 5 0 0,6-3 0 0 0,0-1 0 0 0,0 0 0 0 0,0 1 0 0 0,0-1 0 0 0,0 0 0 0 0,0 0 0 0 0,0 0 0 0 0,0 0 0 0 0,0 0 1 0 0,0 0-1 0 0,0 0 0 0 0,0 0 0 0 0,0 0 0 0 0,0-1 0 0 0,0 1 0 0 0,0 0 0 0 0,0-1 0 0 0,0 1 1 0 0,0 0-1 0 0,0-1 0 0 0,1 1 0 0 0,-1-1 0 0 0,0 0 0 0 0,0 1 0 0 0,0-1-5 0 0,-10-5 79 0 0,-3 3 83 0 0,12 3-151 0 0,1 0 0 0 0,-1-1 1 0 0,1 1-1 0 0,-1 0 1 0 0,0-1-1 0 0,1 1 1 0 0,-1-1-1 0 0,1 0 1 0 0,0 1-1 0 0,-1-1 0 0 0,1 0 1 0 0,-1 0-12 0 0,1 0 13 0 0,-1 0 0 0 0,0 0 1 0 0,0 0-1 0 0,1 0 0 0 0,-1 0 0 0 0,0 1 0 0 0,0-1 1 0 0,0 1-1 0 0,0-1 0 0 0,0 1 0 0 0,0 0 0 0 0,-1-1-13 0 0,-2 2 25 0 0,-14-2 182 0 0,12-1-160 0 0,-1-3-15 0 0,6 4-25 0 0,1 0 0 0 0,0 0 0 0 0,-1 0 0 0 0,1 0 0 0 0,-1 1 0 0 0,1-1 0 0 0,-1 1 0 0 0,0-1 0 0 0,1 1 0 0 0,-1-1 0 0 0,0 1 0 0 0,1 0 0 0 0,-1 0 0 0 0,0 0-8 0 0,2 0 3 0 0,-1 0 0 0 0,1 0-1 0 0,-1 0 1 0 0,1 0 0 0 0,-1 0-1 0 0,1 0 1 0 0,-1 0-1 0 0,1 0 1 0 0,-1 0 0 0 0,1 0-1 0 0,-1 0 1 0 0,1 0 0 0 0,-1 0-1 0 0,1 0 1 0 0,-1 0-1 0 0,1-1 1 0 0,-1 1 0 0 0,1 0-1 0 0,-1 0 1 0 0,1-1 0 0 0,-1 1-1 0 0,1 0 1 0 0,0-1-1 0 0,-1 1 1 0 0,1 0 0 0 0,-1-1-1 0 0,1 1 1 0 0,0 0 0 0 0,-1-1-1 0 0,1 1 1 0 0,0-1-1 0 0,0 1 1 0 0,-1-1 0 0 0,1 1-1 0 0,0-1 1 0 0,0 1 0 0 0,0-1-1 0 0,0 1 1 0 0,-1-1-1 0 0,1 1 1 0 0,0-1 0 0 0,0 1-1 0 0,0-1 1 0 0,0 1 0 0 0,0-1-1 0 0,0 0-1 0 0,0 1 1 0 0,1 0 0 0 0,-1 0-1 0 0,0 0 1 0 0,0 0 0 0 0,0 0 0 0 0,0 0-1 0 0,0 0 1 0 0,0 0 0 0 0,0 0 0 0 0,0 0-1 0 0,0-1 1 0 0,0 1 0 0 0,0 0 0 0 0,0 0-1 0 0,0 0 1 0 0,0 0 0 0 0,0 0 0 0 0,0 0-1 0 0,0 0 1 0 0,0 0 0 0 0,-1 0 0 0 0,1 0-1 0 0,0 0 1 0 0,0-1 0 0 0,0 1 0 0 0,0 0-1 0 0,0 0 1 0 0,0 0 0 0 0,0 0 0 0 0,0 0-1 0 0,0 0 1 0 0,0 0 0 0 0,0 0 0 0 0,0 0-1 0 0,0 0 1 0 0,0 0 0 0 0,0 0 0 0 0,-1 0-1 0 0,1 0 1 0 0,0 0 0 0 0,0 0 0 0 0,0 0-1 0 0,0 0 1 0 0,0 0 0 0 0,0 0 0 0 0,0 0-1 0 0,0 0 1 0 0,0 0 0 0 0,0 0 0 0 0,-1 0-1 0 0,1 0 1 0 0,0 0 0 0 0,0 0 0 0 0,0 0-1 0 0,0 0 1 0 0,0 0 0 0 0,0 0-1 0 0,-4 1 0 0 0,-3-6 36 0 0,-11-4 66 0 0,5 3-48 0 0,8-4-33 0 0,4 10-17 0 0,0-1-1 0 0,1 1 1 0 0,-1 0-1 0 0,0-1 1 0 0,1 1-1 0 0,-1 0 1 0 0,0 0 0 0 0,1-1-1 0 0,-1 1 1 0 0,0 0-1 0 0,1 0 1 0 0,-1 0-1 0 0,0 0 1 0 0,1 0-1 0 0,-1 0-3 0 0,1 0 0 0 0,0 0 1 0 0,0 0 0 0 0,0 0 0 0 0,0 0 0 0 0,0 0 0 0 0,0 0 0 0 0,-1 0 0 0 0,1 0 0 0 0,0 0 0 0 0,0 0 0 0 0,0 0 0 0 0,0 0 0 0 0,0 0 0 0 0,0 0 0 0 0,0 0 0 0 0,0 0-1 0 0,0 0 1 0 0,0 0 0 0 0,-1 0 0 0 0,1 0 0 0 0,0 0 0 0 0,0 0 0 0 0,0 0 0 0 0,0 0 0 0 0,0 0 0 0 0,0 0 0 0 0,0 0 0 0 0,0 0 0 0 0,0 0 0 0 0,0 0 0 0 0,0 0-1 0 0,0 0 1 0 0,-1 0 0 0 0,1 0 0 0 0,0 0 0 0 0,0-1 0 0 0,0 1 0 0 0,0 0 0 0 0,0 0 0 0 0,0 0 0 0 0,0 0 0 0 0,0 0 0 0 0,0 0 0 0 0,0 0 0 0 0,0 0 0 0 0,0 0 0 0 0,0 0-1 0 0,0 0 1 0 0,0-1 0 0 0,0 1 0 0 0,0 0 0 0 0,0 0 0 0 0,0 0 0 0 0,0 0 0 0 0,0 0 0 0 0,0 0 0 0 0,0 0 0 0 0,0 0-1 0 0,0-11-2 0 0,0 11 2 0 0,0 0-1 0 0,0 0 0 0 0,0 0 0 0 0,0 0 0 0 0,0 0 0 0 0,0 0 1 0 0,0-1-1 0 0,0 1 0 0 0,0 0 0 0 0,0 0 0 0 0,0 0 0 0 0,0 0 1 0 0,0 0-1 0 0,0 0 0 0 0,0 0 0 0 0,0 0 0 0 0,0 0 0 0 0,0 0 0 0 0,0-1 1 0 0,0 1-1 0 0,0 0 0 0 0,0 0 0 0 0,0 0 0 0 0,0 0 0 0 0,0 0 1 0 0,1 0-1 0 0,-1 0 0 0 0,0 0 0 0 0,0 0 0 0 0,0 0 0 0 0,0 0 1 0 0,0 0-1 0 0,0 0 0 0 0,0 0 0 0 0,0-1 0 0 0,0 1 0 0 0,0 0 0 0 0,0 0 1 0 0,0 0-1 0 0,1 0 0 0 0,-1 0 0 0 0,0 0 0 0 0,0 0 0 0 0,0 0 1 0 0,0 0-1 0 0,0 0 0 0 0,0 0 0 0 0,0 0 0 0 0,0 0 0 0 0,0 0 1 0 0,0 0-1 0 0,1 0 0 0 0,-1 0 0 0 0,0 0 0 0 0,0 0 0 0 0,0 0 0 0 0,0 0 1 0 0,11 0-34 0 0,-9 0-80 0 0,-2 0-22 0 0,3 0 0 0 0,-2 0 158 0 0,0 0-60 0 0,1 0-50 0 0,0 0-42 0 0,1 0-215 0 0,6 0-617 0 0,-6 0 716 0 0,-1 0 62 0 0,-1 0 114 0 0,0 0 34 0 0,0 0 41 0 0,-1 0 44 0 0,3 0-721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2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 5904 0 0,'0'0'132'0'0,"0"0"17"0"0,0 0 11 0 0,0 0 84 0 0,0 0 325 0 0,0 0 139 0 0,0 0 27 0 0,0 0-23 0 0,0 0-128 0 0,0 0-59 0 0,0 0-11 0 0,0 0-18 0 0,0 0-70 0 0,0 0-36 0 0,0 0-6 0 0,0 0-27 0 0,0 0-112 0 0,0 0-47 0 0,0 0-8 0 0,0 2-3 0 0,0 9 22 0 0,0 14 246 0 0,1 0 0 0 0,3 13-455 0 0,-3-26 140 0 0,0-1 0 0 0,-1 1 0 0 0,0 0 0 0 0,-1 0 1 0 0,0-1-1 0 0,-3 10-140 0 0,3 9 446 0 0,1-21-305 0 0,0-8-73 0 0,0-1-5 0 0,0 0 7 0 0,0 0 20 0 0,0 0-31 0 0,0 0-144 0 0,0 0-736 0 0,-1 0-3021 0 0,-8 0-1300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2.7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57 8288 0 0,'0'0'368'0'0,"0"0"80"0"0,0-8-360 0 0,-5-4-88 0 0,10 4 0 0 0,-5 0 0 0 0,3-1 384 0 0,-3 9 64 0 0,0-3 16 0 0,0 3 0 0 0,10-5-464 0 0,-5 2-112 0 0,-5 3-16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3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116 108 2760 0 0,'0'0'383'0'0,"0"0"566"0"0,0 0 252 0 0,0 0 51 0 0,0 0-72 0 0,0 0-347 0 0,-3-8 489 0 0,2 6-1170 0 0,0 0 1 0 0,1 1-1 0 0,-1-1 1 0 0,1 0-1 0 0,0 0 1 0 0,-1 0-1 0 0,1 1 1 0 0,0-1-1 0 0,0 0 1 0 0,0 0-1 0 0,1 0-152 0 0,-2-16 599 0 0,0 15-502 0 0,0 0-1 0 0,0-1 1 0 0,-1 1 0 0 0,1 0 0 0 0,-1 0 0 0 0,0 0 0 0 0,1 0 0 0 0,-1 0 0 0 0,-1 0-1 0 0,1 0 1 0 0,0 1 0 0 0,-1-1-97 0 0,0-2 230 0 0,3 5-225 0 0,0-1 0 0 0,0 1 0 0 0,0 0-1 0 0,0 0 1 0 0,0 0 0 0 0,0 0 0 0 0,0-1-1 0 0,0 1 1 0 0,0 0 0 0 0,0 0 0 0 0,0 0-1 0 0,0 0 1 0 0,0-1 0 0 0,0 1 0 0 0,0 0-1 0 0,0 0 1 0 0,0 0 0 0 0,-1 0 0 0 0,1 0-1 0 0,0-1 1 0 0,0 1 0 0 0,0 0 0 0 0,0 0-1 0 0,0 0 1 0 0,0 0 0 0 0,-1 0 0 0 0,1 0 0 0 0,0 0-1 0 0,0-1 1 0 0,0 1 0 0 0,0 0 0 0 0,0 0-1 0 0,-1 0 1 0 0,1 0 0 0 0,0 0 0 0 0,0 0-5 0 0,-16-10 184 0 0,15 9-95 0 0,-10 2 86 0 0,8 0-183 0 0,1-1 1 0 0,0 1-1 0 0,0 0 1 0 0,0 0-1 0 0,0 0 1 0 0,0 0 0 0 0,0 0-1 0 0,0 0 1 0 0,1 1-1 0 0,-1-1 1 0 0,0 0-1 0 0,1 1 1 0 0,-1 0 0 0 0,1-1-1 0 0,0 1 1 0 0,0 0-1 0 0,-1 0 1 0 0,1-1 0 0 0,0 1-1 0 0,0 0 1 0 0,1 0-1 0 0,-1 0 1 0 0,0 0 0 0 0,1 0-1 0 0,-1 1 8 0 0,0 2-125 0 0,-7 13-338 0 0,7-15 461 0 0,0-1-1 0 0,0 1 1 0 0,0 0 0 0 0,1-1-1 0 0,0 1 1 0 0,-1 0-1 0 0,1-1 1 0 0,0 1-1 0 0,0 0 1 0 0,0-1-1 0 0,1 1 1 0 0,-1 0 0 0 0,1 0-1 0 0,-1-1 1 0 0,2 3 2 0 0,2 23 18 0 0,-3-22 54 0 0,-1-1 0 0 0,1 1 1 0 0,0-1-1 0 0,1 1 1 0 0,-1-1-1 0 0,1 0 1 0 0,0 1-73 0 0,7 26 85 0 0,-1 0-85 0 0,-5-22 0 0 0,-1 1 0 0 0,0 0 0 0 0,-1 0 0 0 0,1 6 0 0 0,-2-5 10 0 0,2 1 0 0 0,-1-1 0 0 0,2 4-10 0 0,0-3 15 0 0,-1 0 0 0 0,-1-1 1 0 0,0 5-16 0 0,0-6 41 0 0,0 1 0 0 0,0-1 0 0 0,3 8-41 0 0,2 11 93 0 0,-6-20-69 0 0,0 25 142 0 0,-1-35-442 0 0,-6 0-18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3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92 5528 0 0,'0'0'249'0'0,"0"0"-1"0"0,3-1 4 0 0,5-1 839 0 0,0-2 0 0 0,0 1 0 0 0,-1-1 0 0 0,2-1-1091 0 0,30-12 1253 0 0,12-2-562 0 0,-31 10-610 0 0,0 2-1 0 0,5-1-80 0 0,-8 4-224 0 0,0 0 0 0 0,17 0 224 0 0,-11 3-586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4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3680 0 0,'0'0'284'0'0,"1"-2"-187"0"0,11-18 2795 0 0,-11 18-1913 0 0,-1 2-251 0 0,0 0-110 0 0,0 0-18 0 0,0 0-64 0 0,0 0-242 0 0,0 0-109 0 0,5 7 140 0 0,1-1-183 0 0,-1 1 0 0 0,-1 0 0 0 0,1 0 0 0 0,-1 1-1 0 0,0-1 1 0 0,2 7-142 0 0,3 5 37 0 0,2 4 202 0 0,-1 0-1 0 0,1 7-238 0 0,-7-19 89 0 0,16 49 327 0 0,-3 2 0 0 0,1 18-416 0 0,-13-42 129 0 0,3 11 118 0 0,-5-34-109 0 0,0 0 0 0 0,-1 0 1 0 0,-1-1-1 0 0,-1 1 1 0 0,0 2-139 0 0,0-16 12 0 0,0 1 76 0 0,0-2 2 0 0,0 0 13 0 0,0 0 8 0 0,0 0 1 0 0,0 0 13 0 0,0 0 58 0 0,0 0 29 0 0,0 0 4 0 0,0-13 116 0 0,0 8-284 0 0,0 0 0 0 0,1 1 0 0 0,0-1 1 0 0,0 0-1 0 0,1-3-48 0 0,4-13 51 0 0,-5 13-57 0 0,2-1 1 0 0,-1 1 0 0 0,1-1 0 0 0,1 1 0 0 0,0 0 0 0 0,0 0 0 0 0,0 1-1 0 0,1-1 1 0 0,0 1 0 0 0,0 0 0 0 0,1 0 0 0 0,0 0 0 0 0,3-2 5 0 0,-4 4-19 0 0,1 0 1 0 0,-1 0-1 0 0,1 1 0 0 0,0 0 1 0 0,1 0-1 0 0,-1 0 0 0 0,7-2 19 0 0,-4 1-9 0 0,-6 4 8 0 0,0-1 0 0 0,0 1 1 0 0,0-1-1 0 0,0 1 0 0 0,1 0 0 0 0,-1 0 0 0 0,0 1 0 0 0,0-1 0 0 0,1 1 0 0 0,-1-1 1 0 0,0 1-1 0 0,1 0 0 0 0,-1 0 0 0 0,1 1 1 0 0,1 0-16 0 0,1-1-84 0 0,0 2-1 0 0,0-1 0 0 0,0 1 0 0 0,0 0 0 0 0,0 0 0 0 0,4 3 101 0 0,1 0-114 0 0,-4-1 89 0 0,0-1 0 0 0,0 1 0 0 0,-1 1-1 0 0,7 4 26 0 0,-11-7 2 0 0,-1 0 0 0 0,1-1 0 0 0,0 1 0 0 0,-1 0-1 0 0,1 0 1 0 0,-1 0 0 0 0,0 0 0 0 0,0 0 0 0 0,0 0-1 0 0,0 1 1 0 0,0-1 0 0 0,0 0 0 0 0,0 1 0 0 0,-1-1-1 0 0,1 0 1 0 0,-1 1 0 0 0,0-1 0 0 0,0 0 0 0 0,0 1-2 0 0,1 1 35 0 0,-2 0 1 0 0,1 0-1 0 0,0 0 1 0 0,-1 1-1 0 0,0-1 1 0 0,0 0 0 0 0,0 0-1 0 0,0 0 1 0 0,-1-1-1 0 0,1 1 1 0 0,-1 0-1 0 0,0 0 1 0 0,0-1 0 0 0,-1 1-1 0 0,1-1 1 0 0,-1 0-1 0 0,0 0 1 0 0,1 0 0 0 0,-3 1-36 0 0,-7 8-70 0 0,0-1 0 0 0,-1 0 0 0 0,0-1 1 0 0,-1-1-1 0 0,0 0 0 0 0,-1-1 1 0 0,-7 3 69 0 0,10-6-139 0 0,8-3 165 0 0,1 0 0 0 0,-1-1-1 0 0,0 1 1 0 0,0-1 0 0 0,0 0-1 0 0,0 0 1 0 0,-2 0-26 0 0,-31 7 40 0 0,-7-8-1967 0 0,35 0 1061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4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6448 0 0,'0'0'297'0'0,"0"0"-9"0"0,0 0-85 0 0,0 0 339 0 0,0 0 170 0 0,0 0 31 0 0,0 0-19 0 0,0 0-111 0 0,1 2-49 0 0,10 23 1735 0 0,-8-18-1991 0 0,1 0 0 0 0,-1 0-1 0 0,-1 1 1 0 0,1-1 0 0 0,-1 1 0 0 0,0 2-308 0 0,4 24 597 0 0,-3-22-431 0 0,-1 0 0 0 0,-1 0 0 0 0,1 9-166 0 0,-1-2 107 0 0,1-10-61 0 0,-1 0 0 0 0,0 1 0 0 0,-1-1 0 0 0,0 2-46 0 0,0-9-218 0 0,0-2-120 0 0,0 0-20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5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2760 0 0,'0'0'420'0'0,"0"0"721"0"0,0 0 314 0 0,0 0 66 0 0,0 0-124 0 0,0 0-574 0 0,0 0-250 0 0,0 0-49 0 0,0 0-50 0 0,0 0-170 0 0,0 0-75 0 0,0 0-18 0 0,2-1 10 0 0,2-3-16 0 0,0 1 1 0 0,1 1-1 0 0,0-1 0 0 0,-1 0 1 0 0,1 1-1 0 0,3-1-205 0 0,2 0 11 0 0,-8 2-9 0 0,15 3-4 0 0,0 1 18 0 0,-14-2-27 0 0,0 0 1 0 0,-1 0 0 0 0,1-1-1 0 0,0 1 1 0 0,-1-1 0 0 0,1 1-1 0 0,0-1 1 0 0,2 0 10 0 0,-4 0-38 0 0,-1 0 0 0 0,1 0 0 0 0,0 0-1 0 0,-1 1 1 0 0,1-1 0 0 0,-1 0 0 0 0,1 0 0 0 0,-1 1 0 0 0,1-1 0 0 0,-1 0 0 0 0,1 1-1 0 0,-1-1 1 0 0,1 1 0 0 0,-1-1 0 0 0,0 1 0 0 0,1-1 0 0 0,-1 0 0 0 0,1 1 38 0 0,0 1-139 0 0,8 5-369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5.5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2760 0 0,'0'0'351'0'0,"0"0"431"0"0,0 0 194 0 0,0 0 43 0 0,0 0-65 0 0,0 0-288 0 0,0 0-122 0 0,0 0-28 0 0,0 0-4 0 0,2 0 0 0 0,7 0 0 0 0,-7 0 0 0 0,-2 0-27 0 0,0 0-112 0 0,0 0-47 0 0,1 0-8 0 0,3 1-249 0 0,-1-1 1 0 0,0 1-1 0 0,0-1 0 0 0,0 0 0 0 0,0 0 0 0 0,1 0 1 0 0,-1 0-1 0 0,0 0 0 0 0,2-1-69 0 0,15 0 251 0 0,-6-1-225 0 0,0 0 0 0 0,0-1 1 0 0,0-1-1 0 0,0 0 1 0 0,-1 0-1 0 0,2-2-26 0 0,16-5-102 0 0,-1 2-165 0 0,-1 1-3286 0 0,-11 1-411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6.1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2760 0 0,'0'0'125'0'0,"0"0"178"0"0,0 0 660 0 0,0 0 285 0 0,0 0 57 0 0,0 0-113 0 0,0 0-504 0 0,0 0-222 0 0,0 0-46 0 0,0 0-30 0 0,0 0-88 0 0,1 2-40 0 0,3 4-104 0 0,0 0-1 0 0,-1 1 1 0 0,0-1 0 0 0,0 1 0 0 0,0 0 0 0 0,0 6-158 0 0,9 20 399 0 0,12 23 84 0 0,-2 0 0 0 0,3 21-483 0 0,-2 11 160 0 0,-20-76-89 0 0,0 0 1 0 0,-1-1-1 0 0,0 2-71 0 0,7 31 127 0 0,-1-5-116 0 0,-8-38 1 0 0,1 1 0 0 0,-1-1 0 0 0,1 1 0 0 0,-1-1 1 0 0,0 1-1 0 0,0-1 0 0 0,1 1 0 0 0,-1 0 0 0 0,0-1 1 0 0,-1 1-1 0 0,1-1 0 0 0,0 1 0 0 0,-1 1-12 0 0,1 0 130 0 0,0-1 159 0 0,0-2 6 0 0,0 0-29 0 0,0 0-123 0 0,0 0-58 0 0,0 0-11 0 0,0 0-4 0 0,0-2 1 0 0,4-7-40 0 0,-1 0 0 0 0,0 0 1 0 0,-1-1-1 0 0,0 1 0 0 0,0-1 0 0 0,-1 0 1 0 0,0-1-32 0 0,-1 8 0 0 0,1 0 0 0 0,-1 0 0 0 0,1 1 1 0 0,0-1-1 0 0,0 0 0 0 0,0 0 1 0 0,0 1-1 0 0,1-1 0 0 0,-1 0 1 0 0,1 1-1 0 0,-1-1 0 0 0,1 1 1 0 0,0 0-1 0 0,0-1 0 0 0,30-28-64 0 0,-27 27 61 0 0,0 0 0 0 0,0 1 0 0 0,1 0 0 0 0,4-2 3 0 0,7-4 0 0 0,-11 6-8 0 0,0 0 1 0 0,0 0 0 0 0,0 1 0 0 0,0-1 0 0 0,1 1 0 0 0,-1 1 0 0 0,0-1 0 0 0,1 1 0 0 0,6 0 7 0 0,-8 1-3 0 0,1 1 0 0 0,0 0 0 0 0,-1 0 0 0 0,0 1 1 0 0,1-1-1 0 0,-1 1 0 0 0,0 0 0 0 0,0 1 1 0 0,0-1-1 0 0,0 1 0 0 0,0 0 0 0 0,-1 0 0 0 0,1 1 1 0 0,-1-1-1 0 0,0 1 0 0 0,0 0 0 0 0,0 0 0 0 0,0 0 1 0 0,-1 1-1 0 0,0-1 0 0 0,0 1 0 0 0,0 0 1 0 0,0 0 2 0 0,-2-2 0 0 0,1 0 0 0 0,-1 0 0 0 0,0 1 0 0 0,0-1 0 0 0,0 0 0 0 0,-1 1 0 0 0,1-1 0 0 0,-1 0 0 0 0,0 1 0 0 0,0-1 0 0 0,0 1 0 0 0,0-1 0 0 0,-1 3 0 0 0,-1 3 0 0 0,0 0 0 0 0,-1 0 0 0 0,0 0 0 0 0,-3 3 0 0 0,4-8 9 0 0,0-1 1 0 0,0 0 0 0 0,0 0 0 0 0,-1 0 0 0 0,1 0 0 0 0,-1-1 0 0 0,0 1 0 0 0,-2 1-10 0 0,-27 20 100 0 0,29-22-90 0 0,-4 3 12 0 0,-1-1 0 0 0,0 0 0 0 0,-1 0 1 0 0,1-1-1 0 0,-1 0 0 0 0,1 0 0 0 0,-1-1 0 0 0,0 0 0 0 0,-7 0-22 0 0,-13 1-1890 0 0,-1-1 0 0 0,-6-2 1890 0 0,34 0-672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8:18:16.6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1840 0 0,'0'0'329'0'0,"0"0"711"0"0,0 0 308 0 0,0 0 57 0 0,2-1-69 0 0,8-7 384 0 0,1 0-1 0 0,0 1 0 0 0,10-5-1719 0 0,-15 9 87 0 0,0 2 0 0 0,0-1 0 0 0,0 1 0 0 0,1 0 0 0 0,-1 0 0 0 0,0 1 0 0 0,0 0 0 0 0,0 0-1 0 0,1 0-86 0 0,2 0 18 0 0,-6 1 6 0 0,0-1 0 0 0,0 1 0 0 0,0-1 0 0 0,0 1 0 0 0,0 0 0 0 0,0 0 0 0 0,0 1 0 0 0,0-1 0 0 0,1 1-24 0 0,10 5 144 0 0,-9-6-132 0 0,1 1 0 0 0,-1 0 0 0 0,0 1 0 0 0,0 0 1 0 0,1-1-1 0 0,-2 2 0 0 0,4 1-12 0 0,-7-3-11 0 0,1 0 1 0 0,0 1 0 0 0,-1-1-1 0 0,1 1 1 0 0,-1-1-1 0 0,0 1 1 0 0,1 0-1 0 0,-2 0 1 0 0,2 1 10 0 0,3 11 321 0 0,-2-9-276 0 0,-1 1 0 0 0,1-1 0 0 0,-2 1 1 0 0,1 0-1 0 0,-1 0 0 0 0,1 4-45 0 0,2 13-161 0 0,-4-17 91 0 0,0 0-1 0 0,0-1 0 0 0,0 1 1 0 0,-1 0-1 0 0,0-1 1 0 0,0 1-1 0 0,-1-1 0 0 0,1 1 1 0 0,-3 2 70 0 0,1 2-35 0 0,0-1 93 0 0,-1 0 0 0 0,-1 0 0 0 0,0 0 1 0 0,0 0-1 0 0,-1-1 0 0 0,0 0 0 0 0,-1 0 1 0 0,-6 7-59 0 0,10-13 26 0 0,-4 4 372 0 0,5-5-353 0 0,0 0-1 0 0,0 0 1 0 0,0 0 0 0 0,0 1 0 0 0,0-1 0 0 0,0 1 0 0 0,0 1-45 0 0,1-2 144 0 0,1-2 45 0 0,0 0 10 0 0,18 0 142 0 0,-7-1-337 0 0,1 0 0 0 0,-1-1 0 0 0,0 0 1 0 0,1-1-5 0 0,-2 1-20 0 0,1 0 1 0 0,1 0-1 0 0,-1 1 1 0 0,0 0 19 0 0,1 0-9 0 0,0 0 1 0 0,0-1 0 0 0,0 0 0 0 0,7-3 8 0 0,31-4-1075 0 0,-31 6 503 0 0,-1-2-4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D91E-B8A3-44E5-88A8-83783BB462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D6EC-F9C8-4225-9E70-703D397D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19.xml"/><Relationship Id="rId63" Type="http://schemas.openxmlformats.org/officeDocument/2006/relationships/image" Target="../media/image40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205" Type="http://schemas.openxmlformats.org/officeDocument/2006/relationships/image" Target="../media/image111.png"/><Relationship Id="rId226" Type="http://schemas.openxmlformats.org/officeDocument/2006/relationships/customXml" Target="../ink/ink90.xml"/><Relationship Id="rId247" Type="http://schemas.openxmlformats.org/officeDocument/2006/relationships/image" Target="../media/image12.png"/><Relationship Id="rId107" Type="http://schemas.openxmlformats.org/officeDocument/2006/relationships/image" Target="../media/image62.png"/><Relationship Id="rId268" Type="http://schemas.openxmlformats.org/officeDocument/2006/relationships/customXml" Target="../ink/ink111.xml"/><Relationship Id="rId11" Type="http://schemas.openxmlformats.org/officeDocument/2006/relationships/image" Target="../media/image14.png"/><Relationship Id="rId32" Type="http://schemas.openxmlformats.org/officeDocument/2006/relationships/customXml" Target="../ink/ink14.xml"/><Relationship Id="rId53" Type="http://schemas.openxmlformats.org/officeDocument/2006/relationships/image" Target="../media/image35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3.png"/><Relationship Id="rId95" Type="http://schemas.openxmlformats.org/officeDocument/2006/relationships/image" Target="../media/image56.png"/><Relationship Id="rId216" Type="http://schemas.openxmlformats.org/officeDocument/2006/relationships/customXml" Target="../ink/ink85.xml"/><Relationship Id="rId237" Type="http://schemas.openxmlformats.org/officeDocument/2006/relationships/image" Target="../media/image7.png"/><Relationship Id="rId258" Type="http://schemas.openxmlformats.org/officeDocument/2006/relationships/customXml" Target="../ink/ink106.xml"/><Relationship Id="rId22" Type="http://schemas.openxmlformats.org/officeDocument/2006/relationships/customXml" Target="../ink/ink9.xml"/><Relationship Id="rId43" Type="http://schemas.openxmlformats.org/officeDocument/2006/relationships/image" Target="../media/image30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78.png"/><Relationship Id="rId85" Type="http://schemas.openxmlformats.org/officeDocument/2006/relationships/image" Target="../media/image51.png"/><Relationship Id="rId150" Type="http://schemas.openxmlformats.org/officeDocument/2006/relationships/customXml" Target="../ink/ink73.xml"/><Relationship Id="rId206" Type="http://schemas.openxmlformats.org/officeDocument/2006/relationships/customXml" Target="../ink/ink80.xml"/><Relationship Id="rId227" Type="http://schemas.openxmlformats.org/officeDocument/2006/relationships/image" Target="../media/image2.png"/><Relationship Id="rId248" Type="http://schemas.openxmlformats.org/officeDocument/2006/relationships/customXml" Target="../ink/ink101.xml"/><Relationship Id="rId269" Type="http://schemas.openxmlformats.org/officeDocument/2006/relationships/image" Target="../media/image97.png"/><Relationship Id="rId12" Type="http://schemas.openxmlformats.org/officeDocument/2006/relationships/customXml" Target="../ink/ink4.xml"/><Relationship Id="rId33" Type="http://schemas.openxmlformats.org/officeDocument/2006/relationships/image" Target="../media/image25.png"/><Relationship Id="rId108" Type="http://schemas.openxmlformats.org/officeDocument/2006/relationships/customXml" Target="../ink/ink52.xml"/><Relationship Id="rId129" Type="http://schemas.openxmlformats.org/officeDocument/2006/relationships/image" Target="../media/image73.png"/><Relationship Id="rId54" Type="http://schemas.openxmlformats.org/officeDocument/2006/relationships/customXml" Target="../ink/ink25.xml"/><Relationship Id="rId75" Type="http://schemas.openxmlformats.org/officeDocument/2006/relationships/image" Target="../media/image46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217" Type="http://schemas.openxmlformats.org/officeDocument/2006/relationships/image" Target="../media/image117.png"/><Relationship Id="rId238" Type="http://schemas.openxmlformats.org/officeDocument/2006/relationships/customXml" Target="../ink/ink96.xml"/><Relationship Id="rId259" Type="http://schemas.openxmlformats.org/officeDocument/2006/relationships/image" Target="../media/image90.png"/><Relationship Id="rId23" Type="http://schemas.openxmlformats.org/officeDocument/2006/relationships/image" Target="../media/image20.png"/><Relationship Id="rId119" Type="http://schemas.openxmlformats.org/officeDocument/2006/relationships/image" Target="../media/image68.png"/><Relationship Id="rId270" Type="http://schemas.openxmlformats.org/officeDocument/2006/relationships/customXml" Target="../ink/ink112.xml"/><Relationship Id="rId44" Type="http://schemas.openxmlformats.org/officeDocument/2006/relationships/customXml" Target="../ink/ink20.xml"/><Relationship Id="rId65" Type="http://schemas.openxmlformats.org/officeDocument/2006/relationships/image" Target="../media/image41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84.png"/><Relationship Id="rId207" Type="http://schemas.openxmlformats.org/officeDocument/2006/relationships/image" Target="../media/image112.png"/><Relationship Id="rId228" Type="http://schemas.openxmlformats.org/officeDocument/2006/relationships/customXml" Target="../ink/ink91.xml"/><Relationship Id="rId249" Type="http://schemas.openxmlformats.org/officeDocument/2006/relationships/image" Target="../media/image85.png"/><Relationship Id="rId13" Type="http://schemas.openxmlformats.org/officeDocument/2006/relationships/image" Target="../media/image15.png"/><Relationship Id="rId109" Type="http://schemas.openxmlformats.org/officeDocument/2006/relationships/image" Target="../media/image63.png"/><Relationship Id="rId260" Type="http://schemas.openxmlformats.org/officeDocument/2006/relationships/customXml" Target="../ink/ink107.xml"/><Relationship Id="rId34" Type="http://schemas.openxmlformats.org/officeDocument/2006/relationships/customXml" Target="../ink/ink15.xml"/><Relationship Id="rId55" Type="http://schemas.openxmlformats.org/officeDocument/2006/relationships/image" Target="../media/image36.png"/><Relationship Id="rId76" Type="http://schemas.openxmlformats.org/officeDocument/2006/relationships/customXml" Target="../ink/ink36.xml"/><Relationship Id="rId97" Type="http://schemas.openxmlformats.org/officeDocument/2006/relationships/image" Target="../media/image57.png"/><Relationship Id="rId120" Type="http://schemas.openxmlformats.org/officeDocument/2006/relationships/customXml" Target="../ink/ink58.xml"/><Relationship Id="rId141" Type="http://schemas.openxmlformats.org/officeDocument/2006/relationships/image" Target="../media/image79.png"/><Relationship Id="rId7" Type="http://schemas.openxmlformats.org/officeDocument/2006/relationships/image" Target="../media/image1210.png"/><Relationship Id="rId218" Type="http://schemas.openxmlformats.org/officeDocument/2006/relationships/customXml" Target="../ink/ink86.xml"/><Relationship Id="rId239" Type="http://schemas.openxmlformats.org/officeDocument/2006/relationships/image" Target="../media/image8.png"/><Relationship Id="rId250" Type="http://schemas.openxmlformats.org/officeDocument/2006/relationships/customXml" Target="../ink/ink102.xml"/><Relationship Id="rId271" Type="http://schemas.openxmlformats.org/officeDocument/2006/relationships/image" Target="../media/image98.png"/><Relationship Id="rId24" Type="http://schemas.openxmlformats.org/officeDocument/2006/relationships/customXml" Target="../ink/ink10.xml"/><Relationship Id="rId45" Type="http://schemas.openxmlformats.org/officeDocument/2006/relationships/image" Target="../media/image31.png"/><Relationship Id="rId66" Type="http://schemas.openxmlformats.org/officeDocument/2006/relationships/customXml" Target="../ink/ink31.xml"/><Relationship Id="rId87" Type="http://schemas.openxmlformats.org/officeDocument/2006/relationships/image" Target="../media/image52.png"/><Relationship Id="rId110" Type="http://schemas.openxmlformats.org/officeDocument/2006/relationships/customXml" Target="../ink/ink53.xml"/><Relationship Id="rId131" Type="http://schemas.openxmlformats.org/officeDocument/2006/relationships/image" Target="../media/image74.png"/><Relationship Id="rId152" Type="http://schemas.openxmlformats.org/officeDocument/2006/relationships/customXml" Target="../ink/ink74.xml"/><Relationship Id="rId173" Type="http://schemas.openxmlformats.org/officeDocument/2006/relationships/image" Target="../media/image95.png"/><Relationship Id="rId208" Type="http://schemas.openxmlformats.org/officeDocument/2006/relationships/customXml" Target="../ink/ink81.xml"/><Relationship Id="rId229" Type="http://schemas.openxmlformats.org/officeDocument/2006/relationships/image" Target="../media/image3.png"/><Relationship Id="rId240" Type="http://schemas.openxmlformats.org/officeDocument/2006/relationships/customXml" Target="../ink/ink97.xml"/><Relationship Id="rId261" Type="http://schemas.openxmlformats.org/officeDocument/2006/relationships/image" Target="../media/image91.png"/><Relationship Id="rId14" Type="http://schemas.openxmlformats.org/officeDocument/2006/relationships/customXml" Target="../ink/ink5.xml"/><Relationship Id="rId35" Type="http://schemas.openxmlformats.org/officeDocument/2006/relationships/image" Target="../media/image26.png"/><Relationship Id="rId56" Type="http://schemas.openxmlformats.org/officeDocument/2006/relationships/customXml" Target="../ink/ink26.xml"/><Relationship Id="rId77" Type="http://schemas.openxmlformats.org/officeDocument/2006/relationships/image" Target="../media/image47.png"/><Relationship Id="rId100" Type="http://schemas.openxmlformats.org/officeDocument/2006/relationships/customXml" Target="../ink/ink48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69.png"/><Relationship Id="rId142" Type="http://schemas.openxmlformats.org/officeDocument/2006/relationships/customXml" Target="../ink/ink69.xml"/><Relationship Id="rId219" Type="http://schemas.openxmlformats.org/officeDocument/2006/relationships/image" Target="../media/image118.png"/><Relationship Id="rId214" Type="http://schemas.openxmlformats.org/officeDocument/2006/relationships/customXml" Target="../ink/ink84.xml"/><Relationship Id="rId230" Type="http://schemas.openxmlformats.org/officeDocument/2006/relationships/customXml" Target="../ink/ink92.xml"/><Relationship Id="rId235" Type="http://schemas.openxmlformats.org/officeDocument/2006/relationships/image" Target="../media/image6.png"/><Relationship Id="rId251" Type="http://schemas.openxmlformats.org/officeDocument/2006/relationships/image" Target="../media/image86.png"/><Relationship Id="rId256" Type="http://schemas.openxmlformats.org/officeDocument/2006/relationships/customXml" Target="../ink/ink105.xml"/><Relationship Id="rId25" Type="http://schemas.openxmlformats.org/officeDocument/2006/relationships/image" Target="../media/image21.png"/><Relationship Id="rId46" Type="http://schemas.openxmlformats.org/officeDocument/2006/relationships/customXml" Target="../ink/ink21.xml"/><Relationship Id="rId67" Type="http://schemas.openxmlformats.org/officeDocument/2006/relationships/image" Target="../media/image42.png"/><Relationship Id="rId116" Type="http://schemas.openxmlformats.org/officeDocument/2006/relationships/customXml" Target="../ink/ink56.xml"/><Relationship Id="rId137" Type="http://schemas.openxmlformats.org/officeDocument/2006/relationships/image" Target="../media/image77.png"/><Relationship Id="rId20" Type="http://schemas.openxmlformats.org/officeDocument/2006/relationships/customXml" Target="../ink/ink8.xml"/><Relationship Id="rId41" Type="http://schemas.openxmlformats.org/officeDocument/2006/relationships/image" Target="../media/image29.png"/><Relationship Id="rId62" Type="http://schemas.openxmlformats.org/officeDocument/2006/relationships/customXml" Target="../ink/ink29.xml"/><Relationship Id="rId83" Type="http://schemas.openxmlformats.org/officeDocument/2006/relationships/image" Target="../media/image50.png"/><Relationship Id="rId88" Type="http://schemas.openxmlformats.org/officeDocument/2006/relationships/customXml" Target="../ink/ink42.xml"/><Relationship Id="rId111" Type="http://schemas.openxmlformats.org/officeDocument/2006/relationships/image" Target="../media/image64.png"/><Relationship Id="rId132" Type="http://schemas.openxmlformats.org/officeDocument/2006/relationships/customXml" Target="../ink/ink64.xml"/><Relationship Id="rId174" Type="http://schemas.openxmlformats.org/officeDocument/2006/relationships/customXml" Target="../ink/ink75.xml"/><Relationship Id="rId209" Type="http://schemas.openxmlformats.org/officeDocument/2006/relationships/image" Target="../media/image113.png"/><Relationship Id="rId204" Type="http://schemas.openxmlformats.org/officeDocument/2006/relationships/customXml" Target="../ink/ink79.xml"/><Relationship Id="rId220" Type="http://schemas.openxmlformats.org/officeDocument/2006/relationships/customXml" Target="../ink/ink87.xml"/><Relationship Id="rId225" Type="http://schemas.openxmlformats.org/officeDocument/2006/relationships/image" Target="../media/image121.png"/><Relationship Id="rId241" Type="http://schemas.openxmlformats.org/officeDocument/2006/relationships/image" Target="../media/image9.png"/><Relationship Id="rId246" Type="http://schemas.openxmlformats.org/officeDocument/2006/relationships/customXml" Target="../ink/ink100.xml"/><Relationship Id="rId267" Type="http://schemas.openxmlformats.org/officeDocument/2006/relationships/image" Target="../media/image94.png"/><Relationship Id="rId15" Type="http://schemas.openxmlformats.org/officeDocument/2006/relationships/image" Target="../media/image16.png"/><Relationship Id="rId36" Type="http://schemas.openxmlformats.org/officeDocument/2006/relationships/customXml" Target="../ink/ink16.xml"/><Relationship Id="rId57" Type="http://schemas.openxmlformats.org/officeDocument/2006/relationships/image" Target="../media/image37.png"/><Relationship Id="rId106" Type="http://schemas.openxmlformats.org/officeDocument/2006/relationships/customXml" Target="../ink/ink51.xml"/><Relationship Id="rId127" Type="http://schemas.openxmlformats.org/officeDocument/2006/relationships/image" Target="../media/image72.png"/><Relationship Id="rId262" Type="http://schemas.openxmlformats.org/officeDocument/2006/relationships/customXml" Target="../ink/ink108.xml"/><Relationship Id="rId10" Type="http://schemas.openxmlformats.org/officeDocument/2006/relationships/customXml" Target="../ink/ink3.xml"/><Relationship Id="rId31" Type="http://schemas.openxmlformats.org/officeDocument/2006/relationships/image" Target="../media/image24.png"/><Relationship Id="rId52" Type="http://schemas.openxmlformats.org/officeDocument/2006/relationships/customXml" Target="../ink/ink24.xml"/><Relationship Id="rId73" Type="http://schemas.openxmlformats.org/officeDocument/2006/relationships/image" Target="../media/image45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59.xml"/><Relationship Id="rId143" Type="http://schemas.openxmlformats.org/officeDocument/2006/relationships/image" Target="../media/image80.png"/><Relationship Id="rId148" Type="http://schemas.openxmlformats.org/officeDocument/2006/relationships/customXml" Target="../ink/ink72.xml"/><Relationship Id="rId9" Type="http://schemas.openxmlformats.org/officeDocument/2006/relationships/image" Target="../media/image13.png"/><Relationship Id="rId210" Type="http://schemas.openxmlformats.org/officeDocument/2006/relationships/customXml" Target="../ink/ink82.xml"/><Relationship Id="rId215" Type="http://schemas.openxmlformats.org/officeDocument/2006/relationships/image" Target="../media/image116.png"/><Relationship Id="rId236" Type="http://schemas.openxmlformats.org/officeDocument/2006/relationships/customXml" Target="../ink/ink95.xml"/><Relationship Id="rId257" Type="http://schemas.openxmlformats.org/officeDocument/2006/relationships/image" Target="../media/image89.png"/><Relationship Id="rId26" Type="http://schemas.openxmlformats.org/officeDocument/2006/relationships/customXml" Target="../ink/ink11.xml"/><Relationship Id="rId231" Type="http://schemas.openxmlformats.org/officeDocument/2006/relationships/image" Target="../media/image4.png"/><Relationship Id="rId252" Type="http://schemas.openxmlformats.org/officeDocument/2006/relationships/customXml" Target="../ink/ink103.xml"/><Relationship Id="rId47" Type="http://schemas.openxmlformats.org/officeDocument/2006/relationships/image" Target="../media/image32.png"/><Relationship Id="rId68" Type="http://schemas.openxmlformats.org/officeDocument/2006/relationships/customXml" Target="../ink/ink32.xml"/><Relationship Id="rId89" Type="http://schemas.openxmlformats.org/officeDocument/2006/relationships/image" Target="../media/image53.png"/><Relationship Id="rId112" Type="http://schemas.openxmlformats.org/officeDocument/2006/relationships/customXml" Target="../ink/ink54.xml"/><Relationship Id="rId133" Type="http://schemas.openxmlformats.org/officeDocument/2006/relationships/image" Target="../media/image75.png"/><Relationship Id="rId175" Type="http://schemas.openxmlformats.org/officeDocument/2006/relationships/image" Target="../media/image96.png"/><Relationship Id="rId200" Type="http://schemas.openxmlformats.org/officeDocument/2006/relationships/customXml" Target="../ink/ink77.xml"/><Relationship Id="rId16" Type="http://schemas.openxmlformats.org/officeDocument/2006/relationships/customXml" Target="../ink/ink6.xml"/><Relationship Id="rId221" Type="http://schemas.openxmlformats.org/officeDocument/2006/relationships/image" Target="../media/image119.png"/><Relationship Id="rId242" Type="http://schemas.openxmlformats.org/officeDocument/2006/relationships/customXml" Target="../ink/ink98.xml"/><Relationship Id="rId263" Type="http://schemas.openxmlformats.org/officeDocument/2006/relationships/image" Target="../media/image92.png"/><Relationship Id="rId37" Type="http://schemas.openxmlformats.org/officeDocument/2006/relationships/image" Target="../media/image27.png"/><Relationship Id="rId58" Type="http://schemas.openxmlformats.org/officeDocument/2006/relationships/customXml" Target="../ink/ink27.xml"/><Relationship Id="rId79" Type="http://schemas.openxmlformats.org/officeDocument/2006/relationships/image" Target="../media/image48.png"/><Relationship Id="rId102" Type="http://schemas.openxmlformats.org/officeDocument/2006/relationships/customXml" Target="../ink/ink49.xml"/><Relationship Id="rId123" Type="http://schemas.openxmlformats.org/officeDocument/2006/relationships/image" Target="../media/image70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211" Type="http://schemas.openxmlformats.org/officeDocument/2006/relationships/image" Target="../media/image114.png"/><Relationship Id="rId232" Type="http://schemas.openxmlformats.org/officeDocument/2006/relationships/customXml" Target="../ink/ink93.xml"/><Relationship Id="rId253" Type="http://schemas.openxmlformats.org/officeDocument/2006/relationships/image" Target="../media/image87.png"/><Relationship Id="rId27" Type="http://schemas.openxmlformats.org/officeDocument/2006/relationships/image" Target="../media/image22.png"/><Relationship Id="rId48" Type="http://schemas.openxmlformats.org/officeDocument/2006/relationships/customXml" Target="../ink/ink22.xml"/><Relationship Id="rId69" Type="http://schemas.openxmlformats.org/officeDocument/2006/relationships/image" Target="../media/image43.png"/><Relationship Id="rId113" Type="http://schemas.openxmlformats.org/officeDocument/2006/relationships/image" Target="../media/image65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76" Type="http://schemas.openxmlformats.org/officeDocument/2006/relationships/customXml" Target="../ink/ink76.xml"/><Relationship Id="rId201" Type="http://schemas.openxmlformats.org/officeDocument/2006/relationships/image" Target="../media/image109.png"/><Relationship Id="rId222" Type="http://schemas.openxmlformats.org/officeDocument/2006/relationships/customXml" Target="../ink/ink88.xml"/><Relationship Id="rId243" Type="http://schemas.openxmlformats.org/officeDocument/2006/relationships/image" Target="../media/image10.png"/><Relationship Id="rId264" Type="http://schemas.openxmlformats.org/officeDocument/2006/relationships/customXml" Target="../ink/ink109.xml"/><Relationship Id="rId17" Type="http://schemas.openxmlformats.org/officeDocument/2006/relationships/image" Target="../media/image17.png"/><Relationship Id="rId38" Type="http://schemas.openxmlformats.org/officeDocument/2006/relationships/customXml" Target="../ink/ink17.xml"/><Relationship Id="rId59" Type="http://schemas.openxmlformats.org/officeDocument/2006/relationships/image" Target="../media/image38.png"/><Relationship Id="rId103" Type="http://schemas.openxmlformats.org/officeDocument/2006/relationships/image" Target="../media/image60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4.png"/><Relationship Id="rId145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3.xml"/><Relationship Id="rId233" Type="http://schemas.openxmlformats.org/officeDocument/2006/relationships/image" Target="../media/image5.png"/><Relationship Id="rId254" Type="http://schemas.openxmlformats.org/officeDocument/2006/relationships/customXml" Target="../ink/ink104.xml"/><Relationship Id="rId28" Type="http://schemas.openxmlformats.org/officeDocument/2006/relationships/customXml" Target="../ink/ink12.xml"/><Relationship Id="rId49" Type="http://schemas.openxmlformats.org/officeDocument/2006/relationships/image" Target="../media/image33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49.png"/><Relationship Id="rId135" Type="http://schemas.openxmlformats.org/officeDocument/2006/relationships/image" Target="../media/image76.png"/><Relationship Id="rId202" Type="http://schemas.openxmlformats.org/officeDocument/2006/relationships/customXml" Target="../ink/ink78.xml"/><Relationship Id="rId223" Type="http://schemas.openxmlformats.org/officeDocument/2006/relationships/image" Target="../media/image120.png"/><Relationship Id="rId244" Type="http://schemas.openxmlformats.org/officeDocument/2006/relationships/customXml" Target="../ink/ink99.xml"/><Relationship Id="rId18" Type="http://schemas.openxmlformats.org/officeDocument/2006/relationships/customXml" Target="../ink/ink7.xml"/><Relationship Id="rId39" Type="http://schemas.openxmlformats.org/officeDocument/2006/relationships/image" Target="../media/image28.png"/><Relationship Id="rId265" Type="http://schemas.openxmlformats.org/officeDocument/2006/relationships/image" Target="../media/image93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71.png"/><Relationship Id="rId146" Type="http://schemas.openxmlformats.org/officeDocument/2006/relationships/customXml" Target="../ink/ink71.xml"/><Relationship Id="rId71" Type="http://schemas.openxmlformats.org/officeDocument/2006/relationships/image" Target="../media/image44.png"/><Relationship Id="rId92" Type="http://schemas.openxmlformats.org/officeDocument/2006/relationships/customXml" Target="../ink/ink44.xml"/><Relationship Id="rId213" Type="http://schemas.openxmlformats.org/officeDocument/2006/relationships/image" Target="../media/image115.png"/><Relationship Id="rId234" Type="http://schemas.openxmlformats.org/officeDocument/2006/relationships/customXml" Target="../ink/ink94.xml"/><Relationship Id="rId2" Type="http://schemas.openxmlformats.org/officeDocument/2006/relationships/customXml" Target="../ink/ink1.xml"/><Relationship Id="rId29" Type="http://schemas.openxmlformats.org/officeDocument/2006/relationships/image" Target="../media/image23.png"/><Relationship Id="rId255" Type="http://schemas.openxmlformats.org/officeDocument/2006/relationships/image" Target="../media/image88.png"/><Relationship Id="rId40" Type="http://schemas.openxmlformats.org/officeDocument/2006/relationships/customXml" Target="../ink/ink18.xml"/><Relationship Id="rId115" Type="http://schemas.openxmlformats.org/officeDocument/2006/relationships/image" Target="../media/image66.png"/><Relationship Id="rId136" Type="http://schemas.openxmlformats.org/officeDocument/2006/relationships/customXml" Target="../ink/ink66.xml"/><Relationship Id="rId61" Type="http://schemas.openxmlformats.org/officeDocument/2006/relationships/image" Target="../media/image39.png"/><Relationship Id="rId82" Type="http://schemas.openxmlformats.org/officeDocument/2006/relationships/customXml" Target="../ink/ink39.xml"/><Relationship Id="rId199" Type="http://schemas.openxmlformats.org/officeDocument/2006/relationships/image" Target="../media/image108.png"/><Relationship Id="rId203" Type="http://schemas.openxmlformats.org/officeDocument/2006/relationships/image" Target="../media/image110.png"/><Relationship Id="rId19" Type="http://schemas.openxmlformats.org/officeDocument/2006/relationships/image" Target="../media/image18.png"/><Relationship Id="rId224" Type="http://schemas.openxmlformats.org/officeDocument/2006/relationships/customXml" Target="../ink/ink89.xml"/><Relationship Id="rId245" Type="http://schemas.openxmlformats.org/officeDocument/2006/relationships/image" Target="../media/image11.png"/><Relationship Id="rId266" Type="http://schemas.openxmlformats.org/officeDocument/2006/relationships/customXml" Target="../ink/ink110.xml"/><Relationship Id="rId30" Type="http://schemas.openxmlformats.org/officeDocument/2006/relationships/customXml" Target="../ink/ink13.xml"/><Relationship Id="rId105" Type="http://schemas.openxmlformats.org/officeDocument/2006/relationships/image" Target="../media/image61.png"/><Relationship Id="rId126" Type="http://schemas.openxmlformats.org/officeDocument/2006/relationships/customXml" Target="../ink/ink61.xml"/><Relationship Id="rId147" Type="http://schemas.openxmlformats.org/officeDocument/2006/relationships/image" Target="../media/image82.png"/><Relationship Id="rId51" Type="http://schemas.openxmlformats.org/officeDocument/2006/relationships/image" Target="../media/image34.png"/><Relationship Id="rId72" Type="http://schemas.openxmlformats.org/officeDocument/2006/relationships/customXml" Target="../ink/ink34.xml"/><Relationship Id="rId93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129.png"/><Relationship Id="rId42" Type="http://schemas.openxmlformats.org/officeDocument/2006/relationships/customXml" Target="../ink/ink131.xml"/><Relationship Id="rId47" Type="http://schemas.openxmlformats.org/officeDocument/2006/relationships/image" Target="../media/image142.png"/><Relationship Id="rId63" Type="http://schemas.openxmlformats.org/officeDocument/2006/relationships/image" Target="../media/image150.png"/><Relationship Id="rId68" Type="http://schemas.openxmlformats.org/officeDocument/2006/relationships/customXml" Target="../ink/ink144.xml"/><Relationship Id="rId84" Type="http://schemas.openxmlformats.org/officeDocument/2006/relationships/customXml" Target="../ink/ink152.xml"/><Relationship Id="rId89" Type="http://schemas.openxmlformats.org/officeDocument/2006/relationships/image" Target="../media/image163.png"/><Relationship Id="rId16" Type="http://schemas.openxmlformats.org/officeDocument/2006/relationships/customXml" Target="../ink/ink118.xml"/><Relationship Id="rId11" Type="http://schemas.openxmlformats.org/officeDocument/2006/relationships/image" Target="../media/image124.png"/><Relationship Id="rId32" Type="http://schemas.openxmlformats.org/officeDocument/2006/relationships/customXml" Target="../ink/ink126.xml"/><Relationship Id="rId37" Type="http://schemas.openxmlformats.org/officeDocument/2006/relationships/image" Target="../media/image137.png"/><Relationship Id="rId53" Type="http://schemas.openxmlformats.org/officeDocument/2006/relationships/image" Target="../media/image145.png"/><Relationship Id="rId58" Type="http://schemas.openxmlformats.org/officeDocument/2006/relationships/customXml" Target="../ink/ink139.xml"/><Relationship Id="rId74" Type="http://schemas.openxmlformats.org/officeDocument/2006/relationships/customXml" Target="../ink/ink147.xml"/><Relationship Id="rId79" Type="http://schemas.openxmlformats.org/officeDocument/2006/relationships/image" Target="../media/image158.png"/><Relationship Id="rId90" Type="http://schemas.openxmlformats.org/officeDocument/2006/relationships/customXml" Target="../ink/ink155.xml"/><Relationship Id="rId95" Type="http://schemas.openxmlformats.org/officeDocument/2006/relationships/image" Target="../media/image166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32.png"/><Relationship Id="rId30" Type="http://schemas.openxmlformats.org/officeDocument/2006/relationships/customXml" Target="../ink/ink125.xml"/><Relationship Id="rId35" Type="http://schemas.openxmlformats.org/officeDocument/2006/relationships/image" Target="../media/image136.png"/><Relationship Id="rId43" Type="http://schemas.openxmlformats.org/officeDocument/2006/relationships/image" Target="../media/image140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64" Type="http://schemas.openxmlformats.org/officeDocument/2006/relationships/customXml" Target="../ink/ink142.xml"/><Relationship Id="rId69" Type="http://schemas.openxmlformats.org/officeDocument/2006/relationships/image" Target="../media/image153.png"/><Relationship Id="rId77" Type="http://schemas.openxmlformats.org/officeDocument/2006/relationships/image" Target="../media/image157.png"/><Relationship Id="rId8" Type="http://schemas.openxmlformats.org/officeDocument/2006/relationships/customXml" Target="../ink/ink114.xml"/><Relationship Id="rId51" Type="http://schemas.openxmlformats.org/officeDocument/2006/relationships/image" Target="../media/image144.png"/><Relationship Id="rId72" Type="http://schemas.openxmlformats.org/officeDocument/2006/relationships/customXml" Target="../ink/ink146.xml"/><Relationship Id="rId80" Type="http://schemas.openxmlformats.org/officeDocument/2006/relationships/customXml" Target="../ink/ink150.xml"/><Relationship Id="rId85" Type="http://schemas.openxmlformats.org/officeDocument/2006/relationships/image" Target="../media/image161.png"/><Relationship Id="rId93" Type="http://schemas.openxmlformats.org/officeDocument/2006/relationships/image" Target="../media/image165.png"/><Relationship Id="rId12" Type="http://schemas.openxmlformats.org/officeDocument/2006/relationships/customXml" Target="../ink/ink116.xml"/><Relationship Id="rId17" Type="http://schemas.openxmlformats.org/officeDocument/2006/relationships/image" Target="../media/image127.png"/><Relationship Id="rId25" Type="http://schemas.openxmlformats.org/officeDocument/2006/relationships/image" Target="../media/image131.png"/><Relationship Id="rId33" Type="http://schemas.openxmlformats.org/officeDocument/2006/relationships/image" Target="../media/image135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59" Type="http://schemas.openxmlformats.org/officeDocument/2006/relationships/image" Target="../media/image148.png"/><Relationship Id="rId67" Type="http://schemas.openxmlformats.org/officeDocument/2006/relationships/image" Target="../media/image152.png"/><Relationship Id="rId20" Type="http://schemas.openxmlformats.org/officeDocument/2006/relationships/customXml" Target="../ink/ink120.xml"/><Relationship Id="rId41" Type="http://schemas.openxmlformats.org/officeDocument/2006/relationships/image" Target="../media/image139.png"/><Relationship Id="rId54" Type="http://schemas.openxmlformats.org/officeDocument/2006/relationships/customXml" Target="../ink/ink137.xml"/><Relationship Id="rId62" Type="http://schemas.openxmlformats.org/officeDocument/2006/relationships/customXml" Target="../ink/ink141.xml"/><Relationship Id="rId70" Type="http://schemas.openxmlformats.org/officeDocument/2006/relationships/customXml" Target="../ink/ink145.xml"/><Relationship Id="rId75" Type="http://schemas.openxmlformats.org/officeDocument/2006/relationships/image" Target="../media/image156.png"/><Relationship Id="rId83" Type="http://schemas.openxmlformats.org/officeDocument/2006/relationships/image" Target="../media/image160.png"/><Relationship Id="rId88" Type="http://schemas.openxmlformats.org/officeDocument/2006/relationships/customXml" Target="../ink/ink154.xml"/><Relationship Id="rId91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143.png"/><Relationship Id="rId57" Type="http://schemas.openxmlformats.org/officeDocument/2006/relationships/image" Target="../media/image147.png"/><Relationship Id="rId10" Type="http://schemas.openxmlformats.org/officeDocument/2006/relationships/customXml" Target="../ink/ink115.xml"/><Relationship Id="rId31" Type="http://schemas.openxmlformats.org/officeDocument/2006/relationships/image" Target="../media/image134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Relationship Id="rId60" Type="http://schemas.openxmlformats.org/officeDocument/2006/relationships/customXml" Target="../ink/ink140.xml"/><Relationship Id="rId65" Type="http://schemas.openxmlformats.org/officeDocument/2006/relationships/image" Target="../media/image151.png"/><Relationship Id="rId73" Type="http://schemas.openxmlformats.org/officeDocument/2006/relationships/image" Target="../media/image155.png"/><Relationship Id="rId78" Type="http://schemas.openxmlformats.org/officeDocument/2006/relationships/customXml" Target="../ink/ink149.xml"/><Relationship Id="rId81" Type="http://schemas.openxmlformats.org/officeDocument/2006/relationships/image" Target="../media/image159.png"/><Relationship Id="rId86" Type="http://schemas.openxmlformats.org/officeDocument/2006/relationships/customXml" Target="../ink/ink153.xml"/><Relationship Id="rId94" Type="http://schemas.openxmlformats.org/officeDocument/2006/relationships/customXml" Target="../ink/ink157.xml"/><Relationship Id="rId9" Type="http://schemas.openxmlformats.org/officeDocument/2006/relationships/image" Target="../media/image123.png"/><Relationship Id="rId13" Type="http://schemas.openxmlformats.org/officeDocument/2006/relationships/image" Target="../media/image125.png"/><Relationship Id="rId18" Type="http://schemas.openxmlformats.org/officeDocument/2006/relationships/customXml" Target="../ink/ink119.xml"/><Relationship Id="rId39" Type="http://schemas.openxmlformats.org/officeDocument/2006/relationships/image" Target="../media/image138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46.png"/><Relationship Id="rId76" Type="http://schemas.openxmlformats.org/officeDocument/2006/relationships/customXml" Target="../ink/ink148.xml"/><Relationship Id="rId7" Type="http://schemas.openxmlformats.org/officeDocument/2006/relationships/image" Target="../media/image1220.png"/><Relationship Id="rId71" Type="http://schemas.openxmlformats.org/officeDocument/2006/relationships/image" Target="../media/image154.png"/><Relationship Id="rId92" Type="http://schemas.openxmlformats.org/officeDocument/2006/relationships/customXml" Target="../ink/ink156.xml"/><Relationship Id="rId2" Type="http://schemas.openxmlformats.org/officeDocument/2006/relationships/customXml" Target="../ink/ink113.xml"/><Relationship Id="rId29" Type="http://schemas.openxmlformats.org/officeDocument/2006/relationships/image" Target="../media/image133.png"/><Relationship Id="rId24" Type="http://schemas.openxmlformats.org/officeDocument/2006/relationships/customXml" Target="../ink/ink122.xml"/><Relationship Id="rId40" Type="http://schemas.openxmlformats.org/officeDocument/2006/relationships/customXml" Target="../ink/ink130.xml"/><Relationship Id="rId45" Type="http://schemas.openxmlformats.org/officeDocument/2006/relationships/image" Target="../media/image141.png"/><Relationship Id="rId66" Type="http://schemas.openxmlformats.org/officeDocument/2006/relationships/customXml" Target="../ink/ink143.xml"/><Relationship Id="rId87" Type="http://schemas.openxmlformats.org/officeDocument/2006/relationships/image" Target="../media/image162.png"/><Relationship Id="rId61" Type="http://schemas.openxmlformats.org/officeDocument/2006/relationships/image" Target="../media/image149.png"/><Relationship Id="rId82" Type="http://schemas.openxmlformats.org/officeDocument/2006/relationships/customXml" Target="../ink/ink151.xml"/><Relationship Id="rId19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1" Type="http://schemas.openxmlformats.org/officeDocument/2006/relationships/image" Target="../media/image174.png"/><Relationship Id="rId42" Type="http://schemas.openxmlformats.org/officeDocument/2006/relationships/customXml" Target="../ink/ink176.xml"/><Relationship Id="rId63" Type="http://schemas.openxmlformats.org/officeDocument/2006/relationships/image" Target="../media/image195.png"/><Relationship Id="rId84" Type="http://schemas.openxmlformats.org/officeDocument/2006/relationships/customXml" Target="../ink/ink197.xml"/><Relationship Id="rId138" Type="http://schemas.openxmlformats.org/officeDocument/2006/relationships/customXml" Target="../ink/ink224.xml"/><Relationship Id="rId159" Type="http://schemas.openxmlformats.org/officeDocument/2006/relationships/image" Target="../media/image243.png"/><Relationship Id="rId170" Type="http://schemas.openxmlformats.org/officeDocument/2006/relationships/image" Target="../media/image249.png"/><Relationship Id="rId191" Type="http://schemas.openxmlformats.org/officeDocument/2006/relationships/image" Target="../media/image260.png"/><Relationship Id="rId205" Type="http://schemas.openxmlformats.org/officeDocument/2006/relationships/image" Target="../media/image267.png"/><Relationship Id="rId226" Type="http://schemas.openxmlformats.org/officeDocument/2006/relationships/customXml" Target="../ink/ink269.xml"/><Relationship Id="rId107" Type="http://schemas.openxmlformats.org/officeDocument/2006/relationships/image" Target="../media/image217.png"/><Relationship Id="rId11" Type="http://schemas.openxmlformats.org/officeDocument/2006/relationships/image" Target="../media/image169.png"/><Relationship Id="rId32" Type="http://schemas.openxmlformats.org/officeDocument/2006/relationships/customXml" Target="../ink/ink171.xml"/><Relationship Id="rId53" Type="http://schemas.openxmlformats.org/officeDocument/2006/relationships/image" Target="../media/image190.png"/><Relationship Id="rId74" Type="http://schemas.openxmlformats.org/officeDocument/2006/relationships/customXml" Target="../ink/ink192.xml"/><Relationship Id="rId128" Type="http://schemas.openxmlformats.org/officeDocument/2006/relationships/customXml" Target="../ink/ink219.xml"/><Relationship Id="rId149" Type="http://schemas.openxmlformats.org/officeDocument/2006/relationships/image" Target="../media/image238.png"/><Relationship Id="rId95" Type="http://schemas.openxmlformats.org/officeDocument/2006/relationships/image" Target="../media/image211.png"/><Relationship Id="rId160" Type="http://schemas.openxmlformats.org/officeDocument/2006/relationships/customXml" Target="../ink/ink235.xml"/><Relationship Id="rId181" Type="http://schemas.openxmlformats.org/officeDocument/2006/relationships/customXml" Target="../ink/ink246.xml"/><Relationship Id="rId216" Type="http://schemas.openxmlformats.org/officeDocument/2006/relationships/customXml" Target="../ink/ink264.xml"/><Relationship Id="rId22" Type="http://schemas.openxmlformats.org/officeDocument/2006/relationships/customXml" Target="../ink/ink166.xml"/><Relationship Id="rId43" Type="http://schemas.openxmlformats.org/officeDocument/2006/relationships/image" Target="../media/image185.png"/><Relationship Id="rId64" Type="http://schemas.openxmlformats.org/officeDocument/2006/relationships/customXml" Target="../ink/ink187.xml"/><Relationship Id="rId118" Type="http://schemas.openxmlformats.org/officeDocument/2006/relationships/customXml" Target="../ink/ink214.xml"/><Relationship Id="rId139" Type="http://schemas.openxmlformats.org/officeDocument/2006/relationships/image" Target="../media/image233.png"/><Relationship Id="rId85" Type="http://schemas.openxmlformats.org/officeDocument/2006/relationships/image" Target="../media/image206.png"/><Relationship Id="rId150" Type="http://schemas.openxmlformats.org/officeDocument/2006/relationships/customXml" Target="../ink/ink230.xml"/><Relationship Id="rId171" Type="http://schemas.openxmlformats.org/officeDocument/2006/relationships/customXml" Target="../ink/ink241.xml"/><Relationship Id="rId192" Type="http://schemas.openxmlformats.org/officeDocument/2006/relationships/customXml" Target="../ink/ink252.xml"/><Relationship Id="rId206" Type="http://schemas.openxmlformats.org/officeDocument/2006/relationships/customXml" Target="../ink/ink259.xml"/><Relationship Id="rId227" Type="http://schemas.openxmlformats.org/officeDocument/2006/relationships/image" Target="../media/image278.png"/><Relationship Id="rId12" Type="http://schemas.openxmlformats.org/officeDocument/2006/relationships/customXml" Target="../ink/ink161.xml"/><Relationship Id="rId33" Type="http://schemas.openxmlformats.org/officeDocument/2006/relationships/image" Target="../media/image180.png"/><Relationship Id="rId108" Type="http://schemas.openxmlformats.org/officeDocument/2006/relationships/customXml" Target="../ink/ink209.xml"/><Relationship Id="rId129" Type="http://schemas.openxmlformats.org/officeDocument/2006/relationships/image" Target="../media/image228.png"/><Relationship Id="rId54" Type="http://schemas.openxmlformats.org/officeDocument/2006/relationships/customXml" Target="../ink/ink182.xml"/><Relationship Id="rId75" Type="http://schemas.openxmlformats.org/officeDocument/2006/relationships/image" Target="../media/image201.png"/><Relationship Id="rId96" Type="http://schemas.openxmlformats.org/officeDocument/2006/relationships/customXml" Target="../ink/ink203.xml"/><Relationship Id="rId140" Type="http://schemas.openxmlformats.org/officeDocument/2006/relationships/customXml" Target="../ink/ink225.xml"/><Relationship Id="rId161" Type="http://schemas.openxmlformats.org/officeDocument/2006/relationships/image" Target="../media/image244.png"/><Relationship Id="rId182" Type="http://schemas.openxmlformats.org/officeDocument/2006/relationships/image" Target="../media/image256.png"/><Relationship Id="rId217" Type="http://schemas.openxmlformats.org/officeDocument/2006/relationships/image" Target="../media/image273.png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44" Type="http://schemas.openxmlformats.org/officeDocument/2006/relationships/customXml" Target="../ink/ink177.xml"/><Relationship Id="rId65" Type="http://schemas.openxmlformats.org/officeDocument/2006/relationships/image" Target="../media/image196.png"/><Relationship Id="rId86" Type="http://schemas.openxmlformats.org/officeDocument/2006/relationships/customXml" Target="../ink/ink198.xml"/><Relationship Id="rId130" Type="http://schemas.openxmlformats.org/officeDocument/2006/relationships/customXml" Target="../ink/ink220.xml"/><Relationship Id="rId151" Type="http://schemas.openxmlformats.org/officeDocument/2006/relationships/image" Target="../media/image239.png"/><Relationship Id="rId172" Type="http://schemas.openxmlformats.org/officeDocument/2006/relationships/image" Target="../media/image250.png"/><Relationship Id="rId193" Type="http://schemas.openxmlformats.org/officeDocument/2006/relationships/image" Target="../media/image261.png"/><Relationship Id="rId207" Type="http://schemas.openxmlformats.org/officeDocument/2006/relationships/image" Target="../media/image268.png"/><Relationship Id="rId228" Type="http://schemas.openxmlformats.org/officeDocument/2006/relationships/customXml" Target="../ink/ink270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34" Type="http://schemas.openxmlformats.org/officeDocument/2006/relationships/customXml" Target="../ink/ink172.xml"/><Relationship Id="rId55" Type="http://schemas.openxmlformats.org/officeDocument/2006/relationships/image" Target="../media/image191.png"/><Relationship Id="rId76" Type="http://schemas.openxmlformats.org/officeDocument/2006/relationships/customXml" Target="../ink/ink193.xml"/><Relationship Id="rId97" Type="http://schemas.openxmlformats.org/officeDocument/2006/relationships/image" Target="../media/image212.png"/><Relationship Id="rId120" Type="http://schemas.openxmlformats.org/officeDocument/2006/relationships/customXml" Target="../ink/ink215.xml"/><Relationship Id="rId141" Type="http://schemas.openxmlformats.org/officeDocument/2006/relationships/image" Target="../media/image234.png"/><Relationship Id="rId7" Type="http://schemas.openxmlformats.org/officeDocument/2006/relationships/image" Target="../media/image1670.png"/><Relationship Id="rId162" Type="http://schemas.openxmlformats.org/officeDocument/2006/relationships/customXml" Target="../ink/ink236.xml"/><Relationship Id="rId183" Type="http://schemas.openxmlformats.org/officeDocument/2006/relationships/customXml" Target="../ink/ink247.xml"/><Relationship Id="rId218" Type="http://schemas.openxmlformats.org/officeDocument/2006/relationships/customXml" Target="../ink/ink265.xml"/><Relationship Id="rId24" Type="http://schemas.openxmlformats.org/officeDocument/2006/relationships/customXml" Target="../ink/ink167.xml"/><Relationship Id="rId45" Type="http://schemas.openxmlformats.org/officeDocument/2006/relationships/image" Target="../media/image186.png"/><Relationship Id="rId66" Type="http://schemas.openxmlformats.org/officeDocument/2006/relationships/customXml" Target="../ink/ink188.xml"/><Relationship Id="rId87" Type="http://schemas.openxmlformats.org/officeDocument/2006/relationships/image" Target="../media/image207.png"/><Relationship Id="rId110" Type="http://schemas.openxmlformats.org/officeDocument/2006/relationships/customXml" Target="../ink/ink210.xml"/><Relationship Id="rId131" Type="http://schemas.openxmlformats.org/officeDocument/2006/relationships/image" Target="../media/image229.png"/><Relationship Id="rId152" Type="http://schemas.openxmlformats.org/officeDocument/2006/relationships/customXml" Target="../ink/ink231.xml"/><Relationship Id="rId173" Type="http://schemas.openxmlformats.org/officeDocument/2006/relationships/customXml" Target="../ink/ink242.xml"/><Relationship Id="rId194" Type="http://schemas.openxmlformats.org/officeDocument/2006/relationships/customXml" Target="../ink/ink253.xml"/><Relationship Id="rId208" Type="http://schemas.openxmlformats.org/officeDocument/2006/relationships/customXml" Target="../ink/ink260.xml"/><Relationship Id="rId229" Type="http://schemas.openxmlformats.org/officeDocument/2006/relationships/image" Target="../media/image279.png"/><Relationship Id="rId14" Type="http://schemas.openxmlformats.org/officeDocument/2006/relationships/customXml" Target="../ink/ink162.xml"/><Relationship Id="rId35" Type="http://schemas.openxmlformats.org/officeDocument/2006/relationships/image" Target="../media/image181.png"/><Relationship Id="rId56" Type="http://schemas.openxmlformats.org/officeDocument/2006/relationships/customXml" Target="../ink/ink183.xml"/><Relationship Id="rId77" Type="http://schemas.openxmlformats.org/officeDocument/2006/relationships/image" Target="../media/image202.png"/><Relationship Id="rId100" Type="http://schemas.openxmlformats.org/officeDocument/2006/relationships/customXml" Target="../ink/ink205.xml"/><Relationship Id="rId8" Type="http://schemas.openxmlformats.org/officeDocument/2006/relationships/customXml" Target="../ink/ink159.xml"/><Relationship Id="rId98" Type="http://schemas.openxmlformats.org/officeDocument/2006/relationships/customXml" Target="../ink/ink204.xml"/><Relationship Id="rId121" Type="http://schemas.openxmlformats.org/officeDocument/2006/relationships/image" Target="../media/image224.png"/><Relationship Id="rId142" Type="http://schemas.openxmlformats.org/officeDocument/2006/relationships/customXml" Target="../ink/ink226.xml"/><Relationship Id="rId163" Type="http://schemas.openxmlformats.org/officeDocument/2006/relationships/customXml" Target="../ink/ink237.xml"/><Relationship Id="rId184" Type="http://schemas.openxmlformats.org/officeDocument/2006/relationships/customXml" Target="../ink/ink248.xml"/><Relationship Id="rId219" Type="http://schemas.openxmlformats.org/officeDocument/2006/relationships/image" Target="../media/image274.png"/><Relationship Id="rId230" Type="http://schemas.openxmlformats.org/officeDocument/2006/relationships/customXml" Target="../ink/ink271.xml"/><Relationship Id="rId25" Type="http://schemas.openxmlformats.org/officeDocument/2006/relationships/image" Target="../media/image176.png"/><Relationship Id="rId46" Type="http://schemas.openxmlformats.org/officeDocument/2006/relationships/customXml" Target="../ink/ink178.xml"/><Relationship Id="rId67" Type="http://schemas.openxmlformats.org/officeDocument/2006/relationships/image" Target="../media/image197.png"/><Relationship Id="rId116" Type="http://schemas.openxmlformats.org/officeDocument/2006/relationships/customXml" Target="../ink/ink213.xml"/><Relationship Id="rId137" Type="http://schemas.openxmlformats.org/officeDocument/2006/relationships/image" Target="../media/image232.png"/><Relationship Id="rId158" Type="http://schemas.openxmlformats.org/officeDocument/2006/relationships/customXml" Target="../ink/ink234.xml"/><Relationship Id="rId20" Type="http://schemas.openxmlformats.org/officeDocument/2006/relationships/customXml" Target="../ink/ink165.xml"/><Relationship Id="rId41" Type="http://schemas.openxmlformats.org/officeDocument/2006/relationships/image" Target="../media/image184.png"/><Relationship Id="rId62" Type="http://schemas.openxmlformats.org/officeDocument/2006/relationships/customXml" Target="../ink/ink186.xml"/><Relationship Id="rId83" Type="http://schemas.openxmlformats.org/officeDocument/2006/relationships/image" Target="../media/image205.png"/><Relationship Id="rId88" Type="http://schemas.openxmlformats.org/officeDocument/2006/relationships/customXml" Target="../ink/ink199.xml"/><Relationship Id="rId111" Type="http://schemas.openxmlformats.org/officeDocument/2006/relationships/image" Target="../media/image219.png"/><Relationship Id="rId132" Type="http://schemas.openxmlformats.org/officeDocument/2006/relationships/customXml" Target="../ink/ink221.xml"/><Relationship Id="rId153" Type="http://schemas.openxmlformats.org/officeDocument/2006/relationships/image" Target="../media/image240.png"/><Relationship Id="rId174" Type="http://schemas.openxmlformats.org/officeDocument/2006/relationships/image" Target="../media/image251.png"/><Relationship Id="rId179" Type="http://schemas.openxmlformats.org/officeDocument/2006/relationships/customXml" Target="../ink/ink245.xml"/><Relationship Id="rId195" Type="http://schemas.openxmlformats.org/officeDocument/2006/relationships/image" Target="../media/image262.png"/><Relationship Id="rId209" Type="http://schemas.openxmlformats.org/officeDocument/2006/relationships/image" Target="../media/image269.png"/><Relationship Id="rId190" Type="http://schemas.openxmlformats.org/officeDocument/2006/relationships/customXml" Target="../ink/ink251.xml"/><Relationship Id="rId204" Type="http://schemas.openxmlformats.org/officeDocument/2006/relationships/customXml" Target="../ink/ink258.xml"/><Relationship Id="rId220" Type="http://schemas.openxmlformats.org/officeDocument/2006/relationships/customXml" Target="../ink/ink266.xml"/><Relationship Id="rId225" Type="http://schemas.openxmlformats.org/officeDocument/2006/relationships/image" Target="../media/image277.png"/><Relationship Id="rId15" Type="http://schemas.openxmlformats.org/officeDocument/2006/relationships/image" Target="../media/image171.png"/><Relationship Id="rId36" Type="http://schemas.openxmlformats.org/officeDocument/2006/relationships/customXml" Target="../ink/ink173.xml"/><Relationship Id="rId57" Type="http://schemas.openxmlformats.org/officeDocument/2006/relationships/image" Target="../media/image192.png"/><Relationship Id="rId106" Type="http://schemas.openxmlformats.org/officeDocument/2006/relationships/customXml" Target="../ink/ink208.xml"/><Relationship Id="rId127" Type="http://schemas.openxmlformats.org/officeDocument/2006/relationships/image" Target="../media/image227.png"/><Relationship Id="rId10" Type="http://schemas.openxmlformats.org/officeDocument/2006/relationships/customXml" Target="../ink/ink160.xml"/><Relationship Id="rId31" Type="http://schemas.openxmlformats.org/officeDocument/2006/relationships/image" Target="../media/image179.png"/><Relationship Id="rId52" Type="http://schemas.openxmlformats.org/officeDocument/2006/relationships/customXml" Target="../ink/ink181.xml"/><Relationship Id="rId73" Type="http://schemas.openxmlformats.org/officeDocument/2006/relationships/image" Target="../media/image200.png"/><Relationship Id="rId78" Type="http://schemas.openxmlformats.org/officeDocument/2006/relationships/customXml" Target="../ink/ink194.xml"/><Relationship Id="rId94" Type="http://schemas.openxmlformats.org/officeDocument/2006/relationships/customXml" Target="../ink/ink202.xml"/><Relationship Id="rId99" Type="http://schemas.openxmlformats.org/officeDocument/2006/relationships/image" Target="../media/image213.png"/><Relationship Id="rId101" Type="http://schemas.openxmlformats.org/officeDocument/2006/relationships/image" Target="../media/image214.png"/><Relationship Id="rId122" Type="http://schemas.openxmlformats.org/officeDocument/2006/relationships/customXml" Target="../ink/ink216.xml"/><Relationship Id="rId143" Type="http://schemas.openxmlformats.org/officeDocument/2006/relationships/image" Target="../media/image235.png"/><Relationship Id="rId148" Type="http://schemas.openxmlformats.org/officeDocument/2006/relationships/customXml" Target="../ink/ink229.xml"/><Relationship Id="rId164" Type="http://schemas.openxmlformats.org/officeDocument/2006/relationships/image" Target="../media/image245.png"/><Relationship Id="rId169" Type="http://schemas.openxmlformats.org/officeDocument/2006/relationships/customXml" Target="../ink/ink240.xml"/><Relationship Id="rId185" Type="http://schemas.openxmlformats.org/officeDocument/2006/relationships/image" Target="../media/image257.png"/><Relationship Id="rId9" Type="http://schemas.openxmlformats.org/officeDocument/2006/relationships/image" Target="../media/image168.png"/><Relationship Id="rId180" Type="http://schemas.openxmlformats.org/officeDocument/2006/relationships/image" Target="../media/image255.png"/><Relationship Id="rId210" Type="http://schemas.openxmlformats.org/officeDocument/2006/relationships/customXml" Target="../ink/ink261.xml"/><Relationship Id="rId215" Type="http://schemas.openxmlformats.org/officeDocument/2006/relationships/image" Target="../media/image272.png"/><Relationship Id="rId26" Type="http://schemas.openxmlformats.org/officeDocument/2006/relationships/customXml" Target="../ink/ink168.xml"/><Relationship Id="rId231" Type="http://schemas.openxmlformats.org/officeDocument/2006/relationships/image" Target="../media/image246.png"/><Relationship Id="rId47" Type="http://schemas.openxmlformats.org/officeDocument/2006/relationships/image" Target="../media/image187.png"/><Relationship Id="rId68" Type="http://schemas.openxmlformats.org/officeDocument/2006/relationships/customXml" Target="../ink/ink189.xml"/><Relationship Id="rId89" Type="http://schemas.openxmlformats.org/officeDocument/2006/relationships/image" Target="../media/image208.png"/><Relationship Id="rId112" Type="http://schemas.openxmlformats.org/officeDocument/2006/relationships/customXml" Target="../ink/ink211.xml"/><Relationship Id="rId133" Type="http://schemas.openxmlformats.org/officeDocument/2006/relationships/image" Target="../media/image230.png"/><Relationship Id="rId154" Type="http://schemas.openxmlformats.org/officeDocument/2006/relationships/customXml" Target="../ink/ink232.xml"/><Relationship Id="rId175" Type="http://schemas.openxmlformats.org/officeDocument/2006/relationships/customXml" Target="../ink/ink243.xml"/><Relationship Id="rId196" Type="http://schemas.openxmlformats.org/officeDocument/2006/relationships/customXml" Target="../ink/ink254.xml"/><Relationship Id="rId200" Type="http://schemas.openxmlformats.org/officeDocument/2006/relationships/customXml" Target="../ink/ink256.xml"/><Relationship Id="rId16" Type="http://schemas.openxmlformats.org/officeDocument/2006/relationships/customXml" Target="../ink/ink163.xml"/><Relationship Id="rId221" Type="http://schemas.openxmlformats.org/officeDocument/2006/relationships/image" Target="../media/image275.png"/><Relationship Id="rId37" Type="http://schemas.openxmlformats.org/officeDocument/2006/relationships/image" Target="../media/image182.png"/><Relationship Id="rId58" Type="http://schemas.openxmlformats.org/officeDocument/2006/relationships/customXml" Target="../ink/ink184.xml"/><Relationship Id="rId79" Type="http://schemas.openxmlformats.org/officeDocument/2006/relationships/image" Target="../media/image203.png"/><Relationship Id="rId102" Type="http://schemas.openxmlformats.org/officeDocument/2006/relationships/customXml" Target="../ink/ink206.xml"/><Relationship Id="rId123" Type="http://schemas.openxmlformats.org/officeDocument/2006/relationships/image" Target="../media/image225.png"/><Relationship Id="rId144" Type="http://schemas.openxmlformats.org/officeDocument/2006/relationships/customXml" Target="../ink/ink227.xml"/><Relationship Id="rId90" Type="http://schemas.openxmlformats.org/officeDocument/2006/relationships/customXml" Target="../ink/ink200.xml"/><Relationship Id="rId165" Type="http://schemas.openxmlformats.org/officeDocument/2006/relationships/customXml" Target="../ink/ink238.xml"/><Relationship Id="rId186" Type="http://schemas.openxmlformats.org/officeDocument/2006/relationships/customXml" Target="../ink/ink249.xml"/><Relationship Id="rId211" Type="http://schemas.openxmlformats.org/officeDocument/2006/relationships/image" Target="../media/image270.png"/><Relationship Id="rId232" Type="http://schemas.openxmlformats.org/officeDocument/2006/relationships/customXml" Target="../ink/ink272.xml"/><Relationship Id="rId27" Type="http://schemas.openxmlformats.org/officeDocument/2006/relationships/image" Target="../media/image177.png"/><Relationship Id="rId48" Type="http://schemas.openxmlformats.org/officeDocument/2006/relationships/customXml" Target="../ink/ink179.xml"/><Relationship Id="rId69" Type="http://schemas.openxmlformats.org/officeDocument/2006/relationships/image" Target="../media/image198.png"/><Relationship Id="rId113" Type="http://schemas.openxmlformats.org/officeDocument/2006/relationships/image" Target="../media/image220.png"/><Relationship Id="rId134" Type="http://schemas.openxmlformats.org/officeDocument/2006/relationships/customXml" Target="../ink/ink222.xml"/><Relationship Id="rId80" Type="http://schemas.openxmlformats.org/officeDocument/2006/relationships/customXml" Target="../ink/ink195.xml"/><Relationship Id="rId155" Type="http://schemas.openxmlformats.org/officeDocument/2006/relationships/image" Target="../media/image241.png"/><Relationship Id="rId176" Type="http://schemas.openxmlformats.org/officeDocument/2006/relationships/image" Target="../media/image253.png"/><Relationship Id="rId197" Type="http://schemas.openxmlformats.org/officeDocument/2006/relationships/image" Target="../media/image263.png"/><Relationship Id="rId201" Type="http://schemas.openxmlformats.org/officeDocument/2006/relationships/image" Target="../media/image265.png"/><Relationship Id="rId222" Type="http://schemas.openxmlformats.org/officeDocument/2006/relationships/customXml" Target="../ink/ink267.xml"/><Relationship Id="rId17" Type="http://schemas.openxmlformats.org/officeDocument/2006/relationships/image" Target="../media/image172.png"/><Relationship Id="rId38" Type="http://schemas.openxmlformats.org/officeDocument/2006/relationships/customXml" Target="../ink/ink174.xml"/><Relationship Id="rId59" Type="http://schemas.openxmlformats.org/officeDocument/2006/relationships/image" Target="../media/image193.png"/><Relationship Id="rId103" Type="http://schemas.openxmlformats.org/officeDocument/2006/relationships/image" Target="../media/image215.png"/><Relationship Id="rId124" Type="http://schemas.openxmlformats.org/officeDocument/2006/relationships/customXml" Target="../ink/ink217.xml"/><Relationship Id="rId70" Type="http://schemas.openxmlformats.org/officeDocument/2006/relationships/customXml" Target="../ink/ink190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66" Type="http://schemas.openxmlformats.org/officeDocument/2006/relationships/image" Target="../media/image247.png"/><Relationship Id="rId187" Type="http://schemas.openxmlformats.org/officeDocument/2006/relationships/image" Target="../media/image25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2.xml"/><Relationship Id="rId233" Type="http://schemas.openxmlformats.org/officeDocument/2006/relationships/image" Target="../media/image252.png"/><Relationship Id="rId28" Type="http://schemas.openxmlformats.org/officeDocument/2006/relationships/customXml" Target="../ink/ink169.xml"/><Relationship Id="rId49" Type="http://schemas.openxmlformats.org/officeDocument/2006/relationships/image" Target="../media/image188.png"/><Relationship Id="rId114" Type="http://schemas.openxmlformats.org/officeDocument/2006/relationships/customXml" Target="../ink/ink212.xml"/><Relationship Id="rId60" Type="http://schemas.openxmlformats.org/officeDocument/2006/relationships/customXml" Target="../ink/ink185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56" Type="http://schemas.openxmlformats.org/officeDocument/2006/relationships/customXml" Target="../ink/ink233.xml"/><Relationship Id="rId177" Type="http://schemas.openxmlformats.org/officeDocument/2006/relationships/customXml" Target="../ink/ink244.xml"/><Relationship Id="rId198" Type="http://schemas.openxmlformats.org/officeDocument/2006/relationships/customXml" Target="../ink/ink255.xml"/><Relationship Id="rId202" Type="http://schemas.openxmlformats.org/officeDocument/2006/relationships/customXml" Target="../ink/ink257.xml"/><Relationship Id="rId223" Type="http://schemas.openxmlformats.org/officeDocument/2006/relationships/image" Target="../media/image276.png"/><Relationship Id="rId18" Type="http://schemas.openxmlformats.org/officeDocument/2006/relationships/customXml" Target="../ink/ink164.xml"/><Relationship Id="rId39" Type="http://schemas.openxmlformats.org/officeDocument/2006/relationships/image" Target="../media/image183.png"/><Relationship Id="rId50" Type="http://schemas.openxmlformats.org/officeDocument/2006/relationships/customXml" Target="../ink/ink180.xml"/><Relationship Id="rId104" Type="http://schemas.openxmlformats.org/officeDocument/2006/relationships/customXml" Target="../ink/ink207.xml"/><Relationship Id="rId125" Type="http://schemas.openxmlformats.org/officeDocument/2006/relationships/image" Target="../media/image226.png"/><Relationship Id="rId146" Type="http://schemas.openxmlformats.org/officeDocument/2006/relationships/customXml" Target="../ink/ink228.xml"/><Relationship Id="rId167" Type="http://schemas.openxmlformats.org/officeDocument/2006/relationships/customXml" Target="../ink/ink239.xml"/><Relationship Id="rId188" Type="http://schemas.openxmlformats.org/officeDocument/2006/relationships/customXml" Target="../ink/ink250.xml"/><Relationship Id="rId71" Type="http://schemas.openxmlformats.org/officeDocument/2006/relationships/image" Target="../media/image199.png"/><Relationship Id="rId92" Type="http://schemas.openxmlformats.org/officeDocument/2006/relationships/customXml" Target="../ink/ink201.xml"/><Relationship Id="rId213" Type="http://schemas.openxmlformats.org/officeDocument/2006/relationships/image" Target="../media/image271.png"/><Relationship Id="rId2" Type="http://schemas.openxmlformats.org/officeDocument/2006/relationships/customXml" Target="../ink/ink158.xml"/><Relationship Id="rId29" Type="http://schemas.openxmlformats.org/officeDocument/2006/relationships/image" Target="../media/image178.png"/><Relationship Id="rId40" Type="http://schemas.openxmlformats.org/officeDocument/2006/relationships/customXml" Target="../ink/ink175.xml"/><Relationship Id="rId115" Type="http://schemas.openxmlformats.org/officeDocument/2006/relationships/image" Target="../media/image221.png"/><Relationship Id="rId136" Type="http://schemas.openxmlformats.org/officeDocument/2006/relationships/customXml" Target="../ink/ink223.xml"/><Relationship Id="rId157" Type="http://schemas.openxmlformats.org/officeDocument/2006/relationships/image" Target="../media/image242.png"/><Relationship Id="rId178" Type="http://schemas.openxmlformats.org/officeDocument/2006/relationships/image" Target="../media/image254.png"/><Relationship Id="rId61" Type="http://schemas.openxmlformats.org/officeDocument/2006/relationships/image" Target="../media/image194.png"/><Relationship Id="rId82" Type="http://schemas.openxmlformats.org/officeDocument/2006/relationships/customXml" Target="../ink/ink196.xml"/><Relationship Id="rId199" Type="http://schemas.openxmlformats.org/officeDocument/2006/relationships/image" Target="../media/image264.png"/><Relationship Id="rId203" Type="http://schemas.openxmlformats.org/officeDocument/2006/relationships/image" Target="../media/image266.png"/><Relationship Id="rId19" Type="http://schemas.openxmlformats.org/officeDocument/2006/relationships/image" Target="../media/image173.png"/><Relationship Id="rId224" Type="http://schemas.openxmlformats.org/officeDocument/2006/relationships/customXml" Target="../ink/ink268.xml"/><Relationship Id="rId30" Type="http://schemas.openxmlformats.org/officeDocument/2006/relationships/customXml" Target="../ink/ink170.xml"/><Relationship Id="rId105" Type="http://schemas.openxmlformats.org/officeDocument/2006/relationships/image" Target="../media/image216.png"/><Relationship Id="rId126" Type="http://schemas.openxmlformats.org/officeDocument/2006/relationships/customXml" Target="../ink/ink218.xml"/><Relationship Id="rId147" Type="http://schemas.openxmlformats.org/officeDocument/2006/relationships/image" Target="../media/image237.png"/><Relationship Id="rId168" Type="http://schemas.openxmlformats.org/officeDocument/2006/relationships/image" Target="../media/image248.png"/><Relationship Id="rId51" Type="http://schemas.openxmlformats.org/officeDocument/2006/relationships/image" Target="../media/image189.png"/><Relationship Id="rId72" Type="http://schemas.openxmlformats.org/officeDocument/2006/relationships/customXml" Target="../ink/ink191.xml"/><Relationship Id="rId93" Type="http://schemas.openxmlformats.org/officeDocument/2006/relationships/image" Target="../media/image210.png"/><Relationship Id="rId189" Type="http://schemas.openxmlformats.org/officeDocument/2006/relationships/image" Target="../media/image259.png"/><Relationship Id="rId214" Type="http://schemas.openxmlformats.org/officeDocument/2006/relationships/customXml" Target="../ink/ink2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001258" y="3100668"/>
            <a:ext cx="9781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Zero-One Matrices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37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00F63D-D2D2-4BC2-97E6-E7DB5F81CA3A}"/>
                  </a:ext>
                </a:extLst>
              </p14:cNvPr>
              <p14:cNvContentPartPr/>
              <p14:nvPr/>
            </p14:nvContentPartPr>
            <p14:xfrm>
              <a:off x="1590010" y="471182"/>
              <a:ext cx="79920" cy="1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00F63D-D2D2-4BC2-97E6-E7DB5F81CA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2370" y="453542"/>
                <a:ext cx="115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CA965F-1A04-41CD-BC64-91E9CF18641D}"/>
                  </a:ext>
                </a:extLst>
              </p14:cNvPr>
              <p14:cNvContentPartPr/>
              <p14:nvPr/>
            </p14:nvContentPartPr>
            <p14:xfrm>
              <a:off x="2583970" y="380462"/>
              <a:ext cx="216360" cy="18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CA965F-1A04-41CD-BC64-91E9CF1864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6330" y="362462"/>
                <a:ext cx="252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0B07A9-EBB6-4929-AB9F-AACB81AF301E}"/>
                  </a:ext>
                </a:extLst>
              </p14:cNvPr>
              <p14:cNvContentPartPr/>
              <p14:nvPr/>
            </p14:nvContentPartPr>
            <p14:xfrm>
              <a:off x="3146290" y="209822"/>
              <a:ext cx="943200" cy="29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0B07A9-EBB6-4929-AB9F-AACB81AF30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8290" y="192182"/>
                <a:ext cx="978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7E0682-22E6-4415-8546-1F5B6431C062}"/>
                  </a:ext>
                </a:extLst>
              </p14:cNvPr>
              <p14:cNvContentPartPr/>
              <p14:nvPr/>
            </p14:nvContentPartPr>
            <p14:xfrm>
              <a:off x="1850650" y="272462"/>
              <a:ext cx="586440" cy="290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7E0682-22E6-4415-8546-1F5B6431C0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3010" y="254462"/>
                <a:ext cx="6220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6F17F9-E843-40E9-B4C6-6DCE263977C5}"/>
                  </a:ext>
                </a:extLst>
              </p14:cNvPr>
              <p14:cNvContentPartPr/>
              <p14:nvPr/>
            </p14:nvContentPartPr>
            <p14:xfrm>
              <a:off x="420010" y="283622"/>
              <a:ext cx="1008720" cy="35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6F17F9-E843-40E9-B4C6-6DCE263977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370" y="265982"/>
                <a:ext cx="1044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6763F2D-30FE-4CAE-A7D2-A56111EBC6D1}"/>
                  </a:ext>
                </a:extLst>
              </p14:cNvPr>
              <p14:cNvContentPartPr/>
              <p14:nvPr/>
            </p14:nvContentPartPr>
            <p14:xfrm>
              <a:off x="4515010" y="306662"/>
              <a:ext cx="11880" cy="11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6763F2D-30FE-4CAE-A7D2-A56111EBC6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97370" y="28866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0BC5BE-8C5B-4235-B383-F98E54C265A2}"/>
                  </a:ext>
                </a:extLst>
              </p14:cNvPr>
              <p14:cNvContentPartPr/>
              <p14:nvPr/>
            </p14:nvContentPartPr>
            <p14:xfrm>
              <a:off x="4679170" y="306662"/>
              <a:ext cx="119880" cy="193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0BC5BE-8C5B-4235-B383-F98E54C265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1530" y="288662"/>
                <a:ext cx="155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0D8D1E-B7C1-4E2D-943D-0376EE82B7D9}"/>
                  </a:ext>
                </a:extLst>
              </p14:cNvPr>
              <p14:cNvContentPartPr/>
              <p14:nvPr/>
            </p14:nvContentPartPr>
            <p14:xfrm>
              <a:off x="4940890" y="345902"/>
              <a:ext cx="216360" cy="14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0D8D1E-B7C1-4E2D-943D-0376EE82B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23250" y="327902"/>
                <a:ext cx="2520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927E45D-AF9C-438C-9B35-0B84CD822C88}"/>
                  </a:ext>
                </a:extLst>
              </p14:cNvPr>
              <p14:cNvContentPartPr/>
              <p14:nvPr/>
            </p14:nvContentPartPr>
            <p14:xfrm>
              <a:off x="5281810" y="306302"/>
              <a:ext cx="153720" cy="232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927E45D-AF9C-438C-9B35-0B84CD822C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3810" y="288662"/>
                <a:ext cx="1893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480457-6ADA-4E76-A9CA-66EC93737474}"/>
                  </a:ext>
                </a:extLst>
              </p14:cNvPr>
              <p14:cNvContentPartPr/>
              <p14:nvPr/>
            </p14:nvContentPartPr>
            <p14:xfrm>
              <a:off x="4225210" y="385862"/>
              <a:ext cx="273240" cy="142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480457-6ADA-4E76-A9CA-66EC937374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07547" y="368222"/>
                <a:ext cx="308927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6906D1F-B75E-44B6-9B13-F7C96AD6D7B2}"/>
                  </a:ext>
                </a:extLst>
              </p14:cNvPr>
              <p14:cNvContentPartPr/>
              <p14:nvPr/>
            </p14:nvContentPartPr>
            <p14:xfrm>
              <a:off x="312370" y="692582"/>
              <a:ext cx="5321880" cy="142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6906D1F-B75E-44B6-9B13-F7C96AD6D7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4370" y="674942"/>
                <a:ext cx="5357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CE6557-3A1D-4348-8A9F-6116CD0DC6DE}"/>
                  </a:ext>
                </a:extLst>
              </p14:cNvPr>
              <p14:cNvContentPartPr/>
              <p14:nvPr/>
            </p14:nvContentPartPr>
            <p14:xfrm>
              <a:off x="913930" y="1101182"/>
              <a:ext cx="1420560" cy="358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CE6557-3A1D-4348-8A9F-6116CD0DC6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6290" y="1083182"/>
                <a:ext cx="14562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9615E2-42CB-4742-84FE-01D08DF5CCBF}"/>
                  </a:ext>
                </a:extLst>
              </p14:cNvPr>
              <p14:cNvContentPartPr/>
              <p14:nvPr/>
            </p14:nvContentPartPr>
            <p14:xfrm>
              <a:off x="374650" y="1096142"/>
              <a:ext cx="273240" cy="358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9615E2-42CB-4742-84FE-01D08DF5CC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987" y="1078142"/>
                <a:ext cx="308927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FBBA4C6-0525-4C5F-A690-32F04724508B}"/>
                  </a:ext>
                </a:extLst>
              </p14:cNvPr>
              <p14:cNvContentPartPr/>
              <p14:nvPr/>
            </p14:nvContentPartPr>
            <p14:xfrm>
              <a:off x="5861050" y="1169222"/>
              <a:ext cx="119880" cy="169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FBBA4C6-0525-4C5F-A690-32F0472450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43410" y="1151582"/>
                <a:ext cx="155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5DD4F01-4CF2-4CA6-8797-1075D640AB5F}"/>
                  </a:ext>
                </a:extLst>
              </p14:cNvPr>
              <p14:cNvContentPartPr/>
              <p14:nvPr/>
            </p14:nvContentPartPr>
            <p14:xfrm>
              <a:off x="6082450" y="1118102"/>
              <a:ext cx="125640" cy="211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5DD4F01-4CF2-4CA6-8797-1075D640AB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64810" y="1100102"/>
                <a:ext cx="161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F0FE616-38C4-4259-AEFC-0AFFA84C4DDC}"/>
                  </a:ext>
                </a:extLst>
              </p14:cNvPr>
              <p14:cNvContentPartPr/>
              <p14:nvPr/>
            </p14:nvContentPartPr>
            <p14:xfrm>
              <a:off x="7053730" y="1135742"/>
              <a:ext cx="97560" cy="182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F0FE616-38C4-4259-AEFC-0AFFA84C4D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36090" y="1117742"/>
                <a:ext cx="133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311FF0-07AE-499B-9FD5-2F98F884FA51}"/>
                  </a:ext>
                </a:extLst>
              </p14:cNvPr>
              <p14:cNvContentPartPr/>
              <p14:nvPr/>
            </p14:nvContentPartPr>
            <p14:xfrm>
              <a:off x="6554050" y="1107302"/>
              <a:ext cx="380880" cy="187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311FF0-07AE-499B-9FD5-2F98F884FA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36050" y="1089662"/>
                <a:ext cx="416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7A24BE7-5B37-4CB1-BD38-658AB184C20C}"/>
                  </a:ext>
                </a:extLst>
              </p14:cNvPr>
              <p14:cNvContentPartPr/>
              <p14:nvPr/>
            </p14:nvContentPartPr>
            <p14:xfrm>
              <a:off x="4833250" y="1045022"/>
              <a:ext cx="909000" cy="307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7A24BE7-5B37-4CB1-BD38-658AB184C2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15250" y="1027022"/>
                <a:ext cx="944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0CB1E41-690D-4F43-AAAE-8B47F7202905}"/>
                  </a:ext>
                </a:extLst>
              </p14:cNvPr>
              <p14:cNvContentPartPr/>
              <p14:nvPr/>
            </p14:nvContentPartPr>
            <p14:xfrm>
              <a:off x="4088410" y="1061942"/>
              <a:ext cx="498600" cy="313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0CB1E41-690D-4F43-AAAE-8B47F72029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70783" y="1043942"/>
                <a:ext cx="534214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F9C10F6-5338-4D05-B656-B372C98DDA73}"/>
                  </a:ext>
                </a:extLst>
              </p14:cNvPr>
              <p14:cNvContentPartPr/>
              <p14:nvPr/>
            </p14:nvContentPartPr>
            <p14:xfrm>
              <a:off x="2680450" y="1124222"/>
              <a:ext cx="1119600" cy="261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F9C10F6-5338-4D05-B656-B372C98DDA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2804" y="1106582"/>
                <a:ext cx="1155251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8F9A2A5-D060-4454-937D-5CEE2F39075F}"/>
                  </a:ext>
                </a:extLst>
              </p14:cNvPr>
              <p14:cNvContentPartPr/>
              <p14:nvPr/>
            </p14:nvContentPartPr>
            <p14:xfrm>
              <a:off x="7524970" y="1114862"/>
              <a:ext cx="97200" cy="169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8F9A2A5-D060-4454-937D-5CEE2F3907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06970" y="1097222"/>
                <a:ext cx="1328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F0171E6-BD32-4569-BCF2-F4E21F676617}"/>
                  </a:ext>
                </a:extLst>
              </p14:cNvPr>
              <p14:cNvContentPartPr/>
              <p14:nvPr/>
            </p14:nvContentPartPr>
            <p14:xfrm>
              <a:off x="9043450" y="1050422"/>
              <a:ext cx="235080" cy="295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F0171E6-BD32-4569-BCF2-F4E21F6766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25810" y="1032422"/>
                <a:ext cx="270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7A21E9-B975-4DF0-84A5-F180E63E2008}"/>
                  </a:ext>
                </a:extLst>
              </p14:cNvPr>
              <p14:cNvContentPartPr/>
              <p14:nvPr/>
            </p14:nvContentPartPr>
            <p14:xfrm>
              <a:off x="10279690" y="1090022"/>
              <a:ext cx="11880" cy="307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7A21E9-B975-4DF0-84A5-F180E63E20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61690" y="1072022"/>
                <a:ext cx="47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93C03BF-976C-4559-8421-DD97409A1AA6}"/>
                  </a:ext>
                </a:extLst>
              </p14:cNvPr>
              <p14:cNvContentPartPr/>
              <p14:nvPr/>
            </p14:nvContentPartPr>
            <p14:xfrm>
              <a:off x="10370770" y="1334462"/>
              <a:ext cx="67680" cy="11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93C03BF-976C-4559-8421-DD97409A1A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52770" y="1316822"/>
                <a:ext cx="103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C6C24B4-A71D-4B83-A45C-B73D0C39384A}"/>
                  </a:ext>
                </a:extLst>
              </p14:cNvPr>
              <p14:cNvContentPartPr/>
              <p14:nvPr/>
            </p14:nvContentPartPr>
            <p14:xfrm>
              <a:off x="9586330" y="1203782"/>
              <a:ext cx="301680" cy="136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C6C24B4-A71D-4B83-A45C-B73D0C3938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68690" y="1186142"/>
                <a:ext cx="337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3BACBDD-6A2F-4D11-AF74-06559EC105EC}"/>
                  </a:ext>
                </a:extLst>
              </p14:cNvPr>
              <p14:cNvContentPartPr/>
              <p14:nvPr/>
            </p14:nvContentPartPr>
            <p14:xfrm>
              <a:off x="8093050" y="1010822"/>
              <a:ext cx="636480" cy="307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3BACBDD-6A2F-4D11-AF74-06559EC105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5410" y="992822"/>
                <a:ext cx="672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55F2D15-C82B-436D-B639-C71577F2432F}"/>
                  </a:ext>
                </a:extLst>
              </p14:cNvPr>
              <p14:cNvContentPartPr/>
              <p14:nvPr/>
            </p14:nvContentPartPr>
            <p14:xfrm>
              <a:off x="7701370" y="976622"/>
              <a:ext cx="272880" cy="30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55F2D15-C82B-436D-B639-C71577F243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83370" y="958961"/>
                <a:ext cx="308520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FFD9324-E9B5-462C-A08B-C62CCAD6F762}"/>
                  </a:ext>
                </a:extLst>
              </p14:cNvPr>
              <p14:cNvContentPartPr/>
              <p14:nvPr/>
            </p14:nvContentPartPr>
            <p14:xfrm>
              <a:off x="3946930" y="1891022"/>
              <a:ext cx="97200" cy="188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FFD9324-E9B5-462C-A08B-C62CCAD6F76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28930" y="1873382"/>
                <a:ext cx="132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3C0A4E2-48D3-43E6-83B4-A233D2A4C967}"/>
                  </a:ext>
                </a:extLst>
              </p14:cNvPr>
              <p14:cNvContentPartPr/>
              <p14:nvPr/>
            </p14:nvContentPartPr>
            <p14:xfrm>
              <a:off x="4674130" y="1867982"/>
              <a:ext cx="125280" cy="148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3C0A4E2-48D3-43E6-83B4-A233D2A4C9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56130" y="1850342"/>
                <a:ext cx="160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CFF4EF5-4408-4F1F-BD69-9D7710D75313}"/>
                  </a:ext>
                </a:extLst>
              </p14:cNvPr>
              <p14:cNvContentPartPr/>
              <p14:nvPr/>
            </p14:nvContentPartPr>
            <p14:xfrm>
              <a:off x="4997770" y="1726502"/>
              <a:ext cx="164520" cy="307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CFF4EF5-4408-4F1F-BD69-9D7710D753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80130" y="1708502"/>
                <a:ext cx="2001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2023963-3E1D-4876-9AF5-8DE00B2E3E78}"/>
                  </a:ext>
                </a:extLst>
              </p14:cNvPr>
              <p14:cNvContentPartPr/>
              <p14:nvPr/>
            </p14:nvContentPartPr>
            <p14:xfrm>
              <a:off x="5259130" y="1856462"/>
              <a:ext cx="131040" cy="132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2023963-3E1D-4876-9AF5-8DE00B2E3E7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41130" y="1838462"/>
                <a:ext cx="1666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011537B-4A55-4571-A136-08D8634AA450}"/>
                  </a:ext>
                </a:extLst>
              </p14:cNvPr>
              <p14:cNvContentPartPr/>
              <p14:nvPr/>
            </p14:nvContentPartPr>
            <p14:xfrm>
              <a:off x="5496730" y="1834142"/>
              <a:ext cx="92160" cy="176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011537B-4A55-4571-A136-08D8634AA4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79090" y="1816502"/>
                <a:ext cx="127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98FBA1F-801B-4287-AC20-AF662DBF6B10}"/>
                  </a:ext>
                </a:extLst>
              </p14:cNvPr>
              <p14:cNvContentPartPr/>
              <p14:nvPr/>
            </p14:nvContentPartPr>
            <p14:xfrm>
              <a:off x="5702290" y="1833782"/>
              <a:ext cx="108360" cy="160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98FBA1F-801B-4287-AC20-AF662DBF6B1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84650" y="1815782"/>
                <a:ext cx="14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C89F587-A7AF-4587-9084-540975146063}"/>
                  </a:ext>
                </a:extLst>
              </p14:cNvPr>
              <p14:cNvContentPartPr/>
              <p14:nvPr/>
            </p14:nvContentPartPr>
            <p14:xfrm>
              <a:off x="5929090" y="1686542"/>
              <a:ext cx="165600" cy="324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C89F587-A7AF-4587-9084-5409751460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1412" y="1668902"/>
                <a:ext cx="20131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B62B43F-5169-4BA5-8963-CD9B4AA8E82B}"/>
                  </a:ext>
                </a:extLst>
              </p14:cNvPr>
              <p14:cNvContentPartPr/>
              <p14:nvPr/>
            </p14:nvContentPartPr>
            <p14:xfrm>
              <a:off x="4230970" y="1851422"/>
              <a:ext cx="312840" cy="181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B62B43F-5169-4BA5-8963-CD9B4AA8E8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12970" y="1833422"/>
                <a:ext cx="3484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9F7C771-9B71-4DA0-A06F-AB9CD7D78E5C}"/>
                  </a:ext>
                </a:extLst>
              </p14:cNvPr>
              <p14:cNvContentPartPr/>
              <p14:nvPr/>
            </p14:nvContentPartPr>
            <p14:xfrm>
              <a:off x="2446810" y="1828742"/>
              <a:ext cx="1370160" cy="261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9F7C771-9B71-4DA0-A06F-AB9CD7D78E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28810" y="1810742"/>
                <a:ext cx="1405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0D6F1F1-AF1A-46F7-8590-BBB15B3F934B}"/>
                  </a:ext>
                </a:extLst>
              </p14:cNvPr>
              <p14:cNvContentPartPr/>
              <p14:nvPr/>
            </p14:nvContentPartPr>
            <p14:xfrm>
              <a:off x="442690" y="1817222"/>
              <a:ext cx="1749600" cy="340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0D6F1F1-AF1A-46F7-8590-BBB15B3F93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5050" y="1799582"/>
                <a:ext cx="17852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271E56F-A879-44D8-9DF6-448B28CF54E2}"/>
                  </a:ext>
                </a:extLst>
              </p14:cNvPr>
              <p14:cNvContentPartPr/>
              <p14:nvPr/>
            </p14:nvContentPartPr>
            <p14:xfrm>
              <a:off x="8069650" y="1891022"/>
              <a:ext cx="160200" cy="114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271E56F-A879-44D8-9DF6-448B28CF54E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52010" y="1873382"/>
                <a:ext cx="195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44662F4-4CAA-4339-B764-4EBDC1EF206C}"/>
                  </a:ext>
                </a:extLst>
              </p14:cNvPr>
              <p14:cNvContentPartPr/>
              <p14:nvPr/>
            </p14:nvContentPartPr>
            <p14:xfrm>
              <a:off x="8325610" y="1885622"/>
              <a:ext cx="228240" cy="124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44662F4-4CAA-4339-B764-4EBDC1EF20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07610" y="1867982"/>
                <a:ext cx="263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8EDEF3F-CBE8-4A16-BE4E-E224BC64CBE6}"/>
                  </a:ext>
                </a:extLst>
              </p14:cNvPr>
              <p14:cNvContentPartPr/>
              <p14:nvPr/>
            </p14:nvContentPartPr>
            <p14:xfrm>
              <a:off x="7689850" y="1754942"/>
              <a:ext cx="254160" cy="255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8EDEF3F-CBE8-4A16-BE4E-E224BC64CB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72185" y="1736967"/>
                <a:ext cx="289851" cy="29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E6631EE-3456-4A1E-812E-167651A020C4}"/>
                  </a:ext>
                </a:extLst>
              </p14:cNvPr>
              <p14:cNvContentPartPr/>
              <p14:nvPr/>
            </p14:nvContentPartPr>
            <p14:xfrm>
              <a:off x="7036810" y="1675382"/>
              <a:ext cx="546120" cy="335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E6631EE-3456-4A1E-812E-167651A020C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18810" y="1657401"/>
                <a:ext cx="581760" cy="37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66F087C-1D6C-453B-AF0B-6D17ED56DDF0}"/>
                  </a:ext>
                </a:extLst>
              </p14:cNvPr>
              <p14:cNvContentPartPr/>
              <p14:nvPr/>
            </p14:nvContentPartPr>
            <p14:xfrm>
              <a:off x="6338410" y="1845662"/>
              <a:ext cx="386280" cy="159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66F087C-1D6C-453B-AF0B-6D17ED56DDF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20770" y="1827662"/>
                <a:ext cx="421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FEA4D81-DA40-4008-A8AB-A51A7AA703D9}"/>
                  </a:ext>
                </a:extLst>
              </p14:cNvPr>
              <p14:cNvContentPartPr/>
              <p14:nvPr/>
            </p14:nvContentPartPr>
            <p14:xfrm>
              <a:off x="8831050" y="1806062"/>
              <a:ext cx="228240" cy="194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FEA4D81-DA40-4008-A8AB-A51A7AA703D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13410" y="1788062"/>
                <a:ext cx="2638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22A54B5-1758-49A2-90C7-7FDDBF343278}"/>
                  </a:ext>
                </a:extLst>
              </p14:cNvPr>
              <p14:cNvContentPartPr/>
              <p14:nvPr/>
            </p14:nvContentPartPr>
            <p14:xfrm>
              <a:off x="10955410" y="1766102"/>
              <a:ext cx="148680" cy="228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22A54B5-1758-49A2-90C7-7FDDBF3432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37410" y="1748102"/>
                <a:ext cx="184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C62A066-19CC-43FE-A574-EFF58ABAF243}"/>
                  </a:ext>
                </a:extLst>
              </p14:cNvPr>
              <p14:cNvContentPartPr/>
              <p14:nvPr/>
            </p14:nvContentPartPr>
            <p14:xfrm>
              <a:off x="11207410" y="1930982"/>
              <a:ext cx="3240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C62A066-19CC-43FE-A574-EFF58ABAF2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89410" y="1912982"/>
                <a:ext cx="68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F271016-9551-4EC3-B6C7-59B90BF38C66}"/>
                  </a:ext>
                </a:extLst>
              </p14:cNvPr>
              <p14:cNvContentPartPr/>
              <p14:nvPr/>
            </p14:nvContentPartPr>
            <p14:xfrm>
              <a:off x="10455370" y="1828382"/>
              <a:ext cx="403920" cy="176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F271016-9551-4EC3-B6C7-59B90BF38C6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37730" y="1810382"/>
                <a:ext cx="439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C1897DC-F27F-45B8-B602-B62E3F7373B1}"/>
                  </a:ext>
                </a:extLst>
              </p14:cNvPr>
              <p14:cNvContentPartPr/>
              <p14:nvPr/>
            </p14:nvContentPartPr>
            <p14:xfrm>
              <a:off x="9813850" y="1726502"/>
              <a:ext cx="523080" cy="2786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C1897DC-F27F-45B8-B602-B62E3F7373B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96198" y="1708502"/>
                <a:ext cx="558745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D3ECFAA-8104-43C2-A775-B2348675DE63}"/>
                  </a:ext>
                </a:extLst>
              </p14:cNvPr>
              <p14:cNvContentPartPr/>
              <p14:nvPr/>
            </p14:nvContentPartPr>
            <p14:xfrm>
              <a:off x="9172330" y="1810742"/>
              <a:ext cx="551160" cy="2397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D3ECFAA-8104-43C2-A775-B2348675DE6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54330" y="1793102"/>
                <a:ext cx="586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DF97E4B-107F-41D1-AB07-E375BB97E7F3}"/>
                  </a:ext>
                </a:extLst>
              </p14:cNvPr>
              <p14:cNvContentPartPr/>
              <p14:nvPr/>
            </p14:nvContentPartPr>
            <p14:xfrm>
              <a:off x="607570" y="2987222"/>
              <a:ext cx="198720" cy="369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DF97E4B-107F-41D1-AB07-E375BB97E7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9570" y="2969582"/>
                <a:ext cx="2343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8282595-EEA7-4F79-8137-F67E2AC8A2C8}"/>
                  </a:ext>
                </a:extLst>
              </p14:cNvPr>
              <p14:cNvContentPartPr/>
              <p14:nvPr/>
            </p14:nvContentPartPr>
            <p14:xfrm>
              <a:off x="908530" y="3322382"/>
              <a:ext cx="28800" cy="147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8282595-EEA7-4F79-8137-F67E2AC8A2C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0890" y="3304382"/>
                <a:ext cx="64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20B8AFC-DD3B-4859-A506-BED4D54197AD}"/>
                  </a:ext>
                </a:extLst>
              </p14:cNvPr>
              <p14:cNvContentPartPr/>
              <p14:nvPr/>
            </p14:nvContentPartPr>
            <p14:xfrm>
              <a:off x="2447530" y="3095222"/>
              <a:ext cx="102960" cy="694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20B8AFC-DD3B-4859-A506-BED4D54197A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29828" y="3077128"/>
                <a:ext cx="138725" cy="10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6AAF8F8-4CD6-4192-B755-2BAF2EFE30A4}"/>
                  </a:ext>
                </a:extLst>
              </p14:cNvPr>
              <p14:cNvContentPartPr/>
              <p14:nvPr/>
            </p14:nvContentPartPr>
            <p14:xfrm>
              <a:off x="1720690" y="2998742"/>
              <a:ext cx="369720" cy="380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6AAF8F8-4CD6-4192-B755-2BAF2EFE30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03033" y="2980759"/>
                <a:ext cx="405395" cy="416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6E69403-9ED2-49FE-A84C-0A407D671380}"/>
                  </a:ext>
                </a:extLst>
              </p14:cNvPr>
              <p14:cNvContentPartPr/>
              <p14:nvPr/>
            </p14:nvContentPartPr>
            <p14:xfrm>
              <a:off x="2896090" y="2492942"/>
              <a:ext cx="182520" cy="948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6E69403-9ED2-49FE-A84C-0A407D67138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78450" y="2475302"/>
                <a:ext cx="21816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A9E096D-502D-49B8-8E03-F7E0654247D5}"/>
                  </a:ext>
                </a:extLst>
              </p14:cNvPr>
              <p14:cNvContentPartPr/>
              <p14:nvPr/>
            </p14:nvContentPartPr>
            <p14:xfrm>
              <a:off x="3429970" y="2629382"/>
              <a:ext cx="23040" cy="239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A9E096D-502D-49B8-8E03-F7E0654247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12330" y="2611742"/>
                <a:ext cx="58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FDC0888-E20F-40CD-91DF-21A33266838A}"/>
                  </a:ext>
                </a:extLst>
              </p14:cNvPr>
              <p14:cNvContentPartPr/>
              <p14:nvPr/>
            </p14:nvContentPartPr>
            <p14:xfrm>
              <a:off x="3884650" y="2589422"/>
              <a:ext cx="210600" cy="239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FDC0888-E20F-40CD-91DF-21A33266838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66650" y="2571782"/>
                <a:ext cx="24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8E314B9-75E1-4104-9E0B-7BA77DDFE4F7}"/>
                  </a:ext>
                </a:extLst>
              </p14:cNvPr>
              <p14:cNvContentPartPr/>
              <p14:nvPr/>
            </p14:nvContentPartPr>
            <p14:xfrm>
              <a:off x="4605730" y="2685902"/>
              <a:ext cx="79920" cy="6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8E314B9-75E1-4104-9E0B-7BA77DDFE4F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88090" y="2668262"/>
                <a:ext cx="115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86B6187-B7FC-4654-8344-E0F52E2F0F0F}"/>
                  </a:ext>
                </a:extLst>
              </p14:cNvPr>
              <p14:cNvContentPartPr/>
              <p14:nvPr/>
            </p14:nvContentPartPr>
            <p14:xfrm>
              <a:off x="4617250" y="2754302"/>
              <a:ext cx="63000" cy="11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86B6187-B7FC-4654-8344-E0F52E2F0F0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99250" y="273666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E3CA3B-83A7-4CF9-854F-6CDE7FB89EF5}"/>
                  </a:ext>
                </a:extLst>
              </p14:cNvPr>
              <p14:cNvContentPartPr/>
              <p14:nvPr/>
            </p14:nvContentPartPr>
            <p14:xfrm>
              <a:off x="4838290" y="2589782"/>
              <a:ext cx="250920" cy="284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E3CA3B-83A7-4CF9-854F-6CDE7FB89EF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20290" y="2571805"/>
                <a:ext cx="286560" cy="31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11458FD-8A41-4150-88C7-93868A8AD822}"/>
                  </a:ext>
                </a:extLst>
              </p14:cNvPr>
              <p14:cNvContentPartPr/>
              <p14:nvPr/>
            </p14:nvContentPartPr>
            <p14:xfrm>
              <a:off x="4282090" y="2600942"/>
              <a:ext cx="216000" cy="301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11458FD-8A41-4150-88C7-93868A8AD82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64479" y="2583302"/>
                <a:ext cx="251581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DC70F87-013B-4359-AE29-61DF6D87DF59}"/>
                  </a:ext>
                </a:extLst>
              </p14:cNvPr>
              <p14:cNvContentPartPr/>
              <p14:nvPr/>
            </p14:nvContentPartPr>
            <p14:xfrm>
              <a:off x="5213770" y="2629382"/>
              <a:ext cx="57240" cy="17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DC70F87-013B-4359-AE29-61DF6D87DF5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95770" y="2611742"/>
                <a:ext cx="92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D8095DF-9110-43E7-80D9-DCE8B389A952}"/>
                  </a:ext>
                </a:extLst>
              </p14:cNvPr>
              <p14:cNvContentPartPr/>
              <p14:nvPr/>
            </p14:nvContentPartPr>
            <p14:xfrm>
              <a:off x="5190730" y="2697422"/>
              <a:ext cx="119520" cy="122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D8095DF-9110-43E7-80D9-DCE8B389A95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73090" y="2679782"/>
                <a:ext cx="155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EC1FBC8-2BA8-4A95-9FD6-4F100A4D2D99}"/>
                  </a:ext>
                </a:extLst>
              </p14:cNvPr>
              <p14:cNvContentPartPr/>
              <p14:nvPr/>
            </p14:nvContentPartPr>
            <p14:xfrm>
              <a:off x="5474770" y="2555582"/>
              <a:ext cx="21240" cy="261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EC1FBC8-2BA8-4A95-9FD6-4F100A4D2D9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57130" y="2537942"/>
                <a:ext cx="56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1C78DCA-CE15-4186-AC49-6A63CFAE0320}"/>
                  </a:ext>
                </a:extLst>
              </p14:cNvPr>
              <p14:cNvContentPartPr/>
              <p14:nvPr/>
            </p14:nvContentPartPr>
            <p14:xfrm>
              <a:off x="3241690" y="3146342"/>
              <a:ext cx="291960" cy="285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1C78DCA-CE15-4186-AC49-6A63CFAE032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24050" y="3128342"/>
                <a:ext cx="3276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2BACFED-BE10-4FDF-B342-C719D57433C4}"/>
                  </a:ext>
                </a:extLst>
              </p14:cNvPr>
              <p14:cNvContentPartPr/>
              <p14:nvPr/>
            </p14:nvContentPartPr>
            <p14:xfrm>
              <a:off x="3861250" y="3185942"/>
              <a:ext cx="1517400" cy="2106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2BACFED-BE10-4FDF-B342-C719D57433C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43250" y="3168302"/>
                <a:ext cx="1553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EA0A257-FDAA-4F63-897A-61E0FCB5112D}"/>
                  </a:ext>
                </a:extLst>
              </p14:cNvPr>
              <p14:cNvContentPartPr/>
              <p14:nvPr/>
            </p14:nvContentPartPr>
            <p14:xfrm>
              <a:off x="561490" y="4844462"/>
              <a:ext cx="200520" cy="3355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EA0A257-FDAA-4F63-897A-61E0FCB5112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3490" y="4826462"/>
                <a:ext cx="2361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7304AA4-DA65-482B-83DA-E5D89E3E4FEF}"/>
                  </a:ext>
                </a:extLst>
              </p14:cNvPr>
              <p14:cNvContentPartPr/>
              <p14:nvPr/>
            </p14:nvContentPartPr>
            <p14:xfrm>
              <a:off x="902770" y="5139662"/>
              <a:ext cx="360" cy="119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7304AA4-DA65-482B-83DA-E5D89E3E4FE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5130" y="5122022"/>
                <a:ext cx="36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480CE48-8A41-42A8-BD3A-BEF74C21D7F7}"/>
                  </a:ext>
                </a:extLst>
              </p14:cNvPr>
              <p14:cNvContentPartPr/>
              <p14:nvPr/>
            </p14:nvContentPartPr>
            <p14:xfrm>
              <a:off x="1727170" y="4759142"/>
              <a:ext cx="164160" cy="3358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480CE48-8A41-42A8-BD3A-BEF74C21D7F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09530" y="4741502"/>
                <a:ext cx="1998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33157D9-06C4-450C-86B2-7379DB9D5E35}"/>
                  </a:ext>
                </a:extLst>
              </p14:cNvPr>
              <p14:cNvContentPartPr/>
              <p14:nvPr/>
            </p14:nvContentPartPr>
            <p14:xfrm>
              <a:off x="2038930" y="5008982"/>
              <a:ext cx="142200" cy="159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33157D9-06C4-450C-86B2-7379DB9D5E3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020930" y="4991342"/>
                <a:ext cx="177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C82D445-F850-4410-9A64-6641A192E059}"/>
                  </a:ext>
                </a:extLst>
              </p14:cNvPr>
              <p14:cNvContentPartPr/>
              <p14:nvPr/>
            </p14:nvContentPartPr>
            <p14:xfrm>
              <a:off x="2379490" y="4867142"/>
              <a:ext cx="85680" cy="172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C82D445-F850-4410-9A64-6641A192E0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61850" y="4849502"/>
                <a:ext cx="121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732A5EC-E362-4047-A306-100E811EF1FE}"/>
                  </a:ext>
                </a:extLst>
              </p14:cNvPr>
              <p14:cNvContentPartPr/>
              <p14:nvPr/>
            </p14:nvContentPartPr>
            <p14:xfrm>
              <a:off x="2391010" y="4975142"/>
              <a:ext cx="96840" cy="122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732A5EC-E362-4047-A306-100E811EF1F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73010" y="4957142"/>
                <a:ext cx="13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0CDA7FD-B622-4644-B0E8-206BA86F21E5}"/>
                  </a:ext>
                </a:extLst>
              </p14:cNvPr>
              <p14:cNvContentPartPr/>
              <p14:nvPr/>
            </p14:nvContentPartPr>
            <p14:xfrm>
              <a:off x="2941810" y="4369982"/>
              <a:ext cx="255960" cy="1110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0CDA7FD-B622-4644-B0E8-206BA86F21E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23810" y="4352342"/>
                <a:ext cx="2916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F6521D7-DB0E-488D-8594-DB1A9DC588E2}"/>
                  </a:ext>
                </a:extLst>
              </p14:cNvPr>
              <p14:cNvContentPartPr/>
              <p14:nvPr/>
            </p14:nvContentPartPr>
            <p14:xfrm>
              <a:off x="3643090" y="4463942"/>
              <a:ext cx="37800" cy="2617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F6521D7-DB0E-488D-8594-DB1A9DC588E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625090" y="4445942"/>
                <a:ext cx="73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F45C373-4AAD-44FD-BF15-60EE8034458E}"/>
                  </a:ext>
                </a:extLst>
              </p14:cNvPr>
              <p14:cNvContentPartPr/>
              <p14:nvPr/>
            </p14:nvContentPartPr>
            <p14:xfrm>
              <a:off x="3629050" y="5122742"/>
              <a:ext cx="131040" cy="1994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F45C373-4AAD-44FD-BF15-60EE8034458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11050" y="5104742"/>
                <a:ext cx="166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48B76F9-512C-45EA-9FA9-762A74F64C2D}"/>
                  </a:ext>
                </a:extLst>
              </p14:cNvPr>
              <p14:cNvContentPartPr/>
              <p14:nvPr/>
            </p14:nvContentPartPr>
            <p14:xfrm>
              <a:off x="1044970" y="4918262"/>
              <a:ext cx="272880" cy="233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48B76F9-512C-45EA-9FA9-762A74F64C2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26970" y="4900622"/>
                <a:ext cx="3085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E7EE145-2463-4E64-AD01-C9926F53B64B}"/>
                  </a:ext>
                </a:extLst>
              </p14:cNvPr>
              <p14:cNvContentPartPr/>
              <p14:nvPr/>
            </p14:nvContentPartPr>
            <p14:xfrm>
              <a:off x="1113010" y="3140582"/>
              <a:ext cx="312840" cy="2786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E7EE145-2463-4E64-AD01-C9926F53B64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95010" y="3122942"/>
                <a:ext cx="348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D7A7B3C-0C43-4BEC-A62F-4F9664A280DF}"/>
                  </a:ext>
                </a:extLst>
              </p14:cNvPr>
              <p14:cNvContentPartPr/>
              <p14:nvPr/>
            </p14:nvContentPartPr>
            <p14:xfrm>
              <a:off x="8723410" y="4594622"/>
              <a:ext cx="74520" cy="136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D7A7B3C-0C43-4BEC-A62F-4F9664A280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05684" y="4576622"/>
                <a:ext cx="110333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3746964-F73A-490B-BC07-73E21FA50F74}"/>
                  </a:ext>
                </a:extLst>
              </p14:cNvPr>
              <p14:cNvContentPartPr/>
              <p14:nvPr/>
            </p14:nvContentPartPr>
            <p14:xfrm>
              <a:off x="9041650" y="4708022"/>
              <a:ext cx="159840" cy="3758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3746964-F73A-490B-BC07-73E21FA50F7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23650" y="4690382"/>
                <a:ext cx="1954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7FC3F2A-444A-4220-B9D5-4EC2E66B2FD8}"/>
                  </a:ext>
                </a:extLst>
              </p14:cNvPr>
              <p14:cNvContentPartPr/>
              <p14:nvPr/>
            </p14:nvContentPartPr>
            <p14:xfrm>
              <a:off x="9217690" y="4628462"/>
              <a:ext cx="6120" cy="17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7FC3F2A-444A-4220-B9D5-4EC2E66B2FD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199690" y="461082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52105B3-3054-4E40-B596-DBFFEAC242C0}"/>
                  </a:ext>
                </a:extLst>
              </p14:cNvPr>
              <p14:cNvContentPartPr/>
              <p14:nvPr/>
            </p14:nvContentPartPr>
            <p14:xfrm>
              <a:off x="9365650" y="4691102"/>
              <a:ext cx="176760" cy="1821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52105B3-3054-4E40-B596-DBFFEAC242C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348010" y="4673102"/>
                <a:ext cx="212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8AB967D-9B18-4817-A33B-A5DA95941D35}"/>
                  </a:ext>
                </a:extLst>
              </p14:cNvPr>
              <p14:cNvContentPartPr/>
              <p14:nvPr/>
            </p14:nvContentPartPr>
            <p14:xfrm>
              <a:off x="9723130" y="4719542"/>
              <a:ext cx="34560" cy="1594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8AB967D-9B18-4817-A33B-A5DA95941D3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705130" y="4701542"/>
                <a:ext cx="70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A4BE930-2196-4F46-853D-6AC1294E97C7}"/>
                  </a:ext>
                </a:extLst>
              </p14:cNvPr>
              <p14:cNvContentPartPr/>
              <p14:nvPr/>
            </p14:nvContentPartPr>
            <p14:xfrm>
              <a:off x="9893410" y="4724942"/>
              <a:ext cx="222480" cy="154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A4BE930-2196-4F46-853D-6AC1294E97C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875770" y="4706942"/>
                <a:ext cx="258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4016BA0-A7F3-46A5-BE16-3B3DE2296421}"/>
                  </a:ext>
                </a:extLst>
              </p14:cNvPr>
              <p14:cNvContentPartPr/>
              <p14:nvPr/>
            </p14:nvContentPartPr>
            <p14:xfrm>
              <a:off x="9882250" y="4577342"/>
              <a:ext cx="34560" cy="6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4016BA0-A7F3-46A5-BE16-3B3DE229642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864250" y="4559702"/>
                <a:ext cx="70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D7894C8-8966-4730-84CA-ADB42CF41E8D}"/>
                  </a:ext>
                </a:extLst>
              </p14:cNvPr>
              <p14:cNvContentPartPr/>
              <p14:nvPr/>
            </p14:nvContentPartPr>
            <p14:xfrm>
              <a:off x="10370410" y="4520822"/>
              <a:ext cx="136800" cy="96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D7894C8-8966-4730-84CA-ADB42CF41E8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352410" y="4502822"/>
                <a:ext cx="172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7F8ED16-A5EF-47CA-994D-6E660A83454D}"/>
                  </a:ext>
                </a:extLst>
              </p14:cNvPr>
              <p14:cNvContentPartPr/>
              <p14:nvPr/>
            </p14:nvContentPartPr>
            <p14:xfrm>
              <a:off x="8706490" y="2737382"/>
              <a:ext cx="369360" cy="199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7F8ED16-A5EF-47CA-994D-6E660A83454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688850" y="2719382"/>
                <a:ext cx="40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71A2F69-59B8-4AB1-8CC6-01BC2F54B1C5}"/>
                  </a:ext>
                </a:extLst>
              </p14:cNvPr>
              <p14:cNvContentPartPr/>
              <p14:nvPr/>
            </p14:nvContentPartPr>
            <p14:xfrm>
              <a:off x="9240370" y="2788862"/>
              <a:ext cx="171000" cy="1652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71A2F69-59B8-4AB1-8CC6-01BC2F54B1C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222370" y="2770862"/>
                <a:ext cx="206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7FE6945-0B6C-486C-818C-C14C7DEEA38F}"/>
                  </a:ext>
                </a:extLst>
              </p14:cNvPr>
              <p14:cNvContentPartPr/>
              <p14:nvPr/>
            </p14:nvContentPartPr>
            <p14:xfrm>
              <a:off x="9558250" y="2754302"/>
              <a:ext cx="182520" cy="1656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7FE6945-0B6C-486C-818C-C14C7DEEA38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540250" y="2736302"/>
                <a:ext cx="2181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10064BA-357D-4B58-984D-509012311F9A}"/>
                  </a:ext>
                </a:extLst>
              </p14:cNvPr>
              <p14:cNvContentPartPr/>
              <p14:nvPr/>
            </p14:nvContentPartPr>
            <p14:xfrm>
              <a:off x="10330810" y="2584022"/>
              <a:ext cx="147960" cy="853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10064BA-357D-4B58-984D-509012311F9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313170" y="2566098"/>
                <a:ext cx="183600" cy="120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4B3A60B-CF61-41D7-A189-D7A860B52574}"/>
                  </a:ext>
                </a:extLst>
              </p14:cNvPr>
              <p14:cNvContentPartPr/>
              <p14:nvPr/>
            </p14:nvContentPartPr>
            <p14:xfrm>
              <a:off x="9967210" y="2668982"/>
              <a:ext cx="193680" cy="2955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4B3A60B-CF61-41D7-A189-D7A860B5257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949537" y="2650982"/>
                <a:ext cx="229386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4E78236-016B-4642-A19C-C0AA024A8FA6}"/>
                  </a:ext>
                </a:extLst>
              </p14:cNvPr>
              <p14:cNvContentPartPr/>
              <p14:nvPr/>
            </p14:nvContentPartPr>
            <p14:xfrm>
              <a:off x="8320210" y="2629382"/>
              <a:ext cx="79920" cy="1026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4E78236-016B-4642-A19C-C0AA024A8FA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02570" y="2611742"/>
                <a:ext cx="11556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4892FD-658A-489B-8198-F44BD40219A1}"/>
              </a:ext>
            </a:extLst>
          </p:cNvPr>
          <p:cNvGrpSpPr/>
          <p:nvPr/>
        </p:nvGrpSpPr>
        <p:grpSpPr>
          <a:xfrm>
            <a:off x="4263010" y="5115812"/>
            <a:ext cx="228960" cy="195840"/>
            <a:chOff x="4263010" y="5115812"/>
            <a:chExt cx="22896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484C73-3227-4A07-ADB2-C49166269E75}"/>
                    </a:ext>
                  </a:extLst>
                </p14:cNvPr>
                <p14:cNvContentPartPr/>
                <p14:nvPr/>
              </p14:nvContentPartPr>
              <p14:xfrm>
                <a:off x="4309810" y="5227412"/>
                <a:ext cx="6480" cy="84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484C73-3227-4A07-ADB2-C49166269E7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91810" y="5209772"/>
                  <a:ext cx="42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3C2112-6478-4A96-AFF1-C8278580C8B3}"/>
                    </a:ext>
                  </a:extLst>
                </p14:cNvPr>
                <p14:cNvContentPartPr/>
                <p14:nvPr/>
              </p14:nvContentPartPr>
              <p14:xfrm>
                <a:off x="4263010" y="5126972"/>
                <a:ext cx="8640" cy="2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3C2112-6478-4A96-AFF1-C8278580C8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45370" y="5109332"/>
                  <a:ext cx="44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569BBD-B54D-4996-B0B6-97C128E7C3B2}"/>
                    </a:ext>
                  </a:extLst>
                </p14:cNvPr>
                <p14:cNvContentPartPr/>
                <p14:nvPr/>
              </p14:nvContentPartPr>
              <p14:xfrm>
                <a:off x="4439770" y="5115812"/>
                <a:ext cx="42120" cy="19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569BBD-B54D-4996-B0B6-97C128E7C3B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21770" y="5097812"/>
                  <a:ext cx="77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E17645-FCEE-4255-AFE3-2FEC29355F10}"/>
                    </a:ext>
                  </a:extLst>
                </p14:cNvPr>
                <p14:cNvContentPartPr/>
                <p14:nvPr/>
              </p14:nvContentPartPr>
              <p14:xfrm>
                <a:off x="4387570" y="5226332"/>
                <a:ext cx="104400" cy="3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E17645-FCEE-4255-AFE3-2FEC29355F1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69570" y="5208332"/>
                  <a:ext cx="1400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B901C0-66FF-4D78-9593-C87781972F68}"/>
              </a:ext>
            </a:extLst>
          </p:cNvPr>
          <p:cNvGrpSpPr/>
          <p:nvPr/>
        </p:nvGrpSpPr>
        <p:grpSpPr>
          <a:xfrm>
            <a:off x="4737490" y="5083772"/>
            <a:ext cx="1616760" cy="294120"/>
            <a:chOff x="4737490" y="5083772"/>
            <a:chExt cx="161676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AE878E-5C96-4E0E-940B-6D048A3896E2}"/>
                    </a:ext>
                  </a:extLst>
                </p14:cNvPr>
                <p14:cNvContentPartPr/>
                <p14:nvPr/>
              </p14:nvContentPartPr>
              <p14:xfrm>
                <a:off x="4737490" y="5104292"/>
                <a:ext cx="173160" cy="213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AE878E-5C96-4E0E-940B-6D048A3896E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719490" y="5086292"/>
                  <a:ext cx="208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652E85-C29D-469B-A70C-C19F9E41685D}"/>
                    </a:ext>
                  </a:extLst>
                </p14:cNvPr>
                <p14:cNvContentPartPr/>
                <p14:nvPr/>
              </p14:nvContentPartPr>
              <p14:xfrm>
                <a:off x="5015410" y="5273492"/>
                <a:ext cx="18360" cy="8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652E85-C29D-469B-A70C-C19F9E4168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97770" y="5255852"/>
                  <a:ext cx="54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4A1D29-EC8C-47D6-80E9-417013A93FA6}"/>
                    </a:ext>
                  </a:extLst>
                </p14:cNvPr>
                <p14:cNvContentPartPr/>
                <p14:nvPr/>
              </p14:nvContentPartPr>
              <p14:xfrm>
                <a:off x="5161570" y="5211572"/>
                <a:ext cx="47160" cy="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4A1D29-EC8C-47D6-80E9-417013A93FA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43570" y="5193572"/>
                  <a:ext cx="82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50CBDB-169A-46AC-B14F-E59B294148F7}"/>
                    </a:ext>
                  </a:extLst>
                </p14:cNvPr>
                <p14:cNvContentPartPr/>
                <p14:nvPr/>
              </p14:nvContentPartPr>
              <p14:xfrm>
                <a:off x="5172730" y="5268092"/>
                <a:ext cx="99000" cy="2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50CBDB-169A-46AC-B14F-E59B294148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5090" y="5250452"/>
                  <a:ext cx="134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2AB9F5-2F84-4A30-B5E1-60EEA3566BE7}"/>
                    </a:ext>
                  </a:extLst>
                </p14:cNvPr>
                <p14:cNvContentPartPr/>
                <p14:nvPr/>
              </p14:nvContentPartPr>
              <p14:xfrm>
                <a:off x="5361730" y="5083772"/>
                <a:ext cx="165240" cy="21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2AB9F5-2F84-4A30-B5E1-60EEA3566BE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44090" y="5066132"/>
                  <a:ext cx="200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F723F0-A98F-4882-946F-EF8891C2C4E7}"/>
                    </a:ext>
                  </a:extLst>
                </p14:cNvPr>
                <p14:cNvContentPartPr/>
                <p14:nvPr/>
              </p14:nvContentPartPr>
              <p14:xfrm>
                <a:off x="5598250" y="5247572"/>
                <a:ext cx="159480" cy="13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F723F0-A98F-4882-946F-EF8891C2C4E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80250" y="5229932"/>
                  <a:ext cx="195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2C00C6-F52B-434D-8302-257F46D12D8D}"/>
                    </a:ext>
                  </a:extLst>
                </p14:cNvPr>
                <p14:cNvContentPartPr/>
                <p14:nvPr/>
              </p14:nvContentPartPr>
              <p14:xfrm>
                <a:off x="5883370" y="5150732"/>
                <a:ext cx="92520" cy="1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2C00C6-F52B-434D-8302-257F46D12D8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65730" y="5133092"/>
                  <a:ext cx="128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5721CF-9900-46C6-820B-FAEF2BD56CD8}"/>
                    </a:ext>
                  </a:extLst>
                </p14:cNvPr>
                <p14:cNvContentPartPr/>
                <p14:nvPr/>
              </p14:nvContentPartPr>
              <p14:xfrm>
                <a:off x="5938450" y="5214812"/>
                <a:ext cx="108720" cy="1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5721CF-9900-46C6-820B-FAEF2BD56C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20450" y="5197172"/>
                  <a:ext cx="144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BB05D8-7061-4E10-8F0B-D879610EB7E7}"/>
                    </a:ext>
                  </a:extLst>
                </p14:cNvPr>
                <p14:cNvContentPartPr/>
                <p14:nvPr/>
              </p14:nvContentPartPr>
              <p14:xfrm>
                <a:off x="6175330" y="5145692"/>
                <a:ext cx="178920" cy="1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BB05D8-7061-4E10-8F0B-D879610EB7E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57690" y="5127692"/>
                  <a:ext cx="21456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259FBE-E85C-4F8E-8714-91152F9D7349}"/>
              </a:ext>
            </a:extLst>
          </p:cNvPr>
          <p:cNvGrpSpPr/>
          <p:nvPr/>
        </p:nvGrpSpPr>
        <p:grpSpPr>
          <a:xfrm>
            <a:off x="4295410" y="4483652"/>
            <a:ext cx="1639800" cy="198360"/>
            <a:chOff x="4295410" y="4483652"/>
            <a:chExt cx="16398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B65B57-7173-46D6-A474-C75ACC07C8AC}"/>
                    </a:ext>
                  </a:extLst>
                </p14:cNvPr>
                <p14:cNvContentPartPr/>
                <p14:nvPr/>
              </p14:nvContentPartPr>
              <p14:xfrm>
                <a:off x="4295410" y="4531172"/>
                <a:ext cx="91440" cy="150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B65B57-7173-46D6-A474-C75ACC07C8A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77410" y="4513532"/>
                  <a:ext cx="127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A7AD03-9E1E-475F-9534-D8DD09871BDA}"/>
                    </a:ext>
                  </a:extLst>
                </p14:cNvPr>
                <p14:cNvContentPartPr/>
                <p14:nvPr/>
              </p14:nvContentPartPr>
              <p14:xfrm>
                <a:off x="4473970" y="4485092"/>
                <a:ext cx="3744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A7AD03-9E1E-475F-9534-D8DD09871BD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56330" y="4467092"/>
                  <a:ext cx="73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4C3F8D-2BA9-4C07-93A7-40C22BF94966}"/>
                    </a:ext>
                  </a:extLst>
                </p14:cNvPr>
                <p14:cNvContentPartPr/>
                <p14:nvPr/>
              </p14:nvContentPartPr>
              <p14:xfrm>
                <a:off x="4464970" y="4519652"/>
                <a:ext cx="295560" cy="151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4C3F8D-2BA9-4C07-93A7-40C22BF949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47330" y="4502012"/>
                  <a:ext cx="331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C49EAE8-F033-4C87-9741-8BA0074CB2CD}"/>
                    </a:ext>
                  </a:extLst>
                </p14:cNvPr>
                <p14:cNvContentPartPr/>
                <p14:nvPr/>
              </p14:nvContentPartPr>
              <p14:xfrm>
                <a:off x="4800130" y="4551692"/>
                <a:ext cx="109080" cy="12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C49EAE8-F033-4C87-9741-8BA0074CB2C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82490" y="4533692"/>
                  <a:ext cx="144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B4F813-1FAA-469C-8A89-8E73A334CD72}"/>
                    </a:ext>
                  </a:extLst>
                </p14:cNvPr>
                <p14:cNvContentPartPr/>
                <p14:nvPr/>
              </p14:nvContentPartPr>
              <p14:xfrm>
                <a:off x="5024050" y="4550612"/>
                <a:ext cx="78120" cy="10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B4F813-1FAA-469C-8A89-8E73A334CD7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06050" y="4532612"/>
                  <a:ext cx="11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A0A0E8-E8B0-4229-9D69-C62B0274796C}"/>
                    </a:ext>
                  </a:extLst>
                </p14:cNvPr>
                <p14:cNvContentPartPr/>
                <p14:nvPr/>
              </p14:nvContentPartPr>
              <p14:xfrm>
                <a:off x="5185330" y="4530092"/>
                <a:ext cx="196560" cy="11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A0A0E8-E8B0-4229-9D69-C62B0274796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67690" y="4512452"/>
                  <a:ext cx="232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E73D75-B97D-4168-9F30-70BCA8A45EC3}"/>
                    </a:ext>
                  </a:extLst>
                </p14:cNvPr>
                <p14:cNvContentPartPr/>
                <p14:nvPr/>
              </p14:nvContentPartPr>
              <p14:xfrm>
                <a:off x="5434810" y="4504532"/>
                <a:ext cx="50760" cy="9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E73D75-B97D-4168-9F30-70BCA8A45EC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16810" y="4486532"/>
                  <a:ext cx="86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8E38D0-E15F-4C9E-8F0E-E4D810F0BC48}"/>
                    </a:ext>
                  </a:extLst>
                </p14:cNvPr>
                <p14:cNvContentPartPr/>
                <p14:nvPr/>
              </p14:nvContentPartPr>
              <p14:xfrm>
                <a:off x="5599690" y="4487612"/>
                <a:ext cx="97920" cy="161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8E38D0-E15F-4C9E-8F0E-E4D810F0BC4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81690" y="4469612"/>
                  <a:ext cx="133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16C0F3-ABA3-4322-8A87-6ED03A5B3172}"/>
                    </a:ext>
                  </a:extLst>
                </p14:cNvPr>
                <p14:cNvContentPartPr/>
                <p14:nvPr/>
              </p14:nvContentPartPr>
              <p14:xfrm>
                <a:off x="5760250" y="4483652"/>
                <a:ext cx="174960" cy="114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16C0F3-ABA3-4322-8A87-6ED03A5B317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42250" y="4466012"/>
                  <a:ext cx="21060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825A788-47F4-4C0D-BA28-54825603E891}"/>
                  </a:ext>
                </a:extLst>
              </p14:cNvPr>
              <p14:cNvContentPartPr/>
              <p14:nvPr/>
            </p14:nvContentPartPr>
            <p14:xfrm>
              <a:off x="5483410" y="4390772"/>
              <a:ext cx="15480" cy="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825A788-47F4-4C0D-BA28-54825603E89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465410" y="4372772"/>
                <a:ext cx="511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9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F812B2-450F-415E-AFC3-D687F0534DF2}"/>
                  </a:ext>
                </a:extLst>
              </p14:cNvPr>
              <p14:cNvContentPartPr/>
              <p14:nvPr/>
            </p14:nvContentPartPr>
            <p14:xfrm>
              <a:off x="704050" y="420062"/>
              <a:ext cx="17280" cy="17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F812B2-450F-415E-AFC3-D687F0534D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410" y="402422"/>
                <a:ext cx="52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978F04-08B5-4FFD-9F40-90BD9F752410}"/>
                  </a:ext>
                </a:extLst>
              </p14:cNvPr>
              <p14:cNvContentPartPr/>
              <p14:nvPr/>
            </p14:nvContentPartPr>
            <p14:xfrm>
              <a:off x="720970" y="34050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978F04-08B5-4FFD-9F40-90BD9F7524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330" y="322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569F1A-2F91-463A-B1F2-1B2D5F379C1B}"/>
                  </a:ext>
                </a:extLst>
              </p14:cNvPr>
              <p14:cNvContentPartPr/>
              <p14:nvPr/>
            </p14:nvContentPartPr>
            <p14:xfrm>
              <a:off x="2703130" y="408902"/>
              <a:ext cx="51480" cy="170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569F1A-2F91-463A-B1F2-1B2D5F379C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5490" y="390902"/>
                <a:ext cx="87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26CC0D5-4352-49D5-96DF-9B327A0645C3}"/>
                  </a:ext>
                </a:extLst>
              </p14:cNvPr>
              <p14:cNvContentPartPr/>
              <p14:nvPr/>
            </p14:nvContentPartPr>
            <p14:xfrm>
              <a:off x="2851090" y="403142"/>
              <a:ext cx="193320" cy="170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26CC0D5-4352-49D5-96DF-9B327A0645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3090" y="385142"/>
                <a:ext cx="228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20F10E-E578-4D3F-8F40-7274CFD63E0F}"/>
                  </a:ext>
                </a:extLst>
              </p14:cNvPr>
              <p14:cNvContentPartPr/>
              <p14:nvPr/>
            </p14:nvContentPartPr>
            <p14:xfrm>
              <a:off x="2572810" y="170222"/>
              <a:ext cx="39960" cy="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20F10E-E578-4D3F-8F40-7274CFD63E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4810" y="152222"/>
                <a:ext cx="75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5C32C-374F-4053-AAAC-358A629EA23A}"/>
                  </a:ext>
                </a:extLst>
              </p14:cNvPr>
              <p14:cNvContentPartPr/>
              <p14:nvPr/>
            </p14:nvContentPartPr>
            <p14:xfrm>
              <a:off x="3344650" y="374342"/>
              <a:ext cx="142560" cy="15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5C32C-374F-4053-AAAC-358A629EA2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7010" y="356342"/>
                <a:ext cx="178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885D27E-281B-45DF-B562-03417E4F5F02}"/>
                  </a:ext>
                </a:extLst>
              </p14:cNvPr>
              <p14:cNvContentPartPr/>
              <p14:nvPr/>
            </p14:nvContentPartPr>
            <p14:xfrm>
              <a:off x="3606370" y="397382"/>
              <a:ext cx="165240" cy="13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885D27E-281B-45DF-B562-03417E4F5F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8370" y="379742"/>
                <a:ext cx="200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E691FD-1A19-4D2F-B309-92F4866DCEC0}"/>
                  </a:ext>
                </a:extLst>
              </p14:cNvPr>
              <p14:cNvContentPartPr/>
              <p14:nvPr/>
            </p14:nvContentPartPr>
            <p14:xfrm>
              <a:off x="3901210" y="199382"/>
              <a:ext cx="114840" cy="31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E691FD-1A19-4D2F-B309-92F4866DCE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3210" y="181742"/>
                <a:ext cx="1504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9049C4-675A-42A3-B348-C7A2D336E5CB}"/>
                  </a:ext>
                </a:extLst>
              </p14:cNvPr>
              <p14:cNvContentPartPr/>
              <p14:nvPr/>
            </p14:nvContentPartPr>
            <p14:xfrm>
              <a:off x="4344370" y="334742"/>
              <a:ext cx="364680" cy="193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9049C4-675A-42A3-B348-C7A2D336E5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26370" y="317102"/>
                <a:ext cx="400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0B5BBF-A3DF-4869-AE1D-92518679EB4E}"/>
                  </a:ext>
                </a:extLst>
              </p14:cNvPr>
              <p14:cNvContentPartPr/>
              <p14:nvPr/>
            </p14:nvContentPartPr>
            <p14:xfrm>
              <a:off x="4799050" y="380102"/>
              <a:ext cx="165240" cy="13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0B5BBF-A3DF-4869-AE1D-92518679EB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1050" y="362102"/>
                <a:ext cx="200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AD8497-77E8-4170-812B-2FDB2F269211}"/>
                  </a:ext>
                </a:extLst>
              </p14:cNvPr>
              <p14:cNvContentPartPr/>
              <p14:nvPr/>
            </p14:nvContentPartPr>
            <p14:xfrm>
              <a:off x="5111530" y="391622"/>
              <a:ext cx="125280" cy="136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AD8497-77E8-4170-812B-2FDB2F2692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93530" y="373622"/>
                <a:ext cx="160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31B4AA-F963-4181-8805-4828A1721CBD}"/>
                  </a:ext>
                </a:extLst>
              </p14:cNvPr>
              <p14:cNvContentPartPr/>
              <p14:nvPr/>
            </p14:nvContentPartPr>
            <p14:xfrm>
              <a:off x="5857810" y="192542"/>
              <a:ext cx="395280" cy="290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31B4AA-F963-4181-8805-4828A1721C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9826" y="174542"/>
                <a:ext cx="430888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452EE-AB82-438C-80B8-69AC00E4E0C1}"/>
                  </a:ext>
                </a:extLst>
              </p14:cNvPr>
              <p14:cNvContentPartPr/>
              <p14:nvPr/>
            </p14:nvContentPartPr>
            <p14:xfrm>
              <a:off x="5372530" y="295142"/>
              <a:ext cx="136800" cy="266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452EE-AB82-438C-80B8-69AC00E4E0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54890" y="277142"/>
                <a:ext cx="172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120F4EF-142B-476D-A9BD-E1D34CF8FC9C}"/>
                  </a:ext>
                </a:extLst>
              </p14:cNvPr>
              <p14:cNvContentPartPr/>
              <p14:nvPr/>
            </p14:nvContentPartPr>
            <p14:xfrm>
              <a:off x="2265370" y="408542"/>
              <a:ext cx="318960" cy="416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120F4EF-142B-476D-A9BD-E1D34CF8FC9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7730" y="390542"/>
                <a:ext cx="3546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D7DE49-E40B-4717-9598-79307839337E}"/>
                  </a:ext>
                </a:extLst>
              </p14:cNvPr>
              <p14:cNvContentPartPr/>
              <p14:nvPr/>
            </p14:nvContentPartPr>
            <p14:xfrm>
              <a:off x="1465090" y="278222"/>
              <a:ext cx="614160" cy="295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D7DE49-E40B-4717-9598-7930783933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47450" y="260222"/>
                <a:ext cx="6498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3930EDB-FF6C-4077-8E77-06BAA15CD905}"/>
                  </a:ext>
                </a:extLst>
              </p14:cNvPr>
              <p14:cNvContentPartPr/>
              <p14:nvPr/>
            </p14:nvContentPartPr>
            <p14:xfrm>
              <a:off x="828970" y="295142"/>
              <a:ext cx="398160" cy="34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3930EDB-FF6C-4077-8E77-06BAA15CD9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1314" y="277142"/>
                <a:ext cx="433832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1BA0BB-C4A7-410A-84F7-D984837F0FFF}"/>
                  </a:ext>
                </a:extLst>
              </p14:cNvPr>
              <p14:cNvContentPartPr/>
              <p14:nvPr/>
            </p14:nvContentPartPr>
            <p14:xfrm>
              <a:off x="425770" y="261302"/>
              <a:ext cx="182160" cy="346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1BA0BB-C4A7-410A-84F7-D984837F0F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8130" y="243662"/>
                <a:ext cx="217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8A59A26-7528-4CC7-A976-3597D6EAC7BC}"/>
                  </a:ext>
                </a:extLst>
              </p14:cNvPr>
              <p14:cNvContentPartPr/>
              <p14:nvPr/>
            </p14:nvContentPartPr>
            <p14:xfrm>
              <a:off x="7292410" y="352022"/>
              <a:ext cx="142200" cy="11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8A59A26-7528-4CC7-A976-3597D6EAC7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4410" y="334022"/>
                <a:ext cx="177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F97EE28-4768-435C-A9AB-5F802D475F28}"/>
                  </a:ext>
                </a:extLst>
              </p14:cNvPr>
              <p14:cNvContentPartPr/>
              <p14:nvPr/>
            </p14:nvContentPartPr>
            <p14:xfrm>
              <a:off x="7542250" y="368942"/>
              <a:ext cx="142200" cy="102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F97EE28-4768-435C-A9AB-5F802D475F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4250" y="351302"/>
                <a:ext cx="177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465E54A-D0D4-478A-945F-1E8CA4F18813}"/>
                  </a:ext>
                </a:extLst>
              </p14:cNvPr>
              <p14:cNvContentPartPr/>
              <p14:nvPr/>
            </p14:nvContentPartPr>
            <p14:xfrm>
              <a:off x="7848250" y="238262"/>
              <a:ext cx="103320" cy="250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465E54A-D0D4-478A-945F-1E8CA4F188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30610" y="220622"/>
                <a:ext cx="138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4A9DDD6-E6CA-415D-BB91-4E96CC5B3DC1}"/>
                  </a:ext>
                </a:extLst>
              </p14:cNvPr>
              <p14:cNvContentPartPr/>
              <p14:nvPr/>
            </p14:nvContentPartPr>
            <p14:xfrm>
              <a:off x="8842930" y="420062"/>
              <a:ext cx="17280" cy="6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4A9DDD6-E6CA-415D-BB91-4E96CC5B3D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24930" y="402422"/>
                <a:ext cx="52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A20EFE-A5EB-4ED6-BA3D-72E69B38607F}"/>
                  </a:ext>
                </a:extLst>
              </p14:cNvPr>
              <p14:cNvContentPartPr/>
              <p14:nvPr/>
            </p14:nvContentPartPr>
            <p14:xfrm>
              <a:off x="2061610" y="1379822"/>
              <a:ext cx="96840" cy="17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A20EFE-A5EB-4ED6-BA3D-72E69B3860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43610" y="136218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9B3720F-7C28-4F7B-A3C6-C367B5012568}"/>
                  </a:ext>
                </a:extLst>
              </p14:cNvPr>
              <p14:cNvContentPartPr/>
              <p14:nvPr/>
            </p14:nvContentPartPr>
            <p14:xfrm>
              <a:off x="2084290" y="1459382"/>
              <a:ext cx="5148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9B3720F-7C28-4F7B-A3C6-C367B50125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6290" y="1441742"/>
                <a:ext cx="87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2AFA65C-1A31-4EB9-B1CE-00E94569049E}"/>
                  </a:ext>
                </a:extLst>
              </p14:cNvPr>
              <p14:cNvContentPartPr/>
              <p14:nvPr/>
            </p14:nvContentPartPr>
            <p14:xfrm>
              <a:off x="1635370" y="1203782"/>
              <a:ext cx="290160" cy="415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2AFA65C-1A31-4EB9-B1CE-00E9456904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17730" y="1186142"/>
                <a:ext cx="325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A85907-DFFD-4DA0-BF9B-69089000989B}"/>
                  </a:ext>
                </a:extLst>
              </p14:cNvPr>
              <p14:cNvContentPartPr/>
              <p14:nvPr/>
            </p14:nvContentPartPr>
            <p14:xfrm>
              <a:off x="8461690" y="175982"/>
              <a:ext cx="262080" cy="290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A85907-DFFD-4DA0-BF9B-6908900098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43690" y="157982"/>
                <a:ext cx="297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EC1E2CD-5D30-4386-BA97-186E90532368}"/>
                  </a:ext>
                </a:extLst>
              </p14:cNvPr>
              <p14:cNvContentPartPr/>
              <p14:nvPr/>
            </p14:nvContentPartPr>
            <p14:xfrm>
              <a:off x="6667090" y="204422"/>
              <a:ext cx="294120" cy="250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EC1E2CD-5D30-4386-BA97-186E905323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49450" y="186422"/>
                <a:ext cx="329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ED5EB58-3AE9-4E6F-B565-F2E267CC4602}"/>
                  </a:ext>
                </a:extLst>
              </p14:cNvPr>
              <p14:cNvContentPartPr/>
              <p14:nvPr/>
            </p14:nvContentPartPr>
            <p14:xfrm>
              <a:off x="2442130" y="970862"/>
              <a:ext cx="295920" cy="671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D5EB58-3AE9-4E6F-B565-F2E267CC46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24130" y="953222"/>
                <a:ext cx="3315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5610278-2A2A-4C07-9839-51DF08D9D213}"/>
                  </a:ext>
                </a:extLst>
              </p14:cNvPr>
              <p14:cNvContentPartPr/>
              <p14:nvPr/>
            </p14:nvContentPartPr>
            <p14:xfrm>
              <a:off x="2884930" y="1039262"/>
              <a:ext cx="40680" cy="193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5610278-2A2A-4C07-9839-51DF08D9D2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67290" y="1021262"/>
                <a:ext cx="76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91DB585-7B85-405D-B91C-FDA488A996AE}"/>
                  </a:ext>
                </a:extLst>
              </p14:cNvPr>
              <p14:cNvContentPartPr/>
              <p14:nvPr/>
            </p14:nvContentPartPr>
            <p14:xfrm>
              <a:off x="3298930" y="1016582"/>
              <a:ext cx="154440" cy="177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91DB585-7B85-405D-B91C-FDA488A996A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81290" y="998582"/>
                <a:ext cx="190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6D9A074-5728-4152-9D65-D89D54684B20}"/>
                  </a:ext>
                </a:extLst>
              </p14:cNvPr>
              <p14:cNvContentPartPr/>
              <p14:nvPr/>
            </p14:nvContentPartPr>
            <p14:xfrm>
              <a:off x="3901570" y="999302"/>
              <a:ext cx="142560" cy="173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6D9A074-5728-4152-9D65-D89D54684B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83930" y="981662"/>
                <a:ext cx="178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7942753-432E-4625-B997-84AC35B0D041}"/>
                  </a:ext>
                </a:extLst>
              </p14:cNvPr>
              <p14:cNvContentPartPr/>
              <p14:nvPr/>
            </p14:nvContentPartPr>
            <p14:xfrm>
              <a:off x="2851090" y="1396742"/>
              <a:ext cx="157320" cy="194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7942753-432E-4625-B997-84AC35B0D0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33090" y="1378742"/>
                <a:ext cx="192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C9F7A4-DD59-4714-AC6C-D89F814F9D28}"/>
                  </a:ext>
                </a:extLst>
              </p14:cNvPr>
              <p14:cNvContentPartPr/>
              <p14:nvPr/>
            </p14:nvContentPartPr>
            <p14:xfrm>
              <a:off x="3373450" y="1402502"/>
              <a:ext cx="11880" cy="176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C9F7A4-DD59-4714-AC6C-D89F814F9D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55450" y="1384862"/>
                <a:ext cx="47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4488B29-3735-4463-BF09-F11201669D77}"/>
                  </a:ext>
                </a:extLst>
              </p14:cNvPr>
              <p14:cNvContentPartPr/>
              <p14:nvPr/>
            </p14:nvContentPartPr>
            <p14:xfrm>
              <a:off x="3832810" y="1362902"/>
              <a:ext cx="165600" cy="151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4488B29-3735-4463-BF09-F11201669D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15170" y="1344902"/>
                <a:ext cx="201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05BF7F-C008-44F3-9A29-BA52DB7FCA3A}"/>
                  </a:ext>
                </a:extLst>
              </p14:cNvPr>
              <p14:cNvContentPartPr/>
              <p14:nvPr/>
            </p14:nvContentPartPr>
            <p14:xfrm>
              <a:off x="4265170" y="919742"/>
              <a:ext cx="279360" cy="710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05BF7F-C008-44F3-9A29-BA52DB7FCA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47170" y="902102"/>
                <a:ext cx="31500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E5A32F-E54A-40E9-BCDD-19E40D51C918}"/>
                  </a:ext>
                </a:extLst>
              </p14:cNvPr>
              <p14:cNvContentPartPr/>
              <p14:nvPr/>
            </p14:nvContentPartPr>
            <p14:xfrm>
              <a:off x="6378010" y="1181102"/>
              <a:ext cx="74160" cy="11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E5A32F-E54A-40E9-BCDD-19E40D51C9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60010" y="116346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D43A826-3F51-4DC9-BF4A-29282C270E49}"/>
                  </a:ext>
                </a:extLst>
              </p14:cNvPr>
              <p14:cNvContentPartPr/>
              <p14:nvPr/>
            </p14:nvContentPartPr>
            <p14:xfrm>
              <a:off x="6343810" y="1277582"/>
              <a:ext cx="10260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D43A826-3F51-4DC9-BF4A-29282C270E4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26170" y="1259942"/>
                <a:ext cx="138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A4A456-549E-4914-A297-EAB3B6F12E46}"/>
                  </a:ext>
                </a:extLst>
              </p14:cNvPr>
              <p14:cNvContentPartPr/>
              <p14:nvPr/>
            </p14:nvContentPartPr>
            <p14:xfrm>
              <a:off x="6831970" y="863222"/>
              <a:ext cx="307440" cy="693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A4A456-549E-4914-A297-EAB3B6F12E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13970" y="845222"/>
                <a:ext cx="34308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F4669AF-0895-4F4C-9242-4BD43A0EF59F}"/>
                  </a:ext>
                </a:extLst>
              </p14:cNvPr>
              <p14:cNvContentPartPr/>
              <p14:nvPr/>
            </p14:nvContentPartPr>
            <p14:xfrm>
              <a:off x="7326250" y="965462"/>
              <a:ext cx="29520" cy="136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F4669AF-0895-4F4C-9242-4BD43A0EF5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08610" y="947462"/>
                <a:ext cx="65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9DAC444-91FD-4E48-A0F9-5F60DA91CBB7}"/>
                  </a:ext>
                </a:extLst>
              </p14:cNvPr>
              <p14:cNvContentPartPr/>
              <p14:nvPr/>
            </p14:nvContentPartPr>
            <p14:xfrm>
              <a:off x="5906410" y="1124222"/>
              <a:ext cx="215640" cy="290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9DAC444-91FD-4E48-A0F9-5F60DA91CB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88770" y="1106582"/>
                <a:ext cx="251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3A90AF-ABB3-4779-96BB-B3D2E8E603A6}"/>
                  </a:ext>
                </a:extLst>
              </p14:cNvPr>
              <p14:cNvContentPartPr/>
              <p14:nvPr/>
            </p14:nvContentPartPr>
            <p14:xfrm>
              <a:off x="7814770" y="931262"/>
              <a:ext cx="40320" cy="136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3A90AF-ABB3-4779-96BB-B3D2E8E603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97130" y="913262"/>
                <a:ext cx="75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69FC57-4D22-4E54-9372-9B95A4A6E35A}"/>
                  </a:ext>
                </a:extLst>
              </p14:cNvPr>
              <p14:cNvContentPartPr/>
              <p14:nvPr/>
            </p14:nvContentPartPr>
            <p14:xfrm>
              <a:off x="8331370" y="868262"/>
              <a:ext cx="171360" cy="171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69FC57-4D22-4E54-9372-9B95A4A6E35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313370" y="850622"/>
                <a:ext cx="207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84B230-2A25-4761-B591-6086D84EA587}"/>
                  </a:ext>
                </a:extLst>
              </p14:cNvPr>
              <p14:cNvContentPartPr/>
              <p14:nvPr/>
            </p14:nvContentPartPr>
            <p14:xfrm>
              <a:off x="7286650" y="1334462"/>
              <a:ext cx="147960" cy="136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84B230-2A25-4761-B591-6086D84EA5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68650" y="1316822"/>
                <a:ext cx="183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AFBBCB8-A823-46F6-A630-CE9499C0D8D1}"/>
                  </a:ext>
                </a:extLst>
              </p14:cNvPr>
              <p14:cNvContentPartPr/>
              <p14:nvPr/>
            </p14:nvContentPartPr>
            <p14:xfrm>
              <a:off x="7755010" y="1328342"/>
              <a:ext cx="185760" cy="142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AFBBCB8-A823-46F6-A630-CE9499C0D8D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7010" y="1310702"/>
                <a:ext cx="221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7C3803-0420-49F1-9621-B5E5843DCC20}"/>
                  </a:ext>
                </a:extLst>
              </p14:cNvPr>
              <p14:cNvContentPartPr/>
              <p14:nvPr/>
            </p14:nvContentPartPr>
            <p14:xfrm>
              <a:off x="8450890" y="1237982"/>
              <a:ext cx="23040" cy="159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7C3803-0420-49F1-9621-B5E5843DCC2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33250" y="1219982"/>
                <a:ext cx="58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C8A003-D636-4928-9F7C-14D7026E4715}"/>
                  </a:ext>
                </a:extLst>
              </p14:cNvPr>
              <p14:cNvContentPartPr/>
              <p14:nvPr/>
            </p14:nvContentPartPr>
            <p14:xfrm>
              <a:off x="8763370" y="794822"/>
              <a:ext cx="267480" cy="699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C8A003-D636-4928-9F7C-14D7026E47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45370" y="777182"/>
                <a:ext cx="30312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45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AE9D51-FE73-46F4-A375-543C9A40DE40}"/>
                  </a:ext>
                </a:extLst>
              </p14:cNvPr>
              <p14:cNvContentPartPr/>
              <p14:nvPr/>
            </p14:nvContentPartPr>
            <p14:xfrm>
              <a:off x="2033170" y="454262"/>
              <a:ext cx="272880" cy="15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AE9D51-FE73-46F4-A375-543C9A40DE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5170" y="436262"/>
                <a:ext cx="308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3D2141-566A-4788-91A2-4F2B00C8E232}"/>
                  </a:ext>
                </a:extLst>
              </p14:cNvPr>
              <p14:cNvContentPartPr/>
              <p14:nvPr/>
            </p14:nvContentPartPr>
            <p14:xfrm>
              <a:off x="1299490" y="363182"/>
              <a:ext cx="586440" cy="3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3D2141-566A-4788-91A2-4F2B00C8E2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1839" y="345542"/>
                <a:ext cx="622102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EB5B55-A783-4A58-B6BD-7243D6774962}"/>
                  </a:ext>
                </a:extLst>
              </p14:cNvPr>
              <p14:cNvContentPartPr/>
              <p14:nvPr/>
            </p14:nvContentPartPr>
            <p14:xfrm>
              <a:off x="437290" y="340502"/>
              <a:ext cx="734040" cy="38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EB5B55-A783-4A58-B6BD-7243D67749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281" y="322862"/>
                <a:ext cx="769697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E1A482-0E46-456E-84F7-91E1C70105DF}"/>
                  </a:ext>
                </a:extLst>
              </p14:cNvPr>
              <p14:cNvContentPartPr/>
              <p14:nvPr/>
            </p14:nvContentPartPr>
            <p14:xfrm>
              <a:off x="3197050" y="465422"/>
              <a:ext cx="137520" cy="137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E1A482-0E46-456E-84F7-91E1C70105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9050" y="447782"/>
                <a:ext cx="173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E17338C-FB9C-4685-9F57-6A5341935D04}"/>
                  </a:ext>
                </a:extLst>
              </p14:cNvPr>
              <p14:cNvContentPartPr/>
              <p14:nvPr/>
            </p14:nvContentPartPr>
            <p14:xfrm>
              <a:off x="3452650" y="290462"/>
              <a:ext cx="108720" cy="36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E17338C-FB9C-4685-9F57-6A5341935D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4650" y="272462"/>
                <a:ext cx="1443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3525A2-5E3A-42C9-97B3-DB3EB8309CED}"/>
                  </a:ext>
                </a:extLst>
              </p14:cNvPr>
              <p14:cNvContentPartPr/>
              <p14:nvPr/>
            </p14:nvContentPartPr>
            <p14:xfrm>
              <a:off x="3708610" y="454262"/>
              <a:ext cx="136800" cy="13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3525A2-5E3A-42C9-97B3-DB3EB8309C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0610" y="436262"/>
                <a:ext cx="172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D26372-8C82-412D-A7E2-3EB8A85BA8EB}"/>
                  </a:ext>
                </a:extLst>
              </p14:cNvPr>
              <p14:cNvContentPartPr/>
              <p14:nvPr/>
            </p14:nvContentPartPr>
            <p14:xfrm>
              <a:off x="3975370" y="453902"/>
              <a:ext cx="102600" cy="19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D26372-8C82-412D-A7E2-3EB8A85BA8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7730" y="436262"/>
                <a:ext cx="138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665D09-6002-489F-A12C-C93FB3689170}"/>
                  </a:ext>
                </a:extLst>
              </p14:cNvPr>
              <p14:cNvContentPartPr/>
              <p14:nvPr/>
            </p14:nvContentPartPr>
            <p14:xfrm>
              <a:off x="5389810" y="255542"/>
              <a:ext cx="216360" cy="415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665D09-6002-489F-A12C-C93FB36891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71810" y="237542"/>
                <a:ext cx="2520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AE66455-79F6-4D1B-B4FB-F576C5E0E411}"/>
                  </a:ext>
                </a:extLst>
              </p14:cNvPr>
              <p14:cNvContentPartPr/>
              <p14:nvPr/>
            </p14:nvContentPartPr>
            <p14:xfrm>
              <a:off x="5764570" y="471182"/>
              <a:ext cx="131040" cy="14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AE66455-79F6-4D1B-B4FB-F576C5E0E4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6570" y="453182"/>
                <a:ext cx="166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9EDD23-6127-421A-A3A8-1AF058638C33}"/>
                  </a:ext>
                </a:extLst>
              </p14:cNvPr>
              <p14:cNvContentPartPr/>
              <p14:nvPr/>
            </p14:nvContentPartPr>
            <p14:xfrm>
              <a:off x="5991730" y="493862"/>
              <a:ext cx="114120" cy="124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9EDD23-6127-421A-A3A8-1AF058638C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73730" y="476222"/>
                <a:ext cx="1497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AC8E013-9E47-4300-AE33-92C014A7B375}"/>
                  </a:ext>
                </a:extLst>
              </p14:cNvPr>
              <p14:cNvContentPartPr/>
              <p14:nvPr/>
            </p14:nvContentPartPr>
            <p14:xfrm>
              <a:off x="6241210" y="476942"/>
              <a:ext cx="126000" cy="1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AC8E013-9E47-4300-AE33-92C014A7B3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23570" y="458942"/>
                <a:ext cx="1616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D9B06AA-B0A1-4C0B-99B2-4E5395DCA1A8}"/>
                  </a:ext>
                </a:extLst>
              </p14:cNvPr>
              <p14:cNvContentPartPr/>
              <p14:nvPr/>
            </p14:nvContentPartPr>
            <p14:xfrm>
              <a:off x="6519850" y="454262"/>
              <a:ext cx="125280" cy="23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D9B06AA-B0A1-4C0B-99B2-4E5395DCA1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02210" y="436262"/>
                <a:ext cx="160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398A6E-59E1-40A6-B0D6-2314DA5C5F37}"/>
                  </a:ext>
                </a:extLst>
              </p14:cNvPr>
              <p14:cNvContentPartPr/>
              <p14:nvPr/>
            </p14:nvContentPartPr>
            <p14:xfrm>
              <a:off x="6769690" y="334382"/>
              <a:ext cx="257040" cy="295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398A6E-59E1-40A6-B0D6-2314DA5C5F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1690" y="316382"/>
                <a:ext cx="292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A2BAF05-FD3F-4E44-9925-3D8E5981B3BC}"/>
                  </a:ext>
                </a:extLst>
              </p14:cNvPr>
              <p14:cNvContentPartPr/>
              <p14:nvPr/>
            </p14:nvContentPartPr>
            <p14:xfrm>
              <a:off x="7121770" y="476942"/>
              <a:ext cx="244440" cy="153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A2BAF05-FD3F-4E44-9925-3D8E5981B3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04130" y="458942"/>
                <a:ext cx="280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9BD365-E75C-4396-A64C-C7335E3A2F99}"/>
                  </a:ext>
                </a:extLst>
              </p14:cNvPr>
              <p14:cNvContentPartPr/>
              <p14:nvPr/>
            </p14:nvContentPartPr>
            <p14:xfrm>
              <a:off x="7513810" y="513662"/>
              <a:ext cx="125640" cy="139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9BD365-E75C-4396-A64C-C7335E3A2F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95810" y="496022"/>
                <a:ext cx="1612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1BB030-D056-4F89-AFB0-68C5429234F7}"/>
                  </a:ext>
                </a:extLst>
              </p14:cNvPr>
              <p14:cNvContentPartPr/>
              <p14:nvPr/>
            </p14:nvContentPartPr>
            <p14:xfrm>
              <a:off x="10177450" y="454622"/>
              <a:ext cx="199080" cy="261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1BB030-D056-4F89-AFB0-68C5429234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59810" y="436622"/>
                <a:ext cx="2347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BA186FF-7920-41EA-9C7C-00F990376089}"/>
                  </a:ext>
                </a:extLst>
              </p14:cNvPr>
              <p14:cNvContentPartPr/>
              <p14:nvPr/>
            </p14:nvContentPartPr>
            <p14:xfrm>
              <a:off x="9688930" y="499622"/>
              <a:ext cx="375480" cy="176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BA186FF-7920-41EA-9C7C-00F9903760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71273" y="481622"/>
                <a:ext cx="411154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650C56-C619-40DD-AB33-35503B7465C0}"/>
                  </a:ext>
                </a:extLst>
              </p14:cNvPr>
              <p14:cNvContentPartPr/>
              <p14:nvPr/>
            </p14:nvContentPartPr>
            <p14:xfrm>
              <a:off x="9223450" y="482702"/>
              <a:ext cx="255960" cy="193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650C56-C619-40DD-AB33-35503B7465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05450" y="464668"/>
                <a:ext cx="291600" cy="22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F68767-9F60-4EBB-AD74-B7000695C484}"/>
                  </a:ext>
                </a:extLst>
              </p14:cNvPr>
              <p14:cNvContentPartPr/>
              <p14:nvPr/>
            </p14:nvContentPartPr>
            <p14:xfrm>
              <a:off x="8683810" y="431222"/>
              <a:ext cx="437400" cy="244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CF68767-9F60-4EBB-AD74-B7000695C4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65825" y="413582"/>
                <a:ext cx="473011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08010B-4DAC-42B9-B4BB-3D4675ABC3DD}"/>
                  </a:ext>
                </a:extLst>
              </p14:cNvPr>
              <p14:cNvContentPartPr/>
              <p14:nvPr/>
            </p14:nvContentPartPr>
            <p14:xfrm>
              <a:off x="8059210" y="312062"/>
              <a:ext cx="471600" cy="352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08010B-4DAC-42B9-B4BB-3D4675ABC3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41210" y="294404"/>
                <a:ext cx="507240" cy="38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2124D0F-795A-4C34-8781-99BA8BD7B7E0}"/>
                  </a:ext>
                </a:extLst>
              </p14:cNvPr>
              <p14:cNvContentPartPr/>
              <p14:nvPr/>
            </p14:nvContentPartPr>
            <p14:xfrm>
              <a:off x="4594210" y="277502"/>
              <a:ext cx="392760" cy="387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2124D0F-795A-4C34-8781-99BA8BD7B7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6554" y="259862"/>
                <a:ext cx="428433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0FC9514-7F93-4336-8967-8C17F9E2D585}"/>
                  </a:ext>
                </a:extLst>
              </p14:cNvPr>
              <p14:cNvContentPartPr/>
              <p14:nvPr/>
            </p14:nvContentPartPr>
            <p14:xfrm>
              <a:off x="4174090" y="289382"/>
              <a:ext cx="176400" cy="397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0FC9514-7F93-4336-8967-8C17F9E2D5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6450" y="271742"/>
                <a:ext cx="2120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21D927-BB67-407A-BF0E-9659FBF10914}"/>
                  </a:ext>
                </a:extLst>
              </p14:cNvPr>
              <p14:cNvContentPartPr/>
              <p14:nvPr/>
            </p14:nvContentPartPr>
            <p14:xfrm>
              <a:off x="2674690" y="283622"/>
              <a:ext cx="426600" cy="345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21D927-BB67-407A-BF0E-9659FBF109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7035" y="265982"/>
                <a:ext cx="46227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A94D4A2-19FC-4D0D-896F-74CEA5DBAD2D}"/>
                  </a:ext>
                </a:extLst>
              </p14:cNvPr>
              <p14:cNvContentPartPr/>
              <p14:nvPr/>
            </p14:nvContentPartPr>
            <p14:xfrm>
              <a:off x="437290" y="914342"/>
              <a:ext cx="9842760" cy="74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94D4A2-19FC-4D0D-896F-74CEA5DBAD2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9290" y="896342"/>
                <a:ext cx="98784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CE4449B-77CA-4BB0-BCBF-16BCDB8D6F75}"/>
                  </a:ext>
                </a:extLst>
              </p14:cNvPr>
              <p14:cNvContentPartPr/>
              <p14:nvPr/>
            </p14:nvContentPartPr>
            <p14:xfrm>
              <a:off x="2027050" y="1277942"/>
              <a:ext cx="131400" cy="159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E4449B-77CA-4BB0-BCBF-16BCDB8D6F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09410" y="1260302"/>
                <a:ext cx="167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DB3689E-10FF-4E86-B0FF-4222D74BC846}"/>
                  </a:ext>
                </a:extLst>
              </p14:cNvPr>
              <p14:cNvContentPartPr/>
              <p14:nvPr/>
            </p14:nvContentPartPr>
            <p14:xfrm>
              <a:off x="2668930" y="1308902"/>
              <a:ext cx="437760" cy="140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DB3689E-10FF-4E86-B0FF-4222D74BC8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51290" y="1290902"/>
                <a:ext cx="473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B489436-1CA8-435A-8D26-3CA9ADCE0346}"/>
                  </a:ext>
                </a:extLst>
              </p14:cNvPr>
              <p14:cNvContentPartPr/>
              <p14:nvPr/>
            </p14:nvContentPartPr>
            <p14:xfrm>
              <a:off x="2304970" y="1209542"/>
              <a:ext cx="267840" cy="244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B489436-1CA8-435A-8D26-3CA9ADCE03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86994" y="1191902"/>
                <a:ext cx="303432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94B6C65-CEE6-42D6-9E00-751156E2E4AC}"/>
                  </a:ext>
                </a:extLst>
              </p14:cNvPr>
              <p14:cNvContentPartPr/>
              <p14:nvPr/>
            </p14:nvContentPartPr>
            <p14:xfrm>
              <a:off x="499570" y="1221062"/>
              <a:ext cx="738720" cy="273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94B6C65-CEE6-42D6-9E00-751156E2E4A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1930" y="1203062"/>
                <a:ext cx="774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030A164-1601-490E-AFB5-6A44311A8A56}"/>
                  </a:ext>
                </a:extLst>
              </p14:cNvPr>
              <p14:cNvContentPartPr/>
              <p14:nvPr/>
            </p14:nvContentPartPr>
            <p14:xfrm>
              <a:off x="1802770" y="1306022"/>
              <a:ext cx="122760" cy="13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030A164-1601-490E-AFB5-6A44311A8A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85130" y="1288382"/>
                <a:ext cx="158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58C5E5-DA04-4585-99FB-24496F6C0DD8}"/>
                  </a:ext>
                </a:extLst>
              </p14:cNvPr>
              <p14:cNvContentPartPr/>
              <p14:nvPr/>
            </p14:nvContentPartPr>
            <p14:xfrm>
              <a:off x="1442410" y="1135742"/>
              <a:ext cx="233280" cy="341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58C5E5-DA04-4585-99FB-24496F6C0D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24770" y="1117742"/>
                <a:ext cx="2689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537C7C8-21AE-4E39-977D-C0CA245E11AE}"/>
                  </a:ext>
                </a:extLst>
              </p14:cNvPr>
              <p14:cNvContentPartPr/>
              <p14:nvPr/>
            </p14:nvContentPartPr>
            <p14:xfrm>
              <a:off x="3884290" y="1272182"/>
              <a:ext cx="131040" cy="193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537C7C8-21AE-4E39-977D-C0CA245E11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66290" y="1254182"/>
                <a:ext cx="166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D8ED59A-BE81-40CE-A7A3-EDE09B853893}"/>
                  </a:ext>
                </a:extLst>
              </p14:cNvPr>
              <p14:cNvContentPartPr/>
              <p14:nvPr/>
            </p14:nvContentPartPr>
            <p14:xfrm>
              <a:off x="4645690" y="1164182"/>
              <a:ext cx="352440" cy="278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D8ED59A-BE81-40CE-A7A3-EDE09B8538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27690" y="1146205"/>
                <a:ext cx="388080" cy="31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EA6AFBC-4273-4810-8757-B69C32FC67C6}"/>
                  </a:ext>
                </a:extLst>
              </p14:cNvPr>
              <p14:cNvContentPartPr/>
              <p14:nvPr/>
            </p14:nvContentPartPr>
            <p14:xfrm>
              <a:off x="4134130" y="1152662"/>
              <a:ext cx="352800" cy="307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EA6AFBC-4273-4810-8757-B69C32FC67C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16490" y="1135022"/>
                <a:ext cx="3884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4B619E-3A04-4D44-A4B4-5CBCF591285B}"/>
                  </a:ext>
                </a:extLst>
              </p14:cNvPr>
              <p14:cNvContentPartPr/>
              <p14:nvPr/>
            </p14:nvContentPartPr>
            <p14:xfrm>
              <a:off x="3407650" y="1282622"/>
              <a:ext cx="386640" cy="296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4B619E-3A04-4D44-A4B4-5CBCF59128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89650" y="1264961"/>
                <a:ext cx="422280" cy="332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ED3730-6E54-4C13-BFBA-9315A59BABC2}"/>
                  </a:ext>
                </a:extLst>
              </p14:cNvPr>
              <p14:cNvContentPartPr/>
              <p14:nvPr/>
            </p14:nvContentPartPr>
            <p14:xfrm>
              <a:off x="6002890" y="1272182"/>
              <a:ext cx="119520" cy="199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ED3730-6E54-4C13-BFBA-9315A59BABC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85250" y="1254182"/>
                <a:ext cx="155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E335E12-CCED-4D47-9EA5-B0EFEC983206}"/>
                  </a:ext>
                </a:extLst>
              </p14:cNvPr>
              <p14:cNvContentPartPr/>
              <p14:nvPr/>
            </p14:nvContentPartPr>
            <p14:xfrm>
              <a:off x="6235810" y="1334462"/>
              <a:ext cx="165240" cy="125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E335E12-CCED-4D47-9EA5-B0EFEC9832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18170" y="1316462"/>
                <a:ext cx="200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8D53BF0-6135-49C8-982F-2F293B6CFD36}"/>
                  </a:ext>
                </a:extLst>
              </p14:cNvPr>
              <p14:cNvContentPartPr/>
              <p14:nvPr/>
            </p14:nvContentPartPr>
            <p14:xfrm>
              <a:off x="7059490" y="1164182"/>
              <a:ext cx="318240" cy="358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8D53BF0-6135-49C8-982F-2F293B6CFD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41490" y="1146182"/>
                <a:ext cx="3538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02DABC9-D59D-480F-8CE4-A587B82A2324}"/>
                  </a:ext>
                </a:extLst>
              </p14:cNvPr>
              <p14:cNvContentPartPr/>
              <p14:nvPr/>
            </p14:nvContentPartPr>
            <p14:xfrm>
              <a:off x="6508690" y="1215302"/>
              <a:ext cx="147960" cy="237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02DABC9-D59D-480F-8CE4-A587B82A23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90690" y="1197302"/>
                <a:ext cx="183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8E2E4C6-06C5-4DAC-BCD0-E932C1F72BA2}"/>
                  </a:ext>
                </a:extLst>
              </p14:cNvPr>
              <p14:cNvContentPartPr/>
              <p14:nvPr/>
            </p14:nvContentPartPr>
            <p14:xfrm>
              <a:off x="5338690" y="1175342"/>
              <a:ext cx="323640" cy="272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8E2E4C6-06C5-4DAC-BCD0-E932C1F72B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20710" y="1157702"/>
                <a:ext cx="3592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9A52A46-1E3C-4D20-923A-AAB9B96FF0FD}"/>
                  </a:ext>
                </a:extLst>
              </p14:cNvPr>
              <p14:cNvContentPartPr/>
              <p14:nvPr/>
            </p14:nvContentPartPr>
            <p14:xfrm>
              <a:off x="7474210" y="1506902"/>
              <a:ext cx="187920" cy="82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9A52A46-1E3C-4D20-923A-AAB9B96FF0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56210" y="1488902"/>
                <a:ext cx="223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B3F6F99-BEA7-472A-8B46-9A163DF11BB7}"/>
                  </a:ext>
                </a:extLst>
              </p14:cNvPr>
              <p14:cNvContentPartPr/>
              <p14:nvPr/>
            </p14:nvContentPartPr>
            <p14:xfrm>
              <a:off x="8870650" y="1175342"/>
              <a:ext cx="108720" cy="301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B3F6F99-BEA7-472A-8B46-9A163DF11B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53010" y="1157702"/>
                <a:ext cx="1443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DADE25B-3183-49ED-97D3-6CA1701AD54A}"/>
                  </a:ext>
                </a:extLst>
              </p14:cNvPr>
              <p14:cNvContentPartPr/>
              <p14:nvPr/>
            </p14:nvContentPartPr>
            <p14:xfrm>
              <a:off x="8376370" y="1325102"/>
              <a:ext cx="398520" cy="141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DADE25B-3183-49ED-97D3-6CA1701AD54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58730" y="1307102"/>
                <a:ext cx="434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DD781C-EE83-4106-AD48-E62CC9474680}"/>
                  </a:ext>
                </a:extLst>
              </p14:cNvPr>
              <p14:cNvContentPartPr/>
              <p14:nvPr/>
            </p14:nvContentPartPr>
            <p14:xfrm>
              <a:off x="8008090" y="1470902"/>
              <a:ext cx="108000" cy="125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DD781C-EE83-4106-AD48-E62CC94746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90150" y="1452902"/>
                <a:ext cx="143522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C85438E-BB29-4E51-A136-EE5E6CEA5948}"/>
                  </a:ext>
                </a:extLst>
              </p14:cNvPr>
              <p14:cNvContentPartPr/>
              <p14:nvPr/>
            </p14:nvContentPartPr>
            <p14:xfrm>
              <a:off x="7769410" y="1487822"/>
              <a:ext cx="74160" cy="85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C85438E-BB29-4E51-A136-EE5E6CEA59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51410" y="1470256"/>
                <a:ext cx="109800" cy="120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6DE7FD5-566B-422E-9EF3-70C86155C82E}"/>
                  </a:ext>
                </a:extLst>
              </p14:cNvPr>
              <p14:cNvContentPartPr/>
              <p14:nvPr/>
            </p14:nvContentPartPr>
            <p14:xfrm>
              <a:off x="10393450" y="1419422"/>
              <a:ext cx="174600" cy="97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6DE7FD5-566B-422E-9EF3-70C86155C8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75450" y="1401422"/>
                <a:ext cx="2102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75A1B4C-A039-4D2F-B77A-054F3A11E318}"/>
                  </a:ext>
                </a:extLst>
              </p14:cNvPr>
              <p14:cNvContentPartPr/>
              <p14:nvPr/>
            </p14:nvContentPartPr>
            <p14:xfrm>
              <a:off x="9961810" y="1391342"/>
              <a:ext cx="318240" cy="131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75A1B4C-A039-4D2F-B77A-054F3A11E31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43810" y="1373342"/>
                <a:ext cx="353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3334A65-E973-453D-9379-25B40A310386}"/>
                  </a:ext>
                </a:extLst>
              </p14:cNvPr>
              <p14:cNvContentPartPr/>
              <p14:nvPr/>
            </p14:nvContentPartPr>
            <p14:xfrm>
              <a:off x="9506770" y="1146182"/>
              <a:ext cx="262800" cy="290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3334A65-E973-453D-9379-25B40A3103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88795" y="1128182"/>
                <a:ext cx="298391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3C0235E-B384-4608-A8C4-0F6EBFBD564B}"/>
                  </a:ext>
                </a:extLst>
              </p14:cNvPr>
              <p14:cNvContentPartPr/>
              <p14:nvPr/>
            </p14:nvContentPartPr>
            <p14:xfrm>
              <a:off x="10944250" y="1357142"/>
              <a:ext cx="51480" cy="199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3C0235E-B384-4608-A8C4-0F6EBFBD564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26250" y="1339502"/>
                <a:ext cx="871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AF0BEC8-561F-41EF-919D-30C444EF625A}"/>
                  </a:ext>
                </a:extLst>
              </p14:cNvPr>
              <p14:cNvContentPartPr/>
              <p14:nvPr/>
            </p14:nvContentPartPr>
            <p14:xfrm>
              <a:off x="1584610" y="2083982"/>
              <a:ext cx="73800" cy="120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AF0BEC8-561F-41EF-919D-30C444EF62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66970" y="2065982"/>
                <a:ext cx="109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EA1E692-ECF2-4F26-9E55-0C84F154ED7F}"/>
                  </a:ext>
                </a:extLst>
              </p14:cNvPr>
              <p14:cNvContentPartPr/>
              <p14:nvPr/>
            </p14:nvContentPartPr>
            <p14:xfrm>
              <a:off x="1788370" y="1887062"/>
              <a:ext cx="108720" cy="334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EA1E692-ECF2-4F26-9E55-0C84F154ED7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70730" y="1869422"/>
                <a:ext cx="144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6C74D0E-E0D2-4909-8A49-C4464BD81C16}"/>
                  </a:ext>
                </a:extLst>
              </p14:cNvPr>
              <p14:cNvContentPartPr/>
              <p14:nvPr/>
            </p14:nvContentPartPr>
            <p14:xfrm>
              <a:off x="795130" y="1953662"/>
              <a:ext cx="693000" cy="289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6C74D0E-E0D2-4909-8A49-C4464BD81C1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7139" y="1935684"/>
                <a:ext cx="728621" cy="3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EDCBA2A-2C72-4A21-95CA-49B60631911F}"/>
                  </a:ext>
                </a:extLst>
              </p14:cNvPr>
              <p14:cNvContentPartPr/>
              <p14:nvPr/>
            </p14:nvContentPartPr>
            <p14:xfrm>
              <a:off x="550330" y="1856822"/>
              <a:ext cx="142920" cy="420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EDCBA2A-2C72-4A21-95CA-49B60631911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2645" y="1838822"/>
                <a:ext cx="17865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FEC16DD-0752-4108-A5B4-0F1D613CF252}"/>
                  </a:ext>
                </a:extLst>
              </p14:cNvPr>
              <p14:cNvContentPartPr/>
              <p14:nvPr/>
            </p14:nvContentPartPr>
            <p14:xfrm>
              <a:off x="2776570" y="1862942"/>
              <a:ext cx="313200" cy="313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FEC16DD-0752-4108-A5B4-0F1D613CF25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58570" y="1844942"/>
                <a:ext cx="3488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5C0160F-0D6F-42FD-B030-7EF044A1FDCF}"/>
                  </a:ext>
                </a:extLst>
              </p14:cNvPr>
              <p14:cNvContentPartPr/>
              <p14:nvPr/>
            </p14:nvContentPartPr>
            <p14:xfrm>
              <a:off x="2288770" y="1845662"/>
              <a:ext cx="272880" cy="318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5C0160F-0D6F-42FD-B030-7EF044A1FDC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70770" y="1827662"/>
                <a:ext cx="3085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53B32A8-07D0-43DA-B56E-15309185CEC0}"/>
                  </a:ext>
                </a:extLst>
              </p14:cNvPr>
              <p14:cNvContentPartPr/>
              <p14:nvPr/>
            </p14:nvContentPartPr>
            <p14:xfrm>
              <a:off x="3930010" y="1925222"/>
              <a:ext cx="11880" cy="6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53B32A8-07D0-43DA-B56E-15309185CE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12370" y="19072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95147B7-4DCE-4B42-BE34-2CFB410E75F7}"/>
                  </a:ext>
                </a:extLst>
              </p14:cNvPr>
              <p14:cNvContentPartPr/>
              <p14:nvPr/>
            </p14:nvContentPartPr>
            <p14:xfrm>
              <a:off x="4378570" y="1930982"/>
              <a:ext cx="602640" cy="358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95147B7-4DCE-4B42-BE34-2CFB410E75F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60919" y="1912982"/>
                <a:ext cx="638301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F0F7127-E729-46AC-9D4E-F678983D4C31}"/>
                  </a:ext>
                </a:extLst>
              </p14:cNvPr>
              <p14:cNvContentPartPr/>
              <p14:nvPr/>
            </p14:nvContentPartPr>
            <p14:xfrm>
              <a:off x="3930010" y="2033222"/>
              <a:ext cx="182160" cy="182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F0F7127-E729-46AC-9D4E-F678983D4C3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12370" y="2015222"/>
                <a:ext cx="217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9312124-630F-4FE9-A69D-E8CAE3391207}"/>
                  </a:ext>
                </a:extLst>
              </p14:cNvPr>
              <p14:cNvContentPartPr/>
              <p14:nvPr/>
            </p14:nvContentPartPr>
            <p14:xfrm>
              <a:off x="3203170" y="1846022"/>
              <a:ext cx="363960" cy="442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9312124-630F-4FE9-A69D-E8CAE33912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85170" y="1828037"/>
                <a:ext cx="399600" cy="47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7E6242F-4F07-485C-8290-989D8EC27729}"/>
                  </a:ext>
                </a:extLst>
              </p14:cNvPr>
              <p14:cNvContentPartPr/>
              <p14:nvPr/>
            </p14:nvContentPartPr>
            <p14:xfrm>
              <a:off x="6820810" y="2072822"/>
              <a:ext cx="154080" cy="1764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7E6242F-4F07-485C-8290-989D8EC2772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03170" y="2055182"/>
                <a:ext cx="189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4ED351B-0FD5-4DB5-AC15-3F4AF4EB9397}"/>
                  </a:ext>
                </a:extLst>
              </p14:cNvPr>
              <p14:cNvContentPartPr/>
              <p14:nvPr/>
            </p14:nvContentPartPr>
            <p14:xfrm>
              <a:off x="7280890" y="2118182"/>
              <a:ext cx="233280" cy="153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4ED351B-0FD5-4DB5-AC15-3F4AF4EB939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63250" y="2100542"/>
                <a:ext cx="268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E28B5C7-3085-44B9-B75F-BA4060B498E8}"/>
                  </a:ext>
                </a:extLst>
              </p14:cNvPr>
              <p14:cNvContentPartPr/>
              <p14:nvPr/>
            </p14:nvContentPartPr>
            <p14:xfrm>
              <a:off x="7684090" y="2032862"/>
              <a:ext cx="869760" cy="307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E28B5C7-3085-44B9-B75F-BA4060B498E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66083" y="2015222"/>
                <a:ext cx="905415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28A675-155F-437E-984A-09F050DB1167}"/>
                  </a:ext>
                </a:extLst>
              </p14:cNvPr>
              <p14:cNvContentPartPr/>
              <p14:nvPr/>
            </p14:nvContentPartPr>
            <p14:xfrm>
              <a:off x="6338050" y="2078222"/>
              <a:ext cx="380880" cy="166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28A675-155F-437E-984A-09F050DB116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20410" y="2060222"/>
                <a:ext cx="416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6D04C5C-AF84-4209-B315-5D6ED98D331F}"/>
                  </a:ext>
                </a:extLst>
              </p14:cNvPr>
              <p14:cNvContentPartPr/>
              <p14:nvPr/>
            </p14:nvContentPartPr>
            <p14:xfrm>
              <a:off x="5344090" y="1975982"/>
              <a:ext cx="875160" cy="273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6D04C5C-AF84-4209-B315-5D6ED98D331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26450" y="1957982"/>
                <a:ext cx="9108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271476B-FAD1-4B0F-80FB-F61DD2C3E5B6}"/>
                  </a:ext>
                </a:extLst>
              </p14:cNvPr>
              <p14:cNvContentPartPr/>
              <p14:nvPr/>
            </p14:nvContentPartPr>
            <p14:xfrm>
              <a:off x="9086290" y="1913702"/>
              <a:ext cx="217080" cy="3985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271476B-FAD1-4B0F-80FB-F61DD2C3E5B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68650" y="1896062"/>
                <a:ext cx="2527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C019B42-462E-4EDB-A7E6-8A600D8E5A78}"/>
                  </a:ext>
                </a:extLst>
              </p14:cNvPr>
              <p14:cNvContentPartPr/>
              <p14:nvPr/>
            </p14:nvContentPartPr>
            <p14:xfrm>
              <a:off x="9944170" y="2311142"/>
              <a:ext cx="137160" cy="91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C019B42-462E-4EDB-A7E6-8A600D8E5A7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26170" y="2293142"/>
                <a:ext cx="172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3E4AEED-BB89-48E8-A24F-9488D8E20777}"/>
                  </a:ext>
                </a:extLst>
              </p14:cNvPr>
              <p14:cNvContentPartPr/>
              <p14:nvPr/>
            </p14:nvContentPartPr>
            <p14:xfrm>
              <a:off x="9461770" y="2334182"/>
              <a:ext cx="347040" cy="78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3E4AEED-BB89-48E8-A24F-9488D8E2077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44112" y="2316182"/>
                <a:ext cx="382717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4265224-B18F-4245-84D1-F6BD287EA4CC}"/>
                  </a:ext>
                </a:extLst>
              </p14:cNvPr>
              <p14:cNvContentPartPr/>
              <p14:nvPr/>
            </p14:nvContentPartPr>
            <p14:xfrm>
              <a:off x="10257010" y="2283062"/>
              <a:ext cx="39960" cy="136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4265224-B18F-4245-84D1-F6BD287EA4C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239010" y="2265062"/>
                <a:ext cx="75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53DE55F-3AD4-4D15-A284-7D5CF3076DAB}"/>
                  </a:ext>
                </a:extLst>
              </p14:cNvPr>
              <p14:cNvContentPartPr/>
              <p14:nvPr/>
            </p14:nvContentPartPr>
            <p14:xfrm>
              <a:off x="1573090" y="2873462"/>
              <a:ext cx="119520" cy="171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53DE55F-3AD4-4D15-A284-7D5CF3076DA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55090" y="2855822"/>
                <a:ext cx="155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3AFEB6D-1282-4DCF-9967-4A452C7A6FA7}"/>
                  </a:ext>
                </a:extLst>
              </p14:cNvPr>
              <p14:cNvContentPartPr/>
              <p14:nvPr/>
            </p14:nvContentPartPr>
            <p14:xfrm>
              <a:off x="1181050" y="2872742"/>
              <a:ext cx="307080" cy="177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3AFEB6D-1282-4DCF-9967-4A452C7A6F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63410" y="2855102"/>
                <a:ext cx="3427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2F4B552-3AAB-4C2F-8581-13F93B0B39AB}"/>
                  </a:ext>
                </a:extLst>
              </p14:cNvPr>
              <p14:cNvContentPartPr/>
              <p14:nvPr/>
            </p14:nvContentPartPr>
            <p14:xfrm>
              <a:off x="562210" y="2794262"/>
              <a:ext cx="528480" cy="244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2F4B552-3AAB-4C2F-8581-13F93B0B39A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4210" y="2776262"/>
                <a:ext cx="5641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716E710-C3C9-49E1-9A31-E29943109435}"/>
                  </a:ext>
                </a:extLst>
              </p14:cNvPr>
              <p14:cNvContentPartPr/>
              <p14:nvPr/>
            </p14:nvContentPartPr>
            <p14:xfrm>
              <a:off x="2084650" y="2770862"/>
              <a:ext cx="164880" cy="2397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716E710-C3C9-49E1-9A31-E2994310943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66650" y="2753222"/>
                <a:ext cx="200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9AB14AB-54F1-4ED4-B9F8-38553A19C6D6}"/>
                  </a:ext>
                </a:extLst>
              </p14:cNvPr>
              <p14:cNvContentPartPr/>
              <p14:nvPr/>
            </p14:nvContentPartPr>
            <p14:xfrm>
              <a:off x="2345290" y="2907662"/>
              <a:ext cx="360" cy="6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9AB14AB-54F1-4ED4-B9F8-38553A19C6D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327650" y="28900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8B2C577-A1AD-41F7-ACA6-B9C10A094370}"/>
                  </a:ext>
                </a:extLst>
              </p14:cNvPr>
              <p14:cNvContentPartPr/>
              <p14:nvPr/>
            </p14:nvContentPartPr>
            <p14:xfrm>
              <a:off x="2657770" y="2856542"/>
              <a:ext cx="85680" cy="61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8B2C577-A1AD-41F7-ACA6-B9C10A09437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640130" y="2838902"/>
                <a:ext cx="121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DA4592F-E8FF-4AC7-B6F0-43D783716560}"/>
                  </a:ext>
                </a:extLst>
              </p14:cNvPr>
              <p14:cNvContentPartPr/>
              <p14:nvPr/>
            </p14:nvContentPartPr>
            <p14:xfrm>
              <a:off x="2680450" y="2947622"/>
              <a:ext cx="68400" cy="12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DA4592F-E8FF-4AC7-B6F0-43D78371656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62810" y="2929622"/>
                <a:ext cx="104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BBA5CED-5146-46A8-8EC9-A844FD1C846A}"/>
                  </a:ext>
                </a:extLst>
              </p14:cNvPr>
              <p14:cNvContentPartPr/>
              <p14:nvPr/>
            </p14:nvContentPartPr>
            <p14:xfrm>
              <a:off x="2367610" y="2981462"/>
              <a:ext cx="125640" cy="1764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BBA5CED-5146-46A8-8EC9-A844FD1C846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49970" y="2963822"/>
                <a:ext cx="161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D60B8D1-9A9D-4269-A3F4-DAA0B8F65845}"/>
                  </a:ext>
                </a:extLst>
              </p14:cNvPr>
              <p14:cNvContentPartPr/>
              <p14:nvPr/>
            </p14:nvContentPartPr>
            <p14:xfrm>
              <a:off x="3060970" y="2584022"/>
              <a:ext cx="102600" cy="5115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D60B8D1-9A9D-4269-A3F4-DAA0B8F6584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43330" y="2566022"/>
                <a:ext cx="1382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FD20BF9-67D5-4FAC-9B74-7AEA1EE6C16E}"/>
                  </a:ext>
                </a:extLst>
              </p14:cNvPr>
              <p14:cNvContentPartPr/>
              <p14:nvPr/>
            </p14:nvContentPartPr>
            <p14:xfrm>
              <a:off x="3288130" y="2850422"/>
              <a:ext cx="148680" cy="188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FD20BF9-67D5-4FAC-9B74-7AEA1EE6C1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70490" y="2832782"/>
                <a:ext cx="184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B495FAA-F00F-4682-A576-28EF5C1199B0}"/>
                  </a:ext>
                </a:extLst>
              </p14:cNvPr>
              <p14:cNvContentPartPr/>
              <p14:nvPr/>
            </p14:nvContentPartPr>
            <p14:xfrm>
              <a:off x="3577930" y="2998742"/>
              <a:ext cx="6120" cy="572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B495FAA-F00F-4682-A576-28EF5C1199B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59930" y="2980742"/>
                <a:ext cx="417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712702A-DFB1-4E3B-872F-297DA9D09A49}"/>
                  </a:ext>
                </a:extLst>
              </p14:cNvPr>
              <p14:cNvContentPartPr/>
              <p14:nvPr/>
            </p14:nvContentPartPr>
            <p14:xfrm>
              <a:off x="3577930" y="2924942"/>
              <a:ext cx="360" cy="6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712702A-DFB1-4E3B-872F-297DA9D09A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559930" y="29069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2731A2D-AF79-494D-8112-6544A271648B}"/>
                  </a:ext>
                </a:extLst>
              </p14:cNvPr>
              <p14:cNvContentPartPr/>
              <p14:nvPr/>
            </p14:nvContentPartPr>
            <p14:xfrm>
              <a:off x="3674410" y="2975702"/>
              <a:ext cx="6120" cy="108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2731A2D-AF79-494D-8112-6544A271648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656770" y="2958062"/>
                <a:ext cx="41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25A067D-2E9F-4833-8976-EA9720537F8C}"/>
                  </a:ext>
                </a:extLst>
              </p14:cNvPr>
              <p14:cNvContentPartPr/>
              <p14:nvPr/>
            </p14:nvContentPartPr>
            <p14:xfrm>
              <a:off x="4316290" y="2760062"/>
              <a:ext cx="156960" cy="279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25A067D-2E9F-4833-8976-EA9720537F8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298290" y="2742062"/>
                <a:ext cx="1926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FA614E1-F414-4FB7-AA69-F17AFD5E1B53}"/>
                  </a:ext>
                </a:extLst>
              </p14:cNvPr>
              <p14:cNvContentPartPr/>
              <p14:nvPr/>
            </p14:nvContentPartPr>
            <p14:xfrm>
              <a:off x="4554610" y="2606702"/>
              <a:ext cx="278640" cy="5968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FA614E1-F414-4FB7-AA69-F17AFD5E1B5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536947" y="2589062"/>
                <a:ext cx="314326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081C770-DED3-4B7E-BDDB-9F138A134F89}"/>
                  </a:ext>
                </a:extLst>
              </p14:cNvPr>
              <p14:cNvContentPartPr/>
              <p14:nvPr/>
            </p14:nvContentPartPr>
            <p14:xfrm>
              <a:off x="5111170" y="2776982"/>
              <a:ext cx="222120" cy="1879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081C770-DED3-4B7E-BDDB-9F138A134F8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093530" y="2759342"/>
                <a:ext cx="257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4D42A84-6FED-4191-AFF2-536040DF40E9}"/>
                  </a:ext>
                </a:extLst>
              </p14:cNvPr>
              <p14:cNvContentPartPr/>
              <p14:nvPr/>
            </p14:nvContentPartPr>
            <p14:xfrm>
              <a:off x="5678530" y="2527142"/>
              <a:ext cx="91800" cy="51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4D42A84-6FED-4191-AFF2-536040DF40E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660890" y="2509502"/>
                <a:ext cx="1274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FE1347D-52FF-4D54-9D72-9AFFE0AA1B9E}"/>
                  </a:ext>
                </a:extLst>
              </p14:cNvPr>
              <p14:cNvContentPartPr/>
              <p14:nvPr/>
            </p14:nvContentPartPr>
            <p14:xfrm>
              <a:off x="5906410" y="2799662"/>
              <a:ext cx="159480" cy="1879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FE1347D-52FF-4D54-9D72-9AFFE0AA1B9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888770" y="2782022"/>
                <a:ext cx="195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EAA78F1-0E01-4C58-8A79-996718A80E14}"/>
                  </a:ext>
                </a:extLst>
              </p14:cNvPr>
              <p14:cNvContentPartPr/>
              <p14:nvPr/>
            </p14:nvContentPartPr>
            <p14:xfrm>
              <a:off x="6213130" y="2907662"/>
              <a:ext cx="182160" cy="1483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EAA78F1-0E01-4C58-8A79-996718A80E1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95490" y="2890022"/>
                <a:ext cx="2178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6E37A8D-1A7B-4644-870A-B1BB87E75B94}"/>
                  </a:ext>
                </a:extLst>
              </p14:cNvPr>
              <p14:cNvContentPartPr/>
              <p14:nvPr/>
            </p14:nvContentPartPr>
            <p14:xfrm>
              <a:off x="7047970" y="2635142"/>
              <a:ext cx="671040" cy="489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6E37A8D-1A7B-4644-870A-B1BB87E75B9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030321" y="2617142"/>
                <a:ext cx="706699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CABE5D9-C6AA-4674-90B0-4029869F68ED}"/>
                  </a:ext>
                </a:extLst>
              </p14:cNvPr>
              <p14:cNvContentPartPr/>
              <p14:nvPr/>
            </p14:nvContentPartPr>
            <p14:xfrm>
              <a:off x="8093050" y="2953022"/>
              <a:ext cx="6120" cy="6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CABE5D9-C6AA-4674-90B0-4029869F68E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075410" y="29353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F04B594-F5A8-4F68-8380-27052C387B8B}"/>
                  </a:ext>
                </a:extLst>
              </p14:cNvPr>
              <p14:cNvContentPartPr/>
              <p14:nvPr/>
            </p14:nvContentPartPr>
            <p14:xfrm>
              <a:off x="8189530" y="2953022"/>
              <a:ext cx="28800" cy="6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F04B594-F5A8-4F68-8380-27052C387B8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171890" y="2935382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E74726E-D689-48CA-8D06-3992212F89E6}"/>
                  </a:ext>
                </a:extLst>
              </p14:cNvPr>
              <p14:cNvContentPartPr/>
              <p14:nvPr/>
            </p14:nvContentPartPr>
            <p14:xfrm>
              <a:off x="8331730" y="2970302"/>
              <a:ext cx="360" cy="61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E74726E-D689-48CA-8D06-3992212F89E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13730" y="29523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9E3A357-05E4-4185-B10B-A2B80C323A33}"/>
                  </a:ext>
                </a:extLst>
              </p14:cNvPr>
              <p14:cNvContentPartPr/>
              <p14:nvPr/>
            </p14:nvContentPartPr>
            <p14:xfrm>
              <a:off x="1209490" y="3873182"/>
              <a:ext cx="108360" cy="230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9E3A357-05E4-4185-B10B-A2B80C323A3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91850" y="3855542"/>
                <a:ext cx="144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1576C91-7940-4B6A-84A1-73795B7E56C5}"/>
                  </a:ext>
                </a:extLst>
              </p14:cNvPr>
              <p14:cNvContentPartPr/>
              <p14:nvPr/>
            </p14:nvContentPartPr>
            <p14:xfrm>
              <a:off x="1237930" y="3975422"/>
              <a:ext cx="68400" cy="15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1576C91-7940-4B6A-84A1-73795B7E56C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220290" y="3957782"/>
                <a:ext cx="1040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C648E7E-2841-442D-9BD7-46430CF37E0C}"/>
                  </a:ext>
                </a:extLst>
              </p14:cNvPr>
              <p14:cNvContentPartPr/>
              <p14:nvPr/>
            </p14:nvContentPartPr>
            <p14:xfrm>
              <a:off x="845890" y="3759782"/>
              <a:ext cx="219960" cy="3182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C648E7E-2841-442D-9BD7-46430CF37E0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8250" y="3741782"/>
                <a:ext cx="2556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279E9B8-AEBB-481E-945C-DF875A9FAC43}"/>
                  </a:ext>
                </a:extLst>
              </p14:cNvPr>
              <p14:cNvContentPartPr/>
              <p14:nvPr/>
            </p14:nvContentPartPr>
            <p14:xfrm>
              <a:off x="1726450" y="3322382"/>
              <a:ext cx="432720" cy="10569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279E9B8-AEBB-481E-945C-DF875A9FAC4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08450" y="3304382"/>
                <a:ext cx="46836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4A4B07D-4FA2-4DE2-B649-682C67DD1634}"/>
                  </a:ext>
                </a:extLst>
              </p14:cNvPr>
              <p14:cNvContentPartPr/>
              <p14:nvPr/>
            </p14:nvContentPartPr>
            <p14:xfrm>
              <a:off x="2475610" y="3413102"/>
              <a:ext cx="137520" cy="1944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4A4B07D-4FA2-4DE2-B649-682C67DD163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457610" y="3395462"/>
                <a:ext cx="17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2909CB2-889A-4A1C-AEE8-239D8C3C8B62}"/>
                  </a:ext>
                </a:extLst>
              </p14:cNvPr>
              <p14:cNvContentPartPr/>
              <p14:nvPr/>
            </p14:nvContentPartPr>
            <p14:xfrm>
              <a:off x="2572810" y="3754022"/>
              <a:ext cx="17280" cy="1537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2909CB2-889A-4A1C-AEE8-239D8C3C8B6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554810" y="3736022"/>
                <a:ext cx="52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9D84635-7C96-4D4B-8FBC-0378BF364ADF}"/>
                  </a:ext>
                </a:extLst>
              </p14:cNvPr>
              <p14:cNvContentPartPr/>
              <p14:nvPr/>
            </p14:nvContentPartPr>
            <p14:xfrm>
              <a:off x="2577850" y="4106102"/>
              <a:ext cx="108720" cy="1825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9D84635-7C96-4D4B-8FBC-0378BF364AD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59850" y="4088102"/>
                <a:ext cx="144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5A272AC-D4F1-4012-93D3-A480FFEA4DA1}"/>
                  </a:ext>
                </a:extLst>
              </p14:cNvPr>
              <p14:cNvContentPartPr/>
              <p14:nvPr/>
            </p14:nvContentPartPr>
            <p14:xfrm>
              <a:off x="2919130" y="3248582"/>
              <a:ext cx="216720" cy="10857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5A272AC-D4F1-4012-93D3-A480FFEA4DA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01130" y="3230582"/>
                <a:ext cx="252360" cy="11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F75F91D-FB09-4B58-9573-14B45CDBD1EF}"/>
                  </a:ext>
                </a:extLst>
              </p14:cNvPr>
              <p14:cNvContentPartPr/>
              <p14:nvPr/>
            </p14:nvContentPartPr>
            <p14:xfrm>
              <a:off x="4912450" y="3662942"/>
              <a:ext cx="119520" cy="176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F75F91D-FB09-4B58-9573-14B45CDBD1E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894810" y="3645302"/>
                <a:ext cx="155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9429FCC-85F2-4C4A-84DE-DFDB8689EC22}"/>
                  </a:ext>
                </a:extLst>
              </p14:cNvPr>
              <p14:cNvContentPartPr/>
              <p14:nvPr/>
            </p14:nvContentPartPr>
            <p14:xfrm>
              <a:off x="4923970" y="3759782"/>
              <a:ext cx="142200" cy="230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9429FCC-85F2-4C4A-84DE-DFDB8689EC2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05970" y="3741782"/>
                <a:ext cx="1778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1BBA3634-6C1A-4863-BF37-063152F1A843}"/>
                  </a:ext>
                </a:extLst>
              </p14:cNvPr>
              <p14:cNvContentPartPr/>
              <p14:nvPr/>
            </p14:nvContentPartPr>
            <p14:xfrm>
              <a:off x="5486290" y="3237062"/>
              <a:ext cx="341280" cy="9432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1BBA3634-6C1A-4863-BF37-063152F1A84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468290" y="3219422"/>
                <a:ext cx="37692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627085E-0E24-471F-A080-2CDEFA9E6215}"/>
                  </a:ext>
                </a:extLst>
              </p14:cNvPr>
              <p14:cNvContentPartPr/>
              <p14:nvPr/>
            </p14:nvContentPartPr>
            <p14:xfrm>
              <a:off x="4537690" y="3668342"/>
              <a:ext cx="173880" cy="239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627085E-0E24-471F-A080-2CDEFA9E621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520050" y="3650342"/>
                <a:ext cx="209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4B897C5-BB11-4A69-A53B-3FA6213A45C2}"/>
                  </a:ext>
                </a:extLst>
              </p14:cNvPr>
              <p14:cNvContentPartPr/>
              <p14:nvPr/>
            </p14:nvContentPartPr>
            <p14:xfrm>
              <a:off x="6162010" y="3373502"/>
              <a:ext cx="23040" cy="136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4B897C5-BB11-4A69-A53B-3FA6213A45C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144010" y="3355502"/>
                <a:ext cx="58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AEB284C-FFFE-4922-81A2-DDAB87FB95BE}"/>
                  </a:ext>
                </a:extLst>
              </p14:cNvPr>
              <p14:cNvContentPartPr/>
              <p14:nvPr/>
            </p14:nvContentPartPr>
            <p14:xfrm>
              <a:off x="6508690" y="3333542"/>
              <a:ext cx="34560" cy="1368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AEB284C-FFFE-4922-81A2-DDAB87FB95B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490690" y="3315902"/>
                <a:ext cx="70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2690354-14E7-41E1-B1AC-E3E6041CB151}"/>
                  </a:ext>
                </a:extLst>
              </p14:cNvPr>
              <p14:cNvContentPartPr/>
              <p14:nvPr/>
            </p14:nvContentPartPr>
            <p14:xfrm>
              <a:off x="7019530" y="3310502"/>
              <a:ext cx="168480" cy="171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2690354-14E7-41E1-B1AC-E3E6041CB15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01530" y="3292502"/>
                <a:ext cx="204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78C4917-B68D-4892-8081-A11394267A20}"/>
                  </a:ext>
                </a:extLst>
              </p14:cNvPr>
              <p14:cNvContentPartPr/>
              <p14:nvPr/>
            </p14:nvContentPartPr>
            <p14:xfrm>
              <a:off x="6059770" y="3839342"/>
              <a:ext cx="164880" cy="204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78C4917-B68D-4892-8081-A11394267A2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041770" y="3821342"/>
                <a:ext cx="200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8CCD753-8CFA-408C-9AF4-EF5B989D29C0}"/>
                  </a:ext>
                </a:extLst>
              </p14:cNvPr>
              <p14:cNvContentPartPr/>
              <p14:nvPr/>
            </p14:nvContentPartPr>
            <p14:xfrm>
              <a:off x="6610930" y="3862022"/>
              <a:ext cx="23040" cy="131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8CCD753-8CFA-408C-9AF4-EF5B989D29C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592930" y="3844022"/>
                <a:ext cx="58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5CA242C-B4B2-4E50-A76F-AE00A90106AD}"/>
                  </a:ext>
                </a:extLst>
              </p14:cNvPr>
              <p14:cNvContentPartPr/>
              <p14:nvPr/>
            </p14:nvContentPartPr>
            <p14:xfrm>
              <a:off x="7047610" y="3776702"/>
              <a:ext cx="34920" cy="1652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5CA242C-B4B2-4E50-A76F-AE00A90106A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29970" y="3758702"/>
                <a:ext cx="70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467FEA1-8B92-496A-AB3C-C52B6A18247F}"/>
                  </a:ext>
                </a:extLst>
              </p14:cNvPr>
              <p14:cNvContentPartPr/>
              <p14:nvPr/>
            </p14:nvContentPartPr>
            <p14:xfrm>
              <a:off x="7388890" y="3310862"/>
              <a:ext cx="392400" cy="8240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467FEA1-8B92-496A-AB3C-C52B6A18247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370890" y="3293222"/>
                <a:ext cx="42804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3C16A6C-3774-427F-9452-BE772194BE36}"/>
                  </a:ext>
                </a:extLst>
              </p14:cNvPr>
              <p14:cNvContentPartPr/>
              <p14:nvPr/>
            </p14:nvContentPartPr>
            <p14:xfrm>
              <a:off x="652930" y="5509022"/>
              <a:ext cx="640440" cy="357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3C16A6C-3774-427F-9452-BE772194BE3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35280" y="5491022"/>
                <a:ext cx="6761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8D8B927-CCDB-4119-BF5C-130F8B116B4E}"/>
                  </a:ext>
                </a:extLst>
              </p14:cNvPr>
              <p14:cNvContentPartPr/>
              <p14:nvPr/>
            </p14:nvContentPartPr>
            <p14:xfrm>
              <a:off x="1947850" y="5531702"/>
              <a:ext cx="147960" cy="230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8D8B927-CCDB-4119-BF5C-130F8B116B4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930210" y="5513702"/>
                <a:ext cx="183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4416C2C-DEB9-4C03-87AB-8B77EC12F2F3}"/>
                  </a:ext>
                </a:extLst>
              </p14:cNvPr>
              <p14:cNvContentPartPr/>
              <p14:nvPr/>
            </p14:nvContentPartPr>
            <p14:xfrm>
              <a:off x="1970530" y="5679302"/>
              <a:ext cx="131040" cy="118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4416C2C-DEB9-4C03-87AB-8B77EC12F2F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952890" y="5661662"/>
                <a:ext cx="166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F4ED3BC-43BE-4053-AE77-F045F83CBF6C}"/>
                  </a:ext>
                </a:extLst>
              </p14:cNvPr>
              <p14:cNvContentPartPr/>
              <p14:nvPr/>
            </p14:nvContentPartPr>
            <p14:xfrm>
              <a:off x="1459330" y="5482382"/>
              <a:ext cx="250200" cy="3510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F4ED3BC-43BE-4053-AE77-F045F83CBF6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441690" y="5464742"/>
                <a:ext cx="2858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D9D6FF-8D5A-479F-BBEC-C65B72F88C67}"/>
                  </a:ext>
                </a:extLst>
              </p14:cNvPr>
              <p14:cNvContentPartPr/>
              <p14:nvPr/>
            </p14:nvContentPartPr>
            <p14:xfrm>
              <a:off x="3788170" y="2771222"/>
              <a:ext cx="278640" cy="25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D9D6FF-8D5A-479F-BBEC-C65B72F88C6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70170" y="2753582"/>
                <a:ext cx="314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289B1D-5EA4-4B12-BC9A-0BC7CEDD5302}"/>
                  </a:ext>
                </a:extLst>
              </p14:cNvPr>
              <p14:cNvContentPartPr/>
              <p14:nvPr/>
            </p14:nvContentPartPr>
            <p14:xfrm>
              <a:off x="6531370" y="2748182"/>
              <a:ext cx="301320" cy="27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289B1D-5EA4-4B12-BC9A-0BC7CEDD530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13370" y="2730542"/>
                <a:ext cx="336960" cy="3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04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89651" y="1983735"/>
            <a:ext cx="9559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Algorithms and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7</cp:revision>
  <dcterms:created xsi:type="dcterms:W3CDTF">2018-03-26T14:18:26Z</dcterms:created>
  <dcterms:modified xsi:type="dcterms:W3CDTF">2020-03-04T17:53:54Z</dcterms:modified>
</cp:coreProperties>
</file>