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61" r:id="rId5"/>
    <p:sldId id="262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295DE-5488-42FE-87E5-720499C86616}" v="6" dt="2020-03-03T18:46:53.700"/>
    <p1510:client id="{C3E87166-0845-4B6B-ABF7-0BCAFD8E2154}" v="2" dt="2020-03-03T18:52:07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551295DE-5488-42FE-87E5-720499C86616}"/>
    <pc:docChg chg="custSel addSld delSld modSld sldOrd">
      <pc:chgData name="Kimberly Brehm" userId="8c2b6ab9-3f19-41de-a892-34e3c36865ec" providerId="ADAL" clId="{551295DE-5488-42FE-87E5-720499C86616}" dt="2020-03-03T18:50:12.197" v="92" actId="313"/>
      <pc:docMkLst>
        <pc:docMk/>
      </pc:docMkLst>
      <pc:sldChg chg="del">
        <pc:chgData name="Kimberly Brehm" userId="8c2b6ab9-3f19-41de-a892-34e3c36865ec" providerId="ADAL" clId="{551295DE-5488-42FE-87E5-720499C86616}" dt="2020-03-03T18:32:35.965" v="6" actId="47"/>
        <pc:sldMkLst>
          <pc:docMk/>
          <pc:sldMk cId="4277675327" sldId="256"/>
        </pc:sldMkLst>
      </pc:sldChg>
      <pc:sldChg chg="del">
        <pc:chgData name="Kimberly Brehm" userId="8c2b6ab9-3f19-41de-a892-34e3c36865ec" providerId="ADAL" clId="{551295DE-5488-42FE-87E5-720499C86616}" dt="2020-03-03T18:42:04.382" v="43" actId="47"/>
        <pc:sldMkLst>
          <pc:docMk/>
          <pc:sldMk cId="2098228002" sldId="259"/>
        </pc:sldMkLst>
      </pc:sldChg>
      <pc:sldChg chg="addSp delSp modSp">
        <pc:chgData name="Kimberly Brehm" userId="8c2b6ab9-3f19-41de-a892-34e3c36865ec" providerId="ADAL" clId="{551295DE-5488-42FE-87E5-720499C86616}" dt="2020-03-03T18:46:43.789" v="47"/>
        <pc:sldMkLst>
          <pc:docMk/>
          <pc:sldMk cId="2429488031" sldId="260"/>
        </pc:sldMkLst>
        <pc:picChg chg="del">
          <ac:chgData name="Kimberly Brehm" userId="8c2b6ab9-3f19-41de-a892-34e3c36865ec" providerId="ADAL" clId="{551295DE-5488-42FE-87E5-720499C86616}" dt="2020-03-03T18:45:48.578" v="46"/>
          <ac:picMkLst>
            <pc:docMk/>
            <pc:sldMk cId="2429488031" sldId="260"/>
            <ac:picMk id="2" creationId="{8098958E-37F4-4662-BA6E-CFA8406E4997}"/>
          </ac:picMkLst>
        </pc:picChg>
        <pc:picChg chg="add del mod">
          <ac:chgData name="Kimberly Brehm" userId="8c2b6ab9-3f19-41de-a892-34e3c36865ec" providerId="ADAL" clId="{551295DE-5488-42FE-87E5-720499C86616}" dt="2020-03-03T18:46:43.789" v="47"/>
          <ac:picMkLst>
            <pc:docMk/>
            <pc:sldMk cId="2429488031" sldId="260"/>
            <ac:picMk id="4" creationId="{73F93856-BF0B-4A24-B52A-7C5B9919FD4E}"/>
          </ac:picMkLst>
        </pc:picChg>
        <pc:picChg chg="add mod">
          <ac:chgData name="Kimberly Brehm" userId="8c2b6ab9-3f19-41de-a892-34e3c36865ec" providerId="ADAL" clId="{551295DE-5488-42FE-87E5-720499C86616}" dt="2020-03-03T18:46:43.789" v="47"/>
          <ac:picMkLst>
            <pc:docMk/>
            <pc:sldMk cId="2429488031" sldId="260"/>
            <ac:picMk id="6" creationId="{86270E14-AB29-43CF-A1DF-F8BEA429C6C3}"/>
          </ac:picMkLst>
        </pc:picChg>
        <pc:inkChg chg="del">
          <ac:chgData name="Kimberly Brehm" userId="8c2b6ab9-3f19-41de-a892-34e3c36865ec" providerId="ADAL" clId="{551295DE-5488-42FE-87E5-720499C86616}" dt="2020-03-03T18:45:48.578" v="46"/>
          <ac:inkMkLst>
            <pc:docMk/>
            <pc:sldMk cId="2429488031" sldId="260"/>
            <ac:inkMk id="3" creationId="{B94400C3-AF7B-4D78-AF43-9BE0CF541663}"/>
          </ac:inkMkLst>
        </pc:inkChg>
        <pc:inkChg chg="add">
          <ac:chgData name="Kimberly Brehm" userId="8c2b6ab9-3f19-41de-a892-34e3c36865ec" providerId="ADAL" clId="{551295DE-5488-42FE-87E5-720499C86616}" dt="2020-03-03T18:46:43.789" v="47"/>
          <ac:inkMkLst>
            <pc:docMk/>
            <pc:sldMk cId="2429488031" sldId="260"/>
            <ac:inkMk id="5" creationId="{78684594-0453-4388-B0F0-F46231A11252}"/>
          </ac:inkMkLst>
        </pc:inkChg>
      </pc:sldChg>
      <pc:sldChg chg="addSp delSp modSp add mod">
        <pc:chgData name="Kimberly Brehm" userId="8c2b6ab9-3f19-41de-a892-34e3c36865ec" providerId="ADAL" clId="{551295DE-5488-42FE-87E5-720499C86616}" dt="2020-03-03T18:50:12.197" v="92" actId="313"/>
        <pc:sldMkLst>
          <pc:docMk/>
          <pc:sldMk cId="4186269951" sldId="263"/>
        </pc:sldMkLst>
        <pc:spChg chg="mod">
          <ac:chgData name="Kimberly Brehm" userId="8c2b6ab9-3f19-41de-a892-34e3c36865ec" providerId="ADAL" clId="{551295DE-5488-42FE-87E5-720499C86616}" dt="2020-03-03T18:50:12.197" v="92" actId="313"/>
          <ac:spMkLst>
            <pc:docMk/>
            <pc:sldMk cId="4186269951" sldId="263"/>
            <ac:spMk id="105" creationId="{D1DE2816-61E5-4F24-94C5-ADC024D6C6C2}"/>
          </ac:spMkLst>
        </pc:spChg>
        <pc:spChg chg="mod">
          <ac:chgData name="Kimberly Brehm" userId="8c2b6ab9-3f19-41de-a892-34e3c36865ec" providerId="ADAL" clId="{551295DE-5488-42FE-87E5-720499C86616}" dt="2020-03-03T18:32:59.675" v="8" actId="20577"/>
          <ac:spMkLst>
            <pc:docMk/>
            <pc:sldMk cId="4186269951" sldId="263"/>
            <ac:spMk id="113" creationId="{EB37F254-1F37-4D6F-B88B-E4B0ADE1D2AD}"/>
          </ac:spMkLst>
        </pc:spChg>
        <pc:picChg chg="del">
          <ac:chgData name="Kimberly Brehm" userId="8c2b6ab9-3f19-41de-a892-34e3c36865ec" providerId="ADAL" clId="{551295DE-5488-42FE-87E5-720499C86616}" dt="2020-03-03T18:33:26.843" v="11"/>
          <ac:picMkLst>
            <pc:docMk/>
            <pc:sldMk cId="4186269951" sldId="263"/>
            <ac:picMk id="2" creationId="{7549908C-8C20-432C-8B76-A485B52553AD}"/>
          </ac:picMkLst>
        </pc:picChg>
        <pc:picChg chg="add mod">
          <ac:chgData name="Kimberly Brehm" userId="8c2b6ab9-3f19-41de-a892-34e3c36865ec" providerId="ADAL" clId="{551295DE-5488-42FE-87E5-720499C86616}" dt="2020-03-03T18:33:26.843" v="11"/>
          <ac:picMkLst>
            <pc:docMk/>
            <pc:sldMk cId="4186269951" sldId="263"/>
            <ac:picMk id="3" creationId="{561EEBD4-9B94-4CA2-A604-DC0DF4CDDF1B}"/>
          </ac:picMkLst>
        </pc:picChg>
      </pc:sldChg>
      <pc:sldChg chg="addSp delSp modSp add mod ord">
        <pc:chgData name="Kimberly Brehm" userId="8c2b6ab9-3f19-41de-a892-34e3c36865ec" providerId="ADAL" clId="{551295DE-5488-42FE-87E5-720499C86616}" dt="2020-03-03T18:46:53.700" v="48"/>
        <pc:sldMkLst>
          <pc:docMk/>
          <pc:sldMk cId="3505249617" sldId="264"/>
        </pc:sldMkLst>
        <pc:spChg chg="mod">
          <ac:chgData name="Kimberly Brehm" userId="8c2b6ab9-3f19-41de-a892-34e3c36865ec" providerId="ADAL" clId="{551295DE-5488-42FE-87E5-720499C86616}" dt="2020-03-03T18:40:51.021" v="42" actId="6549"/>
          <ac:spMkLst>
            <pc:docMk/>
            <pc:sldMk cId="3505249617" sldId="264"/>
            <ac:spMk id="2" creationId="{E1F50E47-2DF8-46E4-A54E-B5A634162102}"/>
          </ac:spMkLst>
        </pc:spChg>
        <pc:picChg chg="add mod">
          <ac:chgData name="Kimberly Brehm" userId="8c2b6ab9-3f19-41de-a892-34e3c36865ec" providerId="ADAL" clId="{551295DE-5488-42FE-87E5-720499C86616}" dt="2020-03-03T18:46:53.700" v="48"/>
          <ac:picMkLst>
            <pc:docMk/>
            <pc:sldMk cId="3505249617" sldId="264"/>
            <ac:picMk id="4" creationId="{CE82D62E-C2AD-4BA0-ACA9-93ADE6DE1FCD}"/>
          </ac:picMkLst>
        </pc:picChg>
        <pc:picChg chg="del">
          <ac:chgData name="Kimberly Brehm" userId="8c2b6ab9-3f19-41de-a892-34e3c36865ec" providerId="ADAL" clId="{551295DE-5488-42FE-87E5-720499C86616}" dt="2020-03-03T18:46:53.700" v="48"/>
          <ac:picMkLst>
            <pc:docMk/>
            <pc:sldMk cId="3505249617" sldId="264"/>
            <ac:picMk id="5" creationId="{F4D96527-7A42-4BAA-9EFF-AE0BD049316D}"/>
          </ac:picMkLst>
        </pc:picChg>
      </pc:sldChg>
      <pc:sldChg chg="add del">
        <pc:chgData name="Kimberly Brehm" userId="8c2b6ab9-3f19-41de-a892-34e3c36865ec" providerId="ADAL" clId="{551295DE-5488-42FE-87E5-720499C86616}" dt="2020-03-03T18:45:09.896" v="45" actId="47"/>
        <pc:sldMkLst>
          <pc:docMk/>
          <pc:sldMk cId="2705934105" sldId="265"/>
        </pc:sldMkLst>
      </pc:sldChg>
    </pc:docChg>
  </pc:docChgLst>
  <pc:docChgLst>
    <pc:chgData name="Kimberly Brehm" userId="8c2b6ab9-3f19-41de-a892-34e3c36865ec" providerId="ADAL" clId="{C3E87166-0845-4B6B-ABF7-0BCAFD8E2154}"/>
    <pc:docChg chg="modSld">
      <pc:chgData name="Kimberly Brehm" userId="8c2b6ab9-3f19-41de-a892-34e3c36865ec" providerId="ADAL" clId="{C3E87166-0845-4B6B-ABF7-0BCAFD8E2154}" dt="2020-03-03T18:52:07.842" v="1"/>
      <pc:docMkLst>
        <pc:docMk/>
      </pc:docMkLst>
      <pc:sldChg chg="addSp delSp modSp">
        <pc:chgData name="Kimberly Brehm" userId="8c2b6ab9-3f19-41de-a892-34e3c36865ec" providerId="ADAL" clId="{C3E87166-0845-4B6B-ABF7-0BCAFD8E2154}" dt="2020-03-03T18:51:43.247" v="0"/>
        <pc:sldMkLst>
          <pc:docMk/>
          <pc:sldMk cId="4186269951" sldId="263"/>
        </pc:sldMkLst>
        <pc:picChg chg="add mod">
          <ac:chgData name="Kimberly Brehm" userId="8c2b6ab9-3f19-41de-a892-34e3c36865ec" providerId="ADAL" clId="{C3E87166-0845-4B6B-ABF7-0BCAFD8E2154}" dt="2020-03-03T18:51:43.247" v="0"/>
          <ac:picMkLst>
            <pc:docMk/>
            <pc:sldMk cId="4186269951" sldId="263"/>
            <ac:picMk id="2" creationId="{F8101F8A-F7EC-4DB8-A066-F655BF8C670E}"/>
          </ac:picMkLst>
        </pc:picChg>
        <pc:picChg chg="del">
          <ac:chgData name="Kimberly Brehm" userId="8c2b6ab9-3f19-41de-a892-34e3c36865ec" providerId="ADAL" clId="{C3E87166-0845-4B6B-ABF7-0BCAFD8E2154}" dt="2020-03-03T18:51:43.247" v="0"/>
          <ac:picMkLst>
            <pc:docMk/>
            <pc:sldMk cId="4186269951" sldId="263"/>
            <ac:picMk id="3" creationId="{561EEBD4-9B94-4CA2-A604-DC0DF4CDDF1B}"/>
          </ac:picMkLst>
        </pc:picChg>
      </pc:sldChg>
      <pc:sldChg chg="addSp delSp modSp">
        <pc:chgData name="Kimberly Brehm" userId="8c2b6ab9-3f19-41de-a892-34e3c36865ec" providerId="ADAL" clId="{C3E87166-0845-4B6B-ABF7-0BCAFD8E2154}" dt="2020-03-03T18:52:07.842" v="1"/>
        <pc:sldMkLst>
          <pc:docMk/>
          <pc:sldMk cId="3505249617" sldId="264"/>
        </pc:sldMkLst>
        <pc:picChg chg="del">
          <ac:chgData name="Kimberly Brehm" userId="8c2b6ab9-3f19-41de-a892-34e3c36865ec" providerId="ADAL" clId="{C3E87166-0845-4B6B-ABF7-0BCAFD8E2154}" dt="2020-03-03T18:52:07.842" v="1"/>
          <ac:picMkLst>
            <pc:docMk/>
            <pc:sldMk cId="3505249617" sldId="264"/>
            <ac:picMk id="4" creationId="{CE82D62E-C2AD-4BA0-ACA9-93ADE6DE1FCD}"/>
          </ac:picMkLst>
        </pc:picChg>
        <pc:picChg chg="add mod">
          <ac:chgData name="Kimberly Brehm" userId="8c2b6ab9-3f19-41de-a892-34e3c36865ec" providerId="ADAL" clId="{C3E87166-0845-4B6B-ABF7-0BCAFD8E2154}" dt="2020-03-03T18:52:07.842" v="1"/>
          <ac:picMkLst>
            <pc:docMk/>
            <pc:sldMk cId="3505249617" sldId="264"/>
            <ac:picMk id="5" creationId="{A50D4AC5-3831-4CE3-9484-5727FDADB0C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23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663 48 7280 0 0,'0'0'165'0'0,"0"0"22"0"0,0 0 9 0 0,0 0-54 0 0,0 0 4 0 0,0 0 64 0 0,0 0 190 0 0,0 0 348 0 0,3 0 27 0 0,-1 0-705 0 0,-1 0 33 0 0,2 0 191 0 0,-2 1 96 0 0,0 0 71 0 0,-3 4 985 0 0,1-3-857 0 0,-1 0-236 0 0,1 0-50 0 0,0 1-65 0 0,0 0-76 0 0,0-1-92 0 0,0 1-104 0 0,0 1-117 0 0,1-3 27 0 0,0 1-34 0 0,1 10 290 0 0,-1-9-94 0 0,0 0-1 0 0,0 0 1 0 0,0 1-1 0 0,0-1 1 0 0,0 0-1 0 0,0 0 0 0 0,-1 1 1 0 0,0-1-1 0 0,1 0 1 0 0,-2 0-38 0 0,-6 15 156 0 0,7-15-130 0 0,0 0 0 0 0,0 0-1 0 0,1 0 1 0 0,-1 1-1 0 0,1-1 1 0 0,-1 0 0 0 0,1 2-26 0 0,-1 12 139 0 0,-5 1-26 0 0,0-3-33 0 0,0 13 44 0 0,0 7-7 0 0,1-7-27 0 0,1-6-1 0 0,-7 11 18 0 0,7-23-52 0 0,0 1 0 0 0,1-1 0 0 0,-1 5-55 0 0,-1 13 88 0 0,4-16-42 0 0,-2 0 0 0 0,1 0 0 0 0,-1 0 0 0 0,-2 1-46 0 0,-4 9 95 0 0,-3 8 158 0 0,4 0 93 0 0,6-12-120 0 0,-3 12 235 0 0,-6 3 111 0 0,4-15-306 0 0,1-4-105 0 0,0 1-60 0 0,0 1-82 0 0,2 0-106 0 0,1 4-40 0 0,-2 8-99 0 0,-5 1-67 0 0,5-19 163 0 0,1 1 34 0 0,-1 12-2 0 0,-2 2 112 0 0,-4-2 102 0 0,9-20-88 0 0,0 1-1 0 0,0-1 1 0 0,0 1 0 0 0,0 0 0 0 0,1 0-1 0 0,0 0 1 0 0,-1 0 0 0 0,1 0-28 0 0,-2 9 66 0 0,-3 3 25 0 0,5-13-71 0 0,-1 0 0 0 0,1 0 0 0 0,0 1 0 0 0,1-1 0 0 0,-1 0 0 0 0,0 1 0 0 0,1-1-1 0 0,0 2-19 0 0,0-3 13 0 0,0 0-1 0 0,0-1 0 0 0,-1 1 0 0 0,1 0 0 0 0,0-1 0 0 0,0 1 1 0 0,-1 0-1 0 0,1-1 0 0 0,-1 1 0 0 0,0-1 0 0 0,1 1 0 0 0,-1-1 1 0 0,0 1-1 0 0,0-1 0 0 0,-1 2-12 0 0,-3 4 49 0 0,-5 14 52 0 0,5-10-58 0 0,2 5 20 0 0,3-16-59 0 0,0 1-1 0 0,1 0 1 0 0,-1 0 0 0 0,-1 0-1 0 0,1 0 1 0 0,0 0 0 0 0,0-1-1 0 0,0 1 1 0 0,0 0-1 0 0,-1 0 1 0 0,1 0 0 0 0,0-1-1 0 0,-1 1 1 0 0,1 0 0 0 0,-1 0-4 0 0,-9 4 21 0 0,10-4-17 0 0,-1-1-1 0 0,1 1 1 0 0,0 0-1 0 0,-1-1 1 0 0,1 1-1 0 0,0 0 1 0 0,0-1 0 0 0,0 1-1 0 0,-1 0 1 0 0,1-1-1 0 0,0 1 1 0 0,0 0-1 0 0,0-1 1 0 0,0 1-1 0 0,0 0-3 0 0,0-1 0 0 0,0 2 66 0 0,-2-2-28 0 0,0 0-75 0 0,-2 0 70 0 0,2 0-78 0 0,0 0-94 0 0,0 0 24 0 0,1 0-38 0 0,1 0 6 0 0,0-2-47 0 0,-1-2-6 0 0,0 1-41 0 0,-1 0-180 0 0,-1 2-48 0 0,-4-4-409 0 0,7 4 785 0 0,0 0 1 0 0,-1 1-1 0 0,1-1 0 0 0,0 0 1 0 0,-1 0-1 0 0,1 0 0 0 0,0 1 1 0 0,0-1-1 0 0,0 0 0 0 0,0 0 1 0 0,0 0-1 0 0,0 0 0 0 0,0 0 1 0 0,0 0 92 0 0</inkml:trace>
  <inkml:trace contextRef="#ctx0" brushRef="#br0" timeOffset="455.86">647 0 6704 0 0,'0'0'149'0'0,"0"0"23"0"0,0 0 12 0 0,0 0-58 0 0,0 0-8 0 0,0 0 46 0 0,0 3 141 0 0,0-2-389 0 0,0 0 100 0 0,0 1 84 0 0,0 0 70 0 0,0 0 127 0 0,0 7 708 0 0,0-5-640 0 0,0-1-146 0 0,0-2-162 0 0,0 0-42 0 0,0 2 375 0 0,3-1-8 0 0,0 1-313 0 0,1 1 43 0 0,4 4 120 0 0,12 12 383 0 0,-16-15-466 0 0,-1 0-44 0 0,2 5 93 0 0,-1-1-37 0 0,5 4 32 0 0,-7-12-155 0 0,0 1 1 0 0,0 0 0 0 0,-1 0 0 0 0,1 0-1 0 0,-1 0 1 0 0,0 0 0 0 0,1 1-39 0 0,1 12 233 0 0,-1-3-52 0 0,3-3-39 0 0,1 4 5 0 0,-2 0-43 0 0,1 3 42 0 0,5 3 38 0 0,-8-15-145 0 0,0 0 0 0 0,0 1 0 0 0,0-1 0 0 0,-1 1 0 0 0,1-1 0 0 0,-1 1 0 0 0,0 1-39 0 0,4 15 159 0 0,6 0 57 0 0,-6 0-49 0 0,-3-14-102 0 0,0 1 1 0 0,0-1-1 0 0,1 0 1 0 0,1 3-66 0 0,10 16 170 0 0,-7-14-62 0 0,-1 0 0 0 0,0 0 0 0 0,-1 1 1 0 0,2 7-109 0 0,-3-3 109 0 0,-1-5 40 0 0,0 1 1 0 0,5 10-150 0 0,-1-5 88 0 0,5 11 57 0 0,-2 1 38 0 0,-6-13-70 0 0,-1-5 34 0 0,0 1 0 0 0,5 10-147 0 0,-4-12 73 0 0,-1-1-1 0 0,0 1 0 0 0,-1 3-72 0 0,5 17 183 0 0,3 3 12 0 0,-5-10-93 0 0,2 15 68 0 0,-3-24-76 0 0,1 2 33 0 0,-3-12-97 0 0,1 1 9 0 0,-1 1 0 0 0,0 0-1 0 0,-1 0 1 0 0,1 1 0 0 0,-1-1 0 0 0,0 6-39 0 0,0-1 47 0 0,0 0 1 0 0,2 0-1 0 0,-1-1 0 0 0,2 1 1 0 0,-1-1-1 0 0,4 7-47 0 0,1 2 53 0 0,-6-2 10 0 0,-2-17-57 0 0,0 1 1 0 0,0-1 0 0 0,0 1-1 0 0,0-1 1 0 0,0 1-1 0 0,1-1 1 0 0,-1 0-1 0 0,0 1 1 0 0,1-1-1 0 0,0 1-6 0 0,4 6 31 0 0,-4-7-28 0 0,0 1 1 0 0,-1-1-1 0 0,1 1 0 0 0,0-1 1 0 0,0 1-1 0 0,-1-1 0 0 0,1 1 1 0 0,-1-1-1 0 0,1 1 0 0 0,-1 0 1 0 0,1-1-1 0 0,-1 1 0 0 0,0 0 1 0 0,0 0-4 0 0,0 0 4 0 0,2 32 150 0 0,3-19-76 0 0,1-6-74 0 0,-6-8 46 0 0,-3 0-39 0 0,-2-1-35 0 0,0 1-59 0 0,-1-1-99 0 0,-1 0-220 0 0,4 0-395 0 0,3 0-46 0 0</inkml:trace>
  <inkml:trace contextRef="#ctx0" brushRef="#br0" timeOffset="737.59">679 789 11024 0 0,'0'0'248'0'0,"0"0"34"0"0,0-3 22 0 0,-1 1-227 0 0,2-2 22 0 0,4 0-24 0 0,6-1 45 0 0,-3 0-110 0 0,4-2-8 0 0,-1 5 31 0 0,-9 2-13 0 0,-1 0 0 0 0,1 0-1 0 0,0 0 1 0 0,-1 0 0 0 0,1-1 0 0 0,-1 1-1 0 0,1-1 1 0 0,-1 1 0 0 0,1-1 0 0 0,-1 0-1 0 0,0 0 1 0 0,1 1 0 0 0,-1-1-20 0 0,12-6 158 0 0,14 2 89 0 0,-12-1-74 0 0,-12 5-125 0 0,0 0-1 0 0,1 0 1 0 0,-1 0 0 0 0,1 0-1 0 0,-1 0 1 0 0,1 1 0 0 0,-1-1 0 0 0,1 1-1 0 0,0 0-47 0 0,20 0 410 0 0,1 0-99 0 0,0 0-86 0 0,0 0-75 0 0,10 0-42 0 0,1 0-89 0 0,76 0-175 0 0,-89 0 155 0 0,0 0 37 0 0,-15-1-125 0 0,5-3-22 0 0,-9 2 25 0 0,-2 0-15 0 0,1 1-42 0 0,0-1-53 0 0,1 1-61 0 0,-1 0 38 0 0,-1 0-33 0 0,4 1-342 0 0,-2-1 83 0 0,1 1-46 0 0,4 0-655 0 0,4 0-515 0 0,6 0-978 0 0</inkml:trace>
  <inkml:trace contextRef="#ctx0" brushRef="#br0" timeOffset="1097.36">1405 253 6824 0 0,'0'0'149'0'0,"0"0"23"0"0,0 0 13 0 0,0-3-21 0 0,0-4-49 0 0,0 1-61 0 0,1 0-51 0 0,1 0-80 0 0,1 2-92 0 0,-1 3 150 0 0,-1 0 39 0 0,0 1 45 0 0,0-1 55 0 0,1 0 66 0 0,-2 0 76 0 0,1-1 86 0 0,0 0 97 0 0,-1-1 106 0 0,0-1 116 0 0,1 4-139 0 0,1-2-212 0 0,-1 1-204 0 0,-1 1-42 0 0,2-1-21 0 0,1-2-26 0 0,-1 2 40 0 0,-1-1 61 0 0,0 1 41 0 0,0 0 69 0 0,0-1 81 0 0,0 1 91 0 0,0 0-205 0 0,-1 1-46 0 0,2 0-40 0 0,-1 0-34 0 0,2 0 0 0 0,4 3-43 0 0,-5-3 47 0 0,9 7 222 0 0,-2 2-60 0 0,-2 1-51 0 0,-1 1-42 0 0,1 8 29 0 0,1 10 13 0 0,-6-22-145 0 0,2 10 37 0 0,-1-11-44 0 0,-2 1 0 0 0,1-1 0 0 0,-1 1 0 0 0,0 0 0 0 0,0-1 0 0 0,-1 1-44 0 0,0 9 85 0 0,-1-7-18 0 0,1 0-1 0 0,1 0 1 0 0,0 0 0 0 0,1 5-67 0 0,0-3 43 0 0,2 6 68 0 0,-1 1 1 0 0,-1 0-1 0 0,0 7-111 0 0,-2 6 175 0 0,0 28 122 0 0,0-33-141 0 0,0 26 93 0 0,0 21 187 0 0,0 1 78 0 0,0-7-6 0 0,0 90 738 0 0,0-155-1236 0 0,0 0 0 0 0,0 0 1 0 0,0 0-1 0 0,1-1 0 0 0,-1 1 0 0 0,1 0 0 0 0,-1 0 1 0 0,1-1-1 0 0,0 1 0 0 0,0-1 0 0 0,0 1 0 0 0,0 0 1 0 0,0-1-11 0 0,0 1 3 0 0,0-1 1 0 0,0 1-1 0 0,-1-1 0 0 0,1 1 1 0 0,0 0-1 0 0,-1-1 1 0 0,1 1-1 0 0,-1 0 1 0 0,1-1-1 0 0,-1 1 1 0 0,0 0-1 0 0,0 0 0 0 0,1 0-3 0 0,-1-1-121 0 0,0 0 43 0 0,0 0 39 0 0,0 1 33 0 0,0 0 60 0 0,0 0 61 0 0,0 4 428 0 0,0-3-364 0 0,0-2-129 0 0,0 0-39 0 0,0 1-45 0 0,0-1-55 0 0,0 0-41 0 0,0 0-56 0 0,0 0-60 0 0,0 0-65 0 0,0 0-72 0 0,0 0-77 0 0,0 0-82 0 0,0 0-89 0 0,0-1 199 0 0,0 0-61 0 0,0 0-54 0 0,0 0-46 0 0,0 0-172 0 0,0 0-47 0 0,0 0-207 0 0,0 0-559 0 0</inkml:trace>
  <inkml:trace contextRef="#ctx0" brushRef="#br0" timeOffset="1889.56">2272 505 4232 0 0,'0'0'91'0'0,"0"0"11"0"0,0 0 12 0 0,0 0-28 0 0,0 0 10 0 0,0 0 49 0 0,0 0 136 0 0,0 0 245 0 0,0 0 18 0 0,0 0-5 0 0,0 0-51 0 0,0-3-28 0 0,0 3-439 0 0,0-1 1 0 0,0 1 0 0 0,0-1-1 0 0,0 1 1 0 0,0-1-1 0 0,0 1 1 0 0,0-1 0 0 0,0 1-1 0 0,0-1 1 0 0,0 1 0 0 0,0 0-1 0 0,0-1 1 0 0,-1 1-1 0 0,1-1 1 0 0,0 1 0 0 0,0-1-1 0 0,-1 1 1 0 0,1 0 0 0 0,0-1-1 0 0,-1 1 1 0 0,1-1-1 0 0,0 1 1 0 0,-1 0 0 0 0,1-1-1 0 0,0 1 1 0 0,-1 0-1 0 0,1 0 1 0 0,-1-1 0 0 0,1 1-1 0 0,-1 0 1 0 0,1 0 0 0 0,-1 0-1 0 0,1-1 1 0 0,-1 1-1 0 0,1 0 1 0 0,-1 0 0 0 0,1 0-1 0 0,-1 0 1 0 0,1 0 0 0 0,-1 0-1 0 0,1 0 1 0 0,-1 0-22 0 0,-2 0 434 0 0,1 0-8 0 0,-9 0-2 0 0,9 0-23 0 0,2 0-94 0 0,-3 0-41 0 0,0 0-177 0 0,1 0-52 0 0,0 0-1 0 0,0 0 1 0 0,0 0-1 0 0,1 0 1 0 0,-1 0-1 0 0,0 0 1 0 0,0 0-1 0 0,0 1 1 0 0,0-1-1 0 0,1 1 1 0 0,-2 0-37 0 0,-4 10 133 0 0,7-10-127 0 0,0 0 0 0 0,-1 0 0 0 0,1 0 0 0 0,-1 0 0 0 0,1 0 0 0 0,-1 0 0 0 0,0 0 0 0 0,1 0 0 0 0,-1 0 0 0 0,0 0 0 0 0,0 0 0 0 0,0-1 0 0 0,1 1 0 0 0,-1 0 0 0 0,0-1 0 0 0,-1 1-6 0 0,-3 2 22 0 0,5-3-16 0 0,-1 0-1 0 0,0 0 0 0 0,1 1 1 0 0,-1-1-1 0 0,1 0 0 0 0,-1 1 0 0 0,0-1 1 0 0,1 0-1 0 0,-1 1 0 0 0,1-1 1 0 0,-1 1-1 0 0,1-1 0 0 0,-1 1 1 0 0,1-1-1 0 0,0 1 0 0 0,-1 0 0 0 0,1-1 1 0 0,0 1-1 0 0,-1-1 0 0 0,1 1 1 0 0,0 0-1 0 0,-1 0-5 0 0,-1 4 20 0 0,-24 26 111 0 0,19-16-76 0 0,3 2-14 0 0,3-13-33 0 0,0 1 0 0 0,0-1 0 0 0,0 0 0 0 0,-1 1 0 0 0,0-1 0 0 0,0 1-8 0 0,-11 14 63 0 0,11-16-59 0 0,0-1 1 0 0,0 1-1 0 0,1 0 0 0 0,-1 0 0 0 0,1-1 0 0 0,-1 1 0 0 0,1 1-4 0 0,-2 20 68 0 0,3-12-56 0 0,0-4-11 0 0,0 0 0 0 0,0 0 0 0 0,-1 1 0 0 0,-1 6-1 0 0,-2 1-3 0 0,2-10 16 0 0,0 0 1 0 0,0 1-1 0 0,1-1 0 0 0,0 1 1 0 0,0-1-1 0 0,1 6-13 0 0,-1 6 32 0 0,1 29 63 0 0,4-22-75 0 0,-4-24-19 0 0,1 1 0 0 0,0 0 0 0 0,0 0 0 0 0,0 0 0 0 0,1-1 0 0 0,-1 1 0 0 0,0 0 0 0 0,1-1 0 0 0,-1 0 0 0 0,1 1-1 0 0,-2-2 0 0 0,15 13 54 0 0,1-10 10 0 0,-7-3-39 0 0,-6 0-19 0 0,-1 1 0 0 0,1-1 0 0 0,0 0 0 0 0,0 0 0 0 0,0 0 0 0 0,0-1 0 0 0,-1 1-1 0 0,1-1 1 0 0,0 0 0 0 0,0 1 0 0 0,-1-1 0 0 0,1 0 0 0 0,0 0 0 0 0,-1-1 0 0 0,1 1 0 0 0,-1-1 0 0 0,0 1 0 0 0,1-1 0 0 0,0-1-6 0 0,20-19 50 0 0,10-12-48 0 0,-26 27 0 0 0,2-4-36 0 0,-2-2-44 0 0,-4 5-41 0 0,0-1 1 0 0,0 0-1 0 0,0-6 119 0 0,4-12-212 0 0,-2 11 46 0 0,-3 13 119 0 0,-1 0 0 0 0,0 0 1 0 0,0-1-1 0 0,0 1 1 0 0,0-1-1 0 0,-1 1 1 0 0,1 0-1 0 0,-1-2 47 0 0,1-13-305 0 0,1 3 57 0 0,2 3 59 0 0,-1 1 60 0 0,0 3 75 0 0,-1 2 9 0 0,-1 0 1 0 0,0-1 0 0 0,0 0 0 0 0,-1 1 0 0 0,0-1-1 0 0,0 1 1 0 0,-1-1 0 0 0,1 0 44 0 0,-1-15-54 0 0,1-10 54 0 0,0 19 10 0 0,0 5 41 0 0,0 0-36 0 0,0 6 49 0 0,0 2 25 0 0,0 0-9 0 0,0 0-13 0 0,0 0-3 0 0,0 0 16 0 0,2 2 61 0 0,9 12 6 0 0,-6-1-3 0 0,6-8 6 0 0,-6 6 29 0 0,5-6 12 0 0,-3 5-8 0 0,0 4-41 0 0,-5-9-87 0 0,8 15 170 0 0,-4-9-110 0 0,-6-9-98 0 0,1-1 0 0 0,-1 0 0 0 0,1 1 0 0 0,-1-1 1 0 0,0 0-1 0 0,1 1 0 0 0,-1-1 0 0 0,0 1 0 0 0,0-1 0 0 0,0 1-17 0 0,2 16 167 0 0,24 72 383 0 0,-21-70-367 0 0,-6 6-8 0 0,1-20-133 0 0,0-1 0 0 0,0 1 0 0 0,0-1 0 0 0,0 1 0 0 0,2 4-42 0 0,2 7 79 0 0,3 11 50 0 0,-6-24-108 0 0,-1-1 1 0 0,0 1-1 0 0,0-1 0 0 0,0 0 0 0 0,0 1 1 0 0,-1-1-1 0 0,1 0 0 0 0,-1 1-21 0 0,-1 3 34 0 0,-4 21 100 0 0,4-19-82 0 0,1 1 1 0 0,0-1 0 0 0,0 7-53 0 0,1-6 24 0 0,0 19 85 0 0,-2 17 122 0 0,-4-2 2 0 0,-2-18-118 0 0,-3 9 67 0 0,9-27-125 0 0,1 0-1 0 0,0 0 1 0 0,1 0 0 0 0,-1 4-57 0 0,-2 23 233 0 0,1-26-147 0 0,0 0-1 0 0,-1 0 0 0 0,-2 3-85 0 0,-2 6 132 0 0,1 3 38 0 0,1-3-17 0 0,4-10-72 0 0,-1-1 0 0 0,0 1 1 0 0,0-1-1 0 0,-1 0 0 0 0,-1 1-81 0 0,-4 9 152 0 0,0 4 4 0 0,-7 12 95 0 0,8-20-123 0 0,-2 1 43 0 0,-12 22 150 0 0,-5 8 90 0 0,7-19-182 0 0,-1-10-89 0 0,-5 4 44 0 0,18-11-113 0 0,4-5-36 0 0,0 0 0 0 0,0 1 0 0 0,-1-1 0 0 0,1-1 0 0 0,-1 1 0 0 0,0 0-35 0 0,-18 7 141 0 0,-1-2-41 0 0,19-7-87 0 0,0-1-1 0 0,0 1 0 0 0,0-1 0 0 0,0 1 0 0 0,0-1 0 0 0,0-1 0 0 0,0 1 1 0 0,0 0-1 0 0,0-1 0 0 0,0 0 0 0 0,0 0 0 0 0,0 0-12 0 0,-9-4 21 0 0,1-1 1 0 0,0 0-1 0 0,-9-6-21 0 0,2-1 57 0 0,5 3 54 0 0,2-3-33 0 0,0-3-36 0 0,2-2-39 0 0,1-1-42 0 0,2 1-45 0 0,0 1-48 0 0,2 1-51 0 0,2 5 31 0 0,2 1-42 0 0,2-6-289 0 0,-1 6 95 0 0,0 8 277 0 0,0 1-1 0 0,0-1 0 0 0,0 0 1 0 0,0 1-1 0 0,1-1 1 0 0,-1 0-1 0 0,0 1 0 0 0,1-1 1 0 0,-1 0-1 0 0,1 1 112 0 0,12-15-1162 0 0</inkml:trace>
  <inkml:trace contextRef="#ctx0" brushRef="#br0" timeOffset="2340.04">3108 710 6448 0 0,'0'0'190'0'0,"-2"0"-10"0"0,-10 0-5 0 0,6 0-43 0 0,0 0 185 0 0,3 0-141 0 0,1 0 664 0 0,-1 0 31 0 0,-2 0-564 0 0,-4 0 212 0 0,2 1-88 0 0,6 0-407 0 0,1-1-1 0 0,-1 0 1 0 0,1 0 0 0 0,-1 1 0 0 0,1-1 0 0 0,0 0 0 0 0,-1 0 0 0 0,1 1 0 0 0,0-1 0 0 0,-1 0-1 0 0,1 1 1 0 0,0-1 0 0 0,-1 0 0 0 0,1 1 0 0 0,0-1 0 0 0,0 1 0 0 0,-1-1 0 0 0,1 0 0 0 0,0 1-1 0 0,0-1 1 0 0,0 1 0 0 0,0-1 0 0 0,-1 1 0 0 0,1-1 0 0 0,0 1 0 0 0,0-1 0 0 0,0 1 0 0 0,0-1-1 0 0,0 1 1 0 0,0-1-24 0 0,0 0 9 0 0,0 0 0 0 0,0 1 0 0 0,0-1 0 0 0,0 0 0 0 0,0 0 0 0 0,0 0 0 0 0,1 0 0 0 0,-1 0 0 0 0,0 0 0 0 0,0 0 0 0 0,0 0 0 0 0,0 0 0 0 0,0 0 0 0 0,0 1 0 0 0,-1-1 0 0 0,1 0 0 0 0,0 0 0 0 0,0 0 0 0 0,0 0 0 0 0,0 0 0 0 0,0 0 0 0 0,0 0 0 0 0,0 0 0 0 0,0 0 0 0 0,0 0 0 0 0,0 0 0 0 0,0 0 0 0 0,0 1 0 0 0,0-1 0 0 0,0 0 0 0 0,0 0 0 0 0,0 0 0 0 0,0 0 0 0 0,0 0 0 0 0,0 0 0 0 0,-1 0 0 0 0,1 0 0 0 0,0 0 0 0 0,0 0 0 0 0,0 0 0 0 0,0 0 0 0 0,0 0 0 0 0,0 0 0 0 0,0 0 0 0 0,0 0 0 0 0,0 0-1 0 0,0 0 1 0 0,-1 0 0 0 0,1 0 0 0 0,0 0 0 0 0,0 0 0 0 0,0 0 0 0 0,0 0 0 0 0,0 0 0 0 0,0 0 0 0 0,0 0 0 0 0,0 0-9 0 0,-7 0 295 0 0,3 0-127 0 0,2 0-36 0 0,2 3 17 0 0,-3 7 20 0 0,-3 0-42 0 0,1-2-31 0 0,-1 4 48 0 0,1-1-49 0 0,1-2-31 0 0,0 2 13 0 0,3 6-7 0 0,0 2-6 0 0,-3-2-12 0 0,2-11-26 0 0,0 1 0 0 0,0-1 0 0 0,1 1 0 0 0,0 0 0 0 0,1 0 0 0 0,-1-1-26 0 0,1 89 303 0 0,0-32-158 0 0,1-56-127 0 0,-1 1 0 0 0,1-1 1 0 0,1 0-1 0 0,-1 0 0 0 0,1 0 1 0 0,3 6-19 0 0,-4-8 7 0 0,1 0 5 0 0,1 0 0 0 0,-1 0 0 0 0,1 0 0 0 0,0 0 0 0 0,0 0 0 0 0,0-1 0 0 0,1 1 0 0 0,0-1 0 0 0,0 0 0 0 0,0 0 0 0 0,0 0-12 0 0,5 4 45 0 0,-4-4 95 0 0,2-4-84 0 0,-1 1-10 0 0,1 4 10 0 0,6 2 53 0 0,-1-8-2 0 0,-4-4-13 0 0,2-1 63 0 0,3 3 56 0 0,-12 4-203 0 0,-1-1 0 0 0,1 0 0 0 0,-1 0 1 0 0,1 0-1 0 0,-1 0 0 0 0,1 0 0 0 0,-1 0 1 0 0,1 0-1 0 0,-1 0 0 0 0,1 0 0 0 0,-1 0 1 0 0,0 0-1 0 0,1 0 0 0 0,-1-1 0 0 0,1 1 1 0 0,-1 0-1 0 0,1 0 0 0 0,-1 0 0 0 0,1-1 1 0 0,-1 1-1 0 0,0 0 0 0 0,1-1 0 0 0,-1 1 1 0 0,1 0-1 0 0,-1-1 0 0 0,0 1 0 0 0,1 0 1 0 0,-1-1-1 0 0,0 1 0 0 0,0 0 0 0 0,1-1 1 0 0,-1 0-11 0 0,7-8 173 0 0,4 1-67 0 0,9-5 46 0 0,-11-1-17 0 0,-4-12 51 0 0,5 5-20 0 0,-4 0-88 0 0,-4 13-60 0 0,0 1 1 0 0,0 0-1 0 0,1 0 0 0 0,1-3-18 0 0,7-20 9 0 0,-6-1 112 0 0,-4-2 82 0 0,-2 1 50 0 0,1 0 19 0 0,-2 10-113 0 0,-3 4-96 0 0,-3 2-88 0 0,-4-3-79 0 0,7 12 57 0 0,-16-33-167 0 0,11 19 89 0 0,-2 0-49 0 0,2 7 17 0 0,-3 0-44 0 0,3 3 81 0 0,0 0 7 0 0,1 2 6 0 0,1 2-18 0 0,-2 0-44 0 0,-11-6-263 0 0,5 3 84 0 0,6 3 74 0 0,0 1-61 0 0,1 0-75 0 0,1 1-91 0 0,5 3 125 0 0,0-1-65 0 0,-1 1-147 0 0,1-1-64 0 0,-1 1-49 0 0,0 1-35 0 0,-6-1-1015 0 0,-9 1-980 0 0</inkml:trace>
  <inkml:trace contextRef="#ctx0" brushRef="#br0" timeOffset="2969.49">3566 537 6776 0 0,'13'0'198'0'0,"-13"0"-194"0"0,0 0-1 0 0,0-1 0 0 0,0 1 1 0 0,0 0-1 0 0,1 0 0 0 0,-1 0 0 0 0,0 0 1 0 0,0 0-1 0 0,0 0 0 0 0,0 0 0 0 0,0 0 1 0 0,0 0-1 0 0,0 0 0 0 0,0 0 1 0 0,0 0-1 0 0,0 0 0 0 0,1 0 0 0 0,-1 0 1 0 0,0 0-1 0 0,0 1 0 0 0,0-1 1 0 0,0 0-1 0 0,0 0 0 0 0,0 0 0 0 0,0 0 1 0 0,0 0-1 0 0,0 0 0 0 0,0 0 0 0 0,0 0 1 0 0,0 0-1 0 0,1 0 0 0 0,-1 0 1 0 0,0 0-1 0 0,0 0 0 0 0,0 0 0 0 0,0 0 1 0 0,0 1-1 0 0,0-1 0 0 0,0 0 0 0 0,0 0 1 0 0,0 0-1 0 0,0 0 0 0 0,0 0 1 0 0,0 0-1 0 0,0 0 0 0 0,0 0 0 0 0,0 0 1 0 0,0 0-1 0 0,0 1 0 0 0,0-1 0 0 0,0 0 1 0 0,0 0-1 0 0,0 0 0 0 0,0 0 1 0 0,0 0-1 0 0,0 0 0 0 0,0 0-3 0 0,0 13 39 0 0,2 3-39 0 0,3-8 20 0 0,0 3 67 0 0,1 4 71 0 0,-2-4-67 0 0,0 1 52 0 0,3 4 81 0 0,7 8 177 0 0,-4-2-36 0 0,-6-4-25 0 0,-2 0 33 0 0,-2-8-93 0 0,1-3-64 0 0,1 1-22 0 0,2 2 14 0 0,2 5 68 0 0,-1 17 200 0 0,0-16-255 0 0,-3-9-115 0 0,0-1 1 0 0,-1 1-1 0 0,0 0 1 0 0,0-1-1 0 0,0 1 1 0 0,-1 0-107 0 0,0 8 205 0 0,0-9-105 0 0,-1 1 1 0 0,2-1-1 0 0,-1 1 1 0 0,1-1-1 0 0,0 1 1 0 0,0-1-101 0 0,5 10 259 0 0,-2-4-38 0 0,-1 10 59 0 0,-3-6-98 0 0,-1-9-75 0 0,1 1 1 0 0,1 0-1 0 0,-1 0 0 0 0,1-1 0 0 0,1 2-107 0 0,2 7 152 0 0,-1-5-1 0 0,0 0 38 0 0,-1 1 42 0 0,-1 2 42 0 0,-1-11-114 0 0,0 2-62 0 0,0 19 76 0 0,0-20-97 0 0,0 0 43 0 0,0 1 55 0 0,0-1 65 0 0,0-1 79 0 0,0 0 89 0 0,0 0 101 0 0,0-1 113 0 0,0-3-610 0 0,0 1 0 0 0,0-1 1 0 0,0 1-1 0 0,0-1 0 0 0,0 1 0 0 0,-1-1 1 0 0,1 0-1 0 0,0 1 0 0 0,0-1 0 0 0,0 1 1 0 0,-1-1-1 0 0,1 1 0 0 0,0-1 0 0 0,-1 1 1 0 0,1-1-1 0 0,0 1 0 0 0,-1-1 0 0 0,1 1 1 0 0,0 0-1 0 0,-1-1 0 0 0,1 1 1 0 0,-1-1-1 0 0,1 1 0 0 0,-1 0-11 0 0,0-1 12 0 0,0 1-1 0 0,1-1 1 0 0,-1 1 0 0 0,1-1 0 0 0,-1 1-1 0 0,1-1 1 0 0,-1 1 0 0 0,1-1-1 0 0,-1 1 1 0 0,1-1 0 0 0,-1 0-1 0 0,1 1 1 0 0,0-1 0 0 0,-1 0-1 0 0,1 1 1 0 0,0-1 0 0 0,0 0 0 0 0,-1 0-1 0 0,1 1 1 0 0,0-1 0 0 0,0 0-1 0 0,0 1 1 0 0,0-1 0 0 0,0 0-1 0 0,0 0-11 0 0,-2-12 142 0 0,-3 3-62 0 0,4 9-71 0 0,0-1 0 0 0,0 0-1 0 0,0 1 1 0 0,0-1 0 0 0,0 0 0 0 0,1 0 0 0 0,-1 0-1 0 0,1 1 1 0 0,-1-1 0 0 0,1 0 0 0 0,0 0 0 0 0,-1 0-1 0 0,1-2-8 0 0,1-6 25 0 0,-1 7-15 0 0,1-1 0 0 0,-1 1 1 0 0,0-1-1 0 0,0 0 0 0 0,-1 1 1 0 0,1-1-1 0 0,-1 0 0 0 0,0 1 1 0 0,0-2-11 0 0,-4-6 8 0 0,4 8-8 0 0,-1 0 1 0 0,1 0-1 0 0,0 0 0 0 0,0 0 0 0 0,0 0 1 0 0,1 0-1 0 0,-1 0 0 0 0,1-1 0 0 0,0 1 0 0 0,0-3 0 0 0,-1-5 0 0 0,1 4 0 0 0,0 0 0 0 0,0 0 0 0 0,0 0 0 0 0,1 0 0 0 0,1-4 0 0 0,4-4 0 0 0,-5 11 0 0 0,1 1 0 0 0,-1 0 0 0 0,0-1 0 0 0,-1 1 0 0 0,1-1 0 0 0,0 1 0 0 0,-1-1 0 0 0,0 1 0 0 0,0-1 0 0 0,0-9 0 0 0,-1 10 0 0 0,1-1 0 0 0,0 0 0 0 0,0 1 0 0 0,0-1 0 0 0,0 0 0 0 0,1 1 0 0 0,0-1 0 0 0,-1 1 0 0 0,2-2 0 0 0,1-5 0 0 0,10-25 0 0 0,-9 27 0 0 0,8-18 0 0 0,-11 20 0 0 0,1 0 0 0 0,0 0 0 0 0,0 0 0 0 0,1 0 0 0 0,-1 1 0 0 0,1-1 0 0 0,0 1 0 0 0,1-1 0 0 0,2-3 0 0 0,-3 6 0 0 0,0 0-1 0 0,-1 0 0 0 0,0 0 0 0 0,0 0 0 0 0,0-1 1 0 0,0 0 0 0 0,0 0-10 0 0,0 1 1 0 0,0-1 0 0 0,0 1 0 0 0,0 0 0 0 0,1 0-1 0 0,0-1 10 0 0,2-1 10 0 0,16-16-47 0 0,-16 17 4 0 0,-1-1 0 0 0,1 1 0 0 0,1 0 0 0 0,-1 0 0 0 0,1 1 0 0 0,-1-1 1 0 0,1 1-1 0 0,2 0 33 0 0,8-4-120 0 0,3-4-14 0 0,-4 2-20 0 0,-5 5-8 0 0,0 1-29 0 0,2 2-66 0 0,-4 0 11 0 0,7-6-142 0 0,-10 5 191 0 0,1-1-94 0 0,-3 2 98 0 0,0 0-37 0 0,0 1-44 0 0,1 0-46 0 0,3 0-320 0 0,-5 0 416 0 0,0 0-1 0 0,1 0 1 0 0,-1 0-1 0 0,0 0 1 0 0,0 0-1 0 0,0 0 1 0 0,0-1-1 0 0,1 1 1 0 0,-1-1 0 0 0,1 0 224 0 0,12-12-1472 0 0</inkml:trace>
  <inkml:trace contextRef="#ctx0" brushRef="#br0" timeOffset="3251.88">4292 757 8176 0 0,'9'11'104'0'0,"-5"-1"39"0"0,-2 19 227 0 0,-2-15-239 0 0,0 2-65 0 0,0 39-20 0 0,0-32 42 0 0,0-12 207 0 0,0-2-41 0 0,0 16 370 0 0,0-17-359 0 0,-1-2-35 0 0,-2 0 11 0 0,-1 1 79 0 0,-2 5 168 0 0,5-1-95 0 0,1-8-298 0 0,-2 30 1059 0 0,0-26-915 0 0,0-1-48 0 0,-1 0-63 0 0,-2-1-76 0 0,3-2 125 0 0,2-3-17 0 0,0 1-339 0 0,0 1 105 0 0,0-1 88 0 0,0 0 68 0 0,0-1 44 0 0,0 2 225 0 0,0-1-183 0 0,0-1-115 0 0,0 1-51 0 0,0-1-47 0 0,0 1-52 0 0,0-1-58 0 0,0 1-65 0 0,0-1-74 0 0,0 1-79 0 0,0-1-88 0 0,0 1-94 0 0,0 0 102 0 0,0-1-53 0 0,0 1-56 0 0,0 0-58 0 0,0-1-1152 0 0,0 0-1016 0 0</inkml:trace>
  <inkml:trace contextRef="#ctx0" brushRef="#br0" timeOffset="3472.27">4197 410 10016 0 0,'0'0'230'0'0,"0"0"30"0"0,0 0 18 0 0,0 0-120 0 0,0-2-83 0 0,0-9 30 0 0,0 9-10 0 0,0 2 108 0 0,0 0 169 0 0,0 0 4 0 0,0 0-160 0 0,0 0-100 0 0,0 0-38 0 0,0 0-8 0 0,0 0-81 0 0,0 0-35 0 0,1 0-36 0 0,-1 0-20 0 0,0 0-36 0 0,1 0-41 0 0,0 0-46 0 0,-1 0-50 0 0,1 0-46 0 0,1 0-41 0 0,-1 0-36 0 0,0 0-119 0 0,1 0-36 0 0,4 0-1230 0 0</inkml:trace>
  <inkml:trace contextRef="#ctx0" brushRef="#br0" timeOffset="3885.61">4860 205 6656 0 0,'2'0'197'0'0,"1"0"28"0"0,0 0-63 0 0,0 0-57 0 0,-1 0-50 0 0,1 0-55 0 0,0 0-91 0 0,1 0-436 0 0,-3 0 441 0 0,-1 0 34 0 0,0 0 46 0 0,1 0 58 0 0,-1 0 70 0 0,0 0 83 0 0,0 0 56 0 0,1 0 83 0 0,-1 0 91 0 0,1 0 100 0 0,0 0 107 0 0,0 0 117 0 0,0 0 124 0 0,-1 0-392 0 0,1 0 34 0 0,-1 3-211 0 0,-1 15 91 0 0,0 6 6 0 0,1-19-316 0 0,0 0 0 0 0,0 0 0 0 0,1 0 0 0 0,0-1 0 0 0,0 1 0 0 0,1 3-95 0 0,2 2 104 0 0,3 9 68 0 0,-5-1 29 0 0,-2-6-107 0 0,-1-5-29 0 0,1 0 0 0 0,0-1 0 0 0,1 1 0 0 0,0 0 0 0 0,1 5-65 0 0,8 12 205 0 0,-9-16-149 0 0,0-1 1 0 0,-1 1-1 0 0,1 0 0 0 0,-2 5-56 0 0,0-3 71 0 0,1 0 0 0 0,1 1-1 0 0,-1-1 1 0 0,2 0 0 0 0,-1 0-71 0 0,4 6 97 0 0,-3-9-44 0 0,0-1 0 0 0,-1 1 0 0 0,1 0 0 0 0,-2-1 0 0 0,1 1 1 0 0,-1 0-54 0 0,0 8 109 0 0,0-6-25 0 0,0 1 1 0 0,0-1 0 0 0,1 0 0 0 0,1 5-85 0 0,2 4 97 0 0,3 15 102 0 0,-5-8 3 0 0,-1 1 34 0 0,0-15-114 0 0,-1-1 0 0 0,0 1 0 0 0,-1 0 0 0 0,0 0-1 0 0,-1 4-121 0 0,-3 1 111 0 0,3-10-67 0 0,0 1 0 0 0,1 0 1 0 0,-1-1-1 0 0,1 1 0 0 0,1 0 0 0 0,-1 0-44 0 0,1 135 738 0 0,0-95-539 0 0,0-2-61 0 0,-2-40-85 0 0,-15 12-74 0 0,11-11-62 0 0,3-3 1 0 0,0 0-214 0 0,3-3 147 0 0,0-1-56 0 0,0 1-85 0 0,0-1 92 0 0,0 0-40 0 0,0 0-45 0 0,0 0-42 0 0,0 0-39 0 0,0 0-34 0 0,-1-1-257 0 0,1 0-57 0 0,-1-1-46 0 0,0 1-32 0 0,-3-4-1414 0 0,-5-4-1247 0 0,9 10 3450 0 0</inkml:trace>
  <inkml:trace contextRef="#ctx0" brushRef="#br0" timeOffset="4192.69">4544 710 8328 0 0,'0'0'241'0'0,"0"0"0"0"0,0 0-177 0 0,3 0-37 0 0,5 1-19 0 0,5-1 3 0 0,-4 0 27 0 0,-1-1 28 0 0,-2-1 43 0 0,8-5 65 0 0,-12 6-134 0 0,1 0 0 0 0,0 0 0 0 0,0 0 0 0 0,1 0 0 0 0,-1 1 1 0 0,0-1-1 0 0,2 1-40 0 0,7-1 139 0 0,2 1 64 0 0,8 1 161 0 0,-1 0-9 0 0,-12-1-133 0 0,-1 0-1 0 0,1-1 1 0 0,-1 0 0 0 0,7-1-222 0 0,2-3 285 0 0,5-1 27 0 0,-11 4-199 0 0,2 2-34 0 0,12-2 50 0 0,8-5-2 0 0,-14 2-62 0 0,15-3 56 0 0,-24 6-103 0 0,0-1 0 0 0,0 1 1 0 0,1 1-1 0 0,-1 0 0 0 0,2 0-18 0 0,-6 1 10 0 0,1-1-1 0 0,-1 0 1 0 0,0 0-1 0 0,6-1-9 0 0,25-10-22 0 0,-1 0-94 0 0,-27 10 67 0 0,-3 2-38 0 0,-2-1-23 0 0,-1 0-52 0 0,1 1-65 0 0,-1-1-75 0 0,-1 0 21 0 0,1 0-44 0 0,-1 0-40 0 0,-1 0-34 0 0,2-1-118 0 0,-1 0-34 0 0,3-3-1223 0 0,-4 5 1741 0 0</inkml:trace>
  <inkml:trace contextRef="#ctx0" brushRef="#br0" timeOffset="4643.25">5443 268 5960 0 0,'0'0'132'0'0,"-2"0"17"0"0,-9 0 12 0 0,11 0-158 0 0,0 0 0 0 0,0 0-1 0 0,0 0 1 0 0,0 0-1 0 0,0 0 1 0 0,0 0-1 0 0,0 0 1 0 0,-1 0-1 0 0,1 0 1 0 0,0 0-1 0 0,0 0 1 0 0,0 0-1 0 0,0 0 1 0 0,0 0-1 0 0,0 0 1 0 0,0 0-1 0 0,0 0 1 0 0,0 0-1 0 0,0 0 1 0 0,-1 0 0 0 0,1 0-1 0 0,0 0 1 0 0,0 0-1 0 0,0 0 1 0 0,0 1-1 0 0,0-1 1 0 0,0 0-1 0 0,0 0 1 0 0,0 0-1 0 0,0 0 1 0 0,0 0-1 0 0,0 0 1 0 0,0 0-1 0 0,0 0 1 0 0,0 0-1 0 0,-1 0 1 0 0,1 0-1 0 0,0 0 1 0 0,0 0 0 0 0,0 1-1 0 0,0-1 1 0 0,0 0-1 0 0,0 0 1 0 0,0 0-1 0 0,0 0 1 0 0,0 0-1 0 0,0 0 1 0 0,0 0-1 0 0,0 0 1 0 0,0 0-1 0 0,0 0 1 0 0,0 1-1 0 0,0-1 1 0 0,0 0-1 0 0,0 0 1 0 0,0 0-1 0 0,1 0-2 0 0,-2 7 57 0 0,1 0 84 0 0,0 0 71 0 0,0 2 59 0 0,-1 7 359 0 0,1 11 535 0 0,0-15-693 0 0,1 2 11 0 0,-1-8-275 0 0,1 1-46 0 0,0-1-53 0 0,0 0-61 0 0,4 10 278 0 0,-3-9-167 0 0,0-1 0 0 0,-1 1 0 0 0,0-1 1 0 0,0 1-1 0 0,0 0 0 0 0,-1 0-159 0 0,0 8 284 0 0,0-7-117 0 0,0-1 0 0 0,0 1-1 0 0,0 0 1 0 0,1 0-1 0 0,1 1-166 0 0,3 7 267 0 0,-3-10-137 0 0,-1 1-1 0 0,1-1 0 0 0,-1 1 0 0 0,0 0 1 0 0,0-1-1 0 0,-1 5-129 0 0,0 66 663 0 0,0 108 806 0 0,0-127-959 0 0,0 0 62 0 0,0-52-504 0 0,-1 0-1 0 0,0-1 0 0 0,0 1 0 0 0,-1-1 0 0 0,-1 4-67 0 0,-2 10 152 0 0,2-1-40 0 0,3 6 120 0 0,0-10-137 0 0,0 11 50 0 0,0-22-43 0 0,0-3-4 0 0,0 0-2 0 0,3-3-4 0 0,10-8-17 0 0,-8 9-57 0 0,-4 2-14 0 0,-1 0 1 0 0,1-1-1 0 0,0 1 0 0 0,-1 0 0 0 0,1-1 1 0 0,-1 1-1 0 0,1 0 0 0 0,0-1 1 0 0,-1 1-1 0 0,1-1 0 0 0,-1 1 0 0 0,1-1 1 0 0,-1 1-1 0 0,0-1 0 0 0,1 1 0 0 0,-1-1 1 0 0,1 0-1 0 0,-1 1 0 0 0,0-1 1 0 0,1 1-1 0 0,-1-1 0 0 0,0 0-4 0 0,2-4 17 0 0,9-13 37 0 0,-7 5-45 0 0,-3 9-9 0 0,0 0 0 0 0,0 0 0 0 0,0 0 1 0 0,1 0-1 0 0,0 0 0 0 0,0 1 0 0 0,0-1 0 0 0,0 0 0 0 0,8-11 11 0 0,-1-1-1 0 0,4-12-10 0 0,0-4-37 0 0,0 1-38 0 0,-7 17 21 0 0,-4 7 27 0 0,2 1 0 0 0,-1 0 0 0 0,1 0 0 0 0,0 0 0 0 0,0 0-1 0 0,0 1 1 0 0,1 0 0 0 0,0 0 0 0 0,3-3 27 0 0,10-10-106 0 0,-1-4-39 0 0,-13 16 120 0 0,0 1-1 0 0,0 0 0 0 0,1 0 0 0 0,-1 1 0 0 0,1-1 0 0 0,0 1 0 0 0,0 0 0 0 0,1 0 26 0 0,31-17-46 0 0,-29 16 20 0 0,-6 4 23 0 0,-1 0 0 0 0,0 0 0 0 0,1 0 0 0 0,-1 0 1 0 0,1 1-1 0 0,0-1 0 0 0,-1 0 0 0 0,1 1 0 0 0,-1-1 0 0 0,1 1 0 0 0,0 0 0 0 0,-1 0 0 0 0,1-1 0 0 0,0 1 3 0 0,10 0-7 0 0,7 0-46 0 0,-3 3 31 0 0,-13-2 16 0 0,-1 1 1 0 0,0-1 0 0 0,0 1-1 0 0,0 0 1 0 0,0 0-1 0 0,0 0 1 0 0,0 0-1 0 0,0 0 1 0 0,0 0 5 0 0,3 7-1 0 0,1-1 0 0 0,-2 1-1 0 0,3 3 2 0 0,-5-8-1 0 0,3 28 1 0 0,0-24 1 0 0,1 2 18 0 0,-4 4 35 0 0,-2-5-2 0 0,0 21 95 0 0,0 57 119 0 0,0-86-265 0 0,0-1 0 0 0,0 1 0 0 0,0 0 0 0 0,0 0 0 0 0,0 0 0 0 0,0 0 0 0 0,0 0 0 0 0,1-1 0 0 0,-1 1 0 0 0,0 0 0 0 0,0 0 0 0 0,1 0-1 0 0,-1-1 1 0 0,1 2-1 0 0,-1-2-1 0 0,1 1-1 0 0,0-1 1 0 0,-1 0-1 0 0,1 1 1 0 0,0-1-1 0 0,-1 0 1 0 0,1 0-1 0 0,0 0 1 0 0,-1 0-1 0 0,1 1 1 0 0,0-1-1 0 0,-1 0 1 0 0,1 0-1 0 0,0 0 1 0 0,-1 0 1 0 0,0 0 0 0 0,0 0-2 0 0,1-1-1 0 0,-1 1 1 0 0,0 0 0 0 0,0 0 0 0 0,0 0 0 0 0,0 0-1 0 0,0 0 1 0 0,0 0 0 0 0,0 0 0 0 0,0 0 0 0 0,0 0-1 0 0,0 0 1 0 0,1 0 0 0 0,-1 0 0 0 0,0 0 0 0 0,0 0-1 0 0,0 0 1 0 0,0 0 0 0 0,0 0 0 0 0,0 0 0 0 0,0 1-1 0 0,0-1 1 0 0,0 0 0 0 0,0 0 0 0 0,0 0 0 0 0,1 0-1 0 0,-1 0 1 0 0,0 0 0 0 0,0 0 0 0 0,0 0 0 0 0,0 0-1 0 0,0 0 1 0 0,0 0 0 0 0,0 0 0 0 0,0 0 0 0 0,0 0-1 0 0,0 0 1 0 0,0 1 0 0 0,0-1 0 0 0,0 0 0 0 0,0 0-1 0 0,0 0 1 0 0,0 0 0 0 0,0 0 0 0 0,0 0 0 0 0,0 0-1 0 0,0 0 1 0 0,0 0 0 0 0,0 0 0 0 0,0 1 0 0 0,0-1-1 0 0,0 0 1 0 0,0 0 0 0 0,0 0 0 0 0,0 0 0 0 0,0 0-1 0 0,0 0 3 0 0,0 1-165 0 0,0-1 40 0 0,0 0 37 0 0,0 1 33 0 0,0 0 31 0 0,0 1 88 0 0,1-1 58 0 0,-1 4 226 0 0,0-2-217 0 0,0-2-125 0 0,0 1-67 0 0,1 0-80 0 0,-2-1-96 0 0,1 1-44 0 0,0-1-86 0 0,0 0-93 0 0,0 0-103 0 0,0 0-111 0 0,0 0-119 0 0,0 0 349 0 0,-1-1-32 0 0,1 1-35 0 0,0-1-36 0 0,0 0-1608 0 0,0 0-1224 0 0</inkml:trace>
  <inkml:trace contextRef="#ctx0" brushRef="#br0" timeOffset="5357.6">6201 537 9872 0 0,'0'0'222'0'0,"2"0"30"0"0,0 0-222 0 0,-1 0-1 0 0,0 0 1 0 0,0 0-1 0 0,1 0 0 0 0,-1 1 1 0 0,0-1-1 0 0,1 0 0 0 0,-1 1 1 0 0,0-1-1 0 0,0 1 1 0 0,0 0-1 0 0,0-1 0 0 0,1 1 1 0 0,-1 0-1 0 0,0 0 1 0 0,0 0-30 0 0,2 2 63 0 0,0 1-39 0 0,-1 3-20 0 0,1 0 44 0 0,3-3 106 0 0,-5-4-141 0 0,-1 0 0 0 0,1 1 1 0 0,-1-1-1 0 0,0 0 0 0 0,1 0 1 0 0,-1 1-1 0 0,1-1 0 0 0,-1 0 1 0 0,0 1-1 0 0,1-1 0 0 0,-1 1 0 0 0,0-1 1 0 0,1 0-1 0 0,-1 1 0 0 0,0-1 1 0 0,0 1-1 0 0,1-1 0 0 0,-1 1 1 0 0,0-1-1 0 0,0 1 0 0 0,0-1 1 0 0,0 1-1 0 0,0-1 0 0 0,0 1 0 0 0,0-1 1 0 0,0 1-1 0 0,0-1 0 0 0,0 1 1 0 0,0-1-1 0 0,0 1 0 0 0,0-1 1 0 0,0 1-14 0 0,0 8 162 0 0,1-2-45 0 0,2-1-21 0 0,0 3 0 0 0,2 0 10 0 0,-3-2 6 0 0,-1 1 28 0 0,0 3 56 0 0,-1 35 436 0 0,0 63 730 0 0,0-69-823 0 0,0 3 123 0 0,0-22-288 0 0,0 1 34 0 0,-3-7-30 0 0,-7-1 57 0 0,8-12-235 0 0,1-1-46 0 0,0 1-40 0 0,1 0-33 0 0,0 2 14 0 0,0 1-59 0 0,1-4-4 0 0,-1 0 35 0 0,0 2 34 0 0,0-1-94 0 0,0 1-51 0 0,0-2 67 0 0,0 0 40 0 0,0 1 39 0 0,0-1 52 0 0,0 0 62 0 0,0 1 71 0 0,3-2-175 0 0,7 0 66 0 0,-10 0-175 0 0,0 0 1 0 0,0 0-1 0 0,0 0 1 0 0,0 0-1 0 0,1 0 1 0 0,-1 0-1 0 0,0 0 1 0 0,0 0-1 0 0,0 0 1 0 0,0 0-1 0 0,0 0 1 0 0,0 0-1 0 0,0 0 1 0 0,0 0-1 0 0,0 0 1 0 0,0 0-1 0 0,1 0 1 0 0,-1 0-1 0 0,0 0 1 0 0,0 0-1 0 0,0 0 1 0 0,0 0-1 0 0,0 0 1 0 0,0 0-1 0 0,0 0 1 0 0,0 0-1 0 0,0 0 1 0 0,0 0-1 0 0,0 0 1 0 0,0 0-1 0 0,0 0 1 0 0,1 0 0 0 0,-1-1-1 0 0,0 1 1 0 0,0 0-1 0 0,0 0 1 0 0,0 0-1 0 0,0 0 1 0 0,0 0-1 0 0,0 0 1 0 0,0 0-1 0 0,0 0 1 0 0,0 0-1 0 0,0 0 1 0 0,0 0-1 0 0,0-1 1 0 0,0 1-1 0 0,0 0 1 0 0,0 0-1 0 0,0 0 1 0 0,0 0-1 0 0,0 0 1 0 0,0 0-1 0 0,0 0 1 0 0,0 0-1 0 0,0 0 1 0 0,0-1-4 0 0,2-9 171 0 0,4 0-37 0 0,-1 2-59 0 0,13-27 13 0 0,-14 28-85 0 0,0-1-1 0 0,0 0 1 0 0,-1 0 0 0 0,0-3-3 0 0,11-23-1 0 0,5-4 24 0 0,1-3-50 0 0,0 1-41 0 0,6-7-244 0 0,15-21 312 0 0,-39 65-7 0 0,1 0-1 0 0,-1 1 1 0 0,1-1-1 0 0,-1 0 1 0 0,1 1-1 0 0,0 0 0 0 0,0 0 1 0 0,0 0-1 0 0,0 0 1 0 0,0 0-1 0 0,1 0 8 0 0,7-4-13 0 0,15-10-60 0 0,-2 3 66 0 0,-22 12 7 0 0,1 0 0 0 0,0 0 0 0 0,0 1-1 0 0,0-1 1 0 0,0 1 0 0 0,0 0-1 0 0,0 0 1 0 0,0 0 0 0 0,0 0 0 0 0,0 0-1 0 0,1 1 1 0 0,4-1-9 0 0,-6 0 3 0 0,0 0 0 0 0,-1 0 0 0 0,1 1-1 0 0,0-1 1 0 0,-1 0 0 0 0,1 0-1 0 0,0 1 1 0 0,-1-1 0 0 0,1 1 0 0 0,0 0-1 0 0,-1-1 1 0 0,1 1 0 0 0,-1 0-1 0 0,0 0 1 0 0,2 1 6 0 0,5 3-30 0 0,2-1-13 0 0,-8-3 35 0 0,1 0 0 0 0,-1 0 0 0 0,0 1-1 0 0,0-1 1 0 0,0 0 0 0 0,0 1 0 0 0,0-1-1 0 0,0 1 1 0 0,0 0 8 0 0,17 10-11 0 0,-17-11 11 0 0,0-1 0 0 0,0 1 0 0 0,-1 0 0 0 0,1 0 0 0 0,-1 0 0 0 0,1 0 0 0 0,-1 0 0 0 0,1 0 0 0 0,-1 0 0 0 0,0 0 0 0 0,1 1 0 0 0,-1-1 0 0 0,0 0 0 0 0,0 1 0 0 0,0-1 0 0 0,0 1 0 0 0,1 1 0 0 0,3 23 0 0 0,11 11 0 0 0,10 37 0 0 0,-23-56 15 0 0,-4-17-10 0 0,1 1 0 0 0,1-1 0 0 0,-1 1 1 0 0,0-1-1 0 0,0 1 0 0 0,0-1 0 0 0,1 0 1 0 0,-1 1-1 0 0,1-1 0 0 0,-1 1-5 0 0,2 2 13 0 0,0 0-1 0 0,0 0 1 0 0,0 0 0 0 0,-1 0-1 0 0,0 0 1 0 0,0 0-1 0 0,0 2-12 0 0,1 23 149 0 0,-3-22-104 0 0,1-5-31 0 0,0 1 1 0 0,0-1 0 0 0,0 0 0 0 0,0 0-1 0 0,0 0 1 0 0,1 0 0 0 0,-1 0 0 0 0,1 1 0 0 0,-1-1-1 0 0,1 1-14 0 0,4 5 46 0 0,-4-7-36 0 0,0 0 0 0 0,0 1 0 0 0,0-1 0 0 0,-1 1 0 0 0,1-1 0 0 0,0 1-1 0 0,-1-1 1 0 0,1 1 0 0 0,-1 0 0 0 0,1-1 0 0 0,-1 1 0 0 0,0 0 0 0 0,0-1-1 0 0,0 1-9 0 0,0 6 52 0 0,0 6 14 0 0,0-8-11 0 0,0 0 22 0 0,0 1 38 0 0,0 3 48 0 0,0 2 56 0 0,3-14-150 0 0,10-14-5 0 0,-8 9-46 0 0,10-17 22 0 0,-1-8-34 0 0,-9 22-5 0 0,-1 0-1 0 0,1 0 0 0 0,1 0 0 0 0,0 1 1 0 0,0 0-1 0 0,3-2 0 0 0,1-2-6 0 0,-1-1 0 0 0,-1 1 0 0 0,1-2 6 0 0,-1 1-33 0 0,0 0 0 0 0,1 0-1 0 0,6-4 34 0 0,-4 2-47 0 0,1 0-40 0 0,5-6-49 0 0,4 1 45 0 0,-10 11 37 0 0,3-3-37 0 0,-11 10 66 0 0,0 1-1 0 0,0-1 1 0 0,1 0 0 0 0,-1 1 0 0 0,3-2 25 0 0,-1 2-25 0 0,0 0 0 0 0,0 0 0 0 0,0 0 0 0 0,0 1 0 0 0,2-1 25 0 0,15-4-87 0 0,-9 0 19 0 0,-11 5 64 0 0,-1 0 0 0 0,0 0 0 0 0,1 1-1 0 0,-1-1 1 0 0,1 0 0 0 0,-1 1-1 0 0,1-1 1 0 0,-1 1 0 0 0,1 0-1 0 0,-1-1 1 0 0,1 1 0 0 0,0 0-1 0 0,-1 0 5 0 0,7 0-24 0 0,-6 0 18 0 0,1 0 1 0 0,0 0-1 0 0,0 0 0 0 0,0 0 0 0 0,0 0 0 0 0,-1 1 1 0 0,1 0-1 0 0,1 0 6 0 0,23 12-43 0 0,-24-11 37 0 0,-1 0 0 0 0,1 0 0 0 0,0 0-1 0 0,0 1 1 0 0,-1-1 0 0 0,0 1 0 0 0,1 0 0 0 0,-1-1 0 0 0,0 1 0 0 0,0 0-1 0 0,-1 0 1 0 0,1 1 0 0 0,1 2 6 0 0,0 1-3 0 0,-1-3-2 0 0,0-1-1 0 0,0 1 1 0 0,-1-1 0 0 0,1 1-1 0 0,-1 0 1 0 0,0-1-1 0 0,0 1 1 0 0,0 0-1 0 0,-1 0 1 0 0,0 0-1 0 0,1 3 6 0 0,-1 132-12 0 0,0-136 12 0 0,0-1 0 0 0,0 1 0 0 0,-1-1 0 0 0,1 1 0 0 0,0 0 0 0 0,-1-1 0 0 0,0 1 0 0 0,1-1 0 0 0,-1 1 0 0 0,0-1 0 0 0,0 1 0 0 0,-1 0 0 0 0,0-1 0 0 0,1 1 0 0 0,0-1 0 0 0,0 1 0 0 0,0-1 0 0 0,1 1 0 0 0,-1-1 0 0 0,1 1 0 0 0,-1-1 0 0 0,1 1 0 0 0,0 0 0 0 0,0-1 0 0 0,0 2 0 0 0,0 5 0 0 0,1-6 0 0 0,-1 0 0 0 0,0 0 0 0 0,1 0 0 0 0,-2 0 0 0 0,1 0 0 0 0,0 0 0 0 0,0 0 0 0 0,-1 0 0 0 0,0 0 0 0 0,0-1 0 0 0,0 2 0 0 0,-4 4 0 0 0,4-7 0 0 0,0 1 0 0 0,0-1 0 0 0,1 1 0 0 0,-1-1 0 0 0,0 1 0 0 0,1-1 0 0 0,-1 1 0 0 0,1-1 0 0 0,-1 1 0 0 0,1 0 0 0 0,-1-1 0 0 0,1 1 0 0 0,0 0 0 0 0,0 0 0 0 0,0 9 1 0 0,0-8 0 0 0,1 1 1 0 0,-1-1-1 0 0,-1 1 1 0 0,1-1-1 0 0,0 0 1 0 0,-1 1-1 0 0,-1 3-1 0 0,2-7 1 0 0,0 0 0 0 0,0 1 1 0 0,0-1-1 0 0,0 0 0 0 0,0 1 0 0 0,-1-1 0 0 0,1 0 0 0 0,0 1 1 0 0,0-1-1 0 0,0 0 0 0 0,-1 0 0 0 0,1 1 0 0 0,0-1 0 0 0,0 0 1 0 0,-1 0-1 0 0,1 1 0 0 0,0-1 0 0 0,-1 0 0 0 0,1 0 0 0 0,0 0 1 0 0,-1 0-1 0 0,1 1 0 0 0,0-1 0 0 0,-1 0 0 0 0,1 0 0 0 0,0 0 1 0 0,-1 0-1 0 0,1 0-1 0 0,0 0 0 0 0,0 0 1 0 0,-1 0 0 0 0,1 0-1 0 0,0 0 1 0 0,0 0 0 0 0,0 0-1 0 0,-1 0 1 0 0,1 0 0 0 0,0 0-1 0 0,0 0 1 0 0,0 0 0 0 0,0 1-1 0 0,0-1 1 0 0,-1 0 0 0 0,1 0-1 0 0,0 0 1 0 0,0 0 0 0 0,0 0-1 0 0,0 0 1 0 0,0 0 0 0 0,0 1-1 0 0,-1-1 1 0 0,1 0 0 0 0,0 0-1 0 0,0 0 1 0 0,0 0-1 0 0,0 0 1 0 0,0 1 0 0 0,0-1-1 0 0,0 0 1 0 0,0 0 0 0 0,0 0-1 0 0,0 0 1 0 0,0 1 0 0 0,0-1-1 0 0,0 0 1 0 0,0 0-1 0 0,-1 10-46 0 0,0 9-69 0 0,1-19-106 0 0,0 1 67 0 0,0-1 62 0 0,0 1 52 0 0,0-1 72 0 0,0 1 93 0 0,0 1 495 0 0,0-2-526 0 0,0 0-41 0 0,0 1-55 0 0,0-1-67 0 0,0 1-81 0 0,0 0-95 0 0,0-1-64 0 0,0 1-94 0 0,0-1-104 0 0,0 1-113 0 0,0 0-123 0 0,0-1 323 0 0,0 1-34 0 0,0-1-35 0 0,0 0-36 0 0,0 1-38 0 0,0-1-39 0 0,0 0-1690 0 0,0 0-1302 0 0</inkml:trace>
  <inkml:trace contextRef="#ctx0" brushRef="#br0" timeOffset="5915.13">8046 537 7800 0 0,'0'0'174'0'0,"0"0"29"0"0,0 0 13 0 0,3-3-31 0 0,5-8-147 0 0,-12 9-20 0 0,0-1 69 0 0,2 0 53 0 0,1-1 40 0 0,1-12 497 0 0,0 13-431 0 0,-2-2 486 0 0,-4-1-367 0 0,-1-2-33 0 0,-1 1-37 0 0,2 1-38 0 0,5 5-61 0 0,0 0-36 0 0,-2 0 66 0 0,0 0-82 0 0,-1 1-73 0 0,0 0-16 0 0,2-1 58 0 0,-6-4 113 0 0,-2 0 38 0 0,-3 2-32 0 0,4 3-70 0 0,-17 0 281 0 0,16 0-318 0 0,0 0-42 0 0,1 0-74 0 0,9 0-5 0 0,-1 0 0 0 0,1 0-1 0 0,-1 0 1 0 0,1-1 0 0 0,-1 1 0 0 0,1 0-1 0 0,-1 0 1 0 0,1 0 0 0 0,-1 1 0 0 0,1-1-1 0 0,-1 0 1 0 0,1 0 0 0 0,0 0-1 0 0,-1 0 1 0 0,1 0 0 0 0,-1 1 0 0 0,1-1-1 0 0,-1 0 1 0 0,1 0 0 0 0,-1 1 0 0 0,1-1-1 0 0,0 0 1 0 0,-1 1 0 0 0,1-1-1 0 0,0 0 1 0 0,-1 1 0 0 0,1-1 0 0 0,0 0-1 0 0,-1 1 1 0 0,1-1 0 0 0,0 1 0 0 0,-1 0-4 0 0,-3 5 43 0 0,2-4-37 0 0,0-1 0 0 0,0 0 0 0 0,-1 1-1 0 0,1-1 1 0 0,0 0 0 0 0,-1 0 0 0 0,1 0 0 0 0,-1 0-6 0 0,0-1 5 0 0,1 1 1 0 0,0 0-1 0 0,-1 0 0 0 0,1 0 0 0 0,0 1 1 0 0,-1-1-1 0 0,1 0 0 0 0,0 1-5 0 0,-3 11 43 0 0,-22 19-32 0 0,12-1-85 0 0,13-26 73 0 0,1-1-1 0 0,0 0 1 0 0,1 0-1 0 0,-1 1 0 0 0,1-1 1 0 0,0 0-1 0 0,0 1 1 0 0,0-1-1 0 0,1 4 2 0 0,0 8 0 0 0,-1-1-5 0 0,1 20-30 0 0,-1-33 33 0 0,1 0 0 0 0,-1 1 0 0 0,1-1 0 0 0,0 0 0 0 0,0 0 1 0 0,0 0-1 0 0,0 0 0 0 0,0 0 0 0 0,0 0 0 0 0,1 0 0 0 0,-1 0 0 0 0,0 0 1 0 0,2 0 1 0 0,3 4 0 0 0,-1-1 0 0 0,0 1 0 0 0,0 0 0 0 0,0 0 0 0 0,0 1 0 0 0,-1-1 0 0 0,0 1 0 0 0,1 5 0 0 0,-4-10 0 0 0,0 0 0 0 0,-1-1 0 0 0,1 1 0 0 0,0 0 0 0 0,0 0 0 0 0,0-1 0 0 0,0 1 0 0 0,0-1 0 0 0,0 1 0 0 0,0-1 0 0 0,0 1 0 0 0,1-1 0 0 0,-1 1 0 0 0,1-1 0 0 0,-1 0 0 0 0,1 0 0 0 0,-1 0 0 0 0,1 0 0 0 0,1 1 0 0 0,-1-1 0 0 0,1 0 0 0 0,-1 1 0 0 0,1-1 0 0 0,-1 1 0 0 0,0 0 0 0 0,0 0 0 0 0,0 0 0 0 0,0 0 0 0 0,0 0 0 0 0,-1 0 0 0 0,1 1 0 0 0,12 16 0 0 0,0-1 0 0 0,1 0 0 0 0,6 4 0 0 0,-11-8 24 0 0,1 10 73 0 0,-1-2 22 0 0,-1-6-35 0 0,-4-2 72 0 0,-3 1 87 0 0,-2 2 103 0 0,0-13-270 0 0,0 3 84 0 0,0-5-106 0 0,0 0 0 0 0,1 0-1 0 0,-1 1 1 0 0,-1-1 0 0 0,1 0-1 0 0,0 0 1 0 0,-1 0 0 0 0,1 0-1 0 0,-1 0 1 0 0,0 1-54 0 0,-1 2 98 0 0,-6 11 196 0 0,2-8-49 0 0,-7-2 67 0 0,-3 7-15 0 0,-2 3-102 0 0,11-12-152 0 0,-23 15 159 0 0,4-8 7 0 0,-9 6-136 0 0,29-13-66 0 0,0-1 0 0 0,0 1-1 0 0,0-1 1 0 0,0-1 0 0 0,0 1-1 0 0,-1-1 1 0 0,1 0 0 0 0,-1-1-1 0 0,0 1 1 0 0,-5-1-7 0 0,0-1-21 0 0,3 0-20 0 0,1 0 1 0 0,0 0-1 0 0,0 1 0 0 0,-8 1 41 0 0,13-1-116 0 0,0 0 68 0 0,-6 3 61 0 0,7-3-32 0 0,-1 0-39 0 0,1 0-54 0 0,-1 0-69 0 0,1-1 14 0 0,0 1-42 0 0,0-1-47 0 0,0 1-51 0 0,1-1 8 0 0,-1 0-41 0 0,0 1-45 0 0,0-1-46 0 0,-1 0-50 0 0,1 0-52 0 0,0 0-54 0 0,-1 0-58 0 0,-7 0-1553 0 0,-9 0-1248 0 0</inkml:trace>
  <inkml:trace contextRef="#ctx0" brushRef="#br0" timeOffset="6747.96">0 1862 8928 0 0,'0'0'200'0'0,"3"0"33"0"0,-1 0-194 0 0,0-1-1 0 0,-1 1 0 0 0,1-1 1 0 0,0 1-1 0 0,0-1 1 0 0,-1 1-1 0 0,1-1 1 0 0,0 0-1 0 0,-1 0 1 0 0,1 0-1 0 0,0-1-38 0 0,6-2 72 0 0,-6 3-72 0 0,0 0 0 0 0,-1 1 0 0 0,1-1 0 0 0,0 1 0 0 0,0 0 0 0 0,0 0 0 0 0,0-1 0 0 0,0 1 0 0 0,0 1 0 0 0,0-1 0 0 0,1 0 0 0 0,-1 0 0 0 0,-1 1 0 0 0,1-1 0 0 0,0 0 0 0 0,0 0 0 0 0,0-1 0 0 0,0 1 0 0 0,0 0 0 0 0,0-1 0 0 0,0 1 0 0 0,-1-1 0 0 0,2 0 0 0 0,1-1 0 0 0,0 0 0 0 0,1 0 0 0 0,-1 1 0 0 0,0-1 0 0 0,1 1 0 0 0,-1 0 0 0 0,1 0 0 0 0,-1 0 0 0 0,1 1 0 0 0,-1 0 0 0 0,1-1 0 0 0,0 2 0 0 0,3-1 0 0 0,542 0 0 0 0,-521-1 0 0 0,0-2 0 0 0,2-1 0 0 0,-4 0 0 0 0,1 2 0 0 0,1 0 0 0 0,62 4 15 0 0,13-1 38 0 0,4-6 35 0 0,-67 1-22 0 0,11-2 144 0 0,28 3-210 0 0,107 3 231 0 0,-1 0-94 0 0,-102-3-60 0 0,-4-2 63 0 0,75-3 228 0 0,-41 8-62 0 0,2 0-117 0 0,-2 0-108 0 0,-4 0-98 0 0,65-8 19 0 0,-89 3 25 0 0,6 2 46 0 0,833 3 615 0 0,-714-8-669 0 0,-9 0-20 0 0,2 1 31 0 0,5-1 18 0 0,14 0 0 0 0,9 0-22 0 0,-159 8-26 0 0,154-3 0 0 0,-145-1 8 0 0,138-5 74 0 0,3 1 12 0 0,9 0-18 0 0,-161 9 1 0 0,142-4 226 0 0,-142-2-203 0 0,142-3 202 0 0,67 8 66 0 0,375 0 680 0 0,-509 0-852 0 0,-1 0-36 0 0,1 0-48 0 0,-1 0-58 0 0,0 0-69 0 0,0 0-79 0 0,-1 0-91 0 0,1 0-101 0 0,-138 0 51 0 0,-1 0-38 0 0,8 0-378 0 0,-4 0 85 0 0,-1 0-52 0 0,10 2-731 0 0,6 2-573 0 0,13 5-1088 0 0,-38-9 3010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41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584 142 7912 0 0,'-13'-13'232'0'0,"11"8"-14"0"0,2-6-106 0 0,-1 9-4 0 0,-1-1 122 0 0,-9-7 191 0 0,9 7 10 0 0,2 3-2 0 0,0 0-12 0 0,0 0-7 0 0,0 0-2 0 0,0 0-173 0 0,0 0-106 0 0,0 0-38 0 0,0 0-2 0 0,0 0 12 0 0,0 0-18 0 0,0 0-1 0 0,0 0 13 0 0,0 0 8 0 0,0 3 1 0 0,0-2-91 0 0,0 1 0 0 0,0 0 0 0 0,1-1 0 0 0,-1 1 0 0 0,1-1 0 0 0,-1 1 0 0 0,1-1 0 0 0,0 1 0 0 0,-1-1 0 0 0,1 1 0 0 0,0-1 0 0 0,0 0-13 0 0,0 1 15 0 0,0 0 1 0 0,0-1 0 0 0,0 1-1 0 0,0 0 1 0 0,0 0 0 0 0,-1 0-1 0 0,1 0 1 0 0,-1 0 0 0 0,1 0-1 0 0,-1 0 1 0 0,0-1 0 0 0,1 2-16 0 0,-2 17 156 0 0,1 17 108 0 0,3-17-148 0 0,8 1 36 0 0,-6 5 9 0 0,1-11-28 0 0,-5-12-101 0 0,0 1 0 0 0,0-1 0 0 0,0 0 1 0 0,0 1-1 0 0,0-1 0 0 0,-1 1 0 0 0,1-1 0 0 0,-1 1 1 0 0,0 0-33 0 0,0 56 448 0 0,2-42-262 0 0,4-1-31 0 0,-1-2-40 0 0,0 17 108 0 0,-6 13 9 0 0,0-14-42 0 0,1 17 120 0 0,0 60 338 0 0,0-75-423 0 0,0 2 34 0 0,0-35-253 0 0,0 1-1 0 0,0 0 0 0 0,0-1 0 0 0,0 1 1 0 0,0 0-1 0 0,0-1 0 0 0,0 1 0 0 0,0 0 0 0 0,-1-1 1 0 0,1 1-1 0 0,0 0 0 0 0,0-1 0 0 0,-1 1 0 0 0,1 0 1 0 0,0-1-1 0 0,-1 1 0 0 0,1-1 0 0 0,-1 1 0 0 0,1-1 1 0 0,-1 1-1 0 0,1-1 0 0 0,-1 1 0 0 0,1-1 1 0 0,-1 1-1 0 0,1-1 0 0 0,-1 0-5 0 0,0 1 3 0 0,1-1 1 0 0,-1 1-1 0 0,1-1 0 0 0,-1 0 0 0 0,1 1 1 0 0,-1-1-1 0 0,1 1 0 0 0,-1-1 1 0 0,1 1-1 0 0,0 0 0 0 0,-1-1 1 0 0,1 1-1 0 0,0-1 0 0 0,-1 1 0 0 0,1 0 1 0 0,0-1-1 0 0,0 1 0 0 0,-1 0 1 0 0,1-1-1 0 0,0 1 0 0 0,0 0 1 0 0,0-1-1 0 0,0 1 0 0 0,0 0 1 0 0,0-1-1 0 0,0 1-3 0 0,0 5 8 0 0,0-5-19 0 0,0 3 38 0 0,0 3 33 0 0,0 4 49 0 0,0-8-28 0 0,0-3-1 0 0,0 0-40 0 0,0 0-73 0 0,0 0-60 0 0,0 0-103 0 0,0 0 86 0 0,0 0-65 0 0,0 0-84 0 0,0 0 78 0 0,0 0-38 0 0,0 0-43 0 0,0 0-41 0 0,0 0-36 0 0,0 0-34 0 0,0 0-240 0 0,0 0-56 0 0,0 0-787 0 0,0 0-619 0 0,0 0-1176 0 0</inkml:trace>
  <inkml:trace contextRef="#ctx0" brushRef="#br0" timeOffset="404.46">1 237 5072 0 0,'6'0'61'0'0,"10"0"137"0"0,-9-3-137 0 0,-3-3-80 0 0,1 0 33 0 0,4 5 98 0 0,-3 1 64 0 0,1 0 60 0 0,9 0 625 0 0,-11-2-105 0 0,2-4-340 0 0,1 2-60 0 0,2 0 14 0 0,7-2 125 0 0,4 0 90 0 0,-8 0-119 0 0,-3 1-144 0 0,-2-1-76 0 0,3-1-9 0 0,8-1 32 0 0,-1 4-23 0 0,-13 3-172 0 0,0 0 0 0 0,0 0-1 0 0,-1 0 1 0 0,1-1 0 0 0,-1 0 0 0 0,1 0 0 0 0,-1 0-1 0 0,1-1-73 0 0,9-7 265 0 0,0 1-57 0 0,8-1-3 0 0,9 4 25 0 0,-20 4-143 0 0,-1-1 1 0 0,1 1-1 0 0,2-3-87 0 0,19-5 188 0 0,-6 4-78 0 0,-14 4-58 0 0,0-1 0 0 0,0 0 0 0 0,10-5-52 0 0,-2 2 74 0 0,-1 0 0 0 0,14-1-74 0 0,-1 1 38 0 0,-15 3-36 0 0,17-6 40 0 0,-24 7-29 0 0,1-1 0 0 0,-1 1 0 0 0,0 1 0 0 0,1 0 0 0 0,0 0-13 0 0,-3 1 8 0 0,0-1 1 0 0,0 0 0 0 0,-1-1-1 0 0,1 1 1 0 0,1-2-9 0 0,-2 1 8 0 0,1 0 1 0 0,0 1-1 0 0,-1 0 1 0 0,1 0-1 0 0,1 0-8 0 0,-5 1-158 0 0,1 0 63 0 0,-1 0 55 0 0,1 0 46 0 0,4 0 103 0 0,12 0 322 0 0,-14 0-347 0 0,-1 0-67 0 0,-2 0-47 0 0,0 0-37 0 0,0 0-43 0 0,0 0-46 0 0,0 0-70 0 0,1 0-67 0 0,-1 0-72 0 0,0 0-78 0 0,0 0-87 0 0,0 0-90 0 0,0 0-99 0 0,0 0-104 0 0,3 0-867 0 0,2 0-962 0 0</inkml:trace>
  <inkml:trace contextRef="#ctx0" brushRef="#br0" timeOffset="890.6">963 142 6072 0 0,'0'0'133'0'0,"0"0"23"0"0,3 3 12 0 0,7 10-23 0 0,-8-7-124 0 0,-1-2-17 0 0,4 4 24 0 0,6 8 33 0 0,-7-9 2 0 0,-1 1 72 0 0,2 3 94 0 0,1 5 187 0 0,1 6 88 0 0,-4-16-378 0 0,0 1-34 0 0,17 42 816 0 0,-15-33-693 0 0,2 0-94 0 0,-1 5 21 0 0,0 3 41 0 0,2 8 114 0 0,3-1 61 0 0,1-1 16 0 0,-11-24-270 0 0,0-1 1 0 0,0 1-1 0 0,0-1 0 0 0,-1 6-104 0 0,0 3 176 0 0,2-1-44 0 0,0 2-17 0 0,2 5-1 0 0,2 17 64 0 0,-5-23-84 0 0,0 2 33 0 0,-1 2-21 0 0,0 0 35 0 0,0 20 231 0 0,0 8 185 0 0,0 21 376 0 0,0-67-925 0 0,0 1 1 0 0,0 0-1 0 0,0 0 1 0 0,0-1 0 0 0,0 1-1 0 0,-1 0 1 0 0,1-1-1 0 0,0 1 1 0 0,0 0-1 0 0,0 0 1 0 0,-1-1-1 0 0,1 1 1 0 0,0 0-1 0 0,-1-1 1 0 0,1 1-1 0 0,-1 0 1 0 0,1-1-1 0 0,-1 1 1 0 0,1-1-1 0 0,-1 1 1 0 0,1-1-1 0 0,-1 1 1 0 0,1-1-1 0 0,-1 1 1 0 0,0-1-9 0 0,1 0 6 0 0,-1 1 0 0 0,1-1 1 0 0,-1 0-1 0 0,1 1 0 0 0,-1-1 0 0 0,1 0 1 0 0,0 1-1 0 0,-1-1 0 0 0,1 1 0 0 0,-1-1 1 0 0,1 1-1 0 0,0-1 0 0 0,0 1 0 0 0,-1-1 0 0 0,1 1 1 0 0,0-1-1 0 0,0 1 0 0 0,-1-1 0 0 0,1 1 1 0 0,0 0-1 0 0,0-1 0 0 0,0 1 0 0 0,0-1 1 0 0,0 1-7 0 0,0 2 97 0 0,0-3-26 0 0,-3 3-18 0 0,-7 7-26 0 0,7-7 47 0 0,3-3-4 0 0,0 0-1 0 0,-2 0 16 0 0,-9 0-15 0 0,11 0-69 0 0,0 0 0 0 0,0 0 0 0 0,0 0 0 0 0,0 0 1 0 0,0 0-1 0 0,0 0 0 0 0,-1 0 0 0 0,1 0 0 0 0,0 0 1 0 0,0 0-1 0 0,0 0 0 0 0,0 0 0 0 0,0 0 1 0 0,0 0-1 0 0,0 0 0 0 0,0 0 0 0 0,0 0 0 0 0,0 0 1 0 0,-1 0-1 0 0,1 0 0 0 0,0 0 0 0 0,0 0 1 0 0,0 0-1 0 0,0 0 0 0 0,0 0 0 0 0,0 0 0 0 0,0 0 1 0 0,0 0-1 0 0,0 0 0 0 0,0-1 0 0 0,0 1 0 0 0,0 0 1 0 0,0 0-1 0 0,0 0 0 0 0,-1 0 0 0 0,1 0 1 0 0,0 0-1 0 0,0 0 0 0 0,0 0 0 0 0,0 0 0 0 0,0 0 1 0 0,0 0-1 0 0,0-1 0 0 0,0 1 0 0 0,0 0 1 0 0,0 0-1 0 0,0 0 0 0 0,0 0 0 0 0,0 0 0 0 0,0 0 1 0 0,0 0-1 0 0,0 0 0 0 0,0 0 0 0 0,0 0 0 0 0,0-1 1 0 0,0 1-1 0 0,0 0-1 0 0,0-21 91 0 0,0-11-34 0 0,0 27-41 0 0,0 3-12 0 0,0-1 0 0 0,0 1 1 0 0,1-1-1 0 0,-1 1 0 0 0,0-1 1 0 0,1 1-1 0 0,0-1 0 0 0,-1 1 0 0 0,1 0 1 0 0,0-1-1 0 0,0 1 0 0 0,0 0 1 0 0,1-1-1 0 0,-1 1 0 0 0,1 0 0 0 0,-1 0 1 0 0,1 0-5 0 0,0-1 3 0 0,0 0 0 0 0,0 0 0 0 0,0 0 0 0 0,0 0 0 0 0,-1 0 0 0 0,1 0 1 0 0,-1-2-4 0 0,7-24 0 0 0,0 18 0 0 0,1 0 0 0 0,0 1 0 0 0,0 0 0 0 0,1 0 0 0 0,1 0 0 0 0,4-4 0 0 0,-9 9 0 0 0,-1 0 0 0 0,1 0 0 0 0,0 1 0 0 0,0 0 0 0 0,1 0 0 0 0,-1 0 0 0 0,4 0 0 0 0,17-11-16 0 0,-23 13 5 0 0,-1-1 1 0 0,1 2 0 0 0,0-1 0 0 0,-1 0 0 0 0,1 1-1 0 0,0-1 1 0 0,0 1 0 0 0,1 0 10 0 0,7-3-12 0 0,2-2-23 0 0,-13 5 31 0 0,0 0 1 0 0,1 1-1 0 0,-1-1 1 0 0,1 0-1 0 0,-1 1 1 0 0,1-1-1 0 0,-1 1 1 0 0,1-1-1 0 0,-1 1 0 0 0,1 0 1 0 0,-1-1-1 0 0,1 1 1 0 0,0 0 3 0 0,6 0-25 0 0,-3 0 6 0 0,-1 0 0 0 0,1 0 0 0 0,0 1 0 0 0,-1-1 0 0 0,1 1 0 0 0,2 0 19 0 0,-5 0-4 0 0,0 0-1 0 0,0 0 0 0 0,0 0 0 0 0,0 0 1 0 0,-1 0-1 0 0,1 0 0 0 0,0 1 0 0 0,0-1 1 0 0,1 2 4 0 0,10 9-42 0 0,-8-7 37 0 0,0-1 0 0 0,-1 1 0 0 0,1-1 0 0 0,-1 1 0 0 0,0 0 0 0 0,0 2 5 0 0,17 41-60 0 0,-19-45 60 0 0,0 1 0 0 0,0-1 0 0 0,0 1 0 0 0,-1 0 0 0 0,0 0 0 0 0,0 0 0 0 0,0 0 0 0 0,0-1 0 0 0,-1 1 0 0 0,1 3 0 0 0,-1-5 0 0 0,0 0 0 0 0,0 0 0 0 0,0 0 0 0 0,0 0 0 0 0,1 0 0 0 0,-1 0 0 0 0,1 0 0 0 0,0 0 0 0 0,-1-1 0 0 0,1 1 0 0 0,0 0 0 0 0,0 0 0 0 0,1 1 0 0 0,-1-2 0 0 0,0 1 0 0 0,0-1 0 0 0,-1 0 0 0 0,1 1 0 0 0,0-1 0 0 0,-1 1 0 0 0,1-1 0 0 0,-1 1 0 0 0,1 0 0 0 0,-1-1 0 0 0,0 1 0 0 0,0 0 0 0 0,0 0 0 0 0,-1 8 0 0 0,2-1 0 0 0,13 20 0 0 0,-13-26-1 0 0,0 5 0 0 0,-1 10 13 0 0,0-16-29 0 0,0-2-85 0 0,0 0-88 0 0,0 0 48 0 0,0 0-37 0 0,0 0-40 0 0,0 0-38 0 0,0 0-356 0 0,0 0 78 0 0,0 0-53 0 0,0 0-699 0 0,0 0-559 0 0,0 0-1061 0 0</inkml:trace>
  <inkml:trace contextRef="#ctx0" brushRef="#br0" timeOffset="1386.56">1720 710 6072 0 0,'0'0'133'0'0,"3"0"23"0"0,0 0-100 0 0,-1 1-32 0 0,0-1-1 0 0,0 0 0 0 0,0 0 1 0 0,-1 0-1 0 0,1 0 1 0 0,0 0-1 0 0,0-1 0 0 0,0 1 1 0 0,0-1-1 0 0,-1 1 0 0 0,2-1-23 0 0,2-6 34 0 0,-5 7-34 0 0,0-1 0 0 0,0 1-1 0 0,1-1 1 0 0,-1 1 0 0 0,0 0 0 0 0,0-1 0 0 0,1 1 0 0 0,-1-1 0 0 0,0 1 0 0 0,1 0-1 0 0,-1-1 1 0 0,1 1 0 0 0,-1 0 0 0 0,0 0 0 0 0,1-1 0 0 0,-1 1 0 0 0,1 0 0 0 0,-1 0-1 0 0,1 0 1 0 0,-1-1 0 0 0,1 1 0 0 0,-1 0 0 0 0,1 0 0 0 0,-1 0 0 0 0,1 0 0 0 0,-1 0-1 0 0,1 0 1 0 0,-1 0 0 0 0,1 0 0 0 0,-1 0 0 0 0,1 0 0 0 0,0 1 0 0 0,0-1-3 0 0,1-1 0 0 0,-1 1 0 0 0,1 0 1 0 0,-1 0-1 0 0,0 0 0 0 0,1-1 0 0 0,-1 1 0 0 0,1-1 1 0 0,-1 1-1 0 0,0-1 0 0 0,1 0 3 0 0,4-3 22 0 0,-2 2 25 0 0,0-1 37 0 0,3 0 166 0 0,-1 0 38 0 0,5-3 256 0 0,14-6 799 0 0,-18 8-975 0 0,0 1-49 0 0,2 1-38 0 0,-1 1-71 0 0,7-1 93 0 0,3-9-11 0 0,6 6-26 0 0,-20 2-190 0 0,-1-1-10 0 0,3-1 52 0 0,5 4 68 0 0,-10 1-173 0 0,0-1 0 0 0,1 1 0 0 0,-1 0 0 0 0,0 0 0 0 0,1-1 0 0 0,-1 1 0 0 0,0-1 0 0 0,0 1-1 0 0,1-1 1 0 0,-1 1 0 0 0,1-2-13 0 0,19-16 102 0 0,-16 13-74 0 0,-3 2 36 0 0,1 3 4 0 0,7 0 16 0 0,-10 0-83 0 0,1 0 1 0 0,-1 0-1 0 0,0 0 1 0 0,0 0-1 0 0,0 0 1 0 0,0 0-1 0 0,0 0 1 0 0,0 0 0 0 0,0 0-1 0 0,0 0 1 0 0,0 0-1 0 0,0 0 1 0 0,1 0-1 0 0,-1 0 1 0 0,0 0-1 0 0,0 0 1 0 0,0 0-1 0 0,0 0 1 0 0,0 0 0 0 0,0 0-1 0 0,0 0 1 0 0,0 0-1 0 0,0 0 1 0 0,0 0-1 0 0,0 0 1 0 0,1 0-1 0 0,-1 0 1 0 0,0 0-1 0 0,0 0 1 0 0,0 0-1 0 0,0 0 1 0 0,0 0 0 0 0,0-1-1 0 0,0 1 1 0 0,0 0-1 0 0,0 0 1 0 0,0 0-1 0 0,0 0 1 0 0,0 0-1 0 0,0 0 1 0 0,0 0-1 0 0,0 0 1 0 0,0 0 0 0 0,0 0-1 0 0,0 0 1 0 0,0-1-1 0 0,0 1 1 0 0,0 0-1 0 0,0 0 1 0 0,0 0-1 0 0,0 0 1 0 0,0 0-1 0 0,0 0 1 0 0,0 0 0 0 0,0 0-1 0 0,0 0 1 0 0,0-1-2 0 0,0-9 88 0 0,0 10-87 0 0,0 0 0 0 0,0 0 0 0 0,0 0 1 0 0,0 0-1 0 0,0 0 0 0 0,0-1 1 0 0,0 1-1 0 0,0 0 0 0 0,0 0 0 0 0,0 0 1 0 0,0 0-1 0 0,0 0 0 0 0,0 0 1 0 0,0 0-1 0 0,0 0 0 0 0,0 0 0 0 0,0-1 1 0 0,0 1-1 0 0,0 0 0 0 0,0 0 1 0 0,0 0-1 0 0,0 0 0 0 0,0 0 0 0 0,0 0 1 0 0,0 0-1 0 0,0 0 0 0 0,0 0 1 0 0,0 0-1 0 0,0 0 0 0 0,0 0 0 0 0,1 0 1 0 0,-1-1-1 0 0,0 1 0 0 0,0 0 1 0 0,0 0-1 0 0,0 0 0 0 0,0 0 0 0 0,0 0 1 0 0,0 0-1 0 0,0 0 0 0 0,0 0 1 0 0,0 0-1 0 0,0 0 0 0 0,1 0 0 0 0,-1 0 1 0 0,0 0-1 0 0,0 0 0 0 0,0 0 1 0 0,0 0-1 0 0,0 0 0 0 0,0 0 0 0 0,0 0 1 0 0,0 0-1 0 0,0 0 0 0 0,0 0 1 0 0,1 0-1 0 0,-1 0-1 0 0,10 0-1 0 0,-10 0-1 0 0,0 0 1 0 0,0 0 0 0 0,0 0 0 0 0,1 1 0 0 0,-1-1 0 0 0,0 0 0 0 0,0 0 0 0 0,0 0 0 0 0,0 0-1 0 0,0 0 1 0 0,0 0 0 0 0,0 0 0 0 0,0 0 0 0 0,0 0 0 0 0,1 0 0 0 0,-1 0 0 0 0,0 0-1 0 0,0-1 1 0 0,0 1 0 0 0,0 0 0 0 0,0 0 0 0 0,0 0 0 0 0,0 0 0 0 0,0 0 0 0 0,0 0-1 0 0,0 0 1 0 0,0 0 0 0 0,0 0 0 0 0,1 0 0 0 0,-1 0 0 0 0,0 0 0 0 0,0 0 0 0 0,0 0-1 0 0,0 0 1 0 0,0 0 0 0 0,0-1 0 0 0,0 1 0 0 0,0 0 0 0 0,0 0 0 0 0,0 0 0 0 0,0 0-1 0 0,0 0 1 0 0,0 0 0 0 0,0 0 0 0 0,0 0 0 0 0,0 0 0 0 0,0 0 0 0 0,0 0 0 0 0,0-1-1 0 0,0 1 1 0 0,0 0 0 0 0,0 0 0 0 0,0 0 0 0 0,0 0 0 0 0,0 0 0 0 0,0 0 0 0 0,0 0 1 0 0,0-4-13 0 0,-1 2 13 0 0,1 1-1 0 0,0-1 1 0 0,0 0 0 0 0,0 0-1 0 0,0 0 1 0 0,1 0 0 0 0,-1 1 0 0 0,0-1-1 0 0,1 0 1 0 0,-1 0 0 0 0,1-1 0 0 0,6-1-3 0 0,-6 3 3 0 0,-1 1 1 0 0,0 0-1 0 0,1 0 1 0 0,-1 0 0 0 0,1-1-1 0 0,-1 1 1 0 0,0 0-1 0 0,1 0 1 0 0,-1-1 0 0 0,0 1-1 0 0,0 0 1 0 0,1-1 0 0 0,-1 1-1 0 0,0 0 1 0 0,0-1-1 0 0,1 1 1 0 0,-1 0 0 0 0,0-1-1 0 0,0 1 1 0 0,0-1-1 0 0,0 1 1 0 0,1 0 0 0 0,-1-1-1 0 0,0 1 1 0 0,0-1 0 0 0,0 1-1 0 0,0 0 1 0 0,0-1-1 0 0,0 1 1 0 0,0-1 0 0 0,0 1-1 0 0,0-3 74 0 0,-3 0-15 0 0,0 0-51 0 0,-6-5 9 0 0,-8-10 33 0 0,1 5-50 0 0,12 11 0 0 0,-2 1 0 0 0,-15 2 0 0 0,-11-1 0 0 0,16 2 0 0 0,8 3 0 0 0,7-4 0 0 0,0 0 0 0 0,-1 0 0 0 0,1 0 0 0 0,-1 0 0 0 0,1-1 0 0 0,-1 1 0 0 0,1 0 0 0 0,-1-1 0 0 0,0 0 0 0 0,1 1 0 0 0,-1-1 0 0 0,0 0 0 0 0,1 0 0 0 0,-1 0 0 0 0,1 0 0 0 0,0 0 0 0 0,0 0 0 0 0,0 0 0 0 0,1 0 0 0 0,-1 0 0 0 0,0 0 0 0 0,0 1 0 0 0,0-1 0 0 0,0 0 0 0 0,1 0 0 0 0,-1 1 0 0 0,0-1 0 0 0,0 0 0 0 0,0 1 0 0 0,-5 10 0 0 0,4-10 4 0 0,0 1 0 0 0,0-1 1 0 0,-1 0-1 0 0,1 1 0 0 0,0-1 1 0 0,-1 0-1 0 0,0 0 0 0 0,1-1-4 0 0,-1 1 12 0 0,1 0 0 0 0,0 0-1 0 0,-1 0 1 0 0,1 0 0 0 0,0 0-1 0 0,0 0 1 0 0,0 1 0 0 0,-1 0-12 0 0,-3 8 84 0 0,-1 4 48 0 0,5-9-64 0 0,-3 5 96 0 0,-1 3 34 0 0,-4 11 144 0 0,1-6-251 0 0,8-15-86 0 0,0 1 1 0 0,0 0-1 0 0,1-1 1 0 0,-1 1-1 0 0,1 0 1 0 0,0 2-6 0 0,-1 11 50 0 0,1 6 13 0 0,0-2 34 0 0,0 45 299 0 0,4-44-216 0 0,-3-19-154 0 0,1 0-1 0 0,-1 0 0 0 0,1 0 1 0 0,0 0-1 0 0,0 0 0 0 0,1 1-25 0 0,3 5 74 0 0,0 2 34 0 0,-1-1 15 0 0,-5-8-111 0 0,1-1 0 0 0,-1 0 1 0 0,0 0-1 0 0,1 0 0 0 0,-1 0 0 0 0,1 0 1 0 0,0 0-1 0 0,-1 0 0 0 0,1 0 0 0 0,0 0 1 0 0,0 0-1 0 0,-1 0 0 0 0,1 0 0 0 0,0-1 1 0 0,0 1-1 0 0,0 0 0 0 0,0-1 1 0 0,1 1-13 0 0,16 7 198 0 0,7 0-3 0 0,-8-3-84 0 0,-1 1 6 0 0,-13-4-90 0 0,0-1 0 0 0,1 0 1 0 0,-1 0-1 0 0,0 0 0 0 0,1-1 1 0 0,-1 1-1 0 0,1-1 1 0 0,1 1-28 0 0,22-1 207 0 0,10 0 21 0 0,-17 0-104 0 0,-17-1-107 0 0,1 1 0 0 0,-1 0 0 0 0,0-1 0 0 0,1 0 0 0 0,-1 0 0 0 0,1 0-1 0 0,-1 0 1 0 0,1-1-17 0 0,12-4 56 0 0,10 1-24 0 0,-22 4-70 0 0,-1 0 45 0 0,6-4 115 0 0,-4 3-120 0 0,-2 1-55 0 0,0-1-52 0 0,2 0-133 0 0,-3 1 69 0 0,1 0-37 0 0,0 0-125 0 0,1 0-67 0 0,-1-1-61 0 0,1 1-53 0 0,2-2-545 0 0,0 1-104 0 0,3 0-898 0 0,1 1-1180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59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380 95 8864 0 0,'0'0'200'0'0,"-3"-2"33"0"0,-7-9 14 0 0,3 7-122 0 0,3 4-43 0 0,-1-1-41 0 0,0-9-41 0 0,3 8 7 0 0,0 1 1 0 0,-1-1 0 0 0,1 1 0 0 0,0 0-1 0 0,-1 0 1 0 0,1 0 0 0 0,0 0 0 0 0,-1 0-8 0 0,0 0 23 0 0,1 0 0 0 0,-1 0 0 0 0,1 0 1 0 0,0 0-1 0 0,0 0 0 0 0,-1 0 0 0 0,1-1 1 0 0,0 0-24 0 0,-4-8 248 0 0,-1 5-54 0 0,-10-4 43 0 0,13 7-148 0 0,0 1 6 0 0,0 0 50 0 0,-2 1 76 0 0,-3 0 163 0 0,-1 0 24 0 0,4 0-189 0 0,3-1-93 0 0,0-1-71 0 0,-2-5 218 0 0,5 7-255 0 0,0-1-1 0 0,0 1 0 0 0,0 0 1 0 0,-1-1-1 0 0,1 1 0 0 0,0-1 0 0 0,-1 1 1 0 0,1 0-1 0 0,0-1 0 0 0,-1 1 1 0 0,1 0-1 0 0,-1-1 0 0 0,1 1 0 0 0,0 0 1 0 0,-1 0-1 0 0,1-1 0 0 0,-1 1 1 0 0,1 0-1 0 0,-1 0 0 0 0,1 0 0 0 0,-1 0 1 0 0,1-1-1 0 0,-1 1 0 0 0,1 0 1 0 0,-1 0-1 0 0,1 0 0 0 0,-1 0 0 0 0,1 0 1 0 0,-1 0-1 0 0,1 0 0 0 0,-1 1 1 0 0,0-1-18 0 0,-8 1 249 0 0,1 2-36 0 0,-3 6 110 0 0,8-7-146 0 0,0 0-67 0 0,0-2-43 0 0,-1 0-42 0 0,0 1-8 0 0,2-1 34 0 0,-3 4 19 0 0,0 0 1 0 0,0 0-1 0 0,0 0 1 0 0,0 1-1 0 0,1-1 1 0 0,-2 3-71 0 0,-6 6 195 0 0,4-4-64 0 0,0 5 119 0 0,0 1-3 0 0,0-6-125 0 0,-3 5 12 0 0,-2 6-7 0 0,6-9-62 0 0,4-8-37 0 0,1 1-1 0 0,0 0 1 0 0,1-1-1 0 0,-1 1 1 0 0,0 0 0 0 0,1 0-1 0 0,0 0 1 0 0,0 1-28 0 0,-3 7 65 0 0,-2 1 12 0 0,5-12-65 0 0,0 1-1 0 0,0-1 0 0 0,1 1 1 0 0,-1-1-1 0 0,0 1 0 0 0,1-1 0 0 0,-1 1 1 0 0,1 0-1 0 0,0-1 0 0 0,-1 1 1 0 0,1 0-1 0 0,0-1 0 0 0,0 1 0 0 0,0 0-11 0 0,0 1 17 0 0,0 0 0 0 0,0 0 0 0 0,-1 1 0 0 0,1-1 0 0 0,-1 0 0 0 0,0 0 0 0 0,-1 2-17 0 0,-6 13 124 0 0,7-17-99 0 0,1 1 1 0 0,-1-1-1 0 0,1 1 0 0 0,0 0 0 0 0,-1-1 0 0 0,1 1 0 0 0,0 0 1 0 0,0-1-1 0 0,0 1 0 0 0,0 0 0 0 0,0-1 0 0 0,0 1 0 0 0,1-1 1 0 0,-1 1-1 0 0,1 0 0 0 0,-1-1 0 0 0,1 1 0 0 0,-1-1 1 0 0,1 1-1 0 0,0-1 0 0 0,0 1 0 0 0,0-1 0 0 0,0 0 0 0 0,0 1-25 0 0,4 6 113 0 0,0 3 36 0 0,-1-3-65 0 0,-2-4-48 0 0,-1-1-52 0 0,1-1 1 0 0,-1 2 33 0 0,2 3-18 0 0,-3-7 0 0 0,1 1 0 0 0,-1-1 0 0 0,0 1 0 0 0,0-1 0 0 0,0 0 0 0 0,1 1 0 0 0,-1-1 0 0 0,0 1 0 0 0,0-1 0 0 0,1 1 0 0 0,-1-1 0 0 0,0 0 0 0 0,1 1 0 0 0,-1-1 0 0 0,1 0 0 0 0,-1 1 0 0 0,0-1 0 0 0,1 0 0 0 0,-1 1 0 0 0,1-1 0 0 0,-1 0 0 0 0,1 0 0 0 0,-1 0 0 0 0,1 1 0 0 0,-1-1 0 0 0,1 0 0 0 0,-1 0 0 0 0,1 0 0 0 0,-1 0 0 0 0,1 0 0 0 0,-1 0 0 0 0,1 0 0 0 0,-1 0 0 0 0,1 0 0 0 0,-1 0 0 0 0,1 0 0 0 0,-1 0 0 0 0,1-1 0 0 0,9 4 6 0 0,-3 3 34 0 0,-7-5-35 0 0,1 0 0 0 0,0-1 0 0 0,-1 1 0 0 0,1 0 0 0 0,0-1 0 0 0,-1 1 0 0 0,1-1 0 0 0,0 1 0 0 0,0-1 0 0 0,0 1-1 0 0,0-1 1 0 0,-1 1 0 0 0,1-1 0 0 0,0 0 0 0 0,0 0 0 0 0,0 1 0 0 0,0-1 0 0 0,0 0 0 0 0,0 0 0 0 0,0 0 0 0 0,0 0 0 0 0,0 0 0 0 0,0 0 0 0 0,0 0 0 0 0,0-1 0 0 0,-1 1 0 0 0,1 0 0 0 0,0 0-1 0 0,0-1 1 0 0,0 1 0 0 0,0 0 0 0 0,0-1 0 0 0,-1 1 0 0 0,1-1 0 0 0,0 1-5 0 0,46-27 125 0 0,-42 25-107 0 0,-4 2-13 0 0,0-1 0 0 0,-1 1 0 0 0,1 0 0 0 0,0 0 0 0 0,-1-1 0 0 0,1 1 0 0 0,-1-1 0 0 0,1 1 0 0 0,-1 0 0 0 0,1-1 0 0 0,-1 1 0 0 0,1-1 0 0 0,-1 1 0 0 0,1-1 0 0 0,-1 1 0 0 0,1-1 0 0 0,-1 0 0 0 0,0 1 0 0 0,1-1 0 0 0,-1 0 0 0 0,0 1 1 0 0,0-1-6 0 0,3-4 15 0 0,-1 1 2 0 0,0 1-1 0 0,1 0 0 0 0,0 0 0 0 0,-1 0 0 0 0,1 0 0 0 0,3-2-16 0 0,-3 3 14 0 0,0-1 0 0 0,0 0 1 0 0,0 0-1 0 0,-1 0 0 0 0,1 0 0 0 0,1-3-14 0 0,5-18 11 0 0,0 3-12 0 0,-6 17 1 0 0,-1 0 0 0 0,0 0 0 0 0,0 0 0 0 0,-1 0 0 0 0,1 0 0 0 0,0-5 0 0 0,-1 7 0 0 0,0-1 0 0 0,-1 0 0 0 0,1 0 0 0 0,1 1 0 0 0,-1-1 0 0 0,0 1 0 0 0,1-1 0 0 0,-1 1 0 0 0,1-1 0 0 0,0 1 0 0 0,-1 0 0 0 0,2-1 0 0 0,0-1 0 0 0,0 0 0 0 0,-1 0 0 0 0,1 0 0 0 0,-1 0 0 0 0,0 0 0 0 0,0-1 0 0 0,0 1 0 0 0,0-1 0 0 0,-1 1 0 0 0,1-1 0 0 0,-1 0 0 0 0,0 0 0 0 0,1 1 0 0 0,-1-1 0 0 0,1 1 0 0 0,0 0 0 0 0,1-1 0 0 0,-1 1 0 0 0,1 0 0 0 0,0 1 0 0 0,0-2 0 0 0,10-10 0 0 0,-11 10-4 0 0,-1 1 25 0 0,0 1-48 0 0,0 2-44 0 0,0 1-64 0 0,17 20 50 0 0,-8-4 39 0 0,-10-15 42 0 0,1 1 0 0 0,-1 0 1 0 0,1 0-1 0 0,-1 0 0 0 0,0 0 0 0 0,0 0 0 0 0,0 0 1 0 0,0 0-1 0 0,0 0 0 0 0,0 0 0 0 0,0 1 4 0 0,-2 13-29 0 0,2 10-23 0 0,0 11 50 0 0,1-35 2 0 0,-1-1 0 0 0,0 1 0 0 0,0 0 0 0 0,1 0 0 0 0,-1 0 0 0 0,1-1 0 0 0,-1 1 0 0 0,1 0 0 0 0,0-1 0 0 0,-1 1 0 0 0,1-1 0 0 0,0 1 0 0 0,0 0 0 0 0,0-1 0 0 0,0 1 0 0 0,0-1 0 0 0,0 1 0 0 0,0-1 0 0 0,-1 1 0 0 0,1 0 0 0 0,0-1 0 0 0,-1 1 0 0 0,0 0 0 0 0,1 0 0 0 0,-1-1 0 0 0,0 1 0 0 0,0 0 0 0 0,0 5 0 0 0,0-6 0 0 0,0 1 0 0 0,-1 0 0 0 0,1-1 0 0 0,0 1 0 0 0,1 0 0 0 0,-1-1 0 0 0,0 1 0 0 0,0-1 0 0 0,1 1 0 0 0,-1 0 0 0 0,1-1 0 0 0,0 2 0 0 0,9 2 0 0 0,-9-4 0 0 0,-1 0 0 0 0,1 0 0 0 0,-1-1 0 0 0,0 1 0 0 0,0 0 0 0 0,1 0 0 0 0,-1 0 0 0 0,0 0 0 0 0,0-1 0 0 0,0 1 0 0 0,0 0 0 0 0,0 0 0 0 0,0 0 0 0 0,0 1 0 0 0,0 11 11 0 0,0-13-10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 0 0 0,0 0-1 0 0,0 0 1 0 0,1 0 0 0 0,-1 0 0 0 0,0 0-1 0 0,0 0 1 0 0,0 0 0 0 0,0 0 0 0 0,0 0-1 0 0,0 0 1 0 0,0 0 0 0 0,0 0 0 0 0,0 1-1 0 0,0-1 1 0 0,0 0 0 0 0,1 0 0 0 0,-1 0-1 0 0,0 0 1 0 0,0 0 0 0 0,0 0 0 0 0,0 0-1 0 0,0 0 1 0 0,0-1 0 0 0,0 1 0 0 0,0 0-1 0 0,0 0 1 0 0,0 0 0 0 0,1 0-1 0 0,0 0 0 0 0,1 0-36 0 0,3 0-135 0 0,1 0-126 0 0,0 0-112 0 0,1 0-101 0 0,-1 0-91 0 0,0 0-77 0 0,-1 0-67 0 0,-3 0 354 0 0,-1 0-50 0 0,1 0-42 0 0,0 0-39 0 0,0 0-147 0 0,-1 0-37 0 0,5 0-1544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79 9376 0 0,'0'-6'75'0'0,"0"-2"-50"0"0,0 2 55 0 0,0 2-3 0 0,0-1 33 0 0,0-2 40 0 0,0-2 45 0 0,0 7-91 0 0,0 2 121 0 0,0 0 207 0 0,-3-3 16 0 0,-3-3-186 0 0,1 2-119 0 0,2 1 37 0 0,-1 2-102 0 0,-4 2-54 0 0,8-1-3 0 0,-14 1 126 0 0,13 0-138 0 0,-1-1 0 0 0,1 0 0 0 0,0 1 0 0 0,0-1-1 0 0,1 1 1 0 0,-1-1 0 0 0,0 1 0 0 0,0-1 0 0 0,0 1 0 0 0,0 0-1 0 0,0-1 1 0 0,0 1 0 0 0,1 0 0 0 0,-1 0 0 0 0,0-1 0 0 0,1 1-1 0 0,-1 0 1 0 0,0 0 0 0 0,1 0 0 0 0,-1 1-9 0 0,-1 3 44 0 0,2-5-32 0 0,-1 1-1 0 0,1 0 0 0 0,0-1 1 0 0,-1 1-1 0 0,1 0 1 0 0,0-1-1 0 0,-1 1 1 0 0,1-1-1 0 0,-1 1 0 0 0,1-1 1 0 0,0 1-1 0 0,-1-1 1 0 0,0 1-1 0 0,1-1 0 0 0,-1 1 1 0 0,1-1-1 0 0,-1 0 1 0 0,1 1-1 0 0,-1-1 1 0 0,0 0-1 0 0,1 0 0 0 0,-1 1-11 0 0,-4 1 48 0 0,-4 4 46 0 0,0 1 44 0 0,-8 12 228 0 0,4-6-43 0 0,3 0-21 0 0,3 7 37 0 0,1-1-77 0 0,-2-5-58 0 0,4-7-154 0 0,0 1 41 0 0,1 3 57 0 0,0 6 118 0 0,2 0-4 0 0,0-5-118 0 0,1-3-59 0 0,0-1-43 0 0,-3 10 163 0 0,-3-4-55 0 0,5-13-137 0 0,1 1-1 0 0,-1-1 1 0 0,0 1-1 0 0,1-1 1 0 0,-1 1-1 0 0,1-1 1 0 0,-1 1-1 0 0,1-1 1 0 0,0 1-1 0 0,-1-1 1 0 0,1 1-1 0 0,0-1 1 0 0,0 1-1 0 0,0-1 1 0 0,0 1-1 0 0,1 0 1 0 0,-1-1-1 0 0,0 1 1 0 0,1 0-13 0 0,5 11 93 0 0,0-2 15 0 0,-5-5-29 0 0,-1 1 35 0 0,0-7-108 0 0,0 1 0 0 0,0-1 0 0 0,0 1 0 0 0,0-1 0 0 0,0 1 0 0 0,0-1 0 0 0,0 1 0 0 0,0-1 0 0 0,0 1 0 0 0,0-1-1 0 0,1 1 1 0 0,-1-1 0 0 0,0 1 0 0 0,0-1 0 0 0,0 1 0 0 0,1-1 0 0 0,-1 0 0 0 0,0 1 0 0 0,1-1 0 0 0,-1 1-1 0 0,0-1 1 0 0,1 0 0 0 0,-1 1 0 0 0,0-1 0 0 0,1 0 0 0 0,-1 0 0 0 0,1 1 0 0 0,-1-1 0 0 0,1 0 0 0 0,-1 0 0 0 0,0 1-1 0 0,1-1 1 0 0,-1 0 0 0 0,1 0 0 0 0,-1 0 0 0 0,1 0 0 0 0,-1 0 0 0 0,1 0 0 0 0,-1 0 0 0 0,1 0 0 0 0,-1 0-1 0 0,1 0-5 0 0,-1 0 3 0 0,0 0-1 0 0,0 0 0 0 0,1 0 0 0 0,-1 0 1 0 0,0 0-1 0 0,0 0 0 0 0,0 0 0 0 0,0 0 1 0 0,0 0-1 0 0,0 0 0 0 0,0 0 0 0 0,0 0 1 0 0,0 0-1 0 0,0 0 0 0 0,1 0 0 0 0,-1 0 1 0 0,0 0-1 0 0,0 0 0 0 0,0 0 0 0 0,0 0 1 0 0,0 0-1 0 0,0 0 0 0 0,0 0 0 0 0,0 0 1 0 0,0 0-1 0 0,0 0 0 0 0,0 0 0 0 0,0 0 1 0 0,1 0-1 0 0,-1 1 0 0 0,0-1 0 0 0,0 0 1 0 0,0 0-1 0 0,0 0 0 0 0,0 0 0 0 0,0 0 1 0 0,0 0-1 0 0,0 0 0 0 0,0 0 0 0 0,0 0 1 0 0,0 0-1 0 0,0 0 0 0 0,0 0 0 0 0,0 1 1 0 0,0-1-1 0 0,0 0 0 0 0,0 0 0 0 0,0 0 1 0 0,0 0-1 0 0,0 0 0 0 0,0 0 0 0 0,0 0 1 0 0,0 0-1 0 0,0 0 0 0 0,0 0 0 0 0,0 1 1 0 0,0-1-4 0 0,0 0 7 0 0,0 1 0 0 0,0-1-1 0 0,0 1 1 0 0,0-1 0 0 0,0 1 0 0 0,0-1-1 0 0,0 1 1 0 0,0-1 0 0 0,0 0-1 0 0,0 1 1 0 0,1-1 0 0 0,-1 1-1 0 0,0-1 1 0 0,0 1 0 0 0,1-1-1 0 0,-1 0 1 0 0,0 1 0 0 0,0-1-1 0 0,1 1 1 0 0,-1-1 0 0 0,0 0-1 0 0,1 1 1 0 0,-1-1 0 0 0,0 0-1 0 0,1 0 1 0 0,-1 1 0 0 0,1-1-1 0 0,-1 0 1 0 0,1 0 0 0 0,-1 1-6 0 0,17 0 160 0 0,-12-1-123 0 0,0-3 75 0 0,-4 2-99 0 0,0 0-1 0 0,1 0 0 0 0,-1 0 0 0 0,0 0 0 0 0,1 0 0 0 0,-1 0 0 0 0,0 0 0 0 0,1 0 0 0 0,-1 0 0 0 0,1 1 0 0 0,0-1 0 0 0,-1 1 0 0 0,1-1 0 0 0,-1 1 1 0 0,1 0-1 0 0,0-1 0 0 0,-1 1 0 0 0,2 0-12 0 0,-1 0 9 0 0,1-1 1 0 0,-1 1-1 0 0,0-1 1 0 0,1 0-1 0 0,-1 1 0 0 0,0-1 1 0 0,0 0-1 0 0,1 0 1 0 0,-1-1-1 0 0,0 1 1 0 0,0 0-1 0 0,0-1 1 0 0,-1 1-1 0 0,1-1 1 0 0,0 0-1 0 0,0 0 0 0 0,-1 1 1 0 0,1-1-1 0 0,-1-1-9 0 0,1 1 12 0 0,1-1-1 0 0,-1 0 1 0 0,1 1-1 0 0,0-1 1 0 0,0 1-1 0 0,0 0 1 0 0,1-1-12 0 0,1 1 6 0 0,-4 2-6 0 0,-1 0 0 0 0,1-1 0 0 0,0 1 0 0 0,-1 0 1 0 0,1-1-1 0 0,-1 1 0 0 0,1 0 0 0 0,0-1 0 0 0,-1 1 1 0 0,1-1-1 0 0,-1 1 0 0 0,1-1 0 0 0,-1 1 0 0 0,0-1 1 0 0,1 1-1 0 0,-1-1 0 0 0,1 0 0 0 0,-1 1 0 0 0,0-1 1 0 0,0 1-1 0 0,1-1 0 0 0,-1 0 0 0 0,2-4 0 0 0,9-8 0 0 0,-9 11 0 0 0,0 0 0 0 0,0 1 0 0 0,-1-1 0 0 0,1 0 0 0 0,-1 0 0 0 0,1 0 0 0 0,-1 0 0 0 0,0 0 0 0 0,1-2 0 0 0,3-22 11 0 0,21-27 96 0 0,-20 27-97 0 0,-1 10-10 0 0,-3 13 0 0 0,-1 0 0 0 0,0-1 0 0 0,0 1 0 0 0,0 0 0 0 0,0-1 0 0 0,-1 1 0 0 0,0-1 0 0 0,1-1 0 0 0,-1-6-6 0 0,2-18 19 0 0,13-4-46 0 0,-3 9-25 0 0,-10 11-10 0 0,-2 10-2 0 0,3 3-21 0 0,-3 0 89 0 0,1 0 0 0 0,-1 0 0 0 0,1 0-1 0 0,-1 0 1 0 0,0 0 0 0 0,1 0 0 0 0,-1 0 0 0 0,1 0 0 0 0,-1 0-1 0 0,1 0 1 0 0,-1 1 0 0 0,0-1 0 0 0,1 0 0 0 0,-1 0 0 0 0,0 0-1 0 0,1 1 1 0 0,-1-1 0 0 0,1 0 0 0 0,-1 0 0 0 0,0 1 0 0 0,1-1-1 0 0,-1 0 1 0 0,0 0 0 0 0,0 1 0 0 0,1-1 0 0 0,-1 0 0 0 0,0 1-1 0 0,0-1 1 0 0,0 1 0 0 0,1-1 0 0 0,-1 1 2 0 0,5 5-20 0 0,5 0-44 0 0,6 23-18 0 0,-11 2 8 0 0,-3-27 68 0 0,0-1-1 0 0,0 1 1 0 0,-1-1-1 0 0,1 1 1 0 0,-1 0-1 0 0,0 0 1 0 0,0 0-1 0 0,-1 0 1 0 0,1 0-1 0 0,-1 3 7 0 0,0-4-1 0 0,1 0 0 0 0,-1 1 0 0 0,0-1-1 0 0,1 0 1 0 0,-1 0 0 0 0,1 0 0 0 0,0 1 0 0 0,0-1-1 0 0,2 3 2 0 0,3 9 0 0 0,-5-10 0 0 0,-1 1 0 0 0,1-1 0 0 0,-1 1 0 0 0,0 4 0 0 0,3 21 0 0 0,1-15 0 0 0,-2-9 0 0 0,0-1 0 0 0,0 1 0 0 0,-1 0 0 0 0,0-1 0 0 0,0 1 0 0 0,-1 0 0 0 0,0 1 1 0 0,1 1-1 0 0,0-1 0 0 0,1 0 1 0 0,2 8-1 0 0,1 6 19 0 0,-2-1 35 0 0,-2-4 45 0 0,5 1-3 0 0,0-3-22 0 0,-3 8 49 0 0,-3 15 142 0 0,-1-23-157 0 0,2-13-88 0 0,-1 0 0 0 0,-1-1 0 0 0,1 1 0 0 0,0 0 0 0 0,0-1 0 0 0,-1 1 0 0 0,1 0 0 0 0,-1-1-1 0 0,1 1 1 0 0,-1-1 0 0 0,0 1 0 0 0,1-1 0 0 0,-1 1 0 0 0,0-1 0 0 0,-1 2-20 0 0,-3 4 93 0 0,1 4 41 0 0,3-9-108 0 0,0 0 0 0 0,0 1 0 0 0,-1-1 0 0 0,1 0-1 0 0,0 0 1 0 0,-1 0 0 0 0,1 0 0 0 0,-1 0 0 0 0,0 0-26 0 0,0 0 34 0 0,0 1 0 0 0,0-1-1 0 0,0 1 1 0 0,1-1 0 0 0,-1 1 0 0 0,0 3-34 0 0,-8 10 179 0 0,-1-6-89 0 0,-13 6 22 0 0,14 0-16 0 0,8-15-89 0 0,1 0 0 0 0,-1 0-1 0 0,1 0 1 0 0,-1 0 0 0 0,0 0 0 0 0,1 0 0 0 0,-1 0-1 0 0,0-1 1 0 0,0 1 0 0 0,1-1 0 0 0,-2 1-7 0 0,-19 7 98 0 0,-25 19 98 0 0,31-25-142 0 0,6-2-43 0 0,-11 0-50 0 0,11-2-83 0 0,6-2-56 0 0,-1-3-14 0 0,-1 3-9 0 0,0-1-57 0 0,5-4 50 0 0,1 4 9 0 0,0 1 52 0 0,0-8-193 0 0,0 6 148 0 0,0 3 33 0 0,0-1-45 0 0,0 1-78 0 0,0-1-77 0 0,0-1-91 0 0,0 1-103 0 0,0 1 142 0 0,0 1-57 0 0,0-1-51 0 0,0 0-43 0 0,0 0-163 0 0,0-1-43 0 0,0 0-196 0 0,0-3-528 0 0</inkml:trace>
  <inkml:trace contextRef="#ctx0" brushRef="#br0" timeOffset="484.58">551 284 8984 0 0,'27'0'200'0'0,"-22"0"33"0"0,-2 0 15 0 0,5 1-147 0 0,10-1 14 0 0,0-3-76 0 0,-10-2-53 0 0,5-2 21 0 0,-2 5 88 0 0,-1 2 154 0 0,-1 0-38 0 0,17-4 384 0 0,-16 1-304 0 0,1-2 83 0 0,-5 2-145 0 0,1 0 34 0 0,8-4 154 0 0,0 2-76 0 0,4 0 2 0 0,11-2 114 0 0,1-1 50 0 0,-28 7-451 0 0,1 0-1 0 0,-1 0 1 0 0,0-1 0 0 0,0 1-1 0 0,-1-1 1 0 0,1 0 0 0 0,1 0-56 0 0,7-6 225 0 0,3 2 57 0 0,12 1 152 0 0,-4-6-34 0 0,4 6-135 0 0,-21 3-191 0 0,1 0 0 0 0,-1 0 0 0 0,1-1 0 0 0,-1 0 0 0 0,0 0 0 0 0,0 0 0 0 0,-1-1 0 0 0,5-3-74 0 0,7-6 198 0 0,-12 11-144 0 0,-3 1-40 0 0,0 1-1 0 0,-1 0 0 0 0,1 0 0 0 0,0-1 1 0 0,-1 1-1 0 0,1 0 0 0 0,-1-1 1 0 0,1 1-1 0 0,0-1 0 0 0,-1 1 1 0 0,1-1-1 0 0,-1 1 0 0 0,1-1 0 0 0,-1 1 1 0 0,0-1-1 0 0,1 1 0 0 0,-1-1 1 0 0,0 1-1 0 0,1-1 0 0 0,-1 0 1 0 0,0 1-1 0 0,1-1-13 0 0,1-4 53 0 0,3-3 47 0 0,1-5 41 0 0,-4 7-47 0 0,-2-2 43 0 0,0 5-92 0 0,0 1-27 0 0,1 0 1 0 0,-1 1 0 0 0,0-1-1 0 0,0 0 1 0 0,0 0 0 0 0,-1 0-1 0 0,1 0 1 0 0,0 1-1 0 0,-1-1 1 0 0,1 0 0 0 0,-2-1-19 0 0,-8-2 92 0 0,5-6-18 0 0,-6 6-2 0 0,8-2-28 0 0,3 7-43 0 0,0 0-1 0 0,0 0 1 0 0,0-1-1 0 0,0 1 1 0 0,0 0-1 0 0,0 0 1 0 0,0 0-1 0 0,0-1 1 0 0,0 1 0 0 0,0 0-1 0 0,0 0 1 0 0,-1 0-1 0 0,1 0 1 0 0,0-1-1 0 0,0 1 1 0 0,0 0-1 0 0,0 0 1 0 0,0 0-1 0 0,0 0 1 0 0,0 0-1 0 0,-1-1 1 0 0,1 1-1 0 0,0 0 1 0 0,0 0 0 0 0,0 0-1 0 0,0 0 1 0 0,-1 0-1 0 0,1 0 1 0 0,0 0-1 0 0,0 0 1 0 0,0 0-1 0 0,0 0 1 0 0,-1 0-1 0 0,1-1 1 0 0,0 1-1 0 0,0 0 0 0 0,-9-1 35 0 0,-9 1 35 0 0,6 0-5 0 0,0 0-36 0 0,-26 0-21 0 0,21 0 40 0 0,-1 3-38 0 0,7 1-10 0 0,8-2 0 0 0,0-1 0 0 0,0 0 0 0 0,0 0 0 0 0,0 0 0 0 0,-1 0 0 0 0,1 0 0 0 0,0-1 0 0 0,0 0 0 0 0,-3 1 0 0 0,4-1 0 0 0,1 0 0 0 0,-1 0 0 0 0,0 0 0 0 0,1 1 0 0 0,-1-1 0 0 0,0 1 0 0 0,1-1 0 0 0,-1 1 0 0 0,1 0 0 0 0,-1-1 0 0 0,1 1 0 0 0,-1 0 0 0 0,1 0 0 0 0,0 0 0 0 0,-8 4 0 0 0,5-3 0 0 0,3-1 0 0 0,0-1 0 0 0,1 0 0 0 0,-1 0 0 0 0,0 1 0 0 0,1-1 0 0 0,-1 0 0 0 0,1 1 0 0 0,-1-1 0 0 0,0 1 0 0 0,1-1 0 0 0,-1 1 0 0 0,1-1 0 0 0,-1 1 0 0 0,1-1 0 0 0,0 1 0 0 0,-1-1 0 0 0,1 1 0 0 0,0-1 0 0 0,-1 1 0 0 0,1 0 0 0 0,0-1 0 0 0,-1 1 0 0 0,-1 4 0 0 0,1-3 0 0 0,0 0 0 0 0,-1-1 0 0 0,1 1 0 0 0,-1-1 0 0 0,1 1 0 0 0,-1-1 0 0 0,1 0 0 0 0,-1 0 0 0 0,0 0 0 0 0,0 0 0 0 0,0 0 0 0 0,0 0 0 0 0,0 0 0 0 0,-2 1 0 0 0,1-1 0 0 0,0 1 0 0 0,0 0 0 0 0,1 0 0 0 0,-1 0 0 0 0,-1 1 0 0 0,0 2 1 0 0,0 1 0 0 0,0 0 0 0 0,0-1 0 0 0,1 1 0 0 0,-1 1 0 0 0,1 0-1 0 0,0-2 8 0 0,-2 27 84 0 0,3-29-66 0 0,0 1 0 0 0,1-1-1 0 0,-1 1 1 0 0,1-1 0 0 0,0 1 0 0 0,0 0 0 0 0,0-1 0 0 0,0 1 0 0 0,1 4-26 0 0,-1 18 141 0 0,1-22-117 0 0,1-1 0 0 0,-1 1 0 0 0,1 0 0 0 0,0 0 0 0 0,0 0 0 0 0,0 0 0 0 0,0 0 0 0 0,1-1 0 0 0,0 1 0 0 0,1 2-24 0 0,1 6 86 0 0,-4 4-5 0 0,1 1-8 0 0,12 9 122 0 0,-6-15-63 0 0,1-1 1 0 0,0 0 0 0 0,1-1-1 0 0,3 3-132 0 0,-8-9 33 0 0,9 13 153 0 0,-7-6-60 0 0,-1-6-43 0 0,6-3 21 0 0,3-2 20 0 0,0 6 29 0 0,-6-1-63 0 0,-7-3-70 0 0,1 0-1 0 0,-1 0 1 0 0,1 0-1 0 0,-1 0 0 0 0,1 0 1 0 0,-1-1-1 0 0,1 1 1 0 0,-1-1-1 0 0,1 1 1 0 0,0-1-1 0 0,-1 0 0 0 0,1 1 1 0 0,0-1-1 0 0,0 0-19 0 0,9 0 109 0 0,-3 0-33 0 0,29 0 147 0 0,-28 0-169 0 0,-1-1-13 0 0,0 0-1 0 0,0-1 1 0 0,0 1 0 0 0,0-2 0 0 0,3 0-41 0 0,15-5 70 0 0,-23 7-64 0 0,22-6 15 0 0,-6 0 28 0 0,-11 3-40 0 0,0 1-1 0 0,0 0 1 0 0,0 1 0 0 0,6-2-9 0 0,-13 4-3 0 0,6-2-97 0 0,0 0 55 0 0,16-8 53 0 0,-14 5-47 0 0,-3 1-28 0 0,-1 0-46 0 0,1 0-71 0 0,0 0-78 0 0,-1-1-91 0 0,0 0-105 0 0,-3 4 125 0 0,-1-1-52 0 0,1 0-46 0 0,0 1-42 0 0,0-2-307 0 0,1 1-71 0 0,0 0-54 0 0,0-1-41 0 0,3 0-355 0 0,-1 0-36 0 0,13-6-2799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56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48 7920 0 0,'0'-3'174'0'0,"1"3"-166"0"0,-1-1-1 0 0,0 1 0 0 0,0 0 0 0 0,0-1 0 0 0,0 1 0 0 0,0 0 1 0 0,0-1-1 0 0,0 1 0 0 0,0-1 0 0 0,0 1 0 0 0,0 0 0 0 0,0-1 0 0 0,-1 1 1 0 0,1 0-1 0 0,0-1 0 0 0,0 1 0 0 0,0 0 0 0 0,0-1 0 0 0,-1 1 1 0 0,1 0-1 0 0,0-1 0 0 0,0 1 0 0 0,0 0 0 0 0,-1 0 0 0 0,1-1 0 0 0,0 1 1 0 0,-1 0-1 0 0,1 0 0 0 0,0-1 0 0 0,-1 1 0 0 0,1 0 0 0 0,0 0 1 0 0,-1 0-1 0 0,1-1-7 0 0,-1 1 10 0 0,1 0 0 0 0,0 0 1 0 0,-1 0-1 0 0,1 0 1 0 0,-1-1-1 0 0,1 1 0 0 0,0 0 1 0 0,-1-1-1 0 0,1 1 0 0 0,-1 0 1 0 0,1 0-1 0 0,0-1 1 0 0,0 1-1 0 0,-1-1 0 0 0,1 1 1 0 0,0 0-1 0 0,-1-1 0 0 0,1 1 1 0 0,0-1-11 0 0,-2-8 136 0 0,1-7 39 0 0,1 14 5 0 0,0 1 207 0 0,0 1 348 0 0,0 0 29 0 0,0 0-317 0 0,0 0-190 0 0,1 0-60 0 0,1 0-45 0 0,-1 0-39 0 0,0 0-33 0 0,1 0 7 0 0,2 0-47 0 0,-2 0 40 0 0,-2 0-75 0 0,0 0 0 0 0,0 0 0 0 0,0 0 0 0 0,0 0 0 0 0,0 0 1 0 0,0 0-1 0 0,0 0 0 0 0,1 0 0 0 0,-1 0 0 0 0,0 0 0 0 0,0 0 0 0 0,0 0 0 0 0,0 0 0 0 0,0 0 0 0 0,0 0 1 0 0,0 0-1 0 0,0 0 0 0 0,0 0 0 0 0,0 0 0 0 0,1 0 0 0 0,-1 0 0 0 0,0 0 0 0 0,0 1 0 0 0,0-1 0 0 0,0 0 1 0 0,0 0-1 0 0,0 0 0 0 0,0 0 0 0 0,0 0 0 0 0,0 0 0 0 0,0 0 0 0 0,0 0 0 0 0,0 0 0 0 0,0 0 0 0 0,0 0 1 0 0,0 0-1 0 0,1 0 0 0 0,-1 0 0 0 0,0 1 0 0 0,0-1 0 0 0,0 0 0 0 0,0 0 0 0 0,0 0 0 0 0,0 0 0 0 0,0 0 1 0 0,0 0-1 0 0,0 0 0 0 0,0 0 0 0 0,0 0 0 0 0,0 0 0 0 0,0 1 0 0 0,0-1 0 0 0,0 0 0 0 0,0 0 0 0 0,0 0 1 0 0,0 0-1 0 0,-1 0-5 0 0,5 13 257 0 0,8 2-2 0 0,1 2-15 0 0,-7-5-71 0 0,-3-1-62 0 0,7 11 49 0 0,1-6-48 0 0,2 3-20 0 0,-10-14-64 0 0,1 1-1 0 0,-1 0 0 0 0,-1 0 0 0 0,1 0 0 0 0,-1 0 1 0 0,1 5-24 0 0,2 7 58 0 0,-5-13-27 0 0,1 0 0 0 0,0 0 0 0 0,1 0 0 0 0,-1-1 0 0 0,1 1 0 0 0,0-1 0 0 0,0 1 0 0 0,1 0-31 0 0,9 18 246 0 0,-1 11 23 0 0,-5-13-85 0 0,-3-11-39 0 0,1 2 22 0 0,-1-1-37 0 0,4 21 196 0 0,-6-18-147 0 0,1 0 50 0 0,2-5-45 0 0,3 8 33 0 0,-5-10-118 0 0,-2 1 0 0 0,1-1 0 0 0,-1 8-99 0 0,0-15 0 0 0,2 19 248 0 0,0-10-151 0 0,2 0 5 0 0,1 6 29 0 0,-3-3-52 0 0,0 1 36 0 0,-2 34 367 0 0,0-26-302 0 0,-1-4-70 0 0,1-1-78 0 0,0-3 38 0 0,-3-7 4 0 0,-7 4-42 0 0,7-4 32 0 0,3-1-58 0 0,-3 3-65 0 0,-1-2-54 0 0,-2 1-131 0 0,3-5-230 0 0,3-2 263 0 0,0 0-29 0 0,0 0-69 0 0,0 0 106 0 0,0 0-39 0 0,0 0-40 0 0,0 0-40 0 0,0 0-424 0 0,0 0 109 0 0,0 0-53 0 0,0 0-803 0 0,0 0-628 0 0,0 0-1194 0 0</inkml:trace>
  <inkml:trace contextRef="#ctx0" brushRef="#br0" timeOffset="568.98">853 458 7136 0 0,'0'0'208'0'0,"0"-3"-10"0"0,0 1-193 0 0,0-1 0 0 0,0 0 0 0 0,-1 0 0 0 0,1 1-1 0 0,0-1 1 0 0,-1 0 0 0 0,0 1 0 0 0,0-2-5 0 0,1 4 2 0 0,0-1 0 0 0,0 1 0 0 0,-1 0 0 0 0,1-1 0 0 0,0 1 1 0 0,0-1-1 0 0,-1 1 0 0 0,1 0 0 0 0,0-1 0 0 0,-1 1 0 0 0,1 0 0 0 0,0 0 0 0 0,-1-1 0 0 0,1 1 0 0 0,-1 0 0 0 0,1 0 1 0 0,-1-1-1 0 0,1 1 0 0 0,-1 0-2 0 0,-2-3 100 0 0,1 0-12 0 0,2-2 33 0 0,-3 0 238 0 0,-7-5 8 0 0,7 7-115 0 0,2 0-87 0 0,0 1-54 0 0,1-1-53 0 0,1 0-21 0 0,-3 1 50 0 0,-11-4 251 0 0,6 2-175 0 0,-3-5 176 0 0,1 1 3 0 0,3 4-143 0 0,0 1-72 0 0,0 3-51 0 0,0-3 206 0 0,-1-3-193 0 0,-1 3 85 0 0,-2 0 67 0 0,-1 1 44 0 0,-22 2 585 0 0,18 0-547 0 0,3 1-104 0 0,1-1-84 0 0,-3 2 51 0 0,4 4-45 0 0,2-1-46 0 0,1-1 5 0 0,-20 8 186 0 0,15-10-205 0 0,11-2-70 0 0,0 1 0 0 0,0-1 0 0 0,0 0 0 0 0,1 0 0 0 0,-1 0 0 0 0,0 1 0 0 0,0-1 0 0 0,0 0-1 0 0,0 1 1 0 0,0-1 0 0 0,1 1 0 0 0,-1-1 0 0 0,0 1-11 0 0,-7 10 159 0 0,8-10-147 0 0,-1 0 1 0 0,0 0-1 0 0,1 0 0 0 0,-1 0 0 0 0,0 0 0 0 0,0-1 0 0 0,0 1 1 0 0,0 0-1 0 0,1-1 0 0 0,-1 1 0 0 0,0 0 0 0 0,0-1 0 0 0,0 1 0 0 0,0-1 1 0 0,-1 1-1 0 0,1-1-12 0 0,-10 7 175 0 0,6 8-1 0 0,2-4-116 0 0,-4 8 31 0 0,1-4 14 0 0,1-7-50 0 0,4-7-41 0 0,0 1 0 0 0,0-1 0 0 0,0 1 0 0 0,1-1 0 0 0,-1 1 0 0 0,0-1 0 0 0,1 1 0 0 0,-1-1 0 0 0,1 1 0 0 0,-1 0 0 0 0,1-1 0 0 0,0 1 0 0 0,0 0 0 0 0,0 0-12 0 0,0 17 99 0 0,0 24 67 0 0,0-27-72 0 0,1-4-50 0 0,6 0-19 0 0,-2-4-10 0 0,-3-3-4 0 0,6 9 71 0 0,-7-12-62 0 0,0 1 1 0 0,1-1-1 0 0,-1 0 1 0 0,1 0-1 0 0,-1 0 1 0 0,1 0-1 0 0,0 0 1 0 0,0-1-1 0 0,-1 1 1 0 0,2 0-1 0 0,-1-1 1 0 0,0 0 0 0 0,0 1-21 0 0,0-1 14 0 0,0-1 1 0 0,0 1 0 0 0,0 0 0 0 0,0-1 0 0 0,0 0 0 0 0,0 1 0 0 0,0-1 0 0 0,0 0 0 0 0,0 0 0 0 0,1 0 0 0 0,-1 0 0 0 0,0 0 0 0 0,0-1 0 0 0,0 1 0 0 0,0-1 0 0 0,0 1 0 0 0,1-1-15 0 0,18-9 107 0 0,-17 8-93 0 0,-2 1-4 0 0,1 0 0 0 0,-1 1 0 0 0,0-1 0 0 0,1 1 0 0 0,-1-1 0 0 0,0 1 0 0 0,1 0 0 0 0,-1 0 0 0 0,1 0 0 0 0,1 0-10 0 0,13-1 43 0 0,-15 0-35 0 0,0 0 1 0 0,0 0-1 0 0,0-1 0 0 0,0 1 1 0 0,0 0-1 0 0,0-1 0 0 0,0 1 1 0 0,0-1-1 0 0,1-1-8 0 0,10-8 54 0 0,-3 6-10 0 0,-7 4-36 0 0,-1 0 0 0 0,0 0 0 0 0,1 0 1 0 0,-1-1-1 0 0,0 1 0 0 0,0-1 0 0 0,0 1 1 0 0,0-1-1 0 0,0 0-8 0 0,61-61 128 0 0,-59 59-123 0 0,-1-1 0 0 0,8-17-5 0 0,15-26 0 0 0,-23 44 0 0 0,-3-2 0 0 0,0-15 0 0 0,0 7-13 0 0,0-17-87 0 0,0 28 20 0 0,0 3 3 0 0,0 0-14 0 0,0 0 14 0 0,0 0-14 0 0,3 0 31 0 0,-2 1 60 0 0,0-1-1 0 0,0 0 1 0 0,0 1-1 0 0,0-1 1 0 0,0 1-1 0 0,0-1 1 0 0,0 1 0 0 0,-1-1-1 0 0,1 1 1 0 0,0 0-1 0 0,0-1 1 0 0,0 1-1 0 0,-1 0 1 0 0,1 0-1 0 0,0-1 1 0 0,-1 1-1 0 0,1 0 1 0 0,0 0 0 0 0,-1 0-1 0 0,1 0 1 0 0,-1 0-1 0 0,0 0 1 0 0,1 0 0 0 0,7 11-14 0 0,-4-6-44 0 0,-3 1 49 0 0,-1-1 9 0 0,63 120 0 0 0,-52-113 0 0 0,-9-11 1 0 0,0-1 1 0 0,0 1-1 0 0,-1 0 1 0 0,1 0-1 0 0,-1 0 0 0 0,0 0 1 0 0,1 0-1 0 0,-1 0 0 0 0,1 2-1 0 0,0 7 21 0 0,-2-11-18 0 0,0 1-1 0 0,0 0 1 0 0,0-1 0 0 0,0 1 0 0 0,0 0 0 0 0,0-1 0 0 0,0 1 0 0 0,0 0 0 0 0,0-1-1 0 0,0 1 1 0 0,1 0 0 0 0,-1-1 0 0 0,0 1 0 0 0,0 0 0 0 0,1-1 0 0 0,-1 1 0 0 0,0-1 0 0 0,1 1-1 0 0,-1-1 1 0 0,1 1 0 0 0,-1-1 0 0 0,1 1 0 0 0,-1-1 0 0 0,1 1 0 0 0,-1-1 0 0 0,1 1 0 0 0,-1-1-1 0 0,1 0 1 0 0,-1 1 0 0 0,1-1 0 0 0,0 0 0 0 0,-1 0 0 0 0,1 1 0 0 0,0-1 0 0 0,-1 0-1 0 0,1 0-2 0 0,-1 0 1 0 0,1 0 0 0 0,-1 0 0 0 0,0 0 0 0 0,0 0 0 0 0,0 0 0 0 0,0 0 0 0 0,0 0 0 0 0,0 0 0 0 0,0 0 0 0 0,0 0 0 0 0,0 0 0 0 0,0 0 0 0 0,1 0 0 0 0,-1 0 0 0 0,0 0-1 0 0,0 0 1 0 0,0 0 0 0 0,0 0 0 0 0,0 0 0 0 0,0 0 0 0 0,0 0 0 0 0,0 0 0 0 0,0 0 0 0 0,0 0 0 0 0,0 0 0 0 0,1 0 0 0 0,-1 0 0 0 0,0 0 0 0 0,0 0 0 0 0,0 0-1 0 0,0 0 1 0 0,0 1 0 0 0,0-1 0 0 0,0 0 0 0 0,0 0 0 0 0,0 0 0 0 0,0 0 0 0 0,0 0 0 0 0,0 0 0 0 0,0 0 0 0 0,0 0 0 0 0,0 0 0 0 0,0 0 0 0 0,0 0 0 0 0,0 1 0 0 0,0-1-1 0 0,0 0 1 0 0,0 0 0 0 0,0 0 0 0 0,0 0 0 0 0,0 0 0 0 0,0 0 0 0 0,0 0 0 0 0,0 0 0 0 0,0 0 0 0 0,0 0 0 0 0,0 1-1 0 0,0 9 21 0 0,0-7 34 0 0,0-3-22 0 0,0 0-78 0 0,0 0-35 0 0,0 0-127 0 0,0 0 95 0 0,0 0-61 0 0,0 0-80 0 0,0 0 78 0 0,0 0-38 0 0,0 0-42 0 0,0 0-38 0 0,0 0-396 0 0,0 0 96 0 0,0 0-54 0 0,0 0-759 0 0,0 0-597 0 0,0 0-1135 0 0</inkml:trace>
  <inkml:trace contextRef="#ctx0" brushRef="#br0" timeOffset="1000.32">1200 348 10680 0 0,'0'0'241'0'0,"0"0"38"0"0,2 2 11 0 0,3 2-171 0 0,7 8 53 0 0,-2 1-108 0 0,-6-3-53 0 0,-3-7-11 0 0,0-1 0 0 0,0 0 0 0 0,1 1 0 0 0,-1-1 0 0 0,0 0 0 0 0,1 0 0 0 0,-1 0 0 0 0,1 0 0 0 0,0 0 0 0 0,3 3 33 0 0,-1 1 59 0 0,0 0 46 0 0,-1 0 33 0 0,-1-2-44 0 0,-1-1 0 0 0,1 1 0 0 0,0-1 0 0 0,1 0 0 0 0,-1 0 0 0 0,2 1-127 0 0,4 5 356 0 0,-1 0-60 0 0,0 2-1 0 0,-1 5 71 0 0,3 4 221 0 0,-1-4-68 0 0,7 16 350 0 0,-10-8-454 0 0,3-16-94 0 0,-8-8-306 0 0,1 0 1 0 0,-1 0-1 0 0,0 1 1 0 0,1-1 0 0 0,-1 0-1 0 0,0 1 1 0 0,1-1-1 0 0,-1 0 1 0 0,0 1-1 0 0,1-1 1 0 0,-1 1 0 0 0,0-1-1 0 0,1 1 1 0 0,-1-1-1 0 0,0 1 1 0 0,0-1 0 0 0,0 1-1 0 0,0-1 1 0 0,1 1-1 0 0,-1-1 1 0 0,0 1-1 0 0,0-1 1 0 0,0 1 0 0 0,0-1-1 0 0,0 1 1 0 0,0-1-1 0 0,0 1 1 0 0,0-1-1 0 0,-1 1-15 0 0,1 6 211 0 0,0 12 343 0 0,0-12-392 0 0,0 0-40 0 0,0-3-75 0 0,0-1 175 0 0,0-3-13 0 0,0 0-8 0 0,0 0-1 0 0,0 0-1 0 0,0 0-7 0 0,0 0-7 0 0,1-3-32 0 0,0-1-33 0 0,-1-6 38 0 0,-1-4-68 0 0,-2-2-27 0 0,-2 8-33 0 0,4 6-27 0 0,0 1-1 0 0,0 0 1 0 0,0-1-1 0 0,1 1 1 0 0,-1-1-1 0 0,0 1 0 0 0,1-1 1 0 0,-1 0-1 0 0,1 1 1 0 0,-1-1-1 0 0,1 0 1 0 0,0 1-1 0 0,0-1 0 0 0,0 0-2 0 0,-1-17 3 0 0,1 10-17 0 0,-1 1 1 0 0,2-1-1 0 0,-1 1 0 0 0,1 0 0 0 0,1-7 14 0 0,4-1-13 0 0,-5 13 11 0 0,1 0 1 0 0,-1 0-1 0 0,0-1 1 0 0,0 1-1 0 0,-1 0 1 0 0,1-1-1 0 0,-1 1 0 0 0,0-2 2 0 0,0 3-7 0 0,0 0 0 0 0,0 1 0 0 0,0-1 0 0 0,1 0 0 0 0,-1 1 0 0 0,0-1 0 0 0,1 1 0 0 0,-1-1 0 0 0,1 0 0 0 0,-1 1-1 0 0,1-1 1 0 0,0 1 0 0 0,0 0 0 0 0,-1-1 0 0 0,1 1 0 0 0,0-1 0 0 0,1 0 7 0 0,4-6-36 0 0,1-3-3 0 0,-4 6 16 0 0,-1 0 0 0 0,1 1-1 0 0,0-1 1 0 0,1 1 0 0 0,-1 0 0 0 0,1 0-1 0 0,-1 0 1 0 0,1 1 0 0 0,0-1-1 0 0,4-1 24 0 0,23-11-28 0 0,-14 12-23 0 0,13 5 43 0 0,-14 0 7 0 0,-14-1 1 0 0,0 0 0 0 0,-1 0 0 0 0,1 0 0 0 0,0 1-1 0 0,-1-1 1 0 0,1 0 0 0 0,-1 1 0 0 0,1 0 0 0 0,-1-1-1 0 0,1 1 1 0 0,-1 0 0 0 0,1 0 0 0 0,-1 0 0 0 0,1 0 0 0 0,6 4-18 0 0,-1-2-29 0 0,-4-2 26 0 0,-1 0 0 0 0,1 1 0 0 0,0-1 0 0 0,-1 1 0 0 0,1-1-1 0 0,0 1 1 0 0,-1 0 0 0 0,0 0 0 0 0,1 0 0 0 0,-1 0 0 0 0,0 0 0 0 0,0 1 0 0 0,0-1 0 0 0,-1 1-1 0 0,1 0 22 0 0,4 8-85 0 0,-1 1 75 0 0,1 2 59 0 0,6 16 131 0 0,-9-21-154 0 0,2 3 52 0 0,0-2-44 0 0,-4-8-32 0 0,0 0-1 0 0,0 0 1 0 0,0 0 0 0 0,0 0 0 0 0,0 1-1 0 0,0-1 1 0 0,-1 0 0 0 0,1 0 0 0 0,-1 1-1 0 0,0-1 1 0 0,0 2-2 0 0,0-1 5 0 0,0-1 0 0 0,1 1 0 0 0,-1-1 1 0 0,0 1-1 0 0,1-1 0 0 0,0 1 0 0 0,-1-1 0 0 0,1 1 0 0 0,0-1 0 0 0,0 1 1 0 0,1 1-6 0 0,4 8-22 0 0,-4 7-54 0 0,1 6-208 0 0,0-16 195 0 0,0-3 83 0 0,1-1 71 0 0,-1-2 41 0 0,-3-3 12 0 0,0 0-58 0 0,0 2-57 0 0,0 2-48 0 0,0 3-87 0 0,0-5-147 0 0,0-2 136 0 0,0 0 56 0 0,0 0-34 0 0,0 0-11 0 0,0 0-35 0 0,0 0-38 0 0,0 0-44 0 0,0 0-47 0 0,0 0-45 0 0,0 0-40 0 0,0 0-37 0 0,0 0-270 0 0,0 0-62 0 0,0 0-47 0 0,0 0-34 0 0,0 0-1489 0 0,0 0-1312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52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8352 0 0,'0'0'190'0'0,"0"0"28"0"0,0 0 7 0 0,0 3-33 0 0,0-1-187 0 0,0-1 1 0 0,1 1-1 0 0,-1 0 0 0 0,1 0 0 0 0,0 0 1 0 0,-1-1-1 0 0,1 1 0 0 0,0 0 0 0 0,0-1 1 0 0,0 1-1 0 0,0-1 0 0 0,1 1 0 0 0,-1-1 1 0 0,0 1-1 0 0,0-1 0 0 0,1 1-5 0 0,12 14 59 0 0,4 19 63 0 0,-15-31-76 0 0,2 4-20 0 0,-2-1 63 0 0,0-1 30 0 0,1 3 71 0 0,4 2-48 0 0,2 4 1 0 0,-4-3 25 0 0,-2-1 54 0 0,-3 0 103 0 0,0 3-67 0 0,2-1 40 0 0,2-4-66 0 0,2 0 36 0 0,8 11 430 0 0,-5 3 49 0 0,-1-3-72 0 0,-5-12-406 0 0,12 21 419 0 0,-10-23-496 0 0,0 1 43 0 0,4 4 22 0 0,-7-9-26 0 0,-3-2-9 0 0,0 0-4 0 0,0 0-12 0 0,0 0-39 0 0,0 0-21 0 0,0 0-2 0 0,0 0-2 0 0,-3 0-13 0 0,-2 0-74 0 0,-11-1 203 0 0,10-4-149 0 0,4-5-66 0 0,2 8-30 0 0,0 1-1 0 0,0-1 1 0 0,-1 0-1 0 0,1 0 1 0 0,-1 0-1 0 0,1 0 1 0 0,-1 0-1 0 0,0 1 1 0 0,0-1-1 0 0,0 0 1 0 0,0 1-1 0 0,0-1 1 0 0,0 1-1 0 0,0-1 1 0 0,0 1-1 0 0,-1-1 1 0 0,0 0-13 0 0,0 1 6 0 0,1-1 1 0 0,-1 1-1 0 0,1-1 1 0 0,0 1-1 0 0,0-1 1 0 0,0 1-1 0 0,0-1 1 0 0,0 0-1 0 0,0 1 1 0 0,0-1-1 0 0,1 0 1 0 0,-1 0-1 0 0,0 1 1 0 0,1-1-1 0 0,-1 0 1 0 0,1 0-1 0 0,0-2-6 0 0,0 2 5 0 0,0-1-1 0 0,0 1 0 0 0,-1 0 1 0 0,1-1-1 0 0,0 1 1 0 0,-1 0-1 0 0,0-1 0 0 0,1 1 1 0 0,-1 0-1 0 0,0-1 1 0 0,0 1-1 0 0,-1 0-4 0 0,1-1 1 0 0,0 1 0 0 0,0-1 0 0 0,0 1 0 0 0,0-1 0 0 0,0 0 0 0 0,0 1-1 0 0,1-1 1 0 0,-1 0 0 0 0,1 0 0 0 0,0 1 0 0 0,0-1 0 0 0,0 0-1 0 0,-1-7 16 0 0,1 6-12 0 0,0 1 0 0 0,0-1 0 0 0,0 0 0 0 0,0 1 1 0 0,0-1-1 0 0,1 0 0 0 0,-1 1 0 0 0,1-1 0 0 0,1-1-4 0 0,0-1 0 0 0,0 0 0 0 0,0-1 0 0 0,0 0 0 0 0,0 1 0 0 0,-1-1 0 0 0,0 0 0 0 0,0 0 0 0 0,-1 0 0 0 0,0 4 0 0 0,0 0 0 0 0,1-1 0 0 0,-1 1 0 0 0,1 0 0 0 0,-1 0 0 0 0,1 0 0 0 0,0 0 0 0 0,0 0 0 0 0,1 1 0 0 0,-1-1 0 0 0,1 0 0 0 0,1-2 0 0 0,3-3 0 0 0,0 0 0 0 0,1 1 0 0 0,3-3 0 0 0,-5 5 0 0 0,-2 2-5 0 0,0 1-1 0 0,0-1 0 0 0,1 1 0 0 0,-1 0 1 0 0,0 0-1 0 0,2 0 6 0 0,-2 0-10 0 0,1 1-1 0 0,-1-1 1 0 0,0-1 0 0 0,1 1 0 0 0,-1 0-1 0 0,1-2 11 0 0,11-9-117 0 0,-2 8-12 0 0,-8-1 52 0 0,-1 1-7 0 0,8 3-58 0 0,11-1-196 0 0,10-7-271 0 0,-31 10 560 0 0,7-3-222 0 0,-1 2 58 0 0,1 1 14 0 0,3 0-42 0 0,0 1-29 0 0,14-1-338 0 0,11 0-398 0 0,-5 0 152 0 0</inkml:trace>
  <inkml:trace contextRef="#ctx0" brushRef="#br0" timeOffset="435.64">947 142 5640 0 0,'0'0'124'0'0,"0"0"17"0"0,-2 0 12 0 0,-21 0-30 0 0,17 0-80 0 0,-4 0-24 0 0,4-2 52 0 0,2 0 43 0 0,0-1-20 0 0,0 0-15 0 0,1 1 8 0 0,1 1 24 0 0,-1 0 50 0 0,0 1 19 0 0,0-1 50 0 0,-1 1 57 0 0,0 0 64 0 0,2 0-219 0 0,-1 0 67 0 0,-8 0 649 0 0,6 0-523 0 0,3 0-197 0 0,0 0-37 0 0,1 0-43 0 0,0 0-51 0 0,-4 2 563 0 0,4-1-496 0 0,0 1 0 0 0,-1-1 0 0 0,1 0 0 0 0,-1 0 1 0 0,1 0-1 0 0,-1 0 0 0 0,1 0 0 0 0,-1 0 0 0 0,0-1 0 0 0,1 1 1 0 0,-1 0-1 0 0,0-1 0 0 0,0 1 0 0 0,1-1 0 0 0,-2 0-64 0 0,3 0 7 0 0,0 0 0 0 0,0 0-1 0 0,0 0 1 0 0,-1 0 0 0 0,1 0-1 0 0,0 0 1 0 0,0 0 0 0 0,0 0-1 0 0,0 0 1 0 0,0 0 0 0 0,0 0-1 0 0,0 0 1 0 0,0 0 0 0 0,0 0-1 0 0,0 0 1 0 0,-1 0 0 0 0,1 0-1 0 0,0 0 1 0 0,0 0 0 0 0,0 0-1 0 0,0 0 1 0 0,0 0 0 0 0,0 0-1 0 0,0 0 1 0 0,0 0 0 0 0,0 1-1 0 0,0-1 1 0 0,0 0 0 0 0,0 0-1 0 0,-1 0 1 0 0,1 0 0 0 0,0 0-1 0 0,0 0 1 0 0,0 0 0 0 0,0 0-1 0 0,0 0 1 0 0,0 0 0 0 0,0 0-1 0 0,0 0 1 0 0,0 0 0 0 0,0 1-1 0 0,0-1 1 0 0,0 0 0 0 0,0 0-1 0 0,0 0 1 0 0,0 0 0 0 0,0 0-1 0 0,0 0 1 0 0,0 0 0 0 0,0 0-1 0 0,0 0 1 0 0,0 0 0 0 0,0 1-1 0 0,0-1 1 0 0,0 0 0 0 0,0 0-1 0 0,0 0-6 0 0,0 1 32 0 0,0 0-1 0 0,0-1 0 0 0,-1 1 0 0 0,1 0 1 0 0,-1 0-1 0 0,1 0 0 0 0,0-1 0 0 0,-1 1 1 0 0,1 0-1 0 0,-1 0 0 0 0,1-1 0 0 0,-1 1 1 0 0,0 0-1 0 0,1-1 0 0 0,-1 1 0 0 0,0-1 1 0 0,0 1-32 0 0,-10 8 320 0 0,-4 2-35 0 0,10-5-189 0 0,1 0-39 0 0,-3 9 88 0 0,1 4-52 0 0,3-9-46 0 0,2-7-27 0 0,0 0-1 0 0,1-1 1 0 0,-1 1 0 0 0,1 0 0 0 0,0-1 0 0 0,0 1-1 0 0,0 0 1 0 0,0 2-20 0 0,0-3 21 0 0,1 1 0 0 0,-1 0-1 0 0,-1-1 1 0 0,1 1 0 0 0,0 0-1 0 0,-1-1 1 0 0,1 1 0 0 0,-1 2-21 0 0,-2 1 25 0 0,-4 18 136 0 0,4-9-33 0 0,2 0 37 0 0,1-8-88 0 0,0-4-55 0 0,0-1 1 0 0,0 0-1 0 0,0 0 1 0 0,0 0-1 0 0,0 0 1 0 0,0 1 0 0 0,1-1-1 0 0,-1 0 1 0 0,1 0-1 0 0,0 1-22 0 0,25 44 391 0 0,-23-31-241 0 0,-3-15-139 0 0,0 0 0 0 0,-1-1 0 0 0,1 1 0 0 0,1 0 0 0 0,-1 0 0 0 0,0 0 0 0 0,0 0 0 0 0,0-1 0 0 0,0 1 0 0 0,1 0 0 0 0,-1 0 0 0 0,0 0 0 0 0,1-1 0 0 0,-1 1 0 0 0,1 0-11 0 0,5 4 111 0 0,-5-5-104 0 0,-1 0-1 0 0,1 1 1 0 0,-1-1-1 0 0,0 0 1 0 0,1 0-1 0 0,-1 0 1 0 0,0 1-1 0 0,1-1 1 0 0,-1 0-1 0 0,0 1 1 0 0,1-1-1 0 0,-1 0 1 0 0,0 1-1 0 0,0-1 1 0 0,1 0-1 0 0,-1 1 1 0 0,0-1-1 0 0,0 0 1 0 0,0 1-1 0 0,0-1 1 0 0,1 1-1 0 0,-1-1 1 0 0,0 0-1 0 0,0 1 1 0 0,0-1-1 0 0,0 1 1 0 0,0-1-1 0 0,0 1 1 0 0,0-1-1 0 0,0 0 1 0 0,0 1-7 0 0,0-1 2 0 0,0 0 0 0 0,0 0 0 0 0,0 0 1 0 0,0 0-1 0 0,0 0 0 0 0,-1 1 0 0 0,1-1 0 0 0,0 0 1 0 0,0 0-1 0 0,0 0 0 0 0,0 0 0 0 0,0 0 0 0 0,0 0 1 0 0,0 0-1 0 0,0 0 0 0 0,1 0 0 0 0,-1 0 0 0 0,0 1 1 0 0,0-1-1 0 0,0 0 0 0 0,0 0 0 0 0,0 0 0 0 0,0 0 1 0 0,0 0-1 0 0,0 0 0 0 0,0 0 0 0 0,0 0 0 0 0,0 0 1 0 0,0 0-1 0 0,0 0 0 0 0,0 0 0 0 0,0 1 0 0 0,0-1 1 0 0,0 0-1 0 0,0 0 0 0 0,1 0 0 0 0,-1 0 0 0 0,0 0 1 0 0,0 0-1 0 0,0 0 0 0 0,0 0 0 0 0,0 0 0 0 0,0 0 1 0 0,0 0-1 0 0,0 0 0 0 0,0 0 0 0 0,0 0 0 0 0,1 0 1 0 0,-1 0-1 0 0,0 0 0 0 0,0 0 0 0 0,0 0 0 0 0,0 0 1 0 0,0 0-1 0 0,0 0 0 0 0,0 0 0 0 0,0 0-2 0 0,2-1 14 0 0,0 1-1 0 0,-1 0 1 0 0,1 0-1 0 0,-1-1 1 0 0,1 1-1 0 0,-1-1 1 0 0,1 1-1 0 0,-1-1 1 0 0,1 0-1 0 0,-1 0 1 0 0,1 0-1 0 0,-1 0-13 0 0,1 0 15 0 0,-1 0-1 0 0,1 0 0 0 0,0 0 1 0 0,0 1-1 0 0,0-1 1 0 0,-1 0-1 0 0,1 1 0 0 0,0-1 1 0 0,0 1-1 0 0,0-1 0 0 0,0 1 1 0 0,1 0-15 0 0,-3 0 4 0 0,1 0 0 0 0,-1 0-1 0 0,1 0 1 0 0,-1 0 0 0 0,1 0 0 0 0,-1 0 0 0 0,1 0 0 0 0,-1 0-1 0 0,1 0 1 0 0,-1 0 0 0 0,1 0 0 0 0,-1 0 0 0 0,1 0 0 0 0,-1 0-1 0 0,1 0 1 0 0,-1-1 0 0 0,1 1 0 0 0,-1 0 0 0 0,0 0 0 0 0,1-1 0 0 0,-1 1-1 0 0,1 0 1 0 0,-1 0 0 0 0,0-1 0 0 0,1 1 0 0 0,-1 0 0 0 0,0-1-1 0 0,1 1 1 0 0,-1-1 0 0 0,0 1 0 0 0,0 0 0 0 0,1-1-4 0 0,6-9 64 0 0,-6 9-58 0 0,1 0 1 0 0,-1-1 0 0 0,0 1-1 0 0,1 0 1 0 0,-1 0 0 0 0,0 0-1 0 0,1 0 1 0 0,0 1 0 0 0,-1-1 0 0 0,1 0-7 0 0,14-6 94 0 0,-9 1-92 0 0,0 0 0 0 0,0-1 0 0 0,-1 1 0 0 0,0-1 0 0 0,0 0 0 0 0,0-1 1 0 0,1-3-3 0 0,3-7 0 0 0,-9 16 0 0 0,0 0 0 0 0,0 0 0 0 0,0 1 0 0 0,0-1 0 0 0,0 0 0 0 0,1 0 0 0 0,-1 1 0 0 0,1-1 0 0 0,1-2 6 0 0,0 0 1 0 0,0 0 0 0 0,-1 0 0 0 0,0 0 0 0 0,1 0 0 0 0,-1 0 0 0 0,-1 0 0 0 0,1-2-7 0 0,9-17 9 0 0,-6 15-9 0 0,-3 7 0 0 0,-1 0 0 0 0,0-1 0 0 0,-1 1 0 0 0,1 0 0 0 0,0-1 0 0 0,0 1 0 0 0,0-1 0 0 0,-1 1 0 0 0,1-1 0 0 0,-1 0 0 0 0,1 1 0 0 0,-1-1 0 0 0,0 0 0 0 0,0 1 0 0 0,1-1 0 0 0,-1 0 0 0 0,0 0 0 0 0,0 1 0 0 0,0-1 0 0 0,0 0 0 0 0,1 0 0 0 0,-1 1 0 0 0,0-1 0 0 0,1 0 0 0 0,0 1 0 0 0,-1-1 0 0 0,1 1 0 0 0,0-1 0 0 0,0 1 0 0 0,0-1 0 0 0,0 1 0 0 0,0 0 0 0 0,0-1 0 0 0,0 1 0 0 0,0 0 0 0 0,1 0 0 0 0,-1-1 0 0 0,15-11 0 0 0,-15 13 0 0 0,-1 0 0 0 0,1-1 0 0 0,0 1 0 0 0,0 0 0 0 0,-1 0 0 0 0,1 0 0 0 0,0-1 0 0 0,-1 1 0 0 0,1 0 0 0 0,0 0 0 0 0,0 0 0 0 0,-1 0 0 0 0,1 0 0 0 0,0 1 0 0 0,-1-1 0 0 0,1 0 0 0 0,0 0 0 0 0,0 0 0 0 0,-1 1 0 0 0,1-1 0 0 0,0 0 0 0 0,2 3 0 0 0,0 0 0 0 0,-1 0 0 0 0,1 0 0 0 0,-1 0 0 0 0,0 0 0 0 0,1 0 0 0 0,-2 1 0 0 0,1-1 0 0 0,0 1 0 0 0,1 2 0 0 0,0 1 0 0 0,0-2 0 0 0,-1 0 0 0 0,1 0 0 0 0,-1 1 0 0 0,0-1 0 0 0,-1 1 0 0 0,1-1 0 0 0,-1 1 0 0 0,0 0 0 0 0,0 0 0 0 0,-1-1 0 0 0,0-3 2 0 0,0 0 0 0 0,0 0 0 0 0,0-1 1 0 0,1 1-1 0 0,-1 0 0 0 0,0-1 1 0 0,1 1-1 0 0,-1-1 0 0 0,1 1 1 0 0,0 0-1 0 0,-1-1 0 0 0,1 1 1 0 0,0-1-1 0 0,0 1 0 0 0,1 0-2 0 0,2 6 30 0 0,28 55 215 0 0,-27-50-224 0 0,2-9 8 0 0,-7-3-28 0 0,1-1 0 0 0,-1 0 0 0 0,0 0 0 0 0,1 1 0 0 0,-1-1 0 0 0,1 0 0 0 0,-1 0 1 0 0,0 1-1 0 0,1-1 0 0 0,-1 1 0 0 0,0-1 0 0 0,1 0 0 0 0,-1 1 0 0 0,0-1 0 0 0,1 1 0 0 0,-1-1 1 0 0,0 1-1 0 0,0-1 0 0 0,0 0 0 0 0,0 1 0 0 0,1-1 0 0 0,-1 1 0 0 0,0-1 0 0 0,0 1 0 0 0,0-1 1 0 0,0 1-1 0 0,0-1 0 0 0,0 1 0 0 0,0-1 0 0 0,0 1 0 0 0,0-1 0 0 0,-1 1-1 0 0,1 0 3 0 0,0 0 0 0 0,0 0 0 0 0,0 0 0 0 0,0 0 0 0 0,0-1 0 0 0,0 1 0 0 0,0 0 1 0 0,1 0-1 0 0,-1 0 0 0 0,0 0 0 0 0,0-1 0 0 0,1 1 0 0 0,-1 0 0 0 0,1 0-3 0 0,6 4 10 0 0,-7-5-9 0 0,1 1-1 0 0,-1-1 0 0 0,0 0 1 0 0,1 0-1 0 0,-1 0 0 0 0,0 1 1 0 0,1-1-1 0 0,-1 0 0 0 0,0 0 1 0 0,1 1-1 0 0,-1-1 0 0 0,0 0 1 0 0,0 1-1 0 0,1-1 0 0 0,-1 0 1 0 0,0 1-1 0 0,0-1 1 0 0,1 1-1 0 0,-1-1 0 0 0,0 0 1 0 0,0 1-1 0 0,0-1 0 0 0,0 1 1 0 0,0-1-1 0 0,0 0 0 0 0,0 1 1 0 0,0-1-1 0 0,0 1 0 0 0,0-1 1 0 0,0 1-1 0 0,0-1 0 0 0,1 3-1 0 0,1-1-83 0 0,2 3-116 0 0,2 1-256 0 0,-3-3-452 0 0,0-1-55 0 0,10 11-11 0 0</inkml:trace>
  <inkml:trace contextRef="#ctx0" brushRef="#br0" timeOffset="1320.93">1468 142 6384 0 0,'0'0'184'0'0,"2"3"-6"0"0,-1-2-248 0 0,1 0 51 0 0,0 2 81 0 0,2 1 88 0 0,0 0 55 0 0,7 5 331 0 0,-6-5-288 0 0,0-1-94 0 0,-4-3-116 0 0,0 0 0 0 0,-1 0 1 0 0,1 1-1 0 0,0-1 0 0 0,-1 0 0 0 0,1 1 1 0 0,-1-1-1 0 0,1 0 0 0 0,-1 1 0 0 0,1-1 1 0 0,-1 1-1 0 0,1-1 0 0 0,-1 1 1 0 0,1-1-1 0 0,-1 1 0 0 0,1 0 0 0 0,-1-1 1 0 0,0 1-1 0 0,1-1 0 0 0,-1 1 1 0 0,0 0-1 0 0,0 0-38 0 0,3 4 155 0 0,5 3 195 0 0,-1-4-86 0 0,-1-2-4 0 0,-1 2 41 0 0,0 9 291 0 0,22 19 576 0 0,-23-22-779 0 0,0-1-54 0 0,6 3 93 0 0,-3-4-135 0 0,-1 0-36 0 0,-1 3 14 0 0,2 5 87 0 0,2 4 45 0 0,-4-11-253 0 0,-4-8-122 0 0,0 0 1 0 0,0 1-1 0 0,0-1 0 0 0,0 1 0 0 0,-1-1 0 0 0,1 1 0 0 0,-1-1 0 0 0,1 1 1 0 0,-1-1-1 0 0,1 1 0 0 0,-1 0 0 0 0,0-1 0 0 0,0 1 0 0 0,0 0-28 0 0,3 13 210 0 0,8-1 22 0 0,-9-11-18 0 0,-2-3-4 0 0,0 0-2 0 0,0 0-1 0 0,0 2-7 0 0,0 9-34 0 0,0-9-20 0 0,0-2-2 0 0,0 0-9 0 0,0 0-40 0 0,0 0-21 0 0,0 0-2 0 0,-2 0-12 0 0,1 0-58 0 0,1 0 0 0 0,-1 1-1 0 0,1-1 1 0 0,-1 0 0 0 0,1 0-1 0 0,-1 0 1 0 0,1 0 0 0 0,0-1-1 0 0,-1 1 1 0 0,1 0 0 0 0,-1 0-1 0 0,1 0 1 0 0,0 0 0 0 0,-1 0-1 0 0,1 0 1 0 0,-1-1 0 0 0,1 1-1 0 0,0 0 1 0 0,-1 0 0 0 0,1-1-1 0 0,0 1 1 0 0,-1 0 0 0 0,1-1-1 0 0,0 1 1 0 0,-1 0 0 0 0,1-1-1 0 0,0 1 1 0 0,0 0 0 0 0,-1-1-1 0 0,1 1 1 0 0,0 0 0 0 0,0-1-1 0 0,0 1 1 0 0,-1-1 0 0 0,1 1-1 0 0,0-1 1 0 0,0 1 0 0 0,0 0-1 0 0,0-1 1 0 0,0 1 0 0 0,0-1-1 0 0,0 1 1 0 0,0-1 0 0 0,0 1-1 0 0,0 0 1 0 0,0-1-1 0 0,1 0-1 0 0,-1 0 6 0 0,0-1-1 0 0,-1 0 0 0 0,1 0 0 0 0,0 0 0 0 0,0 1 0 0 0,-1-1 0 0 0,1 0 0 0 0,-1 1 0 0 0,0-2-5 0 0,-4-5 32 0 0,4 6-27 0 0,0 1-1 0 0,0 0 1 0 0,0-1 0 0 0,0 1-1 0 0,1-1 1 0 0,-1 1-1 0 0,1-1 1 0 0,-1 0 0 0 0,1 1-1 0 0,-1-1 1 0 0,1 0-1 0 0,0 1 1 0 0,0-1-1 0 0,0 0-4 0 0,0-30 100 0 0,0-15-24 0 0,0 44-76 0 0,0 0 0 0 0,0-1-1 0 0,1 1 1 0 0,0 0 0 0 0,0 0-1 0 0,0 0 1 0 0,0-1 0 0 0,0 1-1 0 0,1-2 1 0 0,3-5-11 0 0,9-26-69 0 0,0 6 101 0 0,-5 14 22 0 0,-3 9 79 0 0,3 2 79 0 0,-3 2-13 0 0,-1 0 41 0 0,-3-1-55 0 0,4-3 126 0 0,-4 6-129 0 0,1 1-64 0 0,1-1-55 0 0,0 1-49 0 0,5-1-93 0 0,1 0-90 0 0,0 1-56 0 0,16 0-382 0 0,-12 1 316 0 0,-8 0 203 0 0,0-1 53 0 0,-1 1 63 0 0,-2 0 75 0 0,0 1-93 0 0,0-1-1 0 0,0 1 0 0 0,0-1 1 0 0,-1 1-1 0 0,1 0 1 0 0,-1 0-1 0 0,1 0 1 0 0,-1 1-1 0 0,0-1 1 0 0,2 3 1 0 0,-2-3 0 0 0,0 1 0 0 0,0-1 0 0 0,1 1 0 0 0,-1-1 0 0 0,1 0 0 0 0,0 0 0 0 0,0 0 0 0 0,5 2 0 0 0,-5-3 0 0 0,0 1 0 0 0,0-1 0 0 0,0 1 0 0 0,0 0 0 0 0,0 0 0 0 0,0 0 0 0 0,0 0 0 0 0,-1 1 0 0 0,1-1 0 0 0,-1 1 0 0 0,0-1 0 0 0,1 1 0 0 0,1 3 0 0 0,11 18-22 0 0,1-14-90 0 0,-15-9 102 0 0,1 1 0 0 0,-1-1 0 0 0,0 0 0 0 0,0 1 0 0 0,0-1 0 0 0,0 1 1 0 0,0-1-1 0 0,0 1 0 0 0,-1-1 0 0 0,1 2 10 0 0,2 3-58 0 0,2 3-35 0 0,8 12-7 0 0,-4-14 81 0 0,-8-7 19 0 0,-1 0 0 0 0,1 1 1 0 0,-1-1-1 0 0,1 0 0 0 0,-1 1 1 0 0,0-1-1 0 0,1 0 1 0 0,-1 1-1 0 0,0-1 0 0 0,1 0 1 0 0,-1 1-1 0 0,0-1 0 0 0,0 1 1 0 0,1-1-1 0 0,-1 0 1 0 0,0 1-1 0 0,0-1 0 0 0,0 1 1 0 0,1-1-1 0 0,-1 1 0 0 0,0-1 1 0 0,0 1-1 0 0,0-1 0 0 0,0 1 1 0 0,0-1-1 0 0,0 1 1 0 0,0-1-1 0 0,0 1 0 0 0,0-1 1 0 0,0 1-1 0 0,0-1 0 0 0,-1 1 0 0 0,2 1 5 0 0,-1-1 0 0 0,0 1 0 0 0,0 0 0 0 0,0-1 0 0 0,1 1-1 0 0,-1-1 1 0 0,1 1 0 0 0,-1 0 0 0 0,1-1 0 0 0,0 1-1 0 0,0-1 1 0 0,0 1 0 0 0,-1-1 0 0 0,1 0 0 0 0,1 1-1 0 0,-1-1 1 0 0,0 0 0 0 0,1 1-5 0 0,0 0 129 0 0,-2-2 11 0 0,0 0-4 0 0,0 0-2 0 0,0 0-13 0 0,0 0-8 0 0,0 0-1 0 0,0 0-4 0 0,0 0-17 0 0,0 0-10 0 0,0 0-1 0 0,0-2-13 0 0,0-109 82 0 0,1 106-149 0 0,-1 0 0 0 0,1 0 0 0 0,0-1 0 0 0,0 1 0 0 0,1 0 0 0 0,0 0 0 0 0,-1 0 0 0 0,2 0 0 0 0,-1 1 0 0 0,1-1 0 0 0,-1 0 0 0 0,1 1 0 0 0,0 0 0 0 0,4-4 0 0 0,6-8-10 0 0,-11 11-1 0 0,-1 5 6 0 0,-1-1 1 0 0,0 0 0 0 0,0 1 0 0 0,1-1 0 0 0,-1 1 0 0 0,0-1 0 0 0,1 0 0 0 0,-1 1 0 0 0,1-1 0 0 0,-1 1 0 0 0,1-1 0 0 0,-1 1 0 0 0,1-1 0 0 0,-1 1 0 0 0,1 0-1 0 0,-1-1 1 0 0,1 1 0 0 0,0-1 0 0 0,-1 1 0 0 0,1 0 0 0 0,-1 0 0 0 0,1-1 4 0 0,4-1-17 0 0,12-11-48 0 0,-16 12 61 0 0,0-1 0 0 0,0 1 0 0 0,0 0 0 0 0,1-1-1 0 0,-1 1 1 0 0,1 0 0 0 0,-1 0 0 0 0,1 0 0 0 0,-1 1 0 0 0,1-1 0 0 0,-1 0-1 0 0,1 0 1 0 0,0 1 0 0 0,0-1 0 0 0,-1 1 0 0 0,1 0 0 0 0,0-1 0 0 0,0 1-1 0 0,0 0 5 0 0,19 0-77 0 0,-5 0-6 0 0,7 3 55 0 0,-17-1 17 0 0,0 0-1 0 0,0 1 0 0 0,-1 0 0 0 0,1 0 0 0 0,-1 0 0 0 0,0 1 1 0 0,0 0-1 0 0,0 0 0 0 0,-1 0 0 0 0,1 1 0 0 0,-1-1 0 0 0,0 1 0 0 0,0 0 1 0 0,-1 0-1 0 0,1 1 0 0 0,-1-1 0 0 0,1 4 12 0 0,23 22-11 0 0,-12 1 11 0 0,-9 0 0 0 0,-1-25 0 0 0,1 3 0 0 0,-4 20 0 0 0,-2-21 5 0 0,0-7-108 0 0,0-10-256 0 0,0 5 188 0 0,-1 2-44 0 0,0 1-76 0 0,1-1 95 0 0,-1 0-39 0 0,1 1 235 0 0,-1-1-277 0 0,0 0-40 0 0,0 0-37 0 0,0 0-33 0 0,-1-1-248 0 0,1 0-54 0 0,-2-3-808 0 0,1-1-632 0 0,1-4-1204 0 0</inkml:trace>
  <inkml:trace contextRef="#ctx0" brushRef="#br0" timeOffset="2005.37">2572 0 8568 0 0,'0'0'249'0'0,"0"0"-1"0"0,0 0-113 0 0,0 0 97 0 0,0 0 65 0 0,0 3 14 0 0,0 0-204 0 0,0 10 199 0 0,3-3 78 0 0,4-5-33 0 0,-7-5-329 0 0,0 0 0 0 0,1 1-1 0 0,-1-1 1 0 0,1 0-1 0 0,-1 0 1 0 0,0 0-1 0 0,1 1 1 0 0,-1-1 0 0 0,0 0-1 0 0,1 1 1 0 0,-1-1-1 0 0,0 0 1 0 0,0 1-1 0 0,1-1 1 0 0,-1 0-1 0 0,0 1 1 0 0,0-1 0 0 0,0 0-1 0 0,1 1 1 0 0,-1-1-1 0 0,0 1 1 0 0,0-1-1 0 0,0 0 1 0 0,0 1 0 0 0,0-1-1 0 0,0 1 1 0 0,0-1-1 0 0,0 1 1 0 0,0-1-1 0 0,0 0 1 0 0,0 1-22 0 0,3 4 521 0 0,3 3-197 0 0,-2-1-79 0 0,-2-2-12 0 0,-1 2 35 0 0,1-2 268 0 0,4 2-254 0 0,2 7 223 0 0,0 0-15 0 0,-3-7-231 0 0,-4-6-59 0 0,0 1-37 0 0,0 0 68 0 0,0 1-84 0 0,-1 1-79 0 0,0 0-20 0 0,1-2 57 0 0,15 27 523 0 0,-10-24-449 0 0,-5-5-169 0 0,-1 0 1 0 0,1 0 0 0 0,-1 1 0 0 0,0-1 0 0 0,1 0-1 0 0,-1 0 1 0 0,1 1 0 0 0,-1-1 0 0 0,0 1-1 0 0,1-1 1 0 0,-1 0 0 0 0,0 1 0 0 0,1-1-1 0 0,-1 1 1 0 0,0-1 0 0 0,0 0 0 0 0,0 1-1 0 0,1-1 1 0 0,-1 1 0 0 0,0-1 0 0 0,0 1-1 0 0,0-1 1 0 0,0 1 0 0 0,0-1 0 0 0,0 1-1 0 0,0-1 1 0 0,0 1 0 0 0,0-1 0 0 0,0 1-1 0 0,0-1 1 0 0,0 1 0 0 0,0 0-11 0 0,0 12 154 0 0,0-11-39 0 0,0-2-10 0 0,2 3-1 0 0,9 8 0 0 0,-8-7-2 0 0,-2-1-53 0 0,-2 5-7 0 0,1-8-27 0 0,0 3 87 0 0,0-3-13 0 0,0 0-8 0 0,0 0-1 0 0,0 0 3 0 0,0 0 10 0 0,-3-3-13 0 0,2 2-77 0 0,0 0 0 0 0,-1-1 0 0 0,1 0 0 0 0,0 1-1 0 0,0-1 1 0 0,1 1 0 0 0,-1-1 0 0 0,0 0-1 0 0,0 0 1 0 0,1 1 0 0 0,-1-1 0 0 0,1 0 0 0 0,-1-1-3 0 0,0-31 61 0 0,1 32-60 0 0,0-23 51 0 0,0-13-61 0 0,0 35-4 0 0,1 1 0 0 0,-1-1 0 0 0,1 0 0 0 0,0 1 0 0 0,0-1 0 0 0,0 1 0 0 0,0 0 0 0 0,0-1 0 0 0,1 1 0 0 0,-1 0 0 0 0,1 0 0 0 0,-1-1 0 0 0,1 1 0 0 0,1 0 13 0 0,0-2-30 0 0,0 1 1 0 0,1-1 0 0 0,-1 1 0 0 0,1 0 0 0 0,0 0-1 0 0,4-2 30 0 0,5 0-88 0 0,-7-5 15 0 0,7 4 41 0 0,0-4-48 0 0,-6 6 10 0 0,2 5 66 0 0,-7-1-9 0 0,9 2-35 0 0,2 4 17 0 0,-12-5 26 0 0,1 0 0 0 0,0 0-1 0 0,-1 0 1 0 0,1-1 0 0 0,-1 1 0 0 0,1 0 0 0 0,0-1 0 0 0,0 1-1 0 0,-1-1 1 0 0,1 0 0 0 0,0 1 0 0 0,0-1 0 0 0,0 0 5 0 0,-2 0-1 0 0,1 0 1 0 0,-1 0 0 0 0,1-1-1 0 0,-1 1 1 0 0,1 0-1 0 0,-1 0 1 0 0,1 0-1 0 0,-1 0 1 0 0,1 1 0 0 0,-1-1-1 0 0,1 0 1 0 0,-1 0-1 0 0,1 0 1 0 0,-1 0 0 0 0,0 0-1 0 0,1 1 1 0 0,-1-1-1 0 0,1 0 1 0 0,-1 0-1 0 0,1 1 1 0 0,-1-1 0 0 0,0 0-1 0 0,1 0 1 0 0,-1 1-1 0 0,1-1 1 0 0,-1 1 0 0 0,0-1-1 0 0,0 0 1 0 0,1 1-1 0 0,-1-1 1 0 0,0 1-1 0 0,1 0 1 0 0,3 5 0 0 0,-2-4-4 0 0,0-1 0 0 0,0 0 0 0 0,1 1 0 0 0,-1-1 0 0 0,0 0 0 0 0,1 0 0 0 0,-1 0 0 0 0,1 0 4 0 0,0-1-4 0 0,-1 1 0 0 0,0 0 0 0 0,1 0 0 0 0,-1 0 0 0 0,0 1 0 0 0,1-1 0 0 0,-1 0 0 0 0,0 1 4 0 0,3 11 0 0 0,0-6 0 0 0,0 0 0 0 0,0-1 0 0 0,1 0 0 0 0,0 0 0 0 0,0 0 0 0 0,3 2 0 0 0,10 9 0 0 0,17 20 37 0 0,-25-26 29 0 0,-8-8-42 0 0,-1 0 1 0 0,1 0-1 0 0,-1 0 0 0 0,0 0 0 0 0,0 1 1 0 0,0 0-25 0 0,0 0 21 0 0,-1-1 0 0 0,1 1 1 0 0,1-1-1 0 0,-1 0 0 0 0,0 0 0 0 0,2 1-21 0 0,9 12 28 0 0,-8-3 20 0 0,2-8-32 0 0,-7-5-14 0 0,1 0 0 0 0,-1 0 0 0 0,1 0 0 0 0,-1 1 1 0 0,0-1-1 0 0,1 0 0 0 0,-1 0 0 0 0,0 1 0 0 0,1-1 0 0 0,-1 0 0 0 0,0 1 0 0 0,0-1 1 0 0,1 0-1 0 0,-1 1 0 0 0,0-1 0 0 0,0 0 0 0 0,0 1 0 0 0,1-1 0 0 0,-1 0 0 0 0,0 1 1 0 0,0-1-1 0 0,0 1 0 0 0,0-1 0 0 0,0 0 0 0 0,0 1 0 0 0,0-1 0 0 0,0 1 0 0 0,0-1 1 0 0,0 1-1 0 0,0-1 0 0 0,0 1-2 0 0,0 1 90 0 0,0-2 6 0 0,0 0 0 0 0,0 0-5 0 0,0 0-22 0 0,0 0 11 0 0,0 0 66 0 0,3-2 22 0 0,7-9 6 0 0,-7 8-58 0 0,-2-1-60 0 0,-2-5-63 0 0,1 7 18 0 0,0 0-11 0 0,0 1 0 0 0,0-1 0 0 0,1 0 0 0 0,-1 1 0 0 0,0-1 0 0 0,1 1 0 0 0,-1-1 0 0 0,1 1 0 0 0,0-1 0 0 0,-1 1 0 0 0,1 0 0 0 0,0-1 0 0 0,0 1 0 0 0,5-12 0 0 0,-1-14-21 0 0,2 14-45 0 0,-2 4-29 0 0,-3-3-45 0 0,0-1-33 0 0,4 3 34 0 0,-1 2 48 0 0,4-13-100 0 0,7-11-65 0 0,-15 30 240 0 0,1-1 1 0 0,-1 1 0 0 0,1 0-1 0 0,0 0 1 0 0,0 0 0 0 0,0 0-1 0 0,0 0 1 0 0,0 1 0 0 0,1-1-1 0 0,-1 0 1 0 0,2 0 15 0 0,27-13-131 0 0,-18 9 78 0 0,-8 0 40 0 0,-5 5 11 0 0,0 1 1 0 0,0-1-1 0 0,1 1 1 0 0,-1 0-1 0 0,0-1 0 0 0,1 1 1 0 0,-1-1-1 0 0,0 1 1 0 0,1 0-1 0 0,-1-1 0 0 0,0 1 1 0 0,1 0-1 0 0,-1-1 1 0 0,1 1-1 0 0,-1 0 1 0 0,1 0-1 0 0,-1 0 0 0 0,0-1 1 0 0,1 1-1 0 0,-1 0 1 0 0,1 0-1 0 0,-1 0 0 0 0,1 0 1 0 0,-1 0-1 0 0,1 0 1 0 0,-1 0-1 0 0,1 0 0 0 0,-1 0 1 0 0,1 0-1 0 0,-1 0 1 0 0,1 0-1 0 0,0 0 2 0 0,12-1-15 0 0,3 1-28 0 0,18 14 26 0 0,-3 2 17 0 0,-17-11 0 0 0,-9 6 0 0 0,8-6 0 0 0,3 8 0 0 0,0 0 0 0 0,-10-10 1 0 0,-5-2 0 0 0,-1-1-1 0 0,1 0 1 0 0,-1 0-1 0 0,0 0 1 0 0,1 0-1 0 0,-1 0 1 0 0,1 1-1 0 0,-1-1 1 0 0,1 0-1 0 0,-1 0 1 0 0,0 1-1 0 0,1-1 1 0 0,-1 0-1 0 0,0 1 1 0 0,1-1-1 0 0,-1 0 1 0 0,0 1-1 0 0,1-1 1 0 0,-1 0-1 0 0,0 1 1 0 0,0-1-1 0 0,1 1 1 0 0,-1-1-1 0 0,0 0 1 0 0,0 1-1 0 0,0-1 1 0 0,0 1-1 0 0,0-1 1 0 0,0 1-1 0 0,1-1 1 0 0,-1 1-1 0 0,0-1 1 0 0,0 1-1 0 0,-1-1 1 0 0,1 1-1 0 0,0-1 0 0 0,3 5 89 0 0,10 9 2 0 0,0 1-23 0 0,-4 1-30 0 0,-6-15-23 0 0,1 1-1 0 0,1 11-4 0 0,6 0 1 0 0,-9-8 32 0 0,-2 2-130 0 0,0-2 40 0 0,0 0 29 0 0,0 0 52 0 0,0-5-68 0 0,0 1-49 0 0,0 0-47 0 0,0 1-63 0 0,0 0-75 0 0,0 2-88 0 0,0 2 72 0 0,0-2-9 0 0,0-2-136 0 0,0-1 35 0 0,0-1-39 0 0,0 0-1124 0 0,0 0-60 0 0</inkml:trace>
  <inkml:trace contextRef="#ctx0" brushRef="#br0" timeOffset="2352.4">3740 0 9096 0 0,'0'0'200'0'0,"0"0"33"0"0,0 0 16 0 0,2 0-31 0 0,6 0-148 0 0,-5 0-16 0 0,4 0 363 0 0,-1 0-168 0 0,-2 0-43 0 0,2 1 41 0 0,-2 0-49 0 0,2 4 163 0 0,-5 1-55 0 0,2 0 146 0 0,1-2-285 0 0,0-1-34 0 0,0 1 1 0 0,-1 0 0 0 0,0 0 0 0 0,1 0 0 0 0,0 2-134 0 0,1 4 276 0 0,-1-1-61 0 0,5 3 24 0 0,-1-2-65 0 0,-6-9-150 0 0,-1 1 0 0 0,-1 0 0 0 0,1 0-1 0 0,0-1 1 0 0,0 1 0 0 0,-1 0 0 0 0,1 0 0 0 0,-1 0 0 0 0,1 0 0 0 0,-1 0-1 0 0,0 0 1 0 0,0 0 0 0 0,0 0-24 0 0,0 13 179 0 0,0 0 40 0 0,4 7 83 0 0,0-11-110 0 0,1 1 38 0 0,-4-8-110 0 0,1 0 1 0 0,-2 0-1 0 0,1 1 1 0 0,0-1 0 0 0,-1 0-1 0 0,0 1 1 0 0,0-1 0 0 0,0 1-1 0 0,-1 3-120 0 0,0 8 386 0 0,1-8-143 0 0,0 0-55 0 0,0 0-47 0 0,0 1-41 0 0,0 3-15 0 0,0-1-49 0 0,0 26-32 0 0,0-22 55 0 0,0-13 5 0 0,0-2 0 0 0,0 0-25 0 0,0 0-98 0 0,0 0-9 0 0,0 0 2 0 0,0 0-62 0 0,0 0-111 0 0,0 0-265 0 0,0 0-476 0 0,0 0 573 0 0,0 0 229 0 0,0 0-36 0 0,0 0 2 0 0,0 0-35 0 0,0 0-42 0 0,0 0-46 0 0,0 0-50 0 0,0 0-46 0 0,0 0-41 0 0,0 0-36 0 0,0 0-142 0 0,0 0-36 0 0,0 0-1494 0 0</inkml:trace>
  <inkml:trace contextRef="#ctx0" brushRef="#br0" timeOffset="2806.91">4134 63 10680 0 0,'0'0'241'0'0,"0"0"38"0"0,0 3 11 0 0,3 10-28 0 0,2-5-199 0 0,2-1-35 0 0,-6-6-26 0 0,10 13 0 0 0,-5-3 49 0 0,-2-2 50 0 0,0 0 73 0 0,0 1 110 0 0,-1-5-96 0 0,-1 0 35 0 0,3 3 46 0 0,1 2 115 0 0,-4 4 75 0 0,-2 1 17 0 0,0 1-44 0 0,0 16 325 0 0,0-13-350 0 0,0 54 1132 0 0,0-71-1195 0 0,0-2-24 0 0,0 0-100 0 0,0 0-41 0 0,0 0-10 0 0,0 0-7 0 0,0 0-30 0 0,0 0-18 0 0,0 0-2 0 0,0 0-8 0 0,-2-38 82 0 0,3 0-79 0 0,0 7-50 0 0,-1 27-51 0 0,0 1 0 0 0,1 0 0 0 0,-1 0 0 0 0,1-1 1 0 0,-1 1-1 0 0,1 0 0 0 0,0 0 0 0 0,0 0 0 0 0,0 0 1 0 0,2-2-7 0 0,1-6 12 0 0,1-4-65 0 0,-3 10 26 0 0,-1 0-1 0 0,1 0 1 0 0,0 0 0 0 0,0 1 0 0 0,2-3 27 0 0,13-12-147 0 0,13-8-99 0 0,0 6 76 0 0,-5 6-18 0 0,-7 8 116 0 0,0 2 35 0 0,21 1-15 0 0,-8 4-33 0 0,-28-1 83 0 0,-1 1 1 0 0,1 0 0 0 0,-1 0-1 0 0,0 1 1 0 0,1-1 0 0 0,-1 0-1 0 0,1 1 1 0 0,-1 0 0 0 0,0-1-1 0 0,0 1 1 0 0,1 0 0 0 0,-1 0-1 0 0,0 0 1 0 0,0 0 0 0 0,0 1-1 0 0,0-1 1 0 0,0 1 0 0 0,0-1-1 0 0,0 1 2 0 0,1 1-11 0 0,1 0 0 0 0,-1-1 0 0 0,0 0 0 0 0,1 1 0 0 0,3 0 11 0 0,-4-2 0 0 0,-1 0 0 0 0,1 0-1 0 0,-1 1 1 0 0,1-1 0 0 0,-1 1 0 0 0,0-1-1 0 0,0 1 1 0 0,0 0 0 0 0,0 0-1 0 0,0 0 1 0 0,0 0 0 0 0,0 0 0 0 0,-1 0-1 0 0,1 0 1 0 0,-1 0 0 0 0,0 1-1 0 0,2 1 1 0 0,2 23 0 0 0,1-12 7 0 0,-5-12 4 0 0,0 1 1 0 0,0-1 0 0 0,0 0 0 0 0,0 1 0 0 0,0-1 0 0 0,-1 1 0 0 0,1-1 0 0 0,-1 2-12 0 0,0 65 262 0 0,0-27-146 0 0,0-39-105 0 0,0 0 0 0 0,-1 0-1 0 0,1 0 1 0 0,-1-1 0 0 0,0 1-1 0 0,0 0 1 0 0,0 0 0 0 0,-1-1-1 0 0,1 1 1 0 0,-1-1 0 0 0,-1 3-11 0 0,2-3 2 0 0,0 1 1 0 0,0-1-1 0 0,1 0 1 0 0,-1 0-1 0 0,1 0 1 0 0,0 0-1 0 0,0 1 1 0 0,0 0-3 0 0,0-3 4 0 0,0 0 1 0 0,0 1-1 0 0,0-1 1 0 0,1 0 0 0 0,-1 0-1 0 0,0 0 1 0 0,1 1 0 0 0,-1-1-1 0 0,0 0 1 0 0,1 0-1 0 0,0 1-4 0 0,-1-1 2 0 0,1-1-1 0 0,0 0 1 0 0,-1 0-1 0 0,1 1 1 0 0,0-1-1 0 0,-1 0 1 0 0,1 0 0 0 0,0 1-1 0 0,-1-1 1 0 0,1 0-1 0 0,0 0 1 0 0,-1 0-1 0 0,1 0 1 0 0,0 0-1 0 0,-1 0-1 0 0,3 0 17 0 0,-3 0-34 0 0,0 0-66 0 0,3 0-50 0 0,-1 0 30 0 0,4 0 16 0 0,-2 0 3 0 0,-1 1-13 0 0,0-1-23 0 0,0 0-48 0 0,-1 0-14 0 0,1 0-45 0 0,-1 0-52 0 0,0-1-56 0 0,0 1 9 0 0,0 0-47 0 0,0 0-50 0 0,0-1-54 0 0,0 1-56 0 0,-1-1-60 0 0,1 1-63 0 0,-1-1-67 0 0,6-3-1507 0 0,2-5-1260 0 0</inkml:trace>
  <inkml:trace contextRef="#ctx0" brushRef="#br0" timeOffset="3354.21">5018 0 9280 0 0,'0'0'268'0'0,"0"0"4"0"0,-1 1-203 0 0,-1 1-41 0 0,-11 8-17 0 0,6-6-8 0 0,7-4-2 0 0,-1 0 1 0 0,1 0 0 0 0,-1 0-1 0 0,1 0 1 0 0,-1 0 0 0 0,1 0-1 0 0,0 1 1 0 0,-1-1 0 0 0,1 0 0 0 0,-1 0-1 0 0,1 1 1 0 0,0-1 0 0 0,-1 0-1 0 0,1 1 1 0 0,0-1 0 0 0,-1 0-1 0 0,1 1 1 0 0,0-1 0 0 0,-1 0 0 0 0,1 1-1 0 0,0-1 1 0 0,0 1 0 0 0,0-1-1 0 0,-1 1 1 0 0,1-1 0 0 0,0 1-1 0 0,0-1 1 0 0,0 0 0 0 0,0 1 0 0 0,0-1-1 0 0,0 1 1 0 0,0-1 0 0 0,0 1-1 0 0,0-1 1 0 0,0 1 0 0 0,0-1-2 0 0,-3 6 64 0 0,-10 15 36 0 0,0 0 74 0 0,8-14-16 0 0,0 7-68 0 0,0 2 23 0 0,-1-3 61 0 0,4-9-27 0 0,-1 1 0 0 0,1 0 0 0 0,1-1 0 0 0,-1 1 0 0 0,0 2-147 0 0,1 7 289 0 0,0-3 10 0 0,0-3-79 0 0,-1-1-33 0 0,-2 2 2 0 0,0 0-25 0 0,2-3-17 0 0,1 1 22 0 0,0 2 57 0 0,1 3 122 0 0,0-1-97 0 0,0 0-67 0 0,0 14 186 0 0,0-17-227 0 0,0 1 35 0 0,0 1 93 0 0,0 1 86 0 0,1-6-233 0 0,0-1-40 0 0,1 0-22 0 0,1 3-11 0 0,2 1 6 0 0,-3-2 21 0 0,-1-1 31 0 0,0 1 55 0 0,2-9-37 0 0,-2 2-111 0 0,0 0 0 0 0,0 0 1 0 0,1-1-1 0 0,-1 1 0 0 0,1 0 1 0 0,-1 0-1 0 0,1 1 0 0 0,0-1 1 0 0,-1 0-1 0 0,1 0 0 0 0,0 1 1 0 0,0-1-1 0 0,-1 1 0 0 0,1 0 1 0 0,1-1-17 0 0,-3 1 1 0 0,0 0 0 0 0,0 0 1 0 0,0 0-1 0 0,0 0 0 0 0,0 0 1 0 0,0 0-1 0 0,0 0 0 0 0,1 0 1 0 0,-1 0-1 0 0,0 0 0 0 0,0 0 1 0 0,0 0-1 0 0,0 0 0 0 0,0 0 0 0 0,0 0 1 0 0,0 0-1 0 0,0 0 0 0 0,0 0 1 0 0,0 0-1 0 0,1 0 0 0 0,-1 0 1 0 0,0 0-1 0 0,0 0 0 0 0,0 0 1 0 0,0 0-1 0 0,0 0 0 0 0,0 0 1 0 0,0 0-1 0 0,0 0 0 0 0,0 0 0 0 0,0 0 1 0 0,0 0-1 0 0,0 0 0 0 0,0 0 1 0 0,0-1-1 0 0,0 1 0 0 0,1 0 1 0 0,-1 0-1 0 0,0 0 0 0 0,0 0 1 0 0,0 0-1 0 0,0 0 0 0 0,0 0 0 0 0,0 0 1 0 0,0 0-1 0 0,0 0 0 0 0,0-1 1 0 0,0 1-1 0 0,0 0 0 0 0,0 0 1 0 0,0 0-1 0 0,0 0 0 0 0,0 0 1 0 0,0 0-1 0 0,0 0 0 0 0,0 0 1 0 0,-1 0-3 0 0,2-2 6 0 0,-1 0 0 0 0,0 0 0 0 0,1 1 0 0 0,-1-1-1 0 0,1 0 1 0 0,0 1 0 0 0,-1-1 0 0 0,1 1 0 0 0,0-1-1 0 0,0 1 1 0 0,0-1 0 0 0,0 1 0 0 0,0-1-1 0 0,0 1 1 0 0,0 0 0 0 0,1 0 0 0 0,0-1-5 0 0,11-15 62 0 0,23-61 24 0 0,-24 48-92 0 0,3-7 6 0 0,-9 11 0 0 0,-5 24 0 0 0,-1 0 0 0 0,1 0 0 0 0,0 1 0 0 0,1-1 0 0 0,-1 0 0 0 0,0 1 0 0 0,0-1 0 0 0,1 1 0 0 0,-1-1 0 0 0,1 1 0 0 0,0-1-3 0 0,-1 0-1 0 0,1 0 0 0 0,0 0 0 0 0,-1 1 0 0 0,1-2 0 0 0,-1 1 0 0 0,1-1 4 0 0,1-12-97 0 0,-4 14 93 0 0,1 1-1 0 0,0-1 1 0 0,0 1-1 0 0,0-1 1 0 0,0 1-1 0 0,0-1 1 0 0,0 1-1 0 0,0-1 1 0 0,0 1-1 0 0,0-1 1 0 0,0 1-1 0 0,0-1 1 0 0,1 1-1 0 0,-1-1 1 0 0,0 1-1 0 0,0-1 1 0 0,0 1-1 0 0,1-1 1 0 0,-1 1-1 0 0,0-1 1 0 0,0 1-1 0 0,1 0 1 0 0,-1-1-1 0 0,0 1 1 0 0,1-1-1 0 0,-1 1 1 0 0,1 0-1 0 0,-1-1 1 0 0,1 1-1 0 0,-1 0 1 0 0,0-1-1 0 0,1 1 5 0 0,3-1-60 0 0,1 1-34 0 0,-2-2 19 0 0,8-9 47 0 0,-9 8-41 0 0,-2 3-24 0 0,0 3 13 0 0,0-2 78 0 0,0-1 0 0 0,0 1 0 0 0,0 0 0 0 0,0 0 0 0 0,0-1 0 0 0,0 1 0 0 0,1 0 1 0 0,-1-1-1 0 0,0 1 0 0 0,0 0 0 0 0,0-1 0 0 0,1 1 0 0 0,-1-1 0 0 0,0 1 1 0 0,1 0 1 0 0,0-1-4 0 0,-1 0 1 0 0,1 1 0 0 0,0-1-1 0 0,0 0 1 0 0,0 1 0 0 0,-1-1-1 0 0,1 0 1 0 0,0 0 0 0 0,0 0-1 0 0,0 0 1 0 0,0 0 0 0 0,-1 0-1 0 0,1 0 1 0 0,1 0 3 0 0,-1 0-1 0 0,0 0 0 0 0,0 0 0 0 0,-1 0 0 0 0,1 0 0 0 0,0 0 0 0 0,0 0 0 0 0,0 0 0 0 0,0 1 0 0 0,-1-1 0 0 0,1 0 0 0 0,0 0 0 0 0,0 1 0 0 0,0-1 1 0 0,0 1 0 0 0,15 28-12 0 0,-11-19-22 0 0,-4-8 31 0 0,0 1 0 0 0,0-1 0 0 0,0 0 0 0 0,0 0 0 0 0,1 0 0 0 0,-1 1 0 0 0,1-2 0 0 0,-1 1 1 0 0,1 0 2 0 0,4 4 1 0 0,-3-3-1 0 0,1 0 1 0 0,-1 1 0 0 0,0-1 0 0 0,-1 1-1 0 0,2 1 0 0 0,5 17 49 0 0,4 7-13 0 0,3 0 72 0 0,-3-3 33 0 0,-2 14 10 0 0,0 0 21 0 0,2-14 6 0 0,-11-21-148 0 0,1 0-1 0 0,-1 1 0 0 0,0-1 0 0 0,-1 1 0 0 0,1-1 0 0 0,-1 1 1 0 0,0 0-1 0 0,0 0 0 0 0,-1 0 0 0 0,0-1 0 0 0,0 3-29 0 0,3 28 110 0 0,3-12-27 0 0,-4-18-57 0 0,-1 0 0 0 0,1 0 0 0 0,-1 0 0 0 0,0 0 0 0 0,-1 0 0 0 0,0 0-1 0 0,0 0 1 0 0,0 0 0 0 0,0 0 0 0 0,-1 0 0 0 0,0 1-26 0 0,-4 10 75 0 0,3-11-35 0 0,0 1 0 0 0,1-1 0 0 0,-1 1 0 0 0,2 0 0 0 0,-1-1 0 0 0,1 1-40 0 0,-3 19 145 0 0,3-24-129 0 0,-1 0 1 0 0,0-1-1 0 0,0 1 0 0 0,0 0 1 0 0,0 0-1 0 0,0 0 1 0 0,0 0-1 0 0,0-1 0 0 0,-1 1 1 0 0,1-1-1 0 0,-1 2-16 0 0,-8 10 92 0 0,2 7-3 0 0,7-16-67 0 0,0 1 0 0 0,-1-1 0 0 0,0 0 0 0 0,1 0 0 0 0,-2 0 0 0 0,-1 3-22 0 0,-1 1 26 0 0,-12 17 236 0 0,-8 18-262 0 0,21-35 22 0 0,3-4-9 0 0,-1-1 0 0 0,1 0 0 0 0,-1 1 0 0 0,0-1 0 0 0,0 0-1 0 0,-1 0 1 0 0,1 0 0 0 0,0 0 0 0 0,-1-1 0 0 0,0 1 0 0 0,0-1-1 0 0,-1 2-12 0 0,-2 0 10 0 0,1 0-1 0 0,0 0 1 0 0,0 0-1 0 0,0 1 1 0 0,0 0-1 0 0,1 0 1 0 0,0 0-1 0 0,-2 4-9 0 0,2-3 10 0 0,0 0 0 0 0,-1 0-1 0 0,0-1 1 0 0,0 1 0 0 0,0-1-1 0 0,-6 4-9 0 0,-13 13 18 0 0,19-17-18 0 0,0-1 0 0 0,0 0 0 0 0,0 0 0 0 0,-1-1 0 0 0,0 1 0 0 0,1-1 0 0 0,-1 1 0 0 0,1 0 0 0 0,0 0 0 0 0,0 0 0 0 0,0 1 0 0 0,-1-1 0 0 0,1 1 0 0 0,-1-1 0 0 0,0 0 0 0 0,-5 3 0 0 0,0 0 0 0 0,-8 5 2 0 0,7-5-28 0 0,2-2-35 0 0,1 0-50 0 0,4-3 116 0 0,-1-1-126 0 0,-1 0-122 0 0,1 0-120 0 0,-1-1-117 0 0,0-1-112 0 0,1 1-110 0 0,0-1-108 0 0,3 1 275 0 0,0 0-37 0 0,1 0-35 0 0,0 0-36 0 0,-7 0-1603 0 0,-1 0-1272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50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0 175 6160 0 0,'0'0'133'0'0,"0"0"23"0"0,0 0 13 0 0,0 0-51 0 0,0-2-10 0 0,0 1 73 0 0,0 0-104 0 0,0 0-84 0 0,0-1-226 0 0,0 1 185 0 0,0 0 107 0 0,0 1 22 0 0,0-1 41 0 0,0 1 27 0 0,0-1 42 0 0,0 0 46 0 0,0 1 49 0 0,0-1 54 0 0,0 0 59 0 0,0 0 61 0 0,0 1 66 0 0,3 0-102 0 0,2 0-239 0 0,0 2-33 0 0,5 4 74 0 0,-1-1-81 0 0,1-1 37 0 0,-8-3-144 0 0,1 0 0 0 0,-1 1 0 0 0,0-1 0 0 0,0 0 0 0 0,0 0 0 0 0,1 1 0 0 0,-2 0 0 0 0,1-1 0 0 0,0 1-38 0 0,6 5 117 0 0,-6-5-79 0 0,0 0 0 0 0,1 0-1 0 0,-1 0 1 0 0,0 0 0 0 0,0 1-1 0 0,-1-1 1 0 0,1 1 0 0 0,0 0 0 0 0,-1-1-1 0 0,1 2-37 0 0,2 9 111 0 0,0 3 47 0 0,7 3 39 0 0,9 15 98 0 0,-14-24-163 0 0,-1 1 0 0 0,0 0 1 0 0,-1 0-1 0 0,0 4-132 0 0,0 2 170 0 0,-2-9-83 0 0,0 0 0 0 0,0-1-1 0 0,0 0 1 0 0,1 1 0 0 0,1 0-87 0 0,2 7 173 0 0,0 0 1 0 0,-1 1 0 0 0,-1 0 0 0 0,0 1-174 0 0,0-2 133 0 0,-3 5 42 0 0,-1-7-19 0 0,2-5-42 0 0,0 1 35 0 0,2 2-13 0 0,1-1-14 0 0,-3-2-9 0 0,0 1 15 0 0,-2 1 43 0 0,1-5-87 0 0,-1 1 0 0 0,1 0 1 0 0,1 0-1 0 0,-1-1 1 0 0,2 4-85 0 0,2 10 150 0 0,-2-2-52 0 0,-3 74 733 0 0,0-73-700 0 0,0 0-52 0 0,0-16-15 0 0,-3 1-10 0 0,-7 7-30 0 0,7-7 42 0 0,0-6 1 0 0,-2-2-80 0 0,-8-8 157 0 0,8 5-123 0 0,3 4-45 0 0,0-1-36 0 0,1-1-43 0 0,1 0-51 0 0,-2-2 11 0 0,-3-3-9 0 0,1 5 40 0 0,1-2-57 0 0,1 1 7 0 0,2 0-51 0 0,0-2 68 0 0,0-1-65 0 0,0 0-56 0 0,0-1-47 0 0,0-10-398 0 0,0-29-1104 0 0,0 36 1321 0 0,0 2 74 0 0,0-6-492 0 0</inkml:trace>
  <inkml:trace contextRef="#ctx0" brushRef="#br0" timeOffset="322.54">190 128 7568 0 0,'0'0'166'0'0,"0"0"29"0"0,0 0 14 0 0,-3-3-25 0 0,3 3-181 0 0,-10-11 41 0 0,10 11-44 0 0,0-1-1 0 0,-1 1 1 0 0,1-1 0 0 0,0 1 0 0 0,0-1-1 0 0,-1 1 1 0 0,1-1 0 0 0,0 1-1 0 0,0 0 1 0 0,0-1 0 0 0,0 1-1 0 0,-1-1 1 0 0,1 1 0 0 0,0-1-1 0 0,0 1 1 0 0,0-1 0 0 0,0 1-1 0 0,0-1 1 0 0,0 0 0 0 0,0 1 0 0 0,0-1-1 0 0,1 1 1 0 0,-1-1 0 0 0,0 1-1 0 0,0 0 1 0 0,0-1 0 0 0,1 1-1 0 0,-1-1 1 0 0,0 1 0 0 0,0-1 0 0 0,7-3 40 0 0,-2 0 93 0 0,-3-9 100 0 0,-3 13-214 0 0,1-1-1 0 0,0 1 1 0 0,0-1-1 0 0,0 1 0 0 0,0 0 1 0 0,0-1-1 0 0,1 1 0 0 0,-1-1 1 0 0,0 1-1 0 0,0-1 1 0 0,0 1-1 0 0,0 0 0 0 0,0-1 1 0 0,0 1-1 0 0,1-1 0 0 0,-1 1 1 0 0,0 0-1 0 0,0-1 1 0 0,1 1-1 0 0,-1 0 0 0 0,0-1 1 0 0,0 1-1 0 0,1 0 0 0 0,-1 0 1 0 0,0-1-1 0 0,1 1 1 0 0,-1 0-1 0 0,0 0 0 0 0,1-1 1 0 0,-1 1-1 0 0,1 0-18 0 0,6-5 312 0 0,-2-5 118 0 0,8 4-72 0 0,4-7-15 0 0,-2 1-18 0 0,-2 9-49 0 0,-5 0-60 0 0,13-8-38 0 0,-16 9-41 0 0,-1 1-56 0 0,0 0-37 0 0,0 2-29 0 0,0 0 28 0 0,12 1 24 0 0,2 5-52 0 0,-8-3-5 0 0,-4-2-7 0 0,-2 0-1 0 0,1 0 0 0 0,0 1 1 0 0,0-1-1 0 0,-1 1 0 0 0,1 0 0 0 0,-1 0 1 0 0,0 1-1 0 0,0 0 0 0 0,0-1 1 0 0,-1 1-1 0 0,1 0 0 0 0,-1 1 1 0 0,0-1-1 0 0,0 1-2 0 0,4 8 5 0 0,0 0-1 0 0,0 1 1 0 0,-2 0 0 0 0,3 10-5 0 0,3 0-3 0 0,-7-16 8 0 0,0-1-1 0 0,-1 1 0 0 0,2 6-4 0 0,0 17 64 0 0,-1-15-12 0 0,-2-11-23 0 0,0 1 0 0 0,-1 0 0 0 0,1-1-1 0 0,-1 1 1 0 0,-1 0 0 0 0,1 0 0 0 0,-1 0-1 0 0,0 0 1 0 0,0 0 0 0 0,-1 0 0 0 0,1 0 0 0 0,-2 0-29 0 0,-3 10 107 0 0,3-13-70 0 0,1 0 0 0 0,0 1 1 0 0,0-1-1 0 0,0 0 0 0 0,0 1 0 0 0,1-1 1 0 0,0 1-1 0 0,-1 1-37 0 0,0 9 198 0 0,-1-3-61 0 0,1-7-97 0 0,-1-1-1 0 0,1 0 1 0 0,-1 0-1 0 0,0 0 1 0 0,0 0-1 0 0,0 0 1 0 0,-1 1-40 0 0,-4 4 99 0 0,1 1 35 0 0,-10 15 85 0 0,0-14-24 0 0,9 0-113 0 0,-4 2 52 0 0,-5-5 23 0 0,-8 7-26 0 0,3-1-5 0 0,5-6-2 0 0,1-1-54 0 0,11-5-64 0 0,0 0-1 0 0,0 0 0 0 0,0 0 0 0 0,0-1 0 0 0,0 1 1 0 0,-1-1-6 0 0,2 0 0 0 0,1 0 0 0 0,-1 1 0 0 0,1-1 0 0 0,-1 1 0 0 0,1 0 0 0 0,0-1 0 0 0,-1 1 0 0 0,1 0 0 0 0,0 0 0 0 0,0 1 0 0 0,-1-1 0 0 0,2 0 0 0 0,-1 0 0 0 0,1 0 0 0 0,0 0 0 0 0,0-1 0 0 0,-1 1 0 0 0,1-1 0 0 0,-1 1 0 0 0,1-1 0 0 0,-1 1 0 0 0,1-1 0 0 0,-1 0 0 0 0,1 1 0 0 0,0-1 0 0 0,-1 0 0 0 0,1 0 0 0 0,-1 0 0 0 0,1-1 0 0 0,-1 1 0 0 0,1 0 0 0 0,-1 0 0 0 0,1-1 0 0 0,-1 1 0 0 0,1-1 0 0 0,-2 0 0 0 0,-5-4 0 0 0,7 4 0 0 0,-1 0 0 0 0,1 0 0 0 0,-1 1 0 0 0,1-1 0 0 0,-1 0 0 0 0,1 0 0 0 0,-1 1 0 0 0,1-1 0 0 0,-1 1 0 0 0,0 0 0 0 0,1-1 0 0 0,-1 1 0 0 0,0 0 0 0 0,1 0 0 0 0,-10-1-1 0 0,0 0-50 0 0,0-3-50 0 0,1 0-47 0 0,2-3-46 0 0,1-1-44 0 0,3-2-41 0 0,2-2-40 0 0,3 4 54 0 0,4-4-190 0 0,-2 8 201 0 0,-2 2 82 0 0,0 0-36 0 0,0 0-44 0 0,1 0-49 0 0,-2 0-8 0 0,1 1-42 0 0,0-2-456 0 0,-1-1-304 0 0,0-2-713 0 0</inkml:trace>
  <inkml:trace contextRef="#ctx0" brushRef="#br0" timeOffset="684.97">694 49 7744 0 0,'0'0'174'0'0,"0"0"29"0"0,0 0 12 0 0,0 3-35 0 0,0 0-139 0 0,0-2-37 0 0,14 24-13 0 0,-10-15 40 0 0,2 1 107 0 0,2-1 114 0 0,-1-1-23 0 0,2 6 214 0 0,-1-1 11 0 0,0-4-211 0 0,0-1 3 0 0,-1 0-45 0 0,-5-5-108 0 0,1 0 1 0 0,-1 0-1 0 0,0 0 0 0 0,0 0 1 0 0,0 2-94 0 0,-1-3 64 0 0,5 12 327 0 0,6 1 80 0 0,-3-3-97 0 0,-2 6 66 0 0,-1 0 13 0 0,3-6-54 0 0,-7-12-317 0 0,0 1 1 0 0,0 0 0 0 0,-1 0 0 0 0,1 0 0 0 0,-1 0 0 0 0,0 0 0 0 0,1 1-83 0 0,1 12 433 0 0,0-1-67 0 0,2-4-77 0 0,0-2-85 0 0,-1-2-4 0 0,-1 1-40 0 0,3 4 75 0 0,-3-4-124 0 0,-2-3-45 0 0,0-1-1 0 0,0 1 1 0 0,-1-1-1 0 0,1 1 1 0 0,-1-1-1 0 0,0 1 1 0 0,0-1-1 0 0,0 1 1 0 0,-1 1-66 0 0,1 3 161 0 0,0-5 52 0 0,0-3-12 0 0,0 0-1 0 0,0 0-1 0 0,0 0-6 0 0,0 2-1 0 0,0 9 0 0 0,0-11-188 0 0,0 0-1 0 0,0 0 0 0 0,0 0 0 0 0,0 0 0 0 0,0 0 1 0 0,0 0-1 0 0,0 0 0 0 0,0 0 0 0 0,0 0 0 0 0,0 1 0 0 0,0-1 1 0 0,0 0-1 0 0,0 0 0 0 0,0 0 0 0 0,0 0 0 0 0,0 0 1 0 0,0 0-1 0 0,0 0 0 0 0,0 0 0 0 0,0 0 0 0 0,0 0 0 0 0,0 1 1 0 0,0-1-1 0 0,0 0 0 0 0,0 0 0 0 0,0 0 0 0 0,-1 0 1 0 0,1 0-1 0 0,0 0 0 0 0,0 0 0 0 0,0 0 0 0 0,0 0 0 0 0,0 0 1 0 0,0 0-1 0 0,0 0 0 0 0,0 0 0 0 0,0 0 0 0 0,0 0 1 0 0,0 0-1 0 0,0 0 0 0 0,-1 0 0 0 0,1 0 0 0 0,0 1 0 0 0,0-1 1 0 0,0 0-1 0 0,0 0 0 0 0,0 0 0 0 0,0 0 0 0 0,0 0 1 0 0,0 0-1 0 0,0-1 0 0 0,0 1 0 0 0,-1 0 0 0 0,1 0 0 0 0,0 0 1 0 0,0 0-1 0 0,0 0-3 0 0,-5 0 50 0 0,-11-1 108 0 0,15 1-153 0 0,1 0 0 0 0,-1-1-1 0 0,1 1 1 0 0,-1 0-1 0 0,1 0 1 0 0,0-1 0 0 0,-1 1-1 0 0,1 0 1 0 0,-1-1-1 0 0,1 1 1 0 0,0 0 0 0 0,-1-1-1 0 0,1 1 1 0 0,0 0-1 0 0,0-1 1 0 0,-1 1 0 0 0,1-1-1 0 0,0 1 1 0 0,0 0-1 0 0,0-1 1 0 0,0 1 0 0 0,-1-1-1 0 0,1 1 1 0 0,0-1-1 0 0,0 1 1 0 0,0-1 0 0 0,0 1-1 0 0,0-1 1 0 0,0 1-1 0 0,0-1-4 0 0,-2-4 99 0 0,-4-3-48 0 0,0-1 0 0 0,1 0 1 0 0,0 0-1 0 0,0-1-51 0 0,5 10 0 0 0,0-1 6 0 0,-1-1-1 0 0,1 1 0 0 0,-1 0 0 0 0,1-1 1 0 0,0 1-1 0 0,0-1 0 0 0,0 1 0 0 0,0-1 1 0 0,0 1-1 0 0,0-1-5 0 0,-3-13 11 0 0,-2 7-11 0 0,4 6 0 0 0,0 1 0 0 0,0 0 0 0 0,0-1 0 0 0,1 1 0 0 0,-1-1 0 0 0,0 0 0 0 0,1 1 0 0 0,-1-1 0 0 0,1 1 0 0 0,-1-1 0 0 0,1 0 0 0 0,0 1 0 0 0,0-1 0 0 0,0 0 0 0 0,0-1 0 0 0,0-54 0 0 0,0 53 0 0 0,0 1 0 0 0,0 0 0 0 0,1 0 0 0 0,-1-1 0 0 0,1 1 0 0 0,0 0 0 0 0,0 0 0 0 0,0 0 0 0 0,0 0 0 0 0,2-2 0 0 0,1-6 0 0 0,12-26 0 0 0,-11 11 0 0 0,-3 21-3 0 0,0-1-1 0 0,1 1 1 0 0,0 0 0 0 0,-1 0-1 0 0,2 0 4 0 0,9-1-80 0 0,18-20-8 0 0,-17 21-3 0 0,-10-2 11 0 0,-4 7 75 0 0,0-1-1 0 0,1 1 1 0 0,-1-1-1 0 0,0 1 0 0 0,1 0 1 0 0,-1-1-1 0 0,0 1 0 0 0,1 0 1 0 0,-1-1-1 0 0,0 1 1 0 0,1 0-1 0 0,-1-1 0 0 0,0 1 1 0 0,1 0-1 0 0,-1-1 0 0 0,1 1 1 0 0,-1 0-1 0 0,1 0 1 0 0,-1 0-1 0 0,1 0 0 0 0,-1-1 1 0 0,1 1-1 0 0,-1 0 0 0 0,1 0 1 0 0,-1 0-1 0 0,1 0 1 0 0,-1 0-1 0 0,1 0 0 0 0,-1 0 1 0 0,1 0-1 0 0,-1 0 0 0 0,1 1 6 0 0,28-1-268 0 0,-21 0 117 0 0,0 0-70 0 0,-3-3-180 0 0,-4 2 346 0 0,1 0 0 0 0,0-1 0 0 0,-1 1 0 0 0,1 0 0 0 0,0 1 0 0 0,-1-1 1 0 0,1 0-1 0 0,0 0 0 0 0,0 1 0 0 0,0-1 0 0 0,-1 1 55 0 0,8-2-259 0 0,1 1-60 0 0,-4 0 80 0 0,0 1-35 0 0,0 0-40 0 0,1 0-46 0 0,-1 0-49 0 0,0 0-54 0 0,0 0-59 0 0,-1 0-63 0 0,0 1 0 0 0,0-1-57 0 0,-1 0-62 0 0,0 0-66 0 0,5 0-1060 0 0,1 0-1025 0 0</inkml:trace>
  <inkml:trace contextRef="#ctx0" brushRef="#br0" timeOffset="1085.08">1578 144 7512 0 0,'0'0'166'0'0,"-3"0"29"0"0,3 0-186 0 0,-1 0 0 0 0,1 0-1 0 0,0 0 1 0 0,-1 0 0 0 0,1 0 0 0 0,-1 0-1 0 0,1 0 1 0 0,-1 0 0 0 0,1 0 0 0 0,0 0 0 0 0,-1 0-1 0 0,1 0 1 0 0,-1 0 0 0 0,1 1 0 0 0,0-1-1 0 0,-1 0 1 0 0,1 0 0 0 0,0 1 0 0 0,-1-1 0 0 0,1 0-1 0 0,0 0 1 0 0,-1 1 0 0 0,1-1 0 0 0,0 0-1 0 0,0 1 1 0 0,-1-1 0 0 0,1 0 0 0 0,0 1-1 0 0,0-1 1 0 0,-1 0 0 0 0,1 1-9 0 0,-5 6 115 0 0,5-7-113 0 0,-1 1 1 0 0,0-1-1 0 0,0 0 1 0 0,1 1 0 0 0,-1-1-1 0 0,0 0 1 0 0,0 0-1 0 0,0 1 1 0 0,0-1-1 0 0,1 0 1 0 0,-1 0 0 0 0,0 0-1 0 0,0 0 1 0 0,-1 0-3 0 0,-5 0-119 0 0,0 0 83 0 0,0 0 75 0 0,0 0 66 0 0,0 0 58 0 0,-1 0 50 0 0,-5 0 286 0 0,-26 0 1169 0 0,30 0-1343 0 0,0 0-38 0 0,-1 2 9 0 0,0 4-84 0 0,1-1-66 0 0,2-2-22 0 0,7-3-113 0 0,-1 0 1 0 0,1 0-1 0 0,-1 0 0 0 0,1 1 1 0 0,0-1-1 0 0,-1 0 0 0 0,1 0 0 0 0,-1 1 1 0 0,1-1-1 0 0,-1 0 0 0 0,1 0 1 0 0,0 1-1 0 0,-1-1 0 0 0,1 1 1 0 0,0-1-1 0 0,-1 0 0 0 0,1 1 1 0 0,0-1-1 0 0,-1 1 0 0 0,1-1 0 0 0,0 1 1 0 0,0-1-1 0 0,0 1 0 0 0,-1-1 1 0 0,1 1-1 0 0,0-1 0 0 0,0 1 1 0 0,0-1-1 0 0,0 1 0 0 0,0-1 0 0 0,0 1 1 0 0,0-1-1 0 0,0 1 0 0 0,0-1 1 0 0,0 1-1 0 0,0-1 0 0 0,0 1 1 0 0,1-1-12 0 0,-4 14 219 0 0,-3-4-76 0 0,1-2-60 0 0,-1 4 51 0 0,-2 4 15 0 0,7-13-117 0 0,-3 12 92 0 0,4 6-47 0 0,1-12-49 0 0,-1 13 40 0 0,0 1-12 0 0,0-21-49 0 0,0 1 4 0 0,0 1 1 0 0,0-1-1 0 0,1 0 1 0 0,-1 0 0 0 0,1 1-1 0 0,0-1 1 0 0,0 0 0 0 0,0 0-1 0 0,0 0 1 0 0,2 2-12 0 0,1 6 36 0 0,2 6 40 0 0,0 1-15 0 0,-2-6-22 0 0,-2-8-15 0 0,-1 1 0 0 0,1-1 0 0 0,1 1 0 0 0,-1-1 1 0 0,1 0-1 0 0,0 0-24 0 0,4 5 52 0 0,0-1 1 0 0,0 0-1 0 0,5 3-52 0 0,5 4 78 0 0,-16-13-68 0 0,1 0 0 0 0,0-1 1 0 0,0 0-1 0 0,0 1 1 0 0,0-1-1 0 0,0 0 1 0 0,0 0-1 0 0,0 0 1 0 0,1 0-1 0 0,-1 0 0 0 0,0-1 1 0 0,0 1-1 0 0,1-1 1 0 0,-1 1-11 0 0,11 2 50 0 0,1 3 17 0 0,-13-5-54 0 0,0 0-1 0 0,1 0 0 0 0,-1-1 0 0 0,1 1 0 0 0,-1 0 1 0 0,1-1-1 0 0,-1 1 0 0 0,1-1 0 0 0,-1 0 1 0 0,1 1-1 0 0,-1-1 0 0 0,1 0 0 0 0,0 0-12 0 0,14 0 173 0 0,-12 0-128 0 0,0-1-1 0 0,-1 1 0 0 0,1-1 1 0 0,0 1-1 0 0,-1-1 1 0 0,1 0-1 0 0,2-1-44 0 0,9-5 186 0 0,-3 1-15 0 0,-1 3-84 0 0,10-7 3 0 0,-13 4-51 0 0,-1 0 0 0 0,0-1 1 0 0,0 0-1 0 0,0 0 0 0 0,-1 0 1 0 0,0-1-1 0 0,-1 0 1 0 0,0 0-1 0 0,0-1 0 0 0,-1 1 1 0 0,2-5-40 0 0,19-32 194 0 0,-17 31-116 0 0,-2 1-37 0 0,5-27-5 0 0,-7 26-9 0 0,-3 5-24 0 0,0 1 1 0 0,0 0-1 0 0,-1 0 0 0 0,-1-8-3 0 0,1 4 14 0 0,-2-8 58 0 0,-3 5-34 0 0,-1 0-15 0 0,2-3-14 0 0,3 13-2 0 0,1 1 0 0 0,-1 0 0 0 0,-1 0 0 0 0,1 0 0 0 0,0 0 0 0 0,-1 0 0 0 0,0 0 0 0 0,0 0 0 0 0,0 0 0 0 0,0 0 0 0 0,-1 1 0 0 0,0 0 0 0 0,1-1 0 0 0,-4-2-8 0 0,5 6 1 0 0,-27-28 4 0 0,9 9-39 0 0,4 3-51 0 0,-1 0-79 0 0,2 6 38 0 0,-2 6-82 0 0,-1 2-61 0 0,-1 2-38 0 0,4 1 57 0 0,12-1 288 0 0,0 0-47 0 0,0 0-42 0 0,0 0-35 0 0,-3 0-158 0 0,-6 0-458 0 0,8 0 527 0 0,1 0 50 0 0,0 0-448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47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302 175 4264 0 0,'0'0'125'0'0,"0"0"-27"0"0,0 0 3 0 0,0 0 44 0 0,0 0 133 0 0,0 0 241 0 0,0 0 23 0 0,0 0-12 0 0,0 0-55 0 0,0 0-24 0 0,0 0-3 0 0,-3 0-6 0 0,-8 0-20 0 0,11 0-415 0 0,0 0 0 0 0,0 0 1 0 0,0 0-1 0 0,0 0 0 0 0,0 0 0 0 0,0 0 1 0 0,0 0-1 0 0,0 0 0 0 0,0 0 0 0 0,0 0 1 0 0,-1 0-1 0 0,1 0 0 0 0,0 0 1 0 0,0 0-1 0 0,0 0 0 0 0,0 0 0 0 0,0 0 1 0 0,0 0-1 0 0,0 0 0 0 0,0 0 0 0 0,0 0 1 0 0,0 0-1 0 0,-1 0 0 0 0,1-1 1 0 0,0 1-1 0 0,0 0 0 0 0,0 0 0 0 0,0 0 1 0 0,0 0-1 0 0,0 0 0 0 0,0 0 1 0 0,0 0-1 0 0,0 0 0 0 0,0 0 0 0 0,0 0 1 0 0,0 0-1 0 0,0 0 0 0 0,0 0 0 0 0,0-1 1 0 0,0 1-1 0 0,0 0 0 0 0,0 0 1 0 0,0 0-1 0 0,0 0 0 0 0,0 0 0 0 0,0 0 1 0 0,0 0-1 0 0,0 0 0 0 0,0 0 0 0 0,0 0 1 0 0,0-1-1 0 0,0 1 0 0 0,0 0 1 0 0,0 0-1 0 0,0 0 0 0 0,0 0 0 0 0,0 0-7 0 0,0-11 410 0 0,0 11-403 0 0,0 0 0 0 0,0 0 0 0 0,0 0-1 0 0,0 0 1 0 0,0 0 0 0 0,0 0 0 0 0,0 0 0 0 0,0 0 0 0 0,0 0 0 0 0,0 0 0 0 0,0-1 0 0 0,0 1 0 0 0,0 0 0 0 0,0 0 0 0 0,0 0 0 0 0,0 0 0 0 0,0 0 0 0 0,0 0 0 0 0,0 0 0 0 0,0 0 0 0 0,0 0 0 0 0,0 0-1 0 0,0-1 1 0 0,0 1 0 0 0,0 0 0 0 0,0 0 0 0 0,0 0 0 0 0,-1 0 0 0 0,1 0 0 0 0,0 0 0 0 0,0 0 0 0 0,0 0 0 0 0,0 0 0 0 0,0 0 0 0 0,0 0 0 0 0,0 0 0 0 0,0 0 0 0 0,0 0 0 0 0,0 0 0 0 0,0 0 0 0 0,0 0-1 0 0,-1 0 1 0 0,1 0 0 0 0,0 0 0 0 0,0 0 0 0 0,0 0 0 0 0,0 0 0 0 0,0 0 0 0 0,0 0 0 0 0,0 0 0 0 0,0 0 0 0 0,0 0 0 0 0,0 0 0 0 0,-1 0 0 0 0,1 0 0 0 0,0 0 0 0 0,0 0-7 0 0,-2 0 75 0 0,-1 0 36 0 0,-12 0 538 0 0,11 0-525 0 0,2 0-95 0 0,-1 0 280 0 0,3 0-46 0 0,0 0-27 0 0,-2 0-4 0 0,0 0-199 0 0,-16 0 314 0 0,11 2-271 0 0,3 5-14 0 0,0-2-1 0 0,-9-3 61 0 0,13-3-121 0 0,-1 1 1 0 0,1 0-1 0 0,0 0 0 0 0,-1 0 1 0 0,1 0-1 0 0,-1 0 1 0 0,1 1-1 0 0,-1-1 0 0 0,1 0 1 0 0,0 0-1 0 0,-1 0 0 0 0,1 0 1 0 0,-1 0-1 0 0,1 0 0 0 0,0 1 1 0 0,-1-1-1 0 0,1 0 1 0 0,0 0-1 0 0,-1 1 0 0 0,1-1 1 0 0,0 0-1 0 0,-1 0 0 0 0,1 1 1 0 0,0-1-1 0 0,0 0 0 0 0,-1 1 1 0 0,1-1-1 0 0,0 0 1 0 0,0 1-1 0 0,0-1 0 0 0,-1 1-1 0 0,-4 6 42 0 0,-23 8 33 0 0,17-10-64 0 0,10-5-10 0 0,-1 1 0 0 0,1-1-1 0 0,0 1 1 0 0,0-1 0 0 0,0 1-1 0 0,0-1 1 0 0,0 1 0 0 0,0-1-1 0 0,0 1 1 0 0,0 0 0 0 0,0 0-1 0 0,0 0 1 0 0,1-1 0 0 0,-1 1 0 0 0,0 0-1 0 0,0 0 1 0 0,1 0 0 0 0,-1 1-1 0 0,-4 9 22 0 0,5-10-20 0 0,-1 0 1 0 0,1 0-1 0 0,0 0 0 0 0,-1 0 0 0 0,1 0 0 0 0,-1 1 0 0 0,0-1 0 0 0,1-1 0 0 0,-1 1 0 0 0,0 0 0 0 0,0 0 0 0 0,1 0 0 0 0,-1 0 0 0 0,0 0 0 0 0,0-1 0 0 0,0 1 1 0 0,0 0-1 0 0,-1 0-2 0 0,1-1 0 0 0,0 0 0 0 0,1 1 0 0 0,-1-1 0 0 0,0 1 0 0 0,0-1 0 0 0,0 1 0 0 0,1-1 0 0 0,-1 1 0 0 0,0-1 0 0 0,0 1 0 0 0,1 0 0 0 0,-1-1 0 0 0,1 1 0 0 0,-1 0 0 0 0,0 0 0 0 0,1-1 0 0 0,-1 1 0 0 0,1 0 0 0 0,0 0 0 0 0,-1 0 0 0 0,1 0 0 0 0,0 0 0 0 0,-1-1 0 0 0,1 1 0 0 0,0 0 0 0 0,0 0 0 0 0,-3 10 0 0 0,-10-1 0 0 0,10-6 0 0 0,0 1 0 0 0,1-1 0 0 0,0 0 0 0 0,0 1 0 0 0,0-1 0 0 0,0 1 0 0 0,0 2 0 0 0,0 0 0 0 0,0-1 0 0 0,-1 1 0 0 0,0-1 0 0 0,-1 1 0 0 0,-4 8 0 0 0,0 1 0 0 0,1 0 0 0 0,1 0 0 0 0,-4 16 0 0 0,4-16 0 0 0,5-13 0 0 0,0 1 0 0 0,1-1 0 0 0,-1 1 0 0 0,1 0 0 0 0,-1-1 0 0 0,1 1 0 0 0,0-1 0 0 0,1 1 0 0 0,-1 1 0 0 0,1 5 0 0 0,-1 43 74 0 0,2-24-20 0 0,9 2 10 0 0,-9-18-40 0 0,-2-12-22 0 0,0 0 0 0 0,0 0-1 0 0,1 0 1 0 0,-1 0 0 0 0,0 0 0 0 0,0-1-1 0 0,1 1 1 0 0,-1 0 0 0 0,0 0 0 0 0,1 0 0 0 0,-1 0-1 0 0,1 0 1 0 0,-1 0 0 0 0,1-1 0 0 0,-1 1 0 0 0,1 0-1 0 0,0-1 1 0 0,-1 1 0 0 0,1 0 0 0 0,0-1 0 0 0,0 1-1 0 0,-1 0 1 0 0,1-1 0 0 0,0 1 0 0 0,0-1 0 0 0,0 0-1 0 0,0 1 1 0 0,0-1-2 0 0,15 13 43 0 0,-11-8-36 0 0,1-1 1 0 0,0 0 0 0 0,0 0-1 0 0,0-1 1 0 0,0 0-1 0 0,1 1-7 0 0,-2-2 19 0 0,13 2-11 0 0,11-4 46 0 0,-12-1-33 0 0,-5 2-15 0 0,-8-1 1 0 0,0 0 0 0 0,0 0 0 0 0,0 0 1 0 0,0 0-1 0 0,0-1 0 0 0,0 1 0 0 0,0-1 1 0 0,2-1-8 0 0,30-11 5 0 0,1 0 43 0 0,-19 11-35 0 0,-17 2-13 0 0,0 0 0 0 0,0 0 0 0 0,0 0 0 0 0,-1 0-1 0 0,1 0 1 0 0,0 0 0 0 0,0 0 0 0 0,0-1 0 0 0,-1 1-1 0 0,1 0 1 0 0,0 0 0 0 0,0-1 0 0 0,0 1 0 0 0,-1 0 0 0 0,2-1 0 0 0,3-12 10 0 0,8-3 33 0 0,-11 14-42 0 0,-1 1 0 0 0,1 0 0 0 0,-1-1 0 0 0,0 0 0 0 0,0 1 0 0 0,0-1 0 0 0,1 0 0 0 0,-2 0 1 0 0,1 1-1 0 0,0-2-1 0 0,5-20 0 0 0,4 12-14 0 0,-5-12-39 0 0,1 10 36 0 0,-1 4-15 0 0,-3-6-39 0 0,-1 0 22 0 0,-1 6 13 0 0,1-1 1 0 0,-2 0-1 0 0,1 1 0 0 0,-1-1 0 0 0,-1-1 36 0 0,-4-4-46 0 0,5 11 36 0 0,-1 1-1 0 0,1 0 1 0 0,0 0-1 0 0,1-1 1 0 0,-1 1-1 0 0,0-1 1 0 0,1 1 0 0 0,0-2 10 0 0,-2-14-57 0 0,-4 4 18 0 0,0-1-3 0 0,4-3-20 0 0,3 8 31 0 0,-1 5 10 0 0,1 0-1 0 0,-1 1 0 0 0,0-1 0 0 0,-1 1 1 0 0,1-1-1 0 0,-1 0 0 0 0,0 1 1 0 0,-1-2 21 0 0,-8-19-12 0 0,8 21 7 0 0,1-4 6 0 0,1-8-61 0 0,-3 11 6 0 0,-7-4 33 0 0,7 7-32 0 0,3 3-11 0 0,3 3 10 0 0,7 7 33 0 0,-6-4-26 0 0,-3 1 41 0 0,0-1 6 0 0,15 22 0 0 0,-9-17 0 0 0,-1-1 0 0 0,0 1 0 0 0,1 5 0 0 0,9 21 0 0 0,-11-11 0 0 0,2-10 9 0 0,2 5 78 0 0,-6-11-49 0 0,3 10 28 0 0,0-5 18 0 0,-1-8-36 0 0,6 20 132 0 0,3-3-66 0 0,-2-4 8 0 0,-6-8-44 0 0,-1-2-16 0 0,4 7 37 0 0,3 8 44 0 0,-7-10-84 0 0,6 6-51 0 0,-11-19-9 0 0,1 0 0 0 0,0 0 0 0 0,0 0 0 0 0,0 0 0 0 0,0 0 0 0 0,0 0 0 0 0,1 0 0 0 0,-1-1 0 0 0,2 2 1 0 0,1 1-15 0 0,-2-1-107 0 0,-1 0 44 0 0,-2 7-63 0 0,1-10 113 0 0,0 2-100 0 0,0-2 45 0 0,0 0-34 0 0,0 0-12 0 0,0 0-36 0 0,0 0-39 0 0,0 0-44 0 0,0 0-48 0 0,0 0-44 0 0,0 0-39 0 0,0 0-35 0 0,0 0-122 0 0,0 0-33 0 0,0 0-1259 0 0</inkml:trace>
  <inkml:trace contextRef="#ctx0" brushRef="#br0" timeOffset="515.28">680 301 6880 0 0,'0'0'157'0'0,"0"0"23"0"0,0 0 11 0 0,0 2 31 0 0,3 8 10 0 0,-3-10-209 0 0,1 0 0 0 0,-1 1-1 0 0,1-1 1 0 0,-1 0 0 0 0,1 0-1 0 0,-1 1 1 0 0,1-1 0 0 0,-1 0 0 0 0,1 0-1 0 0,-1 0 1 0 0,1 0 0 0 0,-1 0-1 0 0,1 0 1 0 0,-1 0 0 0 0,1 0-1 0 0,-1 0 1 0 0,1 0 0 0 0,0 0-23 0 0,0 0 28 0 0,0 0 0 0 0,-1 0 1 0 0,1 0-1 0 0,0 0 0 0 0,0 0 1 0 0,0 0-1 0 0,0 0 0 0 0,-1 0 1 0 0,1 0-1 0 0,0 0 0 0 0,0 1 1 0 0,0-1-1 0 0,-1 0 0 0 0,1 1 1 0 0,0-1-1 0 0,0 0 0 0 0,-1 1 1 0 0,1-1-1 0 0,0 1-28 0 0,4 10 416 0 0,6-5-47 0 0,-9-5-344 0 0,-1-1-1 0 0,0 0 0 0 0,0 1 1 0 0,0-1-1 0 0,0 1 0 0 0,0 0 1 0 0,0-1-1 0 0,-1 1 0 0 0,1 0 1 0 0,0-1-1 0 0,0 1 0 0 0,0 0 1 0 0,-1 0-1 0 0,1 0 0 0 0,0 0 1 0 0,0 0-25 0 0,21 45 1035 0 0,-13-25-630 0 0,0 1-43 0 0,-5-12-229 0 0,-1-1-40 0 0,2 3 127 0 0,-1-3-33 0 0,3 7 90 0 0,-2 10 67 0 0,6-5-10 0 0,-6 5-39 0 0,1-12-114 0 0,-1-5-16 0 0,-3 3 36 0 0,-2-6-85 0 0,0-4-75 0 0,-1-1-1 0 0,1 1 1 0 0,0 0-1 0 0,0-1 1 0 0,0 1-1 0 0,0 0 1 0 0,1-1-1 0 0,-1 1 1 0 0,0-1-1 0 0,1 1 1 0 0,-1 0-1 0 0,2 0-40 0 0,0 1 114 0 0,2-1-4 0 0,-1-1-5 0 0,-1 1 0 0 0,-1 3 108 0 0,0-1-59 0 0,-1 0 41 0 0,0-3-111 0 0,0-1-38 0 0,0 1-42 0 0,1 3-146 0 0,-1-3 155 0 0,0 1 80 0 0,0-1 68 0 0,0 0 96 0 0,-1 0 112 0 0,1 0-136 0 0,0 0 34 0 0,-2 0-175 0 0,0-1-39 0 0,-6-4 6 0 0,7 4-21 0 0,0 0-33 0 0,1-1 1 0 0,0 1-1 0 0,-1 0 1 0 0,1-1-1 0 0,0 1 1 0 0,0-1-1 0 0,-1 1 0 0 0,1-1 1 0 0,0 1-1 0 0,0 0 1 0 0,0-1-1 0 0,0 1 1 0 0,0-1-1 0 0,0 1 1 0 0,0-1-1 0 0,0 1 1 0 0,0-1-1 0 0,0 1 0 0 0,0-1 1 0 0,0 1-1 0 0,0-1 1 0 0,0 1-1 0 0,0 0 1 0 0,0-1-1 0 0,0 0-5 0 0,1-10 136 0 0,-5 0 58 0 0,0 0-163 0 0,-1-2-71 0 0,2-3-59 0 0,2-5-51 0 0,1 12 104 0 0,-1-12-16 0 0,5 4 48 0 0,0 6 13 0 0,3-7-16 0 0,-5 2-31 0 0,-1 12 39 0 0,0 0 0 0 0,0 0 1 0 0,0 0-1 0 0,1 0 0 0 0,-1 0 0 0 0,1 0 1 0 0,0 1-1 0 0,0-1 0 0 0,0 1 0 0 0,1-1 1 0 0,1 0 8 0 0,3-8-15 0 0,2 0-94 0 0,3 6 74 0 0,-2 1 28 0 0,-7 1 7 0 0,2-3-12 0 0,-2 6 7 0 0,-1 1 0 0 0,1-1 0 0 0,0 1 0 0 0,-1-1 0 0 0,1 1 0 0 0,0 0 0 0 0,-1 0 0 0 0,1 0 0 0 0,0 0 0 0 0,0 0 0 0 0,-1 1 0 0 0,1-1 0 0 0,0 1 0 0 0,1 0 5 0 0,15 12-56 0 0,-4-2 9 0 0,28 24 4 0 0,-25-17-5 0 0,-10-11 39 0 0,-5-4 8 0 0,0 0 1 0 0,1 0 0 0 0,-1 1-1 0 0,0-1 1 0 0,-1 1-1 0 0,1 0 1 0 0,2 6 0 0 0,-4-7 0 0 0,0-1 0 0 0,0 0 0 0 0,0 1 0 0 0,0-1 0 0 0,1 0 0 0 0,-1 0 0 0 0,1 0 0 0 0,-1 0 0 0 0,1 0 0 0 0,2 2 0 0 0,-1 0 0 0 0,0 0 0 0 0,0 1 0 0 0,0 0 0 0 0,0-1 0 0 0,-1 1 0 0 0,0 0 0 0 0,1 2 0 0 0,6 13 0 0 0,-5-12 0 0 0,-3-7 0 0 0,0 1 0 0 0,0-1 0 0 0,0 0 0 0 0,0 1 0 0 0,0-1 0 0 0,-1 1 0 0 0,1 0 0 0 0,-1-1 0 0 0,1 1 0 0 0,-1-1 0 0 0,0 1 0 0 0,1 0 0 0 0,-1-1 0 0 0,0 1 0 0 0,0 46 0 0 0,0-33 0 0 0,0-6-10 0 0,0-4-26 0 0,0-3-40 0 0,2 1-92 0 0,9 7-167 0 0,-9-8 179 0 0,-2-1-40 0 0,0-1-69 0 0,0 0 88 0 0,0 0-37 0 0,0 0-37 0 0,0 0-37 0 0,1 0-384 0 0,-1 0 96 0 0,0 1-50 0 0,2 1-731 0 0,3 2-655 0 0,3 5-932 0 0</inkml:trace>
  <inkml:trace contextRef="#ctx0" brushRef="#br0" timeOffset="1100.62">1643 427 7568 0 0,'0'0'166'0'0,"-3"0"29"0"0,-10 0 14 0 0,-3 3-25 0 0,13-1-131 0 0,-2 1-51 0 0,-2 1 1 0 0,5-3 43 0 0,-1 0 40 0 0,0 0 26 0 0,0-1 42 0 0,-1 1 50 0 0,0-1 55 0 0,0 0-130 0 0,1 1 45 0 0,-7 4 499 0 0,5-3-439 0 0,2 1-101 0 0,1-2-115 0 0,0 0-39 0 0,-11 2 408 0 0,13-4-381 0 0,0 1 1 0 0,0 0 0 0 0,-1 0 0 0 0,1 0-1 0 0,0 0 1 0 0,0 0 0 0 0,0 0 0 0 0,0 0-1 0 0,0 0 1 0 0,0 0 0 0 0,0 0 0 0 0,0 0-1 0 0,0 0 1 0 0,0 0 0 0 0,-1 0-1 0 0,1 0 1 0 0,0 0 0 0 0,0 0 0 0 0,0 0-1 0 0,0 0 1 0 0,0 0 0 0 0,0 1 0 0 0,0-1-1 0 0,0 0 1 0 0,0 0 0 0 0,0 0 0 0 0,0 0-1 0 0,-1 0 1 0 0,1 0 0 0 0,0 0 0 0 0,0 0-1 0 0,0 0 1 0 0,0 0 0 0 0,0 0-1 0 0,0 0 1 0 0,0 0 0 0 0,0 0 0 0 0,0 1-1 0 0,0-1 1 0 0,0 0 0 0 0,0 0 0 0 0,0 0-1 0 0,0 0 1 0 0,0 0 0 0 0,0 0 0 0 0,0 0-1 0 0,0 0 1 0 0,0 0 0 0 0,0 0 0 0 0,0 1-1 0 0,0-1 1 0 0,0 0 0 0 0,0 0-1 0 0,0 0 1 0 0,0 0 0 0 0,0 0 0 0 0,0 0-7 0 0,-1 6 188 0 0,-1 0-51 0 0,-2 1-24 0 0,-2 0-14 0 0,4-4-10 0 0,0 0-33 0 0,1 4-7 0 0,1-1-12 0 0,-5 2 13 0 0,4-7-40 0 0,0 1 1 0 0,0-1 0 0 0,0 1-1 0 0,0-1 1 0 0,1 1 0 0 0,-1-1 0 0 0,1 1-1 0 0,-1-1 1 0 0,1 1 0 0 0,-1 0-1 0 0,1-1 1 0 0,0 1 0 0 0,0 0 0 0 0,0-1-11 0 0,0 31 133 0 0,0 0 41 0 0,0 31 277 0 0,0-61-441 0 0,0 1-1 0 0,1-1 0 0 0,0 1 1 0 0,0-1-1 0 0,0 0 0 0 0,0 1 1 0 0,0-1-1 0 0,0 0 0 0 0,0 1 1 0 0,1-1-1 0 0,-1 0 0 0 0,1 0 1 0 0,0 0-1 0 0,-1 0 1 0 0,1-1-1 0 0,0 1 0 0 0,2 1-9 0 0,0 1 19 0 0,0-1 54 0 0,0-2-38 0 0,4-2-10 0 0,-8 1-14 0 0,13 0 62 0 0,15 0 238 0 0,-19-3-266 0 0,20-12 86 0 0,-24 1-67 0 0,-2 11-55 0 0,-1 0 0 0 0,0-1 0 0 0,1 1 0 0 0,0 0 0 0 0,-1 0 0 0 0,1 1 0 0 0,1-1-9 0 0,0-1-4 0 0,1-1 0 0 0,-1 1 1 0 0,0-1-1 0 0,2-3 4 0 0,1-3-30 0 0,-3 5 7 0 0,0 0-1 0 0,0 0 0 0 0,0 0 1 0 0,5-3 23 0 0,-5 5-62 0 0,-1-1 0 0 0,1 1 1 0 0,-1-1-1 0 0,1 1 1 0 0,-1-2 61 0 0,5-11-168 0 0,-2 2-71 0 0,5-3 2 0 0,-9 14 173 0 0,1 0 0 0 0,-1-1 1 0 0,0 1-1 0 0,0 0 0 0 0,0-2 64 0 0,1-5-154 0 0,-2-2-51 0 0,-1-10-94 0 0,0-41-547 0 0,0 43 633 0 0,-4-7-113 0 0,-5 2 74 0 0,-3 2 62 0 0,-3 0 52 0 0,-8-16-4 0 0,11 21 81 0 0,9 15 54 0 0,0-1 0 0 0,0 1 0 0 0,0-1 0 0 0,1 0 0 0 0,-1-3 7 0 0,1-1 0 0 0,-4-8 0 0 0,-6 4 17 0 0,10 12-12 0 0,0-1 1 0 0,0 0-1 0 0,0 0 1 0 0,1 0-1 0 0,-1 0 1 0 0,0-1-1 0 0,1 1 1 0 0,-1 0-1 0 0,1-1-5 0 0,-9-14 14 0 0,8 13-11 0 0,-1 0-1 0 0,1 0 0 0 0,-1 0 0 0 0,1 0 0 0 0,1 0 0 0 0,-1-1 0 0 0,1 1 1 0 0,-1-1-1 0 0,1-1-2 0 0,1 0 107 0 0,0 0-36 0 0,0-13 107 0 0,0 19-176 0 0,0-1 0 0 0,0 1 0 0 0,0 0 0 0 0,0 0 0 0 0,0 0 0 0 0,0 0 0 0 0,0 0 0 0 0,0 0 0 0 0,0 0 1 0 0,0 0-1 0 0,0 0 0 0 0,0 0 0 0 0,0 0 0 0 0,0-1 0 0 0,0 1 0 0 0,0 0 0 0 0,0 0 0 0 0,0 0 0 0 0,0 0 0 0 0,0 0 0 0 0,0 0 0 0 0,0 0 1 0 0,0 0-1 0 0,0 0 0 0 0,0 0 0 0 0,0 0 0 0 0,0-1 0 0 0,0 1 0 0 0,0 0 0 0 0,0 0 0 0 0,0 0 0 0 0,-1 0 0 0 0,1 0 0 0 0,0 0 1 0 0,0 0-1 0 0,0 0 0 0 0,0 0 0 0 0,0 0 0 0 0,0 0 0 0 0,0 0 0 0 0,0 0 0 0 0,0 0 0 0 0,0 0 0 0 0,0 0 0 0 0,-1 0 0 0 0,1 0 1 0 0,0 0-1 0 0,0 0 0 0 0,0 0 0 0 0,0 0 0 0 0,0 0 0 0 0,0 0 0 0 0,0 0 0 0 0,0 0 0 0 0,0 0 0 0 0,0 0 0 0 0,-1 0-2 0 0,-9 0 80 0 0,7 0-14 0 0,3 0-2 0 0,0 0 1 0 0,0 0 6 0 0,0 0 1 0 0,0 0 0 0 0,0 0 20 0 0,0 0 82 0 0,3 0 33 0 0,12 4 51 0 0,1 8-91 0 0,-4 0-80 0 0,6 7 2 0 0,-3-3-11 0 0,-9-9-39 0 0,1 0 0 0 0,-2 0 0 0 0,1 1 1 0 0,-1-1-1 0 0,0 1-39 0 0,8 14 124 0 0,4 6-1 0 0,0 3 33 0 0,-2 2 45 0 0,0 1 55 0 0,-12-24-182 0 0,0 1-1 0 0,0 0 1 0 0,-1 0 0 0 0,0-1 0 0 0,-1 1 0 0 0,0 0 0 0 0,-1 3-74 0 0,0-7 71 0 0,1 0 0 0 0,0-1 1 0 0,0 1-1 0 0,0 0 0 0 0,1-1 1 0 0,1 4-72 0 0,1 6 144 0 0,2 16 151 0 0,-2-16-146 0 0,-2-9-71 0 0,0-1-1 0 0,0 1 1 0 0,-1 0 0 0 0,0-1 0 0 0,0 1 0 0 0,-1 0-78 0 0,0 16 306 0 0,0-1-39 0 0,0-2-39 0 0,0 1-40 0 0,0 0-43 0 0,0 2-42 0 0,0 4-43 0 0,0 3-45 0 0,0-28-113 0 0,0-2-71 0 0,0 0 118 0 0,0 0-14 0 0,0 0-23 0 0,0 0-44 0 0,0 0-19 0 0,0 0-43 0 0,0 0-50 0 0,0 0-55 0 0,0 0-61 0 0,0 0-55 0 0,0 0-50 0 0,0 0-44 0 0,0 0-150 0 0,0 0-43 0 0,0 0-181 0 0,0 0-489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1.4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7616 0 0,'0'0'222'0'0,"0"3"-15"0"0,0 23-66 0 0,0-23-65 0 0,0 0-10 0 0,1 3 3 0 0,5 6 22 0 0,-3-6-6 0 0,0 0 71 0 0,-1 2 104 0 0,-1-4-82 0 0,-1 1 39 0 0,0 1-6 0 0,-1 10 202 0 0,1-14-354 0 0,0-1 1 0 0,0 1-1 0 0,0-1 1 0 0,0 1-1 0 0,0-1 0 0 0,1 1 1 0 0,-1-1-1 0 0,0 1 1 0 0,1-1-1 0 0,-1 1 1 0 0,1-1-1 0 0,0 1-59 0 0,5 2 333 0 0,-5-3-313 0 0,-1-1 1 0 0,1 0 0 0 0,-1 0 0 0 0,0 1-1 0 0,1-1 1 0 0,-1 0 0 0 0,1 1 0 0 0,-1-1 0 0 0,0 0-1 0 0,1 1 1 0 0,-1-1 0 0 0,0 0 0 0 0,1 1-1 0 0,-1-1 1 0 0,0 1 0 0 0,0-1 0 0 0,1 1-1 0 0,-1-1 1 0 0,0 1 0 0 0,0-1 0 0 0,0 1 0 0 0,0-1-1 0 0,0 1 1 0 0,0-1 0 0 0,0 1 0 0 0,0-1-1 0 0,0 1 1 0 0,0-1 0 0 0,0 1 0 0 0,0-1 0 0 0,0 1-1 0 0,0-1-20 0 0,0 9 190 0 0,1-2-52 0 0,2 0-24 0 0,0 1-7 0 0,2 1-6 0 0,-3-1-1 0 0,-1 0 24 0 0,0 2 52 0 0,-1-3-106 0 0,-1 1 41 0 0,1 5 95 0 0,1 18 338 0 0,1-14-291 0 0,2-2-58 0 0,1 6 95 0 0,-2-7-68 0 0,-2 1 11 0 0,-1 2 65 0 0,5 12 53 0 0,3-3-35 0 0,-7-23-285 0 0,1 6 132 0 0,-1-1-44 0 0,0 1-20 0 0,-2 2-1 0 0,0-1-12 0 0,1 0 23 0 0,0-8-81 0 0,0 0-1 0 0,-1 0 0 0 0,1 0 1 0 0,1 0-1 0 0,-1 0 1 0 0,0 0-1 0 0,0 0 0 0 0,1 0 1 0 0,-1 0-1 0 0,1 0 0 0 0,0 0-27 0 0,7 16 170 0 0,-7-13-140 0 0,1 1-1 0 0,-1-1 0 0 0,-1 0 0 0 0,1 0 1 0 0,-1 1-1 0 0,0-1 0 0 0,0 3-29 0 0,0 12 100 0 0,0 23-24 0 0,0-24 32 0 0,0-18-104 0 0,0-1 1 0 0,0 1-1 0 0,0 0 0 0 0,0-1 0 0 0,0 1 1 0 0,0 0-1 0 0,0-1 0 0 0,-1 1 1 0 0,1 0-1 0 0,0-1 0 0 0,0 1 0 0 0,-1 0 1 0 0,1-1-1 0 0,0 1 0 0 0,-1-1-4 0 0,1 1 0 0 0,-1-1-1 0 0,1 0 1 0 0,-1 1-1 0 0,0-1 1 0 0,1 0-1 0 0,-1 1 1 0 0,0-1 0 0 0,1 0-1 0 0,-1 0 1 0 0,0 0-1 0 0,1 0 1 0 0,-1 0-1 0 0,0 0 1 0 0,1 0-1 0 0,-1 0 1 0 0,-2 0-97 0 0,3 0-10 0 0,0 0 11 0 0,0 0-70 0 0,0 0-134 0 0,0 0 4 0 0,0 0-36 0 0,0 0-884 0 0,0 0-57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3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1 348 7744 0 0,'0'0'174'0'0,"0"0"29"0"0,0 0 12 0 0,3 0-35 0 0,0 0-152 0 0,-1 0-27 0 0,0 0 0 0 0,-1 0-1 0 0,1 0 1 0 0,0 0 0 0 0,0 0-1 0 0,0 0 1 0 0,0 0 0 0 0,-1-1-1 0 0,1 1 1 0 0,0-1 0 0 0,1 0-1 0 0,1-5-15 0 0,1 0 26 0 0,4 5 75 0 0,-2 1 76 0 0,1 0 56 0 0,-7 1-153 0 0,1-2 0 0 0,0 1 1 0 0,-1 0-1 0 0,1 0 1 0 0,0 0-1 0 0,-1-1 1 0 0,1 1-1 0 0,-1-1 0 0 0,2 0-65 0 0,5-4 271 0 0,2 0 113 0 0,3 2 84 0 0,-6 3-228 0 0,-4 1-164 0 0,-1-1 1 0 0,0 0-1 0 0,0 0 0 0 0,0 0 0 0 0,0-1 1 0 0,1 1-1 0 0,-1 0 0 0 0,0-1 0 0 0,0 1 1 0 0,1-1-77 0 0,5-4 234 0 0,2-1 96 0 0,3 3 72 0 0,-1 1-75 0 0,-3-2-70 0 0,5-3 17 0 0,12 2 142 0 0,-14-1-165 0 0,-10 5-222 0 0,-1 0 0 0 0,1 0 0 0 0,-1 0 0 0 0,1 1 0 0 0,-1-1 0 0 0,1 1 0 0 0,0-1 0 0 0,-1 1 0 0 0,1-1 0 0 0,0 1 0 0 0,-1 0 0 0 0,1 0 0 0 0,0 0 0 0 0,0 0-29 0 0,1 0 30 0 0,-1 0 1 0 0,1 0-1 0 0,0 0 1 0 0,0-1-1 0 0,0 1 1 0 0,0-1-1 0 0,0 0-30 0 0,8-9 202 0 0,4 8-84 0 0,-13 3-110 0 0,0-1 0 0 0,0 0 1 0 0,1 0-1 0 0,-1 0 1 0 0,0-1-1 0 0,0 1 0 0 0,1 0 1 0 0,-1-1-1 0 0,0 0 1 0 0,0 1-1 0 0,1-2-8 0 0,29-24 54 0 0,-17 24-44 0 0,-13 2-5 0 0,-1-1-1 0 0,1 1 1 0 0,0 0-1 0 0,-1 0 1 0 0,1 0-1 0 0,-1-1 1 0 0,1 1-1 0 0,-1-1 1 0 0,1 1-1 0 0,0-2-4 0 0,-1 2 1 0 0,0-1 0 0 0,0 1-1 0 0,0-1 1 0 0,0 0-1 0 0,0 0 1 0 0,0 0 0 0 0,-1 1-1 0 0,1-1 1 0 0,0 0 0 0 0,-1 0-1 0 0,1 0 1 0 0,0 0 0 0 0,-1 0-1 0 0,3-6-1 0 0,2 0 47 0 0,3 5 58 0 0,-3-1 35 0 0,6-7-3 0 0,-9 5-23 0 0,1-9-90 0 0,0 9-23 0 0,2-5 0 0 0,-10-1 0 0 0,2 6 0 0 0,0-11 0 0 0,3 15 0 0 0,0 1 0 0 0,0-1 0 0 0,0 0 0 0 0,0 0 0 0 0,0 0 0 0 0,0 1 0 0 0,0-1 0 0 0,-1 0 0 0 0,1 0 0 0 0,0 1 0 0 0,-1-1 0 0 0,1 0 0 0 0,-1 0 0 0 0,1 1 0 0 0,0-1 0 0 0,-1 1 0 0 0,0-1 0 0 0,1 0 0 0 0,-1 1 0 0 0,1-1 0 0 0,-1 1 0 0 0,0-1 0 0 0,1 1 0 0 0,-1-1 0 0 0,0 1 0 0 0,1 0 0 0 0,-1-1 0 0 0,0 1 0 0 0,0 0 0 0 0,0-1 0 0 0,-1 1 0 0 0,1-1 0 0 0,0 0 0 0 0,0 1 0 0 0,0-1 0 0 0,0 0 0 0 0,0 1 0 0 0,0-1 0 0 0,0 0 0 0 0,0 0 0 0 0,0 0 0 0 0,1 0 0 0 0,-1 0 0 0 0,0 0 0 0 0,0 0 0 0 0,-4-13 0 0 0,-5 9 0 0 0,3-6 0 0 0,7 10 0 0 0,-1 0 0 0 0,1 0 0 0 0,0 0 0 0 0,-1 0 0 0 0,0 0 0 0 0,1 0 0 0 0,-1 0 0 0 0,0 0 0 0 0,1 0 0 0 0,-1 0 0 0 0,0 1 0 0 0,0-1 0 0 0,0 0 0 0 0,1 0 0 0 0,-1 1 0 0 0,-1-1 0 0 0,-13-4 0 0 0,-1-9 0 0 0,10 8 0 0 0,6 6 0 0 0,0-1 0 0 0,-1 1 0 0 0,1-1 0 0 0,-1 0 0 0 0,1 1 0 0 0,-1-1 0 0 0,1 1 0 0 0,-1 0 0 0 0,0-1 0 0 0,1 1 0 0 0,-1-1 0 0 0,0 1 0 0 0,1 0 0 0 0,-1-1 0 0 0,0 1 0 0 0,0 0 0 0 0,-31-2 0 0 0,1 2 0 0 0,-7 0-2 0 0,25 0-40 0 0,1 0-61 0 0,-4 2-21 0 0,-2 11 49 0 0,-6 1 153 0 0,14-9 34 0 0,4 1-71 0 0,1-2-21 0 0,-5 1-14 0 0,7-4-19 0 0,1 0-1 0 0,0 0 1 0 0,-1 0-1 0 0,1 1 0 0 0,0-1 1 0 0,0 1-1 0 0,0-1 0 0 0,0 1 1 0 0,0 0 13 0 0,-9 8-100 0 0,-8 9-7 0 0,10-9 90 0 0,4-2 36 0 0,-10 23-2 0 0,-2 14 126 0 0,15-39-117 0 0,1 1 4 0 0,1 1 12 0 0,0 6 34 0 0,0 62 158 0 0,4-56-151 0 0,11 4-3 0 0,-5-5-23 0 0,-1 2 34 0 0,2-6-36 0 0,-2-4-13 0 0,4 7 55 0 0,3-5-20 0 0,-11-10-53 0 0,32 29 257 0 0,-28-26-222 0 0,13 9 69 0 0,-5-7 0 0 0,12-3 79 0 0,7 7 93 0 0,8 1 111 0 0,-14-9-213 0 0,-9-4-32 0 0,42 0 379 0 0,-37 0-335 0 0,-10-2-96 0 0,2-5-24 0 0,-7 3-35 0 0,6-2 77 0 0,-2-4 21 0 0,-9 6 0 0 0,-3 5-91 0 0,-3-1-61 0 0,0 0-1 0 0,0 0 1 0 0,0 1-1 0 0,0-1 1 0 0,1 0 0 0 0,-1 0-1 0 0,0 0 1 0 0,0 0-1 0 0,0 0 1 0 0,0 0 0 0 0,1 0-1 0 0,-1 0 1 0 0,0 0-1 0 0,0 0 1 0 0,0 0-1 0 0,1 1 1 0 0,-1-1 0 0 0,0 0-1 0 0,0 0 1 0 0,0 0-1 0 0,1 0 1 0 0,-1-1 0 0 0,0 1-1 0 0,0 0 1 0 0,0 0-1 0 0,1 0 1 0 0,-1 0-1 0 0,0 0 1 0 0,0 0 0 0 0,0 0-1 0 0,17-14 43 0 0,-13 8-98 0 0,-5-3 40 0 0,1 9 8 0 0,0-3-73 0 0,0 3 9 0 0,0 0-49 0 0,0 0-100 0 0,0 0-240 0 0,0 0-406 0 0,0 0 515 0 0,0 0 28 0 0,0 0-46 0 0,0 0 140 0 0,0 0-35 0 0,0 0-37 0 0,0 0-36 0 0,0 0-430 0 0,0 0 121 0 0,0 0-48 0 0,0 0-798 0 0,0 0-616 0 0,0 0-1176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2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5960 0 0,'0'0'132'0'0,"0"0"17"0"0,0 0 12 0 0,0 0 21 0 0,0 3 36 0 0,0 7 20 0 0,-1-10-234 0 0,1 0 0 0 0,0 1 0 0 0,0-1 1 0 0,0 0-1 0 0,0 0 0 0 0,0 0 0 0 0,0 0 0 0 0,0 0 1 0 0,0 0-1 0 0,0 0 0 0 0,0 0 0 0 0,0 0 1 0 0,0 0-1 0 0,0 1 0 0 0,0-1 0 0 0,0 0 0 0 0,0 0 1 0 0,0 0-1 0 0,0 0 0 0 0,0 0 0 0 0,0 0 0 0 0,1 0 1 0 0,-1 0-1 0 0,0 0 0 0 0,0 0 0 0 0,0 0 0 0 0,0 0 1 0 0,0 1-1 0 0,0-1 0 0 0,0 0 0 0 0,0 0 1 0 0,0 0-1 0 0,0 0 0 0 0,0 0 0 0 0,0 0 0 0 0,0 0 1 0 0,0 0-1 0 0,1 0 0 0 0,-1 0 0 0 0,0 0 0 0 0,0 0 1 0 0,0 0-1 0 0,0 0 0 0 0,0 0 0 0 0,0 0 0 0 0,0 0 1 0 0,0 0-1 0 0,0 0 0 0 0,0 0 0 0 0,1 0 1 0 0,-1 0-1 0 0,0 0 0 0 0,0 0 0 0 0,0 0 0 0 0,0 0 1 0 0,0 0-1 0 0,0 0-4 0 0,11 0 248 0 0,-11 0-243 0 0,0 0 0 0 0,0 0 0 0 0,0 0 0 0 0,0 0 0 0 0,0 0 0 0 0,0 0-1 0 0,0 0 1 0 0,0 0 0 0 0,0 0 0 0 0,1 0 0 0 0,-1 0 0 0 0,0 0 0 0 0,0 0 0 0 0,0 0 0 0 0,0 0 0 0 0,0 0 0 0 0,0 0 0 0 0,0 0 0 0 0,0 0 0 0 0,0 0 0 0 0,0 0 0 0 0,1 0 0 0 0,-1 0 0 0 0,0 0 0 0 0,0 0 0 0 0,0 0 0 0 0,0 0 0 0 0,0 0 0 0 0,0 0 0 0 0,0 0-1 0 0,0 0 1 0 0,0 0 0 0 0,0 1 0 0 0,0-1 0 0 0,0 0 0 0 0,0 0 0 0 0,0 0 0 0 0,0 0 0 0 0,0 0 0 0 0,0 0 0 0 0,0 0 0 0 0,0 0 0 0 0,1 0 0 0 0,-1 0 0 0 0,0 0 0 0 0,0 1 0 0 0,0-1 0 0 0,0 0 0 0 0,0 0 0 0 0,0 0 0 0 0,-1 0 0 0 0,1 0 0 0 0,0 0 0 0 0,0 0 0 0 0,0 0-1 0 0,0 0 1 0 0,0 1-5 0 0,0 3 72 0 0,0 3 88 0 0,0 0 57 0 0,0 10 366 0 0,0-8-287 0 0,0-8-271 0 0,0 0 0 0 0,0-1 0 0 0,0 1 0 0 0,0 0 1 0 0,0-1-1 0 0,0 1 0 0 0,1 0 0 0 0,-1-1 0 0 0,0 1 0 0 0,0 0 0 0 0,0-1 0 0 0,1 1 0 0 0,-1 0 0 0 0,0-1 0 0 0,1 1 0 0 0,-1-1 0 0 0,0 1 0 0 0,1-1 0 0 0,-1 1 0 0 0,1-1 0 0 0,-1 1 0 0 0,1-1 0 0 0,-1 1 0 0 0,1-1 0 0 0,-1 1 0 0 0,1-1-25 0 0,0 0 25 0 0,-1 1 0 0 0,1-1-1 0 0,-1 1 1 0 0,1-1 0 0 0,-1 0-1 0 0,1 1 1 0 0,-1-1 0 0 0,1 1 0 0 0,-1 0-1 0 0,1-1 1 0 0,-1 1 0 0 0,0-1-1 0 0,1 1 1 0 0,-1 0 0 0 0,0-1 0 0 0,0 1-1 0 0,1 0 1 0 0,-1-1 0 0 0,0 1-1 0 0,0 0 1 0 0,0-1 0 0 0,0 1 0 0 0,0 0-1 0 0,0-1 1 0 0,0 1 0 0 0,0 0-25 0 0,0 18 475 0 0,0 14 412 0 0,0-19-544 0 0,0 0-58 0 0,0 0-99 0 0,2-2 21 0 0,3-3-35 0 0,1 5 18 0 0,-4-7-117 0 0,-1 3 50 0 0,-1 44 648 0 0,0-44-656 0 0,0-2-54 0 0,0 12 178 0 0,2-3-75 0 0,0-7-51 0 0,0-1 0 0 0,1 1 0 0 0,1 3-113 0 0,0 4 171 0 0,-5 3-29 0 0,1-7-63 0 0,0 33 268 0 0,0-6-110 0 0,0 53 256 0 0,0-38-105 0 0,0-52-310 0 0,0-3-6 0 0,0 0 13 0 0,0 0-54 0 0,0 0-51 0 0,0 0-50 0 0,0 0-103 0 0,0-3-184 0 0,0 2 152 0 0,0 1 79 0 0,0-1 67 0 0,0 1 54 0 0,0-1 93 0 0,0-1 250 0 0,0 2-303 0 0,0-1-58 0 0,0 1-39 0 0,0-1-43 0 0,0 1-51 0 0,0-1-84 0 0,0 0-79 0 0,0 0-87 0 0,0 0-95 0 0,0 0-105 0 0,0 0-113 0 0,0 0-122 0 0,0 0 373 0 0,0 0-35 0 0,0-3-1459 0 0,0-5-1110 0 0</inkml:trace>
  <inkml:trace contextRef="#ctx0" brushRef="#br0" timeOffset="547.02">395 142 7312 0 0,'0'0'165'0'0,"0"0"22"0"0,0 0 9 0 0,0 0 44 0 0,0 0 121 0 0,0 0 50 0 0,-3 3 6 0 0,0 0-293 0 0,-6 6 182 0 0,2-2-153 0 0,3-2-91 0 0,1 0-86 0 0,1 0 45 0 0,1-5-18 0 0,1 1 0 0 0,0 0 0 0 0,0-1-1 0 0,-1 1 1 0 0,1-1 0 0 0,0 1 0 0 0,-1 0 0 0 0,1-1-1 0 0,-1 1 1 0 0,1-1 0 0 0,-1 1 0 0 0,1-1 0 0 0,-1 1 0 0 0,1-1-1 0 0,-1 0 1 0 0,1 1 0 0 0,-1-1 0 0 0,0 1 0 0 0,1-1-1 0 0,-1 0 1 0 0,1 0 0 0 0,-1 1-3 0 0,-4 1 20 0 0,-3 5 68 0 0,0 7 111 0 0,0 0 10 0 0,0-7-102 0 0,-4-2 42 0 0,2-2-49 0 0,8-2-82 0 0,1-1-1 0 0,-1 1 1 0 0,0 0-1 0 0,0-1 0 0 0,1 1 1 0 0,-1 0-1 0 0,0 0 1 0 0,1 0-1 0 0,-1 0 1 0 0,1 0-1 0 0,-1 1-17 0 0,-9 13 239 0 0,-4-3-67 0 0,-12 8 117 0 0,24-17-247 0 0,-1 0 0 0 0,0 0-1 0 0,0 0 1 0 0,0-1 0 0 0,-3 2-42 0 0,4-3 19 0 0,1 0-1 0 0,-1 1 1 0 0,0 0 0 0 0,0-1 0 0 0,1 1-1 0 0,-1 0 1 0 0,1 0 0 0 0,-1 1-1 0 0,1-1 1 0 0,0 0 0 0 0,0 1-1 0 0,0 0 1 0 0,0 0-19 0 0,-1 2 44 0 0,3-4-31 0 0,0-1 1 0 0,0 1 0 0 0,0 0 0 0 0,-1-1 0 0 0,1 1-1 0 0,-1 0 1 0 0,1-1 0 0 0,0 1 0 0 0,-1-1 0 0 0,1 1-1 0 0,-1-1 1 0 0,1 1 0 0 0,-1-1 0 0 0,1 1 0 0 0,-1-1-1 0 0,1 0 1 0 0,-1 1 0 0 0,0-1 0 0 0,1 0-1 0 0,-1 1 1 0 0,0-1 0 0 0,0 0-14 0 0,-4 3 60 0 0,2-1-45 0 0,0 1 52 0 0,-13 12 356 0 0,12-12-339 0 0,2 0-35 0 0,-1 0 137 0 0,3-2-32 0 0,1 1-66 0 0,-1 1-48 0 0,-1 3-7 0 0,1-5 9 0 0,0-1-40 0 0,0 0 0 0 0,0 0 1 0 0,0 0-1 0 0,0 0 0 0 0,0 0 0 0 0,0 0 1 0 0,0 0-1 0 0,0 0 0 0 0,0 0 0 0 0,0 1 1 0 0,0-1-1 0 0,0 0 0 0 0,0 0 0 0 0,0 0 1 0 0,0 0-1 0 0,0 0 0 0 0,0 0 0 0 0,0 0 1 0 0,0 0-1 0 0,0 0 0 0 0,0 0 0 0 0,0 1 1 0 0,0-1-1 0 0,0 0 0 0 0,0 0 0 0 0,0 0 1 0 0,0 0-1 0 0,0 0 0 0 0,0 0 0 0 0,0 0 1 0 0,-1 0-1 0 0,1 0 0 0 0,0 0 0 0 0,0 0 1 0 0,0 0-1 0 0,0 0 0 0 0,0 0 0 0 0,0 0 1 0 0,0 0-1 0 0,0 0 0 0 0,0 1 0 0 0,0-1 0 0 0,0 0 1 0 0,-1 0-1 0 0,1 0 0 0 0,0 0 0 0 0,0 0 1 0 0,0 0-1 0 0,0 0 0 0 0,0 0 0 0 0,0 0 1 0 0,0 0-1 0 0,0-1 0 0 0,0 1 0 0 0,0 0 1 0 0,-1 0-1 0 0,1 0-2 0 0,-10 0 107 0 0,7 0-3 0 0,3 0-4 0 0,3 3-18 0 0,7 7-8 0 0,-6-4 17 0 0,-5 4-43 0 0,1-10-35 0 0,0 3 100 0 0,2-3-85 0 0,0 0-1 0 0,0 1 1 0 0,-1-1 0 0 0,1 0 0 0 0,0 1-1 0 0,0 0 1 0 0,0-1 0 0 0,-1 1 0 0 0,1 0 0 0 0,0 0-1 0 0,-1 0 1 0 0,1 0 0 0 0,-1 0 0 0 0,1 0-1 0 0,-1 1 1 0 0,1-1 0 0 0,-1 0 0 0 0,0 1-28 0 0,15 11 260 0 0,0-11-60 0 0,0 1-35 0 0,-8 2-136 0 0,-7-4-29 0 0,1 0 0 0 0,-1 0 1 0 0,0 0-1 0 0,1-1 0 0 0,0 1 1 0 0,-1 0-1 0 0,1-1 0 0 0,-1 1 1 0 0,1-1-1 0 0,-1 1 1 0 0,1-1-1 0 0,0 0 0 0 0,-1 0 1 0 0,1 0-1 0 0,1 0-1 0 0,-1 0 1 0 0,0 1 0 0 0,1-1 0 0 0,-1 1 0 0 0,0-1 0 0 0,0 1 0 0 0,1 0 0 0 0,-1 0 0 0 0,0 0-1 0 0,0 0 1 0 0,1 1 0 0 0,19 8 15 0 0,-11-7 7 0 0,8 3 32 0 0,-4 0 25 0 0,3 5 6 0 0,9-6-10 0 0,-22-3-50 0 0,1 0 1 0 0,-1 1-1 0 0,0-1 1 0 0,1 1-1 0 0,-1 0 1 0 0,0 1-1 0 0,-1-1 1 0 0,5 4-26 0 0,-7-5 1 0 0,-1 0 0 0 0,1-1 1 0 0,0 1-1 0 0,0-1 1 0 0,1 0-1 0 0,-1 1 0 0 0,0-1 1 0 0,0 0-1 0 0,1 0-1 0 0,7 3 12 0 0,6 10 52 0 0,-11-9-44 0 0,13 13 150 0 0,-12-12-125 0 0,-3-4 26 0 0,-3-2 0 0 0,0 0 14 0 0,0 0-10 0 0,0 6 46 0 0,0 1-56 0 0,0-4 31 0 0,0-3-38 0 0,2 3-150 0 0,9 7-16 0 0,-9-7 13 0 0,-2-3 14 0 0,0 0 7 0 0,0 0 2 0 0,0 0 16 0 0,0 0-22 0 0,0 0-53 0 0,0 0-134 0 0,0 0-240 0 0,0 0-27 0 0,0 0-36 0 0,0 0-135 0 0,3 0-58 0 0,8 0-9 0 0,-9 0-4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1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32 143 7256 0 0,'0'0'165'0'0,"0"0"22"0"0,0 0 7 0 0,2 0-23 0 0,1-1-148 0 0,1 2-19 0 0,-1 4 16 0 0,3 6 34 0 0,0 0 173 0 0,0 1 57 0 0,1 3 158 0 0,6 10 291 0 0,-8-14-413 0 0,-1 0-38 0 0,0 11 205 0 0,-4-11-204 0 0,2-3-73 0 0,0-1-30 0 0,2 2 2 0 0,0-1-23 0 0,-2-1-18 0 0,-1 1 21 0 0,0 3 58 0 0,-1 13 153 0 0,0 4 37 0 0,0 28 507 0 0,-3-43-678 0 0,-2-3-58 0 0,-1 1-46 0 0,4 2-38 0 0,2 0-27 0 0,0-13-70 0 0,0 0 1 0 0,0 0 0 0 0,0 0 0 0 0,0 1 0 0 0,0-1 0 0 0,0 0 0 0 0,0 0 0 0 0,0 0 0 0 0,0 0 0 0 0,0 0 0 0 0,0 0 0 0 0,0 0 0 0 0,0 0 0 0 0,0 0 0 0 0,0 0 0 0 0,0 1-1 0 0,0-1 1 0 0,0 0 0 0 0,0 0 0 0 0,0 0 0 0 0,0 0 0 0 0,0 0 0 0 0,0 0 0 0 0,0 0 0 0 0,0 0 0 0 0,0 0 0 0 0,0 0 0 0 0,0 0 0 0 0,0 0 0 0 0,-1 1 0 0 0,1-1-1 0 0,0 0 1 0 0,0 0 0 0 0,0 0 0 0 0,0 0 0 0 0,0 0 0 0 0,0 0 0 0 0,0 0 0 0 0,0 0 0 0 0,0 0 0 0 0,0 0 0 0 0,0 0 0 0 0,-1 0 0 0 0,1 0 0 0 0,0 0 0 0 0,0 0 0 0 0,0 0-1 0 0,0 0 1 0 0,0 0 0 0 0,0 0 0 0 0,0 0 0 0 0,0 0 0 0 0,0 0 0 0 0,0 0 0 0 0,-1 0 0 0 0,1 0 0 0 0,0 0-1 0 0,0 0 2 0 0,-1 0 0 0 0,1 0-1 0 0,-1 0 1 0 0,1 0 0 0 0,-1 0 0 0 0,1 0 0 0 0,-1 0 0 0 0,1 0-1 0 0,-1 0 1 0 0,1 0 0 0 0,-1 0 0 0 0,1 0 0 0 0,0 1 0 0 0,-1-1-1 0 0,1 0 1 0 0,-1 0 0 0 0,1 0 0 0 0,-1 1 0 0 0,1-1 0 0 0,0 0-1 0 0,-1 1 1 0 0,1-1 0 0 0,0 0 0 0 0,-1 1-2 0 0,0 4 77 0 0,0 2 89 0 0,-2-7-461 0 0,0 0 154 0 0,0 0-59 0 0,1 0 50 0 0,1 0-45 0 0,-1 0-52 0 0,0 0-59 0 0,1 0-29 0 0,-1 0-50 0 0,1 0-44 0 0,-1 0-39 0 0,0 0-136 0 0,0 0-39 0 0,0 0-165 0 0,-1 0-446 0 0</inkml:trace>
  <inkml:trace contextRef="#ctx0" brushRef="#br0" timeOffset="247">0 1 9672 0 0,'0'0'282'0'0,"0"0"-2"0"0,0 0-129 0 0,0 0-58 0 0,0 0 91 0 0,0 0 164 0 0,0 0 18 0 0,0 0-156 0 0,0 0-99 0 0,0 0-30 0 0,0 0-59 0 0,0 0-48 0 0,0 0-34 0 0,0 0-112 0 0,0 0-18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8:04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0 207 6392 0 0,'9'0'102'0'0,"16"0"315"0"0,-18 0-330 0 0,-1 0-60 0 0,-4 0-24 0 0,0-1-1 0 0,0 1 1 0 0,0 0-1 0 0,-1-1 1 0 0,1 1-1 0 0,0-1 1 0 0,0 1 0 0 0,-1-1-1 0 0,1 0 1 0 0,-1 1-1 0 0,1-1 1 0 0,0 0-1 0 0,-1 0-2 0 0,1 0 0 0 0,-1 0 0 0 0,1 0 0 0 0,-1 0 0 0 0,1 0-1 0 0,0 1 1 0 0,-1-1 0 0 0,1 0 0 0 0,0 1 0 0 0,-1 0-1 0 0,1-1 1 0 0,0 1 0 0 0,0 0 0 0 0,0 0 0 0 0,5 0 3 0 0,-1 0 66 0 0,0 0 62 0 0,1-1 65 0 0,-2-1 69 0 0,3-2 63 0 0,3-1 184 0 0,-4 2-206 0 0,2-1 44 0 0,14-6 388 0 0,-20 9-508 0 0,-1 0-41 0 0,2-1 87 0 0,-2 2-167 0 0,-1 0-33 0 0,0 0-19 0 0,1 0-17 0 0,1 0 17 0 0,-2-1-2 0 0,1 1 36 0 0,9-6 230 0 0,-1-1-60 0 0,2-1 6 0 0,0 2-54 0 0,-2 3-32 0 0,-3 0-50 0 0,14-6 153 0 0,-11 4-130 0 0,-8 4-126 0 0,11-9 172 0 0,-10 7-110 0 0,0 2-34 0 0,4 0-10 0 0,-2 1-14 0 0,1-6-1 0 0,-3 3-19 0 0,-1 1 26 0 0,1 0 24 0 0,-1 1 37 0 0,-2-1-35 0 0,0-2-43 0 0,0-1 5 0 0,0-13 57 0 0,-2 13-19 0 0,-12-5-37 0 0,1 4 26 0 0,11 3-42 0 0,-4-4 2 0 0,4 6-5 0 0,-1 0-1 0 0,0 1 1 0 0,0 0 0 0 0,0-1-1 0 0,1 1 1 0 0,-1 0 0 0 0,-1 0-8 0 0,4 0 0 0 0,-7 1 18 0 0,3-2 0 0 0,-19-12 10 0 0,21 13-25 0 0,1-1-1 0 0,-1 0 1 0 0,1 1 0 0 0,-1 0 0 0 0,1-1 0 0 0,-1 1 0 0 0,1 0 0 0 0,-1 0 0 0 0,1 0 0 0 0,-1 0 0 0 0,1 0 0 0 0,-1 0 0 0 0,1 1 0 0 0,-1-1 0 0 0,1 0 0 0 0,-1 1 0 0 0,1-1 0 0 0,-1 1-3 0 0,-3 6 10 0 0,5-7-10 0 0,0 1 0 0 0,0-1 0 0 0,-1 0 0 0 0,1 1 0 0 0,0-1 0 0 0,-1 1 0 0 0,1-1 0 0 0,0 0 0 0 0,-1 1 0 0 0,1-1 0 0 0,0 0 0 0 0,-1 1 0 0 0,1-1 0 0 0,-1 0 0 0 0,1 0 0 0 0,-1 1 0 0 0,1-1 0 0 0,0 0 0 0 0,-1 0 0 0 0,1 0 0 0 0,-1 0 0 0 0,1 1 0 0 0,-1-1 0 0 0,1 0 0 0 0,-1 0 0 0 0,1 0 1 0 0,-1 0-1 0 0,1 0 0 0 0,-1 0 0 0 0,1 0 0 0 0,-1-1 0 0 0,0 1 0 0 0,-6 0 0 0 0,5 0 0 0 0,0 0 0 0 0,0 0 0 0 0,-1 0 0 0 0,1 0 0 0 0,0 0 0 0 0,0 0 0 0 0,0 1 0 0 0,0-1 0 0 0,0 1 0 0 0,-1 0 0 0 0,-13 12 0 0 0,3-1-2 0 0,8-7 12 0 0,0-1-1 0 0,0 0 0 0 0,1 1 0 0 0,0 0 0 0 0,0 0 0 0 0,-1 2-9 0 0,1 3 43 0 0,0-1 0 0 0,1 1 0 0 0,-2 5-43 0 0,0 2 59 0 0,-1-2 43 0 0,5-11-72 0 0,0-1 0 0 0,0 0 0 0 0,0 0 0 0 0,0 1 0 0 0,0-1 0 0 0,1 1 0 0 0,-1-1 1 0 0,1 2-31 0 0,0 9 138 0 0,-1-1-35 0 0,1-7-60 0 0,-1 1 0 0 0,1-1 0 0 0,0 0 0 0 0,1 0 0 0 0,0 0 0 0 0,0 0 0 0 0,1 3-43 0 0,8 12 154 0 0,-5 5-2 0 0,11 11 96 0 0,-14-32-229 0 0,0 0 1 0 0,1 0 0 0 0,0-1 0 0 0,-1 1 0 0 0,1-1 0 0 0,1 1 0 0 0,-1-1 0 0 0,1 0 0 0 0,0-1 0 0 0,-1 1 0 0 0,4 1-20 0 0,9 8 79 0 0,1-1-1 0 0,7 3-78 0 0,0 0 50 0 0,-16-9-21 0 0,-6-5-26 0 0,-1 0 0 0 0,0 0 1 0 0,1 0-1 0 0,-1 0 0 0 0,1 0 0 0 0,-1-1 0 0 0,1 1 0 0 0,-1 0 1 0 0,1-1-1 0 0,-1 1 0 0 0,1-1 0 0 0,-1 0 0 0 0,1 1 0 0 0,0-1 1 0 0,-1 0-1 0 0,1 0 0 0 0,1 0-3 0 0,3 0 14 0 0,0 1-1 0 0,-1 0 1 0 0,1 0 0 0 0,0 1 0 0 0,3 1-14 0 0,-4-1 10 0 0,0-1 1 0 0,1 1-1 0 0,-1-1 1 0 0,1 0-1 0 0,3 0-10 0 0,-4-1-81 0 0,0 0 58 0 0,8 0 109 0 0,-7 0-89 0 0,-3 0-42 0 0,0 0-46 0 0,1 0-70 0 0,0 0-79 0 0,0 0-92 0 0,1 0-106 0 0,-2 0 77 0 0,-1 0-59 0 0,1 0-50 0 0,0 0-45 0 0,0 0-153 0 0,1 0-45 0 0,0 0-184 0 0,3 0-497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7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95 5584 0 0,'0'0'165'0'0,"0"0"54"0"0,0 0 141 0 0,0 0 65 0 0,0 0 14 0 0,0 0-38 0 0,0 0-288 0 0,0 0 13 0 0,0 0 42 0 0,0 0-10 0 0,0 0 29 0 0,0 0 137 0 0,-3 0 57 0 0,-3-1-134 0 0,0-4 18 0 0,3 0-31 0 0,-1 3-6 0 0,-1 0 29 0 0,-2 2 78 0 0,0 0-145 0 0,-2 0 85 0 0,-3 0 135 0 0,-8 0 283 0 0,19 0-662 0 0,-1 0 1 0 0,1 0-1 0 0,-1 1 1 0 0,0-1-1 0 0,1 0 1 0 0,-1 1-1 0 0,1 0 1 0 0,-1-1-1 0 0,1 1 1 0 0,0 0-1 0 0,-1 0 1 0 0,1 0-1 0 0,0 0 1 0 0,-1 0-1 0 0,0 0-31 0 0,-12 14 283 0 0,3-4-106 0 0,0-3-73 0 0,-2-2 66 0 0,8 4-8 0 0,-7-3-10 0 0,11-7-142 0 0,0 0-1 0 0,0 1 1 0 0,0-1 0 0 0,0 1-1 0 0,0-1 1 0 0,0 1 0 0 0,0 0 0 0 0,0-1-1 0 0,1 1 1 0 0,-1 0 0 0 0,0 0 0 0 0,0-1-1 0 0,0 1 1 0 0,1 0 0 0 0,-1 0 0 0 0,0 0-10 0 0,-3 9 65 0 0,-10 15 34 0 0,4-5-51 0 0,3-4 40 0 0,1 1 0 0 0,0 6-88 0 0,4-14 30 0 0,1 0 0 0 0,0 0 1 0 0,1 0-1 0 0,0 0 1 0 0,1 5-31 0 0,-1 3 40 0 0,0 19 36 0 0,0 7-46 0 0,1-36-21 0 0,-1 0 0 0 0,1 0-1 0 0,0-1 1 0 0,1 1-1 0 0,-1 0 1 0 0,1-1 0 0 0,1 1-1 0 0,-1-1 1 0 0,3 3-9 0 0,4 8 61 0 0,1 0 0 0 0,6 7-61 0 0,-6-9 46 0 0,-5-9-15 0 0,-1 0 0 0 0,1 0 0 0 0,0 0 0 0 0,4 4-31 0 0,9 1 98 0 0,-16-10-79 0 0,0 0 0 0 0,0 0 0 0 0,0-1 1 0 0,0 1-1 0 0,0-1 0 0 0,0 1 0 0 0,0-1 1 0 0,2 0-20 0 0,17 0 99 0 0,32 0 254 0 0,-39-1-201 0 0,-1-2-37 0 0,-6 0-46 0 0,1 0 1 0 0,-1 0-1 0 0,0-1 1 0 0,0 0-1 0 0,6-5-69 0 0,-10 7 27 0 0,20-18 242 0 0,-5-4-52 0 0,-4-2-46 0 0,-1-1-35 0 0,0-2-17 0 0,-10 23-98 0 0,0-1 1 0 0,-1 1 0 0 0,0-1-1 0 0,-1 1 1 0 0,1-1-1 0 0,-1 0 1 0 0,0 0-1 0 0,-1 0-21 0 0,1-32 79 0 0,-1 30-70 0 0,-1 1 3 0 0,1-1-1 0 0,-2 0 1 0 0,1 1 0 0 0,-1-1 0 0 0,-1 1 0 0 0,0 0-1 0 0,-2-6-11 0 0,-7-23 26 0 0,7 14 10 0 0,-1 4-43 0 0,-2-3-44 0 0,-7-11-70 0 0,1 11 26 0 0,-11-8-95 0 0,6 5 16 0 0,9 8-46 0 0,9 15 192 0 0,0 0 0 0 0,0 0 0 0 0,0 0 0 0 0,0 0 0 0 0,0 1 0 0 0,-1-1 0 0 0,1 0 1 0 0,-1 0 27 0 0,-14-11-203 0 0,3 8 91 0 0,8-2 62 0 0,5 7 47 0 0,0-1 1 0 0,0 1-1 0 0,0-1 0 0 0,-1 1 1 0 0,1 0-1 0 0,0-1 0 0 0,0 1 0 0 0,-1 0 1 0 0,1-1-1 0 0,0 1 0 0 0,-1 0 1 0 0,1 0-1 0 0,0-1 0 0 0,-1 1 1 0 0,1 0-1 0 0,0 0 0 0 0,-1-1 1 0 0,1 1-1 0 0,0 0 0 0 0,-1 0 0 0 0,1 0 1 0 0,-1 0-1 0 0,1 0 0 0 0,-1 0 1 0 0,1 0-1 0 0,0 0 0 0 0,-1 0 1 0 0,1 0-1 0 0,-1 0 0 0 0,1 0 1 0 0,-1 0 2 0 0,-1 0-52 0 0,2 0-20 0 0,0 0-52 0 0,0 0-128 0 0,0 0-235 0 0,0 0-22 0 0,0 0-3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8.1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1 255 9272 0 0,'0'0'208'0'0,"0"0"33"0"0,0 0 14 0 0,0 0 19 0 0,0 2 78 0 0,3 10 5 0 0,7 3 60 0 0,-8-13-9 0 0,-2 1 68 0 0,0 0-301 0 0,0-1-98 0 0,0 0 0 0 0,0 0-1 0 0,0 0 1 0 0,0-1 0 0 0,0 1 0 0 0,0 0-1 0 0,0 0 1 0 0,1 0 0 0 0,-1-1 0 0 0,1 1 0 0 0,0 1-77 0 0,6 2 331 0 0,-7-5-311 0 0,0 0 0 0 0,1 0 1 0 0,-1 0-1 0 0,1 1 0 0 0,-1-1 0 0 0,1 0 0 0 0,-1 1 0 0 0,0-1 0 0 0,1 0 0 0 0,-1 1 0 0 0,0-1 0 0 0,1 1 0 0 0,-1-1 1 0 0,0 0-1 0 0,0 1 0 0 0,1-1 0 0 0,-1 1 0 0 0,0-1 0 0 0,0 1 0 0 0,0-1 0 0 0,0 1 0 0 0,0-1 0 0 0,1 1 0 0 0,-1-1 1 0 0,0 1-1 0 0,0-1 0 0 0,0 1 0 0 0,0-1 0 0 0,0 1 0 0 0,-1-1 0 0 0,1 1 0 0 0,0 0-20 0 0,2 10 322 0 0,4 1 43 0 0,0 1-8 0 0,-4-2-50 0 0,-2-11-292 0 0,0 1-1 0 0,0-1 1 0 0,-1 1 0 0 0,1-1 0 0 0,0 1 0 0 0,0-1-1 0 0,0 1 1 0 0,0-1 0 0 0,1 1 0 0 0,-1-1-1 0 0,0 1 1 0 0,0-1 0 0 0,0 1 0 0 0,0-1 0 0 0,0 1-1 0 0,1-1 1 0 0,-1 1 0 0 0,0-1 0 0 0,0 0-1 0 0,1 1 1 0 0,-1-1 0 0 0,0 1 0 0 0,0-1-1 0 0,1 0 1 0 0,-1 1 0 0 0,1-1 0 0 0,-1 0 0 0 0,0 1-1 0 0,1-1 1 0 0,-1 0 0 0 0,1 0 0 0 0,0 1-15 0 0,5 3 208 0 0,1 7 92 0 0,0 3-70 0 0,-5-10-144 0 0,3 28 419 0 0,9-15-250 0 0,-13-16-230 0 0,0 0-1 0 0,1 0 0 0 0,-1 1 1 0 0,0-1-1 0 0,0 0 0 0 0,0 1 1 0 0,0-1-1 0 0,0 1 1 0 0,0-1-1 0 0,0 1 0 0 0,-1-1 1 0 0,1 1-1 0 0,-1 0 1 0 0,1-1-1 0 0,-1 1 0 0 0,1 0 1 0 0,-1 0-25 0 0,0 1 178 0 0,0-3-2 0 0,0 0 8 0 0,0 0 32 0 0,0 0 10 0 0,0 0 4 0 0,0 0-3 0 0,0 0-23 0 0,0 0-11 0 0,0 0-1 0 0,1-3-40 0 0,0-2-62 0 0,-2-1-38 0 0,1-3-32 0 0,-1 1 33 0 0,1 0-19 0 0,0 6-24 0 0,1 0 0 0 0,-1 0 0 0 0,0 0 0 0 0,0 0 0 0 0,-1-1 0 0 0,1 1-1 0 0,0 0 1 0 0,-1 0 0 0 0,0 0 0 0 0,0-1-10 0 0,-9-15 26 0 0,5-9 27 0 0,-1 12-36 0 0,5 11-9 0 0,-1 1 0 0 0,1 0 0 0 0,0 0 0 0 0,0-1 0 0 0,1 1-1 0 0,-1-1 1 0 0,1 1 0 0 0,-1-2-8 0 0,1-121 13 0 0,1 122-13 0 0,-1 1 0 0 0,0 0 0 0 0,1-1 0 0 0,-1 1 0 0 0,1 0 0 0 0,0 0 0 0 0,0-1 0 0 0,0 1 0 0 0,0 0 0 0 0,1 0 0 0 0,-1 0 0 0 0,1 0 0 0 0,0 1 0 0 0,0-1 0 0 0,0 0 0 0 0,0 1 0 0 0,1-1 0 0 0,1-1 0 0 0,17-21 0 0 0,-16 18-1 0 0,0 0-1 0 0,0 0 1 0 0,1 1-1 0 0,0 0 1 0 0,1 1-1 0 0,-1-1 1 0 0,1 1 0 0 0,0 0-1 0 0,5-2 2 0 0,22-13-56 0 0,-24 14 50 0 0,1 1 0 0 0,0 0 1 0 0,0 1-1 0 0,4-1 6 0 0,16 0-48 0 0,1-5 36 0 0,28-6 12 0 0,-56 15 0 0 0,-1 0 0 0 0,1 0 0 0 0,-1 1 0 0 0,1-1 0 0 0,-1 1 0 0 0,1 0 0 0 0,0 0 0 0 0,-1 0 0 0 0,3 1 0 0 0,6-1 0 0 0,34 0 2 0 0,-26 0-42 0 0,3 0-89 0 0,-12 0 19 0 0,0 0-38 0 0,-11 0-75 0 0,1 0 82 0 0,0 0 70 0 0,0 0 59 0 0,-1 0 45 0 0,1 0 36 0 0,1 0 389 0 0,-1 0-382 0 0,-1 0-86 0 0,1 0-49 0 0,-1 0-49 0 0,1 0-54 0 0,0 0-61 0 0,-1 0-92 0 0,1 0-86 0 0,0 0-95 0 0,0 0-101 0 0,0 0-112 0 0,0 0-118 0 0,1 0-127 0 0,-2 0 427 0 0,1 0-35 0 0,3 0-1858 0 0,5 0-1373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5.9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617 63 4384 0 0,'0'0'127'0'0,"0"0"-30"0"0,0 0-4 0 0,0 0 68 0 0,0 0 34 0 0,0 0 237 0 0,0 0 15 0 0,0 0 11 0 0,0 0 45 0 0,-3-2 17 0 0,-7-9 7 0 0,8 10-332 0 0,1 0-35 0 0,-2-1 72 0 0,1 2-78 0 0,-1 0-77 0 0,0 0-31 0 0,1-1 72 0 0,-3-6 195 0 0,5 7-294 0 0,0-1 0 0 0,0 1-1 0 0,0-1 1 0 0,-1 1-1 0 0,1 0 1 0 0,0-1-1 0 0,0 1 1 0 0,-1 0 0 0 0,1-1-1 0 0,0 1 1 0 0,-1 0-1 0 0,1 0 1 0 0,0-1 0 0 0,-1 1-1 0 0,1 0 1 0 0,0 0-1 0 0,-1-1 1 0 0,1 1 0 0 0,-1 0-1 0 0,1 0 1 0 0,0 0-1 0 0,-1 0 1 0 0,1 0 0 0 0,-1 0-1 0 0,1 0 1 0 0,0 0-1 0 0,-1 0 1 0 0,1 0 0 0 0,-1 0-1 0 0,1 0 1 0 0,-1 0-19 0 0,-4-3 434 0 0,-9-7 5 0 0,-1 7-64 0 0,14 3-352 0 0,1 0 0 0 0,-1 0 0 0 0,0 0 0 0 0,1 0 0 0 0,-1 0-1 0 0,0 0 1 0 0,1 0 0 0 0,-1 0 0 0 0,0-1 0 0 0,1 1 0 0 0,-1 0 0 0 0,0 0 0 0 0,1-1 0 0 0,-1 1 0 0 0,1 0 0 0 0,-1-1 0 0 0,0 1 0 0 0,1-1 0 0 0,-1 1 0 0 0,1-1 0 0 0,-1 1 0 0 0,1-1 0 0 0,0 1 0 0 0,-1-1 0 0 0,1 1 0 0 0,-1-1-23 0 0,-4-4 275 0 0,-5 2-39 0 0,1 3-94 0 0,2 0-36 0 0,-2 0 15 0 0,-12 0 96 0 0,13 0-110 0 0,-2 0 46 0 0,-1 2-29 0 0,0 4-8 0 0,9-5-101 0 0,0 0 0 0 0,1 0-1 0 0,-1 0 1 0 0,0-1-1 0 0,0 1 1 0 0,1 0-1 0 0,-1-1 1 0 0,0 1-1 0 0,0-1 1 0 0,0 0-1 0 0,0 1 1 0 0,0-1 0 0 0,-2 0-15 0 0,1 0 19 0 0,0 0 1 0 0,-1 1 0 0 0,1-1 0 0 0,-1 1 0 0 0,1 0 0 0 0,0 0 0 0 0,-1 0 0 0 0,0 1-20 0 0,-12 4 89 0 0,-10-1 39 0 0,19-2-70 0 0,1-1 1 0 0,0 1 0 0 0,0 0 0 0 0,-4 4-59 0 0,-5 2 26 0 0,12-7-31 0 0,-20 14 5 0 0,12 0 0 0 0,-15 2 0 0 0,12-6 1 0 0,0 0 1 0 0,2 0-1 0 0,-1 1 1 0 0,-6 11-2 0 0,-4 11 54 0 0,7-7-23 0 0,-10 13 114 0 0,21-34-117 0 0,-8 17 77 0 0,3 10 7 0 0,4-13-43 0 0,1-5-1 0 0,2-9-44 0 0,0 0 1 0 0,1 0 0 0 0,1 0 0 0 0,-1 1-1 0 0,1-1 1 0 0,0 1 0 0 0,1-1 0 0 0,-1 3-25 0 0,1-1 33 0 0,-1 0 1 0 0,0 0 0 0 0,-2 7-34 0 0,-4 14 116 0 0,6-26-99 0 0,0 6 41 0 0,0 0 0 0 0,0 1 0 0 0,1-1 0 0 0,0 0 0 0 0,0 1 1 0 0,1-1-1 0 0,1 0 0 0 0,0 1 0 0 0,0-1 0 0 0,1 0 0 0 0,1 0-58 0 0,-1 7 137 0 0,-2-4-48 0 0,0 4 20 0 0,10 4 47 0 0,-8-8-100 0 0,-3-10-48 0 0,1-1 1 0 0,-1 0 0 0 0,1 1 0 0 0,-1-1 0 0 0,1 0 0 0 0,0 0 0 0 0,0 0-1 0 0,0 1 1 0 0,1-1 0 0 0,-1 0 0 0 0,0 0 0 0 0,1-1 0 0 0,-1 1-1 0 0,1 0-8 0 0,3 4 25 0 0,-1-1 0 0 0,1 1 0 0 0,-1 0-1 0 0,0 0 1 0 0,-1 0 0 0 0,1 1-26 0 0,-4-6 6 0 0,0-1-1 0 0,0 1 1 0 0,1-1-1 0 0,-1 1 0 0 0,0-1 1 0 0,0 1-1 0 0,1-1 1 0 0,-1 0-1 0 0,0 1 0 0 0,1-1 1 0 0,-1 0-1 0 0,1 1 0 0 0,-1-1 1 0 0,0 0-1 0 0,1 1 1 0 0,-1-1-1 0 0,1 0 0 0 0,-1 1 1 0 0,1-1-1 0 0,-1 0 0 0 0,1 0-4 0 0,10 7 52 0 0,16 10 60 0 0,-25-16-94 0 0,0 0 0 0 0,1 0 1 0 0,-1-1-1 0 0,1 1 0 0 0,-1-1 0 0 0,0 1 1 0 0,1-1-1 0 0,0 0-18 0 0,20 0 160 0 0,12 0 132 0 0,-18-2-81 0 0,1-4-41 0 0,-3 1-67 0 0,10-1-11 0 0,-9 3-14 0 0,0-1 0 0 0,6-3-78 0 0,-17 5 10 0 0,0-1 1 0 0,0 1 0 0 0,0-1-1 0 0,0 0 1 0 0,0 0 0 0 0,0 0-1 0 0,-1-1 1 0 0,4-3-11 0 0,-2 2 14 0 0,-1 1 0 0 0,1-1-1 0 0,0 1 1 0 0,5-3-14 0 0,0 0 9 0 0,-8 5-4 0 0,8-5 9 0 0,-4 4-36 0 0,-1 0-32 0 0,4 0-45 0 0,-7 2 13 0 0,1-1 47 0 0,5-3 57 0 0,-6 2-40 0 0,-1 1-26 0 0,0 0-37 0 0,0-1-58 0 0,0 0-64 0 0,0-1-76 0 0,0 0-86 0 0,-1 3 97 0 0,0-1-42 0 0,0 0-37 0 0,1 1-35 0 0,0-1-247 0 0,0 0-58 0 0,3-1-810 0 0,1 1-638 0 0,3 1-1212 0 0</inkml:trace>
  <inkml:trace contextRef="#ctx0" brushRef="#br0" timeOffset="300.08">822 426 9416 0 0,'3'0'208'0'0,"3"0"-71"0"0,18 1 339 0 0,-16-2-364 0 0,-2-2-69 0 0,2-1-43 0 0,-6 3 0 0 0,-1 0 0 0 0,1 0 0 0 0,-1 0 0 0 0,1 0 0 0 0,-1 0 0 0 0,1 1 0 0 0,-1-1 0 0 0,1 1 0 0 0,-1-1 0 0 0,1 1 0 0 0,0 0 0 0 0,-1 0 0 0 0,1-1 0 0 0,0 1 0 0 0,17-2 63 0 0,-11-1 19 0 0,-1 0 34 0 0,4-2 144 0 0,4 0 159 0 0,-4 1-160 0 0,-2 1-52 0 0,23-3 305 0 0,-15 6-262 0 0,11-3-64 0 0,16-6-20 0 0,-40 8-153 0 0,16-1 52 0 0,-17 2-51 0 0,0 0 0 0 0,1 0 0 0 0,-1 0 1 0 0,1 0-1 0 0,-1-1 0 0 0,0 0 0 0 0,0 0 1 0 0,1 0-15 0 0,2-1 1 0 0,0 0 13 0 0,1 0 0 0 0,0 0 0 0 0,0 0 0 0 0,0 1 0 0 0,-1 0-1 0 0,1 1 1 0 0,0-1-14 0 0,6 2-16 0 0,2-1-7 0 0,-6-1-76 0 0,-5-1-26 0 0,0 0-64 0 0,-2-2-77 0 0,-1-1-92 0 0,-1 4-64 0 0,0 0-108 0 0,0 1 76 0 0,1 0-41 0 0,0-1-581 0 0,4 1-456 0 0,4 0-869 0 0</inkml:trace>
  <inkml:trace contextRef="#ctx0" brushRef="#br0" timeOffset="632.02">1011 237 6968 0 0,'0'0'157'0'0,"0"0"23"0"0,0 0 11 0 0,0 0 41 0 0,0 0-90 0 0,0 0 116 0 0,0 0 214 0 0,-2 0 9 0 0,-9 0 6 0 0,11 0-479 0 0,0 0 1 0 0,0 0-1 0 0,0 0 1 0 0,0 0 0 0 0,0 0-1 0 0,0 0 1 0 0,0 0-1 0 0,-1 0 1 0 0,1 0-1 0 0,0 0 1 0 0,0 0-1 0 0,0 0 1 0 0,0 0 0 0 0,0 0-1 0 0,0 0 1 0 0,0 0-1 0 0,0 0 1 0 0,0 0-1 0 0,0 0 1 0 0,-1 0-1 0 0,1 0 1 0 0,0 0 0 0 0,0 0-1 0 0,0 0 1 0 0,0 0-1 0 0,0 0 1 0 0,0 0-1 0 0,0 0 1 0 0,0 0 0 0 0,0 0-1 0 0,0 0 1 0 0,0 0-1 0 0,0 0 1 0 0,0 0-1 0 0,0 1 1 0 0,0-1-1 0 0,0 0 1 0 0,-1 0 0 0 0,1 0-1 0 0,0 0 1 0 0,0 0-1 0 0,0 0 1 0 0,0 0-1 0 0,0 0 1 0 0,0 0 0 0 0,0 0-1 0 0,0 1 1 0 0,0-1-1 0 0,0 0 1 0 0,0 0-1 0 0,0 0 1 0 0,0 0-1 0 0,0 0 1 0 0,0 0 0 0 0,0 0-1 0 0,1 0 1 0 0,-1 0-9 0 0,0 2 34 0 0,0 0 42 0 0,0 2 180 0 0,0 2 86 0 0,0 8 545 0 0,0-9-660 0 0,0-1-53 0 0,0 0-57 0 0,0-2-105 0 0,0 0-35 0 0,1 9 232 0 0,5 2 27 0 0,1-1-21 0 0,-6-1-44 0 0,-1 4-132 0 0,0 0 59 0 0,0 0 53 0 0,0 0 44 0 0,0 13 281 0 0,0 38 815 0 0,0-45-937 0 0,0-1-60 0 0,0-8-156 0 0,0 0-34 0 0,0 0-38 0 0,0 0-44 0 0,0 1-52 0 0,0 0-61 0 0,0 0-67 0 0,0 0-73 0 0,0 0-80 0 0,0 0-83 0 0,0 0-92 0 0,0 1-96 0 0,0-14-560 0 0</inkml:trace>
  <inkml:trace contextRef="#ctx0" brushRef="#br0" timeOffset="917.29">1485 426 9760 0 0,'0'0'222'0'0,"0"0"30"0"0,2 0 18 0 0,4 0-151 0 0,1 0-34 0 0,1 0-34 0 0,0 0-34 0 0,11-3-17 0 0,-12 1 58 0 0,0 0 69 0 0,-1-1 52 0 0,0 2-3 0 0,0-1 0 0 0,0 1 0 0 0,0 0 0 0 0,0 1 0 0 0,0-1 0 0 0,1 1-176 0 0,7-1 390 0 0,7-5 300 0 0,-9 2-345 0 0,0 1-74 0 0,-4 2-151 0 0,1 1-64 0 0,11-2 133 0 0,9-5 53 0 0,-22 5-169 0 0,0 1 0 0 0,1-1 0 0 0,-1 1 0 0 0,1 0 0 0 0,1 1-73 0 0,9 0 130 0 0,27 0 249 0 0,-32 0-288 0 0,5-2 49 0 0,-8-1-96 0 0,-3 0-33 0 0,-5 1-10 0 0,0 1-1 0 0,0 0 1 0 0,1 0 0 0 0,-1 1-1 0 0,0-1 1 0 0,1 0-1 0 0,-1 1 1 0 0,0-1-1 0 0,1 1 1 0 0,-1 0 0 0 0,1 0-1 0 0,0 0 0 0 0,16 0 52 0 0,1 0-57 0 0,0 0-64 0 0,-3 0-73 0 0,-15 0 33 0 0,-2 0-102 0 0,0 0-189 0 0,0 0 224 0 0,0 0-21 0 0,0 0-58 0 0,0 0-110 0 0,0 0-131 0 0,0 0-117 0 0,0 0 90 0 0,0-1-43 0 0,0-1-661 0 0,0-2-516 0 0,0-5-982 0 0</inkml:trace>
  <inkml:trace contextRef="#ctx0" brushRef="#br0" timeOffset="1233.7">1769 189 8032 0 0,'0'0'182'0'0,"0"0"29"0"0,0 0 12 0 0,0 0-78 0 0,0 0-18 0 0,0 0 40 0 0,0 0 139 0 0,0 0 254 0 0,0 0 16 0 0,0 0-16 0 0,0 0-95 0 0,0 3-45 0 0,0 11 28 0 0,0 2-68 0 0,0-1-69 0 0,0 31 475 0 0,0-26-424 0 0,-1-19-336 0 0,1 1-1 0 0,0-1 1 0 0,0 0 0 0 0,-1 1-1 0 0,1-1 1 0 0,-1 1 0 0 0,1-1-1 0 0,-1 0 1 0 0,0 1 0 0 0,1-1-1 0 0,-2 1-25 0 0,-5 12 162 0 0,5 1-38 0 0,2 15 217 0 0,0-1 5 0 0,-3-14-214 0 0,-2 1 30 0 0,3-13-127 0 0,1 0 0 0 0,0 1-1 0 0,0-1 1 0 0,0 0 0 0 0,0 1 0 0 0,1-1 0 0 0,-1 1 0 0 0,1 0 0 0 0,0-1-35 0 0,-1 10 92 0 0,1 8 68 0 0,4-5 15 0 0,-1-6-87 0 0,0-1 0 0 0,-1 1 0 0 0,0 0 0 0 0,0 1-88 0 0,-1 16 231 0 0,-1-4-43 0 0,1-20-162 0 0,-1 1 0 0 0,1-1-1 0 0,-1 0 1 0 0,1 1-1 0 0,0-1 1 0 0,0 0-1 0 0,1 1-25 0 0,4 9 106 0 0,-5-11-85 0 0,0 1 0 0 0,0 0 0 0 0,-1 0 0 0 0,1 0 0 0 0,-1 0 0 0 0,0 0 0 0 0,0-1 0 0 0,0 1 0 0 0,0 0-1 0 0,0 0 1 0 0,-1 0-21 0 0,1 13 173 0 0,0-3-100 0 0,0 0 7 0 0,0-11-64 0 0,0-1-88 0 0,0-1-26 0 0,0 0-39 0 0,0 0-216 0 0,0 0-493 0 0,0 0 643 0 0,0 0 40 0 0,0 0-4 0 0,0 0-39 0 0,0 0-1 0 0,0 0-38 0 0,0 0-45 0 0,0 0-49 0 0,0 0-53 0 0,0 0-50 0 0,0 0-43 0 0,0 0-39 0 0,0 0-148 0 0,0 0-37 0 0,0 0-179 0 0,0 0-485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09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16 8032 0 0,'0'0'182'0'0,"0"0"29"0"0,0 0 12 0 0,0 0 34 0 0,0 0 142 0 0,2-3 66 0 0,9-7 14 0 0,-9 7 2 0 0,-2 3 7 0 0,0 0 7 0 0,0 0 1 0 0,0 0-24 0 0,0 0-102 0 0,0 0-46 0 0,0 0-10 0 0,0 0-12 0 0,0 0-39 0 0,0 0-20 0 0,1 1-92 0 0,0 1-46 0 0,-1 0-15 0 0,0 0-54 0 0,0 2-11 0 0,1-2 34 0 0,5 3 57 0 0,-5-5-110 0 0,-1 0 0 0 0,1 0 0 0 0,-1 1 0 0 0,1-1 0 0 0,-1 0 0 0 0,0 1 0 0 0,1-1 1 0 0,-1 0-1 0 0,1 1 0 0 0,-1-1 0 0 0,0 0 0 0 0,0 1 0 0 0,1-1 0 0 0,-1 1 0 0 0,0-1 0 0 0,1 0 0 0 0,-1 1 0 0 0,0-1 0 0 0,0 1 0 0 0,0-1 0 0 0,0 1 0 0 0,0-1 0 0 0,0 1 0 0 0,1-1 0 0 0,-1 1 0 0 0,0-1 0 0 0,0 1 0 0 0,0-1 0 0 0,-1 1 0 0 0,1-1 0 0 0,0 1 1 0 0,0 0-7 0 0,3 14 128 0 0,10 1 11 0 0,0 0-16 0 0,-4 7 17 0 0,0-1-54 0 0,2-4 3 0 0,-6-2-34 0 0,-3-11-41 0 0,-1 0 0 0 0,1-1 0 0 0,0 1 1 0 0,1 0-1 0 0,-1-1 0 0 0,2 2-14 0 0,17 29 41 0 0,-9-15 18 0 0,2 4 44 0 0,-11-20-87 0 0,-1 0 0 0 0,0 0 1 0 0,0 1-1 0 0,-1-1 1 0 0,1 1-1 0 0,-1-1 1 0 0,0 1-17 0 0,0 1 25 0 0,1-1 0 0 0,0 1 1 0 0,0-1-1 0 0,0 0 0 0 0,0 0 0 0 0,1 0 1 0 0,1 2-27 0 0,3 5 80 0 0,1 1-1 0 0,-2 0 0 0 0,5 12-78 0 0,-8-15 41 0 0,1 0-1 0 0,-2 0 0 0 0,2 5-40 0 0,-2 3 45 0 0,0-8-15 0 0,0 1-1 0 0,0-1 0 0 0,1 0 0 0 0,0 1 0 0 0,1 0-29 0 0,5 18 69 0 0,-1 1 0 0 0,-2 0 0 0 0,0 5-69 0 0,-1 9 133 0 0,1-21-33 0 0,-4-16-64 0 0,-1-1 0 0 0,1 0 1 0 0,-1 1-1 0 0,0-1 0 0 0,-1 0 0 0 0,0 2-36 0 0,0-4 17 0 0,0 85 268 0 0,0-27-33 0 0,0-62-247 0 0,1 1 0 0 0,-1-1 1 0 0,0 1-1 0 0,0-1 1 0 0,0 1-1 0 0,0-1 0 0 0,0 1 1 0 0,0-1-1 0 0,0 1 0 0 0,0-1 1 0 0,-1 1-1 0 0,1-1 0 0 0,0 1 1 0 0,0-1-1 0 0,0 1 0 0 0,0-1 1 0 0,-1 1-1 0 0,1-1 0 0 0,0 1 1 0 0,0-1-1 0 0,-1 0 0 0 0,1 1 1 0 0,0-1-1 0 0,-1 1 1 0 0,1-1-1 0 0,0 0 0 0 0,-1 0 1 0 0,1 1-1 0 0,-1-1 0 0 0,1 0 1 0 0,0 1-1 0 0,-1-1-5 0 0,-6 4 83 0 0,2 10 71 0 0,2-9-74 0 0,-1 0 52 0 0,2-3-49 0 0,0 0 0 0 0,0 0 1 0 0,0 0-1 0 0,0 0 1 0 0,-1 0-1 0 0,1 0 1 0 0,-1-1-84 0 0,-6 3 222 0 0,4-2-126 0 0,-1-2-38 0 0,-4 1 39 0 0,-1 5-24 0 0,-2 0-26 0 0,5-4-21 0 0,-1-1 0 0 0,1 0 0 0 0,0 0 0 0 0,-1-1 0 0 0,-4-1-26 0 0,-24-3 53 0 0,22-1-43 0 0,12 3-4 0 0,0 1 0 0 0,0 0 0 0 0,0 0 0 0 0,-1 0 0 0 0,1 0 0 0 0,0 1 0 0 0,0-1 0 0 0,-1 1 0 0 0,-2 0-6 0 0,-1 0 3 0 0,-1-1 0 0 0,1 0-1 0 0,-1-1 1 0 0,-5-1-3 0 0,5 0 0 0 0,0 1 0 0 0,0 1 0 0 0,-1 0-1 0 0,-7-1 1 0 0,3 3 0 0 0,10-1 0 0 0,-1 1 0 0 0,1-1 0 0 0,-1 0 0 0 0,0 0 0 0 0,1-1 0 0 0,-1 1 0 0 0,1-1 0 0 0,-1 0 0 0 0,-1 0 0 0 0,-5-4 1 0 0,7 4 0 0 0,0-1 0 0 0,0 1 0 0 0,0 0 0 0 0,-1 0 0 0 0,1 0 0 0 0,0 1 0 0 0,0-1 0 0 0,0 1 0 0 0,-1 0 0 0 0,-1 0-1 0 0,-1-1 10 0 0,0 0 0 0 0,0 0 0 0 0,1 0 0 0 0,-1-1 0 0 0,-3-1-10 0 0,4 2 0 0 0,-1-1 1 0 0,1 1 0 0 0,0 0 0 0 0,-1 0-1 0 0,-3 0 0 0 0,7 1 0 0 0,0 0 0 0 0,0 0 0 0 0,0-1-1 0 0,0 1 1 0 0,0 0 0 0 0,1-1 0 0 0,-1 0-1 0 0,0 1 1 0 0,0-1 0 0 0,0 0 0 0 0,1 0-1 0 0,-1 0 1 0 0,-1-1 0 0 0,-7-3-38 0 0,-3 3-67 0 0,-2-1-12 0 0,1-7-4 0 0,11 7-8 0 0,1 2 34 0 0,-4 1-61 0 0,3 0 71 0 0,1-1-4 0 0,2 0 56 0 0,0 0 1 0 0,-1 1-1 0 0,1-1 1 0 0,0 1-1 0 0,0-1 1 0 0,-1 0-1 0 0,1 1 0 0 0,0-1 1 0 0,0 0-1 0 0,0 1 1 0 0,0-1-1 0 0,0 0 1 0 0,0 0-1 0 0,0 1 1 0 0,0-1 32 0 0,0 1 0 0 0,0 0-9 0 0,0 0 0 0 0,0 0 0 0 0,0 0 0 0 0,0 0 0 0 0,0 0 0 0 0,0-1 0 0 0,0 1 0 0 0,0 0 0 0 0,0 0 0 0 0,0 0 0 0 0,0 0 1 0 0,0 0-1 0 0,0 0 0 0 0,0 0 0 0 0,0 0 0 0 0,0 0 0 0 0,0 0 0 0 0,0-1 0 0 0,0 1 0 0 0,0 0 0 0 0,0 0 0 0 0,0 0 0 0 0,0 0 0 0 0,0 0 0 0 0,0 0 0 0 0,0 0 1 0 0,0 0-1 0 0,-1 0 0 0 0,1 0 0 0 0,0 0 0 0 0,0 0 0 0 0,0 0 0 0 0,0-1 0 0 0,0 1 0 0 0,0 0 0 0 0,0 0 0 0 0,0 0 0 0 0,0 0 0 0 0,0 0 0 0 0,0 0 0 0 0,0 0 0 0 0,-1 0 1 0 0,1 0-1 0 0,0 0 0 0 0,0 0 0 0 0,0 0 0 0 0,0 0 0 0 0,0 0 0 0 0,0 0 0 0 0,0 0 0 0 0,0 0 0 0 0,0 0 0 0 0,0 0 0 0 0,-1 0 0 0 0,1 0 0 0 0,0 0 0 0 0,0 0 9 0 0,-6 0-265 0 0,2-3-124 0 0,3 1 145 0 0,0 0-35 0 0,0-1-35 0 0,1 0-37 0 0,3-2-1092 0 0,10-8-49 0 0,3-3-10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11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 35 6392 0 0,'0'0'141'0'0,"0"0"23"0"0,-3 0 12 0 0,-4-2-66 0 0,3-3-48 0 0,-1-2-51 0 0,5 7-11 0 0,-1 0 0 0 0,0-1 0 0 0,0 1 0 0 0,0 0 0 0 0,1-1 0 0 0,-1 1 0 0 0,0 0 0 0 0,0 0 0 0 0,0 0 0 0 0,0 0 0 0 0,1 0 0 0 0,-1 0 0 0 0,0 0 0 0 0,-1 0 0 0 0,-1 0-18 0 0,0-1 36 0 0,-2 0 106 0 0,-8-6 517 0 0,9 5-500 0 0,1 0-101 0 0,-2 0 123 0 0,1 1-1 0 0,0 0 0 0 0,0 1 0 0 0,-1-1 0 0 0,1 1 0 0 0,0 0 0 0 0,-1 0 0 0 0,1 0 0 0 0,-4 1-162 0 0,-8 0 499 0 0,-16-1 421 0 0,0 0-56 0 0,19 3-506 0 0,3 2-76 0 0,2 0-101 0 0,-2 0 21 0 0,1-1-55 0 0,-4 6 25 0 0,6-3-62 0 0,4-3-55 0 0,0-1 1 0 0,0 0 0 0 0,-1 0 0 0 0,1 0-1 0 0,-1 0 1 0 0,0-1-56 0 0,-7 3 134 0 0,9-4-107 0 0,0 0-1 0 0,0 0 1 0 0,-1 1 0 0 0,1-1-1 0 0,0 0 1 0 0,0 1-1 0 0,0-1 1 0 0,0 1 0 0 0,0 0-27 0 0,-9 9 122 0 0,5-6-42 0 0,1 0 1 0 0,0 1-1 0 0,0 0 1 0 0,0 0-81 0 0,3-2 58 0 0,-1 0 1 0 0,1 0-1 0 0,0 1 0 0 0,0-1 1 0 0,0 2-59 0 0,-2 4 79 0 0,-3 8 55 0 0,5-2 25 0 0,2-15-154 0 0,0-1 0 0 0,0 1 0 0 0,0-1 0 0 0,0 1 0 0 0,0-1 0 0 0,0 1 1 0 0,0-1-1 0 0,0 1 0 0 0,0-1 0 0 0,0 1 0 0 0,0-1 0 0 0,0 1 0 0 0,0-1 1 0 0,0 1-1 0 0,-1-1 0 0 0,1 1 0 0 0,0-1 0 0 0,0 1 0 0 0,-1-1 0 0 0,1 0 0 0 0,0 1 1 0 0,-1-1-1 0 0,1 1 0 0 0,0-1 0 0 0,-1 0 0 0 0,1 1 0 0 0,-1-1 0 0 0,1 0 1 0 0,-1 1-6 0 0,-6 6 87 0 0,7-6-84 0 0,-1 0 1 0 0,1-1-1 0 0,0 1 1 0 0,-1-1-1 0 0,1 1 1 0 0,0 0-1 0 0,0-1 1 0 0,0 1-1 0 0,0 0 1 0 0,0 0-1 0 0,-1-1 1 0 0,1 1 0 0 0,0 0-1 0 0,1-1 1 0 0,-1 1-1 0 0,0 0 1 0 0,0-1-1 0 0,0 1 1 0 0,0 0-1 0 0,0-1 1 0 0,1 1-1 0 0,-1 0 1 0 0,0-1-1 0 0,1 1 1 0 0,-1 0-4 0 0,9 8 96 0 0,-7-7-71 0 0,-1 3 15 0 0,-1 1 13 0 0,4-1 77 0 0,9 6-18 0 0,0-6-4 0 0,-9 1-48 0 0,-3-5-56 0 0,-1-1-1 0 0,0 1 1 0 0,0-1-1 0 0,1 1 1 0 0,-1-1-1 0 0,0 0 1 0 0,1 1-1 0 0,-1-1 1 0 0,0 0-1 0 0,1 1 1 0 0,-1-1-1 0 0,0 0 1 0 0,1 1-1 0 0,-1-1 0 0 0,1 0 1 0 0,-1 0-1 0 0,1 1 1 0 0,-1-1-1 0 0,1 0 1 0 0,-1 0-1 0 0,1 0 1 0 0,-1 0-1 0 0,1 0 1 0 0,-1 0-1 0 0,1 0 1 0 0,-1 0-1 0 0,1 0 1 0 0,-1 0-1 0 0,1 0 1 0 0,-1 0-1 0 0,1 0 1 0 0,-1 0-4 0 0,29 1 140 0 0,15 0 2 0 0,-39-1-124 0 0,1-1 1 0 0,0 1-1 0 0,-1-1 0 0 0,1 0 0 0 0,1-1-18 0 0,30-13 23 0 0,-27 11-6 0 0,25-8 25 0 0,-30 9-45 0 0,26-14 74 0 0,-20 8-66 0 0,5-4-6 0 0,-11 10 1 0 0,-5 3 0 0 0,1 0 0 0 0,0 0 0 0 0,-1-1 0 0 0,1 1 0 0 0,0 0 0 0 0,-1-1 0 0 0,1 1 0 0 0,-1-1 0 0 0,1 1 0 0 0,-1 0 0 0 0,1-1 0 0 0,-1 1 0 0 0,1-1 0 0 0,-1 1 0 0 0,1-1 0 0 0,-1 0 0 0 0,0 1 0 0 0,1-1 0 0 0,-1 1 0 0 0,0-1 0 0 0,1 0 0 0 0,-1 0 1 0 0,2-4-2 0 0,25-42 1 0 0,-26 43-2 0 0,0 0 0 0 0,0-1 0 0 0,-1 1 0 0 0,1 0 0 0 0,-1-1 0 0 0,0 1 0 0 0,0-1 0 0 0,0 1 0 0 0,-1-4 2 0 0,0-8-102 0 0,1 12 147 0 0,0-1-81 0 0,0-1-84 0 0,0-2-154 0 0,0 4-103 0 0,0 7 272 0 0,0 5 106 0 0,0-1-12 0 0,1-5 9 0 0,-1 0 1 0 0,0 1-1 0 0,0-1 1 0 0,0 0 0 0 0,-1 0-1 0 0,1 0 1 0 0,0 0-1 0 0,-1 1 1 0 0,1-1 0 0 0,-1 1 1 0 0,-4 5-24 0 0,4-7 21 0 0,0 0 1 0 0,0 1-1 0 0,0-1 1 0 0,0 1-1 0 0,1-1 0 0 0,-1 1 1 0 0,0-1-1 0 0,1 1 1 0 0,-1 0-1 0 0,1-1 0 0 0,0 1 1 0 0,0 0-1 0 0,0-1 1 0 0,-1 1 2 0 0,1 75-2 0 0,0-60 33 0 0,0 0 33 0 0,2-6 4 0 0,4 0-27 0 0,-3-5-6 0 0,0 2 37 0 0,-1-2 9 0 0,-2 2 33 0 0,0-5-80 0 0,0 1 1 0 0,1-1-1 0 0,-1 0 1 0 0,1 1 0 0 0,-1-1-1 0 0,1 1 1 0 0,0-1-35 0 0,8 12 78 0 0,-6-10-9 0 0,-3-4-63 0 0,0-1-1 0 0,0 1 1 0 0,0 0 0 0 0,0-1-1 0 0,0 1 1 0 0,0 0 0 0 0,0-1-1 0 0,1 1 1 0 0,-1 0 0 0 0,0-1-1 0 0,0 1 1 0 0,1 0 0 0 0,-1-1-1 0 0,0 1 1 0 0,1-1-6 0 0,9 6 37 0 0,-9-5-129 0 0,-1 0 69 0 0,0 0 58 0 0,0 1 69 0 0,0-1-50 0 0,0 1-80 0 0,0-1-54 0 0,0 0-68 0 0,1 0-39 0 0,0 0-65 0 0,0 1-74 0 0,0-1-82 0 0,10 10-244 0 0,-8-8-20 0 0,-3-3-6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11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13040 0 0,'0'0'297'0'0,"0"0"39"0"0,0 0 19 0 0,0 0-145 0 0,0 0-99 0 0,0 0 81 0 0,0 0-50 0 0,0 0 149 0 0,0 0 272 0 0,0 0 21 0 0,0 0-12 0 0,0 0-79 0 0,0 0-40 0 0,0 0-5 0 0,0 0-189 0 0,0 0-115 0 0,0 0-39 0 0,0 0 2 0 0,0 0 20 0 0,0 0-21 0 0,0 0-8 0 0,0 0-62 0 0,0 0-39 0 0,0 0-32 0 0,0 0-61 0 0,0 0-106 0 0,0 0 86 0 0,0 0 39 0 0,0 0-33 0 0,0 0-12 0 0,0 0-34 0 0,0 0-38 0 0,0 0-42 0 0,0 0-46 0 0,0 0-44 0 0,0 0-40 0 0,0 0-35 0 0,0 0-261 0 0,0 0-60 0 0,0 0-46 0 0,0 0-35 0 0,0 0-1440 0 0,0 0-1274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10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80 7072 0 0,'0'0'202'0'0,"0"-3"1"0"0,0-5-133 0 0,0 5-15 0 0,0 1 80 0 0,-2-1 152 0 0,1 2-293 0 0,0 0 52 0 0,-1-1 42 0 0,0 0 35 0 0,-1 0 77 0 0,-6-8 451 0 0,6 7-403 0 0,0 0-79 0 0,1 1-72 0 0,-1-1 139 0 0,0 2-83 0 0,1 0-55 0 0,-1 2-55 0 0,0-1-24 0 0,1-1 54 0 0,1 0-55 0 0,1 0-1 0 0,0 1 0 0 0,-1-1 0 0 0,1 1 0 0 0,0-1 0 0 0,0 0 0 0 0,0 1 1 0 0,-1-1-1 0 0,1 0 0 0 0,0 1 0 0 0,0-1 0 0 0,0 0 0 0 0,0 0 1 0 0,0 1-1 0 0,0-1-17 0 0,0 1 5 0 0,0 0 0 0 0,0 0 0 0 0,0 0 0 0 0,0 0-1 0 0,0 0 1 0 0,0 0 0 0 0,0-1 0 0 0,0 1 0 0 0,0 0 0 0 0,0 0 0 0 0,0 0 0 0 0,0 0 0 0 0,0 0 0 0 0,0 0 0 0 0,0 0 0 0 0,0 0 0 0 0,0 0 0 0 0,0 0 0 0 0,0-1 0 0 0,0 1 0 0 0,0 0 0 0 0,0 0 0 0 0,0 0 0 0 0,0 0 0 0 0,0 0 0 0 0,0 0 0 0 0,0 0 0 0 0,0 0-1 0 0,0 0 1 0 0,0 0 0 0 0,0 0 0 0 0,0 0 0 0 0,-1 0 0 0 0,1-1 0 0 0,0 1 0 0 0,0 0 0 0 0,0 0 0 0 0,0 0 0 0 0,0 0 0 0 0,0 0 0 0 0,0 0 0 0 0,0 0 0 0 0,0 0 0 0 0,0 0 0 0 0,0 0 0 0 0,-1 0 0 0 0,1 0 0 0 0,0 0 0 0 0,0 0 0 0 0,0 0 0 0 0,0 0 0 0 0,0 0-1 0 0,0 0 1 0 0,0 0 0 0 0,0 0 0 0 0,0 0 0 0 0,-1 0-5 0 0,-3 1 140 0 0,2-1-63 0 0,0 0-1 0 0,-1 0 1 0 0,1 0 0 0 0,0 0 0 0 0,-1-1 0 0 0,1 1-1 0 0,0 0 1 0 0,-1-1 0 0 0,0 0-77 0 0,-6-4 225 0 0,-1-1 74 0 0,0 4 52 0 0,4 4-6 0 0,-8 8-11 0 0,-1-7-49 0 0,7-2-134 0 0,1 2-37 0 0,0 1-16 0 0,-2 4-1 0 0,-7 5 41 0 0,-4-5 5 0 0,18-7-132 0 0,0-1 0 0 0,0 1 1 0 0,0 0-1 0 0,0 0 0 0 0,0 0 1 0 0,0 0-1 0 0,0 0 0 0 0,0 0 0 0 0,0 0 1 0 0,1 1-1 0 0,-3 0-11 0 0,-11 17 132 0 0,-7 16 143 0 0,9-15-123 0 0,9-13-88 0 0,-5 6 34 0 0,6-9-58 0 0,1 1 0 0 0,-1 0 0 0 0,1 0 0 0 0,-2 4-40 0 0,-3 11 110 0 0,4-9-66 0 0,-3 8 35 0 0,0-4 19 0 0,1-7-50 0 0,4-7-37 0 0,0 1-1 0 0,0-1 1 0 0,0 1-1 0 0,0-1 1 0 0,1 1-1 0 0,-1-1 0 0 0,0 1 1 0 0,1-1-1 0 0,-1 1 1 0 0,1 0-1 0 0,0-1 1 0 0,0 1-1 0 0,-1 0 1 0 0,1 0-11 0 0,0 10 70 0 0,1 12 99 0 0,-1-23-163 0 0,0-1-1 0 0,0 1 1 0 0,0-1 0 0 0,0 1 0 0 0,0-1 0 0 0,1 1 0 0 0,-1-1-1 0 0,0 1 1 0 0,0-1 0 0 0,1 1 0 0 0,-1-1 0 0 0,0 0 0 0 0,1 1 0 0 0,-1-1-1 0 0,0 1 1 0 0,1-1 0 0 0,-1 0 0 0 0,1 1 0 0 0,-1-1 0 0 0,1 0-1 0 0,-1 0 1 0 0,0 1 0 0 0,1-1 0 0 0,-1 0 0 0 0,1 0 0 0 0,-1 0-1 0 0,1 1 1 0 0,0-1 0 0 0,-1 0 0 0 0,1 0 0 0 0,-1 0 0 0 0,1 0 0 0 0,0 0-6 0 0,-1 0 2 0 0,0 0 0 0 0,0 0 0 0 0,0 0 0 0 0,0 0 0 0 0,0 0 0 0 0,0 0 0 0 0,0 0 0 0 0,0 0 0 0 0,0 0 1 0 0,0 0-1 0 0,0 0 0 0 0,1 0 0 0 0,-1 0 0 0 0,0 0 0 0 0,0 0 0 0 0,0 0 0 0 0,0 0 0 0 0,0 0 1 0 0,0 0-1 0 0,0 0 0 0 0,0 0 0 0 0,0 0 0 0 0,0 0 0 0 0,1 0 0 0 0,-1 0 0 0 0,0 0 0 0 0,0 0 0 0 0,0 0 1 0 0,0 0-1 0 0,0 0 0 0 0,0 0 0 0 0,0 1 0 0 0,0-1 0 0 0,0 0 0 0 0,0 0 0 0 0,0 0 0 0 0,0 0 1 0 0,0 0-1 0 0,0 0 0 0 0,0 0 0 0 0,0 0 0 0 0,0 0 0 0 0,0 0 0 0 0,0 0 0 0 0,0 1 0 0 0,0-1 0 0 0,0 0 1 0 0,0 0-1 0 0,0 0 0 0 0,0 0 0 0 0,0 0 0 0 0,0 0 0 0 0,0 0 0 0 0,0 0 0 0 0,0 0 0 0 0,0 0 1 0 0,0 1-3 0 0,0-1 5 0 0,0 1 0 0 0,0-1 1 0 0,0 1-1 0 0,0-1 0 0 0,0 1 1 0 0,0-1-1 0 0,0 1 0 0 0,0-1 1 0 0,0 1-1 0 0,1-1 0 0 0,-1 0 1 0 0,0 1-1 0 0,0-1 0 0 0,0 1 0 0 0,1-1 1 0 0,-1 1-1 0 0,0-1 0 0 0,0 0 1 0 0,1 1-1 0 0,-1-1 1 0 0,0 1-1 0 0,1-1 0 0 0,-1 0 1 0 0,0 1-1 0 0,1-1 0 0 0,-1 0 1 0 0,1 0-1 0 0,-1 1 0 0 0,1-1 1 0 0,-1 0-1 0 0,1 0 0 0 0,-1 0 1 0 0,0 1-1 0 0,1-1 0 0 0,-1 0 1 0 0,1 0-1 0 0,-1 0 0 0 0,1 0 1 0 0,-1 0-1 0 0,1 0 0 0 0,-1 0 1 0 0,1 0-7 0 0,5 2 105 0 0,-6-1-91 0 0,15 10 90 0 0,-15-11-96 0 0,1 0-1 0 0,0 0 1 0 0,-1 0-1 0 0,1 1 1 0 0,0-1-1 0 0,0 0 1 0 0,-1 0-1 0 0,1 0 1 0 0,0 0-1 0 0,0 0 1 0 0,-1 0 0 0 0,1-1-1 0 0,0 1 1 0 0,-1 0-1 0 0,1 0 1 0 0,0 0-1 0 0,0-1 1 0 0,-1 1-7 0 0,9-5 101 0 0,1-1 74 0 0,3 4 61 0 0,-1 2-12 0 0,1 1-10 0 0,-4-1-113 0 0,-2-2-59 0 0,-1 0-49 0 0,42-24 7 0 0,-43 23 0 0 0,-5 3 0 0 0,1 0 0 0 0,0 0 0 0 0,-1-1 0 0 0,1 1 0 0 0,-1 0 0 0 0,1-1 0 0 0,0 1 0 0 0,-1 0 0 0 0,1-1 0 0 0,-1 1 0 0 0,1-1 0 0 0,-1 1 0 0 0,1-1 0 0 0,-1 1 0 0 0,0-1 0 0 0,1 0 0 0 0,-1 1 0 0 0,1-1 0 0 0,-1 1 0 0 0,0-1 0 0 0,0 0 0 0 0,1 0 0 0 0,1-4 0 0 0,11-10-13 0 0,0-1-34 0 0,3-16 49 0 0,-15 30 4 0 0,0 1 0 0 0,-1-1 0 0 0,1 0 0 0 0,-1 0 0 0 0,0 0 0 0 0,0 0 0 0 0,1 0 0 0 0,-1 0 0 0 0,0 0 0 0 0,-1 0 0 0 0,1-1-6 0 0,0-7 0 0 0,0 6 0 0 0,0 0 0 0 0,1 0 0 0 0,0 0 0 0 0,0 0 0 0 0,0 0 0 0 0,0 1 0 0 0,0-1 0 0 0,1 0 0 0 0,0 1 0 0 0,1-4 0 0 0,-2 6 0 0 0,-1 1 0 0 0,1-1 0 0 0,-1 0 0 0 0,0 0 0 0 0,1-1 0 0 0,-1 1 0 0 0,0 0 0 0 0,1 0 0 0 0,-1 0 0 0 0,0 0 0 0 0,0 0 0 0 0,0 0 0 0 0,0 0 0 0 0,0 0 0 0 0,0 0 0 0 0,0-1 0 0 0,-1-27 0 0 0,0 28 0 0 0,1 0 0 0 0,0 1 0 0 0,0-1 0 0 0,0 0 0 0 0,0 0 0 0 0,1 0 0 0 0,-1 0 0 0 0,0 0 0 0 0,0 1 0 0 0,0-1 0 0 0,1 0 0 0 0,-1 0 0 0 0,0 0 0 0 0,1 0 0 0 0,0 1 0 0 0,-1-1 0 0 0,0 1 0 0 0,1 0 0 0 0,-1-1 0 0 0,1 1 0 0 0,-1 0 0 0 0,1 0 0 0 0,-1 0 0 0 0,1-1 0 0 0,-1 1 0 0 0,1 0 0 0 0,-1 0 0 0 0,1 0 0 0 0,-1 0 0 0 0,1 0 0 0 0,0 0 0 0 0,-1 0 0 0 0,1 0 0 0 0,-1 0 0 0 0,1 0 0 0 0,-1 0 0 0 0,1 0 0 0 0,-1 1 0 0 0,1-1 0 0 0,-1 0 0 0 0,1 0 0 0 0,-1 0 0 0 0,1 1 0 0 0,-1-1 0 0 0,0 0 0 0 0,1 1 0 0 0,-1-1 0 0 0,1 0 0 0 0,-1 1 0 0 0,0-1 0 0 0,1 0 0 0 0,-1 1 0 0 0,0-1 0 0 0,1 1 0 0 0,-1-1 0 0 0,0 1 0 0 0,1 0 0 0 0,0 0 0 0 0,0 1 0 0 0,0 0 0 0 0,0-1 0 0 0,0 1 0 0 0,0 0 0 0 0,-1 0 0 0 0,1 0 0 0 0,0 0 0 0 0,-1 0 0 0 0,1 0 0 0 0,-1 0 0 0 0,0 0 0 0 0,0 0 0 0 0,0 0 0 0 0,1 1 0 0 0,-1-1 0 0 0,1 0 0 0 0,-1 1 0 0 0,1-1 0 0 0,0 0 0 0 0,0 0 0 0 0,-1 0 0 0 0,2 0 0 0 0,0 2 0 0 0,8 18 0 0 0,-6-12-3 0 0,3 9-33 0 0,-5-3-89 0 0,0-3 0 0 0,4-3 37 0 0,-1-2 53 0 0,0 3 62 0 0,6 10 118 0 0,-9-16-111 0 0,-2-5-26 0 0,0 1 0 0 0,1 0 1 0 0,-1-1-1 0 0,0 1 0 0 0,1-1 1 0 0,-1 1-1 0 0,0 0 1 0 0,1-1-1 0 0,-1 1 0 0 0,1-1 1 0 0,-1 1-1 0 0,1-1 0 0 0,-1 1 1 0 0,1-1-1 0 0,-1 0 1 0 0,1 1-1 0 0,0-1 0 0 0,-1 0 1 0 0,1 1-1 0 0,-1-1 0 0 0,1 0 1 0 0,0 1-9 0 0,4 1 24 0 0,-4-1-23 0 0,0-1 1 0 0,0 1 0 0 0,0 0-1 0 0,0 0 1 0 0,0 0-1 0 0,0 0 1 0 0,0-1 0 0 0,0 1-1 0 0,-1 0 1 0 0,1 1 0 0 0,0-1-1 0 0,0 0 1 0 0,-1 0-1 0 0,1 0 1 0 0,-1 0-2 0 0,0 0 0 0 0,1 0 0 0 0,-1 0 0 0 0,0-1 0 0 0,1 1 0 0 0,-1 0 0 0 0,0-1 0 0 0,1 1 0 0 0,-1 0-1 0 0,1-1 1 0 0,-1 1 0 0 0,1 0 0 0 0,-1-1 0 0 0,1 1 0 0 0,0-1 0 0 0,-1 1 0 0 0,1-1 0 0 0,0 1 0 0 0,-1-1 0 0 0,1 0 0 0 0,0 1 0 0 0,0-1 0 0 0,-1 0 0 0 0,1 0 0 0 0,0 1 0 0 0,0-1 0 0 0,0 0 0 0 0,-1 0-1 0 0,1 0 1 0 0,1 0 0 0 0,-2 0 0 0 0,1 0 0 0 0,-1 0 0 0 0,1 0 0 0 0,-1-1 0 0 0,1 1 0 0 0,-1 0 0 0 0,1 0 0 0 0,-1 1 0 0 0,1-1 0 0 0,-1 0 0 0 0,0 0 0 0 0,1 0 0 0 0,-1 0 0 0 0,1 0 0 0 0,-1 0 0 0 0,1 1 0 0 0,-1-1 0 0 0,1 0 0 0 0,-1 0 0 0 0,1 1 0 0 0,-1-1 0 0 0,0 0 0 0 0,1 1 0 0 0,-1-1 0 0 0,0 0 0 0 0,1 1 0 0 0,-1-1 0 0 0,0 0 0 0 0,1 1 0 0 0,-1-1 0 0 0,0 1 0 0 0,1 0 0 0 0,3 5 0 0 0,2-3-11 0 0,-2-3-30 0 0,-1 0-71 0 0,-3 0-50 0 0,3 0-226 0 0,-3 0 188 0 0,1 0 71 0 0,-1 0 59 0 0,0 0 50 0 0,1 0 90 0 0,1 0 284 0 0,-1 0-300 0 0,-1 0-73 0 0,1 0-38 0 0,-1 0-41 0 0,1 0-46 0 0,-1 0-53 0 0,1 0-78 0 0,-1 0-74 0 0,1 0-80 0 0,0 0-87 0 0,-1 0-95 0 0,1 0-100 0 0,0 0-109 0 0,0 0-116 0 0,-1 0-1106 0 0,0 0-1154 0 0</inkml:trace>
  <inkml:trace contextRef="#ctx0" brushRef="#br0" timeOffset="384.88">585 16 8032 0 0,'0'0'182'0'0,"0"0"29"0"0,0 0 12 0 0,0 3-37 0 0,1 4-150 0 0,5-2-36 0 0,4-4 1 0 0,-3-1 37 0 0,-2 0 14 0 0,-3 0 93 0 0,1 3 167 0 0,10 7 279 0 0,-8-7-428 0 0,-4-3-123 0 0,0 0 1 0 0,-1 0 0 0 0,1 1 0 0 0,0-1-1 0 0,-1 0 1 0 0,1 1 0 0 0,-1-1-1 0 0,1 1 1 0 0,-1-1 0 0 0,1 0 0 0 0,-1 1-1 0 0,1-1 1 0 0,-1 1 0 0 0,1 0-1 0 0,-1-1 1 0 0,1 1 0 0 0,-1-1 0 0 0,0 1-1 0 0,1 0 1 0 0,-1-1 0 0 0,0 1-1 0 0,0 0-40 0 0,3 4 167 0 0,4 3 211 0 0,9 2 325 0 0,-2-3-175 0 0,-6-1-243 0 0,9 13 427 0 0,-12-13-439 0 0,0 0 0 0 0,1 0 1 0 0,0 0-1 0 0,1-1 0 0 0,-1 1 1 0 0,5 1-274 0 0,-4-4 276 0 0,0 1-40 0 0,-1-1-52 0 0,-4-2-138 0 0,0 1 1 0 0,0-1 0 0 0,0 0 0 0 0,0 1-1 0 0,0-1 1 0 0,0 1 0 0 0,0 0 0 0 0,-1-1-1 0 0,1 1 1 0 0,-1 0 0 0 0,0 0 0 0 0,1 0-1 0 0,-1 1-46 0 0,5 7 230 0 0,-1-3-75 0 0,-3-6-121 0 0,-1 1-1 0 0,1-1 1 0 0,0 1 0 0 0,0-1 0 0 0,0 0 0 0 0,0 0 0 0 0,0 0-1 0 0,0 0-33 0 0,-1 0 16 0 0,8 4 156 0 0,-2 0-50 0 0,2 5 19 0 0,-8-8-128 0 0,0-1 0 0 0,0 0 0 0 0,0 0 0 0 0,1 0 0 0 0,-1 0 1 0 0,0 0-1 0 0,0 0 0 0 0,0 0 0 0 0,2 1-13 0 0,12 0 148 0 0,-6 0-34 0 0,-3 3-64 0 0,-3-1 12 0 0,1-1 87 0 0,1-2 24 0 0,2 0 75 0 0,-2-1-175 0 0,11 0 173 0 0,-13 0-209 0 0,-1 0-43 0 0,1 0 72 0 0,0-3-2 0 0,10-7 3 0 0,-4 7-23 0 0,-9 3-43 0 0,0 0-1 0 0,0 0 1 0 0,1 0 0 0 0,-1 0 0 0 0,0 0 0 0 0,0 0 0 0 0,1 0 0 0 0,-1 0 0 0 0,0-1 0 0 0,0 1 0 0 0,1 0 0 0 0,-1 0 0 0 0,0 0-1 0 0,0 0 1 0 0,1 0 0 0 0,-1-1 0 0 0,0 1 0 0 0,0 0 0 0 0,0 0 0 0 0,0 0 0 0 0,1 0 0 0 0,-1-1 0 0 0,0 1 0 0 0,0 0 0 0 0,0 0-1 0 0,0-1 0 0 0,13-24 69 0 0,-11 23-61 0 0,0-2 3 0 0,-1-2-8 0 0,-2-16 56 0 0,1 17-49 0 0,0 3-11 0 0,13-23 58 0 0,-10 10-47 0 0,-6-1-10 0 0,0 11 0 0 0,-1-6-10 0 0,8-1-26 0 0,-1 10-13 0 0,0 0-41 0 0,-3 0-37 0 0,0-4 61 0 0,0-1-36 0 0,0-1-38 0 0,0 2-41 0 0,3 1-219 0 0,-1 3 328 0 0,0-1-55 0 0,4-2-173 0 0,3-4-273 0 0,-6 6 353 0 0,-1 0 45 0 0,0 2 73 0 0,0-1-197 0 0,0 0 51 0 0,0 0 43 0 0,-1 1 39 0 0,0-1-10 0 0,1 1 42 0 0,1-2-205 0 0,-2 2 143 0 0,1 0-98 0 0,-1 1 97 0 0,0-1-41 0 0,1 0-142 0 0,0 1-48 0 0,-1-1-45 0 0,1 1-38 0 0,0 0-144 0 0,-1 0-39 0 0,5-1-1518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53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0 126 7256 0 0,'0'0'165'0'0,"0"0"22"0"0,0 0 7 0 0,0 3 10 0 0,0-2-194 0 0,0 4 99 0 0,1 11 291 0 0,1-12-317 0 0,5 0 51 0 0,-7-3-123 0 0,0-1 1 0 0,1 0-1 0 0,-1 0 0 0 0,1 1 0 0 0,-1-1 0 0 0,1 0 0 0 0,-1 1 1 0 0,0-1-1 0 0,1 0 0 0 0,-1 1 0 0 0,0-1 0 0 0,1 1 0 0 0,-1-1 1 0 0,0 0-1 0 0,0 1 0 0 0,1-1 0 0 0,-1 1 0 0 0,0-1 0 0 0,0 1 1 0 0,0-1-1 0 0,0 1 0 0 0,0-1 0 0 0,1 1 0 0 0,-1-1 1 0 0,0 1-1 0 0,0-1 0 0 0,0 1 0 0 0,0-1 0 0 0,0 1 0 0 0,-1-1 1 0 0,1 1-1 0 0,0-1-11 0 0,0 46 1048 0 0,0-16-292 0 0,0-4-69 0 0,0 1 68 0 0,0-24-700 0 0,0 1-1 0 0,1-1 0 0 0,-1 0 1 0 0,1 0-1 0 0,-1 0 1 0 0,1 0-1 0 0,1 2-54 0 0,6 13 329 0 0,-7-16-283 0 0,0 0 0 0 0,-1 0 0 0 0,1 0 0 0 0,-1 0 0 0 0,0 0 0 0 0,1 0 0 0 0,-1 0 0 0 0,0 0 0 0 0,0 0 0 0 0,0 0 0 0 0,-1 0-46 0 0,1 8 166 0 0,0-7-118 0 0,0 0 1 0 0,0 1-1 0 0,1-1 1 0 0,0 0-1 0 0,-1 0 1 0 0,1 0-1 0 0,1 2-48 0 0,6 13 293 0 0,-3 13 307 0 0,-3-27-525 0 0,1 0-3 0 0,2 3 29 0 0,-3-1 27 0 0,-1 0 54 0 0,-1 2 96 0 0,2 0-158 0 0,-1-7-115 0 0,-1-1 0 0 0,1 0 0 0 0,-1 1 0 0 0,0-1-1 0 0,1 0 1 0 0,-1 1 0 0 0,1-1 0 0 0,-1 0 0 0 0,1 1-1 0 0,-1-1 1 0 0,1 0 0 0 0,-1 0 0 0 0,1 0 0 0 0,-1 0-1 0 0,1 1 1 0 0,-1-1 0 0 0,1 0 0 0 0,-1 0 0 0 0,1 0 0 0 0,-1 0-1 0 0,1 0 1 0 0,0 0-5 0 0,4 2 74 0 0,1 4-25 0 0,11 12 164 0 0,-14-15-187 0 0,1-1 71 0 0,-1-1-44 0 0,6-1-13 0 0,-6-1-9 0 0,41 1 243 0 0,-38-2-190 0 0,12-10 7 0 0,-14 10-70 0 0,0 0 0 0 0,0-1 0 0 0,0 1 0 0 0,0-1 0 0 0,2-2-21 0 0,7-8 46 0 0,-8 9-34 0 0,0 0 0 0 0,0-1 0 0 0,-1 1 0 0 0,0-1 0 0 0,0 0 0 0 0,1-3-12 0 0,0-2 13 0 0,-4 8-7 0 0,0-1-1 0 0,0 1 1 0 0,0 0 0 0 0,0 0-1 0 0,1 0 1 0 0,-1 0 0 0 0,1 0-1 0 0,-1 0 1 0 0,1 0-6 0 0,0 0 1 0 0,0 0-1 0 0,-1 1 1 0 0,0-1 0 0 0,1 0 0 0 0,-1 0-1 0 0,0-1 1 0 0,0 1 0 0 0,0 0-1 0 0,0 0 1 0 0,0 0 0 0 0,-1-1 0 0 0,1 1-1 0 0,-1 0 1 0 0,1-1-1 0 0,2-10 0 0 0,3 1-3 0 0,-1 2-22 0 0,-3-5-49 0 0,-2-125-942 0 0,0 81 535 0 0,3 53 361 0 0,7-4-3 0 0,-7 7-12 0 0,-3 3-7 0 0,0 0-2 0 0,0 0 34 0 0,0 3 129 0 0,0 13-8 0 0,0-13-11 0 0,0 1 0 0 0,0 0 0 0 0,0 0 0 0 0,1 0 0 0 0,0 3 0 0 0,6 6 0 0 0,-6-12 0 0 0,-1 1 0 0 0,1-1 0 0 0,0 1 0 0 0,0-1 0 0 0,-1 0 0 0 0,1 1 0 0 0,-1 0 0 0 0,1-1 0 0 0,-1 1 0 0 0,0-1 0 0 0,0 1 0 0 0,0-1 0 0 0,0 1 0 0 0,1 0 0 0 0,-1-1 0 0 0,0 1 0 0 0,0-1 0 0 0,0 1 0 0 0,1-1 0 0 0,-1 1 0 0 0,1 0 0 0 0,-1-1 0 0 0,1 0 0 0 0,0 1 0 0 0,-1-1 0 0 0,1 1 0 0 0,0-1 0 0 0,6 12 0 0 0,-2 14 0 0 0,1-14-1 0 0,0-2 6 0 0,-5-1 28 0 0,1 3 81 0 0,7 1 212 0 0,4 3-51 0 0,-3 2-145 0 0,16 28-76 0 0,-23-34-44 0 0,0-7 44 0 0,7 4 10 0 0,-7-7 0 0 0,-3-3-36 0 0,0 0-40 0 0,0 0-41 0 0,0 0-80 0 0,0 0-139 0 0,0 0-14 0 0</inkml:trace>
  <inkml:trace contextRef="#ctx0" brushRef="#br0" timeOffset="415.14">663 205 8088 0 0,'0'0'182'0'0,"0"0"29"0"0,0 0 12 0 0,3 0-37 0 0,-3 0-184 0 0,1 0 0 0 0,-1 0 0 0 0,1 0-1 0 0,-1 0 1 0 0,0 0 0 0 0,1 0 0 0 0,-1 0-1 0 0,1 0 1 0 0,-1 0 0 0 0,1 0 0 0 0,-1 0-1 0 0,1 1 1 0 0,-1-1 0 0 0,1 0 0 0 0,-1 0-1 0 0,0 1 1 0 0,1-1 0 0 0,-1 0-1 0 0,1 0 1 0 0,-1 1 0 0 0,0-1 0 0 0,1 0-1 0 0,-1 1-1 0 0,1 8 7 0 0,-1-8-8 0 0,0-1 1 0 0,0 1-1 0 0,0 0 1 0 0,0 0-1 0 0,0 0 1 0 0,0 0-1 0 0,0-1 1 0 0,0 1-1 0 0,0 0 1 0 0,1 0-1 0 0,-1 0 1 0 0,0 0 0 0 0,0-1-1 0 0,1 1 1 0 0,-1 0-1 0 0,1 0 1 0 0,-1-1-1 0 0,1 1 1 0 0,-1 0 0 0 0,7 3 40 0 0,-2 0 91 0 0,-3 6 95 0 0,0 4 127 0 0,4-4-63 0 0,-1-2-82 0 0,1 5 175 0 0,0-2-55 0 0,-3-4-109 0 0,-2-5-167 0 0,0-1 1 0 0,-1 0-1 0 0,0 1 0 0 0,1-1 0 0 0,-1 1 0 0 0,0-1 0 0 0,0 0 0 0 0,0 1 0 0 0,0-1 1 0 0,0 1-53 0 0,3 17 500 0 0,-1-14-372 0 0,1 4-4 0 0,0-5 3 0 0,0 3 93 0 0,-1-3-60 0 0,0 1 38 0 0,9 16 237 0 0,-8-11-3 0 0,-3-7-371 0 0,0-1 1 0 0,0 1 0 0 0,0-1-1 0 0,0 1 1 0 0,1-1 0 0 0,-1 1 0 0 0,1 0-62 0 0,6 3 271 0 0,-3-4-110 0 0,1 6 178 0 0,4 9 58 0 0,-7-13-269 0 0,-2-2-130 0 0,1 0 33 0 0,0 0 120 0 0,0 0 99 0 0,-1 0 79 0 0,-1-1 141 0 0,-2-1 745 0 0,2-1-640 0 0,-1 0-328 0 0,1 0-37 0 0,0 0 0 0 0,0 0-99 0 0,-1 0-107 0 0,2 0-92 0 0,-1 0-103 0 0,0 1-113 0 0,-3-6 351 0 0,4-1-38 0 0,-1 1-1 0 0,-12-18 42 0 0,5 11-46 0 0,2 3-5 0 0,6 9 1 0 0,-1-1 1 0 0,1 1-1 0 0,0 0 0 0 0,-1-1 0 0 0,1 1 0 0 0,0 0 0 0 0,0-1 0 0 0,0 1 0 0 0,0-1 0 0 0,0 0 0 0 0,-3-16-15 0 0,1 12 4 0 0,-5-18-61 0 0,3-7-56 0 0,3 15 7 0 0,1 12 80 0 0,-1 0 1 0 0,1-1-1 0 0,0 1 0 0 0,0 0 1 0 0,0-1-1 0 0,1 1 1 0 0,0-1-1 0 0,0 1 0 0 0,1-4 41 0 0,8-5-86 0 0,-6 8-2 0 0,-3-2 56 0 0,-1 1 6 0 0,3 2 5 0 0,5-13-67 0 0,-3 9-21 0 0,6 1-40 0 0,-10 7 138 0 0,1 0 1 0 0,-1-1-1 0 0,0 1 1 0 0,0-1-1 0 0,0 1 1 0 0,0-1-1 0 0,-1 0 1 0 0,1 1-1 0 0,0-1 1 0 0,0 0-1 0 0,0 0 1 0 0,0 0-1 0 0,-1 1 1 0 0,1-1-1 0 0,0 0 0 0 0,0-1 11 0 0,1-13-147 0 0,-2 14 139 0 0,0 0 0 0 0,0 0 0 0 0,0 1-1 0 0,0-1 1 0 0,0 0 0 0 0,0 0 0 0 0,0 0-1 0 0,0 0 1 0 0,1 0 0 0 0,-1 1 0 0 0,0-1-1 0 0,0 0 1 0 0,1 0 0 0 0,-1 1 0 0 0,1-1 8 0 0,28-15-210 0 0,-18 11 127 0 0,-4 2 38 0 0,-2 0-17 0 0,0-1-29 0 0,1-2-53 0 0,-2 1 76 0 0,11-9-93 0 0,-5 6 0 0 0,13-3-572 0 0,-15 7 448 0 0,-2 2 37 0 0,-4 1 122 0 0,0 1-36 0 0,-1 0-9 0 0,1 0-37 0 0,0 0-43 0 0,-1 0-48 0 0,-1 0 299 0 0,2 0-351 0 0,-1 0-47 0 0,1 0-44 0 0,-1 0-37 0 0,1 0-137 0 0,0 0-38 0 0,4 0-1435 0 0</inkml:trace>
  <inkml:trace contextRef="#ctx0" brushRef="#br0" timeOffset="1000.54">1184 268 6216 0 0,'0'0'133'0'0,"0"0"23"0"0,0 0 15 0 0,2 0-15 0 0,6 0-127 0 0,13 0 67 0 0,-16 0 67 0 0,-1 0 43 0 0,1 0 39 0 0,-1 0 34 0 0,2 0 95 0 0,0 0 34 0 0,14 0 942 0 0,-11-2-919 0 0,3-4 54 0 0,0 0-4 0 0,-3 4-56 0 0,-4 0 161 0 0,3-5-233 0 0,-1 4-90 0 0,-1 0-13 0 0,0 3 38 0 0,-1-3 265 0 0,8-8-96 0 0,-8 9-344 0 0,-4 2-86 0 0,-1 0 0 0 0,1-1 0 0 0,0 1 0 0 0,-1 0 0 0 0,1-1 0 0 0,0 1 0 0 0,-1 0 0 0 0,1-1 0 0 0,-1 1-1 0 0,1-1 1 0 0,-1 1 0 0 0,1-1 0 0 0,-1 1 0 0 0,1-1 0 0 0,-1 1 0 0 0,0-1 0 0 0,1 0 0 0 0,-1 1 0 0 0,0-1 0 0 0,1 1 0 0 0,-1-1 0 0 0,0 0-27 0 0,3-4 108 0 0,-3 4-84 0 0,1 0 0 0 0,-1 0 0 0 0,1 0 0 0 0,0 0 0 0 0,0 1 0 0 0,0-1 0 0 0,-1 0 0 0 0,1 0 0 0 0,0 1 0 0 0,0-1 0 0 0,0 1 0 0 0,0-1 0 0 0,0 0 0 0 0,0 1 0 0 0,0 0 0 0 0,1-1-24 0 0,9-5 234 0 0,-6-5-36 0 0,8 6-8 0 0,3-8-23 0 0,4-7-83 0 0,-15 14-76 0 0,-1 3 1 0 0,0-4 42 0 0,-5-2-52 0 0,1 6 4 0 0,0-10 13 0 0,0 5 57 0 0,0 3-62 0 0,0 0 1 0 0,-3-11 66 0 0,-10 0 2 0 0,-3 3-24 0 0,3 8-46 0 0,11 1-9 0 0,1 1 0 0 0,-15-6 51 0 0,10 5-44 0 0,-6-3-5 0 0,12 6-3 0 0,0 1 0 0 0,-1 0 0 0 0,1 0 0 0 0,0 0 0 0 0,-1 0 0 0 0,1-1 0 0 0,-1 1 0 0 0,1 0 0 0 0,0 0 0 0 0,-1 0 0 0 0,1 0 0 0 0,-1 0 0 0 0,1 0 0 0 0,0 0 0 0 0,-1 0 0 0 0,1 0 0 0 0,-1 1 0 0 0,1-1 0 0 0,0 0 0 0 0,-1 0 0 0 0,1 0 0 0 0,-1 0 0 0 0,1 0 0 0 0,0 1-1 0 0,-1-1 1 0 0,1 0 0 0 0,0 1 0 0 0,-6 9-14 0 0,6-9 10 0 0,-1-1-1 0 0,0 0 1 0 0,0 1 0 0 0,0-1 0 0 0,1 0 0 0 0,-1 0-1 0 0,0 1 1 0 0,0-1 0 0 0,0 0 0 0 0,0 0 0 0 0,1 0 0 0 0,-1 0-1 0 0,0 0 1 0 0,-1 0 4 0 0,-3-1-9 0 0,3 2 5 0 0,-22 12 2 0 0,8-11-9 0 0,15-2 9 0 0,0 0-1 0 0,0 0 0 0 0,1 0 0 0 0,-1 0 0 0 0,0 0 0 0 0,0 0 1 0 0,0 0-1 0 0,0 1 0 0 0,1-1 0 0 0,-1 0 0 0 0,0 0 1 0 0,0 1-1 0 0,0-1 0 0 0,1 1 0 0 0,-1-1 3 0 0,-5 11-21 0 0,-4-6-22 0 0,8-1 36 0 0,1-1 4 0 0,-15 6 2 0 0,15-8 1 0 0,-1 0 1 0 0,1 0-1 0 0,-1 1 0 0 0,1-1 0 0 0,-1 0 0 0 0,1 1 0 0 0,0-1 0 0 0,-1 1 0 0 0,1 0 0 0 0,0-1 0 0 0,0 1 0 0 0,0 0 0 0 0,0 0 0 0 0,0 1 0 0 0,-9 31-26 0 0,5-19-9 0 0,-1-1 24 0 0,5-13 11 0 0,0 0 0 0 0,0 1 0 0 0,1-1 0 0 0,-1 0 0 0 0,0 1 0 0 0,1-1 0 0 0,-1 1 0 0 0,1 0 0 0 0,0-1 0 0 0,0 1 0 0 0,-1-1 0 0 0,1 1-1 0 0,0-1 1 0 0,-1 29 0 0 0,0-18 0 0 0,1-1 0 0 0,0 0 0 0 0,0 1 0 0 0,2-1 0 0 0,1 10 0 0 0,13 16 20 0 0,-6-8 76 0 0,-9-27-90 0 0,0 6 41 0 0,2 0 1 0 0,-1 0 0 0 0,1 0-1 0 0,3 5-47 0 0,3 11 145 0 0,0-3-8 0 0,-5-15-63 0 0,0-1 0 0 0,1 1 0 0 0,-1-1 0 0 0,1 0 1 0 0,0 0-1 0 0,0-1 0 0 0,1 0 0 0 0,4 3-74 0 0,0-2 150 0 0,3 1 21 0 0,1 0 1 0 0,-4-2-20 0 0,3 3 6 0 0,-10-6-117 0 0,0 0-1 0 0,1 0 1 0 0,-1 0 0 0 0,0 0 0 0 0,1-1 0 0 0,-1 1 0 0 0,1-1-41 0 0,6 0 138 0 0,3 1 56 0 0,-2-1-5 0 0,4 0-5 0 0,4-3-14 0 0,-4-3-82 0 0,-11 5-82 0 0,-1 0 0 0 0,0-1 0 0 0,0 1-1 0 0,1 1 1 0 0,-1-1 0 0 0,1 0 0 0 0,-1 1 0 0 0,2 0-6 0 0,10 0 40 0 0,-11 0-33 0 0,0 0 0 0 0,0 0 0 0 0,0 0-1 0 0,0 0 1 0 0,0-1 0 0 0,0 0 0 0 0,0 0-7 0 0,17-9 101 0 0,6 4 0 0 0,-20 3-43 0 0,0 0 0 0 0,0 0 0 0 0,6-5-58 0 0,3-1 18 0 0,-3 4-18 0 0,-8-6 0 0 0,0 8-16 0 0,1 0-120 0 0,-1 1-25 0 0,-1-1-43 0 0,2-4-297 0 0,-5 5 318 0 0,0 1 76 0 0,-1 0 50 0 0,1-2-18 0 0,-1 2-31 0 0,0 0 8 0 0,0 0-43 0 0,0-1-50 0 0,0 1-61 0 0,0 0 34 0 0,0-1-37 0 0,0 1-41 0 0,0-1-44 0 0,0-11-858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2:50.3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0 269 8864 0 0,'0'0'200'0'0,"0"0"33"0"0,0 0 14 0 0,0 0 21 0 0,0 0 84 0 0,0 2 37 0 0,0-2-386 0 0,0 7 164 0 0,1 0 53 0 0,0 12 600 0 0,2-9-356 0 0,-1-4-227 0 0,1-1-109 0 0,1-1-80 0 0,-3-2 154 0 0,0-1-47 0 0,0 1-40 0 0,-1 0-35 0 0,0 2 11 0 0,0 1-59 0 0,-1-4 1 0 0,1 0 39 0 0,1 8 165 0 0,7 11 421 0 0,-3-10-403 0 0,0 1-99 0 0,-2 0-31 0 0,0 0-9 0 0,0-3-12 0 0,0-1 16 0 0,0 1 41 0 0,8 11 147 0 0,-6 7-18 0 0,6-5-8 0 0,-6 0-66 0 0,-3-13-132 0 0,0-1 0 0 0,0 0 1 0 0,1 0-1 0 0,1 3-84 0 0,1-1 73 0 0,4 12 106 0 0,-8-12-84 0 0,0 2 36 0 0,1 4-8 0 0,4 7 105 0 0,0 1-7 0 0,-4-9-106 0 0,-1 3 66 0 0,5 1-35 0 0,0-3-40 0 0,-5-11-62 0 0,0 1 0 0 0,-1 0-1 0 0,1-1 1 0 0,-1 1 0 0 0,0 0 0 0 0,0 1-44 0 0,-1 12 161 0 0,2-8-85 0 0,0-1-1 0 0,0 0 0 0 0,2 5-75 0 0,5 15 190 0 0,-5-15-25 0 0,-2 0-36 0 0,-2 10 44 0 0,0-12-104 0 0,1 4 91 0 0,0-1-48 0 0,0 31 115 0 0,0-24-102 0 0,1-10-82 0 0,0-6-22 0 0,-1-1 0 0 0,0 1 1 0 0,0 0-1 0 0,0-1 1 0 0,-1 1-1 0 0,0 0 0 0 0,0-1 1 0 0,0 2-22 0 0,-3 2 5 0 0,-4 18 58 0 0,6-3 93 0 0,2-11-130 0 0,0-13-25 0 0,0 0 1 0 0,1 0-1 0 0,-1 1 0 0 0,0-1 0 0 0,0 0 0 0 0,0 0 0 0 0,0 0 0 0 0,0 0 0 0 0,0 0 1 0 0,0 0-1 0 0,0 0 0 0 0,0 0 0 0 0,0 0 0 0 0,0 0 0 0 0,0 1 0 0 0,0-1 0 0 0,0 0 1 0 0,0 0-1 0 0,0 0 0 0 0,-1 0 0 0 0,1 0 0 0 0,0 0 0 0 0,0 0 0 0 0,0 0 0 0 0,0 0 1 0 0,0 0-1 0 0,0 0 0 0 0,0 0 0 0 0,0 1 0 0 0,0-1 0 0 0,0 0 0 0 0,0 0 0 0 0,0 0 1 0 0,0 0-1 0 0,0 0 0 0 0,0 0 0 0 0,-1 0 0 0 0,1 0 0 0 0,0 0 0 0 0,0 0 0 0 0,0 0 1 0 0,0 0-1 0 0,0 0 0 0 0,0 0 0 0 0,0 0 0 0 0,0 0 0 0 0,0 0 0 0 0,0 0 0 0 0,0 0 1 0 0,-1 0-1 0 0,1 0 0 0 0,0 0 0 0 0,0 0 0 0 0,0 0 0 0 0,0 0 0 0 0,0 0 0 0 0,0 0-1 0 0,-11 0 0 0 0,9 0-78 0 0,2 0-12 0 0,0 0 28 0 0,0 0-9 0 0,-1 0-38 0 0,-1-3-106 0 0,-9-7-194 0 0,10 8 221 0 0,0 1 37 0 0,0-2-54 0 0,1 1 120 0 0,0 0 34 0 0,0-3-33 0 0,1 4 7 0 0,-1 1 2 0 0,0-3-224 0 0,0 1 40 0 0,0-4-162 0 0,0 2 93 0 0,0-6-365 0 0,0 7 435 0 0,0 0-52 0 0,0 0-75 0 0,0 0-89 0 0,0 0-105 0 0,0 2 245 0 0,0-1-34 0 0,0 1-124 0 0,0-1-57 0 0,0 0-59 0 0,0 0-63 0 0,0-4-1345 0 0,0-4-1125 0 0</inkml:trace>
  <inkml:trace contextRef="#ctx0" brushRef="#br0" timeOffset="585.38">64 347 8032 0 0,'0'0'182'0'0,"0"0"29"0"0,0 0 12 0 0,0-2-37 0 0,0-4-152 0 0,2 4-35 0 0,5-5 15 0 0,2-7 69 0 0,-8 12-60 0 0,1-1 41 0 0,1-2 167 0 0,0 1-36 0 0,0 1 33 0 0,2-2 80 0 0,2-2 199 0 0,6-3 356 0 0,-3 5-354 0 0,-2 3-174 0 0,-4 1-208 0 0,0 1-33 0 0,4-3 150 0 0,-4-2-37 0 0,-3 5-191 0 0,-1-1-1 0 0,1 1 0 0 0,-1-1 0 0 0,1 0 0 0 0,-1 1 1 0 0,1-1-1 0 0,-1 1 0 0 0,1-1 0 0 0,-1 1 0 0 0,1-1 1 0 0,0 1-1 0 0,-1 0 0 0 0,1-1 0 0 0,0 1 1 0 0,-1 0-1 0 0,1 0 0 0 0,0-1 0 0 0,0 1 0 0 0,-1 0 1 0 0,1 0-1 0 0,0 0 0 0 0,0 0 0 0 0,-1 0 0 0 0,1 0 1 0 0,0 0-16 0 0,28 0 426 0 0,-24 2-314 0 0,-3 0-106 0 0,-1-1 0 0 0,0 0 0 0 0,1 0-1 0 0,0 0 1 0 0,-1 0 0 0 0,1 0 0 0 0,0 0-1 0 0,-1 0 1 0 0,1-1 0 0 0,0 1 0 0 0,0-1 0 0 0,0 1-1 0 0,0-1 1 0 0,-1 1 0 0 0,2-1-6 0 0,14 1 63 0 0,-1 1-37 0 0,110 61 28 0 0,-121-61-54 0 0,-2 1 0 0 0,20 21 0 0 0,-20-22 4 0 0,0 1 0 0 0,0-1 1 0 0,-1-1-1 0 0,1 1 0 0 0,1 0 0 0 0,0 0-4 0 0,-2-1 3 0 0,0-1 0 0 0,-1 1 0 0 0,1 0 0 0 0,0 0 0 0 0,0 0 0 0 0,-1 1 0 0 0,1-1 0 0 0,0 0 0 0 0,-1 1 0 0 0,1-1 0 0 0,-1 1 0 0 0,0-1 0 0 0,1 2-3 0 0,3 8-2 0 0,6 7 14 0 0,-11-18-10 0 0,1 0-1 0 0,-1 1 1 0 0,0-1-1 0 0,1 0 1 0 0,-1 0-1 0 0,0 1 1 0 0,0-1-1 0 0,1 0 1 0 0,-1 1-1 0 0,0-1 1 0 0,0 1-1 0 0,1-1 1 0 0,-1 0-1 0 0,0 1 1 0 0,0-1-1 0 0,0 1 1 0 0,0-1-1 0 0,0 1 1 0 0,0-1-1 0 0,0 0 1 0 0,0 1-1 0 0,0-1 1 0 0,0 1-1 0 0,0-1 1 0 0,0 1-1 0 0,0-1 1 0 0,0 1-2 0 0,1 4 13 0 0,10 1-13 0 0,-10-6 0 0 0,0 1 0 0 0,0-1 0 0 0,0 1 0 0 0,0-1 0 0 0,0 1 0 0 0,0-1 0 0 0,0 1 0 0 0,0 0 0 0 0,0-1 0 0 0,0 1 0 0 0,0 0 0 0 0,0 0 0 0 0,-1 0 0 0 0,1 0 0 0 0,0 0 0 0 0,-1 0 0 0 0,5 7 8 0 0,-1 1 0 0 0,-1-1 0 0 0,2 7-8 0 0,-3 11 35 0 0,-2-13-30 0 0,0-13-5 0 0,0 1-1 0 0,0 0 1 0 0,0 0 0 0 0,0-1 0 0 0,0 1 0 0 0,0 0 0 0 0,0-1 0 0 0,-1 1 0 0 0,1 0 0 0 0,0-1 0 0 0,0 1 0 0 0,-1 0 0 0 0,1-1 0 0 0,0 1 0 0 0,-1-1 0 0 0,1 1 0 0 0,0-1 0 0 0,-1 1 0 0 0,1-1 0 0 0,-1 1 0 0 0,1-1 0 0 0,-1 1 0 0 0,1-1-1 0 0,-1 1 1 0 0,1-1 0 0 0,-1 1 0 0 0,0-1 1 0 0,1 0 0 0 0,-1 1-1 0 0,1-1 1 0 0,-1 1-1 0 0,1-1 1 0 0,-1 1 0 0 0,1-1-1 0 0,-1 1 1 0 0,1-1-1 0 0,-1 1 1 0 0,1-1 0 0 0,0 1-1 0 0,-1-1 1 0 0,1 1 0 0 0,0 0-1 0 0,0-1 1 0 0,-1 1-1 0 0,1 0 1 0 0,0-1 0 0 0,0 1-1 0 0,0 0 1 0 0,0-1-1 0 0,0 1 1 0 0,0 0 0 0 0,0 0-1 0 0,0-1 0 0 0,0 1 3 0 0,0 0 0 0 0,0-1 0 0 0,0 1 0 0 0,0 0-1 0 0,0-1 1 0 0,0 1 0 0 0,0 0 0 0 0,0-1 0 0 0,-1 1 0 0 0,1 0-1 0 0,0-1 1 0 0,0 1 0 0 0,-1 0 0 0 0,1-1 0 0 0,0 1 0 0 0,-1-1-1 0 0,1 1 1 0 0,-1 0 0 0 0,1-1 0 0 0,0 1 0 0 0,-1-1 0 0 0,1 0-1 0 0,-1 1 1 0 0,0-1 0 0 0,1 1 0 0 0,-1-1-3 0 0,1 0 3 0 0,-1 1 0 0 0,0-1 0 0 0,1 1 0 0 0,-1-1 0 0 0,1 1 0 0 0,-1-1 0 0 0,1 1 0 0 0,-1-1 1 0 0,1 1-1 0 0,0-1 0 0 0,-1 1 0 0 0,1-1 0 0 0,0 1 0 0 0,-1 0 0 0 0,1-1 0 0 0,0 1 0 0 0,0 0 0 0 0,0-1 0 0 0,-1 1 0 0 0,1 0 0 0 0,0-1 0 0 0,0 1 0 0 0,0 0 0 0 0,0-1 0 0 0,0 1 1 0 0,0 0-4 0 0,1 4 17 0 0,-2-3-15 0 0,-12 22-5 0 0,11-19 3 0 0,2-4 0 0 0,-1 0 0 0 0,1-1 0 0 0,0 1 0 0 0,-1 0 0 0 0,1-1 0 0 0,0 1 0 0 0,-1-1 0 0 0,1 1 0 0 0,-1-1 0 0 0,1 1 0 0 0,0-1 0 0 0,-1 1 0 0 0,0-1 0 0 0,1 1 0 0 0,-1-1 0 0 0,1 1 0 0 0,-1-1 0 0 0,1 0 0 0 0,-1 1 0 0 0,0-1 0 0 0,1 0 0 0 0,-1 0 0 0 0,-4 3 0 0 0,-11 10 13 0 0,0 0 40 0 0,3-8-39 0 0,9 2-14 0 0,3-7 0 0 0,1 1 0 0 0,0-1 0 0 0,0 1 0 0 0,-1-1 0 0 0,1 1 0 0 0,0-1 0 0 0,-1 0 0 0 0,1 1 0 0 0,0-1 0 0 0,-1 0 0 0 0,1 1 0 0 0,0-1 0 0 0,-1 0 0 0 0,1 1 0 0 0,-1-1 0 0 0,1 0 0 0 0,-1 0 0 0 0,1 0 0 0 0,-1 1 0 0 0,1-1 0 0 0,-1 0 0 0 0,1 0 0 0 0,0 0 0 0 0,-1 0 0 0 0,1 0 0 0 0,-1 0 0 0 0,1 0 0 0 0,-1 0 0 0 0,1 0 0 0 0,-1 0 0 0 0,1 0 0 0 0,-1 0 0 0 0,-1 0 0 0 0,0 0 0 0 0,0 0 0 0 0,0 0 0 0 0,1 1 0 0 0,-1-1 0 0 0,0 1 0 0 0,1-1 0 0 0,-1 1 0 0 0,0 0 0 0 0,1-1 0 0 0,-1 1 0 0 0,1 0 0 0 0,-1 0 0 0 0,0 0 0 0 0,1 0 0 0 0,-1 0 0 0 0,1 0 0 0 0,-1 0 0 0 0,0 0 0 0 0,1-1 0 0 0,-1 1 0 0 0,0-1 0 0 0,1 1 0 0 0,-1-1 0 0 0,0 0 0 0 0,0 0 0 0 0,0 0 0 0 0,-4 0 0 0 0,4 0 0 0 0,1 0 0 0 0,-1 0 0 0 0,0 0 0 0 0,1 0 0 0 0,-1 0 0 0 0,0 0 0 0 0,1 0 0 0 0,-1 0 0 0 0,0 1 0 0 0,1-1 0 0 0,-1 1 0 0 0,-1 0 0 0 0,1 3 0 0 0,-4 2 0 0 0,3-5 0 0 0,0 0 0 0 0,-1 0 0 0 0,1-1 0 0 0,-1 1 0 0 0,1-1 0 0 0,-1 0 0 0 0,-3-1 0 0 0,-4 1 0 0 0,10 0-1 0 0,-1 0 1 0 0,0 1 0 0 0,0-1 0 0 0,0 0 0 0 0,1 1 0 0 0,-1-1 0 0 0,0 1-1 0 0,1-1 1 0 0,-1 1 0 0 0,0 0 0 0 0,1 0 0 0 0,-1 0 0 0 0,1 0 0 0 0,-9 4-29 0 0,-4-2-54 0 0,5-3 45 0 0,-27 0-226 0 0,34 0 192 0 0,2 0 0 0 0,0 0-10 0 0,0 0-39 0 0,0 0-20 0 0,0 0 62 0 0,0 0-54 0 0,0 0-66 0 0,0 0-112 0 0,0 0-129 0 0,0 0-118 0 0,0 0 78 0 0,0 0-45 0 0,0 0-617 0 0,0 0-486 0 0,0 0-925 0 0</inkml:trace>
  <inkml:trace contextRef="#ctx0" brushRef="#br0" timeOffset="1071.28">631 379 6416 0 0,'0'0'141'0'0,"0"0"23"0"0,0 0 13 0 0,0 0 34 0 0,0 0 92 0 0,0 3 38 0 0,1 1-159 0 0,0-2-79 0 0,4 4 13 0 0,-3-5-56 0 0,0 0 49 0 0,0 1 72 0 0,-1 1 93 0 0,0-1-29 0 0,0 1 57 0 0,-1 0 65 0 0,0 1 69 0 0,3 7 40 0 0,2-1-96 0 0,0-2-92 0 0,2 5 185 0 0,16 33 1104 0 0,-16-31-1102 0 0,0 0-50 0 0,-2-2-121 0 0,0 0-53 0 0,0-1-63 0 0,0 0-71 0 0,-1 1 72 0 0,1-4-44 0 0,2 7 90 0 0,-5-4-30 0 0,1 3-5 0 0,7-1 8 0 0,-7-10-42 0 0,-2-1-74 0 0,-1 1-45 0 0,-1 1-23 0 0,1-2 32 0 0,1 6 69 0 0,6 5 272 0 0,-5-11-328 0 0,1 0-62 0 0,-1-1 187 0 0,-2-2-30 0 0,0 0-18 0 0,0 0-2 0 0,0 0 0 0 0,0 0 0 0 0,0 0 0 0 0,0 0 0 0 0,0 0-5 0 0,-3 0-43 0 0,1 0-42 0 0,-6 0 17 0 0,3-2 33 0 0,-5-11-6 0 0,4-1-38 0 0,-4 9-35 0 0,5-8 34 0 0,-6 0-35 0 0,9 11-17 0 0,0 0-1 0 0,0 1 0 0 0,1-1 1 0 0,-1 0-1 0 0,1 0 0 0 0,-1 0 0 0 0,1 0 1 0 0,0 0-1 0 0,-1-2-6 0 0,0-11 22 0 0,1 1-1 0 0,0-1 1 0 0,1 0-1 0 0,1-10-21 0 0,0 4-9 0 0,-1-42-3 0 0,0 61 8 0 0,0 0 0 0 0,0 0 0 0 0,0 1 0 0 0,0-1 0 0 0,0 0 0 0 0,1 1 0 0 0,-1-1 0 0 0,1 1-1 0 0,-1-1 1 0 0,1 0 0 0 0,0 1 0 0 0,-1-1 0 0 0,1 1 0 0 0,0-1 0 0 0,1 0 4 0 0,3-6-12 0 0,5-15-52 0 0,1-1 49 0 0,-11 23 12 0 0,1 0 0 0 0,0 0 0 0 0,-1 0 0 0 0,1 0 0 0 0,0 1 0 0 0,0-1 0 0 0,0 0 0 0 0,0 0 0 0 0,-1 1 0 0 0,1-1 0 0 0,0 1 0 0 0,0-1 0 0 0,0 0 0 0 0,0 1 0 0 0,1 0 0 0 0,-1-1 3 0 0,10-5-12 0 0,-6-5 0 0 0,6 5-32 0 0,-9 5 43 0 0,-1 1 0 0 0,0-1 0 0 0,0 1 0 0 0,0-1 0 0 0,0 1 0 0 0,0-1 0 0 0,0 1 0 0 0,-1-1 0 0 0,1 0 0 0 0,0 0 0 0 0,0 1 0 0 0,0-1 0 0 0,-1 0 0 0 0,1 0 0 0 0,0 0 0 0 0,0 0 1 0 0,1-4 2 0 0,-2 4-5 0 0,0 0-1 0 0,1 1 1 0 0,-1-1 0 0 0,0 1-1 0 0,1-1 1 0 0,-1 0 0 0 0,0 1-1 0 0,1-1 1 0 0,-1 1-1 0 0,1-1 1 0 0,-1 1 0 0 0,1-1-1 0 0,-1 1 1 0 0,1-1 0 0 0,-1 1-1 0 0,1 0 1 0 0,0-1 0 0 0,-1 1-1 0 0,1 0 1 0 0,-1-1 0 0 0,1 1-1 0 0,0 0 4 0 0,4-3-26 0 0,3-1-25 0 0,17-9-36 0 0,-17 7 1 0 0,1-2-68 0 0,5-2-46 0 0,-2 7 20 0 0,-6 5-44 0 0,4 9-136 0 0,-8-10 151 0 0,-1 0 48 0 0,1 0 41 0 0,0-1 34 0 0,2 1-20 0 0,1-2 51 0 0,-4 0 11 0 0,0 1-39 0 0,9 2-219 0 0,-2 1-108 0 0,-2 1-87 0 0,-1 1-65 0 0,-4-5 183 0 0,0 1 44 0 0,0 0 40 0 0,0-1 37 0 0,0 1-159 0 0,1-1 113 0 0,0 0 106 0 0,-1 0 54 0 0,4 0-163 0 0,-4 0 142 0 0,0-1 42 0 0,0 1-35 0 0,-1 0-41 0 0,1 0-50 0 0,2 0-463 0 0,0 0-109 0 0,1 0-272 0 0,2 0-666 0 0</inkml:trace>
  <inkml:trace contextRef="#ctx0" brushRef="#br0" timeOffset="1502.47">1263 347 6992 0 0,'0'0'157'0'0,"0"0"23"0"0,0 0 12 0 0,0 0 44 0 0,-1 0-95 0 0,-1 0 113 0 0,-2 1-133 0 0,1-1 50 0 0,-7 5 522 0 0,6-2-441 0 0,1-1-97 0 0,2-1-131 0 0,0 1-46 0 0,-2 0 350 0 0,3-2-52 0 0,-4-1-68 0 0,1 2-37 0 0,-3 4 82 0 0,1 1-112 0 0,-1 4 20 0 0,1-2 51 0 0,3-5 16 0 0,0 0-83 0 0,2 0-52 0 0,0 1-50 0 0,-1-1-14 0 0,1 0 37 0 0,-13 13 143 0 0,0 0-38 0 0,10-1-19 0 0,3-8-79 0 0,0-5-52 0 0,1 0 1 0 0,-1 0-1 0 0,0 1 1 0 0,-1-1-1 0 0,1 0 1 0 0,0 0-1 0 0,-1 0 1 0 0,1 0-1 0 0,-1 0 1 0 0,0 1-22 0 0,-4 5 59 0 0,4-6-46 0 0,0-1 0 0 0,1 1-1 0 0,-1-1 1 0 0,0 0-1 0 0,0 1 1 0 0,1 0-1 0 0,-1-1 1 0 0,1 1-1 0 0,-1-1 1 0 0,1 1-1 0 0,-1 0 1 0 0,1-1 0 0 0,0 1-1 0 0,0 0 1 0 0,0 1-13 0 0,0 9 51 0 0,0 3 39 0 0,0 2 39 0 0,0-1 42 0 0,2-5-55 0 0,4 2 18 0 0,-5-12-118 0 0,0 1-1 0 0,0-1 1 0 0,0 1-1 0 0,-1 0 1 0 0,1-1-1 0 0,0 1 1 0 0,-1 0-1 0 0,1-1 1 0 0,-1 1-1 0 0,0 0 1 0 0,1 0-1 0 0,-1-1 1 0 0,0 1-16 0 0,0 0 12 0 0,0 0-1 0 0,0-1 1 0 0,0 1-1 0 0,1 0 1 0 0,-1-1 0 0 0,1 1-1 0 0,-1-1 1 0 0,1 1 0 0 0,-1-1-1 0 0,1 1 1 0 0,0-1-12 0 0,1 3 27 0 0,1-1 1 0 0,-1 0-1 0 0,1 0 1 0 0,-1 0-1 0 0,4 2-27 0 0,0 0 48 0 0,-2 1 62 0 0,-4-1-66 0 0,1 0-12 0 0,0-5-26 0 0,0 1 0 0 0,-1-1 0 0 0,1 0 0 0 0,0 1 0 0 0,0-1 0 0 0,0 0 0 0 0,-1 1 0 0 0,1-1 0 0 0,0 0 0 0 0,0 0 0 0 0,0 0 0 0 0,0 0 0 0 0,-1 0 0 0 0,1 0 0 0 0,0 0-6 0 0,15 2 87 0 0,-8 3-45 0 0,-7-4-32 0 0,0 0 0 0 0,1 0 0 0 0,-1-1 1 0 0,0 1-1 0 0,1 0 0 0 0,-1 0 0 0 0,1-1 0 0 0,0 1 1 0 0,-1-1-1 0 0,1 1 0 0 0,-1-1 0 0 0,1 0 0 0 0,0 1 1 0 0,-1-1-1 0 0,1 0 0 0 0,0 0 0 0 0,-1 0 0 0 0,1-1 1 0 0,0 1-1 0 0,-1 0 0 0 0,1 0 0 0 0,-1-1 0 0 0,1 1 1 0 0,0-1-11 0 0,21-9 150 0 0,-1 7 66 0 0,-7 0 9 0 0,-6-1-34 0 0,4-3 3 0 0,0 4-47 0 0,2-1 18 0 0,2-7-43 0 0,-14 8-95 0 0,1-1 0 0 0,0 1-1 0 0,0 0 1 0 0,0 1 0 0 0,4-3-27 0 0,-4 4 14 0 0,-1-1 0 0 0,0 0-1 0 0,1 0 1 0 0,-1-1 0 0 0,0 1 0 0 0,0-1 0 0 0,-1 1 0 0 0,1-1 0 0 0,-1 0 0 0 0,1 0 0 0 0,0-1-14 0 0,-1 0 16 0 0,0 0 1 0 0,0 0-1 0 0,0-1 0 0 0,0 1 1 0 0,-1-1-1 0 0,0 1 0 0 0,0-1-16 0 0,1-1 25 0 0,-1 1-1 0 0,1-1 1 0 0,0 1 0 0 0,0 0-1 0 0,1 0 1 0 0,-1 0-1 0 0,2-2-24 0 0,-2 4 17 0 0,0-1 0 0 0,0 0-1 0 0,0 0 1 0 0,-1 1 0 0 0,1-1-1 0 0,-1 0 1 0 0,0 0 0 0 0,0-1-1 0 0,0-2-16 0 0,0-43 180 0 0,-1 32-107 0 0,0 11-67 0 0,0 5-5 0 0,1-1-1 0 0,-1 0 1 0 0,0 0-1 0 0,0 0 0 0 0,-1 0 1 0 0,1 0-1 0 0,-1 0 1 0 0,1 0-1 0 0,-1 0 0 0 0,0 0 1 0 0,0 1-1 0 0,0-1 1 0 0,0 0-1 0 0,-1 1 0 0 0,1-1 1 0 0,-1 1-1 0 0,0-1 0 0 0,-1-1 0 0 0,-10-12-25 0 0,11 12-1 0 0,1 3 15 0 0,1 0 0 0 0,0 1 0 0 0,0-1 0 0 0,-1 0 0 0 0,1 1 0 0 0,0-1 0 0 0,-1 1 0 0 0,1-1 0 0 0,-1 0 0 0 0,1 1 0 0 0,-1-1-1 0 0,1 1 1 0 0,-1 0 0 0 0,1-1 0 0 0,-1 1 0 0 0,1-1 0 0 0,-1 1 0 0 0,0 0 0 0 0,1-1 0 0 0,-1 1 0 0 0,1 0 0 0 0,-1-1 11 0 0,-4-1-52 0 0,-14-8-154 0 0,-7 4-23 0 0,13 0 40 0 0,4 1-25 0 0,-6 3-59 0 0,1 4 80 0 0,-9 4-160 0 0,1 0 26 0 0,7-4 179 0 0,10-2-4 0 0,0 1 72 0 0,-7 3-8 0 0,8-1-36 0 0,2-2-20 0 0,-1 1-73 0 0,1-1-87 0 0,-1 0-104 0 0,0 0-119 0 0,1 0 214 0 0,0-1-35 0 0,0 0-39 0 0,0 1-39 0 0,-1-1-41 0 0,1 0-44 0 0,-9 0-1210 0 0,-7 0-975 0 0</inkml:trace>
  <inkml:trace contextRef="#ctx0" brushRef="#br0" timeOffset="1940.91">1830 237 7688 0 0,'0'0'166'0'0,"0"0"29"0"0,-2-3 14 0 0,-11-7-25 0 0,-3 7-146 0 0,7 3-18 0 0,5-2 53 0 0,1-2 49 0 0,1 1 35 0 0,2 3-132 0 0,0-1 1 0 0,0 1-1 0 0,-1-1 1 0 0,1 1-1 0 0,0-1 1 0 0,0 1-1 0 0,-1 0 0 0 0,1-1 1 0 0,0 1-1 0 0,-1 0 1 0 0,1-1-1 0 0,-1 1 1 0 0,1 0-1 0 0,0 0 1 0 0,-1-1-1 0 0,1 1 1 0 0,-1 0-1 0 0,1 0 0 0 0,-1 0 1 0 0,1-1-1 0 0,-1 1 1 0 0,1 0-1 0 0,-1 0 1 0 0,1 0-1 0 0,-1 0 1 0 0,1 0-1 0 0,-1 0 1 0 0,1 0-1 0 0,-1 0 0 0 0,1 0 1 0 0,-1 0-1 0 0,0 0-25 0 0,-12 0 638 0 0,11 0-41 0 0,1 0-411 0 0,-1 0 45 0 0,-10 4 84 0 0,-2 6 28 0 0,11-8-116 0 0,0 0-76 0 0,1-2-47 0 0,-1 0-44 0 0,0 0-15 0 0,1 1 41 0 0,-3 6 163 0 0,5-7-233 0 0,0 1-1 0 0,0-1 0 0 0,-1 0 0 0 0,1 1 0 0 0,0-1 0 0 0,0 0 0 0 0,-1 1 1 0 0,1-1-1 0 0,0 0 0 0 0,0 1 0 0 0,-1-1 0 0 0,1 0 0 0 0,0 0 0 0 0,-1 1 0 0 0,1-1 1 0 0,0 0-1 0 0,-1 0 0 0 0,1 0 0 0 0,-1 1 0 0 0,1-1 0 0 0,0 0 0 0 0,-1 0 1 0 0,1 0-1 0 0,-1 0 0 0 0,1 0 0 0 0,-1 0 0 0 0,1 0 0 0 0,0 0 0 0 0,-1 0 0 0 0,1 0 1 0 0,-1 0-16 0 0,-1 1 206 0 0,2 1-96 0 0,-4 10-5 0 0,-8 3-32 0 0,-1 2-23 0 0,7 15 94 0 0,1-24-114 0 0,4-7-22 0 0,0 1-1 0 0,1-1 0 0 0,-1 1 1 0 0,0-1-1 0 0,0 1 0 0 0,1-1 1 0 0,-1 1-1 0 0,1-1 0 0 0,-1 1 1 0 0,1 0-1 0 0,0-1 0 0 0,-1 1 1 0 0,1 0-1 0 0,0-1-7 0 0,0 100 443 0 0,0-62-315 0 0,2-21-58 0 0,4-2-21 0 0,0 0 3 0 0,-4 2 25 0 0,-3-9-45 0 0,1 12 35 0 0,4-6 10 0 0,7 7 66 0 0,9 19 242 0 0,-7-25-259 0 0,0 0-100 0 0,-10-10-26 0 0,-2-5 1 0 0,-1-1-1 0 0,0 1 0 0 0,0-1 1 0 0,0 1-1 0 0,0-1 1 0 0,1 1-1 0 0,-1-1 0 0 0,0 1 1 0 0,1-1-1 0 0,-1 1 1 0 0,0-1-1 0 0,1 0 0 0 0,-1 1 1 0 0,0-1-1 0 0,1 0 1 0 0,-1 1-1 0 0,0-1 0 0 0,1 0 1 0 0,-1 1-1 0 0,1-1 1 0 0,-1 0-1 0 0,1 0 0 0 0,-1 0 1 0 0,1 0-1 0 0,-1 1 1 0 0,1-1-1 0 0,-1 0 0 0 0,1 0 1 0 0,-1 0-1 0 0,1 0 1 0 0,-1 0-1 0 0,1 0 0 0 0,-1 0 1 0 0,1 0-1 0 0,-1 0 1 0 0,1 0-1 0 0,-1-1 1 0 0,1 1-1 0 0,14 3 58 0 0,-1 7-20 0 0,-7-6 38 0 0,2-4-89 0 0,-7-1 6 0 0,2 1 149 0 0,-1 0-74 0 0,1 0-70 0 0,0 0-68 0 0,0 0-65 0 0,0 0-61 0 0,0 0-59 0 0,0 0-56 0 0,0 0-52 0 0,0 0-49 0 0,0 0-47 0 0,0 0-43 0 0,-1 0-40 0 0,1 0-37 0 0,3 0-679 0 0,1 0-611 0 0,2 0-1060 0 0</inkml:trace>
  <inkml:trace contextRef="#ctx0" brushRef="#br0" timeOffset="2342.19">2083 584 8288 0 0,'0'0'190'0'0,"0"0"28"0"0,3 0 7 0 0,10-3-33 0 0,-5-1-150 0 0,-7 3-43 0 0,0 0 1 0 0,1 0 0 0 0,-1 0 0 0 0,1 0 0 0 0,-1 0-1 0 0,1 1 1 0 0,-1-1 0 0 0,1 1 0 0 0,0-1 0 0 0,-1 1-1 0 0,1 0 1 0 0,0 0 0 0 0,-1-1 0 0 0,1 1 0 0 0,9-1 42 0 0,-8-4 86 0 0,2-2 82 0 0,5 0 169 0 0,4 0-75 0 0,-9 5-183 0 0,5-2 168 0 0,-1 0-49 0 0,-8 4-215 0 0,0-1-1 0 0,-1 1 1 0 0,1-1 0 0 0,0 0-1 0 0,0 1 1 0 0,-1-1-1 0 0,1 0 1 0 0,0 1 0 0 0,-1-1-1 0 0,1 0 1 0 0,-1 0-1 0 0,1 0 1 0 0,-1 0-25 0 0,6-12 447 0 0,4 8 1 0 0,-7-2-205 0 0,0 0-82 0 0,0 3-93 0 0,4-4 84 0 0,4-3 37 0 0,-6 3-116 0 0,0-3 8 0 0,6-7-28 0 0,-8 12-1 0 0,-2-1-42 0 0,0 2-2 0 0,9-11 35 0 0,-7 0-32 0 0,-2 11-10 0 0,-2 3-5 0 0,-12-23 60 0 0,8 10-35 0 0,-9-1 22 0 0,-9-8-31 0 0,20 21-14 0 0,-2 1 3 0 0,4 2-1 0 0,1-1 0 0 0,-1 1 0 0 0,0 0 0 0 0,1 0 0 0 0,-1-1 0 0 0,0 1 0 0 0,0 0 0 0 0,1 0 0 0 0,-1 0 0 0 0,0 0 0 0 0,0 0 0 0 0,1 0 0 0 0,-1 0 0 0 0,0 0 0 0 0,1 0 0 0 0,-1 1 0 0 0,0-1 0 0 0,0 0 0 0 0,1 0 0 0 0,-1 1 0 0 0,0-1 0 0 0,-7 5-1 0 0,6-4 0 0 0,1 0 0 0 0,-1 0-1 0 0,1 0 1 0 0,-1-1 0 0 0,1 1-1 0 0,-1 0 1 0 0,1-1 0 0 0,-1 1 0 0 0,0-1-1 0 0,1 1 1 0 0,-3-1 1 0 0,-1 3-59 0 0,-4 5 31 0 0,-24 24-27 0 0,17-12 49 0 0,12-10-44 0 0,0-1 0 0 0,1 1 0 0 0,-2 5 50 0 0,0 2-47 0 0,-1-2-2 0 0,0 4-5 0 0,5-3 58 0 0,-1 0 63 0 0,-4 7 152 0 0,0 0 37 0 0,4-6-115 0 0,2 4 47 0 0,0 1-63 0 0,0 5-34 0 0,0 13-15 0 0,0-40-74 0 0,0 1 0 0 0,0-1 1 0 0,0 1-1 0 0,0-1 0 0 0,0 1 1 0 0,0-1-1 0 0,0 1 1 0 0,0-1-1 0 0,0 1 0 0 0,0-1 1 0 0,0 1-1 0 0,0-1 1 0 0,0 1-1 0 0,0-1 0 0 0,1 1 1 0 0,-1-1-1 0 0,0 1 0 0 0,0-1 1 0 0,0 1-1 0 0,1-1 1 0 0,-1 0-1 0 0,0 1 0 0 0,1-1 1 0 0,-1 1-1 0 0,0-1 1 0 0,1 0-1 0 0,-1 1 0 0 0,1-1 1 0 0,-1 0-1 0 0,0 0 0 0 0,1 1 1 0 0,0-1-3 0 0,5 4 20 0 0,0 10 44 0 0,4-1-32 0 0,-4-10 38 0 0,1-2-56 0 0,-2 0-2 0 0,4 4 19 0 0,-8-4-26 0 0,0 0-1 0 0,1 0 1 0 0,-1 0-1 0 0,1-1 1 0 0,-1 1-1 0 0,1 0 1 0 0,-1-1-1 0 0,1 1 1 0 0,-1-1-1 0 0,1 0 1 0 0,0 1-1 0 0,-1-1 1 0 0,1 0-1 0 0,0 0-4 0 0,20 1 68 0 0,-1 0 0 0 0,-6-1-65 0 0,-3-1-48 0 0,0-3-59 0 0,-9 3-4 0 0,4-1 94 0 0,-1 0 58 0 0,-1 1-44 0 0,-1 0-48 0 0,0-1-66 0 0,0 1-45 0 0,0-1-72 0 0,-1 1-84 0 0,1-1-95 0 0,-2 1 91 0 0,-1 0-49 0 0,1 0-42 0 0,0-1-38 0 0,-1 1-132 0 0,1-1-36 0 0,4-3-1364 0 0</inkml:trace>
  <inkml:trace contextRef="#ctx0" brushRef="#br0" timeOffset="2720.58">2682 411 5152 0 0,'0'0'116'0'0,"0"0"17"0"0,-2-3 10 0 0,-11-8-23 0 0,-1 6-96 0 0,12 0-15 0 0,-1 0 55 0 0,2 4-85 0 0,-1 0 66 0 0,0 1 56 0 0,-1-1 46 0 0,-3 1 239 0 0,-10 0 660 0 0,12 0-791 0 0,0 0-76 0 0,2 0-105 0 0,0 0-102 0 0,-3 3 297 0 0,2-1-194 0 0,-1 2 38 0 0,-23 24 700 0 0,22-23-687 0 0,2 0-51 0 0,-2 6 163 0 0,0-1 11 0 0,-4 1-59 0 0,8-10-171 0 0,0 0 0 0 0,0 0 0 0 0,-1 1-1 0 0,1-1 1 0 0,0 0 0 0 0,0 1 0 0 0,0-1 0 0 0,0 0 0 0 0,0 1 0 0 0,1-1 0 0 0,-1 1-1 0 0,0 0 1 0 0,1-1 0 0 0,-1 1 0 0 0,1 0 0 0 0,-1-1 0 0 0,1 1 0 0 0,0 0-1 0 0,0-1 1 0 0,0 1-19 0 0,-2 14 136 0 0,-5 3-26 0 0,3-9-32 0 0,-3 8 143 0 0,1 1-23 0 0,3-9-82 0 0,-2 15 295 0 0,5-14-249 0 0,1 1-33 0 0,0 9-2 0 0,-1 4-36 0 0,0-8 12 0 0,3-12-7 0 0,2 0-46 0 0,10 11 141 0 0,-9-11-150 0 0,-3-2 29 0 0,2-3-1 0 0,1 1-41 0 0,-1-1-4 0 0,0 1 0 0 0,1-1-1 0 0,-1 0 1 0 0,0 0 0 0 0,0 0 0 0 0,0-1 0 0 0,0 0 0 0 0,0 0 0 0 0,1-1-24 0 0,2-2 32 0 0,18-7 57 0 0,-4 0-122 0 0,1-7-73 0 0,-12 9 34 0 0,4 4 18 0 0,-7 2 10 0 0,-1-1-39 0 0,-2 0-6 0 0,-1-3-35 0 0,20-29-350 0 0,-12 19 236 0 0,-1 0-68 0 0,-5 5 47 0 0,-2 0-59 0 0,2-17-486 0 0,-5 27 721 0 0,-1 0 0 0 0,1 0 0 0 0,0 0 0 0 0,1 1 0 0 0,-1-1 0 0 0,0 0 1 0 0,0 1-1 0 0,1-1 0 0 0,-1 1 0 0 0,1-1 83 0 0</inkml:trace>
  <inkml:trace contextRef="#ctx0" brushRef="#br0" timeOffset="2989.48">2714 0 5960 0 0,'0'0'132'0'0,"0"0"17"0"0,0 0 12 0 0,0 1-48 0 0,0 1-10 0 0,0-1-53 0 0,0 1-1 0 0,0-1 1 0 0,1 1-1 0 0,-1-1 0 0 0,1 1 1 0 0,-1-1-1 0 0,1 0 1 0 0,-1 1-1 0 0,1-1 0 0 0,0 0 1 0 0,0 2-50 0 0,6 5 328 0 0,-6-6-128 0 0,0-1-38 0 0,1 2 68 0 0,-1 0-84 0 0,-1 1-78 0 0,0-1-22 0 0,0 0 57 0 0,11 10 214 0 0,-9-10-129 0 0,0-1-69 0 0,-2 1-43 0 0,0 1-42 0 0,0 0-7 0 0,1-2 31 0 0,12 22 265 0 0,-6-12-178 0 0,-1 0-37 0 0,0 19 225 0 0,10 4 133 0 0,-7-6-180 0 0,-5 2-35 0 0,-4-23-160 0 0,1-1 0 0 0,0 1 0 0 0,0 0 0 0 0,1-1 0 0 0,1 2-91 0 0,-1-1 96 0 0,-1-1 0 0 0,1 1 0 0 0,-1 0 0 0 0,0-1 1 0 0,-1 2-97 0 0,0 7 154 0 0,0 8 46 0 0,3 0-54 0 0,-2-21-128 0 0,6 27 121 0 0,-5-21-86 0 0,-1 0 0 0 0,0 0 0 0 0,0 7-53 0 0,-1 5 92 0 0,0-1 37 0 0,0 36 387 0 0,-3-31-246 0 0,-7-3 72 0 0,6-7-117 0 0,5 6-45 0 0,-1-12-94 0 0,0-4-129 0 0,0 0 70 0 0,0 3 131 0 0,0 4 218 0 0,0-7-241 0 0,0 1-55 0 0,0-1-86 0 0,0 0-96 0 0,0 0-112 0 0,0-3 58 0 0,0 1-35 0 0,0-1-39 0 0,0 1-40 0 0,0-3-82 0 0,0 0-52 0 0,0 0-47 0 0,0 0-41 0 0,0 0-144 0 0,0 0-40 0 0,0 0-174 0 0,0 0-469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11.4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0 5960 0 0,'0'0'132'0'0,"0"0"17"0"0,0 0 12 0 0,-3 0 43 0 0,-7 0 132 0 0,7 0 59 0 0,3 0 12 0 0,-2 0-35 0 0,-7 2-209 0 0,-1 3-52 0 0,2 0-43 0 0,1-3 10 0 0,1 0 25 0 0,-2-2 46 0 0,5 0-82 0 0,-1 1 42 0 0,-6 4 369 0 0,6-2-298 0 0,0-1-70 0 0,0 0-98 0 0,-3 1 167 0 0,-4-3 169 0 0,4 1-155 0 0,4-1-148 0 0,0 2-50 0 0,-10 8 197 0 0,10-7-54 0 0,0-2-52 0 0,1-1-33 0 0,-1-1-28 0 0,0 0 5 0 0,1 1 33 0 0,-1 1 35 0 0,1 1 57 0 0,-16 9 138 0 0,7-6-161 0 0,-5 8-93 0 0,8-5-42 0 0,5-5 7 0 0,-1 0 0 0 0,1 0 0 0 0,0 0 0 0 0,0 1 0 0 0,1 0 0 0 0,-1 0-4 0 0,-2 6 65 0 0,4-7-50 0 0,0-1 0 0 0,0 0 1 0 0,0 0-1 0 0,0 0 0 0 0,-1 1 1 0 0,1-1-1 0 0,-1 0 0 0 0,0-1 1 0 0,0 1-16 0 0,1 0 14 0 0,-1 0 1 0 0,1 0-1 0 0,-1 0 0 0 0,1 0 1 0 0,0 0-1 0 0,0 0 1 0 0,0 1-1 0 0,0-1 1 0 0,0 0-1 0 0,0 1 1 0 0,1-1-1 0 0,-1 0 1 0 0,1 1-1 0 0,-1-1 1 0 0,1 1-1 0 0,0-1 1 0 0,0 1-15 0 0,-3 19 124 0 0,-1-6-32 0 0,-3 19 127 0 0,5-20-107 0 0,2 4 40 0 0,0 9-16 0 0,0 71 480 0 0,0-58-421 0 0,0-33-154 0 0,1 1 0 0 0,0-1 1 0 0,1 0-1 0 0,2 8-41 0 0,-2-9 37 0 0,0 0-1 0 0,-1 1 1 0 0,1-1 0 0 0,-1 7-37 0 0,-1 12 95 0 0,1-22-80 0 0,-1-1 0 0 0,1 1-1 0 0,0 0 1 0 0,0 0 0 0 0,0-1-1 0 0,0 1 1 0 0,1 0 0 0 0,-1-1 0 0 0,3 4-15 0 0,1 24 125 0 0,0-22-118 0 0,3 6 49 0 0,5 9 53 0 0,-7-11-38 0 0,4-8 1 0 0,-5 5 0 0 0,9-4-12 0 0,20 8-70 0 0,-18-14-69 0 0,-3-1 28 0 0,-11 1 127 0 0,-1 0-53 0 0,2 0-47 0 0,-1 0-38 0 0,2 0-136 0 0,10 0-577 0 0,-9 0 523 0 0,11 0-384 0 0</inkml:trace>
  <inkml:trace contextRef="#ctx0" brushRef="#br0" timeOffset="632.22">632 395 7080 0 0,'0'0'157'0'0,"0"-3"23"0"0,0-18 156 0 0,0 13-273 0 0,0-11-44 0 0,0 14 39 0 0,0 4 40 0 0,0-5 41 0 0,-3 3 188 0 0,-7-7 8 0 0,8 8-168 0 0,1 0-47 0 0,0-2 8 0 0,2-4-78 0 0,-1 8-17 0 0,0-3 107 0 0,-2 1-10 0 0,-9-9-2 0 0,8 8 0 0 0,3 3 0 0 0,-2-2 0 0 0,-9-9-2 0 0,11 11-124 0 0,0 0 1 0 0,0 0-1 0 0,0 0 0 0 0,0 0 0 0 0,0 0 0 0 0,0-1 0 0 0,0 1 0 0 0,0 0 0 0 0,0 0 0 0 0,0 0 1 0 0,0 0-1 0 0,-1 0 0 0 0,1 0 0 0 0,0 0 0 0 0,0 0 0 0 0,0 0 0 0 0,0 0 0 0 0,0 0 0 0 0,0-1 0 0 0,0 1 1 0 0,0 0-1 0 0,-1 0 0 0 0,1 0 0 0 0,0 0 0 0 0,0 0 0 0 0,0 0 0 0 0,0 0 0 0 0,0 0 0 0 0,0 0 1 0 0,-1 0-1 0 0,1 0 0 0 0,0 0 0 0 0,0 0 0 0 0,0 0 0 0 0,0 0 0 0 0,0 0 0 0 0,0 0 0 0 0,0 0 0 0 0,-1 1 1 0 0,1-1-1 0 0,0 0 0 0 0,0 0 0 0 0,0 0 0 0 0,0 0 0 0 0,0 0 0 0 0,0 0 0 0 0,0 0 0 0 0,0 0 1 0 0,0 0-1 0 0,-1 0 0 0 0,1 0 0 0 0,0 1 0 0 0,0-1 0 0 0,0 0 0 0 0,0 0 0 0 0,0 0 0 0 0,0 0-2 0 0,-10 11 114 0 0,7-9-2 0 0,0-2-7 0 0,-9 4-40 0 0,-9 11 92 0 0,3 4-5 0 0,11-9-95 0 0,-24 53 263 0 0,30-62-312 0 0,1 0 0 0 0,-1 1 0 0 0,1-1 0 0 0,0 1 0 0 0,-1-1 1 0 0,1 0-1 0 0,0 1 0 0 0,0-1 0 0 0,0 1 0 0 0,0 0-8 0 0,-2 16 87 0 0,-1-8-43 0 0,-4 10 45 0 0,1-5 27 0 0,1-7-54 0 0,4-7-48 0 0,0 0-1 0 0,0 1 1 0 0,0-1-1 0 0,0 1 1 0 0,1-1-1 0 0,-1 1 0 0 0,1-1 1 0 0,-1 1-1 0 0,1 0 1 0 0,-1-1-1 0 0,1 1 1 0 0,0 0-1 0 0,0-1 1 0 0,0 1-1 0 0,0 1-13 0 0,0 33 143 0 0,0-9-18 0 0,0-4 26 0 0,0-1 61 0 0,2-20-95 0 0,9 9 90 0 0,-9-9 38 0 0,1-2 10 0 0,4 0-102 0 0,18 0 293 0 0,-18 0-361 0 0,-1 0-57 0 0,-5 1-16 0 0,0-1 0 0 0,1 0 0 0 0,-1-1 0 0 0,0 1 0 0 0,1 0 1 0 0,-1 0-1 0 0,0 0 0 0 0,0-1 0 0 0,1 1 0 0 0,-1-1 0 0 0,0 1 0 0 0,0-1 1 0 0,0 1-1 0 0,0-1 0 0 0,0 0 0 0 0,1 0 0 0 0,-1 1 0 0 0,0-1 1 0 0,-1 0-1 0 0,1 0 0 0 0,0 0 0 0 0,0 0 0 0 0,0 0 0 0 0,-1 0 1 0 0,2-1-13 0 0,0-3 41 0 0,-2 4-31 0 0,1 0 0 0 0,-1 1 1 0 0,0-1-1 0 0,0 1 0 0 0,1-1 0 0 0,-1 0 0 0 0,1 1 0 0 0,-1-1 1 0 0,0 1-1 0 0,1-1 0 0 0,-1 1 0 0 0,1-1 0 0 0,-1 1 0 0 0,1-1 1 0 0,-1 1-1 0 0,1-1 0 0 0,0 1 0 0 0,-1 0 0 0 0,1 0 0 0 0,0-1 1 0 0,-1 1-1 0 0,1 0-10 0 0,4-3 28 0 0,-3 2-26 0 0,-1 0 0 0 0,0 0 0 0 0,0 0 0 0 0,1 0 0 0 0,-1 0 0 0 0,0-1 0 0 0,0 1 0 0 0,0 0 0 0 0,0-1 0 0 0,0 1 0 0 0,-1-1 0 0 0,1 1 1 0 0,0-1-1 0 0,0-1-2 0 0,-1 2-1 0 0,1-1 1 0 0,0 0 0 0 0,-1 1 0 0 0,1-1 0 0 0,0 1 0 0 0,0 0 0 0 0,0-1-1 0 0,0 1 1 0 0,0 0 0 0 0,0-1 0 0 0,1 1 0 0 0,-1 0 0 0 0,0 0 0 0 0,2-1 0 0 0,-2 2 1 0 0,-1 0 0 0 0,1-1 1 0 0,0 1-1 0 0,0-1 0 0 0,0 1 1 0 0,0-1-1 0 0,-1 1 0 0 0,1-1 0 0 0,0 1 1 0 0,0-1-1 0 0,-1 0 0 0 0,1 1 1 0 0,0-1-1 0 0,-1 0 0 0 0,1 0 1 0 0,-1 1-1 0 0,1-1 0 0 0,-1 0 1 0 0,1 0-1 0 0,-1 0 0 0 0,0 0 1 0 0,1 0-1 0 0,-1 0 0 0 0,0 1 1 0 0,0-1-1 0 0,0 0 0 0 0,0-1-1 0 0,3-9 18 0 0,11-16-8 0 0,-2 4-1 0 0,-9 7 36 0 0,-3 14-44 0 0,0 1-1 0 0,0-1 1 0 0,1 0 0 0 0,-1 1 0 0 0,0-1-1 0 0,1 0 1 0 0,-1 1 0 0 0,1-1 0 0 0,0 1-1 0 0,-1-1 1 0 0,1 1 0 0 0,0-1 0 0 0,0 1-1 0 0,0-1 0 0 0,4-6 1 0 0,-2 3-1 0 0,0-1 6 0 0,7-14 41 0 0,-7 8-36 0 0,-2 3-12 0 0,11-18 2 0 0,-10 22-1 0 0,1 0 0 0 0,-2 5 0 0 0,0 1 0 0 0,-1-1 0 0 0,1 1 0 0 0,0-1 0 0 0,-1 1 0 0 0,1-1 0 0 0,0 1 0 0 0,-1-1 0 0 0,1 1 0 0 0,0 0 0 0 0,-1-1 0 0 0,1 1 0 0 0,-1 0 0 0 0,0-1 0 0 0,1 1 0 0 0,-1 0 0 0 0,16 31-60 0 0,-11-19 48 0 0,2-8 12 0 0,-7-5 0 0 0,1 0 0 0 0,-1 0 0 0 0,1 1 0 0 0,-1-1 0 0 0,1 0 0 0 0,-1 0 0 0 0,0 1 0 0 0,1-1 0 0 0,-1 0 0 0 0,0 1 0 0 0,1-1 0 0 0,-1 1 0 0 0,0-1 0 0 0,1 0 0 0 0,-1 1 0 0 0,0-1 0 0 0,0 1 0 0 0,0-1 0 0 0,1 1 0 0 0,-1-1 0 0 0,0 1 0 0 0,0-1 0 0 0,0 1 0 0 0,0-1 0 0 0,0 1 0 0 0,0-1 0 0 0,0 1 0 0 0,0-1 0 0 0,0 1 0 0 0,0-1 0 0 0,0 1 0 0 0,0 0 0 0 0,0 0 0 0 0,0 1 0 0 0,0 0 0 0 0,0 0 0 0 0,1-1 0 0 0,-1 1 0 0 0,1 0 0 0 0,-1 0 0 0 0,1-1 0 0 0,0 1 0 0 0,0 0 0 0 0,-1-1 0 0 0,1 1 0 0 0,1-1 0 0 0,-1 1 0 0 0,0-1 0 0 0,-1 1 0 0 0,1-1 0 0 0,0 1 0 0 0,0 0 0 0 0,-1-1 0 0 0,1 1 0 0 0,-1 0 0 0 0,1 0 0 0 0,-1-1 0 0 0,0 1 0 0 0,0 0 0 0 0,0 0 0 0 0,0 77 0 0 0,0-77 0 0 0,1-1 0 0 0,-1 1 0 0 0,0 0 0 0 0,1 0 1 0 0,-1-1-1 0 0,1 1 0 0 0,-1 0 0 0 0,1 0 0 0 0,0-1 1 0 0,-1 1-1 0 0,1-1 0 0 0,0 1 0 0 0,0-1 0 0 0,0 1-1 0 0,0-1 0 0 0,0 1 0 0 0,0 0 0 0 0,0-1 0 0 0,-1 1 0 0 0,1 0 0 0 0,0-1 0 0 0,-1 1 0 0 0,0 0 0 0 0,1 0 0 0 0,-1-1 0 0 0,0 1 0 0 0,0 0 1 0 0,0 4-26 0 0,0 2 63 0 0,0 16 260 0 0,0-17-217 0 0,0-5 77 0 0,0-2-38 0 0,1 3-35 0 0,-1-1-37 0 0,0 5-12 0 0,-1-5-6 0 0,1 0 39 0 0,0 1-100 0 0,0 7-18 0 0,0-7-135 0 0,0-3-32 0 0,0 0 1 0 0,0 0 75 0 0,0 0 16 0 0,0 0-42 0 0,0 0-139 0 0,0 0-262 0 0,0 0-21 0 0,0 0-3 0 0</inkml:trace>
  <inkml:trace contextRef="#ctx0" brushRef="#br0" timeOffset="932.37">979 584 5384 0 0,'0'0'116'0'0,"0"0"17"0"0,0 0 12 0 0,0 0-39 0 0,0 0-1 0 0,0 0 46 0 0,0 0 134 0 0,3 3 243 0 0,7 7 16 0 0,-8-8-239 0 0,-1 0-82 0 0,0 0-69 0 0,-1 0-55 0 0,0 0-34 0 0,-1 3 3 0 0,1-4 3 0 0,0-1 7 0 0,0 3 157 0 0,0 0-38 0 0,1 1 104 0 0,0 0-102 0 0,0-2-70 0 0,5 0 129 0 0,-2-2-69 0 0,-4 0-182 0 0,0 0 1 0 0,0 0 0 0 0,0 0 0 0 0,0 0-1 0 0,0 0 1 0 0,1 0 0 0 0,-1 0 0 0 0,0 0-1 0 0,0 0 1 0 0,0 0 0 0 0,0 0 0 0 0,0 0-1 0 0,0 0 1 0 0,0 0 0 0 0,0 0 0 0 0,0 0-1 0 0,0 0 1 0 0,1 0 0 0 0,-1 0 0 0 0,0 0-1 0 0,0 0 1 0 0,0 0 0 0 0,0 0 0 0 0,0 1-1 0 0,0-1 1 0 0,0 0 0 0 0,0 0-1 0 0,0 0 1 0 0,0 0 0 0 0,0 0 0 0 0,0 0-1 0 0,0 0 1 0 0,1 0 0 0 0,-1 0 0 0 0,0 0-1 0 0,0 0 1 0 0,0 0 0 0 0,0 0 0 0 0,0 1-1 0 0,0-1 1 0 0,0 0 0 0 0,0 0 0 0 0,0 0-1 0 0,0 0 1 0 0,0 0 0 0 0,0 0 0 0 0,0 0-1 0 0,0 0 1 0 0,0 0 0 0 0,0 0 0 0 0,0 1-1 0 0,0-1 1 0 0,0 0 0 0 0,0 0 0 0 0,0 0-1 0 0,0 0 1 0 0,0 0-8 0 0,0 3 51 0 0,0 1 43 0 0,0 4 199 0 0,0 1 89 0 0,0 14 619 0 0,0-16-731 0 0,0 0-48 0 0,2-5 26 0 0,9 9-6 0 0,-11-11-238 0 0,0 0 0 0 0,0 0 0 0 0,0 0 0 0 0,0 0 1 0 0,0 0-1 0 0,1 0 0 0 0,-1 0 0 0 0,0 0 0 0 0,0 0 1 0 0,0 0-1 0 0,0 0 0 0 0,0 1 0 0 0,0-1 1 0 0,0 0-1 0 0,0 0 0 0 0,0 0 0 0 0,0 0 0 0 0,0 0 1 0 0,1 0-1 0 0,-1 0 0 0 0,0 0 0 0 0,0 1 0 0 0,0-1 1 0 0,0 0-1 0 0,0 0 0 0 0,0 0 0 0 0,0 0 0 0 0,0 0 1 0 0,0 0-1 0 0,0 1 0 0 0,0-1 0 0 0,0 0 1 0 0,0 0-1 0 0,0 0 0 0 0,0 0 0 0 0,0 0 0 0 0,0 0 1 0 0,0 0-1 0 0,-1 1 0 0 0,1-1 0 0 0,0 0 0 0 0,0 0 1 0 0,0 0-1 0 0,0 0 0 0 0,0 0 0 0 0,0 0 1 0 0,0 0-1 0 0,0 0 0 0 0,0 0 0 0 0,0 1 0 0 0,0-1 1 0 0,-1 0-1 0 0,1 0 0 0 0,0 0 0 0 0,0 0 0 0 0,0 0 1 0 0,0 0-5 0 0,-11 10 217 0 0,9-7-94 0 0,2-3-41 0 0,0 0-8 0 0,0 4-19 0 0,0-1-38 0 0,0 3-56 0 0,0-3-45 0 0,0-3-36 0 0,0 0-168 0 0,0 0-21 0 0,0 0-3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8:06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333 190 5840 0 0,'0'0'132'0'0,"0"0"17"0"0,0 0 11 0 0,-3 0-21 0 0,-8 0-189 0 0,2 0 45 0 0,2 0 38 0 0,1 0 35 0 0,0 0 52 0 0,1 0 32 0 0,-11 0 416 0 0,8 1-335 0 0,0 0-57 0 0,0 1-22 0 0,-2 3 12 0 0,-1-1 11 0 0,-1 1 76 0 0,2 0-59 0 0,6-3-106 0 0,1 1 0 0 0,-1 0 0 0 0,1 0 0 0 0,-1 0 1 0 0,0 2-89 0 0,-2 0 108 0 0,-4 3 68 0 0,0-2 66 0 0,-7 4 187 0 0,7 1-187 0 0,4 0-77 0 0,-5 6 104 0 0,9-15-211 0 0,0 1-1 0 0,0-1 1 0 0,0 0 0 0 0,0 0-1 0 0,0 0 1 0 0,-3 1-58 0 0,-7 4 137 0 0,-14 11 177 0 0,24-16-268 0 0,-1 0 0 0 0,1 0 0 0 0,0 0 0 0 0,0 0 0 0 0,0 1 0 0 0,0-1 0 0 0,0 1 0 0 0,-1 2-46 0 0,-1 2 130 0 0,-1 3 23 0 0,-2 7 8 0 0,2 7 11 0 0,-6-14-4 0 0,8 8-46 0 0,3-17-112 0 0,0 1 0 0 0,-1-1 0 0 0,1 0-1 0 0,0 1 1 0 0,0-1 0 0 0,0 0 0 0 0,1 1 0 0 0,-1-1 0 0 0,0 0 0 0 0,0 0 0 0 0,1 1 0 0 0,-1-1-1 0 0,1 0 1 0 0,-1 0 0 0 0,1 1-10 0 0,6 3 64 0 0,-7-5-60 0 0,1 0-1 0 0,-1 1 1 0 0,1-1 0 0 0,-1 0 0 0 0,1 0 0 0 0,-1 1-1 0 0,0-1 1 0 0,1 0 0 0 0,-1 1 0 0 0,0-1 0 0 0,1 0-1 0 0,-1 1 1 0 0,0-1 0 0 0,0 1 0 0 0,1-1 0 0 0,-1 1-1 0 0,0-1 1 0 0,0 1 0 0 0,0-1 0 0 0,1 1 0 0 0,-1-1 0 0 0,0 0-1 0 0,0 1 1 0 0,0-1 0 0 0,0 1 0 0 0,0-1 0 0 0,0 1-1 0 0,0-1 1 0 0,0 1 0 0 0,0-1 0 0 0,0 1 0 0 0,0 0-4 0 0,0 0 10 0 0,0 1 1 0 0,1-1 0 0 0,-1 1 0 0 0,1-1 0 0 0,0 0-1 0 0,-1 1 1 0 0,1-1 0 0 0,0 0 0 0 0,0 1 0 0 0,0-1-1 0 0,0 0 1 0 0,0 0 0 0 0,0 0 0 0 0,0 0 0 0 0,0 0-1 0 0,1 0 1 0 0,-1 0 0 0 0,0-1 0 0 0,0 1 0 0 0,1 0-1 0 0,-1 0 1 0 0,1-1 0 0 0,-1 1 0 0 0,2-1-11 0 0,2 3 29 0 0,-1-2 6 0 0,1 0 0 0 0,-1 0 1 0 0,0 0-1 0 0,0-1 0 0 0,1 0 1 0 0,-1 1-1 0 0,1-1 1 0 0,-1-1-1 0 0,4 0-35 0 0,8 0 130 0 0,1 1-27 0 0,-5-1-37 0 0,-7 0-54 0 0,-1 0 0 0 0,0 0 0 0 0,0 0-1 0 0,0 0 1 0 0,0-1 0 0 0,0 0 0 0 0,1-1-12 0 0,19-6 54 0 0,-3 0-38 0 0,-14 4-4 0 0,0-1 0 0 0,0 0-1 0 0,-1 0 1 0 0,4-5-12 0 0,3-2 7 0 0,-8 7-8 0 0,-1 1 1 0 0,1-1 0 0 0,-1 0 0 0 0,2-5 0 0 0,2 0 11 0 0,-7 8-7 0 0,1 1 1 0 0,0-1-1 0 0,-1 1 0 0 0,1-1 1 0 0,-1 0-1 0 0,0 0 0 0 0,0 0 0 0 0,0 0 1 0 0,0 0-1 0 0,0 0 0 0 0,-1 0 0 0 0,1 0 1 0 0,-1 0-1 0 0,0 0 0 0 0,0-1-4 0 0,0 0 6 0 0,0 1 0 0 0,1 0 0 0 0,-1-1-1 0 0,1 1 1 0 0,-1 0 0 0 0,1 0 0 0 0,0 0 0 0 0,0 0-1 0 0,2-3-5 0 0,2-9 2 0 0,-2-17-2 0 0,-3 28 0 0 0,0 0 0 0 0,0 0 0 0 0,0 0 0 0 0,1-1 0 0 0,1-3 0 0 0,3-8 0 0 0,-3 13 0 0 0,-1 0 0 0 0,0 0 0 0 0,0-1 0 0 0,0 1 0 0 0,0 0 0 0 0,-1-1 0 0 0,1 1 0 0 0,-1-2 0 0 0,0-43-11 0 0,0 46-46 0 0,0 4-23 0 0,0 37-42 0 0,0-12 72 0 0,0-19 42 0 0,2 11-50 0 0,5-1 37 0 0,-3-8 20 0 0,5 14 1 0 0,-7-20 0 0 0,-1 0 0 0 0,1 0 0 0 0,-1 0 0 0 0,0 0 0 0 0,0 0 0 0 0,-1 0 0 0 0,1 0 0 0 0,-1 3 0 0 0,0-5 0 0 0,1 0 0 0 0,-1 0 0 0 0,0 0 0 0 0,0 0 0 0 0,1 0 0 0 0,-1 0 0 0 0,1-1 0 0 0,0 1 0 0 0,-1 0 0 0 0,1 0 0 0 0,0-1 0 0 0,0 1 0 0 0,0 0 0 0 0,0-1 0 0 0,0 1 0 0 0,1-1 0 0 0,-1 1 0 0 0,0-1 0 0 0,1 1 0 0 0,0-1 0 0 0,-1 0 0 0 0,0 1 0 0 0,1-1 0 0 0,-1 1 0 0 0,0-1 0 0 0,0 1 0 0 0,0-1 0 0 0,0 1 0 0 0,0 0 0 0 0,0-1 0 0 0,-1 1 0 0 0,1 0 0 0 0,-1 0 0 0 0,1 0 0 0 0,-1 0 0 0 0,1-1 0 0 0,-1 1 0 0 0,0 0 0 0 0,0 1 0 0 0,0 0 0 0 0,0 0 0 0 0,0-1 0 0 0,0 1 0 0 0,0 0 0 0 0,1 0 0 0 0,0 0 0 0 0,0 1 0 0 0,5 1 0 0 0,-2-3 0 0 0,12 27 10 0 0,-14-13 30 0 0,-2-15-38 0 0,0 0-1 0 0,0-1 1 0 0,0 1-1 0 0,0 0 1 0 0,0 0 0 0 0,0 0-1 0 0,0 0 1 0 0,1-1 0 0 0,-1 1-1 0 0,0 0 1 0 0,0 0-1 0 0,1 0 1 0 0,-1-1 0 0 0,1 1-1 0 0,-1 0-1 0 0,11 4 43 0 0,-9-1-64 0 0,-2-1-83 0 0,0-1-79 0 0,0-1 48 0 0,0 0-34 0 0,0 0-36 0 0,0-1-34 0 0,0 1-332 0 0,0-1 76 0 0,0 1-49 0 0,0-1-645 0 0,0 0-514 0 0,0 0-976 0 0</inkml:trace>
  <inkml:trace contextRef="#ctx0" brushRef="#br0" timeOffset="394.86">948 1 9848 0 0,'0'0'222'0'0,"0"0"30"0"0,0 0 19 0 0,0 0 6 0 0,3 0-3 0 0,-3 0-264 0 0,1 0 1 0 0,-1 0-1 0 0,1 0 0 0 0,-1 0 1 0 0,1 0-1 0 0,-1 0 1 0 0,0 0-1 0 0,1 0 1 0 0,-1 0-1 0 0,1 0 1 0 0,-1 0-1 0 0,1 0 1 0 0,-1 0-1 0 0,0 0 1 0 0,1 1-1 0 0,-1-1 0 0 0,1 0 1 0 0,-1 0-1 0 0,0 0 1 0 0,1 1-1 0 0,-1-1 1 0 0,0 0-1 0 0,1 1 1 0 0,-1-1-1 0 0,0 0 1 0 0,0 1-1 0 0,1-1 1 0 0,-1 0-1 0 0,0 1 0 0 0,0-1 1 0 0,1 1-1 0 0,-1-1 1 0 0,0 0-1 0 0,0 1 1 0 0,0-1-1 0 0,0 1 1 0 0,0-1-1 0 0,0 1 1 0 0,0-1-1 0 0,0 0 1 0 0,0 1-1 0 0,0-1 0 0 0,0 1 1 0 0,0-1-1 0 0,0 1 1 0 0,0-1-1 0 0,0 1-10 0 0,0 1 37 0 0,0-1-1 0 0,0 1 0 0 0,0 0 1 0 0,1 0-1 0 0,-1-1 0 0 0,0 1 1 0 0,1 0-1 0 0,0 0 0 0 0,0 0-36 0 0,4 6 137 0 0,0 2 59 0 0,-2 4 53 0 0,-3 4 66 0 0,0 1-59 0 0,0 0-50 0 0,0 1-40 0 0,0 16 58 0 0,0 39 194 0 0,0-67-336 0 0,1 0-1 0 0,0 0 1 0 0,0 0 0 0 0,1 0-1 0 0,1 3-81 0 0,-1-4 82 0 0,0 0-1 0 0,-1 0 0 0 0,0 1 0 0 0,0-1 1 0 0,0 3-82 0 0,-1 7 149 0 0,0 0 36 0 0,0 62 802 0 0,0-50-726 0 0,1-12-103 0 0,6 7 137 0 0,-1-3-30 0 0,-5-7-130 0 0,-1 35 412 0 0,0-31-374 0 0,0-6-126 0 0,0 2-46 0 0,0 2-57 0 0,0 4-68 0 0,0-20-77 0 0,-1 0 95 0 0,0 0-35 0 0,0 0 18 0 0,0 0 35 0 0,1 0 10 0 0,-1 0 45 0 0,0 0 11 0 0,0 0-37 0 0,0 0-66 0 0,-1 0-103 0 0,1 0-66 0 0,-1 0-114 0 0,1 0 155 0 0,0 0-36 0 0,-1 0-39 0 0,1 0-39 0 0,-12 0-1209 0 0</inkml:trace>
  <inkml:trace contextRef="#ctx0" brushRef="#br0" timeOffset="770.18">712 332 8352 0 0,'0'0'190'0'0,"0"0"28"0"0,0 0 7 0 0,0 0-76 0 0,0 0-15 0 0,0 0 43 0 0,0 0 148 0 0,0 0 275 0 0,0 0 22 0 0,2 0-21 0 0,1 0-446 0 0,1 0 45 0 0,12 1 614 0 0,-8-1-490 0 0,0-1-56 0 0,-5 0-186 0 0,0-1-45 0 0,4-1 129 0 0,-1 0-35 0 0,-3 2-65 0 0,0 0-1 0 0,0 0 0 0 0,0 0 1 0 0,0 0-1 0 0,0 1 0 0 0,0-1 1 0 0,3 1-66 0 0,5-1 194 0 0,4 1 80 0 0,4-2-11 0 0,0-3-46 0 0,6-1-21 0 0,7 4 2 0 0,-22 2-95 0 0,-1 0 0 0 0,0-1 1 0 0,10-1-104 0 0,57-24 440 0 0,-52 20-299 0 0,7 1 3 0 0,0 0-10 0 0,-7 0-8 0 0,8-6-17 0 0,-6 5-34 0 0,29-9 86 0 0,-49 13-153 0 0,1 0-6 0 0,0-1 1 0 0,-1 2-1 0 0,1-1 0 0 0,0 1 1 0 0,0 0-1 0 0,0 0 0 0 0,0 1-2 0 0,4 0 32 0 0,7 0-77 0 0,-16 0-63 0 0,-1 0-126 0 0,-1 0-206 0 0,0 0 334 0 0,0 0 5 0 0,0 0-17 0 0,0 0-41 0 0,0 0-13 0 0,0 0-42 0 0,0 0-48 0 0,0 0-53 0 0,0 0-59 0 0,0 0-54 0 0,0 0-48 0 0,0 0-42 0 0,0 0-150 0 0,0 0-42 0 0,0 0-182 0 0,0 0-490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08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 4656 0 0,'0'0'133'0'0,"0"0"-30"0"0,0 0 4 0 0,0 0 46 0 0,0 3 138 0 0,0 1-89 0 0,0-2-101 0 0,0 0 0 0 0,0 1 0 0 0,0-1-1 0 0,0 0 1 0 0,0 1 0 0 0,1-1-1 0 0,-1 0 1 0 0,1 1 0 0 0,0 0-101 0 0,1 1 147 0 0,1 0-5 0 0,1 3 51 0 0,-3-4-93 0 0,0 0 34 0 0,0 0 12 0 0,0 0 36 0 0,-1 1 44 0 0,0 0 48 0 0,0 17 418 0 0,0 1-56 0 0,0 0-54 0 0,0 1-48 0 0,0 0-46 0 0,0 0-40 0 0,0-1-37 0 0,0 0-33 0 0,0 0-22 0 0,2-9-140 0 0,4 0 23 0 0,0 0-6 0 0,-4 0-29 0 0,-2-3 22 0 0,0 1-85 0 0,0 27 90 0 0,0-20-58 0 0,0-8 0 0 0,0 0 75 0 0,0 1 119 0 0,0-6-138 0 0,0 1 34 0 0,0-1 36 0 0,0 0 40 0 0,0 0 42 0 0,0 0 43 0 0,-3-5-340 0 0,3 0-80 0 0,-1 0 0 0 0,0 0-1 0 0,1 0 1 0 0,-1 0 0 0 0,1 0-1 0 0,-1 0 1 0 0,1 0 0 0 0,-1-1-1 0 0,1 1 1 0 0,-1 0 0 0 0,1 0-1 0 0,-1-1 1 0 0,1 1 0 0 0,-1 0-1 0 0,1-1 1 0 0,-1 1-1 0 0,1-1 1 0 0,0 1 0 0 0,-1 0-1 0 0,1-1 1 0 0,0 1 0 0 0,-1-1-1 0 0,1 1 1 0 0,0-1 0 0 0,-1 1-1 0 0,1-1 1 0 0,0 1 0 0 0,0-1-1 0 0,0 1 1 0 0,0-1-1 0 0,-1 0 1 0 0,1 1 0 0 0,0-1-4 0 0,0-23 117 0 0,0 16-111 0 0,-3 0 58 0 0,-7-13-32 0 0,7 10 32 0 0,3-62-37 0 0,0 71-19 0 0,0 0-1 0 0,1 1 1 0 0,-1-1-1 0 0,0 1 0 0 0,1-1 1 0 0,-1 1-1 0 0,1-1 1 0 0,-1 1-1 0 0,1-1 1 0 0,-1 1-1 0 0,1-1 1 0 0,0 1-1 0 0,0 0-7 0 0,5-12 78 0 0,-5 10-61 0 0,0 0-1 0 0,-1 0 1 0 0,0 0 0 0 0,0 0 0 0 0,0 0 0 0 0,0 0 0 0 0,0 0-17 0 0,0-20 111 0 0,4 6-86 0 0,-1 7-25 0 0,9-24 0 0 0,-1 15-13 0 0,-6-7-60 0 0,0 13 3 0 0,12-16-156 0 0,-10 21 184 0 0,1-1 49 0 0,0-6 71 0 0,-6 12-51 0 0,-1-1 0 0 0,1 1 1 0 0,1 0-1 0 0,-1 0 0 0 0,0 0 0 0 0,2-1-27 0 0,9-9 78 0 0,-8 9-171 0 0,2 3 42 0 0,-1 0 3 0 0,10-9-94 0 0,0 7 22 0 0,-15 3 119 0 0,-1 0-1 0 0,1 0 0 0 0,0 0 1 0 0,0 0-1 0 0,0 0 0 0 0,0 0 0 0 0,0 0 1 0 0,-1 0-1 0 0,1 0 0 0 0,0-1 1 0 0,0 1-1 0 0,0 0 0 0 0,-1-1 0 0 0,2 1 2 0 0,2-4 0 0 0,-4 3 0 0 0,0 1 0 0 0,0 0 0 0 0,0 0 0 0 0,0 0 0 0 0,0 0 0 0 0,0 0 0 0 0,0-1 0 0 0,0 1 0 0 0,0 0 0 0 0,0 0 0 0 0,1 0 0 0 0,-1 0 0 0 0,0 0 0 0 0,0 0 0 0 0,0 0 0 0 0,0 0 0 0 0,0-1 0 0 0,0 1 0 0 0,1 0 0 0 0,-1 0 0 0 0,0 0 0 0 0,0 0 0 0 0,0 0 0 0 0,0 0 0 0 0,0 0 0 0 0,1 0 0 0 0,-1 0 0 0 0,0 0 0 0 0,0 0 0 0 0,0 0 0 0 0,0 0 0 0 0,0 0 0 0 0,1 0 0 0 0,-1 0 0 0 0,0 0 0 0 0,0 0 0 0 0,0 0 0 0 0,0 0 0 0 0,0 0 0 0 0,1 0 0 0 0,-1 1 0 0 0,0-1 0 0 0,0 0 0 0 0,0 0 0 0 0,0 0 0 0 0,0 0 0 0 0,0 0 0 0 0,0 0 0 0 0,1 0 0 0 0,-1 0 0 0 0,0 1 0 0 0,8 4 0 0 0,8-3 0 0 0,0 1 0 0 0,0 10 0 0 0,-1 0-13 0 0,-8-10-11 0 0,-6-3 23 0 0,-1 0-1 0 0,1 1 1 0 0,-1-1 0 0 0,1 0 0 0 0,-1 0 0 0 0,1 0 0 0 0,-1 1 0 0 0,1-1 0 0 0,-1 0 0 0 0,0 1-1 0 0,1-1 1 0 0,-1 0 0 0 0,1 1 0 0 0,-1-1 0 0 0,0 0 0 0 0,1 1 0 0 0,-1-1 0 0 0,0 1 0 0 0,0-1-1 0 0,1 0 1 0 0,-1 1 0 0 0,0-1 0 0 0,0 1 0 0 0,0-1 0 0 0,1 1 0 0 0,-1-1 0 0 0,0 1 0 0 0,0-1-1 0 0,0 1 1 0 0,0-1 0 0 0,0 1 0 0 0,0-1 0 0 0,0 1 0 0 0,0-1 0 0 0,0 1 0 0 0,0-1 0 0 0,-1 1-1 0 0,1-1 2 0 0,0 2 0 0 0,0-1 0 0 0,0 0 0 0 0,0 1 0 0 0,0-1 0 0 0,1 0 0 0 0,-1 1 0 0 0,0-1 0 0 0,1 0 0 0 0,-1 0 0 0 0,0 0 0 0 0,1 1 0 0 0,-1-1 0 0 0,1 0 0 0 0,0 0 0 0 0,0 0 0 0 0,-1 0 0 0 0,1 0 0 0 0,0 0 0 0 0,0 0 0 0 0,0 0 0 0 0,0 0 0 0 0,0 0 0 0 0,0-1 0 0 0,0 1 0 0 0,1 0 0 0 0,3 1 0 0 0,-5-2 0 0 0,1 1 0 0 0,-1-1 0 0 0,1 0 0 0 0,-1 0 0 0 0,1 0 0 0 0,-1 1 0 0 0,1-1 0 0 0,-1 0 0 0 0,1 0 0 0 0,-1 1 0 0 0,1-1 0 0 0,-1 1 0 0 0,0-1 0 0 0,1 0 0 0 0,-1 1 0 0 0,0-1 0 0 0,1 1 0 0 0,-1-1 0 0 0,5 24 0 0 0,22 29-16 0 0,-26-49 0 0 0,0 0-1 0 0,-1 1 0 0 0,1-1 0 0 0,-1 1 1 0 0,0-1-1 0 0,-1 3 17 0 0,1 4-44 0 0,0-9 37 0 0,1 0 0 0 0,-1 0 0 0 0,0-1-1 0 0,0 1 1 0 0,1 0 0 0 0,-1 0-1 0 0,1-1 1 0 0,0 1 0 0 0,-1 0-1 0 0,1-1 1 0 0,0 1 0 0 0,0-1-1 0 0,0 1 8 0 0,5 8-9 0 0,-4 4 55 0 0,-2-3 24 0 0,-1-7-46 0 0,1-1-1 0 0,0 0 1 0 0,0 0-1 0 0,0 0 1 0 0,0 1-1 0 0,1-1 1 0 0,-1 0-1 0 0,1 0 1 0 0,0 0-1 0 0,0 1-23 0 0,4 4 69 0 0,-1-1-21 0 0,-2-2 20 0 0,-1 1 32 0 0,0 2 56 0 0,-1 21-16 0 0,0-24-156 0 0,0-2 64 0 0,0 0 70 0 0,1-3 115 0 0,-1-2-27 0 0,-1 0-138 0 0,0 0-80 0 0,-1 0-82 0 0,-4-3 123 0 0,5 5-28 0 0,1 0 0 0 0,-1 0 0 0 0,1-1 0 0 0,0 1 0 0 0,-1 0 0 0 0,1-1 0 0 0,-1 1 1 0 0,1 0-1 0 0,0-1 0 0 0,-1 1 0 0 0,1 0 0 0 0,0-1 0 0 0,-1 1 0 0 0,1-1 0 0 0,0 1 0 0 0,0-1 1 0 0,-1 1-1 0 0,1 0 0 0 0,0-1 0 0 0,0 1 0 0 0,0-1 0 0 0,0 1 0 0 0,0-1 0 0 0,0 1 0 0 0,0-1 0 0 0,0 1 1 0 0,0-1-1 0 0,0 1 0 0 0,0-1 0 0 0,0 1 0 0 0,0-1 0 0 0,0 0-1 0 0,0-33 53 0 0,-1 24-53 0 0,1 5 0 0 0,-1 0 0 0 0,1 0 0 0 0,0 1 0 0 0,0-1 0 0 0,0 0 0 0 0,1 0 0 0 0,0 1 0 0 0,0-1 0 0 0,1-2 0 0 0,3-1 0 0 0,-4 6 0 0 0,0 1 0 0 0,-1 0 0 0 0,1-1 0 0 0,0 1 0 0 0,0-1 0 0 0,-1 0 0 0 0,1 1 0 0 0,-1-1 0 0 0,1 1 0 0 0,-1-1 0 0 0,1 0 0 0 0,-1 1 0 0 0,0-1 0 0 0,0 0 0 0 0,0-1 0 0 0,1-3 0 0 0,0 0 0 0 0,0 0 0 0 0,0 1 0 0 0,1-1 0 0 0,0 0 0 0 0,0 0 0 0 0,1 1 0 0 0,-1 0 0 0 0,1-1 0 0 0,0 1 0 0 0,1 0 0 0 0,-1 0 0 0 0,1 0 0 0 0,0 1 0 0 0,0 0 0 0 0,3-3 0 0 0,-5 5 0 0 0,1-1 0 0 0,-1 0 0 0 0,-1 0 0 0 0,1 0 0 0 0,0 0 0 0 0,0-1 0 0 0,-2 2 0 0 0,1 0 0 0 0,0 0 0 0 0,0 1 0 0 0,0-1 0 0 0,0 0 0 0 0,1 0 0 0 0,-1 1 0 0 0,0-1 0 0 0,1 1 0 0 0,-1-1 0 0 0,1 1 0 0 0,-1-1 0 0 0,2 1 0 0 0,28-15 0 0 0,-18 11 0 0 0,-8-2 0 0 0,-5 7 0 0 0,0-1 0 0 0,1 1 0 0 0,-1-1 0 0 0,0 1 0 0 0,0-1 0 0 0,1 1 0 0 0,-1 0 0 0 0,0-1 0 0 0,1 1 0 0 0,-1 0 0 0 0,0-1 0 0 0,1 1 0 0 0,-1 0 0 0 0,1 0 0 0 0,-1-1 0 0 0,1 1 0 0 0,-1 0 0 0 0,1 0 0 0 0,-1 0 0 0 0,1-1 0 0 0,-1 1 0 0 0,0 0 0 0 0,1 0 0 0 0,-1 0 0 0 0,1 0 0 0 0,-1 0 0 0 0,1 0 0 0 0,-1 0 0 0 0,1 0 0 0 0,-1 0 0 0 0,1 0 0 0 0,0 0 0 0 0,8 0 1 0 0,11 0-68 0 0,14 0 61 0 0,-33 0 6 0 0,0 0 0 0 0,0 0 0 0 0,-1 0 0 0 0,1 0 0 0 0,0 0 0 0 0,0 1 0 0 0,0-1 0 0 0,0 0 0 0 0,-1 0 0 0 0,1 0 0 0 0,0 1 0 0 0,0-1 0 0 0,0 0 0 0 0,0 1 0 0 0,4 10-10 0 0,6-6-33 0 0,-6 5 32 0 0,8-4 11 0 0,-12-6 0 0 0,0 1 0 0 0,0 0 0 0 0,0-1 0 0 0,0 1 0 0 0,0 0 0 0 0,-1 0 0 0 0,1 0 0 0 0,0-1 0 0 0,0 1 0 0 0,-1 0 0 0 0,1 0 0 0 0,-1 0 0 0 0,1 0 0 0 0,-1 0 0 0 0,1 0 0 0 0,-1 1 0 0 0,7 9 0 0 0,-1-7 0 0 0,-5-3 0 0 0,-1-1 0 0 0,1 0 0 0 0,-1 0 0 0 0,0 1 0 0 0,1-1 0 0 0,-1 0 0 0 0,1 1 0 0 0,-1-1 0 0 0,0 0 0 0 0,1 1 0 0 0,-1-1 0 0 0,0 0 0 0 0,1 1 0 0 0,-1-1 0 0 0,0 1 0 0 0,0-1 0 0 0,0 1 0 0 0,1-1 0 0 0,-1 1 0 0 0,0-1 0 0 0,0 0 0 0 0,0 1 0 0 0,0-1 0 0 0,0 1 0 0 0,0-1 0 0 0,0 1 0 0 0,0-1 0 0 0,0 1 0 0 0,0-1 0 0 0,0 1 0 0 0,0-1 0 0 0,0 1 0 0 0,0 252 0 0 0,0-216-1 0 0,0-27 43 0 0,0 9 43 0 0,0 9-75 0 0,0-27-10 0 0,0 0 0 0 0,0 0 0 0 0,0 0 0 0 0,0 0 0 0 0,0 0 0 0 0,0-1 0 0 0,0 1 0 0 0,-1 0 0 0 0,1 0 0 0 0,0 0 0 0 0,0 0 0 0 0,-1-1 0 0 0,1 1 0 0 0,-1 1 0 0 0,-9 3 0 0 0,9-4 1 0 0,1-1 0 0 0,0 1 0 0 0,-1 0-1 0 0,1 0 1 0 0,0 0 0 0 0,-1-1 0 0 0,1 1 0 0 0,0 0-1 0 0,0 0 1 0 0,0 0 0 0 0,0 0 0 0 0,0 0-1 0 0,0-1 1 0 0,0 2-1 0 0,0 11 53 0 0,0-10-14 0 0,0-3-107 0 0,0 0-48 0 0,0 0-11 0 0,0 0 40 0 0,0 0-4 0 0,0 0-43 0 0,0 0-124 0 0,0 0-230 0 0,0 0 274 0 0,0 0-23 0 0,0 0-65 0 0,0 0 105 0 0,0 0-37 0 0,0 0-39 0 0,0 0-38 0 0,0 0-409 0 0,0 0 106 0 0,0 0-50 0 0,0 0-775 0 0,0 0-605 0 0,0 0-1152 0 0</inkml:trace>
  <inkml:trace contextRef="#ctx0" brushRef="#br0" timeOffset="762.47">1153 183 5152 0 0,'0'0'116'0'0,"0"0"17"0"0,0-3 10 0 0,0 2-135 0 0,0 1 0 0 0,0-1 0 0 0,0 0 0 0 0,0 1 0 0 0,0-1 0 0 0,0 0 0 0 0,0 1 0 0 0,0-1 0 0 0,1 0 0 0 0,-1 1 0 0 0,0-1 0 0 0,0 0 0 0 0,1 1 0 0 0,-1-1 0 0 0,1 1-8 0 0,9-6 24 0 0,-7 0-8 0 0,-3 2 41 0 0,0 2 62 0 0,0 1 138 0 0,0-1-26 0 0,0 1-50 0 0,0 0-43 0 0,0 0-38 0 0,0-2 24 0 0,0-1-14 0 0,0 3 5 0 0,-1-1 182 0 0,-1 1-130 0 0,-6-1 56 0 0,7 2-213 0 0,1 0 1 0 0,-1-1-1 0 0,1 1 0 0 0,0 0 0 0 0,-1-1 0 0 0,1 1 0 0 0,0-1 0 0 0,-1 1 0 0 0,1-1 0 0 0,0 1 0 0 0,0-1 0 0 0,0 1 0 0 0,-1-1 0 0 0,1 1 1 0 0,0-1-1 0 0,0 1 0 0 0,0-1 0 0 0,0 1 0 0 0,0-1 0 0 0,0 1 0 0 0,0-1 0 0 0,0 0-10 0 0,0-1 163 0 0,0-1-11 0 0,0 1-131 0 0,0 1 0 0 0,-1-1 0 0 0,1 1 1 0 0,0-1-1 0 0,-1 1 0 0 0,1-1 0 0 0,-1 1 0 0 0,0 0 1 0 0,1-1-1 0 0,-1 1 0 0 0,0 0 0 0 0,0-1 0 0 0,0 0-21 0 0,-4-3 37 0 0,2 2 77 0 0,0 2-37 0 0,-7 2 104 0 0,10-1-147 0 0,-3 0 305 0 0,1 0 12 0 0,-6-2-110 0 0,3-3-60 0 0,5 4-170 0 0,0 1 0 0 0,-1-1 1 0 0,1 0-1 0 0,-1 1 0 0 0,1-1 0 0 0,-1 1 0 0 0,1-1 1 0 0,-1 1-1 0 0,0-1 0 0 0,1 1 0 0 0,-1 0 1 0 0,0-1-1 0 0,1 1 0 0 0,-1 0 0 0 0,0-1 0 0 0,1 1 1 0 0,-1 0-1 0 0,0 0 0 0 0,0-1 0 0 0,1 1 0 0 0,-1 0 1 0 0,0 0-1 0 0,0 0 0 0 0,1 0 0 0 0,-1 0-11 0 0,0 0 9 0 0,0 0 0 0 0,1 0 0 0 0,-1 0 0 0 0,0 0 0 0 0,1 0 0 0 0,-1 0 0 0 0,0 1 0 0 0,1-1 0 0 0,-1 0 0 0 0,0 0 0 0 0,1 0 0 0 0,-1 1-1 0 0,0-1 1 0 0,1 0 0 0 0,-1 1 0 0 0,1-1 0 0 0,-1 0 0 0 0,1 1 0 0 0,-1-1 0 0 0,1 1 0 0 0,-1-1 0 0 0,1 1 0 0 0,-1-1 0 0 0,1 1 0 0 0,-1-1 0 0 0,1 1-9 0 0,-5 5 138 0 0,-6-4 39 0 0,-18-2 341 0 0,26 1-369 0 0,1 1-78 0 0,-2 2-40 0 0,-5 6-16 0 0,-7 2-37 0 0,5-7-41 0 0,10-5 57 0 0,0 0 0 0 0,0 1 1 0 0,0-1-1 0 0,0 1 0 0 0,0-1 0 0 0,0 1 0 0 0,0-1 1 0 0,0 1-1 0 0,0 0 0 0 0,0-1 0 0 0,0 1 1 0 0,0 0-1 0 0,0 0 0 0 0,0 0 0 0 0,1 0 1 0 0,-1 0-1 0 0,0 0 0 0 0,0 0 6 0 0,-4 10-8 0 0,5-9 17 0 0,-1 0 0 0 0,-1 1-1 0 0,1-1 1 0 0,0 0 0 0 0,-1 0-1 0 0,1 0 1 0 0,-1 0 0 0 0,1 0 0 0 0,-1 0-9 0 0,-2 2 23 0 0,1 0 0 0 0,0 1-1 0 0,0-1 1 0 0,0 1 0 0 0,0 0 0 0 0,1-1 0 0 0,0 1 0 0 0,0 2-23 0 0,-7 13 93 0 0,4-12-59 0 0,4-7-27 0 0,0 1 1 0 0,0-1 0 0 0,0 1-1 0 0,0-1 1 0 0,1 1 0 0 0,-1-1-1 0 0,0 1 1 0 0,1-1 0 0 0,-1 1-1 0 0,1 0 1 0 0,0-1 0 0 0,0 1 0 0 0,0 0-1 0 0,-1-1 1 0 0,2 2-8 0 0,-5 20 86 0 0,-6-1 39 0 0,9-19-101 0 0,1-1 1 0 0,-1 1-1 0 0,0 0 0 0 0,1 0 1 0 0,-1 0-1 0 0,1 0 1 0 0,0 0-1 0 0,0 0 1 0 0,0 0-1 0 0,1 2-24 0 0,0 11 109 0 0,-1 11 38 0 0,0 6 111 0 0,0-31-243 0 0,0 0-1 0 0,0 0 1 0 0,0-1 0 0 0,1 1-1 0 0,-1 0 1 0 0,1 0-1 0 0,-1-1 1 0 0,1 1-1 0 0,0 0 1 0 0,0-1-1 0 0,0 1 1 0 0,0-1 0 0 0,0 1-15 0 0,0-1 13 0 0,0 1 1 0 0,-1 0 0 0 0,1-1 0 0 0,0 1 0 0 0,0-1 0 0 0,-1 1 0 0 0,1 0-1 0 0,-1 0 1 0 0,1-1 0 0 0,-1 1 0 0 0,0 0 0 0 0,0 0 0 0 0,1 0-14 0 0,-2-2 5 0 0,1 1 1 0 0,0-1-1 0 0,0 1 1 0 0,0-1-1 0 0,0 1 1 0 0,0-1-1 0 0,0 1 1 0 0,0-1 0 0 0,0 1-1 0 0,0-1 1 0 0,0 1-1 0 0,0-1 1 0 0,1 1-1 0 0,-1-1 1 0 0,0 1-1 0 0,0-1 1 0 0,0 0-1 0 0,1 1 1 0 0,-1-1 0 0 0,0 1-1 0 0,0-1 1 0 0,1 0-1 0 0,-1 1 1 0 0,0-1-1 0 0,1 1 1 0 0,-1-1-1 0 0,1 0 1 0 0,-1 0-1 0 0,0 1 1 0 0,1-1 0 0 0,-1 0-1 0 0,1 1-5 0 0,6 3 103 0 0,-2 7 58 0 0,5-6 6 0 0,-5 1-58 0 0,-5-5-102 0 0,0-1 0 0 0,1 1 0 0 0,-1-1 0 0 0,0 1 0 0 0,0-1 1 0 0,1 0-1 0 0,-1 1 0 0 0,0-1 0 0 0,1 0 0 0 0,-1 1 0 0 0,0-1 0 0 0,1 0 0 0 0,-1 1 0 0 0,1-1 0 0 0,-1 0 0 0 0,1 0 0 0 0,-1 1 0 0 0,1-1 1 0 0,-1 0-1 0 0,0 0 0 0 0,1 0 0 0 0,-1 0 0 0 0,1 0 0 0 0,-1 0 0 0 0,1 0 0 0 0,-1 1 0 0 0,1-2 0 0 0,-1 1 0 0 0,1 0 0 0 0,-1 0 0 0 0,1 0 1 0 0,0 0-8 0 0,11 0 93 0 0,-1 0 46 0 0,28 0 428 0 0,-22 0-382 0 0,-16 0-168 0 0,1 0 0 0 0,0 0 1 0 0,-1-1-1 0 0,1 1 0 0 0,0 0 1 0 0,-1-1-1 0 0,1 1 0 0 0,-1-1 1 0 0,1 0-1 0 0,-1 1 1 0 0,1-1-1 0 0,-1 0 0 0 0,1 0 1 0 0,-1 0-18 0 0,7-4 77 0 0,3 0 41 0 0,1-1 9 0 0,-7 2-44 0 0,1-2 42 0 0,11-4-97 0 0,-15 9-28 0 0,0 0 0 0 0,0 0 0 0 0,0 0 0 0 0,0 0 0 0 0,1-1-1 0 0,-1 1 1 0 0,-1-1 0 0 0,1 1 0 0 0,0-1 0 0 0,0 0 0 0 0,-1 1 0 0 0,2-2 0 0 0,12-29 0 0 0,-14 30 0 0 0,0 0 0 0 0,0 0 0 0 0,-1-1 0 0 0,1 1 0 0 0,-1 0 0 0 0,0-1 0 0 0,1 1 0 0 0,-1-1 0 0 0,0 1 0 0 0,-1-3 0 0 0,3-11 0 0 0,11-10 5 0 0,-11 23 0 0 0,0 1 1 0 0,-1-1 0 0 0,1 0 0 0 0,-1 0 0 0 0,1 0-1 0 0,-1 0 1 0 0,0 0 0 0 0,0-1 0 0 0,0 1 0 0 0,-1 0-1 0 0,1-1 1 0 0,-1-2-6 0 0,0-33 49 0 0,0-45-44 0 0,0 71-16 0 0,0 12 10 0 0,0 1 0 0 0,0 0 1 0 0,0 0-1 0 0,0 0 0 0 0,0 0 0 0 0,0 0 1 0 0,0 0-1 0 0,0 0 0 0 0,0 0 0 0 0,0 0 1 0 0,0 0-1 0 0,0-1 0 0 0,0 1 0 0 0,0 0 1 0 0,0 0-1 0 0,0 0 0 0 0,0 0 0 0 0,0 0 1 0 0,0 0-1 0 0,0 0 0 0 0,0 0 0 0 0,0 0 1 0 0,1 0-1 0 0,-1 0 0 0 0,0-1 0 0 0,0 1 1 0 0,0 0-1 0 0,0 0 0 0 0,0 0 0 0 0,0 0 1 0 0,0 0-1 0 0,0 0 0 0 0,0 0 0 0 0,0 0 1 0 0,0 0-1 0 0,0 0 0 0 0,0 0 0 0 0,0 0 1 0 0,1 0-1 0 0,-1 0 0 0 0,0 0 0 0 0,0 0 1 0 0,0 0-1 0 0,0 0 0 0 0,0 0 0 0 0,0 0 1 0 0,0 0-1 0 0,0 0 0 0 0,0 0 0 0 0,0 0 1 0 0,1 0-1 0 0,-1 0 0 0 0,0 0 0 0 0,0 0 1 0 0,0 0-1 0 0,0 0 0 0 0,0 0 1 0 0,1 0-1 0 0,-1 0 1 0 0,1 0-1 0 0,0 0 0 0 0,0 0 1 0 0,-1 0-1 0 0,1 0 0 0 0,0 0 0 0 0,-1 0 1 0 0,1 1-1 0 0,0-1 0 0 0,-1 0 1 0 0,1 0-1 0 0,-1 1 0 0 0,1-1 1 0 0,0 1 0 0 0,4 12 0 0 0,26 50 0 0 0,-26-55 0 0 0,-4-7 0 0 0,0 1 0 0 0,0-1 0 0 0,0 0 0 0 0,0 1 0 0 0,-1-1 0 0 0,1 1 0 0 0,0 0 0 0 0,-1-1 0 0 0,1 1 0 0 0,-1-1 0 0 0,0 1 0 0 0,0 0 0 0 0,1-1 0 0 0,-1 1 0 0 0,-1 5 0 0 0,1-4 1 0 0,0-1 0 0 0,0 0 0 0 0,0 0 1 0 0,0 0-1 0 0,0 0 0 0 0,1 1 0 0 0,-1-1 0 0 0,1 0 0 0 0,-1 0 1 0 0,1 1-2 0 0,9 14 67 0 0,5 10 8 0 0,-11-11 64 0 0,-4-10-14 0 0,0-1-40 0 0,0 0-24 0 0,-1-4-52 0 0,1 0 0 0 0,0 0 0 0 0,0 0 0 0 0,0 0 0 0 0,0 0 1 0 0,0 0-1 0 0,1 0 0 0 0,-1 0 0 0 0,0 0 0 0 0,0 0 0 0 0,1 0 1 0 0,-1 0-1 0 0,0-1 0 0 0,1 1 0 0 0,-1 0 0 0 0,1 0-9 0 0,5 3 85 0 0,-5-3-80 0 0,-1-1 1 0 0,1 0-1 0 0,-1 0 0 0 0,1 1 1 0 0,-1-1-1 0 0,0 0 1 0 0,1 0-1 0 0,-1 1 0 0 0,0-1 1 0 0,1 1-1 0 0,-1-1 1 0 0,0 0-1 0 0,1 1 0 0 0,-1-1 1 0 0,0 1-1 0 0,0-1 1 0 0,1 1-1 0 0,-1-1 0 0 0,0 1 1 0 0,0-1-1 0 0,0 0 1 0 0,0 1-1 0 0,0-1 0 0 0,0 1 1 0 0,0-1-1 0 0,0 1 1 0 0,0-1-1 0 0,0 1 0 0 0,0-1 1 0 0,0 1-1 0 0,0-1 1 0 0,0 1-7 0 0,0 13 243 0 0,0-5-89 0 0,0 0-38 0 0,0 20 139 0 0,0-27-195 0 0,0-2-15 0 0,0 0-96 0 0,0 0-60 0 0,0 3-15 0 0,0-3-79 0 0,0 0 52 0 0,0 1 48 0 0,0-1 43 0 0,0 0 38 0 0,0 0 34 0 0,0 1 92 0 0,-1 0 80 0 0,1 0 337 0 0,0 0-389 0 0,0-1-38 0 0,0 1-51 0 0,0 0-85 0 0,0 0-102 0 0,0-1 29 0 0,0 0-33 0 0,0 1-181 0 0,0 0-108 0 0,0-1-121 0 0,0 1 232 0 0,0-1-34 0 0,0 0-36 0 0,0 0-37 0 0,0 1-38 0 0,0-1-40 0 0,1 0-41 0 0,-1 1-43 0 0,0-1-43 0 0,0 0-46 0 0,0 0-1251 0 0,0 0-1088 0 0</inkml:trace>
  <inkml:trace contextRef="#ctx0" brushRef="#br0" timeOffset="1300.58">1484 135 6048 0 0,'0'0'133'0'0,"0"0"23"0"0,0 0 11 0 0,0 0-52 0 0,0 0 6 0 0,0 0 57 0 0,3-2 166 0 0,7-9 307 0 0,-7 9 21 0 0,-3 2-276 0 0,0 0-164 0 0,0 0-43 0 0,0 0 38 0 0,0 0 93 0 0,0 0-21 0 0,0 0-15 0 0,3 0-50 0 0,7 0-18 0 0,-7 0-6 0 0,-3 0 3 0 0,2 2 23 0 0,9 9 11 0 0,-8-9 1 0 0,-1-2 2 0 0,4 1-159 0 0,1 2 53 0 0,1 2 80 0 0,5 5 161 0 0,-2 2-21 0 0,-5-5-175 0 0,-2-2-87 0 0,-1 0-67 0 0,2 8 189 0 0,6-8-3 0 0,-6 3-56 0 0,4 9 21 0 0,-7-13-126 0 0,2 6 75 0 0,-3-7-106 0 0,0-1-1 0 0,0 0 1 0 0,1 0 0 0 0,-1 1 0 0 0,0-1 0 0 0,1 0 0 0 0,-1 0-1 0 0,1 0 1 0 0,0 0-29 0 0,1 0 42 0 0,-1 1-1 0 0,0 1 1 0 0,0-1 0 0 0,0 0-1 0 0,0 0 1 0 0,1 2-42 0 0,-2-2 41 0 0,1 1-1 0 0,0-1 1 0 0,0 1-1 0 0,1-1 1 0 0,-1 0 0 0 0,2 1-41 0 0,7 7 152 0 0,12 11 230 0 0,-17-14-293 0 0,-2-2-48 0 0,5 14 176 0 0,-7-15-157 0 0,0 0-1 0 0,0 0 1 0 0,1 0 0 0 0,0 0 0 0 0,-1-1 0 0 0,2 1 0 0 0,-1-1-1 0 0,1 1-59 0 0,1 1 72 0 0,-1-1-1 0 0,0 1 0 0 0,0 0 0 0 0,-1 0 1 0 0,0 0-1 0 0,1 1-71 0 0,-2-1 44 0 0,4 7 100 0 0,0-8-45 0 0,-5-5-93 0 0,-1 0-1 0 0,1 0 0 0 0,-1 0 0 0 0,0 1 1 0 0,1-1-1 0 0,-1 0 0 0 0,0 0 1 0 0,1 1-1 0 0,-1-1 0 0 0,0 0 0 0 0,1 0 1 0 0,-1 1-1 0 0,0-1 0 0 0,0 0 1 0 0,1 1-1 0 0,-1-1 0 0 0,0 1 0 0 0,0-1 1 0 0,0 0-1 0 0,0 1 0 0 0,1-1 1 0 0,-1 1-1 0 0,0-1 0 0 0,0 0 0 0 0,0 1 1 0 0,0-1-1 0 0,0 1 0 0 0,0-1 1 0 0,0 1-1 0 0,0-1 0 0 0,0 1-5 0 0,0 1 113 0 0,3 1-26 0 0,-1-1-34 0 0,3 3-7 0 0,-2-2-10 0 0,0 0 61 0 0,-3-3-8 0 0,0 0-1 0 0,0 0-2 0 0,0 0-12 0 0,0 0-2 0 0,0 0 0 0 0,2 3-12 0 0,9 7-37 0 0,-9-7 30 0 0,-4-3-11 0 0,-4 0-64 0 0,1 0-48 0 0,3 0-28 0 0,2 0-96 0 0,-3 0-169 0 0,2 0 399 0 0,1 0-35 0 0,-2 0-94 0 0,1 0-113 0 0,-1 0-92 0 0,0 0-65 0 0,0 0-54 0 0,-4 0-1100 0 0,3 0 905 0 0,1 0 83 0 0,0 0 317 0 0,1 0 43 0 0,0 0 34 0 0,-1 0 82 0 0,1 0 93 0 0,0 0 103 0 0,-15 0-1429 0 0</inkml:trace>
  <inkml:trace contextRef="#ctx0" brushRef="#br0" timeOffset="1685.53">1737 104 4320 0 0,'0'0'99'0'0,"0"0"11"0"0,0 0 9 0 0,0 0 18 0 0,0 0 73 0 0,0 0 28 0 0,0 0 9 0 0,0 2 18 0 0,0 9 75 0 0,0-11-333 0 0,0 0-1 0 0,0 0 1 0 0,0 0 0 0 0,0 0-1 0 0,0 0 1 0 0,0 1 0 0 0,0-1-1 0 0,0 0 1 0 0,0 0 0 0 0,0 0-1 0 0,0 0 1 0 0,0 0 0 0 0,0 0-1 0 0,0 0 1 0 0,0 0-1 0 0,0 0 1 0 0,0 0 0 0 0,0 1-1 0 0,0-1 1 0 0,0 0 0 0 0,0 0-1 0 0,0 0 1 0 0,0 0 0 0 0,0 0-1 0 0,0 0 1 0 0,-1 0 0 0 0,1 0-1 0 0,0 0 1 0 0,0 0-1 0 0,0 0 1 0 0,0 0 0 0 0,0 0-1 0 0,0 1 1 0 0,0-1 0 0 0,0 0-1 0 0,0 0 1 0 0,0 0 0 0 0,0 0-1 0 0,0 0 1 0 0,-1 0 0 0 0,1 0-1 0 0,0 0 1 0 0,0 0-1 0 0,0 0 1 0 0,0 0 0 0 0,0 0-1 0 0,0 0 1 0 0,0 0 0 0 0,0 0-1 0 0,0 0 1 0 0,0 0 0 0 0,-1 0-1 0 0,1 0 1 0 0,0 0 0 0 0,0 0-1 0 0,0 0 1 0 0,0 0-7 0 0,-10 0 384 0 0,7 0 13 0 0,3 2 56 0 0,-3 10-6 0 0,-7 3 72 0 0,7-12-210 0 0,2-1-111 0 0,0 0-71 0 0,2 1-78 0 0,-1 0-34 0 0,-2-1 72 0 0,-4 3 103 0 0,5-5-179 0 0,1 0 0 0 0,-1 1 0 0 0,1-1-1 0 0,0 0 1 0 0,-1 0 0 0 0,1 0 0 0 0,0 1 0 0 0,-1-1 0 0 0,1 0 0 0 0,0 1-1 0 0,-1-1 1 0 0,1 0 0 0 0,0 1 0 0 0,0-1 0 0 0,-1 0 0 0 0,1 1 0 0 0,0-1 0 0 0,0 0-1 0 0,0 1 1 0 0,0-1 0 0 0,0 1 0 0 0,-1-1 0 0 0,1 0 0 0 0,0 1 0 0 0,0-1-1 0 0,0 1 1 0 0,0-1 0 0 0,0 1 0 0 0,0-1 0 0 0,0 0 0 0 0,0 1-11 0 0,-2 4 245 0 0,-1-1-170 0 0,0 0 0 0 0,0 1 0 0 0,0-1 0 0 0,1 1-1 0 0,-1-1 1 0 0,0 5-75 0 0,-10 17 293 0 0,1-10-146 0 0,-1 0 8 0 0,-2 14 129 0 0,-4 5 31 0 0,13-25-264 0 0,1 3 33 0 0,4-9-39 0 0,-1 1 0 0 0,0-1 1 0 0,0 0-1 0 0,0 0 0 0 0,-1 0 0 0 0,1 0 1 0 0,-1 0-1 0 0,-1 1-45 0 0,-10 13 206 0 0,5 3 49 0 0,7-16-176 0 0,-1 0 0 0 0,1 0 0 0 0,-1 0 1 0 0,0-1-1 0 0,0 1 0 0 0,0-1 0 0 0,-2 2-79 0 0,-4 3 165 0 0,-9 9 200 0 0,11-11-239 0 0,0 0-53 0 0,3-3-90 0 0,0 2 73 0 0,4 1-48 0 0,-1-1-8 0 0,0-5 117 0 0,0 0-37 0 0,0 0-38 0 0,0 1-37 0 0,0 0-38 0 0,-1-1-37 0 0,1 1-38 0 0,-1 0-38 0 0,0 0-38 0 0,0 0-37 0 0,1-1-38 0 0,-1 1-37 0 0,0 0-38 0 0,0 0-39 0 0,1-1-36 0 0,-1 1-39 0 0,1-1-128 0 0,0 0-53 0 0,-2 2-1093 0 0,3-3-986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14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1 6048 0 0,'0'0'133'0'0,"0"0"23"0"0,0 0 11 0 0,3 2-27 0 0,2 3-106 0 0,1 1 34 0 0,-4-4 54 0 0,-2-2 140 0 0,0 0 240 0 0,0 0 11 0 0,0 0-17 0 0,3 0-93 0 0,7 0-41 0 0,-10 0-355 0 0,0 0-1 0 0,1 0 0 0 0,-1 0 0 0 0,0 0 0 0 0,0 0 1 0 0,0 0-1 0 0,0 0 0 0 0,0 0 0 0 0,0 0 0 0 0,0 0 1 0 0,0 0-1 0 0,0 0 0 0 0,0 0 0 0 0,1 0 0 0 0,-1 0 1 0 0,0 0-1 0 0,0 0 0 0 0,0 0 0 0 0,0 0 0 0 0,0 0 1 0 0,0 0-1 0 0,0 0 0 0 0,0 0 0 0 0,0 0 0 0 0,0 0 1 0 0,0 1-1 0 0,0-1 0 0 0,1 0 0 0 0,-1 0 0 0 0,0 0 1 0 0,0 0-1 0 0,0 0 0 0 0,0 0 0 0 0,0 0 0 0 0,0 0 1 0 0,0 0-1 0 0,0 0 0 0 0,0 0 0 0 0,0 0 0 0 0,0 0 1 0 0,0 1-1 0 0,0-1 0 0 0,0 0 0 0 0,0 0 0 0 0,0 0 1 0 0,0 0-1 0 0,0 0 0 0 0,0 0 0 0 0,0 0 0 0 0,0 0 1 0 0,0 0-1 0 0,0 0 0 0 0,0 1 0 0 0,0-1 0 0 0,0 0 1 0 0,0 0-1 0 0,0 0-6 0 0,0 1 19 0 0,0-1 0 0 0,0 1 0 0 0,0-1 0 0 0,0 1 0 0 0,0-1 0 0 0,0 1 0 0 0,0 0 0 0 0,0-1 1 0 0,1 1-1 0 0,-1-1 0 0 0,0 1 0 0 0,0-1 0 0 0,1 1 0 0 0,-1-1 0 0 0,0 1 0 0 0,1-1 0 0 0,-1 1-19 0 0,1-1 13 0 0,-1 1 0 0 0,1-1 0 0 0,-1 0 1 0 0,1 1-1 0 0,-1-1 0 0 0,1 0 0 0 0,-1 0 0 0 0,1 0 0 0 0,-1 1 0 0 0,1-1 0 0 0,-1 0 0 0 0,1 0 0 0 0,0 0 0 0 0,-1 0 0 0 0,1 0 0 0 0,-1 0 0 0 0,1 0-13 0 0,-1 0 3 0 0,0 0 0 0 0,0 0 0 0 0,0 0 0 0 0,0 0 0 0 0,1 0 0 0 0,-1 0 0 0 0,0 0 0 0 0,0 0 1 0 0,0 0-1 0 0,0 0 0 0 0,0 0 0 0 0,0 0 0 0 0,0 0 0 0 0,0 0 0 0 0,0 0 0 0 0,0 0 0 0 0,1 0 0 0 0,-1 0 0 0 0,0 0 0 0 0,0 0 0 0 0,0 0 0 0 0,0 0 0 0 0,0 0 0 0 0,0 0 0 0 0,0 0 0 0 0,0 0 0 0 0,0 0 0 0 0,0 0 0 0 0,0 0 0 0 0,0 1 0 0 0,1-1 0 0 0,-1 0 0 0 0,0 0 0 0 0,0 0 0 0 0,0 0 0 0 0,0 0 0 0 0,0 0 0 0 0,0 0 0 0 0,0 0 0 0 0,0 0 0 0 0,0 0 0 0 0,0 0 0 0 0,0 0 0 0 0,0 1 0 0 0,0-1 0 0 0,0 0 0 0 0,0 0 0 0 0,0 0 0 0 0,0 0 0 0 0,0 0 0 0 0,0 0 0 0 0,0 0 0 0 0,0 0 0 0 0,0 0 0 0 0,0 0 0 0 0,0 1 0 0 0,0-1-3 0 0,0 12 152 0 0,1 13 139 0 0,-1-22-244 0 0,0-1-1 0 0,0 1 1 0 0,0-1 0 0 0,-1 1 0 0 0,1-1 0 0 0,-1 0 0 0 0,0 1 0 0 0,0 0-47 0 0,-4 5 122 0 0,4-6-96 0 0,0-1 0 0 0,0 0 0 0 0,1 1 0 0 0,-1-1 0 0 0,0 1 0 0 0,0-1-1 0 0,1 1 1 0 0,-1 0 0 0 0,1-1 0 0 0,0 1 0 0 0,-1 0 0 0 0,1-1 0 0 0,0 1 0 0 0,0 0-26 0 0,-2 10 101 0 0,-5 4-25 0 0,-2 6 6 0 0,-5 2-32 0 0,1-4-26 0 0,8-8 9 0 0,-1-1-11 0 0,-4 1 30 0 0,0 1-41 0 0,4 0-11 0 0,3-11-26 0 0,0-2-66 0 0,1 0-68 0 0,0 1-105 0 0,2-1 265 0 0,-1 0-387 0 0,0 0-110 0 0,0 0 65 0 0,1 0-41 0 0,0 0-562 0 0,0 0-446 0 0,0 0-847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15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32 5960 0 0,'0'0'132'0'0,"0"0"17"0"0,0 0 12 0 0,0 0 39 0 0,0 0 115 0 0,-2-2 49 0 0,-9-9 11 0 0,8 9-31 0 0,3 2-135 0 0,0-3-60 0 0,0-7-11 0 0,0 9-136 0 0,1 1 1 0 0,-1 0-1 0 0,0 0 1 0 0,0 0-1 0 0,0 0 1 0 0,0 0-1 0 0,0 0 1 0 0,0 0-1 0 0,0 0 1 0 0,0 0 0 0 0,0 0-1 0 0,0-1 1 0 0,0 1-1 0 0,0 0 1 0 0,0 0-1 0 0,0 0 1 0 0,0 0-1 0 0,0 0 1 0 0,0 0-1 0 0,0 0 1 0 0,-1 0-1 0 0,1 0 1 0 0,0 0-1 0 0,0 0 1 0 0,0-1-1 0 0,0 1 1 0 0,0 0-1 0 0,0 0 1 0 0,0 0 0 0 0,0 0-1 0 0,0 0 1 0 0,0 0-1 0 0,0 0 1 0 0,0 0-1 0 0,0 0 1 0 0,0 0-1 0 0,0 0 1 0 0,-1 0-1 0 0,1 0 1 0 0,0 0-1 0 0,0 0 1 0 0,0 0-1 0 0,0 0 1 0 0,0 0-1 0 0,0 0 1 0 0,0 0-1 0 0,0 0 1 0 0,0 0 0 0 0,0 0-1 0 0,-1 0 1 0 0,1 0-1 0 0,0 0 1 0 0,0 0-1 0 0,0 0 1 0 0,0 0-1 0 0,0 0 1 0 0,0 0-3 0 0,-11 0 177 0 0,9 0 14 0 0,-1 0 1 0 0,-4 0-66 0 0,-2 0 17 0 0,-4 3-71 0 0,0 7 15 0 0,7-6-3 0 0,1-4-51 0 0,0 1-10 0 0,5 0-19 0 0,-1 0 1 0 0,1 0-1 0 0,0-1 1 0 0,-1 1 0 0 0,1 0-1 0 0,0 0 1 0 0,0 0-1 0 0,0 0 1 0 0,-1-1-1 0 0,1 1 1 0 0,0 0 0 0 0,0 0-1 0 0,0 0 1 0 0,1 0-5 0 0,-1 0 4 0 0,0 0 1 0 0,0 0-1 0 0,0 0 1 0 0,0 0 0 0 0,0 0-1 0 0,0-1 1 0 0,-1 1-1 0 0,1 0 1 0 0,0 0-1 0 0,0 0 1 0 0,-1 0 0 0 0,1-1-1 0 0,0 1 1 0 0,-1 1-5 0 0,-10 3 64 0 0,6 8 0 0 0,-5 0 0 0 0,6-7 17 0 0,3 1-47 0 0,0-1-5 0 0,-4 2 9 0 0,4-7-29 0 0,1 0 0 0 0,-1 1-1 0 0,0-1 1 0 0,0 1 0 0 0,0-1-1 0 0,1 1 1 0 0,-1-1 0 0 0,1 1-1 0 0,-1 0 1 0 0,1-1 0 0 0,0 1-1 0 0,-1 0 1 0 0,1-1 0 0 0,0 1-9 0 0,-1 14 68 0 0,-6 0-24 0 0,1-1-5 0 0,4 1 18 0 0,2 64 245 0 0,0-34-234 0 0,0-45-70 0 0,0 0-1 0 0,0-1 0 0 0,0 1 1 0 0,0 0-1 0 0,0-1 0 0 0,0 1 1 0 0,0-1-1 0 0,1 1 0 0 0,-1 0 1 0 0,0-1-1 0 0,0 1 0 0 0,0-1 1 0 0,1 1-1 0 0,-1 0 1 0 0,0-1-1 0 0,1 1 0 0 0,-1-1 1 0 0,0 1-1 0 0,1-1 0 0 0,-1 1 1 0 0,0-1-1 0 0,1 1 0 0 0,-1-1 1 0 0,1 0-1 0 0,-1 1 0 0 0,1-1 1 0 0,0 1 2 0 0,5 4 9 0 0,-5 0 34 0 0,0 4 36 0 0,1-2-17 0 0,3-3 44 0 0,4-2 60 0 0,2-2 78 0 0,-4 0-76 0 0,-2 0-66 0 0,21 0 249 0 0,-19-1-271 0 0,-3-1-45 0 0,2-8 93 0 0,7 4 0 0 0,-3 0-21 0 0,8-12 110 0 0,-2-4-43 0 0,-13 8-144 0 0,-3 13-30 0 0,0 1 1 0 0,0-1 0 0 0,0 0 0 0 0,0 0-1 0 0,0 1 1 0 0,0-1 0 0 0,0 0 0 0 0,1 1 0 0 0,-1-1-1 0 0,0 0 1 0 0,0 1 0 0 0,1-1 0 0 0,-1 1-1 0 0,0-1 1 0 0,1 0 0 0 0,-1 1 0 0 0,0-1-1 0 0,1 1 1 0 0,-1-1 0 0 0,1 1 0 0 0,-1-1 0 0 0,1 1-1 0 0,-1-1 1 0 0,1 1 0 0 0,-1 0 0 0 0,1-1-1 0 0,0 1-1 0 0,-1-1 1 0 0,1 1 0 0 0,-1 0 0 0 0,1-1 0 0 0,-1 1 0 0 0,1-1 0 0 0,-1 1-1 0 0,1-1 1 0 0,-1 1 0 0 0,1-1 0 0 0,-1 0 0 0 0,0 1 0 0 0,1-1-1 0 0,-1 1 1 0 0,0-1 0 0 0,0 0 0 0 0,1 1 0 0 0,-1-1 0 0 0,0 0 0 0 0,0 1-1 0 0,0-1 1 0 0,0 0 0 0 0,0 1 0 0 0,0-1 0 0 0,0 0 0 0 0,0 0 0 0 0,3-17 0 0 0,7-8 0 0 0,-9 21 0 0 0,1-1 0 0 0,-2 1 0 0 0,1 0 0 0 0,-1 0 0 0 0,1-1 0 0 0,-1 1 0 0 0,-1 0 0 0 0,1-2 0 0 0,-1-10 0 0 0,-1-13 0 0 0,-4 20 0 0 0,1 3 0 0 0,2-9 0 0 0,3-16 13 0 0,0 19 26 0 0,0 10-95 0 0,0 3-12 0 0,0 3 14 0 0,3 10 44 0 0,1-5 10 0 0,-3-6 0 0 0,0-1 0 0 0,0 0 0 0 0,0 1 0 0 0,0-1 0 0 0,0 1 0 0 0,-1-1 0 0 0,1 1 0 0 0,-1 0 0 0 0,1-1 0 0 0,-1 1 0 0 0,0 0 0 0 0,1-1 0 0 0,-1 1 0 0 0,0 0 0 0 0,0 4 0 0 0,-1-4 0 0 0,1-1 0 0 0,0 1 0 0 0,0 0 0 0 0,0-1 0 0 0,0 1 0 0 0,0 0 0 0 0,1-1 0 0 0,-1 1 0 0 0,0 0 0 0 0,1-1 0 0 0,-1 1 0 0 0,1 1 0 0 0,6 1 0 0 0,-7-4 0 0 0,1 1 0 0 0,-1-1 0 0 0,1 0 0 0 0,-1 0 0 0 0,1 1 0 0 0,-1-1 0 0 0,0 0 0 0 0,1 1 0 0 0,-1-1 0 0 0,0 0 0 0 0,1 1 0 0 0,-1-1 0 0 0,0 1 0 0 0,0-1 0 0 0,1 0 0 0 0,-1 1 0 0 0,0-1 0 0 0,0 1 0 0 0,0-1 0 0 0,1 1 0 0 0,-1-1 0 0 0,0 1 0 0 0,0-1 0 0 0,0 1 0 0 0,0-1 0 0 0,0 1 0 0 0,0-1 0 0 0,0 1 0 0 0,0-1 0 0 0,0 1 0 0 0,0-1 0 0 0,0 1 0 0 0,0 1 0 0 0,0 0 0 0 0,0 0 0 0 0,0-1 0 0 0,1 1 0 0 0,-1 0 0 0 0,1-1 0 0 0,-1 1 0 0 0,1 0 0 0 0,0-1 0 0 0,-1 1 0 0 0,1 0 0 0 0,0-1 0 0 0,0 1 0 0 0,0-1 0 0 0,0 1 0 0 0,0-1 0 0 0,0 1 0 0 0,0 0 0 0 0,0-1 0 0 0,-1 1 0 0 0,1 0 0 0 0,-1-1 0 0 0,1 1 0 0 0,-1 0 0 0 0,0 0 0 0 0,0 0 0 0 0,0-1 0 0 0,1 6 0 0 0,-1 0 0 0 0,1 0 0 0 0,0 0 0 0 0,1 0 0 0 0,0 0 0 0 0,0-1 0 0 0,0 1 0 0 0,0-1 0 0 0,-1-3 0 0 0,0 1 0 0 0,0-1 0 0 0,-1 0 0 0 0,0 1 0 0 0,0-1 0 0 0,0 1 0 0 0,0-1 0 0 0,0 4 0 0 0,-1-5 0 0 0,1 1 0 0 0,0-1 0 0 0,0 0 0 0 0,0 1 0 0 0,0-1 0 0 0,0 1 0 0 0,0-1 0 0 0,1 1 0 0 0,-1-1 0 0 0,1 0 0 0 0,0 1 0 0 0,0 0 0 0 0,9 12 0 0 0,-7 1 0 0 0,-3 18 60 0 0,0-25-45 0 0,0 9 72 0 0,-3-13-28 0 0,1-2-65 0 0,-1-1-36 0 0,1 0-53 0 0,0 0-75 0 0,1-1-93 0 0,-1 1-156 0 0,2-1-118 0 0,-1-1 70 0 0,1 0-44 0 0,0 0-608 0 0,0 0-483 0 0,0 0-916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16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6880 0 0,'0'0'157'0'0,"0"0"23"0"0,2 0 11 0 0,12-3-31 0 0,-5-4-114 0 0,-5 1 14 0 0,-1-1 71 0 0,0 1 145 0 0,-3 6-252 0 0,1-1 0 0 0,-1 1 0 0 0,1 0 0 0 0,-1-1 0 0 0,0 1 0 0 0,1 0 0 0 0,-1 0-1 0 0,1 0 1 0 0,-1-1 0 0 0,1 1 0 0 0,-1 0 0 0 0,0 0 0 0 0,1 0 0 0 0,-1 0 0 0 0,1 0 0 0 0,-1 0 0 0 0,1 0 0 0 0,-1 0 0 0 0,1 0 0 0 0,0 0-24 0 0,4-3 513 0 0,5-7-25 0 0,-7 7-252 0 0,0 2-87 0 0,-1 1-55 0 0,1 1-53 0 0,0 0-11 0 0,-1-1 43 0 0,0-1 51 0 0,1-1 80 0 0,8-9 62 0 0,-9 8-88 0 0,-2 3-40 0 0,3 0-8 0 0,8 0-13 0 0,-11 0-116 0 0,0 0 1 0 0,0 0-1 0 0,0 0 1 0 0,0 0-1 0 0,0 0 0 0 0,0 0 1 0 0,0 0-1 0 0,0 0 1 0 0,0 0-1 0 0,1 0 0 0 0,-1 0 1 0 0,0 0-1 0 0,0 0 1 0 0,0 0-1 0 0,0 0 0 0 0,0 0 1 0 0,0 0-1 0 0,0 0 1 0 0,0 0-1 0 0,0 0 0 0 0,0 0 1 0 0,1 0-1 0 0,-1 1 1 0 0,0-1-1 0 0,0 0 0 0 0,0 0 1 0 0,0 0-1 0 0,0 0 1 0 0,0 0-1 0 0,0 0 0 0 0,0 0 1 0 0,0 0-1 0 0,0 0 1 0 0,0 0-1 0 0,0 0 1 0 0,0 0-1 0 0,0 0 0 0 0,0 0 1 0 0,0 1-1 0 0,0-1 1 0 0,0 0-1 0 0,0 0 0 0 0,0 0 1 0 0,1 0-1 0 0,-1 0 1 0 0,0 0-1 0 0,0 0 0 0 0,0 0 1 0 0,0 0-1 0 0,-1 0 1 0 0,1 1-1 0 0,0-1 0 0 0,0 0 1 0 0,0 0-1 0 0,0 0 1 0 0,0 0-1 0 0,0 0-1 0 0,0 1 3 0 0,0-1 0 0 0,0 1-1 0 0,0-1 1 0 0,0 1 0 0 0,0-1 0 0 0,0 1 0 0 0,0-1-1 0 0,0 1 1 0 0,1-1 0 0 0,-1 0 0 0 0,0 1 0 0 0,0-1-1 0 0,0 1 1 0 0,0-1 0 0 0,1 1 0 0 0,-1-1-1 0 0,0 1 1 0 0,0-1 0 0 0,1 0 0 0 0,-1 1 0 0 0,0-1-1 0 0,1 0 1 0 0,-1 1 0 0 0,1-1 0 0 0,-1 0 0 0 0,0 1-1 0 0,1-1 1 0 0,-1 0 0 0 0,1 0 0 0 0,-1 1 0 0 0,1-1-1 0 0,-1 0 1 0 0,1 0 0 0 0,-1 0 0 0 0,1 0 0 0 0,-1 0-1 0 0,1 0 1 0 0,-1 0 0 0 0,1 0 0 0 0,-1 0 0 0 0,1 0-1 0 0,-1 0-2 0 0,0 0 3 0 0,1 0-1 0 0,-1 0 0 0 0,0 0 0 0 0,0 0 1 0 0,0 0-1 0 0,0 0 0 0 0,0 0 1 0 0,0 0-1 0 0,0 0 0 0 0,0 0 1 0 0,0 0-1 0 0,0 0 0 0 0,1 0 0 0 0,-1 0 1 0 0,0 0-1 0 0,0 0 0 0 0,0 0 1 0 0,0 0-1 0 0,0 0 0 0 0,0 0 0 0 0,0 0 1 0 0,0 0-1 0 0,0 0 0 0 0,0 0 1 0 0,0 0-1 0 0,1 0 0 0 0,-1 0 0 0 0,0 1 1 0 0,0-1-1 0 0,0 0 0 0 0,0 0 1 0 0,0 0-1 0 0,0 0 0 0 0,0 0 1 0 0,0 0-1 0 0,0 0 0 0 0,0 0 0 0 0,0 0 1 0 0,0 0-1 0 0,0 0 0 0 0,0 0 1 0 0,0 1-1 0 0,0-1 0 0 0,0 0 0 0 0,0 0 1 0 0,0 0-1 0 0,0 0 0 0 0,0 0 1 0 0,0 0-1 0 0,0 0 0 0 0,0 0 0 0 0,0 0 1 0 0,0 0-1 0 0,0 1 0 0 0,0-1 1 0 0,0 0-1 0 0,0 0-2 0 0,0 10 145 0 0,0-7-7 0 0,3 0-25 0 0,7 10-90 0 0,-7 3-23 0 0,-3 12 13 0 0,-3-22 40 0 0,2-5-49 0 0,0 0 0 0 0,0 0-1 0 0,0 1 1 0 0,0-1 0 0 0,0 0 0 0 0,0 1-1 0 0,0-1 1 0 0,0 1 0 0 0,0-1-1 0 0,1 1 1 0 0,-1-1 0 0 0,1 1-1 0 0,-1 0 1 0 0,1-1 0 0 0,0 1 0 0 0,-1-1-1 0 0,1 1 1 0 0,0 1-4 0 0,-3 12 11 0 0,-12 14 3 0 0,4-23 56 0 0,11-6-65 0 0,-1 1 0 0 0,1 0 0 0 0,0 0 1 0 0,-1 0-1 0 0,1-1 0 0 0,0 1 0 0 0,0 0 1 0 0,0 0-1 0 0,-1 0 0 0 0,1 0 0 0 0,0-1 0 0 0,0 1 1 0 0,0 0-1 0 0,0 1-5 0 0,1 3 25 0 0,-1-3-6 0 0,-14 22 28 0 0,11-17-47 0 0,3-7 1 0 0,0 1-1 0 0,0-1 1 0 0,0 1-1 0 0,0-1 0 0 0,0 1 1 0 0,-1-1-1 0 0,1 1 1 0 0,0-1-1 0 0,0 0 1 0 0,-1 1-1 0 0,1-1 0 0 0,0 0 1 0 0,0 1-1 0 0,-1-1 1 0 0,1 0-1 0 0,0 1 1 0 0,-1-1-1 0 0,1 0 0 0 0,-1 1 1 0 0,1-1-1 0 0,0 0 1 0 0,-1 0-1 0 0,1 0 1 0 0,-1 1-1 0 0,1-1 0 0 0,-1 0 1 0 0,1 0-1 0 0,-1 0 1 0 0,1 0-1 0 0,-1 0 0 0 0,1 0 1 0 0,0 0-1 0 0,-1 0 1 0 0,1 0-1 0 0,-1 0 1 0 0,1 0-1 0 0,-3 0 78 0 0,2 5 33 0 0,2 0-80 0 0,-1-2-6 0 0,0 0 47 0 0,0-3 13 0 0,0 0-5 0 0,0 0 38 0 0,0 0 11 0 0,0 0 6 0 0,0 0 2 0 0,0 0 6 0 0,0 0 1 0 0,3 3 0 0 0,7 7-14 0 0,-4-6-57 0 0,4-5-61 0 0,-10 1-3 0 0,8 0 55 0 0,-7 0-45 0 0,24 0-22 0 0,-9 0 3 0 0,0-3 0 0 0,8-10-3 0 0,-22 12-4 0 0,3 2-10 0 0,6-3-93 0 0,-10 2 99 0 0,-1-1 0 0 0,0 1-1 0 0,1 0 1 0 0,-1-1 0 0 0,1 1 0 0 0,-1 0-1 0 0,0-1 1 0 0,0 1 0 0 0,1-1 0 0 0,-1 1-1 0 0,0-1 1 0 0,0 1 0 0 0,0 0 0 0 0,1-1 0 0 0,-1 1-1 0 0,0-1 1 0 0,0 1 0 0 0,0-1 0 0 0,0 1-1 0 0,0-1 1 0 0,0 1 0 0 0,0-1 0 0 0,0 1-1 0 0,0-1 1 0 0,0 1 11 0 0,0 0-4 0 0,0 0-1 0 0,0 0 0 0 0,0-1 1 0 0,0 1-1 0 0,0 0 0 0 0,0 0 1 0 0,0 0-1 0 0,0 0 1 0 0,0 0-1 0 0,0 0 0 0 0,0 0 1 0 0,0 0-1 0 0,0 0 0 0 0,0 0 1 0 0,0-1-1 0 0,0 1 1 0 0,0 0-1 0 0,0 0 0 0 0,0 0 1 0 0,0 0-1 0 0,0 0 0 0 0,0 0 1 0 0,0 0-1 0 0,0 0 0 0 0,0 0 1 0 0,0 0-1 0 0,0 0 1 0 0,0-1-1 0 0,0 1 0 0 0,0 0 1 0 0,0 0-1 0 0,0 0 0 0 0,1 0 1 0 0,-1 0-1 0 0,0 0 1 0 0,0 0-1 0 0,0 0 0 0 0,0 0 1 0 0,0 0-1 0 0,0 0 0 0 0,0 0 1 0 0,0 0-1 0 0,0 0 0 0 0,0 0 1 0 0,1 0-1 0 0,-1 0 1 0 0,0 0-1 0 0,0 0 0 0 0,0 0 1 0 0,0 0-1 0 0,0 0 0 0 0,0 0 1 0 0,0 0-1 0 0,0 0 1 0 0,0 0-1 0 0,0 0 0 0 0,1 0 5 0 0,12 0-270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16.5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6968 0 0,'0'0'157'0'0,"0"0"23"0"0,0 0 11 0 0,0 3-31 0 0,0 3-111 0 0,0-2 22 0 0,0-1 149 0 0,0-1-46 0 0,0 0-40 0 0,0 0-33 0 0,0 0 32 0 0,0 2 16 0 0,0-3-26 0 0,0-1-112 0 0,0 0 0 0 0,0 0-1 0 0,0 1 1 0 0,0-1-1 0 0,-1 0 1 0 0,1 0 0 0 0,0 0-1 0 0,0 0 1 0 0,0 0 0 0 0,0 0-1 0 0,0 0 1 0 0,0 0-1 0 0,0 0 1 0 0,0 0 0 0 0,0 1-1 0 0,0-1 1 0 0,1 0 0 0 0,-1 0-1 0 0,0 0 1 0 0,0 0-1 0 0,0 0 1 0 0,0 0 0 0 0,0 0-1 0 0,0 0 1 0 0,0 0 0 0 0,0 0-1 0 0,0 0 1 0 0,0 1-1 0 0,0-1 1 0 0,0 0 0 0 0,0 0-1 0 0,0 0 1 0 0,0 0-1 0 0,0 0 1 0 0,0 0 0 0 0,1 0-1 0 0,-1 0 1 0 0,0 0 0 0 0,0 0-1 0 0,0 0 1 0 0,0 0-1 0 0,0 0 1 0 0,0 0 0 0 0,0 0-1 0 0,0 0 1 0 0,0 0 0 0 0,0 0-1 0 0,1 0 1 0 0,-1 0-1 0 0,0 0 1 0 0,0 0 0 0 0,0 0-1 0 0,0 0 1 0 0,0 0-1 0 0,0 0 1 0 0,0 0 0 0 0,0 0-11 0 0,4 0 190 0 0,-1 1-35 0 0,0 1-5 0 0,-1 1 29 0 0,0 8 100 0 0,-2-2-19 0 0,-1-1-17 0 0,1 10 467 0 0,0 1-93 0 0,0 3 37 0 0,0 8 238 0 0,-2-24-764 0 0,-9 7-57 0 0,9 0 7 0 0,2-9 13 0 0,0-1-34 0 0,0-1-13 0 0,0 3-1 0 0,0-3 11 0 0,0 3 43 0 0,-3 8 3 0 0,-7 3-80 0 0,8-12-52 0 0,0-1 37 0 0,0 2 50 0 0,0-3-68 0 0,1-1-38 0 0,0-1-29 0 0,-1 0-43 0 0,0 1-51 0 0,0-1-57 0 0,1 0 19 0 0,0 0-36 0 0,1 0-342 0 0,-1 0 78 0 0,1 1-50 0 0,0 0-666 0 0,0 4-531 0 0,0 4-1006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17.1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7688 0 0,'0'0'166'0'0,"0"0"29"0"0,0 0 14 0 0,0-3-25 0 0,0 2-181 0 0,0 1-1 0 0,0-1 1 0 0,0 0-1 0 0,0 1 1 0 0,0-1-1 0 0,0 0 1 0 0,0 1-1 0 0,1-1 1 0 0,-1 0-1 0 0,0 1 1 0 0,0-1-1 0 0,1 0 1 0 0,-1 1-1 0 0,0-1 1 0 0,1 1-3 0 0,5-3 20 0 0,-2 3 54 0 0,-4 0-74 0 0,2 0 154 0 0,-1 0 176 0 0,-1 0 293 0 0,0 0 17 0 0,0 0-263 0 0,0 0-157 0 0,0 0-41 0 0,0 0 33 0 0,0 0 84 0 0,0 0-21 0 0,0 0-30 0 0,0 0-112 0 0,0 0-49 0 0,0 0-10 0 0,5 0-40 0 0,3 0-90 0 0,-6 0 1 0 0,-2 0-56 0 0,1 0-64 0 0,-1 0-102 0 0,0 0-122 0 0,0 0-107 0 0,0 0 67 0 0,0 0-40 0 0,0 0-565 0 0,0 0-447 0 0,0 0-847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17.4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17 8032 0 0,'0'0'182'0'0,"0"0"29"0"0,0 0 12 0 0,0 0 37 0 0,0 0 150 0 0,0 0 66 0 0,0 2 18 0 0,0 3-276 0 0,-3 0 1 0 0,0-3-76 0 0,-1-1-14 0 0,0-1 9 0 0,-1 0 37 0 0,5 0-274 0 0,-1 0 37 0 0,-1 0 31 0 0,1 1 81 0 0,-1-1 51 0 0,-1 2 344 0 0,2-1-319 0 0,1-1-102 0 0,-1 1-38 0 0,1 0-42 0 0,-1 0-52 0 0,1 0-36 0 0,0 0-52 0 0,0 0-55 0 0,0 0-61 0 0,-1 0-66 0 0,1 0-71 0 0,0 1-75 0 0,0-1-82 0 0,0-1-876 0 0,0 0-838 0 0</inkml:trace>
  <inkml:trace contextRef="#ctx0" brushRef="#br0" timeOffset="199.72">268 1 6648 0 0,'0'0'149'0'0,"0"0"23"0"0,0 0 12 0 0,0 0-56 0 0,0 0 1 0 0,0 0 57 0 0,0 2 167 0 0,0 9 310 0 0,0-8 29 0 0,0-3-24 0 0,0 0-118 0 0,3 0-50 0 0,8 0-10 0 0,-9 0-37 0 0,-2 0-146 0 0,3 0-69 0 0,-2 0-229 0 0,2 0 49 0 0,9 0 278 0 0,-7 0-222 0 0,-2 0-82 0 0,-1 0-38 0 0,0 0-3 0 0,-1 0-75 0 0,-1 0-77 0 0,0 0-113 0 0,0 0 86 0 0,0 0-32 0 0,0 0-309 0 0,0 0 68 0 0,1 0-45 0 0,0 0-603 0 0,4 0-480 0 0,4 0-910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19.4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1 6072 0 0,'0'0'133'0'0,"0"0"23"0"0,0 0 12 0 0,0 0-54 0 0,0 2-8 0 0,0 11 601 0 0,0 0-78 0 0,0 0-79 0 0,0 1-80 0 0,0 0-79 0 0,0 0-82 0 0,0 0-81 0 0,0-1-81 0 0,-2 1-2 0 0,-4-4-35 0 0,1-2-33 0 0,-1 3 41 0 0,1 0-51 0 0,1-2-39 0 0,-2 23 36 0 0,1-24-52 0 0,0 2 50 0 0,3-4 9 0 0,1 1 37 0 0,0 3 12 0 0,0-7-61 0 0,0-1-1 0 0,0 0 1 0 0,-1 1 0 0 0,1-1-1 0 0,0 0 1 0 0,-1 0 0 0 0,1 0-1 0 0,-1 0 1 0 0,-1 1-59 0 0,-5 4 166 0 0,3-2-124 0 0,2 1 23 0 0,3 4-52 0 0,1-10-5 0 0,-1 0-7 0 0,0 0-1 0 0,0 0 1 0 0,0 0 0 0 0,0 0 0 0 0,0 0 0 0 0,0 0 0 0 0,0 0 0 0 0,0 1 0 0 0,0-1 0 0 0,0 0 0 0 0,0 0 0 0 0,0 0 0 0 0,0 0 0 0 0,0 0 0 0 0,0 0 0 0 0,0 0 0 0 0,0 0-1 0 0,0 0 1 0 0,0 0 0 0 0,0 0 0 0 0,0 1 0 0 0,0-1 0 0 0,0 0 0 0 0,-1 0 0 0 0,1 0 0 0 0,0 0 0 0 0,0 0 0 0 0,0 0 0 0 0,0 0 0 0 0,0 0 0 0 0,0 0 0 0 0,0 0 0 0 0,0 0-1 0 0,0 0 1 0 0,0 0 0 0 0,0 0 0 0 0,0 0 0 0 0,0 1 0 0 0,-1-1 0 0 0,1 0 0 0 0,0 0 0 0 0,0 0 0 0 0,0 0 0 0 0,0 0 0 0 0,0 0 0 0 0,0 0 0 0 0,0 0 0 0 0,0 0-1 0 0,0 0 1 0 0,0 0 0 0 0,-1 0 0 0 0,1 0 0 0 0,0 0 0 0 0,0 0 0 0 0,0 0 0 0 0,0-1 0 0 0,0 1-1 0 0,-4 0-40 0 0,3 0-16 0 0,-1 0-33 0 0,1 0-17 0 0,0 0-35 0 0,0 0-37 0 0,0 0-44 0 0,1 0-46 0 0,-1 0-43 0 0,1 0-37 0 0,-1 0-35 0 0,1 0-113 0 0,0 0-33 0 0,0 0-1173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20.3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316 48 7976 0 0,'0'0'174'0'0,"0"0"29"0"0,0 0 14 0 0,-2-2 18 0 0,0 0-152 0 0,-2-2-82 0 0,2 2 86 0 0,1 1 2 0 0,0 0 41 0 0,-1-1 48 0 0,0 0 57 0 0,1 1-94 0 0,1 0-43 0 0,0-1-14 0 0,1 0-53 0 0,1-4 4 0 0,-4 3 23 0 0,0 0 55 0 0,-9-7 15 0 0,9 7-10 0 0,2 3-38 0 0,0 0-9 0 0,0 0 14 0 0,-3 0-26 0 0,-5 0-45 0 0,-13 0 72 0 0,-24 0 75 0 0,27 0-131 0 0,16 0-33 0 0,1 0 0 0 0,-1 0 0 0 0,0 1 0 0 0,1-1 0 0 0,-1 0 0 0 0,1 1 0 0 0,-1-1 0 0 0,0 1 0 0 0,1 0 0 0 0,-1-1 0 0 0,1 1 0 0 0,-1 0 0 0 0,1 0 0 0 0,0 0 3 0 0,-8 4-25 0 0,-2 0 15 0 0,0 1 10 0 0,-1 4 93 0 0,8-6-56 0 0,1 0-9 0 0,-1 0-1 0 0,0 0 1 0 0,0-1 0 0 0,0 0 0 0 0,-2 1-28 0 0,-5 1 15 0 0,10-5-14 0 0,0 1-1 0 0,0-1 1 0 0,0 0 0 0 0,0 1 0 0 0,0 0-1 0 0,0-1 1 0 0,0 1 0 0 0,0-1-1 0 0,0 1 1 0 0,0 0 0 0 0,0 0-1 0 0,0-1 1 0 0,0 1 0 0 0,1 0 0 0 0,-1 0-1 0 0,0 0 1 0 0,0 0 0 0 0,0 1-1 0 0,-3 8 21 0 0,3-7-16 0 0,0-1-1 0 0,0 0 0 0 0,-1 0 0 0 0,1 0 1 0 0,0 1-1 0 0,-1-1 0 0 0,1-1 0 0 0,-1 1 1 0 0,0 0-5 0 0,-1 2-1 0 0,-1 1 1 0 0,1-1 0 0 0,0 1 0 0 0,0-1-1 0 0,1 1 1 0 0,-1 0 0 0 0,1 0 0 0 0,0 1 0 0 0,-7 14 24 0 0,4-11 22 0 0,4-8-32 0 0,0 0 0 0 0,0 1 0 0 0,0-1 0 0 0,1 1 0 0 0,-1-1 0 0 0,0 1 0 0 0,1-1 0 0 0,-1 1 0 0 0,1-1 0 0 0,-1 1 0 0 0,1 0 0 0 0,0-1 0 0 0,0 1 0 0 0,0 0-14 0 0,0 14 141 0 0,0 0-61 0 0,0 3-42 0 0,0 9-41 0 0,0-26 3 0 0,0-1 0 0 0,0 1 0 0 0,0 0 0 0 0,1 0 0 0 0,-1 0 0 0 0,1-1 0 0 0,-1 1 0 0 0,1 0 0 0 0,0-1 0 0 0,0 1 0 0 0,0-1 0 0 0,0 1 0 0 0,0 0 0 0 0,0-1 0 0 0,0 1 0 0 0,0-1 0 0 0,-1 1 0 0 0,1-1 0 0 0,0 1 0 0 0,-1 0 0 0 0,1-1 0 0 0,-1 1 0 0 0,1 0 0 0 0,-1 0 0 0 0,0-1 0 0 0,0 1 0 0 0,1 0 0 0 0,-2-1 0 0 0,1-1 0 0 0,0 1 0 0 0,0-1 0 0 0,0 1 0 0 0,0-1 0 0 0,0 1 0 0 0,0-1 0 0 0,0 1 0 0 0,0-1 0 0 0,0 1 0 0 0,0-1 0 0 0,0 1 0 0 0,1-1 0 0 0,-1 1 0 0 0,0-1 0 0 0,0 1 0 0 0,0-1 0 0 0,1 0 0 0 0,-1 1 0 0 0,0-1 0 0 0,0 1 0 0 0,1-1 0 0 0,-1 0 0 0 0,0 1 0 0 0,1-1 0 0 0,-1 0 0 0 0,1 1 0 0 0,-1-1 0 0 0,0 0 0 0 0,1 1 0 0 0,-1-1 0 0 0,1 0 0 0 0,6 5 0 0 0,-2 5 0 0 0,8-5 0 0 0,12 9 0 0 0,-24-14 0 0 0,5 0 0 0 0,-6-1 0 0 0,1 1 0 0 0,0 0-1 0 0,-1 0 1 0 0,1 0 0 0 0,0 1 0 0 0,-1-1 0 0 0,1 0 0 0 0,0 0 0 0 0,-1 0 0 0 0,1 0 0 0 0,0 1 0 0 0,-1-1 0 0 0,1 0 0 0 0,0 1 0 0 0,-1-1 0 0 0,1 0 0 0 0,-1 1 0 0 0,1-1 0 0 0,-1 1 0 0 0,1-1-1 0 0,-1 1 1 0 0,1-1 0 0 0,-1 1 0 0 0,1-1 0 0 0,-1 1 0 0 0,0-1 0 0 0,1 1 1 0 0,-1 0 0 0 0,1-1-1 0 0,-1 1 1 0 0,0-1 0 0 0,1 1 0 0 0,-1-1-1 0 0,1 1 1 0 0,-1-1 0 0 0,1 1-1 0 0,0-1 1 0 0,-1 0 0 0 0,1 1 0 0 0,-1-1-1 0 0,1 0 1 0 0,0 0 0 0 0,-1 1-1 0 0,1-1 1 0 0,0 0 0 0 0,-1 0 0 0 0,1 0-1 0 0,0 0 1 0 0,-1 0 0 0 0,1 0 0 0 0,0 0-1 0 0,-1 0 1 0 0,1 0-1 0 0,0 0 5 0 0,0 0-1 0 0,-1 0 1 0 0,1 0-1 0 0,0 0 1 0 0,-1 0 0 0 0,1 0-1 0 0,0 0 1 0 0,-1 0-1 0 0,1 0 1 0 0,0 0 0 0 0,-1-1-1 0 0,1 1 1 0 0,0 0 0 0 0,-1-1-1 0 0,1 1 1 0 0,-1 0-1 0 0,1-1 1 0 0,-1 1 0 0 0,1-1-1 0 0,-1 1 1 0 0,1-1-1 0 0,-1 1 1 0 0,1-1 0 0 0,-1 1-1 0 0,1-1 1 0 0,-1 0-5 0 0,0 1 4 0 0,1-1 0 0 0,-1 1 0 0 0,0-1 0 0 0,1 1 0 0 0,-1-1 0 0 0,1 1-1 0 0,-1-1 1 0 0,1 1 0 0 0,-1-1 0 0 0,1 1 0 0 0,0 0 0 0 0,-1-1 0 0 0,1 1 0 0 0,-1 0 0 0 0,1-1 0 0 0,0 1 0 0 0,-1 0 0 0 0,1 0 0 0 0,0 0 0 0 0,-1 0 0 0 0,1-1 0 0 0,0 1 0 0 0,0 0 0 0 0,-1 0 0 0 0,1 0 0 0 0,0 1-4 0 0,9-1 41 0 0,-7 0-34 0 0,0 1 0 0 0,-1-1 0 0 0,1 0 0 0 0,0 0 0 0 0,0 0-1 0 0,0 0 1 0 0,-1-1 0 0 0,1 1 0 0 0,0-1 0 0 0,0 0 0 0 0,0 0-7 0 0,2-6 13 0 0,-5 7-11 0 0,0-1-1 0 0,1 1 1 0 0,-1 0-1 0 0,0-1 1 0 0,0 1 0 0 0,1-1-1 0 0,-1 1 1 0 0,0 0-1 0 0,1-1 1 0 0,-1 1 0 0 0,0 0-1 0 0,1-1 1 0 0,-1 1-1 0 0,1 0 1 0 0,-1 0 0 0 0,1-1-1 0 0,-1 1 1 0 0,1 0-1 0 0,-1 0 1 0 0,0 0-1 0 0,1 0 1 0 0,-1-1 0 0 0,1 1-1 0 0,-1 0 1 0 0,1 0-1 0 0,-1 0 1 0 0,1 0 0 0 0,-1 0-1 0 0,1 0 1 0 0,-1 0-1 0 0,1 1 1 0 0,0-1-2 0 0,3 1 6 0 0,1-2-2 0 0,4-15-3 0 0,-8 15-1 0 0,0 0 0 0 0,-1 0 0 0 0,1 0 0 0 0,0 0 0 0 0,0 0 0 0 0,0 0 0 0 0,0 0 0 0 0,0 0 0 0 0,0 1 0 0 0,0-1 0 0 0,0 0 0 0 0,0 0 0 0 0,0 1 0 0 0,0-1 0 0 0,1 1 0 0 0,-2 0 0 0 0,1-1 0 0 0,0 1 0 0 0,0 0 0 0 0,-1-1 0 0 0,1 1 0 0 0,0 0 0 0 0,-1-1 0 0 0,1 1 0 0 0,0-1 0 0 0,-1 1 0 0 0,1-1 0 0 0,-1 1 0 0 0,1-1 0 0 0,-1 0 0 0 0,1 1 0 0 0,-1-1 0 0 0,1 0 0 0 0,-1 1 0 0 0,0-1 0 0 0,1 0 0 0 0,-1 0 0 0 0,0 1 0 0 0,1-1 0 0 0,-1 0 0 0 0,0 0 0 0 0,0 0 0 0 0,0 1 0 0 0,0-1 0 0 0,0-1 0 0 0,0-5 0 0 0,0 5 0 0 0,0 0 0 0 0,-1 0 0 0 0,2 0 0 0 0,-1 0 0 0 0,0-1 0 0 0,0 1 0 0 0,1 0 0 0 0,-1 0 0 0 0,1 0 0 0 0,0-1 0 0 0,11-25 0 0 0,-10 21 0 0 0,0 0 0 0 0,5-1 0 0 0,-7 8 0 0 0,1-1 0 0 0,-1 1 0 0 0,1 0 0 0 0,-1 0 0 0 0,0-1 0 0 0,1 1 0 0 0,-1-1 0 0 0,0 1 0 0 0,1 0 0 0 0,-1-1 0 0 0,0 1 0 0 0,1-1 0 0 0,-1 1 0 0 0,0-1 0 0 0,0 1 0 0 0,0 0 0 0 0,1-1 0 0 0,-1 1 0 0 0,0-1 0 0 0,0 1 0 0 0,0-1 0 0 0,0 0 0 0 0,0 1 0 0 0,0-1 0 0 0,0 1 0 0 0,0-1 0 0 0,0 1 0 0 0,0-1 0 0 0,0 1 0 0 0,0-32 0 0 0,0 1 0 0 0,0 15 0 0 0,0 0 0 0 0,0 0 0 0 0,0 1 0 0 0,0-14 17 0 0,0 26 66 0 0,0 3-1 0 0,0 0-10 0 0,0 0-6 0 0,0 0-2 0 0,0 0 0 0 0,0 3 0 0 0,0 10-11 0 0,2 3-42 0 0,3-9-11 0 0,-4-5 3 0 0,0-1 1 0 0,0 1 0 0 0,0-1-1 0 0,0 1 1 0 0,-1-1-1 0 0,1 1 1 0 0,0-1-1 0 0,-1 1 1 0 0,1 0-1 0 0,-1-1 1 0 0,0 1-1 0 0,0 0 1 0 0,0-1-1 0 0,1 1 1 0 0,-2 1-4 0 0,1 14 4 0 0,-2 13 28 0 0,3-25-19 0 0,-1 0 0 0 0,0-1 0 0 0,1 1 0 0 0,0-1 0 0 0,1 5-13 0 0,0-3 12 0 0,6 18 88 0 0,-5 6 74 0 0,-3-18-107 0 0,0 0 35 0 0,0 11 195 0 0,0 1 103 0 0,0 0 78 0 0,3-22-409 0 0,7 9 18 0 0,-7-8-13 0 0,-3-1-19 0 0,0 9-59 0 0,0-9-79 0 0,0-2-54 0 0,0 0 52 0 0,0 0-58 0 0,0 0-73 0 0,0 0 66 0 0,0 0-35 0 0,0 0-35 0 0,0 0-35 0 0,0 0-346 0 0,0 0 83 0 0,0 0-48 0 0,0 0-666 0 0,0 0-525 0 0,0 0-1000 0 0</inkml:trace>
  <inkml:trace contextRef="#ctx0" brushRef="#br0" timeOffset="985.16">521 380 6824 0 0,'0'0'149'0'0,"0"0"23"0"0,0 0 13 0 0,0 0 53 0 0,0 0-93 0 0,0 0 116 0 0,0 0 215 0 0,3 0 18 0 0,2 0-276 0 0,0 2 0 0 0,-3 2-77 0 0,-1-1-15 0 0,-1 1 8 0 0,0 1 35 0 0,0-4-154 0 0,0-1 0 0 0,0 1-1 0 0,0 0 1 0 0,1-1-1 0 0,-1 1 1 0 0,0 0 0 0 0,0-1-1 0 0,0 1 1 0 0,1-1 0 0 0,-1 1-1 0 0,0 0 1 0 0,1-1-1 0 0,-1 1 1 0 0,0-1 0 0 0,1 1-1 0 0,-1-1 1 0 0,1 1 0 0 0,-1-1-1 0 0,1 1 1 0 0,-1-1-1 0 0,1 0 1 0 0,-1 1 0 0 0,1-1-15 0 0,0 0 12 0 0,-1 1 1 0 0,1-1 0 0 0,-1 1 0 0 0,1-1 0 0 0,-1 0-1 0 0,1 1 1 0 0,-1-1 0 0 0,1 1 0 0 0,-1-1 0 0 0,0 1-1 0 0,1 0 1 0 0,-1-1 0 0 0,0 1 0 0 0,1-1 0 0 0,-1 1-1 0 0,0 0 1 0 0,0-1 0 0 0,0 1 0 0 0,1-1 0 0 0,-1 1-1 0 0,0 0 1 0 0,0-1 0 0 0,0 1-13 0 0,0 2 171 0 0,0 0-3 0 0,0 0-110 0 0,0-1-32 0 0,-1 0 0 0 0,1-1 0 0 0,0 1 0 0 0,0 0 0 0 0,0 0 0 0 0,1 0 0 0 0,-1 0 0 0 0,0-1 0 0 0,1 1 0 0 0,-1 0 0 0 0,2 1-26 0 0,4 1 116 0 0,-1 0-10 0 0,-4 0 9 0 0,0 5 78 0 0,-1-9-356 0 0,0 1 95 0 0,0 1 85 0 0,0 1 75 0 0,0 2 103 0 0,0 0 75 0 0,0 2 127 0 0,0 2 288 0 0,0 0 265 0 0,0-8-676 0 0,0-2-38 0 0,0-1-11 0 0,0-4-96 0 0,0-2-115 0 0,0 2-58 0 0,0 0-35 0 0,2-10 127 0 0,9 0-36 0 0,-1-6-12 0 0,-6 17 0 0 0,0 1 0 0 0,12-9 0 0 0,16-3 10 0 0,-1 0 44 0 0,-15 14-71 0 0,0-1-40 0 0,-1-8 43 0 0,1 9 14 0 0,0 4 0 0 0,-3 9 10 0 0,-8-8 33 0 0,-4-4-43 0 0,0 1 0 0 0,-1 0 0 0 0,1 1 0 0 0,0-1 0 0 0,0 0 0 0 0,-1 0 0 0 0,1 0 0 0 0,0 0 0 0 0,-1 0 0 0 0,1 1 0 0 0,-1-1 0 0 0,1 0 0 0 0,0 0 0 0 0,-1 1 0 0 0,1-1 0 0 0,0 4-14 0 0,1-1-1 0 0,13 6-9 0 0,-2 1 34 0 0,-7-7 33 0 0,-6-3-42 0 0,1 0-1 0 0,0 0 1 0 0,-1 0 0 0 0,1 0-1 0 0,0 0 1 0 0,0 0 0 0 0,-1 0 0 0 0,1 1-1 0 0,0-1 1 0 0,-1 0 0 0 0,1 0-1 0 0,-1 1 1 0 0,1-1 0 0 0,0 0 0 0 0,-1 1-1 0 0,6 12 0 0 0,4 0 10 0 0,-6-5 81 0 0,-5 0-54 0 0,1-8-27 0 0,0 0-9 0 0,0 0 0 0 0,0 0 0 0 0,0 0 0 0 0,-1 0 0 0 0,1 0 0 0 0,0 0 0 0 0,0 0 0 0 0,0 1 0 0 0,0-1 0 0 0,0 0 0 0 0,0 0 0 0 0,0 0 0 0 0,0 0 0 0 0,0 0 0 0 0,0 0 0 0 0,0 0 0 0 0,0 0 0 0 0,1 0 0 0 0,-1 0 0 0 0,0 1 0 0 0,0-1 0 0 0,0 0 0 0 0,0 0 0 0 0,0 0 0 0 0,0 0 0 0 0,0 0 0 0 0,0 0 0 0 0,0 0 0 0 0,0 0 0 0 0,0 0 0 0 0,0 0 0 0 0,0 0 0 0 0,0 0 0 0 0,0 0 0 0 0,0 0 0 0 0,1 0 0 0 0,-1 1 0 0 0,0-1 0 0 0,0 0 0 0 0,0 0 0 0 0,0 0 0 0 0,0 0 0 0 0,0 0 0 0 0,0 0 0 0 0,0 0 0 0 0,0 0 0 0 0,0 0 0 0 0,0 0 0 0 0,1 0 0 0 0,-1 0 0 0 0,0 0 0 0 0,0 0 0 0 0,0 0 0 0 0,0 0 0 0 0,0 0 0 0 0,0 0 0 0 0,0-1-1 0 0,8 1 14 0 0,-3 0 73 0 0,-5 3-7 0 0,0 8 38 0 0,0-9 11 0 0,0 1 6 0 0,0-2-127 0 0,1-1 0 0 0,-1 1 0 0 0,-1 0 1 0 0,1-1-1 0 0,0 1 0 0 0,0 0 0 0 0,0-1 1 0 0,0 1-1 0 0,0 0 0 0 0,-1-1 0 0 0,1 1 1 0 0,0 0-1 0 0,0-1 0 0 0,-1 1 1 0 0,1-1-9 0 0,-1 1 5 0 0,1-1 0 0 0,-1 0 0 0 0,0 1 0 0 0,1-1 0 0 0,-1 0 0 0 0,0 0 0 0 0,1 1 0 0 0,-1-1 0 0 0,0 0 0 0 0,1 0 0 0 0,-1 0 0 0 0,0 0 0 0 0,1 0 0 0 0,-1 0 1 0 0,0 0-6 0 0,-1 0 65 0 0,2 0 6 0 0,0 3-11 0 0,0 7-35 0 0,0-5 28 0 0,0 6-26 0 0,0-8 37 0 0,0-3 3 0 0,0 0-4 0 0,0 0-23 0 0,0 0-72 0 0,0 0 72 0 0,0 0 30 0 0,0 0-12 0 0,0 0-122 0 0,0 0-4 0 0,0 0-77 0 0,0 0-87 0 0,0 0 66 0 0,0 0-38 0 0,0 0-43 0 0,0 0-39 0 0,0 0-37 0 0,0 0-33 0 0,0 0-231 0 0,0 0-54 0 0,0 0-759 0 0,0 0-599 0 0,0 0-1138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22.5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9040 0 0,'0'0'266'0'0,"0"0"1"0"0,0 0-154 0 0,0 0-41 0 0,0 0 82 0 0,0 0 166 0 0,-2-2 298 0 0,-9-9 29 0 0,8 9 1 0 0,3 2-27 0 0,0 0-11 0 0,0 0-2 0 0,0 0-23 0 0,0 0-96 0 0,0 0-45 0 0,0 0-10 0 0,0 0-34 0 0,0 0-135 0 0,0 0-60 0 0,0 0-12 0 0,0 0-17 0 0,0 0-69 0 0,0 0-38 0 0,0 0-5 0 0,3 2-10 0 0,-2-1-69 0 0,6 8 41 0 0,-4-4-61 0 0,-2-2-30 0 0,-1 1-44 0 0,1 1-56 0 0,-1 0-64 0 0,0-1 72 0 0,0-2-42 0 0,0 1-74 0 0,0-2 90 0 0,0-1-37 0 0,0 1-40 0 0,0 0-38 0 0,0-1-397 0 0,1 1 99 0 0,-1-1-52 0 0,2 0-759 0 0,2 0-596 0 0,5 0-1135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8:05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 7376 0 0,'0'0'216'0'0,"0"2"32"0"0,0 9 8 0 0,0-9 0 0 0,3-2 0 0 0,1 0-142 0 0,2 3 18 0 0,-5-1-42 0 0,0 1 67 0 0,0 2 95 0 0,-1-2-82 0 0,0 0 35 0 0,0-3-186 0 0,0 1 0 0 0,0-1-1 0 0,0 0 1 0 0,0 1 0 0 0,0-1 0 0 0,0 1 0 0 0,0-1 0 0 0,0 1 0 0 0,0-1 0 0 0,0 0 0 0 0,0 1 0 0 0,1-1 0 0 0,-1 1 0 0 0,0-1 0 0 0,0 0-1 0 0,0 1 1 0 0,1-1 0 0 0,-1 0 0 0 0,0 1 0 0 0,0-1 0 0 0,1 0 0 0 0,-1 1 0 0 0,0-1 0 0 0,1 0 0 0 0,-1 1 0 0 0,0-1 0 0 0,1 0-1 0 0,-1 0 1 0 0,0 0 0 0 0,1 1 0 0 0,-1-1-19 0 0,7 5 307 0 0,-2 3 11 0 0,4 8 36 0 0,-7-12-241 0 0,-1-1-46 0 0,0-1 0 0 0,-1 0-1 0 0,1 0 1 0 0,-1 0-1 0 0,1 0 1 0 0,-1 1 0 0 0,0-1-1 0 0,1 2-66 0 0,-2 20 471 0 0,0-4-139 0 0,1-6-222 0 0,0 2 53 0 0,0 62 823 0 0,-1-70-882 0 0,1-1 0 0 0,-1 1 0 0 0,-1-1 0 0 0,0 1 0 0 0,0 0-104 0 0,0 0 100 0 0,0-1 0 0 0,0 1 0 0 0,1 0 0 0 0,0 0 0 0 0,1 2-100 0 0,0 17 300 0 0,0 1-58 0 0,0-1-51 0 0,0 1-43 0 0,0 22 38 0 0,0-7-92 0 0,0 54 65 0 0,0-37 18 0 0,2-42-118 0 0,4-1-19 0 0,0-2-1 0 0,-4 1 16 0 0,-2-9-145 0 0,0 0 88 0 0,0-1 59 0 0,0 8 144 0 0,0-6-145 0 0,0-2-87 0 0,0 1-69 0 0,0 1-103 0 0,0 1-117 0 0,0-4 108 0 0,0 0-36 0 0,0 1-41 0 0,0 0-41 0 0,0-6-238 0 0</inkml:trace>
  <inkml:trace contextRef="#ctx0" brushRef="#br0" timeOffset="662.74">0 553 7512 0 0,'0'0'166'0'0,"0"0"29"0"0,0 0 13 0 0,3 0-29 0 0,1 0-153 0 0,-2 0-25 0 0,1 0 0 0 0,-1 0 0 0 0,0 0 0 0 0,1 0 0 0 0,-1 0 0 0 0,0-1 0 0 0,1 1 1 0 0,-1-1-1 0 0,2 0-1 0 0,4-4 2 0 0,4-1-1 0 0,2 4 65 0 0,1 0 101 0 0,-6 0-15 0 0,5-2 117 0 0,8-2 169 0 0,-8 4-205 0 0,-5 2-20 0 0,-1-1-58 0 0,0-1-28 0 0,1-2-12 0 0,7-2 29 0 0,1 2 5 0 0,-5 1 39 0 0,1 0 1 0 0,10-5-189 0 0,22-9 228 0 0,0 5-102 0 0,55-9 69 0 0,-11-6-184 0 0,-69 23 31 0 0,0 0-65 0 0,-1-1-52 0 0,0 1-40 0 0,45-10-434 0 0,-29 6 167 0 0,-13 2 109 0 0,-7 4 45 0 0,-4 0-8 0 0,1 1-55 0 0,-5 1 14 0 0,0-1 36 0 0,6-6-358 0 0,-1 1 36 0 0,-1 5 77 0 0,-9 1 343 0 0,0 0 36 0 0,0 0 12 0 0,2 0-3 0 0,1 1-10 0 0,-2-1 4 0 0,-1 0-23 0 0,1 0-52 0 0,-1 0-21 0 0,0-1-56 0 0,0 1-64 0 0,0 0-71 0 0,0 0 584 0 0,-1 1-46 0 0,2 1 40 0 0,0 1-110 0 0,0 2-10 0 0,-2-3 43 0 0,1 0 96 0 0,-1-1-46 0 0,0 1-42 0 0,-1 0-33 0 0,0 2 19 0 0,-1 1-50 0 0,1-4-11 0 0,0 0 38 0 0,0 10 234 0 0,-2-1-52 0 0,-1 5 53 0 0,0-1-64 0 0,-4 15 229 0 0,6-16-236 0 0,1 7 175 0 0,0 0-63 0 0,0-1-56 0 0,0 0-43 0 0,0 6 29 0 0,0 44 398 0 0,0-40-355 0 0,0-2 30 0 0,0 0 91 0 0,1-19-315 0 0,-1 0-1 0 0,2 0 1 0 0,-1-1-1 0 0,1 1 1 0 0,0 1-136 0 0,4 13 279 0 0,-4 3-60 0 0,-2-7-75 0 0,0 27 294 0 0,0-34-329 0 0,0-11-100 0 0,0 0 0 0 0,0 1 1 0 0,0-1-1 0 0,0 0 1 0 0,0 1-1 0 0,0-1 0 0 0,0 0 1 0 0,0 0-1 0 0,0 1 0 0 0,0-1 1 0 0,0 0-1 0 0,0 1 1 0 0,0-1-1 0 0,0 0 0 0 0,0 1 1 0 0,1-1-1 0 0,-1 0 1 0 0,0 1-1 0 0,0-1 0 0 0,0 0 1 0 0,0 0-1 0 0,1 1 0 0 0,-1-1 1 0 0,0 0-1 0 0,0 0 1 0 0,1 0-10 0 0,9 11 248 0 0,-8-9-109 0 0,-1 0-36 0 0,0 2 13 0 0,-2 4-23 0 0,1-8-59 0 0,0 2 158 0 0,0-2-21 0 0,0 0-3 0 0,0 0-7 0 0,0 0-29 0 0,0 0-17 0 0,0 0-3 0 0,0 0-6 0 0,0 0-22 0 0,2-2-10 0 0,1 0-62 0 0,15-17 109 0 0,-12 11-110 0 0,12-26 49 0 0,29-45-49 0 0,-34 61-14 0 0,1 1-1 0 0,1-2 4 0 0,-4 8-40 0 0,0 0-35 0 0,-3 2 20 0 0,-6 6 38 0 0,0 1 0 0 0,0 0 1 0 0,0-1-1 0 0,1 1 0 0 0,-1 0 1 0 0,1 1-1 0 0,2-3 17 0 0,-4 4-3 0 0,1-1 0 0 0,0 0 0 0 0,0 1 1 0 0,0-1-1 0 0,0 1 0 0 0,0-1 0 0 0,0 1 0 0 0,0 0 1 0 0,2 0 2 0 0,19 0-12 0 0,-22 0 10 0 0,-1 0 0 0 0,0 0 0 0 0,0 0 0 0 0,1 0 0 0 0,-1 0 0 0 0,0 0 1 0 0,1 0-1 0 0,-1 0 0 0 0,0 0 0 0 0,1 0 0 0 0,-1 0 0 0 0,0 0 1 0 0,1 0-1 0 0,-1 0 0 0 0,0 0 0 0 0,1 1 0 0 0,-1-1 0 0 0,0 0 0 0 0,0 0 1 0 0,1 0-1 0 0,-1 0 0 0 0,0 1 0 0 0,0-1 0 0 0,1 0 0 0 0,-1 0 1 0 0,0 1 1 0 0,33 30-90 0 0,-29-28 80 0 0,0 1-1 0 0,0 1 0 0 0,0-1 1 0 0,0 0-1 0 0,-1 1 0 0 0,2 2 11 0 0,-1-2-2 0 0,-1 0 0 0 0,1 1 0 0 0,-1-1 0 0 0,0 1 0 0 0,0 0 1 0 0,-1 0-1 0 0,0 0 0 0 0,0 0 0 0 0,0 1 0 0 0,0-1 0 0 0,-1 3 2 0 0,1 10-39 0 0,5-1 25 0 0,-3-7 14 0 0,6 10 0 0 0,-9-19 0 0 0,0 0 0 0 0,0 0 0 0 0,0 0 0 0 0,0 0 0 0 0,0 1 0 0 0,0-1 0 0 0,-1 0 0 0 0,1 1 0 0 0,-1-1 0 0 0,0 1 0 0 0,1-1 0 0 0,-1 2 0 0 0,0 41 0 0 0,2-29-20 0 0,9-3-76 0 0,-10-12-348 0 0,0 1 51 0 0,0-1 43 0 0,-1 1 37 0 0,1 1-225 0 0,-2 2-588 0 0,1-4 738 0 0,0-1-54 0 0,-1 1 40 0 0,1 1-1482 0 0,0-2-1072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22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11600 0 0,'0'0'264'0'0,"0"0"34"0"0,0 0 21 0 0,0 0-133 0 0,0 0-89 0 0,0 0 4 0 0,0 0 8 0 0,0 0 84 0 0,0 0 212 0 0,0 0 380 0 0,0 0 42 0 0,0 0-38 0 0,0 0-526 0 0,0 0 83 0 0,0 0 182 0 0,0 0-15 0 0,0 0-216 0 0,0 0-130 0 0,0 0-40 0 0,0 0 9 0 0,0 0 40 0 0,0-3-16 0 0,0-8-48 0 0,0 9-167 0 0,0 2-41 0 0,0 0 1 0 0,0 0 25 0 0,0 0-34 0 0,0 0-39 0 0,0 0-35 0 0,0 0-139 0 0,0 0-42 0 0,0 0-956 0 0,0 0-58 0 0,0 0-16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28.1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1 7520 0 0,'0'0'217'0'0,"3"0"64"0"0,-1 0-202 0 0,0 0 1 0 0,0 1-1 0 0,0-1 0 0 0,1 1 0 0 0,-1 0 0 0 0,0 0 0 0 0,0 0 0 0 0,0 0 0 0 0,-1 0 0 0 0,1 0 0 0 0,0 0 0 0 0,0 1 0 0 0,-1-1 0 0 0,2 1-79 0 0,15 16 669 0 0,-5-4-261 0 0,-4-4-125 0 0,0-1-40 0 0,7 7 132 0 0,7 6 30 0 0,-9-7-176 0 0,-4-4-81 0 0,-2-1-49 0 0,2 11 218 0 0,3-4-136 0 0,-6-8-38 0 0,0 0 0 0 0,-1 1 1 0 0,3 5-144 0 0,4 11 236 0 0,-3-1-49 0 0,-4-11-86 0 0,-1 1 1 0 0,-1 1 0 0 0,0-1 0 0 0,-1 1-102 0 0,1 9 116 0 0,-2-8-13 0 0,1-1 0 0 0,1 1 1 0 0,1 2-104 0 0,-1-7 72 0 0,0 0 0 0 0,-2 0 0 0 0,1 1 0 0 0,-2-1 1 0 0,0 0-1 0 0,0 10-72 0 0,0-6 118 0 0,1-1 1 0 0,0 1 0 0 0,1 2-119 0 0,0-4 116 0 0,-1 1 1 0 0,0-1-1 0 0,-1 2-116 0 0,0 13 250 0 0,0-18-118 0 0,-1-1 0 0 0,0 0 0 0 0,-1 0 0 0 0,0 0 0 0 0,-2 7-132 0 0,-1-1 156 0 0,2-9-91 0 0,0-1 1 0 0,0 1-1 0 0,1 0 1 0 0,0-1-1 0 0,1 1 1 0 0,-1 0-66 0 0,1-1 47 0 0,-1 0 1 0 0,0 0-1 0 0,0 0 1 0 0,0 0-1 0 0,-1 0 1 0 0,0 0-1 0 0,0 0 1 0 0,-1-1-1 0 0,0 1-47 0 0,-10 30 242 0 0,9-19-130 0 0,3-9-60 0 0,-1 0 1 0 0,0-1-1 0 0,-1 0 0 0 0,0 1 0 0 0,0 0-52 0 0,-20 35 240 0 0,-2 2 400 0 0,-6 6-640 0 0,27-46 69 0 0,0 0-1 0 0,0 0 0 0 0,0-1 0 0 0,-4 3-68 0 0,4-2 74 0 0,-1-1 0 0 0,1 0 0 0 0,0 1-1 0 0,-2 4-73 0 0,2-4 44 0 0,3-3-25 0 0,0 1 1 0 0,-1-1 0 0 0,1 0-1 0 0,-1 0 1 0 0,0 0-1 0 0,1-1 1 0 0,-1 1-1 0 0,-1 0-19 0 0,-11 4 111 0 0,13-5-102 0 0,0-1 0 0 0,0 0 0 0 0,0 0 0 0 0,0 1 0 0 0,1-1 0 0 0,-1 0 0 0 0,0 1 0 0 0,0-1 0 0 0,0 1 0 0 0,0-1 0 0 0,1 1 0 0 0,-1 0 0 0 0,0-1 0 0 0,1 1 0 0 0,-1 0 0 0 0,0-1 0 0 0,1 1 0 0 0,-1 0 0 0 0,1 0 0 0 0,-1 0 0 0 0,1-1 0 0 0,-1 1 0 0 0,1 0 0 0 0,0 0-9 0 0,-1 1 16 0 0,-1 0-1 0 0,1-1 1 0 0,-1 1-1 0 0,1-1 1 0 0,-1 1 0 0 0,1-1-1 0 0,-1 0 1 0 0,0 0-1 0 0,1 0 1 0 0,-1 0 0 0 0,0 0-1 0 0,0 0 1 0 0,-1 0-16 0 0,0 1 21 0 0,0-1-1 0 0,0 1 1 0 0,0 0-1 0 0,0 0 1 0 0,1 0 0 0 0,-2 1-21 0 0,-12 10 33 0 0,3-8 26 0 0,8 6-31 0 0,4-11-24 0 0,0 1-1 0 0,1-1 1 0 0,-1 0 0 0 0,0 1 0 0 0,0-1 0 0 0,0 0-1 0 0,0 0 1 0 0,1 0 0 0 0,-1 1 0 0 0,0-1 0 0 0,0 0-1 0 0,0 0 1 0 0,0 0 0 0 0,0 0-4 0 0,-10 0 16 0 0,-7 0 52 0 0,13 2-13 0 0,-6 9-34 0 0,9-9 2 0 0,1-4 7 0 0,1-9 37 0 0,0 9-16 0 0,-2 2-91 0 0,-9 0 16 0 0,9 0-32 0 0,2 0-24 0 0,0 0-14 0 0,0-3 14 0 0,0 2 282 0 0,0 1-71 0 0,0-1-67 0 0,0 0-60 0 0,0 0-57 0 0,0-1-51 0 0,0 1-45 0 0,0-1-42 0 0,0-1-239 0 0,0 0-86 0 0,0 0-46 0 0,0-3-805 0 0,0 4 608 0 0,0 1 346 0 0,0 0-59 0 0,0 1-52 0 0,0 0-47 0 0,0-1-166 0 0,0 1-45 0 0,0 0-201 0 0,0 0-540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23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2 284 7920 0 0,'0'0'174'0'0,"0"0"29"0"0,0 0 13 0 0,0 0 21 0 0,0 0 62 0 0,0 0 21 0 0,0 0 7 0 0,0 0-18 0 0,0 0-78 0 0,0 0-37 0 0,0 0-8 0 0,0 3 10 0 0,0 5-34 0 0,-1 3 79 0 0,0 30 650 0 0,2-24-557 0 0,-1-9-191 0 0,1 0-45 0 0,0-3-53 0 0,0-1-63 0 0,10 7 196 0 0,-11-9-160 0 0,1 0 0 0 0,0 0 0 0 0,-1 0 0 0 0,0 0-1 0 0,1 0 1 0 0,-1 0 0 0 0,0 1 0 0 0,0 0-18 0 0,0 8 85 0 0,-1 0 25 0 0,1-9-89 0 0,1-1 0 0 0,-1 1-1 0 0,0 0 1 0 0,1 0 0 0 0,-1 0 0 0 0,1-1 0 0 0,-1 1 0 0 0,1 0 0 0 0,0-1 0 0 0,-1 1 0 0 0,1-1 0 0 0,0 1 0 0 0,0 0-21 0 0,6 10 168 0 0,-6-1-16 0 0,-1 18 240 0 0,0-10-103 0 0,0-19-274 0 0,0 1-1 0 0,0 0 1 0 0,0-1 0 0 0,0 1 0 0 0,0 0-1 0 0,0-1 1 0 0,0 1 0 0 0,1 0 0 0 0,-1-1-1 0 0,0 1 1 0 0,0 0 0 0 0,1-1 0 0 0,-1 1-1 0 0,0-1 1 0 0,1 1 0 0 0,-1 0 0 0 0,0-1-1 0 0,1 1 1 0 0,-1-1 0 0 0,1 1 0 0 0,-1-1 0 0 0,1 1-1 0 0,-1-1 1 0 0,1 1 0 0 0,-1-1 0 0 0,1 0-15 0 0,0 1 14 0 0,-1-1 0 0 0,1 0 0 0 0,-1 1 0 0 0,1-1 1 0 0,-1 1-1 0 0,1-1 0 0 0,-1 1 0 0 0,1-1 0 0 0,-1 1 1 0 0,1-1-1 0 0,-1 1 0 0 0,0 0 0 0 0,1-1 1 0 0,-1 1-1 0 0,0 0 0 0 0,0-1 0 0 0,1 1 0 0 0,-1-1 1 0 0,0 1-1 0 0,0 0 0 0 0,0 0 0 0 0,0-1 1 0 0,0 1-1 0 0,0 0 0 0 0,0-1 0 0 0,0 1-14 0 0,0 7 79 0 0,0-3 60 0 0,0 6 52 0 0,0 12 43 0 0,0-21-381 0 0,0-1 101 0 0,0 0 67 0 0,0 0 40 0 0,0 1 225 0 0,0-1-215 0 0,0 0-90 0 0,0 0-40 0 0,0 0-39 0 0,0-1-28 0 0,0 1-40 0 0,0-1-43 0 0,0 1-48 0 0,0 0-52 0 0,0 0-55 0 0,0-1-59 0 0,0 1-64 0 0,0-1 143 0 0,0 0-49 0 0,0 0-42 0 0,0 0-38 0 0,0 0-136 0 0,0 0-37 0 0,0 0-1420 0 0</inkml:trace>
  <inkml:trace contextRef="#ctx0" brushRef="#br0" timeOffset="480.64">207 268 5960 0 0,'0'0'132'0'0,"0"0"17"0"0,0 3 12 0 0,-1 5-93 0 0,1 11 11 0 0,3-1-52 0 0,4-9-9 0 0,0-3 46 0 0,-3 0 79 0 0,1 1 35 0 0,6 16 501 0 0,-8-13-416 0 0,0-3-82 0 0,-1-2-75 0 0,0-2 97 0 0,-1-1-36 0 0,0 2 74 0 0,0-1-82 0 0,-1-1-107 0 0,-1-1-33 0 0,1 2 12 0 0,2 0 83 0 0,3 5 75 0 0,0 2 70 0 0,-2 4 59 0 0,-1-3-40 0 0,4 3 38 0 0,0-3-24 0 0,-4-2-34 0 0,0-4 126 0 0,9 5-15 0 0,-10-8-196 0 0,1 0-47 0 0,-1 2 16 0 0,-3 4-29 0 0,2-8-70 0 0,0 3 239 0 0,0-3-8 0 0,3 2-22 0 0,8 9-10 0 0,-9-8-2 0 0,-2-3-8 0 0,0 0-32 0 0,0 0-10 0 0,0 0-4 0 0,0 0-12 0 0,0 0-39 0 0,0 0-20 0 0,0 0-3 0 0,0 0-8 0 0,0 0-28 0 0,0 0 4 0 0,-2 0-23 0 0,-9 0-34 0 0,11 0-23 0 0,0 0 1 0 0,0 0 0 0 0,0 0 0 0 0,0 0 0 0 0,0 0 0 0 0,-1 0-1 0 0,1 0 1 0 0,0 0 0 0 0,0 0 0 0 0,0 0 0 0 0,0 0 0 0 0,0 0-1 0 0,0 0 1 0 0,0 0 0 0 0,0 0 0 0 0,0 0 0 0 0,0 0 0 0 0,-1 0 0 0 0,1 0-1 0 0,0 0 1 0 0,0 0 0 0 0,0 0 0 0 0,0 0 0 0 0,0-1 0 0 0,0 1-1 0 0,0 0 1 0 0,0 0 0 0 0,0 0 0 0 0,0 0 0 0 0,0 0 0 0 0,0 0-1 0 0,0 0 1 0 0,-1 0 0 0 0,1 0 0 0 0,0 0 0 0 0,0 0 0 0 0,0 0 0 0 0,0 0-1 0 0,0-1 1 0 0,0 1 0 0 0,0 0 0 0 0,0 0 0 0 0,0 0 0 0 0,0 0-1 0 0,0 0 1 0 0,0 0 0 0 0,0 0 0 0 0,0 0 0 0 0,0 0 0 0 0,0 0-1 0 0,0-1 1 0 0,0 1 0 0 0,0 0 0 0 0,0 0 0 0 0,0 0 0 0 0,0 0 0 0 0,0 0-1 0 0,-1-31 73 0 0,1 29-72 0 0,-1 0 0 0 0,1 0 0 0 0,0 0-1 0 0,0 0 1 0 0,0 0 0 0 0,0 0 0 0 0,1 0 0 0 0,-1 0-1 0 0,1 0 1 0 0,-1 0 0 0 0,1 0 0 0 0,-1 0 0 0 0,2-2-1 0 0,5-10 0 0 0,1-1 0 0 0,1 1 0 0 0,0 0 0 0 0,3-2 0 0 0,1 8 0 0 0,-8-5 0 0 0,-2 9-1 0 0,1-1 0 0 0,-1 2 1 0 0,1-1-1 0 0,0 0 1 0 0,0 1-1 0 0,0 0 0 0 0,1-1 1 0 0,-1 2-1 0 0,1-1 1 0 0,-1 0-1 0 0,1 1 1 0 0,2-1 0 0 0,-2 1-5 0 0,-2 1-1 0 0,0 0 1 0 0,0 1-1 0 0,0-1 1 0 0,0 1 0 0 0,1-1-1 0 0,-1 1 1 0 0,0 0 0 0 0,0 0-1 0 0,0 0 1 0 0,1 1 5 0 0,8-1-6 0 0,4 3 6 0 0,13 13 0 0 0,-24-3-11 0 0,8 3-32 0 0,-11-15 42 0 0,-1 1 0 0 0,0-1 0 0 0,1 1 0 0 0,-1-1 0 0 0,0 1 0 0 0,0 0 0 0 0,0-1 0 0 0,0 1 0 0 0,0 0 0 0 0,0 0 1 0 0,4 24 0 0 0,9 1 0 0 0,-12-24 0 0 0,0 0 0 0 0,0-1 0 0 0,-1 1 0 0 0,1 0 0 0 0,-1 0 0 0 0,0 0 0 0 0,0 1 0 0 0,0-1 0 0 0,0 0 0 0 0,0 0 0 0 0,-1 3 0 0 0,3 10 0 0 0,2-8 21 0 0,-4-7-15 0 0,0 1 1 0 0,0-1-1 0 0,0 0 1 0 0,-1 1-1 0 0,1-1 1 0 0,0 1-1 0 0,-1-1 1 0 0,1 1-1 0 0,-1 0 1 0 0,1-1-1 0 0,-1 1 1 0 0,0-1-1 0 0,0 1 1 0 0,0 0-1 0 0,0-1 1 0 0,0 1-7 0 0,1 1 0 0 0,0 6 44 0 0,-1-7-31 0 0,0-1 0 0 0,0 0 0 0 0,0 0 0 0 0,0 0 0 0 0,0 1 0 0 0,0-1 0 0 0,0 0 0 0 0,-1 0 1 0 0,1 0-1 0 0,0 1 0 0 0,-1-1 0 0 0,1 0 0 0 0,-1 0 0 0 0,1 0 0 0 0,-1 1-13 0 0,-10 8 85 0 0,8-7-15 0 0,3-3-6 0 0,0 0-26 0 0,0 0-67 0 0,0 0-60 0 0,0 0-38 0 0,0 0-126 0 0,0 0-234 0 0,0 0 263 0 0,0 0 106 0 0,0 0-38 0 0,0 0-8 0 0,0 0-38 0 0,0 0-43 0 0,0 0-49 0 0,0 0-51 0 0,0 0-48 0 0,0 0-43 0 0,0 0-38 0 0,0 0-137 0 0,0 0-36 0 0,0 0-1425 0 0</inkml:trace>
  <inkml:trace contextRef="#ctx0" brushRef="#br0" timeOffset="897.54">917 32 8752 0 0,'0'0'197'0'0,"0"0"24"0"0,2-3 19 0 0,9-8-89 0 0,-5 5-68 0 0,-2 2-47 0 0,-2 2-44 0 0,-1 1 11 0 0,2-1 30 0 0,-1 0 38 0 0,-2 1 79 0 0,0 1 121 0 0,0 0 1 0 0,0 3-73 0 0,0-1-95 0 0,0 0-64 0 0,0 0-26 0 0,0 1 64 0 0,0-1 36 0 0,0 0 73 0 0,3-2-43 0 0,7 0 0 0 0,-10 0-142 0 0,1 0 1 0 0,-1 0-1 0 0,0 0 1 0 0,0 0-1 0 0,0 0 1 0 0,0 0-1 0 0,0 0 1 0 0,0 0-1 0 0,0 0 1 0 0,0 0-1 0 0,0 0 1 0 0,0 0-1 0 0,1 0 1 0 0,-1 0 0 0 0,0 0-1 0 0,0 0 1 0 0,0 0-1 0 0,0 0 1 0 0,0 0-1 0 0,0 0 1 0 0,0 0-1 0 0,0 0 1 0 0,0 0-1 0 0,0 0 1 0 0,0 0-1 0 0,1 0 1 0 0,-1 0-1 0 0,0 0 1 0 0,0 0-1 0 0,0 0 1 0 0,0 0-1 0 0,0 0 1 0 0,0 1 0 0 0,0-1-1 0 0,0 0 1 0 0,0 0-1 0 0,0 0 1 0 0,0 0-1 0 0,0 0 1 0 0,0 0-1 0 0,0 0 1 0 0,0 0-1 0 0,0 0 1 0 0,0 0-1 0 0,0 1 1 0 0,0-1-1 0 0,0 0 1 0 0,0 0-1 0 0,0 0 1 0 0,0 0-1 0 0,0 0 1 0 0,0 0 0 0 0,0 0-1 0 0,0 0 1 0 0,0 0-1 0 0,0 0 1 0 0,0 1-3 0 0,3 11 134 0 0,7 2 25 0 0,-10-14-152 0 0,1 0-1 0 0,-1 0 1 0 0,0 1-1 0 0,0-1 1 0 0,1 0 0 0 0,-1 0-1 0 0,0 1 1 0 0,0-1-1 0 0,0 0 1 0 0,0 1 0 0 0,0-1-1 0 0,1 0 1 0 0,-1 1 0 0 0,0-1-1 0 0,0 0 1 0 0,0 0-1 0 0,0 1 1 0 0,0-1 0 0 0,0 0-1 0 0,0 1 1 0 0,0-1-1 0 0,0 0 1 0 0,0 1 0 0 0,0-1-1 0 0,0 0 1 0 0,0 1-7 0 0,0 2 41 0 0,0 4-3 0 0,0-2 7 0 0,0 1 44 0 0,0 4 65 0 0,-1-4-96 0 0,1 15 86 0 0,3-6 22 0 0,4-1-37 0 0,-6-12-99 0 0,0 1-1 0 0,0 0 1 0 0,0 0 0 0 0,0 0-1 0 0,-1 1 1 0 0,1-1-1 0 0,-1 2-29 0 0,0 7 91 0 0,1 2 36 0 0,0 0-29 0 0,5 7 92 0 0,-4-15-136 0 0,0 0 1 0 0,-1-1-1 0 0,0 1 0 0 0,0 0 0 0 0,0 0 1 0 0,-1 0-55 0 0,-1 22 210 0 0,1 24 140 0 0,4-24-190 0 0,2-12-44 0 0,-5-13-89 0 0,0 0-1 0 0,0 0 0 0 0,0 1 1 0 0,0-1-1 0 0,0 1 1 0 0,-1-1-1 0 0,1 1 1 0 0,-1 0-27 0 0,1 22 187 0 0,-1-23-162 0 0,0 1 1 0 0,1-1 0 0 0,-1 0 0 0 0,1 0-1 0 0,0 0 1 0 0,0 0 0 0 0,1 2-26 0 0,4 8 111 0 0,-2 0 1 0 0,-5 25 345 0 0,1-26-322 0 0,0-8-101 0 0,0-2-28 0 0,0-1 1 0 0,0 4 39 0 0,0 2 38 0 0,0 6 58 0 0,0 0-112 0 0,0-8 34 0 0,0 6-9 0 0,0-9-142 0 0,0-2-21 0 0,0 0 35 0 0,0 0-7 0 0,0 0-42 0 0,0 0-116 0 0,0 0-211 0 0,0 0 253 0 0,0 0-19 0 0,0 0-58 0 0,0 0-115 0 0,0 0 142 0 0,0 0-33 0 0,0 0-366 0 0,0 0 94 0 0,0 0-44 0 0,0 0-694 0 0,0 0-540 0 0,0 0-1030 0 0</inkml:trace>
  <inkml:trace contextRef="#ctx0" brushRef="#br0" timeOffset="1143.83">743 363 9960 0 0,'0'0'222'0'0,"0"0"30"0"0,3 0 20 0 0,0 0-172 0 0,10 0 74 0 0,-3-3-109 0 0,-6-3-53 0 0,-3 5-12 0 0,-1 1 0 0 0,0-1 0 0 0,0 1 0 0 0,1 0 0 0 0,-1-1 0 0 0,0 1 0 0 0,1-1 0 0 0,-1 1 0 0 0,0 0 0 0 0,1-1 0 0 0,-1 1 0 0 0,0 0 0 0 0,1 0-1 0 0,-1-1 1 0 0,1 1 0 0 0,-1 0 0 0 0,1 0 0 0 0,-1-1 0 0 0,1 1 0 0 0,-1 0 0 0 0,1 0 0 0 0,-1 0 0 0 0,1 0 0 0 0,-1 0 0 0 0,1 0 0 0 0,-1 0 0 0 0,1 0 0 0 0,-1 0 0 0 0,1 0 0 0 0,-1 0 0 0 0,1 0 0 0 0,-1 0 0 0 0,12-2 34 0 0,-3-2 74 0 0,-3 0 2 0 0,2 1 34 0 0,18-2 302 0 0,-10-2-67 0 0,5-2 160 0 0,19-3-77 0 0,2 0-48 0 0,2 1-58 0 0,-1 0-67 0 0,6-1-50 0 0,-29 11-143 0 0,-17 1-88 0 0,0 0 0 0 0,1 0 0 0 0,-1 0 0 0 0,1-1 0 0 0,-1 1 0 0 0,0-1 0 0 0,0 0 0 0 0,1 0-8 0 0,5-2 0 0 0,-1 0 0 0 0,1 1 0 0 0,0 0 0 0 0,6 0 0 0 0,14 1-36 0 0,-23 0-24 0 0,0 0 1 0 0,-1 0 0 0 0,1 0-1 0 0,0 0 1 0 0,3-2 59 0 0,0 0-133 0 0,0 0-73 0 0,0 2-94 0 0,-1 0-118 0 0,-3 1-53 0 0,-1 0-116 0 0,-1 0 83 0 0,-1 0-42 0 0,3 0-640 0 0,1 0-503 0 0,4 0-954 0 0</inkml:trace>
  <inkml:trace contextRef="#ctx0" brushRef="#br0" timeOffset="1697.66">1343 505 6336 0 0,'0'0'141'0'0,"0"0"23"0"0,0 0 11 0 0,2 3-29 0 0,11 7-116 0 0,-7-8 34 0 0,0-1 108 0 0,-1-1 44 0 0,5 0 375 0 0,-8 0-366 0 0,4 2 467 0 0,-2 2-432 0 0,1-1-46 0 0,4 0 40 0 0,0-1-52 0 0,12 0 172 0 0,-6-2-46 0 0,-2 0 52 0 0,-2-2-137 0 0,2-4 43 0 0,-1-1-5 0 0,-1 6-47 0 0,2 1-33 0 0,1 0-52 0 0,1 0-22 0 0,1 0-4 0 0,-5-3 66 0 0,-1-1-94 0 0,3-1 62 0 0,3 2 69 0 0,2 2 75 0 0,-11 0-191 0 0,-3 0-33 0 0,1-5-2 0 0,-4 6-75 0 0,-1-1 1 0 0,0 0-1 0 0,1 1 1 0 0,-1-1-1 0 0,1 1 0 0 0,-1-1 1 0 0,1 1-1 0 0,-1-1 0 0 0,1 1 1 0 0,-1 0-1 0 0,1-1 0 0 0,-1 1 1 0 0,1 0-1 0 0,0-1 1 0 0,-1 1-1 0 0,1 0 0 0 0,0 0 1 0 0,-1 0-1 0 0,1-1 0 0 0,0 1 1 0 0,-1 0-1 0 0,1 0 0 0 0,0 0 1 0 0,-1 0-1 0 0,1 0 1 0 0,0 0-1 0 0,8 1 0 0 0,1-2 0 0 0,18-12 0 0 0,-15 8 0 0 0,-7-6 0 0 0,4 6 0 0 0,-9 4 0 0 0,-1 1 1 0 0,0-1 0 0 0,1 0 0 0 0,-1 0 0 0 0,0 0 0 0 0,0 1 0 0 0,1-1-1 0 0,-1 0 1 0 0,0 0 0 0 0,0 0 0 0 0,0 0 0 0 0,0 0 0 0 0,0 1 0 0 0,0-2-1 0 0,0-13 43 0 0,0 7-26 0 0,0 7-18 0 0,0-7 18 0 0,0-7 27 0 0,0 14-44 0 0,0 1 0 0 0,0-1 1 0 0,0 1-1 0 0,0-1 0 0 0,0 1 1 0 0,0-1-1 0 0,0 1 1 0 0,0-1-1 0 0,0 1 0 0 0,0-1 1 0 0,0 1-1 0 0,0-1 0 0 0,0 1 1 0 0,0-1-1 0 0,-1 1 1 0 0,1-1-1 0 0,0 1 0 0 0,0-1 1 0 0,-1 1-1 0 0,1 0 0 0 0,0-1 1 0 0,0 1-1 0 0,-1-1 1 0 0,1 1-1 0 0,0 0 0 0 0,-1-1 1 0 0,1 1-1 0 0,-1 0 0 0 0,1-1 1 0 0,0 1-1 0 0,-1 0 1 0 0,0 0-1 0 0,-5-5 0 0 0,0-5 0 0 0,-4 4 0 0 0,5-4 0 0 0,-9 5 0 0 0,1-6-15 0 0,7 7-56 0 0,-4 5 68 0 0,8-1-7 0 0,-14 0-33 0 0,0 3 33 0 0,-31 23 10 0 0,42-23 1 0 0,4-3 1 0 0,1 0 0 0 0,-1 0 0 0 0,1 1 0 0 0,-1-1 0 0 0,0 0 0 0 0,1 1 0 0 0,-1-1 0 0 0,1 1 0 0 0,-1-1 0 0 0,1 1 0 0 0,-1-1-1 0 0,1 0 1 0 0,-1 1 0 0 0,1 0 0 0 0,-1-1 0 0 0,1 1 0 0 0,0-1 0 0 0,-1 1 0 0 0,1 0 0 0 0,0-1 0 0 0,-1 1 0 0 0,1 0-2 0 0,-2 4 9 0 0,-1-1-7 0 0,0-1-1 0 0,1 1 1 0 0,-1-1 0 0 0,-1 1 0 0 0,1-1-1 0 0,-1 0-1 0 0,-3 4 1 0 0,-9 12-17 0 0,3 7-59 0 0,13-25 70 0 0,0 0 0 0 0,-1 0 0 0 0,1 0 0 0 0,0 0 1 0 0,0 0-1 0 0,-1 0 0 0 0,1-1 0 0 0,-1 1 0 0 0,1 0 0 0 0,-1 0 0 0 0,1 0 1 0 0,-1 0-1 0 0,1-1 0 0 0,-1 1 0 0 0,0 0 0 0 0,1-1 0 0 0,-1 1 0 0 0,0 0 0 0 0,0-1 5 0 0,-5 5-40 0 0,-1 6-12 0 0,0 3 46 0 0,5-10 18 0 0,-3 28 168 0 0,0-24-141 0 0,4-7-34 0 0,0 0-1 0 0,0 1 0 0 0,0-1 0 0 0,1 1 0 0 0,-1-1 0 0 0,0 1 0 0 0,1-1 1 0 0,-1 1-1 0 0,1 0 0 0 0,0-1 0 0 0,-1 1 0 0 0,1 0 0 0 0,0-1 1 0 0,0 1-5 0 0,0 8 41 0 0,0 2-3 0 0,0 13 69 0 0,0-24-104 0 0,0 0 0 0 0,0 0 0 0 0,0 0 0 0 0,0 0 0 0 0,0 0 1 0 0,0-1-1 0 0,0 1 0 0 0,0 0 0 0 0,0 0 0 0 0,1 0 0 0 0,-1 0 0 0 0,0-1 0 0 0,1 1 0 0 0,-1 1-3 0 0,29 13 11 0 0,-13-12-11 0 0,-9-3 3 0 0,0-1 0 0 0,0 0 0 0 0,0 0 1 0 0,0-1-1 0 0,-1 0 0 0 0,1 0 0 0 0,0 0-3 0 0,-1 0-12 0 0,4 0-71 0 0,-2 1-46 0 0,10-1-183 0 0,-15 1 222 0 0,-1 0 35 0 0,4-1-1 0 0,0 0-17 0 0,-4 1 7 0 0,0 1-33 0 0,0-1-16 0 0,0 0-32 0 0,0 1-38 0 0,1-1-41 0 0,-1 0 1 0 0,0 1-34 0 0,0-1-38 0 0,0 0-39 0 0,0 0-44 0 0,1 1-44 0 0,-1-1-48 0 0,1 0-51 0 0,7-3-1090 0 0,9-5-912 0 0</inkml:trace>
  <inkml:trace contextRef="#ctx0" brushRef="#br0" timeOffset="2313.88">2163 395 5696 0 0,'0'-3'132'0'0,"1"-1"-81"0"0,-1 4-55 0 0,-1-1 33 0 0,-3-5 62 0 0,0-1 21 0 0,-1-4 50 0 0,0-2-135 0 0,-1 10-22 0 0,1 1 32 0 0,3-2 33 0 0,1-3 76 0 0,1 4 125 0 0,0 3 8 0 0,0 0 22 0 0,0 0 90 0 0,0 0 38 0 0,-3 1-211 0 0,1-1-39 0 0,-2 1 83 0 0,2 0-81 0 0,-1 3-60 0 0,1 0-36 0 0,0-1 22 0 0,-5 1 71 0 0,7-3-168 0 0,-1-1 0 0 0,1 0 0 0 0,0 0 1 0 0,-1 0-1 0 0,1 1 0 0 0,0-1 0 0 0,-1 0 0 0 0,1 0 1 0 0,0 1-1 0 0,-1-1 0 0 0,1 0 0 0 0,0 1 0 0 0,0-1 1 0 0,-1 0-1 0 0,1 1 0 0 0,0-1 0 0 0,0 0 0 0 0,0 1 0 0 0,-1-1 1 0 0,1 1-1 0 0,0-1 0 0 0,0 0 0 0 0,0 1 0 0 0,0-1 1 0 0,0 1-1 0 0,0-1 0 0 0,0 0 0 0 0,0 1 0 0 0,0-1 1 0 0,0 1-1 0 0,0-1-10 0 0,-3 8 236 0 0,-7 13-18 0 0,7-15-71 0 0,0-1-51 0 0,0-2-32 0 0,1-1-29 0 0,-1 0-11 0 0,1 1 28 0 0,-4 10 119 0 0,0-3-39 0 0,2-1-35 0 0,2 6 89 0 0,2-14-173 0 0,0 0 0 0 0,0 0 0 0 0,0 0 1 0 0,0 0-1 0 0,0 0 0 0 0,0-1 0 0 0,0 1 0 0 0,-1 0 1 0 0,1 0-1 0 0,0 0 0 0 0,0 0 0 0 0,-1-1 0 0 0,1 1 0 0 0,0 0 1 0 0,-1 0-14 0 0,-6 3 120 0 0,3 0-22 0 0,2 6-34 0 0,2-6-35 0 0,0-2-38 0 0,0 2 36 0 0,0 4 48 0 0,0 6 70 0 0,2-14-70 0 0,9 0-43 0 0,-11 0-31 0 0,0 0 0 0 0,0 0 1 0 0,0 0-1 0 0,0 0 0 0 0,0 0 0 0 0,0 0 1 0 0,1 0-1 0 0,-1 0 0 0 0,0 0 1 0 0,0 0-1 0 0,0 0 0 0 0,0 0 1 0 0,0 0-1 0 0,0 0 0 0 0,0 0 1 0 0,0 0-1 0 0,0 0 0 0 0,0 0 1 0 0,1 0-1 0 0,-1 0 0 0 0,0 0 0 0 0,0 0 1 0 0,0 0-1 0 0,0 0 0 0 0,0 0 1 0 0,0 0-1 0 0,0 0 0 0 0,0 0 1 0 0,0 0-1 0 0,0 0 0 0 0,0 0 1 0 0,0 0-1 0 0,0 0 0 0 0,1 0 0 0 0,-1 1 1 0 0,0-1-1 0 0,0 0 0 0 0,0 0 1 0 0,0 0-1 0 0,0 0 0 0 0,0 0 1 0 0,0 0-1 0 0,0 0 0 0 0,0 0 1 0 0,0 0-1 0 0,0 0 0 0 0,0 1 0 0 0,0-1 1 0 0,0 0-1 0 0,0 0 0 0 0,0 0 1 0 0,0 0-1 0 0,0 0 0 0 0,0 0 1 0 0,0 0-1 0 0,0 0 0 0 0,0 0-1 0 0,0 1 3 0 0,-1-1 0 0 0,1 1-1 0 0,0-1 1 0 0,1 1-1 0 0,-1-1 1 0 0,0 1 0 0 0,0-1-1 0 0,0 1 1 0 0,0-1-1 0 0,0 1 1 0 0,0-1 0 0 0,0 0-1 0 0,1 1 1 0 0,-1-1 0 0 0,0 1-1 0 0,0-1 1 0 0,1 0-1 0 0,-1 1 1 0 0,0-1 0 0 0,1 1-1 0 0,-1-1 1 0 0,0 0-1 0 0,1 0 1 0 0,-1 1 0 0 0,0-1-1 0 0,1 0 1 0 0,-1 0 0 0 0,1 1-1 0 0,-1-1 1 0 0,1 0-3 0 0,17 2 117 0 0,-12-2-94 0 0,-5 0-23 0 0,-1 0 1 0 0,1 0-1 0 0,0 0 1 0 0,0 0 0 0 0,-1 0-1 0 0,1-1 1 0 0,0 1-1 0 0,-1 0 1 0 0,1 0-1 0 0,0 0 1 0 0,-1-1-1 0 0,1 1 1 0 0,-1 0-1 0 0,1 0 1 0 0,0-1-1 0 0,-1 1 1 0 0,1-1-1 0 0,-1 1 1 0 0,1 0-1 0 0,-1-1 1 0 0,1 1-1 0 0,-1-1 1 0 0,1 1-1 0 0,-1-1 1 0 0,0 0-1 0 0,1 1 0 0 0,-1-1 0 0 0,1 0 0 0 0,-1 1 0 0 0,0-1 0 0 0,1 1 0 0 0,-1-1 0 0 0,1 1 0 0 0,-1-1-1 0 0,1 1 1 0 0,-1 0 0 0 0,1-1 0 0 0,0 1 0 0 0,-1 0 0 0 0,1-1 0 0 0,-1 1 0 0 0,1 0 0 0 0,0-1 0 0 0,-1 1-1 0 0,1 0 1 0 0,0 0 0 0 0,-1 0 0 0 0,1 0 0 0 0,0 0 0 0 0,-1 0 0 0 0,1 0 0 0 0,0 0 0 0 0,0 0 0 0 0,-1 0 0 0 0,1 0 0 0 0,-1 0 0 0 0,1 0 0 0 0,-1 0 0 0 0,1 0 0 0 0,-1 0 0 0 0,1 0 0 0 0,-1 0 0 0 0,1 0 0 0 0,-1 0 0 0 0,1 0 0 0 0,-1 0 0 0 0,1 0 0 0 0,-1 0 0 0 0,1-1 0 0 0,-1 1 0 0 0,0 0 0 0 0,1 0 0 0 0,-1-1 0 0 0,1 1 0 0 0,-1 0 0 0 0,0 0 0 0 0,1-1 0 0 0,-1 1 0 0 0,1-1 0 0 0,-1 1 0 0 0,0 0 0 0 0,0-1 0 0 0,1 1 0 0 0,-1-1 0 0 0,0 1 0 0 0,1-1 0 0 0,3-5 0 0 0,7 0 0 0 0,-6-7-15 0 0,8-3-54 0 0,-9 11 51 0 0,1 0 1 0 0,-1-1 0 0 0,-1 0-1 0 0,1 0 1 0 0,-1 0 0 0 0,0-1 17 0 0,0 1-18 0 0,-3 5 16 0 0,1 0 0 0 0,-1 0 0 0 0,1 0 1 0 0,-1 0-1 0 0,1 0 0 0 0,-1 0 0 0 0,0 0 0 0 0,0 0 0 0 0,1 0 0 0 0,-1 0 0 0 0,0-1 0 0 0,0 1 0 0 0,0 0 0 0 0,0 0 0 0 0,-1-1 2 0 0,2-12-35 0 0,11-17-46 0 0,-10 28 59 0 0,-1-5-17 0 0,-2-10-63 0 0,1 15 33 0 0,0 6 14 0 0,0 42 45 0 0,0-23 7 0 0,0 0 83 0 0,0 42 339 0 0,3-59-315 0 0,5 6-25 0 0,-5 2 62 0 0,-1 20 223 0 0,-2-30-332 0 0,0 37 403 0 0,0-19-254 0 0,2-4 4 0 0,4 1-36 0 0,-1-3-55 0 0,-3-1-19 0 0,0-1 1 0 0,-1 1-1 0 0,-1 0 1 0 0,-1 12-76 0 0,0 3 78 0 0,1-22-40 0 0,-1 0 1 0 0,0 0-1 0 0,0 0 1 0 0,-2 5-39 0 0,0-3 46 0 0,1 0 0 0 0,0 0 0 0 0,1 0 0 0 0,0 0 0 0 0,0 1-46 0 0,1 5 65 0 0,1-9-41 0 0,-1 1 1 0 0,0-1 0 0 0,-1 1 0 0 0,1-1-1 0 0,-1 0 1 0 0,-1 1-25 0 0,-8 14 67 0 0,5 6-3 0 0,-6-6 17 0 0,8-8-15 0 0,-1 2 51 0 0,-7 1 43 0 0,-3 1 13 0 0,3 0-50 0 0,4-6-57 0 0,-3 8 6 0 0,9-16-66 0 0,0-1-1 0 0,0 0 1 0 0,-1 1 0 0 0,1-1-1 0 0,0 0 1 0 0,-1 0-1 0 0,0 0 1 0 0,1 0-1 0 0,-1 0 1 0 0,0 0-1 0 0,0 0 1 0 0,-1 0-6 0 0,-32 11 47 0 0,25-10-30 0 0,-8 0 5 0 0,16-3-18 0 0,1 0 1 0 0,0 0-1 0 0,-1 0 0 0 0,1 0 0 0 0,-1 0 0 0 0,1 0 0 0 0,0 1 1 0 0,-1-1-1 0 0,1 1 0 0 0,-1-1-4 0 0,-6 5 9 0 0,7-4-5 0 0,-1 0-1 0 0,1 0 1 0 0,-1 0 0 0 0,1 0-1 0 0,-1 0 1 0 0,1-1 0 0 0,-1 1-1 0 0,0-1 1 0 0,1 1 0 0 0,-1-1-1 0 0,0 0 1 0 0,1 0 0 0 0,-1 1-1 0 0,0-1 1 0 0,0 0-4 0 0,-7 0 8 0 0,-13 1 14 0 0,8-5 25 0 0,6-1-35 0 0,7 4-12 0 0,-1 0 0 0 0,1 0 0 0 0,-1 0 0 0 0,1 1 0 0 0,-1-1 0 0 0,1 0 1 0 0,-1 1-1 0 0,1-1 0 0 0,-1 1 0 0 0,0 0 0 0 0,1-1 0 0 0,-1 1 0 0 0,0 0 1 0 0,0 0-1 0 0,1 0 0 0 0,-1 0 0 0 0,0-1 0 0 0,1 1 0 0 0,-1 0 0 0 0,0-1 0 0 0,1 1 0 0 0,-1-1 0 0 0,1 1 0 0 0,-1-1 0 0 0,1 0 0 0 0,-1 1 0 0 0,1-1 0 0 0,-1 0 0 0 0,1 0 0 0 0,-7-4 0 0 0,3 2 0 0 0,-2-1-19 0 0,3-3-42 0 0,1 2 25 0 0,3 4 23 0 0,-1 0 1 0 0,0 0-1 0 0,1 0 1 0 0,-1 0-1 0 0,0 0 1 0 0,0 0-1 0 0,0 0 1 0 0,0 1 0 0 0,0-1-1 0 0,0 0 1 0 0,0 0-1 0 0,0 1 1 0 0,0-1-1 0 0,-1 1 1 0 0,1-1 12 0 0,-8-5-176 0 0,8 5 162 0 0,1 1 0 0 0,-1-1 0 0 0,1 1-1 0 0,-1-1 1 0 0,1 0 0 0 0,0 1 0 0 0,0-1 0 0 0,-1 0-1 0 0,1 1 1 0 0,0-1 0 0 0,0 0 0 0 0,0 0-1 0 0,0 1 1 0 0,-1-1 0 0 0,1 0 0 0 0,0 0 0 0 0,0 1 14 0 0,0-7-170 0 0,0 1-33 0 0,0-13-498 0 0,0 3 95 0 0</inkml:trace>
  <inkml:trace contextRef="#ctx0" brushRef="#br0" timeOffset="2845.12">2431 410 7640 0 0,'0'0'224'0'0,"3"0"-12"0"0,14 0 185 0 0,-1 0-34 0 0,12 0 275 0 0,5 0 113 0 0,20 0 342 0 0,-27 0-593 0 0,-10 0-375 0 0,3 0 65 0 0,10 0 187 0 0,-1 0 73 0 0,-14-2-233 0 0,-4-4-52 0 0,-8 5-148 0 0,-1 0 0 0 0,1 1 0 0 0,-1-1 0 0 0,1 0 0 0 0,0 0 0 0 0,-1 1 0 0 0,1-1 0 0 0,0 1 0 0 0,-1-1 1 0 0,1 1-1 0 0,0 0 0 0 0,0 0 0 0 0,0 0-17 0 0,8 0 44 0 0,14 0 89 0 0,-11-3-106 0 0,16-13-27 0 0,-25 10 0 0 0,-3 5 0 0 0,-1 1 0 0 0,0-1 0 0 0,0 1 0 0 0,1-1 0 0 0,-1 1 0 0 0,0 0 0 0 0,1-1 0 0 0,-1 1 0 0 0,0 0 0 0 0,1-1 0 0 0,-1 1 0 0 0,0 0 0 0 0,1-1 0 0 0,-1 1 0 0 0,1 0 0 0 0,-1 0 0 0 0,1-1 0 0 0,-1 1 0 0 0,1 0 0 0 0,-1 0 0 0 0,1 0 0 0 0,-1 0 0 0 0,1 0 0 0 0,-1 0 0 0 0,0 0 0 0 0,1 0 0 0 0,0 0 0 0 0,-1 0 0 0 0,0 0 0 0 0,1 0 0 0 0,-1 0 0 0 0,1 0 0 0 0,0 0 0 0 0,-1 0 0 0 0,1 0 0 0 0,-1 0 0 0 0,1 0 0 0 0,-1 1 0 0 0,1-1 0 0 0,-1 0 0 0 0,1-1 0 0 0,-1 1 0 0 0,1 0 0 0 0,-1 0 0 0 0,1 0 0 0 0,-1 0 0 0 0,1 0 0 0 0,-1 0 0 0 0,1-1 0 0 0,-1 1 0 0 0,1 0 0 0 0,-1 0 0 0 0,0-1 0 0 0,1 1 0 0 0,-1 0 0 0 0,1-1 0 0 0,-1 1 0 0 0,0 0 0 0 0,1-1 0 0 0,-1 1 0 0 0,0 0 0 0 0,0-1 0 0 0,1 1 0 0 0,-1-1 0 0 0,0 0 0 0 0,5-5 0 0 0,5 1 0 0 0,-9 4 0 0 0,-1 0 0 0 0,1 0 0 0 0,-1 1 0 0 0,0-1 0 0 0,0 0 0 0 0,1 0 0 0 0,-1 0 0 0 0,0 0 0 0 0,0 1 0 0 0,0-1 0 0 0,0 0 0 0 0,0 0 0 0 0,0 0 0 0 0,0-1 0 0 0,-1-24 0 0 0,0 26 0 0 0,1-1 0 0 0,0 1 0 0 0,0 0 0 0 0,0 0 0 0 0,0 0 0 0 0,0-1 0 0 0,0 1 0 0 0,0 0 0 0 0,0 0 0 0 0,0 0 0 0 0,0 0 0 0 0,0-1 0 0 0,0 1 0 0 0,0 0 0 0 0,-1 0 0 0 0,1 0 0 0 0,0 0 0 0 0,0 0 0 0 0,0-1 0 0 0,0 1 0 0 0,0 0 0 0 0,-1 0 0 0 0,1 0 0 0 0,0 0 0 0 0,0 0 0 0 0,0 0 0 0 0,0 0 0 0 0,-1 0 0 0 0,1 0 0 0 0,0 0 0 0 0,0 0 0 0 0,0 0 0 0 0,0 0 0 0 0,-1-1 0 0 0,1 1 0 0 0,0 1 0 0 0,-7-5 0 0 0,2-6-15 0 0,-6 5-54 0 0,6-6 1 0 0,-8 6 14 0 0,-10-9 43 0 0,20 13 12 0 0,-19 3-15 0 0,21-3 10 0 0,-1 1 0 0 0,1 0 0 0 0,-1 0 0 0 0,1 0-1 0 0,-1 1 1 0 0,1-1 0 0 0,-1 0 0 0 0,1 1 0 0 0,-1-1-1 0 0,1 1 1 0 0,0-1 0 0 0,-1 1 0 0 0,1-1 0 0 0,0 1 0 0 0,-1 0-1 0 0,1 0 5 0 0,-22 11-66 0 0,-6 4 42 0 0,24-6-19 0 0,-8-4 33 0 0,7-4 10 0 0,3 0 0 0 0,-20 22 0 0 0,10-8 10 0 0,8-3 33 0 0,-6-7-18 0 0,6 7 54 0 0,-6 0 37 0 0,9-10-6 0 0,1 1-49 0 0,1 5-14 0 0,1-7-10 0 0,-1 1-15 0 0,-1-1 4 0 0,1 0 1 0 0,0 1-1 0 0,0-1 1 0 0,0 0-1 0 0,1 1 0 0 0,-1-1 1 0 0,1 0-1 0 0,-1 0 1 0 0,1 1-1 0 0,-1-1 1 0 0,1 0-1 0 0,0 0 1 0 0,0 0-1 0 0,0 0 0 0 0,0 0 1 0 0,1 0-1 0 0,-1 0 1 0 0,1 0-1 0 0,-1-1 1 0 0,1 1-1 0 0,-1 0 1 0 0,1-1-27 0 0,3 4 46 0 0,-3-2-11 0 0,1 0 1 0 0,-1-1-1 0 0,1 1 1 0 0,0-1-1 0 0,0 0 1 0 0,0 0-1 0 0,3 2-35 0 0,9-1 66 0 0,-3-3-19 0 0,10-1-3 0 0,-9 5 23 0 0,-5 0-32 0 0,-7-3-33 0 0,0 0-1 0 0,1 0 1 0 0,-1 0-1 0 0,1 0 1 0 0,-1 0-1 0 0,1-1 0 0 0,-1 1 1 0 0,1 0-1 0 0,-1-1 1 0 0,1 0-1 0 0,0 1 1 0 0,-1-1-1 0 0,1 0 0 0 0,-1 0 1 0 0,1 0-1 0 0,0 0 1 0 0,-1 0-1 0 0,1 0 0 0 0,0 0 1 0 0,-1 0-1 0 0,1-1 1 0 0,0 1-1 0 0,-1-1 1 0 0,2 0-2 0 0,5-3-1 0 0,-7 2-4 0 0,0 2 0 0 0,1-1-1 0 0,-1 0 1 0 0,1 0 0 0 0,-1 0 0 0 0,1 1 0 0 0,-1-1-1 0 0,1 1 1 0 0,0-1 0 0 0,-1 1 0 0 0,1 0 0 0 0,-1-1-1 0 0,1 1 1 0 0,0 0 5 0 0,10 1-7 0 0,-9-1 21 0 0,0 0 1 0 0,0 1-1 0 0,1-1 1 0 0,-1 0-1 0 0,0-1 1 0 0,0 1-1 0 0,0-1 1 0 0,1 1-1 0 0,-1-1 1 0 0,0 0-15 0 0,5-4 26 0 0,2-1-52 0 0,-3 4-33 0 0,3 1-44 0 0,-6 2 7 0 0,0-1 65 0 0,9 1 7 0 0,-9-1-25 0 0,1 0-47 0 0,-1-1-30 0 0,-1 0-52 0 0,1 0-61 0 0,-1 0-70 0 0,-1 0 21 0 0,0-1-50 0 0,0 1-45 0 0,0 0-40 0 0,2-2-514 0 0,0 0-90 0 0,2 1-717 0 0,4 2-990 0 0</inkml:trace>
  <inkml:trace contextRef="#ctx0" brushRef="#br0" timeOffset="3245.29">3110 379 6968 0 0,'0'2'157'0'0,"1"5"-43"0"0,6 8 263 0 0,-4-11-326 0 0,-1-1-62 0 0,0 13 51 0 0,1 0-48 0 0,2-8 52 0 0,-2-4 31 0 0,0 2 38 0 0,-2 1 40 0 0,0 2 42 0 0,2 2 323 0 0,2-2-88 0 0,0 0-101 0 0,-2-3-77 0 0,-1-1-34 0 0,2 3 114 0 0,3 2 62 0 0,-5-9-193 0 0,-1 1-35 0 0,0 0 76 0 0,0 1-79 0 0,-2 0-75 0 0,1 0-28 0 0,1-1 71 0 0,0-2-97 0 0,-1 0 0 0 0,1 1 0 0 0,0-1-1 0 0,-1 0 1 0 0,1 1 0 0 0,0-1 0 0 0,-1 0 0 0 0,1 0 0 0 0,0 0 0 0 0,-1 0 0 0 0,1 0 0 0 0,0 0 0 0 0,-1 0 0 0 0,1 0 0 0 0,0 0-34 0 0,-1 0 8 0 0,0 0 0 0 0,0 0 0 0 0,0 0 1 0 0,0 0-1 0 0,0 0 0 0 0,0 0 0 0 0,0 0 0 0 0,1 0 0 0 0,-1 0 1 0 0,0 0-1 0 0,0 0 0 0 0,0 0 0 0 0,0 0 0 0 0,0 0 0 0 0,0 0 1 0 0,0 0-1 0 0,0 0 0 0 0,0 0 0 0 0,0 0 0 0 0,1 0 0 0 0,-1 0 1 0 0,0 0-1 0 0,0 0 0 0 0,0 0 0 0 0,0 0 0 0 0,0 1 0 0 0,0-1 1 0 0,0 0-1 0 0,0 0 0 0 0,0 0 0 0 0,0 0 0 0 0,0 0 0 0 0,0 0 1 0 0,0 0-1 0 0,0 0 0 0 0,1 0 0 0 0,-1 0 0 0 0,0 0 0 0 0,0 0 1 0 0,0 0-1 0 0,0 1 0 0 0,0-1 0 0 0,0 0 0 0 0,0 0 0 0 0,0 0 0 0 0,0 0 1 0 0,0 0-1 0 0,0 0 0 0 0,0 0 0 0 0,0 0 0 0 0,0 0 0 0 0,0 0 1 0 0,0 1-1 0 0,0-1 0 0 0,0 0 0 0 0,0 0 0 0 0,-1 0-8 0 0,1 10 448 0 0,0-7-6 0 0,0 0-38 0 0,0-3-266 0 0,0 1-78 0 0,0 0-83 0 0,0 1-138 0 0,0-1 129 0 0,0 0 69 0 0,0 0 103 0 0,0 0 100 0 0,0 0-71 0 0,0 0 35 0 0,0-1 40 0 0,0 1 42 0 0,0 0 45 0 0,0 0 49 0 0,-2-1-257 0 0,1 0-119 0 0,0 0 0 0 0,0 1 0 0 0,0-1 1 0 0,1 0-1 0 0,-1 1 0 0 0,0-1 1 0 0,0 1-1 0 0,0-1 0 0 0,1 1 1 0 0,-1-1-1 0 0,0 1 0 0 0,1 0 1 0 0,-1-1-1 0 0,1 1 0 0 0,-1 0-4 0 0,1-1 2 0 0,-1 1 0 0 0,1-1-1 0 0,0 0 1 0 0,0 1 0 0 0,0-1-1 0 0,-1 0 1 0 0,1 1 0 0 0,0-1 0 0 0,-1 0-1 0 0,1 1 1 0 0,0-1 0 0 0,-1 0-1 0 0,1 1 1 0 0,0-1 0 0 0,-1 0 0 0 0,1 0-1 0 0,-1 0 1 0 0,1 1 0 0 0,0-1-1 0 0,-1 0 1 0 0,1 0 0 0 0,-1 0 0 0 0,1 0-1 0 0,-1 0 1 0 0,1 0 0 0 0,-1 0-1 0 0,1 0 1 0 0,0 0 0 0 0,-1 0 0 0 0,1 0-1 0 0,-1 0 1 0 0,1 0 0 0 0,-1 0-1 0 0,1 0 1 0 0,0 0 0 0 0,-1-1 0 0 0,1 1-2 0 0,-2-4 9 0 0,1 1-6 0 0,-15-6 74 0 0,0-1-21 0 0,10 7-51 0 0,5 3-3 0 0,1-1 0 0 0,-1 1 0 0 0,1 0 0 0 0,-1 0 0 0 0,1 0 0 0 0,-1-1 0 0 0,1 1 0 0 0,-1 0 0 0 0,1 0 0 0 0,0-1 0 0 0,-1 1 0 0 0,1 0 0 0 0,-1-1 0 0 0,1 1 0 0 0,0-1 0 0 0,-1 1 0 0 0,1 0 0 0 0,0-1 0 0 0,0 1 0 0 0,-1-1-2 0 0,0-20 41 0 0,2 2-34 0 0,-1-6 45 0 0,0-13-51 0 0,0 36-1 0 0,0 0 0 0 0,0 1 0 0 0,0-1 0 0 0,1 0 0 0 0,-1 1 0 0 0,0-1 0 0 0,1 1 0 0 0,0-1 0 0 0,-1 0 0 0 0,1 1 0 0 0,0 0 0 0 0,0-1 0 0 0,0 1 0 0 0,0-1 0 0 0,4-6 0 0 0,0-8 0 0 0,8 1-12 0 0,0-1-36 0 0,-10 11 42 0 0,-3 4 6 0 0,0 1-1 0 0,0-1 1 0 0,1 0 0 0 0,-1 1 0 0 0,0-1 0 0 0,1 0-1 0 0,-1 1 1 0 0,1-1 0 0 0,-1 1 0 0 0,0-1-1 0 0,1 1 1 0 0,-1-1 0 0 0,1 1 0 0 0,-1-1 0 0 0,1 1-1 0 0,0 0 1 0 0,-1-1 0 0 0,1 1 0 0 0,-1 0 0 0 0,1-1-1 0 0,0 1 1 0 0,0 0 0 0 0,4-3-1 0 0,-1 1 3 0 0,21-11-57 0 0,-21 6 45 0 0,-4 7 10 0 0,0-1 0 0 0,1 1 0 0 0,-1-1 0 0 0,0 1 0 0 0,1-1 0 0 0,-1 1 0 0 0,0 0 0 0 0,1-1 0 0 0,-1 1 0 0 0,0 0 0 0 0,1-1 0 0 0,-1 1 0 0 0,0 0 0 0 0,1 0 0 0 0,-1-1 0 0 0,1 1 0 0 0,-1 0 0 0 0,1 0 0 0 0,-1-1 0 0 0,1 1 0 0 0,-1 0 0 0 0,1 0 0 0 0,-1 0 0 0 0,1 0 0 0 0,-1 0 0 0 0,1 0 0 0 0,-1 0 0 0 0,1 0 0 0 0,-1 0 0 0 0,1 0 0 0 0,-1 0 0 0 0,1 0-1 0 0,1 0 1 0 0,-1 0 0 0 0,1 0 0 0 0,0 0 0 0 0,-1-1 0 0 0,1 1 0 0 0,0 0 0 0 0,-1-1 0 0 0,1 0 0 0 0,-1 1-1 0 0,1-1 1 0 0,-1 0 0 0 0,1 0 0 0 0,-1 0 0 0 0,1 0 0 0 0,6-4-9 0 0,5-1-60 0 0,0 0 39 0 0,29-14 43 0 0,-24 12-34 0 0,3-2-89 0 0,-11 6 4 0 0,1-1-42 0 0,-1 0-50 0 0,0 0-56 0 0,0 0-63 0 0,0 0-70 0 0,-9 5 148 0 0,0-1-36 0 0,1 0-371 0 0,-1 1 90 0 0,0 0-49 0 0,1 0-712 0 0,2 0-561 0 0,5 0-1064 0 0</inkml:trace>
  <inkml:trace contextRef="#ctx0" brushRef="#br0" timeOffset="3813.76">3851 237 5792 0 0,'0'0'166'0'0,"0"0"49"0"0,0-3 96 0 0,0-7 38 0 0,0 10-343 0 0,0 0 1 0 0,0-1-1 0 0,0 1 0 0 0,0 0 1 0 0,0 0-1 0 0,0 0 0 0 0,0 0 0 0 0,0 0 1 0 0,0 0-1 0 0,0 0 0 0 0,0 0 1 0 0,0 0-1 0 0,0 0 0 0 0,0-1 1 0 0,0 1-1 0 0,0 0 0 0 0,0 0 0 0 0,0 0 1 0 0,0 0-1 0 0,0 0 0 0 0,0 0 1 0 0,0 0-1 0 0,0 0 0 0 0,0 0 0 0 0,0 0 1 0 0,0 0-1 0 0,0-1 0 0 0,0 1 1 0 0,0 0-1 0 0,0 0 0 0 0,0 0 0 0 0,0 0 1 0 0,-1 0-1 0 0,1 0 0 0 0,0 0 1 0 0,0 0-1 0 0,0 0 0 0 0,0 0 1 0 0,0 0-1 0 0,0 0 0 0 0,0 0 0 0 0,0 0 1 0 0,0 0-1 0 0,0 0 0 0 0,0 0 1 0 0,-1 0-1 0 0,1 0 0 0 0,0 0 0 0 0,0 0 1 0 0,0 0-1 0 0,0 0 0 0 0,0 0 1 0 0,0 0-1 0 0,0 0 0 0 0,0 0 0 0 0,0 0 1 0 0,-1 0-7 0 0,1 0 20 0 0,-1 0 0 0 0,1 0 0 0 0,-1 0 0 0 0,1 0 0 0 0,-1 0 0 0 0,0 0 0 0 0,1 0 0 0 0,-1-1 0 0 0,1 1 1 0 0,-1 0-1 0 0,1 0 0 0 0,-1 0 0 0 0,1-1 0 0 0,-1 1 0 0 0,1 0 0 0 0,-1-1 0 0 0,0 1-20 0 0,1-1 16 0 0,0 1 0 0 0,-1-1 0 0 0,1 1-1 0 0,0-1 1 0 0,0 1 0 0 0,-1-1 0 0 0,1 1 0 0 0,0-1 0 0 0,0 1 0 0 0,0-1-1 0 0,-1 1 1 0 0,1-1 0 0 0,0 0 0 0 0,0 1 0 0 0,0-1 0 0 0,0 1-1 0 0,0-1-15 0 0,0 1 4 0 0,0 0 0 0 0,0 0 0 0 0,0 0 1 0 0,0-1-1 0 0,0 1 0 0 0,1 0 0 0 0,-1 0 0 0 0,0 0 0 0 0,0 0 0 0 0,0 0 0 0 0,0 0 0 0 0,0 0 0 0 0,0 0 0 0 0,0 0 0 0 0,0 0 0 0 0,-1-1 0 0 0,1 1 0 0 0,0 0 0 0 0,0 0 0 0 0,0 0 0 0 0,0 0 0 0 0,0 0 0 0 0,0 0 0 0 0,0 0 0 0 0,0 0 0 0 0,0 0 0 0 0,0 0 0 0 0,0 0 0 0 0,0 0 0 0 0,0-1 0 0 0,0 1 0 0 0,0 0 0 0 0,0 0 0 0 0,0 0 0 0 0,0 0 0 0 0,-1 0 0 0 0,1 0 0 0 0,0 0 0 0 0,0 0 0 0 0,0 0 0 0 0,0 0 0 0 0,0 0 0 0 0,0 0 0 0 0,0 0 0 0 0,0 0 1 0 0,0 0-1 0 0,0 0 0 0 0,-1 0 0 0 0,1 0 0 0 0,0 0 0 0 0,0 0 0 0 0,0 0 0 0 0,0 0 0 0 0,0 0 0 0 0,0 0 0 0 0,0 0 0 0 0,0 0-4 0 0,-7-1 141 0 0,-7-6 296 0 0,11 5-365 0 0,0-1-68 0 0,1 1 144 0 0,-1 0-54 0 0,0 2-34 0 0,-1 0-31 0 0,0 0-5 0 0,2-1 23 0 0,-6-4 58 0 0,1 1-38 0 0,2 1 34 0 0,-1 2 54 0 0,-2 1 89 0 0,-1 0-127 0 0,-1 0 53 0 0,-27 0 538 0 0,21 0-440 0 0,7 0-147 0 0,0 0-41 0 0,9 0-79 0 0,0 0 0 0 0,0 0 0 0 0,0 0 0 0 0,0 0 1 0 0,0 0-1 0 0,0-1 0 0 0,0 1 0 0 0,0 0 0 0 0,0 0 0 0 0,0 0 1 0 0,-1 0-1 0 0,1 0 0 0 0,0 0 0 0 0,0 0 0 0 0,0 0 0 0 0,0 1 1 0 0,0-1-1 0 0,0 0 0 0 0,0 0 0 0 0,0 0 0 0 0,0 0 0 0 0,0 0 1 0 0,-1 0-1 0 0,1 0 0 0 0,0 0 0 0 0,0 0 0 0 0,0 0 0 0 0,0 0 1 0 0,0 0-1 0 0,0 0 0 0 0,0 0 0 0 0,0 0 0 0 0,0 0 0 0 0,0 0 1 0 0,0 0-1 0 0,0 1 0 0 0,0-1 0 0 0,0 0 0 0 0,0 0 0 0 0,0 0 1 0 0,0 0-1 0 0,0 0 0 0 0,0 0 0 0 0,0 0 0 0 0,0 0 0 0 0,0 0 1 0 0,0 0-1 0 0,0 1 0 0 0,0-1 0 0 0,0 0 0 0 0,0 0 0 0 0,0 0 1 0 0,0 0-1 0 0,0 0 0 0 0,0 0 0 0 0,0 0 0 0 0,0 0-1 0 0,-3 13 14 0 0,-6-1 23 0 0,2-5-21 0 0,-3 6-5 0 0,7 3-11 0 0,3-15 0 0 0,0 0 0 0 0,0-1 0 0 0,0 1 0 0 0,0 0 0 0 0,0 0 0 0 0,0 0 0 0 0,0 0 0 0 0,0-1 0 0 0,0 1 0 0 0,-1 0 0 0 0,1 0 0 0 0,0 0 0 0 0,-1 0 0 0 0,1 0 0 0 0,-11 4 0 0 0,11-4 0 0 0,-1-1 0 0 0,1 1 0 0 0,-1 0 0 0 0,1-1 0 0 0,0 1 0 0 0,-1 0 0 0 0,1-1 0 0 0,0 1 0 0 0,-1 0 0 0 0,1-1 0 0 0,0 1 0 0 0,0 0 0 0 0,0 0 0 0 0,0-1 0 0 0,0 1 0 0 0,0 0 0 0 0,0 0 0 0 0,0-1 0 0 0,0 1 0 0 0,0 0 0 0 0,0-1 0 0 0,0 1 0 0 0,1 0 0 0 0,-1 27 0 0 0,0-26 0 0 0,1-1 0 0 0,-1 1 0 0 0,0 0 0 0 0,1 0 0 0 0,-1 0 0 0 0,1-1 0 0 0,-1 1 0 0 0,1 0 0 0 0,0-1 0 0 0,-1 1 0 0 0,1-1 0 0 0,0 1 0 0 0,0 0 0 0 0,0-1 0 0 0,0 1 0 0 0,0-1 0 0 0,0 1 0 0 0,0-1 0 0 0,-1 1 0 0 0,1 0 0 0 0,0-1 0 0 0,-1 1 0 0 0,0 0 0 0 0,1 0 0 0 0,-1-1 0 0 0,0 1 0 0 0,0 0 0 0 0,3 14 0 0 0,23 31 0 0 0,-21-34 0 0 0,6-7 16 0 0,-5 5 43 0 0,-5-10-57 0 0,-1 0 0 0 0,1 0 1 0 0,-1 0-1 0 0,1 0 0 0 0,-1 0 1 0 0,1 0-1 0 0,-1 0 0 0 0,1 0 1 0 0,0 0-1 0 0,0 0 0 0 0,-1-1 0 0 0,1 1 1 0 0,0 0-1 0 0,0 0 0 0 0,0-1 1 0 0,0 1-3 0 0,12 4 86 0 0,-7 6 46 0 0,7-6 18 0 0,-6 0-64 0 0,5 6 134 0 0,-4-4-71 0 0,-4-4-115 0 0,-1-2 47 0 0,-1 0-33 0 0,1 0-24 0 0,2 1-72 0 0,-4-1 56 0 0,0 1 34 0 0,-1 0 79 0 0,1 1 103 0 0,-1-2-66 0 0,0 1 36 0 0,0 1 38 0 0,0-1 43 0 0,0 5-200 0 0,1 1 82 0 0,-1-8-141 0 0,0 1-1 0 0,0 0 0 0 0,0-1 0 0 0,0 1 0 0 0,0-1 0 0 0,0 1 0 0 0,-1-1 0 0 0,1 1 0 0 0,0-1 0 0 0,0 1 0 0 0,0-1 0 0 0,-1 1 1 0 0,1-1-1 0 0,0 1 0 0 0,0-1 0 0 0,-1 1 0 0 0,1-1 0 0 0,-1 0 0 0 0,1 1 0 0 0,0-1 0 0 0,-1 1 0 0 0,1-1 0 0 0,-1 0 0 0 0,1 1 1 0 0,0-1-1 0 0,-1 0 0 0 0,1 0 0 0 0,-1 1 0 0 0,1-1 0 0 0,-1 0-15 0 0,-9 1 124 0 0,1 1-70 0 0,-3 4-29 0 0,4-1-13 0 0,6-4-7 0 0,1 0 1 0 0,-1-1 0 0 0,0 0 0 0 0,1 1 0 0 0,-1-1 0 0 0,0 0 0 0 0,1 0-1 0 0,-1 0 1 0 0,0 0 0 0 0,0 0-6 0 0,-24 0 55 0 0,23 0-54 0 0,1 0 0 0 0,-1 0 0 0 0,0 0 0 0 0,0 1-1 0 0,1-1 1 0 0,-1 1 0 0 0,0 0 0 0 0,1 0 0 0 0,-1-1 0 0 0,1 2 0 0 0,-1-1 0 0 0,0 0-1 0 0,-12 5 18 0 0,-1-4 24 0 0,-31-2 12 0 0,45 0-65 0 0,1 0-1 0 0,-1 0 0 0 0,0-1 0 0 0,1 1 1 0 0,-1 0-1 0 0,1-1 0 0 0,-1 1 1 0 0,0-1-1 0 0,1 0 0 0 0,-1 1 0 0 0,1-1 1 0 0,-1 0-1 0 0,1 0 0 0 0,0 0 1 0 0,-1 0-1 0 0,1 0 0 0 0,0 0 1 0 0,-1-1 11 0 0,-1-1-158 0 0,0 2 46 0 0,-6 2-195 0 0,8-1 253 0 0,-1 0-533 0 0,2 0-19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47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5064 0 0,'0'0'108'0'0,"0"0"17"0"0,0 0 14 0 0,0 3-10 0 0,0 0-120 0 0,0 2 107 0 0,0 10 513 0 0,0-13-537 0 0,0-1-45 0 0,0-1-38 0 0,0 0-1 0 0,0 1 0 0 0,0-1 0 0 0,0 0 1 0 0,0 0-1 0 0,0 0 0 0 0,0 0 0 0 0,0 0 1 0 0,0 0-1 0 0,0 0 0 0 0,0 0 0 0 0,0 0 1 0 0,0 0-1 0 0,0 0 0 0 0,0 1 0 0 0,0-1 0 0 0,0 0 1 0 0,0 0-1 0 0,0 0 0 0 0,0 0 0 0 0,0 0 1 0 0,0 0-1 0 0,0 0 0 0 0,0 0 0 0 0,0 0 1 0 0,0 0-1 0 0,0 0 0 0 0,0 1 0 0 0,0-1 0 0 0,0 0 1 0 0,0 0-1 0 0,0 0 0 0 0,0 0 0 0 0,1 0 1 0 0,-1 0-1 0 0,0 0 0 0 0,0 0 0 0 0,0 0 1 0 0,0 0-1 0 0,0 0 0 0 0,0 0 0 0 0,0 0 1 0 0,0 0-1 0 0,0 0 0 0 0,0 0 0 0 0,0 0 0 0 0,1 0 1 0 0,-1 0-1 0 0,0 0 0 0 0,0 0 0 0 0,0 0 1 0 0,0 0-1 0 0,0 0 0 0 0,0 0 0 0 0,0 0 1 0 0,0 0-1 0 0,0 0-8 0 0,8 2 311 0 0,-4 3-33 0 0,-2 12 215 0 0,-2-12-375 0 0,2 0 234 0 0,6 5-100 0 0,-7-7-180 0 0,0 1 1 0 0,0-1-1 0 0,0 0 0 0 0,-1 0 1 0 0,1 1-1 0 0,-1-1 1 0 0,0 0-1 0 0,1 1 1 0 0,-2 1-73 0 0,3 7 195 0 0,3-3-36 0 0,2 4 13 0 0,-6 4-14 0 0,-1-1 13 0 0,4-4 6 0 0,1-4-58 0 0,-4-7-93 0 0,0 0 0 0 0,-1 1 0 0 0,1-1 0 0 0,0 1 0 0 0,0-1 1 0 0,-1 1-1 0 0,1-1 0 0 0,-1 1 0 0 0,1 0 0 0 0,-1-1 0 0 0,1 1 1 0 0,-1 0-1 0 0,0-1 0 0 0,0 1-26 0 0,3 25 311 0 0,-3-26-291 0 0,1 1 0 0 0,-1-1 0 0 0,1 1 0 0 0,0 0 0 0 0,-1-1 0 0 0,1 1 0 0 0,0-1 0 0 0,0 1 0 0 0,0-1 0 0 0,0 0 0 0 0,1 1-20 0 0,1 1 150 0 0,-2 1-65 0 0,-2 5-14 0 0,1-7-16 0 0,3 13 130 0 0,7-1 29 0 0,-8-10-41 0 0,0-1-77 0 0,-2 1-48 0 0,-1 1-23 0 0,0-2 33 0 0,3 7 132 0 0,5 4 214 0 0,-4-8-245 0 0,0 0-55 0 0,-2-2-79 0 0,-1 0-45 0 0,0-1 142 0 0,0-3-12 0 0,0 0-36 0 0,0 0-5 0 0,0 0 18 0 0,0 0-13 0 0,0 0-3 0 0,0 0 20 0 0,0 0 1 0 0,0 0-18 0 0,0 0-8 0 0,0-3-13 0 0,0 3-53 0 0,0-1 1 0 0,0 1 0 0 0,0-1-1 0 0,0 0 1 0 0,0 1-1 0 0,0-1 1 0 0,0 1-1 0 0,-1-1 1 0 0,1 1 0 0 0,0-1-1 0 0,0 1 1 0 0,-1-1-1 0 0,1 1 1 0 0,0-1-1 0 0,-1 1 1 0 0,1-1 0 0 0,0 1-1 0 0,-1-1 1 0 0,1 1-1 0 0,-1 0 1 0 0,1-1-1 0 0,0 1 1 0 0,-1-1 0 0 0,0 1-1 0 0,0 0 2 0 0,1-1 0 0 0,-1 1 0 0 0,1-1 0 0 0,-1 1 0 0 0,0-1 0 0 0,1 1 0 0 0,-1-1 0 0 0,1 1 0 0 0,0-1 0 0 0,-1 0 0 0 0,1 1 0 0 0,-1-1 0 0 0,1 0 0 0 0,0 1 0 0 0,-1-1 0 0 0,1 0 0 0 0,0 1 0 0 0,0-1 0 0 0,0 0 0 0 0,0 0 0 0 0,-1 1 0 0 0,1-1 0 0 0,0 0 0 0 0,0 0 0 0 0,0 0-2 0 0,0-30 21 0 0,0 19 14 0 0,0 9-33 0 0,-1 0 0 0 0,1 0 0 0 0,0-1 0 0 0,0 1-1 0 0,0 0 1 0 0,1 0 0 0 0,-1-1 0 0 0,1 1 0 0 0,0 0 0 0 0,0 0-2 0 0,4-6 0 0 0,-4 8 0 0 0,0 0 0 0 0,0-1 0 0 0,0 1 0 0 0,-1-1 0 0 0,1 1 0 0 0,0-1 0 0 0,-1 1 0 0 0,1-1 0 0 0,-1 1 0 0 0,1-1 0 0 0,-1 0 0 0 0,0 1 0 0 0,0-1 0 0 0,0 0 0 0 0,3-14 0 0 0,23-31 0 0 0,-21 34 0 0 0,6 7 0 0 0,-6-7 0 0 0,-2 10-10 0 0,-1 0 1 0 0,1-1 0 0 0,-1 1-1 0 0,1 0 1 0 0,0 0 0 0 0,0 1-1 0 0,1-1 1 0 0,2-2 9 0 0,10 3-53 0 0,15 2-11 0 0,-21-1 53 0 0,-1 2-23 0 0,20 12 15 0 0,-13-8 19 0 0,-1 8-11 0 0,-2 3-32 0 0,-10-11 37 0 0,-3-4 6 0 0,0-1 0 0 0,1 1 0 0 0,-1 0 0 0 0,0-1-1 0 0,1 1 1 0 0,-1-1 0 0 0,0 1 0 0 0,1 0 0 0 0,-1-1-1 0 0,1 1 1 0 0,-1-1 0 0 0,1 1 0 0 0,-1-1 0 0 0,1 1-1 0 0,-1-1 1 0 0,1 0 0 0 0,-1 1 0 0 0,1-1 0 0 0,0 0-1 0 0,-1 1 1 0 0,1-1 0 0 0,0 0 0 0 0,4 3 0 0 0,-4-3 0 0 0,0 1 0 0 0,0-1 0 0 0,0 1 0 0 0,0 0 0 0 0,0 0 0 0 0,0-1 0 0 0,-1 1 0 0 0,1 0 0 0 0,0 0 0 0 0,0 0 0 0 0,-1 0 0 0 0,1 0 0 0 0,-1 0 0 0 0,1 0 0 0 0,-1 0 0 0 0,1 0 0 0 0,-1 1 0 0 0,1 0 0 0 0,3 8 0 0 0,9 6 0 0 0,1 0 0 0 0,-9-3 0 0 0,5-8 0 0 0,-4 6 0 0 0,0-7 0 0 0,-5-3 0 0 0,-1-1 0 0 0,1 0 0 0 0,-1 0 0 0 0,0 1 0 0 0,1-1 0 0 0,-1 0 0 0 0,1 0 0 0 0,-1 1 0 0 0,0-1 0 0 0,1 1 0 0 0,-1-1 0 0 0,0 0 0 0 0,0 1 0 0 0,1-1 0 0 0,-1 1 0 0 0,0-1 0 0 0,0 1 0 0 0,1-1 0 0 0,-1 0 0 0 0,0 1 0 0 0,0-1 0 0 0,0 1 0 0 0,0-1 0 0 0,0 1 0 0 0,0-1 0 0 0,0 1 0 0 0,0-1 0 0 0,0 1 0 0 0,0-1 0 0 0,0 1 0 0 0,0-1 0 0 0,0 1 0 0 0,0 0 0 0 0,0 0 0 0 0,0 0 0 0 0,0 0 0 0 0,0 0 0 0 0,0-1 0 0 0,0 1 0 0 0,0 0 0 0 0,0 0 0 0 0,0 0 0 0 0,1 0 0 0 0,-1-1 0 0 0,0 1 0 0 0,1 0 0 0 0,-1 0 0 0 0,11 5 0 0 0,-6 7 0 0 0,6 0 10 0 0,-9-10 44 0 0,-2-1-1 0 0,0-1-4 0 0,0 4-132 0 0,-1-2 96 0 0,1-2 44 0 0,0 0 47 0 0,-1-1 60 0 0,1 0 71 0 0,-11-13-175 0 0,11 11-56 0 0,-1 1 1 0 0,0 0 0 0 0,1 0 0 0 0,-1-1 0 0 0,1 1 0 0 0,0 0-1 0 0,-1-1 1 0 0,1 1 0 0 0,0-1 0 0 0,0 1 0 0 0,0 0-1 0 0,0-1 1 0 0,0 1 0 0 0,0-1-5 0 0,8-14 18 0 0,-2 3-41 0 0,-3-3-37 0 0,-3 15 60 0 0,0-1-1 0 0,1 1 0 0 0,-1 0 1 0 0,0-1-1 0 0,0 1 0 0 0,1 0 1 0 0,-1 0-1 0 0,1-1 0 0 0,-1 1 1 0 0,1 0-1 0 0,0 0 1 0 0,-1 0-1 0 0,1-1 0 0 0,0 1 1 0 0,0 0-1 0 0,0 0 0 0 0,0 0 1 0 0,0 1-1 0 0,0-1 0 0 0,0 0 1 0 0,0 0-1 0 0,0 0 1 0 0,0 1 0 0 0,4-3 0 0 0,-4 3 0 0 0,-1 0 0 0 0,1 0 0 0 0,0-1 0 0 0,-1 1 0 0 0,1 0 0 0 0,-1-1 0 0 0,1 1 0 0 0,0-1 0 0 0,-1 1 0 0 0,1-1 0 0 0,-1 1 0 0 0,1 0 0 0 0,-1-1 0 0 0,0 0 0 0 0,1 1 0 0 0,-1-1 0 0 0,1 1 0 0 0,-1-1 0 0 0,0 0 0 0 0,1 1 0 0 0,-1-1 0 0 0,0 0 0 0 0,3-4 0 0 0,-1 1 1 0 0,11-21-56 0 0,-2 19 44 0 0,-10 5 11 0 0,1 1 0 0 0,-1 0 0 0 0,0-1 0 0 0,0 1 0 0 0,0-1 0 0 0,0 0 0 0 0,0 1 0 0 0,-1-1 0 0 0,1 0 0 0 0,0 1 0 0 0,0-1 0 0 0,0 0 0 0 0,-1 0 0 0 0,1 0 1 0 0,0 0-1 0 0,0 0 0 0 0,4-12-11 0 0,5 7-32 0 0,-5 0 31 0 0,-5 5 12 0 0,0 1 0 0 0,0 0 0 0 0,1-1 0 0 0,-1 1 0 0 0,0-1 0 0 0,1 1 0 0 0,-1 0 0 0 0,0-1 0 0 0,1 1 1 0 0,-1 0-1 0 0,0-1 0 0 0,1 1 0 0 0,-1 0 0 0 0,1-1 0 0 0,-1 1 0 0 0,1 0 0 0 0,-1 0 0 0 0,0 0 0 0 0,1-1 0 0 0,-1 1 0 0 0,1 0 0 0 0,-1 0 0 0 0,1 0 0 0 0,-1 0 0 0 0,1 0 0 0 0,-1 0 0 0 0,1 0 0 0 0,-1 0 0 0 0,1 0 0 0 0,-1 0 0 0 0,1 0 1 0 0,0 0-1 0 0,-1 0 0 0 0,1 1 0 0 0,-1-1 0 0 0,1 0 0 0 0,-1 0 0 0 0,1 0 0 0 0,-1 0 0 0 0,1 0 0 0 0,-1 0 0 0 0,1 0 0 0 0,-1 0 0 0 0,1 0 0 0 0,-1-1 0 0 0,1 1 0 0 0,-1 0 0 0 0,1 0 0 0 0,-1 0 0 0 0,1-1 0 0 0,-1 1 0 0 0,0 0 0 0 0,1 0 0 0 0,-1-1 0 0 0,1 1 0 0 0,-1 0 0 0 0,0-1 0 0 0,1 1 0 0 0,-1 0 0 0 0,0-1 0 0 0,1 1 0 0 0,-1-1 0 0 0,0 1 0 0 0,0 0 0 0 0,1-1 0 0 0,3-6 0 0 0,-3 7-1 0 0,0-1 0 0 0,-1 1 0 0 0,1 0 0 0 0,0-1 1 0 0,0 1-1 0 0,0 0 0 0 0,0 0 0 0 0,-1 0 1 0 0,1-1-1 0 0,0 1 0 0 0,0 0 0 0 0,0 0 1 0 0,0 0-1 0 0,0 1 1 0 0,15-4-43 0 0,-11 0 35 0 0,6-2-5 0 0,-1 10-16 0 0,-4-2 15 0 0,9 6 3 0 0,-13-6 12 0 0,-1 1-1 0 0,10 1 0 0 0,-6 8-11 0 0,5 8-35 0 0,-7-18 36 0 0,10 20 13 0 0,3 9-3 0 0,-14-28 1 0 0,-1 2-3 0 0,-1 16 17 0 0,0-10 35 0 0,0 8-3 0 0,0-10-2 0 0,0 4 49 0 0,0 6 66 0 0,0-11-89 0 0,0-5-64 0 0,0 8 33 0 0,0 13 53 0 0,0-12-72 0 0,0-11 46 0 0,0 1-44 0 0,0-1-40 0 0,0 0-39 0 0,0 0-37 0 0,0 0-36 0 0,0 2-224 0 0,0-2 84 0 0,0 0-39 0 0,0 1-409 0 0,0 0 103 0 0,0-1-53 0 0,0 3-777 0 0,0 1-351 0 0,0 4-1019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47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16 4928 0 0,'0'0'141'0'0,"0"0"-34"0"0,0 0 0 0 0,0 0 42 0 0,-3 0 132 0 0,-1 0-111 0 0,0 0 21 0 0,1 0 35 0 0,-7-1 531 0 0,6-1-415 0 0,2-1-86 0 0,1 0-154 0 0,0-1-70 0 0,1 2 427 0 0,-2 2-210 0 0,0 0-47 0 0,-1 0-43 0 0,1 0-35 0 0,-3 0 32 0 0,-6 0 65 0 0,8 0-63 0 0,0 0 187 0 0,0 2-7 0 0,2-1-301 0 0,0 1 1 0 0,-1-1 0 0 0,1 0-1 0 0,-1 0 1 0 0,1 0 0 0 0,-1 0 0 0 0,1 0-1 0 0,-1 0 1 0 0,0-1 0 0 0,1 1-1 0 0,-1 0 1 0 0,0-1 0 0 0,0 1-1 0 0,1-1 1 0 0,-2 0-38 0 0,-2 3 217 0 0,-6 10-7 0 0,6 0-20 0 0,-6-7-71 0 0,6 7-30 0 0,-7 3 14 0 0,0-3-29 0 0,12-12-71 0 0,-1 1 0 0 0,0-1 0 0 0,1 0 1 0 0,-1 1-1 0 0,1-1 0 0 0,-1 0 0 0 0,1 1 0 0 0,0-1 0 0 0,0 1 1 0 0,-1-1-1 0 0,1 0 0 0 0,0 1-3 0 0,0 4 8 0 0,1-4-4 0 0,-1 0 1 0 0,0-1 0 0 0,0 1 0 0 0,0 0-1 0 0,0-1 1 0 0,0 1 0 0 0,-1 0-1 0 0,1-1 1 0 0,0 1 0 0 0,-1-1-1 0 0,1 1 1 0 0,-1 1-5 0 0,-6 1 12 0 0,2 0-11 0 0,3 9-3 0 0,2 16 2 0 0,0 18 0 0 0,0-46 0 0 0,0 0 0 0 0,0-1 0 0 0,0 1 0 0 0,0 0 0 0 0,0-1 0 0 0,1 1 0 0 0,-1 0 0 0 0,0-1 0 0 0,0 1 0 0 0,0 0 0 0 0,1-1 0 0 0,-1 1 0 0 0,0 0 0 0 0,0-1 0 0 0,1 1 0 0 0,-1-1 0 0 0,1 1 0 0 0,-1-1 0 0 0,1 1 0 0 0,-1-1 0 0 0,0 1 0 0 0,1-1 0 0 0,0 1 0 0 0,-1-1 0 0 0,1 1 0 0 0,-1-1 0 0 0,1 0 0 0 0,0 1 0 0 0,-1-1 0 0 0,1 1 0 0 0,-1-1 0 0 0,1 0 0 0 0,-1 1 0 0 0,1-1 0 0 0,-1 1 0 0 0,0 0 0 0 0,1-1 0 0 0,-1 1 0 0 0,1-1 0 0 0,-1 1 0 0 0,0 0 0 0 0,0-1 0 0 0,1 1 0 0 0,-1-1 0 0 0,0 1 0 0 0,0 0 0 0 0,0-1 0 0 0,0 1 0 0 0,0 0 0 0 0,0 0 0 0 0,0-1 0 0 0,0 1 0 0 0,0 0 0 0 0,0 6 0 0 0,0-5 0 0 0,0 0 0 0 0,0 0 0 0 0,0 0 0 0 0,0 1 0 0 0,0-1 0 0 0,0 0 0 0 0,1 0 0 0 0,-1 0 0 0 0,1 0 0 0 0,0 1 0 0 0,0-1 0 0 0,-1-1 0 0 0,1 0 0 0 0,0 0 0 0 0,0 0 0 0 0,0 0 0 0 0,0 0 0 0 0,0 0 0 0 0,0 0 0 0 0,0 0 0 0 0,0 0 0 0 0,0-1 0 0 0,1 1 0 0 0,14 9 8 0 0,-15-6 22 0 0,-2-2 0 0 0,1-2-29 0 0,0 0 1 0 0,0 0-1 0 0,0 1 1 0 0,0-1-1 0 0,0 0 0 0 0,0 0 1 0 0,0 0-1 0 0,0 0 1 0 0,0 0-1 0 0,0 0 1 0 0,0 0-1 0 0,0 0 1 0 0,0 0-1 0 0,0 0 1 0 0,0 1-1 0 0,0-1 1 0 0,0 0-1 0 0,0 0 1 0 0,0 0-1 0 0,0 0 1 0 0,0 0-1 0 0,0 0 1 0 0,0 0-1 0 0,0 0 0 0 0,0 0 1 0 0,0 0-1 0 0,0 0 1 0 0,0 1-1 0 0,0-1 1 0 0,0 0-1 0 0,0 0 1 0 0,0 0-1 0 0,0 0 1 0 0,1 0-1 0 0,-1 0 1 0 0,0 0-1 0 0,0 0 1 0 0,0 0-1 0 0,0 0 1 0 0,0 0-1 0 0,0 0 1 0 0,0 0-1 0 0,0 0 0 0 0,0 0 1 0 0,0 0-1 0 0,0 0 1 0 0,1 0-1 0 0,-1 0 1 0 0,0 0-1 0 0,0 0 1 0 0,0 0-1 0 0,0 0 1 0 0,0 0-1 0 0,0 0 1 0 0,0 0-1 0 0,0 0 1 0 0,0 0-2 0 0,27 0 176 0 0,-22-3-75 0 0,8-7 58 0 0,0 4 29 0 0,-7-4 4 0 0,5 3-21 0 0,-10 7-162 0 0,0 0-1 0 0,0-1 1 0 0,0 1-1 0 0,0-1 1 0 0,0 1 0 0 0,0-1-1 0 0,0 0 1 0 0,0 1 0 0 0,0-1-1 0 0,-1 0 1 0 0,1 0-1 0 0,0 1 1 0 0,0-1 0 0 0,-1 0-1 0 0,1 0 1 0 0,0 0-9 0 0,3-10 76 0 0,-3 9-69 0 0,-1 1 1 0 0,1 0-1 0 0,-1 0 1 0 0,0 0-1 0 0,1 0 1 0 0,0 0-1 0 0,-1 0 1 0 0,1 0-1 0 0,0 0 1 0 0,-1 0-1 0 0,1 0 1 0 0,0 0-1 0 0,0 0 1 0 0,0 1-1 0 0,0-1 1 0 0,0 0-1 0 0,0 1 1 0 0,0-1-8 0 0,6-2 45 0 0,-6 2-43 0 0,-1 1 0 0 0,1 0 0 0 0,-1 0 0 0 0,1 0-1 0 0,-1 0 1 0 0,1-1 0 0 0,-1 1 0 0 0,0 0 0 0 0,1 0 0 0 0,-1-1-1 0 0,1 1 1 0 0,-1 0 0 0 0,0-1 0 0 0,1 1 0 0 0,-1-1-1 0 0,0 1 1 0 0,1 0 0 0 0,-1-1 0 0 0,0 1 0 0 0,0-1-1 0 0,1 1 1 0 0,-1-1 0 0 0,0 1 0 0 0,0-1 0 0 0,0 1 0 0 0,0-1-1 0 0,1 1 1 0 0,-1-1 0 0 0,0 1 0 0 0,0-1 0 0 0,0 1-1 0 0,0-1 1 0 0,0 1 0 0 0,0-1 0 0 0,-1 1 0 0 0,1-1-1 0 0,0 1 1 0 0,0-1-2 0 0,0 0 4 0 0,0-1 0 0 0,0 0 0 0 0,1 1-1 0 0,-1-1 1 0 0,0 0 0 0 0,1 1 0 0 0,-1-1-1 0 0,1 1 1 0 0,0-1 0 0 0,0 1 0 0 0,-1-1 0 0 0,1 1-1 0 0,0-1 1 0 0,0 1-4 0 0,4-7 1 0 0,0-5 9 0 0,-1 10 6 0 0,3-2 11 0 0,-6 2-26 0 0,-1 0 1 0 0,1 0-1 0 0,-1 0 1 0 0,1 1 0 0 0,-1-1-1 0 0,0 0 1 0 0,0-1-2 0 0,0 4 0 0 0,0-113 64 0 0,-1 112-64 0 0,1 0 1 0 0,0 0 0 0 0,0 0 0 0 0,0 1-1 0 0,0-1 1 0 0,1 0 0 0 0,-1 0 0 0 0,0 0-1 0 0,0 0 1 0 0,0 1 0 0 0,1-1 0 0 0,-1 0-1 0 0,0 0 1 0 0,1 0-1 0 0,0 0 2 0 0,-1 1 0 0 0,1 0-1 0 0,0-1 1 0 0,-1 1 0 0 0,1 0-1 0 0,0 0 1 0 0,-1 0 0 0 0,1-1-1 0 0,0 1 1 0 0,-1 0 0 0 0,1 0 0 0 0,0 0-1 0 0,-1 0 1 0 0,1 0 0 0 0,0 0-2 0 0,-1 0 0 0 0,2 0-71 0 0,-2 3 6 0 0,1-1 63 0 0,-1-1 0 0 0,0 1 1 0 0,1 0-1 0 0,-1 0 0 0 0,1-1 0 0 0,0 1 1 0 0,-1 0-1 0 0,1-1 0 0 0,0 1 1 0 0,0-1-1 0 0,0 1 0 0 0,0-1 1 0 0,0 1-1 0 0,1-1 0 0 0,0 1 2 0 0,1 4-58 0 0,-2 1 46 0 0,0-2 2 0 0,15 24-56 0 0,-10-24 68 0 0,-5-5-3 0 0,-1 0 1 0 0,0 0-1 0 0,1 1 1 0 0,-1-1 0 0 0,1 0-1 0 0,-1 1 1 0 0,0-1-1 0 0,1 0 1 0 0,-1 1 0 0 0,0-1-1 0 0,1 0 1 0 0,-1 1-1 0 0,0-1 1 0 0,1 1 0 0 0,-1-1-1 0 0,0 1 1 0 0,0-1-1 0 0,0 0 1 0 0,1 1 0 0 0,-1-1-1 0 0,0 1 1 0 0,0-1-1 0 0,0 1 1 0 0,0-1 0 0 0,0 1-1 0 0,0-1 1 0 0,0 1-1 0 0,0-1 1 0 0,0 1 0 0 0,0-1-1 0 0,0 1 1 0 0,0 0 0 0 0,0 0-4 0 0,0 1 0 0 0,0-1 0 0 0,0 1 0 0 0,0-1-1 0 0,1 1 1 0 0,-1-1 0 0 0,0 1 0 0 0,1-1 0 0 0,-1 0 0 0 0,1 1 0 0 0,0 0 4 0 0,10 11-8 0 0,14 11 8 0 0,-23-21 0 0 0,0 2 0 0 0,4 8 0 0 0,4-8 10 0 0,-3 6 30 0 0,-7-10-39 0 0,0 1 1 0 0,1-1 0 0 0,-1 0-1 0 0,1 0 1 0 0,-1 0 0 0 0,1 0 0 0 0,0-1-1 0 0,-1 1 1 0 0,1 0 0 0 0,0 0-1 0 0,0 0 1 0 0,0 0 0 0 0,-1-1 0 0 0,1 1-1 0 0,0 0 1 0 0,1 0-2 0 0,11 4 64 0 0,-8 5-8 0 0,6-3-30 0 0,-10-7-22 0 0,0 1 0 0 0,0-1 0 0 0,0 1 0 0 0,0-1 0 0 0,0 1 0 0 0,0-1 0 0 0,0 1 0 0 0,0 0 0 0 0,0-1 0 0 0,0 1 1 0 0,0 0-1 0 0,-1 0 0 0 0,1 0 0 0 0,0 0 0 0 0,-1-1 0 0 0,1 2-4 0 0,5 11 16 0 0,4-8-6 0 0,-5 6 33 0 0,6-6-32 0 0,-6 5-1 0 0,0-7 6 0 0,1 0-36 0 0,-4 1-48 0 0,-2 2-98 0 0,0-3-178 0 0,0-3-28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49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8520 0 0,'0'0'190'0'0,"0"0"28"0"0,0 0 11 0 0,0 0 51 0 0,0 0 129 0 0,0 0 58 0 0,0 0 12 0 0,0 0-14 0 0,0 0-60 0 0,0 0-21 0 0,0 0-6 0 0,0 0-21 0 0,0 0-77 0 0,0 0-31 0 0,0 0-7 0 0,0 0-26 0 0,0 0-102 0 0,0 0-39 0 0,0 0-20 0 0,0 0-135 0 0,0 0 14 0 0,0 1-60 0 0,0 0-71 0 0,0 0-116 0 0,0 0 106 0 0,0 0-34 0 0,0 1-329 0 0,0 0 78 0 0,0 0-47 0 0,0 0-634 0 0,0 1-503 0 0,0-3-952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49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7368 0 0,'0'0'165'0'0,"0"0"22"0"0,0 0 10 0 0,0 3-16 0 0,0 3-127 0 0,0-2 18 0 0,0-1 71 0 0,0-3 164 0 0,0 0 277 0 0,0 0 22 0 0,0 0 3 0 0,0 0 7 0 0,0 0 7 0 0,0 0 1 0 0,0 0-14 0 0,0 0-54 0 0,0 0-20 0 0,0 0-6 0 0,0 0-42 0 0,0 0-342 0 0,0 0 29 0 0,0 0 77 0 0,0 0-17 0 0,0-3-31 0 0,0-7-111 0 0,0 7-60 0 0,0 3-65 0 0,0 0-57 0 0,0 0-99 0 0,0 0 134 0 0,0 0-12 0 0,0 0-24 0 0,0 0-42 0 0,0 0-17 0 0,0 0-43 0 0,0 0-49 0 0,0 0-55 0 0,0 0-59 0 0,0 0-54 0 0,0 0-49 0 0,0 0-43 0 0,0 0-148 0 0,0 0-41 0 0,0 0-180 0 0,0 0-479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52.1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6240 0 0,'0'0'182'0'0,"0"0"-45"0"0,0 0-4 0 0,0 0 51 0 0,0 0 158 0 0,0 0 292 0 0,0 0 26 0 0,0 0-23 0 0,0 0-112 0 0,0 3-49 0 0,0 23 446 0 0,2-21-498 0 0,2 0-378 0 0,-1-1 73 0 0,-1 2 98 0 0,1 4 204 0 0,-2 9 315 0 0,0-12-542 0 0,-1 1-51 0 0,0-6-115 0 0,0 57 1154 0 0,0-33-624 0 0,0-13-210 0 0,0 1 37 0 0,0 0 44 0 0,0-1 52 0 0,0-10-249 0 0,0 0-17 0 0,0 7-72 0 0,0-7-30 0 0,0-3-8 0 0,0 2-3 0 0,0 9-13 0 0,0-8-10 0 0,0-3-45 0 0,0 0-135 0 0,0 0-56 0 0,0 0-17 0 0,0 0 54 0 0,0 0-4 0 0,0 0-57 0 0,0 0-168 0 0,0 0-310 0 0,0 0 388 0 0,0 0 9 0 0,0 0-47 0 0,0 0-113 0 0,0 0-131 0 0,0 0-119 0 0,0 0 104 0 0,0 0-43 0 0,0 0-707 0 0,0 0-547 0 0,0 0-1042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51.3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16 5840 0 0,'0'0'132'0'0,"0"0"17"0"0,0 0 11 0 0,0 0 43 0 0,0 0-77 0 0,0 0 104 0 0,-3 0 195 0 0,-4-1-158 0 0,2-4 34 0 0,2 0-50 0 0,-1 3-26 0 0,-1 0 20 0 0,-2 2 65 0 0,-15 0 311 0 0,-16 0 474 0 0,21 0-653 0 0,17 0-431 0 0,-1 0 0 0 0,1-1 0 0 0,-1 1 0 0 0,0 0 1 0 0,1 1-1 0 0,-1-1 0 0 0,0 0 0 0 0,1 0 0 0 0,-1 0 0 0 0,1 0 0 0 0,-1 0 0 0 0,0 1 0 0 0,1-1 0 0 0,-1 0 0 0 0,1 0 0 0 0,-1 1 0 0 0,1-1 0 0 0,-1 0 0 0 0,1 1 0 0 0,-1-1 0 0 0,1 1 0 0 0,-1-1 0 0 0,1 1 0 0 0,-1-1 0 0 0,1 1 0 0 0,0-1 0 0 0,-1 1-11 0 0,-6 6 222 0 0,-5-6 8 0 0,10 0-216 0 0,1-1 0 0 0,-1 1 0 0 0,0-1 1 0 0,0 1-1 0 0,0-1 0 0 0,1 1 1 0 0,-1 0-1 0 0,0 0 0 0 0,1 0 0 0 0,-1 0 1 0 0,1 0-1 0 0,-1 0 0 0 0,1 1 1 0 0,-1-1-1 0 0,1 0 0 0 0,-1 1-14 0 0,-6 6 55 0 0,0-3-46 0 0,2-4-8 0 0,2 1-2 0 0,-5 14 54 0 0,9-15-52 0 0,-1 0 0 0 0,0 0-1 0 0,0-1 1 0 0,1 1 0 0 0,-1 0 0 0 0,0 0 0 0 0,0 0 0 0 0,0-1-1 0 0,0 1 1 0 0,0 0 0 0 0,1-1 0 0 0,-1 1 0 0 0,-1-1-1 0 0,1 1 1 0 0,0-1 0 0 0,0 1-1 0 0,-10 5-2 0 0,6 7 2 0 0,-9 3 0 0 0,1 0 0 0 0,-8 31 0 0 0,15-39 0 0 0,1 1 0 0 0,3 22 0 0 0,2 16 0 0 0,0-47 0 0 0,0 1 0 0 0,0-1 0 0 0,0 1 0 0 0,0-1 0 0 0,0 1 0 0 0,0-1 0 0 0,0 1 0 0 0,0-1 0 0 0,0 1 0 0 0,0-1 0 0 0,0 1 0 0 0,0-1 0 0 0,0 1 0 0 0,0-1 0 0 0,0 1 0 0 0,1-1 0 0 0,-1 1 0 0 0,0-1 0 0 0,0 0 0 0 0,1 1 0 0 0,-1-1 0 0 0,0 1 0 0 0,1-1 0 0 0,-1 0 0 0 0,0 1 0 0 0,1-1 0 0 0,-1 0 0 0 0,1 1 0 0 0,-1-1 0 0 0,0 0 0 0 0,1 0 0 0 0,0 1 0 0 0,5 3 0 0 0,-5-3 0 0 0,-1 0 0 0 0,0 0 0 0 0,1-1 0 0 0,-1 1 0 0 0,0 0 0 0 0,1 0 0 0 0,-1 0 0 0 0,0-1 0 0 0,0 1 0 0 0,0 0 0 0 0,0 0 0 0 0,0 0 0 0 0,0 0 0 0 0,0 0 0 0 0,0 0 0 0 0,0 0 0 0 0,0 0 0 0 0,0 0 0 0 0,0 0 0 0 0,0 0 0 0 0,0-1 0 0 0,0 1 0 0 0,0 0 0 0 0,0 0 0 0 0,1 0 0 0 0,-1 0 0 0 0,0-1 0 0 0,1 1 0 0 0,-1 1 0 0 0,11 3 0 0 0,-6 5 0 0 0,-4-9 0 0 0,0-1 0 0 0,0 1 0 0 0,-1-1 0 0 0,1 0 0 0 0,0 0 0 0 0,0 1 0 0 0,0-1 0 0 0,-1 0 0 0 0,1 0 0 0 0,0 0 0 0 0,0 0 0 0 0,0 0 0 0 0,0 0 0 0 0,0 0 0 0 0,31 0 0 0 0,-32 0 1 0 0,1 0 0 0 0,-1 0-1 0 0,1 0 1 0 0,-1 0 0 0 0,1 0 0 0 0,-1 0 0 0 0,1 0 0 0 0,-1 0 0 0 0,1 0 0 0 0,-1 0 0 0 0,1 0 0 0 0,-1 0 0 0 0,1 0 0 0 0,-1 0 0 0 0,1 0 0 0 0,-1-1 0 0 0,1 1 0 0 0,-1 0 0 0 0,1 0 0 0 0,-1-1 0 0 0,0 1 0 0 0,1 0 0 0 0,-1-1 0 0 0,1 1-1 0 0,-1 0 1 0 0,0-1 0 0 0,0 1 0 0 0,1-1 0 0 0,-1 1 0 0 0,0 0 0 0 0,1-1 0 0 0,-1 0-1 0 0,4-5 23 0 0,10 1-12 0 0,1-9-1 0 0,1 1 33 0 0,-3 8-48 0 0,-8-6-81 0 0,6 6-39 0 0,-6-8-16 0 0,-2 8 100 0 0,2 0-83 0 0,0-1-45 0 0,11-10-411 0 0,-10 10 361 0 0,-2 2 91 0 0,-1 1 61 0 0,-1 2-145 0 0,-1-1 48 0 0,0 0 41 0 0,-1 1 34 0 0,0-3-24 0 0,-1-1 44 0 0,1 3 20 0 0,0 1-40 0 0,0-4-100 0 0,1 1 42 0 0,5-2-203 0 0,-2 3 107 0 0,-2 1 80 0 0,-1 0-39 0 0,0-3-142 0 0,0-2-105 0 0,-1 4 266 0 0,0-7-173 0 0,0 3 76 0 0,0 2 0 0 0,0 1-98 0 0,0 1 19 0 0,0 0-65 0 0,0-1-150 0 0,0-2-357 0 0</inkml:trace>
  <inkml:trace contextRef="#ctx0" brushRef="#br0" timeOffset="347.6">253 32 3800 0 0,'0'0'83'0'0,"0"0"11"0"0,0 0 10 0 0,0 0-27 0 0,0 0 6 0 0,0 0 42 0 0,0 0 118 0 0,0 0 215 0 0,0 0 19 0 0,0 0-4 0 0,0 0-28 0 0,0 0-11 0 0,0 0-2 0 0,0 0-11 0 0,0 0-45 0 0,0 0-21 0 0,0 0-3 0 0,0 0-11 0 0,0 0-44 0 0,0 0-17 0 0,0 0-6 0 0,0 0-6 0 0,0 0-18 0 0,3 3-8 0 0,8 7-2 0 0,-9-7-4 0 0,1 0-18 0 0,-2-2-170 0 0,3 3-4 0 0,-2-2 8 0 0,1 1 47 0 0,0 0 76 0 0,-2-2-43 0 0,0 0-40 0 0,-1 2-12 0 0,0-1-46 0 0,0 2-7 0 0,1-2 32 0 0,9 3 157 0 0,-5 6 0 0 0,2-7-78 0 0,-7-4-131 0 0,1 1 1 0 0,-1-1-1 0 0,1 0 0 0 0,-1 0 1 0 0,1 1-1 0 0,-1-1 0 0 0,0 0 1 0 0,1 1-1 0 0,-1-1 0 0 0,0 0 1 0 0,1 1-1 0 0,-1-1 0 0 0,0 1 1 0 0,1-1-1 0 0,-1 0 0 0 0,0 1 1 0 0,0-1-1 0 0,0 1 0 0 0,1-1 1 0 0,-1 1-1 0 0,0-1 0 0 0,0 1 1 0 0,0-1-1 0 0,0 1 1 0 0,0-1-1 0 0,0 1 0 0 0,0-1 1 0 0,0 1-1 0 0,0-1 0 0 0,0 1 1 0 0,0-1-1 0 0,0 1-7 0 0,-1 0 6 0 0,1-1 1 0 0,0 1-1 0 0,0-1 0 0 0,0 1 1 0 0,0-1-1 0 0,0 1 0 0 0,0-1 0 0 0,0 1 1 0 0,0-1-1 0 0,0 1 0 0 0,0-1 1 0 0,0 1-1 0 0,0-1 0 0 0,0 1 1 0 0,1-1-1 0 0,-1 1 0 0 0,0-1 1 0 0,0 1-1 0 0,1-1 0 0 0,-1 1 1 0 0,0-1-1 0 0,0 0 0 0 0,1 1 1 0 0,-1-1-1 0 0,0 1 0 0 0,1-1 1 0 0,-1 0-1 0 0,1 1 0 0 0,-1-1 0 0 0,1 0 1 0 0,-1 0-1 0 0,0 1 0 0 0,1-1 1 0 0,-1 0-1 0 0,1 0 0 0 0,-1 1 1 0 0,1-1-1 0 0,-1 0 0 0 0,1 0 1 0 0,-1 0-1 0 0,1 0 0 0 0,-1 0 1 0 0,1 0-1 0 0,-1 0 0 0 0,1 0 1 0 0,0 0-7 0 0,4 3 148 0 0,5 11 28 0 0,-7-2-12 0 0,0-7 12 0 0,2 2-85 0 0,3 7 120 0 0,5 7 159 0 0,-11-19-226 0 0,-1 0-39 0 0,0 2 16 0 0,-2 4-29 0 0,1-8-57 0 0,0 7 153 0 0,1-1-83 0 0,-1-5-94 0 0,0 0-1 0 0,1 1 1 0 0,-1-1-1 0 0,1 0 1 0 0,-1 0-1 0 0,1 0 1 0 0,-1 0-1 0 0,1 0 1 0 0,0 0-1 0 0,-1 0 1 0 0,1-1-1 0 0,0 1-10 0 0,4 5 131 0 0,-3-4-32 0 0,-1 0 42 0 0,0 0-60 0 0,-2 2-37 0 0,1 1-22 0 0,-1-2 32 0 0,1 4 84 0 0,0 11 473 0 0,0-14-516 0 0,0 1-37 0 0,0-5-58 0 0,1 1 5 0 0,-1-1 1 0 0,0 1-1 0 0,0 0 0 0 0,-1-1 0 0 0,1 1 1 0 0,0 0-1 0 0,0 0 0 0 0,0-1 0 0 0,0 1 1 0 0,-1-1-1 0 0,1 1 0 0 0,0 0 0 0 0,0-1 1 0 0,-1 1-1 0 0,1 0-5 0 0,-1-1 2 0 0,1 0 0 0 0,-1 1 1 0 0,0-1-1 0 0,1 0 0 0 0,-1 0 1 0 0,1 1-1 0 0,-1-1 0 0 0,0 0 1 0 0,0 0-1 0 0,1 0 0 0 0,-1 0 1 0 0,0 0-1 0 0,1 0 0 0 0,-1 0 0 0 0,0 0-2 0 0,-1 0-104 0 0,2 0-65 0 0,0 0-14 0 0,0 0-41 0 0,0 0 46 0 0,0 0-37 0 0,0 0-255 0 0,0 0 268 0 0,0 0-16 0 0,0 0-58 0 0,0 0 96 0 0,0 0-32 0 0,0 0-37 0 0,0 0-32 0 0,0 0-372 0 0,0 0 97 0 0,0 0-45 0 0,0 0-702 0 0,0 0-546 0 0,0 0-1043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50.2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6240 0 0,'0'0'182'0'0,"3"0"-8"0"0,10 0-138 0 0,-3 0-14 0 0,-4-2 57 0 0,2-3 128 0 0,-3 2-20 0 0,0 0 43 0 0,1 1 41 0 0,1 2 38 0 0,0 0 13 0 0,-4 0-216 0 0,-1 0 0 0 0,0 0 1 0 0,0 0-1 0 0,0 0 1 0 0,0 0-1 0 0,1 0 0 0 0,-1-1 1 0 0,0 1-1 0 0,0-1 0 0 0,1 0-106 0 0,5-4 283 0 0,4-1 150 0 0,0 4-89 0 0,-9 2-181 0 0,2 1-44 0 0,3 0 87 0 0,-1-1-6 0 0,-1-2 56 0 0,-2 1-87 0 0,-1-1 34 0 0,8-2-69 0 0,2 0 60 0 0,3 0 63 0 0,2 3 61 0 0,3 1-180 0 0,24 0 279 0 0,-25 0-333 0 0,5 0-52 0 0,-15 0-92 0 0,-2 0-120 0 0,-1 0-120 0 0,-1 0-120 0 0,1 0-119 0 0,-1 0-120 0 0,1 0-119 0 0,2 0-120 0 0,-7 0-680 0 0,-1 0-898 0 0</inkml:trace>
  <inkml:trace contextRef="#ctx0" brushRef="#br0" timeOffset="331.41">127 221 5792 0 0,'0'0'166'0'0,"0"0"-40"0"0,0 0-2 0 0,0 0 47 0 0,0 0 148 0 0,0 0 272 0 0,0 0 17 0 0,0 0-7 0 0,0 0-55 0 0,0 0-30 0 0,0 0-4 0 0,0 0-27 0 0,0 0-112 0 0,0 0-47 0 0,2 0-8 0 0,1 0-267 0 0,1 0 36 0 0,4 1 112 0 0,12-2 348 0 0,-15 0-413 0 0,0-1-38 0 0,3-3 30 0 0,-7 4-100 0 0,1 1 1 0 0,-1-1-1 0 0,0 0 0 0 0,1 0 1 0 0,0 0-1 0 0,-1 1 0 0 0,1-1 0 0 0,-1 1 1 0 0,1-1-1 0 0,-1 1 0 0 0,1 0 1 0 0,0-1-1 0 0,-1 1 0 0 0,1 0-26 0 0,22 0 346 0 0,-1 0-43 0 0,2 0-54 0 0,1 0-65 0 0,-22 0-163 0 0,0 0 0 0 0,0-1 1 0 0,0 0-1 0 0,-1 0 0 0 0,1 0 1 0 0,0 0-1 0 0,0 0 0 0 0,0-1 1 0 0,-1 0-1 0 0,3-1-21 0 0,-3 2 14 0 0,-1 0 0 0 0,1 1 1 0 0,-1-1-1 0 0,1 0 0 0 0,-1 1 1 0 0,1 0-1 0 0,0 0 0 0 0,1 0-14 0 0,21 1 73 0 0,-14-1-53 0 0,-9 0-16 0 0,0 0 1 0 0,0 0 0 0 0,0 0 0 0 0,0 0 0 0 0,-1-1 0 0 0,1 1-1 0 0,0-1 1 0 0,0 0 0 0 0,0 1 0 0 0,0-1 0 0 0,-1 0 0 0 0,1 0 0 0 0,1-1-5 0 0,-2 1 4 0 0,1 0 1 0 0,-1 0 0 0 0,1 1-1 0 0,-1-1 1 0 0,1 0 0 0 0,-1 1-1 0 0,1-1 1 0 0,-1 1 0 0 0,1-1-1 0 0,0 1 1 0 0,-1 0 0 0 0,1 0 0 0 0,1 0-5 0 0,0 0-126 0 0,0 0 55 0 0,1 0 47 0 0,-1 0 39 0 0,3 0 95 0 0,10 0 260 0 0,-11 0-315 0 0,-1 0-66 0 0,-1 0-36 0 0,0 0-36 0 0,-1 0-41 0 0,1 0-46 0 0,0 0-67 0 0,0 0-64 0 0,-1 0-69 0 0,1 0-75 0 0,0 0-81 0 0,-1 0-86 0 0,1 0-93 0 0,-1 0-97 0 0,0 0-989 0 0,-1 0-1018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8:03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1 8144 0 0,'-21'0'160'0'0,"11"0"-52"0"0,-2 0 25 0 0,-5 0 70 0 0,14 0 7 0 0,3 0 57 0 0,0 0 12 0 0,3 2 6 0 0,7 9 23 0 0,-7-8 11 0 0,-2 5 2 0 0,1-1-83 0 0,4 1-3 0 0,1 0-96 0 0,5 9 73 0 0,-9-10-101 0 0,-3 1 49 0 0,2 3 12 0 0,4 0 15 0 0,0 3 1 0 0,-4 0-23 0 0,-2 44 283 0 0,0-56-416 0 0,0 0 0 0 0,1 1 0 0 0,-1-1 1 0 0,1 0-1 0 0,-1 0 0 0 0,1 1 1 0 0,0-1-1 0 0,-1 0 0 0 0,1 0-32 0 0,10 17 191 0 0,-9-17-164 0 0,0 1 0 0 0,0 0 1 0 0,0 0-1 0 0,-1 0 0 0 0,1 0 0 0 0,-1 1 1 0 0,0-1-28 0 0,2 20 158 0 0,-3-21-133 0 0,0 0-1 0 0,0 1 1 0 0,1-1-1 0 0,-1 1 1 0 0,1-1-1 0 0,-1 1 1 0 0,1-1 0 0 0,0 0-1 0 0,0 0 1 0 0,0 1-1 0 0,0-1 1 0 0,0 0-1 0 0,0 0 1 0 0,1 0-1 0 0,-1 0 1 0 0,1 0 0 0 0,0 0-25 0 0,61 61 648 0 0,-59-59-600 0 0,0-1 0 0 0,0 0 0 0 0,1 0 1 0 0,0 0-1 0 0,-1 0 0 0 0,1-1 1 0 0,0 0-1 0 0,2 1-48 0 0,13 6 134 0 0,-13-5-90 0 0,-7-3-38 0 0,1 0 0 0 0,0-1 0 0 0,-1 1 0 0 0,1-1 0 0 0,0 1 0 0 0,0 0 0 0 0,0-1 0 0 0,-1 0 0 0 0,1 1 0 0 0,0-1 0 0 0,0 1 0 0 0,0-1 0 0 0,0 0 0 0 0,0 0 0 0 0,0 0 0 0 0,0 1-1 0 0,0-1 1 0 0,0 0 0 0 0,0 0 0 0 0,0 0 0 0 0,0 0 0 0 0,0-1 0 0 0,0 1 0 0 0,0 0 0 0 0,-1 0 0 0 0,1 0 0 0 0,0-1-6 0 0,7-4 44 0 0,-6 4-35 0 0,-1 0 0 0 0,1 0 0 0 0,-1 1 0 0 0,1-1 0 0 0,-1 0 0 0 0,1 1 0 0 0,-1-1 0 0 0,1 0 0 0 0,-1 1 0 0 0,1 0 0 0 0,0-1 0 0 0,-1 1 1 0 0,1 0-1 0 0,0 0-9 0 0,-2 0 3 0 0,1 0 0 0 0,-1 0 1 0 0,1 0-1 0 0,-1 0 0 0 0,1 0 1 0 0,-1 1-1 0 0,1-2 0 0 0,-1 1 1 0 0,1 0-1 0 0,-1 0 0 0 0,1 0 1 0 0,-1 0-1 0 0,1 0 0 0 0,-1 0 1 0 0,1 0-1 0 0,-1-1 0 0 0,1 1 1 0 0,-1 0-1 0 0,1 0 1 0 0,-1-1-1 0 0,0 1 0 0 0,1 0 1 0 0,-1-1-1 0 0,0 1 0 0 0,1 0 1 0 0,-1-1-1 0 0,0 1 0 0 0,1 0 1 0 0,-1-1-1 0 0,0 1 0 0 0,1-1 1 0 0,-1 0-4 0 0,4-5 39 0 0,7-1-10 0 0,-10 7-25 0 0,1 0 0 0 0,-1-1 0 0 0,0 1 0 0 0,0-1 0 0 0,0 1 0 0 0,0-1 0 0 0,0 0 0 0 0,-1 1 0 0 0,1-1 0 0 0,0 0 0 0 0,0 0 0 0 0,0 0 1 0 0,-1 1-1 0 0,1-1 0 0 0,0 0 0 0 0,0-1-4 0 0,3-8 20 0 0,-3 8-12 0 0,0-1 0 0 0,0 1 1 0 0,1 0-1 0 0,-1 0 1 0 0,0 0-1 0 0,1 0 1 0 0,-1 0-1 0 0,1 0 1 0 0,0 0-9 0 0,2-3 9 0 0,1-1 0 0 0,-1 0 0 0 0,-1 0 0 0 0,1 0 0 0 0,-1 0 0 0 0,0-1-9 0 0,0 2 22 0 0,-1 0-20 0 0,0 1 0 0 0,-1 0 0 0 0,1 0 0 0 0,-1-1 0 0 0,0 1 1 0 0,0-2-3 0 0,0 2-1 0 0,0-1 1 0 0,1 1 0 0 0,-1-1 0 0 0,1 1 0 0 0,-1 0 0 0 0,2-2 0 0 0,-1 3 0 0 0,0-1 0 0 0,-1 1 0 0 0,1-1 0 0 0,-1 0 0 0 0,1 0 0 0 0,-1 1 0 0 0,-1-1 0 0 0,1 0 0 0 0,0 0 0 0 0,-1-3 0 0 0,0 4 0 0 0,0 0 0 0 0,0 0 0 0 0,0 1 0 0 0,1-1 0 0 0,-1 0 0 0 0,1 1 0 0 0,0-1 0 0 0,0 0 0 0 0,-1 1 0 0 0,2-1 0 0 0,-1 1 0 0 0,0-1 0 0 0,1 1 0 0 0,-1-1 0 0 0,0 1 0 0 0,-1 0 0 0 0,1 0 0 0 0,0-1 0 0 0,0 1 0 0 0,-1 0 0 0 0,0-1 0 0 0,1 1 0 0 0,-1-1 0 0 0,0 1 0 0 0,0-1 0 0 0,0-8 0 0 0,-1 8 0 0 0,1-1 0 0 0,0 1 0 0 0,0-1 0 0 0,1 1 0 0 0,-1-1 0 0 0,1 1 0 0 0,1-4 0 0 0,5-1-8 0 0,-7 8 6 0 0,1 0 0 0 0,-1-1 0 0 0,1 1 1 0 0,-1 0-1 0 0,0-1 0 0 0,1 1 0 0 0,-1 0 0 0 0,0-1 1 0 0,1 1-1 0 0,-1-1 0 0 0,0 1 0 0 0,1 0 0 0 0,-1-1 1 0 0,0 1-1 0 0,0-1 0 0 0,0 1 0 0 0,1-1 0 0 0,-1 1 1 0 0,0-1-1 0 0,0 1 0 0 0,0-1 0 0 0,0 1 0 0 0,0-1 1 0 0,0 1-1 0 0,0-1 0 0 0,0 1 0 0 0,0-1 0 0 0,0 1 1 0 0,0-1 1 0 0,0-28-24 0 0,0 29 23 0 0,0 0 0 0 0,0 0 0 0 0,0 0 0 0 0,0 0 0 0 0,-1 0 0 0 0,1-1 1 0 0,0 1-1 0 0,0 0 0 0 0,0 0 0 0 0,0 0 0 0 0,0 0 0 0 0,0 0 1 0 0,0 0-1 0 0,0 0 0 0 0,0 0 0 0 0,0 0 0 0 0,1 0 0 0 0,-1-1 1 0 0,0 1-1 0 0,0 0 0 0 0,0 0 0 0 0,0 0 0 0 0,0 0 0 0 0,0 0 0 0 0,0 0 1 0 0,0 0-1 0 0,0 0 0 0 0,0 0 0 0 0,0 0 0 0 0,0 0 0 0 0,0 0 1 0 0,0 0-1 0 0,0-1 0 0 0,0 1 0 0 0,0 0 0 0 0,1 0 0 0 0,-1 0 1 0 0,0 0-1 0 0,0 0 0 0 0,0 0 0 0 0,0 0 0 0 0,0 0 0 0 0,0 0 0 0 0,0 0 1 0 0,0 0-1 0 0,0 0 0 0 0,0 0 0 0 0,1 0 0 0 0,-1 0 0 0 0,0 0 1 0 0,0 0-1 0 0,0 0 0 0 0,0 0 0 0 0,0 0 0 0 0,0 0 0 0 0,0 0 1 0 0,0 0 0 0 0,11 0-28 0 0,-9 0-50 0 0,-2 0-2 0 0,3 3 24 0 0,-2-2 53 0 0,1 0-1 0 0,-1 1 1 0 0,0-1-1 0 0,0 0 0 0 0,0 1 1 0 0,0-1-1 0 0,-1 0 1 0 0,1 1-1 0 0,0-1 1 0 0,0 1-1 0 0,-1 0 1 0 0,1-1-1 0 0,-1 1 0 0 0,0-1 1 0 0,1 1-1 0 0,-1 0 1 0 0,0-1-1 0 0,0 2 4 0 0,0-1-1 0 0,0-1 0 0 0,1 1 1 0 0,-1-1-1 0 0,0 1 0 0 0,1-1 0 0 0,-1 1 0 0 0,0-1 0 0 0,1 1 0 0 0,0-1 0 0 0,-1 1 1 0 0,1-1-1 0 0,0 1 0 0 0,0-1 1 0 0,5 12-11 0 0,-5-7 0 0 0,0-1 0 0 0,0 1 0 0 0,-1-1 0 0 0,0 1 0 0 0,0 3 11 0 0,0-4-1 0 0,0 1 0 0 0,0 0 0 0 0,0-1 0 0 0,1 1 0 0 0,1 3 1 0 0,13 28 0 0 0,12 36 0 0 0,-19-49 0 0 0,-6-20 0 0 0,0-1 0 0 0,-1 1 0 0 0,0 0 0 0 0,1 1 0 0 0,-2-1 0 0 0,1 0 0 0 0,0 0 0 0 0,-1 3 0 0 0,0-5 0 0 0,0 0 0 0 0,0-1 0 0 0,0 1 0 0 0,0-1 0 0 0,1 1 0 0 0,-1 0 0 0 0,0-1 0 0 0,1 1 0 0 0,-1-1 0 0 0,1 1 0 0 0,-1-1 0 0 0,1 1 0 0 0,0-1 0 0 0,0 0 0 0 0,0 1 0 0 0,0-1 0 0 0,0 0 0 0 0,0 1 0 0 0,0-1 0 0 0,0 0 0 0 0,0 0 0 0 0,0 0 0 0 0,1 0 0 0 0,14 15 10 0 0,-3 0 33 0 0,-8-3-32 0 0,6-8-1 0 0,-7 2 19 0 0,-4-7-28 0 0,0 1-1 0 0,1-1 1 0 0,-1 1 0 0 0,0-1 0 0 0,1 1-1 0 0,-1-1 1 0 0,0 0 0 0 0,0 1 0 0 0,1-1-1 0 0,-1 0 1 0 0,1 1 0 0 0,-1-1 0 0 0,0 0 0 0 0,1 1-1 0 0,-1-1 1 0 0,1 0 0 0 0,-1 0 0 0 0,1 0-1 0 0,-1 1 1 0 0,1-1 0 0 0,-1 0 0 0 0,1 0 0 0 0,-1 0-1 0 0,1 0 1 0 0,-1 0 0 0 0,1 0 0 0 0,-1 0-1 0 0,1 0 1 0 0,-1 0 0 0 0,1 0 0 0 0,-1 0 0 0 0,1 0-1 0 0,12 0-30 0 0,-10 0-130 0 0,-3 0-84 0 0,0 0 121 0 0,0 0-48 0 0,1 0-69 0 0,0 0 76 0 0,-1 0-34 0 0,1 0-37 0 0,0 0-35 0 0,1 0-362 0 0,0 0 88 0 0,0 0-47 0 0,1 0-695 0 0,-1 0-547 0 0,-1 0-1038 0 0</inkml:trace>
  <inkml:trace contextRef="#ctx0" brushRef="#br0" timeOffset="341.6">899 48 4952 0 0,'0'0'141'0'0,"0"0"3"0"0,1 0 65 0 0,1 3 191 0 0,11 7 348 0 0,-8-7-543 0 0,-4-3-153 0 0,-1 0-1 0 0,1 0 0 0 0,0 1 0 0 0,-1-1 1 0 0,1 0-1 0 0,0 1 0 0 0,-1-1 0 0 0,1 1 0 0 0,-1-1 1 0 0,1 0-1 0 0,-1 1 0 0 0,1-1 0 0 0,-1 1 1 0 0,1-1-1 0 0,-1 1 0 0 0,0 0 0 0 0,1-1 1 0 0,-1 1-1 0 0,0-1 0 0 0,1 1 0 0 0,-1 0 0 0 0,0 0-51 0 0,3 4 192 0 0,1 3 104 0 0,2 5 185 0 0,-1 0-96 0 0,-2-3-169 0 0,1 1-16 0 0,-1-2-19 0 0,0-2 26 0 0,0 1 70 0 0,5 9 298 0 0,0 1-86 0 0,1 10 121 0 0,-5 1-99 0 0,-3-21-286 0 0,0-1-41 0 0,6 9 248 0 0,-1-5-143 0 0,-3-1-37 0 0,0-4-166 0 0,0 6 104 0 0,1 0 42 0 0,-1 3 42 0 0,-2 1 38 0 0,-1-10-205 0 0,1 12 293 0 0,-1-17-389 0 0,0-1 1 0 0,1 1 0 0 0,-1-1-1 0 0,0 0 1 0 0,0 1-1 0 0,1-1 1 0 0,-1 0 0 0 0,0 1-1 0 0,1-1 1 0 0,-1 1-1 0 0,0-1 1 0 0,1 0 0 0 0,-1 0-1 0 0,0 1 1 0 0,1-1-1 0 0,-1 0 1 0 0,1 0 0 0 0,-1 1-1 0 0,0-1 1 0 0,1 0-1 0 0,-1 0 1 0 0,1 0 0 0 0,-1 0-1 0 0,1 0 1 0 0,-1 0-1 0 0,1 0 1 0 0,-1 0 0 0 0,1 0-1 0 0,-1 0 1 0 0,1 0-12 0 0,1 0 235 0 0,-2 0-3 0 0,0 0-9 0 0,0 8 42 0 0,-3-5 260 0 0,1-3-284 0 0,0-2-61 0 0,1 0-112 0 0,-1 1-55 0 0,1-1-50 0 0,-1 1-50 0 0,0-4 151 0 0,2-17 22 0 0,0 6-35 0 0,0-38 36 0 0,0 9-87 0 0,0 42 1 0 0,0-1-1 0 0,0 1 0 0 0,0 0 0 0 0,1 0 1 0 0,0 0-1 0 0,0-1 0 0 0,-1 1 0 0 0,2 0 0 0 0,-1 0 1 0 0,1-2-1 0 0,3-5 8 0 0,3-12 40 0 0,4-5-43 0 0,-11 26-5 0 0,0-1 1 0 0,0 0-1 0 0,1 1 0 0 0,-1-1 0 0 0,1 1 0 0 0,-1-1 0 0 0,1 1 0 0 0,-1 0 0 0 0,1 0 0 0 0,0 0 0 0 0,0-1 0 0 0,-1 2 1 0 0,1-1-1 0 0,1 0 0 0 0,0-1-3 0 0,0 1 0 0 0,0-1 1 0 0,0 0-1 0 0,0 0 0 0 0,0 0 1 0 0,1-1 2 0 0,11-9-77 0 0,11-2-114 0 0,-20 11 153 0 0,-5 3 26 0 0,0-1 0 0 0,1 1 0 0 0,-1-1 0 0 0,1 1 0 0 0,-1 0 0 0 0,0-1-1 0 0,1 1 1 0 0,-1 0 0 0 0,1 0 0 0 0,0 0 12 0 0,16-2-149 0 0,-7-3 46 0 0,-1 1-3 0 0,-2 2-3 0 0,-1 0-19 0 0,2 2-45 0 0,-4-1-2 0 0,0 1-72 0 0,0-1-66 0 0,-1 0-60 0 0,0 0-52 0 0,0-1-46 0 0,-1 1-40 0 0,1-1-33 0 0,0 0-187 0 0,2 0-416 0 0,3-1-856 0 0,1 3-1135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48.3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7136 0 0,'0'0'165'0'0,"0"0"22"0"0,0 0 6 0 0,3 0-28 0 0,4 0-106 0 0,-4 0-7 0 0,-1 1 74 0 0,-1 1 143 0 0,-1 0-132 0 0,0 0-45 0 0,0 0-15 0 0,2 2 42 0 0,0-3 17 0 0,0 0-24 0 0,0-1 38 0 0,0 1 47 0 0,0-1 52 0 0,1 0 61 0 0,0 0 67 0 0,-2 0-361 0 0,-1 0-1 0 0,0 0 1 0 0,1 0 0 0 0,-1 0 0 0 0,1 0 0 0 0,-1 0 0 0 0,1 0-1 0 0,-1 0 1 0 0,0 0 0 0 0,1 0 0 0 0,-1 0 0 0 0,1 1 0 0 0,-1-1 0 0 0,0 0-1 0 0,1 0 1 0 0,-1 0 0 0 0,0 1 0 0 0,1-1 0 0 0,-1 0 0 0 0,0 0-1 0 0,1 1 1 0 0,-1-1 0 0 0,0 0 0 0 0,1 1 0 0 0,-1-1 0 0 0,0 0-1 0 0,0 1 1 0 0,1-1 0 0 0,-1 0 0 0 0,0 1 0 0 0,0-1-16 0 0,5 7 257 0 0,8-1 103 0 0,-7-3-230 0 0,10 12 485 0 0,-11-9-431 0 0,-3-4-153 0 0,8 8 315 0 0,-1-1-78 0 0,10 10 292 0 0,-12-12-318 0 0,1 0 62 0 0,-5-3-267 0 0,1 0 43 0 0,2 2 55 0 0,4 4 112 0 0,4 3 85 0 0,-7-5-197 0 0,9 5 75 0 0,-11-10-155 0 0,-4-3-41 0 0,-1 0-1 0 0,1 0 1 0 0,0 1 0 0 0,-1-1-1 0 0,1 0 1 0 0,-1 1 0 0 0,1-1 0 0 0,0 0-1 0 0,-1 1 1 0 0,1-1 0 0 0,-1 1-1 0 0,1-1 1 0 0,-1 1 0 0 0,0-1-1 0 0,1 1 1 0 0,-1 0 0 0 0,1-1-1 0 0,-1 1 1 0 0,0-1 0 0 0,1 1-1 0 0,-1 0 1 0 0,0 0-14 0 0,2 4 52 0 0,14 24 260 0 0,-3-24-168 0 0,-5 0-67 0 0,8 11 232 0 0,-13-12-247 0 0,-1 0-47 0 0,4 9 145 0 0,-4-11-74 0 0,2 0-57 0 0,0 1 8 0 0,-2-1 96 0 0,-2 0-34 0 0,0 0 35 0 0,1 0 37 0 0,-1 1 44 0 0,2 0-1 0 0,7 6-179 0 0,-7-8-41 0 0,1 2-61 0 0,-3-3-13 0 0,0 0 24 0 0,0 0 96 0 0,0 0-2 0 0,0 0-102 0 0,0 0-6 0 0,0 0 22 0 0,0 0-14 0 0,0 0-40 0 0,0 0-102 0 0,0 0-182 0 0,0 0 210 0 0,0 0-36 0 0,0 0-68 0 0,0 0 93 0 0,0 0-35 0 0,0 0-40 0 0,0 0-38 0 0,0 0-396 0 0,0 1 100 0 0,0-1-51 0 0,0 2-755 0 0,0 2-592 0 0,0 5-1125 0 0</inkml:trace>
  <inkml:trace contextRef="#ctx0" brushRef="#br0" timeOffset="453.68">238 1 4320 0 0,'0'0'99'0'0,"0"0"11"0"0,0 0 9 0 0,0 0 18 0 0,0 0 73 0 0,0 0 28 0 0,0 2 9 0 0,0 9 25 0 0,0-8 101 0 0,0-1 47 0 0,-3 10-18 0 0,-8 2 56 0 0,9-11-41 0 0,2 0-7 0 0,-1 3-163 0 0,-5 0 35 0 0,2-3-53 0 0,1 1-28 0 0,2 1 15 0 0,0 2 55 0 0,-3 8 75 0 0,-5-3-104 0 0,6-9-116 0 0,2-1-47 0 0,1 0-29 0 0,1 1-28 0 0,0 2 29 0 0,-2-2 11 0 0,-1 0 42 0 0,-9 7 44 0 0,9-7-26 0 0,0 0-44 0 0,2 0-27 0 0,0 1-24 0 0,-1 2 35 0 0,-10 7 114 0 0,9-10-58 0 0,1-1-45 0 0,0 1-30 0 0,1 1-29 0 0,-1 2 23 0 0,-4 2 11 0 0,4-6-37 0 0,0-1-1 0 0,0 0 1 0 0,1 1-1 0 0,-1-1 1 0 0,0 1-1 0 0,0-1 1 0 0,1 1-1 0 0,-1 0 0 0 0,1-1 1 0 0,0 1-1 0 0,-1-1 1 0 0,1 1-1 0 0,0 0 1 0 0,0 0-11 0 0,0 4 41 0 0,0-4-24 0 0,1-1-1 0 0,-1 1 1 0 0,0 0 0 0 0,0-1-1 0 0,0 1 1 0 0,-1 0 0 0 0,1-1-1 0 0,0 1 1 0 0,-1 0 0 0 0,1-1-1 0 0,-1 1 1 0 0,0 1-17 0 0,-9 2 151 0 0,-4 20 108 0 0,12-21-214 0 0,-3 27 259 0 0,-6-18-152 0 0,9-10-41 0 0,1 0-40 0 0,0 0-26 0 0,1 1-22 0 0,-1 2 31 0 0,-4 2 23 0 0,4-6-57 0 0,0-1 1 0 0,0 1-1 0 0,0-1 1 0 0,1 1 0 0 0,-1-1-1 0 0,0 1 1 0 0,1-1 0 0 0,-1 1-1 0 0,1 0 1 0 0,-1-1 0 0 0,1 3-21 0 0,-3 1 153 0 0,-7 6 6 0 0,7-7-3 0 0,2-1-81 0 0,2 5-10 0 0,-1-8-41 0 0,0 0-22 0 0,0 0 0 0 0,0 1 1 0 0,0-1-1 0 0,0 0 0 0 0,0 0 1 0 0,0 0-1 0 0,0 0 0 0 0,0 0 1 0 0,0 0-1 0 0,0 0 0 0 0,0 0 1 0 0,0 0-1 0 0,0 0 0 0 0,0 1 1 0 0,0-1-1 0 0,0 0 0 0 0,0 0 1 0 0,0 0-1 0 0,0 0 0 0 0,0 0 1 0 0,0 0-1 0 0,0 0 0 0 0,0 0 1 0 0,0 0-1 0 0,0 0 0 0 0,0 0 1 0 0,0 1-1 0 0,0-1 0 0 0,0 0 1 0 0,0 0-1 0 0,0 0 0 0 0,0 0 1 0 0,-1 0-1 0 0,1 0 0 0 0,0 0 1 0 0,0 0-1 0 0,0 0 0 0 0,0 0 1 0 0,0 0-1 0 0,0 0 0 0 0,0 0 1 0 0,0 0-1 0 0,0 0 0 0 0,0 0 1 0 0,0 0-1 0 0,-1 0 0 0 0,1 0 1 0 0,0 0-1 0 0,0 0 1 0 0,0 0-1 0 0,0 0 0 0 0,0 0 1 0 0,0 0-1 0 0,0 0 0 0 0,0 0 1 0 0,0 0-1 0 0,-1 0-2 0 0,-9 0 40 0 0,10 0-39 0 0,0 0 0 0 0,0 0 0 0 0,0 0 0 0 0,0 0 1 0 0,-1 0-1 0 0,1 0 0 0 0,0 0 0 0 0,0 0 0 0 0,0 0 0 0 0,0 0 0 0 0,0 0 0 0 0,0 0 0 0 0,0 0 1 0 0,0 0-1 0 0,0 0 0 0 0,0 0 0 0 0,-1 0 0 0 0,1 0 0 0 0,0 0 0 0 0,0 0 0 0 0,0 0 1 0 0,0 0-1 0 0,0 0 0 0 0,0 0 0 0 0,0 0 0 0 0,0 0 0 0 0,0 0 0 0 0,0 0 0 0 0,0 0 1 0 0,0 0-1 0 0,-1 0 0 0 0,1 1 0 0 0,0-1 0 0 0,0 0 0 0 0,0 0 0 0 0,0 0 0 0 0,0 0 1 0 0,0 0-1 0 0,0 0 0 0 0,0 0 0 0 0,0 0 0 0 0,0 0 0 0 0,0 0 0 0 0,0 0 0 0 0,0 1 1 0 0,0-1-1 0 0,0 0 0 0 0,0 0 0 0 0,0 0 0 0 0,0 0 0 0 0,0 0 0 0 0,0 0 0 0 0,0 0 1 0 0,0 0-1 0 0,0 0 0 0 0,0 0 0 0 0,0 1-1 0 0,0 5 25 0 0,0-2-58 0 0,0-2-63 0 0,0-1-123 0 0,0-1-194 0 0,0 0 221 0 0,0 0 87 0 0,0 0-33 0 0,0 0-10 0 0,0 0-35 0 0,0 0-40 0 0,0 0-44 0 0,0 0-48 0 0,0 0-45 0 0,0 0-40 0 0,0 0-34 0 0,0 0-126 0 0,0 0-34 0 0,0 0-1308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3:56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364 189 7920 0 0,'0'0'174'0'0,"0"0"29"0"0,0 0 13 0 0,0 0-73 0 0,0 0-19 0 0,0 0 37 0 0,0 0 131 0 0,0 0 243 0 0,0 0 10 0 0,2-2-12 0 0,9-9-70 0 0,-9 9-30 0 0,-2-1-7 0 0,1-1-310 0 0,-1 1 58 0 0,5-7 543 0 0,-3 6-471 0 0,0 3-163 0 0,-1-1-39 0 0,0 1-47 0 0,0 0-54 0 0,2-2 334 0 0,-3 0-46 0 0,0-7-27 0 0,0 7-4 0 0,0 1-8 0 0,0-9-35 0 0,0 8-18 0 0,-3 1-3 0 0,-7-9-3 0 0,7 7-16 0 0,2 0-61 0 0,2-3-12 0 0,-1 7-26 0 0,0-6 82 0 0,0 3-47 0 0,0-2-11 0 0,0 3-11 0 0,-2-3 96 0 0,-9-6 8 0 0,8 7-3 0 0,2 0-68 0 0,2-4-9 0 0,0 8-36 0 0,-1 0-17 0 0,0 0 1 0 0,0 0-1 0 0,0 0 0 0 0,0 0 1 0 0,0 0-1 0 0,0 0 0 0 0,0 0 0 0 0,0-1 1 0 0,0 1-1 0 0,0 0 0 0 0,0 0 0 0 0,0 0 1 0 0,0 0-1 0 0,0 0 0 0 0,0 0 0 0 0,0 0 1 0 0,0 0-1 0 0,0 0 0 0 0,0 0 1 0 0,0 0-1 0 0,0-1 0 0 0,0 1 0 0 0,0 0 1 0 0,-1 0-1 0 0,1 0 0 0 0,0 0 0 0 0,0 0 1 0 0,0 0-1 0 0,0 0 0 0 0,0 0 1 0 0,0 0-1 0 0,0 0 0 0 0,0 0 0 0 0,0 0 1 0 0,0 0-1 0 0,0 0 0 0 0,0 0 0 0 0,0-1 1 0 0,-1 1-1 0 0,1 0 0 0 0,0 0 0 0 0,0 0 1 0 0,0 0-1 0 0,0 0 0 0 0,0 0 1 0 0,0 0-1 0 0,0 0 0 0 0,0 0 0 0 0,0 0 1 0 0,0 0-1 0 0,-1 0 0 0 0,1 0 0 0 0,0 0 1 0 0,0 0-1 0 0,0 0 0 0 0,0 1 0 0 0,0-1-1 0 0,-12-3 118 0 0,-2-8 17 0 0,8 7 2 0 0,1 4-86 0 0,0-1-20 0 0,1-5 23 0 0,0 1-6 0 0,-9 3 76 0 0,-50 2 14 0 0,61 0-136 0 0,-5 1 5 0 0,-3 9-9 0 0,2-3 1 0 0,8-6 0 0 0,0 0 0 0 0,-1 0 0 0 0,1 0 0 0 0,0-1 0 0 0,-1 1 0 0 0,1 0 0 0 0,0 0 0 0 0,0 0 0 0 0,0 0 0 0 0,0-1 0 0 0,0 1 0 0 0,0 0 0 0 0,0 0 0 0 0,0 1 0 0 0,0-2 0 0 0,0 1 0 0 0,0 0 0 0 0,0 0 0 0 0,0 0 0 0 0,0 0 0 0 0,0 0 0 0 0,0-1 0 0 0,-1 1 0 0 0,1 0 0 0 0,0 0 0 0 0,0 0 0 0 0,-1 0 0 0 0,1-1 0 0 0,-1 2 0 0 0,-3-1 0 0 0,1 1 0 0 0,-6 13 0 0 0,-4 10 0 0 0,12-24 0 0 0,2 5 0 0 0,-1-6 0 0 0,0 1 0 0 0,0 0 0 0 0,0-1 0 0 0,0 1 0 0 0,0 0 0 0 0,0-1 0 0 0,0 1 0 0 0,0 0 0 0 0,0-1 0 0 0,-1 1 0 0 0,1 0 0 0 0,0-1 0 0 0,0 1 0 0 0,-1 0 0 0 0,1-1 0 0 0,0 1 0 0 0,-1-1 0 0 0,1 1 0 0 0,-1-1 0 0 0,1 1 0 0 0,-1-1 0 0 0,1 1 0 0 0,-1-1 0 0 0,1 1 0 0 0,-1-1 0 0 0,0 0 0 0 0,1 1 0 0 0,-1-1 0 0 0,1 1 0 0 0,-1-1 0 0 0,1 0 0 0 0,-1 1 0 0 0,1-1 0 0 0,-1 1 0 0 0,1-1 0 0 0,-1 1 0 0 0,1 0 0 0 0,0-1 0 0 0,-1 1 0 0 0,1-1 0 0 0,0 1 0 0 0,-1 0 0 0 0,1-1 0 0 0,0 1 0 0 0,0 0 0 0 0,0-1 0 0 0,-1 1 0 0 0,1 0 0 0 0,0-1 0 0 0,0 1 0 0 0,0 0 0 0 0,0-1 0 0 0,0 1 0 0 0,1 0 0 0 0,-1-1 0 0 0,0 1 0 0 0,0-1 0 0 0,0 0 0 0 0,0 1 0 0 0,0-1 0 0 0,0 1 0 0 0,0-1 0 0 0,0 1 0 0 0,0-1 0 0 0,0 1 0 0 0,0-1 0 0 0,0 0 0 0 0,0 1 0 0 0,0-1 0 0 0,0 1 0 0 0,-1-1 0 0 0,1 1 0 0 0,0-1 0 0 0,0 0 0 0 0,0 1 0 0 0,-1-1 0 0 0,1 1 0 0 0,0-1 0 0 0,-1 0 0 0 0,1 1 0 0 0,0-1 0 0 0,-1 0 0 0 0,1 0 0 0 0,0 1 0 0 0,-1-1 0 0 0,1 0 0 0 0,0 0 0 0 0,-1 1 0 0 0,0-1 0 0 0,1 0 0 0 0,0 0 0 0 0,-1 0 0 0 0,1 0 0 0 0,0 1 0 0 0,-1-1 0 0 0,1 0 0 0 0,-1 0 0 0 0,1 0 0 0 0,0 1 0 0 0,0-1 0 0 0,-1 0 0 0 0,1 1 0 0 0,0-1 0 0 0,-1 0 0 0 0,1 1 0 0 0,0-1 0 0 0,0 0 0 0 0,0 1 0 0 0,-1-1 0 0 0,1 0 0 0 0,0 1 0 0 0,-1 2 0 0 0,0 0 0 0 0,1 1 0 0 0,-1-1 0 0 0,1 0 0 0 0,0 1 0 0 0,0-1 0 0 0,0 2 0 0 0,0 45 0 0 0,-1-34 0 0 0,0-8 0 0 0,1-1 0 0 0,-1 0 0 0 0,2 0 0 0 0,-1 1 0 0 0,1-1 0 0 0,0 0 0 0 0,1 4 0 0 0,3 0 0 0 0,-4-8 0 0 0,1 0 0 0 0,-1 0 0 0 0,0 0 0 0 0,0 0 0 0 0,0 1 0 0 0,-1-1 0 0 0,1 0 0 0 0,-1 0 0 0 0,0 3 0 0 0,0-3 0 0 0,0-1 0 0 0,1 0 0 0 0,-1 1 0 0 0,0-1 0 0 0,1 1 0 0 0,-1-1 0 0 0,1 0 0 0 0,0 1 0 0 0,0-1 0 0 0,0 0 0 0 0,0 0 0 0 0,0 1 0 0 0,0-1 0 0 0,1 1 0 0 0,-1-1 0 0 0,0 1 0 0 0,0-1 0 0 0,-1 1 0 0 0,1 0 0 0 0,-1-1 0 0 0,1 1 0 0 0,-1 0 0 0 0,0 0 0 0 0,0-1 0 0 0,0 2 0 0 0,1 1 0 0 0,-1 0 0 0 0,1 1 0 0 0,0-1 0 0 0,1 0 0 0 0,0 3 0 0 0,0-2 0 0 0,0 0 0 0 0,0 0 0 0 0,-1 0 0 0 0,0 0 0 0 0,0 3 0 0 0,-2 19 0 0 0,1-21 0 0 0,-1 1 0 0 0,2-1 0 0 0,-1 1 0 0 0,1-1 0 0 0,0 1 0 0 0,1 1 0 0 0,1 5 0 0 0,0-4 0 0 0,-1-1 0 0 0,0 0 0 0 0,-1 0 0 0 0,0 1 0 0 0,0-1 0 0 0,-1 2 0 0 0,0 47-5 0 0,0 2 48 0 0,0 30 89 0 0,0 0 56 0 0,0-89-187 0 0,0 1 0 0 0,-1 0 0 0 0,1 0 0 0 0,0 0 0 0 0,-1-1 0 0 0,1 1 0 0 0,-1 0 0 0 0,0-1 0 0 0,1 1 0 0 0,-1 0 0 0 0,0-1 0 0 0,0 1 0 0 0,0-1-1 0 0,0 1 4 0 0,0-1 0 0 0,0 1 0 0 0,0-1 0 0 0,0 1 0 0 0,1 0-1 0 0,-1-1 1 0 0,1 1 0 0 0,-1 0 0 0 0,1 0 0 0 0,-1-1 0 0 0,1 1 0 0 0,0 0 0 0 0,0 0-4 0 0,0 0 1 0 0,0-1 0 0 0,0 1-1 0 0,-1 0 1 0 0,1-1 0 0 0,0 1 0 0 0,-1-1 0 0 0,1 1 0 0 0,-1 0 0 0 0,0-1-1 0 0,1 1 1 0 0,-1-1 0 0 0,0 1 0 0 0,0-1 0 0 0,0 0-1 0 0,-4 8 10 0 0,2 4 49 0 0,1-8-4 0 0,-9 5-34 0 0,8-7-9 0 0,3-3-54 0 0,0 0-67 0 0,-2 0-117 0 0,-9 0-20 0 0,9 0 83 0 0,2 0 12 0 0,0 0-57 0 0,0 0-180 0 0,0-3-335 0 0,0-10-19 0 0</inkml:trace>
  <inkml:trace contextRef="#ctx0" brushRef="#br0" timeOffset="337.44">1 631 5904 0 0,'0'0'132'0'0,"0"0"17"0"0,0 0 11 0 0,2 0 41 0 0,6-2 35 0 0,-3-3 40 0 0,-5 4-249 0 0,1 1-1 0 0,-1-1 1 0 0,0 0-1 0 0,1 1 1 0 0,-1-1-1 0 0,1 1 1 0 0,0-1-1 0 0,-1 1 1 0 0,1-1-1 0 0,-1 1 1 0 0,1 0-1 0 0,0-1 1 0 0,-1 1-1 0 0,1 0 1 0 0,0-1-1 0 0,-1 1 1 0 0,1 0-1 0 0,0 0 1 0 0,0 0-1 0 0,-1-1 1 0 0,1 1 0 0 0,0 0-1 0 0,0 0 1 0 0,-1 0-1 0 0,1 0-26 0 0,2 0 10 0 0,-1 1 69 0 0,4-1 150 0 0,7-1 468 0 0,-9 0-530 0 0,0 0-62 0 0,4-4 102 0 0,2-1 85 0 0,3 4 66 0 0,2 2 26 0 0,-2 0-115 0 0,0 0-50 0 0,-2-1-49 0 0,-2-1-45 0 0,3-4 109 0 0,-10 5-204 0 0,-1 0 1 0 0,1 0-1 0 0,-1 0 1 0 0,1 1-1 0 0,-1-1 0 0 0,1 1 1 0 0,0-1-1 0 0,-1 1 1 0 0,1-1-1 0 0,0 1 0 0 0,-1 0 1 0 0,1 0-1 0 0,0 0 1 0 0,0 0-31 0 0,7 0 101 0 0,12 1 92 0 0,-4-5 21 0 0,-7 0-116 0 0,-7 2-77 0 0,0 1 0 0 0,0 0 0 0 0,0 0 0 0 0,1 0 0 0 0,-1 0 0 0 0,0 0 0 0 0,0 1 0 0 0,0-1 0 0 0,1 1 0 0 0,1 0-21 0 0,6 1 4 0 0,-7-1 4 0 0,1 1 0 0 0,0-1 0 0 0,0 0 0 0 0,0 0 0 0 0,-1 0 0 0 0,1-1 0 0 0,0 0 0 0 0,0 0 0 0 0,2-1-8 0 0,1-3 0 0 0,-7 4 0 0 0,0 1 0 0 0,1-1 0 0 0,-1 0 0 0 0,1 0 0 0 0,-1 0 0 0 0,1 1 0 0 0,0-1 0 0 0,-1 1 0 0 0,1-1 0 0 0,-1 1 0 0 0,1 0 0 0 0,0-1 0 0 0,-1 1 0 0 0,1 0 0 0 0,1 0 0 0 0,-1 0-2 0 0,23-1 5 0 0,-14-1-26 0 0,0-2-52 0 0,-2-2-75 0 0,-9 6 138 0 0,0 0 0 0 0,0-1 0 0 0,1 1 0 0 0,-1 0 0 0 0,0 0 1 0 0,0 0-1 0 0,1-1 0 0 0,-1 1 0 0 0,0 0 0 0 0,1 0 0 0 0,-1 0 0 0 0,0 0 0 0 0,0 0 0 0 0,1-1 1 0 0,-1 1-1 0 0,0 0 0 0 0,1 0 0 0 0,-1 0 0 0 0,0 0 0 0 0,1 0 0 0 0,-1 0 0 0 0,0 0 0 0 0,1 0 0 0 0,-1 0 1 0 0,0 0-1 0 0,1 0 12 0 0,6 0-143 0 0,-1 0-19 0 0,-2-1-46 0 0,0 0-90 0 0,-2-1-11 0 0,-1 1-61 0 0,0-1-51 0 0,0 0-44 0 0,0 0-131 0 0,1 0-34 0 0,2 0-788 0 0,5 2-798 0 0</inkml:trace>
  <inkml:trace contextRef="#ctx0" brushRef="#br0" timeOffset="853.25">663 615 4112 0 0,'0'0'91'0'0,"0"0"11"0"0,0 0 12 0 0,0 0-26 0 0,0 0 16 0 0,0 0 55 0 0,0 0 156 0 0,0 0 284 0 0,0 0 29 0 0,0 0-20 0 0,0 0-100 0 0,0 0-42 0 0,0 0-8 0 0,0 0-24 0 0,0 0-88 0 0,0 0-40 0 0,0 0-8 0 0,0 0-20 0 0,0 0-74 0 0,0 0-38 0 0,0 0-6 0 0,0 0-4 0 0,0 0-18 0 0,0 0-8 0 0,-2 3-2 0 0,-9 7-6 0 0,9-7-23 0 0,3 1 9 0 0,-5 5-53 0 0,-3-6-8 0 0,7-3-46 0 0,-1 0 0 0 0,1 0-1 0 0,0 0 1 0 0,0 1 0 0 0,0-1-1 0 0,0 0 1 0 0,-1 0 0 0 0,1 0-1 0 0,0 0 1 0 0,0 0 0 0 0,0 0-1 0 0,-1 0 1 0 0,1 0 0 0 0,0 0-1 0 0,0 0 1 0 0,0 0 0 0 0,0 0 0 0 0,0 1-1 0 0,-1-1 1 0 0,1 0 0 0 0,0 0-1 0 0,0 0 1 0 0,0 0 0 0 0,0 0-1 0 0,0 1 1 0 0,0-1 0 0 0,0 0-1 0 0,0 0 1 0 0,-1 0 0 0 0,1 0-1 0 0,0 1 1 0 0,0-1 0 0 0,0 0-1 0 0,0 0 1 0 0,0 0 0 0 0,0 1-1 0 0,-1 25 72 0 0,-2-1-10 0 0,-5 5-63 0 0,6-24 4 0 0,0-1-2 0 0,1 0 1 0 0,0 0-1 0 0,1 0 0 0 0,-1 0 1 0 0,1 0-1 0 0,0 1 1 0 0,1-1-1 0 0,-1 0 1 0 0,1 0-1 0 0,0 0 1 0 0,1 2-2 0 0,3 8 45 0 0,-3-12-40 0 0,-1 1 1 0 0,0-1 0 0 0,0 1-1 0 0,0-1 1 0 0,0 0 0 0 0,-1 1-1 0 0,0 0 1 0 0,1-1 0 0 0,-1 1-6 0 0,-1 8 26 0 0,1-8-11 0 0,-1 0 0 0 0,1-1 0 0 0,0 1 0 0 0,1 0-1 0 0,-1-1 1 0 0,0 1 0 0 0,1-1 0 0 0,0 1 0 0 0,0 1-15 0 0,2 5 31 0 0,4 10 26 0 0,-1-5 15 0 0,-3-10-48 0 0,0 2 18 0 0,0-1 1 0 0,0 0 0 0 0,1 0-1 0 0,0-1 1 0 0,0 1 0 0 0,1 0-43 0 0,8 10 104 0 0,-4-4 16 0 0,-8-11-105 0 0,0-1 0 0 0,0 1 1 0 0,0-1-1 0 0,0 1 0 0 0,0-1 1 0 0,1 0-1 0 0,-1 1 1 0 0,0-1-1 0 0,0 0 0 0 0,0 0 1 0 0,1 0-1 0 0,-1 0 0 0 0,0 0 1 0 0,0 0-1 0 0,1 0-15 0 0,4 0 50 0 0,-1 0-52 0 0,0 0 44 0 0,3 0 84 0 0,0 0 52 0 0,8 0 238 0 0,-10 0-263 0 0,2-1-37 0 0,-1-2 34 0 0,9-10 371 0 0,-8 6-303 0 0,0 2-80 0 0,-3 2-77 0 0,-4 3-46 0 0,-1 0 0 0 0,1-1 0 0 0,0 1 0 0 0,-1 0 1 0 0,1 0-1 0 0,-1-1 0 0 0,1 1 0 0 0,0-1 0 0 0,-1 1 0 0 0,1-1 0 0 0,-1 1 0 0 0,1-1 0 0 0,-1 1 1 0 0,0-1-1 0 0,1 1 0 0 0,-1-1 0 0 0,1 1 0 0 0,-1-1 0 0 0,0 0 0 0 0,1 1 0 0 0,-1-1 1 0 0,0 0-16 0 0,2-4 52 0 0,3-3 24 0 0,-4 7-64 0 0,0-1 0 0 0,0 1 0 0 0,0 0-1 0 0,0-1 1 0 0,-1 0 0 0 0,1 1 0 0 0,0-1 0 0 0,-1 1-1 0 0,1-1 1 0 0,-1 1 0 0 0,0-1 0 0 0,0 0 0 0 0,1 1 0 0 0,-1-1-12 0 0,0 0 10 0 0,0 0 1 0 0,0 0 0 0 0,0 0 0 0 0,1 1 0 0 0,-1-1 0 0 0,1 0 0 0 0,-1 1 0 0 0,1-1 0 0 0,0 0 0 0 0,0 1-1 0 0,-1-1 1 0 0,1 1 0 0 0,1-1-11 0 0,-1 0 5 0 0,0 1 0 0 0,-1-1 0 0 0,1 1 0 0 0,0-1 0 0 0,0 1 0 0 0,-1-1 0 0 0,1 0 0 0 0,-1 0 0 0 0,1 1 0 0 0,-1-1 0 0 0,0 0 0 0 0,0 0 0 0 0,0 0-5 0 0,0-27 87 0 0,0 2-35 0 0,0-27-27 0 0,-2 40 13 0 0,-10-1-22 0 0,11 14-16 0 0,-1-1 0 0 0,0 1 0 0 0,1-1 0 0 0,0 0 0 0 0,-1 0 0 0 0,1 0 0 0 0,0 0 0 0 0,0 0 0 0 0,0 0 0 0 0,-1-1 0 0 0,-3-23 10 0 0,2 18 8 0 0,0 1 0 0 0,0 1 0 0 0,-5-7-18 0 0,-1-3 0 0 0,4 0 0 0 0,-8 0 0 0 0,7 11 0 0 0,-1-2-12 0 0,-12-12-91 0 0,6 3-84 0 0,10 8 79 0 0,-1 2-5 0 0,-1 4-15 0 0,1 2 25 0 0,-1 0-33 0 0,-3-2-94 0 0,3-4-34 0 0,4 6 240 0 0,1-1-1 0 0,0 0 1 0 0,-1 1 0 0 0,1-1-1 0 0,-1 1 1 0 0,1-1 0 0 0,-1 1-1 0 0,1 0 1 0 0,-1-1-1 0 0,1 1 1 0 0,-1-1 0 0 0,1 1-1 0 0,-1 0 1 0 0,0 0 0 0 0,1-1-1 0 0,-1 1 1 0 0,1 0-1 0 0,-1 0 1 0 0,0 0 0 0 0,1-1-1 0 0,-1 1 1 0 0,0 0 0 0 0,0 0 24 0 0,-1 0-410 0 0,2 0-140 0 0,-3 0-68 0 0,0 0 359 0 0,0 0-12 0 0,1 0-64 0 0,1 0 119 0 0,0 0-39 0 0,0 0-40 0 0,0 0-38 0 0,1 0-431 0 0,-1 0-284 0 0,1 0-670 0 0</inkml:trace>
  <inkml:trace contextRef="#ctx0" brushRef="#br0" timeOffset="1569.43">1089 663 7632 0 0,'0'0'166'0'0,"0"0"29"0"0,0 0 14 0 0,0 0 51 0 0,0 0-64 0 0,0 2 35 0 0,0-1-207 0 0,0-1 0 0 0,0 1 1 0 0,0-1-1 0 0,0 1 0 0 0,0-1 0 0 0,0 1 0 0 0,0-1 1 0 0,0 1-1 0 0,1-1 0 0 0,-1 1 0 0 0,0-1 0 0 0,0 1 1 0 0,0-1-1 0 0,0 1 0 0 0,1-1 0 0 0,-1 0 0 0 0,0 1 0 0 0,0-1 1 0 0,1 1-1 0 0,-1-1 0 0 0,0 0 0 0 0,1 1 0 0 0,-1-1 1 0 0,1 0-1 0 0,-1 1 0 0 0,0-1 0 0 0,1 0 0 0 0,-1 0 1 0 0,1 1-1 0 0,-1-1 0 0 0,1 0 0 0 0,-1 0 0 0 0,1 0 1 0 0,-1 0-1 0 0,1 0 0 0 0,-1 0 0 0 0,1 1 0 0 0,-1-1 0 0 0,1 0 1 0 0,-1 0-1 0 0,1 0 0 0 0,-1-1-24 0 0,0 1 9 0 0,1 0 0 0 0,-1 0 0 0 0,0 0 0 0 0,0 0 0 0 0,0 0 0 0 0,0 0 0 0 0,0 0 0 0 0,0 0 0 0 0,0 0 0 0 0,0 0 0 0 0,0 0 0 0 0,0 0 0 0 0,1 0 0 0 0,-1 0 0 0 0,0 0 0 0 0,0 0 1 0 0,0 0-1 0 0,0 0 0 0 0,0 0 0 0 0,0 0 0 0 0,0 0 0 0 0,0 0 0 0 0,0 0 0 0 0,0 1 0 0 0,0-1 0 0 0,1 0 0 0 0,-1 0 0 0 0,0 0 0 0 0,0 0 0 0 0,0 0 0 0 0,0 0 0 0 0,0 0 0 0 0,0 0 0 0 0,0 0 0 0 0,0 0 0 0 0,0 0 0 0 0,0 0 0 0 0,0 0 0 0 0,0 0 0 0 0,0 1 0 0 0,0-1 0 0 0,0 0 0 0 0,0 0 0 0 0,0 0 0 0 0,0 0 0 0 0,0 0 0 0 0,0 0 0 0 0,0 0 0 0 0,0 0 0 0 0,0 0 1 0 0,0 0-1 0 0,0 1 0 0 0,0-1 0 0 0,0 0 0 0 0,0 0 0 0 0,0 0 0 0 0,0 0-9 0 0,0 1 32 0 0,0-1 0 0 0,0 1 1 0 0,0 0-1 0 0,0-1 0 0 0,1 1 1 0 0,-1 0-1 0 0,0-1 0 0 0,0 1 1 0 0,1-1-1 0 0,-1 1 1 0 0,0 0-1 0 0,1-1 0 0 0,-1 1 1 0 0,0-1-1 0 0,1 1 0 0 0,-1-1 1 0 0,1 1-1 0 0,-1-1 0 0 0,1 1 1 0 0,-1-1-1 0 0,1 0 0 0 0,-1 1 1 0 0,1-1-33 0 0,0 1 32 0 0,-1-1-1 0 0,1 0 1 0 0,-1 1 0 0 0,1-1 0 0 0,-1 1 0 0 0,1-1-1 0 0,-1 0 1 0 0,0 1 0 0 0,1 0 0 0 0,-1-1 0 0 0,1 1 0 0 0,-1-1-1 0 0,0 1 1 0 0,1-1 0 0 0,-1 1 0 0 0,0 0 0 0 0,0-1 0 0 0,0 1-1 0 0,1 0 1 0 0,-1-1 0 0 0,0 1 0 0 0,0-1 0 0 0,0 1-32 0 0,0 2 465 0 0,0 0-94 0 0,3 9-62 0 0,7 2 34 0 0,-9-12-199 0 0,0-1-34 0 0,1 3 25 0 0,-2 0-77 0 0,-1 1-47 0 0,1-3 55 0 0,1 9 66 0 0,5 2 12 0 0,1 0-6 0 0,-6-2-15 0 0,-1-1 44 0 0,0 1-38 0 0,0 37 325 0 0,0-33-243 0 0,0-1 94 0 0,0-3-11 0 0,0-1 78 0 0,0 0 90 0 0,0 0 104 0 0,1-14-543 0 0,-1 4-17 0 0,-14-25 31 0 0,9-6-37 0 0,0 22 0 0 0,4 8 0 0 0,0 0 0 0 0,0-1 0 0 0,0 1 0 0 0,1-1 0 0 0,-1 1 0 0 0,0-1 0 0 0,1 1 0 0 0,-1-1 0 0 0,1 0 0 0 0,0 1 0 0 0,-1-1 0 0 0,1 1 0 0 0,0-1 0 0 0,0 0 0 0 0,0-5 0 0 0,-1 5 0 0 0,1 0 0 0 0,0-1 0 0 0,0 1 0 0 0,0 0 0 0 0,1 0 0 0 0,-1 0 0 0 0,0 0 0 0 0,1 0 0 0 0,-1-1 0 0 0,1 0 0 0 0,13-26 0 0 0,-13 21 0 0 0,-2 1 0 0 0,0 6 1 0 0,1 0-1 0 0,0 0 0 0 0,0 1 0 0 0,0-1 0 0 0,0 0 0 0 0,0 0 0 0 0,0 0 0 0 0,1 1 0 0 0,-1-1 0 0 0,0 0 0 0 0,0 0 0 0 0,0 1 0 0 0,1-1 0 0 0,-1 0 0 0 0,0 1 0 0 0,1-1 0 0 0,-1 0 0 0 0,1 1 0 0 0,-1-1 0 0 0,1 0 0 0 0,-1 1 0 0 0,1-1 0 0 0,-1 1 0 0 0,1-1 0 0 0,0 1 0 0 0,-1-1 0 0 0,1 1 0 0 0,0-1 0 0 0,-1 1 0 0 0,1 0-1 0 0,-1-1 1 0 0,1 1-1 0 0,-1 0 1 0 0,1-1-1 0 0,-1 1 1 0 0,0-1 0 0 0,1 1-1 0 0,-1-1 1 0 0,0 1-1 0 0,1-1 1 0 0,-1 0-1 0 0,0 1 1 0 0,1-1 0 0 0,-1 1-1 0 0,0-1 1 0 0,0 0-1 0 0,0 1 1 0 0,0-1-1 0 0,0 1 1 0 0,1-1 0 0 0,-1 0-1 0 0,0 1 1 0 0,0-1-1 0 0,0 0 1 0 0,-1 1 0 0 0,1-7-19 0 0,0 5 16 0 0,0 1 0 0 0,0-1 0 0 0,0 1 0 0 0,0-1 0 0 0,0 0 1 0 0,0 1-1 0 0,0-1 0 0 0,0 0 0 0 0,1 1 0 0 0,-1-1 0 0 0,1 0 0 0 0,0 0 3 0 0,10-4 0 0 0,-10 4-4 0 0,1 0-1 0 0,-1 0 1 0 0,0 0-1 0 0,0-1 1 0 0,0 1-1 0 0,0 0 1 0 0,0-1-1 0 0,0 0 5 0 0,0 1-4 0 0,0-1-1 0 0,0 1 1 0 0,0 0-1 0 0,0-1 1 0 0,0 1-1 0 0,0 0 1 0 0,1 0-1 0 0,0-1 5 0 0,8-2-12 0 0,-3-6-32 0 0,-7 10 43 0 0,0 0 0 0 0,1 0 0 0 0,-1 0 0 0 0,1 0 0 0 0,-1 0 0 0 0,1 0 0 0 0,0 0 0 0 0,-1 0 0 0 0,1 0 0 0 0,0 0 0 0 0,0 0 0 0 0,-1 1 0 0 0,1-1 0 0 0,0 0 0 0 0,0 1 0 0 0,0-1 1 0 0,10-4 0 0 0,-9 4-1 0 0,0 0 0 0 0,1 0 0 0 0,-1 0 0 0 0,0-1 0 0 0,0 1-1 0 0,0-1 1 0 0,0 1 0 0 0,0-1 0 0 0,0 0 1 0 0,1 0-8 0 0,0-1-1 0 0,0 1 1 0 0,0 0 0 0 0,1 0 0 0 0,-1 0 0 0 0,2-1 8 0 0,-2 2-1 0 0,1-1 0 0 0,-1 0 1 0 0,0 0-1 0 0,0 0 0 0 0,0-1 0 0 0,1 0 1 0 0,-3 1 0 0 0,1 1 0 0 0,-1 0 0 0 0,0 0 0 0 0,0-1 0 0 0,1 1 0 0 0,-1 0 0 0 0,0 0 0 0 0,1 0 0 0 0,-1 1 0 0 0,1-1 0 0 0,-1 0 0 0 0,1 1 0 0 0,0-1 0 0 0,-1 0 0 0 0,1 1 0 0 0,0 0 0 0 0,-1-1 0 0 0,1 1 0 0 0,0 0 0 0 0,0 0 0 0 0,0 0 0 0 0,0 0 0 0 0,-1 0 0 0 0,1-1 0 0 0,0 1 0 0 0,0-1 0 0 0,-1 1 0 0 0,1-1 0 0 0,0 1 0 0 0,-1-1 0 0 0,1 0 0 0 0,-1 0 0 0 0,1 0 0 0 0,0 0 0 0 0,-1 0 0 0 0,1 0 0 0 0,-1 0 0 0 0,1 0 0 0 0,-1 1 0 0 0,1-1 0 0 0,0 0 0 0 0,-1 1 0 0 0,1-1 0 0 0,0 1 0 0 0,0 0 0 0 0,-1-1 0 0 0,1 1 0 0 0,0 0 0 0 0,77 0 0 0 0,-63 3 0 0 0,-3 7 14 0 0,-10-7 58 0 0,-1-3 30 0 0,-1 0-60 0 0,1 0-43 0 0,1-1-22 0 0,-1 1 74 0 0,1 0 80 0 0,-1 1 113 0 0,-2 2-148 0 0,0 7-5 0 0,0-7-22 0 0,0-3-5 0 0,0 0 0 0 0,0 0 2 0 0,0 0 3 0 0,0 2-14 0 0,0 4-53 0 0,0-1-54 0 0,0-3-45 0 0,0-1-111 0 0,0-1-180 0 0,0 0 212 0 0,0 0-40 0 0,0 0-74 0 0,0 0 96 0 0,0 0-38 0 0,0 0-41 0 0,0 0-40 0 0,0 0-416 0 0,0 0 105 0 0,0 0-54 0 0,0 2-793 0 0,0 1 15 0 0,0 1-49 0 0,0 2-896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00.9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95 5696 0 0,'0'0'132'0'0,"0"0"17"0"0,0 0 10 0 0,2 3-26 0 0,5 3-89 0 0,-3-2 24 0 0,-2-2 71 0 0,-2-1 159 0 0,0 2 272 0 0,0-3-542 0 0,0 1 0 0 0,0-1 0 0 0,0 1 0 0 0,0-1 0 0 0,0 1 0 0 0,0-1 0 0 0,0 1 0 0 0,0-1 0 0 0,1 1 0 0 0,-1-1 0 0 0,0 0 1 0 0,0 1-1 0 0,0-1 0 0 0,0 1 0 0 0,1-1 0 0 0,-1 1 0 0 0,0-1 0 0 0,0 1 0 0 0,1-1 0 0 0,-1 0 0 0 0,0 1 0 0 0,1-1 0 0 0,-1 0 0 0 0,1 1 0 0 0,-1-1 0 0 0,0 0 0 0 0,1 0 1 0 0,-1 1-1 0 0,1-1 0 0 0,-1 0 0 0 0,1 0 0 0 0,-1 0 0 0 0,1 1 0 0 0,-1-1 0 0 0,1 0 0 0 0,-1 0 0 0 0,1 0 0 0 0,-1 0 0 0 0,1 0 0 0 0,-1 0 0 0 0,1 0 0 0 0,-1 0-28 0 0,1 0 9 0 0,-1 0 0 0 0,0 0 0 0 0,0 0 0 0 0,0 0 0 0 0,0 0 0 0 0,0 0 0 0 0,0 0 0 0 0,0 0 0 0 0,0 0 0 0 0,0 0 0 0 0,0 0 0 0 0,0 0 0 0 0,1 0 0 0 0,-1 0 0 0 0,0 0 0 0 0,0 0 0 0 0,0 0 0 0 0,0 0 0 0 0,0 0 0 0 0,0 0 0 0 0,0 0-1 0 0,0 0 1 0 0,0 0 0 0 0,0 0 0 0 0,1 0 0 0 0,-1 0 0 0 0,0 0 0 0 0,0 0 0 0 0,0 0 0 0 0,0 0 0 0 0,0 0 0 0 0,0 0 0 0 0,0 0 0 0 0,0 0 0 0 0,0 1 0 0 0,0-1 0 0 0,0 0 0 0 0,0 0 0 0 0,0 0 0 0 0,0 0 0 0 0,0 0 0 0 0,0 0 0 0 0,0 0 0 0 0,0 0 0 0 0,0 0 0 0 0,0 0-1 0 0,0 1 1 0 0,0-1 0 0 0,0 0 0 0 0,0 0 0 0 0,0 0 0 0 0,0 0 0 0 0,0 0 0 0 0,0 0 0 0 0,0 0 0 0 0,0 0 0 0 0,0 0-9 0 0,1 7 242 0 0,1-1-34 0 0,8 8 297 0 0,-8-13-327 0 0,-1 1-34 0 0,0 0 58 0 0,-1 0-76 0 0,-1 1-68 0 0,0 0 0 0 0,1-1 67 0 0,1 1 77 0 0,0-2-58 0 0,0 1 35 0 0,5 4 36 0 0,-5-3-130 0 0,0-1 1 0 0,0 0 0 0 0,0 0-1 0 0,0 1 1 0 0,-1-1-1 0 0,1 0 1 0 0,-1 1 0 0 0,1-1-1 0 0,-1 1-85 0 0,1 9 291 0 0,1-7 23 0 0,6 5-92 0 0,-7-7-152 0 0,0 1-1 0 0,0-1 0 0 0,0 0 1 0 0,-1 0-1 0 0,1 1 1 0 0,-1-1-1 0 0,0 0 1 0 0,1 1-1 0 0,-2 1-69 0 0,3 6 159 0 0,4 1 22 0 0,1 1-7 0 0,-6-2-24 0 0,0 5 16 0 0,2-2-43 0 0,4 11 27 0 0,-5-19-122 0 0,0-2 17 0 0,-1 1 0 0 0,0-1 0 0 0,-1 1 0 0 0,1 0 0 0 0,-1 3-45 0 0,-1 23 124 0 0,0-15-73 0 0,2 0 16 0 0,-1-13-51 0 0,0 0-1 0 0,0 0 1 0 0,1 0 0 0 0,-2 0-1 0 0,1 0 1 0 0,0-1 0 0 0,-1 1-1 0 0,1 0 1 0 0,-1 0 0 0 0,-1 2-16 0 0,-3 3 34 0 0,4-6-26 0 0,0-1 0 0 0,1 1-1 0 0,-1-1 1 0 0,0 1 0 0 0,0-1-1 0 0,1 1 1 0 0,-1-1 0 0 0,1 1 0 0 0,-1-1-1 0 0,1 1 1 0 0,0 0 0 0 0,-1-1-1 0 0,1 1 1 0 0,0 0-8 0 0,1 8 43 0 0,-1 14 1 0 0,-3-13 25 0 0,-4-6-24 0 0,3-1-19 0 0,1 5 37 0 0,1-6-10 0 0,-9 7-69 0 0,9-7-128 0 0,-1-3-73 0 0,2 0 40 0 0,1 0 65 0 0,-1 0 54 0 0,1 0 46 0 0,-1 0 86 0 0,0 0 273 0 0,0 0-291 0 0,1 0-67 0 0,-1 0-37 0 0,1 0-38 0 0,-1 0-42 0 0,0 0-48 0 0,1 0-71 0 0,-1 0-68 0 0,0 0-73 0 0,0 0-80 0 0,0 0-85 0 0,0 0-94 0 0,0 0-98 0 0,-1 0-105 0 0,-2 0-1031 0 0,-5 0-1066 0 0</inkml:trace>
  <inkml:trace contextRef="#ctx0" brushRef="#br0" timeOffset="262.7">32 1 8176 0 0,'0'0'182'0'0,"0"0"29"0"0,0 0 13 0 0,0 0 25 0 0,0 0 79 0 0,0 0 31 0 0,0 0 8 0 0,0 0-39 0 0,0 0-230 0 0,0 0-38 0 0,0 0 20 0 0,0 2-14 0 0,0-1-63 0 0,0 0 1 0 0,0-1-1 0 0,0 1 1 0 0,0 0-1 0 0,0-1 1 0 0,0 1 0 0 0,0 0-1 0 0,0-1 1 0 0,0 1-1 0 0,-1 0 1 0 0,1-1-1 0 0,0 1 1 0 0,0 0-1 0 0,-1-1 1 0 0,1 1-4 0 0,-11 4 11 0 0,9-2-31 0 0,2-1-50 0 0,-1 0-16 0 0,1-1-43 0 0,-1 0-50 0 0,0 0-59 0 0,0 0 1 0 0,0 0-39 0 0,-1 0-376 0 0,-2-1-265 0 0,-1 0-607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03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7512 0 0,'0'0'166'0'0,"0"0"29"0"0,0 0 13 0 0,0 0-70 0 0,0 0-19 0 0,0 0 37 0 0,0 0 126 0 0,0 0 232 0 0,0 0 20 0 0,-3 2-38 0 0,-2 4-314 0 0,0-1-35 0 0,2-3 113 0 0,3-2-17 0 0,0 0-25 0 0,-2 0-88 0 0,1 0-126 0 0,1 0-1 0 0,-1 0 1 0 0,1 0 0 0 0,-1 0 0 0 0,1 0 0 0 0,-1 0 0 0 0,1 0-1 0 0,0 0 1 0 0,-1 0 0 0 0,1 0 0 0 0,-1 1 0 0 0,1-1 0 0 0,-1 0 0 0 0,1 0-1 0 0,0 0 1 0 0,-1 0 0 0 0,1 1 0 0 0,-1-1 0 0 0,1 0 0 0 0,0 0-1 0 0,-1 1 1 0 0,1-1 0 0 0,0 0 0 0 0,-1 1 0 0 0,1-1 0 0 0,0 0 0 0 0,0 1-1 0 0,-1-1 1 0 0,1 1 0 0 0,0-1 0 0 0,0 0 0 0 0,0 1-4 0 0,-2 8 82 0 0,2-9-126 0 0,-2 3-75 0 0,-9 7-130 0 0,9-7-20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03.4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6176 0 0,'0'0'177'0'0,"0"0"-34"0"0,0 0 10 0 0,0 0 69 0 0,0 0 204 0 0,0 0 375 0 0,0 0 30 0 0,0 0-338 0 0,0 0-191 0 0,0 0-38 0 0,0 0 84 0 0,0 0 185 0 0,0 0-18 0 0,0 0-19 0 0,0 0-67 0 0,0 0-28 0 0,0 0-7 0 0,0 0-36 0 0,0 0-140 0 0,0 0-68 0 0,0 0-12 0 0,0 0-120 0 0,0 0-94 0 0,1 1-89 0 0,0 0 39 0 0,0-1-36 0 0,0 2-93 0 0,0-1-54 0 0,0 0-49 0 0,1 1-42 0 0,1 1-503 0 0,-1-1-97 0 0,0 0-705 0 0,-1-1-974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04.8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0 237 5904 0 0,'0'0'132'0'0,"0"0"17"0"0,0 0 11 0 0,0 0-46 0 0,0 0 7 0 0,0 0 57 0 0,0 0 166 0 0,0 0 307 0 0,0 0 21 0 0,0-3-27 0 0,0-7-137 0 0,0 7-57 0 0,0 3-16 0 0,0-3-18 0 0,0 3-397 0 0,0-1 1 0 0,0 1-1 0 0,0-1 1 0 0,0 1-1 0 0,0-1 1 0 0,1 0-1 0 0,-1 1 1 0 0,0-1-1 0 0,0 1 0 0 0,0-1 1 0 0,1 1-1 0 0,-1-1 1 0 0,0 1-1 0 0,1-1 1 0 0,-1 1-1 0 0,0-1 0 0 0,1 1 1 0 0,-1-1-1 0 0,1 1 1 0 0,-1 0-1 0 0,0-1 1 0 0,1 1-1 0 0,-1 0 1 0 0,1-1-21 0 0,0 1 20 0 0,0-1 0 0 0,-1 1 0 0 0,1-1 1 0 0,-1 1-1 0 0,1-1 0 0 0,-1 1 1 0 0,1-1-1 0 0,-1 1 0 0 0,1-1 1 0 0,-1 0-1 0 0,1 1 0 0 0,-1-1 1 0 0,0 0-1 0 0,1 1 0 0 0,-1-1 1 0 0,0 0-1 0 0,0 1 0 0 0,1-1 1 0 0,-1 0-1 0 0,0 0 0 0 0,0 1 1 0 0,0-1-1 0 0,0 0 0 0 0,0 0 1 0 0,0 1-21 0 0,0-1 12 0 0,0 1 0 0 0,0-1 1 0 0,0 1-1 0 0,-1-1 0 0 0,1 1 0 0 0,0-1 1 0 0,0 1-1 0 0,0-1 0 0 0,1 1 1 0 0,-1-1-1 0 0,0 1 0 0 0,0-1 0 0 0,0 1 1 0 0,0-1-1 0 0,0 1 0 0 0,1-1 1 0 0,-1 1-1 0 0,0-1 0 0 0,0 1 0 0 0,1 0 1 0 0,-1-1-1 0 0,0 1 0 0 0,1-1 1 0 0,-1 1-1 0 0,0 0 0 0 0,1-1 0 0 0,-1 1 1 0 0,0 0-1 0 0,1-1 0 0 0,-1 1 1 0 0,1 0-1 0 0,0 0-12 0 0,5-5 145 0 0,-1-8 53 0 0,-2 9-167 0 0,5-4 133 0 0,2-4 78 0 0,-4 4-161 0 0,-2-2 10 0 0,-3 8-82 0 0,-1 1 0 0 0,0 0 0 0 0,1 0-1 0 0,-1 0 1 0 0,1 0 0 0 0,-1 0 0 0 0,1 0 0 0 0,0 0-1 0 0,-1 0 1 0 0,1 0 0 0 0,0 0 0 0 0,0 0 0 0 0,0 0-1 0 0,-1 1 1 0 0,1-1 0 0 0,0 0 0 0 0,0 1 0 0 0,1-1-9 0 0,3-2 32 0 0,-4 3-25 0 0,-1 0-1 0 0,1-1 0 0 0,0 1 1 0 0,-1 0-1 0 0,1-1 1 0 0,-1 1-1 0 0,1 0 0 0 0,0-1 1 0 0,-1 1-1 0 0,1-1 0 0 0,-1 1 1 0 0,1-1-1 0 0,-1 1 0 0 0,0-1 1 0 0,1 1-1 0 0,-1-1 1 0 0,1 1-1 0 0,-1-1 0 0 0,0 0 1 0 0,0 1-1 0 0,1-1 0 0 0,-1 0-6 0 0,2-4 18 0 0,-1 4-13 0 0,0 0-1 0 0,-1 0 0 0 0,1 0 0 0 0,0 1 1 0 0,0-1-1 0 0,-1 0 0 0 0,1 0 1 0 0,0 0-1 0 0,0 1 0 0 0,0-1 0 0 0,0 1 1 0 0,0-1-1 0 0,0 1 0 0 0,0-1 1 0 0,0 1-1 0 0,1-1-4 0 0,9-5 61 0 0,-5-5-11 0 0,-5 10-48 0 0,-1-1-1 0 0,0 1 1 0 0,1 0-1 0 0,-1 0 1 0 0,1 0-1 0 0,0 0 1 0 0,-1 0-1 0 0,1 1 1 0 0,0-1-1 0 0,-1 0 1 0 0,1 0-1 0 0,0 0 1 0 0,0 1-1 0 0,0-1 1 0 0,0 0-1 0 0,0 0-1 0 0,12-4 43 0 0,-8-1-30 0 0,-5 5-11 0 0,0 1-1 0 0,0-1 1 0 0,1 1-1 0 0,-1-1 1 0 0,0 1 0 0 0,1 0-1 0 0,-1-1 1 0 0,0 1-1 0 0,1 0 1 0 0,-1-1 0 0 0,0 1-1 0 0,1 0 1 0 0,-1-1-1 0 0,1 1 1 0 0,-1 0-1 0 0,0 0 1 0 0,1-1 0 0 0,-1 1-1 0 0,1 0 1 0 0,-1 0-1 0 0,1 0 1 0 0,-1 0 0 0 0,1 0-1 0 0,-1 0 1 0 0,1 0-1 0 0,-1-1 1 0 0,1 2 0 0 0,-1-1-1 0 0,1 0 1 0 0,-1 0-1 0 0,1 0 1 0 0,0 0-2 0 0,-1 0 0 0 0,1 0 1 0 0,-1 0-1 0 0,0 1 0 0 0,1-1 1 0 0,-1 0-1 0 0,1 0 0 0 0,-1 0 1 0 0,1 0-1 0 0,-1 0 0 0 0,1 0 1 0 0,-1 0-1 0 0,0 0 0 0 0,1-1 1 0 0,-1 1-1 0 0,1 0 0 0 0,-1 0 1 0 0,1 0-1 0 0,-1 0 0 0 0,0 0 1 0 0,1-1-1 0 0,-1 1 0 0 0,1 0 1 0 0,-1 0-1 0 0,0-1 0 0 0,1 1 1 0 0,-1 0-1 0 0,0-1 0 0 0,1 1 1 0 0,-1 0-1 0 0,0-1 0 0 0,0 1 1 0 0,1-1-1 0 0,-1 1 0 0 0,0 0 1 0 0,0-1-1 0 0,0 1-1 0 0,1-1 1 0 0,-1 1 0 0 0,0-1 0 0 0,0 1 0 0 0,0 0 0 0 0,0-1 0 0 0,1 1 0 0 0,-1 0 0 0 0,0-1 0 0 0,0 1 0 0 0,1 0 0 0 0,-1-1 0 0 0,0 1 0 0 0,1 0 0 0 0,-1 0 0 0 0,0-1-1 0 0,1 1 1 0 0,-1 0 0 0 0,0 0 0 0 0,1 0 0 0 0,-1-1 0 0 0,4 1 0 0 0,-1-1 0 0 0,0 0 0 0 0,1 1 0 0 0,-1-1 0 0 0,0 1 1 0 0,1 0-1 0 0,0 0 0 0 0,9 0 10 0 0,-8 3 44 0 0,-2 0-28 0 0,-1-2-2 0 0,22 11-10 0 0,-22-12-14 0 0,-1 1 0 0 0,0 0 0 0 0,0 0 0 0 0,0 0 0 0 0,0-1 0 0 0,0 1 0 0 0,0 0 0 0 0,0 0 0 0 0,0 1 0 0 0,0-1 0 0 0,-1 0 0 0 0,2 1 0 0 0,0 13 0 0 0,-2-14 0 0 0,0 0 0 0 0,0 0 0 0 0,0 0 0 0 0,0 0 0 0 0,0-1 0 0 0,0 1 0 0 0,0 0 0 0 0,0 0 0 0 0,1 0 0 0 0,-1 0 0 0 0,0-1 0 0 0,0 1 0 0 0,1 0 0 0 0,-1 0 0 0 0,1 0 0 0 0,9 4 0 0 0,-9-4 0 0 0,-1-1 0 0 0,0 1 0 0 0,1 0 0 0 0,-1 0 0 0 0,0 0 0 0 0,1-1 0 0 0,-1 1 0 0 0,0 0 0 0 0,0 0 0 0 0,0 0 0 0 0,0 0 0 0 0,0 0 0 0 0,0-1 0 0 0,0 2 0 0 0,0 45 0 0 0,0-31 0 0 0,-3 0 0 0 0,-2-8-2 0 0,4-7 3 0 0,0 1 0 0 0,1-1 0 0 0,-1 1-1 0 0,0-1 1 0 0,0 1 0 0 0,1-1 0 0 0,-1 1 0 0 0,1-1 0 0 0,-1 1 0 0 0,1 0 0 0 0,0-1-1 0 0,-1 1 1 0 0,1 0 0 0 0,0 0-1 0 0,0 5 16 0 0,1-5-12 0 0,-1 0 0 0 0,0 0-1 0 0,0 0 1 0 0,0 0 0 0 0,-1 1 0 0 0,1-1-1 0 0,0 0 1 0 0,-1 0 0 0 0,1 0 0 0 0,-1 1-4 0 0,-4 5 0 0 0,4-6 0 0 0,0-1 0 0 0,0 0 0 0 0,0 1 0 0 0,0-1 0 0 0,0 1 0 0 0,1-1 0 0 0,-1 1 0 0 0,1 0 0 0 0,-1-1 0 0 0,1 1 0 0 0,0-1 0 0 0,0 1 0 0 0,-1 0 0 0 0,1 0 0 0 0,0 0 0 0 0,0 0 0 0 0,0 1 0 0 0,-1-1 0 0 0,1 0 0 0 0,-1 0 0 0 0,1 1 0 0 0,-1-1 0 0 0,0 0 0 0 0,0 0 0 0 0,0 0 0 0 0,-1 2 0 0 0,-8 18 0 0 0,7-12 0 0 0,-10 24 0 0 0,7-19 13 0 0,0 1 0 0 0,0-1 1 0 0,2 1-1 0 0,0 1-13 0 0,1-5 7 0 0,2-8 2 0 0,1 0 0 0 0,-1 0 1 0 0,-1-1-1 0 0,1 1 0 0 0,-1 0 1 0 0,1-1-1 0 0,-1 1 0 0 0,0-1 1 0 0,-2 2-10 0 0,1 2 4 0 0,-1 0 1 0 0,1 0-1 0 0,1 0 1 0 0,-1 2-5 0 0,0-2-5 0 0,1 1 1 0 0,-1-1 0 0 0,-1 0 0 0 0,0 1 4 0 0,2-5-8 0 0,0 1 0 0 0,0-1 0 0 0,0 1 0 0 0,0 0 0 0 0,1 0 0 0 0,-1 0 0 0 0,1 0 0 0 0,0 0 8 0 0,-2 9-9 0 0,-13 24 9 0 0,14-32 0 0 0,0 0 0 0 0,-1-1 0 0 0,1 1 0 0 0,-1-1 0 0 0,0 1 0 0 0,0-1 0 0 0,0 0 0 0 0,-1 0 0 0 0,0 1 0 0 0,-9 10 0 0 0,10-10 0 0 0,3-4 0 0 0,0 0 0 0 0,0-1 0 0 0,-1 1 0 0 0,1 0 0 0 0,0-1 0 0 0,-1 1 0 0 0,1-1 0 0 0,-1 1 0 0 0,1-1 0 0 0,0 1 0 0 0,-1-1 0 0 0,1 1 0 0 0,-1-1 0 0 0,0 1 0 0 0,1-1 0 0 0,-1 1 0 0 0,1-1 0 0 0,-1 0 0 0 0,0 1 0 0 0,1-1 0 0 0,-1 0 0 0 0,0 0 0 0 0,-4 3 0 0 0,3-2 0 0 0,1-1 0 0 0,0 1 0 0 0,0-1 0 0 0,0 1 0 0 0,0 0 0 0 0,1-1 0 0 0,-1 1 0 0 0,0 0 0 0 0,0-1 0 0 0,0 1 0 0 0,1 0 0 0 0,-1 0 0 0 0,0 0 0 0 0,1-1 0 0 0,-1 1 0 0 0,1 0 0 0 0,-1 0 0 0 0,1 0 0 0 0,0 0 0 0 0,-1 0 0 0 0,1 0 0 0 0,0 1 0 0 0,-13 23 0 0 0,13-24 0 0 0,0-1 0 0 0,0 1 0 0 0,-1-1 0 0 0,1 1 0 0 0,0-1 0 0 0,0 1 0 0 0,0-1 0 0 0,0 1 0 0 0,-1-1 0 0 0,1 1 0 0 0,0-1 0 0 0,0 1 0 0 0,0-1 0 0 0,0 1 0 0 0,0-1 0 0 0,0 1 0 0 0,1-1 0 0 0,-1 1 0 0 0,0-1 0 0 0,0 1 0 0 0,0-1 0 0 0,0 1 0 0 0,1-1 0 0 0,-1 1 0 0 0,0-1 0 0 0,0 1 0 0 0,2-1 0 0 0,-1 1 0 0 0,0-1 0 0 0,0 1 0 0 0,1-1 0 0 0,-1 0 0 0 0,0 0 0 0 0,1 0 0 0 0,-1 1 0 0 0,0-1 0 0 0,0 0 0 0 0,1 0 0 0 0,-1-1 0 0 0,0 1 0 0 0,1 0 0 0 0,-1 0 0 0 0,0-1 0 0 0,1 1 0 0 0,-1-1 0 0 0,1 1 0 0 0,2-7-3 0 0,-4 7 4 0 0,0-1-1 0 0,1 1 1 0 0,-1-1-1 0 0,0 1 1 0 0,1 0-1 0 0,-1-1 1 0 0,0 1-1 0 0,1-1 0 0 0,-1 1 1 0 0,0 0-1 0 0,1-1 1 0 0,-1 1-1 0 0,0 0 1 0 0,1 0-1 0 0,-1-1 0 0 0,1 1 1 0 0,-1 0-1 0 0,1 0 1 0 0,-1 0-1 0 0,1-1 1 0 0,-1 1-1 0 0,1 0 1 0 0,-1 0-1 0 0,1 0 0 0 0,-1 0 1 0 0,1 0-1 0 0,-1 0 1 0 0,1 0-1 0 0,-1 0 1 0 0,1 0-1 0 0,-1 0 1 0 0,1 0-1 0 0,9 1 38 0 0,-7-1-35 0 0,0 1 1 0 0,0-1-1 0 0,0 0 1 0 0,-1 0-1 0 0,1 0 1 0 0,0-1 0 0 0,0 1-1 0 0,0 0 1 0 0,-1-1-1 0 0,1 0 1 0 0,1 0-4 0 0,1-10 81 0 0,24-4 61 0 0,-27 14-136 0 0,0 0 0 0 0,-1 1 0 0 0,1-1-1 0 0,0 1 1 0 0,0 0 0 0 0,0-1 0 0 0,0 1 0 0 0,0 0 0 0 0,0 0 0 0 0,0 1 0 0 0,1-1-6 0 0,-1 0 6 0 0,-1 0 0 0 0,1 1 0 0 0,0-1 0 0 0,0-1 0 0 0,0 1 0 0 0,0 0 0 0 0,0 0 0 0 0,0-1-1 0 0,0 1 1 0 0,-1-1 0 0 0,2 0-6 0 0,5-4 12 0 0,-6 4-7 0 0,-1 0 0 0 0,0 1 0 0 0,1-1 0 0 0,-1 0 0 0 0,1 0-1 0 0,-1 1 1 0 0,1-1 0 0 0,0 1 0 0 0,-1-1 0 0 0,1 1 0 0 0,0 0 0 0 0,-1-1-1 0 0,1 1 1 0 0,0 0-5 0 0,29 0 24 0 0,-18 0 12 0 0,11 1-18 0 0,-24-1-18 0 0,1 0 0 0 0,-1 0 1 0 0,1 0-1 0 0,-1 0 0 0 0,1 0 1 0 0,-1 0-1 0 0,1 1 0 0 0,-1-1 1 0 0,1 0-1 0 0,-1 1 0 0 0,1-1 0 0 0,-1 0 1 0 0,1 1-1 0 0,-1-1 0 0 0,0 0 1 0 0,1 1-1 0 0,-1-1 0 0 0,0 0 1 0 0,1 1-1 0 0,-1-1 0 0 0,0 1 1 0 0,0-1-1 0 0,1 1 0 0 0,-1-1 1 0 0,0 1-1 0 0,0-1 0 0 0,0 1 1 0 0,0-1-1 0 0,1 1 0 0 0,-1-1 1 0 0,0 1-1 0 0,0-1 0 0 0,0 1 0 0 0,0-1 1 0 0,0 0 0 0 0,0 1-1 0 0,0-1 1 0 0,0 0 0 0 0,0 0 0 0 0,-1 0-1 0 0,1 0 1 0 0,0 0 0 0 0,0 0 0 0 0,0 0-1 0 0,0 0 1 0 0,0 0 0 0 0,0 0 0 0 0,0 1-1 0 0,0-1 1 0 0,1 0 0 0 0,-1 0 0 0 0,0 0-1 0 0,0 0 1 0 0,0 0 0 0 0,0 0 0 0 0,0 0-1 0 0,0 0 1 0 0,0 0 0 0 0,0 0 0 0 0,0 0-1 0 0,0 1 1 0 0,0-1 0 0 0,0 0 0 0 0,0 0-1 0 0,0 0 1 0 0,0 0 0 0 0,0 0 0 0 0,0 0-1 0 0,0 0 1 0 0,1 0 0 0 0,-1 0 0 0 0,0 0-1 0 0,0 0 1 0 0,0 0 0 0 0,0 0 0 0 0,0 0-1 0 0,0 0 1 0 0,0 0 0 0 0,0 0 0 0 0,0 0-1 0 0,0 0 1 0 0,1 0 0 0 0,-1 0 0 0 0,0 0-1 0 0,0 0 1 0 0,0 0 0 0 0,0 0 0 0 0,0 0-1 0 0,0 0 1 0 0,0 0 0 0 0,0 0-1 0 0,8 0 13 0 0,16 0 59 0 0,-17 2-193 0 0,-2 4-57 0 0,-5-6 163 0 0,0 1 0 0 0,0-1 0 0 0,1 1 0 0 0,-1-1-1 0 0,0 0 1 0 0,1 1 0 0 0,-1-1 0 0 0,0 1 0 0 0,1-1 0 0 0,-1 0 0 0 0,0 1-1 0 0,1-1 1 0 0,-1 0 0 0 0,1 0 0 0 0,-1 1 0 0 0,1-1 0 0 0,-1 0 0 0 0,1 0-1 0 0,-1 0 1 0 0,1 1 0 0 0,-1-1 0 0 0,1 0 0 0 0,-1 0 0 0 0,1 0-1 0 0,-1 0 1 0 0,1 0 0 0 0,-1 0 0 0 0,1 0 0 0 0,-1 0 0 0 0,1 0 0 0 0,-1 0-1 0 0,1-1 1 0 0,-1 1 0 0 0,1 0 0 0 0,-1 0 0 0 0,1 0 0 0 0,-1-1 0 0 0,1 1 15 0 0,15-13-344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07.3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17 6952 0 0,'0'0'201'0'0,"0"0"66"0"0,0 0 126 0 0,0 0 50 0 0,0 0 6 0 0,-2 0-8 0 0,-9 0-55 0 0,11 0-380 0 0,0 0 0 0 0,0 0 0 0 0,0 0 1 0 0,0 0-1 0 0,0 0 0 0 0,0 0 0 0 0,0 0 1 0 0,0 0-1 0 0,0 0 0 0 0,-1 0 0 0 0,1 0 1 0 0,0 0-1 0 0,0 0 0 0 0,0 0 0 0 0,0 0 1 0 0,0 0-1 0 0,0 0 0 0 0,0 0 0 0 0,0 0 1 0 0,0 0-1 0 0,0 0 0 0 0,-1 0 0 0 0,1 0 1 0 0,0 0-1 0 0,0 0 0 0 0,0 0 0 0 0,0 0 1 0 0,0 0-1 0 0,0 0 0 0 0,0 0 0 0 0,0 0 1 0 0,0 0-1 0 0,0 0 0 0 0,0 1 0 0 0,0-1 1 0 0,0 0-1 0 0,0 0 0 0 0,0 0 0 0 0,0 0 1 0 0,0 0-1 0 0,0 0 0 0 0,-1 0 0 0 0,1 0 1 0 0,0 0-1 0 0,0 0 0 0 0,0 1 0 0 0,0-1 1 0 0,0 0-1 0 0,0 0 0 0 0,0 0 0 0 0,0 0 0 0 0,1 0 1 0 0,-1 0-1 0 0,0 0 0 0 0,0 0 0 0 0,0 0 1 0 0,0 0-7 0 0,0 23 783 0 0,0-1-80 0 0,0 2-75 0 0,0-1-71 0 0,0 1-70 0 0,0 0-63 0 0,0 0-61 0 0,0-1-58 0 0,2-11-146 0 0,2-3-36 0 0,3 4 9 0 0,-5-3-61 0 0,0 3 57 0 0,-2 35 461 0 0,-1-27-368 0 0,1-5-104 0 0,-1-3-91 0 0,1-10 46 0 0,0-3 5 0 0,0 0 23 0 0,0 0 11 0 0,0 0 1 0 0,0 0 2 0 0,0 0 13 0 0,0 0 7 0 0,0 0 2 0 0,0 0-9 0 0,0 0-40 0 0,0 0-21 0 0,0 0-2 0 0,0 0 0 0 0,-2 0-10 0 0,1 0-53 0 0,1 0 0 0 0,0 0 0 0 0,-1 0 0 0 0,1 0 0 0 0,-1 0 0 0 0,1 0 0 0 0,-1 0 1 0 0,1 0-1 0 0,0 0 0 0 0,-1 0 0 0 0,1 0 0 0 0,-1-1 0 0 0,1 1 0 0 0,0 0 0 0 0,-1 0 0 0 0,1 0 0 0 0,0-1 0 0 0,-1 1 0 0 0,1 0 1 0 0,0 0-1 0 0,-1-1 0 0 0,1 1 0 0 0,0 0 0 0 0,-1-1 0 0 0,1 1 0 0 0,0 0 0 0 0,0-1 0 0 0,-1 1 0 0 0,1 0 0 0 0,0-1 1 0 0,0 1-2 0 0,-5-7 30 0 0,-1 2-20 0 0,5 5-10 0 0,1 0 0 0 0,-1 0 0 0 0,1-1 0 0 0,-1 1 0 0 0,1 0 0 0 0,0 0 0 0 0,-1-1 0 0 0,1 1 0 0 0,-1 0 0 0 0,1-1 0 0 0,0 1 0 0 0,-1-1 0 0 0,1 1 0 0 0,0 0 0 0 0,0-1 0 0 0,-1 1 0 0 0,1-1 0 0 0,0 1 0 0 0,0-1 0 0 0,0 1 0 0 0,0-1 0 0 0,0 1 0 0 0,0-1 0 0 0,-1 1 0 0 0,1-1 0 0 0,0 1 0 0 0,0-1 0 0 0,0 1 0 0 0,0-1 0 0 0,1 1 0 0 0,-1-1 0 0 0,0 0 0 0 0,0-46 59 0 0,0 0-54 0 0,0 45-5 0 0,0 0 0 0 0,0 0 0 0 0,1 1 0 0 0,-1-1 0 0 0,0 0 0 0 0,1 0 0 0 0,0 1 0 0 0,-1-1 0 0 0,1 0 0 0 0,0 1 0 0 0,0-1 0 0 0,0 1 0 0 0,0-1 0 0 0,0 1 0 0 0,0-1 0 0 0,0 1 0 0 0,0-1 0 0 0,-1 0 0 0 0,1 1 0 0 0,0-1 0 0 0,-1 0 0 0 0,1 0 0 0 0,-1 1 0 0 0,0-1 0 0 0,0 0 0 0 0,1 0 0 0 0,-1 0 0 0 0,0 1-3 0 0,0-1-1 0 0,0 0 1 0 0,0 1-1 0 0,1-1 0 0 0,-1 0 1 0 0,1 1-1 0 0,-1-1 1 0 0,1 1-1 0 0,-1-1 0 0 0,1 1 1 0 0,0-1-1 0 0,0 1 1 0 0,0-1-1 0 0,0 1 4 0 0,4-7-42 0 0,-1-3-12 0 0,-3 10 49 0 0,-1 0 0 0 0,0 0-1 0 0,1-1 1 0 0,-1 1 0 0 0,1 0 0 0 0,0 0 0 0 0,-1 0-1 0 0,1 0 1 0 0,0 0 0 0 0,-1 0 0 0 0,1 0 0 0 0,0 1-1 0 0,0-1 1 0 0,0 0 0 0 0,0 0 0 0 0,0 1 0 0 0,0-1-1 0 0,0 0 6 0 0,11-3-48 0 0,-3-1 27 0 0,18-20 18 0 0,-24 22 3 0 0,1 0 0 0 0,0 0 0 0 0,1 0 0 0 0,-1 0 0 0 0,0 1 0 0 0,1 0 0 0 0,13-11 0 0 0,-13 9 0 0 0,1 0-1 0 0,0 0 0 0 0,-1 0 1 0 0,1 0-1 0 0,1 1 0 0 0,0 0 1 0 0,-2 0-6 0 0,27-2-48 0 0,-24 0 54 0 0,-7 4 0 0 0,1 0 0 0 0,-1 0 0 0 0,0 0 0 0 0,1 1 0 0 0,-1-1 0 0 0,1 0 0 0 0,0 1 0 0 0,-1-1 0 0 0,1 1 0 0 0,-1 0 0 0 0,1-1 0 0 0,0 1 0 0 0,-1 0 0 0 0,1 0 0 0 0,10 0 0 0 0,-9 1 0 0 0,0-1 0 0 0,1 0 0 0 0,-1 0 0 0 0,0 0 0 0 0,0 0 0 0 0,1-1 0 0 0,-1 1 0 0 0,0-1 0 0 0,0 0 0 0 0,1 0 0 0 0,3-3 0 0 0,-5 3 0 0 0,-1 0 0 0 0,0 0 0 0 0,1 0 0 0 0,-1 0 0 0 0,1 0 0 0 0,-1 1 0 0 0,1-1 0 0 0,-1 1 0 0 0,1-1 0 0 0,-1 1 0 0 0,1-1 0 0 0,0 1 0 0 0,-1 0 0 0 0,1 0 0 0 0,0 0 0 0 0,-1 0 0 0 0,1 0 0 0 0,0 0 0 0 0,-1 0 0 0 0,1 0 0 0 0,-1 1 0 0 0,1-1 0 0 0,0 1 0 0 0,0 0 0 0 0,6 5 0 0 0,1-1 0 0 0,21-3 0 0 0,-24-3 0 0 0,-5 2 0 0 0,24 12 0 0 0,6 3 0 0 0,-17-11 11 0 0,-9 6 32 0 0,5-6-22 0 0,6 24 46 0 0,-13-13-1 0 0,0-2-3 0 0,7 0-32 0 0,-6-7 33 0 0,-5 2-59 0 0,1-6 6 0 0,0 24 67 0 0,0-6 58 0 0,0 33 474 0 0,0-27-394 0 0,0-13-148 0 0,0 12 13 0 0,0-16-26 0 0,0 3 37 0 0,0-3-26 0 0,0-4-12 0 0,0 7-33 0 0,0 0 32 0 0,0-8 1 0 0,0 6-30 0 0,0-9 42 0 0,0-2 14 0 0,0 0 0 0 0,0 0-1 0 0,0 0-7 0 0,0 0-4 0 0,0 0 7 0 0,0 0-7 0 0,0 0 2 0 0,0 0 1 0 0,0 0-6 0 0,0 0-1 0 0,0 0-25 0 0,0 0-67 0 0,0 0-53 0 0,0 0-30 0 0,0 0-104 0 0,0 0-174 0 0,0 0 210 0 0,0 0-47 0 0,0 0-81 0 0,0 0 101 0 0,0 0-43 0 0,0 0-43 0 0,0 0-44 0 0,0 0-37 0 0,0 0-36 0 0,0 0-262 0 0,0 0-58 0 0,0 0-46 0 0,0 0-33 0 0,0 0-1443 0 0,0 0-1272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05.4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 6056 0 0,'0'0'176'0'0,"0"0"66"0"0,0 0 156 0 0,0 0 67 0 0,0 0 14 0 0,0 0-15 0 0,0 2-68 0 0,0 7 8 0 0,0-1-43 0 0,0-1-41 0 0,0 0-41 0 0,0 0-40 0 0,0 1-37 0 0,0-1-37 0 0,0 1-35 0 0,0-7-112 0 0,0-1 0 0 0,0 1 1 0 0,0 0-1 0 0,0-1 1 0 0,0 1-1 0 0,0 0 0 0 0,0-1 1 0 0,0 1-1 0 0,1 0 1 0 0,-1-1-1 0 0,0 1 0 0 0,0 0 1 0 0,1-1-1 0 0,-1 1 1 0 0,0-1-1 0 0,1 1 0 0 0,-1 0 1 0 0,1-1-1 0 0,-1 1 1 0 0,1-1-1 0 0,-1 1 0 0 0,1-1 1 0 0,-1 0-1 0 0,1 1 1 0 0,-1-1-1 0 0,1 1-18 0 0,0-1 17 0 0,-1 0-1 0 0,1 1 1 0 0,-1-1 0 0 0,1 1-1 0 0,-1-1 1 0 0,1 1-1 0 0,-1-1 1 0 0,1 1 0 0 0,-1-1-1 0 0,0 1 1 0 0,1-1 0 0 0,-1 1-1 0 0,0 0 1 0 0,1-1-1 0 0,-1 1 1 0 0,0-1 0 0 0,0 1-1 0 0,1 0 1 0 0,-1-1 0 0 0,0 1-1 0 0,0 0 1 0 0,0 0-1 0 0,0-1 1 0 0,0 1 0 0 0,0 0-1 0 0,0-1-16 0 0,-1 12 219 0 0,1-9-161 0 0,0 1 0 0 0,-1-1 0 0 0,1 0 0 0 0,1 0 0 0 0,-1 0 1 0 0,0 1-1 0 0,1-1 0 0 0,-1 0 0 0 0,1 0 0 0 0,0 1-58 0 0,4 4 110 0 0,1 2 48 0 0,-3 6 40 0 0,-3 7 11 0 0,0 41 337 0 0,0-41-387 0 0,-1-19-132 0 0,1 0 0 0 0,-1 0 0 0 0,1 0 0 0 0,-1 0 0 0 0,0 0 0 0 0,0 0 0 0 0,-1 0 0 0 0,1-1 0 0 0,-1 1 0 0 0,-2 2-27 0 0,4-4 20 0 0,-1 1 1 0 0,0-1-1 0 0,1 1 1 0 0,-1-1-1 0 0,1 0 1 0 0,0 1-1 0 0,0-1 1 0 0,0 1-1 0 0,0-1 1 0 0,0 1-1 0 0,0-1 1 0 0,1 1-21 0 0,-1-1 14 0 0,1 0 0 0 0,-1 1 0 0 0,0-1 0 0 0,0 1 1 0 0,0-1-1 0 0,0 1 0 0 0,-1-1 0 0 0,1 1 0 0 0,-1-1 0 0 0,1 0 0 0 0,-1 1 1 0 0,0-1-15 0 0,-4 6 34 0 0,4-6-27 0 0,0-1 0 0 0,0 0 0 0 0,1 1 0 0 0,-1-1 0 0 0,0 1 0 0 0,1-1 0 0 0,-1 1 0 0 0,0 0 0 0 0,1-1 0 0 0,0 1 0 0 0,-1-1 0 0 0,1 1 0 0 0,0 0 0 0 0,0 0-7 0 0,0 4 8 0 0,0-4-1 0 0,1-1 0 0 0,-1 1 0 0 0,0 0 0 0 0,0-1 0 0 0,0 1 0 0 0,0 0 0 0 0,-1-1 0 0 0,1 1 0 0 0,0 0 0 0 0,-1-1 0 0 0,1 1 0 0 0,-2 1-7 0 0,-8 2 32 0 0,5 8 32 0 0,-6 0-66 0 0,8-10-95 0 0,3-3-63 0 0,0 0 67 0 0,0 0-55 0 0,0 0-70 0 0,0 0 66 0 0,0 0-33 0 0,0 0-36 0 0,0 0-34 0 0,0 0-344 0 0,0 0 82 0 0,0 0-46 0 0,0 0-663 0 0,0 0-523 0 0,0 0-994 0 0</inkml:trace>
  <inkml:trace contextRef="#ctx0" brushRef="#br0" timeOffset="731">1 253 5840 0 0,'0'0'132'0'0,"2"-2"17"0"0,-1 0-132 0 0,1 1-1 0 0,-1 0 1 0 0,0 0 0 0 0,0 0-1 0 0,1 0 1 0 0,-1 0-1 0 0,1 0 1 0 0,-1 0-1 0 0,1 1 1 0 0,-1-1 0 0 0,1 0-1 0 0,-1 1 1 0 0,1 0-1 0 0,0-1 1 0 0,-1 1 0 0 0,1 0-1 0 0,0-1 1 0 0,0 1-17 0 0,0 0 3 0 0,1 0 0 0 0,-1 0 0 0 0,0-1 0 0 0,1 1 0 0 0,-1-1 0 0 0,0 1 1 0 0,0-1-1 0 0,0 0 0 0 0,1 0 0 0 0,-1 0 0 0 0,1-1-3 0 0,19-8-6 0 0,-12 7 45 0 0,0-1 68 0 0,10-3 202 0 0,-8 3-9 0 0,-1 0-1 0 0,1 1 1 0 0,3 0-300 0 0,3 2 230 0 0,-5 0-9 0 0,-2-1-39 0 0,1 0-37 0 0,-1-1-36 0 0,5-2-10 0 0,13 0 47 0 0,-13-1-56 0 0,-13 5-72 0 0,0-1-1 0 0,0 1 1 0 0,1 0-1 0 0,-1 0 0 0 0,0 1 1 0 0,1-1-1 0 0,-1 1 1 0 0,2 0-18 0 0,1 0 5 0 0,-1 0-1 0 0,1 0 1 0 0,-1 0 0 0 0,1-1 0 0 0,-1 0-1 0 0,1 0 1 0 0,3-1-5 0 0,9-7 40 0 0,-16 9-39 0 0,0-1 0 0 0,0 0 0 0 0,0 1 0 0 0,0 0 1 0 0,0-1-1 0 0,0 1 0 0 0,0 0 0 0 0,0 0 0 0 0,0 0 0 0 0,0 0 0 0 0,0 0-1 0 0,8 1-1 0 0,-6-1 1 0 0,0-1 0 0 0,0 1 0 0 0,0-1 0 0 0,0 0 0 0 0,0 0 0 0 0,0 0 0 0 0,-1-1 0 0 0,1 1 0 0 0,0-1 0 0 0,2-1 0 0 0,25-3 0 0 0,-22 1 0 0 0,-8 4 0 0 0,0 1 0 0 0,1-1 0 0 0,-1 0 0 0 0,1 0 0 0 0,-1 0 0 0 0,1 1 0 0 0,-1-1 0 0 0,1 1 0 0 0,-1-1 0 0 0,1 1 0 0 0,0 0 0 0 0,-1-1 0 0 0,1 1 0 0 0,0 0 0 0 0,8 1 0 0 0,-7-1 0 0 0,0 0 0 0 0,0 1 0 0 0,-1-1 0 0 0,1 0 0 0 0,0-1 0 0 0,0 1 0 0 0,0 0 0 0 0,0-1 0 0 0,-1 1 0 0 0,1-1 0 0 0,1 0 0 0 0,-1-7-18 0 0,-3 8 17 0 0,0 0 0 0 0,0 0 0 0 0,0 0-1 0 0,0 0 1 0 0,0-1 0 0 0,0 1 0 0 0,0 0 0 0 0,0 0 0 0 0,0 0 0 0 0,0-1 0 0 0,0 1 0 0 0,0 0-1 0 0,1 0 1 0 0,-1 0 0 0 0,0 0 0 0 0,0 0 0 0 0,0-1 0 0 0,0 1 0 0 0,0 0 0 0 0,0 0 0 0 0,0 0-1 0 0,1 0 1 0 0,-1 0 0 0 0,0 0 0 0 0,0-1 0 0 0,0 1 0 0 0,0 0 0 0 0,1 0 0 0 0,-1 0 0 0 0,0 0-1 0 0,0 0 1 0 0,0 0 0 0 0,0 0 0 0 0,1 0 0 0 0,-1 0 0 0 0,0 0 1 0 0,27-2-22 0 0,-11 5 22 0 0,-3 8-20 0 0,-11-9-76 0 0,-2-2-4 0 0,0 0 4 0 0,3 0 16 0 0,-2 0 80 0 0,-1 0 0 0 0,1 0 1 0 0,0 0-1 0 0,0 0 1 0 0,-1 0-1 0 0,1 0 0 0 0,0 1 1 0 0,-1-1-1 0 0,1 0 0 0 0,0 0 1 0 0,-1 0-1 0 0,1 1 0 0 0,-1-1 1 0 0,1 0-1 0 0,0 1 0 0 0,1 3 51 0 0,-1 4 54 0 0,-1 25 341 0 0,-1-15-261 0 0,1 70 321 0 0,0-70-428 0 0,0-3-38 0 0,0-13-31 0 0,0 0 0 0 0,0-1 0 0 0,1 1 0 0 0,-1 0 0 0 0,0 0 1 0 0,1-1-1 0 0,-1 1 0 0 0,1 0 0 0 0,-1 0 0 0 0,1-1 0 0 0,0 1 0 0 0,0 0 0 0 0,0-1 1 0 0,0 1-10 0 0,0 0 8 0 0,0-1 1 0 0,0 1-1 0 0,0-1 1 0 0,0 1-1 0 0,-1 0 1 0 0,1-1 0 0 0,-1 1-1 0 0,1 0 1 0 0,-1 0-1 0 0,1 0 1 0 0,-1-1 0 0 0,0 1-1 0 0,0 0 1 0 0,0 0-9 0 0,0 5 13 0 0,0-4 0 0 0,-1 0 0 0 0,1 0 0 0 0,0 0 0 0 0,0-1 0 0 0,1 1 0 0 0,-1 0 0 0 0,1 0 0 0 0,-1 0 0 0 0,1 0 0 0 0,0 0 0 0 0,0 0 0 0 0,0-1 0 0 0,0 1 0 0 0,1 0 1 0 0,-1-1-1 0 0,1 1 0 0 0,0-1 0 0 0,1 2-13 0 0,1 1 39 0 0,0 1 0 0 0,0 0 0 0 0,0-1 0 0 0,0 2 1 0 0,-1-1-1 0 0,0 1-39 0 0,0-2 26 0 0,-1 0-5 0 0,-2-4-16 0 0,1 0-1 0 0,-1-1 1 0 0,0 1 0 0 0,0-1 0 0 0,1 1 0 0 0,-1 0 0 0 0,0-1-1 0 0,1 1 1 0 0,-1-1 0 0 0,1 1 0 0 0,-1-1 0 0 0,1 1 0 0 0,-1-1 0 0 0,1 1-1 0 0,-1-1 1 0 0,1 0 0 0 0,0 1 0 0 0,-1-1 0 0 0,1 0 0 0 0,0 1-1 0 0,-1-1 1 0 0,1 0-5 0 0,4 3 20 0 0,11 9 90 0 0,-15-10-93 0 0,1-1 0 0 0,-1 0 0 0 0,0 1 0 0 0,1-1 0 0 0,-1 0 0 0 0,1 0 0 0 0,-1 0 0 0 0,1 0 0 0 0,0 0 0 0 0,-1 0 0 0 0,1 0 0 0 0,0-1 0 0 0,0 1 0 0 0,0-1 0 0 0,-1 1 0 0 0,1-1 0 0 0,0 0 0 0 0,0 1-17 0 0,7-1 111 0 0,20 0 358 0 0,-22-3-345 0 0,-2-8 92 0 0,9 6-2 0 0,-4-2-39 0 0,9-11 190 0 0,-10 5-155 0 0,-4 5-99 0 0,-1-6-14 0 0,-4 12-85 0 0,0 0 0 0 0,0 0 1 0 0,1 1-1 0 0,-1-1 0 0 0,0 0 1 0 0,1 0-1 0 0,0 1 0 0 0,-1-1 1 0 0,1 0-1 0 0,0 1 0 0 0,0-1 1 0 0,0 1-1 0 0,0-1-12 0 0,0 1 12 0 0,0-1 0 0 0,0 1-1 0 0,-1-1 1 0 0,1 0 0 0 0,0 1 0 0 0,0-1-1 0 0,-1 0 1 0 0,0 0 0 0 0,1 1 0 0 0,-1-1-1 0 0,0 0 1 0 0,1 0 0 0 0,-1 0-12 0 0,0 0 13 0 0,0 0-1 0 0,0 0 1 0 0,1 0 0 0 0,-1 0 0 0 0,1 0-1 0 0,-1 0 1 0 0,1 0 0 0 0,0 0 0 0 0,0 0-1 0 0,0 0 1 0 0,1-1-13 0 0,-1 2 8 0 0,0-1 1 0 0,0 0-1 0 0,0 1 1 0 0,-1-1-1 0 0,1 0 1 0 0,0 1-1 0 0,-1-1 1 0 0,1 0-1 0 0,-1 0 0 0 0,0 0 1 0 0,1 0-1 0 0,-1 1 1 0 0,0-1-1 0 0,0 0 1 0 0,0 0-1 0 0,-1 0 0 0 0,1 0 1 0 0,0 0-1 0 0,-1 1 1 0 0,1-1-1 0 0,-1-1-8 0 0,-10-24 14 0 0,11 24-14 0 0,-1 0 0 0 0,0 0 0 0 0,0-1 0 0 0,-1 1 0 0 0,1 0 0 0 0,-1 0 0 0 0,1 0 0 0 0,-2-1 0 0 0,-1-3 0 0 0,2-5 0 0 0,2 11 0 0 0,0 0 0 0 0,-1 0 0 0 0,1 0 0 0 0,0 0 0 0 0,0 0 0 0 0,-1 0 0 0 0,1 1 0 0 0,0-1 0 0 0,-1 0 0 0 0,1 0 0 0 0,-1 0 0 0 0,1 0 0 0 0,-1 1 0 0 0,1-1 0 0 0,-1 0 0 0 0,0 0 0 0 0,1 1 0 0 0,-1-1 0 0 0,0 1 0 0 0,0-1 0 0 0,1 1 0 0 0,-1-1 0 0 0,0 1 0 0 0,0-1 0 0 0,0 1 0 0 0,0-1 0 0 0,0 1 0 0 0,-2-2-4 0 0,-1-1 1 0 0,1 1 0 0 0,0-1 0 0 0,0 0 0 0 0,0 0 0 0 0,-2-2 3 0 0,3 2-11 0 0,-1 0 0 0 0,0 0 0 0 0,0 0-1 0 0,0 0 1 0 0,0 1 0 0 0,-3-2 11 0 0,-9-3-96 0 0,-5 1 13 0 0,10 3 36 0 0,-8-3-72 0 0,0 0-15 0 0,7 2 37 0 0,-26-1-409 0 0,28 2 420 0 0,6 1 55 0 0,0 1 0 0 0,0 0 0 0 0,-1 0 0 0 0,1 0 0 0 0,0 0 0 0 0,-1 0 0 0 0,1 1 0 0 0,0 0 0 0 0,-1-1 0 0 0,1 1 0 0 0,0 1 1 0 0,-1-1-1 0 0,-2 1 31 0 0,-7 5-153 0 0,12-5 129 0 0,-1 0 0 0 0,1 0 0 0 0,-1-1 0 0 0,1 1 0 0 0,-1-1 0 0 0,1 1 1 0 0,-1-1-1 0 0,1 1 0 0 0,-1-1 0 0 0,1 0 0 0 0,-1 1 0 0 0,1-1 0 0 0,-1 0 24 0 0,-4 0-80 0 0,0-1-43 0 0,-1 1-63 0 0,-1 0-38 0 0,-1 0-82 0 0,-2 3-194 0 0,-5 11-137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09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5008 0 0,'0'0'144'0'0,"0"0"31"0"0,0 0 2 0 0,0 0-1 0 0,0 0 0 0 0,0 0 20 0 0,0 0 84 0 0,0 0 37 0 0,0 0 10 0 0,0 0 26 0 0,0 3 107 0 0,0 8 48 0 0,0-11-499 0 0,0 0 0 0 0,0 0 0 0 0,0 0 0 0 0,0 0 1 0 0,0 0-1 0 0,0 0 0 0 0,0 0 0 0 0,0 0 0 0 0,0 0 0 0 0,0 0 0 0 0,0 1 0 0 0,0-1 0 0 0,0 0 0 0 0,0 0 1 0 0,0 0-1 0 0,0 0 0 0 0,0 0 0 0 0,0 0 0 0 0,0 0 0 0 0,0 0 0 0 0,0 0 0 0 0,0 0 0 0 0,0 0 0 0 0,0 1 1 0 0,0-1-1 0 0,0 0 0 0 0,0 0 0 0 0,0 0 0 0 0,0 0 0 0 0,0 0 0 0 0,1 0 0 0 0,-1 0 0 0 0,0 0 0 0 0,0 0 1 0 0,0 0-1 0 0,0 0 0 0 0,0 0 0 0 0,0 0 0 0 0,0 0 0 0 0,0 0 0 0 0,0 0 0 0 0,0 0 0 0 0,0 0 0 0 0,1 0 1 0 0,-1 0-1 0 0,0 0 0 0 0,0 0 0 0 0,0 0 0 0 0,0 0 0 0 0,0 0 0 0 0,0 0 0 0 0,0 0 0 0 0,0 0 0 0 0,0 0 1 0 0,0 0-1 0 0,1 0 0 0 0,-1 0-9 0 0,5 1 120 0 0,-2 1 36 0 0,1 4 237 0 0,-3 15 552 0 0,-2-11-554 0 0,1 1-51 0 0,1-5-156 0 0,1 0-45 0 0,3 2 18 0 0,1 2 58 0 0,-3 4 49 0 0,-4-7-121 0 0,1-5-102 0 0,0 0 1 0 0,0 0-1 0 0,0 1 0 0 0,0-1 1 0 0,0 0-1 0 0,1 0 1 0 0,-1 0-1 0 0,1 0 1 0 0,-1 0-1 0 0,1 1-41 0 0,4 5 114 0 0,1 2 43 0 0,-4 4 39 0 0,-2 25 354 0 0,0-3-55 0 0,0 9 41 0 0,0 43 192 0 0,0-82-730 0 0,0-2-41 0 0,0-2-48 0 0,0-1-104 0 0,0-1-169 0 0,0 0 203 0 0,0 0-29 0 0,0 0-58 0 0,0 0-113 0 0,0 0-132 0 0,0 0-118 0 0,0 0 89 0 0,0 0-44 0 0,0 0-662 0 0,0 0-516 0 0,0 0-986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0.1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7512 0 0,'0'0'166'0'0,"0"0"29"0"0,0 0 13 0 0,0 0 8 0 0,0 0 8 0 0,0 0 7 0 0,0 0 1 0 0,0 3-27 0 0,0 13-103 0 0,0-11-118 0 0,0-3-109 0 0,0 1-99 0 0,0-2-66 0 0,0 0-87 0 0,-1-1-313 0 0,-1 1-101 0 0,-2-1-342 0 0,-5 0-648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53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0 411 9616 0 0,'3'3'216'0'0,"4"6"-69"0"0,8 21 341 0 0,-10-19-381 0 0,-1-1-65 0 0,10 14-56 0 0,-7-12 28 0 0,-1-1 42 0 0,-3 2 179 0 0,-3 9 216 0 0,-1-7-153 0 0,1-4-158 0 0,-1 1 27 0 0,0 1 47 0 0,3 1 48 0 0,1-3 51 0 0,2-3-133 0 0,1 2 75 0 0,-4 3 48 0 0,-2 1 5 0 0,0-12-20 0 0,0 1-6 0 0,0 0-206 0 0,-1 1 36 0 0,-3 6 339 0 0,1-7-298 0 0,0 1-75 0 0,2-3-80 0 0,0 0-34 0 0,-2 2 213 0 0,3-3 6 0 0,0-3 1 0 0,0-4-68 0 0,-1 6-84 0 0,1 0-1 0 0,-1 0 1 0 0,1-1 0 0 0,-1 1-1 0 0,1 0 1 0 0,-1 0 0 0 0,0 0-1 0 0,1 0 1 0 0,-1 0 0 0 0,0 0 0 0 0,0 0-32 0 0,-2-3 54 0 0,-1 2-55 0 0,-3-1 65 0 0,6 3-58 0 0,1 0 0 0 0,-1-1 0 0 0,1 1 0 0 0,-1 0 0 0 0,1 0 0 0 0,-1 0 0 0 0,1-1 0 0 0,-1 1 0 0 0,1 0 0 0 0,0-1-1 0 0,-1 1 1 0 0,1 0 0 0 0,-1-1 0 0 0,1 1 0 0 0,0 0 0 0 0,-1-1 0 0 0,1 1 0 0 0,0-1 0 0 0,0 1 0 0 0,-1-1 0 0 0,1 1 0 0 0,0 0 0 0 0,0-1 0 0 0,0 1-1 0 0,0-1 1 0 0,-1 1 0 0 0,1-1 0 0 0,0 1 0 0 0,0-1 0 0 0,0 1 0 0 0,0-1 0 0 0,0 0 0 0 0,0 1 0 0 0,0-1 0 0 0,0 1 0 0 0,1-1 0 0 0,-1 1-1 0 0,0-1-5 0 0,-2-12 112 0 0,-4 4-45 0 0,5 7-58 0 0,0 1-1 0 0,0-1 0 0 0,0 0 1 0 0,1 0-1 0 0,-1 1 1 0 0,0-1-1 0 0,1 0 0 0 0,-1 0 1 0 0,1 0-1 0 0,-1 0 1 0 0,1 0-1 0 0,0 0 0 0 0,0-1-8 0 0,-1-8 24 0 0,0-20 57 0 0,6 12-58 0 0,5 1-23 0 0,-7 5 0 0 0,-2 10 0 0 0,-1 1 0 0 0,1 0 0 0 0,-1-1 0 0 0,1 1 0 0 0,0 0 0 0 0,0 0 0 0 0,0 0 0 0 0,0 0 0 0 0,0-1 0 0 0,0 1 0 0 0,1 1 0 0 0,-1-1 0 0 0,1 0 0 0 0,0 0 0 0 0,10-9 0 0 0,-9 8 0 0 0,1 0 0 0 0,-1 0 0 0 0,1 0 0 0 0,-1-1 0 0 0,0 1 0 0 0,-1-1 0 0 0,1 1 0 0 0,-1-1 0 0 0,1 0 0 0 0,-1-1 0 0 0,0-4 0 0 0,4-8 0 0 0,1 10 0 0 0,-1 1 0 0 0,1 1 0 0 0,1-1 0 0 0,-1 1 0 0 0,1 0 0 0 0,0 1 0 0 0,0 0 0 0 0,4-2 0 0 0,-8 5 0 0 0,-1 0 0 0 0,1 0 0 0 0,-1-1 0 0 0,0 1 0 0 0,0-1 0 0 0,1 0 0 0 0,-1 0 0 0 0,0 0 0 0 0,0-1 0 0 0,-1 1 0 0 0,1 0 0 0 0,0 0 0 0 0,0-1 0 0 0,0 2 0 0 0,0-1 0 0 0,0 0 0 0 0,1 1 0 0 0,-1-1 0 0 0,1 1 0 0 0,1 0 0 0 0,68-26-14 0 0,-63 25-32 0 0,8 0 15 0 0,-13 3-30 0 0,0-1-54 0 0,0 0-111 0 0,-3 1 68 0 0,0-1-36 0 0,1 0-55 0 0,-1 0-42 0 0,0 0-38 0 0,0 0-35 0 0,1 0-237 0 0,-1 0-57 0 0,3 0-778 0 0,1 0-610 0 0,4 0-1158 0 0</inkml:trace>
  <inkml:trace contextRef="#ctx0" brushRef="#br0" timeOffset="360.38">836 332 8408 0 0,'0'0'190'0'0,"0"0"28"0"0,0 0 8 0 0,-2 0-28 0 0,-11 0-157 0 0,-22 0-35 0 0,25 0 51 0 0,8 0 46 0 0,-1 3 118 0 0,-10 7 184 0 0,-1-4 10 0 0,9 4-13 0 0,-8-2-55 0 0,-3 13-24 0 0,0-10-3 0 0,-15 31 154 0 0,24-36-411 0 0,4-4-43 0 0,1 0 0 0 0,0 0-1 0 0,-1 1 1 0 0,1-1 0 0 0,1 0 0 0 0,-1 1-1 0 0,0-1 1 0 0,0 1 0 0 0,1 0-1 0 0,-1 1-19 0 0,-3 22 118 0 0,-1-11-50 0 0,5-12-55 0 0,-1 1 0 0 0,1-1 1 0 0,0 1-1 0 0,0-1 0 0 0,1 1 1 0 0,-1-1-1 0 0,1 1 0 0 0,0-1 1 0 0,0 1-14 0 0,-1 14 57 0 0,1 20 54 0 0,3-18-93 0 0,8 1 25 0 0,-9-12-35 0 0,4 9 5 0 0,-4-16-6 0 0,0 1 0 0 0,0-1 0 0 0,1 0 0 0 0,-1 0-1 0 0,1 0 1 0 0,0 0 0 0 0,0 0-7 0 0,19 15 70 0 0,-14-8-34 0 0,-6-7-25 0 0,0 1 1 0 0,0-1-1 0 0,1 0 1 0 0,-1 0 0 0 0,0 0-1 0 0,1 0 1 0 0,2 1-12 0 0,-3-2 9 0 0,-1-1 0 0 0,1 1 0 0 0,0 0 0 0 0,0-1 0 0 0,0 1 0 0 0,0-1 0 0 0,0 0 0 0 0,0 0 0 0 0,2 0-9 0 0,3 1 37 0 0,1 0 0 0 0,-1 0 0 0 0,0 0 0 0 0,7 3-37 0 0,-6-2 43 0 0,0 0 1 0 0,0 0-1 0 0,0-1 1 0 0,9 0-44 0 0,20-1 144 0 0,20 0 120 0 0,-52 0-236 0 0,0-1 0 0 0,-1 1 1 0 0,1-1-1 0 0,0 0 0 0 0,-1 0 1 0 0,1-1-1 0 0,-1 1 0 0 0,1-1 0 0 0,-1 0 1 0 0,1-1-29 0 0,2-1 44 0 0,0-1 0 0 0,0 0 0 0 0,0 0 0 0 0,-1 0 1 0 0,4-4-45 0 0,13-9 110 0 0,-6 4-30 0 0,-7-2 26 0 0,2-3-1 0 0,-10 17-92 0 0,0-1 0 0 0,0 1 0 0 0,0-1 0 0 0,-1 0 0 0 0,1 0 0 0 0,-1 0 0 0 0,1 0-13 0 0,1-21 112 0 0,-3-50 116 0 0,-4 52-157 0 0,-4 1-85 0 0,-16-15-131 0 0,12 20 82 0 0,-5-5-96 0 0,1 5-76 0 0,5 6 30 0 0,6 5 46 0 0,0 1 32 0 0,-9-7-197 0 0,8 8 157 0 0,0-1-116 0 0,3 2 109 0 0,0 1-34 0 0,0-1-40 0 0,0 0-44 0 0,1 0-18 0 0,0 1-40 0 0,-1-2-451 0 0,-2-1-302 0 0,0-1-720 0 0,4 4 1510 0 0</inkml:trace>
  <inkml:trace contextRef="#ctx0" brushRef="#br0" timeOffset="704.43">1452 222 6072 0 0,'0'0'133'0'0,"2"-3"23"0"0,9-7 12 0 0,-9 4-23 0 0,-2 0-94 0 0,0 2 34 0 0,0 2 89 0 0,0 1 202 0 0,0 1 348 0 0,0 0 32 0 0,0-1-401 0 0,-1 1-85 0 0,0 0-75 0 0,-1 0-61 0 0,0 1-11 0 0,-4 1-64 0 0,5-1-6 0 0,1-1 56 0 0,-5 10 406 0 0,-8-4-16 0 0,4-1-238 0 0,1 2-50 0 0,-9 11 101 0 0,1-1-104 0 0,0-2-80 0 0,-27 29 279 0 0,28-27-286 0 0,4 0 30 0 0,1 0 1 0 0,0 1 0 0 0,1 0 0 0 0,1 1-152 0 0,-9 18 223 0 0,10-22-113 0 0,2 1 0 0 0,0-1 0 0 0,0 1 0 0 0,1 1-110 0 0,1-1 74 0 0,1-11-54 0 0,1 0 0 0 0,1 0 0 0 0,-1 0 0 0 0,1 0 0 0 0,0 4-20 0 0,0-5 6 0 0,1 0 1 0 0,-1 0 0 0 0,1 0 0 0 0,0 0 0 0 0,0-1 0 0 0,1 1 0 0 0,-1 0 0 0 0,1 0 0 0 0,0-1 0 0 0,0 1 0 0 0,2 2-7 0 0,2 5 27 0 0,2 11 55 0 0,2 4 28 0 0,-3-14-65 0 0,12-2 43 0 0,10 11-3 0 0,-8-15-35 0 0,-11-4-25 0 0,5 3 10 0 0,-12-3-23 0 0,0-1 0 0 0,1 0 0 0 0,-1 0 0 0 0,0 0 0 0 0,0 0 0 0 0,0-1 0 0 0,1 1 0 0 0,-1-1 1 0 0,3 0-13 0 0,118 0 336 0 0,-111-1-301 0 0,-2-1-38 0 0,1 0-38 0 0,-2-1-36 0 0,7-2-99 0 0,14 0-230 0 0,1-8-30 0 0</inkml:trace>
  <inkml:trace contextRef="#ctx0" brushRef="#br0" timeOffset="1132.42">1846 537 8032 0 0,'3'0'182'0'0,"2"0"9"0"0,0 0-40 0 0,5 0 48 0 0,2 0-101 0 0,-2 0-83 0 0,14 0-47 0 0,-9 0 92 0 0,-8 0 15 0 0,1 0 40 0 0,-1 0 49 0 0,0 0 55 0 0,7-1 104 0 0,-1-3 50 0 0,-5 1-81 0 0,2-2 44 0 0,-2 3 0 0 0,0 1-35 0 0,0 1-39 0 0,-1-2-44 0 0,4-4 17 0 0,-1-1-50 0 0,14-6 181 0 0,-12 7-115 0 0,-8 2-58 0 0,1-2-69 0 0,3 1-4 0 0,9-4 7 0 0,-13 7-86 0 0,7-3 48 0 0,-2 0-49 0 0,3-1-20 0 0,1 1 33 0 0,-8-6-29 0 0,6 5 26 0 0,-10 6-46 0 0,0-1-1 0 0,0 1 1 0 0,0-1-1 0 0,0 1 1 0 0,0-1-1 0 0,0 1 1 0 0,0-1-1 0 0,0 0 1 0 0,0 0 0 0 0,0 1-1 0 0,0-1 1 0 0,-1 0-1 0 0,1 0 1 0 0,0 0-1 0 0,-1 0 1 0 0,1 0-4 0 0,1-7 17 0 0,-2-7 75 0 0,1 0 9 0 0,2 8-87 0 0,0 4-5 0 0,0-2 27 0 0,-12-5 19 0 0,9 10-54 0 0,-4-3 21 0 0,1 0 1 0 0,-1 1-1 0 0,0-1 0 0 0,0 1 0 0 0,-3-2-22 0 0,-12-8 87 0 0,12 8-2 0 0,-2 5-66 0 0,7-1-6 0 0,-45 0-2 0 0,45 0-11 0 0,0 1 0 0 0,1-1 0 0 0,-1 0 0 0 0,0 0 0 0 0,1 1 0 0 0,-1-1 0 0 0,0 1 0 0 0,1-1 0 0 0,-1 1 0 0 0,1 0 0 0 0,-1 0 0 0 0,1 0 0 0 0,0 0 0 0 0,-1 0 0 0 0,-6 4 0 0 0,1-2-2 0 0,4-2 2 0 0,0 0-1 0 0,1 0 0 0 0,-1 1 0 0 0,0-1 0 0 0,1 1 0 0 0,-1 0 0 0 0,1 0 0 0 0,-1 0 0 0 0,1 0 0 0 0,0 0 1 0 0,0 0-1 0 0,0 0 0 0 0,0 1 0 0 0,0-1 0 0 0,0 2 1 0 0,-3 6-41 0 0,5-8 36 0 0,-1 1 0 0 0,-1-1 0 0 0,1 0 1 0 0,0 0-1 0 0,-1 0 0 0 0,1 0 0 0 0,-1 0 1 0 0,1 0-1 0 0,-1 0 5 0 0,-4 4-8 0 0,3-3 4 0 0,0-1 0 0 0,1 1 1 0 0,-1 0-1 0 0,1 0 0 0 0,-1 0 0 0 0,1 0 0 0 0,0 1 1 0 0,0-1-1 0 0,1 1 0 0 0,-1-1 0 0 0,1 1 1 0 0,-1 2 3 0 0,-12 19 0 0 0,1-5 0 0 0,11-15 5 0 0,-1 0 0 0 0,1 0 1 0 0,-1 1-1 0 0,1-1 0 0 0,1 1 1 0 0,-1-1-1 0 0,1 1 0 0 0,0 0 1 0 0,0-1-1 0 0,1 1-5 0 0,0-4 1 0 0,0 0 0 0 0,-1 0 0 0 0,1 0 0 0 0,-1 0 0 0 0,1 0 0 0 0,-1 0 0 0 0,0 0 0 0 0,1 0 0 0 0,-1 0 0 0 0,0-1 0 0 0,0 1 0 0 0,-1 0-1 0 0,2-1 2 0 0,-1 0 0 0 0,0 0 0 0 0,1 0 1 0 0,-1 0-1 0 0,1-1 0 0 0,-1 1 0 0 0,1 0 0 0 0,-1 0 0 0 0,1 0 0 0 0,0 0 0 0 0,0 0 0 0 0,-1 0 0 0 0,1 0 0 0 0,0 0 0 0 0,0 0 0 0 0,0 0 0 0 0,0 0 0 0 0,0 0 1 0 0,0 0-1 0 0,0 0 0 0 0,1 0 0 0 0,-1 0 0 0 0,0 0 0 0 0,0 0 0 0 0,1 0-2 0 0,1 3 1 0 0,0-1 0 0 0,-1 1 0 0 0,1 0 0 0 0,-1-1 0 0 0,0 1 0 0 0,0 0 0 0 0,0 0 0 0 0,0 0 0 0 0,-1 0 1 0 0,1 3-2 0 0,-1-5 2 0 0,0-1 0 0 0,0 1 0 0 0,0-1 0 0 0,0 1 0 0 0,1-1 0 0 0,-1 1 0 0 0,0-1 0 0 0,1 1 0 0 0,-1-1 0 0 0,1 1 0 0 0,0-1 0 0 0,-1 0 1 0 0,1 1-1 0 0,0-1 0 0 0,0 0 0 0 0,0 0 0 0 0,0 1 0 0 0,0-1 0 0 0,0 0 0 0 0,0 0 0 0 0,0 0 0 0 0,0 0 0 0 0,1 0 0 0 0,-1-1 0 0 0,0 1 1 0 0,1 0-1 0 0,-1 0 0 0 0,0-1 0 0 0,1 1 0 0 0,0-1-2 0 0,1 2 0 0 0,0-1 0 0 0,0 1 1 0 0,-1-1-1 0 0,1 1 0 0 0,0 0 1 0 0,1 2-1 0 0,8 5 4 0 0,18 8 67 0 0,-24-14-74 0 0,-4-2 2 0 0,1 0 0 0 0,0 0 1 0 0,0-1-1 0 0,0 1 1 0 0,0-1-1 0 0,0 0 0 0 0,-1 0 1 0 0,1 0-1 0 0,0 0 1 0 0,0 0-1 0 0,1-1 1 0 0,8 1-23 0 0,-6 0-72 0 0,-1 0 90 0 0,6 0 80 0 0,-8 0-87 0 0,1 0-43 0 0,1 0-73 0 0,0 0-91 0 0,0 0-111 0 0,-2 0 117 0 0,0 0-35 0 0,-1 0-74 0 0,1 0-50 0 0,0 0-45 0 0,-1 0-39 0 0,2 0-135 0 0,0 0-39 0 0,0 0-163 0 0,3 0-438 0 0</inkml:trace>
  <inkml:trace contextRef="#ctx0" brushRef="#br0" timeOffset="8948">3045 521 7080 0 0,'0'0'157'0'0,"0"0"23"0"0,0-2 13 0 0,-2-6-82 0 0,-2 5-42 0 0,-3-2-43 0 0,7 4-26 0 0,-1 1 0 0 0,1-1 0 0 0,-1 0 0 0 0,1 0 0 0 0,0 0 0 0 0,0 1 0 0 0,-1-1 0 0 0,1 0 0 0 0,0 0 0 0 0,0 0 0 0 0,0 0 0 0 0,0 0 0 0 0,0 1 0 0 0,0-2 0 0 0,1-4 22 0 0,-1-1 40 0 0,0 0 40 0 0,-1 2 44 0 0,-1 1 44 0 0,-5-1 202 0 0,6 5-367 0 0,1 0 0 0 0,0 0-1 0 0,-1 0 1 0 0,1-1 0 0 0,0 1-1 0 0,-1 0 1 0 0,1 0 0 0 0,0-1-1 0 0,-1 1 1 0 0,1 0 0 0 0,0-1 0 0 0,-1 1-1 0 0,1 0 1 0 0,0-1 0 0 0,0 1-1 0 0,0 0 1 0 0,-1-1 0 0 0,1 1-1 0 0,0-1 1 0 0,0 1 0 0 0,0 0-1 0 0,0-1 1 0 0,0 1 0 0 0,-1-1 0 0 0,1 1-1 0 0,0 0 1 0 0,0-1 0 0 0,0 1-1 0 0,0-1 1 0 0,0 1 0 0 0,1-1-25 0 0,-4-4 580 0 0,-2 1-350 0 0,1 1 1 0 0,-1 0-1 0 0,0 0 1 0 0,-1 0-1 0 0,1 1 1 0 0,-5-2-231 0 0,-11-6 654 0 0,14 6-447 0 0,-6-3 139 0 0,-1 5-62 0 0,8 2-184 0 0,0-1-1 0 0,0 0 0 0 0,0-1 1 0 0,0 1-1 0 0,0-1-99 0 0,-22-5 302 0 0,26 7-277 0 0,0-1 1 0 0,-1 1-1 0 0,1 0 1 0 0,-1 0-1 0 0,1 0 1 0 0,0 0-1 0 0,-1 1 1 0 0,1-1-1 0 0,-2 1-25 0 0,-11 5 140 0 0,11-5-111 0 0,1 0-1 0 0,0 1 1 0 0,-1-1 0 0 0,1-1-1 0 0,-1 1 1 0 0,1 0-1 0 0,-1-1 1 0 0,1 0 0 0 0,-1 0-29 0 0,-1 0 34 0 0,0 0 1 0 0,0 1 0 0 0,0-1 0 0 0,1 1 0 0 0,-5 1-35 0 0,-7 5 56 0 0,-10 9-15 0 0,19-11-35 0 0,4-3 0 0 0,0-1 1 0 0,-1 1-1 0 0,1-1 1 0 0,-1 1-1 0 0,1-1 1 0 0,-1 0-1 0 0,0 0 1 0 0,1-1-7 0 0,-1 1 5 0 0,1-1 1 0 0,-1 1 0 0 0,0 0 0 0 0,1 1-1 0 0,0-1 1 0 0,-1 0 0 0 0,1 1 0 0 0,0 0 0 0 0,0 0-1 0 0,0 0 1 0 0,0 0 0 0 0,0 0 0 0 0,-1 2-6 0 0,-10 8 22 0 0,5-4-8 0 0,0 1-1 0 0,0 0 0 0 0,1 0 1 0 0,-4 7-14 0 0,5-5-2 0 0,3-4 5 0 0,0-1 0 0 0,0 0 0 0 0,0-1 0 0 0,-5 5-3 0 0,7-8 8 0 0,0 1-1 0 0,0 0 1 0 0,0 0-1 0 0,0 0 1 0 0,0 0 0 0 0,0 1-8 0 0,-11 30 8 0 0,12-29-8 0 0,-1-1 0 0 0,2-1 0 0 0,-1 1 0 0 0,0-1 0 0 0,1 1 0 0 0,0 0 0 0 0,-1-1 0 0 0,2 1 0 0 0,-1 0 0 0 0,0 1 0 0 0,1 5 0 0 0,-1-4-1 0 0,0 1 1 0 0,1 0 0 0 0,-1 0 0 0 0,2-1 0 0 0,1 7 0 0 0,-3-11 0 0 0,1 0 1 0 0,0 1 0 0 0,0-1-1 0 0,0 0 1 0 0,0 0 0 0 0,0 0-1 0 0,0-1 1 0 0,0 1 0 0 0,1 0-1 0 0,-1 0 1 0 0,1-1 0 0 0,0 1-1 0 0,-1-1 1 0 0,1 1 0 0 0,0-1 0 0 0,0 0-1 0 0,1 1 0 0 0,8 3 30 0 0,-9-4-25 0 0,0 0-1 0 0,1 0 0 0 0,-1 1 1 0 0,0-1-1 0 0,0 0 0 0 0,0 1 1 0 0,0-1-1 0 0,0 1 1 0 0,0 0-5 0 0,0 0 5 0 0,-1-1 1 0 0,1 1-1 0 0,0-1 1 0 0,0 0-1 0 0,0 0 1 0 0,0 1 0 0 0,0-1-1 0 0,1 0 1 0 0,-1-1-1 0 0,0 1 1 0 0,0 0 0 0 0,0-1-1 0 0,1 1 1 0 0,-1-1-1 0 0,1 1-5 0 0,10 1 13 0 0,3 4 18 0 0,-13-5-24 0 0,0 0 0 0 0,0 1 0 0 0,0-1 0 0 0,0-1-1 0 0,0 1 1 0 0,0 0 0 0 0,1-1 0 0 0,-1 0 0 0 0,3 0-7 0 0,9 1 30 0 0,1-1-5 0 0,-1-1 0 0 0,16-1-25 0 0,-6-3 29 0 0,-16 2-20 0 0,1 1 1 0 0,-1 1-1 0 0,1 0 1 0 0,5 0-10 0 0,-5 0 0 0 0,1 0 1 0 0,-2 0-1 0 0,1-1 1 0 0,0 0 0 0 0,0-1-1 0 0,-1 0 1 0 0,7-3-1 0 0,5-3-56 0 0,-1-1-70 0 0,1 0-93 0 0,-2-1-115 0 0,-9 6 113 0 0,0 0-38 0 0,0 0-43 0 0,0 0-44 0 0,-6 3 42 0 0,0 0-49 0 0,0 0-44 0 0,0 0-38 0 0,3-2-464 0 0,1 0-77 0 0,4-2-568 0 0,5-2-867 0 0,-14 6 2005 0 0</inkml:trace>
  <inkml:trace contextRef="#ctx0" brushRef="#br0" timeOffset="9319.17">3092 48 5584 0 0,'1'-2'46'0'0,"-1"-7"14"0"0,-1 5 17 0 0,-1 1 60 0 0,-6-8-105 0 0,9 9-1 0 0,2 1 65 0 0,-3 1 69 0 0,-7 1 75 0 0,5-1 342 0 0,2 0 24 0 0,0 0-9 0 0,2-3-42 0 0,9-8-13 0 0,-9 9-4 0 0,1 2-32 0 0,8 0-122 0 0,-9 0-52 0 0,-2 0-10 0 0,3 2-22 0 0,-2 0-267 0 0,1 0 0 0 0,-1 1 0 0 0,1-1 0 0 0,-1 0 1 0 0,0 0-1 0 0,0 0 0 0 0,0 1 0 0 0,0-1 0 0 0,-1 1 0 0 0,1-1 1 0 0,-1 0-1 0 0,1 1 0 0 0,-1-1 0 0 0,0 1 0 0 0,0-1 0 0 0,0 1 1 0 0,0 0-34 0 0,-3 2 172 0 0,2-4-150 0 0,0 0 1 0 0,0 0 0 0 0,0 1 0 0 0,0-1 0 0 0,0 0 0 0 0,0 1 0 0 0,0-1-1 0 0,1 1 1 0 0,-1-1 0 0 0,1 1 0 0 0,-1 1-23 0 0,-2 26 337 0 0,3 46 216 0 0,0-42-341 0 0,0-10-12 0 0,-1-15-137 0 0,1 0 0 0 0,0 1 0 0 0,0-1 0 0 0,1 0 0 0 0,2 7-63 0 0,2 0 86 0 0,1 3 31 0 0,-4-1 24 0 0,-2 17 14 0 0,0 1 75 0 0,0 84 726 0 0,0-68-611 0 0,0-21-201 0 0,0 1-67 0 0,0-28-43 0 0,0 1-1 0 0,0 0 0 0 0,-1 0 1 0 0,1 0-1 0 0,-2 3-33 0 0,-1 1 70 0 0,-2 5 49 0 0,10 3 1 0 0,-1-3-24 0 0,-2 3 55 0 0,-2 4-27 0 0,0 8-50 0 0,0-16-18 0 0,0 6 83 0 0,3-15-59 0 0,7 8-53 0 0,-7-9 26 0 0,-3-2-11 0 0,0 0-97 0 0,0 0-38 0 0,0 0-79 0 0,0 0 32 0 0,0 0-33 0 0,0 0-136 0 0,0 0-40 0 0,0 0-928 0 0,0 0-60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1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33 7976 0 0,'0'0'174'0'0,"0"0"29"0"0,0 0 14 0 0,-2 0 22 0 0,1 0-227 0 0,1 0 1 0 0,-1 0-1 0 0,1 0 1 0 0,-1 0-1 0 0,1 0 0 0 0,0 0 1 0 0,-1 0-1 0 0,1 0 1 0 0,-1 0-1 0 0,1 0 0 0 0,-1 1 1 0 0,1-1-1 0 0,-1 0 1 0 0,1 0-1 0 0,0 0 0 0 0,-1 1 1 0 0,1-1-1 0 0,-1 0 0 0 0,1 1 1 0 0,0-1-1 0 0,-1 0 1 0 0,1 1-1 0 0,0-1 0 0 0,-1 0 1 0 0,1 1-1 0 0,0-1 1 0 0,0 0-1 0 0,0 1 0 0 0,-1-1 1 0 0,1 1-13 0 0,-1 17 388 0 0,1-11-285 0 0,0-7-87 0 0,0 1 0 0 0,0 0 0 0 0,0-1 1 0 0,0 1-1 0 0,0 0 0 0 0,0-1 0 0 0,0 1 1 0 0,0 0-1 0 0,0-1 0 0 0,1 1 0 0 0,-1 0 0 0 0,0-1 1 0 0,0 1-1 0 0,1-1 0 0 0,-1 1 0 0 0,0 0 1 0 0,1-1-1 0 0,-1 1 0 0 0,1-1 0 0 0,-1 1 1 0 0,1-1-1 0 0,-1 1 0 0 0,1-1 0 0 0,-1 0 0 0 0,1 1 1 0 0,0-1-17 0 0,-1 1 14 0 0,1-1 0 0 0,-1 0 0 0 0,1 1 1 0 0,-1-1-1 0 0,1 1 0 0 0,-1-1 0 0 0,1 1 1 0 0,-1-1-1 0 0,1 1 0 0 0,-1-1 0 0 0,0 1 0 0 0,1 0 1 0 0,-1-1-1 0 0,0 1 0 0 0,1-1 0 0 0,-1 1 1 0 0,0 0-1 0 0,0-1 0 0 0,0 1 0 0 0,0 0 1 0 0,1-1-1 0 0,-1 1 0 0 0,0 0 0 0 0,0 0 0 0 0,0-1 1 0 0,-1 1-15 0 0,1 11 185 0 0,0 10 147 0 0,3-9-79 0 0,2-5-109 0 0,1 2 61 0 0,-4 4 52 0 0,-1-5-103 0 0,0-2-43 0 0,1 0-19 0 0,2 2-1 0 0,0-1-2 0 0,-2-1-1 0 0,0 0 18 0 0,-2 2 43 0 0,0-2-17 0 0,0-5-89 0 0,-1 0 0 0 0,1 1 1 0 0,0-1-1 0 0,1 0 0 0 0,-1 0 1 0 0,0 0-1 0 0,0 0 0 0 0,1 0 1 0 0,0 1-1 0 0,0 0-43 0 0,5 11 184 0 0,-4-10-142 0 0,-1-1 0 0 0,0 1 0 0 0,0 0 0 0 0,-1-1-1 0 0,1 1 1 0 0,-1 0 0 0 0,1 2-42 0 0,-1 11 182 0 0,3-2 2 0 0,7-1-19 0 0,-8-11-52 0 0,0 0-51 0 0,-3 7-16 0 0,1-8-8 0 0,0 27 186 0 0,0-26-130 0 0,0-3-4 0 0,0 0-6 0 0,0 0-11 0 0,0 0 12 0 0,0 0-14 0 0,0 0 0 0 0,0 0 1 0 0,0 0 0 0 0,0-3-12 0 0,0-32 24 0 0,0-56 32 0 0,1 80-115 0 0,0 0 0 0 0,1 1 1 0 0,1-1-1 0 0,0 1 1 0 0,0 0-1 0 0,1 0 1 0 0,0 0-1 0 0,2-2-1 0 0,11-30 1 0 0,-13 33 22 0 0,-1 1 1 0 0,1-1 0 0 0,1 1-1 0 0,-1 0 1 0 0,6-6-24 0 0,-6 7 7 0 0,15-17 1 0 0,4 3-50 0 0,-20 18 28 0 0,0 1 1 0 0,1 0 0 0 0,-1 0-1 0 0,1 0 1 0 0,-1 0-1 0 0,1 1 1 0 0,-1-1 0 0 0,1 1-1 0 0,0 0 1 0 0,0 0 0 0 0,0 0-1 0 0,0 1 1 0 0,2-1 13 0 0,-4 1-1 0 0,0 0 0 0 0,-1 0 0 0 0,1-1-1 0 0,0 1 1 0 0,0 0 0 0 0,-1-1 0 0 0,1 1 0 0 0,0-1 0 0 0,-1 0 0 0 0,1 0 0 0 0,0 0-1 0 0,-1 0 1 0 0,1 0 1 0 0,-1 0 0 0 0,1 0 1 0 0,-1 0-1 0 0,1 1 0 0 0,0-1 0 0 0,-1 0 0 0 0,1 1 0 0 0,0-1 0 0 0,-1 1 0 0 0,1-1 0 0 0,0 1 0 0 0,0 0 0 0 0,-1-1 1 0 0,1 1-1 0 0,54 0-3 0 0,-33 0-48 0 0,-21 0 50 0 0,0 1 0 0 0,0-1 1 0 0,-1 0-1 0 0,1 1 0 0 0,0-1 0 0 0,0 1 0 0 0,-1-1 0 0 0,1 1 0 0 0,0 0 0 0 0,-1-1 0 0 0,1 1 0 0 0,-1 0 1 0 0,1 0 0 0 0,-1 0 0 0 0,1 0 0 0 0,0 0 0 0 0,-1 0 0 0 0,1 0 0 0 0,-1-1 0 0 0,1 1 0 0 0,0 0 0 0 0,0-1 0 0 0,-1 0 0 0 0,1 1 0 0 0,0-1 0 0 0,0 0 1 0 0,0 0-1 0 0,-2 0 0 0 0,1 0 0 0 0,0 0 0 0 0,0 0 0 0 0,0 0 0 0 0,-1 1 0 0 0,1-1 0 0 0,0 0 0 0 0,0 0 0 0 0,-1 1 0 0 0,1-1 0 0 0,0 0 0 0 0,0 1 0 0 0,-1-1 0 0 0,1 1 0 0 0,0-1 0 0 0,-1 1 0 0 0,1-1 0 0 0,-1 1 0 0 0,1-1 0 0 0,-1 1 0 0 0,1-1 0 0 0,-1 1 0 0 0,1 0 0 0 0,-1 0 0 0 0,1-1 0 0 0,-1 1 0 0 0,0 0 0 0 0,1-1 0 0 0,-1 2 0 0 0,1-1 0 0 0,-1 0 0 0 0,1 0 0 0 0,-1 0 0 0 0,1 1 0 0 0,0-1 0 0 0,-1 0 0 0 0,1 0 0 0 0,0 0 0 0 0,0-1 0 0 0,0 1 0 0 0,0 0 0 0 0,0 0 0 0 0,0 0 0 0 0,0-1 0 0 0,0 1 0 0 0,4 2 0 0 0,-4-3 0 0 0,-1 0 0 0 0,1 0 0 0 0,0 1 0 0 0,-1-1 0 0 0,1 0 0 0 0,0 1 0 0 0,-1-1 0 0 0,1 0 0 0 0,-1 1 0 0 0,1-1 0 0 0,-1 1 0 0 0,1-1 0 0 0,-1 1 0 0 0,1-1 0 0 0,-1 1 0 0 0,0-1 0 0 0,1 1 0 0 0,-1 0 0 0 0,0-1 0 0 0,1 1 0 0 0,-1 0 0 0 0,0 0 0 0 0,3 4 0 0 0,10 10 0 0 0,0 1 0 0 0,3 16 53 0 0,-16-30-49 0 0,1-1 1 0 0,0 1-1 0 0,-1 0 0 0 0,0 0 1 0 0,1 0-1 0 0,-1 0 1 0 0,0 0-1 0 0,0 0 0 0 0,0 0 1 0 0,0 0-1 0 0,0 1-4 0 0,-1 7 29 0 0,1-7-24 0 0,1 0 0 0 0,-1 0 1 0 0,0 0-1 0 0,1 0 0 0 0,0 0 0 0 0,0 0 0 0 0,0 3-5 0 0,7 12 78 0 0,-4-5-11 0 0,-5 11 105 0 0,1-14-103 0 0,0-4-65 0 0,0 2 45 0 0,0 16 220 0 0,0-17-208 0 0,0-5 11 0 0,0-2 0 0 0,0 0-1 0 0,0 0-6 0 0,-3-2 1 0 0,-7-12-8 0 0,9 12-57 0 0,0 0 0 0 0,1-1-1 0 0,-1 1 1 0 0,1-1-1 0 0,-1 1 1 0 0,1-1-1 0 0,0 1 1 0 0,0-1 0 0 0,0 1-1 0 0,0 0 1 0 0,1-1-1 0 0,-1 1 1 0 0,0-1-1 0 0,1 1 1 0 0,0-1-1 0 0,0 1 1 0 0,0 0 0 0 0,0-1-1 0 0,0 1 1 0 0,1-1-1 0 0,3-11 0 0 0,-3-3 0 0 0,-3 15 0 0 0,1-1 0 0 0,0 1 0 0 0,0-1 0 0 0,1 1 0 0 0,-1 0 0 0 0,0-1 0 0 0,1 1 0 0 0,-1 0 0 0 0,1-1 0 0 0,1-1 0 0 0,8-17 1 0 0,3-4-9 0 0,-5 8-38 0 0,4 2 26 0 0,11 0-88 0 0,-7 5 54 0 0,-6 3 57 0 0,-7 4-3 0 0,0 0-1 0 0,0 1 0 0 0,0 0 1 0 0,0 0-1 0 0,1 0 0 0 0,0 0 1 0 0,0 0-8 0 0,-1 0 0 0 0,1 0 0 0 0,-1 0 0 0 0,0 0-1 0 0,0-1 1 0 0,1 0 8 0 0,-3 2 0 0 0,0-1-1 0 0,0 1 1 0 0,1 0-1 0 0,-1 0 0 0 0,0 0 1 0 0,1 0-1 0 0,-1 0 1 0 0,1 0-1 0 0,-1 0 1 0 0,1 0-1 0 0,-1 0 1 0 0,1 1-1 0 0,-1-1 1 0 0,1 1-1 0 0,0-1 1 0 0,-1 1-1 0 0,1 0 1 0 0,0-1-1 0 0,0 1 0 0 0,0 0 1 0 0,0 0 0 0 0,0 0 0 0 0,0-1 0 0 0,0 1 0 0 0,1-1 0 0 0,-1 0 0 0 0,0 1 0 0 0,0-1 0 0 0,0 0 0 0 0,0 0 0 0 0,2-1 0 0 0,-3 1 0 0 0,0 0 0 0 0,1 0 0 0 0,-1 0 0 0 0,0 0 0 0 0,1 1 0 0 0,-1-1 0 0 0,1 1 0 0 0,-1-1 0 0 0,1 1 0 0 0,-1-1 0 0 0,1 1 0 0 0,-1 0 0 0 0,1 0 0 0 0,0 0 0 0 0,-1 0 0 0 0,1 0 0 0 0,-1 0 0 0 0,1 0 0 0 0,0 0 0 0 0,-1 1 0 0 0,1-1 0 0 0,-1 1 0 0 0,1-1 0 0 0,0 1 0 0 0,29 15 0 0 0,-24-13 3 0 0,15 8-14 0 0,-20-10 6 0 0,-1 0 1 0 0,1 0 0 0 0,-1 0-1 0 0,1 0 1 0 0,-1 1-1 0 0,0-1 1 0 0,1 0-1 0 0,-1 1 1 0 0,0-1-1 0 0,1 2 5 0 0,14 28-11 0 0,-13-24 11 0 0,0-1 0 0 0,-1 1 0 0 0,0 0 0 0 0,0 0 0 0 0,0 0 0 0 0,-1 0 0 0 0,0 0 1 0 0,1 51-2 0 0,-2-44 1 0 0,0-13 0 0 0,0 1 0 0 0,0 0 0 0 0,-1 0 0 0 0,1-1 0 0 0,0 1 0 0 0,-1 0 0 0 0,0 0 0 0 0,1-1 0 0 0,-1 1 0 0 0,0-1 0 0 0,0 1 0 0 0,0 0 0 0 0,0-1 0 0 0,0 1 0 0 0,0-1 0 0 0,0 1 0 0 0,1-1 0 0 0,-1 1 0 0 0,0 0 0 0 0,1-1 0 0 0,-1 1 0 0 0,1 0 0 0 0,-1 0 0 0 0,1-1 0 0 0,0 1 0 0 0,-1 0 0 0 0,1 0 0 0 0,1 14 0 0 0,0 2-22 0 0,-1-6-70 0 0,-1-3-64 0 0,-2-1-96 0 0,-8 5-219 0 0,10-11-97 0 0,0-1 80 0 0,0 1 69 0 0,1-1 59 0 0,-1 1 13 0 0,1-1 47 0 0,1 4-547 0 0,-1-4 456 0 0,0-1 125 0 0,1 1-36 0 0,-1-1-114 0 0,0 2-1418 0 0,0-2-1034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2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34 4488 0 0,'0'0'99'0'0,"0"0"11"0"0,0 0 12 0 0,0-3-12 0 0,0 2-108 0 0,0 1-1 0 0,0-1 1 0 0,0 0-1 0 0,0 0 1 0 0,-1 1-1 0 0,1-1 1 0 0,0 0-1 0 0,0 1 1 0 0,0-1-1 0 0,0 0 1 0 0,-1 1-1 0 0,1-1 1 0 0,0 1-1 0 0,-1-1 1 0 0,1 0-2 0 0,-7-1 13 0 0,1 2 35 0 0,4 0-75 0 0,0 0 41 0 0,-2 0 114 0 0,-1 0 89 0 0,-6 0 372 0 0,8 0-454 0 0,1 0-51 0 0,-3-3 347 0 0,-6-7 34 0 0,9 8-195 0 0,0 1-72 0 0,0 0-61 0 0,0 1-48 0 0,0 0-29 0 0,-3 1 8 0 0,4-1-2 0 0,1 0 5 0 0,-2 0 148 0 0,-1 0-49 0 0,2 0-42 0 0,-1 0-36 0 0,0 0 17 0 0,-2 0-31 0 0,3 0 22 0 0,-2 0 314 0 0,0 3-4 0 0,-7 7-17 0 0,8-8-231 0 0,0-1-38 0 0,-1 0 33 0 0,-1-1-80 0 0,-1-1-43 0 0,2 1 57 0 0,3 0-78 0 0,-1-1 0 0 0,1 1 0 0 0,-1 0-1 0 0,1 0 1 0 0,-1 0 0 0 0,1 0 0 0 0,-1 0 0 0 0,1 0-1 0 0,-1 0 1 0 0,1 0 0 0 0,-1 0 0 0 0,1 0 0 0 0,-1 0-1 0 0,1 1 1 0 0,-1-1 0 0 0,1 0 0 0 0,-1 0-1 0 0,1 0 1 0 0,-1 1 0 0 0,1-1 0 0 0,-1 0 0 0 0,1 1-1 0 0,0-1 1 0 0,-1 0 0 0 0,1 1 0 0 0,-1-1-1 0 0,1 0 1 0 0,0 1 0 0 0,0-1 0 0 0,-1 1 0 0 0,1-1-1 0 0,0 1 1 0 0,0-1 0 0 0,-1 0 0 0 0,1 1-1 0 0,0-1 1 0 0,0 1 0 0 0,0-1 0 0 0,0 1 0 0 0,0 0-1 0 0,-1-1 1 0 0,1 1 0 0 0,0-1 0 0 0,0 1 0 0 0,0-1-1 0 0,1 1-12 0 0,-4 4 194 0 0,-8 6-40 0 0,9-8-53 0 0,0-1-35 0 0,2 1-22 0 0,0 0-23 0 0,-1 1 13 0 0,-5 1-8 0 0,5-5-24 0 0,1 0 0 0 0,-1 1 0 0 0,1-1 0 0 0,-1 0 0 0 0,1 0 0 0 0,0 1 0 0 0,-1-1 0 0 0,1 0 0 0 0,0 1 0 0 0,-1-1 0 0 0,1 0 0 0 0,0 1 0 0 0,-1-1 0 0 0,1 1 0 0 0,0-1 0 0 0,0 1 0 0 0,-1-1 0 0 0,1 1 0 0 0,0-1 0 0 0,0 0 0 0 0,0 1 0 0 0,0-1 0 0 0,0 1 0 0 0,0-1 0 0 0,0 1 0 0 0,0-1 0 0 0,0 1 0 0 0,0-1 0 0 0,0 1 0 0 0,0-1 0 0 0,0 1 0 0 0,0 0-2 0 0,0 1 4 0 0,0-1-1 0 0,0 1 1 0 0,-1 0 0 0 0,1 0-1 0 0,-1-1 1 0 0,1 1-1 0 0,-1 0 1 0 0,1 0-1 0 0,-1-1 1 0 0,0 1 0 0 0,0-1-1 0 0,0 1 1 0 0,0 0-4 0 0,0-1 2 0 0,0 1 1 0 0,0-1-1 0 0,0 1 0 0 0,1-1 1 0 0,-1 1-1 0 0,0 0 0 0 0,1-1 1 0 0,-1 1-1 0 0,1 0 1 0 0,0 0-1 0 0,-1-1 0 0 0,1 1 1 0 0,0 0-3 0 0,0 0 0 0 0,0-1-1 0 0,0 1 1 0 0,0 0 0 0 0,-1-1 0 0 0,1 1 0 0 0,0 0 0 0 0,-1-1 0 0 0,0 1 0 0 0,1-1 0 0 0,-1 1 0 0 0,0-1 0 0 0,0 0 0 0 0,0 2 0 0 0,0-2 1 0 0,0 1 0 0 0,0 0 0 0 0,0 0 0 0 0,0-1 0 0 0,0 1 0 0 0,1 0 0 0 0,-1 0 0 0 0,1 0 0 0 0,-1 0 0 0 0,1 0 0 0 0,0-1 0 0 0,0 1 0 0 0,-1 2-1 0 0,1 20 52 0 0,0 5 62 0 0,0 8 97 0 0,0-3 64 0 0,3-19-175 0 0,8-1-58 0 0,-9-12 30 0 0,1 1 12 0 0,-2-2-76 0 0,0 0-1 0 0,1 1 0 0 0,-1-1 0 0 0,1 0 1 0 0,-1 0-1 0 0,1 0 0 0 0,-1 0 1 0 0,1-1-1 0 0,0 1 0 0 0,-1 0 0 0 0,1-1 1 0 0,0 1-1 0 0,0-1 0 0 0,0 1 1 0 0,0-1-8 0 0,1 0 76 0 0,-1-3 0 0 0,9-7-4 0 0,-6 6 14 0 0,3 3-54 0 0,-3 1-8 0 0,-3-2-15 0 0,0 1-1 0 0,-1 0 1 0 0,1-1-1 0 0,-1 1 1 0 0,1-1 0 0 0,-1 1-1 0 0,0-1 1 0 0,0 0-1 0 0,0 1 1 0 0,0-1-1 0 0,0 0 1 0 0,0 0-1 0 0,0-1-8 0 0,1 0 14 0 0,-1 0 0 0 0,1 0 0 0 0,0 0-1 0 0,0 0 1 0 0,0 0 0 0 0,1 0-14 0 0,5-4 30 0 0,-5 4-24 0 0,0-1-1 0 0,0 1 1 0 0,0 0-1 0 0,0-1 1 0 0,0 0 0 0 0,0 0-6 0 0,6-16-3 0 0,-7 15 11 0 0,0 0 1 0 0,0 0-1 0 0,0 1 0 0 0,1-1 1 0 0,0 0-1 0 0,0 1 0 0 0,0 0 1 0 0,2-2-9 0 0,-4 5 0 0 0,1 0 0 0 0,-1 0 0 0 0,0 0 0 0 0,0-1 0 0 0,0 1 0 0 0,0 0 0 0 0,0-1 0 0 0,0 1 0 0 0,0-1 0 0 0,0 1 0 0 0,0-1 0 0 0,-1 1 0 0 0,1-1 0 0 0,-1 0 0 0 0,1 1 0 0 0,-1-1 0 0 0,0 0 0 0 0,1 0 0 0 0,-1 1 0 0 0,0-1 0 0 0,0 0 3 0 0,0 0 0 0 0,0 0-1 0 0,1 1 1 0 0,-1-1 0 0 0,0 0 0 0 0,1 0 0 0 0,-1 1 0 0 0,1-1 0 0 0,0 0 0 0 0,0 1 0 0 0,0-1 0 0 0,0 1 0 0 0,0-1-3 0 0,0 1 5 0 0,0-1-1 0 0,0 1 0 0 0,-1-1 1 0 0,1 0-1 0 0,0 1 1 0 0,-1-1-1 0 0,1 0 1 0 0,-1 0-1 0 0,1 1 0 0 0,-1-1 1 0 0,0 0-1 0 0,0 0 1 0 0,1 0-5 0 0,-1-29 80 0 0,0 2-70 0 0,0 29-9 0 0,-1 0 0 0 0,1 0-1 0 0,0 0 1 0 0,0 0 0 0 0,0-1 0 0 0,0 1-1 0 0,0 0 1 0 0,0 0 0 0 0,0 0 0 0 0,0 0-1 0 0,0 0 1 0 0,0 0 0 0 0,0 0 0 0 0,0 0-1 0 0,0 0 1 0 0,0 0 0 0 0,0-1 0 0 0,0 1-1 0 0,0 0 1 0 0,0 0 0 0 0,1 0 0 0 0,-1 0-1 0 0,0 0 1 0 0,0 0 0 0 0,0 0 0 0 0,0 0-1 0 0,0 0 1 0 0,0 0 0 0 0,0 0 0 0 0,0 0-1 0 0,0-1 1 0 0,0 1 0 0 0,0 0 0 0 0,0 0-1 0 0,0 0 1 0 0,0 0 0 0 0,0 0 0 0 0,1 0-1 0 0,-1 0 1 0 0,0 0 0 0 0,0 0 0 0 0,0 0-1 0 0,0 0 1 0 0,0 0 0 0 0,0 0 0 0 0,0 0-1 0 0,0 0 1 0 0,0 0 0 0 0,0 0 0 0 0,1 0-1 0 0,-1 0 1 0 0,0 0 0 0 0,0 0 0 0 0,0 0-1 0 0,0 0 1 0 0,0 0 0 0 0,0 0-1 0 0,9 2 17 0 0,-8-1-18 0 0,-1-1-1 0 0,1 1 0 0 0,-1 0 1 0 0,0-1-1 0 0,1 1 0 0 0,-1 0 0 0 0,0-1 1 0 0,0 1-1 0 0,1 0 0 0 0,-1-1 1 0 0,0 1-1 0 0,0 0 0 0 0,0-1 1 0 0,0 1-1 0 0,0 0 0 0 0,0 0 0 0 0,0-1 2 0 0,0 5-4 0 0,1 1 0 0 0,0-1-1 0 0,0 0 1 0 0,0 0 0 0 0,0 0-1 0 0,1-1 1 0 0,0 1 0 0 0,0 0-1 0 0,0-1 5 0 0,5 11 39 0 0,-1 5-22 0 0,-3-10-7 0 0,0 8 35 0 0,-3-16-43 0 0,0-1 1 0 0,0 1 0 0 0,0-1 0 0 0,0 0 0 0 0,0 1 0 0 0,0-1-1 0 0,1 1 1 0 0,-1-1 0 0 0,1 0 0 0 0,0 1-3 0 0,5 11 54 0 0,-1-4 41 0 0,-1-1 1 0 0,0 1-1 0 0,3 9-95 0 0,-5 2 79 0 0,1-3 23 0 0,7-4-17 0 0,-9-12-82 0 0,2 5 75 0 0,-2 1-49 0 0,0-2-6 0 0,9 11 30 0 0,-7 0-42 0 0,-3-7-22 0 0,0-5-25 0 0,0-2-39 0 0,0-1-82 0 0,0-1-116 0 0,0 0 147 0 0,0 0-39 0 0,0 0-65 0 0,0 0-113 0 0,0 0-134 0 0,0 0-119 0 0,0 0 84 0 0,0 0-45 0 0,0 0-652 0 0,0 0-512 0 0,0 0-975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4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568 1 6160 0 0,'0'0'133'0'0,"0"0"23"0"0,0 0 13 0 0,0 0 26 0 0,0 0 60 0 0,0 0 29 0 0,0 0 4 0 0,0 0 21 0 0,0 0 90 0 0,0 0 38 0 0,-2 2 10 0 0,-1 1-338 0 0,-1 1 55 0 0,-14 14 533 0 0,10-10-429 0 0,2-2-95 0 0,4-4-127 0 0,1-1-34 0 0,-2 2 216 0 0,0-2-82 0 0,0 0-51 0 0,-1-1-45 0 0,1 0-9 0 0,0 0 35 0 0,1 2-68 0 0,0 0 38 0 0,-2 1 77 0 0,0 1 41 0 0,-8 7 260 0 0,8-8-329 0 0,1-1-47 0 0,-17 7 240 0 0,-2 2 4 0 0,10-5-186 0 0,0 2-40 0 0,8-6-53 0 0,0 0 0 0 0,0 0 0 0 0,-1 0-1 0 0,1 0 1 0 0,0-1 0 0 0,-1 1 0 0 0,1-1 0 0 0,-1-1 0 0 0,1 1 0 0 0,-1 0 0 0 0,0-1 0 0 0,-2 0-13 0 0,0 0 17 0 0,1 1 1 0 0,0 0 0 0 0,0 0-1 0 0,0 0 1 0 0,0 1-1 0 0,1 0 1 0 0,-1 0 0 0 0,0 1-1 0 0,0 0-17 0 0,-29 10 114 0 0,6-8-10 0 0,14 1-32 0 0,12-5-51 0 0,-1 0-1 0 0,1 0 1 0 0,-1 0-1 0 0,1 0 1 0 0,-1 0-1 0 0,1-1 1 0 0,-1 1-1 0 0,1-1 1 0 0,-1 0-21 0 0,-3 0 48 0 0,-1 1 1 0 0,1 0-1 0 0,0 1 0 0 0,0-1 1 0 0,0 1-1 0 0,-5 3-48 0 0,6-4 29 0 0,-15 9 164 0 0,5-3-39 0 0,1-5-13 0 0,15-2-141 0 0,-3-1 24 0 0,0 1 0 0 0,0 1 0 0 0,1-1 0 0 0,-1 0 0 0 0,0 1 0 0 0,0-1 0 0 0,-1 1-24 0 0,4-1 5 0 0,-1 1 0 0 0,1-1 0 0 0,0 0 0 0 0,-1 0 0 0 0,1 0 0 0 0,0 1 0 0 0,-1-1 0 0 0,1 0 0 0 0,0 0 0 0 0,-1 1 0 0 0,1-1 0 0 0,0 0 0 0 0,-1 1 0 0 0,1-1 0 0 0,0 0 0 0 0,0 1 0 0 0,0-1 0 0 0,-1 0 0 0 0,1 1 0 0 0,0-1 0 0 0,0 1 0 0 0,0-1 0 0 0,0 1-5 0 0,0-1 2 0 0,0 0 1 0 0,0 0-1 0 0,-1 0 1 0 0,1 1 0 0 0,0-1-1 0 0,0 0 1 0 0,0 0-1 0 0,0 0 1 0 0,0 1 0 0 0,0-1-1 0 0,0 0 1 0 0,0 0-1 0 0,-1 0 1 0 0,1 0 0 0 0,0 1-1 0 0,0-1 1 0 0,0 0-1 0 0,0 0 1 0 0,0 0 0 0 0,-1 0-1 0 0,1 0 1 0 0,0 0-1 0 0,0 0 1 0 0,0 1 0 0 0,-1-1-1 0 0,1 0 1 0 0,0 0-1 0 0,0 0 1 0 0,-1 0-3 0 0,-22 1 127 0 0,20-1-42 0 0,3 0 1 0 0,0 0 56 0 0,0 0 10 0 0,0 0-6 0 0,5 3-4 0 0,-2-1-109 0 0,0 1-24 0 0,2 3 4 0 0,1-6-5 0 0,1 1-14 0 0,-1 3-65 0 0,-1 0 18 0 0,0 0 0 0 0,1 0 0 0 0,0-1 0 0 0,0 0 0 0 0,0 0 1 0 0,1 0 52 0 0,12 7-67 0 0,-1 1 83 0 0,9 1-16 0 0,-19-8 0 0 0,1 0 0 0 0,-1 0 0 0 0,4 3 0 0 0,51 32 4 0 0,-41-26 27 0 0,0-2 40 0 0,-15-8-45 0 0,-1 0 1 0 0,0 1-1 0 0,1 0 0 0 0,-2 0 0 0 0,1 0 1 0 0,5 6-27 0 0,-6-6 26 0 0,-1 0 0 0 0,2 1 0 0 0,-1-2 1 0 0,0 1-1 0 0,1-1-26 0 0,13 9 94 0 0,-6 0 1 0 0,5 5 52 0 0,-11-12-85 0 0,-1 1 0 0 0,0 0 0 0 0,0 0 0 0 0,-1 0 0 0 0,0 1 1 0 0,2 3-64 0 0,-2 1 97 0 0,-5-10-86 0 0,1 0 0 0 0,-1 0 0 0 0,0 1-1 0 0,1-1 1 0 0,-1 0 0 0 0,1 0 0 0 0,0 0 0 0 0,-1 0-1 0 0,1 0 1 0 0,0 0 0 0 0,0 0 0 0 0,-1-1 0 0 0,1 1-1 0 0,0 0 1 0 0,0 0 0 0 0,0-1 0 0 0,0 1 0 0 0,1 0-11 0 0,5 2 61 0 0,-7-3-54 0 0,1 0-1 0 0,-1 1 1 0 0,1-1-1 0 0,-1 0 1 0 0,1 0 0 0 0,-1 0-1 0 0,0 1 1 0 0,1-1-1 0 0,-1 0 1 0 0,1 1 0 0 0,-1-1-1 0 0,0 0 1 0 0,1 1-1 0 0,-1-1 1 0 0,1 0-1 0 0,-1 1 1 0 0,0-1 0 0 0,0 1-1 0 0,1-1 1 0 0,-1 0-1 0 0,0 1 1 0 0,0-1 0 0 0,1 1-1 0 0,-1-1 1 0 0,0 1-1 0 0,0-1 1 0 0,0 1 0 0 0,0-1-1 0 0,0 1 1 0 0,0-1-1 0 0,0 1 1 0 0,0-1 0 0 0,0 1-1 0 0,0-1 1 0 0,0 1-1 0 0,0-1 1 0 0,0 1-1 0 0,0-1-5 0 0,0 14 136 0 0,-1-14-133 0 0,1 0-1 0 0,0 0 0 0 0,0 0 1 0 0,0 0-1 0 0,0 0 0 0 0,0 0 1 0 0,0 0-1 0 0,0 0 0 0 0,0 0 1 0 0,0 1-1 0 0,0-1 0 0 0,0 0 1 0 0,0 0-1 0 0,0 0 0 0 0,0 0 1 0 0,0 0-1 0 0,0 0 0 0 0,0 0 0 0 0,0 0 1 0 0,0 0-1 0 0,0 0 0 0 0,1 0 1 0 0,-1 1-1 0 0,0-1 0 0 0,0 0 1 0 0,0 0-1 0 0,0 0 0 0 0,0 0 1 0 0,0 0-1 0 0,0 0 0 0 0,0 0 1 0 0,0 0-1 0 0,0 0 0 0 0,0 0 1 0 0,0 0-1 0 0,0 0 0 0 0,0 0 0 0 0,0 0 1 0 0,1 0-1 0 0,-1 0 0 0 0,0 0 1 0 0,0 0-1 0 0,0 0 0 0 0,0 0 1 0 0,0 0-1 0 0,0 0 0 0 0,0 0 1 0 0,0 0-1 0 0,0 0 0 0 0,0 0 1 0 0,1 0-1 0 0,-1 0 0 0 0,0 0 1 0 0,0 0-1 0 0,0 0 0 0 0,0 0 1 0 0,0 0-4 0 0,11 0 116 0 0,-9 0-10 0 0,-2 3-17 0 0,0 0-39 0 0,0 4 21 0 0,0-4 27 0 0,0-3-1 0 0,0 0 0 0 0,0 0-5 0 0,0 0-48 0 0,0 0-109 0 0,0 0-10 0 0,0 0-1 0 0,0 0-76 0 0,0 0-134 0 0,0 0 1 0 0,0 0-37 0 0,0 0-861 0 0,0 0-57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5.0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32 5136 0 0,'0'0'149'0'0,"0"-3"-7"0"0,0 1-100 0 0,0-1-34 0 0,-2-2-59 0 0,-1 4 60 0 0,-1 0 82 0 0,0 0 36 0 0,-1 1 68 0 0,4 0-170 0 0,1 0 0 0 0,-1 0 1 0 0,1 0-1 0 0,-1 0 0 0 0,1 0 0 0 0,-1 0 0 0 0,0 0 1 0 0,1-1-1 0 0,-1 1 0 0 0,1 0 0 0 0,-1 0 1 0 0,1-1-1 0 0,-1 1 0 0 0,1 0 0 0 0,-1-1 1 0 0,1 1-1 0 0,-1 0 0 0 0,1-1 0 0 0,0 1 0 0 0,-1-1 1 0 0,1 1-1 0 0,-1-1 0 0 0,1 1 0 0 0,0-1-25 0 0,-1 0 28 0 0,1 1 0 0 0,-1-1-1 0 0,1 1 1 0 0,-1-1-1 0 0,1 0 1 0 0,-1 1-1 0 0,1-1 1 0 0,-1 1-1 0 0,1-1 1 0 0,-1 1 0 0 0,0 0-1 0 0,1-1 1 0 0,-1 1-1 0 0,0 0 1 0 0,1-1-1 0 0,-1 1 1 0 0,0 0 0 0 0,0 0-1 0 0,1 0 1 0 0,-1 0-1 0 0,0-1 1 0 0,1 1-1 0 0,-1 0 1 0 0,0 0-1 0 0,0 0-27 0 0,-12 0 302 0 0,0 0 68 0 0,-2 0 99 0 0,-20 0 689 0 0,23 0-776 0 0,2 0-119 0 0,1 0-34 0 0,-1 0-41 0 0,1 0-49 0 0,8 0-125 0 0,1 0-1 0 0,-1 0 1 0 0,0 0-1 0 0,0 0 1 0 0,1 0-1 0 0,-1 1 1 0 0,0-1-1 0 0,1 0 1 0 0,-1 0-1 0 0,0 0 1 0 0,1 0-1 0 0,-1 1 1 0 0,1-1-1 0 0,-1 0 0 0 0,0 1 1 0 0,1-1-1 0 0,-1 1 1 0 0,1-1-1 0 0,-1 0 1 0 0,1 1-1 0 0,-1-1 1 0 0,1 1-1 0 0,-1-1 1 0 0,1 1-1 0 0,0 0 1 0 0,-1-1-14 0 0,1 1 12 0 0,-1-1 1 0 0,1 1-1 0 0,0 0 1 0 0,-1-1-1 0 0,1 1 1 0 0,-1-1-1 0 0,1 1 0 0 0,-1-1 1 0 0,1 0-1 0 0,-1 1 1 0 0,0-1-1 0 0,1 0 1 0 0,-1 1-1 0 0,1-1 1 0 0,-1 0-1 0 0,0 1 1 0 0,1-1-1 0 0,-1 0 1 0 0,0 0-1 0 0,1 0 1 0 0,-1 0-1 0 0,0 0 1 0 0,1 0-1 0 0,-1 0 1 0 0,0 0-1 0 0,0 0-12 0 0,0 0 29 0 0,-1 0-1 0 0,0 1 1 0 0,0-1-1 0 0,1 0 1 0 0,-1 1 0 0 0,0-1-1 0 0,1 1 1 0 0,-1-1 0 0 0,0 1-1 0 0,1 0 1 0 0,-1 0-1 0 0,1 0 1 0 0,-1 0 0 0 0,1 0-29 0 0,-3 1 39 0 0,1 0-36 0 0,-8 4 93 0 0,-7 4 29 0 0,12-6-40 0 0,1-4-50 0 0,0 1-8 0 0,0 13 45 0 0,-9 3 4 0 0,13-16-68 0 0,0 0 0 0 0,-1 0 0 0 0,1 0 1 0 0,0 1-1 0 0,0-1 0 0 0,0 1 0 0 0,0-1 1 0 0,0 1-1 0 0,0-1 0 0 0,0 1 0 0 0,1-1 0 0 0,-1 1 1 0 0,0 0-1 0 0,1-1 0 0 0,0 1 0 0 0,-1 0 1 0 0,1 0-9 0 0,-3 3 73 0 0,0-1-45 0 0,1 1-1 0 0,-1-1 1 0 0,1 0-1 0 0,0 0 1 0 0,0 1 0 0 0,-2 3-28 0 0,-4 15 71 0 0,8-22-69 0 0,-2 5 39 0 0,1 0 1 0 0,0 1-1 0 0,0-1 0 0 0,1 0 1 0 0,0 0-1 0 0,0 1 1 0 0,0-1-1 0 0,1 3-41 0 0,0 16 150 0 0,-1 16-71 0 0,0-21-14 0 0,0-20-64 0 0,0 1 0 0 0,0-1 1 0 0,0 1-1 0 0,0-1 0 0 0,0 1 0 0 0,0-1 1 0 0,0 1-1 0 0,0-1 0 0 0,0 1 0 0 0,0-1 0 0 0,0 1 1 0 0,0-1-1 0 0,0 1 0 0 0,1-1 0 0 0,-1 1 1 0 0,0-1-1 0 0,0 1 0 0 0,0-1 0 0 0,1 1 1 0 0,-1-1-1 0 0,0 0 0 0 0,1 1 0 0 0,-1-1 0 0 0,0 0 1 0 0,1 1-1 0 0,-1-1 0 0 0,0 0 0 0 0,1 1 1 0 0,-1-1-1 0 0,1 0 0 0 0,-1 1 0 0 0,1-1-1 0 0,5 4 29 0 0,0 9-18 0 0,6 15 2 0 0,-12-27-12 0 0,0 0 1 0 0,1-1 0 0 0,-1 1-1 0 0,0 0 1 0 0,0-1 0 0 0,1 1-1 0 0,-1 0 1 0 0,0-1 0 0 0,1 1-1 0 0,-1-1 1 0 0,1 1 0 0 0,-1 0-1 0 0,1-1 1 0 0,-1 1 0 0 0,1-1-1 0 0,-1 0 1 0 0,1 1 0 0 0,-1-1-1 0 0,1 1 1 0 0,0-1 0 0 0,-1 0-1 0 0,1 1 1 0 0,0-1 0 0 0,-1 0-1 0 0,1 0 1 0 0,0 1-2 0 0,18 7 8 0 0,-3 3 5 0 0,-15-11-10 0 0,0 1 0 0 0,-1-1 0 0 0,1 0 0 0 0,0 0 0 0 0,-1 1 0 0 0,1-1 0 0 0,0 0 0 0 0,-1 0 0 0 0,1 0 0 0 0,0 0 0 0 0,0 0 0 0 0,-1 0 1 0 0,1 0-1 0 0,0 0 0 0 0,0 0 0 0 0,-1-1 0 0 0,1 1 0 0 0,0 0 0 0 0,-1 0 0 0 0,1-1 0 0 0,0 1-3 0 0,8-5 35 0 0,-8 4-27 0 0,0 0 1 0 0,1 0 0 0 0,-1 0 0 0 0,1 0-1 0 0,-1 1 1 0 0,1-1 0 0 0,0 1-1 0 0,-1-1 1 0 0,1 1 0 0 0,0-1 0 0 0,1 1-9 0 0,2-3 64 0 0,11-6 8 0 0,-13 8-62 0 0,-1 0 0 0 0,0 0 0 0 0,0-1 0 0 0,0 1 0 0 0,0 0 0 0 0,0-1 0 0 0,0 1 0 0 0,0-1 0 0 0,0 1 0 0 0,-1-1 0 0 0,1 0 0 0 0,0-1-10 0 0,3-8 45 0 0,-5 10-41 0 0,1 0 1 0 0,-1 0-1 0 0,0 0 1 0 0,1 0 0 0 0,-1 0-1 0 0,1 0 1 0 0,0 0-1 0 0,-1 0 1 0 0,1 0 0 0 0,0 0-1 0 0,-1 0 1 0 0,1 0 0 0 0,0 0-1 0 0,0 0 1 0 0,0 1-1 0 0,0-1 1 0 0,0 0 0 0 0,1 0-5 0 0,9-3 41 0 0,-10 3-40 0 0,0 1 0 0 0,0 0 1 0 0,0-1-1 0 0,0 1 0 0 0,0-1 0 0 0,0 1 1 0 0,0-1-1 0 0,0 0 0 0 0,0 1 0 0 0,0-1 1 0 0,0 0-1 0 0,0 0 0 0 0,0 0 0 0 0,-1 1 1 0 0,1-1-1 0 0,0 0 0 0 0,0 0 1 0 0,0-1-2 0 0,3-8 0 0 0,-3 7 0 0 0,0 1 0 0 0,0 0 0 0 0,1-1 0 0 0,-1 1 0 0 0,0 0 0 0 0,1 0 0 0 0,-1 0 0 0 0,1 0 0 0 0,0 0 0 0 0,0 1 0 0 0,-1-1 0 0 0,1 0 0 0 0,-1-1 0 0 0,1 1 0 0 0,-1 0 0 0 0,0 0 0 0 0,0 0 0 0 0,0-1 0 0 0,0 1 0 0 0,0-1 0 0 0,0 1 0 0 0,-1 0 0 0 0,1-1 0 0 0,-1 0 0 0 0,1 1 0 0 0,-1-1 0 0 0,1 1 0 0 0,0 0 0 0 0,0-1 0 0 0,0 1 0 0 0,0 0 0 0 0,1-1 0 0 0,-1 1 0 0 0,0 0 0 0 0,1 0 0 0 0,0 0 0 0 0,0 0 0 0 0,5-5 0 0 0,-3 4 0 0 0,-1 0 0 0 0,0-1 0 0 0,0 1 0 0 0,0 0 0 0 0,0-1 0 0 0,-1 0 0 0 0,7-16 0 0 0,-7 15 0 0 0,0 0 0 0 0,1 0 0 0 0,-1 0 0 0 0,1 0 0 0 0,0 1 0 0 0,0-1 0 0 0,0 1 0 0 0,2-1 0 0 0,-4 4-1 0 0,0-1 0 0 0,1 1 1 0 0,-1 0-1 0 0,0 0 0 0 0,0-1 1 0 0,0 1-1 0 0,0 0 0 0 0,0-1 1 0 0,0 1-1 0 0,0-1 0 0 0,-1 0 1 0 0,1 1-1 0 0,-1-1 0 0 0,1 1 1 0 0,-1-1-1 0 0,1 0 0 0 0,-1 1 1 0 0,0-1-1 0 0,0 0 0 0 0,0 0 1 0 0,0 1-2 0 0,0 1-1 0 0,0-1 1 0 0,0 0 0 0 0,0 1-1 0 0,0-1 1 0 0,1 0 0 0 0,-1 1-1 0 0,0-1 1 0 0,0 0-1 0 0,0 1 1 0 0,0-1 0 0 0,1 0-1 0 0,-1 1 1 0 0,0-1 0 0 0,1 1-1 0 0,-1-1 1 0 0,1 0-1 0 0,-1 1 1 0 0,0-1 0 0 0,1 1-1 0 0,-1-1 1 0 0,1 1 0 0 0,-1 0-1 0 0,1-1 1 0 0,0 1-1 0 0,-1-1 3 0 0,1 1 0 0 0,-1 0-1 0 0,1-1 1 0 0,0 1-1 0 0,-1-1 0 0 0,1 1 1 0 0,-1-1-1 0 0,1 1 0 0 0,-1-1 1 0 0,0 1-1 0 0,1-1 0 0 0,-1 1 1 0 0,0-1-1 0 0,1 0 0 0 0,-1 1 1 0 0,0-1-1 0 0,1 0 0 0 0,-1 1 1 0 0,0-1-1 0 0,0 0 0 0 0,0 1 1 0 0,0-1-1 0 0,0 0 1 0 0,0 1-1 0 0,0-1 0 0 0,0 0 1 0 0,0 1 0 0 0,0-1-4 0 0,0 0 1 0 0,0 0-1 0 0,0 0 1 0 0,0 0-1 0 0,0 0 1 0 0,0 1 0 0 0,0-1-1 0 0,1 0 1 0 0,-1 0-1 0 0,0 0 1 0 0,0 0-1 0 0,1 1 1 0 0,-1-1 0 0 0,1-1 3 0 0,9-3-12 0 0,-9 0-1 0 0,-1 5 11 0 0,0-1 1 0 0,0 1-1 0 0,0 0 1 0 0,0-1-1 0 0,0 1 1 0 0,0-1-1 0 0,0 1 1 0 0,0-1-1 0 0,0 1 1 0 0,0-1-1 0 0,0 1 1 0 0,1 0-1 0 0,-1-1 1 0 0,0 1-1 0 0,0-1 1 0 0,0 1-1 0 0,0 0 1 0 0,1-1-1 0 0,-1 1 1 0 0,0 0-1 0 0,0-1 1 0 0,1 1-1 0 0,-1 0 1 0 0,0-1-1 0 0,1 1 1 0 0,-1 0-1 0 0,1-1 2 0 0,9-9-21 0 0,-7 7-10 0 0,-3 3 82 0 0,0 3 25 0 0,0-2-72 0 0,0-1 1 0 0,0 1 0 0 0,0 0-1 0 0,0-1 1 0 0,0 1-1 0 0,0 0 1 0 0,0-1-1 0 0,0 1 1 0 0,1 0-1 0 0,-1-1 1 0 0,0 1-1 0 0,0 0 1 0 0,1-1-1 0 0,-1 1 1 0 0,0-1-5 0 0,11 6 59 0 0,-6 4-34 0 0,6-5 28 0 0,4 24 53 0 0,-9 3 34 0 0,7-8-49 0 0,0-1-38 0 0,-12-21-43 0 0,-1 0 0 0 0,1 0 0 0 0,-1 0 0 0 0,1 0 0 0 0,-1 0 1 0 0,0 0-1 0 0,0 0 0 0 0,0 0 0 0 0,0 0 0 0 0,0 0 0 0 0,0 0-10 0 0,0 8 39 0 0,3 13 46 0 0,7-1 40 0 0,-6-7-28 0 0,-5 6-12 0 0,0-12-46 0 0,1 23 135 0 0,0 7 6 0 0,0-13-21 0 0,0-2 38 0 0,0 2 89 0 0,0-21-253 0 0,0-1 55 0 0,0 1 70 0 0,0 6 83 0 0,0 6 97 0 0,0-14-247 0 0,0-3-12 0 0,0 0-38 0 0,0 0-102 0 0,0 0-21 0 0,0 0 25 0 0,0 0-11 0 0,0 0-38 0 0,0 0-103 0 0,0 0-185 0 0,0 0 216 0 0,0 0-31 0 0,0 0-65 0 0,0 0 93 0 0,0 0-36 0 0,0 0-37 0 0,0 0-35 0 0,1 0-385 0 0,-1-1 98 0 0,0 1-48 0 0,2-2-729 0 0,1-1 67 0 0,0 0-40 0 0,4-4-990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2.7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7224 0 0,'0'0'165'0'0,"0"0"22"0"0,0 0 7 0 0,2 0 26 0 0,-1 0-207 0 0,-1 0-1 0 0,1 0 0 0 0,-1 0 0 0 0,0 0 1 0 0,1 0-1 0 0,-1 0 0 0 0,1 0 0 0 0,-1 0 1 0 0,0 0-1 0 0,1 0 0 0 0,-1 0 0 0 0,1 0 1 0 0,-1 0-1 0 0,0 1 0 0 0,1-1 0 0 0,-1 0 1 0 0,1 0-1 0 0,-1 0 0 0 0,0 1 0 0 0,1-1 1 0 0,-1 0-1 0 0,0 1 0 0 0,0-1 0 0 0,1 0 1 0 0,-1 1-1 0 0,0-1 0 0 0,0 0 0 0 0,1 1 1 0 0,-1-1-1 0 0,0 0 0 0 0,0 1-12 0 0,5 6 222 0 0,2-2 1 0 0,-7-5-209 0 0,1 0 0 0 0,-1 0 0 0 0,0 0 0 0 0,1 1 0 0 0,-1-1 0 0 0,0 0 0 0 0,1 0 0 0 0,-1 1 0 0 0,0-1 1 0 0,1 0-1 0 0,-1 1 0 0 0,0-1 0 0 0,1 0 0 0 0,-1 1 0 0 0,0-1 0 0 0,0 0 0 0 0,0 1 0 0 0,1-1 0 0 0,-1 0 1 0 0,0 1-1 0 0,0-1 0 0 0,0 1 0 0 0,0-1 0 0 0,0 0 0 0 0,0 1 0 0 0,0-1 0 0 0,0 1 0 0 0,0-1 1 0 0,0 1-1 0 0,0-1 0 0 0,0 1-14 0 0,0-1 7 0 0,0 0 1 0 0,0 0-1 0 0,0 0 0 0 0,0 0 1 0 0,0 0-1 0 0,0 0 1 0 0,0 0-1 0 0,0 0 1 0 0,0 0-1 0 0,0 1 1 0 0,0-1-1 0 0,0 0 0 0 0,0 0 1 0 0,0 0-1 0 0,0 0 1 0 0,0 0-1 0 0,0 0 1 0 0,0 0-1 0 0,0 0 0 0 0,0 0 1 0 0,0 0-1 0 0,0 1 1 0 0,0-1-1 0 0,0 0 1 0 0,0 0-1 0 0,0 0 1 0 0,0 0-1 0 0,0 0 0 0 0,1 0 1 0 0,-1 0-1 0 0,0 0 1 0 0,0 0-1 0 0,0 0 1 0 0,0 0-1 0 0,0 0 0 0 0,0 0 1 0 0,0 0-1 0 0,0 0 1 0 0,0 0-1 0 0,0 0 1 0 0,0 0-1 0 0,1 1 1 0 0,-1-1-1 0 0,0 0 0 0 0,0 0 1 0 0,0 0-1 0 0,0 0 1 0 0,0 0-1 0 0,0 0 1 0 0,0 0-1 0 0,0 0 1 0 0,0-1-1 0 0,0 1 0 0 0,1 0 1 0 0,-1 0-1 0 0,0 0 1 0 0,0 0-8 0 0,0 0 19 0 0,1 0 1 0 0,-1 0-1 0 0,0 0 1 0 0,1 0-1 0 0,-1 0 1 0 0,1 0-1 0 0,-1 0 0 0 0,1 0 1 0 0,-1 0-1 0 0,0 1 1 0 0,1-1-1 0 0,-1 0 1 0 0,1 0-1 0 0,-1 0 1 0 0,0 0-1 0 0,1 1 1 0 0,-1-1-1 0 0,0 0 1 0 0,1 0-1 0 0,-1 1 1 0 0,0-1-1 0 0,1 0 1 0 0,-1 0-1 0 0,0 1 0 0 0,1-1 1 0 0,-1 1-1 0 0,0-1 1 0 0,0 0-1 0 0,0 1 1 0 0,1-1-1 0 0,-1 1-19 0 0,5 5 329 0 0,5 0 144 0 0,-3 5-17 0 0,-7-10-424 0 0,0 0 0 0 0,1 0 0 0 0,-1 0 0 0 0,1 0-1 0 0,-1 0 1 0 0,1 0 0 0 0,0 0 0 0 0,-1 0 0 0 0,1 0 0 0 0,0 0 0 0 0,0-1 0 0 0,-1 1 0 0 0,1 0 0 0 0,0 0 0 0 0,0-1 0 0 0,1 1-32 0 0,11 4 488 0 0,-8 6-12 0 0,8-6-50 0 0,-8-2-280 0 0,0 1 1 0 0,-1-1-1 0 0,1 1 0 0 0,-1 0 0 0 0,3 3-146 0 0,8 13 457 0 0,-10-10-254 0 0,-1-1-49 0 0,5 3 29 0 0,5 3 41 0 0,-1 1-37 0 0,-2-1-53 0 0,-2 0-64 0 0,-5-10-27 0 0,0 0 0 0 0,0-1 0 0 0,1 1 0 0 0,2 1-43 0 0,-4-3 25 0 0,0-1-1 0 0,0 1 1 0 0,-1 0-1 0 0,1 0 1 0 0,-1 1-1 0 0,1-1 1 0 0,-1 1-25 0 0,3 7 70 0 0,-5-10-63 0 0,0 0 0 0 0,1 0 0 0 0,-1 0 0 0 0,1 0 0 0 0,-1 0-1 0 0,1 0 1 0 0,-1 0 0 0 0,1 0 0 0 0,0 0 0 0 0,0 0 0 0 0,-1 0 0 0 0,1 0 0 0 0,0 0 0 0 0,0 0 0 0 0,0-1 0 0 0,0 1 0 0 0,0 0-1 0 0,1 0-5 0 0,9 3 66 0 0,-10-3-60 0 0,0-1-1 0 0,0 0 1 0 0,0 1 0 0 0,0-1 0 0 0,0 1-1 0 0,0-1 1 0 0,0 1 0 0 0,0 0-1 0 0,0-1 1 0 0,0 1 0 0 0,0 0-1 0 0,0 0 1 0 0,0 0 0 0 0,-1-1-1 0 0,1 1 1 0 0,0 0 0 0 0,0 0-1 0 0,0 1-6 0 0,3 10 61 0 0,0-3-27 0 0,4 0 24 0 0,7 6 57 0 0,-12-13-51 0 0,-3-2 2 0 0,0 0 3 0 0,0 0-41 0 0,0 0-156 0 0,0 0-61 0 0,-3 0-17 0 0,-1 0 150 0 0,0-1-103 0 0,1 0-66 0 0,-5-3-382 0 0,4 1 314 0 0,2 1 194 0 0,1 0 81 0 0,-1 1-595 0 0,2-1 92 0 0,-1 1 81 0 0,0-1 68 0 0,1 1 77 0 0,0 0 39 0 0,0-1-112 0 0,1-2-423 0 0,-1 3 500 0 0,0 1-52 0 0,0-1-65 0 0,0-1-1335 0 0,0 2-974 0 0</inkml:trace>
  <inkml:trace contextRef="#ctx0" brushRef="#br0" timeOffset="365.79">253 0 5840 0 0,'0'0'132'0'0,"0"0"17"0"0,0 0 11 0 0,0 0 32 0 0,0 0 107 0 0,0 0 42 0 0,-3 0 10 0 0,3 0-332 0 0,-1 0 1 0 0,1 0 0 0 0,-1 0-1 0 0,0 0 1 0 0,1 0-1 0 0,-1 0 1 0 0,1 1 0 0 0,-1-1-1 0 0,1 0 1 0 0,-1 0-1 0 0,1 0 1 0 0,-1 1 0 0 0,0-1-1 0 0,1 0 1 0 0,-1 1-1 0 0,1-1 1 0 0,-1 0-20 0 0,1 1 16 0 0,0-1-1 0 0,-1 1 0 0 0,1-1 1 0 0,0 1-1 0 0,0-1 1 0 0,-1 1-1 0 0,1-1 1 0 0,0 1-1 0 0,0 0 1 0 0,0-1-1 0 0,-1 1 0 0 0,1-1 1 0 0,0 1-1 0 0,0-1 1 0 0,0 1-1 0 0,0 0 1 0 0,0-1-16 0 0,-2 6 228 0 0,-9 4-4 0 0,9-7-48 0 0,0 0-61 0 0,2 0-38 0 0,0 1-29 0 0,0-1-7 0 0,-1 0 24 0 0,-9 17 345 0 0,-1 0-44 0 0,-1 2-3 0 0,1 1-35 0 0,0-2 105 0 0,2 2 1 0 0,-1 3-434 0 0,7-16 142 0 0,0-2-38 0 0,1-1-17 0 0,0 2 0 0 0,-3 7 79 0 0,2-8-70 0 0,0 2 38 0 0,-8 9 55 0 0,3-6-48 0 0,1 2 41 0 0,4-2-60 0 0,2-10-100 0 0,1-1 1 0 0,-1 0-1 0 0,1 1 0 0 0,-1-1 1 0 0,0 0-1 0 0,0 0 1 0 0,0 0-1 0 0,0 0 1 0 0,0 0-1 0 0,0 0 0 0 0,-1 0 1 0 0,1 0-1 0 0,-1 0 1 0 0,1 0-23 0 0,-1 0 17 0 0,0 0 1 0 0,1-1 0 0 0,-1 1-1 0 0,1 0 1 0 0,0 0-1 0 0,0 0 1 0 0,0 1 0 0 0,0-1-1 0 0,0 0 1 0 0,0 0 0 0 0,1 1-1 0 0,-1-1 1 0 0,1 0 0 0 0,-1 1-18 0 0,-2 10 77 0 0,0-6 10 0 0,0 0 1 0 0,0 0 0 0 0,-5 6-88 0 0,-1 3 95 0 0,4-1-5 0 0,-9 1-17 0 0,1-3-48 0 0,11-10 7 0 0,2-3-80 0 0,0 0-44 0 0,0 0 14 0 0,0 0 7 0 0,0 0-36 0 0,0 0-19 0 0,0 0-37 0 0,0 0-44 0 0,0 0-49 0 0,0 0-52 0 0,0 0-49 0 0,0 0-44 0 0,0 0-37 0 0,0 0-131 0 0,0 0-38 0 0,0 0-1343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0.5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332 127 6744 0 0,'0'0'198'0'0,"0"-3"-11"0"0,-1-13-169 0 0,-2 7 51 0 0,0 4 44 0 0,0 4 33 0 0,2 1-132 0 0,1-1 1 0 0,0 1-1 0 0,-1 0 1 0 0,1 0-1 0 0,0 0 1 0 0,-1-1 0 0 0,1 1-1 0 0,0 0 1 0 0,-1 0-1 0 0,1 0 1 0 0,0-1-1 0 0,0 1 1 0 0,-1 0-1 0 0,1-1 1 0 0,0 1-1 0 0,0 0 1 0 0,0-1-1 0 0,-1 1 1 0 0,1 0 0 0 0,0-1-1 0 0,0 1 1 0 0,0 0-1 0 0,0-1 1 0 0,0 1-1 0 0,0 0 1 0 0,0-1-1 0 0,0 1 1 0 0,0-1-1 0 0,0 1 1 0 0,0 0-1 0 0,0-1 1 0 0,0 1 0 0 0,0 0-1 0 0,0-1-14 0 0,0 1 8 0 0,0 0-1 0 0,0 0 0 0 0,0 0 1 0 0,0-1-1 0 0,0 1 1 0 0,0 0-1 0 0,0 0 0 0 0,0 0 1 0 0,0 0-1 0 0,0 0 1 0 0,0 0-1 0 0,0 0 0 0 0,0 0 1 0 0,0 0-1 0 0,0 0 1 0 0,0-1-1 0 0,0 1 1 0 0,0 0-1 0 0,0 0 0 0 0,0 0 1 0 0,0 0-1 0 0,0 0 1 0 0,0 0-1 0 0,0 0 0 0 0,0 0 1 0 0,0 0-1 0 0,0 0 1 0 0,0 0-1 0 0,0 0 1 0 0,0-1-1 0 0,-1 1 0 0 0,1 0 1 0 0,0 0-1 0 0,0 0 1 0 0,0 0-1 0 0,0 0 0 0 0,0 0 1 0 0,0 0-1 0 0,0 0 1 0 0,0 0-1 0 0,0 0 1 0 0,0 0-1 0 0,0 0 0 0 0,-1 0 1 0 0,1 0-1 0 0,0 0 1 0 0,0 0-1 0 0,0 0 0 0 0,0 0 1 0 0,0 0-1 0 0,0 0 1 0 0,0 0-1 0 0,0 0 0 0 0,0 0 1 0 0,0 0-1 0 0,0 0 1 0 0,-1 0-8 0 0,1 0 15 0 0,0 0 0 0 0,-1 0 0 0 0,1 1 0 0 0,-1-1 0 0 0,1 0 0 0 0,-1 0 0 0 0,1 0 0 0 0,0-1 0 0 0,-1 1 0 0 0,1 0 0 0 0,-1 0 0 0 0,1 0 0 0 0,0 0 0 0 0,-1 0 1 0 0,1 0-1 0 0,-1 0 0 0 0,1-1 0 0 0,0 1 0 0 0,-1 0 0 0 0,1 0 0 0 0,0-1 0 0 0,-1 1 0 0 0,1 0 0 0 0,0 0 0 0 0,0-1 0 0 0,-1 1 0 0 0,1 0 0 0 0,0-1 0 0 0,0 1 0 0 0,-1 0 0 0 0,1-1 0 0 0,0 1 1 0 0,0-1-1 0 0,0 1 0 0 0,0 0 0 0 0,-1-1 0 0 0,1 1 0 0 0,0-1 0 0 0,0 1 0 0 0,0 0 0 0 0,0-1 0 0 0,0 1 0 0 0,0-1 0 0 0,0 1 0 0 0,0-1 0 0 0,0 1 0 0 0,1 0 0 0 0,-1-1 0 0 0,0 0-15 0 0,0 1 30 0 0,0-1 0 0 0,0 0 0 0 0,0 0 0 0 0,0 0-1 0 0,0 0 1 0 0,0 1 0 0 0,0-1 0 0 0,0 0 0 0 0,0 0-1 0 0,-1 0 1 0 0,1 1 0 0 0,0-1 0 0 0,0 0 0 0 0,-1 0-1 0 0,1 0 1 0 0,-1 1 0 0 0,1-1 0 0 0,-1 0 0 0 0,1 0-30 0 0,-14-4 440 0 0,1-5-20 0 0,10 7-176 0 0,1 2-91 0 0,-1 0-56 0 0,-1 1-54 0 0,0 0-11 0 0,2-1 41 0 0,-6-4 70 0 0,-2 0 58 0 0,-4 2 39 0 0,14 3-226 0 0,-1 0 0 0 0,0 0 0 0 0,1 0 0 0 0,-1 0 0 0 0,0 0 0 0 0,1 0 0 0 0,-1 0 0 0 0,0 0-1 0 0,1 0 1 0 0,-1-1 0 0 0,0 1 0 0 0,1 0 0 0 0,-1-1 0 0 0,0 1 0 0 0,1 0 0 0 0,-1-1 0 0 0,1 1 0 0 0,-1 0-1 0 0,1-1 1 0 0,-1 1 0 0 0,1-1 0 0 0,-1 1 0 0 0,1-1 0 0 0,-1 1 0 0 0,1-1 0 0 0,0 0-14 0 0,-1 1 13 0 0,1-1 0 0 0,-1 0 0 0 0,1 1-1 0 0,0-1 1 0 0,-1 1 0 0 0,1-1 0 0 0,-1 1 0 0 0,1 0 0 0 0,-1-1 0 0 0,0 1 0 0 0,1-1 0 0 0,-1 1 0 0 0,1 0 0 0 0,-1-1 0 0 0,0 1-1 0 0,1 0 1 0 0,-1 0 0 0 0,0 0 0 0 0,1-1 0 0 0,-1 1 0 0 0,0 0 0 0 0,1 0 0 0 0,-1 0 0 0 0,0 0 0 0 0,1 0 0 0 0,-1 0-13 0 0,-6 0 115 0 0,-9 0 248 0 0,12 0-299 0 0,2 0-56 0 0,-3 3 146 0 0,-6 7-17 0 0,5-6-63 0 0,-4-5-65 0 0,10 1-1 0 0,0 0-8 0 0,0 0 1 0 0,0 0 0 0 0,0 0 0 0 0,0 0 0 0 0,0 0 0 0 0,0 0-1 0 0,0 0 1 0 0,0 0 0 0 0,-1 0 0 0 0,1 0 0 0 0,0 0 0 0 0,0 0 0 0 0,0 0-1 0 0,0 0 1 0 0,0 0 0 0 0,0 0 0 0 0,0 0 0 0 0,0 0 0 0 0,0 0-1 0 0,0 0 1 0 0,0 0 0 0 0,-1 0 0 0 0,1 0 0 0 0,0 0 0 0 0,0 0-1 0 0,0 0 1 0 0,0 0 0 0 0,0 0 0 0 0,0 0 0 0 0,0 1 0 0 0,0-1 0 0 0,0 0-1 0 0,0 0 1 0 0,0 0 0 0 0,0 0 0 0 0,0 0 0 0 0,0 0 0 0 0,0 0-1 0 0,0 0 1 0 0,0 0 0 0 0,-1 0 0 0 0,1 0 0 0 0,0 1 0 0 0,0-1-1 0 0,0 0 1 0 0,0 0 0 0 0,0 0 0 0 0,0 0 0 0 0,0 0 0 0 0,0 0 0 0 0,0 0-1 0 0,0 0 1 0 0,1 0 0 0 0,-1 0 0 0 0,0 1 0 0 0,0-1 0 0 0,0 0-1 0 0,0 0 0 0 0,0 0 0 0 0,0 1 1 0 0,0-1-1 0 0,0 0 0 0 0,0 0 1 0 0,0 1-1 0 0,0-1 1 0 0,0 0-1 0 0,0 0 0 0 0,0 1 1 0 0,0-1-1 0 0,0 0 0 0 0,0 0 1 0 0,0 1-1 0 0,0-1 1 0 0,0 0-1 0 0,0 1 0 0 0,0-1 1 0 0,0 0-1 0 0,0 0 1 0 0,0 1-1 0 0,-1-1 0 0 0,1 0 1 0 0,0 0-1 0 0,0 0 0 0 0,0 1 1 0 0,0-1-1 0 0,-1 0 1 0 0,1 0-1 0 0,0 0 0 0 0,0 1 1 0 0,0-1-1 0 0,-1 0 0 0 0,0 1 0 0 0,-1 0 0 0 0,1 0 0 0 0,0 0 0 0 0,0 0 0 0 0,0 0 0 0 0,0 0 0 0 0,0 0 0 0 0,0 1 0 0 0,0-1 0 0 0,0 0 0 0 0,0 1 0 0 0,0-1 0 0 0,1 1 0 0 0,-1-1 0 0 0,0 2 0 0 0,-9 12 0 0 0,7 1 0 0 0,3-14 0 0 0,0 0 0 0 0,0 0 0 0 0,-1-1 0 0 0,1 1 0 0 0,0 0 0 0 0,-1 0 0 0 0,0-1 0 0 0,1 1 0 0 0,-1 0 0 0 0,0-1 0 0 0,0 1 0 0 0,0-1 0 0 0,0 1 0 0 0,0-1 0 0 0,0 1 0 0 0,0-1 0 0 0,1 1 0 0 0,-1 0 0 0 0,0-1 0 0 0,0 1 0 0 0,1 0 0 0 0,-1-1 0 0 0,1 1 0 0 0,0 0 0 0 0,0 0 0 0 0,-1 0 0 0 0,1 0 0 0 0,0 9 0 0 0,-1-8 0 0 0,1 1 0 0 0,0-1 0 0 0,0 0 0 0 0,0 0 0 0 0,0 1 0 0 0,1-1 0 0 0,-1 0 0 0 0,1 0 0 0 0,0 0 0 0 0,0 1 0 0 0,4 4 0 0 0,-4-7 0 0 0,0 1 0 0 0,0-1 0 0 0,0 1 0 0 0,-1-1 0 0 0,1 1 0 0 0,0-1 0 0 0,-1 1 0 0 0,1-1 0 0 0,-1 1 0 0 0,0 0 0 0 0,1-1 0 0 0,-1 1 0 0 0,0 0 0 0 0,0-1 0 0 0,0 1 0 0 0,0 0 0 0 0,0-1 0 0 0,1 1 0 0 0,-1 0 0 0 0,0-1 0 0 0,1 1 0 0 0,-1-1 0 0 0,1 1 0 0 0,0-1 1 0 0,-1 1-1 0 0,1-1 0 0 0,0 1 0 0 0,1 0 0 0 0,-1 0 4 0 0,0-1 1 0 0,0 1-1 0 0,-1 0 1 0 0,1 0-1 0 0,0-1 1 0 0,0 1-1 0 0,-1 0 1 0 0,1 0 0 0 0,-1 0-1 0 0,0 0 1 0 0,1 0-1 0 0,-1 0 1 0 0,0 1-5 0 0,0 3 9 0 0,1 0 0 0 0,0 0 0 0 0,0-1 0 0 0,1 1 1 0 0,-1-1-1 0 0,1 1 0 0 0,0-1 0 0 0,1 1 0 0 0,-1-1 1 0 0,1 0-10 0 0,-1-2 14 0 0,0 1 0 0 0,0 0 1 0 0,-1-1-1 0 0,1 1 1 0 0,-1 0-1 0 0,0 0 0 0 0,0 0 1 0 0,-1 0-1 0 0,1 0 1 0 0,-1 3-15 0 0,0-6 6 0 0,0 1 0 0 0,1 0 0 0 0,-1-1 1 0 0,0 1-1 0 0,0 0 0 0 0,1-1 1 0 0,-1 1-1 0 0,1 0 0 0 0,-1-1 1 0 0,1 1-1 0 0,0-1 0 0 0,-1 1 1 0 0,1-1-1 0 0,0 1-6 0 0,6 10 40 0 0,-2 17 13 0 0,0-13-42 0 0,1 1 14 0 0,-4 0 40 0 0,-2-2-22 0 0,0 23 41 0 0,3-17-61 0 0,3-8 23 0 0,-5-12-39 0 0,0 1-1 0 0,0-1 1 0 0,-1 1 0 0 0,1-1-1 0 0,-1 1 1 0 0,1-1 0 0 0,-1 1-1 0 0,1-1 1 0 0,-1 1 0 0 0,0-1 0 0 0,1 1-1 0 0,-1-1 1 0 0,0 1-7 0 0,0 18 8 0 0,0 15 25 0 0,0 2 65 0 0,0-34-60 0 0,0-3-65 0 0,0 0-52 0 0,0 0-28 0 0,0 0-102 0 0,-3 0-186 0 0,-10 0-18 0 0</inkml:trace>
  <inkml:trace contextRef="#ctx0" brushRef="#br0" timeOffset="231.32">0 426 7136 0 0,'0'0'165'0'0,"0"0"22"0"0,0 0 6 0 0,3-2-28 0 0,4-3-145 0 0,1-1 77 0 0,22-10 377 0 0,-30 16-471 0 0,31-5 578 0 0,-13-6-283 0 0,-15 9-247 0 0,1-1-1 0 0,-1 1 0 0 0,1 0 1 0 0,0 0-1 0 0,-1 1 0 0 0,1-1 1 0 0,1 1-51 0 0,7-2 119 0 0,5-2 126 0 0,4-6 45 0 0,-16 8-226 0 0,1 0 1 0 0,0 1-1 0 0,1-1 0 0 0,-1 1 0 0 0,0 1 0 0 0,6-2-64 0 0,-3 1 72 0 0,-1 0 0 0 0,1-1 0 0 0,-1 0 1 0 0,2-1-73 0 0,13-5 144 0 0,0 2-56 0 0,-13 5-73 0 0,0-1 1 0 0,0 0-1 0 0,-1-1 0 0 0,0 0-15 0 0,42-19 66 0 0,-19 12-58 0 0,-3 3-56 0 0,4 0-75 0 0,-18 5 34 0 0,-5-1-67 0 0,-1 1-85 0 0,-5 2 71 0 0,0-1-38 0 0,0 1-42 0 0,0-1-39 0 0,3-1-387 0 0,1-1-268 0 0,3-2-621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9.5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2 7568 0 0,'0'0'166'0'0,"0"0"29"0"0,0 0 14 0 0,0 3-25 0 0,-1-1-159 0 0,1 2-20 0 0,5 0 15 0 0,6 1 34 0 0,-3 0 55 0 0,-1 2 52 0 0,0 1 83 0 0,1 7 174 0 0,2 1 41 0 0,-2-6-219 0 0,6 10 61 0 0,-2 2-72 0 0,-9-17-176 0 0,-1 11 135 0 0,1 0 108 0 0,1-10-150 0 0,3 6 93 0 0,-7-12-221 0 0,1 1-1 0 0,-1 0 0 0 0,0-1 0 0 0,0 1 0 0 0,0 0 0 0 0,0-1 0 0 0,0 1 0 0 0,0 0 0 0 0,0 0 0 0 0,0-1 0 0 0,0 1 0 0 0,0 0 0 0 0,0-1 0 0 0,0 1 0 0 0,-1 0 0 0 0,1 0 0 0 0,0-1 0 0 0,-1 1-17 0 0,-4 7 167 0 0,4-6-138 0 0,0-1 0 0 0,1 0 0 0 0,-1 1-1 0 0,0-1 1 0 0,0 1 0 0 0,1 0 0 0 0,-1-1 0 0 0,1 1-1 0 0,-1-1 1 0 0,1 1 0 0 0,0 0 0 0 0,-1-1-1 0 0,1 1 1 0 0,0 0-29 0 0,0 27 390 0 0,-2-24-193 0 0,-9 6 22 0 0,8-9 5 0 0,3-2 0 0 0,0 0-18 0 0,0 0-72 0 0,0 0-34 0 0,0 0-4 0 0,-2 0-16 0 0,-9 0-52 0 0,11 0-27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1 0 0,0 0-1 0 0,0 0 0 0 0,0-1 0 0 0,0 1 0 0 0,0 0 0 0 0,0 0 0 0 0,0 0 0 0 0,-1 0 0 0 0,1 0 0 0 0,0 0 0 0 0,0 0 0 0 0,0 0 0 0 0,0 0 0 0 0,0 0 0 0 0,0 0 0 0 0,0-1 0 0 0,0 1 0 0 0,0 0 0 0 0,0 0 0 0 0,0 0 0 0 0,0 0 0 0 0,0 0 0 0 0,0 0 0 0 0,1 0 0 0 0,-1 0 0 0 0,0 0-1 0 0,0-36 155 0 0,0 11-116 0 0,0 23-39 0 0,0 1 0 0 0,0-1 0 0 0,0 1 0 0 0,1-1 0 0 0,-1 1 0 0 0,0-1 0 0 0,1 1 0 0 0,-1-1 0 0 0,1 1 0 0 0,0-1 0 0 0,0 1 0 0 0,-1-1 0 0 0,1 1 0 0 0,6-12 0 0 0,-2-13 0 0 0,-3 19-21 0 0,1 1 0 0 0,0 0 0 0 0,0 0 0 0 0,1 0 0 0 0,-1 1 1 0 0,1-1-1 0 0,3-2 21 0 0,34-35-227 0 0,-19 23 96 0 0,-21 18 121 0 0,0 1 0 0 0,0 0 1 0 0,1-1-1 0 0,-1 1 1 0 0,0 0-1 0 0,1 0 0 0 0,-1 0 1 0 0,1 0-1 0 0,-1 0 1 0 0,1 1-1 0 0,-1-1 0 0 0,1 0 1 0 0,-1 1-1 0 0,1-1 1 0 0,0 1-1 0 0,-1-1 0 0 0,1 1 1 0 0,0 0-1 0 0,0 0 1 0 0,0 0 9 0 0,-1 0-12 0 0,1 0 1 0 0,0-1 0 0 0,0 1 0 0 0,0 0 0 0 0,-1-1-1 0 0,1 1 1 0 0,0-1 0 0 0,-1 0 0 0 0,1 1 0 0 0,0-1 0 0 0,-1 0-1 0 0,1 0 1 0 0,-1 0 11 0 0,1 0-10 0 0,-1 0 1 0 0,1 0-1 0 0,-1 0 0 0 0,1 0 0 0 0,0 1 1 0 0,-1-1-1 0 0,1 1 0 0 0,0-1 1 0 0,0 1-1 0 0,-1-1 0 0 0,1 1 0 0 0,0 0 1 0 0,0 0 9 0 0,11-1-16 0 0,3 1 16 0 0,18 14-11 0 0,-29-11-1 0 0,-4-3 10 0 0,-1 0 0 0 0,1 0 0 0 0,0 1 0 0 0,-1-1 0 0 0,1 0 0 0 0,-1 1 0 0 0,1-1 0 0 0,0 0 0 0 0,-1 1 0 0 0,1-1 0 0 0,-1 1 1 0 0,1-1-1 0 0,-1 1 0 0 0,0-1 0 0 0,1 1 0 0 0,-1-1 0 0 0,1 1 0 0 0,-1 0 0 0 0,0-1 0 0 0,0 1 0 0 0,1 0 0 0 0,-1 0 2 0 0,2 4 2 0 0,14 23-2 0 0,-5-22 0 0 0,5 23 0 0 0,-16-27 0 0 0,1 0 0 0 0,0 0 0 0 0,0 1 0 0 0,-1-1 0 0 0,0 0 0 0 0,1 1 0 0 0,-1-1 0 0 0,0 1 0 0 0,0-1 0 0 0,0 3 0 0 0,1 11 0 0 0,5-2-1 0 0,-5-13 3 0 0,0 0-1 0 0,0 1 1 0 0,-1-1-1 0 0,1 1 0 0 0,0-1 1 0 0,-1 0-1 0 0,1 1 1 0 0,-1 0-1 0 0,0-1 1 0 0,1 1-1 0 0,-1-1 1 0 0,0 1-1 0 0,0 0-1 0 0,0 4 35 0 0,0 44 181 0 0,0-30-86 0 0,0 3 92 0 0,0-11-67 0 0,0 0 37 0 0,0-9-48 0 0,0-3 0 0 0,0 0 0 0 0,0 0 2 0 0,0 0 12 0 0,0 0 2 0 0,0 0 0 0 0,0 0-14 0 0,0 0-55 0 0,0 0-24 0 0,0-3-3 0 0,-1-9-13 0 0,1 7-48 0 0,-1 1-1 0 0,1-1 1 0 0,0 0-1 0 0,0 0 1 0 0,1 0 0 0 0,-1 1-1 0 0,1-1 1 0 0,0 0-1 0 0,1 0-2 0 0,7-19 46 0 0,-7 18-44 0 0,-1 0-1 0 0,-1 0 1 0 0,1 0-1 0 0,-1 0 1 0 0,0-3-2 0 0,0 5 4 0 0,0 1 0 0 0,1 0 0 0 0,-1-1 0 0 0,1 1 0 0 0,0 0 0 0 0,0 0 0 0 0,0 0 0 0 0,0 0 0 0 0,1-3-4 0 0,3-4 17 0 0,11-27-6 0 0,-14 25-12 0 0,-2 10 1 0 0,0 1-1 0 0,1-1 1 0 0,-1 1-1 0 0,0-1 1 0 0,0 1-1 0 0,1-1 1 0 0,-1 1-1 0 0,1-1 1 0 0,-1 1-1 0 0,1-1 1 0 0,0 1-1 0 0,0 0 1 0 0,-1-1-1 0 0,1 1 1 0 0,0 0-1 0 0,0 0 1 0 0,0 0-1 0 0,1-1 1 0 0,-1 1-1 0 0,0 0 1 0 0,1 0 0 0 0,10-3-34 0 0,-3-1 20 0 0,17-20-71 0 0,-24 23 78 0 0,0 1 0 0 0,0-1 0 0 0,-1 1 0 0 0,1-1 0 0 0,0 1 0 0 0,0 0 0 0 0,0 0 0 0 0,1 0 0 0 0,-1 0 0 0 0,0 0 0 0 0,0 0 0 0 0,0 1 0 0 0,1-1 0 0 0,-1 1 0 0 0,0 0 0 0 0,1-1 0 0 0,-1 1 0 0 0,0 0 0 0 0,1 0 0 0 0,-1 1 0 0 0,1-1 7 0 0,12 3-13 0 0,-10-1 12 0 0,9 5 23 0 0,-4-1 55 0 0,-4 5-11 0 0,4-6-69 0 0,6 24-134 0 0,-15-27 130 0 0,-1 1 0 0 0,1-1 0 0 0,-1 0 1 0 0,1 1-1 0 0,-1-1 0 0 0,0 0 1 0 0,0 1-1 0 0,0-1 0 0 0,0 2 7 0 0,0 0 11 0 0,2 1 59 0 0,2-1-48 0 0,-3-4-19 0 0,-1 0 0 0 0,1 1-1 0 0,-1-1 1 0 0,1 1 0 0 0,-1-1 0 0 0,1 0 0 0 0,-1 1 0 0 0,0-1 0 0 0,1 1-1 0 0,-1-1 1 0 0,0 1 0 0 0,1 0 0 0 0,-1-1 0 0 0,0 1 0 0 0,0-1 0 0 0,1 1-1 0 0,-1 0-2 0 0,2 31 62 0 0,-2-15-60 0 0,0-7-28 0 0,0 5-32 0 0,0 9-47 0 0,0-24 252 0 0,0 1-61 0 0,0 1-62 0 0,0-1-60 0 0,0 1-59 0 0,0 0-57 0 0,0 0-57 0 0,0 0-56 0 0,0 0-54 0 0,0 0-53 0 0,0 0-52 0 0,0 0-52 0 0,0 0-49 0 0,0-1-48 0 0,0 1-49 0 0,0-1-46 0 0,0 1-1221 0 0,0-1-1076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20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48 5640 0 0,'0'0'124'0'0,"-3"0"17"0"0,3 0-133 0 0,-1 0 0 0 0,0 0-1 0 0,1 0 1 0 0,-1 0 0 0 0,1 0-1 0 0,-1 0 1 0 0,0 0 0 0 0,1-1-1 0 0,-1 1 1 0 0,1 0 0 0 0,-1 0-1 0 0,1-1 1 0 0,-1 1 0 0 0,1 0-1 0 0,-1 0 1 0 0,1-1 0 0 0,-1 1-1 0 0,1-1 1 0 0,0 1 0 0 0,-1-1-1 0 0,1 1 1 0 0,0 0 0 0 0,-1-1 0 0 0,1 0-8 0 0,-7-6 107 0 0,-3 6-80 0 0,5 1-35 0 0,3 0 4 0 0,-22-14 65 0 0,20 13-55 0 0,-1 0 54 0 0,-2 1 112 0 0,-1 0 61 0 0,-7 0 289 0 0,12-1-384 0 0,0-1-40 0 0,1-1 26 0 0,0-1-11 0 0,0 1-4 0 0,0 2 6 0 0,0 0-10 0 0,-1 0 34 0 0,0 1 41 0 0,-2 0 49 0 0,3 0-147 0 0,-1 0 56 0 0,-8 0 474 0 0,6 0-392 0 0,3 0-144 0 0,1 0-33 0 0,-1 0-41 0 0,2 0-47 0 0,-6 3 270 0 0,-4 7-62 0 0,4-6-12 0 0,1-4-89 0 0,0 1-15 0 0,5 0-36 0 0,-1 0-1 0 0,1 0 1 0 0,-1-1 0 0 0,1 1 0 0 0,0 0 0 0 0,0 0 0 0 0,-1 0 0 0 0,1-1 0 0 0,0 1-1 0 0,0 0 1 0 0,0 0 0 0 0,0 0 0 0 0,0 0 0 0 0,0 0 0 0 0,0 0-11 0 0,-2 14 258 0 0,-11 1 51 0 0,11-15-266 0 0,1 1 0 0 0,-1 0 1 0 0,1-1-1 0 0,-1 1 0 0 0,1 0 0 0 0,0 0 0 0 0,0 0 1 0 0,-1 0-44 0 0,-1 16 281 0 0,3-9-212 0 0,1-6-55 0 0,-1 0 0 0 0,0 0 0 0 0,1 0 1 0 0,-2 0-1 0 0,1 0 0 0 0,0 0 0 0 0,0 0 1 0 0,-1 0-1 0 0,0 0 0 0 0,0-1 0 0 0,0 2-14 0 0,-1 0 13 0 0,0-1-1 0 0,1 1 0 0 0,-1 0 0 0 0,1 0 0 0 0,0 0 1 0 0,0-1-1 0 0,0 1 0 0 0,0 1 0 0 0,1 0-12 0 0,-1 18 20 0 0,1-21-20 0 0,0 0 0 0 0,1-1 0 0 0,-1 1 0 0 0,0 0 0 0 0,1 0 0 0 0,-1-1 0 0 0,1 1 0 0 0,-1 0 0 0 0,1-1 0 0 0,0 1 0 0 0,0 0 0 0 0,0-1 0 0 0,0 1 0 0 0,0-1 0 0 0,0 1 0 0 0,0-1 0 0 0,0 1 0 0 0,-1 0 0 0 0,1-1 0 0 0,0 1 0 0 0,-1 0 0 0 0,1-1 0 0 0,-1 1 0 0 0,0 0 0 0 0,1 0 0 0 0,-1-1 0 0 0,0 1 0 0 0,0 14 10 0 0,2 0 44 0 0,9-3 28 0 0,-8-11 48 0 0,0 0-50 0 0,1-2-26 0 0,2-1 7 0 0,-6 1-35 0 0,2 0 20 0 0,0-1 0 0 0,0 1 0 0 0,0 0-1 0 0,0-1 1 0 0,0 1 0 0 0,0-1 0 0 0,0 1 0 0 0,0-1 0 0 0,0 0-1 0 0,0 0 1 0 0,0 0 0 0 0,0 0 0 0 0,-1 0 0 0 0,2-1-46 0 0,9-9 281 0 0,-1-2-47 0 0,2-2-26 0 0,-5 9-151 0 0,-1 1-36 0 0,4-3 46 0 0,-4-7-11 0 0,-7 13-50 0 0,1-1 0 0 0,-1 1 0 0 0,1 0 0 0 0,0 0-1 0 0,0 0 1 0 0,0 0 0 0 0,0 0 0 0 0,0 0 0 0 0,1 1-1 0 0,-1-1 1 0 0,0 0 0 0 0,2-1-6 0 0,10-9 11 0 0,-8 8-11 0 0,0-1 0 0 0,-1 1 0 0 0,1-1 0 0 0,-1 0 0 0 0,0 0 0 0 0,1-2 0 0 0,4-13 28 0 0,13-23 104 0 0,-17 11-63 0 0,11 1-58 0 0,-5 18-23 0 0,-9 10-52 0 0,-2 6-12 0 0,0-3 74 0 0,0 1 1 0 0,0 0 0 0 0,0-1 0 0 0,0 1 0 0 0,0 0 0 0 0,1-1 0 0 0,-1 1 0 0 0,0 0 0 0 0,0-1 0 0 0,0 1 0 0 0,1 0 0 0 0,-1-1 0 0 0,0 1 0 0 0,1 0 0 0 0,-1-1 1 0 0,10 5 0 0 0,-4 9 0 0 0,20 33 0 0 0,-25-41-1 0 0,-1 1 11 0 0,4-2 65 0 0,-3-4-68 0 0,1 1 1 0 0,-1-1-1 0 0,0 0 1 0 0,0 0-1 0 0,0 1 1 0 0,0-1-1 0 0,0 1 1 0 0,-1-1 0 0 0,1 1-1 0 0,0-1 1 0 0,-1 1-1 0 0,1-1 1 0 0,-1 1-1 0 0,1 0 1 0 0,-1-1-1 0 0,0 1 1 0 0,0 0 0 0 0,0 0-8 0 0,0-1 4 0 0,0 0 1 0 0,0-1 0 0 0,0 1 0 0 0,0 0 0 0 0,0-1 0 0 0,1 1 0 0 0,-1 0 0 0 0,0-1 0 0 0,0 1 0 0 0,0 0 0 0 0,0-1-1 0 0,1 1 1 0 0,-1 0 0 0 0,0-1 0 0 0,1 1 0 0 0,-1-1 0 0 0,1 1 0 0 0,-1-1 0 0 0,0 1 0 0 0,1-1 0 0 0,-1 1 0 0 0,1-1-1 0 0,-1 1 1 0 0,1-1 0 0 0,0 1 0 0 0,-1-1-5 0 0,1 0 5 0 0,-1 1 0 0 0,1-1 0 0 0,0 1 1 0 0,-1-1-1 0 0,1 0 0 0 0,-1 1 0 0 0,1-1 0 0 0,-1 1 0 0 0,0 0 0 0 0,1-1 0 0 0,-1 1 0 0 0,0-1 0 0 0,1 1 0 0 0,-1 0 1 0 0,0-1-1 0 0,1 1 0 0 0,-1-1 0 0 0,0 1 0 0 0,0 0 0 0 0,0-1 0 0 0,0 1 0 0 0,0 0 0 0 0,0 0 0 0 0,0-1 0 0 0,0 1 1 0 0,0 0-6 0 0,2 9 57 0 0,2-6-36 0 0,3 2-10 0 0,-6-4-6 0 0,-1 1 0 0 0,1 0 0 0 0,-1 0 0 0 0,1 0 1 0 0,-1-1-1 0 0,0 1 0 0 0,0 2-5 0 0,0-2-177 0 0,0-3-53 0 0,0 0 170 0 0,0 0-8 0 0,0 0-19 0 0,0 0-38 0 0,0 0-16 0 0,0 0-37 0 0,0 0-45 0 0,0 0-49 0 0,0 0-54 0 0,0 0-49 0 0,0 0-43 0 0,0 0-40 0 0,0 0-133 0 0,0 0-39 0 0,0 0-163 0 0,0 0-436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21.1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11432 0 0,'0'0'333'0'0,"0"0"0"0"0,-1 0-248 0 0,-1 0-50 0 0,-9 0 5 0 0,9 0 95 0 0,-1 0 6 0 0,0 0-59 0 0,-4 0 38 0 0,4 0 46 0 0,3 0-39 0 0,0 0-20 0 0,0 0-3 0 0,0 0-30 0 0,0 0-105 0 0,0 0-79 0 0,0 0-74 0 0,0 0-113 0 0,0 0-132 0 0,0 1-116 0 0,0-1 73 0 0,0 0-44 0 0,0 2-609 0 0,0 2-481 0 0,0 5-913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21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8208 0 0,'0'0'234'0'0,"0"0"6"0"0,0 0-176 0 0,0 2-37 0 0,0 5 8 0 0,0-3 57 0 0,0-2 97 0 0,-2 1 223 0 0,-4 3-16 0 0,2 2 70 0 0,1-2-100 0 0,3 0 58 0 0,0-3 74 0 0,0-3-208 0 0,0 0-56 0 0,0 0 43 0 0,0 0 115 0 0,0 0-28 0 0,0 0-158 0 0,0 0-96 0 0,0 0-38 0 0,0 0-8 0 0,0 0-64 0 0,0 0-87 0 0,0 0-82 0 0,0 0 41 0 0,0 0-32 0 0,0 0-37 0 0,0 0-34 0 0,0 0-323 0 0,0 0 72 0 0,0 0-48 0 0,0 0-630 0 0,0 0-501 0 0,0 0-952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8:59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8536 0 0,'0'0'249'0'0,"0"0"-1"0"0,0 0-145 0 0,0 0-14 0 0,0 2 107 0 0,3 10 31 0 0,7 3 45 0 0,-8-12-54 0 0,-1 0-97 0 0,0 1-62 0 0,-2 1-32 0 0,0-2 44 0 0,3 8 91 0 0,4 1 24 0 0,0 1 9 0 0,-4 1-25 0 0,-2 4-27 0 0,0 36 369 0 0,3-37-383 0 0,7 4 70 0 0,-4 8 1 0 0,-2-12-99 0 0,-2-11-49 0 0,0 1-1 0 0,0-1 1 0 0,-1 1 0 0 0,0 0 0 0 0,-1 0 0 0 0,1-1-52 0 0,-2 10 122 0 0,1-9-37 0 0,0 1 0 0 0,0 0 0 0 0,1 0 0 0 0,0-1 1 0 0,0 3-86 0 0,3 4 128 0 0,4 22 207 0 0,-7-22-176 0 0,0 3 51 0 0,-1-9-113 0 0,1 0 1 0 0,1 0 0 0 0,0 0 0 0 0,0 0 0 0 0,3 8-98 0 0,-4-14 23 0 0,2 15 193 0 0,-3 4-39 0 0,-1-12-90 0 0,1 22 312 0 0,0-11-163 0 0,0-6-74 0 0,0 0-41 0 0,3-9 1 0 0,7 9-22 0 0,-7-1-67 0 0,-3-11 34 0 0,0-2-29 0 0,0 0-160 0 0,0 0 78 0 0,0 0-16 0 0,0 0-26 0 0,-1 0-42 0 0,1-1-20 0 0,0 1-45 0 0,-1-1-50 0 0,0 1-57 0 0,1-1-42 0 0,-1 0-51 0 0,-1-1-381 0 0,0 0-108 0 0,-1-1-279 0 0,-2-1-697 0 0</inkml:trace>
  <inkml:trace contextRef="#ctx0" brushRef="#br0" timeOffset="333.7">395 158 7968 0 0,'0'0'233'0'0,"0"0"50"0"0,-3 3 61 0 0,-7 11 53 0 0,7 1-46 0 0,2-7-162 0 0,-1-1-35 0 0,-2 0-3 0 0,-5 2 30 0 0,-4 7 112 0 0,9-8-152 0 0,0-3-33 0 0,0 0-13 0 0,-4 1 6 0 0,-1 2 11 0 0,-1 8 79 0 0,-6-5-80 0 0,-10 9 78 0 0,13-6-71 0 0,7-8-48 0 0,0 1 1 0 0,-1-1-1 0 0,1 0 1 0 0,-6 3-71 0 0,-12 6 128 0 0,14 1-3 0 0,1-8-73 0 0,-3 3 24 0 0,4 2 15 0 0,7-12-85 0 0,1 0 1 0 0,-1 0 0 0 0,0-1 0 0 0,0 1 0 0 0,1 0-1 0 0,-1 0 1 0 0,0 0 0 0 0,0-1 0 0 0,0 1 0 0 0,0 0 0 0 0,0-1-1 0 0,0 1 1 0 0,0-1 0 0 0,0 1 0 0 0,0-1 0 0 0,0 1-7 0 0,-11 5 103 0 0,6 5 15 0 0,6-10-109 0 0,-1 0 0 0 0,1 0 0 0 0,-1 0 0 0 0,1 0-1 0 0,-1 0 1 0 0,1 0 0 0 0,-1 0 0 0 0,0 0 0 0 0,1 0 0 0 0,-1 0-1 0 0,0 0 1 0 0,0-1 0 0 0,0 1 0 0 0,0 0 0 0 0,0 0 0 0 0,0-1-9 0 0,-1 1 78 0 0,0 0-35 0 0,-2 0-33 0 0,0 1-92 0 0,3-1 80 0 0,0 1 36 0 0,0 0 83 0 0,1 1 108 0 0,-1-2-63 0 0,1 1 38 0 0,0 1 41 0 0,0-1 45 0 0,0-1-275 0 0,1 0-1 0 0,-1 0 1 0 0,0 0 0 0 0,0-1 0 0 0,1 1 0 0 0,-1 0 0 0 0,0 0 0 0 0,1-1 0 0 0,-1 1 0 0 0,1 0 0 0 0,-1 0 0 0 0,1-1 0 0 0,-1 1 0 0 0,1-1 0 0 0,-1 1 0 0 0,1 0-1 0 0,0-1 1 0 0,-1 1 0 0 0,1-1 0 0 0,0 1-11 0 0,18 9 164 0 0,-16-8-146 0 0,15 2 114 0 0,0-5-61 0 0,-9 0-40 0 0,6 1-203 0 0,1 0 74 0 0,0 0 64 0 0,-1 0 53 0 0,15 0 135 0 0,40 0 413 0 0,-49 0-450 0 0,1 0-76 0 0,-10 0-64 0 0,1 0-43 0 0,0 0-50 0 0,-1 0-54 0 0,2 0-80 0 0,0 0-77 0 0,0 0-85 0 0,0 0-92 0 0,0 0-100 0 0,0 0-106 0 0,0 0-115 0 0,1 0-120 0 0,-5 0-820 0 0,9 0-1002 0 0</inkml:trace>
  <inkml:trace contextRef="#ctx0" brushRef="#br0" timeOffset="756.33">758 490 5840 0 0,'5'-3'132'0'0,"4"-1"-41"0"0,17-3 209 0 0,-15 5-239 0 0,1 2-37 0 0,33 0-24 0 0,-37-1 16 0 0,-2 0 35 0 0,-1-1 35 0 0,0-1 37 0 0,0 0 68 0 0,3 0 55 0 0,20-2 539 0 0,-12-1-371 0 0,-6 2-123 0 0,-3 2-35 0 0,0 1 16 0 0,1 0 70 0 0,-2 1-140 0 0,-1-1-39 0 0,0-2-8 0 0,2-1 24 0 0,1-1-2 0 0,-6 4-128 0 0,6-3 158 0 0,0 0-34 0 0,8-3 79 0 0,-1-1-110 0 0,-1 1-93 0 0,2 4-24 0 0,0 0 34 0 0,-15 3-58 0 0,0-1 0 0 0,1 0 1 0 0,-1 0-1 0 0,0 1 0 0 0,0-1 0 0 0,0 0 1 0 0,0 0-1 0 0,0 0 0 0 0,-1 0 0 0 0,1-1 0 0 0,0 1 1 0 0,0-1-2 0 0,1-1 3 0 0,-1-3 22 0 0,-1-16 11 0 0,-3 6 28 0 0,-10 0 0 0 0,6 9-34 0 0,4 3-22 0 0,-1 1-1 0 0,1 0 0 0 0,0 0 1 0 0,-1 0-1 0 0,1 0 0 0 0,-2 0-7 0 0,-15-7 90 0 0,-9-5 113 0 0,15 9-114 0 0,5 3 4 0 0,-18 3 221 0 0,16 0-249 0 0,4 0-10 0 0,5 0-37 0 0,0 0 1 0 0,-1-1-1 0 0,1 1 1 0 0,0 1-1 0 0,0-1 1 0 0,0 0-1 0 0,0 1 1 0 0,0-1-1 0 0,-1 1 1 0 0,0 0-19 0 0,-60 30 446 0 0,59-28-420 0 0,0 0 0 0 0,0 1 0 0 0,0-1 0 0 0,0 1 0 0 0,-1 1-26 0 0,1 0 32 0 0,-4 5 62 0 0,3 0-53 0 0,0-1-8 0 0,-8 1 55 0 0,11 0-47 0 0,0 0 1 0 0,1 1-1 0 0,1-1 1 0 0,0 0 0 0 0,0 0-1 0 0,1 6-41 0 0,0 12 73 0 0,-1-26-69 0 0,0 0 0 0 0,1-1 0 0 0,-1 1 0 0 0,0 0-1 0 0,1-1 1 0 0,-1 1 0 0 0,1-1 0 0 0,-1 1 0 0 0,1-1-1 0 0,0 1 1 0 0,0-1 0 0 0,-1 1 0 0 0,1-1 0 0 0,1 1-4 0 0,2 6 26 0 0,12 23 54 0 0,-13-26-72 0 0,-3-4-7 0 0,0 0-1 0 0,0-1 1 0 0,1 1-1 0 0,-1-1 1 0 0,0 1-1 0 0,1 0 0 0 0,-1-1 1 0 0,0 1-1 0 0,1-1 1 0 0,-1 1-1 0 0,1-1 1 0 0,-1 1-1 0 0,1-1 1 0 0,-1 1-1 0 0,1-1 0 0 0,-1 1 1 0 0,1-1-1 0 0,0 0 1 0 0,-1 0-1 0 0,1 1 1 0 0,0-1-1 0 0,0 0 0 0 0,4 3 8 0 0,8 4 6 0 0,-8-4-9 0 0,1 0 0 0 0,-1 0 0 0 0,1-1 0 0 0,0 1 0 0 0,0-1 0 0 0,0-1 0 0 0,0 1 0 0 0,0-1 1 0 0,5 1-6 0 0,7-2-52 0 0,-2 0-80 0 0,31 0-447 0 0,-15 0 134 0 0</inkml:trace>
  <inkml:trace contextRef="#ctx0" brushRef="#br0" timeOffset="1110.58">1689 32 7976 0 0,'39'-13'174'0'0,"-31"10"29"0"0,-8 1-74 0 0,0 0-9 0 0,0 0-53 0 0,-2-4-10 0 0,1 5-22 0 0,1 1-32 0 0,-1 0 0 0 0,0-1-1 0 0,0 1 1 0 0,1 0 0 0 0,-1-1 0 0 0,0 1-1 0 0,0 0 1 0 0,0 0 0 0 0,0 0 0 0 0,0 0-1 0 0,1-1 1 0 0,-1 1 0 0 0,0 1 0 0 0,-1-1-3 0 0,-7 0 19 0 0,0 0 38 0 0,-8 0 150 0 0,2 0 46 0 0,1 0 53 0 0,-33 0 839 0 0,27 0-699 0 0,-1 0-93 0 0,11 0-231 0 0,-1 0-46 0 0,1 1 194 0 0,1 3-87 0 0,0 3-42 0 0,-3 4-1 0 0,7-5-52 0 0,2-4 30 0 0,1 0-41 0 0,-1-2-25 0 0,0 0-25 0 0,-2 1 25 0 0,5 0-45 0 0,-1-1 0 0 0,1 1 0 0 0,0 0 0 0 0,-1 0 0 0 0,1 0 0 0 0,0-1 0 0 0,0 1 1 0 0,-1 0-1 0 0,1 0 0 0 0,0 0 0 0 0,0 0 0 0 0,0-1 0 0 0,0 1 0 0 0,0 0 0 0 0,0 0-7 0 0,-2 15 74 0 0,-9-3-2 0 0,11-13-70 0 0,0 1 0 0 0,-1-1 0 0 0,1 1 1 0 0,0-1-1 0 0,-1 1 0 0 0,1-1 1 0 0,0 1-1 0 0,0 0 0 0 0,0-1 1 0 0,-1 1-1 0 0,1-1 0 0 0,0 1 0 0 0,0-1 1 0 0,0 1-1 0 0,0 0 0 0 0,0-1 1 0 0,0 1-1 0 0,0-1 0 0 0,0 1 1 0 0,0 0-1 0 0,0-1 0 0 0,1 1 0 0 0,-1-1 1 0 0,0 1-1 0 0,0-1 0 0 0,0 1 1 0 0,1-1-1 0 0,-1 1 0 0 0,0-1 1 0 0,1 1-1 0 0,-1-1-2 0 0,0 1 1 0 0,5 7-1 0 0,-4-6 0 0 0,0-1 0 0 0,0 1 0 0 0,0-1 0 0 0,0 1 0 0 0,-1-1 0 0 0,1 1 0 0 0,0-1 0 0 0,-1 1 0 0 0,1-1 0 0 0,-1 1 0 0 0,0 0 0 0 0,0-1 0 0 0,1 1 0 0 0,-1 0 0 0 0,-1 2 0 0 0,2 1 0 0 0,-1 0 0 0 0,0-1 0 0 0,1 1 0 0 0,0-1 0 0 0,0 1 0 0 0,0-1 0 0 0,1 0 0 0 0,-1 1 0 0 0,1-1 0 0 0,0 0 0 0 0,2 3 0 0 0,-1-2 0 0 0,0-1 0 0 0,-1 1 0 0 0,0-1 0 0 0,0 1 0 0 0,0 0 0 0 0,0 2 0 0 0,0-3 0 0 0,-1 1 0 0 0,1 0 0 0 0,0 0 0 0 0,1-1 0 0 0,-1 1 0 0 0,2 1 0 0 0,27 52 0 0 0,-15-31 35 0 0,-3 9 75 0 0,-4-13 4 0 0,-1 0 53 0 0,-6-6-11 0 0,-2-7-9 0 0,0-8-106 0 0,1 0-1 0 0,-1 0 1 0 0,0 0-1 0 0,-1 0 1 0 0,1 0 0 0 0,0 0-1 0 0,0 0 1 0 0,-1 0-1 0 0,1 0 1 0 0,-1 0 0 0 0,0 0-41 0 0,-1 2 89 0 0,-6 13 208 0 0,2-9-17 0 0,-4-3 94 0 0,5 8 2 0 0,-4 1-84 0 0,7-12-264 0 0,1-1 0 0 0,-1 1-1 0 0,0-1 1 0 0,1 0 0 0 0,-1 1-1 0 0,0-1 1 0 0,0 0 0 0 0,0 0-1 0 0,0 0 1 0 0,0 0 0 0 0,0 0-1 0 0,0 0 1 0 0,0-1 0 0 0,0 1-1 0 0,0-1 1 0 0,0 0 0 0 0,0 1-1 0 0,-3-1-27 0 0,-4 1 76 0 0,1 1 0 0 0,-1 0 0 0 0,0 0 0 0 0,1 1 0 0 0,0 0 0 0 0,-5 3-76 0 0,0-1 54 0 0,1 0-43 0 0,10-5-3 0 0,0 1-1 0 0,1 0 0 0 0,-1-1 0 0 0,0 0 0 0 0,0 1 0 0 0,1-1 0 0 0,-1 0 0 0 0,0 0 0 0 0,0 0 0 0 0,0 0 0 0 0,0-1 0 0 0,1 1 0 0 0,-1 0 0 0 0,-1-1-7 0 0,-11-6 32 0 0,6 2-35 0 0,3 3-22 0 0,0 0 44 0 0,-3-2-5 0 0,5 3-52 0 0,1-1-39 0 0,0 1-23 0 0,0-1-40 0 0,0 0-44 0 0,-1 0-51 0 0,2 0-18 0 0,-1 1-41 0 0,1-1-40 0 0,-1 1-34 0 0,0-1-242 0 0,-1 0-59 0 0,1 0-45 0 0,0 1-33 0 0,-5-1-1345 0 0,-2 1-1196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23.3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413 79 6992 0 0,'0'0'157'0'0,"0"0"23"0"0,0 0 12 0 0,0 0 15 0 0,0 0 34 0 0,0 0 14 0 0,0 0 1 0 0,0-2 2 0 0,0-9 13 0 0,0 11-266 0 0,0 0 0 0 0,0 0 0 0 0,0 0 0 0 0,0 0 0 0 0,0 0-1 0 0,0 0 1 0 0,0 0 0 0 0,0 0 0 0 0,0-1 0 0 0,0 1 0 0 0,0 0 0 0 0,0 0 0 0 0,0 0-1 0 0,0 0 1 0 0,0 0 0 0 0,0 0 0 0 0,0 0 0 0 0,0 0 0 0 0,0 0 0 0 0,0 0 0 0 0,0-1 0 0 0,0 1-1 0 0,0 0 1 0 0,0 0 0 0 0,0 0 0 0 0,0 0 0 0 0,0 0 0 0 0,-1 0 0 0 0,1 0 0 0 0,0 0 0 0 0,0 0-1 0 0,0 0 1 0 0,0 0 0 0 0,0 0 0 0 0,0 0 0 0 0,0 0 0 0 0,0 0 0 0 0,0 0 0 0 0,0 0 0 0 0,0-1-1 0 0,0 1 1 0 0,-1 0 0 0 0,1 0 0 0 0,0 0 0 0 0,0 0 0 0 0,0 0 0 0 0,0 0 0 0 0,0 0 0 0 0,0 0-1 0 0,0 0 1 0 0,0 0 0 0 0,0 0 0 0 0,0 0 0 0 0,-1 1 0 0 0,1-1 0 0 0,0 0 0 0 0,0 0-5 0 0,-1 0 18 0 0,1 0 0 0 0,-1-1 0 0 0,1 1 1 0 0,-1 0-1 0 0,0 0 0 0 0,1 0 0 0 0,-1 0 0 0 0,0-1 1 0 0,1 1-1 0 0,-1 0 0 0 0,1 0 0 0 0,-1-1 0 0 0,0 1 1 0 0,1-1-1 0 0,-1 1 0 0 0,1 0 0 0 0,-1-1 0 0 0,1 1 1 0 0,0-1-1 0 0,-1 1 0 0 0,1-1 0 0 0,-1 0 0 0 0,1 1-18 0 0,0-1 17 0 0,-1 1-1 0 0,1-1 1 0 0,0 1-1 0 0,-1-1 1 0 0,1 1 0 0 0,-1-1-1 0 0,1 1 1 0 0,-1-1-1 0 0,1 1 1 0 0,-1-1-1 0 0,1 1 1 0 0,-1 0-1 0 0,0-1 1 0 0,1 1-1 0 0,-1 0 1 0 0,1 0-1 0 0,-1-1 1 0 0,0 1-1 0 0,1 0 1 0 0,-1 0-1 0 0,0 0 1 0 0,1 0-1 0 0,-1 0-16 0 0,-4-3 234 0 0,-6-7-2 0 0,8 7-46 0 0,1 2-64 0 0,-1 0-39 0 0,-1 1-29 0 0,0 0-7 0 0,2-1 25 0 0,-2-1 19 0 0,0-1-5 0 0,-3-1 37 0 0,1 2 33 0 0,0 1 66 0 0,3 0-69 0 0,-2 1 33 0 0,1 0-106 0 0,2 1-58 0 0,0-1 1 0 0,-1 0-1 0 0,1 0 0 0 0,0 0 1 0 0,-1-1-1 0 0,1 1 1 0 0,0 0-1 0 0,-1-1 0 0 0,0 0-22 0 0,-6-4 50 0 0,8 4-37 0 0,-1 0-1 0 0,1 0 1 0 0,-1 0-1 0 0,1 0 1 0 0,-1 0-1 0 0,1 1 1 0 0,-1-1 0 0 0,0 1-1 0 0,1-1 1 0 0,-1 1-1 0 0,-1 0-12 0 0,-3 2 59 0 0,-4 6-43 0 0,7-7-5 0 0,0 0 0 0 0,0 0 0 0 0,-1 0 0 0 0,1-1 0 0 0,0 1 0 0 0,0-1 0 0 0,-1 0 0 0 0,1 0 0 0 0,-2 0-11 0 0,-11 3 80 0 0,8 2-35 0 0,6-4-42 0 0,1 0 1 0 0,0 0 0 0 0,-1-1-1 0 0,1 1 1 0 0,-1 0-1 0 0,1 0 1 0 0,-1-1 0 0 0,0 1-1 0 0,1-1 1 0 0,-1 0 0 0 0,1 1-1 0 0,-1-1 1 0 0,0 0 0 0 0,0 0-4 0 0,1 0 0 0 0,-1 0 0 0 0,0 0 0 0 0,1 1 0 0 0,-1-1 0 0 0,0 0 0 0 0,1 1 0 0 0,-1 0 0 0 0,1-1 0 0 0,-1 1 0 0 0,1 0 0 0 0,-1-1 0 0 0,1 1 0 0 0,-1 0 0 0 0,1 0 0 0 0,-7 4 0 0 0,-5 0 0 0 0,7 6 0 0 0,-7-6 0 0 0,-18 22 0 0 0,26-25 0 0 0,4-2 0 0 0,0 0 0 0 0,1 1 0 0 0,-1-1 0 0 0,1 0 0 0 0,-1 1 0 0 0,0-1 0 0 0,1 0 0 0 0,-1 1 0 0 0,1-1 0 0 0,-1 1 0 0 0,1-1 0 0 0,-1 1 0 0 0,1-1 0 0 0,-1 1 0 0 0,1-1 0 0 0,0 1 0 0 0,-1-1 0 0 0,1 1 0 0 0,0 0 0 0 0,-1-1 0 0 0,1 1 0 0 0,0 0 0 0 0,-3 4 0 0 0,-23 27 0 0 0,10-1 0 0 0,15-28 0 0 0,0 0 0 0 0,1 0 0 0 0,-1 0 0 0 0,1 0 0 0 0,-1-1 0 0 0,1 1 0 0 0,0 0 0 0 0,0 0 0 0 0,0 0 0 0 0,0 0 0 0 0,1 1 0 0 0,0 5 0 0 0,-1 91 0 0 0,0-96 0 0 0,0 0 0 0 0,1 0 0 0 0,-1 0 0 0 0,1-1 0 0 0,0 1 0 0 0,1 0 0 0 0,-1 0 0 0 0,1 0 0 0 0,-1-1 0 0 0,3 3 0 0 0,-2-1 0 0 0,-2-4 1 0 0,1 0-1 0 0,-1-1 0 0 0,0 1 1 0 0,0 0-1 0 0,1-1 0 0 0,-1 1 0 0 0,1-1 1 0 0,-1 1-1 0 0,0-1 0 0 0,1 1 1 0 0,-1-1-1 0 0,1 1 0 0 0,-1-1 0 0 0,1 1 1 0 0,-1-1-1 0 0,1 1 0 0 0,0-1 1 0 0,-1 0-1 0 0,1 1 0 0 0,0-1 0 0 0,-1 0 1 0 0,1 0-1 0 0,4 3 9 0 0,-4-3-5 0 0,0 1 0 0 0,0 0 1 0 0,0 0-1 0 0,0 0 0 0 0,0-1 0 0 0,0 1 1 0 0,0 0-1 0 0,0 0 0 0 0,0 0 1 0 0,-1 0-1 0 0,1 0 0 0 0,0 1 0 0 0,-1-1 1 0 0,1 0-1 0 0,-1 0-4 0 0,1 0 3 0 0,-1 0 1 0 0,0-1-1 0 0,0 1 0 0 0,1 0 1 0 0,-1 0-1 0 0,1-1 0 0 0,-1 1 0 0 0,0 0 1 0 0,1-1-1 0 0,-1 1 0 0 0,1-1 1 0 0,0 1-1 0 0,-1-1 0 0 0,1 1 0 0 0,0-1 1 0 0,-1 1-1 0 0,1-1 0 0 0,0 1 1 0 0,-1-1-1 0 0,1 0 0 0 0,0 1 1 0 0,0-1-1 0 0,-1 0 0 0 0,1 0 0 0 0,0 0 1 0 0,0 1-1 0 0,-1-1 0 0 0,1 0 1 0 0,1 0-4 0 0,0 0 7 0 0,0 1 1 0 0,1-1-1 0 0,-1 1 1 0 0,0 0-1 0 0,0-1 1 0 0,0 1 0 0 0,0 0-1 0 0,2 2-7 0 0,-3-3 6 0 0,0 1 1 0 0,-1 0-1 0 0,1-1 1 0 0,0 1-1 0 0,0-1 0 0 0,0 1 1 0 0,0-1-1 0 0,0 1 0 0 0,0-1 1 0 0,0 0-1 0 0,0 0 0 0 0,0 1 1 0 0,0-1-1 0 0,0 0 0 0 0,0 0 1 0 0,0 0-1 0 0,0 0 0 0 0,0 0 1 0 0,0 0-1 0 0,0 0 1 0 0,0 0-1 0 0,0-1 0 0 0,0 1-6 0 0,2-4 28 0 0,2-3 18 0 0,7 4-14 0 0,-7 4 0 0 0,1-1 26 0 0,3 0 38 0 0,3-2-19 0 0,13-5 121 0 0,-1-5 10 0 0,-14 1-117 0 0,-3 0-11 0 0,4 6-20 0 0,0 0-5 0 0,-3-5 18 0 0,18-22 59 0 0,-21 22-89 0 0,-4 7-35 0 0,0 1 0 0 0,0 0 0 0 0,0 0 1 0 0,0-1-1 0 0,1 1 0 0 0,-1 0 0 0 0,1 0 1 0 0,-1 0-1 0 0,1 1-8 0 0,1-2 1 0 0,-1 0 0 0 0,0 1 1 0 0,0-1-1 0 0,0 0 0 0 0,-1 0 0 0 0,2-2-1 0 0,6-11 11 0 0,2 4 35 0 0,-10 10-46 0 0,0 1-1 0 0,0 0 1 0 0,0 0 0 0 0,0-1-1 0 0,0 1 1 0 0,0 0 0 0 0,0-1 0 0 0,0 1-1 0 0,-1-1 1 0 0,1 1 0 0 0,0-1-1 0 0,-1 0 1 0 0,1 1 0 0 0,-1-1-1 0 0,0 0 1 0 0,0 1 0 0 0,1-1 0 0 0,-1 0 0 0 0,-1-4-31 0 0,1 5 4 0 0,14-24 5 0 0,-9 14 20 0 0,6-7 14 0 0,-9 13 31 0 0,-2-8-32 0 0,0-3-11 0 0,0 3 10 0 0,0 10 44 0 0,0 3 10 0 0,3 0 0 0 0,-2 0-58 0 0,0 1 0 0 0,0-1 0 0 0,0 1 1 0 0,0-1-1 0 0,0 0 0 0 0,0 1 1 0 0,0 0-1 0 0,0-1 0 0 0,-1 1 1 0 0,1-1-1 0 0,0 1 0 0 0,0 0 1 0 0,0 0-1 0 0,-1-1 0 0 0,1 1 1 0 0,0 0-1 0 0,-1 0 0 0 0,1 0 0 0 0,-1 0 1 0 0,1 0-1 0 0,-1 0 0 0 0,1 0 1 0 0,-1 0-7 0 0,8 11 63 0 0,-4-5 34 0 0,-5 2-66 0 0,1-6-5 0 0,0-2-10 0 0,0 1-1 0 0,0 0 0 0 0,1 0 1 0 0,-1-1-1 0 0,0 1 1 0 0,1 0-1 0 0,-1 0 1 0 0,1-1-1 0 0,0 1 0 0 0,0-1 1 0 0,0 1-1 0 0,0 0 1 0 0,0-1-16 0 0,0 1 17 0 0,0-1 1 0 0,0 1 0 0 0,-1-1-1 0 0,1 1 1 0 0,0 0-1 0 0,-1-1 1 0 0,1 1 0 0 0,-1 0-1 0 0,1 0 1 0 0,-1-1-1 0 0,0 1 1 0 0,0 0 0 0 0,1 0-18 0 0,-2 10 106 0 0,0 3-62 0 0,1-13-44 0 0,0 0 0 0 0,1 0 0 0 0,-1 0 1 0 0,0 0-1 0 0,0 0 0 0 0,1 0 0 0 0,0 0 0 0 0,-1 0 1 0 0,1 0-1 0 0,4 6 4 0 0,2 5-7 0 0,-6-7 45 0 0,-1 1 41 0 0,0 5 34 0 0,-1-7-77 0 0,1 0-1 0 0,-1 0 1 0 0,1-1 0 0 0,1 1-1 0 0,-1 0 1 0 0,1 0-1 0 0,-1-1 1 0 0,1 1-1 0 0,1 1-39 0 0,8 7 112 0 0,-7-10-14 0 0,-2 1-45 0 0,-1 5-21 0 0,-1-7-9 0 0,1 14-5 0 0,0 0-18 0 0,0-3-28 0 0,0-10-121 0 0,0-3-68 0 0,0 0 100 0 0,0 0-56 0 0,0 0-77 0 0,0 0 77 0 0,0 0-37 0 0,0 0-39 0 0,0 0-39 0 0,0 0-387 0 0,0 0 93 0 0,0 0-51 0 0,0 0-745 0 0,0 0-587 0 0,0 0-1115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23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7920 0 0,'0'0'174'0'0,"0"0"29"0"0,0 0 13 0 0,0 0 19 0 0,0 0 51 0 0,0 0 24 0 0,2 0 2 0 0,9 0 14 0 0,-8 0 62 0 0,-3 0 27 0 0,0 0 8 0 0,2 0-6 0 0,9 0-26 0 0,-9 0-9 0 0,-2 0-4 0 0,0 0-6 0 0,0 0-18 0 0,0 0-8 0 0,0 0-2 0 0,0 0-12 0 0,0 0-51 0 0,0 0-22 0 0,0 0-3 0 0,0 0-14 0 0,0 0-55 0 0,0 0-26 0 0,3 0-7 0 0,7 0-5 0 0,-7 0-10 0 0,-3 0-4 0 0,3 0 1 0 0,7 0-2 0 0,-10 0-132 0 0,0 0 0 0 0,0 0 0 0 0,1 0 0 0 0,-1 0 0 0 0,0 0 1 0 0,0 0-1 0 0,0 0 0 0 0,0 0 0 0 0,0 0 0 0 0,0 0 0 0 0,0 0 0 0 0,0 0 1 0 0,0 0-1 0 0,0 0 0 0 0,1 0 0 0 0,-1 0 0 0 0,0 0 0 0 0,0 0 0 0 0,0 0 0 0 0,0 0 1 0 0,0 0-1 0 0,0 0 0 0 0,0 0 0 0 0,0 0 0 0 0,0 0 0 0 0,0 0 0 0 0,0 0 0 0 0,0 0 1 0 0,1 0-1 0 0,-1 0 0 0 0,0 1 0 0 0,0-1 0 0 0,0 0 0 0 0,0 0 0 0 0,0 0 0 0 0,0 0 1 0 0,0 0-1 0 0,0 0 0 0 0,0 0 0 0 0,0 0 0 0 0,0 0 0 0 0,0 0 0 0 0,0 0 0 0 0,0 1 1 0 0,0-1-1 0 0,0 0 0 0 0,0 0 0 0 0,0 0 0 0 0,0 0 0 0 0,0 0 0 0 0,0 0 1 0 0,0 0-1 0 0,0 0 0 0 0,0 0 0 0 0,0 0 0 0 0,0 1 0 0 0,0-1-2 0 0,0 10 113 0 0,0-10-111 0 0,0 0 0 0 0,0 0 0 0 0,0 1 0 0 0,0-1 0 0 0,0 0 0 0 0,0 0 0 0 0,0 0 0 0 0,0 0 0 0 0,0 0 0 0 0,0 0 0 0 0,0 0 0 0 0,0 0 0 0 0,0 0 0 0 0,0 0 0 0 0,0 1 0 0 0,0-1 0 0 0,0 0 0 0 0,0 0 0 0 0,0 0 0 0 0,0 0 0 0 0,0 0 0 0 0,0 0 0 0 0,0 0 0 0 0,0 0 0 0 0,0 0 0 0 0,0 0 0 0 0,0 0-1 0 0,0 0 1 0 0,0 1 0 0 0,0-1 0 0 0,0 0 0 0 0,0 0 0 0 0,0 0 0 0 0,1 0 0 0 0,-1 0 0 0 0,0 0 0 0 0,0 0 0 0 0,0 0 0 0 0,0 0 0 0 0,0 0 0 0 0,0 0 0 0 0,0 0 0 0 0,0 0 0 0 0,0 0 0 0 0,0 0 0 0 0,1 0 0 0 0,-1 0 0 0 0,0 0 0 0 0,0 0 0 0 0,0 0 0 0 0,0 0 0 0 0,0 0 0 0 0,0 0 0 0 0,0 0 0 0 0,0 0 0 0 0,0 0-1 0 0,0 0-1 0 0,1 0 5 0 0,-1 0 0 0 0,1 0 0 0 0,-1 0 0 0 0,1 0 0 0 0,-1 0 0 0 0,1 0 0 0 0,-1 0 0 0 0,1 0 0 0 0,-1 0 0 0 0,1 0 0 0 0,-1 0 0 0 0,1 1 0 0 0,-1-1 0 0 0,1 0 0 0 0,-1 0 0 0 0,1 0 0 0 0,-1 1 0 0 0,0-1 0 0 0,1 0 0 0 0,-1 1-1 0 0,0-1 1 0 0,1 0 0 0 0,-1 1 0 0 0,0-1 0 0 0,1 1 0 0 0,-1-1 0 0 0,0 0 0 0 0,1 1 0 0 0,-1-1 0 0 0,0 1 0 0 0,0-1 0 0 0,0 1 0 0 0,0-1 0 0 0,1 1 0 0 0,-1-1 0 0 0,0 1 0 0 0,0-1 0 0 0,0 1 0 0 0,0-1 0 0 0,0 1 0 0 0,0-1 0 0 0,0 1-6 0 0,0 2 97 0 0,2-1 0 0 0,-1 0-84 0 0,1-1-1 0 0,-1 0 1 0 0,0 1-1 0 0,0-1 1 0 0,0 1-1 0 0,0-1 1 0 0,-1 1 0 0 0,1 0-1 0 0,0-1 1 0 0,-1 1-1 0 0,1 0 1 0 0,-1-1-1 0 0,1 2-11 0 0,0 11 101 0 0,-1 3 46 0 0,0-10-81 0 0,0 37 31 0 0,0-9-30 0 0,0-22 1 0 0,0-11 42 0 0,0-2-4 0 0,0 3-2 0 0,0 8-5 0 0,0-9-23 0 0,0-2-5 0 0,0 0 19 0 0,0 0 6 0 0,0 0 0 0 0,0 0-32 0 0,0 0-87 0 0,0 0-44 0 0,0 0-160 0 0,0 0-16 0 0,0 0 121 0 0,0 0-68 0 0,0 0-89 0 0,0 0 86 0 0,0 0-43 0 0,0 0-44 0 0,0 0-44 0 0,0 0-39 0 0,0 0-36 0 0,0 0-258 0 0,0 0-58 0 0,0 0-47 0 0,0 0-33 0 0,0 0-1425 0 0,0 0-1260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21.8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7688 0 0,'0'0'166'0'0,"0"0"29"0"0,0 0 14 0 0,3 0-25 0 0,0 0-211 0 0,2 0 40 0 0,4 0 116 0 0,0 0 84 0 0,15 0 570 0 0,-17 0-496 0 0,-1-2 170 0 0,2-5-226 0 0,8 2 192 0 0,17 3 309 0 0,-30 2-677 0 0,8-1 69 0 0,2-5-24 0 0,-12 5-90 0 0,1 0 0 0 0,-1 0-1 0 0,1 0 1 0 0,0 0-1 0 0,-1 0 1 0 0,1 1 0 0 0,0-1-1 0 0,-1 1 1 0 0,1-1 0 0 0,0 1-1 0 0,0 0 1 0 0,-1 0 0 0 0,1 0-10 0 0,-1 0 2 0 0,0 0 0 0 0,-1 0 1 0 0,1 0-1 0 0,0 0 0 0 0,0 0 0 0 0,-1 0 1 0 0,1-1-1 0 0,0 1 0 0 0,-1 0 1 0 0,1 0-1 0 0,0 0 0 0 0,-1-1 1 0 0,1 1-1 0 0,-1 0 0 0 0,1-1 1 0 0,0 1-1 0 0,-1 0 0 0 0,1-1 0 0 0,-1 1 1 0 0,1-1-1 0 0,-1 1 0 0 0,1-1 1 0 0,-1 1-1 0 0,0-1 0 0 0,1 0 1 0 0,-1 1-3 0 0,1-1 0 0 0,-1 1 1 0 0,0-1 0 0 0,1 0 0 0 0,-1 1-1 0 0,1-1 1 0 0,-1 1 0 0 0,1 0 0 0 0,-1-1 0 0 0,1 1-1 0 0,-1-1 1 0 0,1 1 0 0 0,0 0 0 0 0,-1-1-1 0 0,1 1 1 0 0,-1 0 0 0 0,1 0 0 0 0,0-1-1 0 0,-1 1 1 0 0,1 0 0 0 0,0 0 0 0 0,-1 0 0 0 0,1 0-1 0 0,0 0 1 0 0,-1 0 0 0 0,1 0 0 0 0,0 0-1 0 0,9 0-43 0 0,-1 0-68 0 0,22 0-378 0 0,-18 0 108 0 0</inkml:trace>
  <inkml:trace contextRef="#ctx0" brushRef="#br0" timeOffset="268.81">64 238 6536 0 0,'0'0'141'0'0,"0"0"23"0"0,0 0 13 0 0,0 0-51 0 0,0 0-1 0 0,0 0 52 0 0,0 0 157 0 0,0 0 287 0 0,0 0 19 0 0,0 0-3 0 0,0 0-38 0 0,0 0-20 0 0,3 0-3 0 0,23 0 541 0 0,-21-3-586 0 0,6-8-3 0 0,-10 10-320 0 0,1 0-39 0 0,0 0 69 0 0,1 0-88 0 0,1 1-82 0 0,0 0-18 0 0,-2-1 64 0 0,7-4 125 0 0,6-3 212 0 0,0 0-16 0 0,-7 3-221 0 0,8 2 76 0 0,0 1-61 0 0,8-12 96 0 0,-12 7-191 0 0,-1 1-93 0 0,-8 5-36 0 0,-1 1 0 0 0,0-1-1 0 0,0 0 1 0 0,1 1-1 0 0,-1-1 1 0 0,1 1-1 0 0,-1 0 1 0 0,0 0-1 0 0,1 0 1 0 0,1 0-5 0 0,13-1 33 0 0,-4-5-24 0 0,-4 1-37 0 0,3 3-46 0 0,-9 2 9 0 0,-1 0 34 0 0,9 0 27 0 0,-8 0-56 0 0,0 0-79 0 0,0 0-26 0 0,-1 0-66 0 0,0 0-78 0 0,1 0-88 0 0,-2 0 23 0 0,1 0-58 0 0,-1 0-52 0 0,1 0-45 0 0,0 0-158 0 0,0 0-44 0 0,0 0-190 0 0,2 0-509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20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48 8496 0 0,'0'0'190'0'0,"0"0"28"0"0,0 0 10 0 0,3 0-26 0 0,5 0-163 0 0,10 0 44 0 0,-16 0 46 0 0,1 2 148 0 0,4 4-44 0 0,1-3 56 0 0,2 0 113 0 0,7-2 252 0 0,-17-1-646 0 0,1 0 1 0 0,-1 0 0 0 0,0 0-1 0 0,0 0 1 0 0,0 0 0 0 0,0 0-1 0 0,0 0 1 0 0,0 0 0 0 0,0 0-1 0 0,0 0 1 0 0,0 0 0 0 0,0 0-1 0 0,1 0 1 0 0,-1 0 0 0 0,0 0 0 0 0,0 0-1 0 0,0 0 1 0 0,0 0 0 0 0,0 0-1 0 0,0 0 1 0 0,0 0 0 0 0,0 0-1 0 0,0 0 1 0 0,0 1 0 0 0,0-1-1 0 0,1 0 1 0 0,-1 0 0 0 0,0 0-1 0 0,0 0 1 0 0,0 0 0 0 0,0 0-1 0 0,0 0 1 0 0,0 0 0 0 0,0 0-1 0 0,0 0 1 0 0,0 0 0 0 0,0 0-1 0 0,0 0 1 0 0,0 0 0 0 0,0 1-1 0 0,0-1 1 0 0,0 0 0 0 0,0 0 0 0 0,0 0-1 0 0,0 0 1 0 0,0 0 0 0 0,0 0-1 0 0,0 0 1 0 0,0 0 0 0 0,0 0-1 0 0,0 0 1 0 0,0 1 0 0 0,0-1-1 0 0,0 0 1 0 0,0 0 0 0 0,0 0-1 0 0,0 0-8 0 0,0 0 17 0 0,0 1 0 0 0,0-1 0 0 0,0 1-1 0 0,0-1 1 0 0,0 1 0 0 0,0-1 0 0 0,0 0 0 0 0,0 1-1 0 0,0-1 1 0 0,0 1 0 0 0,0-1 0 0 0,0 0-1 0 0,0 1 1 0 0,0-1 0 0 0,1 1 0 0 0,-1-1-1 0 0,0 0 1 0 0,0 1 0 0 0,0-1 0 0 0,1 0 0 0 0,-1 1-1 0 0,0-1 1 0 0,0 0 0 0 0,1 1 0 0 0,-1-1-1 0 0,0 0 1 0 0,1 0 0 0 0,-1 1 0 0 0,0-1 0 0 0,1 0-1 0 0,-1 0 1 0 0,0 0 0 0 0,1 1 0 0 0,-1-1-1 0 0,1 0 1 0 0,-1 0 0 0 0,0 0 0 0 0,1 0 0 0 0,-1 0-1 0 0,1 0 1 0 0,-1 0 0 0 0,1 0 0 0 0,-1 0-1 0 0,0 0 1 0 0,1 0 0 0 0,-1 0 0 0 0,1 0 0 0 0,-1 0-1 0 0,1 0-16 0 0,0-1 34 0 0,-1 1-1 0 0,1 0 1 0 0,0 0-1 0 0,0 0 0 0 0,0 0 1 0 0,0 0-1 0 0,-1 0 1 0 0,1 1-1 0 0,0-1 1 0 0,0 0-1 0 0,0 0 1 0 0,0 1-1 0 0,-1-1 0 0 0,1 0 1 0 0,0 1-1 0 0,0-1 1 0 0,-1 1-1 0 0,1-1 1 0 0,0 1-34 0 0,5 10 531 0 0,-1-3-208 0 0,2-1-32 0 0,-4-6-158 0 0,0-1-58 0 0,1 0 18 0 0,-1 1 76 0 0,0 0 88 0 0,-2 0-77 0 0,1 0 40 0 0,6 7-36 0 0,8 8 139 0 0,-5-4-135 0 0,-2-3-61 0 0,5 7-8 0 0,-12-11-92 0 0,-2-5-20 0 0,0 1-1 0 0,1 0 0 0 0,-1-1 1 0 0,0 1-1 0 0,1 0 1 0 0,-1-1-1 0 0,0 1 1 0 0,1-1-1 0 0,-1 1 0 0 0,1-1 1 0 0,-1 1-1 0 0,1-1 1 0 0,-1 1-1 0 0,1-1 1 0 0,-1 1-1 0 0,1-1 0 0 0,0 0 1 0 0,-1 1-1 0 0,1-1 1 0 0,-1 0-1 0 0,1 1 1 0 0,0-1-7 0 0,4 2 25 0 0,-4-1-19 0 0,0-1-1 0 0,0 1 0 0 0,0 0 0 0 0,0 0 0 0 0,-1-1 0 0 0,1 1 0 0 0,0 0 0 0 0,0 0 0 0 0,-1 0 0 0 0,1 0 0 0 0,0 0 0 0 0,-1 0 0 0 0,1 0 1 0 0,-1 0-1 0 0,0 0 0 0 0,1 0-5 0 0,5 11 14 0 0,5-7-14 0 0,-6 8 0 0 0,6 0 11 0 0,-7-7 30 0 0,-5-3-27 0 0,1-3-14 0 0,0 0 0 0 0,-1 0 0 0 0,1 0 0 0 0,0 0 0 0 0,0 1 0 0 0,0-1-1 0 0,0 0 1 0 0,0 0 0 0 0,0 0 0 0 0,0 0 0 0 0,0 0 0 0 0,-1 1 0 0 0,1-1 0 0 0,0 0 0 0 0,0 0 0 0 0,0 0 0 0 0,0 0 0 0 0,0 1-1 0 0,0-1 1 0 0,0 0 0 0 0,0 0 0 0 0,0 0 0 0 0,0 0 0 0 0,0 1 0 0 0,0-1 0 0 0,0 0 0 0 0,0 0 0 0 0,0 0 0 0 0,0 0-1 0 0,0 1 1 0 0,0-1 0 0 0,0 0 0 0 0,1 0 0 0 0,-1 0 0 0 0,0 0 0 0 0,0 1 0 0 0,16 18 1 0 0,9 6 5 0 0,-23-23-32 0 0,5 5-60 0 0,4 4-65 0 0,-9-8-17 0 0,-2-3-41 0 0,0 0-148 0 0,0 0-69 0 0,0 0 240 0 0,0 0-22 0 0,0 0-60 0 0,0 0 92 0 0,0 0-32 0 0,0 0-37 0 0,0 0-32 0 0,0 0-368 0 0,0 0 96 0 0,0 0-47 0 0,0 0-694 0 0,0 0-541 0 0,0 0-1032 0 0</inkml:trace>
  <inkml:trace contextRef="#ctx0" brushRef="#br0" timeOffset="315.86">411 0 6160 0 0,'0'0'133'0'0,"0"0"23"0"0,0 0 13 0 0,-3 0-18 0 0,-15 0 10 0 0,10 0 75 0 0,5 0 159 0 0,0 3 12 0 0,1-1-334 0 0,-2 3 100 0 0,-10 8 335 0 0,10-9-396 0 0,-1-2-52 0 0,-8 3 182 0 0,8 6-4 0 0,-5-6-4 0 0,4 3-52 0 0,-2 9 31 0 0,6-13-144 0 0,-7 16 230 0 0,7-15-218 0 0,0 0 1 0 0,0 0 0 0 0,-1 0-1 0 0,0 0 1 0 0,1-1-1 0 0,-2 1 1 0 0,1-1 0 0 0,-1 1-82 0 0,1-1 61 0 0,0 0-1 0 0,0 0 1 0 0,1 0 0 0 0,-1 0 0 0 0,1 0 0 0 0,0 0 0 0 0,1 0 0 0 0,-1 2-61 0 0,-3 6 111 0 0,-1-1-45 0 0,2-6 11 0 0,0 0 1 0 0,0-1-1 0 0,0 1 1 0 0,-4 2-78 0 0,-4 5 133 0 0,1 2-36 0 0,-6 9 0 0 0,3-4 208 0 0,-18 16-305 0 0,15-17 73 0 0,-11 11 58 0 0,9-16-93 0 0,-12 3-38 0 0,18-11 0 0 0,8 6 0 0 0,4-11-3 0 0,0 0 1 0 0,1 1 0 0 0,-1-1 0 0 0,0 0 0 0 0,1 0 0 0 0,-1 1 0 0 0,1-1 0 0 0,-1 0-1 0 0,0 0 1 0 0,0 0 0 0 0,1 0 0 0 0,-1 0 0 0 0,0 0 0 0 0,1 0 0 0 0,-1 0 2 0 0,-2 0-168 0 0,3 0-67 0 0,0-2-18 0 0,0-12-3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17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0 5696 0 0,'0'0'132'0'0,"0"0"17"0"0,0 0 10 0 0,0 3-26 0 0,0 1-99 0 0,0 1 40 0 0,0 0 38 0 0,0 1 35 0 0,0 7 237 0 0,0 1 101 0 0,4-2-188 0 0,6 3 45 0 0,-8-12-90 0 0,-1 0-100 0 0,0 0-54 0 0,-2 2-49 0 0,0-4-2 0 0,1-1 1 0 0,0 5 176 0 0,0-1-36 0 0,0 4 98 0 0,0-1-99 0 0,0 11 189 0 0,0-10-159 0 0,0-7-197 0 0,0 0 1 0 0,0-1-1 0 0,0 1 1 0 0,0 0-1 0 0,0-1 1 0 0,0 1-1 0 0,1 0 0 0 0,-1-1 1 0 0,0 1-1 0 0,0 0 1 0 0,0-1-1 0 0,1 1 1 0 0,-1 0-1 0 0,0-1 1 0 0,1 1-1 0 0,-1-1 1 0 0,0 1-1 0 0,1-1 1 0 0,-1 1-1 0 0,1 0 1 0 0,-1-1-1 0 0,1 0 1 0 0,-1 1-1 0 0,1-1 1 0 0,-1 1-1 0 0,1-1-20 0 0,0 0 20 0 0,-1 1 1 0 0,1-1-1 0 0,-1 1 0 0 0,1-1 0 0 0,-1 1 1 0 0,1-1-1 0 0,-1 1 0 0 0,1-1 1 0 0,-1 1-1 0 0,1-1 0 0 0,-1 1 1 0 0,0-1-1 0 0,1 1 0 0 0,-1 0 0 0 0,0-1 1 0 0,0 1-1 0 0,1 0 0 0 0,-1-1 1 0 0,0 1-1 0 0,0 0 0 0 0,0-1 0 0 0,0 1 1 0 0,0 0-1 0 0,0-1 0 0 0,0 1 1 0 0,0 0-21 0 0,-1 11 277 0 0,1-8-195 0 0,0 0 0 0 0,0 0 0 0 0,0 0 1 0 0,0 0-1 0 0,1 0 0 0 0,-1 0 0 0 0,1 0 0 0 0,1 2-82 0 0,8 17 282 0 0,-7-12-18 0 0,-3 7-109 0 0,0 36 283 0 0,0-21-234 0 0,0-31-193 0 0,0-1 0 0 0,0 1 0 0 0,0 0 0 0 0,1-1 0 0 0,-1 1 0 0 0,1-1 0 0 0,-1 1 0 0 0,1-1 0 0 0,-1 1 0 0 0,1-1-1 0 0,0 0 1 0 0,0 1 0 0 0,0-1-11 0 0,5 12 69 0 0,-5-8-46 0 0,0 1 1 0 0,0-1 0 0 0,0 0-1 0 0,-1 0 1 0 0,1 1 0 0 0,-1-1 0 0 0,-1 0-1 0 0,1 2-23 0 0,-1 36 168 0 0,1 2-73 0 0,0-45-95 0 0,0 0 1 0 0,0 0 0 0 0,0 0 0 0 0,0 0 0 0 0,0 1 0 0 0,0-1-1 0 0,0 0 1 0 0,0 0 0 0 0,0 0 0 0 0,0 0 0 0 0,0 0 0 0 0,0 0 0 0 0,0 0-1 0 0,0 0 1 0 0,0 0 0 0 0,0 0 0 0 0,0 1 0 0 0,0-1 0 0 0,0 0-1 0 0,0 0 1 0 0,0 0 0 0 0,0 0 0 0 0,0 0 0 0 0,0 0 0 0 0,-1 0-1 0 0,1 0 1 0 0,0 0 0 0 0,0 0 0 0 0,0 0 0 0 0,0 0 0 0 0,0 1 0 0 0,0-1-1 0 0,0 0 1 0 0,0 0 0 0 0,0 0 0 0 0,0 0 0 0 0,0 0 0 0 0,0 0-1 0 0,0 0 1 0 0,-1 0 0 0 0,1 0 0 0 0,0 0 0 0 0,0 0 0 0 0,0 0-1 0 0,0 0 1 0 0,0 0 0 0 0,0 0 0 0 0,0 0 0 0 0,0 0 0 0 0,0 0-1 0 0,0 0 1 0 0,-1 0 0 0 0,1 0 0 0 0,0 0 0 0 0,0 0 0 0 0,0 0 0 0 0,0 0-1 0 0,0 0 0 0 0,-1 0 1 0 0,1 0 1 0 0,-1 0 0 0 0,0 0 0 0 0,1 0 0 0 0,-1 0 0 0 0,0 0 0 0 0,0 0 0 0 0,1 0-1 0 0,-1 0 1 0 0,1 1 0 0 0,-1-1 0 0 0,0 0 0 0 0,1 1 0 0 0,-1-1 0 0 0,0 0-2 0 0,1 1 4 0 0,0 0 1 0 0,-1 0-1 0 0,1-1 1 0 0,0 1-1 0 0,-1 0 1 0 0,1 0 0 0 0,0 0-1 0 0,0 0 1 0 0,0-1-1 0 0,0 1 1 0 0,0 0-1 0 0,0 0 1 0 0,0 0 0 0 0,0 0-5 0 0,0 13 4 0 0,0-12-76 0 0,0-2-63 0 0,0 0-22 0 0,0 0-30 0 0,0 0-113 0 0,0 0-55 0 0,0 0-11 0 0,0 0-33 0 0,0 0-129 0 0,-3 0-59 0 0,-10 0-11 0 0</inkml:trace>
  <inkml:trace contextRef="#ctx0" brushRef="#br0" timeOffset="737.37">0 363 6392 0 0,'0'0'141'0'0,"0"0"23"0"0,0 0 12 0 0,3 0 45 0 0,7 0 53 0 0,11-6 417 0 0,-10-1-350 0 0,-10 6-158 0 0,1 0-34 0 0,0-1 60 0 0,1 2-80 0 0,1-1-73 0 0,0 1-17 0 0,-2 0 58 0 0,17-11 287 0 0,7 6-6 0 0,-10-2-78 0 0,-7 3-103 0 0,3-1 34 0 0,3-3-38 0 0,10-10 248 0 0,-6 4-121 0 0,-7 5-145 0 0,-1 4-72 0 0,-1 1-51 0 0,2 2 25 0 0,9-5 106 0 0,-4-2-31 0 0,-8 2-76 0 0,9-5 18 0 0,2 2-54 0 0,1 4-14 0 0,-13 5-19 0 0,-1-1 0 0 0,1-1 0 0 0,-1 1 0 0 0,3-2-7 0 0,-3 1-14 0 0,0 0 0 0 0,0 0 0 0 0,0 1 0 0 0,4 0 14 0 0,10-4-100 0 0,-5 1-40 0 0,-13 3 104 0 0,0 1 0 0 0,0 0-1 0 0,1 0 1 0 0,-1 0 0 0 0,1 0 0 0 0,-1 1 0 0 0,0-1-1 0 0,2 1 37 0 0,14-2-245 0 0,-1-5-79 0 0,-7 3 92 0 0,12-5-554 0 0,-19 7 567 0 0,0 1 0 0 0,0-1 0 0 0,1 1 0 0 0,-1 0 0 0 0,2 0 219 0 0,9 0-496 0 0,14 1-428 0 0,-26 0 508 0 0,-3 0 274 0 0,0 0 37 0 0,0 0-64 0 0,0 0 10 0 0,0 0 20 0 0,0 0 99 0 0,0 0 34 0 0,0 0 43 0 0,0 0 34 0 0,0 0 121 0 0,0 0 28 0 0,0 0 5 0 0,0 0 7 0 0,0 2 7 0 0,1 5-88 0 0,6 7 335 0 0,-4-11-400 0 0,-1-1-72 0 0,1 2 214 0 0,-2-1-102 0 0,-1 1-62 0 0,-1 1-32 0 0,1-2 45 0 0,-1 7 146 0 0,1 14 294 0 0,1-17-402 0 0,1-1-66 0 0,3 2 52 0 0,1 2 59 0 0,-3 4 76 0 0,-3-1-34 0 0,0-3-57 0 0,0-7-96 0 0,1 1 0 0 0,-1-1 0 0 0,1 1 0 0 0,0-1 0 0 0,0 0-1 0 0,0 0 1 0 0,1 1-49 0 0,4 9 216 0 0,-3-2 10 0 0,-2 6-11 0 0,0 0-18 0 0,5-2 26 0 0,-2-2-41 0 0,-1 6 47 0 0,-3 0 78 0 0,0-2-55 0 0,0 36 426 0 0,0-29-333 0 0,0 21 255 0 0,0-43-400 0 0,0-2 0 0 0,0 0 0 0 0,0 0 0 0 0,0 0 0 0 0,0 0 0 0 0,0 0-16 0 0,0 0-67 0 0,0 0-28 0 0,0 0-8 0 0,0-2-14 0 0,0 0-66 0 0,1 0 1 0 0,-1 1-1 0 0,0-1 0 0 0,1 0 1 0 0,-1 1-1 0 0,1-1 0 0 0,0 0 1 0 0,0 1-1 0 0,-1-1 0 0 0,1 1 1 0 0,1-2-2 0 0,3-5 10 0 0,9-25 53 0 0,-12 27-56 0 0,1-1 0 0 0,0 0-1 0 0,0 1 1 0 0,0 0 0 0 0,1 0 0 0 0,0 0 0 0 0,0 0 0 0 0,1 0-1 0 0,0 0-6 0 0,3-1 0 0 0,-5 4-3 0 0,1 0 1 0 0,-1-1-1 0 0,0 1 1 0 0,0-1-1 0 0,-1 1 0 0 0,1-1 3 0 0,2-7-49 0 0,-4 9 37 0 0,0 0 0 0 0,0-1-1 0 0,0 1 1 0 0,0 0 0 0 0,1 0-1 0 0,-1 0 1 0 0,1 0 0 0 0,0 0 0 0 0,0 0 12 0 0,5-6-39 0 0,-4 5 20 0 0,0 0 0 0 0,0-1 0 0 0,1 1 0 0 0,-1 0 0 0 0,1 1 0 0 0,0-1 19 0 0,28-13-144 0 0,-29 14 127 0 0,3 1-8 0 0,16 2-16 0 0,-15-2 19 0 0,-6 1 19 0 0,1 0-1 0 0,0 0 1 0 0,-1 0 0 0 0,1 0 0 0 0,0 0 0 0 0,-1 0-1 0 0,1 0 1 0 0,-1 1 0 0 0,1-1 0 0 0,0 1 0 0 0,-1-1 0 0 0,2 1 3 0 0,2 10 0 0 0,6-6-12 0 0,-6 6-36 0 0,2-7 36 0 0,-7-4 12 0 0,1 0 0 0 0,-1 1 0 0 0,0-1 0 0 0,1 0 0 0 0,-1 0 0 0 0,1 1 0 0 0,-1-1 0 0 0,0 0 0 0 0,1 1 0 0 0,-1-1 0 0 0,0 1 0 0 0,1-1 0 0 0,-1 0 0 0 0,0 1 0 0 0,1-1 0 0 0,-1 1 0 0 0,0-1 0 0 0,0 1 0 0 0,0-1 0 0 0,0 1 0 0 0,1-1 0 0 0,-1 1 0 0 0,0-1 0 0 0,0 1 0 0 0,0-1 0 0 0,0 1 0 0 0,0-1 0 0 0,0 1 0 0 0,0-1 0 0 0,0 1 0 0 0,0-1-1 0 0,-1 1 2 0 0,1 4-3 0 0,0-3 6 0 0,13 23-60 0 0,-12-25 55 0 0,0 1 1 0 0,-1 0-1 0 0,1 0 0 0 0,-1 0 1 0 0,0 0-1 0 0,1 1 0 0 0,-1-1 1 0 0,0 0-1 0 0,0 0 0 0 0,0 0 1 0 0,1 0-1 0 0,-1 0 0 0 0,0 0 1 0 0,-1 0-1 0 0,1 0 0 0 0,0 1 1 0 0,-1 27 1 0 0,1 2-1 0 0,0-15 0 0 0,0-3-14 0 0,0-10-37 0 0,0-3-36 0 0,0 0-63 0 0,0 0-154 0 0,0 0-277 0 0,0 0 323 0 0,0 0 130 0 0,0 0-37 0 0,0 0-6 0 0,0 0-37 0 0,0 0-42 0 0,0 0-47 0 0,0 0-51 0 0,0 0-47 0 0,0 0-41 0 0,0 0-38 0 0,0 0-135 0 0,0 0-36 0 0,0 0-1416 0 0</inkml:trace>
  <inkml:trace contextRef="#ctx0" brushRef="#br0" timeOffset="1185.35">1183 442 6072 0 0,'0'0'133'0'0,"0"0"23"0"0,0 0 12 0 0,3 0-23 0 0,10 0-145 0 0,-3 0 51 0 0,-3 0 42 0 0,3 1 195 0 0,-7 2 12 0 0,-1 6 210 0 0,-2-7-182 0 0,2-4 4 0 0,5-3 10 0 0,4 0 56 0 0,-4 3-172 0 0,2 1 67 0 0,-3 1-43 0 0,2 0 57 0 0,2-2-10 0 0,0-4-61 0 0,-1 1-57 0 0,4 0 173 0 0,-8-6 0 0 0,6 6-36 0 0,-7-2-195 0 0,-4 7-117 0 0,0-1 1 0 0,1 1-1 0 0,-1 0 1 0 0,0-1-1 0 0,0 1 1 0 0,1-1-1 0 0,-1 1 1 0 0,0 0-1 0 0,1-1 1 0 0,-1 1-1 0 0,1 0 1 0 0,-1-1-1 0 0,0 1 1 0 0,1 0-1 0 0,-1 0 1 0 0,1-1-1 0 0,-1 1 1 0 0,1 0-1 0 0,-1 0 1 0 0,1 0-1 0 0,-1 0 1 0 0,1-1-1 0 0,-1 1 1 0 0,1 0-1 0 0,-1 0 1 0 0,1 0-1 0 0,-1 0 1 0 0,1 0-1 0 0,-1 0 1 0 0,1 0-1 0 0,-1 0 1 0 0,1 1-5 0 0,-1-1 3 0 0,1 0 1 0 0,-1 0-1 0 0,1 0 1 0 0,-1 0-1 0 0,1 0 1 0 0,-1 0-1 0 0,1 0 0 0 0,-1 0 1 0 0,1 0-1 0 0,-1 0 1 0 0,1 0-1 0 0,-1 0 1 0 0,1 0-1 0 0,-1 0 0 0 0,1-1 1 0 0,-1 1-1 0 0,1 0 1 0 0,-1 0-1 0 0,1-1 1 0 0,-1 1-1 0 0,0 0 1 0 0,1-1-1 0 0,-1 1 0 0 0,0 0 1 0 0,1-1-1 0 0,-1 1 1 0 0,0 0-1 0 0,1-1 1 0 0,-1 1-1 0 0,0-1 0 0 0,1 1 1 0 0,-1-1-4 0 0,4-5 39 0 0,7 0-25 0 0,-6-1-16 0 0,-5 7 2 0 0,0 0 0 0 0,0-1 1 0 0,0 1-1 0 0,1 0 1 0 0,-1-1-1 0 0,0 1 0 0 0,0 0 1 0 0,1-1-1 0 0,-1 1 1 0 0,0 0-1 0 0,0-1 0 0 0,1 1 1 0 0,-1 0-1 0 0,1 0 1 0 0,-1-1-1 0 0,0 1 1 0 0,1 0-1 0 0,-1 0 0 0 0,0 0 1 0 0,1-1-1 0 0,-1 1 1 0 0,1 0-1 0 0,-1 0 0 0 0,0 0 1 0 0,1 0-1 0 0,-1 0 1 0 0,1 0-1 0 0,-1 0 0 0 0,1 0 1 0 0,-1 0-1 0 0,1 0 0 0 0,4-2 43 0 0,8-12-32 0 0,3-1-11 0 0,-3-1 0 0 0,-10 0 0 0 0,-6 5-8 0 0,-3 6-37 0 0,6 4 40 0 0,-1 1 1 0 0,1 0-1 0 0,-1-1 1 0 0,1 1-1 0 0,-1 0 1 0 0,1-1 0 0 0,-1 1-1 0 0,1-1 1 0 0,0 1-1 0 0,-1-1 1 0 0,1 1-1 0 0,0-1 1 0 0,-1 1-1 0 0,1-1 1 0 0,0 1-1 0 0,0-1 1 0 0,-1 1-1 0 0,1-1 1 0 0,0 1-1 0 0,0-1 1 0 0,0 0 0 0 0,0 1-1 0 0,0-1 1 0 0,0 0 4 0 0,0-1-72 0 0,-11 2-64 0 0,-12 0-64 0 0,9 2 146 0 0,-14 14 33 0 0,22-3-22 0 0,1-5 40 0 0,-5 3 67 0 0,2-3-15 0 0,5-3-44 0 0,-6 12 42 0 0,2-3 41 0 0,2 18 116 0 0,0-24-158 0 0,4-7-36 0 0,0 1 1 0 0,0-1-1 0 0,0 0 0 0 0,1 1 1 0 0,-1-1-1 0 0,0 1 1 0 0,1 0-1 0 0,-1-1 1 0 0,1 1-1 0 0,0-1 0 0 0,-1 1 1 0 0,1 0-1 0 0,0-1 1 0 0,0 1-11 0 0,0 1 17 0 0,-1-1 0 0 0,1 1 0 0 0,0-1 0 0 0,0 1 1 0 0,1-1-1 0 0,-1 1 0 0 0,1-1 0 0 0,-1 0 0 0 0,1 1 0 0 0,0-1 1 0 0,-1 0-1 0 0,1 1 0 0 0,1-1 0 0 0,-1 0 0 0 0,0 0 1 0 0,0 0-1 0 0,1 0 0 0 0,0 1-17 0 0,1 0 149 0 0,-2-1-50 0 0,0 1-29 0 0,-2 0-25 0 0,1 0-9 0 0,1-1 24 0 0,10 3 196 0 0,-6 6-27 0 0,6-6-110 0 0,-7 1-69 0 0,-4-5-47 0 0,0-1 0 0 0,1 1-1 0 0,-1-1 1 0 0,0 1 0 0 0,0-1 0 0 0,1 0 0 0 0,-1 1-1 0 0,0-1 1 0 0,1 0 0 0 0,-1 1 0 0 0,1-1 0 0 0,-1 0-1 0 0,0 1 1 0 0,1-1 0 0 0,-1 0 0 0 0,1 0 0 0 0,-1 1-1 0 0,1-1 1 0 0,-1 0 0 0 0,1 0 0 0 0,-1 0 0 0 0,1 0-1 0 0,-1 0 1 0 0,1 0 0 0 0,-1 0 0 0 0,1 0 0 0 0,-1 0-1 0 0,1 0 1 0 0,-1 0 0 0 0,1 0 0 0 0,-1 0 0 0 0,1 0-3 0 0,30 0 76 0 0,-29 0-72 0 0,0 0 0 0 0,0 0 1 0 0,0-1-1 0 0,-1 1 1 0 0,1-1-1 0 0,0 1 0 0 0,0-1 1 0 0,-1 1-1 0 0,1-1 1 0 0,-1 0-1 0 0,1 0 0 0 0,0 0 1 0 0,-1 0-5 0 0,1 0 1 0 0,-1 0 0 0 0,1 0 0 0 0,-1 0 0 0 0,1 1 0 0 0,0-1 1 0 0,-1 0-1 0 0,1 1 0 0 0,0-1 0 0 0,0 1 0 0 0,-1 0 0 0 0,1-1 0 0 0,0 1 1 0 0,0 0-2 0 0,-1 0 3 0 0,1 0 1 0 0,0 0 0 0 0,-1 0-1 0 0,1-1 1 0 0,0 1 0 0 0,-1-1 0 0 0,1 1-1 0 0,-1-1 1 0 0,1 0 0 0 0,0 1 0 0 0,-1-1-1 0 0,0 0 1 0 0,1 0 0 0 0,-1 0-4 0 0,7-4 8 0 0,12-4-60 0 0,-15 7 18 0 0,0 0-1 0 0,0 0 1 0 0,0-1 0 0 0,0 1-1 0 0,-1-1 1 0 0,1 0-1 0 0,-1-1 1 0 0,1 0 34 0 0,5-5-100 0 0,-4 5-1 0 0,-1 1 4 0 0,1 0-167 0 0,-1-5-206 0 0,-2 3 322 0 0,-1 1 42 0 0,1 0-103 0 0,1 0-110 0 0,0 1-111 0 0,0-1-117 0 0,-1 0-122 0 0,1 0-123 0 0,-3 2 347 0 0,0 0-33 0 0,1-5-1007 0 0,-1-2-832 0 0</inkml:trace>
  <inkml:trace contextRef="#ctx0" brushRef="#br0" timeOffset="1591.9">1704 158 6648 0 0,'0'0'149'0'0,"0"0"23"0"0,0 3 12 0 0,0 1-42 0 0,0 21-93 0 0,0-8-2 0 0,0 0 87 0 0,0-1 78 0 0,0 0 68 0 0,0-3 0 0 0,0-1 37 0 0,0 12 399 0 0,0 49 1893 0 0,0-58-2101 0 0,0 0-53 0 0,0 0-61 0 0,0 1-89 0 0,0 0-104 0 0,0 0-122 0 0,0-13 13 0 0,0-3-17 0 0,0 0 9 0 0,0 0 50 0 0,0 0 24 0 0,0 0 2 0 0,0 0-8 0 0,0 0-34 0 0,0 0-12 0 0,0 0-2 0 0,0 0-7 0 0,0-3-37 0 0,0-10-61 0 0,0-3 59 0 0,0 0 58 0 0,0 1 58 0 0,4-1-15 0 0,0 8-82 0 0,1 0-39 0 0,0-2-74 0 0,-4 7 14 0 0,0 1-1 0 0,0 0 1 0 0,0-1 0 0 0,1 1-1 0 0,-1 0 1 0 0,0 0 0 0 0,1 0-1 0 0,0 0 1 0 0,0 0 22 0 0,7-9-160 0 0,-1-3 40 0 0,-6 10 89 0 0,0-1 1 0 0,1 1-1 0 0,0 0 1 0 0,0 0-1 0 0,1-1 31 0 0,-3 4-5 0 0,1 0 1 0 0,-1 0-1 0 0,0 0 0 0 0,0 0 1 0 0,1 0-1 0 0,-1 0 0 0 0,1 0 0 0 0,-1 1 1 0 0,1-1-1 0 0,-1 0 0 0 0,1 1 1 0 0,0-1-1 0 0,-1 1 0 0 0,1 0 1 0 0,0 0-1 0 0,-1-1 0 0 0,1 1 1 0 0,0 0 4 0 0,-2 0-2 0 0,1 0 0 0 0,0 0 0 0 0,-1 0 0 0 0,1 0 0 0 0,0 0 0 0 0,-1 0 0 0 0,1 0 0 0 0,0 0 0 0 0,-1 0 1 0 0,1-1-1 0 0,0 1 0 0 0,-1 0 0 0 0,1 0 0 0 0,0-1 0 0 0,-1 1 0 0 0,1 0 0 0 0,-1-1 0 0 0,1 1 1 0 0,-1-1-1 0 0,1 1 0 0 0,-1-1 0 0 0,1 1 0 0 0,-1-1 0 0 0,1 1 0 0 0,-1-1 0 0 0,0 0 2 0 0,1 1-1 0 0,-1-1 0 0 0,1 1 0 0 0,-1-1 0 0 0,0 1-1 0 0,1-1 1 0 0,-1 1 0 0 0,1-1 0 0 0,-1 1 0 0 0,1-1-1 0 0,0 1 1 0 0,-1 0 0 0 0,1-1 0 0 0,-1 1 0 0 0,1 0 0 0 0,0-1-1 0 0,-1 1 1 0 0,1 0 0 0 0,0 0 0 0 0,-1 0 0 0 0,1 0-1 0 0,0-1 1 0 0,-1 1 0 0 0,1 0 0 0 0,0 0 0 0 0,-1 0 0 0 0,1 1 1 0 0,15-1 0 0 0,0 2-11 0 0,13 14-42 0 0,-24-6 53 0 0,5-4 0 0 0,6 23 53 0 0,0 2-42 0 0,-12-14-15 0 0,-4 13 87 0 0,-1-14-13 0 0,1 3-31 0 0,0-9 38 0 0,-3-5 67 0 0,-7 6 15 0 0,7-8 1 0 0,3-3-79 0 0,0 0-70 0 0,0 0-58 0 0,0 0-98 0 0,0 0-167 0 0,0 0-28 0 0,0 0-4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24.8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9648 0 0,'0'0'216'0'0,"0"0"32"0"0,0 0 12 0 0,0 0 53 0 0,0 0-140 0 0,-3 0 127 0 0,-7 0 240 0 0,7 0 18 0 0,3 0-28 0 0,0 0-123 0 0,-2 0-58 0 0,-9 0-11 0 0,8 0-32 0 0,3 0-122 0 0,0 0-50 0 0,0 0-8 0 0,0 0-35 0 0,0 0-122 0 0,0 0-88 0 0,0 0-84 0 0,0 0 56 0 0,0 0-36 0 0,0 0-37 0 0,0 0-36 0 0,0 0-350 0 0,0 0 80 0 0,0 0-48 0 0,0 0-676 0 0,0 0-530 0 0,0 0-1006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30.0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6992 0 0,'0'0'157'0'0,"0"0"23"0"0,0 0 12 0 0,0 0-56 0 0,0 0 5 0 0,0 0 68 0 0,0 0 192 0 0,0 0 355 0 0,0 2 32 0 0,0 9-30 0 0,0-8-139 0 0,0-3-62 0 0,0 0-11 0 0,0 0-18 0 0,0 2-67 0 0,0 34 679 0 0,0-9-449 0 0,0-15-444 0 0,0 0-33 0 0,0 0-40 0 0,0 0-45 0 0,0 7-6 0 0,0 3 50 0 0,0 12 156 0 0,0-4 53 0 0,0-28-286 0 0,0-2-1 0 0,0 0-7 0 0,0 0-8 0 0,0 0-35 0 0,0 0-110 0 0,-2 3-18 0 0,-4 2 22 0 0,3-2-15 0 0,1 0-53 0 0,1-2-350 0 0,0 1 93 0 0,0-1 80 0 0,0 1 70 0 0,1 0 2 0 0,0 0 85 0 0,1 2-121 0 0,-1-3 69 0 0,0-1 17 0 0,0 3-1280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30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9072 0 0,'0'0'200'0'0,"0"0"33"0"0,0 0 15 0 0,0 0-84 0 0,0 0-20 0 0,0 0 45 0 0,0 0 155 0 0,0 0 288 0 0,0 0 22 0 0,0 0-273 0 0,0 0-164 0 0,0 0-48 0 0,0 0 20 0 0,0 0 60 0 0,0 0-22 0 0,0 0-29 0 0,0 0-102 0 0,0 0-101 0 0,0 0-83 0 0,0 0-82 0 0,0 0 42 0 0,0 0-33 0 0,0 0-36 0 0,0 0-33 0 0,0 0-323 0 0,0 0 72 0 0,0 0-48 0 0,0 0-627 0 0,0 0-501 0 0,0 0-946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34.0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4632 0 0,'0'0'101'0'0,"0"0"22"0"0,0 0 5 0 0,0 0 43 0 0,0 0-51 0 0,0 0 107 0 0,0 0 193 0 0,2 3 18 0 0,9 7 10 0 0,-9-7 34 0 0,-2-3 20 0 0,3 3 2 0 0,8 7-20 0 0,-9-7-208 0 0,0 0-96 0 0,-2-1-60 0 0,0 1-58 0 0,0 0-24 0 0,1-1 56 0 0,5 2 142 0 0,-5-3-221 0 0,-1-1 0 0 0,1 0 0 0 0,-1 0 0 0 0,1 1 0 0 0,-1-1 0 0 0,0 0-1 0 0,1 0 1 0 0,-1 1 0 0 0,1-1 0 0 0,-1 1 0 0 0,0-1 0 0 0,0 0 0 0 0,1 1 0 0 0,-1-1-1 0 0,0 1 1 0 0,0-1 0 0 0,1 1 0 0 0,-1-1 0 0 0,0 0 0 0 0,0 1 0 0 0,0-1 0 0 0,0 1-1 0 0,0-1 1 0 0,1 1 0 0 0,-1-1 0 0 0,0 1 0 0 0,0-1 0 0 0,0 1 0 0 0,-1-1 0 0 0,1 1-1 0 0,0-1 1 0 0,0 1-15 0 0,0 0 18 0 0,0 0 0 0 0,0-1-1 0 0,0 1 1 0 0,0 0-1 0 0,0-1 1 0 0,0 1 0 0 0,0 0-1 0 0,0-1 1 0 0,1 1-1 0 0,-1 0 1 0 0,0-1 0 0 0,0 1-1 0 0,1 0 1 0 0,-1-1-1 0 0,0 1 1 0 0,1-1 0 0 0,-1 1-1 0 0,1-1 1 0 0,-1 1-1 0 0,1-1 1 0 0,-1 1 0 0 0,1-1-1 0 0,-1 1 1 0 0,1-1-1 0 0,-1 1 1 0 0,1-1-18 0 0,0 0 17 0 0,-1 1-1 0 0,1-1 1 0 0,-1 1-1 0 0,1-1 1 0 0,-1 1 0 0 0,1-1-1 0 0,-1 1 1 0 0,1-1-1 0 0,-1 1 1 0 0,0-1 0 0 0,1 1-1 0 0,-1-1 1 0 0,0 1-1 0 0,1 0 1 0 0,-1-1 0 0 0,0 1-1 0 0,0 0 1 0 0,1-1-1 0 0,-1 1 1 0 0,0 0 0 0 0,0-1-1 0 0,0 1 1 0 0,0 0-1 0 0,0-1 1 0 0,0 1 0 0 0,0 0-17 0 0,0 6 132 0 0,-1-5-89 0 0,1 0-1 0 0,0 0 1 0 0,0 1-1 0 0,0-1 1 0 0,1 0 0 0 0,-1 0-1 0 0,0 0 1 0 0,1 0 0 0 0,-1 0-1 0 0,1 1-42 0 0,6 10 207 0 0,11 25 384 0 0,-15-25-443 0 0,-2 0-54 0 0,-1 1 82 0 0,0-2-63 0 0,3 9 80 0 0,8 0 43 0 0,-6 5-18 0 0,1-13-87 0 0,-5-12-111 0 0,0 1 1 0 0,0-1-1 0 0,-1 1 1 0 0,1-1-1 0 0,0 1 1 0 0,-1-1-1 0 0,1 1 1 0 0,-1 0-1 0 0,0-1 1 0 0,1 1-1 0 0,-1 0 1 0 0,0-1-1 0 0,0 1 1 0 0,0 0-21 0 0,0 17 155 0 0,0 70 554 0 0,0-80-618 0 0,-1 0 51 0 0,0 9 200 0 0,3 9 275 0 0,-5-27-449 0 0,-7 0-10 0 0,7 0-39 0 0,3 0-21 0 0,0 0-2 0 0,0 0-1 0 0,-2 0-20 0 0,0 0-69 0 0,1 0 0 0 0,0 0 0 0 0,-1 0 1 0 0,1-1-1 0 0,0 1 0 0 0,-1 0 0 0 0,1-1 1 0 0,0 1-1 0 0,0-1 0 0 0,0 1 0 0 0,-1-1 0 0 0,1 0 1 0 0,0 1-1 0 0,0-1 0 0 0,0 0 0 0 0,0 0-6 0 0,-5-7-5 0 0,-10-23 65 0 0,11-1-37 0 0,-5 14 20 0 0,4-9-33 0 0,0 15-10 0 0,5 10 0 0 0,0 1 0 0 0,1 0 0 0 0,-1-1 0 0 0,0 0 0 0 0,1 1 0 0 0,-1-1 0 0 0,1 1 0 0 0,-1-1 0 0 0,1 0 0 0 0,0 1 0 0 0,-1-1 0 0 0,1 0 0 0 0,0 1 0 0 0,0-1 0 0 0,0-72 0 0 0,0 69 0 0 0,0 1 0 0 0,-1-1 0 0 0,2 1 0 0 0,-1-1 0 0 0,0 1 0 0 0,1-1 0 0 0,0 0 0 0 0,0 1 0 0 0,0 0 0 0 0,1-1 0 0 0,0 1 0 0 0,-1 0 0 0 0,3-4 0 0 0,8-24 2 0 0,-2 3-17 0 0,3 11-32 0 0,-11 16 45 0 0,0-1 0 0 0,0 0 0 0 0,0 0 0 0 0,0 0 0 0 0,-1 0 0 0 0,1-1 2 0 0,-1 2-1 0 0,0 0 0 0 0,0 0 0 0 0,0 1 1 0 0,0-1-1 0 0,0 0 0 0 0,0 0 0 0 0,0 1 0 0 0,1-1 0 0 0,-1 1 0 0 0,1-1 0 0 0,-1 1 0 0 0,1 0 0 0 0,0-1 1 0 0,3-1-13 0 0,-4 3 11 0 0,-1 0-1 0 0,1 0 1 0 0,0-1 0 0 0,-1 1 0 0 0,1 0 0 0 0,-1-1 0 0 0,1 1-1 0 0,0-1 1 0 0,-1 1 0 0 0,1 0 0 0 0,-1-1 0 0 0,1 1-1 0 0,-1-1 1 0 0,1 1 0 0 0,-1-1 0 0 0,0 0 0 0 0,1 1 0 0 0,-1-1-1 0 0,0 1 1 0 0,1-1 0 0 0,-1 0 0 0 0,0 0 2 0 0,3-4 1 0 0,-3 5-1 0 0,0-2 0 0 0,1 1 1 0 0,0-1-1 0 0,0 1 1 0 0,-1 0-1 0 0,1-1 1 0 0,0 1-1 0 0,0 0 1 0 0,0 0-1 0 0,1 0 1 0 0,0-2-1 0 0,10-4-9 0 0,9-4-40 0 0,-13 5 39 0 0,1 1 11 0 0,22 3-20 0 0,-18 2-45 0 0,18 0-275 0 0,-31 0 335 0 0,0 0 0 0 0,1 0 0 0 0,-1 0 0 0 0,0 0-1 0 0,0 0 1 0 0,0 0 0 0 0,0 0 0 0 0,0 0-1 0 0,0 0 1 0 0,0 0 0 0 0,0 0 0 0 0,0 0-1 0 0,0 0 1 0 0,1 0 0 0 0,-1 0 0 0 0,0 0 0 0 0,0 0-1 0 0,0 0 1 0 0,0 0 0 0 0,0 0 0 0 0,0 0-1 0 0,0 0 1 0 0,0 0 0 0 0,0 0 0 0 0,0 0-1 0 0,0 0 1 0 0,0 0 0 0 0,1 0 0 0 0,-1 0-1 0 0,0 0 1 0 0,0 0 0 0 0,0 1 0 0 0,0-1 0 0 0,0 0-1 0 0,0 0 1 0 0,0 0 0 0 0,0 0 0 0 0,0 0-1 0 0,0 0 1 0 0,0 0 0 0 0,0 0 0 0 0,0 0-1 0 0,0 0 1 0 0,0 0 0 0 0,0 1 0 0 0,0-1-1 0 0,0 0 1 0 0,0 0 0 0 0,0 0 0 0 0,0 0 0 0 0,0 0-1 0 0,0 0 1 0 0,0 0 0 0 0,0 0 0 0 0,0 0-1 0 0,0 0 1 0 0,0 1 4 0 0,0 3-126 0 0,4 2-42 0 0,-2-4 56 0 0,2-2-94 0 0,-1 1 58 0 0,0-1-34 0 0,-3 0-12 0 0,2 2-144 0 0,-1-1 127 0 0,0 0 66 0 0,0 0 56 0 0,0-1 47 0 0,0 2 61 0 0,4 1 217 0 0,-4-2-210 0 0,1 0-65 0 0,-1 0-24 0 0,0-1-38 0 0,0 0-42 0 0,1 1-47 0 0,-1-1-71 0 0,0 1-68 0 0,1-1-72 0 0,-1 0-79 0 0,0 0-87 0 0,1 0-91 0 0,0 0-99 0 0,-1 1-104 0 0,-1-1-792 0 0,0 0-926 0 0</inkml:trace>
  <inkml:trace contextRef="#ctx0" brushRef="#br0" timeOffset="533.16">490 331 7424 0 0,'0'0'166'0'0,"0"0"29"0"0,2 3 12 0 0,12 8-34 0 0,-14-11-171 0 0,1 0-1 0 0,0 0 1 0 0,-1 1 0 0 0,1-1-1 0 0,0 0 1 0 0,-1 0 0 0 0,1 0-1 0 0,0 0 1 0 0,0 0 0 0 0,-1 1-1 0 0,1-2 1 0 0,0 1 0 0 0,-1 0-1 0 0,1 0 1 0 0,0 0-1 0 0,0 0 1 0 0,-1 0 0 0 0,1 0-1 0 0,0-1 1 0 0,-1 1 0 0 0,1 0-2 0 0,7-5 2 0 0,5-2 0 0 0,-2 5 79 0 0,-2 2 165 0 0,1 0 54 0 0,25 0 1008 0 0,-26 0-1003 0 0,2-1 15 0 0,2-6 10 0 0,-1 1-26 0 0,-1 5-30 0 0,3-2 39 0 0,-4-3-95 0 0,-2 1-83 0 0,5 0 127 0 0,-8-5-6 0 0,8 4-22 0 0,-5 1-148 0 0,17-19 206 0 0,-18 17-231 0 0,-2 1-62 0 0,-1 1 68 0 0,-4-1-50 0 0,1 2-5 0 0,10-2 52 0 0,-11 6-63 0 0,1-1 1 0 0,-1 1 0 0 0,0-1 0 0 0,1 0-1 0 0,-1 1 1 0 0,0-1 0 0 0,0 0 0 0 0,0 1 0 0 0,0-1-1 0 0,1 0 1 0 0,-1 1 0 0 0,0-1 0 0 0,0 0-1 0 0,0 1 1 0 0,0-1-2 0 0,0-8 30 0 0,0-9 110 0 0,0 13-118 0 0,0 3 32 0 0,-3 2-1 0 0,-10 0-32 0 0,-9-2 3 0 0,19 3-8 0 0,-20 13-2 0 0,18-12-14 0 0,5-2 0 0 0,-1 1 0 0 0,1-1 0 0 0,-1 0 0 0 0,0 0 0 0 0,1 1 0 0 0,-1-1 0 0 0,1 1 0 0 0,-1-1 0 0 0,0 0 0 0 0,1 1 0 0 0,-1-1 0 0 0,1 1 0 0 0,-1-1 0 0 0,1 1 0 0 0,0 0 0 0 0,-1-1 0 0 0,1 1 0 0 0,0-1 0 0 0,-1 1 0 0 0,1 0 0 0 0,0-1 0 0 0,-1 1 0 0 0,-1 4 0 0 0,1-3 0 0 0,0-1 0 0 0,-1 1 0 0 0,1 0 0 0 0,-1-1 0 0 0,1 0 0 0 0,-1 1 0 0 0,0-1 0 0 0,1 0 0 0 0,-1 0 0 0 0,0 0 0 0 0,0 0 0 0 0,0 0 0 0 0,0 0 0 0 0,-2 1 0 0 0,1-1 0 0 0,0 1 0 0 0,0 0 0 0 0,1 0 0 0 0,-1 0 0 0 0,-1 1 0 0 0,-11 15 0 0 0,-1 8 0 0 0,14-23 0 0 0,0-1 0 0 0,0 1 0 0 0,1-1 0 0 0,-1 1 0 0 0,1 0 0 0 0,0-1 0 0 0,0 1 0 0 0,0 0 0 0 0,0 0 0 0 0,0 0 0 0 0,1 0 0 0 0,-1 0 0 0 0,1-1 0 0 0,0 1 0 0 0,0 0 0 0 0,0 3 0 0 0,0-4 0 0 0,0 0 0 0 0,0-1 0 0 0,-1 1 0 0 0,1 0 0 0 0,0-1 0 0 0,-1 1 0 0 0,1-1 0 0 0,-1 1 0 0 0,0 0 0 0 0,0-1 0 0 0,1 1 0 0 0,-1-1 0 0 0,0 0 0 0 0,0 1 0 0 0,-4 6 0 0 0,2 8 0 0 0,3 47 0 0 0,0-62 0 0 0,0-1 0 0 0,0 1 0 0 0,0 0 0 0 0,0-1 0 0 0,0 1 0 0 0,0 0 0 0 0,0-1 0 0 0,1 1 0 0 0,-1 0 0 0 0,0-1 0 0 0,0 1 0 0 0,1 0 0 0 0,-1-1 0 0 0,0 1 0 0 0,1-1 0 0 0,-1 1 0 0 0,0-1 0 0 0,1 1 0 0 0,-1 0 0 0 0,1-1 0 0 0,-1 0 0 0 0,1 1 0 0 0,-1-1 0 0 0,1 1 0 0 0,-1-1 0 0 0,1 1 0 0 0,0-1 0 0 0,-1 0 0 0 0,1 1 0 0 0,-1-1 0 0 0,1 1 0 0 0,-1-1 0 0 0,1 1 0 0 0,-1-1 0 0 0,1 1 0 0 0,-1-1 0 0 0,1 1 0 0 0,-1-1 0 0 0,0 1 0 0 0,1 0 0 0 0,-1-1 0 0 0,0 1 0 0 0,0-1 0 0 0,1 1 0 0 0,-1 0 0 0 0,0-1 0 0 0,0 1 0 0 0,0 0 0 0 0,0-1 0 0 0,0 1 0 0 0,0 0 0 0 0,0 0 0 0 0,0-1 0 0 0,0 2 0 0 0,0-1 0 0 0,0 0 0 0 0,0 1 0 0 0,0-1 0 0 0,0 0 0 0 0,1 0 0 0 0,-1 1 0 0 0,0-1 0 0 0,1 0 0 0 0,-1 0 0 0 0,1 1 0 0 0,-1-1 0 0 0,1 0 0 0 0,0 0 0 0 0,-1 0 0 0 0,1 0 0 0 0,0 0 0 0 0,0 0 0 0 0,0 0 0 0 0,0 0 0 0 0,0 0 0 0 0,0 0 0 0 0,0-1 0 0 0,0 1 0 0 0,1 0 0 0 0,3 2 1 0 0,-5-3 2 0 0,1 0 0 0 0,0 0 0 0 0,-1 1 0 0 0,1-1 0 0 0,0 0-1 0 0,-1 1 1 0 0,1-1 0 0 0,-1 1 0 0 0,1-1 0 0 0,-1 0 0 0 0,1 1 0 0 0,-1-1-1 0 0,1 1 1 0 0,-1-1 0 0 0,1 1 0 0 0,-1 0 0 0 0,0-1 0 0 0,1 1 0 0 0,-1-1-1 0 0,0 1 1 0 0,0 0 0 0 0,1 0-3 0 0,1 4 20 0 0,1-2-8 0 0,-1 1 1 0 0,1-1 0 0 0,0 0 0 0 0,0 0 0 0 0,0 0 0 0 0,0 0 0 0 0,1 0-1 0 0,-1-1 1 0 0,1 1 0 0 0,0-1 0 0 0,-1 0 0 0 0,1 0 0 0 0,0-1-1 0 0,0 1 1 0 0,2 0-13 0 0,14 7 50 0 0,28 17 77 0 0,-33-24-116 0 0,-14-2-11 0 0,0 0 0 0 0,0 0 0 0 0,0 0 0 0 0,0 0 0 0 0,-1 0 0 0 0,1 0 0 0 0,0 1 0 0 0,0-1 0 0 0,0 0 0 0 0,0 0 0 0 0,-1 1 0 0 0,1-1 0 0 0,0 0 0 0 0,0 1 0 0 0,0-1 0 0 0,3 7 3 0 0,-4-7-2 0 0,1 1 1 0 0,-1-1-1 0 0,0 1 1 0 0,0-1-1 0 0,1 0 1 0 0,-1 1 0 0 0,0-1-1 0 0,1 0 1 0 0,-1 1-1 0 0,0-1 1 0 0,1 0-1 0 0,-1 1 1 0 0,1-1 0 0 0,-1 0-1 0 0,0 1 1 0 0,1-1-1 0 0,-1 0 1 0 0,1 0-1 0 0,-1 0 1 0 0,1 0 0 0 0,-1 1-1 0 0,1-1 1 0 0,-1 0-1 0 0,1 0 1 0 0,-1 0-1 0 0,1 0 1 0 0,-1 0 0 0 0,1 0-1 0 0,-1 0 1 0 0,1 0-1 0 0,-1 0 1 0 0,1-1-2 0 0,6 2 8 0 0,-5-1-7 0 0,0 0-1 0 0,1 0 0 0 0,-1 0 0 0 0,0 0 1 0 0,0 0-1 0 0,0-1 0 0 0,0 1 0 0 0,1-1 0 0 0,-1 1 1 0 0,1-1-1 0 0,5-4 0 0 0,-7 4 0 0 0,0 0 0 0 0,1 0 0 0 0,-1 0 0 0 0,1 0 0 0 0,-1 1 0 0 0,1-1 0 0 0,-1 1 0 0 0,1-1 0 0 0,0 1 0 0 0,-1-1 0 0 0,1 1 0 0 0,0 0 0 0 0,-1 0 0 0 0,1 0 0 0 0,14-3 0 0 0,-9-1 1 0 0,1 0-75 0 0,0 1-63 0 0,-1-1-53 0 0,6-3-204 0 0,7-3-308 0 0,-4-3 158 0 0</inkml:trace>
  <inkml:trace contextRef="#ctx0" brushRef="#br0" timeOffset="948.94">1342 0 6968 0 0,'0'0'157'0'0,"0"0"23"0"0,0 0 11 0 0,-3 0-31 0 0,2 0-35 0 0,0 0-38 0 0,0 0-14 0 0,1 0-94 0 0,0 0-53 0 0,-1 0-294 0 0,1 0 276 0 0,-1 0 89 0 0,0 0 37 0 0,0 0 47 0 0,0 0 54 0 0,-1 0 36 0 0,1 0 54 0 0,-1 0 59 0 0,-1 0 64 0 0,1 0 70 0 0,-1 0 75 0 0,-1 0 79 0 0,0 0 86 0 0,4 3-356 0 0,0-1-250 0 0,0 1 45 0 0,0 2 56 0 0,0 1 35 0 0,0 16 503 0 0,0-13-436 0 0,1-1-72 0 0,0-5-132 0 0,0-1-33 0 0,3 6 99 0 0,8 18 220 0 0,-8-15-257 0 0,3 7 53 0 0,-5 1 32 0 0,-2-16-143 0 0,0 0 0 0 0,0 0 1 0 0,0 0-1 0 0,1 0 0 0 0,-1 0 0 0 0,1 0 1 0 0,0 0-1 0 0,0 0 0 0 0,0 0 1 0 0,0 0-1 0 0,1-1 0 0 0,-1 1 1 0 0,1 0-1 0 0,0-1 0 0 0,0 2-22 0 0,3 6 59 0 0,0 0 0 0 0,-1 0-1 0 0,-1 0 1 0 0,0 0 0 0 0,0 1 0 0 0,-1 2-59 0 0,2 5 89 0 0,2 14 95 0 0,-2-16-88 0 0,-2-9-46 0 0,0-1-1 0 0,0 1 0 0 0,-1-1 0 0 0,0 1 0 0 0,-1 0 1 0 0,1 0-50 0 0,-1 8 96 0 0,-1-9-45 0 0,1 1-1 0 0,0-1 1 0 0,0 1-1 0 0,1-1 1 0 0,0 0 0 0 0,0 1-51 0 0,5 9 139 0 0,-4-13-106 0 0,-1 0-1 0 0,0 1 1 0 0,0-1-1 0 0,0 0 1 0 0,-1 1-1 0 0,1-1 1 0 0,-1 1 0 0 0,1 1-33 0 0,-1 40 347 0 0,0 73 384 0 0,0-118-727 0 0,0 1-1 0 0,0 0 1 0 0,0-1-1 0 0,0 1 1 0 0,-1 0-1 0 0,1-1 1 0 0,0 1 0 0 0,0 0-1 0 0,0-1 1 0 0,0 1-1 0 0,-1 0 1 0 0,1-1-1 0 0,0 1 1 0 0,-1-1-1 0 0,1 1-3 0 0,0-1-112 0 0,-1 1 44 0 0,0-1 41 0 0,1 1 101 0 0,-2 0 214 0 0,1-1-239 0 0,0 0-48 0 0,0 0-69 0 0,0 0-88 0 0,0 0-105 0 0,0 0 84 0 0,0 0-33 0 0,0 0-125 0 0,0 0-69 0 0,0 0-74 0 0,-1 0-80 0 0,1 0 196 0 0,0 0-51 0 0,0 0-47 0 0,0 0-40 0 0,-1 0-145 0 0,1 0-39 0 0,-2 0-176 0 0,0 0-473 0 0</inkml:trace>
  <inkml:trace contextRef="#ctx0" brushRef="#br0" timeOffset="1765.96">1184 363 6336 0 0,'0'0'141'0'0,"0"0"23"0"0,0 0 11 0 0,3 0 38 0 0,24 0 528 0 0,-20 0-528 0 0,0 0-2 0 0,0 0 41 0 0,0 0 50 0 0,1 0 59 0 0,1-2-111 0 0,-1-2-48 0 0,6-3 45 0 0,13 2 85 0 0,-6-6-51 0 0,-8 8-156 0 0,2-1 49 0 0,1-7 42 0 0,-3 1-41 0 0,6 4-3 0 0,-17 5-153 0 0,1 1 1 0 0,-1-1-1 0 0,1 0 1 0 0,-1 0-1 0 0,0 1 1 0 0,1-2-1 0 0,-1 1 0 0 0,0 0 1 0 0,0 0-1 0 0,0-1 1 0 0,0 1-1 0 0,0-1 1 0 0,0 0-20 0 0,0 0 17 0 0,0 1 0 0 0,0-1 0 0 0,0 1 1 0 0,0 0-1 0 0,0 0 0 0 0,0-1 0 0 0,0 1 1 0 0,0 0-1 0 0,0 1 0 0 0,1-1 0 0 0,-1 0 1 0 0,0 1-1 0 0,0-1 0 0 0,1 1-17 0 0,10-3 67 0 0,-4-1-18 0 0,-1 0 0 0 0,1 0 0 0 0,-1-1 0 0 0,1-1-49 0 0,-2 1 28 0 0,0 1 1 0 0,0 0-1 0 0,8-2-28 0 0,6-4 11 0 0,-19 9-10 0 0,0 0 0 0 0,0-1 0 0 0,1 2 0 0 0,-1-1-1 0 0,0 0 1 0 0,0 0 0 0 0,1 1 0 0 0,-1-1 0 0 0,0 1 0 0 0,1-1-1 0 0,-1 1 1 0 0,3 0-1 0 0,-3 0 6 0 0,1 0 0 0 0,0 0 1 0 0,0 0-1 0 0,0 0 0 0 0,0-1 0 0 0,-1 1 0 0 0,2-1-6 0 0,7-10 11 0 0,-9 10-10 0 0,1 1 1 0 0,0-1-1 0 0,0 1 1 0 0,0-1-1 0 0,0 1 1 0 0,-1 0-1 0 0,2 0-1 0 0,31 0 54 0 0,-15 0-46 0 0,-13 1 24 0 0,-6 1-19 0 0,5 11-2 0 0,-1-5-11 0 0,-4-6 0 0 0,0-1 0 0 0,-1 0 0 0 0,1 1 0 0 0,0-1 0 0 0,0 1 0 0 0,-1-1 0 0 0,1 1 0 0 0,-1 0 0 0 0,1-1 0 0 0,-1 1 0 0 0,0-1 0 0 0,1 1 0 0 0,-1 0 0 0 0,0 0 0 0 0,0-2 1 0 0,0 1 0 0 0,0 0 0 0 0,0-1 0 0 0,0 1 0 0 0,0 0 0 0 0,0 0 1 0 0,0-1-1 0 0,0 1 0 0 0,0 0 0 0 0,1-1 0 0 0,-1 1 0 0 0,0-1 0 0 0,1 1 0 0 0,-1 0 1 0 0,0-1-1 0 0,1 1 0 0 0,-1-1 0 0 0,0 1 0 0 0,1-1 0 0 0,-1 1 0 0 0,1-1 0 0 0,-1 1 1 0 0,1-1-1 0 0,-1 1 0 0 0,1-1 0 0 0,0 1-1 0 0,-1-1 2 0 0,1 0-1 0 0,0 1 1 0 0,-1-1 0 0 0,1 1 0 0 0,-1-1-1 0 0,1 0 1 0 0,-1 1 0 0 0,0 0 0 0 0,1-1-1 0 0,-1 1 1 0 0,1-1 0 0 0,-1 1 0 0 0,0-1-1 0 0,1 1 1 0 0,-1 0 0 0 0,0-1 0 0 0,0 1-1 0 0,0 0 1 0 0,1-1 0 0 0,-1 1 0 0 0,0 0-1 0 0,0-1 1 0 0,0 1 0 0 0,0 0 0 0 0,0-1-1 0 0,0 1-1 0 0,-1 11 35 0 0,1-9-33 0 0,-1 0 0 0 0,1 1 0 0 0,0-1 0 0 0,0 0-1 0 0,1 0 1 0 0,-1 1 0 0 0,1-1 0 0 0,-1 0 0 0 0,1 0 0 0 0,0 1-2 0 0,4 4 0 0 0,-4-7 0 0 0,0 0 0 0 0,0 1 0 0 0,0-1 0 0 0,0 1 0 0 0,-1-1 0 0 0,1 1 0 0 0,-1-1 0 0 0,1 1 0 0 0,-1 0 0 0 0,1-1 0 0 0,-1 1 0 0 0,0 0 0 0 0,0-1 0 0 0,0 1 0 0 0,0 5 0 0 0,0 6 40 0 0,3-1 46 0 0,2-4-27 0 0,-4-7-47 0 0,0 1 1 0 0,0-1-1 0 0,0 0 1 0 0,-1 1-1 0 0,1-1 1 0 0,0 1-1 0 0,-1 0 1 0 0,1-1-1 0 0,-1 1 1 0 0,1-1-1 0 0,-1 1 1 0 0,0 0-1 0 0,0-1 1 0 0,0 1-13 0 0,0 22 189 0 0,0 31 362 0 0,3-40-420 0 0,7-1 14 0 0,-6-9 2 0 0,-5 1-88 0 0,0-1-20 0 0,5 0 73 0 0,6 6-37 0 0,-7-9-3 0 0,-3 1-12 0 0,0 7-38 0 0,0-10-21 0 0,0 1 0 0 0,0-1 0 0 0,0 0 0 0 0,0 0 0 0 0,0 0 0 0 0,0 0 0 0 0,0 0 0 0 0,0 0 0 0 0,0 0 0 0 0,0 0 0 0 0,0 0-1 0 0,0 0 1 0 0,0 1 0 0 0,0-1 0 0 0,0 0 0 0 0,0 0 0 0 0,0 0 0 0 0,0 0 0 0 0,0 0 0 0 0,0 0 0 0 0,0 0 0 0 0,0 0 0 0 0,0 0 0 0 0,0 0 0 0 0,0 0 0 0 0,0 1-1 0 0,0-1 1 0 0,0 0 0 0 0,0 0 0 0 0,0 0 0 0 0,0 0 0 0 0,0 0 0 0 0,0 0 0 0 0,0 0 0 0 0,1 0 0 0 0,-1 0 0 0 0,0 0 0 0 0,0 0 0 0 0,0 0 0 0 0,0 0 0 0 0,0 0 0 0 0,0 0-1 0 0,0 0 1 0 0,0 0 0 0 0,0 0 0 0 0,0 0 0 0 0,1 0 0 0 0,-1 0 0 0 0,0 0 0 0 0,0 0 0 0 0,0 0 0 0 0,0 0 0 0 0,0 0 0 0 0,0 0 0 0 0,0 0 0 0 0,0 0 0 0 0,0 0-1 0 0,18 0 59 0 0,-13 0-52 0 0,-1 0 3 0 0,-4 0-10 0 0,0 0 1 0 0,0 0 0 0 0,0 0 0 0 0,0 0 0 0 0,0 0 0 0 0,0 0-1 0 0,0 0 1 0 0,0 0 0 0 0,1 0 0 0 0,-1 0 0 0 0,0 0 0 0 0,0 0-1 0 0,0 0 1 0 0,0 0 0 0 0,0 0 0 0 0,0 0 0 0 0,0 0 0 0 0,0 0 0 0 0,0 0-1 0 0,0 0 1 0 0,0 0 0 0 0,1 0 0 0 0,-1 0 0 0 0,0 0 0 0 0,0 0-1 0 0,0 0 1 0 0,0 0 0 0 0,0 0 0 0 0,0 0 0 0 0,0 0 0 0 0,0 1-1 0 0,0-1 1 0 0,0 0 0 0 0,0 0 0 0 0,0 0 0 0 0,0 0 0 0 0,0 0 0 0 0,0 0-1 0 0,0 0 1 0 0,0 0 0 0 0,1 0 0 0 0,-1 0 0 0 0,0 0 0 0 0,0 1-1 0 0,0-1 1 0 0,0 0 0 0 0,0 0 0 0 0,0 0 0 0 0,0 0 0 0 0,0 0-1 0 0,0 0 1 0 0,0 0 0 0 0,-1 0 0 0 0,1 0 0 0 0,0 0 0 0 0,0 1 0 0 0,0-1-1 0 0,0 0 0 0 0,0 1 1 0 0,0 0 0 0 0,0-1 0 0 0,0 1 0 0 0,0 0-1 0 0,1-1 1 0 0,-1 1 0 0 0,0 0 0 0 0,0-1 0 0 0,0 1-1 0 0,1 0 1 0 0,-1-1 0 0 0,0 1 0 0 0,1 0 0 0 0,-1-1-1 0 0,0 0 0 0 0,1 1 0 0 0,-1-1 1 0 0,1 0-1 0 0,-1 0 1 0 0,1 1-1 0 0,-1-1 0 0 0,1 0 1 0 0,-1 0-1 0 0,1 0 1 0 0,-1 0-1 0 0,1 0 0 0 0,-1 0 1 0 0,1 0-1 0 0,-1 0 1 0 0,1 0-1 0 0,-1 0 1 0 0,1 0-1 0 0,-1 0 0 0 0,1 0 1 0 0,-1 0-1 0 0,1-1 1 0 0,-1 1-1 0 0,1 0 0 0 0,-1 0 1 0 0,1 0-1 0 0,-1-1 0 0 0,16-9 43 0 0,-11 7-37 0 0,-5 3-5 0 0,1 0-1 0 0,0 0 1 0 0,-1-1-1 0 0,1 1 0 0 0,0 0 1 0 0,-1-1-1 0 0,1 1 0 0 0,-1-1 1 0 0,1 1-1 0 0,-1 0 1 0 0,1-1-1 0 0,-1 1 0 0 0,1-1 1 0 0,-1 0-1 0 0,1 1 0 0 0,-1-1 1 0 0,0 1-1 0 0,1-1 1 0 0,-1 0-1 0 0,0 1 0 0 0,1-1 1 0 0,-1 0-1 0 0,2-4 6 0 0,11-11 37 0 0,-8 12-39 0 0,-2-1 3 0 0,8-17-23 0 0,-6 14-17 0 0,-4 7 25 0 0,0-1-1 0 0,0 1 1 0 0,-1-1-1 0 0,1 1 1 0 0,0-1-1 0 0,-1 1 0 0 0,1-1 1 0 0,0 1-1 0 0,-1-1 1 0 0,0 0-1 0 0,1 1 1 0 0,-1-1-1 0 0,0 0 1 0 0,0 0 8 0 0,0-13-84 0 0,0-9-144 0 0,0 0 3 0 0,0 8 146 0 0,-1 11 55 0 0,2 3 15 0 0,3-4-23 0 0,5-12-51 0 0,-6 5-9 0 0,-3 10 0 0 0,2 1 28 0 0,9-9 37 0 0,-8 8-42 0 0,-3 6 11 0 0,-1-2 58 0 0,1-1-1 0 0,0 1 0 0 0,0 0 0 0 0,1-1 1 0 0,-1 1-1 0 0,0 0 0 0 0,0-1 1 0 0,0 1-1 0 0,0 0 0 0 0,1-1 0 0 0,-1 1 1 0 0,0 0-1 0 0,0-1 0 0 0,1 1 1 0 0,-1 0 0 0 0,11 4 0 0 0,-6 5 0 0 0,6-3 0 0 0,-10-7 0 0 0,0 1 0 0 0,0-1 0 0 0,0 0 0 0 0,0 1 0 0 0,0 0 0 0 0,0-1 0 0 0,0 1 0 0 0,0 0 0 0 0,0-1 0 0 0,0 1 0 0 0,0 0 0 0 0,-1 0 0 0 0,1 0 0 0 0,0-1 0 0 0,-1 1 0 0 0,1 1 0 0 0,1 2 0 0 0,1 1 0 0 0,-1-1 0 0 0,1 1 0 0 0,0-1 0 0 0,0 0 0 0 0,0 0 0 0 0,1 1 0 0 0,5 7 0 0 0,-3 1 22 0 0,0-1 39 0 0,5 9 105 0 0,14 29 313 0 0,-18-35-369 0 0,1 0-44 0 0,-7-13-41 0 0,-1 0 1 0 0,1-1-1 0 0,-1 1 1 0 0,0 0-1 0 0,1-1 1 0 0,-1 1-1 0 0,0 0 1 0 0,0 0 0 0 0,0 0-26 0 0,0 5 77 0 0,2 0-64 0 0,9 6 59 0 0,-9-8-2 0 0,-2 6-4 0 0,0-9-28 0 0,0-2-96 0 0,0 0-10 0 0,0 0 19 0 0,0 0-12 0 0,0 0-38 0 0,0 0-100 0 0,0 0-180 0 0,0 0 198 0 0,0 0 79 0 0,0 0-35 0 0,0 0-10 0 0,0 0-36 0 0,0 0-40 0 0,0 0-45 0 0,0 0-50 0 0,0 0-45 0 0,0 0-41 0 0,0 0-35 0 0,0 0-128 0 0,0 0-35 0 0,0 0-1325 0 0</inkml:trace>
  <inkml:trace contextRef="#ctx0" brushRef="#br0" timeOffset="2166.86">2351 300 7976 0 0,'0'0'174'0'0,"0"0"29"0"0,0 0 14 0 0,0 2-26 0 0,0 12-152 0 0,1-5-26 0 0,1-3 35 0 0,3 3 85 0 0,1 1 110 0 0,-4 0 81 0 0,1-4 75 0 0,7 7 15 0 0,-4 0 64 0 0,0-9-148 0 0,-5-4-309 0 0,-1 1 1 0 0,0-1-1 0 0,1 0 1 0 0,-1 0 0 0 0,1 1-1 0 0,-1-1 1 0 0,0 0-1 0 0,1 1 1 0 0,-1-1-1 0 0,1 1 1 0 0,-1-1-1 0 0,0 0 1 0 0,0 1 0 0 0,1-1-1 0 0,-1 1 1 0 0,0-1-1 0 0,0 0 1 0 0,1 1-1 0 0,-1-1 1 0 0,0 1-1 0 0,0-1 1 0 0,0 1 0 0 0,0-1-1 0 0,0 1 1 0 0,0-1-1 0 0,0 1 1 0 0,0-1-1 0 0,0 1 1 0 0,0-1 0 0 0,0 1-1 0 0,0-1 1 0 0,0 1-22 0 0,0 0 28 0 0,0 0 0 0 0,0-1 1 0 0,0 1-1 0 0,0 0 1 0 0,0-1-1 0 0,0 1 0 0 0,0 0 1 0 0,0-1-1 0 0,0 1 0 0 0,1 0 1 0 0,-1-1-1 0 0,0 1 1 0 0,0 0-1 0 0,1-1 0 0 0,-1 1 1 0 0,0-1-1 0 0,1 1 0 0 0,-1-1 1 0 0,1 1-1 0 0,-1-1 1 0 0,1 1-1 0 0,-1-1 0 0 0,1 1 1 0 0,-1-1-1 0 0,1 1 0 0 0,0-1-28 0 0,-1 0 26 0 0,1 1 1 0 0,-1-1-1 0 0,1 1 0 0 0,-1-1 0 0 0,1 1 0 0 0,-1-1 0 0 0,1 1 0 0 0,-1-1 0 0 0,1 1 0 0 0,-1-1 0 0 0,0 1 0 0 0,1-1 0 0 0,-1 1 1 0 0,0 0-1 0 0,1-1 0 0 0,-1 1 0 0 0,0 0 0 0 0,0-1 0 0 0,0 1 0 0 0,0 0 0 0 0,1-1 0 0 0,-1 1 0 0 0,0 0 0 0 0,0-1 1 0 0,0 1-1 0 0,0 0-26 0 0,1 8 291 0 0,5-3 27 0 0,-2-3-111 0 0,-1 1 88 0 0,-2 1-25 0 0,-1 2 75 0 0,0 4 65 0 0,0-9-26 0 0,0 1-100 0 0,0-3-168 0 0,0 1-66 0 0,0 0-70 0 0,0 1-114 0 0,0-1 109 0 0,0 0 60 0 0,0 0 88 0 0,0 0 85 0 0,0 0 113 0 0,0-1-112 0 0,0 1 37 0 0,0-1 37 0 0,0 0 42 0 0,0 0-322 0 0,0-1-1 0 0,0 1 1 0 0,0 0 0 0 0,0-1 0 0 0,0 1-1 0 0,0-1 1 0 0,0 1 0 0 0,0 0-1 0 0,0-1 1 0 0,0 1 0 0 0,0-1 0 0 0,0 1-1 0 0,0-1 1 0 0,-1 1 0 0 0,1 0 0 0 0,0-1-1 0 0,0 1 1 0 0,0 0 0 0 0,-1-1 0 0 0,1 1-1 0 0,0 0 1 0 0,-1-1 0 0 0,1 1 0 0 0,0 0-1 0 0,-1 0 1 0 0,1-1 0 0 0,0 1 0 0 0,-1 0-1 0 0,1 0 1 0 0,0 0 0 0 0,-1-1-3 0 0,-6-3 5 0 0,7 3-5 0 0,-1 0 0 0 0,1 0 0 0 0,0 0 0 0 0,-1 1 0 0 0,1-1 0 0 0,0 0 0 0 0,0 0 0 0 0,0 0 0 0 0,-1 0 0 0 0,1 1 0 0 0,0-1 0 0 0,0 0 0 0 0,0 0 0 0 0,1-1 0 0 0,-1-29 0 0 0,0 29 0 0 0,0 0 0 0 0,0 1 0 0 0,0-1 0 0 0,1 0 0 0 0,-1 0 0 0 0,1 1 0 0 0,-1-1 0 0 0,1 0 0 0 0,0 1 0 0 0,0-1 0 0 0,0 1 0 0 0,0-1 0 0 0,0 1 0 0 0,0-1 0 0 0,0 1 0 0 0,0 0 0 0 0,0-1 0 0 0,1 1 0 0 0,-1 0 0 0 0,12-16 0 0 0,1-7-3 0 0,-7 12-24 0 0,0 0 0 0 0,1 0 0 0 0,6-4 27 0 0,2-2 4 0 0,-2 5-4 0 0,-8 7 0 0 0,1 0 0 0 0,-1-1 0 0 0,0 1 0 0 0,2-6 0 0 0,-6 8 0 0 0,1 1 0 0 0,-1-1 0 0 0,0 1 0 0 0,1 0 0 0 0,0 0 0 0 0,-1 0 0 0 0,1 0 0 0 0,1 0 0 0 0,-1 1 0 0 0,0-1 0 0 0,0 1 0 0 0,1 0 0 0 0,0 0 0 0 0,0 0 0 0 0,4-1-13 0 0,1-1-1 0 0,-1 0 1 0 0,-1 0-1 0 0,1-1 1 0 0,2-1 13 0 0,18-11-59 0 0,-6 7-25 0 0,-11 6-16 0 0,-1-1-18 0 0,-2 3-5 0 0,-1 1-21 0 0,2 0-49 0 0,2-1-81 0 0,1-4-29 0 0,-6 3 136 0 0,1 0-51 0 0,-2 2 30 0 0,1 0-44 0 0,10 1-412 0 0,0 0-17 0 0</inkml:trace>
  <inkml:trace contextRef="#ctx0" brushRef="#br0" timeOffset="2619.84">2967 347 7512 0 0,'0'0'166'0'0,"0"0"29"0"0,0 0 13 0 0,2 0-29 0 0,8 3-147 0 0,-10-3-32 0 0,0 1 0 0 0,1-1 1 0 0,-1 0-1 0 0,0 1 0 0 0,0-1 1 0 0,0 1-1 0 0,1 0 0 0 0,-1-1 1 0 0,0 1-1 0 0,0-1 0 0 0,0 1 1 0 0,0-1-1 0 0,0 1 0 0 0,0-1 1 0 0,0 1-1 0 0,0-1 0 0 0,0 1 1 0 0,0 0-1 0 0,0 0 0 0 0,0 0-1 0 0,-1-1 1 0 0,1 1 0 0 0,0 0 0 0 0,0 0 0 0 0,1 0 0 0 0,-1 0 0 0 0,0-1 0 0 0,0 1 0 0 0,0 0 0 0 0,1 0-1 0 0,-1 0 1 0 0,0-1 0 0 0,0 1 0 0 0,1 0 0 0 0,-1 0 0 0 0,1-1 0 0 0,-1 1 0 0 0,1 0 0 0 0,3 2-5 0 0,-1-1 33 0 0,-1-1 39 0 0,0 1 37 0 0,0 2 39 0 0,-2 2 41 0 0,0-5-151 0 0,0 0-1 0 0,0 0 1 0 0,0-1-1 0 0,0 1 1 0 0,0 0 0 0 0,0-1-1 0 0,0 1 1 0 0,1 0-1 0 0,-1-1 1 0 0,0 1-1 0 0,0 0 1 0 0,1-1 0 0 0,-1 1-1 0 0,0-1 1 0 0,1 1-1 0 0,-1 0 1 0 0,0-1-1 0 0,1 1 1 0 0,-1-1 0 0 0,1 1-1 0 0,-1-1 1 0 0,1 1-1 0 0,-1-1 1 0 0,1 0-1 0 0,-1 1 1 0 0,1-1-33 0 0,0 1 33 0 0,-1-1 1 0 0,1 0-1 0 0,-1 1 0 0 0,1-1 0 0 0,-1 1 1 0 0,1-1-1 0 0,-1 1 0 0 0,1-1 0 0 0,-1 1 1 0 0,1-1-1 0 0,-1 1 0 0 0,0 0 1 0 0,1-1-1 0 0,-1 1 0 0 0,0-1 0 0 0,0 1 1 0 0,1 0-1 0 0,-1-1 0 0 0,0 1 0 0 0,0 0 1 0 0,0-1-1 0 0,0 1 0 0 0,0 0 0 0 0,0 0 1 0 0,0-1-1 0 0,0 1-33 0 0,1 7 277 0 0,1-1-39 0 0,2-1 10 0 0,2 2 82 0 0,-4-6-67 0 0,-1-1-60 0 0,-1 1-52 0 0,1 0-45 0 0,-1 0-23 0 0,0 0-38 0 0,-1 3 13 0 0,1-4-10 0 0,0 0 49 0 0,1 11 211 0 0,6 0 13 0 0,-1 1-19 0 0,-4-2-29 0 0,-2-8-242 0 0,0 2 116 0 0,0 0 121 0 0,0 12 718 0 0,0-10-619 0 0,0-5-242 0 0,0 0-34 0 0,0 0-39 0 0,0-1-45 0 0,0 2 273 0 0,0-3-50 0 0,0 0-8 0 0,0 0-14 0 0,-3 3-39 0 0,-8 7-10 0 0,9-7-6 0 0,2-3-13 0 0,0 0-50 0 0,0 0-24 0 0,0 0-2 0 0,0-3-10 0 0,0 3-54 0 0,0-1 1 0 0,0 0 0 0 0,0 1-1 0 0,0-1 1 0 0,-1 1-1 0 0,1-1 1 0 0,0 1-1 0 0,0-1 1 0 0,0 0 0 0 0,0 1-1 0 0,-1-1 1 0 0,1 1-1 0 0,0-1 1 0 0,-1 1-1 0 0,1-1 1 0 0,0 1 0 0 0,-1 0-1 0 0,1-1 1 0 0,-1 1-1 0 0,1-1 1 0 0,0 1-1 0 0,-1 0 1 0 0,1-1 0 0 0,-1 1-1 0 0,0-1 2 0 0,0 1 0 0 0,1 0 0 0 0,-1-1 0 0 0,1 1 0 0 0,-1-1 0 0 0,1 1 0 0 0,-1-1 0 0 0,1 0 0 0 0,-1 1 0 0 0,1-1 0 0 0,-1 0 0 0 0,1 1 0 0 0,0-1 0 0 0,-1 0 0 0 0,1 1 0 0 0,0-1 0 0 0,0 0 0 0 0,-1 1 0 0 0,1-1 0 0 0,0 0 0 0 0,0 0 0 0 0,0 1 0 0 0,0-1 0 0 0,0 0 0 0 0,0 0-2 0 0,-1-16 11 0 0,1-11-4 0 0,4 8 39 0 0,0 9-38 0 0,-2 8-8 0 0,-1 0 1 0 0,0 0-1 0 0,0 0 0 0 0,0 0 0 0 0,0-1 1 0 0,0 1-1 0 0,-1 0 0 0 0,0-1 0 0 0,1-1 0 0 0,0 0 0 0 0,0 1 0 0 0,0 0 0 0 0,0-1-1 0 0,1 1 1 0 0,0 0 0 0 0,0 0-1 0 0,0 0 1 0 0,0 0 0 0 0,1 0 0 0 0,0 1-1 0 0,2-4 1 0 0,1-2-9 0 0,10-9-36 0 0,-3 2 30 0 0,-11 13 14 0 0,0 0 0 0 0,0 1 0 0 0,0-1-1 0 0,0 0 1 0 0,0 1 0 0 0,0-1 0 0 0,1 0 1 0 0,3-2 9 0 0,1 0 0 0 0,-1 1 1 0 0,1 0-1 0 0,0 0 0 0 0,0 0-9 0 0,37-15 14 0 0,-19 10-82 0 0,-22 8 56 0 0,0 0-1 0 0,-1 1 1 0 0,1-1-1 0 0,-1 1 0 0 0,1-1 1 0 0,0 1-1 0 0,0 0 1 0 0,-1 0-1 0 0,1 0 1 0 0,0 1 12 0 0,21 7-40 0 0,-9-3 45 0 0,8 1-5 0 0,-12 7 0 0 0,-2-8-10 0 0,2 0 34 0 0,-8-4-10 0 0,0 0 0 0 0,0 0 0 0 0,0 0 0 0 0,0 0 0 0 0,-1 1 0 0 0,1-1-1 0 0,-1 1 1 0 0,1-1 0 0 0,-1 1 0 0 0,1 0 0 0 0,-1 0 0 0 0,0 0 0 0 0,0 1-1 0 0,0-1-13 0 0,12 19 72 0 0,-2-6-57 0 0,-2-3-45 0 0,1 0-55 0 0,-8-9 60 0 0,-1 0 0 0 0,1 1 0 0 0,-1-1 0 0 0,0 0 0 0 0,0 1 0 0 0,0 0 25 0 0,5 8-51 0 0,2 0 48 0 0,-2-3-24 0 0,-2 2 32 0 0,0 14 81 0 0,-4-10 63 0 0,-1 0-1 0 0,-1 9-148 0 0,0 0 117 0 0,1-21-51 0 0,0-3-23 0 0,0 0-72 0 0,0 3-57 0 0,0 7-98 0 0,0-8 80 0 0,0-1-71 0 0,0-1-90 0 0,0 0 81 0 0,0 0-42 0 0,0 0-44 0 0,0 0-43 0 0,0 0-38 0 0,0 0-34 0 0,0 0-250 0 0,0 0-58 0 0,0 0-816 0 0,0 0-642 0 0,0 0-1219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39.5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5584 0 0,'0'0'124'0'0,"0"0"17"0"0,0 0 11 0 0,0 3-20 0 0,0 3-106 0 0,0 1 34 0 0,0 1 44 0 0,0-3 58 0 0,0-2 186 0 0,0 0 11 0 0,0 18 310 0 0,0 2 105 0 0,0-11-339 0 0,0 0 37 0 0,0 1 39 0 0,0 0 44 0 0,2-4-245 0 0,3 2 8 0 0,2 2-17 0 0,-5-1-40 0 0,-2-1-73 0 0,0 0 60 0 0,0 27 741 0 0,0-23-606 0 0,0-6-200 0 0,0-1-48 0 0,0-5 61 0 0,0-3-4 0 0,0 0-11 0 0,0 0-44 0 0,0 0-17 0 0,0 0-6 0 0,0 2-4 0 0,0-1-42 0 0,0 4-137 0 0,0-4 84 0 0,0 0 35 0 0,0 0 34 0 0,0-1 45 0 0,0 1 55 0 0,0 0 61 0 0,0-2-243 0 0,0 1 1 0 0,0-1-1 0 0,0 0 1 0 0,0 1-1 0 0,0-1 1 0 0,-1 1-1 0 0,1-1 1 0 0,0 1-1 0 0,0-1 1 0 0,0 0-1 0 0,-1 1 1 0 0,1-1-1 0 0,0 1 1 0 0,-1-1-1 0 0,1 1 1 0 0,0 0-1 0 0,-1-1 1 0 0,1 1 0 0 0,0-1-1 0 0,-1 1 1 0 0,1 0-1 0 0,-1-1 1 0 0,1 1-1 0 0,-1-1-2 0 0,0 1 0 0 0,0 0 0 0 0,1-1 1 0 0,-1 1-1 0 0,1-1 0 0 0,-1 1 0 0 0,1-1 0 0 0,-1 0 0 0 0,1 1 0 0 0,-1-1 1 0 0,1 1-1 0 0,-1-1 0 0 0,1 0 0 0 0,0 1 0 0 0,-1-1 0 0 0,1 0 0 0 0,0 1 0 0 0,0-1 1 0 0,-1 0-1 0 0,1 0 0 0 0,0 1 0 0 0,0-1 0 0 0,0 0 0 0 0,0 0 0 0 0,0 1 1 0 0,0-1-1 0 0,0-19 26 0 0,0-17 16 0 0,3 18-46 0 0,3 6 4 0 0,-5 12 0 0 0,0-1 0 0 0,0 1 0 0 0,-1-1 0 0 0,1 1 0 0 0,0-1 0 0 0,-1 0 0 0 0,1 1 0 0 0,-1-1 0 0 0,0 0 0 0 0,1 1 0 0 0,-1-1 0 0 0,0 0 0 0 0,0 1 0 0 0,0-1 0 0 0,1-7 0 0 0,1 0 0 0 0,0 0 0 0 0,1 0 0 0 0,0 0 0 0 0,0 1 0 0 0,1 0 0 0 0,0-1 0 0 0,3-3 0 0 0,-2 2 0 0 0,-3 6-1 0 0,1 1 0 0 0,-1 0 1 0 0,1 0-1 0 0,0 0 1 0 0,0 0-1 0 0,2-2 1 0 0,-2 2-9 0 0,0 1-1 0 0,0-1 1 0 0,0 0-1 0 0,0 0 1 0 0,-1-1 0 0 0,2-2 9 0 0,-1 1-8 0 0,-3 5 8 0 0,0-1-1 0 0,0 0 1 0 0,1 1 0 0 0,-1-1-1 0 0,0 1 1 0 0,1-1-1 0 0,-1 0 1 0 0,0 1-1 0 0,1-1 1 0 0,-1 1 0 0 0,1-1-1 0 0,-1 1 1 0 0,1-1-1 0 0,-1 1 1 0 0,1 0-1 0 0,-1-1 1 0 0,1 1 0 0 0,0 0-1 0 0,-1-1 1 0 0,1 1-1 0 0,0 0 1 0 0,0-1 0 0 0,4-1-7 0 0,18-11-49 0 0,1 0 52 0 0,-23 12 2 0 0,0 1 1 0 0,0 0 0 0 0,0 0-1 0 0,0-1 1 0 0,-1 1 0 0 0,1 0 0 0 0,0 0-1 0 0,0 0 1 0 0,0 0 0 0 0,0 0-1 0 0,0 0 1 0 0,0 1 0 0 0,0-1 0 0 0,0 0-1 0 0,0 0 1 0 0,0 1 0 0 0,0-1-1 0 0,0 0 1 0 0,0 1 0 0 0,-1-1 0 0 0,1 1-1 0 0,0-1 1 0 0,0 1 0 0 0,0 0-1 0 0,-1-1 1 0 0,1 1 0 0 0,0 0 1 0 0,5 3-19 0 0,10 1 9 0 0,0 9-1 0 0,2 3-35 0 0,-11-12 45 0 0,-1 1 0 0 0,0-1-1 0 0,0 1 1 0 0,-1 1 0 0 0,0-1 0 0 0,2 5 1 0 0,30 83 0 0 0,-32-86 0 0 0,-4-6 0 0 0,0-1 0 0 0,0 1 0 0 0,0-1 0 0 0,0 1 0 0 0,-1-1 0 0 0,1 1 0 0 0,-1-1 0 0 0,1 1 0 0 0,-1-1 0 0 0,1 1 0 0 0,-1 0 0 0 0,0-1 0 0 0,0 1 0 0 0,0 0 0 0 0,0 58 10 0 0,-2-54 53 0 0,-9 4 45 0 0,9-7-1 0 0,2-3-3 0 0,0 2-18 0 0,0 9-54 0 0,0-8 40 0 0,-3-3-4 0 0,-8 0-42 0 0,11 0-25 0 0,0 0 0 0 0,0 0 0 0 0,0 0 0 0 0,0 0 0 0 0,0 0 0 0 0,0 0 0 0 0,0 0 0 0 0,0 0 0 0 0,0 0 0 0 0,0 0 0 0 0,0 0 0 0 0,-1 0 0 0 0,1 0 0 0 0,0 0 0 0 0,0 0 0 0 0,0 0 0 0 0,0 0 0 0 0,0 0 1 0 0,0 0-1 0 0,0 0 0 0 0,0 0 0 0 0,0 0 0 0 0,0 0 0 0 0,-1-1 0 0 0,1 1 0 0 0,0 0 0 0 0,0 0 0 0 0,0 0 0 0 0,0 0 0 0 0,0 0 0 0 0,0 0 0 0 0,0 0 0 0 0,0 0 0 0 0,0 0 0 0 0,0 0 0 0 0,0 0 0 0 0,0 0 1 0 0,0 0-1 0 0,0 0 0 0 0,0-1 0 0 0,0 1 0 0 0,0 0 0 0 0,0 0 0 0 0,0 0 0 0 0,0 0 0 0 0,0 0 0 0 0,0 0 0 0 0,0 0 0 0 0,0 0 0 0 0,0 0 0 0 0,0 0 0 0 0,0-1 0 0 0,0 1 0 0 0,0 0 0 0 0,0 0 0 0 0,0 0 1 0 0,0 0-2 0 0,0-2 5 0 0,0 1 1 0 0,-1-1 0 0 0,1 1 0 0 0,-1-1 0 0 0,1 0 0 0 0,-1 1 0 0 0,1-1-1 0 0,-1 1 1 0 0,0-1 0 0 0,1 1 0 0 0,-1 0 0 0 0,0-1-6 0 0,0 1 0 0 0,-1-1 0 0 0,1 0 0 0 0,1 0 0 0 0,-1 1 1 0 0,0-1-1 0 0,0 0 0 0 0,1 0 0 0 0,-1 0 0 0 0,1 0 0 0 0,0 0 0 0 0,-1 0 0 0 0,1-1 0 0 0,0-4 1 0 0,0 5-1 0 0,-1 0 0 0 0,1 0 0 0 0,0 0 0 0 0,1-1 0 0 0,-1 1 0 0 0,0 0 0 0 0,1 0 0 0 0,-1 0 0 0 0,1 0 0 0 0,0-1-1 0 0,4-5 2 0 0,-4 6-1 0 0,0 1 0 0 0,-1-1 0 0 0,1 1 0 0 0,0 0-1 0 0,0-1 1 0 0,-1 0 0 0 0,1 1 0 0 0,-1-1 0 0 0,1 1 0 0 0,-1-1 0 0 0,0 0 0 0 0,1 1 0 0 0,-1-1 0 0 0,0 0 0 0 0,0-2 0 0 0,1 0 0 0 0,-1 0 0 0 0,1 0 0 0 0,0 0 1 0 0,1 0-1 0 0,-1 0 0 0 0,1 1 0 0 0,-1-1 0 0 0,1 0 0 0 0,0 1 0 0 0,1-1 0 0 0,-1 1 0 0 0,0 0 0 0 0,2-1 0 0 0,8-10 0 0 0,1 0-1 0 0,10-7 1 0 0,0 0 1 0 0,-19 17-3 0 0,0-1 1 0 0,1 1-1 0 0,0 0 1 0 0,0 1-1 0 0,0-1 2 0 0,-2 3-5 0 0,-1 0 0 0 0,0 0 1 0 0,1 0-1 0 0,0 0 0 0 0,-1 0 0 0 0,1 1 1 0 0,-1-1-1 0 0,1 1 0 0 0,0 0 0 0 0,-1-1 1 0 0,2 1 3 0 0,-2 0-2 0 0,0 0 0 0 0,-1 0 0 0 0,1 0 0 0 0,0-1 0 0 0,-1 1 0 0 0,1-1 0 0 0,0 1 0 0 0,0-1 0 0 0,-1 0 0 0 0,1 1 0 0 0,-1-1 0 0 0,1 0 0 0 0,1-1 3 0 0,-2 1-2 0 0,-1 0 1 0 0,1 1-1 0 0,0-1 1 0 0,0 1-1 0 0,1-1 1 0 0,-1 1-1 0 0,0-1 1 0 0,0 1-1 0 0,0-1 1 0 0,0 1-1 0 0,0 0 1 0 0,1 0-1 0 0,-1-1 1 0 0,0 1-1 0 0,0 0 1 0 0,0 0-1 0 0,0 0 1 0 0,1 0-1 0 0,-1 1 1 0 0,0-1-1 0 0,0 0 1 0 0,0 0-1 0 0,0 1 1 0 0,1-1 1 0 0,8 5-1 0 0,8 1-15 0 0,-2-4-27 0 0,-14-2 42 0 0,-1 0 1 0 0,0 0-1 0 0,0 0 1 0 0,1 1-1 0 0,-1-1 1 0 0,0 0-1 0 0,1 0 1 0 0,-1 1-1 0 0,0-1 1 0 0,0 1-1 0 0,0-1 1 0 0,1 1-1 0 0,-1-1 1 0 0,0 1-1 0 0,0 0 1 0 0,0-1-1 0 0,0 1 1 0 0,0 0-1 0 0,0 0 1 0 0,0 0-1 0 0,0 0 1 0 0,0 0-1 0 0,-1 0 1 0 0,1 0 0 0 0,0 1 0 0 0,2 3 1 0 0,-3-4-3 0 0,0-1 0 0 0,0 1 0 0 0,1 0-1 0 0,-1-1 1 0 0,0 1 0 0 0,1 0 0 0 0,-1-1 0 0 0,0 1-1 0 0,1-1 1 0 0,-1 1 0 0 0,1-1 0 0 0,-1 1 0 0 0,1-1 0 0 0,-1 1-1 0 0,1-1 1 0 0,0 0 0 0 0,-1 1 0 0 0,1-1 0 0 0,-1 0 0 0 0,1 1-1 0 0,0-1 1 0 0,0 0 2 0 0,4 3-13 0 0,-2-1 11 0 0,-1 1 1 0 0,1 0 0 0 0,-1 0 0 0 0,1 0 0 0 0,-1 0 0 0 0,0 0 0 0 0,0 1 0 0 0,0-1 0 0 0,0 1-1 0 0,0 2 2 0 0,2 1 0 0 0,-3-3 0 0 0,0 1 0 0 0,0-1 0 0 0,-1 0 0 0 0,1 1 0 0 0,-1-1 0 0 0,0 0 0 0 0,0 1 0 0 0,0-1 0 0 0,-1 4 0 0 0,0 8 10 0 0,1-6 15 0 0,0 50 57 0 0,0-32 19 0 0,0-28-99 0 0,0 1 0 0 0,0-1 1 0 0,0 0-1 0 0,0 1 0 0 0,0-1 0 0 0,0 1 0 0 0,0-1 0 0 0,0 0 0 0 0,0 1 0 0 0,0-1 1 0 0,0 1-1 0 0,0-1 0 0 0,-1 0 0 0 0,1 1 0 0 0,0-1 0 0 0,0 1 0 0 0,0-1 0 0 0,-1 0 1 0 0,1 1-1 0 0,0-1 0 0 0,0 0 0 0 0,-1 1 0 0 0,1-1 0 0 0,0 0 0 0 0,-1 0 0 0 0,1 1 1 0 0,0-1-1 0 0,-1 0 0 0 0,1 0 0 0 0,-1 0 0 0 0,1 1-2 0 0,-7 3 20 0 0,7-3-16 0 0,-1 0 1 0 0,1-1 0 0 0,0 1 0 0 0,-1-1 0 0 0,1 1 0 0 0,0 0 0 0 0,0-1 0 0 0,0 1 0 0 0,0 0 0 0 0,-1-1 0 0 0,1 1 0 0 0,0 0 0 0 0,0 0 0 0 0,0-1 0 0 0,0 1-5 0 0,0 3-49 0 0,0-1 34 0 0,0 6 66 0 0,0-6-58 0 0,0 1-89 0 0,0-1-94 0 0,0-2 46 0 0,0 0-38 0 0,0 1-42 0 0,0-1-45 0 0,0 1-51 0 0,0-1-53 0 0,0-1 13 0 0,0 0-52 0 0,0 0-49 0 0,0 0-41 0 0,0 0-147 0 0,0 0-41 0 0,0 0-178 0 0,0 0-478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8:58.5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0 6896 0 0,'0'0'200'0'0,"0"0"-53"0"0,0 0-14 0 0,0 0 41 0 0,0 0 141 0 0,0 0 262 0 0,0 0 21 0 0,0 0-18 0 0,0 0-86 0 0,0 0-40 0 0,0 0-6 0 0,0 3-28 0 0,-1 10-77 0 0,1 18 317 0 0,1-22-472 0 0,1-2-35 0 0,3 1 8 0 0,1 2 78 0 0,-3 6 61 0 0,-3 5-41 0 0,0 4-57 0 0,0-10-116 0 0,0-2-49 0 0,0 23 90 0 0,0 0 45 0 0,0 23 186 0 0,0 76 563 0 0,0-93-688 0 0,0 0-55 0 0,-4-12-152 0 0,-4-5 36 0 0,6-20-42 0 0,2-2-1 0 0,-1-1 0 0 0,0 1 1 0 0,1 0-1 0 0,0-1 0 0 0,-1 1 1 0 0,1 0-1 0 0,0-1 0 0 0,1 4-19 0 0,-1-4 20 0 0,0 1-1 0 0,0 0 1 0 0,0-1-1 0 0,0 1 1 0 0,0 0-1 0 0,-1-1 1 0 0,0 1-1 0 0,0 2-19 0 0,-9 24 98 0 0,7-3-28 0 0,3-18-4 0 0,0 5 8 0 0,0-12-67 0 0,0 0 0 0 0,0 0-1 0 0,0 0 1 0 0,0-1-1 0 0,0 1 1 0 0,0 0-1 0 0,0 0 1 0 0,0 0 0 0 0,-1 0-1 0 0,1-1 1 0 0,0 1-1 0 0,-1 0 1 0 0,1 0-1 0 0,-1 0-6 0 0,1 0 4 0 0,-1-1 0 0 0,1 0 0 0 0,-1 1-1 0 0,0-1 1 0 0,1 0 0 0 0,-1 0 0 0 0,0 0-1 0 0,1 1 1 0 0,-1-1 0 0 0,0 0 0 0 0,1 0-1 0 0,-1 0 1 0 0,0 0 0 0 0,1 0-1 0 0,-1 0-3 0 0,-1 0-26 0 0,1 0-59 0 0,-1-3-100 0 0,-2 0 84 0 0,1 0-65 0 0,1 1-81 0 0,1 1 76 0 0,0 0-39 0 0,0 0-41 0 0,1 0-39 0 0,-1 0-393 0 0,1 1 95 0 0,-1-1-54 0 0,1-1-755 0 0,0-2-593 0 0,0-5-1129 0 0</inkml:trace>
  <inkml:trace contextRef="#ctx0" brushRef="#br0" timeOffset="328.01">1 253 7456 0 0,'0'0'166'0'0,"0"0"29"0"0,0 0 12 0 0,3 0-34 0 0,7 0-152 0 0,0 0 41 0 0,-1 0 38 0 0,0 0 33 0 0,6 0 151 0 0,-2 0 58 0 0,25 0 909 0 0,-22 0-788 0 0,-8 0-274 0 0,0 0-41 0 0,0 0-50 0 0,0 0-58 0 0,1-1 163 0 0,-1 0-48 0 0,0-1-17 0 0,2-2 8 0 0,5-2 60 0 0,18 2 217 0 0,1 5-63 0 0,-4 0-89 0 0,-1-1-48 0 0,0 0-43 0 0,31 0 69 0 0,13 0-88 0 0,28 0-43 0 0,-91 0-135 0 0,-1-1 0 0 0,1 0 1 0 0,0-1-1 0 0,1 0 17 0 0,23-3-72 0 0,-21 6 37 0 0,-4 0-21 0 0,-2 1-50 0 0,0-1-80 0 0,-2 0-1 0 0,0 0-57 0 0,1 0-66 0 0,-1 0-74 0 0,0 0-83 0 0,1-1-90 0 0,-1 1-99 0 0,1-1-106 0 0,7 0-923 0 0,6 0-958 0 0</inkml:trace>
  <inkml:trace contextRef="#ctx0" brushRef="#br0" timeOffset="863.4">1168 268 4744 0 0,'0'-1'-46'0'0,"0"-1"35"0"0,0 0 81 0 0,1 0 110 0 0,-1 0 93 0 0,0 2-12 0 0,0-1 37 0 0,0 1 96 0 0,-1 1 245 0 0,0 1 452 0 0,0 0-446 0 0,0-1-213 0 0,0 0-265 0 0,0 0-39 0 0,0-1-54 0 0,0 1-34 0 0,0-1-35 0 0,-1 1-38 0 0,1-1-42 0 0,0 0-43 0 0,-1 0-47 0 0,1 0-50 0 0,-5 0 260 0 0,1 0 47 0 0,-8 1 186 0 0,5 1-161 0 0,0 2 9 0 0,-6 3 82 0 0,4-1-15 0 0,1 1 35 0 0,0 1 88 0 0,-5 3-62 0 0,-3-2-52 0 0,11-6-138 0 0,1 0 0 0 0,-1 0 0 0 0,1 0 1 0 0,0 1-1 0 0,0 0 0 0 0,0 0-64 0 0,-6 12 194 0 0,8-12-132 0 0,0 1 1 0 0,0-1-1 0 0,0 0 0 0 0,-1 0 1 0 0,1-1-1 0 0,-1 1 1 0 0,-2 1-63 0 0,-11 10 184 0 0,3 3-32 0 0,-7 16 37 0 0,8-8 29 0 0,-1-9-102 0 0,13-16-106 0 0,0 0 1 0 0,-1 0 0 0 0,1 0 0 0 0,0 1 0 0 0,0-1 0 0 0,0 1 0 0 0,0-1 0 0 0,0 1 0 0 0,0-1 0 0 0,0 1 0 0 0,1-1 0 0 0,-1 1 0 0 0,0 0 0 0 0,1-1 0 0 0,0 1 0 0 0,-1 0 0 0 0,1 0 0 0 0,0-1 0 0 0,0 2-11 0 0,0 0-19 0 0,0 2 71 0 0,0 10 302 0 0,0-10-277 0 0,0-2 39 0 0,0-3-16 0 0,2 3-4 0 0,4 1-74 0 0,1 0 38 0 0,-4-3-34 0 0,-1 0 1 0 0,1 0-1 0 0,-1 0 1 0 0,1 0-1 0 0,0-1 1 0 0,0 1-1 0 0,-1-1 1 0 0,1 1-1 0 0,0-1 1 0 0,0 0-1 0 0,0-1-26 0 0,12-3 91 0 0,-7 0-50 0 0,18-8 6 0 0,-15 9-33 0 0,0-1 0 0 0,-1-1 1 0 0,0 0-1 0 0,1 0 1 0 0,-1-1-15 0 0,1-2 0 0 0,-4 5 13 0 0,-1-1 0 0 0,-1 0 1 0 0,1-1-1 0 0,4-3-13 0 0,-8 6 2 0 0,0 0 0 0 0,1 0-1 0 0,-1 0 1 0 0,1 1 0 0 0,0-1 0 0 0,2 0-2 0 0,-2 1 1 0 0,-1 0 0 0 0,0-1-1 0 0,1 1 1 0 0,-1 0 0 0 0,0-1 0 0 0,0 1 0 0 0,0-1 0 0 0,0 0 0 0 0,0 0 0 0 0,-1 0-1 0 0,1 0 1 0 0,0 0-1 0 0,14-22 43 0 0,-3 16-32 0 0,-10 3-9 0 0,0 0 0 0 0,0 0 0 0 0,-1 0 0 0 0,1-1 0 0 0,-1 1-2 0 0,3-22 43 0 0,1 14-33 0 0,-5 12-9 0 0,0 0 0 0 0,0-1 0 0 0,0 1 1 0 0,-1-1-1 0 0,1 1 0 0 0,-1-1 0 0 0,1 1 0 0 0,-1-1 0 0 0,1 1 1 0 0,-1-1-1 0 0,0 0 0 0 0,0 1 0 0 0,0-1-1 0 0,0 0 11 0 0,0-1 1 0 0,0 1-1 0 0,0-1 0 0 0,0 1 0 0 0,0-1 0 0 0,0 1 1 0 0,1 0-1 0 0,-1-1 0 0 0,1 1 0 0 0,0-1 0 0 0,0 1 0 0 0,0 0 1 0 0,0 0-1 0 0,0-1 0 0 0,0 1 0 0 0,1 0 0 0 0,-1 0 1 0 0,1 0-12 0 0,2-6 64 0 0,-5 0-80 0 0,1 8 17 0 0,0-3-70 0 0,0 3 1 0 0,0 0 4 0 0,0 3 10 0 0,0 1 47 0 0,-1-2 6 0 0,1 0 1 0 0,0 1 0 0 0,0-1-1 0 0,1 1 1 0 0,-1-1 0 0 0,0 0-1 0 0,1 0 1 0 0,-1 1 0 0 0,2 1 0 0 0,2 4-1 0 0,-3-7 0 0 0,0 0 0 0 0,0 1 0 0 0,0-1 0 0 0,0 1 0 0 0,0-1 0 0 0,-1 1 0 0 0,1-1 0 0 0,-1 1 0 0 0,1 0 0 0 0,-1-1 0 0 0,0 1 0 0 0,1 0 0 0 0,-1-1 0 0 0,0 1 0 0 0,0 1 1 0 0,-1 6-23 0 0,1-7 16 0 0,-1 1 0 0 0,1 0 1 0 0,0 0-1 0 0,0 0 0 0 0,0 0 1 0 0,1 0-1 0 0,-1 0 1 0 0,1 0-1 0 0,-1 0 0 0 0,1 0 1 0 0,0 1 6 0 0,10 14-64 0 0,-6 8 48 0 0,6-5 16 0 0,-8-8 0 0 0,-3-10 0 0 0,1-1 0 0 0,-1 0 0 0 0,1 1 0 0 0,-1-1 0 0 0,1 0 0 0 0,0 0 0 0 0,0 0 0 0 0,0 0 0 0 0,1 0 0 0 0,-1 0 0 0 0,0 0 0 0 0,1 0 0 0 0,-1 0 0 0 0,1 0 0 0 0,1 2 0 0 0,0-1 0 0 0,-1 1 0 0 0,1 0 0 0 0,-1 0 0 0 0,0 0 0 0 0,0 1 0 0 0,0-1 0 0 0,0 2 0 0 0,9 16 0 0 0,-1-3 0 0 0,-9-16 0 0 0,0-1 0 0 0,0 1 0 0 0,0-1 0 0 0,1 0 0 0 0,-1 0 0 0 0,1 1 0 0 0,-1-1 0 0 0,1 0 0 0 0,0 0 0 0 0,0-1 0 0 0,0 1 0 0 0,1 1 0 0 0,4 0 0 0 0,-6-3 0 0 0,-1 0 0 0 0,1 0 0 0 0,-1 0 0 0 0,0 1 0 0 0,1-1 0 0 0,-1 0 0 0 0,1 0 0 0 0,-1 1 0 0 0,1-1 0 0 0,-1 0 0 0 0,0 1 0 0 0,1-1 0 0 0,-1 0 0 0 0,1 1 0 0 0,-1-1 0 0 0,0 0 0 0 0,1 1 0 0 0,-1-1 0 0 0,0 1 0 0 0,0-1 0 0 0,1 1 0 0 0,-1-1 0 0 0,0 1 0 0 0,0-1 0 0 0,0 1 0 0 0,0-1 0 0 0,0 1 0 0 0,0-1 0 0 0,0 1 0 0 0,1-1 0 0 0,-1 1 0 0 0,-1-1 0 0 0,1 1 0 0 0,0-1 0 0 0,0 1 0 0 0,0-1 0 0 0,0 1 0 0 0,0-1 0 0 0,3 16 10 0 0,7-3 12 0 0,-7-10-116 0 0,-3-3 59 0 0,0 0-15 0 0,0 0-23 0 0,0 0-39 0 0,1 1-17 0 0,-1-1-38 0 0,1 1-46 0 0,-1-1-49 0 0,2 2-194 0 0,-1-1-94 0 0,1 1-78 0 0,0 0-64 0 0,0 0-245 0 0,2 3-545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0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284 17 4056 0 0,'0'0'117'0'0,"-1"0"-24"0"0,-1 0 5 0 0,0 0-11 0 0,-1 0 58 0 0,-2 1 111 0 0,-12-1 621 0 0,10-1-549 0 0,2 0-120 0 0,4 0-146 0 0,-1 1-35 0 0,-2-7 307 0 0,4 7-313 0 0,-1-1 0 0 0,1 1 0 0 0,0-1 0 0 0,0 1 0 0 0,-1-1 0 0 0,1 1 0 0 0,0 0 0 0 0,-1-1 0 0 0,1 1 0 0 0,0 0 0 0 0,-1-1 0 0 0,1 1 0 0 0,-1 0 0 0 0,1-1 0 0 0,0 1 0 0 0,-1 0 0 0 0,1 0 0 0 0,-1 0 0 0 0,1-1 0 0 0,-1 1 0 0 0,1 0 0 0 0,-1 0 0 0 0,1 0 0 0 0,-1 0 0 0 0,1 0 0 0 0,-1 0 0 0 0,1 0 0 0 0,-1 0 0 0 0,1 0 0 0 0,-1 0 0 0 0,1 0 0 0 0,-1 0-21 0 0,-4 0 449 0 0,0 0-84 0 0,1 0-73 0 0,0 0-63 0 0,0 0 2 0 0,0 0-74 0 0,-9 0 168 0 0,6 0-106 0 0,3 0-52 0 0,-1 0 51 0 0,0 0 60 0 0,-1 0 70 0 0,-9 5-2 0 0,4 4-97 0 0,8-7-94 0 0,0 0-55 0 0,1-2-33 0 0,-1 0-36 0 0,0 0-12 0 0,1 1 32 0 0,-3 9 141 0 0,-6-3-19 0 0,10-7-163 0 0,0 1 0 0 0,0-1-1 0 0,0 0 1 0 0,-1 1-1 0 0,2 0 1 0 0,-1-1-1 0 0,0 1 1 0 0,0 0-1 0 0,0-1 1 0 0,0 1 0 0 0,0 0-1 0 0,0 0 1 0 0,1 0-1 0 0,-1-1 1 0 0,0 1-1 0 0,1 1-9 0 0,-5 9 96 0 0,-1 1 2 0 0,1-7-30 0 0,0 1 36 0 0,-2 0-53 0 0,5-4-33 0 0,-1 0 0 0 0,1 0 0 0 0,0 0 0 0 0,0 1 0 0 0,0-1 0 0 0,0 1 1 0 0,0 1-19 0 0,1-2 11 0 0,0-1 0 0 0,0 1 1 0 0,1 0-1 0 0,-1 0 1 0 0,1 0-1 0 0,-1 0 0 0 0,1 0 1 0 0,0 0-1 0 0,0 0 1 0 0,0 0-12 0 0,0 1 15 0 0,-1 1 0 0 0,1-1 1 0 0,0 0-1 0 0,-1 0 0 0 0,0 0 1 0 0,0 0-1 0 0,0 2-15 0 0,-8 13 109 0 0,4 13 131 0 0,0-22-183 0 0,4-8-45 0 0,0 0 0 0 0,0 1 0 0 0,1-1 0 0 0,-1 1 0 0 0,0-1-1 0 0,1 1 1 0 0,-1-1 0 0 0,0 1 0 0 0,1 0 0 0 0,0-1 0 0 0,-1 1 0 0 0,1-1 0 0 0,0 1 0 0 0,0 0-12 0 0,0 27 208 0 0,0-26-106 0 0,1-2-22 0 0,-1 1-35 0 0,-1 8 16 0 0,1-8 27 0 0,0-2-3 0 0,3 3-10 0 0,7 4-32 0 0,-7-6-11 0 0,1 1 1 0 0,-1-1 0 0 0,1-1-1 0 0,-1 1 1 0 0,1 0-1 0 0,-1-1 1 0 0,1 0 0 0 0,2 0-33 0 0,-5 0 3 0 0,-1 0 1 0 0,1 0 0 0 0,-1 1-1 0 0,1-1 1 0 0,-1 0 0 0 0,1 0 0 0 0,-1 0-1 0 0,1 0 1 0 0,-1 0 0 0 0,1-1-1 0 0,-1 1 1 0 0,1 0 0 0 0,-1 0-1 0 0,1 0 1 0 0,-1 0 0 0 0,1 0 0 0 0,-1-1-1 0 0,1 1 1 0 0,-1 0 0 0 0,0 0-1 0 0,1-1 1 0 0,-1 1 0 0 0,1 0 0 0 0,-1-1-1 0 0,0 1 1 0 0,1-1 0 0 0,-1 1-1 0 0,0 0 1 0 0,0-1 0 0 0,1 1-1 0 0,-1-1 1 0 0,0 1-4 0 0,5-7 58 0 0,3 2 3 0 0,8-4-29 0 0,-11 7-24 0 0,5-3 29 0 0,-8 5-32 0 0,1-1 0 0 0,-1-1-1 0 0,0 1 1 0 0,0 0 0 0 0,0-1 0 0 0,0 1-1 0 0,0-1 1 0 0,0 1 0 0 0,0-1-5 0 0,11-12 45 0 0,-7 8-27 0 0,0-1 1 0 0,1 1 0 0 0,-1 0 0 0 0,6-3-19 0 0,-5 5 7 0 0,8-8 8 0 0,-5-3 27 0 0,19-30-19 0 0,-14 28 20 0 0,-14 15-39 0 0,1 1 0 0 0,-1 0-1 0 0,0 0 1 0 0,0-1 0 0 0,1 1-1 0 0,-1-1 1 0 0,0 1 0 0 0,0-1-1 0 0,-1 1 1 0 0,1-1 0 0 0,0 1-1 0 0,0-1 1 0 0,-1 0 0 0 0,1 0-1 0 0,-1 1 1 0 0,1-1 0 0 0,-1 0-1 0 0,0 0 1 0 0,0-1-4 0 0,-1-2 8 0 0,2 3-9 0 0,12-22 58 0 0,-7-8-46 0 0,4 19-23 0 0,-7 10-48 0 0,-3 3-16 0 0,-1 11-12 0 0,1 5 40 0 0,0-15 46 0 0,0 1 1 0 0,0-1-1 0 0,0 0 1 0 0,0 0-1 0 0,0 1 0 0 0,0-1 1 0 0,0 0-1 0 0,1 1 1 0 0,-1-1-1 0 0,1 0 1 0 0,-1 0-1 0 0,1 0 1 0 0,-1 1 1 0 0,7 3 0 0 0,-7-5 0 0 0,1 0 0 0 0,-1 0 0 0 0,1 0 0 0 0,-1 1 0 0 0,1-1 0 0 0,-1 0 0 0 0,0 1 0 0 0,1-1 0 0 0,-1 0 0 0 0,0 1 0 0 0,1-1 0 0 0,-1 1 0 0 0,0-1 0 0 0,1 0 0 0 0,-1 1 0 0 0,0-1 0 0 0,0 1 0 0 0,0-1 0 0 0,1 1 0 0 0,-1-1 0 0 0,0 1 0 0 0,0-1 0 0 0,0 1 0 0 0,0-1 0 0 0,0 1 0 0 0,0-1 0 0 0,0 1 0 0 0,0-1 0 0 0,0 1 0 0 0,0-1 0 0 0,0 1 0 0 0,0-1 0 0 0,0 64 0 0 0,-1-59 0 0 0,1-3 0 0 0,14 22 0 0 0,-14-23 0 0 0,1 0 0 0 0,-1 0 0 0 0,1 0 0 0 0,-1 0 0 0 0,1 0 0 0 0,-1 0 0 0 0,0 0 0 0 0,0 0 0 0 0,1 0 0 0 0,-1 0 0 0 0,0 1 0 0 0,0-1 0 0 0,0 0 0 0 0,0 0 0 0 0,0 0 0 0 0,-1 1 0 0 0,0 26 0 0 0,1-12 0 0 0,0-3-14 0 0,0-10-36 0 0,0-3-33 0 0,0 0-58 0 0,0 0-146 0 0,0 0-268 0 0,0 0-19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1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97 5008 0 0,'0'0'108'0'0,"0"0"17"0"0,0 0 13 0 0,0-3-15 0 0,0-10-97 0 0,0 12-26 0 0,-1 0 0 0 0,1 0 0 0 0,0 0 0 0 0,0 0 0 0 0,1 1 0 0 0,-1-1 0 0 0,0 0 0 0 0,0 0 0 0 0,0 0 0 0 0,0 0 0 0 0,1 1 0 0 0,-1-1 0 0 0,0 0 0 0 0,1 0 0 0 0,7-2 0 0 0,-16 0 0 0 0,4-5 24 0 0,4 0 35 0 0,0 8-55 0 0,0-1 1 0 0,0 1-1 0 0,0 0 0 0 0,0-1 0 0 0,1 1 0 0 0,-1-1 0 0 0,0 1 1 0 0,0-1-1 0 0,0 1 0 0 0,0 0 0 0 0,0-1 0 0 0,-1 1 0 0 0,1-1 1 0 0,0 1-1 0 0,0 0 0 0 0,0-1 0 0 0,0 1 0 0 0,0-1 1 0 0,-1 1-1 0 0,1 0 0 0 0,0-1 0 0 0,0 1 0 0 0,0 0 0 0 0,-1-1 1 0 0,1 1-1 0 0,0 0 0 0 0,-1-1 0 0 0,1 1 0 0 0,0 0 0 0 0,-1 0 1 0 0,1-1-1 0 0,0 1 0 0 0,-1 0 0 0 0,1 0 0 0 0,0 0 1 0 0,-1 0-1 0 0,1-1 0 0 0,-1 1 0 0 0,1 0 0 0 0,0 0 0 0 0,-1 0 1 0 0,1 0-1 0 0,-1 0 0 0 0,1 0 0 0 0,-1 0 0 0 0,1 0 0 0 0,0 0 1 0 0,-1 0-1 0 0,0 0-4 0 0,1 0 2 0 0,0 0 1 0 0,0 1-1 0 0,0-1 1 0 0,0 0-1 0 0,0 0 1 0 0,0 0 0 0 0,0 0-1 0 0,0 0 1 0 0,0 0-1 0 0,0 0 1 0 0,0 0-1 0 0,-1 0 1 0 0,1 0-1 0 0,0 0 1 0 0,0 0-1 0 0,0 0 1 0 0,0 0-1 0 0,0 0 1 0 0,0 0-1 0 0,0-1 1 0 0,0 1-1 0 0,0 0 1 0 0,0 0-1 0 0,-1 0 1 0 0,1 0 0 0 0,0 0-1 0 0,0 0 1 0 0,0 0-1 0 0,0 0 1 0 0,0 0-1 0 0,0 0 1 0 0,0 0-1 0 0,0 0 1 0 0,0 0-1 0 0,0 0 1 0 0,0 0-1 0 0,0 0 1 0 0,0-1-1 0 0,0 1 1 0 0,0 0-1 0 0,0 0 1 0 0,0 0-1 0 0,0 0 1 0 0,0 0 0 0 0,0 0-1 0 0,0 0 1 0 0,0 0-1 0 0,0 0 1 0 0,0 0-1 0 0,0-1 1 0 0,0 1-1 0 0,0 0 1 0 0,0 0-1 0 0,0 0 1 0 0,0 0-1 0 0,0 0 1 0 0,0 0-3 0 0,-1-6 75 0 0,-1 2 43 0 0,-2 1 45 0 0,-2 3 49 0 0,3 0 246 0 0,0 0 20 0 0,-3-1-240 0 0,0-1-46 0 0,0-2-6 0 0,-2-3 35 0 0,6 6-27 0 0,0 0-52 0 0,0 0-44 0 0,0 1-34 0 0,-5 1 71 0 0,6-1-85 0 0,-6 0 241 0 0,1 2-93 0 0,0 0-52 0 0,-1 2-37 0 0,0 0-16 0 0,1-2 22 0 0,0-1 46 0 0,-1 0 82 0 0,-2 0-134 0 0,-3 6-8 0 0,4-2-45 0 0,-32 13 77 0 0,1 1-56 0 0,31-13-60 0 0,4 3 37 0 0,-2 2 91 0 0,-5-4 91 0 0,-3 0-43 0 0,10-5-117 0 0,-1 0 9 0 0,-5 3 56 0 0,1 0-37 0 0,-1 2-16 0 0,-1 8-3 0 0,6-2-32 0 0,-2-10-40 0 0,6-3-13 0 0,1 0 0 0 0,0 0-1 0 0,0 0 1 0 0,0 0 0 0 0,-1 0-1 0 0,1 0 1 0 0,0 0 0 0 0,0 0 0 0 0,0 0-1 0 0,0 0 1 0 0,-1 1 0 0 0,1-1 0 0 0,0 0-1 0 0,0 0 1 0 0,0 0 0 0 0,0 0-1 0 0,-1 0 1 0 0,1 0 0 0 0,0 0 0 0 0,0 0-1 0 0,0 1 1 0 0,0-1 0 0 0,0 0 0 0 0,0 0-1 0 0,0 0 1 0 0,-1 0 0 0 0,1 0-1 0 0,0 1 1 0 0,0-1 0 0 0,0 0 0 0 0,0 0-1 0 0,0 0 1 0 0,0 0 0 0 0,0 1 0 0 0,0-1-1 0 0,0 0 1 0 0,0 0 0 0 0,-1 9 42 0 0,1 9 62 0 0,0-5-29 0 0,2-7-19 0 0,11 4-45 0 0,-7-9-11 0 0,1 0 7 0 0,-1 2 46 0 0,-5-1-50 0 0,1-1 1 0 0,-1 0 0 0 0,1 0 0 0 0,-1 0-1 0 0,1 0 1 0 0,0 0 0 0 0,-1 0-1 0 0,1-1 1 0 0,0 1 0 0 0,0 0 0 0 0,0-1-1 0 0,-1 0 1 0 0,2 1-4 0 0,30 1 74 0 0,-30-2-67 0 0,94 0 142 0 0,-88-1-133 0 0,-6 0-12 0 0,0 1 1 0 0,0 0 0 0 0,0 0-1 0 0,0 0 1 0 0,0 0 0 0 0,0 0-1 0 0,0 1 1 0 0,0-1 0 0 0,0 1-1 0 0,0 0 1 0 0,0 0-5 0 0,5 4 26 0 0,-6-4-22 0 0,-1 0 0 0 0,0 0 1 0 0,1 0-1 0 0,-1-1 0 0 0,1 1 0 0 0,-1 0 0 0 0,1-1 0 0 0,0 1 0 0 0,-1-1 0 0 0,1 1 0 0 0,0-1 0 0 0,-1 0 0 0 0,1 0 0 0 0,0 0-4 0 0,-1 0 5 0 0,1 0 1 0 0,0 1 0 0 0,-1-1-1 0 0,1 0 1 0 0,0 1 0 0 0,-1-1-1 0 0,1 1 1 0 0,-1-1 0 0 0,1 1-1 0 0,-1 0 1 0 0,1 0 0 0 0,-1-1-1 0 0,1 1 1 0 0,-1 1-6 0 0,7 2 1 0 0,5 2-1 0 0,-12-6-1 0 0,-1 1-1 0 0,0-1 1 0 0,1 1 0 0 0,-1 0 0 0 0,0-1 0 0 0,0 1 0 0 0,1 0 0 0 0,-1-1 0 0 0,0 1 0 0 0,0 0 0 0 0,0-1 0 0 0,0 1 0 0 0,0 0 0 0 0,0 0 0 0 0,0-1 1 0 0,0 0 0 0 0,0 11 46 0 0,0 3 157 0 0,-2 3 218 0 0,0-10-243 0 0,-2 0-74 0 0,1-2-95 0 0,-2 0-61 0 0,-8 11 63 0 0,8-3-11 0 0,-8-5 16 0 0,5 1 12 0 0,7-7-16 0 0,-1 0-1 0 0,0 0 0 0 0,1 0 0 0 0,-1-1 0 0 0,0 1 0 0 0,0 0 0 0 0,0-1 0 0 0,0 1 0 0 0,0-1 0 0 0,-1 0 0 0 0,0 1-11 0 0,-28 24 119 0 0,19-21-111 0 0,1 1-8 0 0,-1 4-64 0 0,-1 1 61 0 0,0-9 30 0 0,11-2-68 0 0,4 0 73 0 0,22-1-18 0 0,-24 1-14 0 0,1 0 0 0 0,-1 0 0 0 0,0-1 0 0 0,0 1 0 0 0,0 0 0 0 0,1 0 0 0 0,-1 0 0 0 0,0 0 0 0 0,0 0 0 0 0,0 0 0 0 0,0 0 0 0 0,1 0 0 0 0,-1-1 0 0 0,0 1 0 0 0,0 0 0 0 0,0 0 0 0 0,0 0 0 0 0,0 0 0 0 0,1 0 0 0 0,-1-1 0 0 0,0 1 0 0 0,0 0 0 0 0,0 0 0 0 0,0 0 0 0 0,0-1 0 0 0,0 1 0 0 0,0 0 0 0 0,0 0 0 0 0,0 0 0 0 0,0-1 0 0 0,0 1 0 0 0,0 0 0 0 0,4-7-2 0 0,-4 7 2 0 0,1-1 0 0 0,0 1 0 0 0,0-1 0 0 0,0 1 0 0 0,-1 0 0 0 0,1 0 0 0 0,0 0 0 0 0,0-1 0 0 0,0 1 0 0 0,0 0 0 0 0,0 0 0 0 0,-1 0 0 0 0,1 0 0 0 0,1 0 0 0 0,3 0 0 0 0,-3 0 0 0 0,22 14 0 0 0,-18-14 0 0 0,-2 2 0 0 0,5 14 0 0 0,-5-9 0 0 0,-3-7 0 0 0,0 1 0 0 0,-1 0 0 0 0,1-1 0 0 0,0 1 0 0 0,-1 0 0 0 0,1 0 0 0 0,-1 0 0 0 0,1 0 0 0 0,-1-1 0 0 0,0 1 0 0 0,1 0 0 0 0,-1 0 0 0 0,0 0 0 0 0,0 0 0 0 0,1 0 0 0 0,-1 0 0 0 0,0 0 0 0 0,0 0 0 0 0,0 0 0 0 0,0 0 0 0 0,0 0 0 0 0,0 0 0 0 0,-1 0 0 0 0,1 0 0 0 0,0 0 0 0 0,0 0 0 0 0,-1-1 0 0 0,-4 9 2 0 0,4-8-3 0 0,1 0-1 0 0,-1 1 1 0 0,0-1 0 0 0,0 1-1 0 0,0-1 1 0 0,1 1-1 0 0,-1-1 1 0 0,1 1-1 0 0,-1 0 1 0 0,1-1 0 0 0,0 1-1 0 0,-1-1 1 0 0,1 1-1 0 0,0 0 2 0 0,0 0-9 0 0,0 0 0 0 0,0-1-1 0 0,-1 1 1 0 0,1 0-1 0 0,0 0 1 0 0,-1-1 0 0 0,0 1-1 0 0,1 0 1 0 0,-1-1 0 0 0,0 1-1 0 0,0 0 1 0 0,0-1 0 0 0,0 1 9 0 0,0-1-7 0 0,0 1 0 0 0,0-1 0 0 0,1 1 0 0 0,-1-1 0 0 0,0 1 0 0 0,1 0 0 0 0,-1 0 0 0 0,1-1 0 0 0,-1 1 0 0 0,1 0 0 0 0,0 0 0 0 0,-1-1 0 0 0,1 1 7 0 0,0 0 0 0 0,0 0 0 0 0,0 0 0 0 0,0-1 0 0 0,-1 1 1 0 0,1 0-1 0 0,-1 0 0 0 0,0-1 0 0 0,1 1 0 0 0,-1-1 0 0 0,0 1 0 0 0,0 0 0 0 0,0-1 0 0 0,0 1 0 0 0,0-1 0 0 0,0 0 0 0 0,0 1 0 0 0,0-1 0 0 0,-1 0 0 0 0,1 0 0 0 0,-13 16 42 0 0,9 1-31 0 0,-8 11-11 0 0,9-21-1 0 0,-5 13-10 0 0,6-3-31 0 0,3-17 42 0 0,0 0 0 0 0,0-1-1 0 0,0 1 1 0 0,0 0 0 0 0,0-1-1 0 0,0 1 1 0 0,0 0 0 0 0,0-1-1 0 0,0 1 1 0 0,-1 0 0 0 0,1-1-1 0 0,0 1 1 0 0,0 0 0 0 0,-1-1-1 0 0,1 1 1 0 0,0-1 0 0 0,-1 1-1 0 0,1 0 1 0 0,-1-1 0 0 0,1 1-1 0 0,-1-1 1 0 0,1 0 0 0 0,-1 1-1 0 0,1-1 1 0 0,-1 1 0 0 0,0-1 0 0 0,1 0 2 0 0,-1 1 0 0 0,1-1 0 0 0,-1 1 0 0 0,1-1 0 0 0,-1 1 0 0 0,1-1 0 0 0,-1 1 0 0 0,1-1 0 0 0,-1 1-1 0 0,1-1 1 0 0,0 1 0 0 0,-1-1 0 0 0,1 1 0 0 0,0 0 0 0 0,-1-1 0 0 0,1 1 0 0 0,0 0 0 0 0,0-1 0 0 0,0 1 0 0 0,0 0 0 0 0,-1-1 0 0 0,1 1 0 0 0,0 0 0 0 0,0-1 0 0 0,0 1 0 0 0,1 0-2 0 0,-1 62 11 0 0,2-47-1 0 0,11 0 33 0 0,11 8-30 0 0,-21-22-14 0 0,2 0 0 0 0,-1 1-1 0 0,2-2 2 0 0,15-2 12 0 0,14 1 106 0 0,-6-3-53 0 0,-14-2-31 0 0,-12 4-28 0 0,0-1-1 0 0,0 1 1 0 0,0 0-1 0 0,1 0 1 0 0,-1 1-1 0 0,0-1 1 0 0,0 1-1 0 0,0-1 1 0 0,1 1-6 0 0,-2 0 5 0 0,-1 0 0 0 0,1 0 0 0 0,0 0 0 0 0,0-1 0 0 0,-1 1 0 0 0,1-1 0 0 0,0 1 0 0 0,0-1 0 0 0,-1 0 0 0 0,1 0 0 0 0,-1 1 0 0 0,1-1 0 0 0,0-1-5 0 0,-1 1 0 0 0,1 0 0 0 0,-1 1 0 0 0,1-1 0 0 0,-1 0 0 0 0,1 0 0 0 0,0 1 1 0 0,-1-1-1 0 0,1 1 0 0 0,0-1 0 0 0,0 1 0 0 0,-1 0 0 0 0,1 0 1 0 0,0 0-1 0 0,2-1 34 0 0,0 1-97 0 0,-1-1-90 0 0,0 0-83 0 0,-1 0-77 0 0,1-1-68 0 0,-1 1-64 0 0,1-1-55 0 0,1 0-405 0 0,0-1-99 0 0,2 1-734 0 0,4 2-990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0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7072 0 0,'0'0'202'0'0,"3"3"1"0"0,8 10-87 0 0,-9-8-39 0 0,1 1 151 0 0,5-1 188 0 0,-3-3-290 0 0,4 5 165 0 0,0 10 234 0 0,-3-6-222 0 0,2-1-98 0 0,10 7 184 0 0,11 10 181 0 0,-16-8-131 0 0,-5-3-11 0 0,0-1-99 0 0,1-2-86 0 0,18 23 319 0 0,-13-21-278 0 0,-3-2-69 0 0,1 5 2 0 0,1 1-6 0 0,-2-6-8 0 0,-3-6-74 0 0,-5-4-62 0 0,0 0 0 0 0,1 0-1 0 0,-1 1 1 0 0,0-1 0 0 0,-1 1 0 0 0,1 0-67 0 0,-1 1 72 0 0,2 2 102 0 0,3-3-33 0 0,-2-1-99 0 0,-1-1-9 0 0,-1 0 0 0 0,0 0 0 0 0,0 1 1 0 0,-1-1-1 0 0,1 1 0 0 0,0 0 0 0 0,-1 0 0 0 0,0 0 1 0 0,2 3-34 0 0,-1 1 62 0 0,-3-7-57 0 0,1 1-1 0 0,-1-1 1 0 0,0 0-1 0 0,0 1 0 0 0,0-1 1 0 0,1 1-1 0 0,-1-1 0 0 0,0 1 1 0 0,0-1-1 0 0,1 1 1 0 0,-1-1-1 0 0,0 0 0 0 0,1 1 1 0 0,-1-1-1 0 0,1 0 1 0 0,-1 1-1 0 0,0-1 0 0 0,1 0 1 0 0,-1 1-1 0 0,1-1 0 0 0,-1 0 1 0 0,1 0-1 0 0,-1 0 1 0 0,1 1-1 0 0,-1-1 0 0 0,1 0 1 0 0,-1 0-1 0 0,1 0 0 0 0,-1 0 1 0 0,1 0-1 0 0,-1 0 1 0 0,1 0-1 0 0,-1 0 0 0 0,1 0 1 0 0,-1 0-1 0 0,1 0 0 0 0,-1 0 1 0 0,1-1-5 0 0,12 1 75 0 0,-13 0-74 0 0,0 0 0 0 0,0 0 0 0 0,0 0 1 0 0,0 0-1 0 0,0 0 0 0 0,0 0 0 0 0,1 0 1 0 0,-1 0-1 0 0,0 0 0 0 0,0 0 0 0 0,0 0 1 0 0,0 0-1 0 0,0 0 0 0 0,0 0 0 0 0,0 0 1 0 0,0 0-1 0 0,0 0 0 0 0,0 0 1 0 0,1 0-1 0 0,-1 0 0 0 0,0 0 0 0 0,0 0 1 0 0,0 0-1 0 0,0 0 0 0 0,0 0 0 0 0,0 1 1 0 0,0-1-1 0 0,0 0 0 0 0,0 0 0 0 0,0 0 1 0 0,0 0-1 0 0,0 0 0 0 0,0 0 0 0 0,0 0 1 0 0,0 0-1 0 0,1 0 0 0 0,-1 0 1 0 0,0 0-1 0 0,0 0 0 0 0,0 1 0 0 0,0-1 1 0 0,0 0-1 0 0,0 0 0 0 0,0 0 0 0 0,0 0 1 0 0,0 0-1 0 0,0 0 0 0 0,0 0 0 0 0,0 0 1 0 0,0 0-1 0 0,0 0 0 0 0,0 1 0 0 0,0-1 1 0 0,0 0-1 0 0,0 0 0 0 0,0 0 1 0 0,-1 0-2 0 0,1 11 73 0 0,3-6 6 0 0,8 5 3 0 0,-9-7 12 0 0,-2-3-50 0 0,0 0-52 0 0,0 0-51 0 0,0 0-90 0 0,0 0-135 0 0,0 0-4 0 0,0 0-42 0 0,0 0 148 0 0,0 0-138 0 0,0 0-259 0 0,0 0 328 0 0,0 0-24 0 0,0 0 116 0 0,0 0-33 0 0,0 0-38 0 0,0 0-42 0 0,0 0-45 0 0,0 0-42 0 0,0 0-38 0 0,0 0-32 0 0,0 0-708 0 0,0 0-730 0 0</inkml:trace>
  <inkml:trace contextRef="#ctx0" brushRef="#br0" timeOffset="300.16">426 1 6392 0 0,'0'0'141'0'0,"0"0"23"0"0,0 0 12 0 0,0 2-24 0 0,0 0-149 0 0,0 0 0 0 0,0-1 0 0 0,-1 1-1 0 0,1-1 1 0 0,-1 1 0 0 0,1 0 0 0 0,-1-1 0 0 0,1 1 0 0 0,-1-1-1 0 0,0 0 1 0 0,0 1 0 0 0,0-1-3 0 0,-3 6 25 0 0,1 0 44 0 0,2-2 14 0 0,1 1 37 0 0,-4 9 179 0 0,-8 1 42 0 0,-1 1-5 0 0,7-5-72 0 0,3-1-96 0 0,-7 10 108 0 0,0-1 50 0 0,1 7 37 0 0,7-20-225 0 0,0 0 1 0 0,0 0-1 0 0,-4 7-138 0 0,-25 41 705 0 0,24-43-507 0 0,-3 2 51 0 0,-1 8 40 0 0,8-17-208 0 0,1 0 0 0 0,-1 1 0 0 0,0-1 0 0 0,-1 0 1 0 0,1 0-1 0 0,-2 0-81 0 0,-21 16 392 0 0,10 0-92 0 0,-2 3 68 0 0,9-13-202 0 0,-2 6 9 0 0,-3 5 28 0 0,0-12-17 0 0,3-5-97 0 0,1-1-44 0 0,8-4-39 0 0,0 0-1 0 0,0 1 0 0 0,0 0 0 0 0,1-1 1 0 0,-1 1-1 0 0,0 0 0 0 0,1 0 0 0 0,-1 0 1 0 0,1 0-1 0 0,-1 0 0 0 0,0 1-5 0 0,-8 13 66 0 0,-14 1-13 0 0,6-3-42 0 0,9-10-23 0 0,5-3-30 0 0,4 0 42 0 0,-3 0-115 0 0,3 0-51 0 0,0 0-229 0 0,0 0-21 0 0,0 0-6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3.9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48 6536 0 0,'0'0'141'0'0,"0"0"23"0"0,0 0 13 0 0,0 0 30 0 0,0 3 76 0 0,-3 9 11 0 0,-8 2 48 0 0,11-14-337 0 0,0 0 1 0 0,0 0 0 0 0,0 0-1 0 0,0 0 1 0 0,0 0-1 0 0,0 1 1 0 0,0-1-1 0 0,-1 0 1 0 0,1 0 0 0 0,0 0-1 0 0,0 0 1 0 0,0 0-1 0 0,0 0 1 0 0,0 0 0 0 0,0 0-1 0 0,0 0 1 0 0,0 1-1 0 0,0-1 1 0 0,0 0 0 0 0,0 0-1 0 0,0 0 1 0 0,0 0-1 0 0,0 0 1 0 0,-1 0 0 0 0,1 0-1 0 0,0 1 1 0 0,0-1-1 0 0,0 0 1 0 0,0 0-1 0 0,0 0 1 0 0,0 0 0 0 0,0 0-1 0 0,0 0 1 0 0,1 0-1 0 0,-1 1 1 0 0,0-1 0 0 0,0 0-1 0 0,0 0 1 0 0,0 0-1 0 0,0 0 1 0 0,0 0 0 0 0,0 0-1 0 0,0 0 1 0 0,0 1-1 0 0,0-1 1 0 0,0 0 0 0 0,0 0-1 0 0,0 0 1 0 0,0 0-1 0 0,1 0 1 0 0,-1 0-1 0 0,0 0 1 0 0,0 0 0 0 0,0 0-1 0 0,0 0 1 0 0,0 0-1 0 0,0 0-5 0 0,8 12 234 0 0,-4 1 64 0 0,-2 20 366 0 0,-2-30-609 0 0,-1 4 91 0 0,1-5-97 0 0,0 0 1 0 0,0 0-1 0 0,0 1 0 0 0,0-1 0 0 0,0 0 1 0 0,1 0-1 0 0,-1 0 0 0 0,1 0 0 0 0,-1 0 1 0 0,1 1-50 0 0,7 15 298 0 0,-7-15-248 0 0,0 0 0 0 0,0 0-1 0 0,0 1 1 0 0,-1-1 0 0 0,1 0 0 0 0,-1 0-1 0 0,0 2-49 0 0,2 9 259 0 0,5-1 42 0 0,-1-1-10 0 0,-5-1-36 0 0,1 0 4 0 0,4 2 1 0 0,0-1-35 0 0,-4-1-27 0 0,0 1-6 0 0,4 0 25 0 0,-5-10-189 0 0,0-1-1 0 0,0 1 1 0 0,-1-1-1 0 0,1 1 1 0 0,0 0-1 0 0,0-1 1 0 0,-1 1-1 0 0,1 0 1 0 0,-1 0-1 0 0,0-1 1 0 0,0 1-1 0 0,1 0 1 0 0,-1 0-28 0 0,0 11 211 0 0,0-10-3 0 0,0-3-4 0 0,0 0-18 0 0,0 0-8 0 0,0 0-2 0 0,0 0-7 0 0,0 0-28 0 0,0 0-11 0 0,0 0-2 0 0,0 0 4 0 0,0 0 16 0 0,0 0 4 0 0,0 0 0 0 0,0 0-6 0 0,0 0-22 0 0,0-3-11 0 0,0-28 73 0 0,0-1-74 0 0,0-7-44 0 0,0-20-21 0 0,0 17 4 0 0,1 34-51 0 0,0 0 0 0 0,1 0 0 0 0,0-1 0 0 0,0 1 0 0 0,1 0 0 0 0,0 0 0 0 0,2-2 0 0 0,5-15 0 0 0,-7 12-3 0 0,0 4 12 0 0,16-9-55 0 0,-10 9 16 0 0,-5 5 16 0 0,-2 1 6 0 0,0 1 1 0 0,0-1-1 0 0,0 1 1 0 0,1 0-1 0 0,-1 0 1 0 0,1 0-1 0 0,0 0 1 0 0,-1 1-1 0 0,1-1 1 0 0,0 1-1 0 0,0 0 1 0 0,0-1 0 0 0,1 1 7 0 0,21-1-95 0 0,-22 2 89 0 0,-1 0 0 0 0,0-1 1 0 0,-1 1 0 0 0,1 0-1 0 0,0 0 1 0 0,0 1 0 0 0,0-1-1 0 0,0 0 1 0 0,-1 0 0 0 0,1 1-1 0 0,0-1 1 0 0,1 2 5 0 0,3 9-11 0 0,-5-10 10 0 0,-1 0 1 0 0,0 0-1 0 0,1 0 0 0 0,-1 0 0 0 0,1 0 0 0 0,0 0 0 0 0,-1 0 1 0 0,1 0-1 0 0,0 0 0 0 0,0-1 0 0 0,-1 1 0 0 0,1 0 1 0 0,0 0-1 0 0,0-1 0 0 0,0 1 0 0 0,0 0 1 0 0,4 1-15 0 0,-4-2 13 0 0,-1 1-1 0 0,1-1 1 0 0,0 0-1 0 0,-1 1 1 0 0,1-1-1 0 0,0 0 1 0 0,-1 1 0 0 0,1-1-1 0 0,-1 1 1 0 0,1-1-1 0 0,-1 0 1 0 0,1 1 0 0 0,-1 0-1 0 0,1-1 1 0 0,-1 1-1 0 0,0-1 1 0 0,1 1-1 0 0,-1-1 1 0 0,0 1 0 0 0,1 0-1 0 0,-1-1 1 0 0,0 1 2 0 0,3 4 1 0 0,-1 1 3 0 0,15 24-75 0 0,-7-18 66 0 0,-8-9-1 0 0,1 0 0 0 0,-1 0 0 0 0,0 0 0 0 0,0 0 0 0 0,0 1 0 0 0,0 0 6 0 0,0 0-6 0 0,0-1 0 0 0,0 1 0 0 0,0-1 0 0 0,0 0 0 0 0,1 0 1 0 0,0 1 5 0 0,-2-3 0 0 0,1 0 0 0 0,-1 0 0 0 0,0 1 0 0 0,0-1 0 0 0,0 0 0 0 0,0 1 0 0 0,0-1 0 0 0,0 0 0 0 0,0 1 0 0 0,0-1 0 0 0,0 1 0 0 0,-1 0 0 0 0,1-1 0 0 0,-1 1 0 0 0,1 0 0 0 0,-1-1 0 0 0,0 1 0 0 0,1 0 0 0 0,-1-1 0 0 0,0 1 0 0 0,0 0 0 0 0,0 0 0 0 0,0-1 0 0 0,1 1 0 0 0,-1 0 0 0 0,0-1 0 0 0,1 1 0 0 0,-1 0 0 0 0,1-1 0 0 0,0 1 0 0 0,-1-1 0 0 0,1 1 0 0 0,0-1 0 0 0,0 0 0 0 0,0 1-1 0 0,4 6 1 0 0,11 24 11 0 0,-13-20 29 0 0,-3 23-17 0 0,-1-19 21 0 0,1-3-16 0 0,0-11 57 0 0,0 1 11 0 0,0 2-39 0 0,0 11 196 0 0,0-13-214 0 0,0-1-51 0 0,0 1 92 0 0,0-3 0 0 0,0 0 0 0 0,0 0 8 0 0,0 0 32 0 0,0 0 10 0 0,0 0 4 0 0,0 0-127 0 0,-1 0-1 0 0,0 0 1 0 0,1 0-1 0 0,-1 0 1 0 0,1 0-1 0 0,-1 0 0 0 0,0-1 1 0 0,1 1-1 0 0,-1 0 1 0 0,1 0-1 0 0,-1-1 1 0 0,0 1-1 0 0,1 0 1 0 0,-1-1-1 0 0,1 1 0 0 0,-1 0 1 0 0,1-1-1 0 0,-1 1-6 0 0,-4-11 31 0 0,4 5-33 0 0,1 0 0 0 0,0 1-1 0 0,0-1 1 0 0,1-3 2 0 0,0-7 52 0 0,-1 14-51 0 0,0 0 0 0 0,0 1-1 0 0,0-1 1 0 0,1 0 0 0 0,-1 0 0 0 0,1 1 0 0 0,-1-1 0 0 0,1 0 0 0 0,0 1 0 0 0,0-1 0 0 0,-1 0-1 0 0,1 1 1 0 0,1-1-1 0 0,-1 1 0 0 0,0-1 0 0 0,-1 1 0 0 0,1-1 0 0 0,0 0 0 0 0,0 1 0 0 0,-1-1 0 0 0,1 0 0 0 0,-1 1 0 0 0,1-1 0 0 0,-1 0 0 0 0,0 0 0 0 0,0 1-1 0 0,0-1 1 0 0,1 0 0 0 0,-1 0 0 0 0,0 0 0 0 0,0 1 0 0 0,1-1 0 0 0,-1 0 0 0 0,1 0 0 0 0,-1 1 0 0 0,1-1 0 0 0,0 0 0 0 0,0 1 0 0 0,0-1 0 0 0,0 1 0 0 0,0-1 0 0 0,0 1 0 0 0,0 0 0 0 0,0-1 0 0 0,0 1 0 0 0,1 0 0 0 0,-1 0 0 0 0,12-16 0 0 0,-8 7 0 0 0,-4 8 0 0 0,0-1 0 0 0,0 1 0 0 0,0 0 0 0 0,1 0 0 0 0,-1 0 0 0 0,1 0 0 0 0,-1 0 0 0 0,1 0 0 0 0,0 0 0 0 0,10-11 0 0 0,-8 8 0 0 0,1 0 0 0 0,-1 0 0 0 0,1 1 0 0 0,0 0 0 0 0,0 0 0 0 0,2-1 0 0 0,56-27-16 0 0,-61 32 5 0 0,-1-1-1 0 0,1 1 0 0 0,-1-1 1 0 0,1 1-1 0 0,-1 0 0 0 0,1-1 1 0 0,-1 1-1 0 0,1 0 0 0 0,0 0 1 0 0,-1 0-1 0 0,1 0 0 0 0,-1 0 1 0 0,1 1-1 0 0,-1-1 0 0 0,1 0 1 0 0,0 1-1 0 0,-1-1 0 0 0,1 1 1 0 0,-1-1-1 0 0,0 1 0 0 0,1 0 1 0 0,-1 0-1 0 0,0 0 0 0 0,1 0 12 0 0,0 0-21 0 0,0 0-1 0 0,0 0 1 0 0,0 0-1 0 0,0 0 1 0 0,0 0 0 0 0,0 0-1 0 0,1-1 1 0 0,-1 1-1 0 0,0-1 1 0 0,2 1 21 0 0,-2-1-3 0 0,-1 0 0 0 0,1 0 0 0 0,-1 0 0 0 0,1 0 0 0 0,-1 1 0 0 0,1-1 0 0 0,-1 1 0 0 0,0-1 0 0 0,1 1 0 0 0,-1-1 0 0 0,0 1 0 0 0,1 0 0 0 0,-1 0 0 0 0,0 0 0 0 0,0 0 0 0 0,0 0 0 0 0,1 0 0 0 0,-1 0 0 0 0,0 0 0 0 0,0 0 0 0 0,-1 0 0 0 0,1 0 0 0 0,0 1 0 0 0,0-1 0 0 0,-1 0 0 0 0,1 1 0 0 0,0-1 1 0 0,-1 1-1 0 0,1-1 3 0 0,0 2-3 0 0,1 0 1 0 0,-1 0 0 0 0,1 0-1 0 0,0 0 1 0 0,0 0 0 0 0,2 1 2 0 0,10 16-46 0 0,-2 2 37 0 0,-9-17 10 0 0,2 27-1 0 0,0-24 0 0 0,-4-7 0 0 0,0 1 0 0 0,0-1 0 0 0,-1 0 0 0 0,1 1 0 0 0,0-1 0 0 0,-1 1 0 0 0,1 0 0 0 0,-1-1 0 0 0,1 1 0 0 0,-1-1 0 0 0,1 1 0 0 0,-1 0 0 0 0,0-1 0 0 0,0 1 0 0 0,0 17-35 0 0,0 23-194 0 0,-3-37 184 0 0,-5 6 98 0 0,3 4 77 0 0,5-12-4 0 0,0 0-19 0 0,0-3-99 0 0,1 9 10 0 0,-4-3 31 0 0,-8 5-52 0 0,8-7-64 0 0,2 0 33 0 0,2 4-1 0 0,-1-8 24 0 0,0 2-52 0 0,0-2-23 0 0,0 0-59 0 0,0 0-150 0 0,0 0-271 0 0,0 0 324 0 0,0 0-4 0 0,0 0-53 0 0,0 0 107 0 0,0 0-32 0 0,0 0-36 0 0,0 0-33 0 0,0 0-382 0 0,0 0 102 0 0,0 0-45 0 0,0 0-718 0 0,0 0-556 0 0,0 0-1062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6.2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16 8536 0 0,'-3'0'249'0'0,"2"0"-232"0"0,1 0-1 0 0,-1 0 1 0 0,0 0-1 0 0,0 0 1 0 0,1 0-1 0 0,-1 0 1 0 0,0 0-1 0 0,1 0 1 0 0,-1 0-1 0 0,0-1 1 0 0,1 1-1 0 0,-1 0 1 0 0,1-1 0 0 0,-1 1-1 0 0,0 0-16 0 0,-1-6 63 0 0,2 1-50 0 0,0 3-82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8.4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7696 0 0,'0'0'225'0'0,"0"0"38"0"0,0 0 9 0 0,0 0 0 0 0,0 0 0 0 0,0 2-7 0 0,3 10-87 0 0,9 4 215 0 0,-3-6-167 0 0,-5-3-127 0 0,1 4 10 0 0,-5-10-100 0 0,1 0 0 0 0,-1 0 0 0 0,1 1-1 0 0,-1-1 1 0 0,1 0 0 0 0,-1 0 0 0 0,1 0 0 0 0,-1 0 0 0 0,1 0 0 0 0,0 0 0 0 0,0-1 0 0 0,0 1 0 0 0,-1 0 0 0 0,1 0 0 0 0,0 0 0 0 0,0-1-1 0 0,0 1 1 0 0,1 0-9 0 0,5 2 48 0 0,-7-3-41 0 0,1 1 0 0 0,0-1-1 0 0,-1 0 1 0 0,1 1 0 0 0,0-1 0 0 0,-1 1 0 0 0,1-1 0 0 0,-1 0-1 0 0,1 1 1 0 0,-1-1 0 0 0,1 1 0 0 0,-1 0 0 0 0,1-1 0 0 0,-1 1-1 0 0,0-1 1 0 0,1 1 0 0 0,-1 0 0 0 0,0-1 0 0 0,1 1 0 0 0,-1 0-1 0 0,0-1 1 0 0,0 1 0 0 0,0 0 0 0 0,0-1 0 0 0,1 1-1 0 0,-1 0 1 0 0,0 0-7 0 0,0 1 12 0 0,3 8 64 0 0,1 2 3 0 0,-1-4 2 0 0,0-1 14 0 0,0 1 36 0 0,15 29 422 0 0,-13-23-404 0 0,-2-2-51 0 0,3 17 191 0 0,-1-14-90 0 0,1 1 11 0 0,-4 3-40 0 0,0 5 12 0 0,7 7 48 0 0,-7-26-192 0 0,1 12 135 0 0,-2-4-63 0 0,0 5 9 0 0,5-3-27 0 0,-5-12-76 0 0,1 1 1 0 0,-1-1-1 0 0,0 0 0 0 0,-1 1 0 0 0,1-1 1 0 0,0 0-1 0 0,-1 1 0 0 0,0 1-16 0 0,0-3 11 0 0,0 0-1 0 0,1 0 0 0 0,-1 0 1 0 0,0 0-1 0 0,1-1 1 0 0,-1 1-1 0 0,1 0 1 0 0,-1 0-1 0 0,1 0 0 0 0,0 0 1 0 0,0-1-1 0 0,0 1 1 0 0,1 1-11 0 0,-1-1 4 0 0,0-1 0 0 0,-1 0 0 0 0,1 1 0 0 0,0-1 0 0 0,-1 1 0 0 0,1-1 0 0 0,0 1 0 0 0,-1-1 0 0 0,0 1 0 0 0,1 0 0 0 0,-1-1 0 0 0,0 1 0 0 0,0 1-4 0 0,1 17 49 0 0,0 7 3 0 0,-3-11 45 0 0,3-16-62 0 0,1 0-46 0 0,2 0-49 0 0,2 0-91 0 0,-3 0-160 0 0,-3 0-17 0 0,0 0-6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51.9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66 63 5192 0 0,'0'0'151'0'0,"-3"0"40"0"0,2 0-177 0 0,1 0-1 0 0,-1 0 0 0 0,1 0 0 0 0,-1 0 0 0 0,1 0 0 0 0,-1 0 0 0 0,1 0 0 0 0,0 0 0 0 0,-1 0 0 0 0,1 1 0 0 0,-1-1 0 0 0,1 0 0 0 0,-1 0 0 0 0,1 0 0 0 0,-1 1 0 0 0,1-1 0 0 0,-1 0 0 0 0,1 0 0 0 0,0 1 0 0 0,-1-1 0 0 0,1 0 0 0 0,0 1 0 0 0,-1-1 0 0 0,1 1 0 0 0,0-1 0 0 0,-1 0 0 0 0,1 1 0 0 0,0-1 0 0 0,0 1 0 0 0,-1-1 0 0 0,1 1 0 0 0,0-1 0 0 0,0 1 0 0 0,0-1 0 0 0,0 0 0 0 0,0 1 0 0 0,0-1 0 0 0,0 1 0 0 0,0-1 0 0 0,0 1 0 0 0,0-1 0 0 0,0 1-13 0 0,0 2 295 0 0,0-3 17 0 0,1 6 323 0 0,-1-1-368 0 0,0 1-38 0 0,0-1-40 0 0,-1-1-43 0 0,1-2-46 0 0,0-1-48 0 0,0-1-45 0 0,0 0 0 0 0,0 0 0 0 0,0 0 0 0 0,0 0-1 0 0,0 0 1 0 0,0 0 0 0 0,0 1 0 0 0,0-1 0 0 0,0 0-1 0 0,0 0 1 0 0,0 0 0 0 0,0 0 0 0 0,0 0 0 0 0,0 0 0 0 0,0 0-1 0 0,0 0 1 0 0,0 0 0 0 0,0 0 0 0 0,0 1 0 0 0,0-1-1 0 0,0 0 1 0 0,0 0 0 0 0,0 0 0 0 0,0 0 0 0 0,0 0-1 0 0,0 0 1 0 0,0 0 0 0 0,0 0 0 0 0,0 0 0 0 0,0 0-1 0 0,0 0 1 0 0,0 0 0 0 0,0 0 0 0 0,0 0 0 0 0,1 1-1 0 0,-1-1 1 0 0,0 0 0 0 0,0 0 0 0 0,0 0 0 0 0,0 0-1 0 0,0 0 1 0 0,0 0 0 0 0,0 0 0 0 0,0 0 0 0 0,0 0 0 0 0,0 0-1 0 0,1 0 1 0 0,-1 0 0 0 0,0 0 0 0 0,0 0 0 0 0,0 0-1 0 0,0 0 1 0 0,0 0 0 0 0,0 0 0 0 0,0 0 0 0 0,0 0-1 0 0,0 0-6 0 0,1-1 16 0 0,-1 1 0 0 0,1 0 0 0 0,-1 0 0 0 0,1 0 0 0 0,-1 0 0 0 0,0 0-1 0 0,1 0 1 0 0,-1 1 0 0 0,1-1 0 0 0,-1 0 0 0 0,0 0 0 0 0,1 0-1 0 0,-1 0 1 0 0,1 0 0 0 0,-1 1 0 0 0,0-1 0 0 0,1 0 0 0 0,-1 0 0 0 0,0 1-1 0 0,1-1 1 0 0,-1 0 0 0 0,0 0 0 0 0,1 1 0 0 0,-1-1 0 0 0,0 0 0 0 0,0 1-1 0 0,1-1 1 0 0,-1 0 0 0 0,0 1 0 0 0,0-1 0 0 0,0 1-16 0 0,5 6 262 0 0,6-2 91 0 0,-7 2-165 0 0,-3-7-179 0 0,-1 1 1 0 0,0-1-1 0 0,0 0 0 0 0,0 1 1 0 0,1-1-1 0 0,-1 0 0 0 0,0 1 1 0 0,0-1-1 0 0,1 0 0 0 0,-1 1 1 0 0,0-1-1 0 0,1 0 0 0 0,-1 0 1 0 0,0 1-1 0 0,1-1 0 0 0,-1 0 1 0 0,0 0-1 0 0,1 0 0 0 0,-1 1 1 0 0,1-1-1 0 0,-1 0 0 0 0,0 0 1 0 0,1 0-1 0 0,-1 0 0 0 0,1 0 1 0 0,-1 0-1 0 0,1 0 0 0 0,-1 0 1 0 0,0 0-1 0 0,1 0 0 0 0,0 0-9 0 0,4 3 210 0 0,8 5-1 0 0,-4-5-29 0 0,-2-2-30 0 0,1 0 40 0 0,0-1 50 0 0,1 0 60 0 0,-3 0-51 0 0,1 0-156 0 0,-5 0-74 0 0,1 0 0 0 0,-1 1-1 0 0,0-2 1 0 0,0 1 0 0 0,0 0-1 0 0,0 0 1 0 0,1-1 0 0 0,-1 1 0 0 0,0-1-1 0 0,1 0-18 0 0,2-2 34 0 0,3 0 7 0 0,10-7 74 0 0,-9 5-76 0 0,-8 4-35 0 0,1 0 0 0 0,-1 1 1 0 0,1-1-1 0 0,-1 0 0 0 0,1 0 1 0 0,-1 1-1 0 0,1-1 0 0 0,0 1 1 0 0,-1-1-1 0 0,1 1 0 0 0,1-1-4 0 0,3-1 43 0 0,-2-3-31 0 0,14-13 143 0 0,-14 14-125 0 0,-1 0 37 0 0,-2 0-35 0 0,-2-3-7 0 0,0 7-15 0 0,1-9 60 0 0,-1 4-33 0 0,-4 2-20 0 0,-2-1-13 0 0,2-7-4 0 0,-8 6 10 0 0,-3-8 33 0 0,3 2-42 0 0,11 10-8 0 0,1 0 0 0 0,0 1 0 0 0,-1-1 0 0 0,1 1 0 0 0,0-1 0 0 0,-1 1 0 0 0,1 0 0 0 0,-1-1 0 0 0,1 1 0 0 0,0 0 0 0 0,-1 0 0 0 0,1 0 7 0 0,-7 0-38 0 0,6 0 27 0 0,0 0 1 0 0,0 1 0 0 0,0-2-1 0 0,0 1 1 0 0,0 0-1 0 0,-1 0 1 0 0,1-1-1 0 0,0 1 1 0 0,0-1 0 0 0,-1 0 10 0 0,-5-4-11 0 0,7 4 11 0 0,-1 0 0 0 0,1 1 0 0 0,-1-1 0 0 0,1 0 0 0 0,-1 0 0 0 0,1 1-1 0 0,-1-1 1 0 0,1 1 0 0 0,-1-1 0 0 0,0 1 0 0 0,1-1 0 0 0,-1 1 0 0 0,0 0 0 0 0,0 0 0 0 0,-42 0 12 0 0,39 3 46 0 0,2 0-41 0 0,1-2-1 0 0,-22 10 17 0 0,23-10-35 0 0,0 0 1 0 0,0-1 0 0 0,0 1 0 0 0,0 0-1 0 0,0 0 1 0 0,0-1 0 0 0,1 1 0 0 0,-1 0-1 0 0,0 0 1 0 0,1 0 0 0 0,-1 0 0 0 0,1 0-1 0 0,-1 0 1 0 0,1 0 0 0 0,-1 0 0 0 0,1 1 1 0 0,-7 9-72 0 0,-3-6 8 0 0,-6 24 52 0 0,0 3 12 0 0,15-30 0 0 0,0 1 0 0 0,1 0 0 0 0,-1 0 0 0 0,1 0 0 0 0,-1 0 0 0 0,1 0 0 0 0,0-1 0 0 0,0 1 0 0 0,0 0 0 0 0,1 3 0 0 0,-1 9 0 0 0,0-6 0 0 0,-1-6 0 0 0,1 0 0 0 0,0 0 0 0 0,0 0 0 0 0,0 0 0 0 0,0 0 0 0 0,0 0 0 0 0,1 0 0 0 0,-1 0 0 0 0,1 0 0 0 0,0 0 0 0 0,0 0 0 0 0,10 16 0 0 0,-6 7 0 0 0,5-5 0 0 0,-6-8 0 0 0,-4-11 0 0 0,0 1 0 0 0,1-1 0 0 0,0 0 0 0 0,-1 0 0 0 0,1 1 0 0 0,0-1 0 0 0,0 0 0 0 0,0 0 0 0 0,0 0 0 0 0,1 0 0 0 0,-1 0 0 0 0,0 0 0 0 0,1 0 0 0 0,0 0 0 0 0,5 5 0 0 0,-3-4 0 0 0,-1 0 0 0 0,0 0 0 0 0,0 1 0 0 0,0-1 0 0 0,0 1 0 0 0,0 0 0 0 0,0 3 4 0 0,-2-4 7 0 0,0 0 0 0 0,1 0 0 0 0,-1-1 0 0 0,1 1 0 0 0,-1-1 0 0 0,1 1 0 0 0,0-1-1 0 0,0 1 1 0 0,0-1 0 0 0,0 0 0 0 0,0 0 0 0 0,1 0 0 0 0,-1 0 0 0 0,1 0 0 0 0,0 0-11 0 0,36 17 114 0 0,-15-7-74 0 0,-16-9-12 0 0,1-2-36 0 0,10-1-84 0 0,-8-1-6 0 0,-7 1 97 0 0,0-1-81 0 0,-1 1-76 0 0,0-2-72 0 0,-1 1-63 0 0,1 0-60 0 0,-1-1-54 0 0,1 1-46 0 0,1-2-363 0 0,0 1-85 0 0,2 0-658 0 0,4 1-884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55.8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65 6536 0 0,'0'0'190'0'0,"0"-2"-10"0"0,2-5-141 0 0,3 2-33 0 0,2 1-13 0 0,-3-3 45 0 0,0 2 85 0 0,6 4 88 0 0,-3 1-34 0 0,-5 0-116 0 0,0 0 0 0 0,1 0 0 0 0,-1 0 0 0 0,0 0 0 0 0,0 0 0 0 0,0 0 0 0 0,0-1 1 0 0,0 1-1 0 0,1-1 0 0 0,0 0-61 0 0,5-4 191 0 0,-7 4-154 0 0,0 0 0 0 0,1 0 0 0 0,-1 0 0 0 0,1 1-1 0 0,-1-1 1 0 0,1 0 0 0 0,-1 1 0 0 0,1-1 0 0 0,0 1 0 0 0,-1-1 0 0 0,1 1 0 0 0,0 0 0 0 0,-1 0 0 0 0,1 0-37 0 0,26 0 533 0 0,-13 0-311 0 0,0 0-42 0 0,3 0-22 0 0,-2 0-113 0 0,3-2 56 0 0,-4-4-32 0 0,1 0 2 0 0,3 4 34 0 0,-10 1-59 0 0,12 1 45 0 0,-4 4 12 0 0,-7 0-56 0 0,-7-2-34 0 0,0-1 0 0 0,0 0-1 0 0,0 0 1 0 0,0 0-1 0 0,1 0 1 0 0,-1 0-1 0 0,0-1 1 0 0,0 0-1 0 0,0 1 1 0 0,3-1-13 0 0,70 0 99 0 0,-60 2-99 0 0,-3 9 38 0 0,-10-8 160 0 0,-3-1 54 0 0,0-1-237 0 0,0 0 1 0 0,0-1 0 0 0,1 1-1 0 0,-1-1 1 0 0,0 1 0 0 0,0 0 0 0 0,0-1-1 0 0,1 1 1 0 0,-1-1 0 0 0,0 1-1 0 0,1 0 1 0 0,-1-1 0 0 0,1 1 0 0 0,-1-1-1 0 0,1 1 1 0 0,-1-1 0 0 0,1 0-1 0 0,-1 1 1 0 0,1-1 0 0 0,-1 1 0 0 0,1-1-16 0 0,5 7 199 0 0,-6-7-192 0 0,0 1 1 0 0,1-1-1 0 0,-1 0 0 0 0,0 1 1 0 0,0-1-1 0 0,0 1 1 0 0,0-1-1 0 0,0 1 1 0 0,0-1-1 0 0,0 1 1 0 0,0-1-1 0 0,0 1 0 0 0,0-1 1 0 0,0 1-1 0 0,-1-1 1 0 0,1 1-1 0 0,0-1 1 0 0,0 1-1 0 0,0-1 1 0 0,-1 1-1 0 0,1-1-7 0 0,-10 13 163 0 0,7-9-25 0 0,2-1-61 0 0,2 6-23 0 0,-1-6-11 0 0,-3 11 58 0 0,-8 0-2 0 0,9-12-87 0 0,1-1-1 0 0,-1 1 0 0 0,1 0 0 0 0,-1 0 0 0 0,1-1 0 0 0,0 1 0 0 0,-1 0 0 0 0,1 0 0 0 0,0 0 1 0 0,0 2-12 0 0,-2 8 45 0 0,2-8-23 0 0,-1 0-1 0 0,1 0 0 0 0,0 0 0 0 0,-1 0 1 0 0,0 0-1 0 0,0-1 0 0 0,0 1 1 0 0,0 0-22 0 0,-15 20 118 0 0,-23 37 167 0 0,18-22-176 0 0,19-33-87 0 0,-1 0 0 0 0,1 1 0 0 0,-1-1 0 0 0,0 0 0 0 0,0-1 0 0 0,-6 6-22 0 0,7-7 10 0 0,-1 0 0 0 0,1 0 0 0 0,0 0 0 0 0,0 0 1 0 0,0 1-1 0 0,0-1 0 0 0,1 1 0 0 0,0 0 1 0 0,-1 1-11 0 0,-12 30 96 0 0,9-9-80 0 0,0-14-16 0 0,5-12 0 0 0,0 1 0 0 0,0-1 0 0 0,1 0 0 0 0,-1 1 0 0 0,0-1 0 0 0,1 1 0 0 0,-1-1 0 0 0,1 1 0 0 0,0-1 0 0 0,-1 1 0 0 0,1 0 0 0 0,0-1 0 0 0,0 1 0 0 0,0 29 20 0 0,0-15 37 0 0,0 3 42 0 0,3-6-83 0 0,10 3-16 0 0,10 8 0 0 0,-20-22 0 0 0,2 0 0 0 0,-3-1-1 0 0,1 0 1 0 0,-1-1 0 0 0,0 1 0 0 0,0-1-1 0 0,0 0 1 0 0,0 0 0 0 0,0 0-1 0 0,0 0 1 0 0,0 0 0 0 0,1 0 0 0 0,-2-1 1 0 0,0 1 0 0 0,1 0-1 0 0,-1 0 1 0 0,0 0 0 0 0,1 0 0 0 0,-1 0 0 0 0,0 0 0 0 0,0 0-1 0 0,1 1 1 0 0,-1-1 0 0 0,0 0 0 0 0,0 1 0 0 0,1-1 0 0 0,-1 1-1 0 0,0-1 1 0 0,0 1-1 0 0,4 5 33 0 0,-5-5-30 0 0,0-1 0 0 0,0 1 0 0 0,1-1 0 0 0,-1 0 0 0 0,0 1 0 0 0,0-1 1 0 0,1 1-1 0 0,-1-1 0 0 0,0 0 0 0 0,1 1 0 0 0,-1-1 0 0 0,1 0 1 0 0,-1 1-1 0 0,0-1 0 0 0,1 0 0 0 0,-1 0 0 0 0,1 0 0 0 0,-1 1 1 0 0,1-1-1 0 0,-1 0 0 0 0,1 0 0 0 0,-1 0 0 0 0,1 0 0 0 0,-1 0 0 0 0,1 0 1 0 0,-1 0-1 0 0,1 0 0 0 0,-1 0 0 0 0,1 0 0 0 0,-1 0 0 0 0,1 0 1 0 0,0 0-4 0 0,6 0 32 0 0,-5 0-27 0 0,0 0 0 0 0,0 1-1 0 0,0-2 1 0 0,0 1 0 0 0,1 0 0 0 0,-1 0-1 0 0,0-1 1 0 0,0 1 0 0 0,0-1 0 0 0,1 0-5 0 0,13-9 0 0 0,-3 7 13 0 0,-10 3 56 0 0,-3 0 19 0 0,0 0-18 0 0,-2 4-21 0 0,3 0-30 0 0,-3 1-13 0 0,-8 0 37 0 0,8-1-35 0 0,1 0-6 0 0,-15 4-1 0 0,0 5 9 0 0,1 3 33 0 0,1 0-32 0 0,14-15-11 0 0,0 0 0 0 0,-1 0 0 0 0,1 1 0 0 0,-1-1 0 0 0,1 0 0 0 0,-1 0 0 0 0,0 0 0 0 0,1 0 0 0 0,-1 0 0 0 0,0 0 0 0 0,0 0 0 0 0,0-1 0 0 0,0 1 0 0 0,1 0 0 0 0,-1 0 0 0 0,0-1 0 0 0,-1 1 0 0 0,0 0 0 0 0,2-1 0 0 0,0 0 0 0 0,0 0 0 0 0,0 0 0 0 0,0 0 0 0 0,-1 0 0 0 0,1 1 0 0 0,0-1 0 0 0,0 0 0 0 0,0 0 0 0 0,0 0 0 0 0,0 0 0 0 0,0 0 0 0 0,-1 0 0 0 0,1 0 0 0 0,0 1 0 0 0,0-1 0 0 0,0 0 0 0 0,0 0 0 0 0,0 0 0 0 0,0 0 0 0 0,0 0 0 0 0,0 1 0 0 0,0-1 0 0 0,0 0 0 0 0,0 0 0 0 0,-1 0 0 0 0,1 0 0 0 0,0 1 0 0 0,0-1 0 0 0,0 0 0 0 0,0 0 0 0 0,0 0 0 0 0,0 0 0 0 0,0 1 0 0 0,0 23 0 0 0,-1-18 0 0 0,2-5 0 0 0,12 24 0 0 0,-8-12 0 0 0,6-8 0 0 0,-10-3 0 0 0,1 0 0 0 0,-1 1 0 0 0,1-1 0 0 0,-1 0 0 0 0,0 1 0 0 0,0-1 0 0 0,0 0 0 0 0,-1 1 0 0 0,1 0 0 0 0,0-1 0 0 0,0 1 0 0 0,0-1 0 0 0,0 0 0 0 0,0 1 0 0 0,1-1 0 0 0,-1 0 0 0 0,1 0 0 0 0,8 4 0 0 0,6 23 0 0 0,-6-8 27 0 0,-1 1 0 0 0,4 15-27 0 0,-8-20 12 0 0,6 2 1 0 0,-8-15-12 0 0,0 0-1 0 0,-1 0 0 0 0,0 1 0 0 0,1-1 0 0 0,-1 3 0 0 0,0 11 2 0 0,-2-15 5 0 0,0 0-1 0 0,0 0 0 0 0,0 1 1 0 0,0-1-1 0 0,1 0 0 0 0,0 1 1 0 0,0-1-1 0 0,0 0-6 0 0,25 71 21 0 0,-25-70-11 0 0,0-1 0 0 0,0 1 0 0 0,-1-1 0 0 0,1 1 1 0 0,-1 0-1 0 0,0-1 0 0 0,0 1 0 0 0,0-1 0 0 0,-1 3-10 0 0,1 3 16 0 0,1 12 23 0 0,-1 3 67 0 0,0-22-86 0 0,0 1 1 0 0,0-1-1 0 0,0 0 1 0 0,-1 0 0 0 0,1 0-1 0 0,-1 1 1 0 0,0-1-1 0 0,0 1-20 0 0,-9 14 164 0 0,8-13-114 0 0,-1 0 0 0 0,1 0 0 0 0,-1 0 0 0 0,1 0 0 0 0,1 0 0 0 0,-1 1 1 0 0,1-1-1 0 0,-1 0 0 0 0,1 3-50 0 0,-2-2 167 0 0,-1-1-101 0 0,1 0-14 0 0,-1 0 1 0 0,0-1 0 0 0,0 1 0 0 0,0-1 0 0 0,-2 1-53 0 0,-5 1 104 0 0,-6 6 61 0 0,16-11-160 0 0,1 0 0 0 0,0 1 0 0 0,0-1 0 0 0,-1 0 0 0 0,1 0 0 0 0,0 1 0 0 0,0-1 0 0 0,-1 0 0 0 0,1 0 0 0 0,0 0 0 0 0,-1 0 0 0 0,1 0-1 0 0,0 1 1 0 0,0-1 0 0 0,-1 0 0 0 0,1 0 0 0 0,0 0 0 0 0,-1 0 0 0 0,1 0 0 0 0,0 0 0 0 0,-1 0 0 0 0,1 0 0 0 0,0 0 0 0 0,-1 0 0 0 0,1 0-1 0 0,0 0-4 0 0,-5 0 21 0 0,1 1-1 0 0,0-1 0 0 0,0 1 0 0 0,0 0 0 0 0,0 1 0 0 0,0-1 1 0 0,0 1-1 0 0,0 0 0 0 0,-1 1-20 0 0,2-2 6 0 0,0 0 0 0 0,0-1 0 0 0,0 1 1 0 0,0-1-1 0 0,0 1 0 0 0,0-1 0 0 0,0 0 0 0 0,0 0 1 0 0,0 0-1 0 0,0 0 0 0 0,0-1-6 0 0,-6 0 22 0 0,-61 1 172 0 0,29 0-129 0 0,31 1-24 0 0,8-1-29 0 0,0 0 0 0 0,0 0 0 0 0,0 0 0 0 0,0 0 0 0 0,0 0 0 0 0,0 0 0 0 0,0-1-1 0 0,0 1 1 0 0,0-1 0 0 0,1 1 0 0 0,-2-1-12 0 0,0-1 15 0 0,-1 0 0 0 0,0 0 0 0 0,0 1 0 0 0,1-1 0 0 0,-1 1 0 0 0,0 0 0 0 0,0 0 0 0 0,0 1 0 0 0,-2-1-15 0 0,-17 1 106 0 0,14 0-48 0 0,-4 0 21 0 0,-12 0 56 0 0,23 0-133 0 0,0-1-1 0 0,1 1 0 0 0,-1 0 0 0 0,1 0 0 0 0,-1-1 0 0 0,0 1 0 0 0,1-1 0 0 0,-1 1 0 0 0,1-1 1 0 0,-1 0-1 0 0,1 0 0 0 0,-1 0 0 0 0,1 0 0 0 0,-1 0-1 0 0,-6-4 0 0 0,-8 3 0 0 0,1 2 0 0 0,6 0-14 0 0,5 0-37 0 0,1 0-90 0 0,3 0-61 0 0,-3 0-274 0 0,0 0 264 0 0,0 0-22 0 0,1 0-65 0 0,1 0 104 0 0,0 0-36 0 0,0 0-39 0 0,1 0-37 0 0,-1 0-403 0 0,0 0 105 0 0,1 0-50 0 0,0 0-764 0 0,0 0-595 0 0,0 0-1134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54.2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0 269 5584 0 0,'0'0'165'0'0,"3"3"-10"0"0,-1-1-246 0 0,0 1 42 0 0,0 0 41 0 0,-1 0 37 0 0,2 4 127 0 0,-2 0 110 0 0,0-1 9 0 0,0 1 41 0 0,-1 12 750 0 0,0-19-1057 0 0,3 6 655 0 0,7 8-57 0 0,-7 1-113 0 0,-2-5-174 0 0,2-3-50 0 0,6 5 164 0 0,-8-11-225 0 0,0 1-48 0 0,0 0-42 0 0,0-1-35 0 0,-1 3 15 0 0,-1 1-56 0 0,1-3-4 0 0,-1-1 39 0 0,1 6 103 0 0,0-5-122 0 0,0 0 0 0 0,0 1 0 0 0,0-1-1 0 0,0 0 1 0 0,0 0 0 0 0,1 0 0 0 0,-1 0 0 0 0,0 0 0 0 0,1 0 0 0 0,0 2-59 0 0,1-1 85 0 0,1 1-5 0 0,1 3 24 0 0,-1-1 24 0 0,-2 0 55 0 0,-1 2 101 0 0,1 1-102 0 0,0 1-58 0 0,2 0-31 0 0,5 3-14 0 0,-5-11 3 0 0,-3-2-2 0 0,0 0 0 0 0,0 0-3 0 0,0 0-10 0 0,0 0-3 0 0,0 0 0 0 0,0 0 1 0 0,0 0 6 0 0,3-2 1 0 0,7-9 0 0 0,-6 6-8 0 0,-3-2-53 0 0,-1 1-1 0 0,11-13 43 0 0,-6-4-26 0 0,6 12 26 0 0,-11 10-51 0 0,1 0 0 0 0,-1 0-1 0 0,0-1 1 0 0,0 1-1 0 0,1 0 1 0 0,-1-1 0 0 0,0 1-1 0 0,0 0 1 0 0,0 0 0 0 0,-1-2-2 0 0,1 0-1 0 0,0 0 1 0 0,0-1 0 0 0,1 1-1 0 0,-1 0 1 0 0,0 0-1 0 0,1 0 1 0 0,0 0 0 0 0,0-1 0 0 0,1-2 2 0 0,-1 0 5 0 0,1 0 1 0 0,1 0 0 0 0,-1 0 0 0 0,1 0-1 0 0,0 1 1 0 0,0-1 0 0 0,0 1 0 0 0,4-4-8 0 0,-5 7-3 0 0,-1 1 0 0 0,1-1 0 0 0,-1 0 0 0 0,0 0 0 0 0,0 0 0 0 0,1 0 0 0 0,-1 0 0 0 0,0-1 0 0 0,-1 1 0 0 0,1 0 0 0 0,0 0 0 0 0,-1-1 0 0 0,1 1 0 0 0,-1-1 3 0 0,3-10-25 0 0,-1 9 15 0 0,-1 0 0 0 0,0 0 1 0 0,1 0-1 0 0,0 1 0 0 0,0-1 0 0 0,0 0 0 0 0,1 1 1 0 0,-1-1-1 0 0,1 1 0 0 0,0 0 0 0 0,0-1 1 0 0,0 1 9 0 0,8-2-45 0 0,-9 4 40 0 0,0 0 0 0 0,0 0-1 0 0,1 0 1 0 0,-1 0 0 0 0,0-1 0 0 0,0 1 0 0 0,0-1 0 0 0,0 1 0 0 0,0-1 5 0 0,3-4-12 0 0,-3 5 8 0 0,-1-1 0 0 0,0 1 0 0 0,1 0 0 0 0,0 0 0 0 0,-1 0 0 0 0,1 0 0 0 0,0 0 0 0 0,-1 0 0 0 0,1 0 0 0 0,1 0 4 0 0,20-10-1 0 0,-21 10 1 0 0,-1 0 0 0 0,1 1 0 0 0,0-1 0 0 0,0 1 0 0 0,-1 0 1 0 0,1-1-1 0 0,0 1 0 0 0,0 0 0 0 0,0 0 0 0 0,-1 0 0 0 0,1 0 1 0 0,0 1-1 0 0,9-1 51 0 0,2 3-40 0 0,-11-3-11 0 0,-1 1 0 0 0,0 0 0 0 0,0 0 0 0 0,0 0 0 0 0,0 0 0 0 0,0-1 0 0 0,0 1 0 0 0,0 1 0 0 0,0-1 0 0 0,0 0 0 0 0,-1 0 0 0 0,2 1 0 0 0,0 14 17 0 0,1-1 58 0 0,2-7-37 0 0,-4-6-31 0 0,0-1 0 0 0,0 1 0 0 0,-1-1 1 0 0,1 1-1 0 0,0-1 0 0 0,-1 1 1 0 0,1-1-1 0 0,0 1 0 0 0,-1-1 0 0 0,0 1 1 0 0,1 0-1 0 0,-1-1 0 0 0,0 1 1 0 0,0 0-8 0 0,0 96 199 0 0,0-75-123 0 0,0 1 33 0 0,1-18-85 0 0,-1 0 0 0 0,2 0 0 0 0,-1 0 0 0 0,0-1 0 0 0,3 4-24 0 0,-3-4 11 0 0,1 1 0 0 0,-1-1 0 0 0,0 0 0 0 0,0 0 1 0 0,0 4-12 0 0,-1 0-24 0 0,0 0 43 0 0,0 18 169 0 0,0-16-137 0 0,0-5-54 0 0,0 1-36 0 0,0 0-50 0 0,0 0-60 0 0,0 0-70 0 0,0 0-80 0 0,0-7-409 0 0</inkml:trace>
  <inkml:trace contextRef="#ctx0" brushRef="#br0" timeOffset="431.4">647 1 6880 0 0,'0'0'157'0'0,"0"0"23"0"0,0 0 11 0 0,0 0-9 0 0,0 0-38 0 0,0 0-14 0 0,3 0-2 0 0,-3 0-123 0 0,0 0-1 0 0,1 0 1 0 0,-1 0 0 0 0,1 0 0 0 0,-1 0 0 0 0,1 0-1 0 0,-1 0 1 0 0,0 0 0 0 0,1 0 0 0 0,-1 0 0 0 0,1 0 0 0 0,-1 0-1 0 0,0 0 1 0 0,1 1 0 0 0,-1-1 0 0 0,1 0 0 0 0,-1 0-1 0 0,0 1 1 0 0,1-1 0 0 0,-1 0 0 0 0,0 0 0 0 0,1 1 0 0 0,-1-1-1 0 0,0 0 1 0 0,0 1 0 0 0,1-1 0 0 0,-1 0 0 0 0,0 1-1 0 0,0-1 1 0 0,0 0 0 0 0,1 1-5 0 0,3 6 56 0 0,3-3-12 0 0,-7-3-41 0 0,1-1 0 0 0,-1 0-1 0 0,1 0 1 0 0,-1 1 0 0 0,1-1 0 0 0,-1 0-1 0 0,0 0 1 0 0,1 1 0 0 0,-1-1-1 0 0,0 1 1 0 0,1-1 0 0 0,-1 0-1 0 0,0 1 1 0 0,0-1 0 0 0,1 1 0 0 0,-1-1-1 0 0,0 1 1 0 0,0-1 0 0 0,0 0-1 0 0,1 1 1 0 0,-1-1 0 0 0,0 1-1 0 0,0-1 1 0 0,0 1 0 0 0,0-1 0 0 0,0 1-1 0 0,0-1 1 0 0,0 1 0 0 0,0-1-1 0 0,0 1 1 0 0,0-1 0 0 0,0 1-3 0 0,0 12 69 0 0,0 0 109 0 0,0-2 44 0 0,0 15 365 0 0,1-14-346 0 0,5 0-8 0 0,1 1-44 0 0,-6-2-28 0 0,-1 6-8 0 0,0 1 51 0 0,0 52 744 0 0,0-52-732 0 0,0 9 43 0 0,0-14-175 0 0,0 0-38 0 0,0-6 7 0 0,-1 1 0 0 0,0-1-1 0 0,-1 1 1 0 0,-1 5-53 0 0,1-5 49 0 0,0 0 1 0 0,0 0-1 0 0,1 1 0 0 0,0 7-49 0 0,2 20 133 0 0,0 19 71 0 0,-6-20 26 0 0,0-18-103 0 0,3-10-51 0 0,0-1 0 0 0,1 1 0 0 0,-1 0 0 0 0,2 0 0 0 0,-1 3-76 0 0,0 4 167 0 0,-1-2-88 0 0,0-2-60 0 0,-4 9-40 0 0,4-11 33 0 0,-2 3 13 0 0,3 2-77 0 0,2-6 54 0 0,0 7 87 0 0,-1-5 11 0 0,0 2 48 0 0,0-8-214 0 0,0-2 46 0 0,0 3 83 0 0,0-3-68 0 0,0 0-32 0 0,0 0-36 0 0,0 0-55 0 0,0 0-62 0 0,0 0-73 0 0,0 1-84 0 0,0-2-75 0 0</inkml:trace>
  <inkml:trace contextRef="#ctx0" brushRef="#br0" timeOffset="700.77">347 379 9528 0 0,'0'0'216'0'0,"3"0"32"0"0,-2 0-223 0 0,1 0 1 0 0,0 0 0 0 0,-1-1 0 0 0,1 1 0 0 0,-1-1-1 0 0,1 1 1 0 0,-1-1 0 0 0,1 1 0 0 0,-1-1-1 0 0,1 0 1 0 0,-1 0 0 0 0,1 0-26 0 0,11-6 176 0 0,-1 6-133 0 0,-11 1-45 0 0,1-1 1 0 0,-1 1-1 0 0,1 0 0 0 0,0 0 1 0 0,-1-1-1 0 0,1 1 1 0 0,-1-1-1 0 0,1 1 1 0 0,-1-1-1 0 0,1 0 1 0 0,-1 1-1 0 0,1-1 0 0 0,0-1 2 0 0,9-4 19 0 0,6 4 64 0 0,0 0 141 0 0,21-9 451 0 0,-36 11-630 0 0,7-3 206 0 0,-1 2-52 0 0,6 1 88 0 0,5-2 25 0 0,-4-1-141 0 0,20-5 191 0 0,-20 7-199 0 0,2 0 59 0 0,-3 1-163 0 0,22 0 226 0 0,-23 0-269 0 0,-2 0-87 0 0,1 0-104 0 0,-6 0 41 0 0,0 0-35 0 0,0 0-39 0 0,0 0-41 0 0,-3 0-53 0 0,-1 0-49 0 0,1 0-44 0 0,0 0-39 0 0,0 0-130 0 0,1 0-38 0 0,0 0-157 0 0,3 0-420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53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7080 0 0,'0'0'157'0'0,"0"0"23"0"0,0 3 13 0 0,0 1-40 0 0,0 21-100 0 0,2-12-26 0 0,4-2 55 0 0,-1-1 61 0 0,-2 3 62 0 0,-2-2 144 0 0,6 2 52 0 0,-1-1 7 0 0,-4 0-46 0 0,-3-1 40 0 0,1-7-285 0 0,-1-1 1 0 0,1 0-1 0 0,0 0 0 0 0,0 0 0 0 0,1 1 1 0 0,-1-1-1 0 0,1 0 0 0 0,-1 0 0 0 0,1 0 1 0 0,0 1-118 0 0,4 4 243 0 0,1 2 39 0 0,-4 6-74 0 0,-2-7-145 0 0,-1 12 52 0 0,5-6 6 0 0,1-7-57 0 0,-4-7-53 0 0,0 1 0 0 0,0-1-1 0 0,0 0 1 0 0,-1 1-1 0 0,1 0 1 0 0,0-1 0 0 0,-1 1-1 0 0,1-1 1 0 0,-1 1-1 0 0,0-1 1 0 0,1 1 0 0 0,-1 0-1 0 0,0-1 1 0 0,0 1-11 0 0,0 59 267 0 0,0-59-195 0 0,0-2 0 0 0,0 0 1 0 0,0 0 6 0 0,0 0 1 0 0,0 0 0 0 0,0 0-2 0 0,0 0-4 0 0,0 0-2 0 0,3-2 0 0 0,7-11 4 0 0,-9 10-66 0 0,0 1 0 0 0,-1 0 0 0 0,1-1 0 0 0,-1 1 0 0 0,1-1 0 0 0,-1 1 0 0 0,0-1 0 0 0,0 1 0 0 0,0-1 0 0 0,0 1 1 0 0,-1 0-1 0 0,1-1-10 0 0,-1 1 10 0 0,1-1 0 0 0,0 1 0 0 0,0-1 0 0 0,0 1 0 0 0,0-1 0 0 0,0 1 0 0 0,0 0 0 0 0,1-1 0 0 0,-1 1 0 0 0,1-1 0 0 0,0 1 0 0 0,0 0-10 0 0,3-6 10 0 0,3-5 25 0 0,-5-1 21 0 0,-2-21 8 0 0,0-22-73 0 0,2 42-44 0 0,4-4 32 0 0,-1 9 11 0 0,10-29-65 0 0,-10 29 31 0 0,-4 9 34 0 0,-1 0 1 0 0,1 0 1 0 0,0 0-1 0 0,-1 0 1 0 0,1 0 0 0 0,0 0-1 0 0,0 1 1 0 0,0-1 0 0 0,0 0-1 0 0,0 0 1 0 0,-1 1 0 0 0,1-1-1 0 0,0 1 1 0 0,0-1-1 0 0,1 1 1 0 0,-1-1 0 0 0,0 1 8 0 0,10-7-142 0 0,-6-6-10 0 0,-4 12 140 0 0,0 0 0 0 0,0 0 0 0 0,-1 0 0 0 0,1-1 0 0 0,0 1 0 0 0,0 0 0 0 0,0 1 0 0 0,0-1 1 0 0,0 0-1 0 0,0 0 0 0 0,1 0 0 0 0,0 0 12 0 0,9-4-73 0 0,6-6 27 0 0,-12 8-40 0 0,4 3 52 0 0,-6 0-27 0 0,-1 1-64 0 0,1 1 71 0 0,7 8 94 0 0,6 7 87 0 0,-14-14-24 0 0,0 0-46 0 0,-3 6-23 0 0,0-6-9 0 0,1 0-23 0 0,1-1 0 0 0,-1 1 0 0 0,0-1 0 0 0,0 1-1 0 0,1-1 1 0 0,0 1 0 0 0,-1-1 0 0 0,1 1 0 0 0,0-1 0 0 0,0 0 0 0 0,1 3-2 0 0,0-3 0 0 0,-1 0 0 0 0,0 0 0 0 0,0 1 0 0 0,0-1 0 0 0,-1 1-1 0 0,1-1 1 0 0,-1 1 0 0 0,1-1 0 0 0,-1 1 0 0 0,0-1 0 0 0,0 3 0 0 0,2 14 47 0 0,7 17 195 0 0,-7-30-219 0 0,2 15 139 0 0,-4-5-73 0 0,-1-6-47 0 0,3 27-17 0 0,-1-32-40 0 0,1 0 1 0 0,-1-1 0 0 0,1 0 0 0 0,0 1-1 0 0,1 1 15 0 0,-2-4-1 0 0,0 0-1 0 0,0 0 0 0 0,-1 1 1 0 0,1-1-1 0 0,-1 0 1 0 0,0 0-1 0 0,0 1 0 0 0,1 1 2 0 0,-2 21 64 0 0,0-9 23 0 0,1-3-10 0 0,0-11-5 0 0,0-2 13 0 0,0 0-13 0 0,0 0 6 0 0,0 0-1 0 0,0 0-10 0 0,2 0-3 0 0,12-2 5 0 0,-13 1-59 0 0,1-1 0 0 0,-1 1 0 0 0,1 0 0 0 0,-1-1-1 0 0,1 1 1 0 0,-1-1 0 0 0,0 0 0 0 0,1 1 0 0 0,-1-1 0 0 0,0 0 0 0 0,0 0 0 0 0,-1 0 0 0 0,2-1-10 0 0,-1 0 4 0 0,1 0 0 0 0,-1 0 1 0 0,1 0-1 0 0,0 0 0 0 0,0 1 1 0 0,1-2-5 0 0,0 1 0 0 0,-1 0 0 0 0,0 0 0 0 0,1 0 0 0 0,-1 0 0 0 0,0-1 0 0 0,0-1 0 0 0,0 2 0 0 0,-1 0 0 0 0,1-1 0 0 0,1 1 0 0 0,-1 0 0 0 0,0 0 0 0 0,2-1 0 0 0,27-38 0 0 0,-15 31 0 0 0,-7-2 0 0 0,-8 11-1 0 0,0-1-1 0 0,1 1 1 0 0,-1 0 0 0 0,1-1 0 0 0,0 1 0 0 0,0 0 0 0 0,0 0 0 0 0,0 0 0 0 0,0 0 0 0 0,0 0 0 0 0,2 0 1 0 0,6-3-34 0 0,-8 4 31 0 0,1 0 0 0 0,-1 0 0 0 0,0 0 0 0 0,0-1 0 0 0,0 1 0 0 0,0 0 0 0 0,0-1 0 0 0,0 0 1 0 0,0 0 2 0 0,6-6 1 0 0,-7 6-5 0 0,1 0 1 0 0,-1 1-1 0 0,1-1 1 0 0,-1 0 0 0 0,1 1-1 0 0,0-1 1 0 0,0 1-1 0 0,0 0 1 0 0,0-1-1 0 0,0 1 1 0 0,0 0 0 0 0,0 0-1 0 0,0 0 1 0 0,0 0-1 0 0,0 1 1 0 0,0-1-1 0 0,1 1 1 0 0,-1-1 0 0 0,1 1 3 0 0,-1 0-1 0 0,0 0 0 0 0,-1 0 0 0 0,1-1 0 0 0,0 1 0 0 0,-1 0 0 0 0,1-1 0 0 0,0 1 0 0 0,-1-1 0 0 0,1 0 0 0 0,-1 0 0 0 0,1 1 0 0 0,-1-1 0 0 0,0 0 0 0 0,1 0 0 0 0,-1 0 0 0 0,0 0 0 0 0,1 0 0 0 0,-1-1 1 0 0,2-1-81 0 0,-3 3 5 0 0,0 0 11 0 0,3 3 11 0 0,7 10 44 0 0,-8-9 10 0 0,-1 2 0 0 0,-1 15 0 0 0,0-15-68 0 0,0 0 50 0 0,0 21 150 0 0,0-19-175 0 0,0-4-20 0 0,0 0-33 0 0,0 2-112 0 0,0 0-98 0 0,0 0-112 0 0,0-3 162 0 0,0 0-35 0 0,0-1-19 0 0,0-1-47 0 0,0 1-41 0 0,0 0-37 0 0,0-1-127 0 0,0 1-36 0 0,0 4-1323 0 0</inkml:trace>
  <inkml:trace contextRef="#ctx0" brushRef="#br0" timeOffset="508.6">742 270 5008 0 0,'0'0'144'0'0,"0"-3"1"0"0,-1 3-143 0 0,1-1 0 0 0,0 0 0 0 0,0 0 0 0 0,1 1 0 0 0,-1-1 0 0 0,0 0 0 0 0,0 1 1 0 0,0-1-1 0 0,0 0 0 0 0,1 1 0 0 0,-1-1 0 0 0,0 0 0 0 0,0 1 0 0 0,1-1 0 0 0,-1 1-2 0 0,1-1 2 0 0,0 1 1 0 0,-1-1 0 0 0,1 1-1 0 0,0 0 1 0 0,0 0-1 0 0,0-1 1 0 0,0 1-1 0 0,-1 0 1 0 0,1 0 0 0 0,0 0-1 0 0,0 0 1 0 0,0 0-1 0 0,0 0 1 0 0,0 0-3 0 0,1 0 15 0 0,13 0 176 0 0,4-2 238 0 0,-3-3-18 0 0,-11 2-314 0 0,-1 0-32 0 0,-1 0 191 0 0,-1 2-96 0 0,0 1-59 0 0,1 1-54 0 0,0 0 0 0 0,-1-1 55 0 0,1-1 60 0 0,0-1 96 0 0,11-7 95 0 0,-10 8-257 0 0,-1 0 0 0 0,0 0-1 0 0,1 0 1 0 0,-1 1-1 0 0,1 0 1 0 0,-1-1 0 0 0,1 2-96 0 0,1-4 321 0 0,21-23 166 0 0,-23 23-332 0 0,0 2-52 0 0,-1 0-34 0 0,1 1-33 0 0,0 1-14 0 0,-1-3 30 0 0,3-8 117 0 0,6 5-17 0 0,-6-6-6 0 0,2 6-50 0 0,-7 5-92 0 0,1 0-1 0 0,-1 0 1 0 0,1 0 0 0 0,-1-1 0 0 0,0 1 0 0 0,1 0 0 0 0,-1 0-1 0 0,0-1 1 0 0,1 1 0 0 0,-1 0 0 0 0,0-1 0 0 0,1 1-1 0 0,-1 0 1 0 0,0-1 0 0 0,0 1 0 0 0,0 0 0 0 0,1-1 0 0 0,-1 1-1 0 0,0-1 1 0 0,0 1 0 0 0,0 0 0 0 0,0-1 0 0 0,0 1 0 0 0,0-1-1 0 0,1 1 1 0 0,-1 0 0 0 0,0-1 0 0 0,0 1 0 0 0,0-1 0 0 0,-1 1-1 0 0,1-1-3 0 0,3-4 55 0 0,8-6-28 0 0,-11 11-24 0 0,0-1 0 0 0,1 1 0 0 0,-1-1 0 0 0,1 1 0 0 0,-1-1 0 0 0,0 1 0 0 0,0-1 0 0 0,1 0 0 0 0,-1 1 1 0 0,0-1-1 0 0,0 0 0 0 0,0 1 0 0 0,0-1 0 0 0,1 0 0 0 0,-1 1 0 0 0,0-1 0 0 0,0 0 0 0 0,0 1 0 0 0,-1-1 0 0 0,1 0 0 0 0,0 1 0 0 0,0-1 1 0 0,0 0-1 0 0,0 1-3 0 0,-1-3 6 0 0,1-13-6 0 0,-2 1 0 0 0,-9-1 0 0 0,8 9-3 0 0,3 6 4 0 0,0 1 0 0 0,0-1-1 0 0,-1 1 1 0 0,1-1 0 0 0,0 1-1 0 0,0-1 1 0 0,-1 1 0 0 0,1 0-1 0 0,0-1 1 0 0,0 1 0 0 0,-1-1-1 0 0,1 1 1 0 0,0 0 0 0 0,-1-1-1 0 0,1 1 1 0 0,-1 0 0 0 0,1-1-1 0 0,0 1 1 0 0,-1 0 0 0 0,1 0-1 0 0,-1-1 1 0 0,1 1-1 0 0,-1 0 1 0 0,1 0 0 0 0,-1 0-1 0 0,1 0 1 0 0,-1-1 0 0 0,1 1-1 0 0,-1 0 1 0 0,1 0 0 0 0,-1 0-1 0 0,1 0 1 0 0,-1 0 0 0 0,1 0-1 0 0,-1 1 1 0 0,1-1 0 0 0,-1 0-1 0 0,1 0 0 0 0,-4 0 5 0 0,-1 0 33 0 0,-3 0 83 0 0,-12 0 240 0 0,15 0-283 0 0,2 0-39 0 0,-2 3 121 0 0,-8 7-27 0 0,8-7-117 0 0,-2 0-15 0 0,3 5-55 0 0,1-3 32 0 0,0 0-3 0 0,-11 21-82 0 0,2-10 93 0 0,11-15 14 0 0,0 0 0 0 0,0 0-1 0 0,-1 0 1 0 0,1 1 0 0 0,0-1 0 0 0,0 0 0 0 0,1 1 0 0 0,-1-1 0 0 0,0 1 0 0 0,0-1 0 0 0,1 1 0 0 0,-1-1 0 0 0,1 1 0 0 0,-1 0 0 0 0,1-1 0 0 0,0 1 0 0 0,-1-1 0 0 0,1 1 0 0 0,0 0 0 0 0,0-1 0 0 0,0 2 0 0 0,1 1 9 0 0,-2 0 1 0 0,1 0 0 0 0,0 0 0 0 0,-1 0 0 0 0,0 0 0 0 0,0-1 0 0 0,0 3-10 0 0,-26 83 276 0 0,26-85-251 0 0,0 0 1 0 0,1 0 0 0 0,-1 0-1 0 0,1 0 1 0 0,-1 3-26 0 0,2 17 67 0 0,0-12-38 0 0,-1-10-23 0 0,0-1 0 0 0,0 1 1 0 0,0 0-1 0 0,0 0 1 0 0,1-1-1 0 0,-1 1 1 0 0,0-1-1 0 0,1 1 0 0 0,0 0 1 0 0,-1-1-1 0 0,1 1 1 0 0,0-1-1 0 0,0 1 1 0 0,-1-1-1 0 0,2 1-6 0 0,3 6 21 0 0,0 8-10 0 0,8 0-11 0 0,1-3 16 0 0,-9-9 74 0 0,2-3-59 0 0,-1-1-8 0 0,-5 1-20 0 0,0-1 0 0 0,0 1 1 0 0,-1 0-1 0 0,1-1 1 0 0,0 1 0 0 0,0-1-1 0 0,0 0 1 0 0,0 1 0 0 0,0-1-1 0 0,0 0 1 0 0,-1 1-1 0 0,1-1 1 0 0,0 0 0 0 0,0 0-1 0 0,0 0 1 0 0,0 0 0 0 0,0 0-1 0 0,0 0 1 0 0,0 0 0 0 0,0 0-1 0 0,0 0 1 0 0,0 0-1 0 0,0-1 1 0 0,0 1 0 0 0,0 0-1 0 0,0-1 1 0 0,0 1 0 0 0,-1 0-1 0 0,1-1 1 0 0,0 1 0 0 0,0-1-1 0 0,0 0-3 0 0,1 0 2 0 0,29-4 9 0 0,-28 4-37 0 0,-1-1-52 0 0,1 1-54 0 0,0 0-57 0 0,-1 0-23 0 0,0-1-45 0 0,1 1-47 0 0,-1 0-49 0 0,1-1-49 0 0,0 1-51 0 0,0 0-52 0 0,0-1-54 0 0,3-2-961 0 0,3-5-866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02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221 127 5400 0 0,'3'-15'201'0'0,"2"6"-97"0"0,0-1-33 0 0,-2 0-70 0 0,-4 10 2 0 0,1-1 0 0 0,0 1 0 0 0,0 0 0 0 0,0 0 0 0 0,0 0 0 0 0,0 0 0 0 0,0 0 0 0 0,0 0 0 0 0,0 0 0 0 0,0 0 0 0 0,0 0 0 0 0,0 0-1 0 0,0-1 1 0 0,0 1 0 0 0,0 0 0 0 0,0 0 0 0 0,0 0 0 0 0,0 0 0 0 0,0 0 0 0 0,0 0 0 0 0,0 0 0 0 0,1 0 0 0 0,-1 0 0 0 0,0 0 0 0 0,0 0 0 0 0,0-1 0 0 0,0 1 0 0 0,0 0 0 0 0,0 0 0 0 0,0 0 0 0 0,0 0-1 0 0,0 0 1 0 0,0 0 0 0 0,0 0 0 0 0,0 0 0 0 0,0 0 0 0 0,0 0 0 0 0,1 0 0 0 0,-1 0 0 0 0,0 0 0 0 0,0 0 0 0 0,0 0 0 0 0,0 0 0 0 0,0 0 0 0 0,0 0 0 0 0,0 0 0 0 0,0 0 0 0 0,0 0 0 0 0,0 0 0 0 0,1 0-1 0 0,-1 0 1 0 0,0 0 0 0 0,0 0 0 0 0,0 0 0 0 0,0 0 0 0 0,0 0 0 0 0,0 0-3 0 0,3 0-117 0 0,0-1 62 0 0,-1-1 56 0 0,-1 1 51 0 0,1-2 46 0 0,-1 1 40 0 0,1-5 236 0 0,-1-1 197 0 0,-2-8 464 0 0,1 9-622 0 0,-1 0-3 0 0,1 4-246 0 0,0 0-33 0 0,0 2-126 0 0,0 1 0 0 0,0 0 0 0 0,0 0 0 0 0,0 0 0 0 0,0 0 0 0 0,0 0 0 0 0,1 0 0 0 0,-1 0 0 0 0,0 0 0 0 0,0 0 0 0 0,0 0 0 0 0,0-1 0 0 0,0 1 0 0 0,0 0 0 0 0,-1 0 0 0 0,1 0 0 0 0,0 0 0 0 0,0 0 0 0 0,0 0 0 0 0,0 0 0 0 0,0 0 0 0 0,0 0 0 0 0,0 0 0 0 0,0 0 0 0 0,0-1 0 0 0,0 1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0-5 0 0,-11 0 241 0 0,11 0-237 0 0,0 0 0 0 0,0 0 0 0 0,0 0 0 0 0,0 0 0 0 0,0 0 0 0 0,0 0 0 0 0,0 0 0 0 0,-1 0 0 0 0,1 0 0 0 0,0 0 0 0 0,0 0 0 0 0,0 0-1 0 0,0 0 1 0 0,0 0 0 0 0,0 0 0 0 0,0 0 0 0 0,0 0 0 0 0,0 0 0 0 0,0 0 0 0 0,-1 0 0 0 0,1 0 0 0 0,0 0 0 0 0,0 0 0 0 0,0 0 0 0 0,0 0 0 0 0,0 0-1 0 0,0 0 1 0 0,0 0 0 0 0,0 0 0 0 0,0-1 0 0 0,0 1 0 0 0,0 0 0 0 0,0 0 0 0 0,0 0 0 0 0,0 0 0 0 0,-1 0 0 0 0,1 0 0 0 0,0 0 0 0 0,0 0 0 0 0,0 0-1 0 0,0 0 1 0 0,0 0 0 0 0,0-1 0 0 0,0 1 0 0 0,0 0 0 0 0,0 0 0 0 0,0 0 0 0 0,0 0 0 0 0,0 0 0 0 0,0 0 0 0 0,0 0 0 0 0,0 0 0 0 0,0 0 0 0 0,0 0-1 0 0,0-1 1 0 0,0 1 0 0 0,1 0-4 0 0,-1 0 11 0 0,-1-1 0 0 0,1 1 0 0 0,0-1 0 0 0,0 1 0 0 0,0-1 0 0 0,0 0 0 0 0,0 1 0 0 0,0-1 0 0 0,-1 1-1 0 0,1-1 1 0 0,0 1 0 0 0,0-1 0 0 0,-1 1 0 0 0,1 0 0 0 0,0-1 0 0 0,-1 1 0 0 0,1-1 0 0 0,0 1 0 0 0,-1 0-1 0 0,1-1 1 0 0,-1 1 0 0 0,1 0 0 0 0,0-1 0 0 0,-1 1 0 0 0,1 0 0 0 0,-1-1 0 0 0,1 1 0 0 0,-1 0 0 0 0,1 0 0 0 0,-1 0-1 0 0,0 0 1 0 0,1 0 0 0 0,-1-1-11 0 0,-22 1 405 0 0,13 0-208 0 0,5 3 75 0 0,-9 7-14 0 0,9-7-199 0 0,5-3-46 0 0,-1 0 0 0 0,1 0-1 0 0,-1 1 1 0 0,0-1 0 0 0,1 0 0 0 0,-1 1-1 0 0,0-1 1 0 0,1 0 0 0 0,-1 1-1 0 0,1-1 1 0 0,-1 1 0 0 0,1-1 0 0 0,-1 1-1 0 0,1-1 1 0 0,0 1 0 0 0,-1 0 0 0 0,1-1-1 0 0,0 1 1 0 0,-1-1 0 0 0,1 1-1 0 0,0 0 1 0 0,-1 0-13 0 0,-1 4 49 0 0,2-4-39 0 0,-1-1 0 0 0,0 1 0 0 0,1 0 0 0 0,-1 0 0 0 0,1-1 0 0 0,-1 1 0 0 0,0 0 0 0 0,1-1 0 0 0,-1 1 0 0 0,0 0 0 0 0,0-1 0 0 0,0 1 0 0 0,1-1 0 0 0,-1 1 0 0 0,0-1 0 0 0,0 0 0 0 0,0 1-10 0 0,-15 9 165 0 0,0 11-93 0 0,1-11-51 0 0,13-7-15 0 0,0-1-1 0 0,0 1 1 0 0,1 0 0 0 0,-1 0-1 0 0,1 0 1 0 0,0 0-1 0 0,-1 1-5 0 0,1 0 3 0 0,-1 0 1 0 0,0 0-1 0 0,1 0 0 0 0,-2-1 0 0 0,1 1 0 0 0,0 0 0 0 0,-1-1 0 0 0,0 1-3 0 0,1-2 4 0 0,1 0 0 0 0,-1-1 0 0 0,1 1-1 0 0,0 0 1 0 0,-1 0 0 0 0,1 1 0 0 0,0-1 0 0 0,0 0-1 0 0,1 0 1 0 0,-1 0 0 0 0,0 1 0 0 0,1-1-1 0 0,-1 0 1 0 0,1 1-4 0 0,-3 10 1 0 0,-3 2-1 0 0,5-12 0 0 0,-1 1 0 0 0,1-1 0 0 0,0 0 0 0 0,0 1 0 0 0,1-1 0 0 0,-1 1 0 0 0,1-1 0 0 0,-1 1 0 0 0,1 0 0 0 0,0 2 0 0 0,-1 0 0 0 0,0-1 0 0 0,0 1 0 0 0,0 0 0 0 0,-1 0 0 0 0,0 0 0 0 0,0-1 0 0 0,1 0 0 0 0,0 0 0 0 0,-1 0 0 0 0,2 0 0 0 0,-1 5 0 0 0,0-6 0 0 0,1 1 0 0 0,0-1 0 0 0,-1 0 0 0 0,0 0 0 0 0,0 1 0 0 0,0-1 0 0 0,-1 0 0 0 0,0 1 0 0 0,1-3 0 0 0,0 1 0 0 0,0-1 0 0 0,0 1 0 0 0,1 0 0 0 0,-1-1 0 0 0,0 1 0 0 0,1 0 0 0 0,0-1 0 0 0,0 1 0 0 0,0 0 0 0 0,0-1 0 0 0,0 1 0 0 0,0 0 0 0 0,1 0 0 0 0,-1 0 0 0 0,27 73 0 0 0,-23-65 0 0 0,0 1 0 0 0,1-1 0 0 0,2 3 0 0 0,-6-12 0 0 0,1 2-1 0 0,1 0 1 0 0,0 0-1 0 0,0-1 1 0 0,0 1 0 0 0,0-1-1 0 0,0 1 1 0 0,2 0 0 0 0,13 8 10 0 0,-17-11-5 0 0,1 0 0 0 0,0-1 0 0 0,-1 1 0 0 0,1-1 0 0 0,-1 1 1 0 0,1-1-1 0 0,0 1 0 0 0,0-1 0 0 0,0 0-5 0 0,-1 0 2 0 0,0 0-1 0 0,0 0 1 0 0,-1 0 0 0 0,1 1 0 0 0,0-1-1 0 0,0 0 1 0 0,0 0 0 0 0,-1 1 0 0 0,1-1-1 0 0,0 0 1 0 0,-1 1 0 0 0,1-1 0 0 0,0 1-1 0 0,-1-1 1 0 0,1 0 0 0 0,0 1 0 0 0,-1 0-1 0 0,1-1 1 0 0,-1 1 0 0 0,1-1 0 0 0,-1 1-1 0 0,1 0-1 0 0,-1-1 2 0 0,0 1-1 0 0,0-1 0 0 0,1 1 0 0 0,-1-1 0 0 0,0 0 1 0 0,0 1-1 0 0,1-1 0 0 0,-1 0 0 0 0,0 1 0 0 0,1-1 1 0 0,-1 0-1 0 0,1 0 0 0 0,-1 1 0 0 0,0-1 0 0 0,1 0 1 0 0,-1 0-1 0 0,1 1 0 0 0,-1-1 0 0 0,1 0 0 0 0,-1 0 1 0 0,1 0-1 0 0,-1 0 0 0 0,1 0 0 0 0,-1 0 0 0 0,1 0 1 0 0,-1 0-1 0 0,0 0 0 0 0,1 0 0 0 0,-1 0 0 0 0,1 0 1 0 0,-1 0-1 0 0,1 0 0 0 0,-1 0 0 0 0,1-1 0 0 0,-1 1 1 0 0,1 0-1 0 0,-1 0 0 0 0,0 0 0 0 0,1-1-1 0 0,7-4 21 0 0,-7 4-17 0 0,1 0-1 0 0,-1 0 0 0 0,1 1 0 0 0,-1-1 0 0 0,1 0 0 0 0,-1 1 0 0 0,1-1 0 0 0,-1 1 0 0 0,1-1 0 0 0,0 1 0 0 0,-1-1 0 0 0,1 1 0 0 0,-1 0 0 0 0,1 0-3 0 0,0 0 4 0 0,0 0 0 0 0,0 0 0 0 0,0-1 0 0 0,-1 1-1 0 0,1-1 1 0 0,0 1 0 0 0,0-1 0 0 0,-1 1 0 0 0,1-1-1 0 0,-1 0 1 0 0,1 0 0 0 0,0 0 0 0 0,-1 0 0 0 0,0 0-1 0 0,1 0 1 0 0,-1 0 0 0 0,0-1 0 0 0,1 1 0 0 0,0-1-4 0 0,15-13 65 0 0,-10 10-46 0 0,9-7 30 0 0,-7-3 15 0 0,20-19 0 0 0,-23 21-41 0 0,0 0 1 0 0,-1 0 0 0 0,4-13-24 0 0,-6 17 11 0 0,9-26 44 0 0,-8 23-43 0 0,-1-5 34 0 0,-3-4-24 0 0,-1 9-11 0 0,1-62 86 0 0,0 19-70 0 0,0 51-27 0 0,0 0 0 0 0,-1 0 0 0 0,0 0 0 0 0,0 0 0 0 0,0 0 0 0 0,0 1 0 0 0,0-1 0 0 0,-1 0 0 0 0,0 0 0 0 0,-1-2 0 0 0,1-9 0 0 0,2 14 0 0 0,0 0 0 0 0,0 0 0 0 0,0 0 0 0 0,0 1 0 0 0,0-1 0 0 0,0 0 0 0 0,-1 0 0 0 0,1 0 0 0 0,0 0 0 0 0,0 1 0 0 0,-1-1 0 0 0,1 0 0 0 0,0 0 0 0 0,-1 0 0 0 0,1 0 0 0 0,-11-4 0 0 0,6-5 0 0 0,5 9 0 0 0,-1 1 0 0 0,1 0 0 0 0,-1 0 0 0 0,1-1 0 0 0,-1 1 0 0 0,1 0 0 0 0,-1 0 0 0 0,1 0 0 0 0,-1 0 0 0 0,1 0 0 0 0,-1 0 0 0 0,1 0 0 0 0,-1 0 0 0 0,1 0 0 0 0,-1 0 0 0 0,1 0 0 0 0,-1 0 0 0 0,1 0 0 0 0,-1 0 0 0 0,1 0 0 0 0,-1 0 0 0 0,1 1 0 0 0,-1-1 0 0 0,1 0 0 0 0,-1 0 0 0 0,1 1 0 0 0,-1-1 0 0 0,-1 1 0 0 0,1 0 0 0 0,0 0 0 0 0,0-1 0 0 0,0 1 0 0 0,0 0 0 0 0,0 0 0 0 0,0 0 0 0 0,0 1 0 0 0,1-1 0 0 0,-1 0 0 0 0,0 1 0 0 0,-1 2-7 0 0,1-1 1 0 0,1 1-1 0 0,-1 0 1 0 0,0 0 0 0 0,1 0-1 0 0,0 0 1 0 0,0 0 0 0 0,0 0-1 0 0,0 0 1 0 0,1 2 6 0 0,0 15-16 0 0,-1-18 11 0 0,1 0 0 0 0,-1 1 1 0 0,1-1-1 0 0,-1 1 0 0 0,1-1 1 0 0,0 0-1 0 0,1 1 0 0 0,0 0 5 0 0,3 12-22 0 0,0 10 10 0 0,6-5 12 0 0,-6 5 0 0 0,6-5 0 0 0,-6 6 0 0 0,-3-22 0 0 0,0 1 0 0 0,1-1 0 0 0,-1 1 0 0 0,1-1 0 0 0,0 0 0 0 0,0 0 0 0 0,1-1 0 0 0,3 5 0 0 0,24 33 0 0 0,-26-39-11 0 0,-3-1-28 0 0,0-1-24 0 0,0 0-41 0 0,-1 0-49 0 0,1 1-60 0 0,-1 1-49 0 0,-1-1-55 0 0,1 2-48 0 0,-1-1-42 0 0,1 3-395 0 0,1 0-73 0 0,2 2-677 0 0,5 2-883 0 0,-9-10 2353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52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7200 0 0,'0'0'165'0'0,"0"0"22"0"0,0 0 6 0 0,3 2 42 0 0,1 3-90 0 0,1 2 38 0 0,-2 0 44 0 0,-2 1 48 0 0,2-3 187 0 0,1 1-260 0 0,0 1-44 0 0,0 9 56 0 0,0-3-99 0 0,2 0 17 0 0,-5-11-114 0 0,0-1 1 0 0,-1 0 0 0 0,1 1-1 0 0,0-1 1 0 0,-1 1 0 0 0,1-1 0 0 0,-1 1-1 0 0,1-1 1 0 0,-1 1 0 0 0,0-1-1 0 0,0 1 1 0 0,1 0 0 0 0,-1-1-19 0 0,0 2 35 0 0,0-1 0 0 0,0 0 0 0 0,1 0 0 0 0,-1 1 0 0 0,1-1 0 0 0,-1 0 0 0 0,1 0 0 0 0,0 0 1 0 0,0 1-1 0 0,0-1 0 0 0,1 1-35 0 0,3 7 160 0 0,0 2 47 0 0,-1-1-83 0 0,3 7 89 0 0,-5-2 33 0 0,0-5-115 0 0,4 2-9 0 0,-5-12-107 0 0,0 1 0 0 0,0-1 0 0 0,0 1 0 0 0,0-1 0 0 0,-1 1 0 0 0,1 0 0 0 0,-1-1 0 0 0,1 1 0 0 0,-1 0 0 0 0,1 0 0 0 0,-1-1 0 0 0,0 1 0 0 0,0 0-15 0 0,0 0 16 0 0,0 0 0 0 0,0 0 0 0 0,1-1 0 0 0,-1 1 0 0 0,1 0 0 0 0,-1 0 0 0 0,1-1 0 0 0,-1 1 0 0 0,1 0 0 0 0,0-1 0 0 0,0 1 0 0 0,0-1 0 0 0,0 1-16 0 0,5 10 130 0 0,-4 0-12 0 0,-1 3 27 0 0,6 1-36 0 0,-1 0-29 0 0,-4 0 14 0 0,-3-9-58 0 0,1-5-25 0 0,0 0 0 0 0,0 0 0 0 0,0 0 1 0 0,0 1-1 0 0,0-1 0 0 0,1 0 0 0 0,-1 0 0 0 0,1 0 0 0 0,-1 0 1 0 0,1 1-12 0 0,5 5 37 0 0,-1 1-16 0 0,-3 2 15 0 0,-2 9 38 0 0,0 8 119 0 0,0-25-90 0 0,0-3 1 0 0,0 0-54 0 0,0 0-52 0 0,0 0-48 0 0,0 0-88 0 0,0 0-157 0 0,0 0 144 0 0,0 0 60 0 0,0 0-33 0 0,0 0-11 0 0,0 0-35 0 0,0 0-39 0 0,0 0-44 0 0,0 0-48 0 0,0 0-43 0 0,0 0-40 0 0,0 0-34 0 0,0 0-122 0 0,0 0-34 0 0,0 0-1265 0 0</inkml:trace>
  <inkml:trace contextRef="#ctx0" brushRef="#br0" timeOffset="400.3">221 395 5344 0 0,'0'0'157'0'0,"3"3"-9"0"0,0 0-125 0 0,2 2 20 0 0,-3-3 16 0 0,0 0 189 0 0,0-1-55 0 0,-1 0-47 0 0,1-1-38 0 0,2 0 37 0 0,1-1-43 0 0,-3 1-36 0 0,-1 0 44 0 0,11 0 597 0 0,7 1 150 0 0,-12-1-610 0 0,0 0-35 0 0,-2 0-70 0 0,0-1-37 0 0,-1 0-42 0 0,0-1-50 0 0,31-16 616 0 0,-17 9-364 0 0,0-1-34 0 0,0 1-36 0 0,-1 0-35 0 0,1 0-37 0 0,0 0-38 0 0,-5 3-67 0 0,-8-4-18 0 0,6 5-14 0 0,-6-6-28 0 0,2 6 64 0 0,-7 5-18 0 0,1 0-1 0 0,-1 0 0 0 0,0 0 1 0 0,1-1-1 0 0,-1 1 1 0 0,0 0-1 0 0,1 0 1 0 0,-1-1-1 0 0,0 1 1 0 0,1 0-1 0 0,-1 0 1 0 0,0-1-1 0 0,1 1 0 0 0,-1 0 1 0 0,0-1-1 0 0,0 1 1 0 0,0-1-1 0 0,1 1 1 0 0,-1 0-1 0 0,0-1 1 0 0,0 1-1 0 0,0-1 0 0 0,0 1 1 0 0,0 0-1 0 0,0-1 1 0 0,0 1-1 0 0,0-1 1 0 0,0 1-1 0 0,0-1 1 0 0,0 1-1 0 0,0-1-3 0 0,0-1 95 0 0,0-1-15 0 0,0 0-68 0 0,1 1-11 0 0,-1 0-1 0 0,0 0 0 0 0,0 0 1 0 0,0 1-1 0 0,0-1 0 0 0,-1 0 0 0 0,1 0 1 0 0,0 0-1 0 0,-1 1 0 0 0,1-1 1 0 0,-1-1-1 0 0,-6-2-3 0 0,6 5 3 0 0,1 0 1 0 0,0 0-1 0 0,-1-1 1 0 0,1 1 0 0 0,-1 0-1 0 0,1 0 1 0 0,0-1-1 0 0,-1 1 1 0 0,1 0-1 0 0,0 0 1 0 0,0-1 0 0 0,-1 1-1 0 0,1 0 1 0 0,0-1-1 0 0,0 1 1 0 0,-1-1-1 0 0,1 1 1 0 0,0 0 0 0 0,0-1-1 0 0,0 1 1 0 0,0-1-1 0 0,-1 1 1 0 0,1 0-1 0 0,0-1 1 0 0,0 1 0 0 0,0-1-1 0 0,0 1 1 0 0,0 0-1 0 0,0-1 1 0 0,0 1-1 0 0,0-1 0 0 0,0 1 2 0 0,0 0-1 0 0,0 0 1 0 0,1 0-1 0 0,-1 0 1 0 0,0 0-1 0 0,0-1 1 0 0,0 1-1 0 0,0 0 1 0 0,0 0-1 0 0,0 0 1 0 0,0 0-1 0 0,0 0 1 0 0,0 0-1 0 0,0 0 1 0 0,0 0-1 0 0,0 0 1 0 0,0 0-1 0 0,0-1 1 0 0,-1 1-1 0 0,1 0 1 0 0,0 0-1 0 0,0 0 1 0 0,0 0-1 0 0,0 0 1 0 0,0 0-1 0 0,0 0 1 0 0,0 0-1 0 0,0 0 1 0 0,0 0-1 0 0,0 0 1 0 0,0 0-1 0 0,0 0 1 0 0,0-1-1 0 0,0 1 1 0 0,0 0-1 0 0,0 0 1 0 0,-1 0-1 0 0,1 0 1 0 0,0 0-1 0 0,0 0 1 0 0,0 0-1 0 0,0 0 1 0 0,0 0-1 0 0,0 0 1 0 0,0 0-1 0 0,0 0 1 0 0,0 0-1 0 0,0 0 1 0 0,-1 0-1 0 0,1 0 1 0 0,0 0-1 0 0,0 0 1 0 0,0 0-1 0 0,0 0 1 0 0,0 0-1 0 0,0 0 1 0 0,0 0-2 0 0,-2 0 22 0 0,0 0 0 0 0,0-1 0 0 0,1 1 0 0 0,-1-1 0 0 0,0 1 0 0 0,0-1 1 0 0,1 0-1 0 0,-1 1 0 0 0,1-1 0 0 0,-1 0 0 0 0,1 0 0 0 0,-1 0 0 0 0,1-1 1 0 0,-1 1-1 0 0,0-1-22 0 0,-3 0 153 0 0,-20 1-120 0 0,24 1-33 0 0,0-1 0 0 0,0 1-1 0 0,-1 0 1 0 0,1 0 0 0 0,0 0 0 0 0,0 0 0 0 0,-1 1 0 0 0,1-1 0 0 0,0 0-1 0 0,0 0 1 0 0,0 1 0 0 0,0-1 0 0 0,0 1 0 0 0,-1-1 0 0 0,1 1 0 0 0,-15 12 0 0 0,-32 35 0 0 0,46-45 0 0 0,-1 0 0 0 0,0 1 1 0 0,1-1-1 0 0,0 1 1 0 0,-1-1-1 0 0,2 1 0 0 0,-1 0 1 0 0,-1 3-1 0 0,-5 19 30 0 0,3-11 10 0 0,0 0-21 0 0,3-12-9 0 0,1 1 0 0 0,0-1 0 0 0,0 1 0 0 0,0-1 0 0 0,0 0 0 0 0,1 1 0 0 0,-1 0 0 0 0,1-1 0 0 0,0 1-10 0 0,1 8 38 0 0,-1 9 28 0 0,-4-4 8 0 0,1-10-43 0 0,-6 15 32 0 0,9-21-57 0 0,0 0 1 0 0,0 0-1 0 0,0 0 0 0 0,0 0 1 0 0,0 0-1 0 0,0 0 1 0 0,0 1-1 0 0,0-1 0 0 0,0 0 1 0 0,0 0-1 0 0,1 0 1 0 0,-1 0-1 0 0,1 1-6 0 0,4 6 45 0 0,-4-7-35 0 0,0 0 1 0 0,0 1-1 0 0,-1-1 1 0 0,1 1-1 0 0,0-1 0 0 0,0 1 1 0 0,-1-1-1 0 0,1 1 1 0 0,-1 0-1 0 0,0-1 0 0 0,1 1 1 0 0,-1 0-1 0 0,0-1 1 0 0,0 1-11 0 0,0 0 10 0 0,0 0 0 0 0,0-1 0 0 0,1 1 1 0 0,-1-1-1 0 0,0 1 0 0 0,1 0 0 0 0,-1-1 1 0 0,1 1-1 0 0,0-1 0 0 0,0 1 0 0 0,-1-1 1 0 0,1 1-1 0 0,0-1 0 0 0,0 1-10 0 0,4 6 33 0 0,0 7-1 0 0,9 1 48 0 0,-12-14-73 0 0,-1 0 1 0 0,1-1 0 0 0,1 1-1 0 0,-1-1 1 0 0,0 0 0 0 0,0 0-1 0 0,0 0 1 0 0,1 0 0 0 0,-1 0-1 0 0,1 0 1 0 0,-1 0 0 0 0,1-1-1 0 0,-1 1 1 0 0,1-1-8 0 0,17 1 9 0 0,0-1-73 0 0,0-1-102 0 0,-13 1 25 0 0,-2-1 56 0 0,11-4-33 0 0,-11 2 27 0 0,1 0-105 0 0,-4 1 43 0 0,1 0-47 0 0,-1 0-3 0 0,0 1-39 0 0,0-1-42 0 0,1 0-48 0 0,-1 1-50 0 0,1-1-55 0 0,0 1-57 0 0,-1-1-62 0 0,5 0-924 0 0,2 1-836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50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0 537 5008 0 0,'0'0'108'0'0,"0"0"17"0"0,0 0 13 0 0,1 0-37 0 0,1 0 8 0 0,0 0-51 0 0,-1 0 34 0 0,4 0 174 0 0,1 0 69 0 0,8 0 527 0 0,-10 0-631 0 0,-1 0-38 0 0,1 0-33 0 0,-1 0-97 0 0,2-2 436 0 0,2-4-288 0 0,1 2 42 0 0,-5 3-129 0 0,1 0 1 0 0,0 1-1 0 0,-1-1 0 0 0,1 1 1 0 0,0-1-1 0 0,0 1 0 0 0,0 0-124 0 0,7-1 242 0 0,2-5 3 0 0,-1-1-23 0 0,-1 6-21 0 0,1-1-9 0 0,0-4-1 0 0,1-1-32 0 0,-2 6-21 0 0,2-2 24 0 0,-3-2-37 0 0,-8 4-111 0 0,-1 0 0 0 0,1 0 0 0 0,0 0 0 0 0,-1 0-1 0 0,1 1 1 0 0,0-1 0 0 0,-1 1 0 0 0,1-1 0 0 0,0 1 0 0 0,0 0 0 0 0,-1-1 0 0 0,1 1 0 0 0,0 0-14 0 0,10-2 46 0 0,-11 2-43 0 0,1-1 1 0 0,0 0 0 0 0,-1 0 0 0 0,1 0 0 0 0,0 0-1 0 0,-1 0 1 0 0,1 0 0 0 0,-1 0 0 0 0,0 0 0 0 0,1-1-4 0 0,4-3 71 0 0,-3 7-64 0 0,-3-2-7 0 0,0 0 0 0 0,0 0 0 0 0,0 1 0 0 0,0-1 0 0 0,0 0 0 0 0,0 0 0 0 0,0 0 0 0 0,0 0 0 0 0,1 0 0 0 0,-1 0 0 0 0,0 0 0 0 0,0 1 0 0 0,0-1 0 0 0,0 0 0 0 0,0 0 1 0 0,0 0-1 0 0,1 0 0 0 0,-1 0 0 0 0,0 0 0 0 0,0 0 0 0 0,0 0 0 0 0,0 0 0 0 0,0 0 0 0 0,1 0 0 0 0,-1 0 0 0 0,0 0 0 0 0,0 0 0 0 0,0 0 0 0 0,0 0 0 0 0,1 0 0 0 0,-1 0 0 0 0,0 0 0 0 0,0 0 0 0 0,0 0 0 0 0,0 0 0 0 0,0 0 0 0 0,1 0 1 0 0,-1 0-1 0 0,6-4 40 0 0,6-7 54 0 0,-10 9-28 0 0,-2-1-13 0 0,0 2-51 0 0,0 1 0 0 0,0-1 0 0 0,0 0-1 0 0,0 1 1 0 0,0-1 0 0 0,-1 0 0 0 0,1 1 0 0 0,0-1 0 0 0,0 0-1 0 0,-1 1 1 0 0,1-1 0 0 0,0 1 0 0 0,-1-1 0 0 0,1 1 0 0 0,0-1 0 0 0,-1 1-1 0 0,1-1 1 0 0,-1 1 0 0 0,1-1 0 0 0,-1 1 0 0 0,1 0 0 0 0,-1-1 0 0 0,0 1-2 0 0,1-1 1 0 0,-1 1 1 0 0,1 0 0 0 0,-1-1 0 0 0,1 1 0 0 0,-1-1 0 0 0,1 1 0 0 0,-1-1 0 0 0,1 1 0 0 0,-1-1 0 0 0,1 1 0 0 0,0-1 0 0 0,-1 1-1 0 0,1-1 1 0 0,0 1 0 0 0,-1-1 0 0 0,1 0 0 0 0,0 1 0 0 0,0-1 0 0 0,0 0 0 0 0,0 1 0 0 0,-1-1 0 0 0,1 0 0 0 0,0 1-2 0 0,0 0 0 0 0,0-1 1 0 0,0 1 0 0 0,1 0 0 0 0,-1 0 0 0 0,0 0 0 0 0,0 0 0 0 0,0 0-1 0 0,0 0 1 0 0,0 0 0 0 0,0 0 0 0 0,0 0 0 0 0,0 0 0 0 0,0-1-1 0 0,0 1 1 0 0,0 0 0 0 0,0 0 0 0 0,0 0 0 0 0,0 0 0 0 0,-1 0-1 0 0,1 0 1 0 0,0 0 0 0 0,0 0 0 0 0,0 0 0 0 0,0 0 0 0 0,0 0 0 0 0,0-1-1 0 0,0 1 1 0 0,0 0 0 0 0,0 0 0 0 0,0 0 0 0 0,0 0 0 0 0,0 0-1 0 0,0 0 1 0 0,0 0 0 0 0,0 0 0 0 0,0 0 0 0 0,-1 0 0 0 0,1 0-1 0 0,0 0 1 0 0,0 0 0 0 0,0 0 0 0 0,0 0 0 0 0,0 0 0 0 0,0 0 0 0 0,0 0-1 0 0,0 0 1 0 0,0 0 0 0 0,0 0 0 0 0,-1 0 0 0 0,1 0 0 0 0,0 0-1 0 0,0 0 1 0 0,0 0 0 0 0,0 0 0 0 0,0 0 0 0 0,0 0 0 0 0,0 0-1 0 0,-10-1 26 0 0,-18 0 35 0 0,27 1-55 0 0,-1 0 1 0 0,1 0-1 0 0,-1 0 1 0 0,1 1-1 0 0,-1-1 1 0 0,0 0-1 0 0,1 0 1 0 0,-1 1-1 0 0,1-1 1 0 0,-1 1-1 0 0,1 0 1 0 0,-1 0-7 0 0,0 2 12 0 0,-4 4 7 0 0,-18-2 45 0 0,-2 8 18 0 0,18-8 3 0 0,0 1 1 0 0,1 0-1 0 0,-7 6-85 0 0,-1 3 84 0 0,12-11-72 0 0,-1 1 5 0 0,0 0 0 0 0,0 0 0 0 0,1 0 0 0 0,0 1 1 0 0,0 0-1 0 0,0-1 0 0 0,1 1 0 0 0,-1 0 0 0 0,0 6-17 0 0,-10 22-12 0 0,12-30-17 0 0,0 1 1 0 0,0-1-1 0 0,0 1 1 0 0,1 0 0 0 0,0 0-1 0 0,0-1 1 0 0,0 1-1 0 0,0 0 1 0 0,1 1 28 0 0,0 6 0 0 0,1-7 76 0 0,9 8 0 0 0,-8-6-48 0 0,-3-6-27 0 0,0-1 0 0 0,0 1 0 0 0,0-1 0 0 0,0 1 0 0 0,1-1 1 0 0,-1 1-1 0 0,0-1 0 0 0,0 1 0 0 0,1-1 0 0 0,-1 0 0 0 0,0 1 1 0 0,1-1-1 0 0,-1 1 0 0 0,1-1 0 0 0,-1 0 0 0 0,0 1 0 0 0,1-1 0 0 0,-1 0 1 0 0,1 0-1 0 0,-1 1 0 0 0,1-1 0 0 0,-1 0 0 0 0,0 0 0 0 0,1 0 1 0 0,-1 0-1 0 0,1 1 0 0 0,-1-1 0 0 0,1 0 0 0 0,0 0 0 0 0,-1 0 1 0 0,1 0-1 0 0,-1 0 0 0 0,1 0 0 0 0,-1 0 0 0 0,1 0 0 0 0,-1-1 0 0 0,1 1 1 0 0,-1 0-2 0 0,16 3 0 0 0,-9 1-23 0 0,4 3-93 0 0,-11-7 104 0 0,1 1 0 0 0,0-1 0 0 0,-1 0-1 0 0,1 0 1 0 0,0 0 0 0 0,0 0 0 0 0,-1 0-1 0 0,1 0 1 0 0,0 0 0 0 0,-1 0 0 0 0,1 0-1 0 0,0 0 1 0 0,0 0 0 0 0,-1 0 0 0 0,1-1-1 0 0,0 1 1 0 0,-1 0 0 0 0,1-1 12 0 0,18-9-387 0 0,-15 9 308 0 0,0 0-1 0 0,1 1 0 0 0,-1-1 0 0 0,0 1 1 0 0,4 0 79 0 0</inkml:trace>
  <inkml:trace contextRef="#ctx0" brushRef="#br0" timeOffset="446.87">679 332 5296 0 0,'0'0'116'0'0,"0"0"17"0"0,0 0 12 0 0,0 0-42 0 0,0 0-7 0 0,0 0 35 0 0,0 0 113 0 0,-3 0 206 0 0,-1 0-123 0 0,-1 0-64 0 0,1 0-54 0 0,0 0-46 0 0,-4 0 64 0 0,-6 0 39 0 0,7 0-126 0 0,-1 0 55 0 0,-1 0 81 0 0,8 0-256 0 0,1 0 0 0 0,-1 0 1 0 0,0 0-1 0 0,1 0 0 0 0,-1 1 1 0 0,1-1-1 0 0,-1 0 0 0 0,0 0 0 0 0,1 1 1 0 0,-1-1-1 0 0,1 0 0 0 0,-1 1 1 0 0,0-1-1 0 0,1 0 0 0 0,-1 1 1 0 0,1-1-1 0 0,-1 1 0 0 0,1-1 1 0 0,0 1-1 0 0,-1-1 0 0 0,1 1 0 0 0,-1-1 1 0 0,1 1-21 0 0,-6 5 270 0 0,-1-4-117 0 0,4-2-86 0 0,1 2-39 0 0,-12 9-17 0 0,0-2 6 0 0,8-2 55 0 0,6-7-68 0 0,-1 0-1 0 0,1 1 0 0 0,0-1 1 0 0,0 0-1 0 0,0 0 0 0 0,0 0 0 0 0,-1 1 1 0 0,1-1-1 0 0,0 0 0 0 0,0 0 1 0 0,-1 0-1 0 0,1 0 0 0 0,0 0 1 0 0,0 1-1 0 0,-1-1 0 0 0,1 0 1 0 0,0 0-1 0 0,0 0 0 0 0,-1 0 0 0 0,1 0 1 0 0,0 0-1 0 0,0 0 0 0 0,-1 0 1 0 0,1 0-1 0 0,0 0 0 0 0,-1 0 1 0 0,1 0-1 0 0,0 0 0 0 0,0 0 0 0 0,-1 0 1 0 0,1 0-1 0 0,0 0 0 0 0,-1-1-3 0 0,1 1 2 0 0,0 0-1 0 0,0 0 1 0 0,0 0 0 0 0,0 0-1 0 0,0 0 1 0 0,0 0-1 0 0,0 0 1 0 0,0 0-1 0 0,0 0 1 0 0,0 0 0 0 0,-1 0-1 0 0,1 0 1 0 0,0 0-1 0 0,0 0 1 0 0,0 0-1 0 0,0 0 1 0 0,0 0 0 0 0,0 0-1 0 0,0 0 1 0 0,0 0-1 0 0,0 0 1 0 0,0 0-1 0 0,0 0 1 0 0,-1 0 0 0 0,1 1-1 0 0,0-1 1 0 0,0 0-1 0 0,0 0 1 0 0,0 0-1 0 0,0 0 1 0 0,0 0 0 0 0,0 0-1 0 0,0 0 1 0 0,0 0-1 0 0,0 0 1 0 0,0 0-1 0 0,0 0 1 0 0,0 0-1 0 0,0 0 1 0 0,0 1 0 0 0,0-1-1 0 0,0 0 1 0 0,0 0-1 0 0,0 0 1 0 0,0 0-1 0 0,0 0 1 0 0,0 0 0 0 0,0 0-1 0 0,0 0 1 0 0,0 0-1 0 0,0 0 1 0 0,0 1-1 0 0,0-1 1 0 0,0 0 0 0 0,0 0-1 0 0,0 0 1 0 0,0 0-2 0 0,0 1 4 0 0,0-1 0 0 0,0 1 0 0 0,0-1 0 0 0,0 1 0 0 0,0-1 0 0 0,0 1 0 0 0,0-1 0 0 0,0 0 0 0 0,0 1 0 0 0,-1-1 0 0 0,1 1 0 0 0,0-1 0 0 0,0 1 0 0 0,0-1 0 0 0,-1 1 0 0 0,1-1 0 0 0,0 1 0 0 0,0-1 0 0 0,-1 0 0 0 0,1 1 0 0 0,0-1 0 0 0,-1 0 0 0 0,1 1 0 0 0,-1-1 0 0 0,1 0 0 0 0,0 1 0 0 0,-1-1 0 0 0,1 0 0 0 0,-1 0 0 0 0,1 1 0 0 0,-1-1 0 0 0,1 0 0 0 0,-1 0 0 0 0,1 0 0 0 0,0 0 0 0 0,-1 0 0 0 0,1 0 0 0 0,-1 0 0 0 0,1 0 0 0 0,-1 0 0 0 0,1 0 0 0 0,-1 0-4 0 0,-2 0 80 0 0,3 3 0 0 0,0 0-54 0 0,1 15 161 0 0,1-13-160 0 0,8 0 53 0 0,-5 6 24 0 0,6-6 101 0 0,-6 6 47 0 0,8-6 11 0 0,6 11 87 0 0,-12-10-262 0 0,-1-2-88 0 0,25 12 136 0 0,-17-11-37 0 0,-10 2-27 0 0,-4-7-68 0 0,0 1 1 0 0,1-1 0 0 0,-1 1 0 0 0,0-1-1 0 0,1 0 1 0 0,-1 1 0 0 0,0-1-1 0 0,1 1 1 0 0,-1-1 0 0 0,0 0 0 0 0,1 1-1 0 0,-1-1 1 0 0,0 0 0 0 0,1 0-1 0 0,-1 1 1 0 0,1-1 0 0 0,-1 0 0 0 0,1 0-1 0 0,-1 0 1 0 0,1 1 0 0 0,-1-1-1 0 0,1 0 1 0 0,-1 0 0 0 0,1 0 0 0 0,-1 0-1 0 0,1 0 1 0 0,-1 0 0 0 0,1 0-1 0 0,-1 0 1 0 0,1 0 0 0 0,-1 0 0 0 0,1-1-5 0 0,0 1 8 0 0,0 0 0 0 0,-1 0 0 0 0,1 0 0 0 0,0 0 0 0 0,-1 1 0 0 0,1-1 0 0 0,0 0 0 0 0,0 0 1 0 0,-1 0-1 0 0,1 1 0 0 0,0-1 0 0 0,-1 0 0 0 0,1 1 0 0 0,0-1 0 0 0,-1 0 0 0 0,1 1 0 0 0,0-1 1 0 0,-1 1-1 0 0,1-1 0 0 0,-1 1 0 0 0,1-1 0 0 0,-1 1 0 0 0,1 0 0 0 0,-1-1 0 0 0,1 1-8 0 0,-1-1 9 0 0,0 1 1 0 0,0-1-1 0 0,1 1 0 0 0,-1-1 0 0 0,1 1 1 0 0,-1-1-1 0 0,0 1 0 0 0,1-1 0 0 0,-1 0 0 0 0,1 1 1 0 0,-1-1-1 0 0,1 0 0 0 0,-1 1 0 0 0,1-1 1 0 0,-1 0-1 0 0,1 0 0 0 0,-1 1 0 0 0,1-1 0 0 0,0 0 1 0 0,-1 0-1 0 0,1 0 0 0 0,-1 0 0 0 0,1 0 1 0 0,0 0-10 0 0,-1 0 2 0 0,0 0 1 0 0,0 0 0 0 0,0 0 0 0 0,0 0 0 0 0,0 0-1 0 0,0 0 1 0 0,1 0 0 0 0,-1 0 0 0 0,0 0 0 0 0,0 0-1 0 0,0 0 1 0 0,0 0 0 0 0,0 0 0 0 0,0 0 0 0 0,0 0 0 0 0,0 0-1 0 0,0 0 1 0 0,0 0 0 0 0,1 0 0 0 0,-1 0 0 0 0,0 0-1 0 0,0 0 1 0 0,0 0 0 0 0,0 0 0 0 0,0 0 0 0 0,0 0-1 0 0,0 0 1 0 0,0 0 0 0 0,0 1 0 0 0,0-1 0 0 0,0 0-1 0 0,0 0 1 0 0,0 0 0 0 0,1 0 0 0 0,-1 0 0 0 0,0 0-1 0 0,0 0 1 0 0,0 0 0 0 0,0 0 0 0 0,0 0 0 0 0,0 0-1 0 0,0 0 1 0 0,0 1 0 0 0,0-1 0 0 0,0 0 0 0 0,0 0 0 0 0,0 0-1 0 0,0 0 1 0 0,0 0 0 0 0,0 0 0 0 0,0 0 0 0 0,0 0-1 0 0,0 0 1 0 0,0 0 0 0 0,0 1 0 0 0,0-1 0 0 0,0 0-3 0 0,3 12 150 0 0,7 2 29 0 0,-8-11-4 0 0,-2-1 1 0 0,-1 6-70 0 0,-4-5-47 0 0,-2 2-48 0 0,2 6-11 0 0,-6-6 0 0 0,5 6 10 0 0,6-10-8 0 0,-1 0 1 0 0,1 0 0 0 0,-1 0-1 0 0,1 0 1 0 0,-1 0 0 0 0,1 0 0 0 0,-1 0-1 0 0,0 0 1 0 0,0 0 0 0 0,1 0-1 0 0,-1 0 1 0 0,0-1 0 0 0,0 1 0 0 0,0 0-1 0 0,0-1 1 0 0,0 1-3 0 0,-94 47 216 0 0,82-43-227 0 0,9 1-55 0 0,4-5 59 0 0,-1-1 0 0 0,1 1-1 0 0,0-1 1 0 0,0 1 0 0 0,-1-1-1 0 0,1 0 1 0 0,0 1 0 0 0,-1-1-1 0 0,1 0 1 0 0,0 1 0 0 0,-1-1-1 0 0,1 0 1 0 0,-1 1 0 0 0,1-1 0 0 0,-1 0-1 0 0,1 0 1 0 0,0 1 0 0 0,-1-1-1 0 0,1 0 1 0 0,-1 0 0 0 0,1 0-1 0 0,-1 0 1 0 0,1 0 0 0 0,-1 0-1 0 0,1 0 1 0 0,-1 0 0 0 0,1 0-1 0 0,-1 0 1 0 0,1 0 0 0 0,-1 0 0 0 0,1 0-1 0 0,-1 0 8 0 0,-5 0-80 0 0,-1 0-104 0 0,-6-1-360 0 0,10-1 407 0 0,-2-8-447 0 0,4 9 541 0 0,0 1-1 0 0,0 0 1 0 0,1-1 0 0 0,-1 1 0 0 0,0 0 0 0 0,0 0-1 0 0,0-1 1 0 0,0 1 0 0 0,1 0 0 0 0,-1 0-1 0 0,0 0 1 0 0,0 0 0 0 0,0 0 0 0 0,-1 0 43 0 0</inkml:trace>
  <inkml:trace contextRef="#ctx0" brushRef="#br0" timeOffset="785.11">994 1 8464 0 0,'0'0'190'0'0,"0"0"28"0"0,0 0 10 0 0,0 0 2 0 0,0 0-50 0 0,0 0-20 0 0,0 0-6 0 0,3 0-5 0 0,7 0-10 0 0,-9 0-137 0 0,-1 0 0 0 0,0 0 1 0 0,0 0-1 0 0,0 0 1 0 0,0 0-1 0 0,0 0 0 0 0,0 0 1 0 0,0 0-1 0 0,0 0 1 0 0,0 0-1 0 0,0 0 0 0 0,1 0 1 0 0,-1 0-1 0 0,0 0 0 0 0,0 0 1 0 0,0 0-1 0 0,0 0 1 0 0,0 0-1 0 0,0 0 0 0 0,0 0 1 0 0,0 0-1 0 0,0 0 1 0 0,0 0-1 0 0,0 0 0 0 0,1 0 1 0 0,-1 0-1 0 0,0 0 0 0 0,0 0 1 0 0,0 0-1 0 0,0 0 1 0 0,0 0-1 0 0,0 0 0 0 0,0 0 1 0 0,0 0-1 0 0,0 1 1 0 0,0-1-1 0 0,0 0 0 0 0,0 0 1 0 0,0 0-1 0 0,0 0 1 0 0,0 0-1 0 0,0 0 0 0 0,0 0 1 0 0,0 0-1 0 0,0 0 0 0 0,0 0 1 0 0,0 1-1 0 0,0-1 1 0 0,0 0-1 0 0,0 0 0 0 0,0 0 1 0 0,0 0-1 0 0,0 0 1 0 0,0 0-1 0 0,0 0 0 0 0,0 0 1 0 0,0 0-3 0 0,0 4 53 0 0,0-1-27 0 0,0-1 1 0 0,0 0-1 0 0,0 1 1 0 0,0-1-1 0 0,0 0 1 0 0,0 1 0 0 0,1-1-1 0 0,-1 0 1 0 0,2 2-27 0 0,3 4 106 0 0,0 2 72 0 0,-2 4 62 0 0,-3-7-108 0 0,-1-5-89 0 0,1 0 0 0 0,0 0 0 0 0,0 1 0 0 0,0-1 1 0 0,1 0-1 0 0,-1 0 0 0 0,0 0 0 0 0,1 0 0 0 0,-1 0 1 0 0,2 1-44 0 0,2 5 111 0 0,-3-6-90 0 0,0-1 0 0 0,0 0 0 0 0,0 1 0 0 0,0-1 0 0 0,0 1 1 0 0,-1 0-1 0 0,1-1 0 0 0,-1 1 0 0 0,1-1 0 0 0,-1 1 0 0 0,0 0 0 0 0,1-1 0 0 0,-1 1 1 0 0,0 0-1 0 0,0 1-21 0 0,-1 20 195 0 0,0 30 204 0 0,5-24-217 0 0,2-14-54 0 0,-5-11-98 0 0,1-1 0 0 0,-1 0 0 0 0,0 0 0 0 0,0 1 0 0 0,-1-1 0 0 0,1 1 0 0 0,-1-1 0 0 0,0 2-30 0 0,0 18 197 0 0,0 1-26 0 0,2-5-13 0 0,4-3-38 0 0,1-1-34 0 0,-6 4 12 0 0,-2-2-41 0 0,0 13 65 0 0,1-25-87 0 0,1 0 0 0 0,-1-1 1 0 0,1 1-1 0 0,0 0 0 0 0,1 3-35 0 0,0-2 18 0 0,5 18 101 0 0,-3 6 60 0 0,-4-10-157 0 0,0 26-26 0 0,0-32 31 0 0,0-2 35 0 0,0-9-25 0 0,0-3-68 0 0,0 0-62 0 0,0 0-103 0 0,0 0 141 0 0,0 0-9 0 0,0 0-21 0 0,0 0-37 0 0,0 0-17 0 0,0 0-39 0 0,0 0-43 0 0,0 0-51 0 0,0 0-53 0 0,0 0-50 0 0,0 0-44 0 0,0 0-39 0 0,0 0-135 0 0,0 0-39 0 0,0 0-162 0 0,0 0-439 0 0</inkml:trace>
  <inkml:trace contextRef="#ctx0" brushRef="#br0" timeOffset="1047.83">837 411 8144 0 0,'0'0'234'0'0,"0"0"6"0"0,2-3-101 0 0,3-1-48 0 0,1 0 35 0 0,2 0 37 0 0,2 3 38 0 0,3-1 79 0 0,-3-3-64 0 0,-9 4-183 0 0,1 0 1 0 0,0 0-1 0 0,-1 0 0 0 0,1 0 1 0 0,0 0-1 0 0,0 1 0 0 0,0-1 1 0 0,0 1-1 0 0,0-1 1 0 0,-1 1-1 0 0,1 0 0 0 0,0-1 1 0 0,2 1-34 0 0,-1 0 34 0 0,0 0 1 0 0,0 0 0 0 0,1-1 0 0 0,-1 1-1 0 0,0-1 1 0 0,0 0 0 0 0,2-1-35 0 0,13-6 209 0 0,-4 4-24 0 0,0 4-80 0 0,2-1 2 0 0,-3-5-5 0 0,-12 5-86 0 0,1 0-1 0 0,-1 0 1 0 0,1 0 0 0 0,-1 1 0 0 0,1-1-1 0 0,0 1 1 0 0,-1-1 0 0 0,1 1 0 0 0,0-1 0 0 0,-1 1-1 0 0,1 0 1 0 0,0 0 0 0 0,-1 0 0 0 0,1 0-16 0 0,16-2 100 0 0,-1-4-51 0 0,-11 4-47 0 0,0 1-1 0 0,-1-1 1 0 0,1 1 0 0 0,0 0 0 0 0,0 1 0 0 0,1-1-2 0 0,24 1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8.9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79 5008 0 0,'0'0'108'0'0,"0"0"17"0"0,0 0 13 0 0,0 0-41 0 0,-2 0-3 0 0,-2 0-7 0 0,1-1 54 0 0,-9-4 585 0 0,10 3-569 0 0,-1-1 5 0 0,1 2-131 0 0,1 0-41 0 0,-1-1 271 0 0,0 1-71 0 0,0 0-59 0 0,0 1-47 0 0,0 0-28 0 0,-2 1-1 0 0,3-1 5 0 0,0 0 5 0 0,-4 0 192 0 0,-5 0 156 0 0,2 0-97 0 0,-1 1-79 0 0,2 0-60 0 0,5-1-140 0 0,0 1 0 0 0,1-1 0 0 0,-1 0 0 0 0,0 1 0 0 0,1 0 1 0 0,-1-1-1 0 0,0 1 0 0 0,1 0 0 0 0,-1 0 0 0 0,1 0 0 0 0,-1 0 0 0 0,1 0 0 0 0,-2 1-37 0 0,1 1 211 0 0,-1-2-77 0 0,0 0-48 0 0,-1-1-46 0 0,0 0-10 0 0,2 1 34 0 0,-6 3 61 0 0,-17 9 204 0 0,17-7-162 0 0,-1 2 61 0 0,6-4-192 0 0,0-2-13 0 0,0 1 0 0 0,0 0 0 0 0,0 0 0 0 0,1 1 0 0 0,-1-1 0 0 0,1 0 0 0 0,0 1 1 0 0,0 0-1 0 0,1-1 0 0 0,-1 1 0 0 0,-1 4-23 0 0,-7 10 58 0 0,-3 2 13 0 0,12-18-59 0 0,0 1 0 0 0,1-1 1 0 0,-1 0-1 0 0,0 1 0 0 0,1-1 1 0 0,-1 1-1 0 0,1-1 0 0 0,0 0 1 0 0,0 2-13 0 0,0 25 93 0 0,0 49 280 0 0,2-62-343 0 0,11 0 50 0 0,0-3 10 0 0,-6-9 14 0 0,2-5-71 0 0,-6 1-10 0 0,7 0 55 0 0,17 0 307 0 0,-17-3-298 0 0,-3 0-15 0 0,19-11 147 0 0,-14 2-118 0 0,-10 7-74 0 0,-2 5-20 0 0,1-1 0 0 0,-1 0 0 0 0,0 1-1 0 0,1-1 1 0 0,-1 1 0 0 0,0-1 0 0 0,1 0 0 0 0,-1 1-1 0 0,1-1 1 0 0,-1 1 0 0 0,0-1 0 0 0,1 1 0 0 0,0-1-1 0 0,-1 1 1 0 0,1-1 0 0 0,-1 1 0 0 0,1 0 0 0 0,-1-1-1 0 0,1 1 1 0 0,0 0 0 0 0,-1 0 0 0 0,1-1-7 0 0,4-1 24 0 0,-2-1-13 0 0,0 0 1 0 0,0 1-1 0 0,-1-1 1 0 0,1-1-1 0 0,-1 1 0 0 0,0 0 1 0 0,0 0-1 0 0,0-1 1 0 0,-1 1-1 0 0,2-4-11 0 0,0 0 30 0 0,-1 3-19 0 0,-1-1 1 0 0,-1 0-1 0 0,1 0 0 0 0,0 1 0 0 0,-1-1 1 0 0,0 0-1 0 0,0 0 0 0 0,-1 0 1 0 0,1-2-12 0 0,-1-3 3 0 0,1-48 119 0 0,0 3 42 0 0,0 23-162 0 0,0 19-67 0 0,0 10-11 0 0,0 3-5 0 0,0 0 13 0 0,0 0 4 0 0,0 3 10 0 0,0-1 50 0 0,0-1 0 0 0,0 1 1 0 0,1-1-1 0 0,-1 1 0 0 0,1-1 0 0 0,-1 1 0 0 0,1 0 0 0 0,0-1 0 0 0,-1 0 0 0 0,1 1 0 0 0,0-1 1 0 0,0 1 3 0 0,0-1-5 0 0,0 1 0 0 0,0 0 0 0 0,0-1 0 0 0,0 1 1 0 0,0 0-1 0 0,-1 0 0 0 0,1 0 0 0 0,-1 0 1 0 0,1 0-1 0 0,-1 0 0 0 0,0 0 0 0 0,1 1 5 0 0,-1-2-5 0 0,0 1 0 0 0,0 0 0 0 0,0 0 0 0 0,1 0 0 0 0,-1-1 0 0 0,1 1 0 0 0,-1 0 0 0 0,1-1 0 0 0,0 1 0 0 0,0 0 1 0 0,-1-1-1 0 0,1 1 0 0 0,1-1 5 0 0,-1 1-1 0 0,-1-1 1 0 0,1 1 0 0 0,0-1 0 0 0,0 1 0 0 0,0 0 0 0 0,-1-1 0 0 0,1 1-1 0 0,-1 0 1 0 0,1 0 0 0 0,-1-1 0 0 0,0 1 0 0 0,0 0 0 0 0,0 0 0 0 0,0 0-3 0 0,1-1 1 0 0,-1 1 0 0 0,0 0-1 0 0,0-1 1 0 0,1 1 0 0 0,-1-1-1 0 0,1 1 1 0 0,-1 0 0 0 0,1-1-1 0 0,0 1 1 0 0,0-1 0 0 0,0 1-1 0 0,0-1 1 0 0,0 0 2 0 0,4 8-21 0 0,10 22 11 0 0,-9 1 10 0 0,7-17 0 0 0,-9-10 4 0 0,-1-1 19 0 0,8 19 3 0 0,0-10-5 0 0,-9-10-15 0 0,-2-3-59 0 0,0 0-78 0 0,0 0-136 0 0,0 0-18 0 0</inkml:trace>
  <inkml:trace contextRef="#ctx0" brushRef="#br0" timeOffset="369.32">316 16 5384 0 0,'0'0'116'0'0,"0"0"17"0"0,0 0 12 0 0,3 3-14 0 0,10 7-104 0 0,-6-7-27 0 0,-7-3 0 0 0,1 0 0 0 0,-1 1 0 0 0,1-1 0 0 0,-1 0 0 0 0,1 0 0 0 0,-1 0 0 0 0,1 1 0 0 0,-1-1 0 0 0,0 0 0 0 0,1 1 0 0 0,-1-1 0 0 0,1 0 0 0 0,-1 1 0 0 0,0-1 0 0 0,1 0 0 0 0,-1 1 0 0 0,0-1 0 0 0,1 1 0 0 0,-1-1 0 0 0,0 1 0 0 0,0-1 0 0 0,0 0 0 0 0,1 1 0 0 0,-1-1 0 0 0,0 1 0 0 0,0-1 0 0 0,0 1 0 0 0,0-1 0 0 0,0 1 0 0 0,0-1 0 0 0,0 1 0 0 0,0-1 0 0 0,0 1 0 0 0,0 0 0 0 0,0-1 0 0 0,0 1 0 0 0,0-1 0 0 0,0 1 0 0 0,0 5 21 0 0,2-2 37 0 0,3 1 82 0 0,1-2 43 0 0,-5-3-150 0 0,1 1 1 0 0,-1 0-1 0 0,0-1 1 0 0,0 1-1 0 0,0 0 1 0 0,0-1-1 0 0,0 1 1 0 0,0 0-1 0 0,0 0 0 0 0,0 0 1 0 0,0 0-1 0 0,-1 0 1 0 0,1 0-1 0 0,0 0 1 0 0,0 0-34 0 0,11 24 777 0 0,0-1-113 0 0,-5-10-299 0 0,-2 18 438 0 0,8-9-321 0 0,-4-8-193 0 0,-4-6-133 0 0,-4-4-89 0 0,1 0 35 0 0,-1 8 192 0 0,-1 0 102 0 0,-1 1 81 0 0,0 2 280 0 0,1-6-458 0 0,0-7-3 0 0,0-3-8 0 0,0 0-35 0 0,0 3-18 0 0,0-2-167 0 0,0 3-53 0 0,0-2 57 0 0,0 1 99 0 0,0-2-33 0 0,0 1 43 0 0,-2-2-10 0 0,1 0-161 0 0,0 0 1 0 0,1 0 0 0 0,-1-1 0 0 0,0 1 0 0 0,1 0 0 0 0,-1 0 0 0 0,0 0 0 0 0,1-1 0 0 0,-1 1 0 0 0,1 0 0 0 0,-1 0-1 0 0,1-1 1 0 0,-1 1 0 0 0,0-1 0 0 0,1 1 0 0 0,-1 0 0 0 0,1-1 0 0 0,0 1 0 0 0,-1-1 0 0 0,1 1 0 0 0,-1-1-1 0 0,1 1 1 0 0,-1-1-11 0 0,1 0 10 0 0,0 1-1 0 0,-1-1 0 0 0,1 1 0 0 0,0-1 0 0 0,-1 1 0 0 0,1-1 0 0 0,-1 1 1 0 0,1-1-1 0 0,-1 1 0 0 0,1 0 0 0 0,-1-1 0 0 0,0 1 0 0 0,1 0 1 0 0,-1-1-1 0 0,1 1 0 0 0,-1 0 0 0 0,0 0 0 0 0,1-1 0 0 0,-1 1 0 0 0,1 0 1 0 0,-1 0-1 0 0,0 0 0 0 0,0 0-9 0 0,1 0 2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0,0-1 0 0 0,0 1 0 0 0,0 0 0 0 0,0 0 0 0 0,0 0 0 0 0,0 0 0 0 0,0 0 0 0 0,0 0 0 0 0,0 0 0 0 0,0 0 0 0 0,0 0 0 0 0,0 0 0 0 0,-1 0 0 0 0,1-1 0 0 0,0 1 0 0 0,0 0 0 0 0,0 0 0 0 0,0 0 0 0 0,0 0 0 0 0,0 0 0 0 0,1 0 0 0 0,-1 0 0 0 0,0 0 1 0 0,0 0-1 0 0,0 0 0 0 0,0-1 0 0 0,0 1-2 0 0,0-4 41 0 0,0 2-22 0 0,0 0-1 0 0,0-1 0 0 0,0 1 0 0 0,0 0 0 0 0,0-1 0 0 0,-1 1 1 0 0,1 0-1 0 0,-1-1 0 0 0,0-1-18 0 0,-3-2 10 0 0,-5-13 49 0 0,8 18-57 0 0,1 0 0 0 0,0 0 0 0 0,0 1 0 0 0,0-1 0 0 0,-1 0 0 0 0,1 0 0 0 0,0 1 0 0 0,0-1 0 0 0,0 0 0 0 0,0 0 0 0 0,0 0 0 0 0,0 1 1 0 0,1-1-1 0 0,-1 0 0 0 0,0 0 0 0 0,0 1 0 0 0,0-1 0 0 0,1 0 0 0 0,-1 1 0 0 0,0-1 0 0 0,1 0 0 0 0,-1 1 0 0 0,1-1 0 0 0,-1 0 0 0 0,1 1-2 0 0,2-3 19 0 0,4-2 26 0 0,-2-21 27 0 0,-3 17-38 0 0,1 1 1 0 0,0-1-1 0 0,0 1 1 0 0,3-4-35 0 0,6-6 17 0 0,51-45 175 0 0,-47 50-128 0 0,-9 11-41 0 0,-1-1-37 0 0,-3-2-72 0 0,0-1-49 0 0,0 4-22 0 0,6-3-12 0 0,-5 3 70 0 0,0 0-50 0 0,0 0-75 0 0,-1 1 2 0 0,-2 0-60 0 0,1 0 41 0 0,0 0-34 0 0,1 1-368 0 0,-1-1 92 0 0,1 1-47 0 0,1 0-699 0 0,3 0-549 0 0,2 0-1045 0 0</inkml:trace>
  <inkml:trace contextRef="#ctx0" brushRef="#br0" timeOffset="954.09">994 0 6120 0 0,'0'0'176'0'0,"0"3"-4"0"0,0-2-170 0 0,1-1 1 0 0,-1 1-1 0 0,-1 0 0 0 0,1-1 1 0 0,0 1-1 0 0,0 0 1 0 0,0-1-1 0 0,0 1 0 0 0,0 0 1 0 0,-1-1-1 0 0,1 1 1 0 0,0 0-1 0 0,0-1 0 0 0,-1 1 1 0 0,1-1-3 0 0,-5 3 7 0 0,-1 0 44 0 0,4 2 75 0 0,-1 0 47 0 0,0-3-47 0 0,-1 0-4 0 0,1 0-4 0 0,2 0 0 0 0,-1 3 125 0 0,2-2-68 0 0,0 2 47 0 0,-2 3-76 0 0,-3-3-43 0 0,4-5-96 0 0,0 0 0 0 0,1 1 0 0 0,-1-1 0 0 0,1 1 0 0 0,-1-1 0 0 0,1 1 0 0 0,-1-1 0 0 0,1 1 0 0 0,-1 0 0 0 0,1-1 0 0 0,-1 1-1 0 0,1-1 1 0 0,0 1 0 0 0,-1 0 0 0 0,1 0 0 0 0,0-1 0 0 0,0 1 0 0 0,-1 0 0 0 0,1-1 0 0 0,0 1 0 0 0,0 0 0 0 0,0 0 0 0 0,0-1 0 0 0,0 1 0 0 0,0 0-7 0 0,0 1 16 0 0,0 0 0 0 0,0-1-1 0 0,-1 1 1 0 0,1 0 0 0 0,0-1 0 0 0,-1 1 0 0 0,0 0 0 0 0,1-1 0 0 0,-1 1 0 0 0,0 0-1 0 0,0-1 1 0 0,0 1 0 0 0,0-1 0 0 0,0 0-16 0 0,-3 7 18 0 0,3-6-7 0 0,0 1 0 0 0,0 0 0 0 0,1 0 0 0 0,-1 0 0 0 0,1 0 0 0 0,0-1 0 0 0,0 1 0 0 0,0 0 0 0 0,0 0 0 0 0,0 0 0 0 0,1 0-11 0 0,-1 13 60 0 0,0 8-12 0 0,0 12 59 0 0,0-7-17 0 0,3-24-36 0 0,7 6 10 0 0,-7-9 0 0 0,-3-2 0 0 0,0 0 24 0 0,3-2 100 0 0,7-9 41 0 0,-7 9-63 0 0,0 0-57 0 0,-1 2-35 0 0,1 0-34 0 0,0 0-14 0 0,-1-1 31 0 0,0-2 21 0 0,-1-8 48 0 0,-1 5-40 0 0,0-1 33 0 0,0 0 63 0 0,0 3-167 0 0,0-1 42 0 0,0-8 158 0 0,0-1 89 0 0,0-21 507 0 0,0 25-600 0 0,0 1-46 0 0,-2-2 7 0 0,-2 3 193 0 0,-3-5 40 0 0,5 1-272 0 0,1-7-82 0 0,1 6-65 0 0,0 11-50 0 0,0 2-5 0 0,0 0-6 0 0,3 2 19 0 0,10 11 46 0 0,0 3 28 0 0,-12-14-5 0 0,-1 0 0 0 0,1 0 1 0 0,-1 0-1 0 0,1 0 0 0 0,-1 0 0 0 0,0 0 0 0 0,0 0 0 0 0,0 0 0 0 0,0 0 0 0 0,0 0 0 0 0,0 0-13 0 0,-1 8 54 0 0,2-5-28 0 0,-1 1 0 0 0,1-1-1 0 0,0 0 1 0 0,1 0 0 0 0,1 4-26 0 0,-1-3 16 0 0,0 0-1 0 0,-1-1 0 0 0,0 1 0 0 0,0 0 1 0 0,0 0-1 0 0,-1 1-15 0 0,1 0 12 0 0,-1 0 0 0 0,1 1 0 0 0,1-1 0 0 0,-1 0 0 0 0,2 2-12 0 0,2 15 83 0 0,-2 4 43 0 0,-2-3-25 0 0,10 39 189 0 0,-5-30-165 0 0,0-9-53 0 0,-4-15-31 0 0,0 0-1 0 0,0-1 0 0 0,-1 1 1 0 0,0 5-41 0 0,-1 29 118 0 0,0-1 33 0 0,0 0 46 0 0,0 1 57 0 0,-3-22-138 0 0,-2-2-34 0 0,-1 4-27 0 0,3-5-23 0 0,1-8-20 0 0,0 0 1 0 0,0-1 0 0 0,-1 1 0 0 0,-3 5-13 0 0,-15 33 64 0 0,-37 73 29 0 0,56-117-81 0 0,-1-1 1 0 0,0 0-1 0 0,0 0 0 0 0,0 0 1 0 0,0 0-1 0 0,0-1 0 0 0,-1 1 1 0 0,-3 1-13 0 0,-7 8 39 0 0,-7 11 34 0 0,2-16-17 0 0,15-6-42 0 0,-1-1-1 0 0,1 1 1 0 0,0 0 0 0 0,0 0 0 0 0,-3 2-14 0 0,4-2 6 0 0,-1 0 0 0 0,0 0 0 0 0,0 0 0 0 0,1-1 0 0 0,-1 1 0 0 0,0-1 0 0 0,0 0 0 0 0,0 0 1 0 0,-4 0-7 0 0,-41 0 121 0 0,30-1-73 0 0,15 0-44 0 0,1 0 1 0 0,0 0-1 0 0,0-1 1 0 0,0 1-1 0 0,0-1 1 0 0,0 1-1 0 0,-2-2-4 0 0,3 1 9 0 0,-1 0 0 0 0,2 0 0 0 0,-1 0-1 0 0,0 0 1 0 0,0-1 0 0 0,0 1-1 0 0,0-1 1 0 0,0 0-9 0 0,-21-16 18 0 0,16 13-54 0 0,0-1-36 0 0,0-2-45 0 0,1-2-55 0 0,1 1 18 0 0,-3-2 44 0 0,0-1-2 0 0,5 7 41 0 0,1 0-34 0 0,1 0-14 0 0,0-1-35 0 0,0 0-42 0 0,1-1-45 0 0,-1-3-63 0 0,1-1-25 0 0,0 2 41 0 0,1 1-24 0 0,2-1-90 0 0,10-20-436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6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32 6704 0 0,'0'0'149'0'0,"0"0"23"0"0,0 0 12 0 0,0-2-25 0 0,0-2 31 0 0,0 1-52 0 0,0 1-48 0 0,0 0-42 0 0,0-2-45 0 0,0 2-73 0 0,0-3-342 0 0,0 5 318 0 0,0-1 103 0 0,0 1 51 0 0,0 0 61 0 0,0 0 71 0 0,0-1 48 0 0,0 1 71 0 0,0 0 79 0 0,0-1 86 0 0,0 0 93 0 0,0 0 100 0 0,0 0 108 0 0,0 0 113 0 0,2 3-737 0 0,4 7-47 0 0,0-1 0 0 0,-1 1 0 0 0,0 0 0 0 0,-1 1-106 0 0,-3-10 2 0 0,4 32 270 0 0,2-19-167 0 0,10 24 185 0 0,-16-34-269 0 0,0 1 0 0 0,0-1-1 0 0,0 1 1 0 0,-1-1 0 0 0,0 1 0 0 0,1 1-21 0 0,-1 18 138 0 0,0 1-12 0 0,1-7-14 0 0,5 1-20 0 0,0-3-24 0 0,-1 20 72 0 0,-6 20-11 0 0,-1-19-54 0 0,2 2 4 0 0,0 65 366 0 0,0-57-316 0 0,0-44-124 0 0,0 0 0 0 0,0 0 0 0 0,0 0 0 0 0,0 0 0 0 0,-1 0 0 0 0,1-1 0 0 0,-1 1 0 0 0,1 0 0 0 0,-1 0 0 0 0,0 0 0 0 0,0-1 0 0 0,0 1 0 0 0,-1 1-5 0 0,1-1 7 0 0,0-1 1 0 0,0 0-1 0 0,1 1 0 0 0,-1-1 1 0 0,0 1-1 0 0,1-1 0 0 0,-1 1 0 0 0,1 0 1 0 0,-1-1-1 0 0,1 1 0 0 0,0-1 1 0 0,0 1-1 0 0,0 1-7 0 0,0 4 8 0 0,0-5 0 0 0,0 0-1 0 0,0 0 1 0 0,0 1 0 0 0,0-1-1 0 0,0 0 1 0 0,0 0-1 0 0,-1 0 1 0 0,1 0-1 0 0,-1 0 1 0 0,0 1-8 0 0,-9 13 27 0 0,7 0 21 0 0,3-14-42 0 0,0-1 0 0 0,0 1-1 0 0,0-1 1 0 0,-1 1 0 0 0,1-1 0 0 0,0 1 0 0 0,-1-1 0 0 0,1 1 0 0 0,-1-1 0 0 0,0 1 0 0 0,1-1 0 0 0,-1 0 0 0 0,0 1 0 0 0,0-1 0 0 0,0 0-6 0 0,-4 5 5 0 0,2-3 49 0 0,1-1-12 0 0,-9 9-90 0 0,8-9-44 0 0,3-2-10 0 0,0 0 27 0 0,0 0-9 0 0,0 0-47 0 0,0 0-126 0 0,0 0-231 0 0,0 0 267 0 0,0 0 107 0 0,0 0-35 0 0,0 0-7 0 0,0 0-36 0 0,0 0-39 0 0,0 0-45 0 0,0 0-48 0 0,0 0-45 0 0,0 0-39 0 0,0 0-36 0 0,0 0-127 0 0,0 0-34 0 0,0 0-1332 0 0</inkml:trace>
  <inkml:trace contextRef="#ctx0" brushRef="#br0" timeOffset="700.61">0 348 5344 0 0,'0'0'157'0'0,"0"0"-39"0"0,0 0-1 0 0,0 0 48 0 0,0 0 146 0 0,0 0 271 0 0,3 0 24 0 0,0 0-393 0 0,10 0 223 0 0,-3-3-109 0 0,-5-3-106 0 0,-5 5-208 0 0,0 1 1 0 0,0-1 0 0 0,0 1-1 0 0,1-1 1 0 0,-1 1-1 0 0,0 0 1 0 0,1-1 0 0 0,-1 1-1 0 0,0-1 1 0 0,1 1-1 0 0,-1 0 1 0 0,1 0 0 0 0,-1-1-1 0 0,0 1 1 0 0,1 0-1 0 0,-1 0 1 0 0,1-1 0 0 0,-1 1-1 0 0,1 0 1 0 0,-1 0-1 0 0,1 0 1 0 0,-1 0-1 0 0,1 0 1 0 0,-1-1 0 0 0,1 1-1 0 0,-1 0 1 0 0,1 0-1 0 0,-1 0 1 0 0,1 1 0 0 0,-1-1-1 0 0,1 0 1 0 0,-1 0-14 0 0,20 0 378 0 0,-4 1-175 0 0,-1-1-51 0 0,11-4 43 0 0,-11-1-65 0 0,-11 3-105 0 0,-1 1-1 0 0,0 0 1 0 0,0 0-1 0 0,1 0 1 0 0,-1 0-1 0 0,1 1 1 0 0,-1-1-1 0 0,2 1-24 0 0,12-1 107 0 0,1-5-24 0 0,-3 0-23 0 0,-9 5-38 0 0,-1 0 1 0 0,1 1-1 0 0,-1-1 1 0 0,5 1-23 0 0,-5 1 7 0 0,1-2 1 0 0,-1 1-1 0 0,1-1 1 0 0,3 0-8 0 0,23-10 0 0 0,28-5 0 0 0,-57 15 0 0 0,1 1 0 0 0,-1-1 0 0 0,0 0 0 0 0,0 1 0 0 0,1 0 0 0 0,-1 0 0 0 0,0 0 0 0 0,1 0 0 0 0,14-2 0 0 0,3-8 0 0 0,5 4-20 0 0,-21 5-26 0 0,1-2 1 0 0,0 1-1 0 0,-1-1 1 0 0,5-2 45 0 0,0-3-106 0 0,0-1-52 0 0,-6 5 103 0 0,3-3-75 0 0,12-8-244 0 0,-7 12 216 0 0,-11 3 154 0 0,-1 0 0 0 0,0 0 0 0 0,0 0 1 0 0,0 0-1 0 0,0 0 0 0 0,0 0 0 0 0,0 0 0 0 0,0 0 0 0 0,0 0 0 0 0,0 0 1 0 0,0 0-1 0 0,1 0 0 0 0,-1 0 0 0 0,0 0 0 0 0,0 0 0 0 0,0 0 0 0 0,0 0 1 0 0,0 0-1 0 0,0 0 0 0 0,0 0 0 0 0,0 0 0 0 0,0 0 0 0 0,0 0 0 0 0,0 0 1 0 0,1 0-1 0 0,-1 0 0 0 0,0 0 0 0 0,0 0 0 0 0,0 0 0 0 0,0 0 0 0 0,0-1 1 0 0,0 1-1 0 0,0 0 0 0 0,0 0 0 0 0,0 0 0 0 0,0 0 0 0 0,0 0 0 0 0,0 0 1 0 0,0 0-1 0 0,0 0 0 0 0,0 0 0 0 0,0 0 0 0 0,0 0 0 0 0,0-1 0 0 0,0 1 1 0 0,0 0-1 0 0,0 0 0 0 0,0 0 0 0 0,0 0 0 0 0,0 0 0 0 0,0 0 0 0 0,0 0 1 0 0,0 0-1 0 0,0 0 0 0 0,0 0 0 0 0,0-1 0 0 0,0 1 4 0 0,0-10-237 0 0,0 7-3 0 0,0 1 4 0 0,0-9 17 0 0,0 8 10 0 0,0 3 1 0 0,0-2-11 0 0,0-9-45 0 0,0 9-21 0 0,0 2-3 0 0,0 0 32 0 0,0 0 128 0 0,0 0 33 0 0,3 0 7 0 0,7 0 32 0 0,-2 0 148 0 0,-3 0-38 0 0,-2 0-15 0 0,0 0 111 0 0,-1 2 19 0 0,2 2-89 0 0,3 3 121 0 0,8 12 383 0 0,-13-13-446 0 0,-1 0-52 0 0,2 0 133 0 0,1-3-144 0 0,-1 0-40 0 0,-1-1-1 0 0,0 0 1 0 0,1 1 0 0 0,-1-1-1 0 0,0 1 1 0 0,0-1 0 0 0,0 1-1 0 0,-1 0 1 0 0,2 2-35 0 0,-1 13 124 0 0,-2-5-23 0 0,3 3 58 0 0,8 3-17 0 0,-8-14-94 0 0,0-1 1 0 0,-1 0-1 0 0,1 1 0 0 0,-1-1 1 0 0,1 3-49 0 0,-2-3 39 0 0,-1 0 0 0 0,1 0 0 0 0,-1 0 0 0 0,1 1 0 0 0,-2 3-39 0 0,4 23 189 0 0,10 5 23 0 0,-10-31-172 0 0,-1 1 0 0 0,1 0 0 0 0,-2-1 0 0 0,1 1 0 0 0,0 0 0 0 0,-1 0 0 0 0,0 0 0 0 0,-1 0 0 0 0,1 1-40 0 0,-2 11 106 0 0,2 26 192 0 0,2-30-210 0 0,3-1 18 0 0,-1-4 47 0 0,-3 6 106 0 0,-2-11-190 0 0,0-1 0 0 0,-1 1 0 0 0,1-1 0 0 0,-1 1-1 0 0,0-1 1 0 0,0 3-69 0 0,-8 9 373 0 0,7-13-180 0 0,1-1-45 0 0,0 3 41 0 0,1 0-97 0 0,0 1-49 0 0,1-4-6 0 0,-1 0 35 0 0,0 28 666 0 0,0-26-406 0 0,0-3-244 0 0,0 0 4 0 0,0 0 18 0 0,0 0-12 0 0,0 0 3 0 0,0 0 23 0 0,0 0 11 0 0,0 0 1 0 0,0-3-2 0 0,0-49 291 0 0,0 40-374 0 0,0 0-37 0 0,0 10-14 0 0,0 1 0 0 0,0-1 0 0 0,1 0 0 0 0,-1 1 0 0 0,0-1 0 0 0,1 1 0 0 0,-1-1 0 0 0,1 0 0 0 0,0 1 0 0 0,-1-1 0 0 0,1 1 0 0 0,0 0 0 0 0,0-1 0 0 0,0 1 0 0 0,4-7 0 0 0,0-3 3 0 0,-4 9 2 0 0,0 0 1 0 0,0-1 0 0 0,0 1-1 0 0,0 0 1 0 0,1 0-1 0 0,-1 0 1 0 0,1 0-1 0 0,0 0 1 0 0,-1 0-6 0 0,7-5 9 0 0,-4 4-7 0 0,-1 0 1 0 0,0-1-1 0 0,0 1 0 0 0,0-1 0 0 0,0 1 1 0 0,-1-2-3 0 0,2-1 27 0 0,3-8 2 0 0,-6 12-29 0 0,0 0 1 0 0,0 0-1 0 0,1 0 0 0 0,-1 0 0 0 0,1 0 1 0 0,-1 0-1 0 0,1 1 0 0 0,0-1 0 0 0,0 1 1 0 0,0-1-1 0 0,0 1 0 0 0,0-1 1 0 0,1 1-1 0 0,28-15 0 0 0,-29 15 1 0 0,-1 1 0 0 0,0-1 0 0 0,1 1 0 0 0,-1 0 0 0 0,1-1 0 0 0,-1 1 0 0 0,1 0 0 0 0,-1 0 0 0 0,1 0 0 0 0,-1 0 0 0 0,1 0 0 0 0,0 0 0 0 0,-1 0 0 0 0,1 1 0 0 0,-1-1 0 0 0,0 1 0 0 0,1-1 0 0 0,0 1-1 0 0,3 10 88 0 0,6-6-16 0 0,-6 5-58 0 0,6-3-15 0 0,-10-7 2 0 0,0 1 0 0 0,0-1-1 0 0,0 0 1 0 0,0 1 0 0 0,0 0-1 0 0,0-1 1 0 0,0 1 0 0 0,0 0-1 0 0,0-1 1 0 0,0 1 0 0 0,0 0-1 0 0,-1 0 1 0 0,1 0 0 0 0,0-1 0 0 0,0 1-1 0 0,-1 1 0 0 0,6 29 54 0 0,20 17-44 0 0,-25-44 1 0 0,0 0 0 0 0,0 0 0 0 0,0 1 0 0 0,-1-1 0 0 0,1 0 0 0 0,-1 1 0 0 0,0-1 0 0 0,-1 0 0 0 0,0 5-11 0 0,1 7 19 0 0,0 15-19 0 0,2-15-42 0 0,2-10-25 0 0,3 1-79 0 0,-7-7 146 0 0,2 3-281 0 0,-2-3-9 0 0,0 0 102 0 0,0 0 28 0 0,0 0-45 0 0,0 0-163 0 0,0 0-304 0 0,0 0 389 0 0,0 0-10 0 0,0 0-65 0 0,0 0 127 0 0,0 0-40 0 0,0 0-43 0 0,0 0-40 0 0,0 0-457 0 0,0 0-299 0 0,0 0-710 0 0</inkml:trace>
  <inkml:trace contextRef="#ctx0" brushRef="#br0" timeOffset="1063.46">1105 632 6592 0 0,'0'0'149'0'0,"0"0"23"0"0,2 0 11 0 0,11 0-30 0 0,-4 0-108 0 0,-5 0 17 0 0,-1 0 61 0 0,0-3 143 0 0,14-8 352 0 0,-10 8-383 0 0,0-2 56 0 0,1 0 79 0 0,0-2 104 0 0,-4 2-308 0 0,0 1-34 0 0,-1 1 0 0 0,1-1 0 0 0,0 1 1 0 0,0-1-1 0 0,2 0-132 0 0,0 1 176 0 0,-1 1-60 0 0,7-4 152 0 0,-7 2-111 0 0,1-2 78 0 0,9-9 61 0 0,3-3-67 0 0,-4 4-113 0 0,0 1-55 0 0,1 0 13 0 0,-10 10-54 0 0,-4 3-18 0 0,0 0 1 0 0,-1-1-1 0 0,1 1 1 0 0,0 0-1 0 0,-1 0 0 0 0,1-1 1 0 0,-1 1-1 0 0,1-1 0 0 0,-1 1 1 0 0,1-1-1 0 0,-1 1 1 0 0,1-1-1 0 0,-1 1 0 0 0,1-1 1 0 0,-1 1-1 0 0,1-1 1 0 0,-1 1-1 0 0,0-1 0 0 0,1 0 1 0 0,-1 1-1 0 0,0-1 1 0 0,0 0-3 0 0,3-4-1 0 0,3-4-10 0 0,9-6 38 0 0,-11 12-16 0 0,-1 0 1 0 0,0-1 0 0 0,0 1 0 0 0,0-1-1 0 0,2-2-11 0 0,-3-10 54 0 0,-2-13 20 0 0,-2 24-31 0 0,-11-8-32 0 0,12 12-11 0 0,0 0 0 0 0,0 0 0 0 0,1 0 0 0 0,-1 0 0 0 0,0 0 0 0 0,0 1 0 0 0,0-1 0 0 0,0 0 0 0 0,0 1 0 0 0,0-1 0 0 0,-1 1 0 0 0,1-1 0 0 0,0 1 0 0 0,-1-1 0 0 0,1 1 1 0 0,0 1 0 0 0,0-1 0 0 0,0 0 0 0 0,0 1 0 0 0,0-1 0 0 0,1 0 0 0 0,-1 1 0 0 0,0 0 0 0 0,0-1 0 0 0,0 1 0 0 0,1-1 0 0 0,-1 1 0 0 0,0 0 1 0 0,0-1-1 0 0,1 1-1 0 0,-6 4 67 0 0,3-7-54 0 0,3 2-13 0 0,0 0 0 0 0,0 0 0 0 0,0 0 0 0 0,-1 0 0 0 0,1-1 0 0 0,0 1 0 0 0,0 0 1 0 0,0 0-1 0 0,0 0 0 0 0,0 0 0 0 0,-1 0 0 0 0,1 0 0 0 0,0 0 0 0 0,0 0 0 0 0,0 0 0 0 0,0 0 0 0 0,0 0 0 0 0,-1 0 0 0 0,1-1 0 0 0,0 1 0 0 0,0 0 0 0 0,0 0 0 0 0,-1 0 0 0 0,1 0 0 0 0,0 0 0 0 0,0 0 0 0 0,0 1 0 0 0,0-1 0 0 0,-1 0 0 0 0,1 0 0 0 0,0 0 0 0 0,0 0 0 0 0,0 0 0 0 0,0 0 0 0 0,0 0 0 0 0,-1 0 0 0 0,-6 5 27 0 0,-5 7 38 0 0,8-9-49 0 0,1 1 0 0 0,1 0 0 0 0,-1 0 0 0 0,0 0 0 0 0,1 0 0 0 0,-1 1-16 0 0,-9 16 53 0 0,3 1-35 0 0,0 1 31 0 0,-2-4-28 0 0,6 7 35 0 0,-6-5 22 0 0,6 5 2 0 0,0-11-26 0 0,3-11-42 0 0,1-1 0 0 0,0 0-1 0 0,0 1 1 0 0,0-1 0 0 0,0 1 0 0 0,1-1 0 0 0,-1 1 0 0 0,1-1 0 0 0,0 1-12 0 0,1 8 34 0 0,-1 9 32 0 0,-4-7 9 0 0,0-7-38 0 0,3-6-32 0 0,0 0-1 0 0,1-1 1 0 0,-1 1-1 0 0,1 0 1 0 0,-1 0 0 0 0,0-1-1 0 0,1 1 1 0 0,0 0-1 0 0,-1 0 1 0 0,1 0 0 0 0,-1 0-1 0 0,1 0 1 0 0,0 0-1 0 0,0 0 1 0 0,-1 0-1 0 0,1 0 1 0 0,0-1 0 0 0,0 1-1 0 0,0 0 1 0 0,0 0-1 0 0,0 0 1 0 0,1 0 0 0 0,-1 0-1 0 0,0 0 1 0 0,0 0-1 0 0,0 0 1 0 0,1 0-5 0 0,9 15 28 0 0,-7 0 39 0 0,-3-3 13 0 0,0-13-79 0 0,0 0 0 0 0,0 0 1 0 0,0 0-1 0 0,0 0 1 0 0,0 0-1 0 0,0 0 0 0 0,0 0 1 0 0,0 0-1 0 0,0 1 1 0 0,0-1-1 0 0,0 0 0 0 0,0 0 1 0 0,0 0-1 0 0,0 0 1 0 0,0 0-1 0 0,0 0 0 0 0,0 0 1 0 0,0 0-1 0 0,0 0 1 0 0,0 0-1 0 0,0 1 0 0 0,0-1 1 0 0,0 0-1 0 0,0 0 1 0 0,0 0-1 0 0,0 0 0 0 0,0 0 1 0 0,0 0-1 0 0,0 0 1 0 0,0 0-1 0 0,0 0 0 0 0,1 0 1 0 0,-1 0-1 0 0,0 0 1 0 0,0 0-1 0 0,0 0 0 0 0,0 0 1 0 0,0 0-1 0 0,0 0 1 0 0,0 1-1 0 0,0-1 1 0 0,0 0-1 0 0,0 0 0 0 0,0 0 1 0 0,1 0-1 0 0,-1 0 1 0 0,0 0-1 0 0,0 0 0 0 0,0 0 1 0 0,0 0-1 0 0,0 0 1 0 0,0 0-1 0 0,0 0 0 0 0,0-1 1 0 0,0 1-1 0 0,0 0 1 0 0,1 0-2 0 0,0 1 9 0 0,1-1 1 0 0,-1 0 0 0 0,1 0 0 0 0,0 1 0 0 0,-1-1 0 0 0,1 1 0 0 0,-1-1 0 0 0,1 1 0 0 0,-1 0 0 0 0,1 0-1 0 0,-1 0 1 0 0,0 0-10 0 0,13 5 76 0 0,-3-4-57 0 0,9-2 109 0 0,-16 0-145 0 0,1 0-47 0 0,-1 0-82 0 0,1 0-97 0 0,0 0-116 0 0,-3 0 129 0 0,1 0-36 0 0,-2 0-46 0 0,1 0-50 0 0,-1 0-43 0 0,1 0-38 0 0,0 0-132 0 0,0 0-38 0 0,3 0-1357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5.5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8752 0 0,'0'0'197'0'0,"0"0"24"0"0,0 0 19 0 0,0 0 0 0 0,0 0-53 0 0,0 0-24 0 0,0 0-3 0 0,0 0 26 0 0,3 2 112 0 0,7 11 43 0 0,-5 1 10 0 0,2-10-126 0 0,-7-4-213 0 0,1 0-1 0 0,-1 1 1 0 0,1-1 0 0 0,-1 0 0 0 0,1 0 0 0 0,-1 1 0 0 0,0-1-1 0 0,1 0 1 0 0,-1 1 0 0 0,0-1 0 0 0,1 1 0 0 0,-1-1 0 0 0,0 0 0 0 0,1 1-1 0 0,-1-1 1 0 0,0 1 0 0 0,0-1 0 0 0,0 1 0 0 0,1-1 0 0 0,-1 1-1 0 0,0-1 1 0 0,0 1 0 0 0,0-1 0 0 0,0 1 0 0 0,0-1 0 0 0,0 1-1 0 0,0-1 1 0 0,0 1 0 0 0,0-1 0 0 0,0 1 0 0 0,0-1 0 0 0,0 1-12 0 0,1 10 168 0 0,5 2 14 0 0,1-1 7 0 0,-6-1-10 0 0,-1 2 80 0 0,-1-9-159 0 0,1 0-1 0 0,0 0 0 0 0,0 0 0 0 0,1 0 1 0 0,-1 0-1 0 0,1-1 0 0 0,-1 1 1 0 0,2 2-100 0 0,1 2 94 0 0,-1-2-13 0 0,0 0 1 0 0,0 0-1 0 0,-1 1 0 0 0,0-1 1 0 0,0 0-1 0 0,0 1 1 0 0,-1 4-82 0 0,0 34 250 0 0,0 3-43 0 0,0 1-58 0 0,0-4-70 0 0,0-44-74 0 0,0 0-1 0 0,0 0 1 0 0,0-1 0 0 0,0 1 0 0 0,0 0-1 0 0,0 0 1 0 0,0 0 0 0 0,0 0 0 0 0,0 0-1 0 0,-1-1 1 0 0,1 1 0 0 0,0 0 0 0 0,-1 0 0 0 0,0 0-5 0 0,1 0 3 0 0,-1-1 0 0 0,1 0 0 0 0,-1 1 0 0 0,0-1 0 0 0,1 0 0 0 0,-1 0 0 0 0,0 0 0 0 0,1 1 1 0 0,-1-1-1 0 0,0 0 0 0 0,1 0 0 0 0,-1 0 0 0 0,0 0 0 0 0,1 0 0 0 0,-1 0-3 0 0,-2 0-93 0 0,3 3-35 0 0,0 2-95 0 0,0-4 111 0 0,0 0-16 0 0,0 0-43 0 0,0 0-53 0 0,0 0-65 0 0,0 0-43 0 0,0-1-52 0 0,0 1-47 0 0,0-1-39 0 0,0 0-140 0 0,0 0-40 0 0,0 1-169 0 0,0-1-451 0 0</inkml:trace>
  <inkml:trace contextRef="#ctx0" brushRef="#br0" timeOffset="415.97">442 0 5328 0 0,'0'0'116'0'0,"0"0"17"0"0,0 0 12 0 0,-3 3-14 0 0,-10 7-60 0 0,11-9-24 0 0,-2-1-34 0 0,0 0 17 0 0,1 1 51 0 0,0 0 50 0 0,1 2 76 0 0,1-2-154 0 0,-2 1 26 0 0,-4 4 7 0 0,3-5-16 0 0,1 0 33 0 0,-1 0 53 0 0,-1 0 68 0 0,0-1 81 0 0,3 0-179 0 0,-1 0 47 0 0,-2-1 118 0 0,-10 1 471 0 0,6 1-374 0 0,4 0-211 0 0,3 0-131 0 0,1-1-34 0 0,-3 7 263 0 0,3-7-258 0 0,1 1 1 0 0,0-1-1 0 0,0 1 1 0 0,-1-1-1 0 0,1 1 1 0 0,0-1-1 0 0,-1 0 1 0 0,1 1 0 0 0,0-1-1 0 0,-1 0 1 0 0,1 1-1 0 0,0-1 1 0 0,-1 0-1 0 0,1 1 1 0 0,-1-1-1 0 0,1 0 1 0 0,-1 0-1 0 0,1 0 1 0 0,-1 1-1 0 0,1-1 1 0 0,-1 0-1 0 0,1 0 1 0 0,-1 0-1 0 0,1 0 1 0 0,-1 0 0 0 0,1 0-1 0 0,-1 0 1 0 0,1 0-1 0 0,-1 0 1 0 0,1 0-1 0 0,-1 0 1 0 0,1 0-18 0 0,-7 0 212 0 0,-5 0 255 0 0,7 0-300 0 0,2 0-62 0 0,1 0-98 0 0,2 0-2 0 0,-1 0-1 0 0,1 0 0 0 0,0-1 1 0 0,0 1-1 0 0,0 0 1 0 0,0 0-1 0 0,0 0 0 0 0,0 0 1 0 0,0 0-1 0 0,0 0 0 0 0,0 0 1 0 0,0 0-1 0 0,-1 0 1 0 0,1 0-1 0 0,0 0 0 0 0,0 0 1 0 0,0 0-1 0 0,0 0 0 0 0,0 1 1 0 0,0-1-1 0 0,0 0 1 0 0,0 0-1 0 0,0 0 0 0 0,0 0 1 0 0,0 0-1 0 0,-1 0 0 0 0,1 0 1 0 0,0 0-1 0 0,0 0 1 0 0,0 0-1 0 0,0 0 0 0 0,0 0 1 0 0,0 0-1 0 0,0 0 0 0 0,0 0 1 0 0,0 0-1 0 0,0 1 1 0 0,0-1-1 0 0,0 0 0 0 0,0 0 1 0 0,0 0-1 0 0,0 0 0 0 0,0 0 1 0 0,0 0-1 0 0,0 0 1 0 0,0 0-1 0 0,0 0 0 0 0,0 0 1 0 0,0 1-1 0 0,0-1 0 0 0,0 0 1 0 0,0 0-1 0 0,0 0 1 0 0,0 0-1 0 0,0 0 0 0 0,0 0 1 0 0,0 0-5 0 0,-1 6 121 0 0,-1-2-40 0 0,1-3-78 0 0,1-1 1 0 0,-1 0-1 0 0,1 1 0 0 0,-1-1 1 0 0,1 0-1 0 0,-1 0 0 0 0,1 1 1 0 0,-1-1-1 0 0,1 0 0 0 0,-1 0 0 0 0,0 0 1 0 0,1 0-1 0 0,-1 0 0 0 0,1 0 1 0 0,-1 0-1 0 0,1 0 0 0 0,-1 0-3 0 0,1 0 1 0 0,0 0 0 0 0,0 0 0 0 0,0 0-1 0 0,-1 0 1 0 0,1 0 0 0 0,0 0 0 0 0,0 0-1 0 0,0 0 1 0 0,0 0 0 0 0,0 0 0 0 0,0 0-1 0 0,0 0 1 0 0,0 0 0 0 0,0 0 0 0 0,0 0-1 0 0,-1 0 1 0 0,1 0 0 0 0,0 0 0 0 0,0 0-1 0 0,0 0 1 0 0,0 0 0 0 0,0 0 0 0 0,0 0-1 0 0,0 0 1 0 0,0 1 0 0 0,0-1 0 0 0,0 0-1 0 0,0 0 1 0 0,0 0 0 0 0,-1 0 0 0 0,1 0-1 0 0,0 0 1 0 0,0 0 0 0 0,0 0 0 0 0,0 0-1 0 0,0 0 1 0 0,0 0 0 0 0,0 0 0 0 0,0 0-1 0 0,0 1 1 0 0,0-1 0 0 0,0 0 0 0 0,0 0-1 0 0,0 0 1 0 0,0 0 0 0 0,0 0 0 0 0,0 0-1 0 0,0 0 1 0 0,0 0 0 0 0,0 0 0 0 0,0 0-1 0 0,0 1 1 0 0,0-1 0 0 0,0 0 0 0 0,0 0-1 0 0,0 0 1 0 0,0 0-1 0 0,3 13 11 0 0,-2-12-11 0 0,-1 1 0 0 0,1-1 0 0 0,0 0 0 0 0,0 0 0 0 0,0 0 0 0 0,0 0 0 0 0,0 0 0 0 0,0 0 0 0 0,0 0 0 0 0,0-1 0 0 0,0 1 0 0 0,1 0 0 0 0,11 5 16 0 0,-8 4 64 0 0,9-5 16 0 0,5 11 70 0 0,-12-9-120 0 0,-2-3-54 0 0,5 0 41 0 0,-7-3-29 0 0,-1 0 0 0 0,0 0 1 0 0,1 1-1 0 0,-1-1 0 0 0,0 0 0 0 0,0 1 0 0 0,0-1 0 0 0,0 1 0 0 0,0 0-4 0 0,5 6 23 0 0,-4-5 4 0 0,0 0 0 0 0,0 1 0 0 0,1-1 0 0 0,-1 0-1 0 0,1-1 1 0 0,0 1-27 0 0,7 2 99 0 0,-10-5-89 0 0,0 0 1 0 0,1 1-1 0 0,-1-1 1 0 0,0 1-1 0 0,0-1 0 0 0,0 1 1 0 0,0-1-1 0 0,0 1 0 0 0,0 0 1 0 0,0-1-1 0 0,0 1 0 0 0,-1 0 1 0 0,1 0-1 0 0,0 0 1 0 0,0 0-1 0 0,-1 0 0 0 0,1 0 1 0 0,0 0-11 0 0,4 10 95 0 0,-4-9-77 0 0,0 0 0 0 0,0 1-1 0 0,0-1 1 0 0,0 0 0 0 0,1 0-1 0 0,-1 0 1 0 0,1 0 0 0 0,0 0-1 0 0,0 0-17 0 0,1 1 35 0 0,-1 1-1 0 0,1 0 1 0 0,-1-1-1 0 0,1 1 1 0 0,1 4-35 0 0,7 11 143 0 0,-8-16-41 0 0,-2 0-45 0 0,-1 7-13 0 0,-1-8-9 0 0,1 5 20 0 0,1-5-36 0 0,-1 0-1 0 0,0 1 1 0 0,0-1 0 0 0,0 0 0 0 0,-1 0-1 0 0,1 0 1 0 0,0 0 0 0 0,-1 0-1 0 0,1 1 1 0 0,-2 0-19 0 0,-24 44 422 0 0,21-34-281 0 0,-6-8-12 0 0,5 6-13 0 0,6-9-109 0 0,-1-1 1 0 0,1 0 0 0 0,-1 0 0 0 0,1 0 0 0 0,-1 0 0 0 0,1 0 0 0 0,-1 0 0 0 0,0-1-1 0 0,0 1 1 0 0,1 0 0 0 0,-1 0 0 0 0,0 0 0 0 0,0-1 0 0 0,0 1 0 0 0,0 0 0 0 0,0 0-8 0 0,-25 12 166 0 0,-11 5-68 0 0,29-15-105 0 0,-16-1 137 0 0,16-3-149 0 0,1 1-71 0 0,3-1-10 0 0,-1 1-43 0 0,1 0-46 0 0,1 0-53 0 0,1 0 19 0 0,1 0-37 0 0,-3 0-358 0 0,2 0 82 0 0,0 0-51 0 0,-3 0-693 0 0,-1 0-543 0 0,-4 0-1030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4:44.5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191 80 5784 0 0,'0'0'132'0'0,"0"0"17"0"0,0 0 10 0 0,0-3-26 0 0,1 1-108 0 0,-1-2-17 0 0,-16-6-14 0 0,7 4 22 0 0,5 2 42 0 0,4 4-58 0 0,-3-2 122 0 0,3 1 138 0 0,0 1 230 0 0,-3 0 20 0 0,2 0-444 0 0,-2 0 56 0 0,-9 0 442 0 0,7 0-353 0 0,2 0-125 0 0,1 0-41 0 0,-1 0 221 0 0,1 0-4 0 0,-3 0-125 0 0,-11 0 373 0 0,12 0-411 0 0,2 0-75 0 0,-3 3 224 0 0,-6 14 6 0 0,6-7-124 0 0,0-3-12 0 0,0 0 10 0 0,0-1 34 0 0,-5 8 40 0 0,0 14 45 0 0,-2 6 72 0 0,4-16-141 0 0,7-15-150 0 0,0 0 0 0 0,0 0 1 0 0,0 0-1 0 0,1 1 0 0 0,-1-1 0 0 0,1 0 1 0 0,0 2-29 0 0,-2 13 162 0 0,-4-2-49 0 0,0 0 4 0 0,4 2 51 0 0,2-8-99 0 0,-1 3 46 0 0,0 42 397 0 0,2-30-315 0 0,1-16-146 0 0,0-2-43 0 0,6 1 96 0 0,-8-8-100 0 0,0 0 0 0 0,1 1 1 0 0,-1-1-1 0 0,0 0 0 0 0,1 0 0 0 0,-1 1 1 0 0,0-1-1 0 0,1 0 0 0 0,-1 1 1 0 0,0-1-1 0 0,0 0 0 0 0,1 1 0 0 0,-1-1 1 0 0,0 0-1 0 0,0 1 0 0 0,0-1 1 0 0,0 0-1 0 0,1 1 0 0 0,-1-1 0 0 0,0 1 1 0 0,0-1-1 0 0,0 0 0 0 0,0 1 0 0 0,0-1 1 0 0,0 1-1 0 0,0-1 0 0 0,0 1 1 0 0,0-1-5 0 0,0 3 104 0 0,0-3 0 0 0,0 0 4 0 0,3 2 16 0 0,4 4-71 0 0,5 0 95 0 0,-12-6-132 0 0,1 1 1 0 0,0-1-1 0 0,0 0 0 0 0,0 1 0 0 0,0-1 0 0 0,0 0 0 0 0,0 0 0 0 0,0 1 0 0 0,-1-1 0 0 0,1 0 0 0 0,0 0 0 0 0,0 0 1 0 0,0 0-1 0 0,0 0 0 0 0,0-1 0 0 0,0 1 0 0 0,0 0 0 0 0,0 0 0 0 0,0-1 0 0 0,0 1 0 0 0,-1 0 0 0 0,1-1 0 0 0,0 1 1 0 0,1-1-17 0 0,3-10 220 0 0,3 6-45 0 0,3 1-37 0 0,2-1-33 0 0,0-4-75 0 0,-1-7-15 0 0,10-19 59 0 0,-9 15-35 0 0,16-14 89 0 0,-24 22-82 0 0,1 0-35 0 0,14-41-94 0 0,-17 35-21 0 0,-3 17 83 0 0,0-1 1 0 0,0 1-1 0 0,0-1 0 0 0,0 1 0 0 0,0 0 0 0 0,1-1 0 0 0,-1 1 0 0 0,0 0 0 0 0,1-1 0 0 0,0 0 21 0 0,3-6-108 0 0,1-2-58 0 0,1-6-45 0 0,5-8-27 0 0,-9 19 108 0 0,0 2 45 0 0,-2-1 28 0 0,0 2 28 0 0,0-1 12 0 0,1-1-27 0 0,10-9-124 0 0,-9 11 17 0 0,-2 2 67 0 0,2 9 21 0 0,4-3 39 0 0,0 1 15 0 0,-4 2-26 0 0,-2-8 34 0 0,0-1 0 0 0,0 1 0 0 0,0-1-1 0 0,0 1 1 0 0,0-1 0 0 0,0 1 0 0 0,0-1-1 0 0,0 1 1 0 0,0-1 0 0 0,0 1 0 0 0,0-1 0 0 0,0 0-1 0 0,0 1 1 0 0,0-1 0 0 0,1 1 0 0 0,-1-1 0 0 0,0 1-1 0 0,0-1 1 0 0,0 1 0 0 0,1-1 0 0 0,-1 0-1 0 0,0 1 1 0 0,1-1 0 0 0,-1 1 0 0 0,0-1 0 0 0,1 0-1 0 0,-1 1 1 0 0,1-1 0 0 0,-1 0 0 0 0,0 0-1 0 0,1 1 1 0 0,0-1 1 0 0,5 4-42 0 0,0 12-23 0 0,-4-10 57 0 0,7 30-92 0 0,-7-17 98 0 0,0-3 80 0 0,4 2-11 0 0,-1-8-32 0 0,5 12 41 0 0,-3-6-46 0 0,-6-4 26 0 0,-1-10-50 0 0,1 0 0 0 0,-1 0 0 0 0,0 0 1 0 0,1 0-1 0 0,-1 0 0 0 0,1 0 1 0 0,0-1-1 0 0,-1 1 0 0 0,1 0 0 0 0,0-1 1 0 0,0 1-1 0 0,0 0 0 0 0,1-1 1 0 0,-1 1-1 0 0,0-1 0 0 0,0 1 0 0 0,2 0-6 0 0,-2-1 11 0 0,1 1 0 0 0,-1-1-1 0 0,0 0 1 0 0,1 1 0 0 0,-1-1-1 0 0,0 1 1 0 0,0 0 0 0 0,0-1-1 0 0,0 1 1 0 0,-1 0 0 0 0,1 0-1 0 0,0-1 1 0 0,-1 1 0 0 0,1 0-1 0 0,-1 0 1 0 0,0 0 0 0 0,1 1-11 0 0,-1-1 10 0 0,0 0 0 0 0,0-1 0 0 0,0 1-1 0 0,0-1 1 0 0,1 1 0 0 0,-1-1 0 0 0,1 1 0 0 0,-1-1 0 0 0,1 1 0 0 0,0 0-10 0 0,-1-1 5 0 0,1 0 0 0 0,0 0 0 0 0,-1 0-1 0 0,1 0 1 0 0,0 0 0 0 0,0 0 0 0 0,0 0-1 0 0,0-1 1 0 0,0 1 0 0 0,-1 0-1 0 0,1-1 1 0 0,0 1 0 0 0,1-1-5 0 0,2 3 6 0 0,-3-3-3 0 0,0 0 0 0 0,-1 1 0 0 0,1-1 1 0 0,0 0-1 0 0,-1 0 0 0 0,1 1 0 0 0,-1-1 0 0 0,1 1 0 0 0,0-1 1 0 0,-1 1-1 0 0,1-1 0 0 0,-1 1 0 0 0,1-1 0 0 0,-1 1 0 0 0,0-1 1 0 0,1 1-1 0 0,-1-1 0 0 0,0 1 0 0 0,1 0 0 0 0,-1-1 0 0 0,0 1 1 0 0,1 0-4 0 0,1 4 19 0 0,-1-4-17 0 0,-1 0 1 0 0,1 0 0 0 0,0 0-1 0 0,0 1 1 0 0,0-1 0 0 0,0 0-1 0 0,0-1 1 0 0,0 1 0 0 0,0 0-1 0 0,0 0 1 0 0,0 0 0 0 0,1 0-3 0 0,14 2 77 0 0,0-1 6 0 0,-8 2-545 0 0,-2 0 54 0 0,2 0-289 0 0,-4-2-303 0 0,-3-2 545 0 0,1-2-24 0 0,0 1-78 0 0,5-4-1265 0 0,2-3-1042 0 0</inkml:trace>
  <inkml:trace contextRef="#ctx0" brushRef="#br0" timeOffset="284.16">617 80 8176 0 0,'0'0'182'0'0,"0"0"29"0"0,0 0 13 0 0,3-3-32 0 0,8-10-153 0 0,-8 6-23 0 0,1 0 110 0 0,-1 6-15 0 0,2 0 33 0 0,1-1 276 0 0,4-9 11 0 0,-8 9-201 0 0,0 1-64 0 0,0 1-52 0 0,0-1-43 0 0,0 1-27 0 0,3 1-11 0 0,-4-1 12 0 0,-1 0 9 0 0,5 0 207 0 0,-2 0-111 0 0,0 0-74 0 0,0 0-14 0 0,-1 0 8 0 0,3 3 207 0 0,8 8-112 0 0,0-6-49 0 0,-8 5-10 0 0,9-2 2 0 0,-1 13 16 0 0,-11-10 4 0 0,-2-9-114 0 0,0 1-1 0 0,0-1 1 0 0,1 0 0 0 0,-1 1 0 0 0,0-1 0 0 0,1 0 0 0 0,-1 1 0 0 0,1-1 0 0 0,0 0 0 0 0,0 0 0 0 0,0 0 0 0 0,0 1 0 0 0,0-1 0 0 0,0 0-1 0 0,1 0 1 0 0,-1-1 0 0 0,1 1 0 0 0,0 1-14 0 0,0-2 9 0 0,-1 0-1 0 0,0 0 0 0 0,0 0 1 0 0,0 1-1 0 0,0-1 0 0 0,0 0 0 0 0,0 0 0 0 0,0 1 1 0 0,0-1-1 0 0,0 1 0 0 0,0-1 0 0 0,-1 0 0 0 0,1 1 1 0 0,-1 0-1 0 0,1-1 0 0 0,-1 1 0 0 0,1-1 1 0 0,-1 1-1 0 0,0-1 0 0 0,0 1 0 0 0,0 0 0 0 0,0-1 1 0 0,0 1-9 0 0,0 1 13 0 0,0 0 0 0 0,1 0 1 0 0,-1 1-1 0 0,1-1 0 0 0,-1 0 1 0 0,1 0-1 0 0,1 2-13 0 0,6 13 91 0 0,-7-16-73 0 0,-1-1 1 0 0,1 1-1 0 0,-1 0 1 0 0,1 0-1 0 0,-1 0 1 0 0,0 0-1 0 0,0 0 1 0 0,0 0-1 0 0,0-1 1 0 0,0 1-1 0 0,0 1-18 0 0,-1-1 21 0 0,1 0 0 0 0,0 0-1 0 0,0 0 1 0 0,0 0 0 0 0,0 0 0 0 0,1 0 0 0 0,-1 0-1 0 0,0 0 1 0 0,1-1 0 0 0,-1 1 0 0 0,1 1-21 0 0,15 29 152 0 0,-5-17-142 0 0,-9-1 45 0 0,-2-12 18 0 0,0-2 14 0 0,0 0-43 0 0,0 0-52 0 0,0 0-71 0 0,0 3-58 0 0,0 7-215 0 0,0-7-31 0 0,0-3-7 0 0</inkml:trace>
  <inkml:trace contextRef="#ctx0" brushRef="#br0" timeOffset="568.93">823 1 5640 0 0,'0'2'124'0'0,"0"2"-72"0"0,0-1-25 0 0,0-1 0 0 0,0 1 0 0 0,0-1 0 0 0,0 0 0 0 0,0 1 0 0 0,-1-1 0 0 0,1 0 0 0 0,-1 0-1 0 0,0 2-26 0 0,-9 14 82 0 0,-1 4-20 0 0,0 4-40 0 0,6-14 17 0 0,-3 0 81 0 0,1-1 35 0 0,1-1 55 0 0,1-1 145 0 0,1 0 2 0 0,-5 7 103 0 0,2-3-180 0 0,-2 11 276 0 0,4-10-223 0 0,1-4-143 0 0,1-3-63 0 0,-1-1-39 0 0,-1 2 102 0 0,-2 5 151 0 0,1-2-14 0 0,2-4-138 0 0,-1-2-65 0 0,1 1-43 0 0,-6 6 118 0 0,4 7 26 0 0,-1 0-17 0 0,-2-6-38 0 0,6-10-135 0 0,0 1 1 0 0,1-1 0 0 0,-1 1 0 0 0,1 0 0 0 0,-2 4-36 0 0,-8 10 89 0 0,12-17-87 0 0,-1-1 0 0 0,1 0 0 0 0,0 0 0 0 0,-1 1 0 0 0,1-1 0 0 0,0 0-1 0 0,0 1 1 0 0,-1-1 0 0 0,1 1 0 0 0,0-1 0 0 0,0 0 0 0 0,-1 1 0 0 0,1-1 0 0 0,0 0 0 0 0,0 1 0 0 0,0-1 0 0 0,0 1 0 0 0,0-1 0 0 0,0 1 0 0 0,0-1 0 0 0,0 0 0 0 0,0 1 0 0 0,0-1 0 0 0,0 1 0 0 0,0-1 0 0 0,0 1 0 0 0,0-1-2 0 0,-1 5 11 0 0,-3-3-48 0 0,1-1-97 0 0,2-1 34 0 0,0 0-33 0 0,0 0-38 0 0,0 0-42 0 0,1 0-47 0 0,-1 0-41 0 0,1 0-39 0 0,-1 0-33 0 0,1 0-628 0 0,0 0-664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01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17 5264 0 0,'0'0'116'0'0,"0"0"17"0"0,0 0 12 0 0,-2-3-14 0 0,-4-2-97 0 0,1 0 41 0 0,3 3 60 0 0,2 1 156 0 0,0 1 266 0 0,0 0 19 0 0,0 0-28 0 0,0 0-145 0 0,0 0-69 0 0,0 0-12 0 0,0 0-21 0 0,0 0-78 0 0,0 0-37 0 0,0 0-8 0 0,0 0-6 0 0,0 0-18 0 0,0 0-8 0 0,0 0-2 0 0,0 0-3 0 0,0 0-10 0 0,0 0-3 0 0,0 0 0 0 0,0 0 0 0 0,0 0 0 0 0,0 0 0 0 0,0 0 0 0 0,1 3 9 0 0,-1 2-73 0 0,1 3-19 0 0,4 0 14 0 0,2 4 30 0 0,-6-6-16 0 0,-1 2 38 0 0,0 12 9 0 0,-1 25 61 0 0,5-21-116 0 0,2-8-21 0 0,-5-13-33 0 0,0 0-1 0 0,0 1 1 0 0,0-1-1 0 0,0 0 0 0 0,0 1 1 0 0,-1-1-1 0 0,1 1 1 0 0,-1 1-11 0 0,2 26 88 0 0,5 5-45 0 0,-3-22-30 0 0,0 11 53 0 0,-5 13-7 0 0,0-29-40 0 0,1 0 1 0 0,0 0 0 0 0,0 0 0 0 0,1 1 0 0 0,2 7-20 0 0,0-2 11 0 0,5 21 52 0 0,-6-5 39 0 0,-3-21-78 0 0,1-7-12 0 0,-1 1-1 0 0,1 0 1 0 0,0-1-1 0 0,0 1 1 0 0,1 0-1 0 0,-1-1 1 0 0,1 1-1 0 0,0-1 1 0 0,0 2-12 0 0,1 1 11 0 0,6 19 59 0 0,-5 5 57 0 0,-3-23-94 0 0,0-5-21 0 0,0 0 0 0 0,0 0 0 0 0,0 1 0 0 0,0-1 0 0 0,0 0 0 0 0,0 0 0 0 0,1 0 0 0 0,-1 0 0 0 0,1 0 0 0 0,0 1-12 0 0,4 5 54 0 0,-4-6-39 0 0,0-1-1 0 0,0 1 1 0 0,0-1 0 0 0,-1 1 0 0 0,1-1 0 0 0,0 1 0 0 0,-1-1 0 0 0,1 1 0 0 0,-1-1 0 0 0,1 1 0 0 0,-1 0 0 0 0,0-1 0 0 0,0 1 0 0 0,0 0-15 0 0,0 6 59 0 0,0 6 102 0 0,0 2 28 0 0,0-9-120 0 0,0-5 21 0 0,0-2 4 0 0,0 0 28 0 0,0 0 7 0 0,0 0 6 0 0,0 0 5 0 0,0 0 17 0 0,0 0 10 0 0,0 0 1 0 0,0 0-2 0 0,0 0-6 0 0,0 0-6 0 0,-2-2-2 0 0,-9-9-11 0 0,7 6-35 0 0,4-1-67 0 0,-1 1-14 0 0,-10 0 47 0 0,6-3-21 0 0,-3-9-24 0 0,6 13-19 0 0,1 3-3 0 0,0 0 0 0 0,1-1 0 0 0,0 1 1 0 0,-1-1-1 0 0,1 1 0 0 0,0 0 0 0 0,0-1 0 0 0,0 1 1 0 0,0-1-1 0 0,0 0-5 0 0,-3-16 28 0 0,-1 7-7 0 0,2 9-17 0 0,1-1 1 0 0,0 0-1 0 0,0-1 1 0 0,0 1 0 0 0,0 0-1 0 0,0 0 1 0 0,1 0-1 0 0,-1 0 1 0 0,1-1-1 0 0,0-1-4 0 0,0-3 9 0 0,-1 0 0 0 0,-1 0 0 0 0,1 0 0 0 0,-3-4-9 0 0,2 4 9 0 0,0 0 0 0 0,1 0 0 0 0,0-1 0 0 0,-1-4-9 0 0,2-66 64 0 0,0 76-64 0 0,0 0 0 0 0,1 0 0 0 0,-1-1 0 0 0,1 1 0 0 0,-1 0 0 0 0,1 0 0 0 0,0 0 0 0 0,0-1 0 0 0,2-1 0 0 0,2-11 0 0 0,-3 9-1 0 0,-2 0-1 0 0,1 0 0 0 0,-1 0 1 0 0,0-4 1 0 0,0 6-15 0 0,0 0 0 0 0,0-1 1 0 0,0 1-1 0 0,1-1 0 0 0,1-4 15 0 0,3-5-19 0 0,-3 11 13 0 0,-1 1 0 0 0,0 0 0 0 0,0-1-1 0 0,0 1 1 0 0,0 0 0 0 0,-1-1-1 0 0,1 1 1 0 0,-1-2 6 0 0,0 2-5 0 0,0-1 1 0 0,0 1-1 0 0,1 0 0 0 0,-1 0 1 0 0,1-1-1 0 0,0 1 0 0 0,0 0 1 0 0,0 0-1 0 0,0 0 0 0 0,2-2 5 0 0,1-6-17 0 0,5-12 6 0 0,-7 19 11 0 0,-1 0 0 0 0,1 0 0 0 0,-1 0 0 0 0,0 0 0 0 0,0 0 0 0 0,-1 0 0 0 0,1 0 0 0 0,-1-4 0 0 0,0 7 0 0 0,0-1 0 0 0,0 0 0 0 0,1 1 0 0 0,-1-1 0 0 0,0 0 0 0 0,1 1 0 0 0,-1-1 0 0 0,1 0 0 0 0,-1 1 0 0 0,1-1 0 0 0,0 1 0 0 0,-1-1 0 0 0,1 1 0 0 0,0-1 0 0 0,1 0 0 0 0,3-6 0 0 0,10-23 0 0 0,-12 15-10 0 0,-3 3-44 0 0,0 10-10 0 0,0 3-1 0 0,0 0-7 0 0,5 0 2 0 0,0 0 59 0 0,1 0 3 0 0,-5 0 5 0 0,-1 0 0 0 0,1 0 0 0 0,0 0 0 0 0,0 0 0 0 0,0 0 0 0 0,0 0 0 0 0,0 0-1 0 0,-1 0 1 0 0,1 1 0 0 0,0-1 0 0 0,0 0 0 0 0,0 1 0 0 0,-1-1 0 0 0,2 1 3 0 0,-1 4-7 0 0,-1 0-6 0 0,4 0-38 0 0,2 4 30 0 0,0-1-1 0 0,-1 1 1 0 0,0 0-1 0 0,-1 1 22 0 0,-4-10 0 0 0,6 32-53 0 0,7-17 39 0 0,0 1-32 0 0,5 18 34 0 0,-5-7-7 0 0,-9-19 1 0 0,0 1 0 0 0,0-1 1 0 0,3 4 17 0 0,-5-8 0 0 0,1 0 0 0 0,-1 0 0 0 0,-1 0 0 0 0,1 1 0 0 0,-1-1 0 0 0,1 1 0 0 0,-1 0 0 0 0,0 0 0 0 0,1 1 0 0 0,-1-1 0 0 0,1 1 0 0 0,1-1 0 0 0,-1 0 0 0 0,1 0 0 0 0,1 1 0 0 0,2 4 0 0 0,-2-5 0 0 0,0 0 0 0 0,-1 1 0 0 0,1-1 0 0 0,-1 1 0 0 0,1 5 0 0 0,2 10 0 0 0,-5-16 0 0 0,0-1 0 0 0,0 0 0 0 0,0 0 0 0 0,1 0 0 0 0,0 0 0 0 0,-1 0 0 0 0,1-1 0 0 0,0 1 0 0 0,1 0 0 0 0,-1-1 0 0 0,1 0 0 0 0,0 1 0 0 0,2 1 0 0 0,-4-3 0 0 0,1 0 0 0 0,-1-1 0 0 0,1 1 0 0 0,-1 0 0 0 0,0 0 0 0 0,0 0 0 0 0,0 1 0 0 0,0-1 0 0 0,0 0 0 0 0,0 0 0 0 0,-1 1 0 0 0,1-1 0 0 0,-1 0 0 0 0,1 1 0 0 0,2 10 0 0 0,0-6 0 0 0,0 0 0 0 0,1 0 0 0 0,3 6 0 0 0,2 3 0 0 0,-3-3 0 0 0,4-8 0 0 0,-5 8 0 0 0,6 0 10 0 0,-8-7 33 0 0,-4-6-42 0 0,1 1 1 0 0,0 0-1 0 0,0-1 1 0 0,1 1-1 0 0,-1 0 0 0 0,0-1 1 0 0,0 1-1 0 0,0 0 1 0 0,0-1-1 0 0,1 1 0 0 0,-1 0 1 0 0,0-1-1 0 0,0 1 1 0 0,1 0-1 0 0,-1-1-1 0 0,1 1 4 0 0,0-1 0 0 0,-1 0 0 0 0,1 1 0 0 0,0-1 0 0 0,0 0 0 0 0,0 0 0 0 0,0 1-1 0 0,-1-1 1 0 0,1 0 0 0 0,0 0 0 0 0,0 0 0 0 0,0 0 0 0 0,0 0 0 0 0,0 0-4 0 0,12 0 69 0 0,-10 0-1 0 0,3 0 6 0 0,1 0-54 0 0,-7 0-19 0 0,0 0 0 0 0,0 0 0 0 0,1 0 0 0 0,-1 0 0 0 0,0 0 0 0 0,0 0 0 0 0,0 0 0 0 0,0 0 1 0 0,0 0-1 0 0,0 0 0 0 0,0 0 0 0 0,0 0 0 0 0,0 0 0 0 0,0 0 0 0 0,1 0 0 0 0,-1 0 1 0 0,0 0-1 0 0,0 0 0 0 0,0 0 0 0 0,0 0 0 0 0,0 0 0 0 0,0 0 0 0 0,0 0 0 0 0,0 0 1 0 0,0 0-1 0 0,0 0 0 0 0,0 0 0 0 0,0 0 0 0 0,1-1 0 0 0,-1 1 0 0 0,0 0 0 0 0,0 0 1 0 0,0 0-1 0 0,0 0 0 0 0,0 0 0 0 0,0 0 0 0 0,0 0 0 0 0,0 0 0 0 0,0 0 0 0 0,0 0 1 0 0,0 0-1 0 0,0-1 0 0 0,0 1 0 0 0,0 0 0 0 0,0 0 0 0 0,0 0 0 0 0,0 0 0 0 0,0 0 1 0 0,0 0-1 0 0,0 0 0 0 0,0 0 0 0 0,0 0 0 0 0,0 0 0 0 0,0-1 0 0 0,0 1 0 0 0,0 0 1 0 0,0 0-3 0 0,0-2 9 0 0,0 1-1 0 0,1-1 0 0 0,-1 0 0 0 0,1 0 0 0 0,-1 1 0 0 0,1-1 0 0 0,0 0 0 0 0,0 1 0 0 0,0-1 1 0 0,0 0-1 0 0,0 1 0 0 0,0 0 0 0 0,0-1 0 0 0,0 1 0 0 0,1-1-7 0 0,2-5 92 0 0,-5-2-75 0 0,1 6-3 0 0,0-42 86 0 0,0 30-88 0 0,0 13-8 0 0,0 1 1 0 0,0-1 0 0 0,0 0-1 0 0,0 1 1 0 0,0-1-1 0 0,1 0 1 0 0,-1 1-1 0 0,1-1 1 0 0,-1 0 0 0 0,1 1-1 0 0,0-1 1 0 0,0 1-1 0 0,0-1 1 0 0,0 1-5 0 0,5-12 14 0 0,-4 2 8 0 0,-1-1-1 0 0,0 0 1 0 0,0 0-1 0 0,-1 0 1 0 0,-2-8-22 0 0,1-9 16 0 0,1 14-16 0 0,0 9 0 0 0,0-1 0 0 0,0 1 0 0 0,0 0 0 0 0,1-1 0 0 0,0 1 0 0 0,0-1 0 0 0,5-9 0 0 0,-5 13 0 0 0,0 0 0 0 0,1 0 0 0 0,-2-1 0 0 0,1 1 0 0 0,0-1 0 0 0,0 1 0 0 0,-1 0 0 0 0,0-2 0 0 0,0 2 0 0 0,0 0 0 0 0,0 0 0 0 0,1 1 0 0 0,-1-1 0 0 0,0 0 0 0 0,1 0 0 0 0,0 1 0 0 0,0-1 0 0 0,0 1 0 0 0,0-1 0 0 0,0 1 0 0 0,0-1 0 0 0,1 0 0 0 0,-1 1 0 0 0,0 0 0 0 0,0 0 0 0 0,-1-1 0 0 0,1 1 0 0 0,0 0 0 0 0,-1-1 0 0 0,0 1 0 0 0,1 0 0 0 0,-1-1 0 0 0,0 1 0 0 0,0-1 0 0 0,0 1 0 0 0,0 0 0 0 0,0 0 0 0 0,1 1 0 0 0,-1-1 0 0 0,1 0 0 0 0,-1 0 0 0 0,1 1 0 0 0,-1-1 0 0 0,1 0 0 0 0,0 1 0 0 0,0-1 0 0 0,0 1 0 0 0,0-1 0 0 0,0 1 0 0 0,0-1 0 0 0,0 1 0 0 0,0-1 0 0 0,-1 0 0 0 0,1 1 0 0 0,0-1 0 0 0,-1 0 0 0 0,1 1 0 0 0,-1-1 0 0 0,0 0 0 0 0,1 0 0 0 0,-1 0 0 0 0,0 1 0 0 0,0-1 0 0 0,0 0 0 0 0,0 1 0 0 0,0-1 0 0 0,1 0 0 0 0,-1 1 0 0 0,1-1 0 0 0,-1 0 0 0 0,1 1-1 0 0,-1-1 1 0 0,1 1 0 0 0,0-1 0 0 0,0 1 0 0 0,0 0 0 0 0,0-1 0 0 0,4-6-9 0 0,0-5-34 0 0,-4 12 41 0 0,-1 1 1 0 0,1 0-1 0 0,0-1 0 0 0,-1 1 1 0 0,1 0-1 0 0,-1 0 0 0 0,1 0 1 0 0,0-1-1 0 0,0 1 0 0 0,-1 0 1 0 0,1 0-1 0 0,0 0 0 0 0,-1 0 0 0 0,1 0 1 0 0,0 0 1 0 0,1 0-70 0 0,1 0-3 0 0,-2 0 67 0 0,-1 0 0 0 0,1 1-1 0 0,0-1 1 0 0,0 0 0 0 0,-1 0-1 0 0,1 0 1 0 0,0 1 0 0 0,0-1-1 0 0,-1 0 1 0 0,1 1 0 0 0,0-1-1 0 0,-1 1 1 0 0,1-1 0 0 0,-1 1-1 0 0,1-1 1 0 0,-1 1 0 0 0,1-1-1 0 0,0 1 1 0 0,-1-1 0 0 0,0 1 0 0 0,1 0-1 0 0,-1 0 7 0 0,10 20-99 0 0,-3-4 35 0 0,4 1 51 0 0,-6 8 13 0 0,6-5-10 0 0,-6 8-33 0 0,0-12 34 0 0,-3-11 9 0 0,0 1-1 0 0,-1-1 1 0 0,0 1 0 0 0,0 0 0 0 0,0-1 0 0 0,-1 1 0 0 0,1 0 0 0 0,-1 0 0 0 0,1 0 0 0 0,0-1 0 0 0,1 1 0 0 0,0-1 0 0 0,0 1 0 0 0,2 9 0 0 0,2 16 0 0 0,-2-16-1 0 0,-2-9 1 0 0,0-1 0 0 0,0 1 0 0 0,-1 0 1 0 0,0-1-1 0 0,-1 1 0 0 0,1 0 0 0 0,-2 8 0 0 0,1-8 0 0 0,0-1 0 0 0,0 0 0 0 0,0 1 0 0 0,1-1 0 0 0,0 1 0 0 0,0 0 0 0 0,5 8 0 0 0,-5-12 0 0 0,1 1 0 0 0,-1-1 0 0 0,0 0 0 0 0,0 1 0 0 0,-1-1 0 0 0,1 0 0 0 0,-1 1 0 0 0,0 1 0 0 0,0-3 0 0 0,0-1 0 0 0,1 1 0 0 0,-1 0 0 0 0,0-1 0 0 0,0 1 0 0 0,1 0 0 0 0,-1-1 0 0 0,1 1 0 0 0,-1-1 0 0 0,1 1 0 0 0,0 0 0 0 0,0-1 0 0 0,-1 0 0 0 0,1 1 0 0 0,6 11 0 0 0,-6-9 0 0 0,-1 1 0 0 0,1-1 0 0 0,-1 1 0 0 0,1-1 0 0 0,-1 1 0 0 0,-1 1 0 0 0,1 5 0 0 0,0-9 0 0 0,0 0 0 0 0,1 0 0 0 0,-1 0 0 0 0,0-1 0 0 0,1 1 0 0 0,-1 0 0 0 0,1-1 0 0 0,0 1 0 0 0,-1 0 0 0 0,1-1 0 0 0,0 1 0 0 0,0-1 0 0 0,0 1 0 0 0,0 0 0 0 0,0-1 0 0 0,0 1 0 0 0,0-1 0 0 0,0 1 0 0 0,-1-1 0 0 0,1 1 0 0 0,-1 0 0 0 0,1 0 0 0 0,-1-1 0 0 0,1 1 0 0 0,-1 0 0 0 0,0 0 0 0 0,0 0 0 0 0,-1 3 0 0 0,2-3-2 0 0,12 22 14 0 0,-10-8 28 0 0,-3-15-39 0 0,-1 0 0 0 0,1-1 0 0 0,0 1 0 0 0,0 0 0 0 0,1 0 0 0 0,-1 0 0 0 0,0 0-1 0 0,0-1 1 0 0,0 1 0 0 0,0 0 0 0 0,1 0 0 0 0,-1 0 0 0 0,0-1 0 0 0,1 1-1 0 0,-1 0 0 0 0,11 4 0 0 0,-11-4 0 0 0,1 0 0 0 0,-1 0 0 0 0,0 0 0 0 0,1-1 0 0 0,-1 1 0 0 0,0 0 0 0 0,0 0 0 0 0,1 0 0 0 0,-1 0 0 0 0,0-1 0 0 0,0 1 0 0 0,0 0 0 0 0,0 0 0 0 0,0 1 0 0 0,0 3-108 0 0,0 0 82 0 0,0 0 67 0 0,0 9 238 0 0,0-9-199 0 0,0 0-88 0 0,0-1-111 0 0,0 1-109 0 0,0-3 62 0 0,0 0-37 0 0,0 1-43 0 0,0-1-44 0 0,0 1-48 0 0,0 0-51 0 0,0-3 26 0 0,0 0-54 0 0,0 0-48 0 0,0 0-42 0 0,0 0-149 0 0,0 0-41 0 0,0 0-180 0 0,0 0-483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03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32 5696 0 0,'0'0'166'0'0,"-3"0"-6"0"0,-1 0-119 0 0,-21 0-48 0 0,20 0 29 0 0,1 2 40 0 0,0 0 87 0 0,2 1 46 0 0,-5 4 263 0 0,-5-5-232 0 0,9-2-93 0 0,1-1-75 0 0,0 1 0 0 0,0 0-1 0 0,0 0 1 0 0,0 0 0 0 0,1 0-1 0 0,-1 1 1 0 0,0-1 0 0 0,0 0-1 0 0,0 1 1 0 0,1-1 0 0 0,-2 1-58 0 0,-2 6 250 0 0,5-7-234 0 0,0 1 0 0 0,0-1 1 0 0,-1 1-1 0 0,1-1 0 0 0,0 1 0 0 0,-1-1 0 0 0,1 0 1 0 0,0 1-1 0 0,-1-1 0 0 0,1 0 0 0 0,0 1 0 0 0,-1-1 0 0 0,1 0 1 0 0,-1 1-1 0 0,1-1 0 0 0,0 0 0 0 0,-1 0 0 0 0,1 0 0 0 0,-1 1 1 0 0,1-1-1 0 0,-1 0 0 0 0,1 0 0 0 0,-1 0 0 0 0,1 0 1 0 0,-1 0-1 0 0,1 0 0 0 0,-1 0 0 0 0,1 0 0 0 0,-1 0 0 0 0,1 0 1 0 0,-1 0-1 0 0,0 0-16 0 0,-10 2 222 0 0,8-1-149 0 0,1 0 0 0 0,0 0 1 0 0,0 0-1 0 0,0 1 0 0 0,0-1 1 0 0,0 1-1 0 0,0 0 0 0 0,-1 1-73 0 0,-5 4 213 0 0,0-1-58 0 0,3-4-85 0 0,-2 2 88 0 0,3 3-54 0 0,2-2-82 0 0,-25 26 120 0 0,22-20-97 0 0,5-9-32 0 0,-1 1 0 0 0,-1-1-1 0 0,1 0 1 0 0,0 0 0 0 0,-1 0 0 0 0,1 0 0 0 0,-1 0 0 0 0,1 0 0 0 0,-1 0-13 0 0,-3 3 45 0 0,1 1 0 0 0,0 0 0 0 0,0 0 1 0 0,1 0-1 0 0,0 0 0 0 0,0 1-45 0 0,0-2 22 0 0,2 0-20 0 0,0-1 0 0 0,0 0 0 0 0,0 0 0 0 0,1 1 0 0 0,-1-1 0 0 0,1 0 0 0 0,0 1-1 0 0,0-1 1 0 0,1 4-2 0 0,0 8 19 0 0,-2 1 78 0 0,1-13-70 0 0,-1 0 0 0 0,1 1 0 0 0,0-1 0 0 0,0 0 0 0 0,1 1-1 0 0,-1-1 1 0 0,1 0 0 0 0,0 1 0 0 0,1 3-27 0 0,4 1 44 0 0,12 10 96 0 0,4-4 7 0 0,-8-11-91 0 0,6-4 88 0 0,32 0 182 0 0,-29 0-163 0 0,-8-4-40 0 0,3-9 18 0 0,-17 12-127 0 0,0 0-1 0 0,1-1 1 0 0,-1 1-1 0 0,0 0 0 0 0,1 0 1 0 0,-1 0-1 0 0,1 0 0 0 0,-1 0 1 0 0,1 0-1 0 0,0 0 1 0 0,-1 1-1 0 0,1-1 0 0 0,0 1 1 0 0,0-1-1 0 0,-1 1 1 0 0,3-1-14 0 0,1-1 96 0 0,-1-3-59 0 0,-1 2-7 0 0,1-1 0 0 0,0 0 0 0 0,0 1 1 0 0,0 0-1 0 0,2-2-30 0 0,-1 3 21 0 0,-5 2-16 0 0,1 0-1 0 0,0-1 1 0 0,-1 1 0 0 0,1 0-1 0 0,-1-1 1 0 0,1 1-1 0 0,0 0 1 0 0,-1-1 0 0 0,1 1-1 0 0,-1-1 1 0 0,1 1-1 0 0,-1-1 1 0 0,1 1 0 0 0,-1-1-1 0 0,1 1 1 0 0,-1-1-1 0 0,0 1 1 0 0,1-1 0 0 0,-1 0-1 0 0,0 1 1 0 0,0-1-1 0 0,1 0-4 0 0,1-4 18 0 0,9-8 46 0 0,-8 7 12 0 0,-2-1-47 0 0,0 1-6 0 0,4-2 9 0 0,1-4 19 0 0,-4-2 47 0 0,-2 6-89 0 0,1 5-9 0 0,-1-1 1 0 0,0 1-1 0 0,0-1 0 0 0,0 1 0 0 0,0-1 0 0 0,-1 1 0 0 0,1-1 0 0 0,-1 0 1 0 0,-1 0-1 0 0,-2-4 1 0 0,-2-2 23 0 0,3-4 47 0 0,3 12-61 0 0,0 1 0 0 0,0-1 1 0 0,0 0-1 0 0,-1 1 1 0 0,1-1-1 0 0,-1 1 1 0 0,1-1-1 0 0,-1 0 0 0 0,1 1 1 0 0,-1-1-1 0 0,0 1 1 0 0,0-1-1 0 0,0 1 0 0 0,0 0-10 0 0,-4-8 47 0 0,1 0 25 0 0,-1 0-48 0 0,-4-8-78 0 0,-4-11-131 0 0,12 26 148 0 0,1-1 40 0 0,0-2-10 0 0,-1 2-51 0 0,0 1-45 0 0,-2-1-70 0 0,2 2 72 0 0,0-1 85 0 0,-2-2 55 0 0,2 3-77 0 0,0 0-54 0 0,0 0-38 0 0,-1 0-61 0 0,1 0-69 0 0,-1 0-80 0 0,2 1-93 0 0,0 0-104 0 0,0 0 78 0 0,0 0-39 0 0,0 0-583 0 0,0 0-454 0 0,0 0-867 0 0</inkml:trace>
  <inkml:trace contextRef="#ctx0" brushRef="#br0" timeOffset="500.78">523 48 6336 0 0,'0'0'141'0'0,"0"2"23"0"0,0 2-105 0 0,0 11 115 0 0,3-7-86 0 0,3-4-54 0 0,-5-4-34 0 0,-1 1 0 0 0,0-1-1 0 0,1 0 1 0 0,-1 0 0 0 0,1 1 0 0 0,-1-1 0 0 0,0 0 0 0 0,1 1 0 0 0,-1-1 0 0 0,0 0-1 0 0,1 1 1 0 0,-1-1 0 0 0,0 1 0 0 0,1-1 0 0 0,-1 0 0 0 0,0 1 0 0 0,0-1 0 0 0,0 1-1 0 0,1-1 1 0 0,-1 1 0 0 0,0-1 0 0 0,0 1 0 0 0,0-1 0 0 0,0 1 0 0 0,0-1 0 0 0,0 1-1 0 0,0-1 1 0 0,0 1 0 0 0,0-1 0 0 0,0 1 0 0 0,0-1 0 0 0,0 1 0 0 0,0 1-1 0 0,0-1-1 0 0,0 1 1 0 0,0-1 0 0 0,0 1 0 0 0,1-1 0 0 0,-1 1-1 0 0,1-1 1 0 0,-1 1 0 0 0,1-1 0 0 0,-1 1 0 0 0,1-1-1 0 0,1 2 2 0 0,1 1 23 0 0,1 0 35 0 0,-2-1 203 0 0,0 0-90 0 0,-2 0-54 0 0,0 1-43 0 0,0-1-11 0 0,1-1 33 0 0,10 12 353 0 0,-10-13-232 0 0,0 1-51 0 0,0 0-43 0 0,-1-1-37 0 0,1 3 15 0 0,-2 2-60 0 0,0-5-2 0 0,1 0 40 0 0,2 10 194 0 0,4 2 33 0 0,0-1-2 0 0,-4-1-34 0 0,0 1-4 0 0,4 0 30 0 0,0 1-4 0 0,-4-2-32 0 0,-1-3-79 0 0,1-1-43 0 0,1-1-18 0 0,4 2 3 0 0,-4-6 49 0 0,-3 1-10 0 0,0 23 126 0 0,0-23-162 0 0,2-1-4 0 0,9 9 4 0 0,-9-8 28 0 0,-2-3 7 0 0,0 0 6 0 0,0 0-1 0 0,0 0-6 0 0,0 0-6 0 0,0 0-2 0 0,0 0-2 0 0,0 0-4 0 0,0 0-2 0 0,0 0 0 0 0,0 0-8 0 0,0 0-32 0 0,0 0-10 0 0,0-3-4 0 0,-1-16 52 0 0,1 12-112 0 0,-1 1-1 0 0,1-1 1 0 0,0 1-1 0 0,0-1 1 0 0,1 1-1 0 0,0-1 1 0 0,0 1-1 0 0,1-2-29 0 0,2-3 12 0 0,3-7 8 0 0,-5 2 28 0 0,-2 15-47 0 0,0-1 0 0 0,0 1 0 0 0,1-1 0 0 0,-1 0 0 0 0,0 1 1 0 0,1-1-1 0 0,-1 1 0 0 0,1-1 0 0 0,0 1 0 0 0,-1 0 0 0 0,1-1 0 0 0,0 1 0 0 0,0-1-1 0 0,5-11 0 0 0,0-13 0 0 0,-3 17 0 0 0,1 1 0 0 0,1-1 0 0 0,-1 1 0 0 0,2-1 0 0 0,-1 2 0 0 0,-1 0 0 0 0,0 0 0 0 0,3-8 0 0 0,-7 13 0 0 0,0 1-1 0 0,0 1-1 0 0,0-1 1 0 0,0 0-1 0 0,1 0 1 0 0,-1 1 0 0 0,0-1-1 0 0,0 0 1 0 0,0 1-1 0 0,1-1 1 0 0,-1 0-1 0 0,0 1 1 0 0,1-1-1 0 0,-1 0 1 0 0,0 1-1 0 0,1-1 1 0 0,-1 1-1 0 0,1-1 1 0 0,-1 1-1 0 0,1-1 1 0 0,-1 1-1 0 0,1-1 1 0 0,0 1-1 0 0,-1 0 1 0 0,1-1-1 0 0,-1 1 1 0 0,1 0-1 0 0,0-1 2 0 0,6-2-20 0 0,-2 1 12 0 0,-2-1 6 0 0,21-21-12 0 0,-9 12-32 0 0,11-2 25 0 0,-20 11 16 0 0,7 1-54 0 0,-10 2-6 0 0,2 2 1 0 0,16 9 0 0 0,-21-11 62 0 0,0 0 0 0 0,1 0 0 0 0,-1 0 0 0 0,0 0 0 0 0,0 0 1 0 0,1 0-1 0 0,-1 0 0 0 0,0 0 0 0 0,0 0 0 0 0,0 0 0 0 0,1 0 1 0 0,-1 0-1 0 0,0 1 0 0 0,0-1 0 0 0,0 0 0 0 0,0 0 0 0 0,1 0 1 0 0,-1 0-1 0 0,0 0 0 0 0,0 1 0 0 0,0-1 0 0 0,0 0 0 0 0,0 0 1 0 0,1 0-1 0 0,-1 1 0 0 0,0-1 0 0 0,0 0 0 0 0,0 0 1 0 0,0 0-1 0 0,0 1 0 0 0,0-1 0 0 0,0 0 0 0 0,0 0 0 0 0,0 0 1 0 0,0 1 1 0 0,0-1-3 0 0,0 1 1 0 0,0-1-1 0 0,0 1 1 0 0,0-1-1 0 0,0 1 1 0 0,1-1 0 0 0,-1 1-1 0 0,0-1 1 0 0,0 1-1 0 0,0-1 1 0 0,0 0-1 0 0,1 1 1 0 0,-1-1 0 0 0,0 1-1 0 0,0-1 1 0 0,1 0-1 0 0,-1 1 1 0 0,0-1-1 0 0,1 1 3 0 0,12 3-18 0 0,-3-1 8 0 0,-10-3 8 0 0,0 0 0 0 0,1 1 1 0 0,-1-1-1 0 0,1 0 0 0 0,-1 1 1 0 0,1-1-1 0 0,-1 1 0 0 0,0-1 0 0 0,1 0 1 0 0,-1 1-1 0 0,0-1 0 0 0,0 1 1 0 0,1-1-1 0 0,-1 1 0 0 0,0-1 0 0 0,0 1 1 0 0,0-1-1 0 0,1 1 2 0 0,0 4-12 0 0,8 7 0 0 0,2 2 19 0 0,1 7 41 0 0,1-5-37 0 0,-11-15-11 0 0,-1 1 0 0 0,1-1 0 0 0,-1 1 0 0 0,0-1 0 0 0,0 1 0 0 0,0 0 0 0 0,1 0 0 0 0,-2-1 0 0 0,1 1 0 0 0,0 0 0 0 0,3 12 0 0 0,-4-12 1 0 0,1 1 0 0 0,-1-1 0 0 0,1 0 0 0 0,0 1 0 0 0,-1-1-1 0 0,1 0 1 0 0,0 0 0 0 0,1 0 0 0 0,-1 1 0 0 0,0-1 0 0 0,2 1-1 0 0,1 4 52 0 0,-5 2-54 0 0,1-6 6 0 0,0 10-20 0 0,2-8-59 0 0,1-2 94 0 0,2 7-105 0 0,-5-6 98 0 0,-1-1 51 0 0,0 0 23 0 0,-1-1 43 0 0,-1 0 50 0 0,0 0 55 0 0,3-1-87 0 0,2 1-75 0 0,2 2-38 0 0,3 5-24 0 0,-6-6-21 0 0,0-1-28 0 0,-1 0-29 0 0,0 0-44 0 0,0-1-22 0 0,0 0-46 0 0,0 0-50 0 0,0 0-58 0 0,0-1 288 0 0,0 1-349 0 0,0-1-57 0 0,0 1-52 0 0,0-1-44 0 0,0 0-150 0 0,0 1-44 0 0,0-1-183 0 0,0 0-485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02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190 159 4752 0 0,'0'0'101'0'0,"0"0"22"0"0,0 0 6 0 0,-3-3-17 0 0,-10-7-89 0 0,10 8 9 0 0,-1 1-88 0 0,2 1 68 0 0,0 0 65 0 0,-1 0 99 0 0,1 0 41 0 0,2-2 287 0 0,0 1-480 0 0,0 1-1 0 0,0-1 0 0 0,0 1 1 0 0,0-1-1 0 0,0 1 0 0 0,0-1 1 0 0,0 1-1 0 0,0-1 0 0 0,0 1 0 0 0,0-1 1 0 0,-1 1-1 0 0,1-1 0 0 0,0 1 1 0 0,0 0-1 0 0,0-1 0 0 0,-1 1 1 0 0,1-1-1 0 0,0 1 0 0 0,-1 0 0 0 0,1-1 1 0 0,0 1-1 0 0,-1 0 0 0 0,1-1 1 0 0,0 1-1 0 0,-1 0 0 0 0,1 0 1 0 0,-1-1-1 0 0,1 1 0 0 0,-1 0 0 0 0,1 0-23 0 0,-8-2 333 0 0,-1 2-34 0 0,4 0-166 0 0,3 0 257 0 0,0 0-179 0 0,0-1-42 0 0,-3 1 67 0 0,1 0-136 0 0,0 1-37 0 0,-6 1 56 0 0,8-1-23 0 0,1 0-82 0 0,1-1 0 0 0,0 1-1 0 0,-1-1 1 0 0,1 1-1 0 0,0 0 1 0 0,0-1 0 0 0,0 1-1 0 0,-1 0 1 0 0,1-1-1 0 0,0 1 1 0 0,0 0 0 0 0,0-1-1 0 0,0 1 1 0 0,0 0-1 0 0,0 0-13 0 0,0-1 0 0 0,0 2 194 0 0,-6-1-20 0 0,0 0-74 0 0,2 1-53 0 0,-6 4-12 0 0,7-3 7 0 0,3-2-39 0 0,0-1-1 0 0,0 0 0 0 0,0 0 0 0 0,0 0 0 0 0,0 1 1 0 0,-1-1-1 0 0,1 0 0 0 0,0 0 0 0 0,0 1 0 0 0,0-1 0 0 0,0 0 1 0 0,0 0-1 0 0,-1 0 0 0 0,1 0 0 0 0,0 1 0 0 0,0-1 1 0 0,0 0-1 0 0,-1 0 0 0 0,1 0 0 0 0,0 0 0 0 0,0 0 1 0 0,-1 0-1 0 0,1 0 0 0 0,0 1 0 0 0,0-1 0 0 0,-1 0 1 0 0,1 0-1 0 0,0 0 0 0 0,0 0 0 0 0,-1 0 0 0 0,1 0 0 0 0,0 0 1 0 0,0 0-1 0 0,-1 0 0 0 0,1-1 0 0 0,0 1 0 0 0,0 0 1 0 0,-1 0-1 0 0,1 0 0 0 0,0 0 0 0 0,0 0 0 0 0,-1 0 1 0 0,1 0-1 0 0,0-1-2 0 0,-3 2 57 0 0,-6 14-33 0 0,4-7-34 0 0,4-7 6 0 0,0 1-1 0 0,0-1 1 0 0,1 0-1 0 0,-1 1 0 0 0,0-1 1 0 0,1 1-1 0 0,-1 0 1 0 0,0-1-1 0 0,1 1 1 0 0,0-1-1 0 0,-1 1 0 0 0,1 0 1 0 0,0-1-1 0 0,0 1 5 0 0,0 0-1 0 0,0 0 0 0 0,0 0-1 0 0,-1-1 1 0 0,1 1-1 0 0,-1 0 1 0 0,1 0-1 0 0,-1-1 1 0 0,1 1 0 0 0,-1 0-1 0 0,0-1 1 0 0,0 1-1 0 0,0-1 1 0 0,0 1 1 0 0,0-1 0 0 0,0 1 1 0 0,0-1-1 0 0,0 1 0 0 0,1 0 0 0 0,-1-1 1 0 0,0 1-1 0 0,1 0 0 0 0,-1 0 1 0 0,1-1-1 0 0,0 1 0 0 0,-1 0 0 0 0,1 0 1 0 0,0 0-1 0 0,0 5 4 0 0,1-5 1 0 0,-1 0 0 0 0,0 0 0 0 0,0 0 0 0 0,0 0 0 0 0,0 1 0 0 0,-1-1-1 0 0,1 0 1 0 0,-1 0 0 0 0,1 0 0 0 0,-1 1-5 0 0,-4 5 10 0 0,4-6-6 0 0,0-1-1 0 0,0 0 1 0 0,0 1 0 0 0,0-1 0 0 0,1 1 0 0 0,-1-1 0 0 0,0 1 0 0 0,1 0 0 0 0,-1-1-1 0 0,1 1 1 0 0,0-1 0 0 0,0 1 0 0 0,0 0 0 0 0,-1 0-4 0 0,1 42 95 0 0,0-42-89 0 0,0 0 1 0 0,0-1 0 0 0,1 1 0 0 0,-1 0 0 0 0,0 0-1 0 0,1-1 1 0 0,-1 1 0 0 0,1-1 0 0 0,-1 1 0 0 0,1 0-1 0 0,0-1 1 0 0,-1 1 0 0 0,1-1 0 0 0,0 0 0 0 0,1 2-7 0 0,3 5 30 0 0,10 23 34 0 0,-9 1-64 0 0,20-1 10 0 0,-21-20 21 0 0,-5-10-29 0 0,0 0 0 0 0,1 1 0 0 0,-1-1 0 0 0,1 0-1 0 0,-1 0 1 0 0,1 0 0 0 0,-1 0 0 0 0,1 0 0 0 0,0 0 0 0 0,-1 0-1 0 0,1 0 1 0 0,0-1 0 0 0,0 1 0 0 0,0 0 0 0 0,0 0 0 0 0,0 0 0 0 0,0-1-1 0 0,0 1-1 0 0,31 15 134 0 0,-23-13-82 0 0,4-2 64 0 0,0-1 50 0 0,1-1 40 0 0,0 1 94 0 0,-7 0-143 0 0,4 0 259 0 0,-6-1-263 0 0,-1 0-56 0 0,-1 1-90 0 0,-1-1-36 0 0,36-22 327 0 0,-13 1-49 0 0,-24 20-224 0 0,1 1 1 0 0,-1-1-1 0 0,1 0 1 0 0,-1 0-1 0 0,0 0 1 0 0,0-1 0 0 0,0 1-1 0 0,0 0 1 0 0,0 0-1 0 0,0-1 1 0 0,-1 1-1 0 0,1-3-25 0 0,3-7 122 0 0,7 2 72 0 0,-6-14-88 0 0,1 8-62 0 0,-5 13-39 0 0,0 0 0 0 0,0 0 0 0 0,0-1 0 0 0,0 1 0 0 0,0 0 0 0 0,-1-1 0 0 0,1 1 0 0 0,-1-2-5 0 0,2-13 53 0 0,5-4-19 0 0,-6 20-31 0 0,0 0 0 0 0,0 0 1 0 0,-1 0-1 0 0,1 0 0 0 0,0-1 1 0 0,-1 1-1 0 0,1 0 0 0 0,-1 0 0 0 0,0-1 1 0 0,0 1-1 0 0,0 0 0 0 0,0-1 1 0 0,0 1-1 0 0,-1 0 0 0 0,1-1 1 0 0,-1 0-4 0 0,-5-13 15 0 0,5 13-9 0 0,0 0 0 0 0,0-1 1 0 0,0 1-1 0 0,0 0 0 0 0,0-1 0 0 0,1 1 1 0 0,-1-1-1 0 0,1-1-6 0 0,0 3 1 0 0,0-1-1 0 0,0 0 1 0 0,0 0 0 0 0,-1 0-1 0 0,1 1 1 0 0,-1-1 0 0 0,0 0-1 0 0,0 0 1 0 0,0 1 0 0 0,0-1 0 0 0,0 1-1 0 0,0-1 1 0 0,-1 1 0 0 0,1-1-1 0 0,-1 1 1 0 0,-1-2-1 0 0,-10-15-15 0 0,11 14-34 0 0,-1-1 22 0 0,0-1-25 0 0,0 2-70 0 0,-1 0-77 0 0,1 2 55 0 0,0 0-34 0 0,-1-1 18 0 0,2 1-18 0 0,-1 1-48 0 0,2 0-96 0 0,-1 1-115 0 0,1 0-101 0 0,1 0 79 0 0,0 1-37 0 0,0-2-580 0 0,0-2-451 0 0,0-5-860 0 0</inkml:trace>
  <inkml:trace contextRef="#ctx0" brushRef="#br0" timeOffset="415.69">458 190 5528 0 0,'0'0'124'0'0,"0"0"17"0"0,0 0 11 0 0,0 3-20 0 0,-1 1-113 0 0,1-4-20 0 0,5 7 18 0 0,4 11 45 0 0,-4-7 183 0 0,6 7 346 0 0,-10-17-391 0 0,0 1-38 0 0,1 0 68 0 0,-2 1-82 0 0,0 2-77 0 0,0-2-18 0 0,1-1 58 0 0,4 7 116 0 0,3 6 161 0 0,1 0-14 0 0,-5-6-172 0 0,-1 5 149 0 0,-4 3-71 0 0,1-16-247 0 0,0 1-1 0 0,-1 0 0 0 0,1 0 0 0 0,0 0 0 0 0,0-1 0 0 0,0 1 0 0 0,0 0 0 0 0,0 0 0 0 0,1-1 0 0 0,-1 1 0 0 0,0 0 0 0 0,1 0 0 0 0,0-1 0 0 0,-1 1 0 0 0,1-1 0 0 0,0 1-32 0 0,5 3 154 0 0,-5-5-145 0 0,-1 0 0 0 0,1 0 0 0 0,-1 1 0 0 0,0-1 0 0 0,1 0 0 0 0,-1 0-1 0 0,1 1 1 0 0,-1-1 0 0 0,0 0 0 0 0,1 1 0 0 0,-1-1 0 0 0,0 1 0 0 0,1-1 0 0 0,-1 0-1 0 0,0 1 1 0 0,0-1 0 0 0,0 1 0 0 0,1-1 0 0 0,-1 1 0 0 0,0-1 0 0 0,0 1 0 0 0,0-1-1 0 0,0 1 1 0 0,0-1 0 0 0,0 1 0 0 0,0-1 0 0 0,0 1 0 0 0,0-1 0 0 0,0 1 0 0 0,0-1-1 0 0,0 1 1 0 0,0 0-9 0 0,0 13 138 0 0,0 8 192 0 0,0 3 103 0 0,0-10-220 0 0,0-13-40 0 0,0-2-12 0 0,0 0-7 0 0,0 3-2 0 0,0 8 1 0 0,0-9 7 0 0,0-2 7 0 0,0 0 1 0 0,0 0 8 0 0,0 0 33 0 0,0 0 14 0 0,0 0 1 0 0,0 0-10 0 0,0 0-38 0 0,0 0-14 0 0,0 0-2 0 0,0-2-11 0 0,0 1-144 0 0,0 1 0 0 0,0-1 0 0 0,0 1 0 0 0,0-1 1 0 0,0 1-1 0 0,0-1 0 0 0,0 0 0 0 0,-1 1 0 0 0,1-1 0 0 0,0 1 0 0 0,0 0 0 0 0,0-1 1 0 0,-1 1-1 0 0,1-1 0 0 0,0 1 0 0 0,-1-1 0 0 0,1 1 0 0 0,0-1 0 0 0,-1 1 0 0 0,1 0 1 0 0,0-1-1 0 0,-1 1 0 0 0,1 0 0 0 0,-1-1 0 0 0,1 1 0 0 0,-1 0-5 0 0,-6-8 96 0 0,5-4 16 0 0,2 0-94 0 0,0-26 98 0 0,0 28-108 0 0,0 8-8 0 0,0 0 0 0 0,1 0 0 0 0,-1 0 0 0 0,0 1 0 0 0,1-1 0 0 0,-1 0 0 0 0,1 1 1 0 0,-1-1-1 0 0,1 0 0 0 0,0 1 0 0 0,0-1 0 0 0,0 1 0 0 0,0-1 0 0 0,0 0 4 0 0,0 1 0 0 0,0-1 0 0 0,0 1 0 0 0,-1-1 0 0 0,1 0 0 0 0,0 1 0 0 0,-1-1 0 0 0,1 0 0 0 0,-1 1 0 0 0,0-1 0 0 0,1 0 0 0 0,-1 0 0 0 0,0 0-4 0 0,0 1 1 0 0,0-1 0 0 0,0 0-1 0 0,0 1 1 0 0,1-1 0 0 0,-1 0 0 0 0,1 1 0 0 0,-1-1 0 0 0,1 1 0 0 0,0-1 0 0 0,-1 1 0 0 0,1-1-1 0 0,0 1 1 0 0,0-1 0 0 0,0 1-1 0 0,4-7-1 0 0,27-55-73 0 0,-30 58 67 0 0,-2 4 5 0 0,0 0 0 0 0,1 1 0 0 0,-1-1 0 0 0,0 0-1 0 0,1 1 1 0 0,-1-1 0 0 0,0 1 0 0 0,1-1 0 0 0,-1 1-1 0 0,1-1 1 0 0,-1 1 0 0 0,1-1 0 0 0,-1 1 0 0 0,1-1-1 0 0,-1 1 1 0 0,1-1 0 0 0,-1 1 0 0 0,1 0 0 0 0,0-1-1 0 0,-1 1 1 0 0,1 0 0 0 0,0 0 2 0 0,4-3-13 0 0,-1 0 12 0 0,0 1-1 0 0,0-2 0 0 0,0 1 1 0 0,0 0-1 0 0,-1-1 0 0 0,0 1 1 0 0,2-3 1 0 0,-2 2 0 0 0,1 0 0 0 0,-1 0 0 0 0,1 0 0 0 0,0 1 0 0 0,0-1 0 0 0,0 1 1 0 0,2-1-1 0 0,4 0-1 0 0,-7 3 0 0 0,-1 0-1 0 0,0 0 0 0 0,1-1 0 0 0,-1 1 1 0 0,0 0-1 0 0,0-1 0 0 0,0 1 0 0 0,0-1 1 0 0,0 0 1 0 0,4-4 5 0 0,1 1-43 0 0,8-3-139 0 0,0 2-65 0 0,-11 4 135 0 0,1 1-1 0 0,-1 0 0 0 0,1 0 1 0 0,-1 0-1 0 0,1 1 0 0 0,1-1 108 0 0,12 1-518 0 0</inkml:trace>
  <inkml:trace contextRef="#ctx0" brushRef="#br0" timeOffset="933.08">821 254 6392 0 0,'7'0'28'0'0,"-1"0"58"0"0,17 0 368 0 0,-14 0-300 0 0,-4 0-111 0 0,-1 0-34 0 0,1 0-40 0 0,-1 0-48 0 0,-3 0 79 0 0,-1 0-1 0 0,1 0 1 0 0,0 0 0 0 0,0 0 0 0 0,-1-1 0 0 0,1 1 0 0 0,0 0-1 0 0,0 0 1 0 0,-1 0 0 0 0,1-1 0 0 0,0 1 0 0 0,-1 0 0 0 0,1-1-1 0 0,0 1 1 0 0,-1 0 0 0 0,1-1 0 0 0,-1 1 0 0 0,1-1 0 0 0,2-3 28 0 0,-1 1 27 0 0,1 1 39 0 0,0 0 50 0 0,2 2 60 0 0,0-3 363 0 0,-4 2-559 0 0,0 0 52 0 0,1-1 60 0 0,0-1 42 0 0,12-10 778 0 0,-9 9-729 0 0,-1 2-103 0 0,1-1 5 0 0,-4 3-86 0 0,-1 0 0 0 0,1 0 0 0 0,0 0 0 0 0,-1-1 0 0 0,1 1 0 0 0,-1-1 0 0 0,1 1 0 0 0,0 0 0 0 0,-1-1 0 0 0,1 1 0 0 0,-1-1 0 0 0,1 1-1 0 0,-1-1 1 0 0,0 1 0 0 0,1-1 0 0 0,-1 1 0 0 0,1-1 0 0 0,-1 0 0 0 0,0 1 0 0 0,0-1 0 0 0,1 0 0 0 0,-1 0-27 0 0,2-4 108 0 0,2 0 90 0 0,0 0 1 0 0,1-1 0 0 0,-1 1 0 0 0,1 1-1 0 0,5-5-198 0 0,6-6 387 0 0,-3 4-251 0 0,-6 8-91 0 0,-7 3-41 0 0,1 0-1 0 0,-1 0 1 0 0,1-1 0 0 0,-1 1 0 0 0,1 0-1 0 0,-1 0 1 0 0,1-1 0 0 0,-1 1 0 0 0,1 0-1 0 0,-1 0 1 0 0,0-1 0 0 0,1 1 0 0 0,-1 0-1 0 0,0-1 1 0 0,1 1 0 0 0,-1-1 0 0 0,0 1-1 0 0,1 0 1 0 0,-1-1 0 0 0,0 1 0 0 0,0-1-1 0 0,1 1 1 0 0,-1-1 0 0 0,0 1 0 0 0,0-1 0 0 0,0 1-1 0 0,0-1 1 0 0,0 1 0 0 0,0-1 0 0 0,0 1-1 0 0,0-1 1 0 0,0 1 0 0 0,0-1 0 0 0,0 1-1 0 0,0-1 1 0 0,0 1 0 0 0,0-1 0 0 0,0 1-4 0 0,0-1 3 0 0,0 0 1 0 0,0 1-1 0 0,0-1 0 0 0,0 0 1 0 0,0 1-1 0 0,0-1 1 0 0,0 0-1 0 0,0 0 1 0 0,0 1-1 0 0,1-1 1 0 0,-1 1-1 0 0,0-1 0 0 0,0 0 1 0 0,1 1-1 0 0,-1-1 1 0 0,0 1-1 0 0,1-1 1 0 0,-1 0-1 0 0,1 1 1 0 0,-1-1-1 0 0,1 1 0 0 0,-1-1 1 0 0,1 1-1 0 0,-1 0 1 0 0,1-1-1 0 0,0 1-3 0 0,-1-1 3 0 0,1 1 0 0 0,-1 0 0 0 0,1-1 0 0 0,-1 1 0 0 0,1-1 0 0 0,-1 1 0 0 0,1-1 0 0 0,-1 1 0 0 0,1-1 0 0 0,-1 1 0 0 0,0-1 0 0 0,1 1 0 0 0,-1-1 0 0 0,0 0 0 0 0,1 1 0 0 0,-1-1 0 0 0,0 0 0 0 0,0 1 1 0 0,0-1-1 0 0,0 0 0 0 0,1 1 0 0 0,-1-1 0 0 0,0 0 0 0 0,0 1 0 0 0,0-1 0 0 0,-1 0-3 0 0,1 0 2 0 0,0 1 0 0 0,0-1 0 0 0,0 1 0 0 0,0-1 0 0 0,0 0 0 0 0,0 1 0 0 0,0-1 1 0 0,1 0-1 0 0,-1 1 0 0 0,0-1 0 0 0,0 1 0 0 0,0-1 0 0 0,1 0 0 0 0,-1 1 0 0 0,0-1 0 0 0,1 1 1 0 0,-1-1-1 0 0,0 1 0 0 0,1-1 0 0 0,-1 1 0 0 0,1-1 0 0 0,-1 1 0 0 0,0-1 0 0 0,1 1 0 0 0,-1 0 1 0 0,1-1-1 0 0,0 1-2 0 0,0-1 4 0 0,-1 1 0 0 0,1 0 0 0 0,-1-1 0 0 0,1 1 0 0 0,0-1 0 0 0,-1 0 0 0 0,1 1 0 0 0,-1-1 0 0 0,0 1 0 0 0,1-1 0 0 0,-1 0 0 0 0,1 1 0 0 0,-1-1 0 0 0,0 0 0 0 0,1 0 0 0 0,-1 1 0 0 0,0-1 0 0 0,0 0 0 0 0,0 0 0 0 0,0 1 0 0 0,1-1 0 0 0,-1 0 0 0 0,0 0 0 0 0,0 1 0 0 0,0-1 0 0 0,-1 0 0 0 0,1 0-4 0 0,1-3 17 0 0,-1 4-36 0 0,-5-7 62 0 0,-4-11 87 0 0,4 5-37 0 0,4 12-88 0 0,1 1 1 0 0,-1 0-1 0 0,0-1 1 0 0,1 1-1 0 0,-1 0 1 0 0,1 0 0 0 0,-1 0-1 0 0,0-1 1 0 0,0 1-1 0 0,1 0 1 0 0,-1 0-1 0 0,0 0 1 0 0,1 0-1 0 0,-1 0 1 0 0,0 0-6 0 0,1 0 0 0 0,-11 0 112 0 0,9 0-109 0 0,1-1 1 0 0,-1 1-1 0 0,0 0 1 0 0,0 0-1 0 0,0 1 1 0 0,1-1-1 0 0,-1 0 1 0 0,0 0 0 0 0,0 1-1 0 0,1-1 1 0 0,-1 1-1 0 0,0 0-3 0 0,-14 12 43 0 0,13-10-41 0 0,1-1 0 0 0,-2 0 1 0 0,1 0-1 0 0,0 0 0 0 0,0 0 0 0 0,-2 1-2 0 0,1-2 0 0 0,1 1-1 0 0,0 0 1 0 0,-1 0-1 0 0,1 1 1 0 0,0-1 0 0 0,-1 2 0 0 0,-28 27 0 0 0,28-26 0 0 0,0 0 1 0 0,0 0-1 0 0,0 0 1 0 0,0 1 0 0 0,1-1-1 0 0,0 1-3 0 0,-1 0 0 0 0,0-1 0 0 0,0 0 0 0 0,0 0 0 0 0,-1 0 3 0 0,-16 20-56 0 0,-5 11 52 0 0,17-21 35 0 0,2 0 0 0 0,0 1 0 0 0,0 0 0 0 0,-3 16-31 0 0,5-16 4 0 0,-5 6-5 0 0,3-7 48 0 0,6-2 73 0 0,2-2-7 0 0,6 2 13 0 0,-6-12-110 0 0,0 1 1 0 0,-1-1-1 0 0,1 1 1 0 0,0-1 0 0 0,0 1-1 0 0,-1 0 1 0 0,1 0 0 0 0,-1-1-1 0 0,1 1 1 0 0,-1 0 0 0 0,0 0-1 0 0,0-1 1 0 0,1 1-17 0 0,-2 11 74 0 0,0-12-69 0 0,1 0 1 0 0,0 0-1 0 0,0 0 1 0 0,0 0-1 0 0,0 0 0 0 0,0 0 1 0 0,0 0-1 0 0,0 0 0 0 0,0 0 1 0 0,1 0-1 0 0,-1 0 0 0 0,0 0 1 0 0,1 0-1 0 0,-1-1 0 0 0,0 1 1 0 0,1 0-1 0 0,-1 0-5 0 0,6 7 46 0 0,0-1 0 0 0,0 0 0 0 0,6 4-46 0 0,-7-6 2 0 0,1-1 1 0 0,0 0 0 0 0,0 0 0 0 0,0-1 0 0 0,0 0 0 0 0,1 1-3 0 0,-2-2 9 0 0,-2-1 1 0 0,0 0 1 0 0,0 0-1 0 0,0 0 0 0 0,0-1 0 0 0,0 0 0 0 0,0 1 0 0 0,0-1 0 0 0,0 0 1 0 0,0-1-1 0 0,0 1 0 0 0,0 0-10 0 0,6-1 15 0 0,26 1 71 0 0,14 0 87 0 0,-34-2-108 0 0,1-2-40 0 0,1-2-38 0 0,0-1-34 0 0,8-3-105 0 0,-7 5-6 0 0,-2-8-2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05.0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66 5064 0 0,'0'0'108'0'0,"0"0"17"0"0,0 0 14 0 0,0 0 23 0 0,0 0 34 0 0,0 0 18 0 0,0 0 2 0 0,3 0 2 0 0,8 0 13 0 0,-11 0-227 0 0,0 0 1 0 0,0 0-1 0 0,0 0 0 0 0,0 0 0 0 0,0 0 0 0 0,0 0 0 0 0,0 0 1 0 0,0 0-1 0 0,0 0 0 0 0,1 0 0 0 0,-1 0 0 0 0,0 0 1 0 0,0 0-1 0 0,0 0 0 0 0,0 0 0 0 0,0 0 0 0 0,0 0 0 0 0,0 0 1 0 0,0 0-1 0 0,0 0 0 0 0,0 0 0 0 0,0 0 0 0 0,1 0 1 0 0,-1 0-1 0 0,0 0 0 0 0,0 0 0 0 0,0 0 0 0 0,0 0 1 0 0,0 0-1 0 0,0 0 0 0 0,0 0 0 0 0,0 0 0 0 0,0 0 0 0 0,0 1 1 0 0,0-1-1 0 0,0 0 0 0 0,0 0 0 0 0,0 0 0 0 0,0 0 1 0 0,0 0-1 0 0,0 0 0 0 0,0 0 0 0 0,0 0 0 0 0,0 0 1 0 0,0 0-1 0 0,0 1 0 0 0,0-1 0 0 0,0 0 0 0 0,0 0 0 0 0,0 0 1 0 0,0 0-1 0 0,0 0 0 0 0,0 0 0 0 0,0 0 0 0 0,0 0 1 0 0,0 0-1 0 0,0 0-4 0 0,0 1 10 0 0,0-1 0 0 0,0 1 0 0 0,0-1 0 0 0,0 1 0 0 0,0-1 0 0 0,0 0 0 0 0,0 1 1 0 0,0-1-1 0 0,0 1 0 0 0,0-1 0 0 0,1 1 0 0 0,-1-1 0 0 0,0 0 0 0 0,0 1 0 0 0,0-1 0 0 0,1 0 0 0 0,-1 1 0 0 0,0-1 1 0 0,0 0-1 0 0,1 1 0 0 0,-1-1 0 0 0,0 0 0 0 0,0 1 0 0 0,1-1 0 0 0,-1 0 0 0 0,0 0 0 0 0,1 1 0 0 0,-1-1 1 0 0,1 0-1 0 0,-1 0 0 0 0,1 0-10 0 0,5 5 173 0 0,0 6 102 0 0,0-7-88 0 0,-5-4-175 0 0,-1 1 0 0 0,1-1 0 0 0,-1 0 0 0 0,0 0 0 0 0,1 1 0 0 0,-1-1 1 0 0,1 0-1 0 0,-1 1 0 0 0,0-1 0 0 0,1 0 0 0 0,-1 1 0 0 0,0-1 0 0 0,0 1 0 0 0,1-1 1 0 0,-1 1-1 0 0,0-1 0 0 0,0 0 0 0 0,1 1 0 0 0,-1-1 0 0 0,0 1 0 0 0,0-1 0 0 0,0 1 1 0 0,0-1-1 0 0,0 1 0 0 0,0-1 0 0 0,0 1 0 0 0,0-1 0 0 0,0 1 0 0 0,0-1 0 0 0,0 1 1 0 0,0-1-1 0 0,0 1-12 0 0,1 10 198 0 0,6 2-1 0 0,-1-1-31 0 0,-4 0-23 0 0,-1 0 22 0 0,6 4 19 0 0,3 5 49 0 0,-3 0-93 0 0,-1-5 77 0 0,0 2-1 0 0,1 9-216 0 0,-4-1 149 0 0,-3-19-101 0 0,1 0-1 0 0,0 0 1 0 0,0-1 0 0 0,1 1 0 0 0,-1-1 0 0 0,1 1-48 0 0,3 9 97 0 0,0 13 99 0 0,1-13-49 0 0,-5-13-111 0 0,1 0 0 0 0,-1 1 0 0 0,0-1 0 0 0,0 0 0 0 0,-1 1 0 0 0,1-1 1 0 0,-1 1-1 0 0,0 1-36 0 0,1 12 216 0 0,2-2-45 0 0,0-3-40 0 0,1-1-35 0 0,-1-3-46 0 0,-2-2 44 0 0,0 1 1 0 0,0-1 0 0 0,0 1 0 0 0,0-1 0 0 0,-1 1 0 0 0,0 0-1 0 0,-1-1 1 0 0,0 1-95 0 0,0 15 266 0 0,1-20-246 0 0,0-1 1 0 0,0 1 0 0 0,1 0 0 0 0,-1-1 0 0 0,0 1 0 0 0,1-1-1 0 0,-1 1 1 0 0,1-1 0 0 0,-1 1 0 0 0,2 0-21 0 0,6 9 154 0 0,-5-8 2 0 0,-3-3-10 0 0,0 2-2 0 0,0 9-3 0 0,0-8-12 0 0,0-3-7 0 0,0 0-2 0 0,0 0-7 0 0,0 0-28 0 0,0 2-11 0 0,0 9-2 0 0,0-9 4 0 0,0-2 16 0 0,0 0 0 0 0,0 0-18 0 0,0 0-8 0 0,0 0-24 0 0,0 0-94 0 0,0 0-60 0 0,0 0-14 0 0,0 0 36 0 0,0 0-6 0 0,0 0-48 0 0,0 0-138 0 0,0 0-252 0 0,0 0-16 0 0</inkml:trace>
  <inkml:trace contextRef="#ctx0" brushRef="#br0" timeOffset="1085.08">12 34 5384 0 0,'-4'0'10'0'0,"1"0"75"0"0,0-1 91 0 0,2-1 173 0 0,2 0 10 0 0,0 0-166 0 0,1 0-87 0 0,0 1-69 0 0,-1-1-68 0 0,0 1-61 0 0,3-1 266 0 0,-1 0-81 0 0,1 2-52 0 0,1 1-31 0 0,-2 0 37 0 0,-2-1-31 0 0,1-1-1 0 0,0 1 0 0 0,-1 0 1 0 0,1 0-1 0 0,0-1 0 0 0,-1 1 1 0 0,1-1-1 0 0,-1 1 1 0 0,1-1-1 0 0,-1 0 0 0 0,1 1 1 0 0,-1-1-1 0 0,1-1-15 0 0,0 1 16 0 0,0 0 0 0 0,-1 0 0 0 0,1 0 1 0 0,0 0-1 0 0,0 1 0 0 0,0-1 0 0 0,-1 0 0 0 0,1 1 0 0 0,0 0 0 0 0,0-1 0 0 0,0 1 0 0 0,0 0 0 0 0,2 0-16 0 0,15 0 92 0 0,36 0 240 0 0,-37 0-272 0 0,11-1 22 0 0,-15 0-18 0 0,-1 1 1 0 0,1 0-1 0 0,0 1 0 0 0,12 2-64 0 0,-11 1 47 0 0,20 4 86 0 0,-3-6 34 0 0,3-2-11 0 0,19 0 129 0 0,-36 1-137 0 0,-2 5-46 0 0,0 1 7 0 0,3-6 51 0 0,0 2-43 0 0,12 10 203 0 0,-18-7-221 0 0,0 1-71 0 0,-11-6-22 0 0,0 0 1 0 0,0 0 0 0 0,1-1 0 0 0,-1 1-1 0 0,0-1 1 0 0,0 1 0 0 0,1-1-1 0 0,-1 0-6 0 0,-1 0 1 0 0,1 0 1 0 0,-1 0-1 0 0,0 0 0 0 0,0 0 0 0 0,0 0 0 0 0,0 1 0 0 0,0-1 0 0 0,0 0 0 0 0,0 0 0 0 0,0 1 1 0 0,0-1-1 0 0,0 1 0 0 0,0-1 0 0 0,-1 1 0 0 0,1-1 0 0 0,0 1 0 0 0,0-1 0 0 0,0 1 1 0 0,0 0-1 0 0,-1 0 0 0 0,1-1 0 0 0,0 1 0 0 0,-1 0 0 0 0,1 0 0 0 0,-1 0 0 0 0,1 1-1 0 0,5 11 110 0 0,1-8-29 0 0,-7-5-76 0 0,0 0-1 0 0,1 0 1 0 0,-1 0-1 0 0,0 0 1 0 0,1 1-1 0 0,-1-1 0 0 0,0 0 1 0 0,1 0-1 0 0,-1 1 1 0 0,0-1-1 0 0,1 0 1 0 0,-1 1-1 0 0,0-1 1 0 0,0 0-1 0 0,1 1 1 0 0,-1-1-1 0 0,0 1 1 0 0,0-1-1 0 0,0 0 1 0 0,1 1-1 0 0,-1-1 0 0 0,0 1 1 0 0,0-1-1 0 0,0 0 1 0 0,0 1-1 0 0,0-1 1 0 0,0 1-1 0 0,0-1 1 0 0,0 0-1 0 0,0 1 1 0 0,0 0-5 0 0,-3 4 121 0 0,-6 6 44 0 0,9-10-140 0 0,-1 1 0 0 0,0-1 0 0 0,1 1 0 0 0,-1-1 0 0 0,1 1 1 0 0,0-1-1 0 0,-1 1 0 0 0,1-1 0 0 0,0 1 0 0 0,0 1-25 0 0,0-1 32 0 0,0 0-1 0 0,0 0 1 0 0,-1 0-1 0 0,1 0 1 0 0,-1 0-1 0 0,1 0 1 0 0,-1 0-1 0 0,0 0 1 0 0,0-1-1 0 0,0 1 1 0 0,0 0-1 0 0,0 0 1 0 0,0-1-1 0 0,0 1 1 0 0,-1 0-1 0 0,1-1 1 0 0,-2 2-32 0 0,-13 10 246 0 0,-2-2-53 0 0,2-1-86 0 0,3 1-94 0 0,6-4-13 0 0,5-5 0 0 0,0 1 0 0 0,0-1 0 0 0,0 0 0 0 0,0 0 0 0 0,-1 0 0 0 0,1 0 0 0 0,-1-1 0 0 0,1 1 0 0 0,-1 0 0 0 0,-1 0 0 0 0,-9 1 0 0 0,9-2 7 0 0,0 0-1 0 0,0 0 1 0 0,0 1-1 0 0,1 0 1 0 0,-1-1 0 0 0,0 1-1 0 0,1 0 1 0 0,-1 1-7 0 0,-3 1 3 0 0,0-1-1 0 0,0 0 1 0 0,0 0 0 0 0,-2 0-3 0 0,2-1 2 0 0,-1 1 1 0 0,1 0 0 0 0,0 0-1 0 0,-1 2-2 0 0,0 1 16 0 0,6-5-14 0 0,1 0 0 0 0,0 0 1 0 0,0 0-1 0 0,-1-1 0 0 0,1 1 0 0 0,-1 0 0 0 0,1 0 1 0 0,-1-1-1 0 0,1 1 0 0 0,-1-1 0 0 0,0 1 1 0 0,1-1-1 0 0,-1 0 0 0 0,1 0 0 0 0,-1 0 0 0 0,0 0 1 0 0,-1 0-3 0 0,-3 1 0 0 0,0 0 0 0 0,0 0 0 0 0,-1 1 0 0 0,1 0 0 0 0,0 0 0 0 0,1 0 0 0 0,-1 1 0 0 0,0 0 0 0 0,-3 2 0 0 0,-4 2 0 0 0,10-6 0 0 0,1 0 0 0 0,-1-1 0 0 0,0 1 0 0 0,1-1 0 0 0,-1 0 0 0 0,0 0 0 0 0,0 0 0 0 0,0 0 0 0 0,1 0 0 0 0,-2-1 0 0 0,2 1 0 0 0,0-1 0 0 0,1 1 0 0 0,-1 0 0 0 0,0 0 0 0 0,0 0 0 0 0,1 0 0 0 0,-1 0 0 0 0,0 0 0 0 0,0 0 0 0 0,1 1 0 0 0,-1-1 0 0 0,0 1 0 0 0,0-1 0 0 0,1 1 0 0 0,-1 0 0 0 0,1-1 0 0 0,-3 7 2 0 0,4-6-2 0 0,0-1 0 0 0,0 0 0 0 0,0 0 0 0 0,0 0 0 0 0,0 1 0 0 0,0-1 0 0 0,0 0 0 0 0,0 0 0 0 0,0 0 0 0 0,0 1 0 0 0,0-1 0 0 0,-1 0 0 0 0,1 0 0 0 0,0 0 0 0 0,0 0 0 0 0,0 1 0 0 0,0-1 0 0 0,0 0 0 0 0,0 0 0 0 0,-1 0 0 0 0,1 0 0 0 0,0 0 0 0 0,0 0 0 0 0,0 1 0 0 0,0-1 0 0 0,-1 0 0 0 0,1 0 0 0 0,0 0 0 0 0,0 0 0 0 0,0 0 0 0 0,-1 0 0 0 0,1 0 0 0 0,-24 2-18 0 0,22-2-22 0 0,1 0-46 0 0,1 0-26 0 0,0 0-106 0 0,0 0-193 0 0,0 0 227 0 0,0 0-32 0 0,0 0-66 0 0,0 0 95 0 0,0 0-36 0 0,0 0-38 0 0,0 0-36 0 0,0 0-389 0 0,0 0-259 0 0,0 0-611 0 0</inkml:trace>
  <inkml:trace contextRef="#ctx0" brushRef="#br0" timeOffset="1585.25">1069 145 5344 0 0,'0'0'157'0'0,"0"0"-37"0"0,0 0 4 0 0,0 0 56 0 0,-3 0 163 0 0,1 0-194 0 0,0 0-35 0 0,-4-4 281 0 0,4 1-158 0 0,2 1-58 0 0,0 0 48 0 0,-1 0 55 0 0,1-1 64 0 0,0 3-160 0 0,-2 0 37 0 0,-10 0 28 0 0,-21 0 411 0 0,12 0-320 0 0,8 0-181 0 0,2 0-103 0 0,-3 2 67 0 0,1 4 0 0 0,12-5-110 0 0,-1 0-1 0 0,1 0 1 0 0,-1 0 0 0 0,1-1-1 0 0,-1 1 1 0 0,1 0-1 0 0,-1-1 1 0 0,1 1-1 0 0,-1-1 1 0 0,0 0 0 0 0,1 1-1 0 0,-1-1 1 0 0,-1 0-15 0 0,-14 2 118 0 0,1 5-35 0 0,1-2-18 0 0,0-3 18 0 0,-15 1 63 0 0,6 5-71 0 0,18-6-67 0 0,-6 2 0 0 0,1 0-1 0 0,-1 1 0 0 0,-2 2-7 0 0,13-6 2 0 0,-15 12 41 0 0,3 3-32 0 0,-3 15-11 0 0,16-31 0 0 0,0 1 0 0 0,-1-1 0 0 0,1 0 0 0 0,0 1 0 0 0,0-1 0 0 0,-1 0 0 0 0,1 1 0 0 0,0-1 0 0 0,0 0 0 0 0,0 1 0 0 0,0-1 0 0 0,0 0 0 0 0,0 1 0 0 0,0-1 0 0 0,-1 1 0 0 0,1-1 0 0 0,0 0 0 0 0,0 1 0 0 0,0-1 0 0 0,1 1 0 0 0,-1-1 0 0 0,0 0 0 0 0,0 1 0 0 0,0-1 0 0 0,0 0 0 0 0,0 1 0 0 0,0-1 0 0 0,0 0 0 0 0,1 1 0 0 0,-1-1 0 0 0,0 0 0 0 0,0 1 0 0 0,0-1 0 0 0,1 0 0 0 0,-1 1 0 0 0,0-1 0 0 0,1 0 0 0 0,-1 0 0 0 0,0 1 0 0 0,0-1 0 0 0,1 0 0 0 0,-1 0 0 0 0,0 0 0 0 0,1 1 0 0 0,-1-1 0 0 0,1 0 0 0 0,-1 0 0 0 0,0 0 0 0 0,1 0 0 0 0,5 4 0 0 0,-1 9-16 0 0,-5-12 9 0 0,1 0 1 0 0,0 0 0 0 0,0 0-1 0 0,0 0 1 0 0,0 0 0 0 0,0 0-1 0 0,0 0 1 0 0,0 0 0 0 0,0 0-1 0 0,0 0 1 0 0,0 0 0 0 0,1 0 6 0 0,8 4-39 0 0,-7-4 35 0 0,-1 0 0 0 0,0 0 0 0 0,0 0-1 0 0,1 0 1 0 0,-1 1 0 0 0,0-1 0 0 0,0 1 0 0 0,0-1 0 0 0,0 1 4 0 0,0 1 0 0 0,1-1 0 0 0,1 1 0 0 0,-1-1 0 0 0,0 0 0 0 0,0 0 0 0 0,2 0 0 0 0,-2 0 0 0 0,1 0 0 0 0,-1 0 0 0 0,1 0 0 0 0,-1 0 0 0 0,0 0 0 0 0,1 2 0 0 0,3 4 0 0 0,-2-4 0 0 0,-1 1 0 0 0,1-1 0 0 0,0 1 0 0 0,3 0 0 0 0,18 14-14 0 0,-5 7-39 0 0,24 8-14 0 0,-33-21 56 0 0,-7-8 11 0 0,-1 0 0 0 0,0 0 0 0 0,1-1 0 0 0,0 0 1 0 0,0 0-1 0 0,2 1 0 0 0,4 0 0 0 0,-10-5 0 0 0,1 0 0 0 0,-1 1 0 0 0,0-1 0 0 0,0 1 0 0 0,0-1 0 0 0,0 1 0 0 0,0-1 0 0 0,0 1 0 0 0,0 0 0 0 0,0-1 0 0 0,0 1 0 0 0,0 0 0 0 0,-1 0 0 0 0,1 0 0 0 0,0 0 0 0 0,0 0 0 0 0,-1 0 0 0 0,1 0 0 0 0,5 13 10 0 0,-6-14-6 0 0,1 0-1 0 0,-1 1 1 0 0,1-1 0 0 0,0 0-1 0 0,-1 0 1 0 0,1 1-1 0 0,0-1 1 0 0,-1 0-1 0 0,1 0 1 0 0,0 0-1 0 0,-1 0 1 0 0,1 0 0 0 0,0 0-1 0 0,-1 0 1 0 0,1 0-4 0 0,-1 0 1 0 0,0 0 0 0 0,0 0 1 0 0,0 0-1 0 0,0 0 0 0 0,1 0 1 0 0,-1 0-1 0 0,0 0 0 0 0,0 0 1 0 0,0 0-1 0 0,0 0 0 0 0,0 0 1 0 0,0 0-1 0 0,0 0 0 0 0,0 0 1 0 0,0 0-1 0 0,0 0 0 0 0,1 0 1 0 0,-1 0-1 0 0,0 0 0 0 0,0 0 1 0 0,0 0-1 0 0,0 0 0 0 0,0 0 1 0 0,0 0-1 0 0,0 0 0 0 0,0 0 1 0 0,0 0-1 0 0,0 0 0 0 0,0 1 1 0 0,0-1-1 0 0,1 0 0 0 0,-1 0 1 0 0,0 0-1 0 0,0 0 0 0 0,0 0 1 0 0,0 0-1 0 0,0 0 0 0 0,0 0 1 0 0,0 0-1 0 0,0 0 0 0 0,0 0 1 0 0,0 0-1 0 0,0 1 0 0 0,0-1 1 0 0,0 0-1 0 0,0 0 0 0 0,0 0 1 0 0,0 0-1 0 0,0 0 0 0 0,0 0 1 0 0,0 0-1 0 0,0 0 0 0 0,0 0 1 0 0,0 0-1 0 0,0 1 0 0 0,0-1 1 0 0,0 0-2 0 0,0 0 8 0 0,0 1 0 0 0,0 0-1 0 0,0-1 1 0 0,0 1 0 0 0,-1-1 0 0 0,1 1 0 0 0,0-1 0 0 0,0 1 0 0 0,0-1 0 0 0,-1 1 0 0 0,1 0 0 0 0,0-1 0 0 0,0 1 0 0 0,-1-1-1 0 0,1 1 1 0 0,0-1 0 0 0,-1 0 0 0 0,1 1 0 0 0,-1-1 0 0 0,1 1 0 0 0,-1-1 0 0 0,1 0 0 0 0,-1 1 0 0 0,1-1-8 0 0,-1 1 10 0 0,0-1 0 0 0,1 0 0 0 0,-1 1 0 0 0,1-1 1 0 0,-1 1-1 0 0,0-1 0 0 0,1 1 0 0 0,-1 0 0 0 0,1-1 0 0 0,0 1 0 0 0,-1-1 1 0 0,1 1-1 0 0,0 0 0 0 0,-1-1 0 0 0,1 1 0 0 0,0 0 0 0 0,-1 0 1 0 0,1-1-1 0 0,0 1 0 0 0,0 0 0 0 0,0 0 0 0 0,0-1 0 0 0,0 1 0 0 0,0 0 1 0 0,0 0-11 0 0,0-1 6 0 0,0 1 1 0 0,0-1-1 0 0,0 1 1 0 0,1-1 0 0 0,-1 1-1 0 0,0-1 1 0 0,0 1 0 0 0,0-1-1 0 0,0 1 1 0 0,0-1-1 0 0,-1 1 1 0 0,1-1 0 0 0,0 1-1 0 0,0-1 1 0 0,0 1-1 0 0,0-1 1 0 0,-1 1 0 0 0,1-1-1 0 0,0 1 1 0 0,0-1-1 0 0,-1 1 1 0 0,1-1 0 0 0,0 0-1 0 0,-1 1 1 0 0,1-1-1 0 0,0 1 1 0 0,-1-1 0 0 0,1 0-1 0 0,-1 1 1 0 0,1-1 0 0 0,0 0-1 0 0,-1 0 1 0 0,1 1-1 0 0,-1-1 1 0 0,1 0 0 0 0,-1 0-1 0 0,1 0 1 0 0,-1 0-1 0 0,1 0 1 0 0,-1 1 0 0 0,1-1-1 0 0,-1 0 1 0 0,1 0-1 0 0,-1 0 1 0 0,1 0 0 0 0,-1-1-7 0 0,-4 4 144 0 0,-4 4-71 0 0,-7-2 109 0 0,-3-4-25 0 0,4-1-126 0 0,13 0-34 0 0,-14 1 87 0 0,12 0-70 0 0,-1-1 1 0 0,1 0 0 0 0,-1 0 0 0 0,1 0 0 0 0,0 0-1 0 0,-1-1 1 0 0,1 1 0 0 0,0-1 0 0 0,-4-1-15 0 0,0-4 4 0 0,-3-4-117 0 0,-2-1-53 0 0,10 10 157 0 0,1 0-55 0 0,-1-1-51 0 0,0 1-48 0 0,1 0-80 0 0,-1 0-54 0 0,1 0-50 0 0,-1-1-45 0 0,1 1-40 0 0,0 0-35 0 0,-2-2-552 0 0,2 0-447 0 0,2 3-830 0 0</inkml:trace>
  <inkml:trace contextRef="#ctx0" brushRef="#br0" timeOffset="2069.96">1321 523 6248 0 0,'0'0'133'0'0,"3"0"23"0"0,-1 0-139 0 0,-1 0-1 0 0,0 0 1 0 0,1 0-1 0 0,-1-1 1 0 0,1 1-1 0 0,-1-1 1 0 0,0 1-1 0 0,1-1 1 0 0,-1 1-1 0 0,0-1 1 0 0,1 0-1 0 0,0 0-16 0 0,12-6 129 0 0,0 5-97 0 0,1 2-41 0 0,23 0 9 0 0,-17-3 90 0 0,-6-3 167 0 0,-12 5-179 0 0,1 0 1 0 0,-1 0-1 0 0,1 0 0 0 0,-1 0 0 0 0,1 0 1 0 0,-1 0-1 0 0,1 1 0 0 0,-1 0 0 0 0,1 0-78 0 0,9 1 232 0 0,-2-1-1 0 0,-2 0-38 0 0,-1-1 7 0 0,1-2 47 0 0,1-1-66 0 0,9-3 86 0 0,-11 6-134 0 0,2 0 43 0 0,13-2 119 0 0,-1-7 66 0 0,-11 6-181 0 0,6 4-26 0 0,0-1-24 0 0,-15 0-105 0 0,0 0 0 0 0,0 0-1 0 0,0 0 1 0 0,0 0-1 0 0,0-1 1 0 0,0 1 0 0 0,0-1-1 0 0,-1 1 1 0 0,1-1 0 0 0,0 0-25 0 0,-1 1 15 0 0,0-1 0 0 0,0 1 0 0 0,1 0 0 0 0,-1 0 0 0 0,0 0 0 0 0,0 0 0 0 0,1 0 0 0 0,-1 0 1 0 0,0 1-1 0 0,1-1 0 0 0,-1 0 0 0 0,1 1 0 0 0,-1-1 0 0 0,1 1 0 0 0,-1 0 0 0 0,1-1 0 0 0,-1 1 1 0 0,1 0-1 0 0,1 0-15 0 0,-1-1 23 0 0,0 1 0 0 0,0 0 0 0 0,1-1 0 0 0,-1 1 0 0 0,0-1 0 0 0,0 0 0 0 0,0 0 0 0 0,0 0 0 0 0,0 0 0 0 0,1-1-23 0 0,7-3 94 0 0,0 3-40 0 0,-7 2 28 0 0,-3-3-2 0 0,0-7-3 0 0,0 2 12 0 0,0 3-62 0 0,0 2-4 0 0,0 0 49 0 0,0 3 0 0 0,0 0 1 0 0,0 0 6 0 0,1-4 30 0 0,-4-4-80 0 0,2 7-7 0 0,1 1-17 0 0,-1-1 1 0 0,0 1-1 0 0,0 0 1 0 0,0-1-1 0 0,1 1 1 0 0,-1 0-1 0 0,0 0 1 0 0,0 0-1 0 0,0 0 1 0 0,0-1-1 0 0,1 1 1 0 0,-1 0-1 0 0,0 0 1 0 0,-1 1-6 0 0,-7 0 37 0 0,0-2-15 0 0,-20-13 39 0 0,28 14-58 0 0,-1-1-1 0 0,1 1 1 0 0,0 0-1 0 0,-1-1 1 0 0,1 1-1 0 0,-1 0 1 0 0,1 0-1 0 0,0 0 1 0 0,-1 0 0 0 0,0 0-3 0 0,-16-3 45 0 0,10 1-36 0 0,-21-7-3 0 0,3 7 44 0 0,22 2-49 0 0,0-1 0 0 0,0 1 0 0 0,0-1 0 0 0,0 0 0 0 0,0 0 0 0 0,0 0 0 0 0,0 0 0 0 0,1-1 1 0 0,-1 0-1 0 0,-2-1-1 0 0,3 2 0 0 0,0 0 0 0 0,0 0 0 0 0,0 1 0 0 0,0-1 0 0 0,0 1 0 0 0,1 0 0 0 0,-1 0 0 0 0,0 0 0 0 0,0 0 0 0 0,0 0 0 0 0,-1 1 0 0 0,-5-1 0 0 0,-57 0 0 0 0,61 0 0 0 0,-1 0 0 0 0,1 1 0 0 0,-1-1 0 0 0,-3 2 0 0 0,5-1 0 0 0,0 0 0 0 0,0 1 0 0 0,0 0 0 0 0,0 0 0 0 0,0 0 0 0 0,-1 1 0 0 0,-1 1 0 0 0,-1 0 0 0 0,-14 6 0 0 0,16-7 0 0 0,2-1 0 0 0,-21 22 0 0 0,22-22 0 0 0,1 1 0 0 0,-1-1 0 0 0,0 0 0 0 0,1 1 0 0 0,0-1 1 0 0,-1 1-1 0 0,1-1 0 0 0,0 1 0 0 0,0-1 0 0 0,1 1 0 0 0,-1 0 1 0 0,0 0-1 0 0,1-1 0 0 0,0 2 0 0 0,-1 8-2 0 0,1 0 1 0 0,1 11 1 0 0,-1 2-10 0 0,0-18-11 0 0,0-5 18 0 0,0 0 0 0 0,0 0 0 0 0,0 1-1 0 0,0-1 1 0 0,0 0 0 0 0,1 0-1 0 0,-1 0 1 0 0,0 0 0 0 0,1 0 0 0 0,0 1 3 0 0,1 2 1 0 0,0 0 0 0 0,1 0 0 0 0,-1 0 0 0 0,1-1 1 0 0,-1 1-1 0 0,1-1 0 0 0,1 0 0 0 0,-1 1 1 0 0,0-2-1 0 0,1 1 0 0 0,0 0 0 0 0,0-1 1 0 0,2 2-2 0 0,28 13 152 0 0,-21-11-101 0 0,0-1 0 0 0,0-1 1 0 0,13 3-52 0 0,-17-5 0 0 0,-4-1 11 0 0,1-1-1 0 0,-1 0 1 0 0,1-1-1 0 0,-1 1 1 0 0,1-1 0 0 0,0 0-1 0 0,-1-1 1 0 0,2 1-11 0 0,5-1 22 0 0,35 1 69 0 0,-45 0-87 0 0,-1 0 0 0 0,1 0-1 0 0,0 0 1 0 0,-1-1 0 0 0,1 1 0 0 0,0 0 0 0 0,-1-1 0 0 0,1 1 0 0 0,0-1 0 0 0,-1 0 0 0 0,1 1 0 0 0,-1-1 0 0 0,1 0 0 0 0,-1 0-4 0 0,12-5 41 0 0,4 4-26 0 0,-15 3-15 0 0,0-1 0 0 0,1 0 0 0 0,-1 0 0 0 0,1 0 0 0 0,-1-1 0 0 0,0 1 0 0 0,1-1 0 0 0,-1 1 1 0 0,0-1-1 0 0,3-1 0 0 0,0 0 11 0 0,-2 0-68 0 0,-1 0-48 0 0,0 0-70 0 0,1 1-85 0 0,0 0-102 0 0,0 0-116 0 0,-2 0 191 0 0,1 1-36 0 0,-1 0-36 0 0,1-1-39 0 0,0 1-41 0 0,0 0-43 0 0,4 0-1160 0 0,4 0-946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02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7688 0 0,'0'2'166'0'0,"1"0"-139"0"0,-1 0 0 0 0,0-1 0 0 0,1 1 0 0 0,-1 0 0 0 0,1-1 0 0 0,-1 1 0 0 0,1-1 0 0 0,0 1 0 0 0,0-1 0 0 0,0 1 0 0 0,0 1-27 0 0,4 5 107 0 0,1 5 77 0 0,-3-10-155 0 0,4 2-20 0 0,-5 10-9 0 0,-3-13 0 0 0,1 0 0 0 0,0 1 0 0 0,0-1 0 0 0,0 0 0 0 0,1 1 0 0 0,-1-1 0 0 0,0 0 0 0 0,1 0 0 0 0,0 0 0 0 0,-1 1 0 0 0,2-1 0 0 0,8 16 64 0 0,-4-10 19 0 0,-1 1 33 0 0,2 1 107 0 0,14 17 511 0 0,-7-9-247 0 0,-8-9-294 0 0,-2 0-44 0 0,1 5 125 0 0,-2-4-85 0 0,1-2-59 0 0,5 8 104 0 0,-1-3-28 0 0,-3-6-72 0 0,3 5 36 0 0,18 27 329 0 0,-20-27-364 0 0,-1-1-35 0 0,1 7 120 0 0,-3-8-114 0 0,6 9 74 0 0,2 0 42 0 0,0 1 53 0 0,-1-11-126 0 0,-5-7-94 0 0,-4-2-40 0 0,-1 1-1 0 0,1-1 0 0 0,0 0 1 0 0,-1 0-1 0 0,1 1 0 0 0,-1-1 1 0 0,1 1-1 0 0,-1-1 0 0 0,1 0 1 0 0,0 1-1 0 0,-1-1 1 0 0,0 1-1 0 0,1-1 0 0 0,-1 1 1 0 0,1 0-1 0 0,-1-1 0 0 0,1 1 1 0 0,-1-1-1 0 0,0 1 0 0 0,0 0 1 0 0,1-1-1 0 0,-1 1-14 0 0,2 4 61 0 0,3 4 52 0 0,1 1 36 0 0,-3 0 37 0 0,-1-5 43 0 0,9 6 22 0 0,-9-8 6 0 0,-2-3 6 0 0,0 0-27 0 0,3 0-112 0 0,7 0-23 0 0,-7 0 18 0 0,-4-2-31 0 0,1-1-38 0 0,4-6 16 0 0,2 5-8 0 0,-5 4-57 0 0,-1 0 1 0 0,1-1 0 0 0,-1 1-1 0 0,0 0 1 0 0,1-1 0 0 0,-1 1-1 0 0,1 0 1 0 0,-1-1-1 0 0,0 1 1 0 0,1 0 0 0 0,-1-1-1 0 0,0 1 1 0 0,1 0 0 0 0,-1-1-1 0 0,0 1 1 0 0,0-1 0 0 0,0 1-1 0 0,1-1 1 0 0,-1 1-1 0 0,0-1 1 0 0,0 1 0 0 0,0-1-1 0 0,0 1 1 0 0,0-1 0 0 0,0 1-1 0 0,0-1 1 0 0,0 1 0 0 0,0-1-1 0 0,0 1 1 0 0,0-1 0 0 0,0 1-1 0 0,0-1-1 0 0,0-1 6 0 0,0 1-1 0 0,0-1 1 0 0,0 0-1 0 0,1 1 1 0 0,-1-1-1 0 0,1 1 1 0 0,-1-1-1 0 0,1 1 1 0 0,-1-1-1 0 0,1 1 1 0 0,0-1-1 0 0,0 1 1 0 0,0-2-6 0 0,0 2 5 0 0,0-1 0 0 0,0 0 1 0 0,0 1-1 0 0,0-1 0 0 0,0 0 0 0 0,-1 0 1 0 0,1 0-1 0 0,-1 0 0 0 0,1 1 0 0 0,-1-1 1 0 0,0 0-1 0 0,1 0 0 0 0,-1-2-5 0 0,-1-8 12 0 0,0-17-3 0 0,5 7 43 0 0,1 11-42 0 0,-4 8-8 0 0,1 1-1 0 0,-1-1 0 0 0,0-1 0 0 0,0 1 1 0 0,0 0-1 0 0,-1 0 0 0 0,1 0 1 0 0,-1 0-1 0 0,0-1 0 0 0,0-1-1 0 0,0-10 28 0 0,-1 5-23 0 0,1 1 0 0 0,1-1 0 0 0,-1 0 0 0 0,1 1 0 0 0,1-2-5 0 0,9-10 0 0 0,-6-5 0 0 0,5 5 0 0 0,-6 8 0 0 0,0-3-21 0 0,7 0-38 0 0,0 4-3 0 0,-9 10 52 0 0,0-1 0 0 0,0 0-1 0 0,0 0 1 0 0,0 0 0 0 0,0 0 0 0 0,0 0-1 0 0,-1 0 1 0 0,1-3 10 0 0,1-16-131 0 0,-2 17-75 0 0,0-1 91 0 0,9-11-14 0 0,-8 13 75 0 0,1 1-34 0 0,1-2-76 0 0,0 2-83 0 0,0-1-101 0 0,0 0-120 0 0,-2 3 183 0 0,0-1-37 0 0,0 1-40 0 0,-1 0-41 0 0,1-1-44 0 0,0 1-47 0 0,0 0-49 0 0,0 0-50 0 0,4-1-1288 0 0,3 2-1062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14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4808 0 0,'0'0'101'0'0,"0"0"22"0"0,0 0 8 0 0,0 2-14 0 0,0 12-93 0 0,0-4-5 0 0,0-2 36 0 0,0 4 139 0 0,0 10 721 0 0,0-15-765 0 0,0 2-50 0 0,0-6-54 0 0,0 0 0 0 0,0 0-1 0 0,1 0 1 0 0,-1 0 0 0 0,1-1 0 0 0,0 1 0 0 0,1 1-46 0 0,6 14 260 0 0,-5-7-32 0 0,-2 2-35 0 0,-1 1-36 0 0,-1-2-35 0 0,0-1-22 0 0,1-1 29 0 0,0-8-95 0 0,0 0-1 0 0,0 0 1 0 0,0 0-1 0 0,0 0 1 0 0,0 0-1 0 0,0 0 1 0 0,0 0-1 0 0,1 0 1 0 0,-1 0-1 0 0,1-1 1 0 0,0 2-34 0 0,9 14 264 0 0,-8-14-191 0 0,1 1 0 0 0,-1 0 0 0 0,0 0-1 0 0,0 1 1 0 0,0-1 0 0 0,0 0 0 0 0,-1 1 0 0 0,0-1 0 0 0,1 2-73 0 0,0-1 204 0 0,6 3-135 0 0,-2-1 4 0 0,0-1 1 0 0,1 1-1 0 0,0-1 0 0 0,4 3-73 0 0,2-4 150 0 0,-8 1-34 0 0,-5-5-108 0 0,0-1-1 0 0,0 1 1 0 0,1-1 0 0 0,-1 1 0 0 0,0-1-1 0 0,1 0 1 0 0,-1 1 0 0 0,0-1 0 0 0,1 0-1 0 0,-1 1 1 0 0,0-1 0 0 0,1 0 0 0 0,-1 1-1 0 0,1-1 1 0 0,-1 0 0 0 0,0 0-1 0 0,1 1 1 0 0,-1-1 0 0 0,1 0 0 0 0,-1 0-1 0 0,1 0 1 0 0,-1 0 0 0 0,1 0 0 0 0,-1 0-1 0 0,1 0 1 0 0,-1 0 0 0 0,1 0 0 0 0,-1 0-1 0 0,1 0 1 0 0,-1 0 0 0 0,1 0 0 0 0,0 0-8 0 0,22 0 302 0 0,33 0 553 0 0,-41-3-634 0 0,1-10 22 0 0,0 0-8 0 0,-6 8-83 0 0,-1 1-39 0 0,3-5 2 0 0,16-19 118 0 0,-6 7-81 0 0,-8 6-96 0 0,-12 12-49 0 0,1 0 0 0 0,-1 0 0 0 0,1-1 0 0 0,-1 1 0 0 0,0-1 0 0 0,-1 0 1 0 0,1 0-1 0 0,-1 1 0 0 0,1-1 0 0 0,-1 0 0 0 0,0-3-7 0 0,11-25 58 0 0,-10 28-56 0 0,0 1 0 0 0,-1-1 0 0 0,1 1 0 0 0,-1-1 0 0 0,0 0 0 0 0,0 1 0 0 0,0-1 0 0 0,0 0 0 0 0,-1 0 1 0 0,1 0-1 0 0,-1-3-2 0 0,0-11 30 0 0,-1 9-13 0 0,1 0-1 0 0,0 0 1 0 0,0 0-1 0 0,1 0 1 0 0,2-4-17 0 0,3 0 13 0 0,-5 11-8 0 0,0 1 0 0 0,-1 0-1 0 0,1-1 1 0 0,0 1 0 0 0,-1-1 0 0 0,1 1-1 0 0,-1-1 1 0 0,1 1 0 0 0,-1-1-1 0 0,0 1 1 0 0,1-1 0 0 0,-1 0 0 0 0,0 1-5 0 0,0-13 54 0 0,0-1-22 0 0,0-3 20 0 0,0-1 55 0 0,3 7-112 0 0,7-2-87 0 0,-8 11 1 0 0,-2 3 12 0 0,0 0 10 0 0,0 3 5 0 0,1-1 55 0 0,-1-1 0 0 0,0 1-1 0 0,1 0 1 0 0,-1 0 0 0 0,1-1 0 0 0,0 1 0 0 0,-1 0 0 0 0,1-1-1 0 0,0 1 1 0 0,0-1 0 0 0,1 2 9 0 0,3 5-3 0 0,-4-6-2 0 0,-1 0 0 0 0,1 1-1 0 0,0-1 1 0 0,-1 0 0 0 0,1 1 0 0 0,-1-1 0 0 0,0 0 0 0 0,0 1 0 0 0,0-1-1 0 0,0 3 6 0 0,1 11-12 0 0,5-2-17 0 0,-5-13 27 0 0,0 0 0 0 0,0 1 1 0 0,0-1-1 0 0,-1 1 0 0 0,1-1 0 0 0,-1 1 0 0 0,1-1 0 0 0,-1 1 0 0 0,0-1 0 0 0,1 1 0 0 0,-1-1 0 0 0,0 1 1 0 0,0 0 1 0 0,0-1 0 0 0,0 1 0 0 0,0-1 0 0 0,1 1 0 0 0,-1 0 0 0 0,0-1 0 0 0,1 1 0 0 0,-1-1 0 0 0,1 1 0 0 0,0-1 0 0 0,-1 0 0 0 0,1 1 0 0 0,0-1 0 0 0,0 1 0 0 0,5 11 0 0 0,-1 13 0 0 0,-3-20 0 0 0,1-1 0 0 0,-1 1 0 0 0,1-1 0 0 0,-1 0 0 0 0,2 0 0 0 0,-1 0 0 0 0,0 0 0 0 0,4 3 0 0 0,-4-5 0 0 0,-1 0 0 0 0,1 0 0 0 0,-1 0 0 0 0,0 1 0 0 0,0-1 0 0 0,0 2 0 0 0,0-2 0 0 0,0 1 0 0 0,0-1 0 0 0,0 0 0 0 0,0 0 0 0 0,1 1 0 0 0,0-1 0 0 0,1 3-12 0 0,1-1 1 0 0,-1 1 0 0 0,-1 0 0 0 0,1 0 0 0 0,-1 0 0 0 0,0 1 11 0 0,0-1 3 0 0,2 7-3 0 0,6-8 0 0 0,-7 2 7 0 0,0-2 36 0 0,3-4 39 0 0,-7-1-80 0 0,1 0 1 0 0,-1 0-1 0 0,0 0 1 0 0,0 0 0 0 0,0 0-1 0 0,0 0 1 0 0,0 0-1 0 0,0 0 1 0 0,0 0 0 0 0,0 0-1 0 0,0 0 1 0 0,0 0-1 0 0,1 0 1 0 0,-1 0 0 0 0,0 0-1 0 0,0 0 1 0 0,0 0-1 0 0,0 0 1 0 0,0 0 0 0 0,0 0-1 0 0,0 0 1 0 0,0 0-1 0 0,0 0 1 0 0,0 0 0 0 0,0 0-1 0 0,1 0 1 0 0,-1 1-1 0 0,0-1 1 0 0,0 0-1 0 0,0 0 1 0 0,0 0 0 0 0,0 0-1 0 0,0 0 1 0 0,0 0-1 0 0,0 0 1 0 0,0 0 0 0 0,0 0-1 0 0,0 0 1 0 0,0 0-1 0 0,0 0 1 0 0,0 0 0 0 0,0 1-1 0 0,0-1 1 0 0,0 0-1 0 0,0 0 1 0 0,0 0 0 0 0,0 0-1 0 0,0 0 1 0 0,0 0-1 0 0,0 0 1 0 0,0 0 0 0 0,0 0-1 0 0,0 1 1 0 0,0-1-1 0 0,0 0 1 0 0,0 0 0 0 0,0 0-3 0 0,0 10 152 0 0,0-10-150 0 0,0 1 0 0 0,0-1 0 0 0,0 0 0 0 0,0 0 1 0 0,0 0-1 0 0,0 0 0 0 0,0 0 0 0 0,0 0 1 0 0,0 0-1 0 0,0 0 0 0 0,0 0 0 0 0,0 0 0 0 0,0 1 1 0 0,0-1-1 0 0,0 0 0 0 0,0 0 0 0 0,0 0 1 0 0,0 0-1 0 0,0 0 0 0 0,0 0 0 0 0,0 0 0 0 0,0 0 1 0 0,0 0-1 0 0,0 0 0 0 0,0 0 0 0 0,0 1 1 0 0,0-1-1 0 0,0 0 0 0 0,0 0 0 0 0,0 0 0 0 0,1 0 1 0 0,-1 0-1 0 0,0 0 0 0 0,0 0 0 0 0,0 0 1 0 0,0 0-1 0 0,0 0 0 0 0,0 0 0 0 0,0 0 0 0 0,0 0 1 0 0,0 0-1 0 0,0 0 0 0 0,0 0 0 0 0,1 0 1 0 0,-1 0-1 0 0,0 0 0 0 0,0 0 0 0 0,0 0 0 0 0,0 0 1 0 0,0 0-1 0 0,0 0 0 0 0,0 0 0 0 0,0 0 1 0 0,0 0-1 0 0,0 0 0 0 0,0 0 0 0 0,1 0-2 0 0,-1 0 2 0 0,1 0 0 0 0,0 0-1 0 0,-1 0 1 0 0,1 0 0 0 0,0 0-1 0 0,-1 0 1 0 0,1 0 0 0 0,0 1-1 0 0,-1-1 1 0 0,1 0 0 0 0,0 0 0 0 0,-1 1-1 0 0,1-1 1 0 0,0 0 0 0 0,-1 1-2 0 0,5 9 0 0 0,-4-9 0 0 0,0-1 1 0 0,-1 0 0 0 0,1 1-1 0 0,-1-1 1 0 0,1 0 0 0 0,0 0 0 0 0,-1 0-1 0 0,1 1 1 0 0,0-1 0 0 0,-1 0-1 0 0,1 0 1 0 0,0 0 0 0 0,0 0 0 0 0,-1 0-1 0 0,1 0 0 0 0,-1 0 1 0 0,0 0 0 0 0,0 0-1 0 0,0 0 1 0 0,0 0 0 0 0,0 0 0 0 0,0 0-1 0 0,1 0 1 0 0,-1 0 0 0 0,0 0 0 0 0,0 0-1 0 0,0 0 1 0 0,0 0 0 0 0,0 0 0 0 0,0 0-1 0 0,0 0 1 0 0,0 0 0 0 0,0 0 0 0 0,0 0-1 0 0,1 0 1 0 0,-1 0 0 0 0,0 0 0 0 0,0 0-1 0 0,0 0 1 0 0,0 0 0 0 0,0 0 0 0 0,0 0-1 0 0,0 0 1 0 0,0 0 0 0 0,0 0 0 0 0,0 0-1 0 0,0 0 1 0 0,0 0 0 0 0,0 0 0 0 0,1 1-1 0 0,-1-1 1 0 0,0 0 0 0 0,0 0 0 0 0,0 0-1 0 0,0 0 1 0 0,0 0 0 0 0,0 0 0 0 0,0 0-1 0 0,0 0 1 0 0,0 0 0 0 0,0 0 0 0 0,0 0-1 0 0,0 1 1 0 0,0-1 0 0 0,0 0 0 0 0,0 0-1 0 0,0 0 1 0 0,0 0 0 0 0,0 0 0 0 0,0 0-1 0 0,0 0 1 0 0,0 0 0 0 0,0 0-1 0 0,0 14 11 0 0,-1-14-11 0 0,1 1 0 0 0,0 0 0 0 0,0 0 0 0 0,0 0 0 0 0,0 0 0 0 0,1 0 0 0 0,-1-1 0 0 0,0 1 0 0 0,0 0 0 0 0,0 0 0 0 0,1 0 0 0 0,-1 0 0 0 0,0-1 0 0 0,1 2 0 0 0,2 0-47 0 0,1 0 93 0 0,-2-1-7 0 0,-1 0-48 0 0,0 1-37 0 0,0-1-49 0 0,0 1-28 0 0,-1 0-48 0 0,0 0-55 0 0,0 1-61 0 0,0-1-15 0 0,0-1-50 0 0,0 1-44 0 0,0-1-39 0 0,0 1-129 0 0,0 0-39 0 0,0 1-157 0 0,0 0-421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15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80 4832 0 0,'0'0'108'0'0,"0"0"17"0"0,0 0 10 0 0,-3 0-22 0 0,-8 0-77 0 0,0 0-63 0 0,10 0 52 0 0,-1 0 65 0 0,-4 0 93 0 0,-1 1 9 0 0,-2 2 170 0 0,1 4-7 0 0,0 1-176 0 0,3-3-114 0 0,-24 24 434 0 0,24-23-438 0 0,2-1-50 0 0,-13 27 200 0 0,0-1-62 0 0,15-27-128 0 0,0 1 0 0 0,0 0 1 0 0,0-1-1 0 0,1 1 0 0 0,0 0 1 0 0,0 0-1 0 0,0 0 0 0 0,0-1 0 0 0,1 4-21 0 0,0 2 33 0 0,-1 9 52 0 0,0 6 11 0 0,-3-6-35 0 0,1-11-36 0 0,1-8-19 0 0,1 1 1 0 0,-1 0-1 0 0,1 0 1 0 0,0 0 0 0 0,-1 0-1 0 0,1 0 1 0 0,0 0-1 0 0,0 0 1 0 0,0 0 0 0 0,0 0-1 0 0,0 0 1 0 0,0 0-1 0 0,0 0 1 0 0,0 0 0 0 0,0 0-1 0 0,0 0 1 0 0,0 0-1 0 0,1 0 1 0 0,-1 0 0 0 0,0-1-1 0 0,1 1 1 0 0,0 1-7 0 0,1 5 28 0 0,-1 10 36 0 0,-1-15-51 0 0,0 1-1 0 0,0-1 1 0 0,0 0 0 0 0,0 1-1 0 0,0-1 1 0 0,1 0 0 0 0,-1 1-1 0 0,1-1 1 0 0,0 0-1 0 0,0 3-12 0 0,26 26 78 0 0,-23-21-65 0 0,-3-8-8 0 0,-1-1 0 0 0,1 1-1 0 0,-1-1 1 0 0,1 0 0 0 0,0 1 0 0 0,0-1-1 0 0,0 0 1 0 0,-1 0 0 0 0,1 1 0 0 0,0-1-1 0 0,1 0 1 0 0,-1 0 0 0 0,0 0-5 0 0,1 0 8 0 0,-1-1 0 0 0,0 1 0 0 0,1-1 0 0 0,-1 1 0 0 0,0-1 0 0 0,1 0 0 0 0,-1 1 0 0 0,1-1 1 0 0,-1 0-1 0 0,0 0 0 0 0,2 0-8 0 0,21 1 142 0 0,-12-1 50 0 0,0 1 0 0 0,12-2-192 0 0,-22 0 33 0 0,1 1 1 0 0,0 0-1 0 0,0-1 0 0 0,-1 0 0 0 0,1 0 1 0 0,-1 0-1 0 0,1 0 0 0 0,0 0 0 0 0,-1 0 1 0 0,0-1-1 0 0,1 1 0 0 0,-1-1 0 0 0,0 1 1 0 0,1-2-34 0 0,6-4 134 0 0,6-2 137 0 0,0 1 12 0 0,-6 0-123 0 0,16-17 315 0 0,-12 13-289 0 0,-1-1-42 0 0,1 0-47 0 0,-12 12-81 0 0,1-1 1 0 0,-1 1-1 0 0,0-1 0 0 0,0 0 0 0 0,1 0 0 0 0,-1 0 0 0 0,0 1 0 0 0,0-2-16 0 0,9-15 127 0 0,-4 10-91 0 0,-4 5-22 0 0,0 0 1 0 0,0 0-1 0 0,0 0 0 0 0,0 0 0 0 0,0 0 0 0 0,-1 0 0 0 0,1-1 0 0 0,-1 1 0 0 0,0 0 0 0 0,0-1 0 0 0,0 1 0 0 0,-1-1 1 0 0,1 1-1 0 0,-1-2-14 0 0,0-14 105 0 0,0 3-41 0 0,0-28 5 0 0,-3 22-11 0 0,2 20-54 0 0,0-1-1 0 0,0 1 1 0 0,0 0-1 0 0,-1-1 1 0 0,1 1-1 0 0,-1 0 1 0 0,0-2-4 0 0,-1 1 8 0 0,1 1 0 0 0,0-1 0 0 0,1-1 1 0 0,-1 1-1 0 0,0 0 0 0 0,1 0 0 0 0,-1-2-8 0 0,-1-8 12 0 0,3 11-8 0 0,-1-1 0 0 0,1 1 0 0 0,-1 0 0 0 0,0 0 0 0 0,0-1 0 0 0,0 1 0 0 0,0 0-1 0 0,0 0 1 0 0,0 0 0 0 0,0 0 0 0 0,0 0 0 0 0,-1 0 0 0 0,1 0 0 0 0,-1 0-4 0 0,-11-13 21 0 0,11 12-17 0 0,1 1 1 0 0,0 0-1 0 0,0 0 0 0 0,-1 0 0 0 0,1 0 0 0 0,-1 0 0 0 0,0 0 0 0 0,0 0 1 0 0,0 0-1 0 0,1 1 0 0 0,-2-1-4 0 0,-6-6 8 0 0,1-5-24 0 0,3 10-13 0 0,0 0 1 0 0,0 0 0 0 0,-1 1 0 0 0,1-1-1 0 0,-1 1 29 0 0,2 1-181 0 0,-1 0 98 0 0,-1 0 64 0 0,-8 1 29 0 0,10 0-38 0 0,-1 0-36 0 0,1 0-51 0 0,-1 0-61 0 0,0 0-74 0 0,1 0-88 0 0,1 0 102 0 0,0 0-35 0 0,1 0-37 0 0,-1 0-39 0 0,1 0-42 0 0,0 0-44 0 0,-1 1-47 0 0,1-1-48 0 0,-4 0-845 0 0,-4 0-772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16.3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16 4144 0 0,'0'0'119'0'0,"-1"0"-19"0"0,-1 0 16 0 0,-3 0 61 0 0,2-2 42 0 0,2 2-184 0 0,1-1 0 0 0,0 1 0 0 0,-1 0-1 0 0,1-1 1 0 0,0 1 0 0 0,-1-1 0 0 0,1 1 0 0 0,0-1 0 0 0,-1 1 0 0 0,1 0 0 0 0,0-1 0 0 0,0 1-1 0 0,0-1 1 0 0,-1 1 0 0 0,1-1 0 0 0,0 0 0 0 0,0 1 0 0 0,0-1 0 0 0,0 1 0 0 0,0-1 0 0 0,0 1-1 0 0,0-1-34 0 0,0 1 12 0 0,0 0 0 0 0,0 0 0 0 0,0 0 0 0 0,0 0-1 0 0,0-1 1 0 0,0 1 0 0 0,0 0 0 0 0,0 0-1 0 0,0 0 1 0 0,0 0 0 0 0,0 0 0 0 0,0 0-1 0 0,0 0 1 0 0,0 0 0 0 0,0 0 0 0 0,0 0 0 0 0,0-1-1 0 0,0 1 1 0 0,0 0 0 0 0,0 0 0 0 0,0 0-1 0 0,0 0 1 0 0,0 0 0 0 0,0 0 0 0 0,0 0-1 0 0,0 0 1 0 0,0 0 0 0 0,0 0 0 0 0,0 0-1 0 0,0 0 1 0 0,0-1 0 0 0,0 1 0 0 0,0 0 0 0 0,-1 0-1 0 0,1 0 1 0 0,0 0 0 0 0,0 0 0 0 0,0 0-1 0 0,0 0 1 0 0,0 0 0 0 0,0 0 0 0 0,0 0-1 0 0,0 0 1 0 0,0 0 0 0 0,0 0 0 0 0,0 0-1 0 0,-1 0 1 0 0,1 0 0 0 0,0 0 0 0 0,0 0 0 0 0,0 0-1 0 0,0 0 1 0 0,0 0 0 0 0,0 0 0 0 0,0 0-1 0 0,0 0 1 0 0,0 0-12 0 0,-6 0 336 0 0,-2 0-35 0 0,1 0-39 0 0,1 0-41 0 0,4 0 191 0 0,-1 0-17 0 0,0 0-328 0 0,-1 0 39 0 0,-3 0 132 0 0,-13 0 395 0 0,14 0-480 0 0,1 0-46 0 0,-5 2 85 0 0,6 3-42 0 0,0 1-50 0 0,-7 0 24 0 0,6 7-10 0 0,3-8-82 0 0,-1-2-8 0 0,-4 4 16 0 0,-10 9 44 0 0,15-12-72 0 0,-1-1-1 0 0,1 0 1 0 0,-1 1 0 0 0,1-1 0 0 0,0 1 0 0 0,0 0 0 0 0,1-1 0 0 0,-1 1 0 0 0,1 0 0 0 0,0 0-1 0 0,0 3-11 0 0,-11 25 66 0 0,4-14-8 0 0,7-15-52 0 0,0 0-1 0 0,0 0 1 0 0,0 0-1 0 0,1 0 1 0 0,-1 1-1 0 0,1-1 1 0 0,0 2-6 0 0,-2 13 72 0 0,-4-2-22 0 0,0 0-7 0 0,4 2 15 0 0,2-14-52 0 0,0 0 0 0 0,-1 0 1 0 0,0 0-1 0 0,0 0 1 0 0,0 0-1 0 0,0 0 0 0 0,0 0 1 0 0,-1-1-1 0 0,0 1 1 0 0,-1 2-7 0 0,2-4 1 0 0,1-1 1 0 0,-1 1 0 0 0,1-1-1 0 0,0 1 1 0 0,-1 0 0 0 0,1-1-1 0 0,0 1 1 0 0,0 0 0 0 0,0-1-1 0 0,0 1 1 0 0,0-1 0 0 0,0 1-1 0 0,1 0 1 0 0,-1-1 0 0 0,1 1-1 0 0,-1 0 1 0 0,1-1 0 0 0,-1 1-1 0 0,1-1 1 0 0,0 1 0 0 0,0-1-1 0 0,0 0 1 0 0,-1 1 0 0 0,2 0-2 0 0,2 5 13 0 0,12 25-2 0 0,-13-17 6 0 0,-3-14-14 0 0,-1 0-1 0 0,1 0 0 0 0,0 0 1 0 0,0 0-1 0 0,1 0 1 0 0,-1-1-1 0 0,0 1 0 0 0,0 0 1 0 0,0 0-1 0 0,1 0 0 0 0,-1 0 1 0 0,0-1-1 0 0,1 1 1 0 0,-1 0-1 0 0,0 0-2 0 0,14 4 21 0 0,17 21 43 0 0,-29-25-58 0 0,-1 0 0 0 0,1-1 0 0 0,0 0 0 0 0,-1 1 0 0 0,1-1 0 0 0,0 0-1 0 0,-1 0 1 0 0,1 0 0 0 0,0 0 0 0 0,0 0-6 0 0,32 1 95 0 0,-4 0 138 0 0,17-1-233 0 0,-19-5 75 0 0,-12 0-47 0 0,0 0-46 0 0,10-1-180 0 0,-9 2 19 0 0,-4 1 7 0 0,-2-1-22 0 0,3 0-59 0 0,15-9-137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16.8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17 6648 0 0,'0'0'149'0'0,"0"0"23"0"0,0 0 12 0 0,-3 0-25 0 0,-7 0-65 0 0,8 0 8 0 0,1 0 116 0 0,-1 0 192 0 0,-4 0-260 0 0,0 0 52 0 0,-18 0 607 0 0,12 0-498 0 0,10 0-288 0 0,1 0 1 0 0,-1 1-1 0 0,0-1 1 0 0,0 1-1 0 0,0 0 1 0 0,1-1-1 0 0,-1 1 1 0 0,0 0-1 0 0,1 0 1 0 0,-1 0-1 0 0,1 0 1 0 0,-1 0-1 0 0,1 1 1 0 0,-1-1-1 0 0,1 0 1 0 0,0 1-24 0 0,-16 12 176 0 0,5-10-80 0 0,0 2 37 0 0,7 2-114 0 0,2-3-3 0 0,3-4-12 0 0,0-1 0 0 0,0 1 1 0 0,-1-1-1 0 0,1 1 0 0 0,0 0 0 0 0,-1-1 0 0 0,1 1 0 0 0,-1-1 0 0 0,1 1 0 0 0,0-1 0 0 0,-1 1 0 0 0,1-1 0 0 0,-1 1 0 0 0,0-1 0 0 0,1 1 0 0 0,-1-1 0 0 0,1 0 1 0 0,-1 1-1 0 0,0-1 0 0 0,1 0 0 0 0,-1 1 0 0 0,0-1-4 0 0,-4 2 11 0 0,2 1-10 0 0,1 0 1 0 0,-1 0-1 0 0,0 0 0 0 0,1 0 1 0 0,0 0-1 0 0,0 0 0 0 0,0 1 0 0 0,0-1 1 0 0,0 1-1 0 0,0 2-1 0 0,-2 1 8 0 0,-17 40 46 0 0,19-43-48 0 0,0-1 0 0 0,1 1 1 0 0,-1 0-1 0 0,1 0 1 0 0,0-1-1 0 0,0 1 0 0 0,0 0 1 0 0,0 0-1 0 0,1 0 1 0 0,-1 3-7 0 0,1-5 4 0 0,0-1 1 0 0,0 1-1 0 0,0 0 0 0 0,0 0 1 0 0,-1-1-1 0 0,1 1 1 0 0,-1-1-1 0 0,1 1 1 0 0,-1 0-1 0 0,1-1 1 0 0,-1 1-1 0 0,0-1 1 0 0,0 1-1 0 0,0-1-4 0 0,-5 12 18 0 0,5-9-9 0 0,0 0 0 0 0,1 1 1 0 0,-1-1-1 0 0,1 0 0 0 0,0 1 1 0 0,0-1-1 0 0,0 0 0 0 0,1 1 1 0 0,0 2-10 0 0,11 36 60 0 0,-10-24-60 0 0,-2-18 0 0 0,0 0 0 0 0,0 1 0 0 0,0-1 0 0 0,0 1 0 0 0,0-1 0 0 0,1 0 0 0 0,-1 1 0 0 0,0-1 0 0 0,1 0 0 0 0,0 1 0 0 0,2 5 0 0 0,-2-3 0 0 0,1 0 0 0 0,0-1 0 0 0,-1 1 0 0 0,1-1 0 0 0,1 0 0 0 0,-1 0 0 0 0,0 0 0 0 0,1 0 0 0 0,0 0 0 0 0,2 2 0 0 0,0-2 0 0 0,-5-3 0 0 0,1 0 0 0 0,0 0 0 0 0,-1 1 0 0 0,1-1 0 0 0,-1 0 0 0 0,1 1 0 0 0,0-1 0 0 0,-1 0 0 0 0,1 1 0 0 0,-1-1 0 0 0,1 1 0 0 0,-1-1 0 0 0,1 1 0 0 0,-1-1 0 0 0,0 1 0 0 0,1 0 0 0 0,-1-1 0 0 0,1 1 0 0 0,-1-1 0 0 0,0 1 0 0 0,0 0 0 0 0,1 0 0 0 0,1 4 0 0 0,-1-4 1 0 0,-1 0 0 0 0,1 0 1 0 0,0 0-1 0 0,0 0 0 0 0,-1 0 1 0 0,1-1-1 0 0,0 1 0 0 0,0 0 1 0 0,0 0-1 0 0,0 0 0 0 0,0-1 1 0 0,0 1-1 0 0,0-1 0 0 0,0 1 1 0 0,0-1-1 0 0,0 1 0 0 0,1-1 1 0 0,-1 1-1 0 0,0-1 0 0 0,1 0-1 0 0,27 2 77 0 0,-18-3-39 0 0,-10 1-25 0 0,1 0 1 0 0,-1 0-1 0 0,1 0 1 0 0,-1-1-1 0 0,1 1 1 0 0,0 0-1 0 0,-1-1 1 0 0,1 1-1 0 0,-1-1 0 0 0,0 0 1 0 0,1 0-1 0 0,-1 1 1 0 0,1-1-14 0 0,11-6 84 0 0,0 4-21 0 0,2-1 62 0 0,1-7 99 0 0,2-8 126 0 0,9-9 170 0 0,-6 12-246 0 0,-9 9-185 0 0,9-7 92 0 0,-18 13-156 0 0,-1-1-1 0 0,0 0 1 0 0,0 1-1 0 0,0-1 1 0 0,0 0-1 0 0,0 0 1 0 0,0 0-1 0 0,-1-1 1 0 0,1 1-1 0 0,-1 0 1 0 0,1-1-1 0 0,-1 1 1 0 0,0-1-25 0 0,4-24 124 0 0,1 12-55 0 0,-5 12-54 0 0,1-1-1 0 0,-1 1 1 0 0,0 0 0 0 0,0-1-1 0 0,-1 1 1 0 0,1 0 0 0 0,-1-1 0 0 0,0-1-15 0 0,0-2 29 0 0,0-6 24 0 0,0-28 71 0 0,0 34-98 0 0,1-2-1 0 0,0 6-15 0 0,-1 0 0 0 0,0 0-1 0 0,0 0 1 0 0,0 0 0 0 0,0 0-1 0 0,0 0 1 0 0,-1 0 0 0 0,1 0-1 0 0,-1 1 1 0 0,0-1 0 0 0,0-1-10 0 0,-10-14 25 0 0,9 4 3 0 0,2 13-26 0 0,0 0 0 0 0,0 0 0 0 0,0 0 0 0 0,0 0-1 0 0,0 0 1 0 0,0 0 0 0 0,-1 0 0 0 0,1 0 0 0 0,0 0-1 0 0,-1 0 1 0 0,1 0 0 0 0,-1 0 0 0 0,1 0-1 0 0,-1 0-1 0 0,-4-6 27 0 0,0 1 0 0 0,-1-1-1 0 0,-6-5-26 0 0,5 5 11 0 0,4 3-10 0 0,0 1-1 0 0,-1 0 0 0 0,1 0 1 0 0,-1 0-1 0 0,1 0 1 0 0,-1 0-1 0 0,-10-2-15 0 0,10-2-31 0 0,1 3-14 0 0,-2 2-19 0 0,-4 2-57 0 0,3 0-10 0 0,-2 0-106 0 0,4 0 74 0 0,0 0-40 0 0,1 0-45 0 0,-1 0-48 0 0,4 0-129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18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0 284 4752 0 0,'13'-13'101'0'0,"-7"9"36"0"0,-1 5-86 0 0,0 1-4 0 0,0-6 82 0 0,-3 3-127 0 0,-1-1-1 0 0,1 1 1 0 0,-1 0-1 0 0,1 0 1 0 0,-1 0-1 0 0,1 0 1 0 0,0 1-1 0 0,0-1 1 0 0,-1 0-1 0 0,1 1 1 0 0,0-1-1 0 0,0 1 1 0 0,1-1-2 0 0,16 0 7 0 0,-5 1 37 0 0,-11 0-28 0 0,4 0 109 0 0,0 0 43 0 0,-5 0-118 0 0,0 0 1 0 0,-1 0-1 0 0,1 0 1 0 0,-1 0-1 0 0,1-1 0 0 0,0 1 1 0 0,-1 0-1 0 0,1-1 0 0 0,0 0-50 0 0,6-4 209 0 0,2 0 89 0 0,4 2 62 0 0,-1 0-33 0 0,-3-2-81 0 0,-2 0-72 0 0,6-2 159 0 0,-2 1-74 0 0,-6 3-143 0 0,-4 2-76 0 0,0 1 0 0 0,-1-1-1 0 0,1 1 1 0 0,0-1 0 0 0,0 1 0 0 0,0 0 0 0 0,0 0 0 0 0,0 0 0 0 0,0 0 0 0 0,-1 0 0 0 0,2 0-40 0 0,-1 1 37 0 0,0-1 1 0 0,0 0-1 0 0,0 0 1 0 0,0 0-1 0 0,0 0 1 0 0,0 0 0 0 0,0-1-1 0 0,0 1 1 0 0,0-1-1 0 0,-1 1 1 0 0,2-1-38 0 0,10-10 253 0 0,-10 9-127 0 0,0 0-47 0 0,0 2-31 0 0,1 0-29 0 0,2-1 30 0 0,7-10 89 0 0,-10 9-51 0 0,-1 1-34 0 0,6 0-18 0 0,-3 0-21 0 0,8-9 13 0 0,-12 9-25 0 0,-1 1 0 0 0,0 0 0 0 0,1-1 1 0 0,-1 1-1 0 0,0 0 0 0 0,1-1 0 0 0,-1 1 1 0 0,0 0-1 0 0,1 0 0 0 0,-1-1 0 0 0,0 1 1 0 0,1 0-1 0 0,-1 0 0 0 0,1 0 0 0 0,-1 0 1 0 0,0-1-1 0 0,1 1 0 0 0,-1 0 0 0 0,1 0 0 0 0,-1 0 1 0 0,1 0-1 0 0,-1 0 0 0 0,0 0 0 0 0,1 0 1 0 0,-1 0-1 0 0,1 0 0 0 0,-1 0-2 0 0,5-1 20 0 0,-3-3-20 0 0,-1 1 0 0 0,15-5 0 0 0,-1-3 13 0 0,-1 9 51 0 0,-12 2 9 0 0,1-3 22 0 0,7-8-6 0 0,-4 8 14 0 0,4 4-54 0 0,-10-1-37 0 0,3 0 82 0 0,-3 0 2 0 0,0 0 0 0 0,0 0-6 0 0,0 0-15 0 0,2-3 10 0 0,9-7-14 0 0,-6 6-11 0 0,1 3-48 0 0,-1 0-13 0 0,0-9 1 0 0,-4 9 0 0 0,-1 1 1 0 0,1 0 0 0 0,-1-1-1 0 0,1 1 1 0 0,0 0 0 0 0,-1 0 0 0 0,1 0-1 0 0,0-1 1 0 0,-1 1 0 0 0,1 0-1 0 0,0 0 1 0 0,-1 0 0 0 0,1 0 0 0 0,0 0-1 0 0,-1 0 0 0 0,3 0 58 0 0,-3 0 22 0 0,0 0-12 0 0,0-2 17 0 0,0-8-67 0 0,0 7 61 0 0,0 2 91 0 0,0-1-90 0 0,-3-11 0 0 0,-7-1 0 0 0,6 9 7 0 0,4 0-53 0 0,-1 0-11 0 0,-4 4 0 0 0,-1 0 8 0 0,1-3 43 0 0,-8-6-10 0 0,-3 7 0 0 0,-5 3-3 0 0,10 0-58 0 0,-4 3-3 0 0,6 2 0 0 0,8-4 1 0 0,-1 0 0 0 0,1 0 0 0 0,-1 0 0 0 0,1-1 0 0 0,-1 1 0 0 0,1 0-1 0 0,-1-1 1 0 0,0 1 0 0 0,1-1 0 0 0,-1 1 0 0 0,-1-1-1 0 0,-3 3 43 0 0,-7 7-32 0 0,-2-1-11 0 0,13-6 0 0 0,1 1 0 0 0,-12 1 0 0 0,12-4 0 0 0,-1 0 0 0 0,1-1 0 0 0,0 1 0 0 0,0 0 0 0 0,0 0 0 0 0,0 0 0 0 0,0 0 0 0 0,0 0 0 0 0,0 0 0 0 0,1 0 0 0 0,-1 0 0 0 0,0 1 0 0 0,-2 3 0 0 0,3-4 0 0 0,0 0 0 0 0,0-1 0 0 0,-1 1 0 0 0,1 0 0 0 0,0-1 0 0 0,-1 1 0 0 0,1-1 0 0 0,-1 1 0 0 0,1-1 0 0 0,0 1 0 0 0,-1-1 0 0 0,1 1 0 0 0,-1-1 0 0 0,0 1 0 0 0,1-1 0 0 0,-1 1 0 0 0,1-1 0 0 0,-1 0 0 0 0,0 1 0 0 0,1-1 0 0 0,-1 0 0 0 0,0 0 0 0 0,-4 3 0 0 0,4-3 0 0 0,0 1 0 0 0,0 0 0 0 0,0 0 0 0 0,0 0 0 0 0,-1 0 0 0 0,2 0 0 0 0,-1 0 0 0 0,0 0 0 0 0,0 0 0 0 0,0 0 0 0 0,0 0 0 0 0,0 1 0 0 0,-4 11 0 0 0,1-11 0 0 0,1-1 0 0 0,-6 15 0 0 0,-5 6-1 0 0,14-19 2 0 0,1 19 52 0 0,-1 41-42 0 0,0-63-11 0 0,0 1 0 0 0,0-1 0 0 0,0 1 0 0 0,0-1 0 0 0,0 1 0 0 0,0 0 0 0 0,0-1 0 0 0,0 1 0 0 0,0-1 0 0 0,0 1 0 0 0,0-1 0 0 0,0 1 0 0 0,0-1 0 0 0,1 0 0 0 0,-1 1 0 0 0,0-1 0 0 0,0 1 0 0 0,1-1 0 0 0,-1 1 0 0 0,0-1 0 0 0,0 1 0 0 0,1-1 0 0 0,-1 0 0 0 0,1 1 0 0 0,-1-1 0 0 0,0 0 0 0 0,1 1 0 0 0,-1-1 0 0 0,1 0 0 0 0,6 8 0 0 0,-2 13 0 0 0,2-15 0 0 0,-3-4 0 0 0,1 14 0 0 0,-3-10 0 0 0,8 23 0 0 0,-9-27 0 0 0,0 0 0 0 0,0 0 0 0 0,-1-1 0 0 0,1 1 0 0 0,1 0 0 0 0,-1-1 0 0 0,0 1 0 0 0,0-1 0 0 0,1 1 0 0 0,-1-1 0 0 0,0 1 0 0 0,1-1 0 0 0,0 1 0 0 0,32 16 0 0 0,-8-5 0 0 0,-17-10 0 0 0,0 1 0 0 0,-1 1 0 0 0,3 1 0 0 0,-9-4 0 0 0,1 0 1 0 0,0 0 1 0 0,0-1-1 0 0,0 1 1 0 0,0-1-1 0 0,0 1 0 0 0,2-1-1 0 0,18 2 45 0 0,-18-2-42 0 0,0-1 0 0 0,0 1 0 0 0,0 0 0 0 0,0 1 0 0 0,5 1-3 0 0,-5-1 10 0 0,1-1-1 0 0,0 1 0 0 0,0-1 0 0 0,0 0 0 0 0,-1 0 1 0 0,2-1-10 0 0,3 0 7 0 0,29 0 54 0 0,-7 0 65 0 0,-26 0-101 0 0,0-1 0 0 0,-1 0 0 0 0,1 0 0 0 0,-1-1 0 0 0,4-1-25 0 0,-3 1 35 0 0,-1 1 0 0 0,1-1 0 0 0,-1 1 0 0 0,1 0 0 0 0,3 0-35 0 0,-7 1 16 0 0,-1 0-1 0 0,1 0 0 0 0,0 0 1 0 0,-1 0-1 0 0,1 0 0 0 0,0-1 1 0 0,-1 1-1 0 0,1-1 0 0 0,0 1 1 0 0,-1-1-1 0 0,1 0 0 0 0,-1 0 1 0 0,1 1-1 0 0,-1-1 0 0 0,1-1-15 0 0,6-3 72 0 0,24-11 249 0 0,-1 11 30 0 0,-24 0-282 0 0,12-13 269 0 0,-16 15-305 0 0,0 0 95 0 0,-3 3-10 0 0,2 0-38 0 0,9 0-9 0 0,-8 0 16 0 0,-3 0-13 0 0,0-2-19 0 0,0-9-62 0 0,0 8-90 0 0,0 3-63 0 0,0 0 66 0 0,0 0-59 0 0,0 0-73 0 0,0 0 68 0 0,0 0-34 0 0,0 0-37 0 0,0 0-36 0 0,0 0-359 0 0,0 0 86 0 0,0 0-48 0 0,0 0-690 0 0,0 0-544 0 0,0 0-1032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17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286 426 5328 0 0,'0'0'116'0'0,"0"0"17"0"0,0 0 12 0 0,-3 0-14 0 0,-5 0-106 0 0,-13 0 46 0 0,14 0 109 0 0,-2-1 34 0 0,5 1-59 0 0,-1-1-1 0 0,1 1 1 0 0,0 0-1 0 0,-1 0 1 0 0,1 0 0 0 0,0 1-1 0 0,-1 0 1 0 0,1 0-1 0 0,-4 1-154 0 0,0 3 216 0 0,-4 1 137 0 0,1-4-64 0 0,4-2-14 0 0,0 1-54 0 0,2 0-47 0 0,0 1-43 0 0,0 0-21 0 0,1 1-41 0 0,-1 0-26 0 0,-1 4-21 0 0,-4 2 42 0 0,5-6-1 0 0,1 0 35 0 0,-5 4-27 0 0,0 9-12 0 0,7-12-48 0 0,1-1 0 0 0,-1 0-1 0 0,0 0 1 0 0,0-1 0 0 0,0 1 0 0 0,-1 1-11 0 0,-5 3 13 0 0,5-4 1 0 0,0 0-1 0 0,-1 1 1 0 0,1-1-1 0 0,1 0 1 0 0,-1 1 0 0 0,0 0-14 0 0,-5 14 90 0 0,0 6 2 0 0,-7 13 32 0 0,14-34-117 0 0,0 0 0 0 0,0 0 0 0 0,0-1 0 0 0,1 1 0 0 0,0 0 0 0 0,-1 0 0 0 0,1 0 0 0 0,0 0 0 0 0,1 0 0 0 0,-1 3-7 0 0,1 9 18 0 0,-2-6-1 0 0,1-6-13 0 0,-1 0-1 0 0,1 0 0 0 0,0 0 0 0 0,0 0 1 0 0,0 0-1 0 0,1 0 0 0 0,-1 0 1 0 0,1-1-1 0 0,-1 1 0 0 0,1 0 1 0 0,1 1-4 0 0,8 12 10 0 0,-8-11 3 0 0,-1-5-11 0 0,-1 1 0 0 0,0-1 0 0 0,0 1 1 0 0,1 0-1 0 0,-1-1 0 0 0,0 1 0 0 0,1 0 0 0 0,-1-1 0 0 0,1 1 0 0 0,-1-1 0 0 0,1 1 1 0 0,-1-1-1 0 0,1 1 0 0 0,-1-1 0 0 0,1 0 0 0 0,-1 1 0 0 0,1-1 0 0 0,0 0 0 0 0,-1 1 1 0 0,1-1-1 0 0,-1 0 0 0 0,1 1-2 0 0,4 1 4 0 0,4 3 18 0 0,-8-4-19 0 0,0 0 0 0 0,1 0 0 0 0,-1 0 0 0 0,1-1 0 0 0,-1 1 0 0 0,1 0 0 0 0,-1-1 0 0 0,1 1 0 0 0,-1-1 0 0 0,1 0 0 0 0,0 1 0 0 0,-1-1 0 0 0,1 0 0 0 0,0 0-3 0 0,-1 0 3 0 0,0 0 0 0 0,0 0 0 0 0,-1 0 1 0 0,1 0-1 0 0,0 0 0 0 0,0 0 0 0 0,0 0 0 0 0,0 1 0 0 0,-1-1 0 0 0,1 0 0 0 0,0 0 0 0 0,0 1 0 0 0,0-1 0 0 0,0 1-3 0 0,1 2 8 0 0,-2-3-8 0 0,0 1 1 0 0,0-1-1 0 0,1 0 1 0 0,-1 0-1 0 0,0 1 1 0 0,0-1-1 0 0,0 0 1 0 0,0 0-1 0 0,0 0 1 0 0,1 1-1 0 0,-1-1 1 0 0,0 0-1 0 0,0 0 1 0 0,0 0-1 0 0,1 1 1 0 0,-1-1-1 0 0,0 0 1 0 0,0 0-1 0 0,1 0 0 0 0,-1 0 1 0 0,0 0-1 0 0,0 0 1 0 0,1 0-1 0 0,-1 1 1 0 0,0-1-1 0 0,0 0 1 0 0,1 0-1 0 0,-1 0 0 0 0,13-4 25 0 0,-10 3-20 0 0,0 0 0 0 0,0 0 0 0 0,0 0 0 0 0,0 0 0 0 0,0 0-1 0 0,0 1 1 0 0,1-1 0 0 0,0 1-5 0 0,-2 0 8 0 0,1-1 0 0 0,-1 1 0 0 0,1-1 0 0 0,-1 1 0 0 0,0-1 0 0 0,0 0 1 0 0,1 0-1 0 0,-1 0 0 0 0,0-1 0 0 0,0 1 0 0 0,0 0 0 0 0,0-1 0 0 0,0 1 0 0 0,-1-1 0 0 0,1 0 0 0 0,0 1 0 0 0,-1-1 0 0 0,1 0 0 0 0,-1 0-8 0 0,2-1 13 0 0,-1 0 0 0 0,1 0 1 0 0,-1 1-1 0 0,1-1 0 0 0,0 1 0 0 0,0 0 1 0 0,1-1-14 0 0,7-1 39 0 0,-1-2-18 0 0,1-2-40 0 0,-7 3-44 0 0,7-5 53 0 0,-7 6-32 0 0,-1 1-51 0 0,-1 1-16 0 0,1-1-43 0 0,-1 1-50 0 0,0-1-58 0 0,1 1-219 0 0,0-1-117 0 0,1-1-238 0 0,1-1-562 0 0,-4 4 1031 0 0</inkml:trace>
  <inkml:trace contextRef="#ctx0" brushRef="#br0" timeOffset="337.95">317 0 4928 0 0,'0'3'141'0'0,"0"10"-6"0"0,0-4-94 0 0,0-5 15 0 0,0-2 57 0 0,-2 1 127 0 0,1-2-212 0 0,1 0-1 0 0,-1-1 1 0 0,1 1-1 0 0,-1 0 1 0 0,1-1-1 0 0,-1 1 1 0 0,1 0-1 0 0,0 0 0 0 0,-1-1 1 0 0,1 1-1 0 0,0 0 1 0 0,-1 0-1 0 0,1 0 1 0 0,0 0-1 0 0,0-1 1 0 0,0 1-1 0 0,0 0 0 0 0,0 0 1 0 0,0 0-1 0 0,0 0 1 0 0,0 0-1 0 0,0-1 1 0 0,1 2-28 0 0,1 8 304 0 0,0-3-89 0 0,0 1 37 0 0,-1 1 47 0 0,-1 0 55 0 0,0 0-158 0 0,0 0-56 0 0,0 15 150 0 0,1-13-131 0 0,0-3-43 0 0,1-1-20 0 0,2 2 1 0 0,0-1-1 0 0,-1-1 0 0 0,-2 1 20 0 0,-1 3 44 0 0,0 47 375 0 0,0 109 752 0 0,0-95-655 0 0,1-65-571 0 0,-1 0 0 0 0,1 1 0 0 0,1-1 0 0 0,-1 0 0 0 0,1 0 0 0 0,3 5-61 0 0,-4-7 36 0 0,3 13 133 0 0,-4 2-31 0 0,-1-10-71 0 0,3 4 57 0 0,4-1 15 0 0,-5-12-121 0 0,0 1 0 0 0,0-1 0 0 0,0 1 1 0 0,-1-1-1 0 0,1 1 0 0 0,0-1 0 0 0,-1 1 0 0 0,1-1 0 0 0,-1 1 0 0 0,0 0 1 0 0,0-1-1 0 0,1 1 0 0 0,-1 1-18 0 0,0 57 495 0 0,2-55-417 0 0,0-3-69 0 0,-1-1-1 0 0,0 0 1 0 0,0 1 0 0 0,0-1-1 0 0,0 1 1 0 0,0-1 0 0 0,0 1-1 0 0,0 0 1 0 0,0-1-1 0 0,-1 1 1 0 0,1 0 0 0 0,-1 0-1 0 0,1-1 1 0 0,-1 1 0 0 0,1 1-9 0 0,-1-1 64 0 0,0-2 5 0 0,0 0 16 0 0,0 0-87 0 0,0 0-88 0 0,0 0-82 0 0,0 0 42 0 0,0 0-33 0 0,0 0-37 0 0,0 0-34 0 0,0 0-328 0 0,0 0 73 0 0,0 0-49 0 0,0 0-640 0 0,0 0-514 0 0,0 0-972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15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191 411 4488 0 0,'0'0'99'0'0,"0"0"11"0"0,0 0 12 0 0,-3 0-12 0 0,-12 0-95 0 0,4 0 109 0 0,-12 0 543 0 0,19 0-567 0 0,0 0-47 0 0,-2 2 263 0 0,-7 9-50 0 0,8-9-198 0 0,5-2-52 0 0,-1 1 0 0 0,0-1 1 0 0,1 0-1 0 0,-1 1 0 0 0,0-1 0 0 0,1 0 1 0 0,-1 1-1 0 0,1-1 0 0 0,-1 1 0 0 0,1-1 1 0 0,-1 0-1 0 0,1 1 0 0 0,-1 0 0 0 0,1-1 1 0 0,-1 1-1 0 0,1-1 0 0 0,0 1 0 0 0,-1-1 1 0 0,1 1-1 0 0,0 0 0 0 0,0-1 0 0 0,-1 1-16 0 0,-1 4 65 0 0,1-4-50 0 0,1 0 0 0 0,-1 0 0 0 0,0 0 0 0 0,0 0 0 0 0,1 0-1 0 0,-1-1 1 0 0,0 1 0 0 0,0 0 0 0 0,0 0 0 0 0,0-1 0 0 0,0 1 0 0 0,0-1 0 0 0,0 1 0 0 0,0-1 0 0 0,0 1 0 0 0,0-1-15 0 0,-11 7 174 0 0,7 1-46 0 0,-3 8 19 0 0,6-11-99 0 0,-5 9 102 0 0,1-2-36 0 0,3-7-68 0 0,-2 27 244 0 0,-8-9-102 0 0,-1 1-56 0 0,13-21-111 0 0,1 1 0 0 0,-1-1 0 0 0,0 1 0 0 0,1 0 0 0 0,0-1 0 0 0,0 1 0 0 0,0-1 0 0 0,0 1 0 0 0,0 1-21 0 0,1 3 59 0 0,1-3 29 0 0,0-4-77 0 0,-1 1 1 0 0,0-1-1 0 0,0 0 1 0 0,0 1-1 0 0,0-1 1 0 0,0 1-1 0 0,0 0 0 0 0,0-1 1 0 0,0 1-1 0 0,-1 0 1 0 0,1-1-1 0 0,-1 1 1 0 0,1 0-1 0 0,-1 0 1 0 0,1 0-12 0 0,1 4 57 0 0,4-1-54 0 0,14 16 165 0 0,-13-17-105 0 0,2-5-59 0 0,-6 0 9 0 0,-1 2-4 0 0,-1-1 0 0 0,1 0 1 0 0,0 0-1 0 0,0 1 0 0 0,-1-1 0 0 0,1 1 1 0 0,0 0-1 0 0,-1-1 0 0 0,1 1 0 0 0,1 1-9 0 0,8 2 41 0 0,1-8-31 0 0,-10 3-9 0 0,-1 0 1 0 0,1 0-1 0 0,0 0 0 0 0,-1 1 0 0 0,1-1 1 0 0,0 1-1 0 0,-1-1 0 0 0,1 1 0 0 0,0 0 1 0 0,1-1-2 0 0,4 2 23 0 0,-5-1-18 0 0,0 0 0 0 0,1 0 0 0 0,-1 0 0 0 0,0 0 0 0 0,0 0 0 0 0,0-1 0 0 0,0 1 0 0 0,0-1 0 0 0,0 1 0 0 0,2-1-5 0 0,3-3 25 0 0,20-8 70 0 0,-20 9-106 0 0,-1 1-51 0 0,-3 0-14 0 0,1 1-39 0 0,-1 0-46 0 0,0 0-53 0 0,-1 0 1 0 0,0 0-36 0 0,2 0-338 0 0,1 1-238 0 0,0 0-547 0 0</inkml:trace>
  <inkml:trace contextRef="#ctx0" brushRef="#br0" timeOffset="337.53">207 1 5064 0 0,'0'0'108'0'0,"0"0"17"0"0,0 0 14 0 0,0 2-10 0 0,0-1-128 0 0,0-1 0 0 0,0 0 0 0 0,0 1 0 0 0,0-1 0 0 0,0 1 0 0 0,0-1 0 0 0,0 1 0 0 0,0-1 0 0 0,0 0 0 0 0,0 1 0 0 0,0-1 0 0 0,0 1 1 0 0,1-1-1 0 0,-1 0 0 0 0,0 1 0 0 0,0-1 0 0 0,0 0 0 0 0,1 1 0 0 0,-1-1 0 0 0,0 0 0 0 0,0 1 0 0 0,1-1 0 0 0,-1 0 0 0 0,0 1 0 0 0,1-1 0 0 0,-1 0 0 0 0,0 0 0 0 0,1 1 0 0 0,-1-1 0 0 0,1 0 0 0 0,-1 0-1 0 0,7 5-5 0 0,-5 2 17 0 0,-1-1 30 0 0,-1-4-6 0 0,0-1 0 0 0,0 1 0 0 0,0 0-1 0 0,1-1 1 0 0,-1 1 0 0 0,0 0-1 0 0,1-1 1 0 0,0 1 0 0 0,-1-1 0 0 0,1 1-1 0 0,0-1 1 0 0,0 1 0 0 0,0-1-1 0 0,0 1 1 0 0,0-1 0 0 0,0 0-1 0 0,0 0 1 0 0,1 1-36 0 0,0 1 275 0 0,0 0-100 0 0,-2-1-63 0 0,0 3-55 0 0,0-2-13 0 0,1-1 45 0 0,5 12 180 0 0,-5-11-207 0 0,1 0 0 0 0,-1 0 0 0 0,0 1-1 0 0,-1-1 1 0 0,1 0 0 0 0,-1 1 0 0 0,1-1-62 0 0,-1 8 187 0 0,0 2 75 0 0,1-6-89 0 0,0 0-47 0 0,1 0-23 0 0,2 3-11 0 0,1 6 26 0 0,-3-5-29 0 0,-1-1 0 0 0,0 1 0 0 0,0 0 0 0 0,-1 0 1 0 0,-1 4-90 0 0,0 11 164 0 0,-1 2 0 0 0,-4 9 6 0 0,3-25-88 0 0,1 1-1 0 0,1-1 0 0 0,-1 9-81 0 0,3 9 169 0 0,0-20-81 0 0,-1 0-1 0 0,0 1 1 0 0,-1-1 0 0 0,0 0 0 0 0,-1 6-88 0 0,-2-1 93 0 0,-4 20 149 0 0,7-20-125 0 0,0 2 39 0 0,1 0-41 0 0,0 0 47 0 0,0 57 455 0 0,0-61-551 0 0,0-11 3 0 0,0-2 22 0 0,0 0 2 0 0,0 0-10 0 0,0 0-3 0 0,0 0-92 0 0,0 0-33 0 0,0 0-35 0 0,0 0-21 0 0,0 0-36 0 0,0 0-40 0 0,0 0-47 0 0,0 0-50 0 0,0 0-46 0 0,0 0-41 0 0,0 0-36 0 0,0 0-119 0 0,0 0-36 0 0,0 0-1228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1.9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0 127 5208 0 0,'0'0'116'0'0,"0"0"17"0"0,0 0 11 0 0,0 0 4 0 0,0 0-9 0 0,3 0-3 0 0,-2 0-130 0 0,-1 0 1 0 0,1 0 0 0 0,-1 0-1 0 0,1 0 1 0 0,-1 0-1 0 0,1 0 1 0 0,-1 0 0 0 0,0 0-1 0 0,1 0 1 0 0,-1 0-1 0 0,1 0 1 0 0,-1 1 0 0 0,1-1-1 0 0,-1 0 1 0 0,1 0-1 0 0,-1 0 1 0 0,1 1 0 0 0,-1-1-1 0 0,0 0 1 0 0,1 1-1 0 0,-1-1 1 0 0,0 0 0 0 0,1 1-1 0 0,-1-1 1 0 0,0 1-1 0 0,1-1 1 0 0,-1 0 0 0 0,0 1-1 0 0,0-1 1 0 0,1 1 0 0 0,-1-1-1 0 0,0 1 1 0 0,0-1-1 0 0,0 1 1 0 0,0-1 0 0 0,0 1-1 0 0,0-1 1 0 0,0 1-1 0 0,0-1 1 0 0,0 1 0 0 0,0-1-1 0 0,0 1-6 0 0,0 2 164 0 0,3-1 11 0 0,2 5-84 0 0,16 31 360 0 0,-21-38-449 0 0,3 15 184 0 0,-4-14-173 0 0,1 0 0 0 0,0 0 1 0 0,0 0-1 0 0,0 0 0 0 0,0 0 0 0 0,1-1 0 0 0,-1 1 0 0 0,0 0 1 0 0,0 0-1 0 0,0 0 0 0 0,1 0 0 0 0,-1-1 0 0 0,0 1 1 0 0,1 0-1 0 0,-1 0-13 0 0,14 7 190 0 0,-13-7-171 0 0,1 1-1 0 0,-1 0 0 0 0,0 0 0 0 0,1 0 0 0 0,-1 0 0 0 0,0 0 0 0 0,0 0 1 0 0,0 0-1 0 0,0 2-18 0 0,1 6 82 0 0,-1 1 42 0 0,3 4 49 0 0,8 1 25 0 0,1 0 16 0 0,-7-3-45 0 0,-3-3-63 0 0,7 12 66 0 0,-9-19-143 0 0,18 26 287 0 0,-10-9-175 0 0,-4 7-19 0 0,1-14-40 0 0,-1-4 14 0 0,-3 3 50 0 0,-2-11-134 0 0,0-1 1 0 0,0 1 0 0 0,0 0 0 0 0,0-1-1 0 0,0 1 1 0 0,0 0 0 0 0,0-1 0 0 0,0 1-1 0 0,1 0 1 0 0,-1-1 0 0 0,0 1 0 0 0,0 0-1 0 0,1-1 1 0 0,-1 1 0 0 0,0-1 0 0 0,1 1-1 0 0,-1 0 1 0 0,1-1 0 0 0,-1 1 0 0 0,0-1-1 0 0,1 1 1 0 0,-1-1 0 0 0,1 0 0 0 0,0 1-1 0 0,-1-1 1 0 0,1 1-13 0 0,-1-1 13 0 0,1 0 0 0 0,0 1 0 0 0,-1-1 0 0 0,1 1 1 0 0,-1-1-1 0 0,1 1 0 0 0,-1-1 0 0 0,1 1 0 0 0,-1-1 0 0 0,0 1 0 0 0,1-1 0 0 0,-1 1 0 0 0,0 0 0 0 0,1-1 1 0 0,-1 1-1 0 0,0 0 0 0 0,0-1 0 0 0,0 1 0 0 0,1 0 0 0 0,-1-1 0 0 0,0 1 0 0 0,0 0 0 0 0,0-1 0 0 0,0 1 1 0 0,0 0-1 0 0,0-1-13 0 0,0 14 245 0 0,0-12 10 0 0,0-2 1 0 0,0 0-20 0 0,0 0-83 0 0,0 0-32 0 0,0 0-7 0 0,0 0-10 0 0,0 0-32 0 0,0 0-3 0 0,0 0 18 0 0,-3-2-23 0 0,-7-9-42 0 0,6 6 55 0 0,3-2-39 0 0,0 1-3 0 0,-13-21 141 0 0,0 0-85 0 0,-1-2-60 0 0,0 1-41 0 0,15 27 10 0 0,-1-1 0 0 0,0 0 0 0 0,1 1 0 0 0,-1-1 0 0 0,1 0 0 0 0,-1 0 0 0 0,1 1 0 0 0,0-1 0 0 0,0 0 0 0 0,0 0 0 0 0,0 1 0 0 0,0-1 0 0 0,0 0 0 0 0,0 0 0 0 0,1 0 0 0 0,-1 1 0 0 0,1-1 0 0 0,-1 0 0 0 0,1 0 0 0 0,-1 1 0 0 0,0-1 0 0 0,1 0 0 0 0,-1 0 0 0 0,0 0 0 0 0,0 1 0 0 0,0-1 0 0 0,0 0 0 0 0,-1 0 0 0 0,1 1 0 0 0,0-1 0 0 0,-1 0 0 0 0,0 0 0 0 0,1 1 0 0 0,-1-1 0 0 0,0 0 0 0 0,-2-4 0 0 0,2 5-5 0 0,0-1 0 0 0,0 0 0 0 0,0 0 0 0 0,0 1 0 0 0,0-1 0 0 0,1 0 0 0 0,-1 0 0 0 0,1 0 0 0 0,-1 0 0 0 0,1 0 0 0 0,0 0 0 0 0,-1 0 0 0 0,1 0 0 0 0,0 0 0 0 0,0 0 0 0 0,1 0 0 0 0,-1 0 0 0 0,0 0 0 0 0,1-1 5 0 0,4-12-62 0 0,-3 12 48 0 0,-1-1 1 0 0,0 1 0 0 0,0 0-1 0 0,0-1 1 0 0,0 1-1 0 0,-1 0 1 0 0,1-1 0 0 0,-1-1 13 0 0,0-10-50 0 0,-1 13 46 0 0,1 0 0 0 0,0-1 0 0 0,0 1 1 0 0,0-1-1 0 0,0 1 0 0 0,0 0 0 0 0,0-1 0 0 0,1 1 1 0 0,-1-1-1 0 0,1 1 0 0 0,-1 0 0 0 0,1 0 0 0 0,0-1 1 0 0,0 1-1 0 0,0 0 0 0 0,0 0 0 0 0,1 0 0 0 0,-1 0 1 0 0,1 0-1 0 0,-1 0 0 0 0,1 0 0 0 0,0 0 4 0 0,-1 1-3 0 0,1-1-1 0 0,0 0 1 0 0,-1 0 0 0 0,0 0-1 0 0,1-1 1 0 0,-1 1-1 0 0,0 0 1 0 0,0 0 0 0 0,0-1-1 0 0,0 1 1 0 0,-1-1-1 0 0,1 1 1 0 0,-1-1 3 0 0,1 1-2 0 0,-1-1-1 0 0,1 1 1 0 0,0-1 0 0 0,0 1-1 0 0,0 0 1 0 0,0-1 0 0 0,0 1-1 0 0,0 0 1 0 0,1 0 0 0 0,-1-1-1 0 0,1 1 1 0 0,-1 0 0 0 0,1 0 2 0 0,11-14 0 0 0,-10 12 0 0 0,-3 3 0 0 0,0 0 0 0 0,0 1 0 0 0,1-1 0 0 0,-1 0 0 0 0,0 1 0 0 0,1-1 0 0 0,-1 1 0 0 0,1-1 0 0 0,-1 0 0 0 0,0 1 0 0 0,1-1 0 0 0,-1 1 0 0 0,1 0 0 0 0,0-1 0 0 0,-1 1 0 0 0,1-1 0 0 0,-1 1 0 0 0,1 0 0 0 0,0-1 0 0 0,-1 1 0 0 0,1 0 0 0 0,0 0 0 0 0,4-3 0 0 0,12-7 1 0 0,-14 8-2 0 0,1-1 0 0 0,0 1-1 0 0,0 0 1 0 0,1 0-1 0 0,-1 0 1 0 0,0 0 0 0 0,1 1-1 0 0,-1 0 1 0 0,2-1 1 0 0,-1 5-53 0 0,9 7-11 0 0,-1-4 0 0 0,-8 4 10 0 0,8-2 30 0 0,-7 0 3 0 0,0-1 1 0 0,-1 1-1 0 0,0 1 0 0 0,-1-1 0 0 0,0 1 0 0 0,1 3 21 0 0,5 14-21 0 0,-1-5 47 0 0,-7-19-22 0 0,-1 0 1 0 0,0 0-1 0 0,0 0 1 0 0,0 1-1 0 0,0-1 1 0 0,-1 0-1 0 0,1 0 1 0 0,-1 1-1 0 0,1-1 1 0 0,-1 1-1 0 0,0-1 1 0 0,0 2-5 0 0,0 41 0 0 0,0-44-1 0 0,0-1 0 0 0,0 1 0 0 0,0 0 0 0 0,0-1 0 0 0,0 1 0 0 0,0 0 0 0 0,0 0 0 0 0,0-1 0 0 0,0 1 0 0 0,-1-1 0 0 0,1 1 0 0 0,0 0 0 0 0,0-1 0 0 0,-1 1 0 0 0,1 0 0 0 0,0-1 0 0 0,-1 1 0 0 0,1-1 0 0 0,-1 1 0 0 0,1-1 0 0 0,-1 1 0 0 0,1-1 0 0 0,-1 1 0 0 0,1-1 0 0 0,-1 0 0 0 0,0 1 1 0 0,1-1-2 0 0,-1 1 0 0 0,1-1 0 0 0,-1 0 1 0 0,1 1-1 0 0,-1-1 0 0 0,1 1 0 0 0,-1-1 0 0 0,1 1 0 0 0,-1-1 1 0 0,1 1-1 0 0,0 0 0 0 0,-1-1 0 0 0,1 1 0 0 0,0-1 0 0 0,-1 1 1 0 0,1 0-1 0 0,0-1 0 0 0,0 1 0 0 0,0 0 0 0 0,0-1 0 0 0,-1 1 1 0 0,1 0-1 0 0,0-1 0 0 0,0 1 0 0 0,0 0 0 0 0,1 0 2 0 0,-1 0-2 0 0,0 0-1 0 0,0 0 0 0 0,0 0 0 0 0,0 0 1 0 0,-1 1-1 0 0,1-1 0 0 0,0 0 0 0 0,0 0 1 0 0,-1 0-1 0 0,1 0 0 0 0,0 0 0 0 0,-1 0 1 0 0,1 0-1 0 0,-1 0 0 0 0,1 0 0 0 0,-1 0 1 0 0,0 0-1 0 0,0 0 0 0 0,1 0 0 0 0,-1 0 1 0 0,0 0-1 0 0,0-1 0 0 0,0 1 0 0 0,0 0 1 0 0,0 0-1 0 0,0-1 0 0 0,0 1 1 0 0,0-1-1 0 0,0 1 0 0 0,0-1 0 0 0,0 0 1 0 0,0 1-1 0 0,-1-1 3 0 0,-8 5-4 0 0,6-3 3 0 0,-13 6 21 0 0,9-2 26 0 0,2 5 21 0 0,5-10-63 0 0,1 0 0 0 0,-1 0 0 0 0,1 0 0 0 0,-1 0 0 0 0,1 0 0 0 0,-1 0 0 0 0,0 0 0 0 0,1 0 0 0 0,-1 0 0 0 0,0-1 0 0 0,0 1 0 0 0,1 0 0 0 0,-1 0 0 0 0,0-1 0 0 0,0 1 0 0 0,0 0-4 0 0,-1 0 1 0 0,0-1 0 0 0,-1 1 0 0 0,1-1 0 0 0,0 1 0 0 0,0-1 1 0 0,0 0-1 0 0,0 0 0 0 0,-1 0 0 0 0,1 0 0 0 0,-1 0-1 0 0,-4-1 1 0 0,-9 4-1 0 0,1 8 0 0 0,9-9-26 0 0,2-2-67 0 0,1 0-70 0 0,0 0-106 0 0,0 0-124 0 0,0 0-110 0 0,0 0 66 0 0,2 0-41 0 0,-2 0-564 0 0,1 0-441 0 0,1 0-838 0 0</inkml:trace>
  <inkml:trace contextRef="#ctx0" brushRef="#br0" timeOffset="500.61">553 221 5440 0 0,'0'0'124'0'0,"0"0"17"0"0,0 0 10 0 0,2 3-25 0 0,21 21-85 0 0,-20-19 3 0 0,-2-1 40 0 0,1 1 34 0 0,1 2 54 0 0,-1-3-36 0 0,5 10 223 0 0,-4-7-140 0 0,1-3 34 0 0,-1-2-70 0 0,4 4 100 0 0,-2 15 61 0 0,3-14-101 0 0,-8-6-231 0 0,1-1-1 0 0,-1 0 1 0 0,0 1 0 0 0,1-1-1 0 0,-1 0 1 0 0,1 1-1 0 0,-1-1 1 0 0,0 0 0 0 0,1 1-1 0 0,-1-1 1 0 0,0 1 0 0 0,0-1-1 0 0,1 1 1 0 0,-1-1 0 0 0,0 0-1 0 0,0 1 1 0 0,0-1-1 0 0,0 1 1 0 0,1-1 0 0 0,-1 1-1 0 0,0-1 1 0 0,0 1 0 0 0,0 0-1 0 0,0-1 1 0 0,0 1-1 0 0,0-1 1 0 0,0 1 0 0 0,0-1-1 0 0,-1 1-11 0 0,2 8 147 0 0,0-2-42 0 0,2 0-20 0 0,1 2-1 0 0,2 6 77 0 0,-5-9-65 0 0,-1 1 36 0 0,3-2 132 0 0,-2-3-228 0 0,1 0 0 0 0,-1 0 1 0 0,1 0-1 0 0,-1 1 1 0 0,0-1-1 0 0,0 0 0 0 0,0 0 1 0 0,0 1-1 0 0,-1-1 0 0 0,1 0 1 0 0,0 1-1 0 0,-1-1 0 0 0,0 1 1 0 0,0-1-1 0 0,1 1 1 0 0,-1-1-1 0 0,-1 1 0 0 0,1 0-36 0 0,2 8 141 0 0,3 1-28 0 0,0-5-23 0 0,-3-1 8 0 0,-1 1 21 0 0,0 0 42 0 0,-1 4 15 0 0,0-9-8 0 0,0-2-32 0 0,0 0-10 0 0,0 0-4 0 0,0 0-6 0 0,0 0-16 0 0,0 0-4 0 0,0 0 0 0 0,-3 0-4 0 0,2 0-85 0 0,-1 1 12 0 0,0-1 1 0 0,-1 0 0 0 0,1 0-1 0 0,0 0 1 0 0,0 0 0 0 0,0-1 0 0 0,0 1-1 0 0,0-1 1 0 0,-1 1 0 0 0,0-1-20 0 0,-2-10 53 0 0,-6 6-42 0 0,-5-24-1 0 0,1-3 108 0 0,14 31-110 0 0,0-1 1 0 0,1 0 0 0 0,-1 0 0 0 0,1 0 0 0 0,0 0 0 0 0,-1 0 0 0 0,1 0-1 0 0,0 0 1 0 0,0 1 0 0 0,1-1 0 0 0,-1-1-9 0 0,0 1 8 0 0,0 0-1 0 0,0 0 1 0 0,1 0-1 0 0,-2 0 1 0 0,1 0 0 0 0,0 0-1 0 0,0 0 1 0 0,-1 1 0 0 0,1-1-1 0 0,-1 0 1 0 0,0-1-8 0 0,-1-1 2 0 0,0 1 0 0 0,1-1 0 0 0,-1 0 0 0 0,1 0 0 0 0,0 0-1 0 0,0 1 1 0 0,0-2 0 0 0,0 1 0 0 0,1-1-2 0 0,-1-18 54 0 0,1 17-54 0 0,0 0 0 0 0,0-1 1 0 0,1 1-1 0 0,0 0 0 0 0,1-3 0 0 0,7-14-92 0 0,-5 9 10 0 0,-4 0 33 0 0,2-6 9 0 0,-1 16 37 0 0,1 0 0 0 0,-1-1 0 0 0,1 1 0 0 0,1 0 0 0 0,-1 0 0 0 0,1-1 3 0 0,1-1 1 0 0,-1-1 0 0 0,0 1 0 0 0,0-1 0 0 0,1-2-1 0 0,-3 5-5 0 0,0 1 0 0 0,1 0 1 0 0,-1 0-1 0 0,1 0 1 0 0,-1 0-1 0 0,1 0 1 0 0,0 0-1 0 0,0 0 0 0 0,0 1 1 0 0,1-1-1 0 0,-1 1 1 0 0,0-1-1 0 0,1 1 1 0 0,0 0 4 0 0,7-3-44 0 0,-7 4 35 0 0,-1 0 0 0 0,0 0-1 0 0,0 0 1 0 0,1-1-1 0 0,-1 1 1 0 0,0-1-1 0 0,0 1 1 0 0,0-1 0 0 0,0 0 9 0 0,27-27-75 0 0,-23 26 23 0 0,3 3 49 0 0,-6 1-6 0 0,0-1 2 0 0,0 0-1 0 0,0 0 1 0 0,0 0 0 0 0,0 0 0 0 0,0 1 0 0 0,-1 0-1 0 0,1-1 1 0 0,0 1 0 0 0,0 0 0 0 0,0 0-1 0 0,0 1 8 0 0,2 1-9 0 0,-1 1-1 0 0,1 0 1 0 0,-1-1-1 0 0,1 2 1 0 0,-1 0 9 0 0,-3-5-1 0 0,2 4-8 0 0,0 0 1 0 0,0-1-1 0 0,0 1 0 0 0,-1 0 0 0 0,1 1 1 0 0,-1 0 8 0 0,11 16-13 0 0,-11-17 9 0 0,0 0 0 0 0,0 0 0 0 0,-1 0 0 0 0,1 0 0 0 0,-1 0 0 0 0,0 0 0 0 0,0 1 1 0 0,0-1-1 0 0,0 3 4 0 0,0 44-24 0 0,-1-38 23 0 0,-2 3 1 0 0,-11 0 0 0 0,-12 7 0 0 0,23-20 0 0 0,0 2 0 0 0,-1 2 0 0 0,2-6 0 0 0,1-1 0 0 0,0 1 0 0 0,0-1 0 0 0,0 1 0 0 0,0-1 0 0 0,-1 0 0 0 0,1 1 0 0 0,0-1 0 0 0,0 1 0 0 0,-1-1 0 0 0,1 1 0 0 0,0-1 0 0 0,-1 0 0 0 0,1 1 0 0 0,-1-1 0 0 0,1 0 0 0 0,0 1 0 0 0,-1-1 0 0 0,1 0 0 0 0,-1 0 0 0 0,1 1 0 0 0,-1-1 0 0 0,1 0 0 0 0,-1 0 0 0 0,1 0 0 0 0,-1 0 0 0 0,1 0 0 0 0,-1 0 0 0 0,1 1 0 0 0,-1-1 0 0 0,1 0 0 0 0,-1 0 0 0 0,1-1 0 0 0,-1 1 0 0 0,1 0 0 0 0,-1 0 0 0 0,1 0 0 0 0,-1 0 0 0 0,-15 3 10 0 0,1 7 33 0 0,9-8-61 0 0,3-1-72 0 0,0-1-70 0 0,2 0-105 0 0,1 0 265 0 0,-2 0-389 0 0,1 0-109 0 0,1 0 65 0 0,0 0-42 0 0,0 0-565 0 0,0 0-451 0 0,0 0-855 0 0</inkml:trace>
  <inkml:trace contextRef="#ctx0" brushRef="#br0" timeOffset="957.1">1073 269 5192 0 0,'0'0'151'0'0,"3"0"-5"0"0,3 0-240 0 0,1 0 38 0 0,6 0 47 0 0,1 0 120 0 0,0 0 102 0 0,0 0 74 0 0,0 0 60 0 0,38 0 1156 0 0,-39 0-1152 0 0,6 0 103 0 0,-10 0-279 0 0,0 0-45 0 0,-4-3 67 0 0,6-7 25 0 0,-6 7 2 0 0,6 3-91 0 0,-5 0-60 0 0,-2 0-43 0 0,-2 0-44 0 0,1 0 26 0 0,-3 0-11 0 0,0 0 0 0 0,0 0 0 0 0,1 0-1 0 0,-1 0 1 0 0,0 0 0 0 0,0 0 0 0 0,0 0-1 0 0,0 0 1 0 0,0 0 0 0 0,0 0 0 0 0,0 0-1 0 0,0 0 1 0 0,0 0 0 0 0,0 0 0 0 0,1 0-1 0 0,-1 0 1 0 0,0 0 0 0 0,0 0 0 0 0,0 0-1 0 0,0 0 1 0 0,0 0 0 0 0,0 0 0 0 0,0 0-1 0 0,0 0 1 0 0,0 0 0 0 0,0 0 0 0 0,0 0-1 0 0,1 0 1 0 0,-1 0 0 0 0,0 0 0 0 0,0 0-1 0 0,0-1 1 0 0,0 1 0 0 0,0 0 0 0 0,0 0-1 0 0,0 0 1 0 0,0 0 0 0 0,0 0 0 0 0,0 0-1 0 0,0 0 1 0 0,0 0 0 0 0,0 0 0 0 0,0 0-1 0 0,0 0 1 0 0,0-1 0 0 0,0 1 0 0 0,0 0-1 0 0,0 0 1 0 0,0 0 0 0 0,0 0 0 0 0,0 0-1 0 0,0 0 1 0 0,0 0 0 0 0,0 0 0 0 0,0 0-1 0 0,0 0 1 0 0,0-1-1 0 0,0 0 7 0 0,0 0 0 0 0,0 0 0 0 0,0 0 1 0 0,0 0-1 0 0,0 0 0 0 0,1-1 0 0 0,-1 1 0 0 0,0 0 0 0 0,1 0 0 0 0,-1 0 1 0 0,1 0-1 0 0,0-1-7 0 0,13-14 189 0 0,-3 3-116 0 0,-10 7-62 0 0,-1-1-16 0 0,4 1-53 0 0,7-7 45 0 0,-11 13 13 0 0,0-1 0 0 0,0 1 0 0 0,1 0 0 0 0,-1-1 0 0 0,0 1 0 0 0,0-1 0 0 0,0 1 0 0 0,0-1 0 0 0,0 1 0 0 0,0-1 0 0 0,1 1 0 0 0,-1-1 0 0 0,0 1 0 0 0,0-1 0 0 0,0 1 0 0 0,-1-1 0 0 0,1 1 0 0 0,0 0 0 0 0,0-1 0 0 0,0 1 0 0 0,0-1 0 0 0,0 1 0 0 0,0-1 0 0 0,-1 1 0 0 0,1-1 0 0 0,0 1 0 0 0,0 0 0 0 0,-1-1 0 0 0,1 1 0 0 0,0-1 0 0 0,-1 1 0 0 0,1 0 0 0 0,0-1 0 0 0,-1 1 0 0 0,1 0 0 0 0,0 0 0 0 0,-1-1 0 0 0,1 1 0 0 0,-1 0 0 0 0,1 0 0 0 0,-1-1 0 0 0,0 1 0 0 0,1-1 0 0 0,-1 1 0 0 0,0-1 0 0 0,1 0 0 0 0,-1 1 0 0 0,1-1 0 0 0,0 0 0 0 0,-1 1 0 0 0,1-1 0 0 0,-1 0 0 0 0,1 1 0 0 0,0-1 0 0 0,-1 0 0 0 0,1 0 0 0 0,0 1 0 0 0,0-1 0 0 0,0 0 0 0 0,0 0 0 0 0,-1 1 0 0 0,1-1 0 0 0,-2-15 0 0 0,-11 0 0 0 0,-3 3 0 0 0,9 10-1 0 0,7 3 1 0 0,-1 0 0 0 0,1 0 1 0 0,-1-1-1 0 0,1 1 0 0 0,0 0 1 0 0,-1 0-1 0 0,1 0 0 0 0,-1-1 1 0 0,1 1-1 0 0,-1 0 0 0 0,1 0 1 0 0,0-1-1 0 0,-1 1 0 0 0,1 0 1 0 0,0-1-1 0 0,-1 1 0 0 0,1 0 1 0 0,0-1-1 0 0,0 1 0 0 0,-1 0 0 0 0,1-1 1 0 0,0 1-1 0 0,0-1 0 0 0,0 1 1 0 0,-1-1-1 0 0,1 1 0 0 0,0-1 1 0 0,0 1-1 0 0,0 0 0 0 0,0-1 1 0 0,0 1-1 0 0,0-1 0 0 0,0 1 1 0 0,0-1-1 0 0,0 1 0 0 0,0-1 0 0 0,0 1 1 0 0,0 0 0 0 0,0 0 0 0 0,0 0-1 0 0,0 0 1 0 0,0 0 0 0 0,0 0 0 0 0,0-1-1 0 0,0 1 1 0 0,0 0 0 0 0,0 0 0 0 0,0 0-1 0 0,0 0 1 0 0,0 0 0 0 0,0 0 0 0 0,0 0-1 0 0,0 0 1 0 0,0 0 0 0 0,0 0 0 0 0,0-1-1 0 0,0 1 1 0 0,0 0 0 0 0,0 0 0 0 0,0 0-1 0 0,0 0 1 0 0,0 0 0 0 0,0 0 0 0 0,0 0-1 0 0,0 0 1 0 0,0 0 0 0 0,0 0 0 0 0,0 0-1 0 0,0 0 1 0 0,-1 0 0 0 0,1 0 0 0 0,0-1-1 0 0,0 1 1 0 0,0 0 0 0 0,0 0 0 0 0,0 0-1 0 0,0 0 1 0 0,0 0 0 0 0,0 0 0 0 0,0 0-1 0 0,0 0 1 0 0,0 0 0 0 0,-1 0 0 0 0,1 0-1 0 0,0 0 1 0 0,0 0 0 0 0,0 0 0 0 0,0 0-1 0 0,0 0 1 0 0,0 0 0 0 0,0 0 0 0 0,0 0-1 0 0,0 0 1 0 0,-1 0-1 0 0,1 0 0 0 0,0 0 1 0 0,0 0-1 0 0,-1 0 1 0 0,1 0-1 0 0,0 0 0 0 0,0 0 1 0 0,-1 0-1 0 0,1 0 1 0 0,0 0-1 0 0,0 0 0 0 0,-1 0 1 0 0,1 0-1 0 0,0 0 1 0 0,-1 0-1 0 0,1 0 0 0 0,0 0 1 0 0,0 0-1 0 0,-1 0 1 0 0,1 0-1 0 0,0 0 0 0 0,0 1 1 0 0,-1-1-1 0 0,1 0 1 0 0,0 0-1 0 0,0 0 0 0 0,-1 0 1 0 0,1 1-1 0 0,0-1 1 0 0,0 0-1 0 0,0 0 0 0 0,0 0 1 0 0,-1 1-1 0 0,1-1 0 0 0,-1 1 0 0 0,0 1 0 0 0,0-1 0 0 0,0 0 0 0 0,0 0-1 0 0,0 0 1 0 0,0 1 0 0 0,0-1 0 0 0,-1 0 0 0 0,1-1 0 0 0,0 1-1 0 0,-1 0 1 0 0,1 0 0 0 0,0-1 0 0 0,-1 1 0 0 0,0 0 0 0 0,-3 1-4 0 0,1 3-27 0 0,-6 17-24 0 0,5-14 11 0 0,4-7 37 0 0,0 1-1 0 0,0-1 1 0 0,1 0-1 0 0,-1 1 1 0 0,0 0 0 0 0,0-1-1 0 0,1 1 1 0 0,-1-1-1 0 0,1 1 1 0 0,0-1 0 0 0,-1 1-1 0 0,1 0 1 0 0,0-1-1 0 0,0 1 8 0 0,0 5-8 0 0,0-4-1 0 0,1-1 0 0 0,-1 0 0 0 0,0 0 0 0 0,-1 0 0 0 0,1 0 1 0 0,0 1-1 0 0,0-1 0 0 0,-1 0 0 0 0,0 0 0 0 0,0 1 9 0 0,-4 5-14 0 0,0 2 36 0 0,2 3 45 0 0,3 6 10 0 0,0 4-17 0 0,0-20-51 0 0,2 11 36 0 0,5-1-22 0 0,-2-1 9 0 0,-3-1 24 0 0,-2-9-47 0 0,0-1-1 0 0,0 1 1 0 0,1 0-1 0 0,-1-1 1 0 0,0 1 0 0 0,1 0-1 0 0,-1-1 1 0 0,1 1-1 0 0,0-1 1 0 0,-1 1-1 0 0,1-1 1 0 0,0 1-1 0 0,0-1 1 0 0,0 1-9 0 0,4 6 46 0 0,-2-3-21 0 0,-3-5-18 0 0,0 1-1 0 0,0 0 1 0 0,1-1-1 0 0,-1 1 0 0 0,0-1 1 0 0,1 1-1 0 0,-1 0 1 0 0,0-1-1 0 0,1 1 0 0 0,-1-1 1 0 0,1 1-1 0 0,-1-1 0 0 0,1 1 1 0 0,-1-1-1 0 0,1 0 1 0 0,-1 1-1 0 0,1-1 0 0 0,0 1 1 0 0,-1-1-1 0 0,1 0 1 0 0,0 0-1 0 0,0 1-6 0 0,4 1 26 0 0,3 3 19 0 0,-7-4-41 0 0,0 0 1 0 0,1 0-1 0 0,-1 0 1 0 0,1-1-1 0 0,-1 1 0 0 0,1 0 1 0 0,-1-1-1 0 0,1 1 0 0 0,0-1 1 0 0,-1 1-1 0 0,1-1 1 0 0,0 0-1 0 0,-1 0 0 0 0,1 0-4 0 0,0 0 4 0 0,0 0 1 0 0,-1 1-1 0 0,1-1 0 0 0,0 0 0 0 0,0 1 0 0 0,-1-1 0 0 0,1 1 0 0 0,0 0 0 0 0,-1-1 0 0 0,1 1 0 0 0,0 0 1 0 0,-1 0-1 0 0,1 0-4 0 0,-1 0 4 0 0,1 0 0 0 0,-1 0 0 0 0,1 0 0 0 0,0 0 0 0 0,-1-1 0 0 0,1 1 0 0 0,0-1 0 0 0,-1 1 1 0 0,1-1-1 0 0,0 1 0 0 0,0-1 0 0 0,-1 0 0 0 0,1 0-4 0 0,15 1 11 0 0,-13-1-10 0 0,0 1 1 0 0,1-1-1 0 0,-1 0 1 0 0,0 0-1 0 0,1 0 1 0 0,-1-1-1 0 0,0 0 1 0 0,1 1-1 0 0,3-3-1 0 0,-1-1 26 0 0,-5 3-18 0 0,-1 0 0 0 0,1 0 0 0 0,-1 0 0 0 0,1 0 0 0 0,-1 0 0 0 0,1 1 0 0 0,-1-1 0 0 0,1 1 0 0 0,0-1 1 0 0,-1 1-1 0 0,1 0 0 0 0,0-1 0 0 0,-1 1 0 0 0,1 0 0 0 0,1 0-8 0 0,7 0 28 0 0,-4-2-114 0 0,-1 1-95 0 0,-2 0 43 0 0,-1 0-37 0 0,3 0-211 0 0,-3 0 145 0 0,0 0-35 0 0,0 0-37 0 0,1-1-41 0 0,-1 1-41 0 0,0 0-44 0 0,5-1-897 0 0,2 1-764 0 0</inkml:trace>
  <inkml:trace contextRef="#ctx0" brushRef="#br0" timeOffset="1348.48">1594 1 6704 0 0,'2'2'149'0'0,"9"12"35"0"0,-8 1-12 0 0,-1 1-13 0 0,11 12-123 0 0,-12-21-34 0 0,1 0-8 0 0,2-2 24 0 0,-1-2 38 0 0,1 1 92 0 0,-2 5 84 0 0,0 2 107 0 0,4 2 57 0 0,0-1 0 0 0,-4-1-60 0 0,-2-6-73 0 0,0 5 266 0 0,0-7-329 0 0,0-1 45 0 0,0 2 99 0 0,0-1 96 0 0,0-1 117 0 0,0 0-228 0 0,0-1 37 0 0,3-1-258 0 0,-3 0-104 0 0,0 0 0 0 0,1 0 1 0 0,-1 0-1 0 0,1 0 0 0 0,-1 0 0 0 0,1 0 0 0 0,-1 0 0 0 0,0 0 0 0 0,1 0 0 0 0,-1 0 0 0 0,1 0 0 0 0,-1-1 0 0 0,0 1 0 0 0,1 0 0 0 0,-1 0 1 0 0,1 0-1 0 0,-1-1 0 0 0,0 1 0 0 0,1 0 0 0 0,-1 0 0 0 0,0-1 0 0 0,0 1 0 0 0,1 0 0 0 0,-1-1 0 0 0,0 1 0 0 0,1 0 0 0 0,-1-1 0 0 0,0 1 1 0 0,0 0-1 0 0,0-1 0 0 0,1 1-4 0 0,3-7 67 0 0,3 2-9 0 0,-7 5-57 0 0,1 0 0 0 0,-1 0 0 0 0,1-1 0 0 0,-1 1 1 0 0,0 0-1 0 0,1 0 0 0 0,-1-1 0 0 0,1 1 0 0 0,-1 0 1 0 0,0-1-1 0 0,1 1 0 0 0,-1-1 0 0 0,0 1 0 0 0,0 0 1 0 0,1-1-1 0 0,-1 1 0 0 0,0-1 0 0 0,0 1 0 0 0,0-1 0 0 0,1 1 1 0 0,-1-1-1 0 0,0 1 0 0 0,0-1 0 0 0,0 1 0 0 0,0-1 1 0 0,0 1-1 0 0,0-1 0 0 0,0 1 0 0 0,0-1 0 0 0,0 1 0 0 0,0-1 1 0 0,-1 0-2 0 0,1 0 0 0 0,0 0 0 0 0,0-1 0 0 0,1 1 0 0 0,-1 0 0 0 0,0 0 0 0 0,0-1 0 0 0,0 1 0 0 0,1 0 0 0 0,-1 0 0 0 0,1-1 0 0 0,-1 1 0 0 0,1 0 0 0 0,-1 0 0 0 0,1 0 0 0 0,0 0 0 0 0,0 0 0 0 0,-1 0 0 0 0,1 0 0 0 0,0 0 0 0 0,0 0 0 0 0,0 0 0 0 0,0 0 0 0 0,0 0 0 0 0,0 1 0 0 0,1-2 0 0 0,3 0 0 0 0,-4 2 0 0 0,0 0 0 0 0,-1-1 0 0 0,1 1 0 0 0,-1 0 0 0 0,1-1 0 0 0,0 1 0 0 0,-1 0 0 0 0,1-1 0 0 0,-1 1 0 0 0,1-1 0 0 0,-1 1 0 0 0,1-1 0 0 0,-1 1 0 0 0,1-1 0 0 0,-1 1 0 0 0,0-1 0 0 0,1 1 0 0 0,-1-1 0 0 0,0 0 0 0 0,1 1 0 0 0,-1-1 0 0 0,0 0 0 0 0,3-4 0 0 0,-2 3 0 0 0,0 1 0 0 0,1-1 0 0 0,-1 1 0 0 0,0-1 0 0 0,1 1 0 0 0,0-1 0 0 0,-1 1 0 0 0,1 0 0 0 0,0 0 0 0 0,-1 0 0 0 0,1 0 0 0 0,0 0 0 0 0,1 0 0 0 0,0 0 0 0 0,0-1 0 0 0,0 0 0 0 0,0 1 0 0 0,0-1 0 0 0,0-1 0 0 0,0 0 0 0 0,-1 2 0 0 0,-1-1 0 0 0,1 1 0 0 0,-1 0 0 0 0,1-1 0 0 0,-1 1 0 0 0,1 0 0 0 0,0 0 0 0 0,0 0 0 0 0,0 0 0 0 0,-1 0 0 0 0,3 0 0 0 0,2 0-1 0 0,-1 1 1 0 0,1-1-1 0 0,0 1 0 0 0,4 0 1 0 0,14 1-8 0 0,-9 2-33 0 0,1 10 28 0 0,1 0 14 0 0,-12-11-1 0 0,-5-2 0 0 0,1 0 0 0 0,-1 1 0 0 0,1-1 0 0 0,0 0 0 0 0,-1 1 0 0 0,1-1 0 0 0,0 0 0 0 0,-1 1 0 0 0,1-1 0 0 0,-1 1 0 0 0,1-1 0 0 0,-1 1 0 0 0,1-1 0 0 0,-1 1 0 0 0,0-1 0 0 0,1 1 0 0 0,-1 0 0 0 0,0-1 0 0 0,1 1 0 0 0,-1-1 0 0 0,0 1 0 0 0,1 0 0 0 0,1 4 0 0 0,24 42-11 0 0,-20-33-32 0 0,0-10 33 0 0,-5-4 10 0 0,-1 0 0 0 0,0 1 0 0 0,1-1 0 0 0,-1 0 0 0 0,1 0 0 0 0,-1 1 0 0 0,0-1 0 0 0,1 0 0 0 0,-1 1 0 0 0,0-1 0 0 0,1 1 0 0 0,-1-1 0 0 0,0 0 0 0 0,1 1 0 0 0,-1-1 0 0 0,0 1 0 0 0,0-1 0 0 0,0 1 0 0 0,1-1 0 0 0,-1 1 0 0 0,0-1 0 0 0,0 1 0 0 0,0-1 0 0 0,0 1 0 0 0,0-1 0 0 0,0 1 0 0 0,0-1 0 0 0,0 1 0 0 0,0-1 0 0 0,0 1 0 0 0,0-1 0 0 0,0 1 0 0 0,-1 9 0 0 0,1-7 0 0 0,-1 0 0 0 0,1 0 0 0 0,0-1 0 0 0,0 1 0 0 0,0 0 0 0 0,1 0 0 0 0,-1 0 0 0 0,1-1 0 0 0,-1 1 0 0 0,1 0 0 0 0,0 1 0 0 0,3-3 0 0 0,-1 0 0 0 0,6 15 0 0 0,-8-15-2 0 0,0 0 0 0 0,-1 1 0 0 0,1-1 0 0 0,0 0 1 0 0,0 0-1 0 0,0 0 0 0 0,0 0 0 0 0,0 0 1 0 0,0-1-1 0 0,0 1 0 0 0,0 0 0 0 0,1 0 2 0 0,0 0-16 0 0,0 0 0 0 0,0-1-1 0 0,1 1 1 0 0,-1-1 0 0 0,0 0-1 0 0,0 0 1 0 0,0 0 0 0 0,0 0-1 0 0,1 0 1 0 0,0 0 16 0 0,4 0-46 0 0,9 0-51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0.3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32 4232 0 0,'0'0'91'0'0,"0"0"11"0"0,0 0 12 0 0,0 0 48 0 0,0 0-50 0 0,0 0 99 0 0,0 0 182 0 0,0 0 14 0 0,0 0-7 0 0,0 0-34 0 0,0 0-12 0 0,0 0-2 0 0,0 2-11 0 0,0 9-46 0 0,0-11-291 0 0,0 0 1 0 0,0 0 0 0 0,0 0 0 0 0,0 0-1 0 0,0 0 1 0 0,0 0 0 0 0,0 1-1 0 0,0-1 1 0 0,0 0 0 0 0,0 0-1 0 0,0 0 1 0 0,0 0 0 0 0,0 0 0 0 0,0 0-1 0 0,0 0 1 0 0,0 0 0 0 0,0 0-1 0 0,0 0 1 0 0,0 1 0 0 0,0-1-1 0 0,0 0 1 0 0,0 0 0 0 0,0 0 0 0 0,0 0-1 0 0,0 0 1 0 0,0 0 0 0 0,-1 0-1 0 0,1 0 1 0 0,0 0 0 0 0,0 0 0 0 0,0 0-1 0 0,0 0 1 0 0,0 0 0 0 0,0 0-1 0 0,0 1 1 0 0,0-1 0 0 0,0 0-1 0 0,0 0 1 0 0,0 0 0 0 0,0 0 0 0 0,-1 0-1 0 0,1 0 1 0 0,0 0 0 0 0,0 0-1 0 0,0 0 1 0 0,0 0 0 0 0,0 0-1 0 0,0 0 1 0 0,0 0 0 0 0,0 0 0 0 0,0 0-1 0 0,0 0 1 0 0,-1 0 0 0 0,1 0-1 0 0,0 0 1 0 0,0 0 0 0 0,0 0-5 0 0,-10 0 264 0 0,9-1-260 0 0,1 1 0 0 0,0 0 1 0 0,0 0-1 0 0,0 0 1 0 0,0 0-1 0 0,0 0 0 0 0,0 0 1 0 0,0 0-1 0 0,0 0 0 0 0,0 0 1 0 0,0 0-1 0 0,0 0 1 0 0,-1 0-1 0 0,1 0 0 0 0,0 0 1 0 0,0 0-1 0 0,0 0 0 0 0,0 0 1 0 0,0 0-1 0 0,0 0 1 0 0,0 0-1 0 0,0 1 0 0 0,0-1 1 0 0,0 0-1 0 0,-1 0 0 0 0,1 0 1 0 0,0 0-1 0 0,0 0 1 0 0,0 0-1 0 0,0 0 0 0 0,0 0 1 0 0,0 0-1 0 0,0 0 0 0 0,0 0 1 0 0,0 0-1 0 0,0 0 1 0 0,0 0-1 0 0,0 1 0 0 0,0-1 1 0 0,0 0-1 0 0,0 0 0 0 0,0 0 1 0 0,0 0-1 0 0,0 0 1 0 0,0 0-1 0 0,0 0 0 0 0,0 0 1 0 0,0 0-1 0 0,0 0 0 0 0,0 1 1 0 0,0-1-1 0 0,0 0 1 0 0,0 0-1 0 0,0 0 0 0 0,0 0 1 0 0,0 0-1 0 0,0 0-4 0 0,0 26 349 0 0,0-23-195 0 0,0 0-6 0 0,0 3-69 0 0,1-3-48 0 0,-1 0 0 0 0,0 1 0 0 0,0-1 0 0 0,0 0 0 0 0,0 0-1 0 0,-1 0 1 0 0,1 1 0 0 0,-1-1 0 0 0,1 0 0 0 0,-2 1-31 0 0,-4 0 84 0 0,5-4-78 0 0,1 1 0 0 0,-1-1 0 0 0,1 0-1 0 0,0 0 1 0 0,-1 1 0 0 0,1-1 0 0 0,-1 0 0 0 0,1 1 0 0 0,0-1 0 0 0,-1 0-1 0 0,1 1 1 0 0,0-1 0 0 0,-1 1 0 0 0,1-1 0 0 0,0 1 0 0 0,0-1 0 0 0,0 0 0 0 0,-1 1-1 0 0,1-1 1 0 0,0 1 0 0 0,0-1 0 0 0,0 1 0 0 0,0-1 0 0 0,0 1 0 0 0,0-1-1 0 0,0 1 1 0 0,0-1 0 0 0,0 1 0 0 0,0-1 0 0 0,0 1 0 0 0,0-1 0 0 0,0 1-6 0 0,1 24 226 0 0,-1 19 166 0 0,-3-21-218 0 0,-3-8-50 0 0,5-11-98 0 0,-1-1-1 0 0,1 0 1 0 0,0 1-1 0 0,0-1 1 0 0,1 1 0 0 0,-1-1-1 0 0,1 1 1 0 0,-1-1-1 0 0,1 1-25 0 0,0 47 176 0 0,0 24 39 0 0,0-67-188 0 0,-1-1 1 0 0,0 1-1 0 0,0-1 1 0 0,-1 1-1 0 0,0 0-27 0 0,0 0 30 0 0,0 0 0 0 0,0 0 0 0 0,1 0 0 0 0,0 0 0 0 0,1 1-30 0 0,0 17 77 0 0,1-17-47 0 0,0 0 0 0 0,-1 0 0 0 0,-1 0-1 0 0,0 0 1 0 0,0 0 0 0 0,-1 3-30 0 0,-4 1 49 0 0,5-12-41 0 0,0 0 0 0 0,0 1 0 0 0,0-1 0 0 0,1 1 0 0 0,-1 0 0 0 0,1-1 0 0 0,-1 1 0 0 0,1 0 0 0 0,-1-1 0 0 0,1 1 0 0 0,0 0 0 0 0,0-1 0 0 0,0 1 0 0 0,0 0-8 0 0,0 7 31 0 0,1 12 36 0 0,-5-6 10 0 0,-1-7-35 0 0,4-7-33 0 0,0 0 0 0 0,0 1 1 0 0,1-1-1 0 0,-1 1 0 0 0,0-1 0 0 0,1 1 1 0 0,-1-1-1 0 0,1 1 0 0 0,-1 0 1 0 0,1-1-1 0 0,-1 1 0 0 0,1 0 0 0 0,0-1 1 0 0,0 1-10 0 0,0 2-74 0 0,0 1 93 0 0,0 1 85 0 0,0 2 118 0 0,0-4-78 0 0,0-4-120 0 0,0 0-52 0 0,0-2-42 0 0,0-1-49 0 0,0 0-55 0 0,0 0-470 0 0</inkml:trace>
  <inkml:trace contextRef="#ctx0" brushRef="#br0" timeOffset="369.91">126 16 6592 0 0,'0'0'149'0'0,"0"0"23"0"0,0 0 11 0 0,3-3-30 0 0,7-7-78 0 0,-8 8-4 0 0,-1 1 82 0 0,-1 1 131 0 0,3 0 4 0 0,0 0-185 0 0,4 0 59 0 0,0 0-40 0 0,2 1 1 0 0,-1 0-46 0 0,7 4 45 0 0,-6 1 22 0 0,-6-3 76 0 0,0-2-97 0 0,1-1-61 0 0,1-1-28 0 0,-2 1 42 0 0,-3 0-66 0 0,1 0 0 0 0,-1 0 0 0 0,1 0 0 0 0,-1 0 0 0 0,1-1 0 0 0,-1 1 1 0 0,1 0-1 0 0,-1 1 0 0 0,1-1 0 0 0,-1 0 0 0 0,1 0 0 0 0,-1 0 0 0 0,1 0 1 0 0,-1 0-1 0 0,1 0 0 0 0,-1 1 0 0 0,1-1 0 0 0,-1 0 0 0 0,1 0 0 0 0,-1 1 0 0 0,0-1 1 0 0,1 0-1 0 0,-1 1 0 0 0,0-1 0 0 0,1 0 0 0 0,-1 1 0 0 0,0-1 0 0 0,1 0 0 0 0,-1 1 1 0 0,0-1-1 0 0,1 1 0 0 0,-1 0-10 0 0,4 5 120 0 0,9-1 44 0 0,19 22 148 0 0,-19-22-195 0 0,-5 8-18 0 0,13 5-3 0 0,-13 2-20 0 0,-6-16-52 0 0,-1 0 1 0 0,1 1 0 0 0,0-1 0 0 0,0 0 0 0 0,2 3-25 0 0,14 24 190 0 0,-1 1 0 0 0,4 11-190 0 0,2 6 228 0 0,1 6-3 0 0,-1 0-76 0 0,-19-45-132 0 0,0-1 0 0 0,-1 0 0 0 0,0 1 0 0 0,-1 0-17 0 0,0-1 22 0 0,1 1 0 0 0,0 0 0 0 0,1-1 0 0 0,0 0-22 0 0,-1-2 21 0 0,0 0 0 0 0,-1 0 0 0 0,0 1 0 0 0,1 2-21 0 0,2 12 39 0 0,1-8-25 0 0,6 6 81 0 0,-3-5 15 0 0,13 30 167 0 0,-13-26-218 0 0,-6-6-47 0 0,-3-5 71 0 0,0-3-59 0 0,0-2-7 0 0,0-1 47 0 0,0-2-36 0 0,0 0-39 0 0,0 0-39 0 0,0 0-79 0 0,0 0-136 0 0,0 0 127 0 0,0 0-61 0 0,0 0-87 0 0,0 0 90 0 0,0 0-42 0 0,0 0-45 0 0,0 0-42 0 0,0 0-430 0 0,0 0-295 0 0,0 0-685 0 0</inkml:trace>
  <inkml:trace contextRef="#ctx0" brushRef="#br0" timeOffset="638.7">63 600 3248 0 0,'0'0'93'0'0,"3"0"2"0"0,1 0-81 0 0,-2 0-13 0 0,0 0-1 0 0,1 0 1 0 0,-1 0 0 0 0,1 0-1 0 0,-1 0 1 0 0,0-1 0 0 0,1 1-1 0 0,-1-1 1 0 0,2 0-1 0 0,4-4 3 0 0,2-1 57 0 0,-4 5 12 0 0,1 0 37 0 0,9-1 122 0 0,2-5-43 0 0,-7 3-75 0 0,6-2 115 0 0,-7 3-106 0 0,13-7 97 0 0,-12 5-68 0 0,1 1 1 0 0,0 0-1 0 0,0 1 0 0 0,7-1-151 0 0,8-2 204 0 0,-12 3-124 0 0,-8 2-37 0 0,18-4 100 0 0,11-7 19 0 0,-24 8-113 0 0,-1 1 0 0 0,1 0-1 0 0,0 1 1 0 0,2 0-49 0 0,14-2 71 0 0,-22 2-66 0 0,0 1-1 0 0,-1-1 1 0 0,0 0 0 0 0,1-1 0 0 0,1 0-5 0 0,-7 2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3.8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143 474 5904 0 0,'0'0'132'0'0,"-2"0"17"0"0,-19 0 192 0 0,16 0-320 0 0,2 0-56 0 0,-13 3 35 0 0,12-1-2 0 0,-10 5 66 0 0,7-4 32 0 0,3 1 62 0 0,-1 9 175 0 0,-1-5-31 0 0,-1 0-42 0 0,-9 7 161 0 0,-6 6 52 0 0,21-20-440 0 0,0 1 1 0 0,0-1-1 0 0,0 1 1 0 0,0 0-1 0 0,0-1 1 0 0,0 1 0 0 0,1 0-1 0 0,-1-1 1 0 0,1 1-1 0 0,-1 0 1 0 0,1 0-1 0 0,0 0 1 0 0,-1-1-1 0 0,1 3-33 0 0,0 5 209 0 0,-1 21 278 0 0,2-17-314 0 0,0-8-128 0 0,1-2-37 0 0,4 1 75 0 0,-5-3-78 0 0,-1-1 0 0 0,1 0-1 0 0,-1 0 1 0 0,1 1 0 0 0,-1-1-1 0 0,0 0 1 0 0,1 1 0 0 0,-1-1 0 0 0,0 0-1 0 0,1 1 1 0 0,-1-1 0 0 0,0 1 0 0 0,1-1-1 0 0,-1 0 1 0 0,0 1 0 0 0,0-1-1 0 0,1 1 1 0 0,-1-1 0 0 0,0 1 0 0 0,0-1-1 0 0,0 1 1 0 0,0-1 0 0 0,0 1 0 0 0,0-1-1 0 0,0 1 1 0 0,0-1 0 0 0,0 1-1 0 0,0-1 1 0 0,0 1 0 0 0,0-1 0 0 0,0 1-1 0 0,0-1-4 0 0,0 1 3 0 0,0 0-1 0 0,0 0 1 0 0,0 0-1 0 0,0 0 1 0 0,0 0-1 0 0,0-1 1 0 0,0 1-1 0 0,0 0 1 0 0,1 0-1 0 0,-1 0 1 0 0,0 0-1 0 0,0-1 1 0 0,1 1-1 0 0,0 1-2 0 0,-1-2 4 0 0,1 0 1 0 0,-1 1-1 0 0,1-1 0 0 0,0 0 0 0 0,-1 0 1 0 0,1 1-1 0 0,0-1 0 0 0,-1 0 0 0 0,1 0 1 0 0,0 0-1 0 0,-1 0 0 0 0,1 0 0 0 0,0 0 1 0 0,-1 0-1 0 0,1 0-4 0 0,4 3 73 0 0,4 3-42 0 0,7-1 146 0 0,3-3 30 0 0,-4-2-123 0 0,-13 0-79 0 0,0 0 8 0 0,-1 0-1 0 0,1 0 0 0 0,0-1 0 0 0,0 1 1 0 0,-1-1-1 0 0,1 1 0 0 0,0-1 0 0 0,-1 1 1 0 0,1-1-1 0 0,-1 0 0 0 0,1 0 0 0 0,-1 0 1 0 0,1 0-1 0 0,-1 0-12 0 0,6-3 11 0 0,4-1 5 0 0,-10 5-12 0 0,1 0 0 0 0,-1-1 0 0 0,0 1 1 0 0,0-1-1 0 0,0 1 0 0 0,0-1 0 0 0,0 1 0 0 0,0-1 0 0 0,0 0 0 0 0,0 0 1 0 0,0 1-1 0 0,0-1 0 0 0,-1 0 0 0 0,1 0 0 0 0,0 0 0 0 0,0 0 1 0 0,-1 0-1 0 0,1-1-4 0 0,4-8 21 0 0,-5 8-17 0 0,1 1 0 0 0,-1 0 0 0 0,0 0 0 0 0,1 0 1 0 0,-1 0-1 0 0,1 0 0 0 0,0 0 0 0 0,-1 0 0 0 0,1 0 0 0 0,0 0 1 0 0,0 0-1 0 0,-1 0 0 0 0,1 0 0 0 0,0 1 0 0 0,0-1 0 0 0,0 0 0 0 0,0 1 1 0 0,1-1-5 0 0,3-2 7 0 0,-5 3-5 0 0,1 0 1 0 0,0-1-1 0 0,-1 1 0 0 0,1 0 0 0 0,0 0 0 0 0,-1-1 1 0 0,1 1-1 0 0,-1-1 0 0 0,1 1 0 0 0,-1-1 1 0 0,1 1-1 0 0,-1-1 0 0 0,1 1 0 0 0,-1-1 0 0 0,1 1 1 0 0,-1-1-1 0 0,0 1 0 0 0,1-1 0 0 0,-1 0 1 0 0,0 1-1 0 0,0-1 0 0 0,1 0-2 0 0,1-4 13 0 0,11-11 27 0 0,0 0 4 0 0,-10 1-53 0 0,-2-10 20 0 0,0 15-1 0 0,-1 0 1 0 0,0 0 0 0 0,-1 0-1 0 0,0 0 1 0 0,-2-7-11 0 0,-7-4 0 0 0,5-8 0 0 0,-1 11-24 0 0,0-1 0 0 0,0 2 0 0 0,-5-8 24 0 0,8 18-9 0 0,0 0 0 0 0,1 0 1 0 0,0 0-1 0 0,0-1 1 0 0,0 1-1 0 0,1-6 9 0 0,-3-7-28 0 0,-6-14-2 0 0,5 2-35 0 0,-6 0-8 0 0,-5-28-71 0 0,16 57 137 0 0,-1 1 0 0 0,0-1 1 0 0,1 0-1 0 0,0 0 0 0 0,0 1 1 0 0,0-1-1 0 0,0 0 1 0 0,0-1 6 0 0,0 2-2 0 0,0 0 0 0 0,1 0 0 0 0,-1 0 1 0 0,-1 0-1 0 0,1 1 0 0 0,0-1 1 0 0,0 0-1 0 0,-1 0 0 0 0,1 0 0 0 0,-1 0 1 0 0,0-1 1 0 0,-10-13 0 0 0,9 0-16 0 0,2 1-64 0 0,0 1-11 0 0,0 12 22 0 0,0 2 5 0 0,0 2 10 0 0,0 2 52 0 0,1-1-1 0 0,-1 1 0 0 0,1-1 1 0 0,0 1-1 0 0,0-1 1 0 0,0 0-1 0 0,1 1 0 0 0,-1-1 1 0 0,1 0-1 0 0,-1 0 0 0 0,1 0 1 0 0,1 1 2 0 0,1 2-8 0 0,0 0 0 0 0,-1 1-1 0 0,0-1 1 0 0,1 4 8 0 0,9 27 55 0 0,0 0 34 0 0,-6-16 13 0 0,-1 4-7 0 0,2 8 34 0 0,-6-29-99 0 0,0 0 0 0 0,0 0 1 0 0,0 0-1 0 0,0 0 0 0 0,2 1-30 0 0,-2-2 24 0 0,0 0-1 0 0,0 0 1 0 0,-1 0-1 0 0,1 0 1 0 0,-1 0-1 0 0,0 0 1 0 0,1 1-24 0 0,3 25 220 0 0,5-8 4 0 0,-4 8-2 0 0,-1-14-114 0 0,1 3 38 0 0,-4-1 34 0 0,-2-8-109 0 0,0 3 33 0 0,0 25 313 0 0,2-32-259 0 0,0-4-138 0 0,-1 0-4 0 0,0 0 0 0 0,0 0-1 0 0,0 0 1 0 0,0 0-1 0 0,0 1 1 0 0,-1-1 0 0 0,1 0-1 0 0,0 1 1 0 0,0 0-16 0 0,1 6 94 0 0,-1 1 67 0 0,-1-8-145 0 0,-1 8 46 0 0,4-3 70 0 0,8 5-31 0 0,-9-9-12 0 0,-2-2-10 0 0,0 3-23 0 0,0 7-35 0 0,0-7-11 0 0,0-3-57 0 0,0 0-72 0 0,0 0-130 0 0,0 0-20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52.5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32 8320 0 0,'0'0'190'0'0,"0"0"28"0"0,0 0 7 0 0,0-2-33 0 0,-1-3-226 0 0,0 2 62 0 0,-1 1 58 0 0,-1 0 54 0 0,-1 1 50 0 0,-1 1 45 0 0,0 0 43 0 0,-1 0 37 0 0,-2 0 60 0 0,0-2-158 0 0,-3-4 13 0 0,-3 0 3 0 0,3 4-23 0 0,-1 2 38 0 0,0 0-49 0 0,-3 0-8 0 0,-9 0 43 0 0,12 2-97 0 0,3 3-38 0 0,-5 1-9 0 0,-3-4-6 0 0,4-2-18 0 0,-4 3 34 0 0,-7 11 7 0 0,3-1-24 0 0,1-2-12 0 0,15-8-56 0 0,0 1 0 0 0,0 0 1 0 0,0 0-1 0 0,1 0 0 0 0,-2 3-15 0 0,-7 6 48 0 0,10-10-29 0 0,-1 0 0 0 0,0 0 0 0 0,0 0-1 0 0,-1 0 1 0 0,-3 1-19 0 0,5-2 11 0 0,0 0 0 0 0,-1 0 0 0 0,1 0 0 0 0,0 0 0 0 0,0 1 0 0 0,0-1 0 0 0,1 1 0 0 0,-1 0 0 0 0,0 0 0 0 0,1 0 0 0 0,-1 1-11 0 0,-20 32 98 0 0,-1 1-44 0 0,22-33-42 0 0,0-1 1 0 0,0 0 0 0 0,0 1 0 0 0,0 0 0 0 0,1-1-1 0 0,0 1 1 0 0,0 0 0 0 0,0 0 0 0 0,0 1-13 0 0,0 34 31 0 0,1-19-33 0 0,0-18 4 0 0,0 0 0 0 0,0-1 1 0 0,1 1-1 0 0,-1 0 1 0 0,1-1-1 0 0,-1 1 1 0 0,1 0-1 0 0,-1-1 0 0 0,1 1 1 0 0,0-1-1 0 0,-1 1 1 0 0,1-1-1 0 0,0 0 1 0 0,0 1-3 0 0,4 6 30 0 0,-2-2 0 0 0,-1-2-9 0 0,1 1-1 0 0,-1 0 1 0 0,1-1 0 0 0,0 0-1 0 0,1 2-20 0 0,-2-4 9 0 0,-1-1-1 0 0,0 0 0 0 0,0 0 0 0 0,1 0 0 0 0,-1 0 1 0 0,1 0-1 0 0,-1 0 0 0 0,0 0 0 0 0,1-1 1 0 0,0 1-9 0 0,12 1 97 0 0,-12-2-83 0 0,-1 0 0 0 0,1 1 1 0 0,0-1-1 0 0,-1 0 0 0 0,1 1 0 0 0,0-1 0 0 0,-1 1 1 0 0,1-1-1 0 0,-1 1 0 0 0,1-1 0 0 0,-1 1 0 0 0,0 0 1 0 0,2 1-15 0 0,-2-1 14 0 0,1 0 1 0 0,0 0-1 0 0,0 0 1 0 0,-1 0 0 0 0,1-1-1 0 0,0 1 1 0 0,0-1-1 0 0,0 1 1 0 0,0-1 0 0 0,0 1-1 0 0,0-1 1 0 0,-1 0 0 0 0,3 0-15 0 0,4-1 30 0 0,0 0 1 0 0,0 0 0 0 0,0-1-1 0 0,0 0 1 0 0,8-3-31 0 0,-14 4 7 0 0,1 0 5 0 0,0 0 0 0 0,1 0 0 0 0,-1 1 1 0 0,0-1-1 0 0,1 1 0 0 0,-1 0 0 0 0,1 0 0 0 0,-1 0-12 0 0,17-1 47 0 0,-5-4-4 0 0,-1-1 0 0 0,0 0 0 0 0,0-1 0 0 0,0-1 1 0 0,7-5-44 0 0,-17 11 17 0 0,0-1 0 0 0,0 1 0 0 0,0 1 0 0 0,0-1 0 0 0,4-1-17 0 0,11-5 40 0 0,-3-9-21 0 0,7-19 83 0 0,-12 18-63 0 0,3 3-20 0 0,-13 13-13 0 0,1 0 0 0 0,0 1 0 0 0,-1-1 0 0 0,1 0-1 0 0,-1 0 1 0 0,1 0 0 0 0,-1 0 0 0 0,0 0-1 0 0,0 0 1 0 0,0-1-6 0 0,4-23 27 0 0,1 10 11 0 0,-4 13-32 0 0,-1 0-1 0 0,0 0 1 0 0,0-1-1 0 0,0 1 1 0 0,-1-1-1 0 0,1 1 1 0 0,-1 0 0 0 0,1-2-6 0 0,0-14 58 0 0,6 2-36 0 0,-1 3 1 0 0,-5-2 34 0 0,-1 12-66 0 0,0 1 50 0 0,0-1-55 0 0,0-4-44 0 0,0-5-64 0 0,-2 19 45 0 0,-9 15-14 0 0,9-11 31 0 0,2 61 50 0 0,-1-66 10 0 0,1-1 0 0 0,0 1 0 0 0,0-1 0 0 0,0 1 0 0 0,1 0 0 0 0,-1-1 0 0 0,1 1 0 0 0,0-1 0 0 0,1 0 0 0 0,-1 1 0 0 0,1-1 0 0 0,0 0 0 0 0,2 4 0 0 0,-2-4 0 0 0,0 0 0 0 0,-1 0 0 0 0,1 1 0 0 0,-1-1 0 0 0,0 0 0 0 0,0 2 0 0 0,0-1 0 0 0,0-1 0 0 0,0 1 0 0 0,1-1 0 0 0,-1 0 0 0 0,1 0 0 0 0,1 2 0 0 0,7 12 0 0 0,-4 9 0 0 0,-4-21 15 0 0,-1-2-81 0 0,1-1-66 0 0,-1 0-93 0 0,1 0-50 0 0,-1-1-92 0 0,0 1-105 0 0,1 0-117 0 0,-1-2 136 0 0,0 1-58 0 0,-1 0-62 0 0,1 0-66 0 0,4 4-1239 0 0,4 4-1069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05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17 316 9760 0 0,'-2'-2'63'0'0,"-4"-4"-7"0"0,4 4 14 0 0,-1-1 68 0 0,0 0 104 0 0,3 3-120 0 0,-1-1-65 0 0,1-1-65 0 0,1-3-160 0 0,0 3 178 0 0,-1 1 75 0 0,1 0 75 0 0,-1 1 99 0 0,1-1 115 0 0,-1 1-137 0 0,0 0 36 0 0,10 13 45 0 0,-6-5-164 0 0,0-3-39 0 0,0 0-17 0 0,2 0 1 0 0,5 7 92 0 0,-6-5-78 0 0,1 4 45 0 0,-5-8-133 0 0,16 34 242 0 0,-11-21-143 0 0,-1 2 36 0 0,4 5 47 0 0,3 1-64 0 0,-8-16-99 0 0,1 0 0 0 0,-2 0 0 0 0,1 1 0 0 0,1 5-44 0 0,-1 4 55 0 0,-3-10-25 0 0,1-1-1 0 0,0 1 0 0 0,1-1 0 0 0,0 0 1 0 0,0 1-30 0 0,1-1 28 0 0,0 1 17 0 0,0-1 1 0 0,0 1 0 0 0,-1 0 0 0 0,0 0-1 0 0,-1 0 1 0 0,1 0 0 0 0,-1 0 0 0 0,-1 0 0 0 0,1 6-46 0 0,0 1 108 0 0,3-5-44 0 0,1 2-31 0 0,-5 5-20 0 0,-1-15-8 0 0,0 1 1 0 0,0-1 0 0 0,0 0 0 0 0,0 1 0 0 0,0-1-1 0 0,1 1 1 0 0,-1-1 0 0 0,1 0 0 0 0,0 1 0 0 0,0 1-6 0 0,4 4 10 0 0,-4-7-5 0 0,0 1-1 0 0,0-1 0 0 0,0 1 1 0 0,0-1-1 0 0,-1 1 1 0 0,1-1-1 0 0,-1 1 0 0 0,1-1 1 0 0,-1 1-1 0 0,1 0 0 0 0,-1-1 1 0 0,0 1-1 0 0,0 0 1 0 0,0-1-5 0 0,0 6 8 0 0,0-6-3 0 0,0 1 0 0 0,0 0 0 0 0,0-1-1 0 0,0 1 1 0 0,0 0 0 0 0,0-1-1 0 0,0 1 1 0 0,0 0 0 0 0,1-1-1 0 0,-1 1 1 0 0,1-1 0 0 0,0 2-5 0 0,6 2 0 0 0,-3-2-56 0 0,-2 5-59 0 0,-2-5-121 0 0,0-3-18 0 0</inkml:trace>
  <inkml:trace contextRef="#ctx0" brushRef="#br0" timeOffset="422.06">364 411 8176 0 0,'0'0'182'0'0,"0"2"29"0"0,1 4-130 0 0,0-1 0 0 0,0 0-1 0 0,1 0 1 0 0,0 0 0 0 0,1 3-81 0 0,0 0 51 0 0,0 0-55 0 0,0-1 0 0 0,1 0 0 0 0,-1 0 0 0 0,3 3 4 0 0,1 2 20 0 0,-1 1 41 0 0,-1 4 216 0 0,-1-7-114 0 0,5 10 149 0 0,-4-12-31 0 0,0 0 0 0 0,-1 1 0 0 0,1 3-281 0 0,1 2 291 0 0,-3-8-185 0 0,1 0-34 0 0,3 8 222 0 0,0 4 45 0 0,0 2 47 0 0,3-6-50 0 0,-3-7-153 0 0,7 17 407 0 0,-9-14-362 0 0,-2-4-113 0 0,-2-4-69 0 0,0-1 0 0 0,-1 1 1 0 0,1 0-1 0 0,-1 0 0 0 0,0-1 1 0 0,1 1-1 0 0,-1 0 0 0 0,0 0 1 0 0,0 1-47 0 0,0-3 12 0 0,0 1 0 0 0,0-1 0 0 0,0 0 0 0 0,0 1 0 0 0,0-1 0 0 0,0 1 0 0 0,0-1 0 0 0,0 1 0 0 0,0-1 0 0 0,0 0 0 0 0,0 1 0 0 0,0-1 0 0 0,0 1 0 0 0,0-1 1 0 0,0 1-1 0 0,0-1 0 0 0,1 0 0 0 0,-1 1 0 0 0,0-1 0 0 0,0 1 0 0 0,1-1 0 0 0,-1 0 0 0 0,0 1 0 0 0,0-1 0 0 0,1 0 0 0 0,-1 0 0 0 0,0 1 0 0 0,1-1 0 0 0,-1 0 0 0 0,1 1 1 0 0,-1-1-1 0 0,0 0 0 0 0,1 0 0 0 0,-1 0 0 0 0,1 0 0 0 0,-1 1 0 0 0,0-1 0 0 0,1 0 0 0 0,-1 0 0 0 0,1 0 0 0 0,-1 0 0 0 0,1 0 0 0 0,-1 0 0 0 0,0 0 0 0 0,1 0 0 0 0,-1 0 1 0 0,1 0-13 0 0,1 0 152 0 0,-4 2 0 0 0,2-1-66 0 0,-1-1-35 0 0,0 1-28 0 0,0-1-44 0 0,-1 2-58 0 0,1-1 60 0 0,-1 0 61 0 0,1 1 82 0 0,0-1 61 0 0,0 0 89 0 0,0 1 105 0 0,0-1 121 0 0,4-1-430 0 0,-3 0-65 0 0,0 0-1 0 0,1 0 0 0 0,-1 0 0 0 0,1 0 0 0 0,-1 0 0 0 0,1 0 0 0 0,-1 0 0 0 0,1 0 0 0 0,-1-1 0 0 0,1 1 0 0 0,-1 0 0 0 0,0 0 0 0 0,1-1 1 0 0,-1 1-1 0 0,0 0 0 0 0,1-1 0 0 0,-1 1 0 0 0,0 0 0 0 0,1-1 0 0 0,-1 1 0 0 0,0 0 0 0 0,1-1 0 0 0,-1 1 0 0 0,0-1-4 0 0,5-15 71 0 0,-6-24-13 0 0,1 26-69 0 0,0 8 11 0 0,-1-1 0 0 0,0 1 0 0 0,0-1 0 0 0,0 1 0 0 0,0-1 0 0 0,-3-4 0 0 0,0-5 0 0 0,3 14 0 0 0,0-1-1 0 0,1 1 0 0 0,0-1 0 0 0,0 1 0 0 0,0-1 1 0 0,0 0-1 0 0,0-1 1 0 0,9-25-52 0 0,-6 20 30 0 0,8-25-50 0 0,-1 0-55 0 0,-9 30 118 0 0,0 1 1 0 0,0 0-1 0 0,1 0 1 0 0,-1 0-1 0 0,1 0 1 0 0,0 0 0 0 0,0 0-1 0 0,0 0 1 0 0,0 0-1 0 0,0 1 1 0 0,1-1-1 0 0,-1 1 1 0 0,1 0-1 0 0,0 0 9 0 0,29-14-22 0 0,-31 15 18 0 0,0 1 0 0 0,0-1 0 0 0,0 1 0 0 0,1-1 1 0 0,-1 1-1 0 0,0 0 0 0 0,0 0 0 0 0,1-1 0 0 0,-1 1 0 0 0,0 0 1 0 0,1 0-1 0 0,-1 0 0 0 0,0 1 4 0 0,2-1-1 0 0,-1 1-1 0 0,1-1 1 0 0,-1 1 0 0 0,0 0-1 0 0,1 0 1 0 0,-1 1 0 0 0,0-1-1 0 0,1 1 2 0 0,5 2 1 0 0,2 1-1 0 0,-7-4 0 0 0,-1 0 0 0 0,0 0 0 0 0,0 0 0 0 0,0 1 0 0 0,1-1 0 0 0,-1 1 0 0 0,0-1 0 0 0,-1 1 0 0 0,1 0 0 0 0,12 11-24 0 0,23 26-147 0 0,-19-15 82 0 0,-10-8 71 0 0,-6-10 34 0 0,1 0 0 0 0,0 0 0 0 0,0 0 0 0 0,3 4-16 0 0,-4-7 13 0 0,0 0-1 0 0,0 0 0 0 0,0 0 1 0 0,-1 0-1 0 0,1 1 1 0 0,-1-1-1 0 0,0 0 0 0 0,0 1 1 0 0,0-1-1 0 0,0 1 1 0 0,-1-1-1 0 0,1 1 1 0 0,-1 0-13 0 0,0 3 9 0 0,-1-5-17 0 0,1 1 0 0 0,0-1 0 0 0,0 0-1 0 0,0 0 1 0 0,1 0 0 0 0,-1 0 0 0 0,0 1 0 0 0,1-1 0 0 0,-1 0 0 0 0,1 1 8 0 0,13 20-97 0 0,-1 1 62 0 0,-10-13 35 0 0,-2-1 0 0 0,11 16 0 0 0,-7-12 0 0 0,-3-13 54 0 0,-1 0-76 0 0,1 0-80 0 0,0 0-82 0 0,-1 0-63 0 0,0 0-75 0 0,0 0-76 0 0,0 0-79 0 0,0 0-81 0 0,-1 1-81 0 0,1 0-83 0 0,-1 0-87 0 0,0 0-1128 0 0,0-1-1100 0 0</inkml:trace>
  <inkml:trace contextRef="#ctx0" brushRef="#br0" timeOffset="735.72">1074 427 9152 0 0,'0'0'208'0'0,"0"0"33"0"0,0 0 14 0 0,3 2-42 0 0,0 1-184 0 0,-2-1-27 0 0,3 7 25 0 0,3 6 31 0 0,-2-8 73 0 0,1-1 42 0 0,-4-4-113 0 0,0 0 1 0 0,0-1-1 0 0,-1 1 0 0 0,1 0 1 0 0,-1 0-1 0 0,1 0 0 0 0,-1 0 0 0 0,0 0 1 0 0,1 2-61 0 0,1 9 230 0 0,1 3 97 0 0,7 0 80 0 0,-1-3-52 0 0,-2 7 37 0 0,-2-1-56 0 0,2-5-39 0 0,-6-10-222 0 0,0 0 0 0 0,0 1 0 0 0,0-1 0 0 0,-1 1 1 0 0,1-1-1 0 0,-1 1 0 0 0,0 1-75 0 0,4 15 228 0 0,1-6-39 0 0,-5-12-150 0 0,0 0 0 0 0,1 1 0 0 0,-1-1 1 0 0,-1 1-1 0 0,1-1 0 0 0,0 1 0 0 0,-1-1 0 0 0,0 1 1 0 0,0 0-40 0 0,1 11 99 0 0,2 0 37 0 0,11 29 379 0 0,-7-22-261 0 0,-3-8-114 0 0,1 15 124 0 0,6-8-135 0 0,-6 5-58 0 0,2-13-33 0 0,-6-11-35 0 0,-1-1 1 0 0,1 1-1 0 0,0-1 1 0 0,0 0-1 0 0,-1 1 0 0 0,1-1 1 0 0,-1 1-1 0 0,0-1 1 0 0,1 1-1 0 0,-1 0 0 0 0,0-1 1 0 0,0 1-1 0 0,0-1-3 0 0,0 1 10 0 0,1 0 0 0 0,-1 0 0 0 0,0 0 1 0 0,0-1-1 0 0,1 1 0 0 0,-1 0 0 0 0,1-1 0 0 0,0 1 0 0 0,-1 0 0 0 0,1-1 0 0 0,0 1 0 0 0,0-1 0 0 0,0 1-10 0 0,0 0 9 0 0,0-1 0 0 0,0 1 0 0 0,0-1 0 0 0,0 1-1 0 0,-1 0 1 0 0,1-1 0 0 0,0 1 0 0 0,-1 0-1 0 0,0-1 1 0 0,1 1 0 0 0,-1 0 0 0 0,0 0-1 0 0,0 0-8 0 0,0 29 86 0 0,3-15-20 0 0,5-3 1 0 0,-9-13-66 0 0,1 1 0 0 0,0-1 0 0 0,0 0 0 0 0,0 0 0 0 0,-1 1 0 0 0,1-1 0 0 0,0 0 0 0 0,-1 0 0 0 0,1 0 0 0 0,0 0 0 0 0,0 1 0 0 0,-1-1 0 0 0,1 0 0 0 0,0 0 0 0 0,-1 0 0 0 0,1 0 0 0 0,0 0 0 0 0,-1 0 0 0 0,1 0 0 0 0,0 0 0 0 0,-1 0 0 0 0,1 0 0 0 0,0 0 0 0 0,-1 0 0 0 0,1 0-1 0 0,0 0 0 0 0,-3 0 35 0 0,3-1-63 0 0,3-1-80 0 0,1-2-49 0 0,-2 0-7 0 0,-2 2 5 0 0,-2 0 12 0 0,0 0-114 0 0,1 1 84 0 0,0-1-41 0 0,0-1-43 0 0,0 0-52 0 0,0-1-55 0 0,1 0-61 0 0,0 0-62 0 0,0 1-83 0 0,0-1-70 0 0,0 0-57 0 0,0-1-364 0 0,0-4-620 0 0</inkml:trace>
  <inkml:trace contextRef="#ctx0" brushRef="#br0" timeOffset="1028.82">1137 505 6016 0 0,'-1'-8'84'0'0,"-6"-7"222"0"0,5 12-250 0 0,-1 1-46 0 0,3 1 99 0 0,2 0-55 0 0,5-2-59 0 0,-5 2 15 0 0,0-5 3 0 0,-2 2 35 0 0,0 4-48 0 0,0-3 100 0 0,3 0 113 0 0,7-10 190 0 0,-7 6-222 0 0,-3 7-163 0 0,1-1-1 0 0,-1 1 0 0 0,0-1 0 0 0,0 1 1 0 0,0-1-1 0 0,1 1 0 0 0,-1 0 0 0 0,0-1 1 0 0,0 1-1 0 0,1-1 0 0 0,-1 1 0 0 0,0 0 0 0 0,1-1 1 0 0,-1 1-1 0 0,1 0 0 0 0,-1-1 0 0 0,0 1 1 0 0,1 0-1 0 0,-1-1 0 0 0,1 1 0 0 0,-1 0 0 0 0,1 0 1 0 0,-1 0-1 0 0,1-1 0 0 0,-1 1 0 0 0,1 0 1 0 0,-1 0-1 0 0,1 0 0 0 0,-1 0 0 0 0,1 0 1 0 0,-1 0-1 0 0,1 0 0 0 0,-1 0 0 0 0,1 0 0 0 0,-1 0 1 0 0,1 0-1 0 0,-1 0 0 0 0,1 1-17 0 0,-1-1 19 0 0,1 0-1 0 0,-1 0 1 0 0,1 0 0 0 0,-1 0 0 0 0,1 0-1 0 0,-1 0 1 0 0,1 0 0 0 0,-1 0-1 0 0,1 0 1 0 0,-1 0 0 0 0,1 0 0 0 0,-1 0-1 0 0,1-1 1 0 0,-1 1 0 0 0,1 0-1 0 0,-1 0 1 0 0,0 0 0 0 0,1-1 0 0 0,-1 1-1 0 0,1 0 1 0 0,-1 0 0 0 0,1-1-1 0 0,-1 1 1 0 0,0 0 0 0 0,1-1-1 0 0,-1 1 1 0 0,0-1 0 0 0,1 1 0 0 0,-1 0-1 0 0,0-1 1 0 0,0 1 0 0 0,1-1-19 0 0,3-6 293 0 0,7 1 141 0 0,3-1-93 0 0,-10 5-209 0 0,3-1 82 0 0,1 2-49 0 0,1 1-14 0 0,3 0 23 0 0,-3 1-18 0 0,3-1 92 0 0,-2 0-51 0 0,0 0-43 0 0,-1 0-36 0 0,7 0 31 0 0,27 0 118 0 0,-39 0-250 0 0,0 0 1 0 0,-1 0-1 0 0,1 1 1 0 0,0-1-1 0 0,0 1 1 0 0,0 0-1 0 0,0 0 1 0 0,3 2-18 0 0,31 20 127 0 0,-35-21-119 0 0,24 13 42 0 0,3 1-20 0 0,-11 0 34 0 0,-7-5-43 0 0,-8-8-13 0 0,-1 0 0 0 0,1 0-1 0 0,-1 0 1 0 0,0 0 0 0 0,0 1-1 0 0,0 0 1 0 0,-1-1 0 0 0,1 1 0 0 0,-1 0-1 0 0,0 1-7 0 0,4 21 59 0 0,7 1 79 0 0,-11-25-114 0 0,0 1-1 0 0,0 0 0 0 0,0 0 1 0 0,-1 0-1 0 0,0 0 0 0 0,0 0 0 0 0,1 0 1 0 0,-2 0-1 0 0,1 1 0 0 0,0-1 1 0 0,0 3-24 0 0,-1 6 135 0 0,1-9-86 0 0,-1 0 0 0 0,0 0 0 0 0,0 0 0 0 0,0 1 0 0 0,0-1-1 0 0,-1 0 1 0 0,1 0 0 0 0,-1 0 0 0 0,0 1 0 0 0,0-1-49 0 0,-4 5 106 0 0,4-6-91 0 0,0-1-1 0 0,0 0 1 0 0,0 1 0 0 0,1-1 0 0 0,-1 1 0 0 0,0-1 0 0 0,1 1 0 0 0,-1 0 0 0 0,1-1 0 0 0,0 1 0 0 0,-1 0-1 0 0,1-1 1 0 0,0 1 0 0 0,0 0-15 0 0,0-1 5 0 0,0-1-1 0 0,0 1 0 0 0,0 0 1 0 0,0 0-1 0 0,-1 0 0 0 0,1-1 1 0 0,0 1-1 0 0,0 0 0 0 0,-1 0 1 0 0,1-1-1 0 0,0 1 0 0 0,-1 0 1 0 0,1-1-1 0 0,-1 1 1 0 0,1 0-1 0 0,0-1 0 0 0,-1 1 1 0 0,0 0-1 0 0,1-1 0 0 0,-1 1 1 0 0,1-1-1 0 0,-1 1 0 0 0,0-1 1 0 0,1 0-1 0 0,-1 1 0 0 0,0-1 1 0 0,0 0-1 0 0,1 1 1 0 0,-2-1-5 0 0,1 1 4 0 0,0-1 0 0 0,0 1 0 0 0,0-1 0 0 0,0 1 0 0 0,0 0 0 0 0,-1 0 0 0 0,2-1 0 0 0,-1 1 0 0 0,0 0 0 0 0,0 0 0 0 0,0 0 0 0 0,0 0 0 0 0,0 0 0 0 0,1 0 0 0 0,-1 0-4 0 0,-1 4 4 0 0,1-4-1 0 0,1 0-1 0 0,0-1 0 0 0,0 1 0 0 0,-1-1 0 0 0,1 1 0 0 0,0 0 0 0 0,-1-1 0 0 0,1 1 1 0 0,-1-1-1 0 0,1 1 0 0 0,-1-1 0 0 0,1 1 0 0 0,-1-1 0 0 0,1 1 0 0 0,-1-1 0 0 0,1 0 1 0 0,-1 1-1 0 0,0-1 0 0 0,1 0 0 0 0,-1 1 0 0 0,1-1 0 0 0,-1 0-2 0 0,-4 3 13 0 0,-9 8 6 0 0,13-9-14 0 0,-1-1 0 0 0,0 1 0 0 0,0-1 0 0 0,1 1 0 0 0,-1-1 0 0 0,0 1 0 0 0,-1-1 0 0 0,1 0 0 0 0,-2 1-5 0 0,-22 3 11 0 0,14 1-11 0 0,10-5 0 0 0,1 0 0 0 0,-1 0 0 0 0,1 0 0 0 0,-1 0 0 0 0,1-1 0 0 0,-1 1 0 0 0,0-1 0 0 0,1 1 0 0 0,-1-1 0 0 0,0 0 0 0 0,1 0 0 0 0,-1 0 0 0 0,0 0 0 0 0,0 0 0 0 0,-7 0 0 0 0,5-1 0 0 0,0 1 0 0 0,1 0 0 0 0,-1 0 0 0 0,0 0 0 0 0,1 1 0 0 0,-1-1 0 0 0,1 1 0 0 0,-1 0 0 0 0,-1 0 0 0 0,-3 3-5 0 0,3-2 7 0 0,0 0-1 0 0,1-1 0 0 0,-1 1 0 0 0,0-1 1 0 0,-2 1-2 0 0,6-2-5 0 0,-1 0 1 0 0,0 0-1 0 0,1 0 1 0 0,-1 0-1 0 0,1 0 1 0 0,-1 0-1 0 0,0-1 1 0 0,1 1-1 0 0,-1 0 1 0 0,1-1-1 0 0,-1 1 1 0 0,-1-1 4 0 0,-5-4-106 0 0,-2-1-97 0 0,-3 3-60 0 0,9 3 226 0 0,0 0-122 0 0,0 0-129 0 0,2 0 95 0 0,0 0-35 0 0,0 0-34 0 0,0 0-35 0 0,0 0-36 0 0,1 0-37 0 0,-1 0-36 0 0,1 0-38 0 0,-1 0-39 0 0,1 0-39 0 0,-1 0-1094 0 0,1 0-914 0 0</inkml:trace>
  <inkml:trace contextRef="#ctx0" brushRef="#br0" timeOffset="1486.98">1721 427 10880 0 0,'0'0'248'0'0,"0"0"34"0"0,0 0 20 0 0,0 0-38 0 0,0 0-199 0 0,3 0-37 0 0,-3-1-27 0 0,1 1-1 0 0,0 0 1 0 0,-1 0 0 0 0,1 1 0 0 0,0-1-1 0 0,-1 0 1 0 0,1 0 0 0 0,0 0-1 0 0,-1 0 1 0 0,1 1 0 0 0,0-1-1 0 0,-1 0 1 0 0,1 0 0 0 0,-1 1 0 0 0,1-1-1 0 0,2 7 11 0 0,-1-1 40 0 0,4 2 85 0 0,1 0 51 0 0,7 8 245 0 0,-11-8-203 0 0,0-1-56 0 0,0 1-21 0 0,0 3 9 0 0,0 0-3 0 0,0 7 146 0 0,0 0-60 0 0,0-7-150 0 0,3 8 69 0 0,0-4 52 0 0,5 3 52 0 0,-6 9 12 0 0,2-11-52 0 0,2 5 75 0 0,-6-11-241 0 0,10 24 69 0 0,0-18-45 0 0,-2-4 12 0 0,-2-2 33 0 0,5 4 106 0 0,3-5-10 0 0,-5-7-115 0 0,0-1-22 0 0,-9-1-64 0 0,0 1 0 0 0,0-1 0 0 0,1 0 0 0 0,-1 0 0 0 0,0-1 0 0 0,0 1 0 0 0,0-1 0 0 0,1 1 0 0 0,-1-1-1 0 0,0 0-24 0 0,5-4 54 0 0,-6 4-42 0 0,-1 0 1 0 0,1 0-1 0 0,-1 0 0 0 0,0 0 0 0 0,1 1 0 0 0,0-1 0 0 0,-1 1 1 0 0,1-1-1 0 0,-1 1 0 0 0,1-1 0 0 0,0 1 0 0 0,-1 0 0 0 0,1 0 0 0 0,0 0-12 0 0,-2 0 5 0 0,1 0-1 0 0,-1 0 1 0 0,1 0-1 0 0,-1 0 1 0 0,1 0-1 0 0,-1 0 1 0 0,1 0-1 0 0,-1 0 1 0 0,1 0-1 0 0,-1 0 1 0 0,1 0-1 0 0,-1 0 1 0 0,1 0-1 0 0,-1 0 1 0 0,1-1-1 0 0,-1 1 1 0 0,0 0-1 0 0,1 0 1 0 0,-1 0-1 0 0,1-1 1 0 0,-1 1-1 0 0,1 0 1 0 0,-1-1-1 0 0,0 1 0 0 0,1 0 1 0 0,-1-1-1 0 0,0 1 1 0 0,1 0-1 0 0,-1-1 1 0 0,0 1-1 0 0,0-1 1 0 0,1 1-5 0 0,6-10 62 0 0,-5 8-60 0 0,1 1 1 0 0,-1-1 0 0 0,1 1-1 0 0,-1 0 1 0 0,1 0 0 0 0,0 0-1 0 0,0 0-2 0 0,-1 0 4 0 0,1 0 0 0 0,-1 0 0 0 0,1 0 0 0 0,-1 0-1 0 0,1 0 1 0 0,-1 0 0 0 0,0-1 0 0 0,1 1 0 0 0,-1-1 0 0 0,0 1-1 0 0,0-1 1 0 0,0 0 0 0 0,0 0 0 0 0,0-1-4 0 0,3-7 10 0 0,-4 8-10 0 0,0-1 0 0 0,0 1 0 0 0,0 0 0 0 0,0 0 0 0 0,1 0 0 0 0,-1 0 0 0 0,1 0 0 0 0,0 0 0 0 0,0 0 0 0 0,3-4-1 0 0,-2 3-1 0 0,0 1 0 0 0,0-1 0 0 0,-1 0 1 0 0,1 0-1 0 0,-1 0 0 0 0,0 0 0 0 0,0-1 1 0 0,0 1-1 0 0,0 0 0 0 0,-1-1 1 0 0,1 0-1 0 0,0-2 2 0 0,1-4-37 0 0,3-10-59 0 0,0 5-46 0 0,5-3-25 0 0,-6-9-7 0 0,2 14 43 0 0,-6 12 109 0 0,-1-1 0 0 0,1 1 0 0 0,0 0 0 0 0,0-1 0 0 0,-1 1 0 0 0,1-1 0 0 0,-1 1 0 0 0,0-1 0 0 0,1 1 0 0 0,-1-1 0 0 0,0 0 0 0 0,0 1-1 0 0,0-1 23 0 0,0-1-39 0 0,0-13-151 0 0,0-19-84 0 0,0 24 142 0 0,0 0-64 0 0,0 8 73 0 0,0 3 24 0 0,1 0 93 0 0,0 1 1 0 0,0-1-1 0 0,0 0 0 0 0,-1 0 0 0 0,1 1 1 0 0,0-1-1 0 0,0 0 0 0 0,-1 1 0 0 0,1-1 1 0 0,0 1-1 0 0,-1-1 0 0 0,1 1 1 0 0,0-1-1 0 0,-1 1 0 0 0,1-1 0 0 0,-1 1 1 0 0,1 0-1 0 0,-1-1 0 0 0,1 1 0 0 0,-1 0 1 0 0,0-1-1 0 0,1 1 0 0 0,-1 0 0 0 0,0 0 1 0 0,1-1-1 0 0,-1 1 0 0 0,0 0 0 0 0,0 0 1 0 0,0 0-1 0 0,0 0 0 0 0,0-1 0 0 0,0 2 6 0 0,1 37-100 0 0,-1-34 92 0 0,0 0 0 0 0,0 0 1 0 0,0 1-1 0 0,1-1 1 0 0,0 2 7 0 0,5 7 0 0 0,-5-13 0 0 0,0 0 0 0 0,0 1 0 0 0,-1-1 0 0 0,1 1 0 0 0,0-1 0 0 0,-1 1 0 0 0,1-1 0 0 0,-1 1 0 0 0,0-1 0 0 0,1 1 0 0 0,-1-1 0 0 0,0 1 0 0 0,0 0 0 0 0,0-1 0 0 0,0 1 0 0 0,0 0 0 0 0,1-1 0 0 0,-1 1 0 0 0,0-1 0 0 0,1 1 0 0 0,-1 0 0 0 0,1-1 0 0 0,0 1 0 0 0,-1-1 0 0 0,1 1 0 0 0,0-1 0 0 0,0 0 0 0 0,0 1 0 0 0,4 6 0 0 0,11 24 0 0 0,-15-30-1 0 0,0 0 1 0 0,-1 0 0 0 0,1 0 0 0 0,0 1 0 0 0,-1-1 0 0 0,0 0 0 0 0,1 1 0 0 0,-1-1 0 0 0,0-1 1 0 0,0 0-1 0 0,0 0 1 0 0,0 1-1 0 0,0-1 1 0 0,0 0-1 0 0,0 0 1 0 0,0 0-1 0 0,1 0 0 0 0,-1 0 1 0 0,0 0-1 0 0,1 0 1 0 0,-1 0-1 0 0,1-1 1 0 0,-1 1-1 0 0,1 0 1 0 0,-1 0-1 0 0,1 0 1 0 0,0 0-1 0 0,0-1 1 0 0,-1 1-1 0 0,1 0 1 0 0,0 0-1 0 0,0-1 1 0 0,0 1-1 0 0,-1-1 1 0 0,2 1-1 0 0,5 2 22 0 0,-6-2-20 0 0,-1-1 1 0 0,1 0 0 0 0,-1 0-1 0 0,1 0 1 0 0,-1 0 0 0 0,1 1-1 0 0,-1-1 1 0 0,0 0 0 0 0,1 0-1 0 0,-1 1 1 0 0,1-1 0 0 0,-1 0 0 0 0,0 1-1 0 0,1-1 1 0 0,-1 1 0 0 0,0-1-1 0 0,1 0 1 0 0,-1 1 0 0 0,0-1-1 0 0,0 1 1 0 0,1-1 0 0 0,-1 1-1 0 0,0-1 1 0 0,0 1 0 0 0,0-1-1 0 0,0 1 1 0 0,1-1 0 0 0,-1 1-1 0 0,0-1 1 0 0,0 1 0 0 0,0-1-1 0 0,0 1 1 0 0,0-1 0 0 0,0 1-1 0 0,-1-1 1 0 0,1 1 0 0 0,0-1 0 0 0,0 1-3 0 0,0 1-51 0 0,-1 0 73 0 0,1 0 86 0 0,1 1-93 0 0,1-2-69 0 0,1 1-71 0 0,2 1-91 0 0,1 0-109 0 0,-5-2 98 0 0,1 0-38 0 0,1 1-366 0 0,-1 0 82 0 0,0 0-52 0 0,1 1-714 0 0,-1-1-567 0 0,-1-2-1078 0 0</inkml:trace>
  <inkml:trace contextRef="#ctx0" brushRef="#br0" timeOffset="1858.88">2652 1 10304 0 0,'0'0'233'0'0,"0"0"39"0"0,2 0 15 0 0,9 0-144 0 0,-3 0-42 0 0,3 2 11 0 0,-11-2-104 0 0,1 1-1 0 0,0-1 0 0 0,0 0 0 0 0,0 1 1 0 0,-1-1-1 0 0,1 1 0 0 0,0-1 0 0 0,-1 1 1 0 0,1-1-1 0 0,0 1 0 0 0,-1-1 1 0 0,1 1-1 0 0,-1 0 0 0 0,1 0-7 0 0,4 4 110 0 0,-4-3-89 0 0,1-1 11 0 0,-1 0 0 0 0,1 1 0 0 0,-1-1 0 0 0,0 1 0 0 0,0-1 0 0 0,0 1 0 0 0,0-1 0 0 0,0 1 0 0 0,0 1-32 0 0,2 14 251 0 0,-2-6-158 0 0,2 2 77 0 0,12 27 518 0 0,-10-27-480 0 0,0-1-71 0 0,7 29 403 0 0,-1 1-71 0 0,-2-1-58 0 0,0-1-47 0 0,1 6 16 0 0,0-2 446 0 0,8 17-826 0 0,-13-43 198 0 0,0-1-58 0 0,0-1-4 0 0,1 2 54 0 0,-2-8-113 0 0,3 9 41 0 0,-5-3 23 0 0,-2-15-124 0 0,0 1-1 0 0,0 0 1 0 0,0-1-1 0 0,1 1 1 0 0,-1-1-1 0 0,1 1 0 0 0,-1 0 1 0 0,1-1-1 0 0,0 1 1 0 0,-1-1-1 0 0,1 1 1 0 0,0-1-1 0 0,0 0 1 0 0,0 1-17 0 0,4 6 64 0 0,0 3 9 0 0,6 7 24 0 0,-7-12-19 0 0,-5-3-49 0 0,1-3-29 0 0,0 0 1 0 0,-1 0-1 0 0,1 1 0 0 0,0-1 1 0 0,0 0-1 0 0,0 0 0 0 0,0 0 1 0 0,0 0-1 0 0,0 1 0 0 0,0-1 1 0 0,0 0-1 0 0,0 0 0 0 0,-1 0 0 0 0,1 1 1 0 0,0-1-1 0 0,0 0 0 0 0,0 0 1 0 0,0 0-1 0 0,0 1 0 0 0,0-1 1 0 0,0 0-1 0 0,0 0 0 0 0,0 0 1 0 0,0 1-1 0 0,1-1 0 0 0,-1 0 0 0 0,0 0 1 0 0,0 0-1 0 0,0 0 0 0 0,0 1 0 0 0,13 16 39 0 0,-10-15-10 0 0,-3-2-83 0 0,0 0-84 0 0,0 0-115 0 0,0 0-276 0 0,0 0-484 0 0,0 0-41 0 0,0 0-8 0 0</inkml:trace>
  <inkml:trace contextRef="#ctx0" brushRef="#br0" timeOffset="2151.87">2494 379 6880 0 0,'0'0'157'0'0,"3"-2"23"0"0,10-9 11 0 0,2 8-31 0 0,-9 4-202 0 0,-1-1 35 0 0,6 1 87 0 0,1-1 112 0 0,0 1 95 0 0,-3-1-19 0 0,0-1 36 0 0,9-3 383 0 0,-8-1-435 0 0,1 1-26 0 0,-3 2-18 0 0,0 0 32 0 0,2 2 81 0 0,12 0 171 0 0,21 1 351 0 0,-16-5-329 0 0,-10-1-297 0 0,-11 3-137 0 0,1 1 1 0 0,-1-1-1 0 0,1 1 1 0 0,0 0-1 0 0,0 0 1 0 0,-1 1-81 0 0,21 0 269 0 0,0 0-66 0 0,-3 0-66 0 0,-1 0-34 0 0,47 0 96 0 0,-55-2-195 0 0,-5-3-36 0 0,2-1-22 0 0,-11 5-97 0 0,1 1 56 0 0,-1 0 49 0 0,0-1 41 0 0,1 1 82 0 0,2-1 254 0 0,-3 1-275 0 0,1 0-61 0 0,-1 0-85 0 0,1 0-108 0 0,-1 0 51 0 0,0 0-35 0 0,0 0-40 0 0,1 0-41 0 0,0 0-268 0 0,-1 0 216 0 0,0 0-35 0 0,0 0-36 0 0,1 0-39 0 0,-1 0-39 0 0,1 0-42 0 0,2 0-1177 0 0,5 0-959 0 0</inkml:trace>
  <inkml:trace contextRef="#ctx0" brushRef="#br0" timeOffset="2664.24">175 64 10680 0 0,'0'-3'241'0'0,"0"3"-229"0"0,0-1 0 0 0,0 1-1 0 0,0-1 1 0 0,0 1 0 0 0,0 0 0 0 0,0-1 0 0 0,0 1-1 0 0,0-1 1 0 0,0 1 0 0 0,0-1 0 0 0,-1 1 0 0 0,1 0-1 0 0,0-1 1 0 0,0 1 0 0 0,0-1 0 0 0,0 1 0 0 0,-1 0 0 0 0,1-1-1 0 0,0 1 1 0 0,0 0 0 0 0,-1-1 0 0 0,1 1 0 0 0,0 0-1 0 0,-1 0 1 0 0,1-1 0 0 0,0 1 0 0 0,-1 0 0 0 0,1 0-1 0 0,-1-1 1 0 0,1 1 0 0 0,-1 0-12 0 0,-5-5 203 0 0,0-5 59 0 0,2 7-202 0 0,1 1-27 0 0,10-12-12 0 0,-4 1 33 0 0,-3 13-54 0 0,0 0 1 0 0,0 0 0 0 0,0 0-1 0 0,0 0 1 0 0,0 0 0 0 0,0 0-1 0 0,0 0 1 0 0,0-1 0 0 0,0 1-1 0 0,0 0 1 0 0,0 0 0 0 0,0 0-1 0 0,0 0 1 0 0,0 0 0 0 0,0 0-1 0 0,0 0 1 0 0,0 0 0 0 0,0 0 0 0 0,0 0-1 0 0,0 0 1 0 0,0-1 0 0 0,0 1-1 0 0,0 0 1 0 0,0 0 0 0 0,0 0-1 0 0,0 0 1 0 0,0 0 0 0 0,0 0-1 0 0,0 0 1 0 0,0 0 0 0 0,1 0-1 0 0,-1 0 1 0 0,0 0 0 0 0,0 0-1 0 0,0 0 1 0 0,0 0 0 0 0,0 0-1 0 0,0-1 1 0 0,0 1 0 0 0,0 0-1 0 0,0 0 1 0 0,0 0 0 0 0,0 0-1 0 0,1 0 1 0 0,-1 0 0 0 0,0 0 0 0 0,0 0-1 0 0,0 0 1 0 0,0 0 0 0 0,0 0-1 0 0,0 0 1 0 0,0 0 0 0 0,0 0-1 0 0,0 0 1 0 0,0 0 0 0 0,0 1-1 0 0,1-1 0 0 0,2 0-49 0 0,-1 0-8 0 0,-1 0-34 0 0,0 0-16 0 0,0 0-33 0 0,0 0-38 0 0,0 0-42 0 0,0 0-46 0 0,-1 0-41 0 0,1 0-416 0 0,0 0-289 0 0,-1 0-668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4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7280 0 0,'0'0'209'0'0,"0"2"70"0"0,2 6 10 0 0,3-3 38 0 0,-4-5-296 0 0,0 1 1 0 0,-1-1-1 0 0,1 0 1 0 0,-1 1-1 0 0,1-1 0 0 0,0 1 1 0 0,-1 0-1 0 0,1-1 0 0 0,-1 1 1 0 0,0-1-1 0 0,1 1 0 0 0,-1 0 1 0 0,0-1-1 0 0,1 1 0 0 0,-1 0 1 0 0,0-1-1 0 0,1 1 0 0 0,-1 0 1 0 0,0 0-1 0 0,0-1 0 0 0,0 1 1 0 0,0 0-1 0 0,0 0 0 0 0,0-1 1 0 0,0 1-32 0 0,0 0 21 0 0,0-1 0 0 0,0 1 0 0 0,0-1 0 0 0,-1 1 1 0 0,1-1-1 0 0,0 1 0 0 0,0-1 0 0 0,0 1 0 0 0,0-1 1 0 0,0 1-1 0 0,1-1 0 0 0,-1 1 0 0 0,0-1 0 0 0,0 1 1 0 0,0-1-1 0 0,0 1 0 0 0,1-1 0 0 0,-1 1 0 0 0,0-1 0 0 0,0 1 1 0 0,1-1-1 0 0,-1 1 0 0 0,0-1 0 0 0,1 0 0 0 0,-1 1 1 0 0,0-1-1 0 0,1 0 0 0 0,-1 1 0 0 0,1-1 0 0 0,-1 0 1 0 0,0 1-1 0 0,1-1 0 0 0,-1 0 0 0 0,1 0 0 0 0,-1 1 0 0 0,1-1 1 0 0,-1 0-1 0 0,1 0 0 0 0,-1 0 0 0 0,1 0 0 0 0,-1 0 1 0 0,1 0-1 0 0,-1 0 0 0 0,1 0 0 0 0,-1 0 0 0 0,1 0-21 0 0,-1 0 9 0 0,0 0-1 0 0,0 0 0 0 0,0 0 1 0 0,1 0-1 0 0,-1 0 0 0 0,0 0 0 0 0,0 0 1 0 0,0 0-1 0 0,0 0 0 0 0,0 0 1 0 0,0 0-1 0 0,0 0 0 0 0,0 0 1 0 0,0 0-1 0 0,1 0 0 0 0,-1 0 1 0 0,0 0-1 0 0,0 0 0 0 0,0 0 0 0 0,0 0 1 0 0,0 0-1 0 0,0 0 0 0 0,0 0 1 0 0,0 0-1 0 0,0 0 0 0 0,0 0 1 0 0,0 0-1 0 0,0 0 0 0 0,1 0 0 0 0,-1 0 1 0 0,0 1-1 0 0,0-1 0 0 0,0 0 1 0 0,0 0-1 0 0,0 0 0 0 0,0 0 1 0 0,0 0-1 0 0,0 0 0 0 0,0 0 0 0 0,0 0 1 0 0,0 0-1 0 0,0 0 0 0 0,0 0 1 0 0,0 1-1 0 0,0-1 0 0 0,0 0 1 0 0,0 0-1 0 0,0 0 0 0 0,0 0 1 0 0,0 0-1 0 0,0 0 0 0 0,0 0 0 0 0,0 0 1 0 0,0 0-1 0 0,0 0 0 0 0,0 1 1 0 0,0-1-9 0 0,0 19 658 0 0,0-12-408 0 0,2-2 36 0 0,9 6-59 0 0,-8-9-16 0 0,-3 1-113 0 0,0-1-18 0 0,0 0-45 0 0,2 7-40 0 0,2-3-34 0 0,-3-5-14 0 0,1 1-35 0 0,-1-1-18 0 0,0 0-34 0 0,0 0-41 0 0,0 0-44 0 0,-1-1 225 0 0,0 1-274 0 0,1 0-45 0 0,-1-1-39 0 0,1 0-36 0 0,-1 1-117 0 0,0-1-35 0 0,0 0-1212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4.8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64 8928 0 0,'0'-2'24'0'0,"0"0"0"0"0,0 1 0 0 0,0-1 0 0 0,-1 0 0 0 0,1 1 0 0 0,-1-1 0 0 0,1 1 0 0 0,-1-1 0 0 0,1 0 0 0 0,-1 1 1 0 0,0-1-1 0 0,0 1 0 0 0,0 0 0 0 0,0-1 0 0 0,0 1 0 0 0,0 0 0 0 0,0 0 0 0 0,-1-1-24 0 0,0-1 172 0 0,0 0-60 0 0,2 1-37 0 0,0-1-39 0 0,0 0-22 0 0,-1 1 30 0 0,-10-3-2 0 0,11 4-41 0 0,0 1 0 0 0,-1-1 0 0 0,1 0 0 0 0,0 1 0 0 0,-1-1 0 0 0,1 0 0 0 0,0 1 0 0 0,0-1-1 0 0,0 0 1 0 0,0 1 0 0 0,0-1 0 0 0,0 0 0 0 0,0 1 0 0 0,0-1 0 0 0,0 0-1 0 0,0 1 2 0 0,0 0-1 0 0,0 0 0 0 0,0 0 1 0 0,0 0-1 0 0,0 0 0 0 0,0 0 1 0 0,-1 0-1 0 0,1 0 0 0 0,0-1 0 0 0,0 1 1 0 0,0 0-1 0 0,0 0 0 0 0,0 0 1 0 0,0 0-1 0 0,1 0 0 0 0,-1 0 1 0 0,0 0-1 0 0,0 0 0 0 0,0 0 1 0 0,0 0-1 0 0,0-1 0 0 0,0 1 0 0 0,0 0 1 0 0,0 0-1 0 0,0 0 0 0 0,0 0 1 0 0,0 0-1 0 0,0 0 0 0 0,0 0 1 0 0,0 0-1 0 0,0 0 0 0 0,0 0 1 0 0,0 0-1 0 0,0 0 0 0 0,0 0 1 0 0,1 0-1 0 0,-1 0 0 0 0,0 0 0 0 0,0-1 1 0 0,0 1-1 0 0,0 0 0 0 0,0 0 1 0 0,0 0-1 0 0,0 0 0 0 0,0 0 1 0 0,0 0-1 0 0,0 0 0 0 0,1 0 1 0 0,-1 0-1 0 0,0 0 0 0 0,0 0 0 0 0,0 0 1 0 0,0 0-1 0 0,0 0 0 0 0,0 1 1 0 0,0-1-1 0 0,0 0-1 0 0,13 0 95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6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379 1 4744 0 0,'0'0'135'0'0,"-2"0"-2"0"0,1 0-132 0 0,0 0 0 0 0,1 0 0 0 0,-1 0 0 0 0,1 0 0 0 0,-1 0 0 0 0,1 0 1 0 0,-1 0-1 0 0,1 1 0 0 0,-1-1 0 0 0,0 0 0 0 0,1 0 0 0 0,-1 1 0 0 0,1-1 0 0 0,-1 0 0 0 0,1 1 0 0 0,-1-1 1 0 0,1 0-1 0 0,0 1 0 0 0,-1-1 0 0 0,1 1 0 0 0,-1-1 0 0 0,1 1 0 0 0,0-1 0 0 0,-1 1-1 0 0,-6 6 9 0 0,-2-5 41 0 0,7-2-64 0 0,0 0 37 0 0,-3-1 116 0 0,-1 1 95 0 0,-10 0 617 0 0,9 1-538 0 0,2 0-134 0 0,2-1-138 0 0,1 1-42 0 0,-6 4 169 0 0,-2 1 50 0 0,-1-4 54 0 0,6 1 38 0 0,-13 9 4 0 0,1-3-94 0 0,8-1-104 0 0,-7 5 78 0 0,6-7-77 0 0,3-1-41 0 0,5-4-64 0 0,1 1 1 0 0,0-1 0 0 0,0 1 0 0 0,0-1 0 0 0,0 1 0 0 0,0 0-1 0 0,0 0 1 0 0,0-1 0 0 0,0 1 0 0 0,1 0 0 0 0,-1 1-13 0 0,-8 18 159 0 0,-7 2-25 0 0,0-3-33 0 0,7 0 1 0 0,-9 34 108 0 0,10-31-58 0 0,0 1 0 0 0,-8 14-152 0 0,-5 5 93 0 0,14-27-63 0 0,1 0-1 0 0,1 1 1 0 0,-1 2-30 0 0,0 9 49 0 0,2 1 1 0 0,0 0-50 0 0,0 8 43 0 0,-2-3 0 0 0,3-19-14 0 0,1-1 0 0 0,1 1 0 0 0,0 2-29 0 0,1 31 80 0 0,0 17-16 0 0,0-58-51 0 0,1-1 1 0 0,0 1-1 0 0,0 0 1 0 0,0-1 0 0 0,1 1-1 0 0,0 0-13 0 0,3 9 15 0 0,-4-13-11 0 0,3 16 54 0 0,2 0 45 0 0,-4-11-14 0 0,1 0 0 0 0,0 0 0 0 0,1-1-1 0 0,0 1 1 0 0,3 4-89 0 0,8 10 471 0 0,1-1 1 0 0,6 6-472 0 0,4 0 496 0 0,-19-19-357 0 0,-4-5-66 0 0,0 1 0 0 0,1-1 0 0 0,-1 0 0 0 0,1 0 0 0 0,-1 0 0 0 0,1-1-73 0 0,10 4 295 0 0,-10 0-102 0 0,-4-5-181 0 0,0-1 0 0 0,1 0 0 0 0,-1 1 0 0 0,0-1 0 0 0,0 1 0 0 0,1-1 0 0 0,-1 0 0 0 0,0 1 0 0 0,1-1 0 0 0,-1 0 0 0 0,1 1 0 0 0,-1-1 0 0 0,0 0 0 0 0,1 1 0 0 0,-1-1 0 0 0,1 0 0 0 0,-1 0 0 0 0,1 0 1 0 0,-1 1-1 0 0,1-1 0 0 0,-1 0 0 0 0,1 0 0 0 0,-1 0 0 0 0,1 0 0 0 0,-1 0 0 0 0,1 0 0 0 0,-1 0 0 0 0,1 0 0 0 0,-1 0 0 0 0,1 0 0 0 0,-1 0 0 0 0,1 0-12 0 0,0 0 13 0 0,-1 0-1 0 0,1 0 1 0 0,0 0-1 0 0,-1 0 1 0 0,1 0-1 0 0,0 0 1 0 0,-1 0-1 0 0,1 0 1 0 0,0 0-1 0 0,-1 0 1 0 0,1 1-1 0 0,0-1 1 0 0,-1 0 0 0 0,1 1-1 0 0,0-1 1 0 0,-1 0-1 0 0,1 1 1 0 0,-1-1-1 0 0,1 1 1 0 0,-1-1-1 0 0,1 1 1 0 0,-1-1-1 0 0,1 1 1 0 0,-1-1-1 0 0,0 1 1 0 0,1 0-13 0 0,-1-1 11 0 0,0 1 0 0 0,1-1 0 0 0,-1 1 0 0 0,1-1 0 0 0,-1 1 0 0 0,1-1 0 0 0,-1 1 0 0 0,1-1 0 0 0,-1 1 0 0 0,1-1 1 0 0,-1 0-1 0 0,1 1 0 0 0,0-1 0 0 0,-1 0 0 0 0,1 1 0 0 0,0-1 0 0 0,-1 0 0 0 0,1 0 0 0 0,0 0 0 0 0,-1 0 0 0 0,1 1 0 0 0,0-1 0 0 0,-1 0 0 0 0,1 0 0 0 0,0 0 1 0 0,0-1-12 0 0,1 1 49 0 0,3 0-23 0 0,-2 0 25 0 0,-1 0 60 0 0,1 0 90 0 0,-3-2-87 0 0,0-9-9 0 0,3 6-28 0 0,7-5-35 0 0,-8 8-470 0 0,-1 1 47 0 0,-1-1 40 0 0,1 1 33 0 0,-1-2-225 0 0,0-2-598 0 0,-1 4 742 0 0,1 0-52 0 0,0 1 42 0 0,0-2-1483 0 0,0 1-1069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5.5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0 238 6392 0 0,'0'0'141'0'0,"0"0"23"0"0,0 0 12 0 0,3 0-24 0 0,7 0-77 0 0,-8 0-4 0 0,2-3 82 0 0,4-3 5 0 0,8 1 174 0 0,3 3 13 0 0,-5 2-162 0 0,-11 0-153 0 0,4 0 50 0 0,-5 0-54 0 0,0 1 0 0 0,1-1 0 0 0,-1 0 0 0 0,0-1 0 0 0,0 1 0 0 0,0 0 0 0 0,0 0 0 0 0,0-1 0 0 0,1 0 0 0 0,0 0-26 0 0,9-5 109 0 0,-9 5-87 0 0,1 0 0 0 0,-1 0 0 0 0,1 0 0 0 0,-1 0 0 0 0,1 0 0 0 0,-1 1 0 0 0,1 0 0 0 0,-1 0-22 0 0,17-1 107 0 0,-4 0-16 0 0,-1-6-26 0 0,1 1-6 0 0,0 4 20 0 0,22 2 113 0 0,-13 0-132 0 0,-23 0-56 0 0,-1 1 0 0 0,1-1 0 0 0,0 0 0 0 0,-1 0 0 0 0,1 1 0 0 0,-1-1 0 0 0,1 1-1 0 0,0-1 1 0 0,-1 1 0 0 0,1 0 0 0 0,-1 0 0 0 0,0 0 0 0 0,1 0 0 0 0,-1 0-4 0 0,7 4 9 0 0,8-3 34 0 0,-15-2-43 0 0,-1 0 1 0 0,1 0-1 0 0,-1 0 1 0 0,1 0-1 0 0,-1 0 0 0 0,1 0 1 0 0,0 0-1 0 0,-1 0 1 0 0,1 0-1 0 0,-1 0 1 0 0,1 0-1 0 0,-1 1 0 0 0,1-1 1 0 0,-1 0-1 0 0,1 0 1 0 0,-1 1-1 0 0,1-1 0 0 0,-1 0 1 0 0,1 0-1 0 0,-1 1 1 0 0,0-1-1 0 0,1 1 0 0 0,-1-1 1 0 0,0 0-1 0 0,1 1 1 0 0,-1-1-1 0 0,1 3-2 0 0,0 0 0 0 0,-1 0 1 0 0,1 0-1 0 0,-1-1 0 0 0,0 1 0 0 0,0 0 1 0 0,0 1 1 0 0,0 6-20 0 0,1-8 16 0 0,-1 0 0 0 0,0 0 1 0 0,0 0-1 0 0,0 0 0 0 0,-1 0 1 0 0,1 0-1 0 0,0 0 1 0 0,-1 0-1 0 0,1 0 0 0 0,-1 0 1 0 0,0 0 3 0 0,-5 11 0 0 0,2-7 0 0 0,1-1 0 0 0,0 1 0 0 0,1 0 0 0 0,0 0 0 0 0,-1 0 0 0 0,2 0 0 0 0,-1 0 0 0 0,1 0 0 0 0,-1 5 0 0 0,2-9-2 0 0,0 0 0 0 0,0 0 0 0 0,-1 0 0 0 0,1 0 1 0 0,-1 0-1 0 0,1 0 0 0 0,-1 0 0 0 0,0 0 0 0 0,0 0 0 0 0,0 0 1 0 0,0 0-1 0 0,0 0 0 0 0,0 0 0 0 0,-1-1 0 0 0,1 1 0 0 0,0 0 1 0 0,-1-1-1 0 0,0 1 0 0 0,1-1 0 0 0,-1 0 0 0 0,0 1 2 0 0,-1 0-2 0 0,1-1 0 0 0,0 1-1 0 0,0 0 1 0 0,0 0 0 0 0,1 0-1 0 0,-1 0 1 0 0,0 1 0 0 0,1-1-1 0 0,-1 0 1 0 0,1 1 0 0 0,-1 2 2 0 0,-1 8 0 0 0,2-11 0 0 0,1 1 0 0 0,-1-1 0 0 0,1 0 0 0 0,-1 0 0 0 0,0 1 0 0 0,0-1 0 0 0,0 0 0 0 0,0 0 0 0 0,0 0 0 0 0,0 0 0 0 0,-1 0 0 0 0,1 0 0 0 0,-1 0 0 0 0,0 0 0 0 0,-10 11 20 0 0,-2 1 36 0 0,-33 34 267 0 0,17-25-134 0 0,10-14-112 0 0,12-6-15 0 0,7-3-49 0 0,-1 0-1 0 0,1 1 0 0 0,0-1 0 0 0,-1 0 0 0 0,1 1 1 0 0,0-1-1 0 0,0 1 0 0 0,-1 0 0 0 0,1-1 0 0 0,0 1 1 0 0,0 0-1 0 0,0-1 0 0 0,0 1 0 0 0,0 0 0 0 0,0 0 1 0 0,0 0-1 0 0,0 0 0 0 0,0 0 0 0 0,1 0 0 0 0,-1 1 1 0 0,0-1-13 0 0,-2 5 67 0 0,3-5-61 0 0,0-1-1 0 0,0 1 1 0 0,0-1 0 0 0,0 1 0 0 0,-1-1 0 0 0,1 1 0 0 0,0-1 0 0 0,0 0 0 0 0,0 1-1 0 0,-1-1 1 0 0,1 1 0 0 0,0-1 0 0 0,-1 0 0 0 0,1 1 0 0 0,0-1 0 0 0,-1 0 0 0 0,1 1 0 0 0,0-1-1 0 0,-1 0 1 0 0,1 0 0 0 0,-1 1 0 0 0,1-1 0 0 0,0 0 0 0 0,-1 0 0 0 0,1 0 0 0 0,-1 0-1 0 0,1 1 1 0 0,-1-1 0 0 0,1 0 0 0 0,-1 0 0 0 0,1 0 0 0 0,-1 0 0 0 0,1 0 0 0 0,-1 0-1 0 0,1 0 1 0 0,-1 0-6 0 0,-4 2 114 0 0,-5 9-2 0 0,7-9-7 0 0,-1-1-44 0 0,0 0-42 0 0,6-2-8 0 0,4-2 46 0 0,7-8 34 0 0,-7 7-6 0 0,1 4-71 0 0,-1-1-4 0 0,2-4 16 0 0,-7 4-22 0 0,0 0 0 0 0,1 0 0 0 0,-1 0 0 0 0,1 1 0 0 0,-1-1-1 0 0,1 0 1 0 0,-1 1 0 0 0,1-1 0 0 0,0 1 0 0 0,-1 0 0 0 0,1-1-1 0 0,0 1 1 0 0,-1 0 0 0 0,1 0-4 0 0,0 0 3 0 0,0 0 1 0 0,-1-1-1 0 0,1 1 0 0 0,0 0 1 0 0,0-1-1 0 0,-1 1 0 0 0,1-1 1 0 0,0 0-1 0 0,-1 1 0 0 0,1-1 1 0 0,0 0-1 0 0,-1 0 0 0 0,1 0-3 0 0,-1 0 2 0 0,1 0 0 0 0,-1 0 0 0 0,1 0-1 0 0,0 0 1 0 0,-1 1 0 0 0,1-1 0 0 0,0 1 0 0 0,-1-1-1 0 0,1 1 1 0 0,0 0 0 0 0,0-1 0 0 0,-1 1 0 0 0,1 0-2 0 0,77 0 0 0 0,-76 0 0 0 0,-1 0 0 0 0,1 0 0 0 0,0 1 0 0 0,-1-1 0 0 0,1 1 0 0 0,-1-1 0 0 0,1 1 0 0 0,-1 0 0 0 0,0 0 0 0 0,1 0 0 0 0,1 1 0 0 0,-2-1 0 0 0,0 0 0 0 0,1 0 0 0 0,-1 0 0 0 0,1 0 0 0 0,-1 0 0 0 0,1-1 0 0 0,-1 1 0 0 0,1-1 0 0 0,-1 1 0 0 0,1-1 0 0 0,1 0 0 0 0,-1 0 0 0 0,-1 1 0 0 0,1-1 0 0 0,-1 1 0 0 0,0-1 0 0 0,0 1 0 0 0,1 0 0 0 0,-1 0 0 0 0,0 0 0 0 0,0 1 0 0 0,0-1 0 0 0,0 0 0 0 0,0 1 0 0 0,0-1 0 0 0,0 1 0 0 0,-1 0 0 0 0,1-1 0 0 0,0 1 0 0 0,-1 0 0 0 0,1 0 0 0 0,0 1 0 0 0,0 0 0 0 0,1 0 0 0 0,0-1 0 0 0,-1 0 0 0 0,1 1 0 0 0,0-1 0 0 0,2 1 0 0 0,18 11-3 0 0,-18-4 5 0 0,-2-3 9 0 0,1-1 17 0 0,1-1-1 0 0,-1 0 1 0 0,1 1 0 0 0,1-1-28 0 0,-1 0 39 0 0,-2-1 53 0 0,-2 0-46 0 0,-4 5-3 0 0,2-8-23 0 0,-4 8 26 0 0,0 1 62 0 0,1-4 25 0 0,0 1-1 0 0,0-2 1 0 0,0 1-1 0 0,-4 3-132 0 0,-5 2 181 0 0,-11 2 57 0 0,19-10-71 0 0,1-2-58 0 0,1 0-35 0 0,0-1-37 0 0,-1 0-18 0 0,-1 1 32 0 0,-14 9 47 0 0,15-7-77 0 0,0 0 1 0 0,0 0-1 0 0,-1-1 1 0 0,1 0-1 0 0,-3 1-21 0 0,-19 2 74 0 0,0 8-2 0 0,24-11-66 0 0,-1 0 0 0 0,0 0 0 0 0,0-1 1 0 0,0 1-1 0 0,0-1 0 0 0,0 1 0 0 0,0-1 0 0 0,-1 0 1 0 0,1-1-1 0 0,0 1 0 0 0,0-1 0 0 0,-4 1-6 0 0,3-1 6 0 0,1 0 1 0 0,-1 0-1 0 0,0 1 0 0 0,0-1 0 0 0,-3 2-6 0 0,0 0-31 0 0,-2 1 34 0 0,-2 1-12 0 0,4-2-95 0 0,1-1-96 0 0,2 0 50 0 0,1-1-39 0 0,0 0-19 0 0,1 0-34 0 0,-2 0-335 0 0,1 0 77 0 0,0 0-48 0 0,-3 0-646 0 0,-5 0-507 0 0,-7 0-962 0 0</inkml:trace>
  <inkml:trace contextRef="#ctx0" brushRef="#br0" timeOffset="431.47">584 1 5208 0 0,'4'0'51'0'0,"-2"0"-81"0"0,2 0 82 0 0,3 0 98 0 0,-1 0-23 0 0,2 0 41 0 0,-2-1-149 0 0,-5 2-20 0 0,6 3 15 0 0,11 5 33 0 0,-4-2 200 0 0,-4-2 113 0 0,0 0 0 0 0,-1 1 0 0 0,7 4-360 0 0,4 7 429 0 0,12 12 342 0 0,-18-17-471 0 0,1 0-33 0 0,0-2-105 0 0,0 4 64 0 0,-5 0-59 0 0,2 3 11 0 0,14 4 94 0 0,-5 8-34 0 0,53 66 434 0 0,-37-32-246 0 0,-28-50-324 0 0,0 0 0 0 0,-1 1 0 0 0,0 0 0 0 0,1 5-102 0 0,8 21 249 0 0,-10-23-146 0 0,5 12 70 0 0,-2 4 46 0 0,-5 9 35 0 0,8 8 174 0 0,0 5 5 0 0,-10-16-110 0 0,-3 56 399 0 0,0-91-689 0 0,0-1 1 0 0,0 1 0 0 0,-1-1 0 0 0,0 1-1 0 0,1-1 1 0 0,-1 1 0 0 0,-1-1 0 0 0,1 0 0 0 0,0 1-34 0 0,-5 11 152 0 0,3-2-46 0 0,-2 2 46 0 0,-5 4 38 0 0,0 3-24 0 0,1 1 17 0 0,8-21-169 0 0,0-1 1 0 0,-1 1 0 0 0,1-1-1 0 0,0 1 1 0 0,-1-1-1 0 0,0 1 1 0 0,1-1 0 0 0,-1 0-1 0 0,0 0 1 0 0,0 0-1 0 0,1 0 1 0 0,-1 0-1 0 0,-1 0-14 0 0,0 0 21 0 0,0 1 1 0 0,0 0-1 0 0,0 0 0 0 0,0 0 0 0 0,0 0 0 0 0,0 1-21 0 0,-15 9 77 0 0,-11-2-23 0 0,-3 2 29 0 0,28-10-130 0 0,0 0 36 0 0,-10 4 133 0 0,11-5-128 0 0,-1 0-34 0 0,0-1-58 0 0,-2 1-72 0 0,0-1-85 0 0,-2 0-101 0 0,6 0 115 0 0,0 0-38 0 0,-2 0-385 0 0,0 0 89 0 0,-1 0-54 0 0,-4 0-744 0 0,-4 0-589 0 0,-6 0-1117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4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6272 0 0,'0'0'141'0'0,"0"0"23"0"0,3 2 11 0 0,10 9-29 0 0,-8-9-126 0 0,-4-2-20 0 0,-1 1 1 0 0,1-1-1 0 0,0 0 1 0 0,-1 1-1 0 0,1-1 1 0 0,0 0-1 0 0,-1 1 1 0 0,1-1-1 0 0,-1 1 1 0 0,1-1-1 0 0,-1 0 1 0 0,1 1-1 0 0,-1 0 1 0 0,1-1-1 0 0,-1 1 1 0 0,0-1-1 0 0,1 1 1 0 0,-1-1 0 0 0,0 1-1 0 0,1 0 1 0 0,-1-1-1 0 0,0 1 0 0 0,3 4-1 0 0,-3-4-1 0 0,1 0 1 0 0,0 0-1 0 0,-1 0 1 0 0,1 0-1 0 0,0 0 1 0 0,0-1-1 0 0,-1 1 1 0 0,1 0-1 0 0,0 0 1 0 0,0-1 0 0 0,0 1-1 0 0,0-1 1 0 0,0 1-1 0 0,0-1 1 0 0,0 1-1 0 0,1-1 2 0 0,4 3 36 0 0,-1 1 58 0 0,1 7 416 0 0,0-1-34 0 0,0-5-188 0 0,2-1 84 0 0,1 0 82 0 0,-1 1-83 0 0,1 2 1 0 0,5 10 120 0 0,-2 2-104 0 0,-4-4-68 0 0,-1-2 31 0 0,0 0 110 0 0,3 1-88 0 0,11 7 145 0 0,-7-8-194 0 0,1 0 45 0 0,-8-9-234 0 0,-3-1-37 0 0,-1 2-15 0 0,-1 1-2 0 0,3 5 61 0 0,6-3 54 0 0,-1 1-31 0 0,-2 5-37 0 0,-7-11-109 0 0,1 0 0 0 0,0 0 0 0 0,-1 0 0 0 0,1 0-1 0 0,0 0 1 0 0,1 0-19 0 0,11 13 74 0 0,-11-9-44 0 0,-3-7-28 0 0,0 1-1 0 0,0-1 1 0 0,0 0-1 0 0,0 1 1 0 0,0-1-1 0 0,1 1 1 0 0,-1-1-1 0 0,0 1 1 0 0,0-1 0 0 0,1 0-1 0 0,-1 1 1 0 0,0-1-1 0 0,0 1 1 0 0,1-1-1 0 0,-1 0 1 0 0,0 0-1 0 0,1 1 1 0 0,-1-1-1 0 0,1 0 1 0 0,-1 1-1 0 0,0-1 1 0 0,1 0-1 0 0,-1 0 1 0 0,1 0-1 0 0,-1 1 1 0 0,1-1-1 0 0,-1 0 1 0 0,1 0-1 0 0,-1 0 1 0 0,0 0-1 0 0,1 0 1 0 0,-1 0-1 0 0,1 0 1 0 0,-1 0-1 0 0,1 0 1 0 0,-1 0-2 0 0,6 2 53 0 0,4 9-26 0 0,-6-6 48 0 0,-4 1-45 0 0,1-1-15 0 0,0-5-14 0 0,0 0 1 0 0,-1 1-1 0 0,1-1 1 0 0,-1 0-1 0 0,1 1 0 0 0,0-1 1 0 0,-1 0-1 0 0,1 0 1 0 0,0 0-1 0 0,-1 0 1 0 0,1 0-1 0 0,0 0 0 0 0,-1 0 1 0 0,1 0-1 0 0,0 0-1 0 0,-1 0 1 0 0,0 0 0 0 0,0 0-1 0 0,0 0 1 0 0,0 0 0 0 0,0 0 0 0 0,0 0-1 0 0,1 0 1 0 0,-1 0 0 0 0,0 0 0 0 0,0 0-1 0 0,0 0 1 0 0,0 0 0 0 0,0 0 0 0 0,0 0-1 0 0,0 0 1 0 0,0 0 0 0 0,0 0 0 0 0,0 0-1 0 0,1 0 1 0 0,-1 0 0 0 0,0 0 0 0 0,0 0-1 0 0,0 0 1 0 0,0 0 0 0 0,0 0 0 0 0,0 1-1 0 0,0-1 1 0 0,0 0 0 0 0,0 0 0 0 0,0 0-1 0 0,0 0 1 0 0,0 0 0 0 0,0 0 0 0 0,0 0-1 0 0,1 0 1 0 0,-1 0 0 0 0,0 0 0 0 0,0 0-1 0 0,0 0 1 0 0,0 1 0 0 0,0-1 0 0 0,0 0-1 0 0,0 0 1 0 0,0 0 0 0 0,0 0 0 0 0,0 0-1 0 0,0 0 1 0 0,0 0 0 0 0,0 0 0 0 0,0 0-1 0 0,0 0 1 0 0,0 1 0 0 0,0-1 0 0 0,0 0-1 0 0,0 0 1 0 0,0 0 0 0 0,0 0-1 0 0,0 11 21 0 0,0-9 33 0 0,0-2-20 0 0,0 0-123 0 0,0 0-58 0 0,0 0-11 0 0,0 0 48 0 0,0 0-2 0 0,0 0-52 0 0,0 0-152 0 0,0 0-280 0 0,0 0-20 0 0,0 0-6 0 0</inkml:trace>
  <inkml:trace contextRef="#ctx0" brushRef="#br0" timeOffset="246.88">332 48 6536 0 0,'0'0'141'0'0,"0"0"23"0"0,0 3 13 0 0,0 5-56 0 0,1 6-56 0 0,-1-11-65 0 0,0-1 1 0 0,0 0-1 0 0,-1 0 1 0 0,1 1-1 0 0,0-1 1 0 0,-1 0-1 0 0,1 0 1 0 0,-2 2-1 0 0,-4 9-11 0 0,1-4 35 0 0,1-1 27 0 0,1-1 37 0 0,-1 0 18 0 0,1-1 36 0 0,0 1 40 0 0,0-1 45 0 0,-8 13 204 0 0,6 7-7 0 0,-1-12-145 0 0,-5 6 218 0 0,6-12-291 0 0,1 0-36 0 0,-3 5 145 0 0,0 0-68 0 0,-11 24 319 0 0,17-35-544 0 0,1-1 0 0 0,-1 0 1 0 0,1 1-1 0 0,0-1 0 0 0,0 1 1 0 0,-1-1-1 0 0,1 1 0 0 0,0-1 1 0 0,0 1-1 0 0,0-1-22 0 0,-2 15 150 0 0,-3-8-87 0 0,4-6-47 0 0,0-1-1 0 0,0 1 1 0 0,0-1-1 0 0,0 1 1 0 0,0-1 0 0 0,1 1-1 0 0,-1-1 1 0 0,1 1-1 0 0,-1 0 1 0 0,1-1 0 0 0,0 3-16 0 0,-3 1 104 0 0,2-4-99 0 0,-1 1 1 0 0,1-1 0 0 0,0 0 0 0 0,0 1 0 0 0,0-1-1 0 0,0 1 1 0 0,0 0 0 0 0,0-1 0 0 0,1 1-1 0 0,-1 0 1 0 0,0-1 0 0 0,1 1 0 0 0,-1 0 0 0 0,1 0-1 0 0,0 0-5 0 0,0 1 74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30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32 6648 0 0,'0'0'149'0'0,"0"0"23"0"0,0 0 12 0 0,-2 3-25 0 0,-11 7-127 0 0,-1-4-32 0 0,9 4 0 0 0,-5-5 40 0 0,4 9 162 0 0,4-11-147 0 0,-1 1 35 0 0,-7 8 267 0 0,6-8-226 0 0,0 0-37 0 0,1 0-62 0 0,-2 7 136 0 0,0-1-39 0 0,-1 1 5 0 0,2 3 43 0 0,6 3-44 0 0,0 0 2 0 0,-7-2 44 0 0,0-7-79 0 0,0 2 40 0 0,2 3 36 0 0,3 0-40 0 0,1-2-44 0 0,-1-8-68 0 0,0 0 0 0 0,1 1 0 0 0,0-1 0 0 0,-1 1 0 0 0,1-1 0 0 0,1 0 0 0 0,-1 0-24 0 0,5 10 100 0 0,-1 19 160 0 0,22 15-104 0 0,-24-40-142 0 0,-3-6-14 0 0,0-1 1 0 0,0 1-1 0 0,0-1 0 0 0,0 1 0 0 0,1-1 0 0 0,-1 1 0 0 0,0-1 0 0 0,0 1 0 0 0,1-1 0 0 0,-1 0 0 0 0,0 1 0 0 0,1-1 0 0 0,-1 0 0 0 0,1 1 0 0 0,-1-1 0 0 0,0 0 0 0 0,1 1 0 0 0,-1-1 0 0 0,1 0 0 0 0,-1 1 0 0 0,1-1 0 0 0,-1 0 0 0 0,0 0 0 0 0,1 0 0 0 0,-1 0 0 0 0,1 1 0 0 0,-1-1 0 0 0,1 0 0 0 0,0 0 0 0 0,-1 0 0 0 0,1 0 0 0 0,-1 0 0 0 0,1 0 1 0 0,-1 0-1 0 0,1 0 0 0 0,-1-1 0 0 0,1 1 0 0 0,-1 0 0 0 0,1 0 0 0 0,0 0 0 0 0,0 0 0 0 0,-1 0 0 0 0,1 0 0 0 0,0 0 0 0 0,0 0 0 0 0,0 0 0 0 0,0 1 0 0 0,0-1 0 0 0,-1 0 0 0 0,1 0 0 0 0,0 1 0 0 0,0-1 0 0 0,0 1 0 0 0,3 3-4 0 0,-4-4 4 0 0,0 0 0 0 0,0 0 0 0 0,0 0 0 0 0,0 0 0 0 0,0 1 0 0 0,0-1 0 0 0,0 0 0 0 0,1 0 0 0 0,-1 0 0 0 0,0 0 0 0 0,0 0 0 0 0,0 0 0 0 0,0 0 0 0 0,0 1 0 0 0,0-1 0 0 0,0 0 0 0 0,1 0 0 0 0,-1 0 0 0 0,0 0 0 0 0,0 0 0 0 0,0 0 0 0 0,0 0 0 0 0,0 0 0 0 0,1 0 0 0 0,-1 0 0 0 0,0 0 0 0 0,0 0 0 0 0,0 0 0 0 0,0 0 0 0 0,0 0 0 0 0,1 0 0 0 0,-1 0 0 0 0,0 0 0 0 0,0 0 0 0 0,0 0 0 0 0,0 0 0 0 0,0 0 0 0 0,1 0 0 0 0,-1 0 0 0 0,0 0 0 0 0,0 0 0 0 0,0 0 0 0 0,0 0 0 0 0,0 0 0 0 0,0-1 0 0 0,1 1 0 0 0,-1 0 0 0 0,0 0 0 0 0,0 0 0 0 0,0 0 0 0 0,0 0 0 0 0,9-5 57 0 0,-7 4-10 0 0,0 0 0 0 0,0 0 1 0 0,0 1-1 0 0,1-1 0 0 0,-1 1 0 0 0,0-1 0 0 0,1 1 0 0 0,-1 0-47 0 0,14-4 373 0 0,-8-6-184 0 0,-5 5-98 0 0,1-2 133 0 0,3 3-39 0 0,-2 2-128 0 0,-2-1-4 0 0,-1 1 0 0 0,1-1 0 0 0,0 0 0 0 0,-1 0-1 0 0,0-1 1 0 0,0 1 0 0 0,0 0 0 0 0,0-1 0 0 0,0 1 0 0 0,0-4-53 0 0,2 0 86 0 0,2-5 98 0 0,-2 1-44 0 0,-2 6-84 0 0,-1 0 1 0 0,1 0 0 0 0,-1 0-1 0 0,0-1 1 0 0,-1 1 0 0 0,1 0-57 0 0,-1-15 190 0 0,2 10-160 0 0,2 2-44 0 0,-4 7 8 0 0,1 0-1 0 0,0-1 1 0 0,-1 1-1 0 0,1-1 1 0 0,-1 1-1 0 0,1 0 1 0 0,-1-1-1 0 0,0 1 0 0 0,0-1 1 0 0,1 0 6 0 0,-5-18-69 0 0,-1-4 10 0 0,3 5 94 0 0,0-4 38 0 0,1 21-63 0 0,0 0-1 0 0,1 0 1 0 0,-1 0 0 0 0,0 0-1 0 0,-1 1 1 0 0,1-1 0 0 0,0 0-1 0 0,0 0 1 0 0,-1 1 0 0 0,1-1 0 0 0,-1 0-10 0 0,-11-16 81 0 0,2-2-125 0 0,4 11-28 0 0,5 7 54 0 0,-7-7-42 0 0,5 6 8 0 0,0-1-42 0 0,1 0-29 0 0,-1 1-49 0 0,0-2-59 0 0,0 1-67 0 0,-10-9-163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33.5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0 269 5384 0 0,'0'0'116'0'0,"0"0"17"0"0,3 0 12 0 0,28 0-4 0 0,-25 0-33 0 0,-1 0 84 0 0,-1 0 55 0 0,1 0 99 0 0,0 0 117 0 0,-2 0-182 0 0,1 0 36 0 0,2-1 24 0 0,0-1-53 0 0,0-2 4 0 0,2-2 80 0 0,-6 5-78 0 0,0 0-68 0 0,-1 0-58 0 0,1 0-49 0 0,0 1-26 0 0,0 0-42 0 0,3 1 20 0 0,-4-1-12 0 0,1 0 54 0 0,8-2 323 0 0,-5-4-54 0 0,-4 6-356 0 0,-1-1 0 0 0,0 1 0 0 0,1-1 0 0 0,-1 1 0 0 0,1-1 0 0 0,-1 1 0 0 0,1-1 0 0 0,-1 1 0 0 0,1-1 0 0 0,-1 1 0 0 0,1 0 0 0 0,0-1 0 0 0,-1 1 0 0 0,1 0 0 0 0,0-1 0 0 0,-1 1 0 0 0,1 0 0 0 0,0 0 0 0 0,-1 0 0 0 0,1 0 0 0 0,0 0 0 0 0,-1-1 0 0 0,1 1 0 0 0,0 0 0 0 0,-1 1 0 0 0,1-1-26 0 0,0 0 19 0 0,-1 0-1 0 0,1 0 0 0 0,-1 0 0 0 0,1 0 0 0 0,-1 0 1 0 0,1 0-1 0 0,-1 0 0 0 0,1 0 0 0 0,-1 0 0 0 0,1 0 1 0 0,-1 0-1 0 0,1 0 0 0 0,-1 0 0 0 0,1-1 1 0 0,-1 1-1 0 0,0 0 0 0 0,1 0 0 0 0,-1 0 0 0 0,1-1 1 0 0,-1 1-1 0 0,1 0 0 0 0,-1-1 0 0 0,0 1 0 0 0,1 0 1 0 0,-1-1-1 0 0,0 1 0 0 0,1 0 0 0 0,-1-1 0 0 0,0 1 1 0 0,0-1-1 0 0,1 1 0 0 0,-1-1-18 0 0,5-6 264 0 0,5 2 72 0 0,-5-5-31 0 0,6 4-7 0 0,-6-4-24 0 0,6 5-88 0 0,-6-6-40 0 0,2 7-56 0 0,-3 0-5 0 0,-2 0-9 0 0,-2-5 43 0 0,0 7-107 0 0,1 0 0 0 0,-1 1 0 0 0,0-1 1 0 0,1 0-1 0 0,0 0 0 0 0,-1 1 0 0 0,1-1 1 0 0,0 1-1 0 0,0-1 0 0 0,0 0 0 0 0,0 1 1 0 0,0-1-1 0 0,0 1 0 0 0,0 0 1 0 0,1-1-13 0 0,2-4 81 0 0,-5-4-69 0 0,1 10-4 0 0,0-8 44 0 0,0 6-44 0 0,1 0-1 0 0,-1 1 1 0 0,0-1-1 0 0,0 1 1 0 0,0-1-1 0 0,0 1 1 0 0,-1-1-1 0 0,1 0 1 0 0,0 1-1 0 0,-1-1 1 0 0,1 1-1 0 0,-1-1 1 0 0,1 1-1 0 0,-1-1-7 0 0,-5-2 29 0 0,1 1-10 0 0,3-11 40 0 0,-1 1-38 0 0,-7-2 22 0 0,5 1-22 0 0,-9 9 22 0 0,-1-5-32 0 0,-1 7-11 0 0,6 4-14 0 0,8 0 5 0 0,1-1 0 0 0,-1 1-1 0 0,1-1 1 0 0,0 1 0 0 0,-1 0 0 0 0,1 0 0 0 0,0-1 0 0 0,-1 1 0 0 0,1 0 0 0 0,0 1 9 0 0,-3 1 6 0 0,4-2-8 0 0,-1-1 0 0 0,1 0 0 0 0,-1 1 0 0 0,1-1 0 0 0,0 1 0 0 0,-1-1 0 0 0,1 1 0 0 0,0 0 0 0 0,-1-1 0 0 0,1 1 0 0 0,0-1 0 0 0,0 1 0 0 0,0-1 0 0 0,0 1 0 0 0,-1 0-1 0 0,1-1 1 0 0,0 1 0 0 0,0 0 0 0 0,0-1 0 0 0,0 1 0 0 0,0 0 2 0 0,0 5-10 0 0,-1-5 9 0 0,0 0 1 0 0,0 0 0 0 0,0 0 0 0 0,1 0 0 0 0,-1 0-1 0 0,0 0 1 0 0,-1 0 0 0 0,1 0 0 0 0,0 0 0 0 0,0 0-1 0 0,0-1 1 0 0,0 1 0 0 0,-1 0 0 0 0,1-1 0 0 0,0 1 0 0 0,0-1 1 0 0,0 0-1 0 0,1 0 1 0 0,-1 1-1 0 0,0-1 1 0 0,1 0-1 0 0,-1 1 1 0 0,1-1-1 0 0,-1 1 1 0 0,0-1-1 0 0,1 1 1 0 0,-1-1-1 0 0,1 1 1 0 0,-1-1-1 0 0,1 1 1 0 0,0 0-1 0 0,-1-1 1 0 0,1 1-1 0 0,-1-1 1 0 0,1 1-1 0 0,0 0 1 0 0,0-1-1 0 0,-1 1 1 0 0,1 0-1 0 0,0 0 1 0 0,0-1-1 0 0,0 1 0 0 0,-3 5 43 0 0,0-3-34 0 0,-2 2-1 0 0,-3 2 59 0 0,-2 7-52 0 0,5-1-15 0 0,-6-8 0 0 0,11-4 0 0 0,-1 0 0 0 0,1-1 0 0 0,0 1 0 0 0,-1 0 0 0 0,1 0 0 0 0,0 0 0 0 0,0-1 0 0 0,-1 1 0 0 0,1 0 0 0 0,0 0 0 0 0,0 0 0 0 0,0 0 0 0 0,0 0 0 0 0,0 0 0 0 0,0 31 0 0 0,0-16 1 0 0,-1 14 7 0 0,5-13 60 0 0,1-9-35 0 0,-4-7-30 0 0,0 1 1 0 0,0-1 0 0 0,0 0 0 0 0,-1 1-1 0 0,1 0 1 0 0,0-1 0 0 0,-1 1 0 0 0,1-1-1 0 0,-1 1 1 0 0,1-1 0 0 0,-1 1 0 0 0,0 0-1 0 0,0-1 1 0 0,0 1-4 0 0,0 5 36 0 0,0-4-22 0 0,0-1 0 0 0,0 0-1 0 0,0 0 1 0 0,0 0-1 0 0,0 0 1 0 0,0 1-1 0 0,1-1 1 0 0,-1 0 0 0 0,1 0-1 0 0,0 1-13 0 0,25 44 199 0 0,-23-31-171 0 0,-1 0 45 0 0,25 15 77 0 0,-23-18-88 0 0,0-5-15 0 0,5 2 1 0 0,8 7 35 0 0,-10-10-82 0 0,7 7 100 0 0,-13-13-83 0 0,1 0-1 0 0,-1 0 1 0 0,1 0 0 0 0,-1 0-1 0 0,1 0 1 0 0,-1 0 0 0 0,1-1 0 0 0,-1 1-1 0 0,1-1 1 0 0,0 1 0 0 0,-1-1-1 0 0,1 1 1 0 0,0-1 0 0 0,0 0-1 0 0,0 0-17 0 0,3 0 29 0 0,0 0 54 0 0,9 1 174 0 0,-9 1-162 0 0,0 4-1 0 0,-5-5-88 0 0,0-1 0 0 0,0 1 1 0 0,1-1-1 0 0,-1 1 0 0 0,0-1 0 0 0,0 0 0 0 0,1 1 0 0 0,-1-1 0 0 0,0 0 0 0 0,1 1 0 0 0,-1-1 0 0 0,1 0 0 0 0,-1 1 0 0 0,0-1 0 0 0,1 0 0 0 0,-1 0 0 0 0,1 1 1 0 0,-1-1-1 0 0,1 0 0 0 0,-1 0 0 0 0,1 0 0 0 0,-1 0 0 0 0,1 0 0 0 0,-1 0 0 0 0,1 1 0 0 0,-1-1 0 0 0,1 0 0 0 0,-1-1 0 0 0,1 1 0 0 0,-1 0 0 0 0,1 0 0 0 0,0 0-6 0 0,-1 0 8 0 0,1 0 0 0 0,0 0 0 0 0,-1 0 0 0 0,1 0 0 0 0,0 0 0 0 0,-1 0 0 0 0,1 0 0 0 0,0 0 0 0 0,-1-1 0 0 0,1 1 0 0 0,0 0 0 0 0,-1 0 0 0 0,1-1 0 0 0,-1 1 0 0 0,1 0 0 0 0,0-1 0 0 0,-1 1 0 0 0,1-1 0 0 0,-1 1 0 0 0,1 0 0 0 0,-1-1 0 0 0,1 1 0 0 0,-1-1 0 0 0,1 0 0 0 0,-1 1 0 0 0,0-1-8 0 0,1 1 7 0 0,-1-1 1 0 0,0 0-1 0 0,1 1 1 0 0,-1-1-1 0 0,1 1 0 0 0,-1-1 1 0 0,1 1-1 0 0,-1-1 1 0 0,1 1-1 0 0,-1 0 0 0 0,1-1 1 0 0,0 1-1 0 0,-1 0 1 0 0,1-1-1 0 0,0 1 0 0 0,-1 0 1 0 0,1 0-1 0 0,-1 0 1 0 0,1-1-1 0 0,0 1 0 0 0,0 0 1 0 0,-1 0-1 0 0,1 0 1 0 0,0 0-1 0 0,-1 0 0 0 0,1 0-7 0 0,4 0 24 0 0,14 0 246 0 0,-14-2-197 0 0,0-5 1 0 0,-5 6-70 0 0,0 1 1 0 0,0 0-1 0 0,1-1 0 0 0,-1 1 1 0 0,0 0-1 0 0,0-1 0 0 0,0 1 1 0 0,1 0-1 0 0,-1-1 1 0 0,0 1-1 0 0,1 0 0 0 0,-1-1 1 0 0,0 1-1 0 0,1 0 0 0 0,-1 0 1 0 0,0-1-1 0 0,1 1 1 0 0,-1 0-1 0 0,1 0 0 0 0,-1 0 1 0 0,0 0-1 0 0,1 0 0 0 0,-1-1 1 0 0,1 1-1 0 0,-1 0 1 0 0,0 0-1 0 0,1 0 0 0 0,-1 0 1 0 0,1 0-1 0 0,-1 0 0 0 0,1 0-4 0 0,1 0 99 0 0,1-2-23 0 0,8-9-11 0 0,-9 9-1 0 0,1 2-10 0 0,7 0-30 0 0,-10 0-23 0 0,1 0 0 0 0,-1 0 0 0 0,0 0 0 0 0,0 0 1 0 0,0 0-1 0 0,0 0 0 0 0,0 0 0 0 0,0 0 0 0 0,0 0 0 0 0,0 0 1 0 0,0 0-1 0 0,0 0 0 0 0,1 0 0 0 0,-1 0 0 0 0,0 0 0 0 0,0 0 1 0 0,0 0-1 0 0,0 0 0 0 0,0 0 0 0 0,0 0 0 0 0,0 0 0 0 0,0 0 1 0 0,0 0-1 0 0,0 0 0 0 0,0 0 0 0 0,1 0 0 0 0,-1-1 1 0 0,0 1-1 0 0,0 0 0 0 0,0 0 0 0 0,0 0 0 0 0,0 0 0 0 0,0 0 1 0 0,0 0-1 0 0,0 0 0 0 0,0 0 0 0 0,0 0 0 0 0,0 0 0 0 0,0 0 1 0 0,0 0-1 0 0,0-1 0 0 0,0 1 0 0 0,0 0 0 0 0,0 0 0 0 0,0 0 1 0 0,0 0-1 0 0,0 0 0 0 0,0 0 0 0 0,0 0 0 0 0,0 0 0 0 0,0 0 1 0 0,0 0-1 0 0,0-1 0 0 0,0 1 0 0 0,0 0 0 0 0,0 0 0 0 0,0 0-1 0 0,0-10 78 0 0,0 7-12 0 0,3 0-2 0 0,7-7-25 0 0,-7 7-98 0 0,-3 3-10 0 0,0 0-12 0 0,0 0-43 0 0,0 0-6 0 0,0 0 2 0 0,0 0-42 0 0,0 0 49 0 0,0 0-109 0 0,0 0-202 0 0,0 0 325 0 0,0 0 4 0 0,0 0-20 0 0,0 0-44 0 0,0 0-14 0 0,0 0-45 0 0,0 0-52 0 0,0 0-58 0 0,0 0-63 0 0,0 0-57 0 0,0 0-52 0 0,0 0-45 0 0,0 0-161 0 0,0 0-45 0 0,0 0-195 0 0,0 0-524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32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2 127 6688 0 0,'0'0'197'0'0,"0"2"-16"0"0,-1 29-144 0 0,0-19 11 0 0,2-5 46 0 0,0-2 45 0 0,2 1 70 0 0,1 2 34 0 0,2 2 122 0 0,-3 6 98 0 0,-3-10-356 0 0,0 1 40 0 0,0 6 164 0 0,0 19 494 0 0,0-24-601 0 0,0 0-50 0 0,0 4 219 0 0,0-1-103 0 0,0-3-88 0 0,0 8 169 0 0,2-2 0 0 0,4-1 17 0 0,0-1-43 0 0,-4-1-33 0 0,-1 0 4 0 0,5 2 23 0 0,1-1-20 0 0,-6-1-37 0 0,-1-10-246 0 0,0 0 0 0 0,0-1 0 0 0,0 1 1 0 0,0 0-1 0 0,0-1 0 0 0,0 1 1 0 0,0 0-1 0 0,0-1 0 0 0,1 1 1 0 0,-1 0-1 0 0,0-1 0 0 0,0 1 0 0 0,1-1 1 0 0,-1 1-1 0 0,0 0 0 0 0,0-1 1 0 0,1 1-1 0 0,-1-1 0 0 0,1 1 1 0 0,-1-1-17 0 0,10 2 317 0 0,-10-2-297 0 0,1-1-1 0 0,0 1 0 0 0,0 0 1 0 0,0 0-1 0 0,-1 0 0 0 0,1 0 1 0 0,0 0-1 0 0,0 1 0 0 0,-1-1 1 0 0,1 0-1 0 0,0 0 1 0 0,0 0-1 0 0,-1 1 0 0 0,1-1 1 0 0,0 0-1 0 0,0 1 0 0 0,-1-1 1 0 0,1 1-1 0 0,0-1 0 0 0,-1 1-19 0 0,3 2 106 0 0,-2 0-20 0 0,1 1-9 0 0,0-3 12 0 0,3 0 117 0 0,-1 0-48 0 0,0-1 46 0 0,3 0 173 0 0,4 1 167 0 0,-9-1-427 0 0,0 0 0 0 0,0 0 0 0 0,0 0 0 0 0,0 0 0 0 0,0 0 0 0 0,0 0 0 0 0,-1-1 0 0 0,1 1 0 0 0,0-1 0 0 0,0 1 0 0 0,0-1 0 0 0,-1 0-117 0 0,2-4 396 0 0,-2 2-227 0 0,1 1-46 0 0,3-2-53 0 0,1 1-101 0 0,-5 3 13 0 0,0 0 0 0 0,0-1 0 0 0,0 1 0 0 0,0-1 1 0 0,0 1-1 0 0,0-1 0 0 0,0 0 0 0 0,0 1 0 0 0,0-1 0 0 0,-1 0 0 0 0,1 0 0 0 0,0 0 0 0 0,0 1 0 0 0,-1-1 0 0 0,1 0 0 0 0,0-1 18 0 0,1-3-84 0 0,-1 5 63 0 0,-1-1-1 0 0,0 0 1 0 0,0 1-1 0 0,1-1 1 0 0,-1 1-1 0 0,0-1 1 0 0,1 0 0 0 0,-1 1-1 0 0,1-1 1 0 0,-1 1-1 0 0,1-1 1 0 0,-1 1-1 0 0,1-1 1 0 0,-1 1-1 0 0,1 0 1 0 0,-1-1-1 0 0,1 1 1 0 0,-1 0-1 0 0,1-1 1 0 0,0 1-1 0 0,-1 0 1 0 0,1-1 21 0 0,4-1-60 0 0,-3 1 53 0 0,-1 0 1 0 0,1 0 0 0 0,-1 0-1 0 0,1 0 1 0 0,-1 0-1 0 0,0 0 1 0 0,1 0 0 0 0,-1-1-1 0 0,0 1 1 0 0,1-2 6 0 0,10-18 27 0 0,-6 6 36 0 0,5-4-12 0 0,7-4-34 0 0,-15 21-13 0 0,0-1 0 0 0,-1 1 0 0 0,1-1 0 0 0,-1 0-1 0 0,0 1 1 0 0,1-1 0 0 0,-1 0 0 0 0,-1 0 0 0 0,1-1-1 0 0,0 1 1 0 0,-1 0 0 0 0,0-1 0 0 0,0 1-1 0 0,0 0 1 0 0,0-1 0 0 0,0 0 0 0 0,-1 1 0 0 0,1-1-1 0 0,-1 0-3 0 0,0 2 2 0 0,0 1 0 0 0,0-1 0 0 0,1 0 0 0 0,-1 1 0 0 0,0-1 0 0 0,1 1 0 0 0,-1-1 0 0 0,1 1 0 0 0,-1-1-1 0 0,1 1 1 0 0,0 0 0 0 0,0-1 0 0 0,0 1-2 0 0,5-12 29 0 0,-5 8-27 0 0,0 0-1 0 0,0 0 1 0 0,0 0 0 0 0,-1-1 0 0 0,0 0-2 0 0,0-13-54 0 0,-1 0-52 0 0,1-1-133 0 0,-1 17 127 0 0,-1 1-10 0 0,-2-2-64 0 0,-2-3-176 0 0,3 5-322 0 0,3 2 522 0 0,0 0 25 0 0,0 0-9 0 0,0 0-39 0 0,0 0-7 0 0,0 0-39 0 0,0 0-46 0 0,0 0-52 0 0,0 0-54 0 0,0 0-52 0 0,0 0-45 0 0,0 0-41 0 0,0 0-148 0 0,0 0-39 0 0,0 0-180 0 0,0 0-486 0 0</inkml:trace>
  <inkml:trace contextRef="#ctx0" brushRef="#br0" timeOffset="313.96">412 127 8176 0 0,'0'0'182'0'0,"0"2"29"0"0,3 9-26 0 0,2-1-37 0 0,0-2-65 0 0,1 6-44 0 0,4-9-39 0 0,0 11-22 0 0,-6-8 62 0 0,-2-3 35 0 0,0 0 99 0 0,1 1-13 0 0,0 1 49 0 0,-2-5-99 0 0,1 1 38 0 0,0-1 14 0 0,0 1 41 0 0,1 0 48 0 0,0 0 55 0 0,3 2 110 0 0,5 6 249 0 0,-8-6-398 0 0,1 0 54 0 0,-2 0 1 0 0,-1 0 61 0 0,0 0 73 0 0,0 1 84 0 0,-1 5-137 0 0,0-11-397 0 0,0 0 0 0 0,0 0 0 0 0,0 0 0 0 0,0 0 0 0 0,0 0 0 0 0,0 0 0 0 0,0 0-1 0 0,0 0 1 0 0,0 1 0 0 0,0-1 0 0 0,0 0 0 0 0,0 0 0 0 0,0 0 0 0 0,0 0 0 0 0,0 0 0 0 0,0 0 0 0 0,0 0-1 0 0,0 0 1 0 0,0 0 0 0 0,0 0 0 0 0,0 1 0 0 0,0-1 0 0 0,0 0 0 0 0,0 0 0 0 0,0 0 0 0 0,0 0 0 0 0,0 0-1 0 0,0 0 1 0 0,0 0 0 0 0,0 0 0 0 0,0 0 0 0 0,0 0 0 0 0,0 0 0 0 0,1 0 0 0 0,-1 0 0 0 0,0 0 0 0 0,0 0-1 0 0,0 0 1 0 0,0 1 0 0 0,0-1 0 0 0,0 0 0 0 0,0 0 0 0 0,0 0 0 0 0,0 0 0 0 0,0 0 0 0 0,1 0 0 0 0,-1 0-1 0 0,0 0 1 0 0,0 0 0 0 0,0 0 0 0 0,0 0 0 0 0,0 0 0 0 0,0 0 0 0 0,0 0 0 0 0,0-1 0 0 0,0 1 0 0 0,0 0-7 0 0,0 0 154 0 0,1 0-84 0 0,-1 0-63 0 0,1 0-32 0 0,2 0-134 0 0,-1 0 132 0 0,0 0 77 0 0,-2 0 15 0 0,1 0 33 0 0,0 0 21 0 0,-1 0 33 0 0,1 0 37 0 0,-1 0 39 0 0,1 0 43 0 0,-1 0 47 0 0,0 0 48 0 0,1 0 53 0 0,-3-5-300 0 0,3 2-50 0 0,2-1-32 0 0,3 1-24 0 0,-1 0 19 0 0,-5 2-28 0 0,1 0 0 0 0,-1-1 0 0 0,1 1-1 0 0,-1 0 1 0 0,1 0 0 0 0,-1 0 0 0 0,0-1 0 0 0,0 1 0 0 0,1 0 0 0 0,-1-1 0 0 0,0 1 0 0 0,0 0 0 0 0,-1 0 0 0 0,1-1 0 0 0,0 1-1 0 0,0 0-3 0 0,0-1 5 0 0,-1-1-1 0 0,1 1 1 0 0,0 0-1 0 0,0 0 0 0 0,1 0 1 0 0,-1 0-1 0 0,0 0 1 0 0,1 0-1 0 0,-1 0 0 0 0,1-1-4 0 0,4-5 1 0 0,-4 7 3 0 0,0-1-1 0 0,0 1 1 0 0,0 0 0 0 0,-1-1 0 0 0,1 1 0 0 0,0-1-1 0 0,-1 0 1 0 0,1 1 0 0 0,-1-1 0 0 0,0 1-1 0 0,1-1 1 0 0,-1 0 0 0 0,0 1 0 0 0,0-1-4 0 0,0 0 1 0 0,0 0-1 0 0,1 1 1 0 0,-1-1 0 0 0,0 0-1 0 0,1 1 1 0 0,-1-1 0 0 0,1 1 0 0 0,-1-1-1 0 0,1 1 1 0 0,0-1 0 0 0,-1 1 0 0 0,1-1-1 0 0,0 1 1 0 0,0-1-1 0 0,4-6 0 0 0,4-12 0 0 0,-7 15-2 0 0,0 0 0 0 0,0 0 0 0 0,1 0 0 0 0,0 1 0 0 0,0-1 0 0 0,0 1 0 0 0,0-1 0 0 0,2 0 2 0 0,-3 2-12 0 0,1 0-1 0 0,-1 0 0 0 0,0 0 0 0 0,0-1 1 0 0,0 1-1 0 0,0-2 13 0 0,0 2-17 0 0,0-1 1 0 0,0 1-1 0 0,0 0 1 0 0,0 0-1 0 0,1 0 0 0 0,0-1 17 0 0,10-12-162 0 0,-10 9 80 0 0,-3 7 74 0 0,1-1 0 0 0,-1 1 0 0 0,0-1-1 0 0,0 1 1 0 0,0-1 0 0 0,0 1 0 0 0,1-1 0 0 0,-1 1 0 0 0,0-1 0 0 0,1 1 0 0 0,-1 0 0 0 0,0-1 0 0 0,1 1 0 0 0,-1-1-1 0 0,0 1 1 0 0,1 0 0 0 0,-1 0 0 0 0,1-1 0 0 0,-1 1 0 0 0,1 0 0 0 0,-1 0 0 0 0,1-1 0 0 0,-1 1 0 0 0,1 0 0 0 0,-1 0 0 0 0,1 0-1 0 0,-1 0 1 0 0,1 0 0 0 0,-1 0 0 0 0,1 0 0 0 0,-1 0 0 0 0,1 0 0 0 0,-1 0 0 0 0,1 0 0 0 0,-1 0 0 0 0,1 0 0 0 0,-1 0-1 0 0,1 0 9 0 0,8-1-136 0 0,-1-2-45 0 0,-7 2 145 0 0,0 1 1 0 0,0-1-1 0 0,0 0 0 0 0,0 1 1 0 0,0-1-1 0 0,0 0 1 0 0,0 0-1 0 0,-1 0 1 0 0,1 0-1 0 0,0 0 1 0 0,-1 0-1 0 0,1 0 1 0 0,0 0 35 0 0,4-12-630 0 0,-4 13 584 0 0,-1-1 0 0 0,1 1 0 0 0,0 0-1 0 0,0-1 1 0 0,0 1 0 0 0,-1 0 0 0 0,1 0 0 0 0,0 0-1 0 0,0 0 1 0 0,0-1 0 0 0,0 1 0 0 0,-1 0 0 0 0,1 0 0 0 0,1 1 46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32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159 316 6072 0 0,'0'0'133'0'0,"0"0"23"0"0,-3 0 12 0 0,-9 0-52 0 0,6 0-63 0 0,-2 0-51 0 0,-8 0 52 0 0,14 0 29 0 0,1 0 92 0 0,-1 0 150 0 0,-13 4 54 0 0,3 5-109 0 0,9-6-117 0 0,1-2-53 0 0,-1 0-36 0 0,1-2-33 0 0,-1 1-16 0 0,1 1 34 0 0,-4 12 129 0 0,1-5-74 0 0,-5 4 181 0 0,2-4-95 0 0,5-4-153 0 0,-3 9 153 0 0,2-2-54 0 0,2-5-80 0 0,0 0 0 0 0,1 0 1 0 0,-1 0-1 0 0,1 0 0 0 0,1 1 0 0 0,0-1 1 0 0,0 6-57 0 0,-2 4 110 0 0,-4-1-27 0 0,0 1-20 0 0,4 0 14 0 0,2 0-19 0 0,0 0-16 0 0,0 15 53 0 0,3-15-26 0 0,12 13 75 0 0,-4-24-133 0 0,-7 2-11 0 0,-4-7 0 0 0,1 1 0 0 0,-1-1 0 0 0,0 0 0 0 0,0 1 0 0 0,1-1 0 0 0,-1 1 0 0 0,0-1 0 0 0,1 0 0 0 0,-1 1 0 0 0,1-1 0 0 0,-1 0 0 0 0,0 1 0 0 0,1-1 0 0 0,-1 0 0 0 0,1 0 0 0 0,-1 1 0 0 0,0-1 0 0 0,1 0 0 0 0,-1 0 0 0 0,1 0 0 0 0,-1 0 0 0 0,1 1 0 0 0,-1-1 0 0 0,1 0 0 0 0,-1 0 0 0 0,1 0 0 0 0,-1 0 0 0 0,1 0 0 0 0,-1 0 0 0 0,1 0 0 0 0,-1-1 0 0 0,1 1 0 0 0,31 0 0 0 0,-20 1 0 0 0,-9-1 0 0 0,0 1 0 0 0,0-1 0 0 0,0 0 0 0 0,1 0 0 0 0,-1-1 0 0 0,0 1 0 0 0,0-1 0 0 0,0 1 0 0 0,1-1 0 0 0,-1 0 0 0 0,3-2 1 0 0,0 0-5 0 0,0 0 0 0 0,0-1 0 0 0,0 1 1 0 0,0-1-1 0 0,0 0 0 0 0,-1-1 4 0 0,11-8-106 0 0,-11 10 71 0 0,-4 3 27 0 0,0 0 0 0 0,-1-1-1 0 0,1 1 1 0 0,-1 0 0 0 0,1 0 0 0 0,0-1-1 0 0,-1 1 1 0 0,1-1 0 0 0,-1 1 0 0 0,1-1-1 0 0,-1 1 1 0 0,1-1 0 0 0,-1 1 0 0 0,1-1 0 0 0,-1 1-1 0 0,0-1 1 0 0,1 1 0 0 0,-1-1 0 0 0,0 0-1 0 0,1 1 1 0 0,-1-1 0 0 0,0 0 8 0 0,3-4-32 0 0,2-3-32 0 0,3 0-34 0 0,-1 0-37 0 0,-1 1-39 0 0,-3 0 2 0 0,4-6-141 0 0,-5 9 164 0 0,0 0-57 0 0,0 0-75 0 0,-1 1-45 0 0,0 0-69 0 0,-1-3-298 0 0,0 0-83 0 0,0-5-321 0 0,0-7-616 0 0</inkml:trace>
  <inkml:trace contextRef="#ctx0" brushRef="#br0" timeOffset="300.45">174 0 4536 0 0,'0'0'133'0'0,"0"0"26"0"0,0 0 22 0 0,0 0 10 0 0,0 0 1 0 0,3 3 0 0 0,7 11 14 0 0,-7-2-20 0 0,0-6 14 0 0,0-4-150 0 0,2 4 112 0 0,8 8 327 0 0,-10-11-395 0 0,-1 1-64 0 0,3 9 297 0 0,6-8 26 0 0,-4 6 84 0 0,0 3-57 0 0,-5-10-229 0 0,1 3 90 0 0,0 0-55 0 0,1 4 70 0 0,4 11 56 0 0,0-5-37 0 0,-1 0 0 0 0,0 5-275 0 0,0 1 150 0 0,-2 9 60 0 0,6-1 78 0 0,-6 1 31 0 0,-1-18-177 0 0,4 22 241 0 0,-7-5-32 0 0,-1-28-319 0 0,0 1 0 0 0,1-1-1 0 0,-1 0 1 0 0,1 0 0 0 0,0 0 0 0 0,-1 0 0 0 0,2 2-32 0 0,6 13 188 0 0,-4-4-17 0 0,-4 8-31 0 0,-1-13-77 0 0,1 1 25 0 0,-1-8-65 0 0,1 0-1 0 0,0 0 1 0 0,0 0 0 0 0,0 0-1 0 0,1 0 1 0 0,-1 0 0 0 0,0 0 0 0 0,1 0-1 0 0,-1 0 1 0 0,1 0 0 0 0,0 0-23 0 0,4 6 80 0 0,-4-7-66 0 0,-1 1 1 0 0,1-1 0 0 0,0 0-1 0 0,0 1 1 0 0,0-1 0 0 0,-1 1-1 0 0,1 0 1 0 0,-1-1 0 0 0,1 1-1 0 0,-1-1 1 0 0,0 1 0 0 0,1 0-1 0 0,-1-1 1 0 0,0 1-15 0 0,0 20 146 0 0,0-13-82 0 0,0 5 34 0 0,0-12-100 0 0,0-1-88 0 0,0-1-83 0 0,0 0 42 0 0,0 0-33 0 0,0 0-37 0 0,0 0-35 0 0,0 0-328 0 0,0 0 73 0 0,0 0-47 0 0,0 0-637 0 0,0 0-501 0 0,0 0-948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30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1 7256 0 0,'0'0'165'0'0,"0"0"22"0"0,0 0 7 0 0,0 0 33 0 0,-2 0 92 0 0,0 0-284 0 0,-2 0 48 0 0,-4-1 168 0 0,-13 2 472 0 0,17 0-562 0 0,1 0-72 0 0,-2 10 141 0 0,-6-6-6 0 0,6 6 0 0 0,-6-5-12 0 0,10-5-197 0 0,-1-1 0 0 0,1 0 0 0 0,0 1-1 0 0,0-1 1 0 0,0 1 0 0 0,0 0-1 0 0,1-1 1 0 0,-1 1 0 0 0,0 0-1 0 0,0-1 1 0 0,0 1 0 0 0,0 0 0 0 0,1 0-1 0 0,-1 0 1 0 0,0 0 0 0 0,0 0-15 0 0,-4 31 440 0 0,-2-19-299 0 0,-10 24 226 0 0,16-34-342 0 0,0 1-1 0 0,0-1 0 0 0,0 1 1 0 0,1-1-1 0 0,0 1 0 0 0,-1 1-24 0 0,1 36 190 0 0,0 0-47 0 0,0 35 38 0 0,2-58-124 0 0,5 0-15 0 0,-3-7-24 0 0,12 26-7 0 0,-13-26-5 0 0,-3-10-4 0 0,0 0 0 0 0,0 0 0 0 0,0 0-1 0 0,1 0 1 0 0,-1 0 0 0 0,0 0-1 0 0,1 0 1 0 0,-1 0 0 0 0,0 0 0 0 0,1-1-1 0 0,-1 1 1 0 0,1 0 0 0 0,-1 0 0 0 0,1-1-1 0 0,0 1 1 0 0,-1 0 0 0 0,1 0-1 0 0,0-1 1 0 0,-1 1 0 0 0,1-1 0 0 0,0 1-1 0 0,0-1 1 0 0,0 1 0 0 0,0-1-1 0 0,-1 1 1 0 0,1-1 0 0 0,1 0-2 0 0,-1 1 1 0 0,-1 0 1 0 0,1-1 0 0 0,0 1-1 0 0,0 0 1 0 0,0-1-1 0 0,0 1 1 0 0,0 0-1 0 0,-1 0 1 0 0,1 0-1 0 0,0 0 1 0 0,-1 0-1 0 0,1 0 1 0 0,-1 0-1 0 0,1 0 1 0 0,-1 0 0 0 0,0 1-2 0 0,7 9 39 0 0,22 4 25 0 0,-28-14-64 0 0,1 0 1 0 0,-1-1-1 0 0,1 0 1 0 0,-1 1-1 0 0,1-1 1 0 0,-1 0-1 0 0,1 1 0 0 0,-1-1 1 0 0,1 0-1 0 0,-1 0 1 0 0,1 0-1 0 0,-1-1 1 0 0,1 1-1 0 0,-1 0 0 0 0,1 0 1 0 0,-1-1-1 0 0,0 1 1 0 0,1-1-1 0 0,-1 0 1 0 0,1 1-1 0 0,-1-1 0 0 0,0 0 1 0 0,0 0-1 0 0,1 0 0 0 0,12-5 1 0 0,12 1-13 0 0,-21 3-49 0 0,-1 0 39 0 0,11-5 55 0 0,-9 4-52 0 0,-2 1-24 0 0,-1-1-35 0 0,1 1-51 0 0,-1-1-58 0 0,0 0-67 0 0,0 1-76 0 0,-1 0 52 0 0,-1 1-45 0 0,1-1-39 0 0,-1 0-34 0 0,1 0-117 0 0,0 1-34 0 0,4-5-1212 0 0</inkml:trace>
  <inkml:trace contextRef="#ctx0" brushRef="#br0" timeOffset="431.34">442 285 6296 0 0,'0'0'184'0'0,"3"0"-6"0"0,1 0-146 0 0,-2 0-31 0 0,0 0-1 0 0,1 0 1 0 0,-1 0 0 0 0,0 0-1 0 0,1 0 1 0 0,-1-1 0 0 0,0 1-1 0 0,1-1 1 0 0,1 0-1 0 0,0-1-8 0 0,13-6 0 0 0,-13 5 50 0 0,-1 0 41 0 0,0 0 80 0 0,2-4 235 0 0,6 4-56 0 0,-4 1-53 0 0,-3-1-35 0 0,-1-1 17 0 0,1-3 71 0 0,2-1 34 0 0,0 1-82 0 0,4 0-16 0 0,6-1 82 0 0,-9 4-215 0 0,-6 4-126 0 0,0-1 0 0 0,0 0 1 0 0,0 1-1 0 0,0-1 0 0 0,-1 0 0 0 0,1 0 0 0 0,0 0 0 0 0,0 0 1 0 0,-1 1-1 0 0,1-1 0 0 0,-1 0 0 0 0,1 0 0 0 0,0 0 0 0 0,-1 0 1 0 0,0-1-1 0 0,1 1-19 0 0,5-10 245 0 0,5 6-96 0 0,-6-9-47 0 0,6 1-8 0 0,-9 8-19 0 0,-2 4-74 0 0,0 1 0 0 0,0-1 0 0 0,0 0 0 0 0,0 1 0 0 0,0-1 0 0 0,1 0 0 0 0,-1 1 0 0 0,0-1 0 0 0,0 0 0 0 0,0 1 0 0 0,1-1 0 0 0,-1 0 0 0 0,0 1 0 0 0,1-1 0 0 0,-1 1-1 0 0,10-6 10 0 0,-9 6-6 0 0,-1-1-1 0 0,1 1 1 0 0,-1-1 0 0 0,0 0-1 0 0,0 1 1 0 0,1-1-1 0 0,-1 0 1 0 0,0 1-1 0 0,0-1 1 0 0,0 0-1 0 0,0 1 1 0 0,0-1 0 0 0,0 0-1 0 0,0 1 1 0 0,0-1-4 0 0,-2-12 70 0 0,-2 9-52 0 0,-3 0 11 0 0,7 3-28 0 0,-1 0 0 0 0,1 0-1 0 0,-1 1 1 0 0,1-1 0 0 0,0 0 0 0 0,0 0-1 0 0,-1 0 1 0 0,1 1 0 0 0,0-1 0 0 0,0 0-1 0 0,0 0 1 0 0,0 0 0 0 0,0 0 0 0 0,0 0-1 0 0,0 0 1 0 0,0 0 0 0 0,1 1 0 0 0,-1-1 0 0 0,0 0 0 0 0,-1 1 0 0 0,1-1 0 0 0,0 0 0 0 0,0 1-1 0 0,0-1 1 0 0,0 0 0 0 0,0 1 0 0 0,-1-1 0 0 0,1 1 0 0 0,0-1 0 0 0,-1 0 0 0 0,1 1 0 0 0,0-1 0 0 0,-1 1 0 0 0,1-1 0 0 0,-1 1-1 0 0,-8-2 46 0 0,8 2-42 0 0,0 1-1 0 0,1-1 1 0 0,-1 0-1 0 0,0 0 1 0 0,0 0-1 0 0,1 0 1 0 0,-1-1-1 0 0,0 1 1 0 0,0 0-1 0 0,0 0 1 0 0,1 0-1 0 0,-1 0 1 0 0,0-1 0 0 0,0 1-1 0 0,1 0 1 0 0,-1-1-1 0 0,0 1 1 0 0,1-1-1 0 0,-1 1 1 0 0,0-1-4 0 0,-3-6 50 0 0,3 7-47 0 0,1 0 0 0 0,0-1 0 0 0,0 1 0 0 0,0-1 0 0 0,-1 1 0 0 0,1 0 0 0 0,0-1 0 0 0,0 1 0 0 0,-1 0 0 0 0,1 0 0 0 0,0-1 0 0 0,-1 1 0 0 0,1 0 0 0 0,0-1 0 0 0,-1 1 0 0 0,1 0 0 0 0,0 0 0 0 0,-1 0 0 0 0,1 0 0 0 0,-1-1 0 0 0,1 1 0 0 0,0 0 0 0 0,-1 0 0 0 0,1 0 0 0 0,-1 0 1 0 0,1 0-1 0 0,0 0 0 0 0,-1 0 0 0 0,1 0 0 0 0,-1 0 0 0 0,1 0-3 0 0,-6-3 60 0 0,-7-7-48 0 0,-3 7-12 0 0,1 6 0 0 0,-1 10 0 0 0,15-12 0 0 0,-1 0 0 0 0,1 0 0 0 0,0 1 0 0 0,0-1 0 0 0,0 0 0 0 0,-1 1 0 0 0,1-1 0 0 0,1 1 0 0 0,-1-1 0 0 0,0 1 0 0 0,0-1 0 0 0,1 1 0 0 0,-1-1 0 0 0,1 1 0 0 0,-1 0 0 0 0,1-1 0 0 0,-1 1 0 0 0,1 0 0 0 0,0 0 0 0 0,0 0 0 0 0,0-1 0 0 0,0 1-1 0 0,0 0 1 0 0,-1 0 0 0 0,1 0 0 0 0,0-1 0 0 0,-1 1 0 0 0,0 0 0 0 0,1-1 0 0 0,-1 1 0 0 0,0 0 0 0 0,0-1 0 0 0,0 1 0 0 0,0-1 0 0 0,0 1 1 0 0,0-1-1 0 0,0 1 1 0 0,1-1 0 0 0,-1 1 0 0 0,0 0 0 0 0,0-1 0 0 0,1 1 0 0 0,-1 0 0 0 0,1 0 0 0 0,0-1 0 0 0,0 1-1 0 0,-1 0 1 0 0,1 0-1 0 0,-3 28 102 0 0,-5-6-33 0 0,6-18-58 0 0,-2 12 37 0 0,5 2-30 0 0,0-10-4 0 0,-1 10 43 0 0,0 17 18 0 0,0-25-22 0 0,0 3 34 0 0,3 9-9 0 0,-1-18-39 0 0,0-1 1 0 0,0-1 0 0 0,0 1 0 0 0,1 0-1 0 0,2 4-39 0 0,19 20 197 0 0,-7-11-124 0 0,-11-14 21 0 0,1-3-59 0 0,-2-1-6 0 0,4 5 9 0 0,-8-4-31 0 0,0 0 1 0 0,1 0 0 0 0,-1 0 0 0 0,1 0-1 0 0,-1-1 1 0 0,1 1 0 0 0,-1 0 0 0 0,1-1-1 0 0,-1 0 1 0 0,1 1 0 0 0,0-1 0 0 0,-1 0 0 0 0,1 0-1 0 0,0 0-7 0 0,45 0 14 0 0,-40 1-22 0 0,6-1-37 0 0,-1-3-33 0 0,-9 1 69 0 0,0 1-24 0 0,-1 0-23 0 0,0 0-34 0 0,0 0-16 0 0,0 0-34 0 0,0 0-38 0 0,0 0-42 0 0,-1 0 1 0 0,1 0-34 0 0,0 1-39 0 0,-1-1-40 0 0,1 0-43 0 0,0 0-45 0 0,0 0-48 0 0,-1 0-50 0 0,6-3-1058 0 0,2-5-896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04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198 458 5696 0 0,'-3'-3'132'0'0,"-7"-7"17"0"0,7 7 10 0 0,1 3-26 0 0,-18 0-101 0 0,13 0 41 0 0,5 0 55 0 0,2 0 148 0 0,-3 0 251 0 0,-1 0-306 0 0,0 1-54 0 0,-1 1-15 0 0,-1 2 31 0 0,-2 0 80 0 0,2-1 9 0 0,-1-2 55 0 0,4 0-121 0 0,-1-1 34 0 0,3 0-221 0 0,1 0 0 0 0,-1 0 0 0 0,1 0 0 0 0,0 0 0 0 0,-1 0 1 0 0,1 0-1 0 0,-1 0 0 0 0,1 0 0 0 0,0 0 0 0 0,-1 0 0 0 0,1 0 1 0 0,-1 0-1 0 0,1 1 0 0 0,0-1 0 0 0,-1 0 0 0 0,1 0 0 0 0,-1 0 0 0 0,1 1 1 0 0,0-1-1 0 0,-1 0 0 0 0,1 0 0 0 0,0 1 0 0 0,0-1 0 0 0,-1 0 1 0 0,1 1-1 0 0,0-1 0 0 0,0 0 0 0 0,-1 1 0 0 0,1-1 0 0 0,0 1 0 0 0,0-1-19 0 0,-5 7 292 0 0,0-3-121 0 0,-1-1-38 0 0,5-3-115 0 0,0 0 0 0 0,0 1-1 0 0,0-1 1 0 0,0 1-1 0 0,0-1 1 0 0,0 1-1 0 0,0 0 1 0 0,0-1-1 0 0,0 1 1 0 0,0 0 0 0 0,0 0-1 0 0,1-1 1 0 0,-1 1-1 0 0,0 0 1 0 0,0 0-1 0 0,1 0-17 0 0,-8 14 259 0 0,1-1-56 0 0,-2 4-15 0 0,1-1-62 0 0,7-16-111 0 0,1 1 1 0 0,-1 0-1 0 0,1 0 0 0 0,-1 0 0 0 0,1 0 0 0 0,0 0 1 0 0,0 0-1 0 0,0 0 0 0 0,0 0 0 0 0,0 0 0 0 0,0 1-15 0 0,0 7 55 0 0,0-7-41 0 0,0 1 1 0 0,0-1-1 0 0,-1 1 0 0 0,0-1 1 0 0,0 0-1 0 0,0 1 1 0 0,0-1-1 0 0,-1 1-14 0 0,-4 12 57 0 0,1 10 23 0 0,3-18-57 0 0,1-7-20 0 0,1-1-1 0 0,-1 1 1 0 0,1 0 0 0 0,0 0 0 0 0,-1 0 0 0 0,1 0 0 0 0,0 0 0 0 0,0 0-1 0 0,0 0 1 0 0,0 0 0 0 0,0 0 0 0 0,0 0 0 0 0,0 0 0 0 0,0 0 0 0 0,0 0-1 0 0,0 0 1 0 0,0 0 0 0 0,1 0 0 0 0,-1 0 0 0 0,0 0 0 0 0,1-1-1 0 0,0 2-2 0 0,1 5 5 0 0,-1-2 4 0 0,0-1 0 0 0,-1 0-1 0 0,1 1 1 0 0,-1 0-1 0 0,0-1 1 0 0,0 3-9 0 0,0 4 12 0 0,0-9-8 0 0,0-1-1 0 0,0 1 0 0 0,0 0 1 0 0,1-1-1 0 0,-1 1 0 0 0,1-1 1 0 0,-1 1-1 0 0,1 0 0 0 0,-1-1 0 0 0,1 1 1 0 0,0-1-1 0 0,0 0 0 0 0,0 1 1 0 0,0-1-4 0 0,4 7 7 0 0,0 3-7 0 0,-4-9 0 0 0,0 0 0 0 0,0 1 0 0 0,0-1 0 0 0,0 0 0 0 0,1 0 0 0 0,-1 0 0 0 0,1 0 0 0 0,-1 0 0 0 0,1 0 0 0 0,6 6-32 0 0,2 3-82 0 0,-9-10 92 0 0,1 0 1 0 0,-1 0 0 0 0,1 1-1 0 0,-1-1 1 0 0,1 0-1 0 0,0 0 1 0 0,0-1-1 0 0,-1 1 1 0 0,1 0-1 0 0,0-1 1 0 0,0 1-1 0 0,0-1 1 0 0,0 1-1 0 0,0-1 1 0 0,0 0-1 0 0,-1 0 1 0 0,2 1 21 0 0,1-1-122 0 0,6 0-138 0 0,5-3-186 0 0,1-8-31 0 0,0 9-3 0 0</inkml:trace>
  <inkml:trace contextRef="#ctx0" brushRef="#br0" timeOffset="270.06">40 0 6160 0 0,'0'0'133'0'0,"0"0"23"0"0,0 0 13 0 0,0 3-18 0 0,0 6-121 0 0,-1-5-30 0 0,1 0 0 0 0,0 1 0 0 0,0-1 0 0 0,1 0 0 0 0,-1 0 1 0 0,1 1-1 0 0,0-1 0 0 0,0 0 0 0 0,3 7 50 0 0,-1-4 38 0 0,0 1 47 0 0,-1 1 47 0 0,-1 4 52 0 0,-1-6-8 0 0,1 0 0 0 0,0 0 0 0 0,1-1 0 0 0,-1 1 0 0 0,1 0-1 0 0,2 3-225 0 0,7 18 607 0 0,-5-15-346 0 0,0 0-38 0 0,1 4-1 0 0,-1-3-94 0 0,4 10 131 0 0,-2 0-35 0 0,8 21 150 0 0,13 36 258 0 0,-20-56-393 0 0,-2 8 38 0 0,0-1 7 0 0,2-6-36 0 0,-1 0 3 0 0,-4-7-46 0 0,-1-4-19 0 0,0 1 39 0 0,2 0 3 0 0,-3-9-116 0 0,0-1 0 0 0,-1 1-1 0 0,1 0 1 0 0,-1-1 0 0 0,-1 1 0 0 0,1 0-112 0 0,-1 3 107 0 0,0 1 66 0 0,0 29 576 0 0,0-25-479 0 0,0-6-163 0 0,0-2-55 0 0,2 9 50 0 0,4-5-79 0 0,-5-9-23 0 0,0-1 0 0 0,0 0-1 0 0,-1 1 1 0 0,1-1 0 0 0,0 1-1 0 0,-1-1 1 0 0,1 1 0 0 0,-1 0 0 0 0,1-1-1 0 0,-1 1 1 0 0,0-1 0 0 0,0 1 0 0 0,0 1 0 0 0,0 29 0 0 0,0-32 0 0 0,0 1 0 0 0,0 0 0 0 0,0 0 0 0 0,0 0 0 0 0,0 0 0 0 0,0 0 0 0 0,0-1 0 0 0,1 1 0 0 0,-1 0 0 0 0,0 0 0 0 0,0 0 0 0 0,1-1 0 0 0,-1 1 0 0 0,1 1 0 0 0,0-2 0 0 0,-1 0 0 0 0,1 1 0 0 0,0-1 0 0 0,0 0 0 0 0,0 1 0 0 0,-1-1 0 0 0,1 0 0 0 0,0 0 0 0 0,0 0 0 0 0,0 0 0 0 0,0 1 0 0 0,0-1 0 0 0,-1-1 0 0 0,2 1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29.4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6336 0 0,'0'0'141'0'0,"0"0"23"0"0,0 0 11 0 0,0 0-60 0 0,0 0-8 0 0,0 0 40 0 0,0 2 125 0 0,0 2-100 0 0,0-2-94 0 0,0-1 0 0 0,0 1 0 0 0,0 0 0 0 0,0 0 0 0 0,0 0 0 0 0,0 0 0 0 0,0-1 0 0 0,1 1 1 0 0,-1 0-1 0 0,1 0 0 0 0,0 1-78 0 0,5 1 337 0 0,-1 0-29 0 0,-3 6-45 0 0,-2-8-250 0 0,0 1 56 0 0,0 2 122 0 0,0 9 381 0 0,1-10-438 0 0,1 0-53 0 0,3 3 68 0 0,1 6 100 0 0,-4 1-47 0 0,0 1-44 0 0,4 8 130 0 0,0-1-42 0 0,-4-9-132 0 0,-1 5 73 0 0,5-1-39 0 0,0-2-41 0 0,-1 14 105 0 0,1-13-75 0 0,-5-13-107 0 0,0 0 1 0 0,1 1-1 0 0,-2-1 0 0 0,1 0 1 0 0,0 1-1 0 0,0-1 0 0 0,-1 1 1 0 0,0 1-31 0 0,2 13 163 0 0,5 0-35 0 0,-3-7-58 0 0,5 13 122 0 0,-7-21-163 0 0,-1 1 0 0 0,1 0 0 0 0,-1 0-1 0 0,0 0 1 0 0,0 1 0 0 0,0-1 0 0 0,-1 0 0 0 0,1 3-29 0 0,-1-5 13 0 0,0-1 1 0 0,0 1-1 0 0,0 0 1 0 0,0 0 0 0 0,1-1-1 0 0,-1 1 1 0 0,0-1 0 0 0,1 1-1 0 0,0 0 1 0 0,-1-1 0 0 0,1 1-1 0 0,0-1 1 0 0,0 1 0 0 0,0-1-14 0 0,5 12 89 0 0,-1 13 55 0 0,2-13-50 0 0,-7-11-80 0 0,1-1 1 0 0,0 0-1 0 0,0 1 0 0 0,-1-1 0 0 0,1 1 0 0 0,0-1 0 0 0,-1 1 0 0 0,0-1 1 0 0,1 1-1 0 0,-1 0 0 0 0,0-1 0 0 0,0 1 0 0 0,0-1-14 0 0,0 94 410 0 0,0-82-318 0 0,0-8-28 0 0,0 2-65 0 0,0-3-41 0 0,0-2-47 0 0,0-1-105 0 0,0-1-180 0 0,0 0 209 0 0,0 0-22 0 0,-1 1-56 0 0,0 0-108 0 0,-1 1-126 0 0,0 0-114 0 0,0 0 87 0 0,0 0-42 0 0,-1 1-638 0 0,1-1-498 0 0,1-2-948 0 0</inkml:trace>
  <inkml:trace contextRef="#ctx0" brushRef="#br0" timeOffset="353.16">80 64 5584 0 0,'0'0'124'0'0,"0"0"17"0"0,0 0 11 0 0,3-3-20 0 0,10-7-105 0 0,-6 7-22 0 0,-1 0 56 0 0,-4 1 45 0 0,0-2-9 0 0,0 1 18 0 0,0 1 21 0 0,0 1-11 0 0,1 1 41 0 0,0-1 49 0 0,2 1 56 0 0,4 0-53 0 0,-1 0-37 0 0,10 0 89 0 0,9 0-37 0 0,16 0 18 0 0,-24 0-101 0 0,-8 2-102 0 0,1 5-23 0 0,-4-3-12 0 0,32 15 129 0 0,-1-1 54 0 0,-36-15-184 0 0,0 0 0 0 0,-1 0 0 0 0,1 0 0 0 0,-1 0 0 0 0,1 0 0 0 0,-1 0 0 0 0,0 1 0 0 0,0-1 0 0 0,-1 1 0 0 0,2 2-12 0 0,0 1 32 0 0,13 24 64 0 0,-15-26-93 0 0,0-1-1 0 0,0 0 1 0 0,0 1 0 0 0,-1-1 0 0 0,1 0 0 0 0,-1 1-1 0 0,0-1 1 0 0,-1 0 0 0 0,0 4-3 0 0,0 9 60 0 0,2-6 9 0 0,-1-7-47 0 0,1-1-1 0 0,-1 0 0 0 0,0 0 1 0 0,0 0-1 0 0,-1 1 0 0 0,1-1 1 0 0,0 0-1 0 0,-1 0 0 0 0,0 0 1 0 0,0 1-22 0 0,-4 4 45 0 0,4-7-36 0 0,0 1-1 0 0,0-1 0 0 0,0 1 0 0 0,1-1 0 0 0,-1 1 0 0 0,0-1 1 0 0,1 1-1 0 0,-1-1 0 0 0,1 1 0 0 0,-1 0 0 0 0,1-1 0 0 0,0 1 1 0 0,0 0-1 0 0,0-1-8 0 0,0 1 6 0 0,-2 24 99 0 0,1-25-101 0 0,1 0 0 0 0,0 0-1 0 0,-1 0 1 0 0,1 0 0 0 0,-1 0-1 0 0,1 0 1 0 0,-1 0 0 0 0,1 0-1 0 0,-1 0 1 0 0,0 0 0 0 0,1-1-1 0 0,-1 1 1 0 0,0 0 0 0 0,0 0-1 0 0,0-1 1 0 0,0 1 0 0 0,1 0-1 0 0,-1-1 1 0 0,-1 1-4 0 0,-11 4 21 0 0,8 6 22 0 0,-24 5 21 0 0,13-8-48 0 0,9-4-61 0 0,3-2-37 0 0,1-1-53 0 0,0 1-64 0 0,1-2-76 0 0,0 1-86 0 0,-1-1-97 0 0,0 0-109 0 0,-2 0-119 0 0,-1 0-555 0 0,-4 0-715 0 0</inkml:trace>
  <inkml:trace contextRef="#ctx0" brushRef="#br0" timeOffset="768.51">601 17 5584 0 0,'0'0'124'0'0,"0"0"17"0"0,0 2 11 0 0,2 26-59 0 0,3-19-40 0 0,1-1-40 0 0,-2 0 8 0 0,0 0 44 0 0,0 0 74 0 0,0-1 69 0 0,-4-5-160 0 0,1-1 0 0 0,-1 0 1 0 0,1 1-1 0 0,-1-1 0 0 0,0 1 0 0 0,0-1 0 0 0,1 0 0 0 0,-1 1 0 0 0,0-1 1 0 0,0 1-49 0 0,2 17 470 0 0,0-13-381 0 0,2 5 124 0 0,-1 2 77 0 0,0 1 88 0 0,-2 2 99 0 0,0-7-233 0 0,0-2-66 0 0,1 0-29 0 0,2 2 0 0 0,0-1-3 0 0,-2-1-5 0 0,-1 0 27 0 0,0 2 65 0 0,1 3 97 0 0,3-3-61 0 0,1 4 20 0 0,-1 11 115 0 0,3-16-188 0 0,-8-8-209 0 0,1 0 1 0 0,-1 1 0 0 0,0-1-1 0 0,1 0 1 0 0,-1 1-1 0 0,0-1 1 0 0,1 0-1 0 0,-1 1 1 0 0,0-1-1 0 0,1 1 1 0 0,-1-1-1 0 0,0 0 1 0 0,1 1-1 0 0,-1-1 1 0 0,0 1-1 0 0,0-1 1 0 0,0 1-1 0 0,0-1 1 0 0,1 1 0 0 0,-1-1-1 0 0,0 1 1 0 0,0-1-1 0 0,0 1 1 0 0,0-1-1 0 0,0 1 1 0 0,0-1-1 0 0,0 1 1 0 0,0-1-1 0 0,-1 1-7 0 0,1 5 73 0 0,0-4-52 0 0,0 0 0 0 0,0-1 0 0 0,0 1 1 0 0,0 0-1 0 0,0-1 0 0 0,0 1 0 0 0,0 0 0 0 0,1-1 0 0 0,-1 1 1 0 0,0 0-1 0 0,1-1 0 0 0,0 2-21 0 0,2-1 50 0 0,1 0-20 0 0,0 2 23 0 0,-2 1 41 0 0,-2 3 88 0 0,0-2-92 0 0,0-3 107 0 0,0-8 331 0 0,0-1-253 0 0,0 3-181 0 0,0 0-42 0 0,0-1-68 0 0,0 0-117 0 0,-2-1 186 0 0,0 4-49 0 0,1-1 0 0 0,0 1 0 0 0,0-1 0 0 0,0 0 0 0 0,0 1 0 0 0,0-1 0 0 0,0 0 0 0 0,1 1 0 0 0,-1-1 0 0 0,0 0 0 0 0,1 0 0 0 0,0 0 0 0 0,-1-1-4 0 0,-1-29 29 0 0,2 28-32 0 0,0-33 1 0 0,0 11-50 0 0,0 25 51 0 0,1-1 1 0 0,-1 0-1 0 0,0 1 0 0 0,0-1 0 0 0,1 0 0 0 0,-1 1 0 0 0,1-1 0 0 0,-1 1 1 0 0,1-1-1 0 0,0 1 0 0 0,0-1 0 0 0,0 1 0 0 0,0-1 0 0 0,0 1 1 0 0,4-7-9 0 0,-1-4-13 0 0,1 3 0 0 0,20-18 13 0 0,-12 12 9 0 0,-11 10 0 0 0,-1 4 0 0 0,-1 0 0 0 0,0 1 0 0 0,0-1 0 0 0,1 1 0 0 0,-1-1 0 0 0,0 0 0 0 0,1 1 0 0 0,-1-1 0 0 0,1 1 0 0 0,-1-1 0 0 0,1 1 0 0 0,-1-1 0 0 0,1 1 0 0 0,-1-1 0 0 0,1 1 0 0 0,-1 0 0 0 0,1-1 0 0 0,-1 1 0 0 0,1 0 0 0 0,0-1 0 0 0,-1 1 0 0 0,1 0 0 0 0,4-3 0 0 0,3-2 0 0 0,-6 4 0 0 0,-1 0 0 0 0,1 1 0 0 0,-1-1 0 0 0,0 0 0 0 0,1 0 0 0 0,0 1 0 0 0,-1-1 0 0 0,1 1 0 0 0,-1-1 0 0 0,1 1 0 0 0,0 0 0 0 0,-1-1 0 0 0,1 1 0 0 0,0 0 0 0 0,0 0 0 0 0,-1 0 0 0 0,1 0 1 0 0,0 0-1 0 0,-1-1 0 0 0,1 1 1 0 0,-1-1-1 0 0,1 1 0 0 0,0-1 0 0 0,-1 0 1 0 0,1 1-1 0 0,-1-1 0 0 0,0 0 1 0 0,1 0-1 0 0,-1 0 0 0 0,7-4-64 0 0,-1 3-46 0 0,0-1-88 0 0,-5 0 70 0 0,0-1-4 0 0,0 1-50 0 0,1 1-30 0 0,1 1-62 0 0,-2 1 93 0 0,1 0-33 0 0,0 0-231 0 0,0 0-102 0 0,0 0 82 0 0,-1 0-39 0 0,3 0-587 0 0,1 0-457 0 0,4 0-873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56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255 48 7312 0 0,'0'0'165'0'0,"0"0"22"0"0,0 0 9 0 0,0-3-20 0 0,-2-5-122 0 0,-1 5 11 0 0,-1 2 17 0 0,0 0 34 0 0,3 1-111 0 0,1 0 0 0 0,0 0 0 0 0,0 0 0 0 0,0 0 0 0 0,0 0 0 0 0,0 0 0 0 0,0 0 0 0 0,0 0 1 0 0,0 0-1 0 0,0 0 0 0 0,0 0 0 0 0,-1 0 0 0 0,1 0 0 0 0,0 0 0 0 0,0 0 0 0 0,0 0 0 0 0,0 0 0 0 0,0 0 0 0 0,0 0 0 0 0,0 0 0 0 0,0 0 0 0 0,0 0 0 0 0,0 0 0 0 0,0 0 0 0 0,-1 0 0 0 0,1 0 0 0 0,0 0 1 0 0,0 0-1 0 0,0 0 0 0 0,0 0 0 0 0,0 0 0 0 0,0 0 0 0 0,0-1 0 0 0,0 1 0 0 0,0 0 0 0 0,0 0 0 0 0,0 0 0 0 0,0 0 0 0 0,0 0 0 0 0,0 0 0 0 0,0 0 0 0 0,0 0 0 0 0,0 0 0 0 0,0 0 0 0 0,0-1 0 0 0,0 1 1 0 0,0 0-1 0 0,0 0 0 0 0,0 0 0 0 0,0 0 0 0 0,0 0 0 0 0,0 0 0 0 0,0 0 0 0 0,0 0 0 0 0,0 0 0 0 0,0 0 0 0 0,0-1-5 0 0,0-9 295 0 0,0 7-1 0 0,0 3-4 0 0,-3 0-2 0 0,0 0-205 0 0,-1-1 38 0 0,-6-3 362 0 0,7 1-326 0 0,0 1-88 0 0,1 0-83 0 0,1 1-39 0 0,-2-1 167 0 0,1 4-6 0 0,-9 9-18 0 0,4-8 20 0 0,-2-3-82 0 0,7-1-4 0 0,1 1-22 0 0,1 0 0 0 0,-1 0 1 0 0,1 0-1 0 0,-1 0 0 0 0,1 0 1 0 0,-1 0-1 0 0,1 0 0 0 0,-1 0 1 0 0,1 0-1 0 0,-1 0 1 0 0,1 0-1 0 0,-1 0 0 0 0,1 0 1 0 0,-1 1-1 0 0,1-1 0 0 0,-1 0 1 0 0,1 0-1 0 0,0 0 0 0 0,-1 1 1 0 0,1-1-1 0 0,-1 0 0 0 0,1 1 1 0 0,0-1-1 0 0,-1 0 1 0 0,1 1-1 0 0,0-1 0 0 0,-1 0 1 0 0,1 1-1 0 0,0-1 0 0 0,-1 1 1 0 0,1-1-1 0 0,0 1-2 0 0,-5 5-18 0 0,-5 0-90 0 0,5 7 0 0 0,-9 3 27 0 0,1-4 64 0 0,8-8 17 0 0,1 0 0 0 0,-1 1 0 0 0,1 0 0 0 0,0 0 1 0 0,0 0-1 0 0,-1 2 0 0 0,-4 13 0 0 0,7-15 0 0 0,0 0 0 0 0,0 0 0 0 0,-1 0 0 0 0,0-1 0 0 0,1 1 0 0 0,-2-1 0 0 0,1 1 0 0 0,-1 0 0 0 0,2-3 0 0 0,0 0 0 0 0,1-1 0 0 0,0 1 0 0 0,-1 0 0 0 0,1 0 0 0 0,0 0 0 0 0,0 1 0 0 0,0-1 0 0 0,0 0 0 0 0,0 0 0 0 0,1 1 0 0 0,-1-1 0 0 0,1 0 0 0 0,-1 1 0 0 0,-2 10 0 0 0,-23 39 0 0 0,24-40 0 0 0,0 0 0 0 0,1 0 0 0 0,1 0 0 0 0,0 0 0 0 0,1 7 0 0 0,0 10 0 0 0,-1-5 26 0 0,0-3 50 0 0,3-16 22 0 0,7 9-15 0 0,-7-2-92 0 0,-3-12 8 0 0,0 1-1 0 0,0-1 0 0 0,0 0 0 0 0,0 0 0 0 0,0 0 1 0 0,0 0-1 0 0,0 0 0 0 0,0 0 0 0 0,0 0 0 0 0,0 0 1 0 0,0 0-1 0 0,0 0 0 0 0,0 1 0 0 0,0-1 0 0 0,0 0 1 0 0,0 0-1 0 0,0 0 0 0 0,0 0 0 0 0,0 0 0 0 0,0 0 1 0 0,0 0-1 0 0,0 0 0 0 0,0 0 0 0 0,0 0 0 0 0,0 0 1 0 0,0 1-1 0 0,0-1 0 0 0,0 0 0 0 0,0 0 0 0 0,0 0 1 0 0,1 0-1 0 0,-1 0 0 0 0,0 0 0 0 0,0 0 0 0 0,0 0 1 0 0,0 0-1 0 0,0 0 0 0 0,0 0 0 0 0,0 0 0 0 0,0 0 1 0 0,0 0-1 0 0,0 0 0 0 0,0 0 0 0 0,1 0 0 0 0,-1 0 0 0 0,0 0 1 0 0,0 0-1 0 0,0 0 0 0 0,0 0 0 0 0,0 0 0 0 0,0 0 1 0 0,0 0-1 0 0,0 0 0 0 0,0 0 0 0 0,0 0 0 0 0,1 0 1 0 0,-1 0 1 0 0,3 0-48 0 0,7 0-28 0 0,-4 0 64 0 0,-1 1 47 0 0,0 1 55 0 0,3 3 24 0 0,2 0 48 0 0,1-2 49 0 0,-8-4-67 0 0,-1-1-75 0 0,6-5-27 0 0,-6 6-42 0 0,-1 0 0 0 0,0 1 0 0 0,1-1 0 0 0,-1 0 0 0 0,1 1 0 0 0,-1-1 0 0 0,1 1 0 0 0,-1 0 0 0 0,1-1 0 0 0,-1 1 1 0 0,1 0-1 0 0,1 0 0 0 0,12-3 0 0 0,17-12-11 0 0,-16 1-32 0 0,15-17 33 0 0,-18 15 10 0 0,-7 3 0 0 0,0 9 0 0 0,-5 3 0 0 0,-1 1 0 0 0,1 0 0 0 0,-1 0 0 0 0,0-1 0 0 0,1 1 0 0 0,-1 0 0 0 0,1-1 0 0 0,-1 1 0 0 0,0 0 0 0 0,1-1 0 0 0,-1 1 0 0 0,0 0 0 0 0,1-1 0 0 0,-1 1 0 0 0,0-1 0 0 0,0 1 0 0 0,1-1 0 0 0,-1 1 0 0 0,0-1 0 0 0,0 1 0 0 0,0-1 0 0 0,0 1 0 0 0,0-1 0 0 0,0 1 0 0 0,0-1 0 0 0,0 1 0 0 0,0-1 0 0 0,0 1 0 0 0,0-1 0 0 0,0 1 0 0 0,0-1 0 0 0,0 1 0 0 0,0-2 0 0 0,0 0 0 0 0,0 1 0 0 0,1-1 0 0 0,-1 0 0 0 0,0 1 0 0 0,1-1 0 0 0,-1 0 0 0 0,1 1 0 0 0,0-1 0 0 0,-1 1 0 0 0,1-1 0 0 0,0 1 0 0 0,0 0 0 0 0,0-1 0 0 0,4-6 0 0 0,-2-8 0 0 0,-4 0 17 0 0,0-14 32 0 0,5 13-51 0 0,1 9 2 0 0,-4 7 0 0 0,0-1 0 0 0,0 1 0 0 0,0-1 0 0 0,0 1 0 0 0,-1-1 0 0 0,1 1 0 0 0,-1-1 0 0 0,1 1 0 0 0,-1-1 0 0 0,1 0 0 0 0,-1 1 0 0 0,0-1 0 0 0,0 1 0 0 0,0-1 0 0 0,0-62 0 0 0,0 54 1 0 0,0-11-66 0 0,3 21 11 0 0,0 0 46 0 0,-1 0 8 0 0,0-1-1 0 0,0 1 1 0 0,0 0 0 0 0,0 0 0 0 0,-1 1 0 0 0,1-1-1 0 0,0 0 1 0 0,0 0 0 0 0,0 1 0 0 0,-1-1 0 0 0,2 2 0 0 0,3 8 0 0 0,4-5 0 0 0,6 24-54 0 0,0 3 44 0 0,-5-7 10 0 0,9 26 0 0 0,-18-44 0 0 0,-1-1 0 0 0,0 1 0 0 0,0-1 0 0 0,-1 1 0 0 0,0-1 0 0 0,0 1 0 0 0,0 0 0 0 0,-1 0 0 0 0,0 15 0 0 0,1 75 53 0 0,0-94-69 0 0,0 0-70 0 0,0 0-66 0 0,0-2-101 0 0,0 1-116 0 0,0-2-104 0 0,0 1 61 0 0,0-1-39 0 0,0 0-534 0 0,0 0-425 0 0,0 0-804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57.0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6272 0 0,'0'0'141'0'0,"0"0"23"0"0,0 0 11 0 0,0 0 14 0 0,0 0 55 0 0,0 0 20 0 0,0 0 7 0 0,0 0 2 0 0,0 0 6 0 0,0 0 1 0 0,2 2 0 0 0,9 9-4 0 0,-9-8-53 0 0,0 1-100 0 0,-2 0-62 0 0,-1 1-33 0 0,1-3 45 0 0,-1-1-59 0 0,1 0 0 0 0,0-1 0 0 0,0 1 0 0 0,0 0 1 0 0,1-1-1 0 0,-1 1 0 0 0,0 0 0 0 0,0-1 0 0 0,0 1 1 0 0,0 0-1 0 0,1-1 0 0 0,-1 1 0 0 0,0 0 0 0 0,1-1 1 0 0,-1 1-1 0 0,0-1 0 0 0,1 1 0 0 0,-1-1 0 0 0,1 1 1 0 0,-1-1-1 0 0,1 1 0 0 0,-1-1 0 0 0,1 1 0 0 0,-1-1 0 0 0,1 1 1 0 0,-1-1-15 0 0,6 5 159 0 0,-4 6-43 0 0,-2 24 186 0 0,0 1-57 0 0,0-1-64 0 0,0-2-69 0 0,2-16-36 0 0,4 1-20 0 0,-1-3-16 0 0,-1 9 23 0 0,-5 13 110 0 0,1-22-71 0 0,0 3 61 0 0,0 12 69 0 0,0-9-51 0 0,0 42 146 0 0,0-34-125 0 0,0-13-40 0 0,0-1 48 0 0,0 0 60 0 0,0-1 69 0 0,0-11-245 0 0,0-3-63 0 0,0 0-42 0 0,0 0-53 0 0,0 0-49 0 0,0 0 47 0 0,0 0-58 0 0,0 0-70 0 0,0 0-113 0 0,0 0-131 0 0,0 0-119 0 0,0 0 76 0 0,0 0-45 0 0,0 0-621 0 0,0 0-491 0 0,0 0-933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01.1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5520 0 0,'0'0'158'0'0,"0"3"-4"0"0,1 1-86 0 0,0 0-52 0 0,4 7-112 0 0,-3-8 73 0 0,1 2 43 0 0,-2-2 28 0 0,0 0 35 0 0,0 0 18 0 0,0 0 34 0 0,-1 1 36 0 0,0 0 42 0 0,0 3 208 0 0,1 0-39 0 0,1 1-39 0 0,-1-1-40 0 0,1 0-39 0 0,0-1-40 0 0,0 1-40 0 0,0-2-40 0 0,-1-1-71 0 0,3 17 650 0 0,-6-1-48 0 0,1 1-18 0 0,1-19-585 0 0,0 0 1 0 0,0 0-1 0 0,1 0 1 0 0,-1 0-1 0 0,1 0 1 0 0,-1 0-1 0 0,1 0 1 0 0,1 1-73 0 0,2 6 194 0 0,2 1 75 0 0,-3 3 63 0 0,-3-7-157 0 0,0 13 446 0 0,0-11-385 0 0,0-1-89 0 0,0-2-86 0 0,0-3 203 0 0,0 1-35 0 0,0 0-157 0 0,0-2-77 0 0,0 2 78 0 0,0 0 3 0 0,0 1 37 0 0,0 1 43 0 0,0 2 50 0 0,0-4-142 0 0,0-3 5 0 0,0 0 16 0 0,0 0-15 0 0,2-3-1 0 0,3-1-25 0 0,-3 2-33 0 0,0 0 0 0 0,0 1 0 0 0,0-1 1 0 0,0 0-1 0 0,-1 0 0 0 0,1 0 0 0 0,0 0 1 0 0,-1 0-1 0 0,0 0 0 0 0,0-1 0 0 0,1 1 0 0 0,-1 0 1 0 0,-1-1-1 0 0,1 1 0 0 0,0-1 0 0 0,0 1 1 0 0,-1-2-12 0 0,0-3 23 0 0,0 4-12 0 0,0 1 0 0 0,0-1 0 0 0,0 1 0 0 0,0-1 0 0 0,1 1 0 0 0,-1-1 0 0 0,0 1 1 0 0,2-3-12 0 0,3-3 0 0 0,-4 7 0 0 0,0-1 0 0 0,0 1 0 0 0,-1-1 0 0 0,1 1 0 0 0,0-1 0 0 0,0 1 0 0 0,-1-1 0 0 0,1 1 0 0 0,-1-1 0 0 0,0 0 0 0 0,1 1 0 0 0,-1-1 0 0 0,0 0 0 0 0,0 0 0 0 0,0 2-2 0 0,0-1 1 0 0,0 1 0 0 0,0-1 0 0 0,0 1 0 0 0,0-1-1 0 0,0 1 1 0 0,0-1 0 0 0,0 1 0 0 0,0-1 0 0 0,0 1 0 0 0,0-1-1 0 0,0 1 1 0 0,0-1 0 0 0,1 1 0 0 0,-1-1 0 0 0,0 1 0 0 0,0 0-1 0 0,1-1 1 0 0,-1 1 0 0 0,0-1 0 0 0,1 1 0 0 0,-1 0-1 0 0,0-1 1 0 0,1 1 0 0 0,-1-1 0 0 0,0 1 0 0 0,1 0 0 0 0,-1 0-1 0 0,1-1 2 0 0,6-7-57 0 0,-4-2 19 0 0,-3 9 34 0 0,1 0-1 0 0,-1 0 1 0 0,0 0 0 0 0,0 0 0 0 0,1 1-1 0 0,-1-1 1 0 0,0 0 0 0 0,1 0 0 0 0,-1 0-1 0 0,1 0 1 0 0,-1 1 0 0 0,1-1 0 0 0,-1 0-1 0 0,1 0 1 0 0,0 1 0 0 0,-1-1 0 0 0,1 0-1 0 0,0 1 1 0 0,0-1 0 0 0,-1 1 0 0 0,1-1 0 0 0,0 1-1 0 0,0 0 1 0 0,0-1 0 0 0,0 1 0 0 0,0 0 4 0 0,0-1-4 0 0,0 0 0 0 0,-1 1 0 0 0,1-1 1 0 0,0 0-1 0 0,0 0 0 0 0,0 1 0 0 0,0-1 1 0 0,-1 0-1 0 0,1 0 0 0 0,0 0 0 0 0,-1 0 1 0 0,1 0-1 0 0,-1 0 0 0 0,1 0 0 0 0,-1 0 1 0 0,0-1 3 0 0,7-9-28 0 0,4 6-36 0 0,-6-6 32 0 0,8 6-32 0 0,-8 2 52 0 0,6-2 8 0 0,18 16-7 0 0,-24-9-48 0 0,12 9-19 0 0,-15-10 75 0 0,-1-1 0 0 0,1 1 0 0 0,-1-1-1 0 0,1 1 1 0 0,-1 0 0 0 0,0-1 0 0 0,1 1 0 0 0,-1 0 0 0 0,0 0 0 0 0,0 0 0 0 0,1 0 0 0 0,-1 0-1 0 0,0 1 1 0 0,0-1 0 0 0,0 0 0 0 0,0 0 0 0 0,-1 1 0 0 0,1-1 0 0 0,0 1 0 0 0,0-1 0 0 0,-1 0 0 0 0,1 1-1 0 0,-1-1 1 0 0,1 1 0 0 0,-1-1 0 0 0,0 1 0 0 0,0 0 0 0 0,1 0 3 0 0,1 14-43 0 0,11 2 43 0 0,1 9 43 0 0,-5-6-30 0 0,-2-5-20 0 0,-5-1-42 0 0,-3-11 42 0 0,1-4 5 0 0,14 25 1 0 0,-11-12 11 0 0,-3-10 44 0 0,0-3 12 0 0,0 0 9 0 0,0 0-3 0 0,0 0 16 0 0,0 0-7 0 0,0 0-7 0 0,0 0-2 0 0,0 0-2 0 0,0 0 1 0 0,0 0 14 0 0,2-3-15 0 0,0 2-66 0 0,-1 0 0 0 0,0 0 0 0 0,0-1 0 0 0,0 1 0 0 0,0 0 0 0 0,0-1 1 0 0,0 1-1 0 0,-1-1 0 0 0,1 1 0 0 0,0-1 0 0 0,-1 1 0 0 0,1-1 0 0 0,-1 1 1 0 0,1-1-1 0 0,-1 0 0 0 0,0 1 0 0 0,0-1 0 0 0,0-1-4 0 0,3-12 43 0 0,-1 11-42 0 0,0 1 0 0 0,0-1 0 0 0,-1 0 0 0 0,0 0 0 0 0,1 1 0 0 0,-1-1 0 0 0,0 0 0 0 0,-1 0 0 0 0,1 0 1 0 0,-1-3-2 0 0,0 5 0 0 0,0 1 0 0 0,0-1 0 0 0,0 0 0 0 0,1 0 0 0 0,-1 1 0 0 0,0-1 0 0 0,1 0 0 0 0,-1 1 0 0 0,1-1 0 0 0,0 1 0 0 0,-1-1 0 0 0,1 1 0 0 0,0-1 0 0 0,0 1 0 0 0,1-1 0 0 0,2-6 0 0 0,1-3 0 0 0,-4 9 0 0 0,0 0 0 0 0,0-1 0 0 0,0 1 0 0 0,1 0 0 0 0,-1 0 0 0 0,1 0 0 0 0,-1 0 0 0 0,1 0 0 0 0,0 0 0 0 0,0 0 0 0 0,0-1 0 0 0,0 0 0 0 0,0 0 0 0 0,0 0 0 0 0,-1 0 0 0 0,1-1 0 0 0,-1 2 0 0 0,0 0 0 0 0,0 0 0 0 0,0 0 0 0 0,0 1 0 0 0,0-1 0 0 0,0 0 0 0 0,0 0 0 0 0,1 1 0 0 0,-1-1 0 0 0,1 1 0 0 0,-1 0 0 0 0,1-1 0 0 0,0 0 0 0 0,19-7-1 0 0,-16 7-1 0 0,1 0 0 0 0,-1-1 0 0 0,0 0 0 0 0,0 1 0 0 0,0-2 1 0 0,4-2 1 0 0,-2 2-58 0 0,2 5 59 0 0,-7-1-4 0 0,8 0-11 0 0,14 0-43 0 0,-10 3 64 0 0,-8 0-8 0 0,-2-1 0 0 0,0-1 0 0 0,-1 1 0 0 0,1 0 0 0 0,-1 0 0 0 0,0 0 0 0 0,0 0 0 0 0,1 0 0 0 0,-1 1 0 0 0,-1 0 0 0 0,3 2 1 0 0,-2 0-9 0 0,-3-5 7 0 0,0 1 0 0 0,0 0 0 0 0,1-1 0 0 0,-1 1 0 0 0,0 0 0 0 0,1-1 0 0 0,-1 1 0 0 0,0-1 0 0 0,1 1 0 0 0,-1-1 0 0 0,1 1 1 0 0,-1-1-1 0 0,1 1 0 0 0,-1-1 0 0 0,1 1 0 0 0,0-1 0 0 0,-1 0 0 0 0,1 1 0 0 0,-1-1 0 0 0,1 0 0 0 0,0 1 0 0 0,0-1 2 0 0,4 2-1 0 0,-2 1 1 0 0,-1 0 0 0 0,1 0 0 0 0,0 0 0 0 0,-1 0 0 0 0,0 0 0 0 0,0 0 0 0 0,0 1 0 0 0,0-1 0 0 0,0 1 0 0 0,0 2 0 0 0,2 1 0 0 0,11 24 0 0 0,-14-30 0 0 0,-1 0 0 0 0,1 0 0 0 0,-1 0 0 0 0,1 0 0 0 0,-1 0 0 0 0,1 0 0 0 0,-1 1 0 0 0,0-1 0 0 0,0 0 0 0 0,0 0 0 0 0,0 0 0 0 0,0 0 0 0 0,0 0 0 0 0,0 0 0 0 0,0 0 0 0 0,0 1 0 0 0,-1 27 0 0 0,1 2 0 0 0,0-15 0 0 0,3 0 0 0 0,7-3-11 0 0,-7-10-49 0 0,-3-3-39 0 0,0 0 29 0 0,0 0-68 0 0,0 0-80 0 0,0 0 64 0 0,0 0-36 0 0,0 0-39 0 0,0 0-36 0 0,0 0-361 0 0,0 0 84 0 0,0 0-50 0 0,0 0-698 0 0,0 0-552 0 0,0 0-1048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7:57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143 174 5136 0 0,'0'0'149'0'0,"0"0"41"0"0,0 0 81 0 0,-3 0 32 0 0,-7 0 8 0 0,7 0-9 0 0,1 0-36 0 0,0 0-235 0 0,0 0 41 0 0,-2 0 114 0 0,-5 0 364 0 0,6 1-408 0 0,1-1-40 0 0,-1 1-52 0 0,2-1-79 0 0,0 1-43 0 0,-4 6 161 0 0,5-7-84 0 0,0 1 0 0 0,0-1 0 0 0,0 0 0 0 0,0 1 0 0 0,-1-1 0 0 0,1 0 1 0 0,0 1-1 0 0,0-1 0 0 0,-1 0 0 0 0,1 1 0 0 0,0-1 0 0 0,-1 0 0 0 0,1 1 0 0 0,0-1 0 0 0,-1 0 0 0 0,1 0 0 0 0,-1 0 0 0 0,1 1 0 0 0,0-1 1 0 0,-1 0-1 0 0,1 0 0 0 0,-1 0 0 0 0,1 0 0 0 0,0 0 0 0 0,-1 0 0 0 0,1 0 0 0 0,-1 0 0 0 0,1 0 0 0 0,0 0 0 0 0,-1 0 0 0 0,0 0-5 0 0,1 0 2 0 0,0 0-1 0 0,0 0 1 0 0,0 0-1 0 0,0 0 0 0 0,0 0 1 0 0,0 0-1 0 0,0 0 1 0 0,0 0-1 0 0,0 0 0 0 0,0 0 1 0 0,-1 0-1 0 0,1 0 1 0 0,0 0-1 0 0,0 0 0 0 0,0 0 1 0 0,0 0-1 0 0,0 0 1 0 0,0 0-1 0 0,0 0 0 0 0,0 0 1 0 0,0 0-1 0 0,0 0 1 0 0,0 0-1 0 0,-1 0 1 0 0,1 0-1 0 0,0 0 0 0 0,0 0 1 0 0,0 0-1 0 0,0 1 1 0 0,0-1-1 0 0,0 0 0 0 0,0 0 1 0 0,0 0-1 0 0,0 0 1 0 0,0 0-1 0 0,0 0 0 0 0,0 0 1 0 0,0 0-1 0 0,0 0 1 0 0,0 0-1 0 0,0 0 0 0 0,0 0 1 0 0,0 1-1 0 0,0-1 1 0 0,0 0-1 0 0,0 0 0 0 0,0 0 1 0 0,0 0-1 0 0,0 0 1 0 0,0 0-1 0 0,0 0 0 0 0,0 0 1 0 0,0 0-1 0 0,0 0 1 0 0,0 1-1 0 0,0-1 0 0 0,0 0-1 0 0,0 0 2 0 0,0 1 0 0 0,0-1 0 0 0,0 0 0 0 0,0 1 0 0 0,0-1 0 0 0,0 1 0 0 0,0-1 0 0 0,0 1 0 0 0,0-1 0 0 0,0 0 0 0 0,-1 1 0 0 0,1-1 0 0 0,0 1 0 0 0,0-1 0 0 0,0 0 0 0 0,0 1 0 0 0,-1-1 0 0 0,1 0 0 0 0,0 1 0 0 0,0-1 0 0 0,-1 0 0 0 0,1 1 0 0 0,0-1 0 0 0,-1 0 0 0 0,1 1 0 0 0,0-1 0 0 0,-1 0 0 0 0,1 0 0 0 0,0 0 0 0 0,-1 1 0 0 0,1-1-2 0 0,-7 5 20 0 0,1 5 44 0 0,-4-5-48 0 0,5 8-6 0 0,-9 3 33 0 0,13-15-42 0 0,0 0-1 0 0,0 1 1 0 0,-1-1-1 0 0,1 0 1 0 0,0 1-1 0 0,0-1 1 0 0,0 0-1 0 0,0 1 1 0 0,0-1-1 0 0,1 1 1 0 0,-1-1-1 0 0,0 1 1 0 0,1 0 0 0 0,-1-1-1 0 0,1 1 1 0 0,-1 0-1 0 0,1-1 1 0 0,0 1-1 0 0,0 0 1 0 0,0 0-1 0 0,0 0 0 0 0,0-1 0 0 0,-1 1 0 0 0,1 0 0 0 0,0 0 0 0 0,-1-1 0 0 0,1 1 0 0 0,-1 0 0 0 0,0 0 0 0 0,1-1 0 0 0,-1 1 0 0 0,0-1 0 0 0,0 1 0 0 0,0-1 0 0 0,0 1 0 0 0,0-1 0 0 0,0 1 0 0 0,0 0 0 0 0,0-1 0 0 0,1 1 0 0 0,-1 0 0 0 0,1-1 0 0 0,-1 1 0 0 0,1 0 0 0 0,-1 0 0 0 0,1-1 0 0 0,0 1 0 0 0,0 0 0 0 0,0 29 27 0 0,0 59 171 0 0,0-53-159 0 0,0-35-40 0 0,0 0 1 0 0,1 0 0 0 0,-1 0 0 0 0,0 0-1 0 0,1 0 1 0 0,0 0 0 0 0,-1-1-1 0 0,1 1 1 0 0,0 0 0 0 0,0 0-1 0 0,0 0 1 0 0,0 0 0 0 0,0-1 2 0 0,0 1-1 0 0,0-1 1 0 0,0 0-1 0 0,0 1 1 0 0,-1-1-1 0 0,1 1 1 0 0,-1 0-1 0 0,1-1 1 0 0,-1 1-1 0 0,0-1 1 0 0,1 1-1 0 0,-1 0-1 0 0,2 3 74 0 0,9 5 14 0 0,-9-7 0 0 0,-2-3 9 0 0,3 0 40 0 0,8 0 21 0 0,-9 0 2 0 0,1 0 1 0 0,0 0-104 0 0,-1 0-31 0 0,0 1 0 0 0,0-1 0 0 0,0 0 0 0 0,-1 0 0 0 0,1-1 0 0 0,0 1 0 0 0,0 0 0 0 0,0 0 0 0 0,0-1 0 0 0,-1 0 0 0 0,2 0-26 0 0,2-9 176 0 0,7 3-19 0 0,-11 7-149 0 0,0 0 0 0 0,0-1 0 0 0,0 1 0 0 0,0-1 0 0 0,0 1 0 0 0,0-1 0 0 0,0 0 0 0 0,0 1 0 0 0,-1-1 0 0 0,1 0 0 0 0,0 0 0 0 0,0 0 0 0 0,0 1 0 0 0,-1-1 0 0 0,1 0 0 0 0,0-1-8 0 0,4-8 67 0 0,-5 8-52 0 0,1-1-1 0 0,1 1 0 0 0,-1 0 0 0 0,0 0 0 0 0,1 0 0 0 0,-1 0 0 0 0,1 0 1 0 0,-1 0-1 0 0,1 0-14 0 0,10-12 72 0 0,-12 13-70 0 0,1-1 0 0 0,0 1 0 0 0,-1 0 0 0 0,1-1 1 0 0,-1 1-1 0 0,0-1 0 0 0,1 1 0 0 0,-1-1 0 0 0,0 1 0 0 0,0-1 1 0 0,0 0-3 0 0,0 1 0 0 0,0-1 0 0 0,0 0 0 0 0,1 1 0 0 0,-1-1 0 0 0,0 0 0 0 0,1 1 0 0 0,-1-1 0 0 0,1 1 0 0 0,0-1 0 0 0,-1 1 0 0 0,1-1 0 0 0,0 1 0 0 0,0-1 0 0 0,0 1 0 0 0,4-7 0 0 0,11-24 0 0 0,-14 28 0 0 0,-1-1 0 0 0,-2-20 0 0 0,1 21 0 0 0,0 0 0 0 0,1 0 0 0 0,-1 0 0 0 0,1 1 0 0 0,0-4 0 0 0,5-4 0 0 0,-5 10 0 0 0,-1 1 0 0 0,1-1 0 0 0,-1 1 0 0 0,1-1 0 0 0,-1 1 0 0 0,1-1 0 0 0,-1 0 0 0 0,0 1 0 0 0,1-1 0 0 0,-1 0 0 0 0,0 1 0 0 0,0-1 0 0 0,1 0 0 0 0,-1 0 0 0 0,0 1 0 0 0,0-1 0 0 0,0 0 0 0 0,0 1 0 0 0,0-1 0 0 0,0 0 0 0 0,0 0 0 0 0,0 1 0 0 0,0-1 0 0 0,0 0 0 0 0,0 0 0 0 0,0 1 0 0 0,-1-1 0 0 0,1 0 0 0 0,0 0 0 0 0,-11-4 0 0 0,11 4 0 0 0,-1 0 0 0 0,1 1 0 0 0,0-1 0 0 0,-1 0 0 0 0,1 0 0 0 0,0 0 0 0 0,0 1 0 0 0,-1-1 0 0 0,1 0 0 0 0,0 0 0 0 0,0 0 0 0 0,0 0 0 0 0,0 0 0 0 0,0 0 0 0 0,0-12 10 0 0,0 10 20 0 0,0 3-84 0 0,3 0-2 0 0,-2 0 56 0 0,-1 0-1 0 0,1 0 0 0 0,0 0 0 0 0,0 0 1 0 0,-1 0-1 0 0,1 0 0 0 0,0 0 1 0 0,-1 1-1 0 0,1-1 0 0 0,0 0 1 0 0,-1 0-1 0 0,1 1 0 0 0,-1-1 0 0 0,1 0 1 0 0,0 1 0 0 0,-1-1 0 0 0,0 1 0 0 0,1 0 0 0 0,-1 0 0 0 0,0 0 0 0 0,1-1 0 0 0,-1 1 0 0 0,0 0 0 0 0,0 0 0 0 0,0 0 0 0 0,0 0 0 0 0,0-1 0 0 0,0 1 0 0 0,0 0 0 0 0,0 1 0 0 0,0-1 0 0 0,0 0 0 0 0,0-1 0 0 0,0 1 0 0 0,0 0 0 0 0,0 0 0 0 0,0 0 0 0 0,0 0 0 0 0,1 0 0 0 0,-1-1 0 0 0,0 1 0 0 0,0 0 0 0 0,1 0 0 0 0,-1 0 0 0 0,1 0 0 0 0,5 3 0 0 0,-5-3 0 0 0,-1-1 0 0 0,1 0 0 0 0,-1 0 0 0 0,1 1 0 0 0,-1-1 0 0 0,0 0 0 0 0,1 1 0 0 0,-1-1 0 0 0,0 0 0 0 0,1 1 0 0 0,-1-1 0 0 0,0 0 0 0 0,1 1 0 0 0,-1-1 0 0 0,0 1 0 0 0,0-1 0 0 0,1 1 0 0 0,-1-1 0 0 0,0 1 0 0 0,0-1 0 0 0,0 1 0 0 0,0-1 0 0 0,0 0 0 0 0,0 1 0 0 0,1-1 0 0 0,-1 1 0 0 0,0-1 0 0 0,-1 1 0 0 0,1-1 0 0 0,0 1 0 0 0,0-1 0 0 0,0 1 0 0 0,-1 11 0 0 0,1-9 0 0 0,0 1 0 0 0,0-1 0 0 0,0 0 0 0 0,0 0 0 0 0,0 0 0 0 0,0 1 0 0 0,1-1 0 0 0,0 0 0 0 0,0 0 0 0 0,0 1 0 0 0,4 4 0 0 0,-4-7 0 0 0,0 0 0 0 0,-1 1 0 0 0,1-1 0 0 0,0 1 0 0 0,0-1 0 0 0,-1 1 0 0 0,1-1 0 0 0,-1 1 0 0 0,1 0 0 0 0,-1-1 0 0 0,0 1 0 0 0,1 0 0 0 0,-1-1 0 0 0,0 1 0 0 0,0 1 0 0 0,0 1 0 0 0,0 0 0 0 0,1 0 0 0 0,0 0 0 0 0,0 0 0 0 0,0 0 0 0 0,0-1 0 0 0,0 1 0 0 0,1 0 0 0 0,0-1 0 0 0,1 4 0 0 0,-2-3 0 0 0,0 1 0 0 0,0 0 0 0 0,0-1 0 0 0,-1 1 0 0 0,1 0 0 0 0,-1 0 0 0 0,0-1 0 0 0,-1 1 0 0 0,0 3 0 0 0,1 2 12 0 0,-1 0 8 0 0,1-8-17 0 0,0 0 1 0 0,0 0 0 0 0,0 0-1 0 0,0 0 1 0 0,0 0 0 0 0,0 0-1 0 0,1 0 1 0 0,-1 0-1 0 0,1 0 1 0 0,-1 0 0 0 0,1 0-4 0 0,1 2 5 0 0,0 1 1 0 0,0-1-1 0 0,0 0 1 0 0,-1 1-1 0 0,1-1 1 0 0,-1 0-1 0 0,-1 1 1 0 0,1 0 0 0 0,0-1-1 0 0,-1 1 1 0 0,0 0-1 0 0,0-1 1 0 0,-1 1-6 0 0,1 21 14 0 0,0-12 31 0 0,0-9-14 0 0,0-3-12 0 0,0 0 0 0 0,1 0 0 0 0,-1-1 0 0 0,0 1 0 0 0,1 0 0 0 0,-1 0 0 0 0,1-1 0 0 0,-1 1 0 0 0,1 0 0 0 0,0-1 0 0 0,0 2-19 0 0,0-2 14 0 0,0 0 1 0 0,-1 0-1 0 0,1 1 0 0 0,-1-1 1 0 0,1 0-1 0 0,-1 0 1 0 0,0 0-1 0 0,0 1 0 0 0,1-1 1 0 0,-1 0-1 0 0,0 1-14 0 0,-11 56 380 0 0,9-37-370 0 0,-4-8-36 0 0,1-1-35 0 0,3 10-35 0 0,-2 8 14 0 0,3-26 83 0 0,-1 0 0 0 0,1 0 1 0 0,0-1-1 0 0,-1 1 0 0 0,0-1 0 0 0,-1 3-1 0 0,-3 2 32 0 0,5-6-21 0 0,0-1-1 0 0,0 0 0 0 0,0 0 1 0 0,0 1-1 0 0,0-1 1 0 0,0 1-1 0 0,1-1 1 0 0,-1 1-1 0 0,1-1 0 0 0,-1 1 1 0 0,1 0-1 0 0,-1-1 1 0 0,1 1-1 0 0,0-1 0 0 0,0 1 1 0 0,0 0-1 0 0,0 1-10 0 0,-3 20 75 0 0,2-18-67 0 0,-1 0-1 0 0,0 0 1 0 0,0 0 0 0 0,0-1-1 0 0,0 1 1 0 0,-1 0-1 0 0,0-1 1 0 0,0 0-1 0 0,0 0 1 0 0,-3 3-8 0 0,-7 9 24 0 0,11-11-10 0 0,2-5-9 0 0,-1 1 0 0 0,1 0 0 0 0,0-1-1 0 0,0 1 1 0 0,-1 0 0 0 0,1-1 0 0 0,0 1 0 0 0,-1-1-1 0 0,1 1 1 0 0,-1-1 0 0 0,1 1 0 0 0,-1-1 0 0 0,1 1 0 0 0,-1-1-1 0 0,1 1 1 0 0,-1-1 0 0 0,0 0 0 0 0,1 1 0 0 0,-1-1-1 0 0,1 0 1 0 0,-1 0 0 0 0,0 1-5 0 0,-4 1 19 0 0,-8 9 53 0 0,6-8-2 0 0,-2-3-68 0 0,6-1 8 0 0,-22 1 81 0 0,6 0-54 0 0,13-2 6 0 0,-4-11-22 0 0,5-1 2 0 0,-2 10-74 0 0,7 4 45 0 0,-1 0 0 0 0,1-1 0 0 0,-1 1-1 0 0,1 0 1 0 0,0-1 0 0 0,-1 1 0 0 0,1 0 0 0 0,-1-1-1 0 0,1 1 1 0 0,0 0 0 0 0,-1-1 0 0 0,1 1 0 0 0,0 0-1 0 0,0-1 1 0 0,-1 1 0 0 0,1-1 0 0 0,0 1 0 0 0,0-1-1 0 0,0 1 1 0 0,-1-1 0 0 0,1 1 0 0 0,0-1-1 0 0,0 1 1 0 0,0-1 0 0 0,0 1 0 0 0,0-1 0 0 0,0 1-1 0 0,0-1 1 0 0,0 1 0 0 0,0-1 0 0 0,0 1 0 0 0,0-1 6 0 0,0-3-10 0 0,0 1-75 0 0,-1-1-70 0 0,0 2-64 0 0,0-1-59 0 0,-1 0-54 0 0,1 1-49 0 0,-1 0-44 0 0,0-2-337 0 0,-1-1-77 0 0,1-1-614 0 0,2-3-824 0 0</inkml:trace>
  <inkml:trace contextRef="#ctx0" brushRef="#br0" timeOffset="461.62">490 253 5840 0 0,'0'0'132'0'0,"0"0"17"0"0,0 0 11 0 0,-3 3-21 0 0,-10 7-111 0 0,7-9 18 0 0,1 0 72 0 0,-2 3 75 0 0,-4 6 186 0 0,8-7-111 0 0,1-2-92 0 0,-1 0-57 0 0,0-2-58 0 0,1 1-29 0 0,0 1 49 0 0,0 3-20 0 0,2 4 77 0 0,-1 2 26 0 0,-2-5-104 0 0,-3-1 3 0 0,5-4-62 0 0,1 1 0 0 0,-1-1 1 0 0,1 0-1 0 0,0 0 0 0 0,-1 1 0 0 0,1-1 1 0 0,-1 0-1 0 0,1 1 0 0 0,0-1 1 0 0,-1 0-1 0 0,1 1 0 0 0,0-1 0 0 0,-1 1 1 0 0,1-1-1 0 0,0 0 0 0 0,0 1 1 0 0,0-1-1 0 0,-1 1 0 0 0,1-1 0 0 0,0 1 1 0 0,0-1-1 0 0,0 1 0 0 0,0-1 1 0 0,0 1-1 0 0,0-1 0 0 0,0 1 0 0 0,0-1 1 0 0,0 1-1 0 0,0-1 0 0 0,0 1 0 0 0,0-1 1 0 0,0 1-2 0 0,1 11 6 0 0,-1-9 1 0 0,0 0 0 0 0,1 1 0 0 0,-1-1 0 0 0,-1 0 0 0 0,1 0 0 0 0,0 0 0 0 0,-1 1 0 0 0,0-1 0 0 0,1 0 0 0 0,-2 0-7 0 0,-2 5 23 0 0,3-6-16 0 0,0-1 0 0 0,0 1-1 0 0,0-1 1 0 0,0 1 0 0 0,0-1-1 0 0,1 1 1 0 0,-1-1 0 0 0,1 1 0 0 0,-1-1-1 0 0,1 1 1 0 0,0 0 0 0 0,-1-1-1 0 0,1 1 1 0 0,0 0 0 0 0,0 1-7 0 0,0 11 34 0 0,0 24 39 0 0,3-17-52 0 0,0-14-21 0 0,0 0 0 0 0,1 0 0 0 0,3 6 0 0 0,2 3 0 0 0,-6-11 2 0 0,-3-4 1 0 0,0 0 0 0 0,0-1 0 0 0,1 1 0 0 0,-1-1 0 0 0,0 1 0 0 0,1 0 0 0 0,-1-1-1 0 0,0 1 1 0 0,1-1 0 0 0,-1 1 0 0 0,1-1 0 0 0,-1 1 0 0 0,1-1 0 0 0,-1 1 0 0 0,1-1 0 0 0,0 0 0 0 0,-1 1 0 0 0,1-1-1 0 0,-1 0 1 0 0,1 1 0 0 0,0-1 0 0 0,0 0-3 0 0,4 3 14 0 0,6 5-25 0 0,-1 3 84 0 0,1 0 53 0 0,-10-10-104 0 0,0 0-1 0 0,1 1 0 0 0,-1-1 1 0 0,1 0-1 0 0,-1 0 1 0 0,1 0-1 0 0,0 0 0 0 0,0 0 1 0 0,-1 0-1 0 0,1 0 0 0 0,0-1 1 0 0,0 1-1 0 0,0-1 1 0 0,0 1-1 0 0,0-1 0 0 0,-1 0 1 0 0,2 0-22 0 0,60 0 608 0 0,-61 0-592 0 0,-1 0 1 0 0,1 0 0 0 0,0 0 0 0 0,-1-1 0 0 0,1 1-1 0 0,-1-1 1 0 0,1 1 0 0 0,0-1 0 0 0,-1 1 0 0 0,1-1-1 0 0,-1 0 1 0 0,0 0 0 0 0,1 0 0 0 0,-1 0-17 0 0,7-4 77 0 0,6 0 83 0 0,-9-6 0 0 0,8 6-11 0 0,-11 4-128 0 0,1-1-1 0 0,-1 1 1 0 0,0-1 0 0 0,1 0-1 0 0,-1 0 1 0 0,0 0 0 0 0,0 0-1 0 0,0 0 1 0 0,-1 0 0 0 0,1 0-1 0 0,0-1 1 0 0,-1 1 0 0 0,0-1-21 0 0,4-14 64 0 0,-5 15-62 0 0,0-1-1 0 0,0 1 0 0 0,0-1 0 0 0,0 1 1 0 0,1-1-1 0 0,0 1 0 0 0,-1-1 0 0 0,1 1 1 0 0,0-1-1 0 0,0 1 0 0 0,1-2-1 0 0,5-12 17 0 0,-6 0 26 0 0,0 9-33 0 0,-1 4-9 0 0,0 0 1 0 0,0 0 0 0 0,0 1-1 0 0,-1-1 1 0 0,1 0-1 0 0,0 0 1 0 0,-1 0-1 0 0,0-1-1 0 0,-10-25 43 0 0,9 17-33 0 0,2 11-7 0 0,0 0 0 0 0,0-1 0 0 0,-1 1 0 0 0,1 0-1 0 0,0 0 1 0 0,0 1 0 0 0,-1-1 0 0 0,1 0 0 0 0,-1 0-1 0 0,1 0 1 0 0,-1 0 0 0 0,1 0 0 0 0,-1 0-3 0 0,-10-7 106 0 0,9 7-91 0 0,1 0-1 0 0,0 0 0 0 0,0 0 1 0 0,-1 0-1 0 0,1 0 1 0 0,0-1-1 0 0,0 1 0 0 0,0 0 1 0 0,0 0-1 0 0,1-1 0 0 0,-1 1 1 0 0,0-1-1 0 0,0 1 0 0 0,0-2-14 0 0,-7-12 125 0 0,0 8-93 0 0,3 5-50 0 0,-1-2-68 0 0,1-3-113 0 0,3 2 135 0 0,-3-1-24 0 0,1 3-67 0 0,1 1-74 0 0,1 1 70 0 0,1 1-33 0 0,-2-2-229 0 0,1 2 163 0 0,1-1-34 0 0,-1 0-37 0 0,1 0-40 0 0,0 0-40 0 0,0 0-45 0 0,-2-3-900 0 0,3-5-766 0 0</inkml:trace>
  <inkml:trace contextRef="#ctx0" brushRef="#br0" timeOffset="962.44">679 190 6648 0 0,'0'0'149'0'0,"0"0"23"0"0,0 3 12 0 0,0 10-25 0 0,1 8 108 0 0,1-10-47 0 0,-2-10-198 0 0,0-1-1 0 0,0 1 1 0 0,1 0-1 0 0,-1-1 1 0 0,0 1 0 0 0,0-1-1 0 0,1 1 1 0 0,-1-1-1 0 0,0 1 1 0 0,1-1 0 0 0,-1 1-1 0 0,1-1 1 0 0,-1 1-1 0 0,1-1 1 0 0,-1 0 0 0 0,1 1-1 0 0,-1-1-21 0 0,4 4 164 0 0,-2-3 52 0 0,-1 0-40 0 0,0 2 72 0 0,0 0-88 0 0,-1 1-83 0 0,0 0-20 0 0,1-2 63 0 0,3 5 88 0 0,4 2 214 0 0,1 0 48 0 0,-5-1-189 0 0,-1-2-93 0 0,-2 2-63 0 0,0 3 185 0 0,6 3 223 0 0,-2-4-185 0 0,-3-5-222 0 0,-2 0-48 0 0,3 0 191 0 0,-2-4-233 0 0,0 0-12 0 0,0 0 0 0 0,0 1 1 0 0,0-1-1 0 0,0 0 1 0 0,0 0-1 0 0,0 1 1 0 0,0-1-1 0 0,-1 0 1 0 0,2 2-25 0 0,0 4 165 0 0,-2-2-35 0 0,0 0 41 0 0,0 0-64 0 0,0 11 274 0 0,0-13-309 0 0,0-1-56 0 0,0 1 158 0 0,0-3-39 0 0,0 0-20 0 0,0 0-3 0 0,0 0 4 0 0,0 0 17 0 0,0 0 10 0 0,0 0 1 0 0,0 0-6 0 0,0 0-22 0 0,0 0-10 0 0,0 0-2 0 0,0-3-18 0 0,1-1-72 0 0,-1 4-17 0 0,-5-7 25 0 0,-4-11 49 0 0,4 7-11 0 0,-6-7 42 0 0,8 12 5 0 0,3-4-78 0 0,1 8-5 0 0,-1-16 54 0 0,0 8-90 0 0,0-9-52 0 0,-2 6-4 0 0,3-3 37 0 0,13-19 32 0 0,2 4-1 0 0,-14 15 13 0 0,1 0 40 0 0,-3 15-53 0 0,1 0 0 0 0,0 1 0 0 0,-1-1-1 0 0,1 0 1 0 0,0 0 0 0 0,0 0 0 0 0,0 0-1 0 0,0 1 1 0 0,0-1 0 0 0,-1 0 0 0 0,1 1 0 0 0,0-1-1 0 0,0 1 1 0 0,1-1 0 0 0,-1 1 0 0 0,0-1 0 0 0,10-5-50 0 0,-6-5 37 0 0,6 6 13 0 0,-6-5 17 0 0,6 4 64 0 0,-6-4-15 0 0,6 3-65 0 0,-10 7-4 0 0,0 0 0 0 0,0-1 0 0 0,0 1 0 0 0,0-1-1 0 0,0 1 1 0 0,0-1 0 0 0,0 0 0 0 0,0 1 0 0 0,0-1 0 0 0,0 0 0 0 0,0 0 0 0 0,-1 1 0 0 0,1-1 0 0 0,0 0 0 0 0,-1 0 0 0 0,1 0 3 0 0,2-6-13 0 0,-3 6 10 0 0,1 1 1 0 0,-1-1-1 0 0,0 1 1 0 0,0-1-1 0 0,0 1 1 0 0,0-1-1 0 0,1 1 1 0 0,-1 0-1 0 0,0-1 1 0 0,1 1-1 0 0,-1-1 1 0 0,0 1-1 0 0,1 0 1 0 0,-1-1-1 0 0,0 1 1 0 0,1 0-1 0 0,-1-1 1 0 0,0 1-1 0 0,1 0 3 0 0,3-1-55 0 0,2 1-35 0 0,-6 0-74 0 0,1 0 80 0 0,0 0 63 0 0,1 0 94 0 0,1 1 64 0 0,-2-1-130 0 0,1 0-114 0 0,-2 0 0 0 0,1 0-42 0 0,0 0-11 0 0,-1 0-37 0 0,1 0-38 0 0,-1-1-43 0 0,1 1-45 0 0,-1 0-48 0 0,1 0-52 0 0,-1 0-53 0 0,0 0 133 0 0,0 0-43 0 0,0 0-39 0 0,0 0-34 0 0,0 0-130 0 0,0 0-33 0 0,0 0-1362 0 0</inkml:trace>
  <inkml:trace contextRef="#ctx0" brushRef="#br0" timeOffset="1247.29">1231 316 7256 0 0,'0'0'165'0'0,"0"0"22"0"0,3 3 7 0 0,10 10-53 0 0,-7-8-80 0 0,-3-1-59 0 0,0 4 1 0 0,4 7 52 0 0,-5-12 13 0 0,1 2-9 0 0,1 1 43 0 0,-2 0 61 0 0,-1 1 78 0 0,0-3-72 0 0,-1 2 37 0 0,0-4-154 0 0,0 1 0 0 0,0-1 0 0 0,0 1 0 0 0,0-1 0 0 0,1 1 0 0 0,-1-1 0 0 0,1 2-52 0 0,7 3 286 0 0,-8-6-272 0 0,1-1 0 0 0,-1 0-1 0 0,0 0 1 0 0,1 1 0 0 0,-1-1-1 0 0,1 1 1 0 0,-1-1 0 0 0,0 0 0 0 0,1 1-1 0 0,-1-1 1 0 0,0 1 0 0 0,0-1-1 0 0,1 0 1 0 0,-1 1 0 0 0,0-1-1 0 0,0 1 1 0 0,0-1 0 0 0,1 1 0 0 0,-1-1-1 0 0,0 1 1 0 0,0-1 0 0 0,0 1-1 0 0,0-1 1 0 0,0 1 0 0 0,0-1 0 0 0,0 1-1 0 0,0-1 1 0 0,0 1 0 0 0,0 0-14 0 0,-2 10 235 0 0,-4 0 6 0 0,0 3 3 0 0,4 0-14 0 0,2-10-187 0 0,0-2-25 0 0,0 0 1 0 0,0 1-1 0 0,0-1 0 0 0,0 0 0 0 0,0 1 0 0 0,-1-1 1 0 0,1 0-1 0 0,-1 1 0 0 0,0 0-18 0 0,-9 11 29 0 0,7-11-491 0 0,2-1 70 0 0,0 1-15 0 0,1 0-146 0 0,1-2 159 0 0,-1 0 102 0 0,-2 1-281 0 0,-2 0-802 0 0,-5-1-787 0 0</inkml:trace>
  <inkml:trace contextRef="#ctx0" brushRef="#br0" timeOffset="1431.53">1105 64 6072 0 0,'0'0'133'0'0,"0"0"23"0"0,0-3 12 0 0,0 3-158 0 0,0-1 0 0 0,0 0-1 0 0,0 1 1 0 0,0-1 0 0 0,0 0-1 0 0,0 1 1 0 0,0-1 0 0 0,0 0-1 0 0,0 1 1 0 0,-1-1 0 0 0,1 0-1 0 0,0 1 1 0 0,-1-1 0 0 0,1 0-1 0 0,0 1-9 0 0,-1-1 5 0 0,0 1-1 0 0,1 0 0 0 0,-1-1 0 0 0,1 1 0 0 0,-1 0 1 0 0,0 0-1 0 0,1 0 0 0 0,-1-1 0 0 0,0 1 0 0 0,1 0 0 0 0,-1 0 1 0 0,0 0-1 0 0,1 0 0 0 0,-1 0 0 0 0,0 0-4 0 0,1 0 0 0 0,-2 0 168 0 0,2 0 39 0 0,0 0 1 0 0,0 0 0 0 0</inkml:trace>
  <inkml:trace contextRef="#ctx0" brushRef="#br0" timeOffset="1763.02">1547 17 6992 0 0,'0'0'157'0'0,"0"0"23"0"0,0 0 12 0 0,0 2-27 0 0,0 5-115 0 0,0-3 18 0 0,0-2 68 0 0,0-2 157 0 0,0 0 260 0 0,3 3 21 0 0,3 3-247 0 0,-2-1-130 0 0,-2-4-53 0 0,-1 1-34 0 0,0 1 24 0 0,-1 1-77 0 0,-1 1-47 0 0,1-2 56 0 0,2 8 69 0 0,4 1 28 0 0,-1-3-52 0 0,8 17 443 0 0,-10-21-449 0 0,-3-4-68 0 0,1 1 0 0 0,-1-1-1 0 0,1 0 1 0 0,-1 1 0 0 0,0-1 0 0 0,0 1 0 0 0,1-1-1 0 0,-1 0 1 0 0,0 1 0 0 0,0 0-37 0 0,2 16 331 0 0,11 27 37 0 0,0 0-52 0 0,-9-29-143 0 0,-4 5-26 0 0,-1-8-69 0 0,1 2 12 0 0,-1-9-43 0 0,1 1-1 0 0,0-1 1 0 0,1 0 0 0 0,-1 1-1 0 0,1-1 1 0 0,1 1-47 0 0,3 9 124 0 0,0-4-37 0 0,-2 7 3 0 0,-3 72 344 0 0,0-40-193 0 0,0-48-207 0 0,0-3-119 0 0,0 0-40 0 0,0 0 50 0 0,0 0-61 0 0,0 0-72 0 0,0 0 61 0 0,0 0-33 0 0,0 0-36 0 0,0 0-34 0 0,0 0-340 0 0,0 0 79 0 0,0 0-46 0 0,0 0-657 0 0,0 0-519 0 0,0 0-986 0 0</inkml:trace>
  <inkml:trace contextRef="#ctx0" brushRef="#br0" timeOffset="2085.3">1326 190 8176 0 0,'0'0'182'0'0,"0"0"29"0"0,0 0 13 0 0,3-2-32 0 0,12-9-145 0 0,14-5-55 0 0,-29 16 8 0 0,7-1 58 0 0,-3 1 56 0 0,7-4 60 0 0,-1-1-28 0 0,3 1 83 0 0,3 1 77 0 0,2 2 72 0 0,-6-1-228 0 0,-3-3-62 0 0,5-1-6 0 0,3 4-6 0 0,-14 2-60 0 0,1 0 1 0 0,-1 0-1 0 0,0 0 1 0 0,1 0-1 0 0,-1-1 1 0 0,0 0 0 0 0,0 1-1 0 0,1-2-16 0 0,6-2 15 0 0,-7 3-13 0 0,0-1-1 0 0,1 1 1 0 0,-1 0-1 0 0,0 0 1 0 0,0 0 0 0 0,0 0-1 0 0,1 1 1 0 0,-1 0-1 0 0,3-1-1 0 0,-5 1 4 0 0,1 0 0 0 0,-1 0 0 0 0,1 0 0 0 0,-1-1-1 0 0,1 1 1 0 0,0 0 0 0 0,-1-1 0 0 0,1 0 0 0 0,-1 1-1 0 0,0-1 1 0 0,1 0 0 0 0,-1 0 0 0 0,1 1-4 0 0,11-7-14 0 0,4 6-38 0 0,-4 0-14 0 0,4-2-56 0 0,9-8-36 0 0,-7 9-2 0 0</inkml:trace>
  <inkml:trace contextRef="#ctx0" brushRef="#br0" timeOffset="2463.12">1910 1 7112 0 0,'0'2'157'0'0,"0"13"111"0"0,0 1-103 0 0,0-3-88 0 0,0 0-40 0 0,0 30-22 0 0,0-24 31 0 0,0-1 86 0 0,0-8-20 0 0,0-1 36 0 0,2 8 91 0 0,4 7 229 0 0,0-3-42 0 0,-4-7-211 0 0,-2-4-44 0 0,0-3-46 0 0,0 4 12 0 0,0 9 89 0 0,0-12-108 0 0,0 2 56 0 0,0-2-25 0 0,1 0-42 0 0,1-1-17 0 0,3 1-4 0 0,1 8 78 0 0,-5-9-65 0 0,-1 2 38 0 0,0 5 115 0 0,0 8 254 0 0,0-13-315 0 0,0-1-45 0 0,0-1-73 0 0,0-4 131 0 0,0-3-18 0 0,0 0-8 0 0,0 0-2 0 0,0 0-8 0 0,0 0-32 0 0,0 0-10 0 0,0 0-4 0 0,0 0-10 0 0,0 0-34 0 0,0 0-12 0 0,3-3-2 0 0,0 0-45 0 0,-1 1-11 0 0,1-5 21 0 0,5-10 48 0 0,-3 9-36 0 0,-4 7-34 0 0,0-1 1 0 0,0 1-1 0 0,-1 0 0 0 0,1-1 1 0 0,0 1-1 0 0,-1-1 0 0 0,1 0 1 0 0,0 1-1 0 0,-1-1 0 0 0,0 1 1 0 0,1-1-1 0 0,-1 0 1 0 0,0 1-1 0 0,0-1-7 0 0,0-1 0 0 0,0 1 0 0 0,1 0 1 0 0,-1-1-1 0 0,0 1 0 0 0,1 0 1 0 0,0 0-1 0 0,0 0 0 0 0,-1-1 1 0 0,1 1-1 0 0,0 0 0 0 0,2-1 0 0 0,6-19-72 0 0,-7 16 78 0 0,6-16-66 0 0,-7 18 31 0 0,1 0 0 0 0,0 0 1 0 0,0 0-1 0 0,0 1 0 0 0,1-1 1 0 0,-1 1-1 0 0,3-4 29 0 0,3 0-48 0 0,-5 4 24 0 0,1 0 0 0 0,-1-1-1 0 0,0 1 1 0 0,0 0 0 0 0,-1-1 0 0 0,1 0 24 0 0,2-7-65 0 0,-4 9 51 0 0,0 0-1 0 0,0-1 1 0 0,0 1 0 0 0,1 0 0 0 0,-1 0 0 0 0,0 0 0 0 0,1 0 0 0 0,0 0 0 0 0,0 0 14 0 0,11-11-96 0 0,-10 11 14 0 0,1 0 37 0 0,5 3 14 0 0,-7-1 6 0 0,3 0 7 0 0,14 1-153 0 0,-11 1 132 0 0,8 11 14 0 0,-11-7 4 0 0,-2-3 14 0 0,0-1-1 0 0,0 1 0 0 0,0 1 0 0 0,-1-1 0 0 0,1 0 0 0 0,-1 0 0 0 0,1 2 8 0 0,4 13-51 0 0,-3-7 39 0 0,3 7-14 0 0,-5-2-47 0 0,-2-15 69 0 0,0 1 0 0 0,0 0 0 0 0,0-1-1 0 0,1 1 1 0 0,-1 0 0 0 0,1-1 0 0 0,-1 1-1 0 0,1-1 1 0 0,-1 1 0 0 0,1-1 0 0 0,0 1 0 0 0,0-1-1 0 0,0 1 5 0 0,0 0-1 0 0,0 0 0 0 0,0-1 0 0 0,0 1-1 0 0,0 0 1 0 0,0 0 0 0 0,-1 0 0 0 0,1-1 0 0 0,-1 1-1 0 0,1 0 1 0 0,-1 0 0 0 0,0 0 0 0 0,1 0 0 0 0,-1 2 1 0 0,0 25 0 0 0,-1-26 1 0 0,1 0 1 0 0,0 0 0 0 0,1 0-1 0 0,-1 1 1 0 0,1-1 0 0 0,-1 0 0 0 0,1 1-2 0 0,7 4 46 0 0,-8-8-44 0 0,0 0 1 0 0,1 1-1 0 0,-1-1 0 0 0,1 0 1 0 0,-1 1-1 0 0,0-1 0 0 0,1 0 1 0 0,-1 1-1 0 0,0-1 0 0 0,1 1 0 0 0,-1-1 1 0 0,0 0-1 0 0,1 1 0 0 0,-1-1 1 0 0,0 1-1 0 0,0-1 0 0 0,0 1 1 0 0,0-1-1 0 0,1 1 0 0 0,-1-1 0 0 0,0 1 1 0 0,0-1-1 0 0,0 1 0 0 0,0-1 1 0 0,0 1-1 0 0,0-1 0 0 0,0 1 1 0 0,0-1-1 0 0,-1 1-2 0 0,1 5 8 0 0,0 1 5 0 0,0 1 32 0 0,0 5 33 0 0,2-5-40 0 0,3 3 139 0 0,-2-7-125 0 0,1 0-60 0 0,-2-2 38 0 0,-2-2-48 0 0,0 0-51 0 0,0 0-104 0 0,0 0-184 0 0,0-2-24 0 0,0-12-3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05.4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6048 0 0,'0'0'133'0'0,"0"0"23"0"0,0 0 11 0 0,0 0 27 0 0,0 2 113 0 0,0 1-265 0 0,0 1 58 0 0,-1 4 154 0 0,1 6 251 0 0,1-8-313 0 0,0 0-43 0 0,1-2-72 0 0,3 4 33 0 0,-1-1-41 0 0,-2-1 24 0 0,-1 0 45 0 0,0 4 77 0 0,-1-8-177 0 0,0 1 1 0 0,0 0-1 0 0,0-1 0 0 0,0 1 0 0 0,1-1 1 0 0,-1 1-1 0 0,1 0-38 0 0,7 5 237 0 0,-8-8-225 0 0,1 0-1 0 0,-1 1 1 0 0,0-1 0 0 0,1 0 0 0 0,-1 1 0 0 0,1-1 0 0 0,-1 0 0 0 0,0 1 0 0 0,1-1 0 0 0,-1 1 0 0 0,0-1 0 0 0,0 0 0 0 0,1 1 0 0 0,-1-1 0 0 0,0 1 0 0 0,0-1-1 0 0,0 1 1 0 0,0-1 0 0 0,1 1 0 0 0,-1-1 0 0 0,0 1 0 0 0,0-1 0 0 0,0 1 0 0 0,0-1 0 0 0,0 1 0 0 0,0-1 0 0 0,0 1 0 0 0,0-1 0 0 0,-1 1-12 0 0,1 14 267 0 0,0-2-94 0 0,0 0-66 0 0,0 14 80 0 0,0-10 11 0 0,0-8-36 0 0,0 1 56 0 0,0 1 68 0 0,0 0 80 0 0,3-8-188 0 0,8 7-18 0 0,-9-7-6 0 0,-2 0-12 0 0,0 4-87 0 0,0-5 80 0 0,-1-7 238 0 0,2-3-148 0 0,-1 2-155 0 0,1 2-85 0 0,1 2-88 0 0,4-3 132 0 0,-5 5-28 0 0,-1 0-1 0 0,1 0 1 0 0,-1 0 0 0 0,1-1 0 0 0,-1 1-1 0 0,0 0 1 0 0,1-1 0 0 0,-1 1 0 0 0,1 0 0 0 0,-1-1-1 0 0,0 1 1 0 0,0-1 0 0 0,1 1 0 0 0,-1 0-1 0 0,0-1 1 0 0,0 1 0 0 0,1-1 0 0 0,-1 1 0 0 0,0-1-1 0 0,0 1 1 0 0,0-1 0 0 0,0 1 0 0 0,0-1-1 0 0,1 1 1 0 0,-1-1 0 0 0,0 1 0 0 0,0-1 0 0 0,0 1-1 0 0,-1-1 1 0 0,1 1 0 0 0,0-1 0 0 0,0 0-1 0 0,0-2 0 0 0,0 0 0 0 0,1 0 0 0 0,-1-1 1 0 0,1 1-1 0 0,0 0 0 0 0,0 0 0 0 0,0 0 1 0 0,0-1-1 0 0,2-1 0 0 0,1-5 8 0 0,0-2 10 0 0,1 1 0 0 0,-1-1 0 0 0,3-2-18 0 0,-6 13 0 0 0,26-31 0 0 0,-23 22 0 0 0,-4 9 0 0 0,1 0 0 0 0,-1 0 0 0 0,0 0 0 0 0,1 0 0 0 0,-1 0 0 0 0,1 0 0 0 0,-1 0 0 0 0,1 0 0 0 0,0 0 0 0 0,-1 0 0 0 0,1 0 0 0 0,0 0 0 0 0,0 0 0 0 0,-1 0 0 0 0,1 1 0 0 0,0-1 0 0 0,0 0 0 0 0,0 1 0 0 0,0-1 0 0 0,0 0 0 0 0,0 1 0 0 0,0-1 0 0 0,0 1 0 0 0,0 0 0 0 0,1-1 0 0 0,-1 1 0 0 0,0 0 0 0 0,0 0 0 0 0,0 0 0 0 0,0 0 0 0 0,1-1 0 0 0,-1 2 0 0 0,1-1 0 0 0,-1 0-1 0 0,1 0 0 0 0,0-1 1 0 0,-1 1-1 0 0,1 0 0 0 0,0-1 1 0 0,-1 1-1 0 0,1-1 0 0 0,-1 1 1 0 0,1-1-1 0 0,-1 0 0 0 0,1 1 1 0 0,-1-1-1 0 0,1 0 0 0 0,-1 0 1 0 0,0 0-1 0 0,1 0 0 0 0,-1-1 1 0 0,1 1 0 0 0,-2 0-3 0 0,1 1 1 0 0,-1-1 0 0 0,1 1-1 0 0,-1 0 1 0 0,1-1 0 0 0,0 1-1 0 0,-1 0 1 0 0,1-1 0 0 0,-1 1-1 0 0,1 0 1 0 0,0 0 0 0 0,-1 0 0 0 0,1 0-1 0 0,0 0 1 0 0,-1 0 0 0 0,1 0-1 0 0,0 0 1 0 0,0 0 0 0 0,-1 0-1 0 0,1 0 1 0 0,0 0 0 0 0,-1 0-1 0 0,1 0 1 0 0,-1 0 2 0 0,3 1-4 0 0,13-1-7 0 0,0 3-32 0 0,-11-1 37 0 0,2 1 5 0 0,-1 0 0 0 0,0 1 1 0 0,0-1-1 0 0,-1 1 0 0 0,1 1 1 0 0,0-1 0 0 0,25 28-11 0 0,-28-29 3 0 0,-1-1 1 0 0,0 1-1 0 0,0 0 0 0 0,-1 0 1 0 0,1 0-1 0 0,0 1 8 0 0,-1-2 0 0 0,0 0-1 0 0,-1 0 0 0 0,1 0 1 0 0,1 0-1 0 0,-1-1 1 0 0,0 1-1 0 0,0 0 0 0 0,0-1 1 0 0,1 1-1 0 0,-1-1 1 0 0,1 1-1 0 0,0-1 1 0 0,0 1 0 0 0,3 0 0 0 0,-4-2 0 0 0,-1 1 0 0 0,1-1 0 0 0,0 0 0 0 0,-1 0 0 0 0,1 1 0 0 0,-1-1 0 0 0,1 1 0 0 0,0-1 0 0 0,-1 0 0 0 0,1 1 0 0 0,-1-1 0 0 0,1 1 0 0 0,-1-1 0 0 0,0 1 0 0 0,1-1 0 0 0,-1 1 0 0 0,1 0 0 0 0,-1-1 0 0 0,0 1 0 0 0,0 0 0 0 0,1-1 0 0 0,-1 1 0 0 0,2 4 0 0 0,25 27 0 0 0,-22-19 0 0 0,6-8 0 0 0,4 24 0 0 0,1 3 0 0 0,-13-17 0 0 0,-3-1 12 0 0,0-9 36 0 0,0 1-387 0 0,0-2 35 0 0,0 3-221 0 0,0-4 119 0 0,0 0-462 0 0,0-3 337 0 0,0 1 226 0 0,0 1-37 0 0,0 0-1247 0 0,0-1-902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07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80 239 6704 0 0,'0'0'149'0'0,"0"0"23"0"0,0 0 12 0 0,2 2-25 0 0,-2-2-159 0 0,8 6 48 0 0,0-4 22 0 0,2-4 71 0 0,4-4 162 0 0,-4 4 273 0 0,-8 2-593 0 0,0 0 54 0 0,0 0 53 0 0,2 0 42 0 0,3 1 156 0 0,10-2 482 0 0,-13 0-575 0 0,0-1-48 0 0,5-3 77 0 0,6-3 189 0 0,0 0-13 0 0,-6 3-199 0 0,-7 4-161 0 0,-1 1 0 0 0,1-1 0 0 0,0 1-1 0 0,0-1 1 0 0,0 1 0 0 0,0 0 0 0 0,0 0 0 0 0,0 0-1 0 0,-1 0 1 0 0,1 0 0 0 0,1 0-40 0 0,-1 0 34 0 0,0 1 0 0 0,0-1 0 0 0,0 0 0 0 0,0 0 1 0 0,0 0-1 0 0,0-1 0 0 0,0 1 0 0 0,0 0 0 0 0,-1-1 0 0 0,1 1 1 0 0,1-1-35 0 0,5-4 118 0 0,-7 4-99 0 0,1 0 0 0 0,-1 0 1 0 0,1 0-1 0 0,-1 0 0 0 0,1 1 1 0 0,-1-1-1 0 0,1 0 1 0 0,-1 1-1 0 0,1-1 0 0 0,0 1 1 0 0,-1 0-1 0 0,1 0 1 0 0,0-1-1 0 0,0 1-19 0 0,-1 0 14 0 0,1 0-1 0 0,0 0 1 0 0,-1 0 0 0 0,1-1 0 0 0,0 1 0 0 0,-1-1-1 0 0,1 1 1 0 0,-1-1 0 0 0,1 1 0 0 0,-1-1-1 0 0,1 0 1 0 0,-1 0 0 0 0,1 0 0 0 0,-1 0-14 0 0,7-4 58 0 0,10-4 77 0 0,-4 2-54 0 0,-8 7-48 0 0,1-1 10 0 0,-2-3 73 0 0,6-6-26 0 0,-6 6-11 0 0,1 3-50 0 0,-2 0-14 0 0,-1-5-7 0 0,-3 1 44 0 0,0 3-11 0 0,3 2 30 0 0,2 0-32 0 0,-5 0-38 0 0,0 0 0 0 0,1 0 0 0 0,-1 0 0 0 0,0-1 0 0 0,1 1 0 0 0,-1 0 0 0 0,0 0 0 0 0,1 0 0 0 0,-1 0 1 0 0,0-1-1 0 0,1 1 0 0 0,-1 0 0 0 0,0 0 0 0 0,1 0 0 0 0,-1-1 0 0 0,0 1 0 0 0,0 0 0 0 0,0-1 0 0 0,1 1 0 0 0,-1 0 1 0 0,0 0-1 0 0,0-1 0 0 0,0 1 0 0 0,0 0 0 0 0,1-1 0 0 0,-1 1-1 0 0,1-4 45 0 0,-1-2 42 0 0,-3 4-23 0 0,-7-9 0 0 0,9 11-62 0 0,1-1 1 0 0,-1 1-1 0 0,1 0 1 0 0,-1-1 0 0 0,1 1-1 0 0,-1 0 1 0 0,1-1 0 0 0,-1 1-1 0 0,1 0 1 0 0,-1 0 0 0 0,0-1-1 0 0,1 1 1 0 0,-1 0-1 0 0,1 0 1 0 0,-1 0 0 0 0,0 0-1 0 0,1 0 1 0 0,-1 0 0 0 0,1 0-1 0 0,-1 0 1 0 0,0 0-3 0 0,-5-1 9 0 0,5 0-9 0 0,0 1 0 0 0,0-1 0 0 0,0 0 0 0 0,0 0 0 0 0,0 0 0 0 0,0 0 0 0 0,0 0 0 0 0,0 0 0 0 0,0 0 0 0 0,0 0 0 0 0,0 0 0 0 0,0-1 0 0 0,-2-5 0 0 0,3 7 0 0 0,0-1 0 0 0,0 1 0 0 0,-1-1 0 0 0,1 1 0 0 0,0-1 0 0 0,0 1 0 0 0,0-1 0 0 0,-1 1 0 0 0,1-1 0 0 0,0 1 0 0 0,-1 0 0 0 0,1-1 0 0 0,0 1 0 0 0,-1-1 0 0 0,1 1 0 0 0,-1 0 0 0 0,1 0 0 0 0,0-1 0 0 0,-1 1 0 0 0,1 0 0 0 0,-1 0 0 0 0,1-1 0 0 0,-1 1 0 0 0,1 0 0 0 0,-1 0 0 0 0,1 0 0 0 0,-1 0 0 0 0,1 0 0 0 0,-1 0 0 0 0,1 0 0 0 0,-1 0 0 0 0,1 0 0 0 0,-1 0 0 0 0,1 0 0 0 0,-1 0 0 0 0,1 0 0 0 0,-1 0 0 0 0,1 0 0 0 0,-16-2 0 0 0,0-12 0 0 0,0 1 0 0 0,3 8 0 0 0,8-6 0 0 0,4 11 0 0 0,0 0 0 0 0,1-1 0 0 0,-1 1 0 0 0,0 0 0 0 0,0-1 0 0 0,0 1 0 0 0,1 0 0 0 0,-1 0 0 0 0,0 0 0 0 0,0 0 0 0 0,0 0 0 0 0,0 0 0 0 0,0 0 0 0 0,0 0 0 0 0,-26-2 0 0 0,27 2 0 0 0,0 0 0 0 0,0 0 0 0 0,-1 0 0 0 0,1 0 0 0 0,0 0 0 0 0,0 0 0 0 0,0 0 0 0 0,-1 0 0 0 0,1 0 0 0 0,0 0 0 0 0,0 0 0 0 0,0 0 0 0 0,0 0 0 0 0,0-1 0 0 0,-1 1 0 0 0,1 0 0 0 0,0 0 0 0 0,0 0 0 0 0,0 0 0 0 0,0 0 0 0 0,0 0 0 0 0,0-1 0 0 0,-1 1 0 0 0,1 0 0 0 0,0 0 0 0 0,0 0 0 0 0,0 0 0 0 0,0-1 0 0 0,0 1 0 0 0,0 0 0 0 0,0 0 0 0 0,0 0 0 0 0,0-1 0 0 0,0 1 0 0 0,0 0 0 0 0,0 0 0 0 0,-3-7 0 0 0,2 6 0 0 0,0 1 0 0 0,0 0 0 0 0,1-1 0 0 0,-1 1 0 0 0,0 0 0 0 0,0-1 0 0 0,0 1 0 0 0,0 0 0 0 0,1 0 0 0 0,-1 0 0 0 0,0 0 0 0 0,0 0 0 0 0,0 0 0 0 0,0 0 0 0 0,-21-1 0 0 0,19 1 0 0 0,-20 14 0 0 0,7-11 0 0 0,1-1 0 0 0,-1 12 0 0 0,0-1 0 0 0,3-8 0 0 0,8 6 0 0 0,-6-6 0 0 0,6 5 0 0 0,-6-3 0 0 0,10-7 0 0 0,0 1 0 0 0,0-1 0 0 0,0 0 0 0 0,0 1 0 0 0,0 0 0 0 0,0-1 0 0 0,0 1 0 0 0,0 0 0 0 0,0-1 0 0 0,0 1 0 0 0,0 0 0 0 0,0 0 0 0 0,1 0 0 0 0,-1-1 0 0 0,0 1 0 0 0,1 1 0 0 0,-6 11-11 0 0,-4-8-32 0 0,-6 24 33 0 0,0 3 10 0 0,14-17 0 0 0,1-12 0 0 0,1-1 0 0 0,0 0 0 0 0,-1 0 0 0 0,1 0 0 0 0,-1 1 0 0 0,0-1 0 0 0,0 0 0 0 0,0 0 0 0 0,0 0 0 0 0,-1 1 0 0 0,1-1 0 0 0,0-1 0 0 0,0 0 0 0 0,1 1 0 0 0,-1-1 0 0 0,0 1 0 0 0,1-1 0 0 0,-1 0 0 0 0,1 1 0 0 0,-1 0 0 0 0,1-1 0 0 0,-1 1 0 0 0,1-1 0 0 0,0 1 0 0 0,0-1 0 0 0,0 1 0 0 0,0 0 0 0 0,0-1 0 0 0,1 1 0 0 0,-1-1 0 0 0,0 1 0 0 0,1-1 0 0 0,-1 1 0 0 0,1-1 0 0 0,-1 1 0 0 0,8 12 0 0 0,-10-12 0 0 0,-1 4 0 0 0,4-4 0 0 0,-1 1 0 0 0,1-1 0 0 0,0 0 0 0 0,0 1 0 0 0,0-1 0 0 0,0 1 0 0 0,1-1 0 0 0,-1 0 0 0 0,1 0 0 0 0,2 4 0 0 0,-1 1 0 0 0,8 14 0 0 0,-10-20 0 0 0,-1 0 0 0 0,1 0 0 0 0,0 0 0 0 0,-1 0 0 0 0,1 0 0 0 0,0 0 0 0 0,0-1 0 0 0,0 1 0 0 0,0 0 0 0 0,0-1 0 0 0,0 1 0 0 0,0-1 0 0 0,0 1 0 0 0,0-1 0 0 0,0 1 0 0 0,0-1 0 0 0,10 7 0 0 0,-5 3 0 0 0,23 6 0 0 0,-10-6-2 0 0,25 12 84 0 0,-39-21-55 0 0,0 0 1 0 0,0 0-1 0 0,0 0 0 0 0,0-1 1 0 0,0 0-1 0 0,0 0 1 0 0,0 0-1 0 0,0 0 1 0 0,1-1-28 0 0,0 0 33 0 0,5 1 56 0 0,-5 0-39 0 0,4 0-9 0 0,-5 0-8 0 0,-5 0-28 0 0,1 0 0 0 0,-1 0 0 0 0,0 0 0 0 0,1 1 0 0 0,-1-1 0 0 0,0 0 0 0 0,1 0 1 0 0,-1-1-1 0 0,0 1 0 0 0,1 0 0 0 0,-1 0 0 0 0,0 0 0 0 0,0 0 0 0 0,1 0 0 0 0,-1 0 0 0 0,0 0 0 0 0,1 0 0 0 0,-1-1 0 0 0,0 1 0 0 0,0 0 0 0 0,1 0 1 0 0,-1 0-1 0 0,0-1 0 0 0,0 1 0 0 0,1 0 0 0 0,-1 0-5 0 0,14-10 144 0 0,-10 9-103 0 0,-1 0 0 0 0,1 1 0 0 0,0-1 0 0 0,0 1 0 0 0,0-1 0 0 0,-1 1 0 0 0,2 0-41 0 0,-5 1 8 0 0,1-1 0 0 0,0 0 0 0 0,-1 0 1 0 0,1 0-1 0 0,0-1 0 0 0,-1 1 1 0 0,1 0-1 0 0,0 0 0 0 0,-1 0 1 0 0,1 0-1 0 0,0-1 0 0 0,-1 1 1 0 0,1 0-1 0 0,0-1 0 0 0,-1 1 0 0 0,1 0 1 0 0,-1-1-1 0 0,1 1 0 0 0,-1-1 1 0 0,1 1-1 0 0,-1-1 0 0 0,1 1 1 0 0,-1-1-1 0 0,1 1 0 0 0,-1-1 1 0 0,0 1-9 0 0,1-1 8 0 0,-1 0 0 0 0,1 1 0 0 0,-1-1 1 0 0,0 1-1 0 0,1-1 0 0 0,-1 1 1 0 0,1-1-1 0 0,-1 1 0 0 0,1 0 1 0 0,0-1-1 0 0,-1 1 0 0 0,1-1 1 0 0,-1 1-1 0 0,1 0 0 0 0,0 0 0 0 0,-1-1 1 0 0,1 1-1 0 0,0 0 0 0 0,-1 0 1 0 0,1 0-1 0 0,0 0 0 0 0,-1 0 1 0 0,1 0-1 0 0,0 0 0 0 0,-1 0 1 0 0,1 0-9 0 0,15 0 132 0 0,-3 0-43 0 0,-13 0-88 0 0,0 0 0 0 0,0 0 0 0 0,0 0 1 0 0,0 0-1 0 0,1 0 0 0 0,-1 0 0 0 0,0 0 0 0 0,0 0 0 0 0,0 0 1 0 0,0 0-1 0 0,0 0 0 0 0,0 0 0 0 0,0 0 0 0 0,0 0 0 0 0,0 0 1 0 0,0 0-1 0 0,1 0 0 0 0,-1 0 0 0 0,0 0 0 0 0,0 0 0 0 0,0 0 1 0 0,0 0-1 0 0,0 0 0 0 0,0 0 0 0 0,0 0 0 0 0,0 0 0 0 0,0-1 1 0 0,0 1-1 0 0,0 0 0 0 0,0 0 0 0 0,1 0 0 0 0,-1 0 0 0 0,0 0 1 0 0,0 0-1 0 0,0 0 0 0 0,0 0 0 0 0,0 0 0 0 0,0 0 0 0 0,0 0 1 0 0,0 0-1 0 0,0-1 0 0 0,0 1 0 0 0,0 0 0 0 0,0 0 0 0 0,0 0 1 0 0,0 0-1 0 0,0 0 0 0 0,0 0 0 0 0,0 0 0 0 0,0 0 1 0 0,0 0-1 0 0,0 0 0 0 0,0-1 0 0 0,0 1 0 0 0,0 0 0 0 0,0 0 1 0 0,0 0-2 0 0,0-10 64 0 0,0 9-64 0 0,0 1 1 0 0,0 0 0 0 0,0 0 0 0 0,0 0 0 0 0,0 0 0 0 0,0 0 0 0 0,0 0 0 0 0,-1 0 0 0 0,1 0 0 0 0,0 0 0 0 0,0 0 0 0 0,0-1 0 0 0,0 1 0 0 0,1 0 0 0 0,-1 0-1 0 0,0 0 1 0 0,0 0 0 0 0,0 0 0 0 0,0 0 0 0 0,0 0 0 0 0,0 0 0 0 0,0 0 0 0 0,0 0 0 0 0,0 0 0 0 0,0-1 0 0 0,0 1 0 0 0,0 0 0 0 0,0 0 0 0 0,0 0 0 0 0,0 0 0 0 0,0 0-1 0 0,0 0 1 0 0,0 0 0 0 0,0 0 0 0 0,0 0 0 0 0,1 0 0 0 0,-1 0 0 0 0,0 0 0 0 0,0 0 0 0 0,0 0 0 0 0,0 0 0 0 0,0 0 0 0 0,0 0 0 0 0,0 0 0 0 0,0 0 0 0 0,0 0-1 0 0,0 0 1 0 0,1 0 0 0 0,-1 0 0 0 0,0 0 0 0 0,0 0 0 0 0,0 0 0 0 0,0 0 0 0 0,0 0 0 0 0,0 0 0 0 0,0 0 0 0 0,0 0-1 0 0,11 0 21 0 0,-9 0 33 0 0,-2 0-16 0 0,0 0-63 0 0,0 0-42 0 0,0 0-174 0 0,0 0-58 0 0,0 0 159 0 0,0 0-41 0 0,0 0-66 0 0,0 0 80 0 0,0 0-34 0 0,0 0-36 0 0,0 0-34 0 0,0 0-364 0 0,0 0 90 0 0,0 0-47 0 0,0 0-693 0 0,0 0-545 0 0,0 0-1037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06.0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173 33 5784 0 0,'0'0'132'0'0,"0"0"17"0"0,0 0 10 0 0,0 3-26 0 0,0-3-131 0 0,0 1-1 0 0,0-1 0 0 0,0 1 1 0 0,0-1-1 0 0,0 1 1 0 0,0-1-1 0 0,-1 1 0 0 0,1-1 1 0 0,0 1-1 0 0,0-1 1 0 0,0 1-1 0 0,0-1 0 0 0,-1 1 1 0 0,1-1-1 0 0,0 0 1 0 0,0 1-1 0 0,-1-1 0 0 0,1 1 1 0 0,0-1-1 0 0,-1 0 1 0 0,1 1-1 0 0,0-1 1 0 0,-1 0-1 0 0,1 0 0 0 0,-1 1 1 0 0,1-1-1 0 0,0 0 1 0 0,-1 0-1 0 0,1 1 0 0 0,-1-1-1 0 0,-16 1 130 0 0,13-1-93 0 0,-2 3 45 0 0,4-1-119 0 0,-1 1 94 0 0,-2 3 80 0 0,-8 6 270 0 0,10-9-306 0 0,0-1 133 0 0,1 0-86 0 0,-1-1-53 0 0,-1-1-51 0 0,0 0-14 0 0,2 0 38 0 0,-11 11 149 0 0,10-8-89 0 0,2-1-44 0 0,0 1-27 0 0,1 0-27 0 0,1 0-11 0 0,-3-1 26 0 0,-9 4 129 0 0,10-6-159 0 0,0 1-1 0 0,0-1 0 0 0,0 1 0 0 0,0-1 1 0 0,0 1-1 0 0,0 0 0 0 0,0-1 0 0 0,0 1 1 0 0,0 0-1 0 0,1-1 0 0 0,-1 1 0 0 0,0 0 1 0 0,0 0-1 0 0,1 0 0 0 0,-1 0 0 0 0,0 0-14 0 0,-4 31 478 0 0,-8-9-172 0 0,6-10-185 0 0,1-2-38 0 0,5-9-66 0 0,0 0-1 0 0,1-1 1 0 0,-1 1 0 0 0,1 0-1 0 0,0 0 1 0 0,-1 0-1 0 0,1 0 1 0 0,0 0-1 0 0,0 0 1 0 0,0 0 0 0 0,1 1-17 0 0,-1-1 17 0 0,0-1 0 0 0,0 1 0 0 0,0 0 0 0 0,0 0 0 0 0,0 0 0 0 0,0 0 0 0 0,0 0 0 0 0,-1 0 0 0 0,1 0 0 0 0,-1-1 0 0 0,0 2-17 0 0,-3 4 55 0 0,3-6-47 0 0,0-1-1 0 0,1 1 0 0 0,-1 0 1 0 0,0 0-1 0 0,1-1 1 0 0,-1 1-1 0 0,1 0 1 0 0,-1 0-1 0 0,1 0 0 0 0,0 0 1 0 0,-1 0-1 0 0,1-1 1 0 0,0 1-1 0 0,0 0 1 0 0,-1 0-1 0 0,1 0 0 0 0,0 0 1 0 0,0 0-1 0 0,0 0 1 0 0,0 0-1 0 0,0 0 1 0 0,0 0-1 0 0,1 0 0 0 0,-1 0 1 0 0,0 0-1 0 0,0 0 1 0 0,1 0-8 0 0,9 15 117 0 0,-7-1-38 0 0,0 1-10 0 0,-3-15-68 0 0,1 1 0 0 0,0-1 1 0 0,0 0-1 0 0,-1 0 0 0 0,1 0 0 0 0,0 0 1 0 0,0 0-1 0 0,0 0 0 0 0,0 0 0 0 0,1-1 0 0 0,-1 1 1 0 0,1 0-2 0 0,11 2 36 0 0,-8 0 150 0 0,5 4-28 0 0,-9-7-137 0 0,0 1-1 0 0,0-1 0 0 0,0 1 1 0 0,0-1-1 0 0,0 0 1 0 0,0 0-1 0 0,0 1 0 0 0,0-1 1 0 0,0 0-1 0 0,0 0 0 0 0,0 0 1 0 0,0 0-1 0 0,0 0 1 0 0,0-1-1 0 0,0 1 0 0 0,0 0 1 0 0,0 0-1 0 0,0-1 0 0 0,0 1 1 0 0,0 0-1 0 0,0-1 1 0 0,0 1-1 0 0,0-1-20 0 0,7-5 120 0 0,-5 3-17 0 0,0 2-39 0 0,0 0-25 0 0,1 1-27 0 0,2-1 23 0 0,2-4 12 0 0,-7 4-36 0 0,0 0-1 0 0,1 1 0 0 0,-1-1 0 0 0,1 0 0 0 0,-1 0 0 0 0,1 1 1 0 0,-1-1-1 0 0,1 1 0 0 0,0-1 0 0 0,-1 1 0 0 0,1 0 0 0 0,0-1 0 0 0,-1 1 1 0 0,1 0-11 0 0,-1 0 4 0 0,0 0 1 0 0,-1 0-1 0 0,1 0 1 0 0,0 0-1 0 0,0 0 1 0 0,0-1 0 0 0,-1 1-1 0 0,1 0 1 0 0,0 0-1 0 0,0-1 1 0 0,-1 1-1 0 0,1 0 1 0 0,0-1-1 0 0,-1 1 1 0 0,1-1 0 0 0,0 1-1 0 0,-1-1 1 0 0,1 1-1 0 0,-1-1 1 0 0,1 0-1 0 0,-1 1 1 0 0,1-1 0 0 0,-1 1-1 0 0,1-1 1 0 0,-1 0-1 0 0,0 0 1 0 0,1 1-1 0 0,-1-1 1 0 0,1 0-5 0 0,-1-1 5 0 0,1 1-1 0 0,-1 0 1 0 0,1 0 0 0 0,-1 0 0 0 0,1 0 0 0 0,0 0-1 0 0,0 0 1 0 0,0 0 0 0 0,-1 0 0 0 0,1 0-1 0 0,0 0 1 0 0,0 0 0 0 0,0 1 0 0 0,0-1 0 0 0,1 0-5 0 0,7-1 31 0 0,-9 2-30 0 0,0 0 0 0 0,0-1 0 0 0,1 1 0 0 0,-1 0 0 0 0,0 0 0 0 0,0 0-1 0 0,1 0 1 0 0,-1 0 0 0 0,0 0 0 0 0,0 0 0 0 0,1 0 0 0 0,-1 0 0 0 0,0-1 0 0 0,0 1 0 0 0,0 0 0 0 0,1 0 0 0 0,-1 0 0 0 0,0 0-1 0 0,0-1 1 0 0,0 1 0 0 0,1 0 0 0 0,-1 0 0 0 0,0 0 0 0 0,0-1 0 0 0,0 1 0 0 0,0 0-1 0 0,13-25 9 0 0,-11 22-9 0 0,3-29 10 0 0,-3 28-2 0 0,0 0 1 0 0,0 0-1 0 0,-1 0 0 0 0,1-1 0 0 0,-1 1 1 0 0,0-1-1 0 0,0 1 0 0 0,0-1 0 0 0,-1 0 0 0 0,0 1 1 0 0,1-1-1 0 0,-2 1 0 0 0,1-2-8 0 0,0-88 11 0 0,0 81-1 0 0,0 10 44 0 0,0 3-16 0 0,0 0-96 0 0,0 0-10 0 0,0 3 14 0 0,0-1 53 0 0,0 1 0 0 0,0-1 0 0 0,0 1-1 0 0,0-1 1 0 0,1 1 0 0 0,-1-1-1 0 0,1 0 1 0 0,-1 1 0 0 0,1-1 0 0 0,0 1-1 0 0,0-1 1 0 0,0 0 0 0 0,0 0 0 0 0,1 0-1 0 0,-1 1 1 0 0,0-1 0 0 0,1 0 1 0 0,-2-2-2 0 0,1 0 1 0 0,-1 0-1 0 0,0 1 0 0 0,0-1 1 0 0,0 0-1 0 0,1 0 0 0 0,-1 1 1 0 0,0-1-1 0 0,0 0 1 0 0,0 0-1 0 0,0 1 0 0 0,1-1 1 0 0,-1 0-1 0 0,0 1 0 0 0,0-1 1 0 0,0 0-1 0 0,0 1 0 0 0,0-1 1 0 0,0 0-1 0 0,0 1 0 0 0,0-1 1 0 0,0 0-1 0 0,0 0 1 0 0,0 1-1 0 0,0-1 0 0 0,0 1 2 0 0,-1 5-9 0 0,1-1 9 0 0,-1 0 0 0 0,1 0 0 0 0,0 0-1 0 0,0 0 1 0 0,0 0 0 0 0,1 1 0 0 0,0-1 0 0 0,0 0 0 0 0,0 0 0 0 0,4 3 0 0 0,-4-6 0 0 0,0-1 0 0 0,0 1 0 0 0,0-1 0 0 0,0 1 0 0 0,-1-1 0 0 0,1 1 0 0 0,0-1 0 0 0,-1 1 0 0 0,0-1 0 0 0,1 1 0 0 0,-1 0 0 0 0,0-1 0 0 0,0 1 0 0 0,1 0 0 0 0,-2 5 1 0 0,1-5-2 0 0,0 0-1 0 0,0 0 1 0 0,0 1 0 0 0,0-1 0 0 0,0 0 0 0 0,1 0 0 0 0,-1 0-1 0 0,1 0 1 0 0,-1 0 0 0 0,1 1 1 0 0,15 29-43 0 0,-11-24 63 0 0,-4-7-17 0 0,0 1-1 0 0,0-1 0 0 0,-1 1 1 0 0,1-1-1 0 0,0 1 1 0 0,0-1-1 0 0,-1 1 0 0 0,1-1 1 0 0,-1 1-1 0 0,0 0 0 0 0,1-1 1 0 0,-1 1-1 0 0,0 0 1 0 0,0 0-3 0 0,0-2 0 0 0,0 0 0 0 0,0 1 0 0 0,0-1 0 0 0,-1 0 0 0 0,1 1 0 0 0,0-1 0 0 0,0 1 0 0 0,0-1 0 0 0,0 0 0 0 0,0 1 0 0 0,0-1 0 0 0,0 1 0 0 0,0-1 0 0 0,0 0 0 0 0,0 1 0 0 0,1-1 0 0 0,-1 0 0 0 0,0 1 0 0 0,0-1 0 0 0,0 1 0 0 0,0-1 0 0 0,1 0 0 0 0,-1 1 0 0 0,0-1 0 0 0,0 0 0 0 0,1 1 0 0 0,-1-1 0 0 0,0 0 0 0 0,0 0 0 0 0,1 1 0 0 0,-1-1 0 0 0,1 1 0 0 0,1 0 0 0 0,-1 0 0 0 0,0 0 0 0 0,0 0 0 0 0,1 0 0 0 0,-1 1 0 0 0,0-1 0 0 0,0 0 0 0 0,0 1 0 0 0,-1-1 0 0 0,1 1 0 0 0,0-1 0 0 0,0 1 0 0 0,-1 0 0 0 0,11 11-30 0 0,-8-10-128 0 0,-3-3 6 0 0,2 0 40 0 0,4 0-144 0 0,-3 0 111 0 0,-1 0-83 0 0,-2 0 72 0 0,0 0-35 0 0,0 0-81 0 0,1 0-40 0 0,0 0-415 0 0,-1 0-285 0 0,0 0-661 0 0</inkml:trace>
  <inkml:trace contextRef="#ctx0" brushRef="#br0" timeOffset="684.9">536 112 5840 0 0,'0'3'132'0'0,"0"23"177"0"0,2-21-170 0 0,9 9-111 0 0,-9-8 10 0 0,-1 1 64 0 0,-1 3 79 0 0,0 4 146 0 0,-1-4-61 0 0,1-4-55 0 0,0-4-147 0 0,0 0 0 0 0,0-1 1 0 0,-1 1-1 0 0,2 0 0 0 0,-1-1 0 0 0,0 1 1 0 0,0 0-1 0 0,0-1 0 0 0,1 1 0 0 0,-1-1 1 0 0,1 1-1 0 0,0 1-64 0 0,5 1 299 0 0,-5-4-280 0 0,-1 1 0 0 0,1-1 0 0 0,-1 0 0 0 0,1 0 0 0 0,-1 1 0 0 0,0-1-1 0 0,1 0 1 0 0,-1 1 0 0 0,1-1 0 0 0,-1 0 0 0 0,0 1 0 0 0,0-1-1 0 0,1 1 1 0 0,-1-1 0 0 0,0 1 0 0 0,0-1 0 0 0,1 0 0 0 0,-1 1-1 0 0,0-1 1 0 0,0 1 0 0 0,0-1 0 0 0,0 1 0 0 0,0-1 0 0 0,1 1-1 0 0,-1-1 1 0 0,0 1 0 0 0,0-1 0 0 0,0 1 0 0 0,-1-1 0 0 0,1 1 0 0 0,0-1-1 0 0,0 1-18 0 0,0 28 883 0 0,3-24-436 0 0,7 6 1 0 0,-8-9-196 0 0,-1 0-67 0 0,0 0-58 0 0,-1 0-44 0 0,0 0-30 0 0,-1 3-4 0 0,1-4 3 0 0,0-1 5 0 0,0 2 62 0 0,0-2 16 0 0,0 0 47 0 0,0 0-12 0 0,0 3 15 0 0,0-1-180 0 0,0 0 74 0 0,0-1 61 0 0,0-2 50 0 0,0 0 183 0 0,0-3 249 0 0,0 0-278 0 0,0 0-66 0 0,0 2-149 0 0,0 0-58 0 0,0 0-63 0 0,0 1-56 0 0,0-1-60 0 0,0 2-67 0 0,-1-12 185 0 0,1 9-10 0 0,0-1 0 0 0,-1 1 0 0 0,1 0 0 0 0,1 0 0 0 0,-1 0 0 0 0,0-1 0 0 0,1 1 0 0 0,-1 0 0 0 0,1 0 1 0 0,0-1-1 0 0,9-12 0 0 0,-6 10 0 0 0,-1-1 0 0 0,1 0 0 0 0,2-7 0 0 0,-3 1 0 0 0,-3 11 1 0 0,1 0 0 0 0,-1-1-1 0 0,1 1 1 0 0,0 0 0 0 0,-1 0 0 0 0,1-1 0 0 0,0 1 0 0 0,0 0-1 0 0,1 0 1 0 0,-1 0 0 0 0,0 0 0 0 0,1 0 0 0 0,-1 1 0 0 0,1-1-1 0 0,4-4 19 0 0,-3 3-15 0 0,0 1 1 0 0,-1-1-1 0 0,1 0 0 0 0,-1 0 0 0 0,1 0 1 0 0,-1 0-1 0 0,0-1 0 0 0,0 1 0 0 0,-1-1 1 0 0,1 1-1 0 0,-1-1 0 0 0,1-2-4 0 0,0 0 8 0 0,1 1 1 0 0,-1 1-1 0 0,1-1 0 0 0,-1 0 0 0 0,1 0 0 0 0,4-3-8 0 0,-6 6 1 0 0,1 0-1 0 0,-1 0 0 0 0,1 1 0 0 0,0-1 1 0 0,-1 0-1 0 0,1 1 0 0 0,0 0 0 0 0,0-1 1 0 0,0 1-1 0 0,0 0 0 0 0,0 0 0 0 0,1 0 0 0 0,-1 0 1 0 0,0 0-1 0 0,0 1 0 0 0,1-1 0 0 0,-1 1 1 0 0,2-1-1 0 0,-2 1 2 0 0,-1 0 0 0 0,1 0 1 0 0,0-1-1 0 0,0 1 1 0 0,-1 0-1 0 0,1-1 1 0 0,0 0-1 0 0,0 1 1 0 0,-1-1-1 0 0,1 0 1 0 0,-1 0-1 0 0,1 0 1 0 0,-1 0-3 0 0,1 0 2 0 0,-1 0 0 0 0,1 0 1 0 0,0 1-1 0 0,-1-1 1 0 0,1 0-1 0 0,0 1 1 0 0,-1-1-1 0 0,1 1 1 0 0,0-1-1 0 0,0 1 1 0 0,-1 0-1 0 0,1-1 1 0 0,0 1-3 0 0,11 0-15 0 0,-10 0-54 0 0,2 3 1 0 0,21 10 14 0 0,-17-10 47 0 0,2 2 5 0 0,-9-2 0 0 0,0 0 0 0 0,1 0 0 0 0,-1 0 0 0 0,0 0 0 0 0,-1 1 0 0 0,2 1 2 0 0,6 7-32 0 0,1 2 6 0 0,2 7-23 0 0,-1-5 39 0 0,-9-3 20 0 0,1-8 33 0 0,8 8-32 0 0,-9 1 2 0 0,-2-2 92 0 0,0 2-81 0 0,0-6-6 0 0,0-7-13 0 0,0-1 0 0 0,0 1 1 0 0,0 0-1 0 0,0 0 1 0 0,0 0-1 0 0,0 0 1 0 0,0 0-1 0 0,0-1 0 0 0,0 1 1 0 0,-1 0-1 0 0,1 0 1 0 0,0 0-1 0 0,-1-1 1 0 0,1 2-6 0 0,-7 0 38 0 0,2-2 57 0 0,3 0-24 0 0,2-2-18 0 0,0-1-52 0 0,0 1 0 0 0,0 0-1 0 0,0-1 1 0 0,0 1 0 0 0,0-1 0 0 0,1 1 0 0 0,-1-1-1 0 0,1 1 1 0 0,-1 0 0 0 0,1-1 0 0 0,0 1 0 0 0,0 0 0 0 0,0-1-1 0 0,0 1 1 0 0,0 0 0 0 0,1 0-1 0 0,-1 1 0 0 0,-1 0 0 0 0,1 0 0 0 0,0 0-1 0 0,-1 0 1 0 0,1-1 0 0 0,-1 1 0 0 0,1 0 0 0 0,-1 0 0 0 0,0 0-1 0 0,1 0 1 0 0,-1-1 0 0 0,0 1 0 0 0,0 0 0 0 0,0 0 0 0 0,0 0 0 0 0,0-2 0 0 0,0 2 0 0 0,0-1 0 0 0,1 0 0 0 0,-1 0 0 0 0,0 1 0 0 0,1-1 0 0 0,-1 0 0 0 0,1 0 0 0 0,0 1 0 0 0,0-1 0 0 0,-1 1 0 0 0,1-1 0 0 0,0 1 0 0 0,0-1 0 0 0,0 1 0 0 0,1-1 0 0 0,-1 1 0 0 0,0 0 0 0 0,0 0 0 0 0,1-1 0 0 0,11-14 0 0 0,-8 6 0 0 0,-4 7 0 0 0,0 1 0 0 0,0 0 0 0 0,0 0 0 0 0,0-1 0 0 0,1 1 0 0 0,-1 0 0 0 0,1 0 0 0 0,0 0 0 0 0,-1 0 0 0 0,7-5 0 0 0,-4 4 0 0 0,-1 0 0 0 0,0 0 0 0 0,0-1 0 0 0,0 1 0 0 0,0-1 0 0 0,-1 0 0 0 0,0-1 0 0 0,4-6 0 0 0,18-5 0 0 0,26-13 0 0 0,-49 29 0 0 0,0-1 0 0 0,0 1 0 0 0,0-1 0 0 0,0 1 0 0 0,0 0 0 0 0,0-1 0 0 0,0 1 0 0 0,0 0 0 0 0,0 0 0 0 0,0-1 0 0 0,0 1 0 0 0,0 0 0 0 0,1 0 0 0 0,-1 0 0 0 0,0 1 0 0 0,1-1 0 0 0,26 1 0 0 0,-26-1-1 0 0,0 0 0 0 0,-1 0 0 0 0,1 0 0 0 0,0 1 0 0 0,-1-1 1 0 0,1 1-1 0 0,-1-1 0 0 0,1 1 0 0 0,-1-1 0 0 0,1 1 1 0 0,-1 0-1 0 0,1 0 0 0 0,-1 0 0 0 0,1 0 0 0 0,-1 0 1 0 0,0 0-1 0 0,0 0 0 0 0,1 1 1 0 0,1 1-69 0 0,-1-1 1 0 0,12 11 14 0 0,1 6 44 0 0,1 10 10 0 0,-3 2 0 0 0,-10-2 0 0 0,-3-13 14 0 0,0-8 79 0 0,0 0-48 0 0,0-6-7 0 0,0-2-96 0 0,3 0-10 0 0,3 0 14 0 0,-2 0-24 0 0,-2 0-59 0 0,-1 0-142 0 0,-1 0-257 0 0,0 0-28 0 0,0 0-4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19.64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240 0 4480 0 0,'0'0'132'0'0,"-3"3"-9"0"0,-10 7-98 0 0,0-5-25 0 0,9 2-10 0 0,-1-2 18 0 0,-4-3 47 0 0,0-1 72 0 0,4 4 140 0 0,0 2-33 0 0,-2-2 25 0 0,-7 0 32 0 0,0 1 5 0 0,7-1-31 0 0,2 8 111 0 0,3-10-295 0 0,0 0 1 0 0,0 0-1 0 0,0 0 1 0 0,0 0-1 0 0,-1 0 1 0 0,0 0-82 0 0,-19 17 413 0 0,1-2-75 0 0,6 2-34 0 0,9-6-87 0 0,2-3-77 0 0,-4 11 72 0 0,2-7-13 0 0,0 1 0 0 0,1-1 0 0 0,1 1 0 0 0,0 1-199 0 0,0-1 136 0 0,-1 18 64 0 0,6 21 24 0 0,0-15-65 0 0,-2-15-72 0 0,0-14-26 0 0,1 0 0 0 0,0 1-1 0 0,0-1 1 0 0,1 0 0 0 0,1 1 0 0 0,0 0-61 0 0,8 9 126 0 0,-4 8-100 0 0,4 2-26 0 0,-6-12-1 0 0,-3-15 2 0 0,0 0 0 0 0,0 1 0 0 0,0-1 0 0 0,0 0 0 0 0,1 0 0 0 0,-1 0 0 0 0,1 0 0 0 0,0 0 0 0 0,0-1 0 0 0,1 1 0 0 0,-1-1 0 0 0,1 1 0 0 0,0-1 0 0 0,2 3-1 0 0,12 13 55 0 0,11 9 17 0 0,-9-14 60 0 0,-14-11-11 0 0,1-1-58 0 0,0 0-63 0 0,-1 0-68 0 0,1 0-72 0 0,-1 0-77 0 0,0-1-81 0 0,0 1-86 0 0,-1-1-16 0 0,0 0-69 0 0,1 0-71 0 0,-1 1-75 0 0,4 2-799 0 0,2 5-809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0.695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1 4592 0 0,'0'0'133'0'0,"0"0"-33"0"0,0 0-5 0 0,0 0 34 0 0,0 0 110 0 0,0 0 201 0 0,0 0 9 0 0,0 0-5 0 0,0 0-43 0 0,0 0-17 0 0,0 0-6 0 0,0 0-17 0 0,0 0-62 0 0,0 0-31 0 0,0 0-4 0 0,0 0-6 0 0,0 0-22 0 0,0 0-10 0 0,0 0-2 0 0,0 2-4 0 0,0 9-18 0 0,0-8-8 0 0,3-1-2 0 0,0 2-172 0 0,0 1 34 0 0,0 2 77 0 0,-1 2 38 0 0,0 10 191 0 0,-2-4-178 0 0,0-13-165 0 0,1 9 104 0 0,6 1 13 0 0,-1 1-1 0 0,-4-2-14 0 0,-3-4-42 0 0,1-5-48 0 0,0 0 0 0 0,0 1 1 0 0,0-1-1 0 0,0 0 0 0 0,0 0 0 0 0,1 0 0 0 0,-1 0 1 0 0,1 0-1 0 0,-1 1 0 0 0,1 0-29 0 0,4 4 96 0 0,1 4 46 0 0,-4 5 35 0 0,-2 2-35 0 0,0 28 171 0 0,1-32-239 0 0,1-3-35 0 0,4 2 36 0 0,-5-11-61 0 0,0-1 0 0 0,0 0 0 0 0,0 1 0 0 0,-1-1 0 0 0,1 1 0 0 0,-1-1 0 0 0,1 1 0 0 0,-1-1 0 0 0,1 1 0 0 0,-1 0 0 0 0,0-1 0 0 0,0 1 0 0 0,0-1-14 0 0,0 37 363 0 0,0-15-86 0 0,0-21-86 0 0,0 1 1 0 0,0 1-207 0 0,0-1 34 0 0,0 2 102 0 0,0 0 70 0 0,0 20 493 0 0,0-4-434 0 0,0-13-235 0 0,0-2 30 0 0,0 7 46 0 0,0-11-154 0 0,0-2-87 0 0,0 0-136 0 0,0 0 151 0 0,0 0-45 0 0,0 0-69 0 0,0 0 80 0 0,0 0-35 0 0,0 0-37 0 0,0 0-36 0 0,0 0-370 0 0,0 0 91 0 0,0 0-48 0 0,0 0-708 0 0,0 0-556 0 0,0 0-1056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03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159 252 5152 0 0,'0'0'116'0'0,"0"0"17"0"0,0 0 10 0 0,0 0-44 0 0,-2-2 4 0 0,0 0 4 0 0,-2-2-42 0 0,2 2 48 0 0,1 1-4 0 0,0 0 42 0 0,-1-1 51 0 0,1 1 58 0 0,-2 0 240 0 0,-1 0-77 0 0,-1 1-73 0 0,0 0-67 0 0,0 1-62 0 0,1-1-57 0 0,1 1-53 0 0,3-1-46 0 0,-6 0 315 0 0,2 0-79 0 0,-2-1-5 0 0,0 1-98 0 0,1 1-59 0 0,0 1-46 0 0,0 9 118 0 0,-2-7-81 0 0,7-4-124 0 0,0 1 0 0 0,-1-1-1 0 0,1 0 1 0 0,-1 0-1 0 0,1 1 1 0 0,-1-1 0 0 0,1 0-1 0 0,0 1 1 0 0,-1-1-1 0 0,1 0 1 0 0,0 1-1 0 0,-1-1 1 0 0,1 1 0 0 0,0-1-1 0 0,0 1 1 0 0,-1-1-1 0 0,1 0 1 0 0,0 1-1 0 0,0-1 1 0 0,0 1 0 0 0,0-1-1 0 0,-1 1 1 0 0,1-1-1 0 0,0 1 1 0 0,0-1 0 0 0,0 1-1 0 0,0-1 1 0 0,0 1-1 0 0,0-1 1 0 0,0 1-1 0 0,1-1 1 0 0,-1 1-6 0 0,0 0 4 0 0,0-1-1 0 0,0 1 1 0 0,0-1 0 0 0,0 1-1 0 0,0-1 1 0 0,0 1 0 0 0,0-1 0 0 0,0 1-1 0 0,0-1 1 0 0,0 1 0 0 0,0-1-1 0 0,0 1 1 0 0,0-1 0 0 0,0 1-1 0 0,-1-1 1 0 0,1 1 0 0 0,0-1-1 0 0,0 0 1 0 0,-1 1 0 0 0,1-1 0 0 0,0 1-1 0 0,0-1 1 0 0,-1 0 0 0 0,1 1-1 0 0,0-1 1 0 0,-1 0 0 0 0,1 1-1 0 0,-1-1 1 0 0,1 0 0 0 0,-1 1-1 0 0,1-1 1 0 0,-1 0-4 0 0,-5 5 53 0 0,-3 9 7 0 0,2 3-40 0 0,5 1-23 0 0,3-15 5 0 0,-1 0-1 0 0,-1 1 1 0 0,1-1 0 0 0,0 0-1 0 0,-1 0 1 0 0,1 1 0 0 0,-1-1-1 0 0,0 1-1 0 0,-6 15 34 0 0,2-7-28 0 0,1 0 0 0 0,0 0 0 0 0,1 1 0 0 0,0-1 0 0 0,0 13-6 0 0,3 43 107 0 0,-1-59-99 0 0,1-6-3 0 0,-1 0 0 0 0,1 0 0 0 0,0 0 0 0 0,0 0 1 0 0,0 0-1 0 0,1 0 0 0 0,-1-1 0 0 0,1 1 0 0 0,-1 0 0 0 0,1 0 0 0 0,0 1-5 0 0,1-1 1 0 0,0 1 0 0 0,0-1 0 0 0,-1 1 0 0 0,1 0 0 0 0,-1 0 0 0 0,0 0 0 0 0,0-1 1 0 0,-1 1-1 0 0,1 0 0 0 0,-1 3-1 0 0,0 0 4 0 0,1-3 15 0 0,12 20 27 0 0,-8-11 29 0 0,5-8-43 0 0,-5 2 18 0 0,-2-3 14 0 0,2-2 23 0 0,3-2 64 0 0,-4 0-102 0 0,-2 1-27 0 0,-1-1-1 0 0,1 0 0 0 0,0 0 0 0 0,0 0 0 0 0,0 0 0 0 0,0-1 1 0 0,-1 1-1 0 0,1 0 0 0 0,0-1 0 0 0,0 1 0 0 0,1-1-21 0 0,2-6 83 0 0,-5 6-78 0 0,0 1-1 0 0,0 0 0 0 0,0-1 1 0 0,0 1-1 0 0,1-1 1 0 0,-1 1-1 0 0,0 0 1 0 0,0-1-1 0 0,1 1 1 0 0,-1 0-1 0 0,0 0 1 0 0,1-1-1 0 0,-1 1 1 0 0,0 0-1 0 0,1 0 1 0 0,-1-1-1 0 0,0 1 1 0 0,1 0-1 0 0,-1 0 0 0 0,1 0 1 0 0,-1 0-1 0 0,0-1 1 0 0,1 1-1 0 0,-1 0 1 0 0,1 0-1 0 0,-1 0 1 0 0,1 0-1 0 0,-1 0 1 0 0,0 0-1 0 0,1 0 1 0 0,0 0-5 0 0,4-2 104 0 0,4-14-16 0 0,-8 13-81 0 0,0 1-1 0 0,0 0 0 0 0,1 0 1 0 0,-1 0-1 0 0,0 0 0 0 0,1 0 0 0 0,-1 0 1 0 0,1 0-1 0 0,-1 0 0 0 0,1 0 0 0 0,0 1 1 0 0,1-1-7 0 0,1 0 8 0 0,-3 2-7 0 0,-1 0-1 0 0,1-1 1 0 0,-1 1 0 0 0,1 0 0 0 0,-1 0 0 0 0,1 0-1 0 0,-1-1 1 0 0,1 1 0 0 0,-1 0 0 0 0,1-1 0 0 0,-1 1-1 0 0,1 0 1 0 0,-1-1 0 0 0,0 1 0 0 0,1-1 0 0 0,-1 1-1 0 0,0-1 1 0 0,1 1-1 0 0,4-26 43 0 0,-4 22-39 0 0,1-5 1 0 0,0 1-1 0 0,1 0 0 0 0,0 0 0 0 0,2-3-4 0 0,5-12 46 0 0,-9 17-44 0 0,0 0-1 0 0,0 0 1 0 0,-1-1-1 0 0,0 1 1 0 0,0-3-2 0 0,0 6 0 0 0,0 0 0 0 0,1-1 0 0 0,-1 1 0 0 0,1 0 0 0 0,0 0 0 0 0,0 0 0 0 0,0 0 0 0 0,0 0 0 0 0,1-1 0 0 0,3-11 0 0 0,-4 12 0 0 0,0 0 0 0 0,0-1 0 0 0,-1 1 0 0 0,1 0 0 0 0,-1 0 0 0 0,0 0 0 0 0,0-1 0 0 0,0 1 0 0 0,0 0 0 0 0,-1 0 0 0 0,1-1 0 0 0,-1 1 0 0 0,-1-3 0 0 0,-3-3 0 0 0,4 7 0 0 0,0 0 0 0 0,0 0 0 0 0,0 0 0 0 0,0 0 0 0 0,1 0 0 0 0,-1-1 0 0 0,1 1 0 0 0,-1 0 0 0 0,0-38 0 0 0,1 30 0 0 0,0-19-15 0 0,0 27-16 0 0,3 4-7 0 0,6 12-18 0 0,-8-11 54 0 0,0 1 0 0 0,0 0 1 0 0,-1 0-1 0 0,1-1 0 0 0,-1 1 0 0 0,0 0 1 0 0,0 0 1 0 0,0-2 0 0 0,0 0 0 0 0,0 0 0 0 0,1-1 0 0 0,-1 1 0 0 0,0 0 0 0 0,1 0 0 0 0,-1-1 0 0 0,1 1 0 0 0,0 0 0 0 0,0-1 0 0 0,0 1 0 0 0,0-1 0 0 0,0 1 0 0 0,0-1 0 0 0,0 1 0 0 0,0 0 0 0 0,-1-1 0 0 0,1 1 0 0 0,0-1 0 0 0,-1 1 0 0 0,1 0 0 0 0,-1 0 0 0 0,1-1 0 0 0,-1 1 0 0 0,0 0 0 0 0,0 0 0 0 0,1 0 0 0 0,-1 5 0 0 0,1 0 0 0 0,-1 0 0 0 0,2-1 0 0 0,-1 1 0 0 0,1 0 0 0 0,0 0 0 0 0,1-1 0 0 0,-1 0 0 0 0,0 12 11 0 0,-2-16-7 0 0,0-1 0 0 0,0 1 1 0 0,0-1-1 0 0,0 0 0 0 0,1 1 0 0 0,-1-1 0 0 0,0 1 1 0 0,1-1-1 0 0,-1 0 0 0 0,1 1-4 0 0,15 27 21 0 0,-10-24 8 0 0,-5-5-28 0 0,-1 0 0 0 0,1 0 0 0 0,-1 1 0 0 0,0-1 0 0 0,1 0 0 0 0,-1 0 1 0 0,1 1-1 0 0,-1-1 0 0 0,0 1 0 0 0,1-1 0 0 0,-1 0 0 0 0,0 1 0 0 0,1-1 0 0 0,-1 1 0 0 0,0-1 1 0 0,0 0-1 0 0,1 1 0 0 0,-1-1 0 0 0,0 1 0 0 0,0-1 0 0 0,0 1 0 0 0,0-1 0 0 0,0 1 0 0 0,0-1 1 0 0,0 1-1 0 0,0-1 0 0 0,0 1 0 0 0,0-1 0 0 0,0 1 0 0 0,0-1 0 0 0,0 1 0 0 0,0 0-1 0 0,0-1 2 0 0,0 1-1 0 0,0-1 1 0 0,-1 1 0 0 0,1-1-1 0 0,0 1 1 0 0,0-1-1 0 0,0 1 1 0 0,0-1 0 0 0,1 1-1 0 0,-1-1 1 0 0,0 1-1 0 0,0-1 1 0 0,0 1 0 0 0,0-1-1 0 0,0 0 1 0 0,1 1-1 0 0,-1-1 1 0 0,0 1 0 0 0,0-1-1 0 0,1 1 1 0 0,-1-1-1 0 0,0 0 1 0 0,0 1-1 0 0,1-1 1 0 0,-1 1 0 0 0,1-1-1 0 0,-1 0 1 0 0,0 0-1 0 0,1 1 1 0 0,-1-1 0 0 0,1 0-1 0 0,0 1-1 0 0,5 3 15 0 0,-6-3-11 0 0,1-1 0 0 0,-1 1 0 0 0,0-1 1 0 0,1 1-1 0 0,-1 0 0 0 0,0-1 0 0 0,0 1 1 0 0,0 0-1 0 0,1-1 0 0 0,-1 1 1 0 0,0 0-1 0 0,0-1 0 0 0,0 1 0 0 0,0 0 1 0 0,0 0-5 0 0,0-1 0 0 0,2 5 76 0 0,11 5-60 0 0,-10-9-208 0 0,-2 0 104 0 0,1 0 83 0 0,0-1 64 0 0,2 2 328 0 0,-3-1-272 0 0,0 0-100 0 0,-1-1-48 0 0,1 1-59 0 0,-1 0-70 0 0,0 0-34 0 0,1 0-62 0 0,-1 0-68 0 0,0 0-76 0 0,0 0-80 0 0,0 0-88 0 0,0 1-92 0 0,0 0-101 0 0,0-2-795 0 0,0 0-885 0 0</inkml:trace>
  <inkml:trace contextRef="#ctx0" brushRef="#br0" timeOffset="399.24">601 0 6648 0 0,'0'0'149'0'0,"0"0"23"0"0,0 0 12 0 0,0 0-61 0 0,0 0-13 0 0,0 0 78 0 0,0 3 40 0 0,0 1-40 0 0,0-2-96 0 0,0 0 0 0 0,0 1 0 0 0,0-1 0 0 0,0 0 0 0 0,0 1-1 0 0,1-1 1 0 0,-1 0 0 0 0,1 1 0 0 0,0 1-92 0 0,4 4 274 0 0,3 7 185 0 0,0 0-33 0 0,-3-6-210 0 0,-1 1 105 0 0,-3 1-44 0 0,-1 1-44 0 0,-1 0-44 0 0,1 6 14 0 0,1-2-100 0 0,5-1 9 0 0,0 3 40 0 0,-4-1 35 0 0,-2 41 276 0 0,1-41-271 0 0,5 0-35 0 0,0-1-41 0 0,-5-5-10 0 0,1 0 0 0 0,-1 1 1 0 0,-1-1-1 0 0,0 1 0 0 0,-1 1-106 0 0,0 9 188 0 0,2-12-66 0 0,0-2-34 0 0,5 8 58 0 0,0 0-4 0 0,-4-8-56 0 0,-2 2 34 0 0,-1 0-29 0 0,0 11 99 0 0,1-18-151 0 0,0-1 1 0 0,0 1-1 0 0,0 0 1 0 0,1 0 0 0 0,-1 0-1 0 0,1 0 1 0 0,0 0-1 0 0,-1 0 1 0 0,2 0-40 0 0,3 5 77 0 0,-4-6-61 0 0,0-1 1 0 0,-1 0-1 0 0,1 1 1 0 0,0-1-1 0 0,0 1 0 0 0,-1 0 1 0 0,1-1-1 0 0,-1 1 0 0 0,1-1 1 0 0,-1 1-1 0 0,1 0 0 0 0,-1-1 1 0 0,0 1-1 0 0,0 0 1 0 0,0 1-17 0 0,0 1 10 0 0,0 2 36 0 0,0 19 200 0 0,0-16-164 0 0,0-7-71 0 0,0 0 0 0 0,0-1 0 0 0,1 1 0 0 0,-1 0 0 0 0,0-1 0 0 0,1 1 0 0 0,-1-1 0 0 0,1 1 1 0 0,0-1-1 0 0,-1 1 0 0 0,1-1 0 0 0,0 1 0 0 0,0-1 0 0 0,0 1-11 0 0,4 6 35 0 0,-2 8-29 0 0,-3-3-44 0 0,0-11 11 0 0,0-2-83 0 0,0 0-90 0 0,0 0 51 0 0,0 0-38 0 0,0 0-42 0 0,0 0-39 0 0,0 0-374 0 0,0 0 84 0 0,0 0-55 0 0,0 0-729 0 0,0 0-578 0 0,0 0-1097 0 0</inkml:trace>
  <inkml:trace contextRef="#ctx0" brushRef="#br0" timeOffset="666.28">996 442 10656 0 0,'0'2'241'0'0,"0"1"-211"0"0,-1 1 50 0 0,1 2 77 0 0,0 10 277 0 0,1-10-311 0 0,0 0-40 0 0,0-2-74 0 0,10 12 2 0 0,-9-7 4 0 0,-2-2 40 0 0,0 0 84 0 0,0 3 123 0 0,3 4 196 0 0,2-6-214 0 0,1 2 106 0 0,-4 4 37 0 0,-2-8-259 0 0,0 1 7 0 0,0-4 33 0 0,0-1-21 0 0,0 1-182 0 0,-1-2 111 0 0,1-1-12 0 0,2 2-34 0 0,-1 0-62 0 0,1 1-47 0 0,2 5-118 0 0,-2-4 53 0 0,1 2-35 0 0,-2-4-54 0 0,0 0-42 0 0,-1-1-38 0 0,1 1-34 0 0,-1 0-142 0 0,1-1-39 0 0,1 2-619 0 0,2-1-603 0 0,5-1-1000 0 0</inkml:trace>
  <inkml:trace contextRef="#ctx0" brushRef="#br0" timeOffset="835.51">1027 189 8120 0 0,'-13'-13'234'0'0,"10"11"42"0"0,3 2 6 0 0,0 0-2 0 0,1 0-201 0 0,-1 0-90 0 0,1 0-70 0 0,0 0-89 0 0,1 0-104 0 0,0-1-93 0 0,0 1 41 0 0,0 0-35 0 0,1-2-435 0 0,-1-2-349 0 0,-2-5-659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2.96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95 16 6776 0 0,'0'0'198'0'0,"0"0"-52"0"0,0 0-9 0 0,0 0 49 0 0,0-3 159 0 0,0 3-314 0 0,0-1 0 0 0,0 1 0 0 0,0-1 0 0 0,0 1 0 0 0,0-1-1 0 0,0 1 1 0 0,0-1 0 0 0,0 1 0 0 0,1-1 0 0 0,-1 1 0 0 0,0 0 0 0 0,0-1 0 0 0,0 1 0 0 0,0-1 0 0 0,1 1 0 0 0,-1-1 0 0 0,0 1 0 0 0,1 0 0 0 0,-1-1 0 0 0,0 1 0 0 0,1-1 0 0 0,-1 1 0 0 0,0 0 0 0 0,1-1 0 0 0,-1 1-1 0 0,0 0 1 0 0,1 0 0 0 0,-1-1 0 0 0,1 1 0 0 0,-1 0 0 0 0,1 0 0 0 0,-1 0 0 0 0,1-1 0 0 0,-1 1 0 0 0,1 0 0 0 0,-1 0 0 0 0,1 0 0 0 0,-1 0 0 0 0,1 0 0 0 0,-1 0 0 0 0,1 0 0 0 0,-1 0-31 0 0,3 0 641 0 0,-3 0-94 0 0,0 0-41 0 0,0 0-8 0 0,0 0-210 0 0,0 0-124 0 0,0 0-38 0 0,3 0 16 0 0,7 0 47 0 0,-10 0-186 0 0,0 0 0 0 0,0 0 0 0 0,1 0 0 0 0,-1 0 0 0 0,0 0 0 0 0,0 0 0 0 0,0 0 0 0 0,0 0 0 0 0,0 0 0 0 0,0 0 0 0 0,0 0 0 0 0,0 0 0 0 0,0 0 0 0 0,0 0 0 0 0,1 0 0 0 0,-1 0 0 0 0,0 0 0 0 0,0 0 0 0 0,0 0 0 0 0,0 0 0 0 0,0 0 0 0 0,0 0 0 0 0,0 0 0 0 0,0 0 0 0 0,0 0 0 0 0,0 0 0 0 0,0 1 0 0 0,0-1 0 0 0,1 0 0 0 0,-1 0 0 0 0,0 0 0 0 0,0 0 0 0 0,0 0 0 0 0,0 0 0 0 0,0 0 0 0 0,0 0 0 0 0,0 0 0 0 0,0 0 0 0 0,0 0 0 0 0,0 0 0 0 0,0 1 0 0 0,0-1 0 0 0,0 0 0 0 0,0 0 0 0 0,0 0 0 0 0,0 0 0 0 0,0 0 0 0 0,0 0 0 0 0,0 0 0 0 0,0 0 0 0 0,0 0 0 0 0,0 0 0 0 0,0 1 0 0 0,0-1 0 0 0,0 0 0 0 0,0 0 0 0 0,0 0-3 0 0,3 12 156 0 0,7 2 24 0 0,-7-11-12 0 0,-1-1 0 0 0,-1 0-149 0 0,1-1 0 0 0,-1 0 0 0 0,0 0 0 0 0,0 1 1 0 0,0-1-1 0 0,-1 1 0 0 0,1-1 0 0 0,0 0 0 0 0,-1 1 0 0 0,1 0 1 0 0,0 1-20 0 0,1 26 237 0 0,-2-26-218 0 0,0-1 0 0 0,0 1 1 0 0,1 0-1 0 0,-1 0 1 0 0,0 0-1 0 0,1 0 1 0 0,0 0-20 0 0,10 8 137 0 0,-8 6-29 0 0,-3 20 173 0 0,-1-17-105 0 0,1-19-166 0 0,0 1-1 0 0,1-1 0 0 0,-1 1 1 0 0,0-1-1 0 0,0 1 0 0 0,1 0 1 0 0,-1-1-1 0 0,1 1 0 0 0,0-1 1 0 0,-1 0-1 0 0,1 1 0 0 0,0-1 1 0 0,0 1-10 0 0,5 11 48 0 0,-5-11-45 0 0,3 12 42 0 0,-5-2 26 0 0,0 9 51 0 0,1 19 79 0 0,0-37-147 0 0,0-3 10 0 0,0 0 0 0 0,0 0-27 0 0,0 0-104 0 0,0 0-14 0 0,0 0 36 0 0,3 0 119 0 0,0 0-31 0 0,-1 0-22 0 0,0 0 0 0 0,-1 0 0 0 0,1 0 0 0 0,0 0 0 0 0,0 0 0 0 0,0 0 0 0 0,0 0 0 0 0,-1-1 0 0 0,1 1 0 0 0,0-1 0 0 0,1 0-21 0 0,2-9 120 0 0,8 4-96 0 0,-8 4-24 0 0,-1 0-1 0 0,19-23 12 0 0,-22 24-8 0 0,1 0 0 0 0,-1 0-1 0 0,0 0 1 0 0,0 0 0 0 0,0-1-1 0 0,0 1 1 0 0,0-1 0 0 0,0 1-1 0 0,0-1 1 0 0,0 1 0 0 0,-1-1-1 0 0,1 1 1 0 0,0-1 0 0 0,-1 0-1 0 0,1 1 1 0 0,-1-1 0 0 0,0 0-1 0 0,0 1 1 0 0,1-1 0 0 0,-1 0-3 0 0,0 0 0 0 0,0-1 0 0 0,1 1 0 0 0,0-1 0 0 0,-1 1 0 0 0,1 0 0 0 0,0 0 0 0 0,0-1 0 0 0,0 1 0 0 0,0 0 0 0 0,1 0 0 0 0,-1 0 0 0 0,1 0 0 0 0,-1 0 0 0 0,1 1 0 0 0,-1-1 0 0 0,1 0 0 0 0,0 1 0 0 0,0-1 0 0 0,0 1 0 0 0,1-2 0 0 0,0 1 0 0 0,-1-1 0 0 0,1 1 0 0 0,-1-1 0 0 0,1 0 0 0 0,-1 0 0 0 0,0-1 0 0 0,14-28-60 0 0,-13 27 53 0 0,-3 5 7 0 0,0-1-1 0 0,0 0 1 0 0,0 1 0 0 0,1-1 0 0 0,-1 1 0 0 0,1-1-1 0 0,-1 0 1 0 0,0 1 0 0 0,1-1 0 0 0,-1 1-1 0 0,1-1 1 0 0,-1 1 0 0 0,1-1 0 0 0,-1 1 0 0 0,1-1-1 0 0,-1 1 1 0 0,1 0 0 0 0,0-1 0 0 0,-1 1 0 0 0,1 0-1 0 0,0 0 1 0 0,0-1 0 0 0,4-1 0 0 0,6-7-9 0 0,-4 2-36 0 0,14-14 36 0 0,-17 17-8 0 0,2-2-21 0 0,2-5 28 0 0,-8 11 10 0 0,0-1 0 0 0,-1 1 0 0 0,1 0 0 0 0,0 0 0 0 0,-1-1 0 0 0,1 1 0 0 0,0 0 0 0 0,-1 0 0 0 0,1 0 0 0 0,-1-1 0 0 0,1 1 0 0 0,-1 0 0 0 0,1 0 0 0 0,0 0 0 0 0,-1 0 0 0 0,1 0 0 0 0,-1 0 0 0 0,1 0 0 0 0,-1 0 0 0 0,1 0 0 0 0,0 0 0 0 0,-1 0 0 0 0,1 0 0 0 0,-1 0 0 0 0,-4 0-3 0 0,0 0 0 0 0,0 1 1 0 0,0-1-1 0 0,1 1 1 0 0,-3 1 2 0 0,-5 4-27 0 0,11-5 26 0 0,0-1-1 0 0,0 1 1 0 0,0 0-1 0 0,0-1 1 0 0,0 1-1 0 0,0-1 1 0 0,0 1 0 0 0,0-1-1 0 0,0 0 1 0 0,-1 1-1 0 0,1-1 1 0 0,0 0-1 0 0,0 0 1 0 0,0 0-1 0 0,0 0 1 0 0,0 0 0 0 0,-1 0 1 0 0,0 0 0 0 0,0 0 0 0 0,1 1 0 0 0,-1-1 0 0 0,0 0 0 0 0,1 1 0 0 0,-1-1 0 0 0,1 1 0 0 0,-1-1 0 0 0,1 1 0 0 0,-1 0 0 0 0,1-1 0 0 0,-1 1 0 0 0,1 0 0 0 0,-1 0 0 0 0,-6 4 0 0 0,-23 11 0 0 0,28-15 0 0 0,1 0 0 0 0,0-1 0 0 0,0 1 0 0 0,-1 0 0 0 0,1-1 0 0 0,-1 0 0 0 0,1 0 0 0 0,0 1 0 0 0,-1-2 0 0 0,-1 1 0 0 0,-13 1 0 0 0,1 6-9 0 0,-5 2-78 0 0,15-7 70 0 0,-18 6-85 0 0,-6-5-51 0 0,27-3 154 0 0,0 0 1 0 0,1 0-1 0 0,-1 1 1 0 0,1-1 0 0 0,-1 1-1 0 0,1-1 1 0 0,-1 1 0 0 0,1 0-1 0 0,0 0 1 0 0,-1 0 0 0 0,-1 1-2 0 0,2-1 8 0 0,0 1 0 0 0,-1-1 0 0 0,1-1 1 0 0,-1 1-1 0 0,1 0 0 0 0,-1 0 1 0 0,1-1-1 0 0,-1 1 0 0 0,1-1 1 0 0,-1 0-1 0 0,-1 0-8 0 0,1 0-174 0 0,0 0 66 0 0,0 0 56 0 0,0 0 47 0 0,-2 0 97 0 0,-6 0 293 0 0,8 0-320 0 0,0 0-71 0 0,1 0-40 0 0,-1 0-40 0 0,1 0-44 0 0,0 0-50 0 0,0 0-74 0 0,0 0-69 0 0,-1 0-77 0 0,1 0-83 0 0,-1 0-89 0 0,0 0-97 0 0,0 0-102 0 0,0 0-109 0 0,-3 0-863 0 0,-3 0-986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4.76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222 63 6296 0 0,'0'0'184'0'0,"0"0"-46"0"0,0-2-7 0 0,0-4 105 0 0,-6 0 192 0 0,2 3-139 0 0,2 1-97 0 0,1-1 45 0 0,-1-2 163 0 0,2-2 117 0 0,0 3-333 0 0,0-2 49 0 0,0 5-227 0 0,0 1 0 0 0,0 0 0 0 0,0 0 0 0 0,0 0 1 0 0,0 0-1 0 0,0 0 0 0 0,0 0 0 0 0,0 0 0 0 0,0 0 0 0 0,0 0 0 0 0,0 0 0 0 0,0 0 0 0 0,0-1 1 0 0,0 1-1 0 0,0 0 0 0 0,0 0 0 0 0,0 0 0 0 0,0 0 0 0 0,0 0 0 0 0,0 0 0 0 0,0 0 0 0 0,0 0 0 0 0,0 0 1 0 0,0 0-1 0 0,0-1 0 0 0,-1 1 0 0 0,1 0 0 0 0,0 0 0 0 0,0 0 0 0 0,0 0 0 0 0,0 0 0 0 0,0 0 1 0 0,0 0-1 0 0,0 0 0 0 0,0 0 0 0 0,0 0 0 0 0,0 0 0 0 0,0 0 0 0 0,0 0 0 0 0,0 0 0 0 0,-1 0 0 0 0,1 0 1 0 0,0 0-1 0 0,0 0 0 0 0,0 0 0 0 0,0 0 0 0 0,0 0 0 0 0,0 0 0 0 0,0 0 0 0 0,0 0 0 0 0,0 0 1 0 0,0 0-1 0 0,-1 0 0 0 0,1 0 0 0 0,0 0 0 0 0,0 0 0 0 0,0 0-6 0 0,-7-1 194 0 0,2-5 45 0 0,-3-1 68 0 0,-4 5-30 0 0,4 2-208 0 0,-2 0 68 0 0,-1 0 43 0 0,-16 0 297 0 0,11 0-231 0 0,7 0-146 0 0,1 0-51 0 0,3 3 57 0 0,-6 7-71 0 0,6-6 23 0 0,-2-3-47 0 0,1 0-3 0 0,5-1-3 0 0,0 1-1 0 0,-1 0 1 0 0,1 0-1 0 0,0-1 1 0 0,0 1-1 0 0,0 0 0 0 0,0 0 1 0 0,0 0-1 0 0,0 0 1 0 0,1 1-1 0 0,-1-1 1 0 0,0 1-5 0 0,-8 13 87 0 0,6-13-71 0 0,-1-1-2 0 0,-1 12-3 0 0,-9 12-11 0 0,14-24 0 0 0,1 5 0 0 0,-2-6 0 0 0,1 1 0 0 0,0-1 0 0 0,0 1 0 0 0,0-1 0 0 0,0 1 0 0 0,0-1 0 0 0,0 1 0 0 0,0-1 0 0 0,0 1 0 0 0,0-1 0 0 0,0 1 0 0 0,0-1 1 0 0,1 1-1 0 0,-1-1 0 0 0,0 1 0 0 0,0-1 0 0 0,0 1 0 0 0,1-1 0 0 0,-1 0 0 0 0,0 1 0 0 0,1-1 0 0 0,-1 1 0 0 0,0-1 0 0 0,1 0 0 0 0,-1 1 0 0 0,0-1 0 0 0,1 0 1 0 0,-1 1-1 0 0,0-1 0 0 0,1 0 0 0 0,-1 0 0 0 0,1 1 0 0 0,6 3-18 0 0,-2 9-46 0 0,8 3 48 0 0,0 0 16 0 0,-7-3 0 0 0,4-8 0 0 0,-3 6-3 0 0,-7-9 4 0 0,0-1 0 0 0,1 0 0 0 0,-1 0-1 0 0,1 0 1 0 0,-1 0 0 0 0,1 0 0 0 0,0 0 0 0 0,-1-1 0 0 0,1 1-1 0 0,0 0 1 0 0,0 0 0 0 0,-1 0 0 0 0,1-1 0 0 0,0 1-1 0 0,0 0 1 0 0,0 0-1 0 0,6 2 24 0 0,7 4 2 0 0,-12-6-25 0 0,0 0-1 0 0,0 1 0 0 0,0-1 0 0 0,0 1 1 0 0,0-1-1 0 0,0 1 0 0 0,-1-1 0 0 0,1 1 1 0 0,-1 0-1 0 0,1 0 0 0 0,-1 0 0 0 0,0 0 1 0 0,1 1-1 0 0,1 2 0 0 0,-3-5 0 0 0,0 1 0 0 0,0 0 0 0 0,1-1 0 0 0,-1 1 0 0 0,0 0 0 0 0,1-1 0 0 0,-1 1 0 0 0,0-1 0 0 0,1 1 0 0 0,-1-1 0 0 0,1 1 0 0 0,-1-1 0 0 0,1 1 0 0 0,-1-1 0 0 0,1 1 0 0 0,-1-1 0 0 0,1 0 0 0 0,0 1 0 0 0,-1-1 0 0 0,1 0 0 0 0,0 0 0 0 0,0 1 0 0 0,4 1 0 0 0,0 0 0 0 0,-2 1 0 0 0,20 21 0 0 0,-21-22 0 0 0,0 0 0 0 0,0-1 0 0 0,0 1 0 0 0,0-1 0 0 0,0 0 0 0 0,0 1 0 0 0,0-1 0 0 0,1 0 0 0 0,-1 0 0 0 0,9 4 0 0 0,2 5 16 0 0,-11-7 64 0 0,-2-1 16 0 0,0 18 23 0 0,0-11-14 0 0,-2-6-41 0 0,-9 8-26 0 0,-6 5-8 0 0,16-16-31 0 0,0 1 1 0 0,1-1 0 0 0,-1 0 0 0 0,0 0-1 0 0,1 1 1 0 0,-1-1 0 0 0,0 0 0 0 0,1 0-1 0 0,-1 0 1 0 0,0 0 0 0 0,0 0-1 0 0,1 0 1 0 0,-1 0 0 0 0,-1 0 0 0 0,-3 0 10 0 0,3 0-3 0 0,1 0-1 0 0,-1 0 1 0 0,0 0-1 0 0,1 1 1 0 0,-1-1-1 0 0,1 1 1 0 0,-1-1-1 0 0,0 1 1 0 0,1-1-1 0 0,-1 1 1 0 0,1 0-1 0 0,-1 0 1 0 0,1 0 0 0 0,0 0-1 0 0,-1 0 1 0 0,1 0-1 0 0,0 0 1 0 0,-1 1-7 0 0,2-2 3 0 0,0 0-1 0 0,0 1 1 0 0,0-1 0 0 0,-1 0 0 0 0,1 0 0 0 0,0 1 0 0 0,0-1 0 0 0,-1 0 0 0 0,1 0 0 0 0,0 1 0 0 0,0-1 0 0 0,-1 0-1 0 0,1 0 1 0 0,0 0 0 0 0,0 0 0 0 0,-1 0 0 0 0,1 1 0 0 0,0-1 0 0 0,-1 0 0 0 0,1 0 0 0 0,0 0 0 0 0,-1 0 0 0 0,1 0 0 0 0,0 0-1 0 0,-1 0 1 0 0,1 0 0 0 0,0 0 0 0 0,0 0 0 0 0,-1 0 0 0 0,1 0 0 0 0,0 0 0 0 0,-1-1 0 0 0,1 1 0 0 0,0 0 0 0 0,-1 0 0 0 0,1 0-1 0 0,0 0-2 0 0,-4-2-22 0 0,-3 6-94 0 0,4-1 30 0 0,-4 2 58 0 0,4-3-8 0 0,-1 0-73 0 0,2-2 6 0 0,-1 1-38 0 0,1-1-46 0 0,0 0-51 0 0,1 0-185 0 0,0 0-108 0 0,0 0 74 0 0,1 0-40 0 0,0 0-583 0 0,0 0-459 0 0,0 0-871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5.85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6952 0 0,'0'0'201'0'0,"0"3"-4"0"0,0 0-326 0 0,0 1 107 0 0,0 1 92 0 0,0-1 77 0 0,0 2 57 0 0,0-1 45 0 0,0 18 1089 0 0,0-19-1017 0 0,0-2-201 0 0,0 0-34 0 0,0 0 398 0 0,0-2-48 0 0,0 3-10 0 0,0 7-29 0 0,0-7-112 0 0,0-3-49 0 0,0 3-10 0 0,0 7-24 0 0,0-7-88 0 0,0-3-40 0 0,0 0-8 0 0,0 0-84 0 0,0 0-29 0 0,1 0-37 0 0,-1 0-19 0 0,0 0-37 0 0,1 0-42 0 0,0 0-46 0 0,0 0-50 0 0,0 0-47 0 0,0 0-42 0 0,0 0-35 0 0,1 0-123 0 0,-1 0-35 0 0,5 0-1245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51.12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1 300 8752 0 0,'0'0'197'0'0,"2"0"24"0"0,0 1-182 0 0,0-1-1 0 0,0 0 0 0 0,0 1 0 0 0,-1-1 1 0 0,1 1-1 0 0,0 0 0 0 0,-1-1 0 0 0,1 1 1 0 0,0 0-1 0 0,-1 0 0 0 0,2 1-38 0 0,1 1 53 0 0,-1-1-33 0 0,11 3-20 0 0,-9 5 0 0 0,0-7 9 0 0,0 0 56 0 0,-2 3 120 0 0,0 1 9 0 0,23 24 777 0 0,-22-21-687 0 0,0-1-75 0 0,-1-1-61 0 0,-1 0-46 0 0,10 24 124 0 0,-3-17-69 0 0,-1-2-84 0 0,0 3 34 0 0,14 40 333 0 0,-15-36-282 0 0,3 7 134 0 0,2-6-41 0 0,-3-3-58 0 0,-3 13 111 0 0,-4-27-259 0 0,1 0-19 0 0,1 1-9 0 0,-2 0 22 0 0,-1 5 85 0 0,0-3-18 0 0,-1 3 38 0 0,0-7-56 0 0,-1 0-5 0 0,0 2-40 0 0,0 2-14 0 0,-9 7 43 0 0,7-12-2 0 0,3-2-4 0 0,0 0-2 0 0,0 0 0 0 0,-12-2 1 0 0,12 1-62 0 0,0 1-1 0 0,-1 0 1 0 0,1-1-1 0 0,0 1 0 0 0,-1-1 1 0 0,1 1-1 0 0,0-1 1 0 0,0 1-1 0 0,-1-1 1 0 0,1 1-1 0 0,0-1 1 0 0,0 1-1 0 0,0-1 0 0 0,0 1 1 0 0,0-1-1 0 0,0 0 1 0 0,0 1-1 0 0,0-1 1 0 0,0 1-1 0 0,0-1 1 0 0,0 1-3 0 0,0-2 3 0 0,0 0 0 0 0,0 1 1 0 0,0-1-1 0 0,0 0 0 0 0,-1 1 1 0 0,1-1-1 0 0,-1 0 0 0 0,1 1 1 0 0,-1-1-1 0 0,1 1-3 0 0,-5-7 30 0 0,4 6-23 0 0,0 1 1 0 0,0-1 0 0 0,0 1-1 0 0,0 0 1 0 0,1-1 0 0 0,-1 0 0 0 0,0 1-1 0 0,1-1 1 0 0,-1 1 0 0 0,1-1-1 0 0,0 0 1 0 0,0 1 0 0 0,-1-1 0 0 0,1 0-8 0 0,0 0 7 0 0,0 1 0 0 0,0-1 0 0 0,0 1 0 0 0,0-1 0 0 0,-1 0 0 0 0,1 1 0 0 0,-1-1 0 0 0,1 1 1 0 0,-1-1-1 0 0,0 1 0 0 0,0-1 0 0 0,1 1 0 0 0,-2-2-7 0 0,1 2 3 0 0,0-1-1 0 0,0 1 1 0 0,0-1 0 0 0,0 0 0 0 0,0 0-1 0 0,1 0 1 0 0,-1 0 0 0 0,1 1 0 0 0,-1-1-1 0 0,1 0 1 0 0,0 0 0 0 0,0 0 0 0 0,0-2-3 0 0,0-30 4 0 0,0-75-182 0 0,0 68 152 0 0,0 31-14 0 0,1 0 1 0 0,0 0 0 0 0,0 1 0 0 0,1-1-1 0 0,1-1 40 0 0,2-8-87 0 0,-4 12 45 0 0,1-5-60 0 0,1-1-1 0 0,1 1 0 0 0,-1 0 1 0 0,2 0 102 0 0,2-7-104 0 0,-3 7-21 0 0,1 1 0 0 0,5-11 125 0 0,-7 17-49 0 0,0 0-1 0 0,0 1 1 0 0,1-1 0 0 0,0 1 0 0 0,0-1 49 0 0,11-11-200 0 0,0-1 85 0 0,1 2 39 0 0,-14 14 69 0 0,-1-1 1 0 0,1 1-1 0 0,0-1 1 0 0,0 1-1 0 0,0 0 0 0 0,1-1 1 0 0,-1 1-1 0 0,0 0 1 0 0,0 1-1 0 0,0-1 1 0 0,1 0-1 0 0,-1 1 0 0 0,0-1 1 0 0,2 1 6 0 0,3 0-10 0 0,-6-1 5 0 0,1 1 0 0 0,0 0-1 0 0,-1 0 1 0 0,1 0 0 0 0,0 0-1 0 0,-1 0 1 0 0,1 1 0 0 0,0-1-1 0 0,-1 0 1 0 0,1 1 0 0 0,-1-1 0 0 0,2 1 5 0 0,3 10-23 0 0,7-6-20 0 0,-11-4 42 0 0,0 1-1 0 0,1-1 1 0 0,-1 1 0 0 0,0 0-1 0 0,0 0 1 0 0,0-1-1 0 0,0 1 1 0 0,0 0-1 0 0,0 1 1 0 0,-1-1-1 0 0,1 0 1 0 0,-1 0 0 0 0,1 2 1 0 0,2 13-46 0 0,-4-15 45 0 0,0-1 1 0 0,1 1-1 0 0,-1-1 0 0 0,0 1 0 0 0,1 0 0 0 0,-1-1 0 0 0,1 1 0 0 0,-1 0 0 0 0,1-1 0 0 0,0 1 1 0 0,0-1-1 0 0,-1 0 0 0 0,1 1 0 0 0,1-1 1 0 0,2 7 2 0 0,12 24-2 0 0,-15-27 0 0 0,1-1 0 0 0,-2 1 0 0 0,1 0 0 0 0,0-1 0 0 0,-1 1 0 0 0,0 0 0 0 0,0 0 0 0 0,-1 0 0 0 0,0 2 0 0 0,1 3 0 0 0,0 1 0 0 0,0-9 0 0 0,1 0 0 0 0,-1 0 0 0 0,0 0 0 0 0,-1 0 0 0 0,1 0 0 0 0,0 0 0 0 0,0 0 0 0 0,-1 0 0 0 0,1-1 0 0 0,-1 1 0 0 0,0 1 0 0 0,-12 12 0 0 0,12-14 0 0 0,-1 1 0 0 0,1-1 0 0 0,0 0 0 0 0,0 0 0 0 0,0 1 0 0 0,0-1 0 0 0,0 0 0 0 0,0 1 0 0 0,0-1 0 0 0,0 1 0 0 0,0 0 0 0 0,1-1 0 0 0,-1 1 0 0 0,1-1 0 0 0,-1 1 0 0 0,1 0 0 0 0,0-1 0 0 0,-1 1 0 0 0,1 0 0 0 0,0 0 0 0 0,1 2 0 0 0,-2 1 0 0 0,-15 4 0 0 0,-15 18 0 0 0,15-25 0 0 0,15-2 1 0 0,1 0 0 0 0,-1 0 0 0 0,0 0 1 0 0,1 0-1 0 0,-1 0 0 0 0,0 0 0 0 0,1 1 0 0 0,-1-1 1 0 0,0 0-1 0 0,1 0 0 0 0,-1 0 0 0 0,0 1 1 0 0,1-1-1 0 0,-1 0 0 0 0,1 1 0 0 0,-1-1 1 0 0,0 0-1 0 0,1 1 0 0 0,-1-1 0 0 0,1 1 0 0 0,-1-1 1 0 0,1 1-1 0 0,0-1 0 0 0,-1 1 0 0 0,1-1 1 0 0,-1 1-2 0 0,1 0 1 0 0,0-1 0 0 0,-1 1 0 0 0,1-1 1 0 0,-1 1-1 0 0,1-1 0 0 0,-1 1 0 0 0,1-1 0 0 0,-1 1 1 0 0,1-1-1 0 0,-1 1 0 0 0,1-1 0 0 0,-1 0 1 0 0,0 1-1 0 0,1-1 0 0 0,-1 0 0 0 0,1 0 1 0 0,-1 1-1 0 0,0-1 0 0 0,1 0 0 0 0,-1 0 0 0 0,0 0 1 0 0,0 0-1 0 0,1 0 0 0 0,-1 0 0 0 0,0 0 1 0 0,1 0-2 0 0,-1 0 0 0 0,0 0 0 0 0,1 0 0 0 0,-1 0 0 0 0,0 0 0 0 0,0 0 0 0 0,1 0 0 0 0,-1 0 0 0 0,0 0 0 0 0,1 1 0 0 0,-1-1 0 0 0,1 0 0 0 0,-1 0 0 0 0,0 1 0 0 0,1-1 0 0 0,-1 0 0 0 0,0 1 0 0 0,1-1 0 0 0,-1 1 0 0 0,1-1 0 0 0,-1 1 0 0 0,1-1 0 0 0,-1 1 1 0 0,1-1-1 0 0,0 1 0 0 0,-1-1 0 0 0,1 1 0 0 0,-5 4-24 0 0,-6-2-57 0 0,8-3 17 0 0,-2 0 26 0 0,3 0-31 0 0,-1 0-91 0 0,0 0 35 0 0,1 0-35 0 0,-12 0-192 0 0</inkml:trace>
  <inkml:trace contextRef="#ctx0" brushRef="#br0" timeOffset="368.78">616 253 4504 0 0,'0'0'133'0'0,"3"3"-5"0"0,7 10-101 0 0,-7 3-33 0 0,-3-9 30 0 0,3-1 86 0 0,0-3 57 0 0,0-2 50 0 0,1 2 219 0 0,-1 8 285 0 0,-3-6-240 0 0,0-1-61 0 0,0 0-57 0 0,0-1-51 0 0,1 1-48 0 0,-1-1-42 0 0,0 0-39 0 0,1 0-33 0 0,0 1-9 0 0,0-1-33 0 0,0 3 17 0 0,5 5 85 0 0,-4-7-114 0 0,0 0 38 0 0,3 3 93 0 0,1 5 182 0 0,1 0 84 0 0,-3-4-196 0 0,1-3-94 0 0,0-2-60 0 0,2 1 87 0 0,-1 0-63 0 0,-1 0-26 0 0,1 2-1 0 0,-1 1-3 0 0,0-3-4 0 0,1 0 27 0 0,1 0 60 0 0,25 22 504 0 0,-19-19-418 0 0,-2-2-69 0 0,-4-1-110 0 0,-5-3-96 0 0,0-1 1 0 0,0 1 0 0 0,0-1-1 0 0,0 1 1 0 0,0-1 0 0 0,-1 0 0 0 0,1 0-1 0 0,0 0 1 0 0,0 0 0 0 0,0 0 0 0 0,1 0-32 0 0,-1-1 27 0 0,0 1 1 0 0,0 0-1 0 0,0 0 1 0 0,0 0-1 0 0,0 0 1 0 0,-1 0-1 0 0,1 1 1 0 0,0-1-1 0 0,0 1 1 0 0,0-1 0 0 0,1 1-28 0 0,10 10 204 0 0,-9-8 7 0 0,0-3-106 0 0,5-3-18 0 0,-8 3-46 0 0,7-5 66 0 0,-6 4-83 0 0,-1 0-1 0 0,1 0 1 0 0,-1 0 0 0 0,0 0-1 0 0,1 1 1 0 0,0-1 0 0 0,-1 1-1 0 0,1-1 1 0 0,-1 1 0 0 0,1-1-1 0 0,0 1 1 0 0,-1 0 0 0 0,1 0-1 0 0,0 0-23 0 0,4-1 72 0 0,-4 1-30 0 0,0-1 0 0 0,0 1-1 0 0,0-1 1 0 0,-1 0 0 0 0,1 0-1 0 0,0 0 1 0 0,-1 0 0 0 0,1 0-1 0 0,0 0-41 0 0,2-1 46 0 0,-1-1-41 0 0,4 0 64 0 0,0-1 27 0 0,-5-7-48 0 0,-2 1-34 0 0,0-1 60 0 0,0-20-10 0 0,0 20-50 0 0,0 9-9 0 0,0 1-1 0 0,0-1 0 0 0,0 0 0 0 0,-1 1 1 0 0,1-1-1 0 0,-1 0 0 0 0,1 1 0 0 0,-1-1 1 0 0,0 1-1 0 0,1-1 0 0 0,-1 1 0 0 0,0-1 1 0 0,0 1-1 0 0,0-1-4 0 0,-4-6 0 0 0,-4-12 3 0 0,2 4-13 0 0,1 5-52 0 0,1 3-48 0 0,-2 0-69 0 0,3 4 43 0 0,-3-5-14 0 0,5 6 63 0 0,1-1-55 0 0,0 2-6 0 0,1 0-48 0 0,-1 0-56 0 0,1-1-62 0 0,0 3 63 0 0,0-1-35 0 0,0 0-380 0 0,0 1 97 0 0,-1-1-49 0 0,-1-1-720 0 0,-1-1-199 0 0,-1-2-54 0 0,-2 0-161 0 0</inkml:trace>
  <inkml:trace contextRef="#ctx0" brushRef="#br0" timeOffset="721.61">1184 1 5960 0 0,'0'0'132'0'0,"0"0"17"0"0,0 0 12 0 0,0 0-48 0 0,0 0-7 0 0,0 0 38 0 0,0 0 123 0 0,0 0 223 0 0,3 2 20 0 0,10 9-20 0 0,-7-8-313 0 0,-5-3-160 0 0,-1 0-1 0 0,1 0 1 0 0,-1 0 0 0 0,1 1-1 0 0,-1-1 1 0 0,1 0-1 0 0,-1 0 1 0 0,0 0-1 0 0,1 1 1 0 0,-1-1-1 0 0,1 0 1 0 0,-1 0-1 0 0,0 1 1 0 0,1-1-1 0 0,-1 0 1 0 0,0 1-1 0 0,1-1 1 0 0,-1 0-1 0 0,0 1 1 0 0,0-1-1 0 0,1 1 1 0 0,-1-1 0 0 0,0 1-1 0 0,0-1 1 0 0,0 0-1 0 0,0 1 1 0 0,1-1-1 0 0,-1 1 1 0 0,0-1-1 0 0,0 1 1 0 0,0-1-1 0 0,0 1 1 0 0,0-1-1 0 0,0 1 1 0 0,0-1-1 0 0,0 1-16 0 0,2 4 362 0 0,11 5-12 0 0,-6-6-209 0 0,-6-4-129 0 0,-1 0 0 0 0,1 0 0 0 0,-1 0 0 0 0,1 0 0 0 0,-1 0 1 0 0,1 1-1 0 0,-1-1 0 0 0,1 0 0 0 0,-1 1 0 0 0,0-1 0 0 0,1 0 0 0 0,-1 1 0 0 0,1-1 1 0 0,-1 0-1 0 0,0 1 0 0 0,1-1 0 0 0,-1 1 0 0 0,0-1 0 0 0,0 0 0 0 0,1 1 1 0 0,-1-1-1 0 0,0 1 0 0 0,0-1 0 0 0,0 1 0 0 0,0-1 0 0 0,1 1 0 0 0,-1-1 0 0 0,0 1 1 0 0,0-1-1 0 0,0 1 0 0 0,0-1 0 0 0,0 1 0 0 0,0-1 0 0 0,0 1 0 0 0,0-1 0 0 0,-1 1 1 0 0,1-1-1 0 0,0 1-12 0 0,1 7 145 0 0,0 0-35 0 0,6 10 90 0 0,-3-7-85 0 0,1 1 73 0 0,-1-1-42 0 0,2 5 42 0 0,-2 8 32 0 0,-4-11-22 0 0,0-1-40 0 0,0 41 428 0 0,0-31-275 0 0,0 18-52 0 0,0 5 85 0 0,0 88 856 0 0,-3-133-1140 0 0,-7 0-62 0 0,7 0-46 0 0,3 0-29 0 0,0 0-50 0 0,0 0-126 0 0,0 0-214 0 0,0 0-11 0 0</inkml:trace>
  <inkml:trace contextRef="#ctx0" brushRef="#br0" timeOffset="1022.72">1105 285 7968 0 0,'0'0'233'0'0,"3"0"-9"0"0,-1 0-236 0 0,-1-1 33 0 0,3 1 102 0 0,-1-1 66 0 0,5-4 486 0 0,-5 3-427 0 0,-1 1-140 0 0,0 0-45 0 0,0 0-54 0 0,0 0-66 0 0,0 0 117 0 0,-1 0 1 0 0,1 1-1 0 0,0-1 1 0 0,0 1 0 0 0,0 0-1 0 0,0-1 1 0 0,0 1-1 0 0,0 0 1 0 0,-1 0-1 0 0,1 1 1 0 0,1-1-61 0 0,-1 0 57 0 0,0 0 0 0 0,0 1 1 0 0,0-1-1 0 0,0-1 0 0 0,0 1 0 0 0,0 0 1 0 0,0 0-1 0 0,0-1 0 0 0,-1 1 0 0 0,1-1 1 0 0,1 0-58 0 0,5-4 199 0 0,2 0 83 0 0,4 2 42 0 0,-3 3-135 0 0,0 0-60 0 0,11-2 60 0 0,-1-9 33 0 0,6 6-26 0 0,-12-1-115 0 0,-12 5-71 0 0,1-1 0 0 0,-1 1 0 0 0,0 0 1 0 0,1 0-1 0 0,-1 1 0 0 0,1-1 1 0 0,-1 1-1 0 0,2 0-10 0 0,1 0 16 0 0,1-1 1 0 0,-1 0 0 0 0,1 0-1 0 0,-1 0 1 0 0,0 0-1 0 0,1-1 1 0 0,4-2-17 0 0,-4 1-9 0 0,-2 2-3 0 0,7-1 45 0 0,-9 2-53 0 0,0 0-37 0 0,1 0-63 0 0,0 0-74 0 0,-1 0-93 0 0,1 0-108 0 0,-1 0-74 0 0,0 1-115 0 0,-2-1 244 0 0,1 0-33 0 0,-1 0-36 0 0,1 0-36 0 0,4 0-1131 0 0,4 0-896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50.1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6072 0 0,'0'0'133'0'0,"0"0"23"0"0,0 0 12 0 0,0 0-52 0 0,0 0-3 0 0,0 1 47 0 0,0 1 140 0 0,0 0-238 0 0,0 1 110 0 0,0 2 174 0 0,0 0 15 0 0,0 7 542 0 0,0-8-657 0 0,1 0-35 0 0,-1-1-62 0 0,1-1-46 0 0,-1 1-54 0 0,1-1-63 0 0,4 6 215 0 0,1 2 81 0 0,-4 3 59 0 0,0-1-66 0 0,3-3-60 0 0,1 4 15 0 0,-4-5-138 0 0,-1 2 46 0 0,0 3 72 0 0,-2 9 147 0 0,1-1-15 0 0,0-7-163 0 0,1-4-79 0 0,1-2-60 0 0,1 1 76 0 0,0-2-46 0 0,1 3 24 0 0,-2-2 11 0 0,-2 0 45 0 0,1 2 83 0 0,-1 35 295 0 0,0-29-518 0 0,0-3 45 0 0,0-8 18 0 0,0 6 14 0 0,0-9-84 0 0,0-2-91 0 0,0 0-87 0 0,0 0 42 0 0,0 0-35 0 0,0 0-39 0 0,0 0-35 0 0,0 0-339 0 0,0 0 73 0 0,0 0-48 0 0,0 0-664 0 0,0 0-525 0 0,0 0-996 0 0</inkml:trace>
  <inkml:trace contextRef="#ctx0" brushRef="#br0" timeOffset="384.83">222 48 7080 0 0,'0'0'157'0'0,"3"0"23"0"0,-2 0-166 0 0,0 0-1 0 0,1 0 0 0 0,-1 0 1 0 0,0 0-1 0 0,0 0 1 0 0,0 1-1 0 0,0-1 1 0 0,0 0-1 0 0,1 1 1 0 0,-1-1-1 0 0,0 1 0 0 0,0-1 1 0 0,0 1-1 0 0,0 0 1 0 0,0-1-1 0 0,0 1 1 0 0,0 0-1 0 0,-1 0 1 0 0,1 0-1 0 0,0 0 1 0 0,0 0-1 0 0,-1 0 0 0 0,1 0 1 0 0,0 0-1 0 0,0 0-13 0 0,2 15 63 0 0,-3-14-60 0 0,0-1-1 0 0,0 1 1 0 0,0-1 0 0 0,1 1 0 0 0,-1-1-1 0 0,0 1 1 0 0,1-1 0 0 0,-1 0 0 0 0,1 1 0 0 0,0-1-1 0 0,0 1-2 0 0,10 12 95 0 0,0-1 68 0 0,-11-11-142 0 0,1-1 0 0 0,0 0 1 0 0,-1 1-1 0 0,1-1 0 0 0,-1 1 1 0 0,0-1-1 0 0,1 0 0 0 0,-1 1 1 0 0,0-1-1 0 0,0 1 0 0 0,0 0-21 0 0,3 12 477 0 0,3-4-80 0 0,-1-2-113 0 0,-2 0 24 0 0,1-1-69 0 0,-1-1-54 0 0,0 0-38 0 0,-1-2-58 0 0,2 8 157 0 0,-4 4-21 0 0,2 1-24 0 0,4-4 11 0 0,-5-11-182 0 0,0-1 0 0 0,0 0-1 0 0,-1 1 1 0 0,1-1-1 0 0,0 1 1 0 0,-1-1-1 0 0,0 1 1 0 0,1-1 0 0 0,-1 1-1 0 0,0 0 1 0 0,1-1-1 0 0,-1 1 1 0 0,0-1-30 0 0,0 6 64 0 0,0 0 74 0 0,0 17 488 0 0,0-17-453 0 0,0-4 53 0 0,0-3-2 0 0,0 0-16 0 0,0 0-70 0 0,0 0-36 0 0,0 0-6 0 0,0 0-2 0 0,0 0-6 0 0,0 0-4 0 0,0 0 10 0 0,0-3-14 0 0,0-19-63 0 0,1-10 25 0 0,0 30-40 0 0,-1 0 0 0 0,1 0-1 0 0,0 0 1 0 0,0 1 0 0 0,0-1-1 0 0,0 0 1 0 0,0 0 0 0 0,1 1 0 0 0,-1-1-1 0 0,0 1 1 0 0,1-1 0 0 0,0 1-2 0 0,15-18 0 0 0,-12 13 0 0 0,0 0 0 0 0,1 0 0 0 0,0 0 0 0 0,1 1 0 0 0,-1 0 0 0 0,5-3 0 0 0,12-3-34 0 0,10-6-67 0 0,-26 14 84 0 0,-4 2 7 0 0,-1 0 1 0 0,1 0 0 0 0,0 1 0 0 0,0-1-1 0 0,0 1 1 0 0,0 0 0 0 0,0-1 0 0 0,0 2-1 0 0,0-1 1 0 0,0 0 0 0 0,1 1 9 0 0,4-1-16 0 0,22 2 5 0 0,-28-1 11 0 0,-1 0 0 0 0,1-1 0 0 0,0 1 0 0 0,0 0 0 0 0,0 0 0 0 0,-1 1 0 0 0,1-1 0 0 0,-1 0 0 0 0,1 0 0 0 0,-1 1 1 0 0,1 0-1 0 0,1 0 0 0 0,0 0 0 0 0,0 0 0 0 0,0 0 0 0 0,-1 0 0 0 0,2 0 0 0 0,0-1 0 0 0,-2 0 0 0 0,0 0 0 0 0,-1 0 0 0 0,1 0 0 0 0,0 0 0 0 0,0 0 0 0 0,-1 0 0 0 0,1 1 0 0 0,0-1 0 0 0,-1 0 0 0 0,1 1 0 0 0,-1-1 0 0 0,0 1 0 0 0,1 0 0 0 0,3 12 0 0 0,9-6 0 0 0,-8 0 0 0 0,-1 0 0 0 0,1 0 0 0 0,-1 1 0 0 0,0 0 0 0 0,-1 1 0 0 0,-1-5 0 0 0,7 16 0 0 0,-9-19 0 0 0,0 0 1 0 0,-1 0-1 0 0,1 0 1 0 0,0 0-1 0 0,1 0 1 0 0,-1 0-1 0 0,0 0 0 0 0,1 0 1 0 0,0 0-1 0 0,2 2 6 0 0,0 3 46 0 0,-5 2-54 0 0,1-7 6 0 0,0 12-15 0 0,0-12-48 0 0,0-2-33 0 0,0 0-10 0 0,0 0 22 0 0,0 0 11 0 0,0 0-38 0 0,0 0-18 0 0,0 0-36 0 0,0 0-44 0 0,0 0-48 0 0,0 0-53 0 0,0 0-47 0 0,0 0-44 0 0,0 0-37 0 0,0 0-129 0 0,0 0-37 0 0,0 0-1331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8.987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285 365 6648 0 0,'0'0'149'0'0,"0"0"23"0"0,0 0 12 0 0,0-2-25 0 0,-2-5-144 0 0,-1 3 72 0 0,-2 2 58 0 0,-1 1 43 0 0,5 1-165 0 0,1 1 0 0 0,-1-1 0 0 0,1 0 0 0 0,-1 0 0 0 0,1 0 0 0 0,-1 0 0 0 0,0-1 0 0 0,1 1-1 0 0,-1 0 1 0 0,1 0 0 0 0,-1 0 0 0 0,1 0 0 0 0,-1 0 0 0 0,1-1 0 0 0,-1 1 0 0 0,1 0 0 0 0,-1-1 0 0 0,1 1 0 0 0,-1 0 0 0 0,1-1-1 0 0,-1 1 1 0 0,1 0 0 0 0,-1-1 0 0 0,1 1 0 0 0,0-1 0 0 0,-1 1 0 0 0,1-1 0 0 0,0 1 0 0 0,0-1 0 0 0,-1 1 0 0 0,1-1 0 0 0,0 1 0 0 0,0-1-1 0 0,0 1 1 0 0,-1-1 0 0 0,1 1 0 0 0,0-1 0 0 0,0 0 0 0 0,0 0-23 0 0,0 1 8 0 0,0 0-1 0 0,0 0 1 0 0,0 0 0 0 0,0 0-1 0 0,0 0 1 0 0,0 0 0 0 0,0 0-1 0 0,0 0 1 0 0,0-1 0 0 0,0 1-1 0 0,0 0 1 0 0,0 0 0 0 0,0 0-1 0 0,0 0 1 0 0,0 0 0 0 0,0 0 0 0 0,0 0-1 0 0,0 0 1 0 0,0 0 0 0 0,0 0-1 0 0,0-1 1 0 0,0 1 0 0 0,0 0-1 0 0,0 0 1 0 0,0 0 0 0 0,0 0-1 0 0,0 0 1 0 0,0 0 0 0 0,0 0-1 0 0,0 0 1 0 0,0 0 0 0 0,0 0-1 0 0,0 0 1 0 0,-1 0 0 0 0,1 0-1 0 0,0 0 1 0 0,0 0 0 0 0,0-1-1 0 0,0 1 1 0 0,0 0 0 0 0,0 0-1 0 0,0 0 1 0 0,0 0 0 0 0,0 0-1 0 0,0 0 1 0 0,-1 0 0 0 0,1 0-1 0 0,0 0 1 0 0,0 0 0 0 0,0 0-1 0 0,0 0 1 0 0,0 0 0 0 0,0 0-1 0 0,0 0 1 0 0,0 0 0 0 0,0 1-1 0 0,0-1-7 0 0,-21 0 472 0 0,-17 0 415 0 0,22 0-534 0 0,-1 0-49 0 0,1 0-85 0 0,15 0-211 0 0,0-1 0 0 0,1 1 0 0 0,-1 0 0 0 0,0 1 1 0 0,1-1-1 0 0,-1 0 0 0 0,0 0 0 0 0,1 0 0 0 0,-1 0 0 0 0,0 0 0 0 0,1 1 0 0 0,-1-1 1 0 0,0 0-1 0 0,1 1 0 0 0,-1-1 0 0 0,1 0 0 0 0,-1 1 0 0 0,1-1 0 0 0,-1 1 0 0 0,1-1 0 0 0,-1 1 1 0 0,1-1-1 0 0,-1 1 0 0 0,1-1 0 0 0,-1 1 0 0 0,1-1-8 0 0,0 1 7 0 0,-1 0-1 0 0,1-1 1 0 0,-1 1-1 0 0,1-1 1 0 0,-1 1 0 0 0,1-1-1 0 0,-1 1 1 0 0,1-1-1 0 0,-1 1 1 0 0,1-1 0 0 0,-1 0-1 0 0,1 1 1 0 0,-1-1-1 0 0,0 0 1 0 0,1 1 0 0 0,-1-1-1 0 0,0 0 1 0 0,1 0-1 0 0,-1 0 1 0 0,0 0 0 0 0,1 0-1 0 0,-1 0 1 0 0,0 1-1 0 0,1-1 1 0 0,-1-1 0 0 0,0 1-7 0 0,-12 3 89 0 0,3 3-35 0 0,2-1-32 0 0,3-3-18 0 0,4-2-1 0 0,0 0 0 0 0,1 1 0 0 0,-1-1-1 0 0,0 0 1 0 0,1 1 0 0 0,-1-1 0 0 0,1 0 0 0 0,-1 1 0 0 0,1-1 0 0 0,-1 1-1 0 0,1-1 1 0 0,-1 1 0 0 0,1-1 0 0 0,-1 1 0 0 0,1-1 0 0 0,-1 1-1 0 0,1-1 1 0 0,0 1 0 0 0,-1 0 0 0 0,1-1 0 0 0,0 1 0 0 0,0 0-3 0 0,-3 4 17 0 0,3-4-15 0 0,-1 0 1 0 0,0 0-1 0 0,0 1 0 0 0,0-1 1 0 0,0 0-1 0 0,0 0 0 0 0,0 0 1 0 0,0 0-1 0 0,0-1 0 0 0,0 1 1 0 0,0 0-1 0 0,-1 0-2 0 0,-9 7 44 0 0,7 3-21 0 0,1-1-13 0 0,-5-2 19 0 0,8-8-28 0 0,-1 0 0 0 0,1 1 0 0 0,0-1-1 0 0,-1 0 1 0 0,1 1 0 0 0,-1-1 0 0 0,1 0 0 0 0,0 1 0 0 0,-1-1 0 0 0,1 1-1 0 0,0-1 1 0 0,0 0 0 0 0,-1 1 0 0 0,1-1 0 0 0,0 1 0 0 0,0-1-1 0 0,0 1 1 0 0,0-1 0 0 0,-1 1 0 0 0,1-1 0 0 0,0 1 0 0 0,0-1 0 0 0,0 1-1 0 0,0-1 1 0 0,0 1 0 0 0,0-1 0 0 0,0 1 0 0 0,0-1 0 0 0,1 1-1 0 0,-2 1 0 0 0,1 0 0 0 0,0-1 0 0 0,0 1 0 0 0,-1 0 0 0 0,1 0 0 0 0,-1-1 0 0 0,1 1 0 0 0,-1 0 0 0 0,0-1 0 0 0,1 1 0 0 0,-1 0 0 0 0,0-1 0 0 0,0 1 0 0 0,0-1 0 0 0,0 1 0 0 0,0-1 0 0 0,0 1 0 0 0,0-1 0 0 0,0 1 0 0 0,1 0 0 0 0,-1 0 0 0 0,1-1 0 0 0,-1 1 0 0 0,1 0 0 0 0,0 0 0 0 0,0-1 0 0 0,0 1 0 0 0,2 14 0 0 0,14 13 0 0 0,-5-24 10 0 0,-6 6 33 0 0,24 5 21 0 0,2-1 0 0 0,-26-13-59 0 0,0-1 0 0 0,-1 0-1 0 0,1-1 1 0 0,0 1 0 0 0,0-1 0 0 0,-1 0-1 0 0,1 0 1 0 0,0 0 0 0 0,2-1-5 0 0,4 0 21 0 0,8 1 5 0 0,-13 1-16 0 0,0-1 0 0 0,1 0 0 0 0,-1-1 0 0 0,0 1-1 0 0,0-1 1 0 0,1-1-10 0 0,0 0 23 0 0,0-2-1 0 0,0 1 0 0 0,6-5-22 0 0,3-1 40 0 0,-5 4-26 0 0,-10 5-11 0 0,0 0 0 0 0,0-1-1 0 0,0 1 1 0 0,0 0 0 0 0,1-1 0 0 0,-1 0-1 0 0,0 1 1 0 0,0-1 0 0 0,-1 0 0 0 0,1 1 0 0 0,0-1-1 0 0,0 0 1 0 0,0 0 0 0 0,0 0 0 0 0,-1 0-1 0 0,1 0 1 0 0,0 0 0 0 0,0 0-3 0 0,4-10 13 0 0,-4 9-7 0 0,0 0 0 0 0,0-1-1 0 0,0 1 1 0 0,0 0-1 0 0,1 0 1 0 0,-1 0 0 0 0,1 0-1 0 0,-1 0 1 0 0,1 0-6 0 0,3-3 13 0 0,-1-1 0 0 0,0 0-1 0 0,0 1 1 0 0,-1-1 0 0 0,0-1 0 0 0,0 0-13 0 0,0 2-2 0 0,-2 3 2 0 0,-1 1 0 0 0,1-1 0 0 0,-1 1 0 0 0,1-1 0 0 0,-1 1 0 0 0,0-1 0 0 0,1 1 0 0 0,-1-1 0 0 0,0 0 0 0 0,0 1 0 0 0,0-1 0 0 0,0 1 0 0 0,-1-1 0 0 0,1-13 53 0 0,0 6-49 0 0,0-24 77 0 0,0 31-79 0 0,0 1-1 0 0,0-1 0 0 0,-1 1 1 0 0,1 0-1 0 0,0-1 0 0 0,-1 1 1 0 0,1-1-1 0 0,-1 1 0 0 0,1 0 1 0 0,-1-1-1 0 0,0 1 0 0 0,1 0 1 0 0,-1-1-1 0 0,0 1-1 0 0,-4-4-42 0 0,0 0-55 0 0,2 1-20 0 0,0 0-48 0 0,-1 0-55 0 0,2 0-62 0 0,1 2 38 0 0,0 0-45 0 0,1 0-41 0 0,-1 0-34 0 0,0-2-449 0 0,0 0-80 0 0,-4-2-596 0 0,-3-4-846 0 0,7 10 2266 0 0</inkml:trace>
  <inkml:trace contextRef="#ctx0" brushRef="#br0" timeOffset="416.09">979 192 7968 0 0,'0'0'233'0'0,"3"-3"-9"0"0,-3 3-224 0 0,3-4 37 0 0,1-5-27 0 0,-8-3-12 0 0,3 10 6 0 0,0 1 0 0 0,1-1 0 0 0,-1 1 0 0 0,0-1 0 0 0,1 0-1 0 0,-1 1 1 0 0,1-1 0 0 0,-1 0 0 0 0,1 0 0 0 0,0-1-4 0 0,0-6 100 0 0,0-11 209 0 0,-3 15-91 0 0,-7-8 4 0 0,4 0 30 0 0,-4 8 18 0 0,3-7-12 0 0,7 11-240 0 0,0 0-1 0 0,-1 0 1 0 0,1 0 0 0 0,-1 0 0 0 0,1 0-1 0 0,-1 0 1 0 0,0 0 0 0 0,1 0-1 0 0,-1 1 1 0 0,0-1 0 0 0,0 0-1 0 0,1 0 1 0 0,-1 0 0 0 0,0 1-1 0 0,0-1 1 0 0,0 0-18 0 0,-6-2 121 0 0,2 1-48 0 0,-2-1 24 0 0,3 0 8 0 0,-1-1 42 0 0,-2-2 81 0 0,-18-10 177 0 0,6 6-212 0 0,19 10-191 0 0,-3-1 27 0 0,0 0 1 0 0,0 0 0 0 0,0 1 0 0 0,1-1-1 0 0,-1 1 1 0 0,0 0 0 0 0,0 0 0 0 0,0 0-1 0 0,0 0 1 0 0,0 0 0 0 0,0 1-30 0 0,-12-1 161 0 0,13 0-153 0 0,0 1 1 0 0,1-1-1 0 0,-1 0 1 0 0,1 1-1 0 0,-1-1 1 0 0,1 1 0 0 0,-1-1-1 0 0,1 1 1 0 0,-1 0-1 0 0,1 0 1 0 0,-1 0-1 0 0,1 0-8 0 0,-1 0 4 0 0,1 0-1 0 0,-1 0 1 0 0,0 0-1 0 0,0-1 1 0 0,0 1-1 0 0,1 0 0 0 0,-1-1 1 0 0,0 1-1 0 0,0-1 1 0 0,0 1-1 0 0,0-1 1 0 0,-1 0-4 0 0,1 0 0 0 0,1 0 1 0 0,-1 0-1 0 0,0 1 1 0 0,0-1-1 0 0,1 0 1 0 0,-1 1-1 0 0,0-1 1 0 0,1 1-1 0 0,-1 0 1 0 0,1 0-1 0 0,-1-1 1 0 0,1 1 0 0 0,-1 0-1 0 0,1 0 1 0 0,0 0-1 0 0,-1 1 1 0 0,1-1-1 0 0,0 0 1 0 0,0 0-1 0 0,-1 1 0 0 0,-17 17 77 0 0,12-12-42 0 0,2-2-13 0 0,1-1-8 0 0,1 1 0 0 0,0-1 1 0 0,0 1-1 0 0,0-1 1 0 0,1 1-1 0 0,-1 0 1 0 0,1 0-1 0 0,0 2-14 0 0,-7 13-3 0 0,7-16 9 0 0,0 0 0 0 0,0 0 0 0 0,0 0 0 0 0,1 1 0 0 0,-1-1 1 0 0,1 1-1 0 0,0-1 0 0 0,1 1 0 0 0,-1 0 0 0 0,1-1 0 0 0,0 1 0 0 0,0-1 1 0 0,1 2-7 0 0,-1 80 214 0 0,0 4 42 0 0,4-66-158 0 0,11 16 150 0 0,-6-15-131 0 0,-8-22-98 0 0,0 0 1 0 0,-1-1-1 0 0,1 1 1 0 0,-1 0-1 0 0,0 0 0 0 0,0-1 1 0 0,0 1-1 0 0,0 1-19 0 0,-1-2 15 0 0,1 0-1 0 0,0 0 1 0 0,0 0-1 0 0,0 0 1 0 0,0 0-1 0 0,1-1 1 0 0,-1 1-1 0 0,0 0 1 0 0,1 0-1 0 0,-1 0 1 0 0,2 1-15 0 0,4 5 58 0 0,-1 1-22 0 0,-4 3 59 0 0,0 9 104 0 0,-1-17-222 0 0,0 5 116 0 0,0-6-78 0 0,0 2-71 0 0,0-3-23 0 0,0-1-43 0 0,0 1-51 0 0,0-2-57 0 0,0 1 16 0 0,0 0-36 0 0,0-1-345 0 0,-1 1 78 0 0,1-1-47 0 0,-2 0-668 0 0,-2 0-521 0 0,-5 0-991 0 0</inkml:trace>
  <inkml:trace contextRef="#ctx0" brushRef="#br0" timeOffset="769.7">458 444 8864 0 0,'0'0'200'0'0,"0"0"33"0"0,3-3 14 0 0,10-7-41 0 0,-8 7-151 0 0,1 1-58 0 0,1-1-40 0 0,-2 0 88 0 0,0-1 93 0 0,-2 1-21 0 0,0 0 38 0 0,7-4 120 0 0,0 3-38 0 0,14 2 160 0 0,8-1 32 0 0,-9-5-239 0 0,-2-3-42 0 0,-14 6-102 0 0,1 2 0 0 0,-1-1 1 0 0,0 1-1 0 0,1 0 0 0 0,0 0 1 0 0,1 1-47 0 0,33-3 152 0 0,-5-6-76 0 0,5 6-48 0 0,-31 2-33 0 0,-4 1-62 0 0,-2 0-24 0 0,-1 1-48 0 0,1 0-59 0 0,0-1-70 0 0,-1 2-2 0 0,0-1-45 0 0,0 1-41 0 0,0-1-35 0 0,2 1-119 0 0,-1 0-35 0 0,12 0-1212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7.918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237 64 7368 0 0,'0'0'165'0'0,"0"-2"22"0"0,0-6-54 0 0,0 5-43 0 0,0-2 65 0 0,-2-8-117 0 0,-5 4-26 0 0,3 5 32 0 0,4 4-44 0 0,-3-3 205 0 0,1 2-67 0 0,-1 0-40 0 0,0 1-34 0 0,0 1-12 0 0,1-3 32 0 0,-2-4 155 0 0,4 5-224 0 0,0 1 0 0 0,-1 0-1 0 0,1-1 1 0 0,0 1 0 0 0,0-1 0 0 0,-1 1 0 0 0,1 0 0 0 0,0-1 0 0 0,-1 1 0 0 0,1-1 0 0 0,-1 1 0 0 0,1 0 0 0 0,0 0 0 0 0,-1-1-1 0 0,1 1 1 0 0,-1 0 0 0 0,1 0 0 0 0,-1-1 0 0 0,1 1 0 0 0,-1 0 0 0 0,1 0 0 0 0,-1 0 0 0 0,1 0 0 0 0,-1 0 0 0 0,1 0 0 0 0,-1 0-1 0 0,1 0 1 0 0,-1 0 0 0 0,1 0 0 0 0,-1 0 0 0 0,1 0 0 0 0,-1 0-15 0 0,0 0 15 0 0,1 0 0 0 0,-1 0 0 0 0,0 0 0 0 0,1 0-1 0 0,-1 0 1 0 0,0 0 0 0 0,1 1 0 0 0,-1-1 0 0 0,0 0 0 0 0,1 0 0 0 0,-1 0 0 0 0,0 1 0 0 0,1-1-1 0 0,-1 0 1 0 0,1 1 0 0 0,-1-1 0 0 0,0 0 0 0 0,1 1 0 0 0,-1-1 0 0 0,1 1 0 0 0,-1-1 0 0 0,1 1-1 0 0,0-1 1 0 0,-1 1 0 0 0,1-1 0 0 0,-1 1-15 0 0,1 0 13 0 0,0-1 0 0 0,-1 1 0 0 0,1-1 0 0 0,-1 1 0 0 0,1-1 0 0 0,-1 1-1 0 0,1-1 1 0 0,-1 1 0 0 0,1-1 0 0 0,-1 1 0 0 0,1-1 0 0 0,-1 0 0 0 0,0 1 0 0 0,1-1 0 0 0,-1 0 0 0 0,0 0 0 0 0,1 1-1 0 0,-1-1 1 0 0,0 0 0 0 0,1 0 0 0 0,-1 0 0 0 0,0 0 0 0 0,1 0 0 0 0,-1 0 0 0 0,0 0 0 0 0,1 0-13 0 0,-12 2 171 0 0,2 3-43 0 0,7-4-102 0 0,1 1 1 0 0,0 0-1 0 0,0 0 1 0 0,0 0 0 0 0,0 0-1 0 0,0 0 1 0 0,0 0 0 0 0,0 0-1 0 0,1 0 1 0 0,-1 1 0 0 0,1 0-27 0 0,-2 2 47 0 0,3-5-36 0 0,0 1 1 0 0,0 0 0 0 0,-1-1-1 0 0,1 1 1 0 0,0-1 0 0 0,-1 1-1 0 0,1 0 1 0 0,0-1-1 0 0,-1 1 1 0 0,1-1 0 0 0,-1 1-1 0 0,1-1 1 0 0,-1 1 0 0 0,1-1-1 0 0,-1 0 1 0 0,0 1-1 0 0,1-1 1 0 0,-1 0 0 0 0,1 1-1 0 0,-1-1 1 0 0,0 0 0 0 0,0 1-12 0 0,-4 1 45 0 0,-8 10 83 0 0,4 3-38 0 0,0-3-8 0 0,-7-1 62 0 0,15-10-134 0 0,0 1 1 0 0,0-1 0 0 0,0 1 0 0 0,0 0 0 0 0,0-1-1 0 0,0 1 1 0 0,0 0 0 0 0,1-1 0 0 0,-1 1 0 0 0,0 0-1 0 0,1 0-10 0 0,-3 8 65 0 0,-2 2 32 0 0,-22 35 309 0 0,27-45-393 0 0,-1-1 0 0 0,1 1 0 0 0,-1-1-1 0 0,1 0 1 0 0,0 1 0 0 0,-1-1 0 0 0,1 1 0 0 0,0-1-1 0 0,0 1 1 0 0,0-1 0 0 0,0 1 0 0 0,0-1 0 0 0,0 1-1 0 0,1-1 1 0 0,-1 1 0 0 0,0-1 0 0 0,1 0 0 0 0,-1 1-1 0 0,1-1 1 0 0,0 2-13 0 0,9 10 130 0 0,-6-7-7 0 0,-5-3-83 0 0,1-3-40 0 0,0 0 0 0 0,0 0 1 0 0,0 0-1 0 0,-1 0 0 0 0,1 1 0 0 0,0-1 1 0 0,0 0-1 0 0,0 0 0 0 0,0 0 0 0 0,0 0 1 0 0,0 0-1 0 0,0 1 0 0 0,0-1 1 0 0,-1 0-1 0 0,1 0 0 0 0,0 0 0 0 0,0 0 1 0 0,0 1-1 0 0,0-1 0 0 0,0 0 0 0 0,0 0 1 0 0,0 0-1 0 0,0 0 0 0 0,0 1 1 0 0,0-1-1 0 0,0 0 0 0 0,0 0 0 0 0,0 0 1 0 0,0 0-1 0 0,0 1 0 0 0,1-1 0 0 0,-1 0 1 0 0,0 0-1 0 0,0 0 0 0 0,0 0 1 0 0,0 1-1 0 0,5 6 27 0 0,6 5 42 0 0,-9-10-55 0 0,1 0-1 0 0,-1-1 1 0 0,0 1 0 0 0,1-1-1 0 0,-1 1 1 0 0,1-1 0 0 0,-1 0-1 0 0,1 0 1 0 0,-1 0 0 0 0,1 0-1 0 0,0 0 1 0 0,0-1 0 0 0,-1 0-1 0 0,2 1-13 0 0,8 0 101 0 0,0-1 1 0 0,11-1-102 0 0,2 0 137 0 0,-18 1-97 0 0,-5 0-27 0 0,0 1 1 0 0,0-1-1 0 0,0 0 0 0 0,1 0 0 0 0,-1-1 1 0 0,0 1-1 0 0,0 0 0 0 0,0-1 1 0 0,0 0-1 0 0,1 0-13 0 0,4-2 32 0 0,-3 2-14 0 0,-1-1 1 0 0,1 1 0 0 0,-1-1-1 0 0,1 0 1 0 0,-1 0 0 0 0,0-1-1 0 0,0 1 1 0 0,0-1 0 0 0,0 1 0 0 0,2-4-19 0 0,1-6 54 0 0,0 0-37 0 0,-2 5-16 0 0,-3 2 2 0 0,0 1 1 0 0,0-1 0 0 0,0 0-1 0 0,-1 0 1 0 0,0 1 0 0 0,1-1-1 0 0,-2 0 1 0 0,1 0 0 0 0,-1-2-4 0 0,0-4 20 0 0,1-4-30 0 0,0-38 54 0 0,0 38-82 0 0,0-1-53 0 0,0 12-46 0 0,0 1 88 0 0,0-1 57 0 0,0-5 81 0 0,0 2-101 0 0,0 3-59 0 0,0 1-68 0 0,0-1-40 0 0,0 1-68 0 0,0 0-77 0 0,0-1-88 0 0,0 1-95 0 0,0 0-107 0 0,0-1-115 0 0,0 1-125 0 0,0-3-784 0 0,0-4-929 0 0</inkml:trace>
  <inkml:trace contextRef="#ctx0" brushRef="#br0" timeOffset="355.89">395 222 8232 0 0,'0'0'182'0'0,"3"3"29"0"0,7 7 14 0 0,-6-6-105 0 0,-3-2-46 0 0,-3 1-24 0 0,2-3-50 0 0,0 1-1 0 0,0-1 1 0 0,0 0-1 0 0,0 0 1 0 0,0 0-1 0 0,0 0 1 0 0,-1 1-1 0 0,1-1 1 0 0,0 0-1 0 0,0 0 1 0 0,0 0-1 0 0,0 0 1 0 0,0 1-1 0 0,0-1 1 0 0,0 0-1 0 0,0 0 1 0 0,0 0-1 0 0,0 1 1 0 0,0-1-1 0 0,0 0 1 0 0,0 0-1 0 0,0 0 1 0 0,0 1-1 0 0,0-1 1 0 0,0 0-1 0 0,0 0 1 0 0,0 0-1 0 0,0 1 1 0 0,0-1-1 0 0,0 0 1 0 0,5 6 20 0 0,4 5 58 0 0,-7-9 67 0 0,-1-2 166 0 0,-1 0 274 0 0,0 3 21 0 0,0-1-555 0 0,-1 0 66 0 0,1-1 54 0 0,0 1 46 0 0,-1 1 304 0 0,-3 4 841 0 0,3-5-1008 0 0,0 0-75 0 0,-1-1-97 0 0,2 0-140 0 0,-1 0-35 0 0,0-1-41 0 0,1 1-43 0 0,-1 0-46 0 0,1-1-50 0 0,-3 3 298 0 0,3-3-28 0 0,0-3-7 0 0,0 2-69 0 0,-1-1 0 0 0,1 0 0 0 0,0 0 0 0 0,-1 1 1 0 0,0-1-1 0 0,1 0 0 0 0,-1 1 0 0 0,0-1 0 0 0,0 0 1 0 0,0 1-1 0 0,-1-2-21 0 0,-2-5 31 0 0,3 5-14 0 0,0 0 0 0 0,0 0 0 0 0,1 0 0 0 0,-1-1 0 0 0,1 1 0 0 0,0 0 0 0 0,0-1 0 0 0,0 1 1 0 0,1-3-18 0 0,-1-8 22 0 0,0 5-22 0 0,-1 6 0 0 0,1 0 0 0 0,0 0 0 0 0,-1 0 0 0 0,2 0 0 0 0,-1 0 0 0 0,0 0 0 0 0,0 0 0 0 0,1 0 0 0 0,0 0 0 0 0,0 0 0 0 0,0 0 0 0 0,3-5 0 0 0,8-18 0 0 0,-9 18-1 0 0,1 1-1 0 0,0 0 1 0 0,1 1 0 0 0,0-1 0 0 0,0 1 0 0 0,0 0 0 0 0,1 0 0 0 0,0 0 0 0 0,0 1 0 0 0,0 0 0 0 0,1 0 0 0 0,-1 1 0 0 0,1-1 0 0 0,7-2 1 0 0,54-14-73 0 0,-60 18 68 0 0,-7 1 2 0 0,1 1 1 0 0,0 1-1 0 0,-1-1 1 0 0,1 0-1 0 0,0 0 0 0 0,-1 0 1 0 0,1 1-1 0 0,0-1 1 0 0,0 1-1 0 0,0 0 1 0 0,0-1-1 0 0,-1 1 1 0 0,1 0-1 0 0,0 0 0 0 0,0 0 1 0 0,0 0-1 0 0,0 1 1 0 0,0-1-1 0 0,1 1 3 0 0,15 9-10 0 0,9-5 10 0 0,10 11 0 0 0,-33-14 3 0 0,0-1 1 0 0,0 1-1 0 0,-1 0 1 0 0,1 0-1 0 0,0 0 1 0 0,-1 0-4 0 0,0 0 12 0 0,-1 0 1 0 0,1 0-1 0 0,-1 1 0 0 0,0-1 1 0 0,0 0-1 0 0,0 1 1 0 0,0 0-13 0 0,5 8 42 0 0,6 9 28 0 0,-1-7 11 0 0,-5-3 10 0 0,2 4 122 0 0,-1 1 17 0 0,-1-6-105 0 0,-3-6-60 0 0,-1 1 1 0 0,-1 0 0 0 0,1 0 0 0 0,0 0 0 0 0,0 1-66 0 0,6 13 176 0 0,-7-13-131 0 0,-1-3-24 0 0,-1 0 0 0 0,1 0 0 0 0,-1 0 0 0 0,1 0 0 0 0,-1 1-1 0 0,0-1 1 0 0,0 0 0 0 0,0 0 0 0 0,0 0 0 0 0,-1 1-21 0 0,1 9 88 0 0,4-3-42 0 0,2-5-33 0 0,-5-4-11 0 0,-1 1 0 0 0,0-1 0 0 0,1 0 0 0 0,-1 0-1 0 0,1 1 1 0 0,-1-1 0 0 0,0 0 0 0 0,1 1-1 0 0,-1-1 1 0 0,0 0 0 0 0,1 1 0 0 0,-1-1 0 0 0,0 1-1 0 0,1-1 1 0 0,-1 1 0 0 0,0-1 0 0 0,0 0 0 0 0,0 1-1 0 0,1-1 1 0 0,-1 1 0 0 0,0-1 0 0 0,0 1-1 0 0,0-1 1 0 0,0 1 0 0 0,0-1 0 0 0,0 1 0 0 0,0-1-1 0 0,0 1 1 0 0,0-1 0 0 0,0 1 0 0 0,0-1 0 0 0,0 1-2 0 0,0 2 11 0 0,1 6-9 0 0,-5-2 77 0 0,-2-1-60 0 0,2-2-92 0 0,2-2-30 0 0,1-2-41 0 0,1 1-227 0 0,0-1-516 0 0,0 0-58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6.30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0 347 6568 0 0,'0'0'190'0'0,"1"0"-52"0"0,1 0-16 0 0,7 3 189 0 0,-9-3-278 0 0,1 1 0 0 0,-1-1 0 0 0,0 1 0 0 0,0-1 0 0 0,1 1 0 0 0,-1-1 0 0 0,0 1-1 0 0,0-1 1 0 0,0 1 0 0 0,1 0 0 0 0,-1-1 0 0 0,0 1 0 0 0,0-1 0 0 0,0 1 0 0 0,0 0-1 0 0,0-1 1 0 0,0 1-33 0 0,0 1 72 0 0,0 0 0 0 0,0 0 0 0 0,0-1 0 0 0,0 1 0 0 0,1 0 0 0 0,-1 0 0 0 0,1-1 0 0 0,-1 1 0 0 0,2 1-72 0 0,8 10 537 0 0,-9-12-332 0 0,0 1-38 0 0,1 0 69 0 0,-1 1-85 0 0,-1 2-78 0 0,0-2-16 0 0,0-1 61 0 0,5 7 146 0 0,3 6 206 0 0,-3-7-250 0 0,-1-1-38 0 0,-2-3-93 0 0,1 1-33 0 0,2 26 461 0 0,8-7-162 0 0,-5-9-145 0 0,-3-6-101 0 0,-4-8-81 0 0,-1 1 0 0 0,1 0 0 0 0,-1 0 0 0 0,1 0 0 0 0,-1 0 0 0 0,0 0 0 0 0,0 0 0 0 0,0-1 0 0 0,0 1 0 0 0,0 0 0 0 0,0 1-28 0 0,-1 9 130 0 0,4 0-43 0 0,24 35 188 0 0,-24-30-181 0 0,-3 13 148 0 0,-1-16-138 0 0,1-12-16 0 0,0-2 0 0 0,0 3 1 0 0,0 7 6 0 0,0-7-3 0 0,0-3-18 0 0,0 0-8 0 0,0-3-13 0 0,-2-10-32 0 0,-14-18 33 0 0,11 23-54 0 0,4 6 0 0 0,0 1 0 0 0,0 0 0 0 0,0-1 0 0 0,1 1 0 0 0,-1-1 0 0 0,0 1 0 0 0,1-1 0 0 0,-1 0 0 0 0,1 1 0 0 0,-1-1 0 0 0,1 0 0 0 0,0 1 0 0 0,0-1 0 0 0,0 0 0 0 0,0-29 16 0 0,0-1-79 0 0,0 17-8 0 0,0-2-34 0 0,0 1-37 0 0,0-2-41 0 0,0 14 142 0 0,0 0 0 0 0,1 0 0 0 0,-1 0 0 0 0,1 0 0 0 0,0 0 1 0 0,0 0-1 0 0,0 0 41 0 0,1-1-92 0 0,1 0 0 0 0,-1 1 1 0 0,1-1-1 0 0,3-4 92 0 0,4-4-274 0 0,1 0 0 0 0,0 0 0 0 0,3 0 274 0 0,-2 2-167 0 0,-11 9 166 0 0,1 1 1 0 0,0-1-1 0 0,0 1 0 0 0,0-1 0 0 0,0 1 0 0 0,0 0 0 0 0,0 0 0 0 0,0 0 1 0 0,1 0-1 0 0,-1 1 0 0 0,0-1 0 0 0,0 0 0 0 0,1 1 0 0 0,-1 0 1 0 0,11-4-10 0 0,1-2-22 0 0,-13 5 29 0 0,0 0 0 0 0,1 0 0 0 0,-1 1 0 0 0,1-1 0 0 0,-1 1 0 0 0,1-1 0 0 0,-1 1 0 0 0,1-1 0 0 0,-1 1 0 0 0,1 0 0 0 0,-1-1 0 0 0,1 1 0 0 0,0 0 3 0 0,25-1-53 0 0,-12 0 22 0 0,0 1 0 0 0,10 1 31 0 0,-22-1 0 0 0,0 0 0 0 0,0 1 0 0 0,0-1-1 0 0,0 1 1 0 0,0 0 0 0 0,0 0 0 0 0,0 0 0 0 0,0 0 0 0 0,-1 0-1 0 0,1 1 1 0 0,0-1 0 0 0,-1 1 0 0 0,1 0 0 0 0,1 1 0 0 0,-1 0 0 0 0,1 0 0 0 0,0 0 0 0 0,0 0 0 0 0,0-1 0 0 0,3 2 0 0 0,-4-3 0 0 0,0 0 0 0 0,-1 1 0 0 0,1 0 0 0 0,0 0 0 0 0,-1-1 0 0 0,1 1 0 0 0,-1 1 0 0 0,1-1 0 0 0,-1 0 0 0 0,0 1 0 0 0,0-1 0 0 0,0 1 0 0 0,0 0 0 0 0,3 11 10 0 0,3-11 19 0 0,-8-3-28 0 0,0 0-1 0 0,0 0 1 0 0,0 0-1 0 0,0 0 1 0 0,1 0-1 0 0,-1 0 0 0 0,0 0 1 0 0,0 0-1 0 0,0 0 1 0 0,1 0-1 0 0,-1 0 1 0 0,0 0-1 0 0,0 0 1 0 0,0 0-1 0 0,0 1 0 0 0,1-1 1 0 0,-1 0-1 0 0,0 0 1 0 0,0 0-1 0 0,0 0 1 0 0,0 0-1 0 0,0 0 0 0 0,0 1 1 0 0,1-1-1 0 0,-1 0 1 0 0,0 0-1 0 0,0 0 1 0 0,0 0-1 0 0,0 1 1 0 0,0-1-1 0 0,0 0 0 0 0,0 0 1 0 0,0 0-1 0 0,0 0 1 0 0,0 1-1 0 0,0-1 0 0 0,1 9 32 0 0,0 9 34 0 0,-3 0 61 0 0,1-15-99 0 0,1-1 1 0 0,-1 1 0 0 0,0-1 0 0 0,0 1 0 0 0,0-1-1 0 0,0 1 1 0 0,0-1 0 0 0,-1 0 0 0 0,1 1-1 0 0,-1-1 1 0 0,1 0 0 0 0,-1 0 0 0 0,-1 1-29 0 0,-9 5 90 0 0,-19 8 150 0 0,15-13-130 0 0,0-1-47 0 0,12 0-55 0 0,0 0 1 0 0,-1 0-1 0 0,1 0 1 0 0,0-1-1 0 0,-1 1 0 0 0,1-1 1 0 0,-1-1-1 0 0,1 1 1 0 0,-1 0-1 0 0,0-1 0 0 0,1 0 1 0 0,-1 0-1 0 0,0-1-8 0 0,-48 1 69 0 0,30 0-108 0 0,10 0-29 0 0,1 0-45 0 0,-1 0-54 0 0,1 0-63 0 0,-4 0-120 0 0</inkml:trace>
  <inkml:trace contextRef="#ctx0" brushRef="#br0" timeOffset="653.49">836 0 6880 0 0,'0'0'157'0'0,"0"0"23"0"0,0 0 11 0 0,0 0-63 0 0,0 0-4 0 0,0 0 50 0 0,0 0 157 0 0,0 0 289 0 0,0 0 20 0 0,0 0-32 0 0,1 0-367 0 0,1 0-37 0 0,1 0-101 0 0,1 1 33 0 0,6 4 389 0 0,-6-2-340 0 0,0-1-77 0 0,0 0-102 0 0,1 1 78 0 0,-5-3-66 0 0,1 0 1 0 0,0 0-1 0 0,-1 1 1 0 0,1-1-1 0 0,0 0 1 0 0,-1 1-1 0 0,1-1 1 0 0,-1 1-1 0 0,1-1 1 0 0,-1 0 0 0 0,1 1-1 0 0,-1-1 1 0 0,1 1-1 0 0,-1 0 1 0 0,1-1-1 0 0,-1 1 1 0 0,0-1-1 0 0,1 1 1 0 0,-1 0-1 0 0,0-1 1 0 0,0 1 0 0 0,1 0-19 0 0,1 4 71 0 0,2 3 50 0 0,2 2 60 0 0,0 6 38 0 0,-2-6-122 0 0,3 9 58 0 0,-5-1 32 0 0,-1-11-133 0 0,-1-1 1 0 0,1 0-1 0 0,0 0 1 0 0,1 0-1 0 0,0 2-54 0 0,4 16 141 0 0,-3 8-1 0 0,-3 26 178 0 0,-1 3 6 0 0,5-30-199 0 0,6-8 35 0 0,-7-8-69 0 0,-3 29 209 0 0,0-29-211 0 0,0 32 349 0 0,0-28-343 0 0,0-18-92 0 0,0 1 0 0 0,-1 0 0 0 0,1-1 0 0 0,0 1 0 0 0,-1 0 0 0 0,1-1 0 0 0,0 1 0 0 0,-1-1 0 0 0,0 1 0 0 0,1-1 0 0 0,-1 1 0 0 0,0-1 0 0 0,-1 1-3 0 0,-3 9 47 0 0,2 6 83 0 0,3-13-90 0 0,-1 13 185 0 0,-3-11-149 0 0,-4-4-84 0 0,8-2 9 0 0,0 0 0 0 0,0 0-1 0 0,-1 0 1 0 0,1 0 0 0 0,0 0 0 0 0,0-1-1 0 0,0 1 1 0 0,0 0 0 0 0,0 0 0 0 0,0 0-1 0 0,0 0 1 0 0,0 0 0 0 0,0 0 0 0 0,0 0-1 0 0,-1 0 1 0 0,1 1 0 0 0,0-1 0 0 0,0 0-1 0 0,0 0 1 0 0,0 0 0 0 0,0 0 0 0 0,0 0-1 0 0,0 0 1 0 0,0 0 0 0 0,0 0 0 0 0,0 0-1 0 0,0 0 1 0 0,-1 0 0 0 0,1 0 0 0 0,0 0-1 0 0,0 0 1 0 0,0 0 0 0 0,0 0 0 0 0,0 0-1 0 0,0 0 1 0 0,0 1 0 0 0,0-1 0 0 0,0 0-1 0 0,0 0 1 0 0,0 0 0 0 0,0 0 0 0 0,0 0-1 0 0,0 0 1 0 0,0 0 0 0 0,0 0 0 0 0,0 0-1 0 0,0 0 1 0 0,0 1 0 0 0,0-1 0 0 0,0 0-1 0 0,0 0 1 0 0,0 0 0 0 0,0 0 0 0 0,0 0-1 0 0,0 0 1 0 0,0 0 0 0 0,0 0-1 0 0,0 0 0 0 0,0 1-1 0 0,0 0 0 0 0,0-1 1 0 0,0 1-1 0 0,0 0 0 0 0,0-1 1 0 0,0 1-1 0 0,0 0 0 0 0,0-1 0 0 0,-1 1 1 0 0,1 0-1 0 0,0-1 0 0 0,0 1 1 0 0,-1 0-1 0 0,1-1 0 0 0,0 1 1 0 0,-1-1 170 0 0,0 1-63 0 0,0-1-58 0 0,0 1-58 0 0,-1-1-54 0 0,1 0-53 0 0,-1 0-48 0 0,1 0-48 0 0,-1 0-45 0 0,0 1-42 0 0,1-1-39 0 0,-1 0-38 0 0,-1 0-477 0 0,0 0-120 0 0,1-1 230 0 0,0 1-42 0 0,0 0-1105 0 0,2 0-1072 0 0</inkml:trace>
  <inkml:trace contextRef="#ctx0" brushRef="#br0" timeOffset="1053.71">647 316 6272 0 0,'0'0'182'0'0,"0"0"-40"0"0,0 0 8 0 0,0 0 72 0 0,3 0 203 0 0,-2 0-316 0 0,1 0 66 0 0,2 0 248 0 0,7 0 731 0 0,-7-1-831 0 0,-2 1-196 0 0,-1-1-41 0 0,1 1-49 0 0,-1-1-56 0 0,15-8 565 0 0,4-2 19 0 0,-6 5-268 0 0,13 1 104 0 0,-12-1-166 0 0,-2 1-47 0 0,9 2 42 0 0,-14 3-139 0 0,-1-1 0 0 0,1 0-1 0 0,0 0 1 0 0,-1-1 0 0 0,2 0-91 0 0,14-4 179 0 0,1 4-48 0 0,24 2 68 0 0,-1 0-58 0 0,-15 0-94 0 0,-1 0-50 0 0,-27 0 9 0 0,-1 0-1 0 0,1 0 1 0 0,-1 1-1 0 0,1-1 0 0 0,-1 1 1 0 0,1 0-1 0 0,-1 0 1 0 0,0 1-1 0 0,1-1-5 0 0,11 5-17 0 0,11-1-96 0 0,-5 6-51 0 0,-9-9 86 0 0,-11-2 68 0 0,0 0 0 0 0,0 1-1 0 0,0-1 1 0 0,0 0 0 0 0,0 0-1 0 0,-1 1 1 0 0,1-1-1 0 0,0 0 1 0 0,0 1 0 0 0,0-1-1 0 0,0 1 1 0 0,-1-1 0 0 0,1 1 10 0 0,3 3-84 0 0,0 3-32 0 0,-1-2 16 0 0,1-1-38 0 0,2 0-66 0 0,4 1-144 0 0,4 2-96 0 0,-6-1 205 0 0,5 8-261 0 0,-13-14 486 0 0,0 0 1 0 0,1 0-1 0 0,-1 1 1 0 0,0-1-1 0 0,0 0 1 0 0,0 0-1 0 0,1 1 1 0 0,-1-1-1 0 0,0 0 1 0 0,0 0-1 0 0,0 1 1 0 0,0-1-1 0 0,0 0 1 0 0,0 1-1 0 0,1-1 1 0 0,-1 0-1 0 0,0 1 1 0 0,0-1-1 0 0,0 0 1 0 0,0 1-1 0 0,0-1 1 0 0,0 0-1 0 0,0 0 1 0 0,0 1-1 0 0,0-1 1 0 0,-1 1 13 0 0,1 1-42 0 0,0 1 1 0 0,0-1-1 0 0,1 1 1 0 0,-1-1-1 0 0,1 1 1 0 0,-1-1-1 0 0,1 2 42 0 0,6 3-227 0 0,-6-6 217 0 0,-1-1 0 0 0,1 0 0 0 0,-1 0 0 0 0,1 1 1 0 0,-1-1-1 0 0,0 1 0 0 0,1-1 0 0 0,-1 0 0 0 0,0 1 1 0 0,1-1-1 0 0,-1 1 0 0 0,0-1 0 0 0,0 0 0 0 0,1 1 1 0 0,-1-1-1 0 0,0 1 0 0 0,0-1 0 0 0,0 1 0 0 0,0-1 1 0 0,0 1-1 0 0,0-1 0 0 0,1 1 0 0 0,-1-1 0 0 0,0 1 1 0 0,0-1-1 0 0,0 1 0 0 0,-1-1 0 0 0,1 1 0 0 0,0 0 10 0 0,0 18-83 0 0,0 1 52 0 0,0 0 65 0 0,0-3 73 0 0,0-15 73 0 0,0 1 20 0 0,0 1-178 0 0,0 1 54 0 0,0 1 58 0 0,0 0 61 0 0,0 0 64 0 0,0 1 70 0 0,0 0 72 0 0,0-1 76 0 0,0-2-482 0 0,-3 5 81 0 0,0-4-102 0 0,1-2-53 0 0,1-1-66 0 0,-1 0-82 0 0,0 0-97 0 0,1-2 62 0 0,1 1-43 0 0,-1-1-38 0 0,1 1-34 0 0,0-1-112 0 0,0 0-33 0 0,-1 0-1160 0 0</inkml:trace>
  <inkml:trace contextRef="#ctx0" brushRef="#br0" timeOffset="1316.34">1183 111 7024 0 0,'0'0'157'0'0,"0"0"23"0"0,0 0 12 0 0,0-3-27 0 0,0 2-162 0 0,0 1-1 0 0,0-1 0 0 0,0 0 0 0 0,0 1 1 0 0,0-1-1 0 0,0 0 0 0 0,0 1 0 0 0,0-1 0 0 0,0 0 1 0 0,-1 1-1 0 0,1-1 0 0 0,0 0 0 0 0,-1 1 1 0 0,1-1-1 0 0,0 0-2 0 0,-7-1 20 0 0,3 2 54 0 0,2 0 80 0 0,2 0 178 0 0,2-3 297 0 0,9-7 19 0 0,-9 7-269 0 0,-2 3-165 0 0,0 0-51 0 0,0 0 10 0 0,0 0 46 0 0,0-6-53 0 0,0 0 49 0 0,3 4-155 0 0,1 1-75 0 0,2 1-52 0 0,2-1-62 0 0,3 1-69 0 0,-8 0-151 0 0,0 0-102 0 0,0 0 57 0 0,-1 0-40 0 0,3 0-517 0 0,1 0-416 0 0,3 0-788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5.153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237 0 4480 0 0,'0'0'132'0'0,"-1"0"-34"0"0,-1 0 1 0 0,1 1-80 0 0,-1-1 63 0 0,0 0 54 0 0,1 1 46 0 0,-3 0 273 0 0,-3 3 769 0 0,5-3-903 0 0,0 0-68 0 0,0 0-97 0 0,0 1-111 0 0,1-2-71 0 0,0 1-36 0 0,0-1-39 0 0,0 1-42 0 0,-12 1 401 0 0,13-2-254 0 0,0 0 1 0 0,0 0 0 0 0,0 0-1 0 0,0 0 1 0 0,0 0-1 0 0,0 0 1 0 0,0 0-1 0 0,0 0 1 0 0,-1 0 0 0 0,1 0-1 0 0,0 0 1 0 0,0 0-1 0 0,0 0 1 0 0,0 0 0 0 0,0 0-1 0 0,0 0 1 0 0,0 0-1 0 0,0 0 1 0 0,0 0-1 0 0,0 0 1 0 0,-1 0 0 0 0,1 0-1 0 0,0 0 1 0 0,0 0-1 0 0,0 0 1 0 0,0 0 0 0 0,0 1-1 0 0,0-1 1 0 0,0 0-1 0 0,0 0 1 0 0,0 0-1 0 0,0 0 1 0 0,0 0 0 0 0,0 0-1 0 0,0 0 1 0 0,0 0-1 0 0,0 0 1 0 0,0 0 0 0 0,-1 0-1 0 0,1 0 1 0 0,0 1-1 0 0,0-1 1 0 0,0 0 0 0 0,0 0-1 0 0,0 0 1 0 0,0 0-1 0 0,0 0 1 0 0,0 0-1 0 0,0 0 1 0 0,0 0 0 0 0,0 0-1 0 0,0 0 1 0 0,0 1-1 0 0,0-1 1 0 0,1 0 0 0 0,-1 0-1 0 0,0 0-4 0 0,-3 9 209 0 0,-5-5 41 0 0,-4-3 41 0 0,-2-2 39 0 0,-8 0 235 0 0,20 1-493 0 0,0 0-1 0 0,0 0 1 0 0,0 0-1 0 0,0 0 1 0 0,0 1 0 0 0,0-1-1 0 0,0 1 1 0 0,0 0-1 0 0,0 0-71 0 0,-11 9 240 0 0,10-7-14 0 0,0-3-53 0 0,-1 0-48 0 0,-4-1 20 0 0,-3 3-42 0 0,8-1-28 0 0,-2 10 88 0 0,-6-6-3 0 0,5 6-18 0 0,5-10-135 0 0,1 0 0 0 0,0 1 0 0 0,-1-1 0 0 0,1 0 0 0 0,-1 0 0 0 0,0 0 0 0 0,1-1 0 0 0,-1 1 0 0 0,0 0 0 0 0,1 0 0 0 0,-1 0 0 0 0,0 0 0 0 0,0-1 0 0 0,0 1 0 0 0,0 0 0 0 0,0 0-7 0 0,-10 6 71 0 0,7 4-11 0 0,0-1-21 0 0,0-5-5 0 0,1 1 9 0 0,8 18 29 0 0,-5-23-65 0 0,0 1 0 0 0,-1-1 1 0 0,1 0-1 0 0,0 1 0 0 0,-1-1 0 0 0,1 1 0 0 0,-1-1 1 0 0,1 0-1 0 0,-1 1 0 0 0,0-1-7 0 0,0 1 7 0 0,0-1 0 0 0,1 1 1 0 0,-1-1-1 0 0,0 1 0 0 0,1 0 0 0 0,-1-1 0 0 0,1 1 1 0 0,0-1-1 0 0,0 1 0 0 0,-1 1-7 0 0,1 3 14 0 0,1 13 91 0 0,1-13-101 0 0,6 12 78 0 0,-4-8-41 0 0,-4-9-40 0 0,1 0 0 0 0,-1-1 0 0 0,0 1 0 0 0,0 0 0 0 0,1-1 0 0 0,-1 1 0 0 0,0 0 0 0 0,1-1 0 0 0,-1 1 0 0 0,0-1 0 0 0,1 1 0 0 0,-1-1 0 0 0,1 1 0 0 0,-1-1-1 0 0,1 1 1 0 0,-1-1 0 0 0,1 1 0 0 0,0-1 0 0 0,-1 1 0 0 0,1-1 0 0 0,0 0 0 0 0,-1 0 0 0 0,1 1 0 0 0,0-1 0 0 0,-1 0 0 0 0,2 0-1 0 0,17 9 60 0 0,-11-4-30 0 0,-7-4-27 0 0,0 0 0 0 0,1 0 0 0 0,-1 0 1 0 0,1 0-1 0 0,-1-1 0 0 0,1 1 0 0 0,-1 0 0 0 0,1-1 0 0 0,0 0 1 0 0,-1 1-1 0 0,1-1 0 0 0,0 0 0 0 0,-1 0 0 0 0,1 0-3 0 0,93 0 171 0 0,-77-2-175 0 0,2-7-51 0 0,-16 7 41 0 0,0 0-38 0 0,-2 2-59 0 0,0 0-66 0 0,0 0-107 0 0,2 0-126 0 0,1 0-112 0 0,-2 0 71 0 0,1 0-43 0 0,1 0-584 0 0,0 0-461 0 0,-4 0-875 0 0</inkml:trace>
  <inkml:trace contextRef="#ctx0" brushRef="#br0" timeOffset="332.13">411 16 7280 0 0,'2'3'165'0'0,"9"7"22"0"0,-9-7-42 0 0,-1 0-53 0 0,0 0-33 0 0,-1 1-33 0 0,1 2 24 0 0,4 2-12 0 0,-4-7-38 0 0,0 1 0 0 0,0-1 0 0 0,-1 0 0 0 0,1 1-1 0 0,0 0 1 0 0,0-1 0 0 0,-1 1 0 0 0,1-1 0 0 0,-1 1 0 0 0,0-1-1 0 0,1 1 1 0 0,-1 0 0 0 0,0-1 0 0 0,0 1 0 0 0,0 0-1 0 0,0 0 1 0 0,0-1 0 0 0,1 1-1 0 0,-1 0 1 0 0,0-1 0 0 0,1 1-1 0 0,-1-1 1 0 0,1 1 0 0 0,0 0-1 0 0,0-1 1 0 0,-1 1 0 0 0,1-1-1 0 0,0 0 1 0 0,0 1 0 0 0,4 6 70 0 0,-2-1 49 0 0,-1-1 95 0 0,9-1 213 0 0,-6 8 12 0 0,9 5 19 0 0,-2-3-36 0 0,-9-3-54 0 0,0-7 32 0 0,7 9-23 0 0,-7-8-249 0 0,-3-5-117 0 0,1-1 0 0 0,-1 1 0 0 0,0-1 0 0 0,0 0 0 0 0,0 1 0 0 0,0-1 0 0 0,1 1 0 0 0,-1-1 0 0 0,0 1 0 0 0,0-1 0 0 0,1 0 0 0 0,-1 1 0 0 0,0-1 0 0 0,0 0 0 0 0,1 1 0 0 0,-1-1 1 0 0,1 0-1 0 0,-1 1 0 0 0,0-1 0 0 0,1 0 0 0 0,-1 0 0 0 0,1 1 0 0 0,-1-1 0 0 0,0 0 0 0 0,1 0 0 0 0,-1 0 0 0 0,1 0 0 0 0,-1 0 0 0 0,1 0 0 0 0,-1 1 0 0 0,1-1 0 0 0,-1 0 0 0 0,1 0 0 0 0,-1 0 0 0 0,1-1 0 0 0,-1 1-11 0 0,0 0 4 0 0,0 0 0 0 0,0 0 1 0 0,0 0-1 0 0,0 0 0 0 0,1 0 0 0 0,-1 0 0 0 0,0 0 0 0 0,0 0 0 0 0,0 0 0 0 0,0 0 0 0 0,0 0 0 0 0,0 0 1 0 0,0 0-1 0 0,0 0 0 0 0,0 0 0 0 0,0 0 0 0 0,1 0 0 0 0,-1 0 0 0 0,0 0 0 0 0,0 0 0 0 0,0 0 0 0 0,0 0 0 0 0,0 0 1 0 0,0 0-1 0 0,0 1 0 0 0,0-1 0 0 0,0 0 0 0 0,0 0 0 0 0,0 0 0 0 0,0 0 0 0 0,1 0 0 0 0,-1 0 0 0 0,0 0 0 0 0,0 0 1 0 0,0 0-1 0 0,0 0 0 0 0,0 0 0 0 0,0 0 0 0 0,0 0 0 0 0,0 1 0 0 0,0-1 0 0 0,0 0 0 0 0,0 0 0 0 0,0 0 1 0 0,0 0-1 0 0,0 0 0 0 0,0 0 0 0 0,0 0 0 0 0,0 0 0 0 0,0 0 0 0 0,0 0 0 0 0,0 1 0 0 0,0-1 0 0 0,0 0 0 0 0,0 0 1 0 0,0 0-1 0 0,0 0-4 0 0,2 8 150 0 0,3-4-46 0 0,12-3 17 0 0,-12-1-98 0 0,-3 0 43 0 0,-2 0 8 0 0,0 0 44 0 0,0 0 11 0 0,-4 4-3 0 0,0 0-46 0 0,-10 3 55 0 0,7-6-36 0 0,5-1 76 0 0,2-3 1 0 0,0 3-172 0 0,0 0 0 0 0,0-1 1 0 0,0 1-1 0 0,0 0 1 0 0,0-1-1 0 0,0 1 1 0 0,0 0-1 0 0,0-1 1 0 0,0 1-1 0 0,0-1 0 0 0,0 1 1 0 0,0 0-1 0 0,0-1 1 0 0,0 1-1 0 0,0 0 1 0 0,0-1-1 0 0,-1 1 0 0 0,1 0 1 0 0,0-1-1 0 0,0 1 1 0 0,0 0-1 0 0,0 0 1 0 0,-1-1-1 0 0,1 1 1 0 0,0 0-1 0 0,0 0 0 0 0,-1-1 1 0 0,1 1-1 0 0,0 0 1 0 0,0 0-1 0 0,-1 0 1 0 0,1-1-1 0 0,0 1 1 0 0,-1 0-1 0 0,1 0 0 0 0,0 0 1 0 0,-1 0-5 0 0,-2-2 21 0 0,-1-2-57 0 0,2-6-79 0 0,1-8-101 0 0,-2-9 195 0 0,3 26 23 0 0,-1-1 0 0 0,1 0 0 0 0,-1 1 0 0 0,0-1 1 0 0,0 1-1 0 0,1-1 0 0 0,-1 1 0 0 0,0-1 0 0 0,0 1 1 0 0,-1 0-1 0 0,1-1-2 0 0,-2-1 91 0 0,2-1-41 0 0,2-5-11 0 0,-1 6-10 0 0,0 3-23 0 0,0-1-1 0 0,0 0 1 0 0,0 1-1 0 0,0-1 1 0 0,0 0-1 0 0,0 1 1 0 0,0-1 0 0 0,1 0-1 0 0,-1 1 1 0 0,0-1-1 0 0,0 0 1 0 0,1 1-1 0 0,-1-1 1 0 0,0 1-1 0 0,0-1 1 0 0,1 0-1 0 0,-1 1 1 0 0,1-1-1 0 0,-1 1 1 0 0,1-1-1 0 0,-1 1 1 0 0,1-1-1 0 0,-1 1 1 0 0,1 0 0 0 0,-1-1-1 0 0,1 1-5 0 0,4-5 42 0 0,-2-6-56 0 0,-2 2-47 0 0,-1 8 44 0 0,0 0-1 0 0,1 0 1 0 0,-1 0 0 0 0,0-1-1 0 0,1 1 1 0 0,-1 0-1 0 0,1 0 1 0 0,-1 0-1 0 0,1 0 1 0 0,0 0 0 0 0,0 0-1 0 0,0 0 18 0 0,3-2-30 0 0,0 0 40 0 0,5 0-26 0 0,-9 3 16 0 0,0 0 0 0 0,0 0 0 0 0,1 0 0 0 0,-1 0 0 0 0,0 0 0 0 0,0 0 0 0 0,1 0 0 0 0,-1 0 1 0 0,0 0-1 0 0,0 0 0 0 0,1 0 0 0 0,-1-1 0 0 0,0 1 0 0 0,0 0 0 0 0,1 0 0 0 0,-1 0 0 0 0,0 0 0 0 0,0-1 1 0 0,0 1-1 0 0,0 0 0 0 0,1 0 0 0 0,-1 0 0 0 0,0-1 0 0 0,0 1 0 0 0,0 0 0 0 0,0-1 0 0 0,13-23-35 0 0,-11 21 30 0 0,1-3-101 0 0,5-3-22 0 0,-4 8 27 0 0,2 1-75 0 0,-3 0 46 0 0,0 0-36 0 0,4 0-188 0 0,-4 0-76 0 0,0 0-110 0 0,-1 0 75 0 0,1-1-40 0 0,2-1-594 0 0,1-2-459 0 0,3-5-885 0 0,-9 9 2426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3.85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316 316 6048 0 0,'0'0'133'0'0,"0"0"23"0"0,0 0 11 0 0,-3 0-27 0 0,-15 0-85 0 0,4 0 58 0 0,2 0 54 0 0,3 0 50 0 0,0 0 45 0 0,0 0 43 0 0,0 0 38 0 0,-3 0 33 0 0,-1 2-200 0 0,-2 5 11 0 0,3-1-52 0 0,2-2-15 0 0,-1 0-30 0 0,-7 3 67 0 0,2-5 48 0 0,16-2-192 0 0,-1 0 1 0 0,0 0-1 0 0,1 0 1 0 0,-1 0-1 0 0,0 0 0 0 0,0 0 1 0 0,1 0-1 0 0,-1 0 1 0 0,0 1-1 0 0,1-1 1 0 0,-1 0-1 0 0,0 1 1 0 0,1-1-1 0 0,-1 0 1 0 0,1 1-1 0 0,-1-1 0 0 0,1 0 1 0 0,-1 1-1 0 0,0-1 1 0 0,1 1-14 0 0,-5 7 149 0 0,0 1-42 0 0,-3-2-52 0 0,1-4-7 0 0,-11 7 57 0 0,16-9-96 0 0,0 0 0 0 0,0 0 0 0 0,1 1 0 0 0,-1-1 0 0 0,0 1 0 0 0,1 0 0 0 0,-1-1 0 0 0,1 1 0 0 0,0 0 0 0 0,-1 0 0 0 0,1 0 0 0 0,0 0-9 0 0,-30 61 191 0 0,30-57-180 0 0,0 1 4 0 0,-3-2 55 0 0,-6 8-38 0 0,9-12-29 0 0,1 0 0 0 0,0-1 0 0 0,0 1 0 0 0,-1 0 0 0 0,1 0 0 0 0,0-1 0 0 0,0 1 0 0 0,0 0 0 0 0,0-1 0 0 0,0 1 0 0 0,0 0 0 0 0,0 0 0 0 0,0-1 0 0 0,0 1 0 0 0,0 0 0 0 0,0 0 0 0 0,1-1 1 0 0,-1 1-1 0 0,0 0 0 0 0,0-1 0 0 0,1 1-3 0 0,9 12 56 0 0,-7-10 89 0 0,-2 0-48 0 0,0-1-28 0 0,-2 1-25 0 0,1 0-9 0 0,2-1 23 0 0,-2-1-41 0 0,1-1 0 0 0,0 0 0 0 0,0 1 0 0 0,-1-1 0 0 0,1 0 1 0 0,0 1-1 0 0,0-1 0 0 0,0 0 0 0 0,-1 0 0 0 0,1 0 0 0 0,0 0 0 0 0,0 0 1 0 0,0 0-1 0 0,0 0 0 0 0,0 0-17 0 0,14 2 197 0 0,-7 3-165 0 0,-7-4-31 0 0,1 0-1 0 0,-1 0 1 0 0,0 0-1 0 0,1-1 0 0 0,-1 1 1 0 0,1 0-1 0 0,-1 0 0 0 0,1-1 1 0 0,0 1-1 0 0,-1-1 1 0 0,1 0-1 0 0,-1 1 0 0 0,1-1 1 0 0,0 0-1 0 0,-1 0 1 0 0,1 0-1 0 0,0 0 0 0 0,-1 0 1 0 0,1 0-1 0 0,0-1 0 0 0,-1 1 1 0 0,1-1-1 0 0,-1 1 1 0 0,2-1-1 0 0,5-4 0 0 0,-7 4 0 0 0,1 0 0 0 0,-1 0 0 0 0,0 0 0 0 0,1 1 0 0 0,-1-1 0 0 0,1 0 0 0 0,0 1 0 0 0,-1-1 0 0 0,1 1 0 0 0,-1-1 0 0 0,1 1 0 0 0,0 0 0 0 0,-1 0 0 0 0,1 0 0 0 0,3 0 0 0 0,0 0 0 0 0,-1 0 0 0 0,1 0 0 0 0,-1 0 0 0 0,1-1 0 0 0,0 0 0 0 0,-1 0 0 0 0,1 0 0 0 0,-1 0 0 0 0,0-1 0 0 0,1 0 0 0 0,-1 0 0 0 0,0 0 0 0 0,-1 1 0 0 0,-1 0 0 0 0,0 0 0 0 0,1 1 0 0 0,-1-1 0 0 0,0 1 0 0 0,1-1 0 0 0,-1 1 0 0 0,0 0 0 0 0,1 0 0 0 0,1 1 0 0 0,13-3 0 0 0,-15 1 0 0 0,1 0 0 0 0,-1 0 0 0 0,0 0 0 0 0,0 0 0 0 0,0-1 0 0 0,0 1 0 0 0,-1-1 0 0 0,1 0 0 0 0,1-1 0 0 0,10-8 0 0 0,-2 6 0 0 0,-9 4 0 0 0,0 0 0 0 0,1 0 0 0 0,-1 0 0 0 0,0 0 0 0 0,0-1 0 0 0,0 1 0 0 0,0-1 0 0 0,0 1 0 0 0,0-1 0 0 0,1-1-1 0 0,-1 1 1 0 0,1 0-1 0 0,0 0 1 0 0,0 1-1 0 0,0-1 1 0 0,1 0 0 0 0,10-5-50 0 0,-4-4-83 0 0,-6 1-16 0 0,-3 7 114 0 0,0 1-1 0 0,0 0 0 0 0,1 0 0 0 0,-1 0 1 0 0,0-1-1 0 0,1 1 0 0 0,-1 0 0 0 0,1 1 1 0 0,0-1 35 0 0,9-14-204 0 0,-7 0 57 0 0,-1 3 51 0 0,4 0-24 0 0,-6 12 101 0 0,-1-1 0 0 0,1 1 0 0 0,0-1 0 0 0,0 1 0 0 0,-1-1 0 0 0,1 1 0 0 0,-1-1 0 0 0,1 0 0 0 0,-1 1 0 0 0,0-1 0 0 0,0 0 1 0 0,1 1-1 0 0,-1-1 0 0 0,0 0 19 0 0,0-14-117 0 0,1-3-33 0 0,0-20-170 0 0,-1 13 138 0 0,-2 5 81 0 0,-1 3 71 0 0,-3 3 18 0 0,0-3-14 0 0,5 1-28 0 0,1-75 38 0 0,1 86 16 0 0,-2 5 0 0 0,-12-24 0 0 0,10 9 0 0 0,3 3 12 0 0,0 11 49 0 0,0 2 18 0 0,0 0-2 0 0,0 0-10 0 0,0 0-3 0 0,0 0 0 0 0,0 0 6 0 0,0 0 29 0 0,0 2 12 0 0,0 0-96 0 0,1 0 1 0 0,-1 0-1 0 0,0-1 1 0 0,1 1-1 0 0,0 0 1 0 0,-1 0 0 0 0,1-1-1 0 0,0 1 1 0 0,0-1-1 0 0,0 1 1 0 0,0-1-1 0 0,0 1 1 0 0,0-1-1 0 0,0 1 1 0 0,1 0-16 0 0,-2-2 6 0 0,1 0 0 0 0,-1 0 1 0 0,0 0-1 0 0,0 1 0 0 0,0-1 0 0 0,1 0 0 0 0,-1 0 1 0 0,0 1-1 0 0,0-1 0 0 0,0 0 0 0 0,0 1 0 0 0,1-1 1 0 0,-1 0-1 0 0,0 1 0 0 0,0-1 0 0 0,0 0 1 0 0,0 0-1 0 0,0 1 0 0 0,0-1 0 0 0,0 0 0 0 0,0 1 1 0 0,0-1-1 0 0,0 0 0 0 0,0 1 0 0 0,0-1 0 0 0,0 0-6 0 0,0 21 182 0 0,2-10 2 0 0,3 3-78 0 0,1 2 10 0 0,-1-4 14 0 0,0-4-50 0 0,-4-7-61 0 0,0 1-1 0 0,0-1 0 0 0,0 1 0 0 0,-1-1 1 0 0,1 1-1 0 0,0-1 0 0 0,-1 1 0 0 0,1-1 0 0 0,-1 1 1 0 0,1 0-1 0 0,-1-1 0 0 0,0 1 0 0 0,0 0 1 0 0,0 0-19 0 0,2 12 139 0 0,4 3-20 0 0,-1-1-25 0 0,-1 7 61 0 0,-4 37 273 0 0,-1-35-291 0 0,1 20 140 0 0,0 113 1007 0 0,0-125-1055 0 0,0-1-51 0 0,0-29-114 0 0,0-3 5 0 0,0 0 16 0 0,0 0-15 0 0,0 0-40 0 0,0 0-140 0 0,0 0-68 0 0,0 0 82 0 0,0 0-53 0 0,0 0-69 0 0,0 0 67 0 0,0 0-33 0 0,0 0-36 0 0,0 0-33 0 0,0 0-342 0 0,0 0 83 0 0,0 0-47 0 0,0 0-657 0 0,0 0-518 0 0,0 0-985 0 0</inkml:trace>
  <inkml:trace contextRef="#ctx0" brushRef="#br0" timeOffset="415.24">679 379 7856 0 0,'0'0'174'0'0,"2"0"29"0"0,-1 0-192 0 0,-1 0-1 0 0,1 0 1 0 0,-1 0 0 0 0,1 0-1 0 0,0 0 1 0 0,-1 0 0 0 0,1 0-1 0 0,-1-1 1 0 0,1 1 0 0 0,-1 0-1 0 0,1 0 1 0 0,-1-1 0 0 0,1 1-1 0 0,-1 0 1 0 0,1-1 0 0 0,-1 1-1 0 0,1 0 1 0 0,-1-1 0 0 0,1 1-1 0 0,-1-1 1 0 0,0 1 0 0 0,1 0-1 0 0,-1-1 1 0 0,1 0-11 0 0,6-6 147 0 0,2 5-111 0 0,-8 3-37 0 0,-1-1 1 0 0,1 0-1 0 0,0 0 0 0 0,-1 0 1 0 0,1-1-1 0 0,0 1 1 0 0,0 0-1 0 0,-1 0 1 0 0,1 0-1 0 0,0 0 1 0 0,-1-1-1 0 0,1 1 0 0 0,-1 0 1 0 0,1 0-1 0 0,0-1 1 0 0,-1 1-1 0 0,1-1 1 0 0,-1 1-1 0 0,1-1 0 0 0,-1 1 1 0 0,1 0-1 0 0,-1-1 1 0 0,1 0-1 0 0,-1 1 1 0 0,0-1-1 0 0,1 1 1 0 0,4-6 15 0 0,6 4 43 0 0,-2 1 81 0 0,-4-5 145 0 0,-1 0-44 0 0,7 0 135 0 0,-6-4-26 0 0,8 5-112 0 0,0-6-49 0 0,-10 8-65 0 0,0 2-42 0 0,-1 0-27 0 0,1 2-26 0 0,0-1-15 0 0,-1-1 24 0 0,-2 0-30 0 0,1 1-1 0 0,-1-1 0 0 0,0 0 0 0 0,0 1 0 0 0,1-1 1 0 0,-1 0-1 0 0,0 1 0 0 0,0-1 0 0 0,0 0 1 0 0,0 1-1 0 0,1-1 0 0 0,-1 0 0 0 0,0 1 0 0 0,0-1 1 0 0,-1 0-7 0 0,1 1 0 0 0,0 0 1 0 0,0 0 0 0 0,0 0 1 0 0,0 0-1 0 0,0 0 0 0 0,0 0 1 0 0,0 0-1 0 0,0 0 0 0 0,0 0 1 0 0,0-1-1 0 0,0 1 0 0 0,0 0 1 0 0,0 0-1 0 0,0 0 0 0 0,0 0 1 0 0,0 0-1 0 0,0 0 0 0 0,0 0 1 0 0,0 0-1 0 0,0 0 0 0 0,0 0 1 0 0,0-1-1 0 0,0 1 0 0 0,1 0 1 0 0,-1 0-1 0 0,0 0 0 0 0,0 0 1 0 0,0 0-1 0 0,0 0 0 0 0,0 0 1 0 0,0 0-1 0 0,0 0 0 0 0,0 0 1 0 0,0 0-1 0 0,0 0 0 0 0,0 0 1 0 0,0 0-1 0 0,0 0 0 0 0,0-1 1 0 0,1 1-1 0 0,-1 0 0 0 0,0 0 1 0 0,0 0-1 0 0,0 0 0 0 0,0 0 1 0 0,0 0-1 0 0,0 0 0 0 0,0 0 1 0 0,0 0-1 0 0,0 0 0 0 0,0 0 1 0 0,1 0-1 0 0,-1 0 0 0 0,0 0 1 0 0,0 0-1 0 0,0 0 0 0 0,0 1 1 0 0,0-1-2 0 0,11 0 29 0 0,-9 0 35 0 0,-2 0 3 0 0,0 0-3 0 0,0 0 0 0 0,-2 0-11 0 0,1 0-52 0 0,1 0 1 0 0,-1 0-1 0 0,1 0 0 0 0,-1 0 1 0 0,1-1-1 0 0,-1 1 0 0 0,1 0 1 0 0,-1 0-1 0 0,1 0 0 0 0,-1 0 1 0 0,1 0-1 0 0,-1-1 0 0 0,1 1 1 0 0,-1 0-1 0 0,1 0 0 0 0,-1-1 0 0 0,1 1 1 0 0,0 0-1 0 0,-1-1 0 0 0,1 1 1 0 0,-1-1-1 0 0,1 1 0 0 0,0 0 1 0 0,-1-1-1 0 0,1 1 0 0 0,0-1-1 0 0,-6-5 43 0 0,-8 3 57 0 0,-17 3 171 0 0,20 0-196 0 0,6 2 21 0 0,-8 9 0 0 0,-1-6-16 0 0,9 6-51 0 0,-8-6 24 0 0,10-3-38 0 0,0 0 0 0 0,0 0 1 0 0,0 1-1 0 0,0-1 0 0 0,0 1 0 0 0,1 0 0 0 0,-1 0 0 0 0,1 0 0 0 0,-1 0 0 0 0,1 0 0 0 0,0 0 0 0 0,1 0 0 0 0,-1 1 0 0 0,0-1 0 0 0,1 1 0 0 0,0-1 1 0 0,0 2-16 0 0,-9 17 93 0 0,-16 26 99 0 0,25-47-183 0 0,1 1 0 0 0,-1 0 0 0 0,1 0 0 0 0,-1 0 0 0 0,1 0 0 0 0,0 0 1 0 0,0 0-1 0 0,0-1 0 0 0,0 1 0 0 0,0 0 0 0 0,0 1-9 0 0,0-1 10 0 0,1 0 0 0 0,-1 0-1 0 0,0 0 1 0 0,0 0 0 0 0,0 0 0 0 0,-1 0 0 0 0,1 0-1 0 0,0-1 1 0 0,-1 1 0 0 0,1 0 0 0 0,-1 1-10 0 0,-4 3 30 0 0,-2 6 20 0 0,7-12-48 0 0,0 1 1 0 0,-1-1-1 0 0,1 0 0 0 0,0 1 1 0 0,0-1-1 0 0,0 1 0 0 0,0-1 1 0 0,0 0-1 0 0,0 1 0 0 0,0-1 0 0 0,0 1 1 0 0,0-1-1 0 0,0 0 0 0 0,0 1 1 0 0,0-1-1 0 0,0 1 0 0 0,0-1 1 0 0,0 0-1 0 0,0 1 0 0 0,0-1 0 0 0,1 1 1 0 0,-1-1-1 0 0,0 0 0 0 0,0 1 1 0 0,0-1-1 0 0,1 0 0 0 0,-1 1-2 0 0,7 3 40 0 0,-7-4-38 0 0,0 1-1 0 0,1-1 0 0 0,-1 0 0 0 0,1 0 1 0 0,-1 1-1 0 0,1-1 0 0 0,-1 0 1 0 0,0 1-1 0 0,1-1 0 0 0,-1 0 1 0 0,0 1-1 0 0,1-1 0 0 0,-1 1 0 0 0,0-1 1 0 0,0 1-1 0 0,1-1 0 0 0,-1 0 1 0 0,0 1-1 0 0,0-1 0 0 0,0 1 0 0 0,0-1 1 0 0,1 1-1 0 0,-1-1 0 0 0,0 1 1 0 0,0-1-1 0 0,0 1 0 0 0,0-1 0 0 0,0 1 1 0 0,0-1-1 0 0,0 1 0 0 0,-1-1 1 0 0,1 1-2 0 0,0 1 9 0 0,0-1 0 0 0,0 0 0 0 0,0 1 0 0 0,0-1 0 0 0,1 1 0 0 0,-1-1 0 0 0,0 0 0 0 0,1 1 0 0 0,-1-1 0 0 0,1 0 0 0 0,-1 0 0 0 0,1 1 0 0 0,0-1 0 0 0,-1 0 0 0 0,1 0 0 0 0,0 0 0 0 0,0 1-9 0 0,7 3 7 0 0,5 0 57 0 0,-8 2-45 0 0,-5-7-16 0 0,0 1 0 0 0,0-1-1 0 0,0 1 1 0 0,1-1 0 0 0,-1 1 0 0 0,0-1-1 0 0,1 0 1 0 0,-1 1 0 0 0,0-1-1 0 0,1 0 1 0 0,-1 1 0 0 0,1-1 0 0 0,-1 0-1 0 0,0 1 1 0 0,1-1 0 0 0,-1 0 0 0 0,1 0-1 0 0,-1 0 1 0 0,1 1 0 0 0,-1-1-1 0 0,1 0 1 0 0,-1 0 0 0 0,1 0 0 0 0,-1 0-1 0 0,1 0 1 0 0,-1 0 0 0 0,1 0-1 0 0,-1 0 1 0 0,1 0 0 0 0,-1 0 0 0 0,1 0-1 0 0,0 0-2 0 0,54 0 227 0 0,-32 0-192 0 0,-19-1-93 0 0,-2 1 34 0 0,3-1 36 0 0,3-3 84 0 0,-5 3-103 0 0,-1 0-41 0 0,0-1-60 0 0,1 1-74 0 0,0-1-91 0 0,-1 1-104 0 0,1 0-122 0 0,-1 1 200 0 0,-1-1-37 0 0,1 1-37 0 0,0 0-40 0 0,0 0-42 0 0,0 0-44 0 0,4 0-1177 0 0,3 0-949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1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112 418 7200 0 0,'0'0'165'0'0,"0"2"22"0"0,-1 0-173 0 0,1-1 0 0 0,-1 0 0 0 0,1 1-1 0 0,-1-1 1 0 0,0 0 0 0 0,0 1 0 0 0,0-1 0 0 0,0 0 0 0 0,0 0 0 0 0,0 0 0 0 0,0 0 0 0 0,0 0 0 0 0,0 0 0 0 0,0 0 0 0 0,-1 0-1 0 0,1-1 1 0 0,0 1 0 0 0,-1 0-14 0 0,-13 10 101 0 0,4 2-60 0 0,6-3-50 0 0,-1 3 13 0 0,-1-4 63 0 0,5-8-29 0 0,1 1 0 0 0,-1 0-1 0 0,1 0 1 0 0,-1 0 0 0 0,1 0-1 0 0,0 0 1 0 0,0 0 0 0 0,0 0 0 0 0,0 0-1 0 0,1 1 1 0 0,-1-1 0 0 0,0 0-1 0 0,1 1 1 0 0,0-1-38 0 0,-4 11 195 0 0,-2 0 77 0 0,1-3-21 0 0,3 1 42 0 0,2-2-119 0 0,-1-2-48 0 0,-2 0-22 0 0,-1 2-4 0 0,0 0-3 0 0,2-2-2 0 0,1 0 22 0 0,0 2 45 0 0,1 6 115 0 0,-1 2-53 0 0,4 8 9 0 0,-2-23-222 0 0,-1-1 0 0 0,1 0 0 0 0,-1 0 1 0 0,1 0-1 0 0,-1 0 0 0 0,1 0 0 0 0,-1 0 0 0 0,1 0 0 0 0,0 0 0 0 0,0 0 1 0 0,-1 0-1 0 0,1 0 0 0 0,0 0 0 0 0,0-1 0 0 0,0 1 0 0 0,0 0 1 0 0,0 0-1 0 0,0-1 0 0 0,0 1 0 0 0,0-1 0 0 0,0 1 0 0 0,0-1 0 0 0,1 0 1 0 0,-1 1-1 0 0,0-1 0 0 0,0 0 0 0 0,0 0 0 0 0,1 0 0 0 0,-1 1 0 0 0,0-1 1 0 0,1-1-12 0 0,0 1 17 0 0,0 1 1 0 0,-1-1-1 0 0,1 0 1 0 0,0 1-1 0 0,0-1 1 0 0,-1 0-1 0 0,1 1 1 0 0,0 0-1 0 0,-1 0 1 0 0,1-1-1 0 0,0 1 1 0 0,-1 0 0 0 0,1 0-18 0 0,10 6 121 0 0,-1-6-13 0 0,-4-1-36 0 0,-4 1-46 0 0,-1-1-1 0 0,0 0 1 0 0,0 0-1 0 0,0 0 1 0 0,0-1-1 0 0,1 1 0 0 0,-1 0 1 0 0,0-1-1 0 0,0 1 1 0 0,1-1-26 0 0,5-4 76 0 0,18-6 156 0 0,3 0-165 0 0,5-7-42 0 0,-11 2 17 0 0,-5 1 156 0 0,17-17-198 0 0,-24 18 49 0 0,-4-6-23 0 0,-6 16-15 0 0,1 0-1 0 0,-1-1 1 0 0,1 1-1 0 0,0 0 1 0 0,0 0-1 0 0,2-3-10 0 0,-2 3 4 0 0,1-1 0 0 0,-1 1 0 0 0,0-1 0 0 0,-1 0 0 0 0,1 0 0 0 0,-1 0 0 0 0,0 1 0 0 0,0-1 0 0 0,0 0 0 0 0,-1 0 0 0 0,0 0 0 0 0,0-1 0 0 0,0 0-4 0 0,-2-13 20 0 0,0 0 0 0 0,-5-15-20 0 0,5 23 2 0 0,-6-33-46 0 0,4 19-133 0 0,-7-21 177 0 0,-1 13-51 0 0,-11-27-18 0 0,-1-1 76 0 0,5 17 41 0 0,15 38-47 0 0,1 0 0 0 0,-1 1 0 0 0,0-1 0 0 0,-1 1 1 0 0,-3-4-2 0 0,6 7 0 0 0,1 0 0 0 0,-1 0 0 0 0,1 0 0 0 0,-1 0 0 0 0,1 0 0 0 0,0 0 0 0 0,0 0 0 0 0,0 0 0 0 0,0-1 0 0 0,1 1 0 0 0,-1 0 0 0 0,0-3 0 0 0,-3-7 0 0 0,4 11 0 0 0,0 1 0 0 0,-1-1 0 0 0,1 1 0 0 0,0 0 0 0 0,-1-1 0 0 0,1 1 0 0 0,-1-1 0 0 0,1 1 0 0 0,0 0 0 0 0,-1-1 0 0 0,1 1 0 0 0,-1 0 0 0 0,1 0 0 0 0,-1-1 0 0 0,1 1 0 0 0,-1 0 0 0 0,1 0 0 0 0,-1 0 0 0 0,-4-2 0 0 0,4 1 0 0 0,1 1 0 0 0,-1-1 0 0 0,0 1 0 0 0,0 0 0 0 0,0-1 0 0 0,1 1 0 0 0,-1 0 0 0 0,0 0 0 0 0,0-1 0 0 0,0 1 0 0 0,0 0 0 0 0,0 0 0 0 0,0 0 0 0 0,0 0 0 0 0,1 0 0 0 0,0 0 0 0 0,0 0 0 0 0,-1 1 0 0 0,1-1 0 0 0,0 0 0 0 0,0 0 0 0 0,0 0 0 0 0,0 0 0 0 0,0 1 0 0 0,0-1 0 0 0,0 0 0 0 0,0 0 0 0 0,0 0 0 0 0,0 1 0 0 0,0-1 0 0 0,0 0 0 0 0,0 0 0 0 0,0 0 0 0 0,0 0 0 0 0,0 1 0 0 0,0-1 0 0 0,0 0 0 0 0,0 0 0 0 0,0 0 0 0 0,0 1 0 0 0,0-1 0 0 0,0 0 0 0 0,0 0 0 0 0,0 0 0 0 0,0 0 0 0 0,0 1 0 0 0,0-1 0 0 0,1 0 0 0 0,-1 0 0 0 0,10 16 0 0 0,-9-16 0 0 0,2 7-1 0 0,-1 0 1 0 0,1 0 0 0 0,-1 0 0 0 0,0 1 0 0 0,0 0 0 0 0,-1-2 1 0 0,0 0 1 0 0,1 0-1 0 0,-1 0 1 0 0,2-1-1 0 0,-1 1 0 0 0,0 0 1 0 0,1-1-1 0 0,2 3-1 0 0,11 20 49 0 0,17 46 4 0 0,-19-39 20 0 0,2-2 78 0 0,-8-18-59 0 0,-5-8-45 0 0,1 0 1 0 0,-1 0-1 0 0,0 1 0 0 0,0-1 0 0 0,0 1 1 0 0,-1-1-48 0 0,0 8 62 0 0,3 12 29 0 0,7-7-63 0 0,-9-17-27 0 0,-1 1-1 0 0,0-1 0 0 0,0 0 1 0 0,0 1-1 0 0,0-1 0 0 0,-1 1 0 0 0,1 0 1 0 0,-1 1-1 0 0,2 0-1 0 0,-1 0 1 0 0,1 0 0 0 0,0 0 0 0 0,0 0-1 0 0,2 3 1 0 0,5 6-14 0 0,6 15-66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41.06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1 284 6216 0 0,'0'0'133'0'0,"0"0"23"0"0,0 0 15 0 0,0 0 49 0 0,0 0 140 0 0,0 0 65 0 0,0 0 14 0 0,0 0-11 0 0,0 0-51 0 0,0 0-22 0 0,0 0-3 0 0,0 3-18 0 0,0-2-308 0 0,0 4 111 0 0,1 11 316 0 0,1-12-363 0 0,0-2-17 0 0,2 0-5 0 0,1 2 61 0 0,-4 1 6 0 0,0 3 92 0 0,-1 4-30 0 0,0 19 407 0 0,0-22-467 0 0,0-1-59 0 0,3 7 108 0 0,7-1 28 0 0,-8-10-41 0 0,-1-1-77 0 0,0 1-48 0 0,-2 1-23 0 0,0-2 33 0 0,1 4 74 0 0,0 11 527 0 0,0-15-547 0 0,0 0-38 0 0,3 0 2 0 0,8 10-65 0 0,-9 0 1 0 0,-2-10 46 0 0,0-3-23 0 0,0 0-134 0 0,0 0-70 0 0,0 0 74 0 0,1 0-50 0 0,0 0-66 0 0,0 0-114 0 0,1 0-132 0 0,0 0-118 0 0,0 0 79 0 0,-1 0-44 0 0,2 0-636 0 0,-1 0-500 0 0,-1 0-953 0 0</inkml:trace>
  <inkml:trace contextRef="#ctx0" brushRef="#br0" timeOffset="485.18">380 142 5784 0 0,'0'0'132'0'0,"0"0"17"0"0,0 0 10 0 0,0 0 37 0 0,0-3 150 0 0,0 3-326 0 0,0-1 0 0 0,0 1 0 0 0,0-1-1 0 0,0 1 1 0 0,0-1 0 0 0,0 1-1 0 0,-1-1 1 0 0,1 1 0 0 0,0-1-1 0 0,0 1 1 0 0,0 0 0 0 0,0-1-1 0 0,0 1 1 0 0,-1-1 0 0 0,1 1-1 0 0,0-1 1 0 0,0 1 0 0 0,-1 0-1 0 0,1-1 1 0 0,0 1 0 0 0,-1-1-1 0 0,1 1 1 0 0,0 0 0 0 0,-1-1 0 0 0,1 1-1 0 0,-1 0 1 0 0,1 0 0 0 0,0-1-1 0 0,-1 1 1 0 0,1 0 0 0 0,-1 0-1 0 0,1 0 1 0 0,-1-1 0 0 0,1 1-1 0 0,-1 0 1 0 0,1 0 0 0 0,-1 0-1 0 0,1 0 1 0 0,-1 0 0 0 0,1 0-1 0 0,-1 0 1 0 0,0 0-20 0 0,-1 0 400 0 0,2-1-254 0 0,0-1-37 0 0,0 0 16 0 0,0 1-83 0 0,0-2-22 0 0,0 2 27 0 0,0 0 46 0 0,0-1 99 0 0,0-1 113 0 0,-3 3-92 0 0,-11 0 140 0 0,1 0-96 0 0,-4 0-44 0 0,-9 0-8 0 0,20 0-170 0 0,5 0-34 0 0,1 0 0 0 0,0 0 1 0 0,-1 0-1 0 0,1 0 1 0 0,-1 0-1 0 0,1 0 0 0 0,-1 0 1 0 0,1 0-1 0 0,-1 0 0 0 0,1 0 1 0 0,-1 0-1 0 0,1 0 0 0 0,0 0 1 0 0,-1 0-1 0 0,1 0 1 0 0,-1 1-1 0 0,1-1 0 0 0,-1 0 1 0 0,1 0-1 0 0,0 1 0 0 0,-1-1 1 0 0,1 0-1 0 0,0 0 0 0 0,-1 1 1 0 0,1-1-1 0 0,0 0 1 0 0,-1 1-1 0 0,1-1 0 0 0,0 0 1 0 0,-1 1-1 0 0,1-1 0 0 0,0 0 1 0 0,0 1-1 0 0,0-1 1 0 0,-1 1-1 0 0,1-1-1 0 0,0 1 1 0 0,0-1 0 0 0,0 1 1 0 0,0-1-1 0 0,0 0 0 0 0,-1 1 0 0 0,1-1 0 0 0,0 1 1 0 0,0-1-1 0 0,0 0 0 0 0,-1 1 0 0 0,1-1 1 0 0,0 0-1 0 0,-1 0 0 0 0,1 1 0 0 0,0-1 0 0 0,-1 0 1 0 0,1 0-1 0 0,0 1 0 0 0,-1-1 0 0 0,1 0 1 0 0,0 0-1 0 0,-1 0-1 0 0,-9 2 42 0 0,-7-2 34 0 0,17 3-21 0 0,0-2-54 0 0,0-1 1 0 0,0 1-1 0 0,0 0 1 0 0,0-1-1 0 0,-1 1 1 0 0,1 0-1 0 0,0-1 0 0 0,0 1 1 0 0,0 0-1 0 0,0-1 1 0 0,-1 1-1 0 0,1 0 0 0 0,0-1 1 0 0,-1 1-1 0 0,1-1-1 0 0,-11 6 43 0 0,6 4-32 0 0,-5-5-27 0 0,4 6-48 0 0,6-11 63 0 0,-1 1 0 0 0,1-1 1 0 0,0 1-1 0 0,-1-1 0 0 0,1 1 1 0 0,0-1-1 0 0,-1 1 0 0 0,1-1 1 0 0,0 1-1 0 0,-1-1 0 0 0,1 1 1 0 0,0 0-1 0 0,0-1 0 0 0,0 1 1 0 0,0-1-1 0 0,0 1 0 0 0,0 0 1 0 0,0-1-1 0 0,0 1 0 0 0,0-1 1 0 0,0 1-1 0 0,0 0 0 0 0,0-1 1 0 0,0 1-1 0 0,0-1 0 0 0,0 1 1 0 0,0 0-1 0 0,1-1 1 0 0,-1 1-1 0 0,0-1 0 0 0,1 1 1 0 0,-1-1-1 0 0,0 1 1 0 0,1 1 7 0 0,0-1 0 0 0,0 1 1 0 0,-1 0-1 0 0,1-1 0 0 0,-1 1 1 0 0,0 0-1 0 0,1 0 0 0 0,-1-1 1 0 0,0 2-8 0 0,-1 1 9 0 0,1-4-9 0 0,0 0 1 0 0,0 1-1 0 0,0-1 0 0 0,0 0 0 0 0,0 0 0 0 0,0 1 0 0 0,0-1 0 0 0,0 0 1 0 0,0 0-1 0 0,0 1 0 0 0,0-1 0 0 0,0 0 0 0 0,0 0 0 0 0,0 0 0 0 0,1 1 1 0 0,-1-1-1 0 0,0 0 0 0 0,0 0 0 0 0,0 0 0 0 0,0 1 0 0 0,0-1 1 0 0,0 0-1 0 0,0 0 0 0 0,1 0 0 0 0,-1 1 0 0 0,0-1 0 0 0,0 0 0 0 0,0 0 1 0 0,0 0-1 0 0,1 0 0 0 0,-1 0 0 0 0,0 1 0 0 0,0-1 0 0 0,0 0 0 0 0,1 0 0 0 0,28 15-2 0 0,-14-13-10 0 0,-7-1 23 0 0,-3 1 36 0 0,0 5 91 0 0,-5-7-126 0 0,0 1 0 0 0,1-1-1 0 0,-1 1 1 0 0,0-1 0 0 0,0 0 0 0 0,1 1-1 0 0,-1-1 1 0 0,0 1 0 0 0,1-1 0 0 0,-1 0-1 0 0,0 1 1 0 0,1-1 0 0 0,-1 0-1 0 0,1 0 1 0 0,-1 1 0 0 0,1-1 0 0 0,-1 0-1 0 0,1 0 1 0 0,-1 0 0 0 0,0 1 0 0 0,1-1-1 0 0,-1 0 1 0 0,1 0 0 0 0,-1 0 0 0 0,1 0-1 0 0,-1 0 1 0 0,1 0 0 0 0,-1 0-1 0 0,1 0 1 0 0,-1 0 0 0 0,1 0 0 0 0,0-1-12 0 0,12 4 236 0 0,-3 3-54 0 0,-2-1-87 0 0,3-1-46 0 0,-9-3-49 0 0,0 0 0 0 0,1 0-1 0 0,-1 1 1 0 0,0-1 0 0 0,0 0 0 0 0,0 1-1 0 0,0-1 1 0 0,0 1 0 0 0,0 0 0 0 0,1 1 10 0 0,1 0 1 0 0,0-1-1 0 0,-1 1 1 0 0,1-1-1 0 0,4 2-10 0 0,11 8 121 0 0,-16-10-4 0 0,-1 0-42 0 0,1-2-28 0 0,1 0-25 0 0,2 1 32 0 0,7 10 103 0 0,-10-9 23 0 0,-1 1 11 0 0,1-1-173 0 0,0 2 56 0 0,13 11 299 0 0,-11-10-278 0 0,-3-2 81 0 0,-2-3 0 0 0,-2 3-18 0 0,-9 10-64 0 0,6-3-11 0 0,2-5-39 0 0,-1-3-21 0 0,0-1-1 0 0,0 6-3 0 0,4-7-16 0 0,0 1-1 0 0,-1-1 0 0 0,1 0 1 0 0,0 1-1 0 0,0-1 1 0 0,-1 1-1 0 0,1-1 0 0 0,0 0 1 0 0,-1 1-1 0 0,1-1 1 0 0,-1 0-1 0 0,1 1 0 0 0,0-1 1 0 0,-1 0-1 0 0,1 0 0 0 0,-1 1 1 0 0,1-1-1 0 0,-1 0 1 0 0,1 0-1 0 0,-1 0 0 0 0,1 0 1 0 0,-1 1-1 0 0,1-1 1 0 0,-1 0-1 0 0,1 0 0 0 0,-1 0 1 0 0,1 0-1 0 0,-1 0 0 0 0,1 0 1 0 0,-1 0-1 0 0,1-1 1 0 0,-1 1-3 0 0,-15 3 16 0 0,8 2-16 0 0,7-4 0 0 0,-1 0 0 0 0,1 0 0 0 0,0-1 0 0 0,-1 1 0 0 0,1 0 0 0 0,-1 0 0 0 0,0-1 0 0 0,1 1 0 0 0,-1-1 0 0 0,1 0 0 0 0,-1 1 0 0 0,0-1 0 0 0,1 0 0 0 0,-1 0 0 0 0,-43 0 0 0 0,40 0-69 0 0,1-1 51 0 0,-8-3 126 0 0,10 3-103 0 0,0 0-29 0 0,0 0-37 0 0,-1-1-66 0 0,1 1-75 0 0,0 0-89 0 0,-1 0-102 0 0,0 0-117 0 0,2 0 207 0 0,-1 1-35 0 0,1 0-35 0 0,-1-1-39 0 0,0 1-39 0 0,0 0-41 0 0,-4 0-1232 0 0,-4 0-977 0 0</inkml:trace>
  <inkml:trace contextRef="#ctx0" brushRef="#br0" timeOffset="701.01">206 110 7976 0 0,'0'0'174'0'0,"0"0"29"0"0,0-2 14 0 0,0-6-72 0 0,0-10-12 0 0,0 16-56 0 0,0 1 86 0 0,0 1 126 0 0,0 0 6 0 0,0 0-131 0 0,0 0-94 0 0,0 0-50 0 0,0 0-50 0 0</inkml:trace>
  <inkml:trace contextRef="#ctx0" brushRef="#br0" timeOffset="1085.49">727 0 7224 0 0,'0'0'165'0'0,"0"3"22"0"0,0 7 7 0 0,0-7-61 0 0,0-3-15 0 0,0 0 39 0 0,0 0 129 0 0,0 0 236 0 0,0 0 20 0 0,2 0-16 0 0,7 2-158 0 0,-9-2-345 0 0,1 1 0 0 0,-1-1 0 0 0,0 0 0 0 0,1 1 0 0 0,-1-1 0 0 0,0 1 0 0 0,1-1 0 0 0,-1 0 0 0 0,0 1 0 0 0,0-1 0 0 0,1 1 0 0 0,-1-1 0 0 0,0 1 0 0 0,0-1 0 0 0,0 1 0 0 0,0-1 0 0 0,0 1 0 0 0,0-1 0 0 0,0 1 0 0 0,0 0 0 0 0,0-1 0 0 0,0 1-23 0 0,3 4 416 0 0,5 6-117 0 0,-4 3-84 0 0,-3 1-65 0 0,-1 3-45 0 0,0-15-90 0 0,-1 14 91 0 0,1-12-71 0 0,-1 0 0 0 0,1 1-1 0 0,0-1 1 0 0,1 0 0 0 0,-1 0-1 0 0,1 1 1 0 0,0-1 0 0 0,1 1-35 0 0,2 5 40 0 0,3 7 34 0 0,-5 1 37 0 0,-2 119 566 0 0,0-89-406 0 0,0 0 60 0 0,0-24-221 0 0,0-11-50 0 0,0 8-20 0 0,0-9 14 0 0,0-10 10 0 0,0-1 0 0 0,0 9 0 0 0,0-9 1 0 0,0-2-71 0 0,0 0-90 0 0,0 0-86 0 0,0 0 45 0 0,0 0-35 0 0,0 0-40 0 0,0 0-36 0 0,0 0-345 0 0,0 0 76 0 0,0 0-49 0 0,0 0-673 0 0,0 0-530 0 0,0 0-1007 0 0</inkml:trace>
  <inkml:trace contextRef="#ctx0" brushRef="#br0" timeOffset="1286.03">632 347 6768 0 0,'0'0'149'0'0,"0"-2"23"0"0,0 1-166 0 0,0 1 0 0 0,0-1 0 0 0,0 1 0 0 0,0-1 0 0 0,0 1 0 0 0,0-1 0 0 0,0 1 0 0 0,0 0-1 0 0,0-1 1 0 0,0 1 0 0 0,0-1 0 0 0,0 1 0 0 0,0-1 0 0 0,1 1 0 0 0,-1 0 0 0 0,0-1 0 0 0,0 1 0 0 0,0 0 0 0 0,1-1 0 0 0,-1 1 0 0 0,0-1-1 0 0,0 1 1 0 0,1 0 0 0 0,-1 0 0 0 0,0-1 0 0 0,1 1 0 0 0,-1 0 0 0 0,1 0 0 0 0,-1-1 0 0 0,0 1 0 0 0,1 0 0 0 0,-1 0 0 0 0,0 0 0 0 0,1-1-1 0 0,-1 1 1 0 0,1 0 0 0 0,-1 0 0 0 0,1 0 0 0 0,-1 0 0 0 0,1 0 0 0 0,-1 0 0 0 0,0 0 0 0 0,1 0 0 0 0,-1 0 0 0 0,1 0 0 0 0,-1 0 0 0 0,1 1-6 0 0,7-2 69 0 0,2-2-42 0 0,-1-2-27 0 0,-8 4 0 0 0,0 0 0 0 0,1 0 0 0 0,-1 0 0 0 0,1 0 0 0 0,-1 1 0 0 0,1-1 0 0 0,-1 1 0 0 0,1-1 0 0 0,0 1 0 0 0,-1-1 0 0 0,1 1 0 0 0,-1 0 0 0 0,1 0 0 0 0,0 0 0 0 0,10-2 27 0 0,-3-3 57 0 0,4-2 105 0 0,5 6 14 0 0,-5 1-34 0 0,4-4 95 0 0,6-4-10 0 0,4-2-85 0 0,-13 5-128 0 0,-2 2-36 0 0,19-2 20 0 0,-14 0 2 0 0,-10 3-18 0 0,0 0 0 0 0,-1 0 1 0 0,1 1-1 0 0,0 0 1 0 0,3 0-10 0 0,-8 2 0 0 0,-1-1 0 0 0,1 0 0 0 0,0 0 0 0 0,-1-1 0 0 0,1 1 0 0 0,0 0 0 0 0,-1-1 0 0 0,1 1 0 0 0,0-1 0 0 0,-1 1 0 0 0,15-13 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56.94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0 8576 0 0,'0'3'197'0'0,"0"4"59"0"0,0 0-69 0 0,0 0-58 0 0,0 0-49 0 0,0 7-24 0 0,0 9-74 0 0,0-12 39 0 0,0-1 58 0 0,0 0 86 0 0,0-4-38 0 0,0-1 33 0 0,0 1 38 0 0,0 0 41 0 0,0-1 44 0 0,0 1 50 0 0,0 0 52 0 0,0 0 56 0 0,2 2-147 0 0,4 4 0 0 0,0 1-14 0 0,-4-2-26 0 0,-1-2-89 0 0,1-3-35 0 0,2 1-13 0 0,2 0 11 0 0,-3-4 58 0 0,-3-1-71 0 0,0 0-40 0 0,0 0-23 0 0,0 0-23 0 0,0 2 12 0 0,0 0 78 0 0,3-2-47 0 0,-1 1-63 0 0,1-1-48 0 0,-2 0-24 0 0,1-1-42 0 0,-1 1-49 0 0,0-1-59 0 0,0 0 6 0 0,-1-1-35 0 0,1 1-339 0 0,0-1 74 0 0,-1 1-49 0 0,0-1-659 0 0,0 0-522 0 0,0 0-986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57.31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222 0 6824 0 0,'0'0'149'0'0,"0"0"23"0"0,0 0 13 0 0,0 0-58 0 0,0 0-15 0 0,0 0 35 0 0,0 0 122 0 0,-3 0 227 0 0,-2 0-88 0 0,-1 0-71 0 0,1 0-62 0 0,-1 0-52 0 0,0 0-24 0 0,0 0-40 0 0,-15 0 237 0 0,12 0-203 0 0,-3 0 128 0 0,10 0-286 0 0,-1 1 0 0 0,1-1-1 0 0,0 1 1 0 0,-1 0 0 0 0,1-1 0 0 0,0 1 0 0 0,0 0 0 0 0,0 0 0 0 0,0 0 0 0 0,0 1 0 0 0,0-1 0 0 0,0 0 0 0 0,0 1 0 0 0,-1 0-35 0 0,-27 30 483 0 0,14-16-274 0 0,12-11-150 0 0,1 0 1 0 0,-1 0-1 0 0,1 0 0 0 0,0 0 1 0 0,0 1-1 0 0,1-1 0 0 0,-1 1-59 0 0,-8 17 221 0 0,3-11-112 0 0,4-7 31 0 0,3 0-82 0 0,0 0-14 0 0,-5 0 33 0 0,5-5-73 0 0,1 0 0 0 0,-1 0 1 0 0,1 1-1 0 0,0-1 0 0 0,-1 0 1 0 0,1 1-1 0 0,-1-1 0 0 0,1 0 0 0 0,0 1 1 0 0,-1-1-1 0 0,1 0 0 0 0,0 1 1 0 0,-1-1-1 0 0,1 1 0 0 0,0-1 0 0 0,0 0 1 0 0,0 1-1 0 0,-1-1 0 0 0,1 1 1 0 0,0-1-1 0 0,0 1 0 0 0,0-1 1 0 0,0 1-1 0 0,0-1 0 0 0,0 1 0 0 0,0-1 1 0 0,0 1-1 0 0,0-1 0 0 0,0 1 1 0 0,0-1-1 0 0,0 1 0 0 0,0 0-4 0 0,0 12 90 0 0,0-13-89 0 0,0 0 1 0 0,0 0-1 0 0,0 0 1 0 0,0 0-1 0 0,0 0 1 0 0,0 0-1 0 0,0 1 1 0 0,0-1-1 0 0,0 0 1 0 0,0 0 0 0 0,0 0-1 0 0,0 0 1 0 0,0 0-1 0 0,0 0 1 0 0,0 0-1 0 0,0 0 1 0 0,0 0-1 0 0,0 0 1 0 0,0 1-1 0 0,0-1 1 0 0,0 0 0 0 0,0 0-1 0 0,0 0 1 0 0,0 0-1 0 0,0 0 1 0 0,0 0-1 0 0,0 0 1 0 0,0 0-1 0 0,1 0 1 0 0,-1 0-1 0 0,0 0 1 0 0,0 0 0 0 0,0 0-1 0 0,0 0 1 0 0,0 0-1 0 0,0 1 1 0 0,0-1-1 0 0,0 0 1 0 0,0 0-1 0 0,0 0 1 0 0,0 0-1 0 0,0 0 1 0 0,1 0 0 0 0,-1 0-1 0 0,0 0 1 0 0,0 0-1 0 0,0 0 1 0 0,0 0-1 0 0,0 0 1 0 0,0 0-1 0 0,0 0 1 0 0,0 0-1 0 0,0 0 1 0 0,0 0 0 0 0,1 0-1 0 0,-1 0 1 0 0,0-1-2 0 0,8 4 61 0 0,-7-3-59 0 0,-1 0 0 0 0,1 1 0 0 0,-1-1 0 0 0,0 0 0 0 0,1 1 0 0 0,-1-1 0 0 0,0 1 0 0 0,0-1 0 0 0,1 1-1 0 0,-1-1 1 0 0,0 1 0 0 0,0-1 0 0 0,0 1 0 0 0,1-1 0 0 0,-1 1 0 0 0,0-1 0 0 0,0 1 0 0 0,0-1 0 0 0,0 1 0 0 0,0-1 0 0 0,0 1 0 0 0,0 0-2 0 0,0-1 1 0 0,0 0 0 0 0,0 0 1 0 0,0 0-1 0 0,0 0 1 0 0,0 0-1 0 0,0 0 0 0 0,0 0 1 0 0,0 0-1 0 0,0 0 1 0 0,0 1-1 0 0,0-1 0 0 0,0 0 1 0 0,0 0-1 0 0,0 0 1 0 0,0 0-1 0 0,0 0 0 0 0,0 0 1 0 0,0 0-1 0 0,0 0 1 0 0,0 0-1 0 0,0 0 0 0 0,0 1 1 0 0,0-1-1 0 0,0 0 1 0 0,0 0-1 0 0,0 0 0 0 0,0 0 1 0 0,0 0-1 0 0,0 0 1 0 0,0 0-1 0 0,0 0 0 0 0,0 0 1 0 0,1 0-1 0 0,-1 0 1 0 0,0 0-1 0 0,0 0 0 0 0,0 0 1 0 0,0 0-1 0 0,0 0 1 0 0,0 0-1 0 0,0 0 1 0 0,0 0-1 0 0,0 0 0 0 0,0 1 1 0 0,1-1-1 0 0,-1 0 1 0 0,0 0-1 0 0,0 0 0 0 0,0 0 1 0 0,0-1-1 0 0,0 1 1 0 0,0 0-1 0 0,0 0 0 0 0,0 0 1 0 0,0 0-1 0 0,0 0 1 0 0,1 0-2 0 0,-1 0 5 0 0,1 0-1 0 0,-1 0 1 0 0,1 0 0 0 0,-1 0 0 0 0,1 1 0 0 0,0-1 0 0 0,-1 0 0 0 0,1 0 0 0 0,-1 0 0 0 0,1 1 0 0 0,-1-1 0 0 0,1 0 0 0 0,-1 0 0 0 0,1 1-1 0 0,-1-1 1 0 0,1 0 0 0 0,-1 1 0 0 0,1-1 0 0 0,-1 1 0 0 0,0-1 0 0 0,1 1 0 0 0,-1-1 0 0 0,0 1 0 0 0,1-1-5 0 0,-1 1 2 0 0,1 0 0 0 0,-1-1 1 0 0,1 1-1 0 0,-1-1 0 0 0,1 1 1 0 0,-1 0-1 0 0,1-1 0 0 0,-1 1 1 0 0,1-1-1 0 0,0 0 0 0 0,-1 1 1 0 0,1-1-1 0 0,0 0 0 0 0,-1 1 0 0 0,1-1 1 0 0,0 0-1 0 0,-1 1 0 0 0,1-1 1 0 0,0 0-1 0 0,0 0 0 0 0,-1 0 1 0 0,1 0-1 0 0,0 0 0 0 0,0 0 1 0 0,-1 0-3 0 0,7 0 35 0 0,9 0 79 0 0,-7-3-103 0 0,34-18 133 0 0,-23 11-112 0 0,-19 9-32 0 0,0 1 0 0 0,0-1 0 0 0,0 0 0 0 0,0 0 0 0 0,0 1 0 0 0,-1-1 0 0 0,1 0 0 0 0,0 0 0 0 0,-1 0 0 0 0,1 0 0 0 0,0 0 0 0 0,-1 0 0 0 0,1 0 0 0 0,-1 0 0 0 0,1 0 0 0 0,-1 0 0 0 0,7-10 0 0 0,21-5 10 0 0,-17 11 11 0 0,-9 5-20 0 0,-1 0 1 0 0,0-1 0 0 0,0 1 0 0 0,0-1 0 0 0,0 1 0 0 0,0-1-1 0 0,0 0 1 0 0,0 1 0 0 0,0-1 0 0 0,0 0 0 0 0,0 1 0 0 0,0-1-1 0 0,0 0 1 0 0,-1 0 0 0 0,1 0 0 0 0,0 0 0 0 0,-1 0 0 0 0,1-1-2 0 0,5-13 0 0 0,7-1 0 0 0,-9 12 0 0 0,0-1 0 0 0,6-18 0 0 0,1 10-11 0 0,-10 15-72 0 0,2 5 55 0 0,-2-5 12 0 0,6 1 0 0 0,-7-3 16 0 0,0 0-1 0 0,1 0 0 0 0,-1 0 1 0 0,0 0-1 0 0,0 0 1 0 0,0 0-1 0 0,1 0 0 0 0,-1 0 1 0 0,0 0-1 0 0,0 0 1 0 0,0 0-1 0 0,0 0 0 0 0,1 0 1 0 0,-1 1-1 0 0,0-1 1 0 0,0 0-1 0 0,0 0 1 0 0,0 0-1 0 0,0 0 0 0 0,1 0 1 0 0,-1 0-1 0 0,0 1 1 0 0,0-1-1 0 0,0 0 0 0 0,0 0 1 0 0,0 0-1 0 0,0 0 1 0 0,0 1-1 0 0,0-1 1 0 0,1 0-1 0 0,-1 0 0 0 0,0 0 1 0 0,0 0-1 0 0,0 1 1 0 0,0-1-1 0 0,0 0 1 0 0,1 27-41 0 0,-1-20 41 0 0,0-5 0 0 0,0 0 0 0 0,-1 0 0 0 0,1 1 0 0 0,1-1 0 0 0,-1 0 0 0 0,0 0 0 0 0,1 0 0 0 0,-1 0 0 0 0,1 0 0 0 0,0 1 0 0 0,9 13 0 0 0,-7 0 0 0 0,-4-11 0 0 0,2-3 0 0 0,12 22 0 0 0,-8-8 0 0 0,-4-15 0 0 0,0 1 0 0 0,-1-1 0 0 0,1 0 0 0 0,0 0 0 0 0,0 0 0 0 0,0 0 0 0 0,0 0 0 0 0,0 0 0 0 0,0 0 0 0 0,0 0 0 0 0,0-1 0 0 0,1 1 0 0 0,7 4-76 0 0,-4-1 56 0 0,1 3 79 0 0,-5-6-86 0 0,1 0-96 0 0,0 0 11 0 0,0-1-41 0 0,1 0-46 0 0,2 0-53 0 0,-4 0 44 0 0,-1 0-32 0 0,3 0-329 0 0,-2 0 77 0 0,1 0-45 0 0,1 0-634 0 0,-1 0-502 0 0,-1 0-950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57.79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5136 0 0,'0'0'149'0'0,"0"2"-7"0"0,0 4-111 0 0,0 2 65 0 0,0-1 81 0 0,0-1 96 0 0,2-1 324 0 0,7 6-61 0 0,-6-3-218 0 0,-2 2 45 0 0,1 2 23 0 0,3-3-93 0 0,2 4 16 0 0,-6-2-138 0 0,-1 2 81 0 0,0 1 70 0 0,4 11 220 0 0,0-14-397 0 0,1-1-19 0 0,-3-2-13 0 0,-1-1 15 0 0,0 2 43 0 0,-1-1-18 0 0,2-2-39 0 0,0 2-17 0 0,2 1-1 0 0,1 7 34 0 0,-1 6 79 0 0,-4 37 417 0 0,-1-44-493 0 0,1 0-45 0 0,0-8 46 0 0,0-1-70 0 0,0 1-48 0 0,0 7-35 0 0,0-5 59 0 0,0-4 33 0 0,0 1 54 0 0,0 0 84 0 0,0 0 91 0 0,0 0 109 0 0,0-3-159 0 0,0 0 32 0 0,2-5-209 0 0,1 0-68 0 0,15-17 147 0 0,-12 11-118 0 0,-4 3-32 0 0,-2 4 0 0 0,1 1-1 0 0,-1-1 0 0 0,0 0 0 0 0,0 1 1 0 0,1-1-1 0 0,-1 1 0 0 0,1-1 1 0 0,-1 0-1 0 0,0 1 0 0 0,1-1 0 0 0,-1 1 1 0 0,1-1-1 0 0,-1 1 0 0 0,1 0 1 0 0,-1-1-1 0 0,1 1 0 0 0,0-1 0 0 0,-1 1 1 0 0,1 0-1 0 0,0 0 0 0 0,-1-1 1 0 0,1 1-4 0 0,4-2 24 0 0,5-7 25 0 0,-4-3-37 0 0,0-1-36 0 0,4 4-37 0 0,53-22-237 0 0,-58 30 273 0 0,1-1 0 0 0,0 2 1 0 0,-1-1-1 0 0,1 1 1 0 0,0 0-1 0 0,-1 0 1 0 0,1 0-1 0 0,0 1 25 0 0,6-1-22 0 0,-12 0 20 0 0,1 0 1 0 0,-1 0-1 0 0,1 0 1 0 0,-1 0-1 0 0,1 0 0 0 0,-1 0 1 0 0,1 0-1 0 0,-1 0 1 0 0,1 0-1 0 0,-1 0 1 0 0,1 0-1 0 0,-1 0 0 0 0,1 0 1 0 0,-1 1-1 0 0,1-1 1 0 0,-1 0-1 0 0,1 0 1 0 0,-1 0-1 0 0,0 1 0 0 0,1-1 1 0 0,-1 0-1 0 0,1 1 1 0 0,-1-1-1 0 0,0 0 1 0 0,1 1-1 0 0,-1-1 0 0 0,0 0 1 0 0,1 1-1 0 0,-1-1 1 0 0,0 1-1 0 0,0-1 1 0 0,1 1 1 0 0,3 5-3 0 0,7 1 3 0 0,-10-7-1 0 0,1 1 0 0 0,-1-1 1 0 0,0 1-1 0 0,0-1 0 0 0,0 1 1 0 0,0-1-1 0 0,-1 1 0 0 0,1 0 1 0 0,0-1-1 0 0,0 1 0 0 0,0 0 1 0 0,0 0-1 0 0,-1 0 0 0 0,1 0 1 0 0,0 0-1 0 0,0 0 1 0 0,8 18-49 0 0,-5-12 47 0 0,-2-2 0 0 0,1 11 2 0 0,-4 20 0 0 0,1-36 0 0 0,0 1 0 0 0,0-1 0 0 0,0 1 0 0 0,0-1 0 0 0,0 0 0 0 0,0 1 0 0 0,0-1 0 0 0,0 1 0 0 0,-1-1 0 0 0,1 0 0 0 0,0 1 0 0 0,0-1 0 0 0,0 0 0 0 0,-1 1 0 0 0,1-1 0 0 0,0 0 0 0 0,-1 1 0 0 0,1-1 0 0 0,0 0 0 0 0,0 0 0 0 0,-1 1 0 0 0,1-1 0 0 0,0 0 0 0 0,-1 0 0 0 0,-6 6 0 0 0,6-5 0 0 0,1-1 1 0 0,0 1 0 0 0,-1 0-1 0 0,1-1 1 0 0,0 1 0 0 0,0-1 0 0 0,0 1-1 0 0,-1 0 1 0 0,1-1 0 0 0,0 1-1 0 0,0 0 1 0 0,0 0 0 0 0,0-1 0 0 0,0 1-1 0 0,0 0 0 0 0,0-1 1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0,0 0 0 0 0,-1 0-1 0 0,1 0 1 0 0,0 0 0 0 0,0 0 0 0 0,0 0-1 0 0,0 0 1 0 0,0 0 0 0 0,0 0 0 0 0,0 0-1 0 0,0 0 1 0 0,0 1 0 0 0,0-1 0 0 0,0 0-1 0 0,-1 0 1 0 0,1 0 0 0 0,0 0 0 0 0,0-1-1 0 0,0 1 1 0 0,0 0 0 0 0,0 0 0 0 0,0 0-1 0 0,0 0 1 0 0,0 0 0 0 0,0 0-1 0 0,-4-1 8 0 0,4 1-10 0 0,-8 5 19 0 0,-9 4 37 0 0,6-3-3 0 0,-7 4-8 0 0,11-6 60 0 0,-2-5-76 0 0,6 1-7 0 0,-3 0 30 0 0,-11 0 27 0 0,3-2-66 0 0,12 2-13 0 0,0 0 1 0 0,0-1-1 0 0,1 1 0 0 0,-1-1 0 0 0,0 0 0 0 0,1 0 1 0 0,-1 1-1 0 0,1-1 0 0 0,-1 0 0 0 0,1 0 0 0 0,-1 0 1 0 0,1-1-1 0 0,-1 1 2 0 0,-4-3-138 0 0,1 3 44 0 0,0 0-9 0 0,0-9-179 0 0,4 9 261 0 0,0 1 0 0 0,1 0 1 0 0,-1-1-1 0 0,0 1 1 0 0,0 0-1 0 0,0 0 1 0 0,0-1-1 0 0,1 1 0 0 0,-1 0 1 0 0,0 0-1 0 0,0 0 1 0 0,0 0-1 0 0,0 0 1 0 0,0 0 20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58.851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143 631 7800 0 0,'-3'0'174'0'0,"-8"0"29"0"0,11 0-199 0 0,0 0 0 0 0,0 0-1 0 0,0 0 1 0 0,0 0 0 0 0,0 0 0 0 0,0 0 0 0 0,0 0-1 0 0,0 0 1 0 0,0 0 0 0 0,-1 0 0 0 0,1 0 0 0 0,0 0-1 0 0,0 0 1 0 0,0 0 0 0 0,0 0 0 0 0,0 0-1 0 0,0 0 1 0 0,0 0 0 0 0,0 0 0 0 0,0 0 0 0 0,0 0-1 0 0,0 0 1 0 0,-1 0 0 0 0,1 0 0 0 0,0 0 0 0 0,0 0-1 0 0,0 0 1 0 0,0 0 0 0 0,0 0 0 0 0,0 0 0 0 0,0 0-1 0 0,0 0 1 0 0,0-1 0 0 0,0 1 0 0 0,0 0-1 0 0,0 0 1 0 0,0 0 0 0 0,0 0 0 0 0,0 0 0 0 0,0 0-1 0 0,0 0 1 0 0,0 0 0 0 0,0 0 0 0 0,0 0 0 0 0,0 0-1 0 0,0-1 1 0 0,0 1 0 0 0,0 0 0 0 0,0 0 0 0 0,0 0-1 0 0,0 0 1 0 0,0 0 0 0 0,0 0 0 0 0,0 0-1 0 0,0 0 1 0 0,0 0 0 0 0,0-1-4 0 0,1-1 58 0 0,-2-2 1 0 0,-4 0 6 0 0,-6-1 58 0 0,5 1 12 0 0,-1-3 153 0 0,7 7-288 0 0,-3-2 545 0 0,3 2 21 0 0,0 0-237 0 0,-2 0-144 0 0,-8 0 62 0 0,-7 0-11 0 0,15 0-65 0 0,-1 2-31 0 0,-7 11-112 0 0,9-12-28 0 0,1-1 0 0 0,0 0 0 0 0,0 1 0 0 0,-1-1 0 0 0,1 0 0 0 0,0 1 0 0 0,0-1 0 0 0,0 0 0 0 0,0 1 0 0 0,-1-1 0 0 0,1 1 0 0 0,0-1 0 0 0,0 0 0 0 0,0 1 0 0 0,0-1 0 0 0,0 1 0 0 0,0-1 0 0 0,0 0 0 0 0,0 1 0 0 0,0-1 0 0 0,1 1 0 0 0,-1-1 0 0 0,0 0 0 0 0,0 1 0 0 0,0-1 0 0 0,0 0 0 0 0,0 1 0 0 0,1-1 0 0 0,-1 0 0 0 0,0 1 0 0 0,0-1 0 0 0,1 0 0 0 0,-1 1 0 0 0,0-1 0 0 0,0 0 0 0 0,1 1 0 0 0,-1-1 0 0 0,0 0 0 0 0,1 0 0 0 0,-1 0 0 0 0,0 1 0 0 0,1-1 0 0 0,-1 0 0 0 0,1 0 0 0 0,2 4 0 0 0,-5-1 0 0 0,2-3 0 0 0,0 0 0 0 0,-1 0 0 0 0,1 0 0 0 0,0 0 0 0 0,0 0 0 0 0,0 0 0 0 0,0 0 0 0 0,0 0 0 0 0,-1 0 0 0 0,1 0 0 0 0,0 0 0 0 0,0 1 0 0 0,0-1 0 0 0,0 0 0 0 0,0 0 0 0 0,0 0 0 0 0,-1 0 0 0 0,1 0 0 0 0,0 1 0 0 0,0-1 0 0 0,0 0 0 0 0,0 0 0 0 0,0 0 0 0 0,0 0 0 0 0,0 1 0 0 0,0-1 0 0 0,0 0 0 0 0,0 0 0 0 0,0 0 0 0 0,0 0 0 0 0,0 1 0 0 0,0-1 0 0 0,0 0 0 0 0,0 0 0 0 0,8 22 0 0 0,-6-19 0 0 0,-1 3 0 0 0,-1 16 0 0 0,0-20 0 0 0,0 0 0 0 0,0 0 0 0 0,0-1 0 0 0,1 1 0 0 0,-1 0 0 0 0,1 0 0 0 0,-1-1 0 0 0,1 1 0 0 0,0 0 0 0 0,0-1 0 0 0,-1 1 0 0 0,1-1 0 0 0,1 1 0 0 0,-1-1 0 0 0,0 1 0 0 0,-1-1 0 0 0,1 1 0 0 0,0 0 0 0 0,0-1 0 0 0,-1 1 0 0 0,1 0 0 0 0,-1-1 0 0 0,1 1 0 0 0,-1 0 0 0 0,0 0 0 0 0,0 0 0 0 0,0 0 0 0 0,0 5 0 0 0,0-5 0 0 0,0 0 0 0 0,0 0 0 0 0,0 0 0 0 0,0 0 0 0 0,0 1 0 0 0,0-1 0 0 0,1 0 0 0 0,-1 0 0 0 0,1 0 0 0 0,0 1 0 0 0,25 44 0 0 0,-20-15 22 0 0,4-19 96 0 0,-7-9 35 0 0,-2 0-79 0 0,-2 4-9 0 0,1-8-41 0 0,-3 5 149 0 0,-7 6 56 0 0,8-9-85 0 0,1 0-38 0 0,0 2 16 0 0,2 3-14 0 0,-1-7-70 0 0,0 0-34 0 0,0 1 0 0 0,0-1 0 0 0,0 0 1 0 0,0 0-1 0 0,0 0 0 0 0,0 0 1 0 0,0 0-1 0 0,0 0 0 0 0,0 0 0 0 0,0 0 1 0 0,0 0-1 0 0,0 0 0 0 0,0 1 1 0 0,0-1-1 0 0,0 0 0 0 0,0 0 0 0 0,0 0 1 0 0,0 0-1 0 0,0 0 0 0 0,0 0 1 0 0,0 0-1 0 0,0 0 0 0 0,0 0 0 0 0,0 0 1 0 0,0 0-1 0 0,0 1 0 0 0,0-1 0 0 0,0 0 1 0 0,0 0-1 0 0,0 0 0 0 0,-1 0 1 0 0,1 0-1 0 0,0 0 0 0 0,0 0 0 0 0,0 0 1 0 0,0 0-1 0 0,0 0 0 0 0,0 0 1 0 0,0 0-1 0 0,0 0 0 0 0,0 0 0 0 0,0 0 1 0 0,0 0-1 0 0,-1 0 0 0 0,1 0 1 0 0,0 0-1 0 0,0 0 0 0 0,0 0 0 0 0,0 0 1 0 0,0 0-1 0 0,0 0 0 0 0,0 0 0 0 0,0 0 1 0 0,0 0-1 0 0,0 0 0 0 0,-1 0 1 0 0,1 0-5 0 0,-10 0 160 0 0,7 0-38 0 0,2 9 5 0 0,-2-5-46 0 0,-6-3-9 0 0,8-1-68 0 0,0 0-1 0 0,1 0 0 0 0,-1 0 0 0 0,0 0 0 0 0,0 0 0 0 0,0 0 0 0 0,1 0 0 0 0,-1 0 1 0 0,0 0-1 0 0,0 1 0 0 0,1-1 0 0 0,-1 0 0 0 0,0 0 0 0 0,0 1 0 0 0,1-1 0 0 0,-1 1 1 0 0,0-1-1 0 0,1 0 0 0 0,-1 1 0 0 0,0-1-3 0 0,-4 11 27 0 0,4-11-22 0 0,1 1 0 0 0,-1-1 0 0 0,1 0-1 0 0,-1 1 1 0 0,0-1 0 0 0,1 0 0 0 0,-1 0 0 0 0,0 0 0 0 0,1 0 0 0 0,-1 1 0 0 0,0-1 0 0 0,1 0 0 0 0,-1 0 0 0 0,0 0 0 0 0,1 0-5 0 0,0 0 0 0 0,-6-3 59 0 0,-4-8-79 0 0,7 9-106 0 0,0 1 43 0 0,0 0 24 0 0,-1 1 18 0 0,-2-1-46 0 0,-9-12-166 0 0</inkml:trace>
  <inkml:trace contextRef="#ctx0" brushRef="#br0" timeOffset="562.65">316 0 6832 0 0,'0'0'200'0'0,"3"3"36"0"0,11 7 43 0 0,-2-7-26 0 0,-7-1 19 0 0,2 3-134 0 0,2 0 41 0 0,9 5 186 0 0,-10-1-159 0 0,5 9 141 0 0,13 4 69 0 0,1 1-33 0 0,-11-4-81 0 0,5 12-15 0 0,15 22 139 0 0,-14-14-99 0 0,-9-13-118 0 0,-7-17-123 0 0,-1 1 1 0 0,0 0-1 0 0,0 0 1 0 0,-2 0-1 0 0,1 1 1 0 0,-1 1-87 0 0,1 8 108 0 0,0 7 53 0 0,7 2 38 0 0,-5-14-39 0 0,0 0-1 0 0,-1 1 1 0 0,-1 0 0 0 0,0 1-160 0 0,0-1 125 0 0,-3-11-62 0 0,0 1 1 0 0,-1-1 0 0 0,0 1 0 0 0,0 3-64 0 0,0-3 65 0 0,0-1-1 0 0,1 1 0 0 0,-1-1 1 0 0,2 5-65 0 0,3 6 130 0 0,-4-13-99 0 0,1 0-1 0 0,-1 0 1 0 0,0 1-1 0 0,-1-1 1 0 0,1 0-1 0 0,-1 1 1 0 0,1-1-1 0 0,-1 1 1 0 0,0-1-1 0 0,0 0 1 0 0,0 1-1 0 0,-1-1 1 0 0,1 1-31 0 0,-5 12 132 0 0,3-9-77 0 0,0-1 0 0 0,1 1 0 0 0,-1 0 0 0 0,1-1 0 0 0,1 1 0 0 0,-1 0-55 0 0,2 15 135 0 0,-2 32 185 0 0,0-49-290 0 0,1-1 1 0 0,-1 1-1 0 0,0-1 1 0 0,0 1-1 0 0,-1-1 1 0 0,1 0-1 0 0,-1 1 1 0 0,0-1 0 0 0,-2 4-31 0 0,-5 7 118 0 0,2 4 16 0 0,0 0-1 0 0,-2-4-17 0 0,-1 8 14 0 0,8-19-91 0 0,0 0 0 0 0,0 1 0 0 0,0-1 0 0 0,0 0 0 0 0,0 0 0 0 0,-1 0 0 0 0,0 0 0 0 0,-1 0-39 0 0,3-2 18 0 0,-1 0-1 0 0,1 0 0 0 0,-1 0 1 0 0,1 0-1 0 0,0 0 0 0 0,0 0 0 0 0,0 0 1 0 0,0 1-1 0 0,0-1 0 0 0,0 0 0 0 0,1 1 1 0 0,-1 1-18 0 0,-3 8 80 0 0,-9-1 64 0 0,9-6-126 0 0,-2 4 68 0 0,-9 11 159 0 0,8-12-170 0 0,-6 5 61 0 0,9-7 21 0 0,4-4-115 0 0,0 1-21 0 0,-1 2 19 0 0,0-5-34 0 0,1 1-1 0 0,-1-1 0 0 0,1 0 0 0 0,-1 1 0 0 0,0-1 0 0 0,1 0 1 0 0,-1 0-1 0 0,0 0 0 0 0,1 0 0 0 0,-1 1 0 0 0,0-1 0 0 0,1 0 0 0 0,-1 0 1 0 0,0 0-1 0 0,0 0-5 0 0,1 0 0 0 0,-2 0 69 0 0,-1 2-14 0 0,-7 9-33 0 0,7-9 38 0 0,3-2 11 0 0,0 0-6 0 0,0 0-1 0 0,0 0-25 0 0,0 0-65 0 0,0 0-43 0 0,0 0-180 0 0,0 0-38 0 0,0 0-1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58.09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 8384 0 0,'0'0'242'0'0,"0"0"5"0"0,0 0-182 0 0,2 0-38 0 0,-1 0-98 0 0,0 0 45 0 0,2 0 72 0 0,1 0 86 0 0,0 0 55 0 0,7 1 317 0 0,-6 1-264 0 0,3 3 24 0 0,2 0 111 0 0,4-2 79 0 0,-6-2-213 0 0,-1 1-40 0 0,-7-2-181 0 0,1 0 1 0 0,0 0-1 0 0,-1 0 1 0 0,1 1-1 0 0,0-1 1 0 0,-1 0-1 0 0,1 1 1 0 0,-1-1-1 0 0,1 0 0 0 0,-1 1 1 0 0,1-1-1 0 0,-1 1 1 0 0,1-1-1 0 0,-1 1 1 0 0,1-1-1 0 0,-1 1 1 0 0,0-1-1 0 0,1 1 1 0 0,-1-1-1 0 0,0 1 0 0 0,1 0 1 0 0,-1-1-1 0 0,0 1-20 0 0,-8 4 434 0 0,4 3-130 0 0,5 1-74 0 0,7 11 98 0 0,-1-5-106 0 0,-6-6-42 0 0,-1 3-8 0 0,0-3-65 0 0,0 17 86 0 0,0-10-27 0 0,1-14-148 0 0,-1-1 1 0 0,0 1-1 0 0,0-1 0 0 0,0 1 1 0 0,1-1-1 0 0,-1 1 0 0 0,1-1 0 0 0,-1 1 1 0 0,1-1-1 0 0,0 1 0 0 0,-1-1 0 0 0,1 1 1 0 0,0-1-19 0 0,6 12 104 0 0,-4 7-15 0 0,-3 17 94 0 0,-1-18-82 0 0,1-17-99 0 0,0-1 1 0 0,0 0-1 0 0,0 0 1 0 0,0 0-1 0 0,0 0 0 0 0,1 0 1 0 0,-1 0-1 0 0,0 1 1 0 0,1-1-1 0 0,-1 0 1 0 0,0 0-1 0 0,1 0 0 0 0,-1 0 1 0 0,1 0-1 0 0,0 0 1 0 0,-1 0-1 0 0,1 0-2 0 0,6 12 41 0 0,-6-9-23 0 0,0 1 0 0 0,-1 0 0 0 0,1 0 0 0 0,-1-1 0 0 0,0 3-18 0 0,0 7 67 0 0,0-9-14 0 0,0 5-56 0 0,0-8-47 0 0,0-1-79 0 0,0-1-84 0 0,0 0 61 0 0,0 0-37 0 0,0 0-39 0 0,0 0-36 0 0,0 0-362 0 0,0 0 84 0 0,0 0-51 0 0,0 0-701 0 0,0 0-553 0 0,0 0-1052 0 0</inkml:trace>
  <inkml:trace contextRef="#ctx0" brushRef="#br0" timeOffset="371.71">301 317 5784 0 0,'0'0'132'0'0,"2"0"17"0"0,6 0-66 0 0,15 0 100 0 0,-9-3-130 0 0,-6-2-53 0 0,-7 4 0 0 0,1 0 0 0 0,-1 0 0 0 0,1 1 0 0 0,-1-1 0 0 0,1 0 0 0 0,-1 0 0 0 0,1 1 0 0 0,-1-1 0 0 0,1 1 0 0 0,0 0 0 0 0,-1-1 0 0 0,1 1 0 0 0,0 0 0 0 0,-1 0 0 0 0,7 0 26 0 0,-2 0 37 0 0,0 0 39 0 0,0-1 42 0 0,0-1 43 0 0,38-19 1342 0 0,-29 13-1053 0 0,0 0-43 0 0,6-2 53 0 0,-2-6 44 0 0,-12 10-383 0 0,-4 3-121 0 0,-1 2-41 0 0,14-5 145 0 0,-15 6-121 0 0,0-1-1 0 0,1 0 1 0 0,-1 0 0 0 0,0 1 0 0 0,0-1 0 0 0,0 0 0 0 0,0 0 0 0 0,0 0 0 0 0,-1 0 0 0 0,1-1-1 0 0,0 1 1 0 0,0-1-9 0 0,4-13 32 0 0,-1 9-18 0 0,0-4 15 0 0,-4 9-27 0 0,0 0-1 0 0,0 0 1 0 0,-1 0-1 0 0,1 0 1 0 0,-1 0 0 0 0,1 0-1 0 0,0 0 1 0 0,-1 1-1 0 0,0-1 1 0 0,1 0 0 0 0,-1 0-1 0 0,1 1 1 0 0,-1-1-1 0 0,0 0 1 0 0,0 1-2 0 0,1 0 0 0 0,-3-6 61 0 0,4-4-51 0 0,-1 10-4 0 0,0 0-5 0 0,0 0 0 0 0,0 0 0 0 0,0 0-1 0 0,0-1 1 0 0,0 1 0 0 0,0 0 0 0 0,0 0-1 0 0,0 0 1 0 0,0 0 0 0 0,0 0 0 0 0,0 0-1 0 0,0 0 1 0 0,0 0 0 0 0,0 0 0 0 0,0 0-1 0 0,0-1 1 0 0,0 1 0 0 0,0 0 0 0 0,0 0-1 0 0,0 0 1 0 0,0 0 0 0 0,0 0 0 0 0,0 0-1 0 0,0 0 1 0 0,0 0 0 0 0,0 0 0 0 0,0 0-1 0 0,-1 0 1 0 0,1-1 0 0 0,0 1 0 0 0,0 0-1 0 0,0 0 1 0 0,0 0 0 0 0,0 0 0 0 0,0 0-1 0 0,0 0 1 0 0,0 0 0 0 0,0 0 0 0 0,0 0-1 0 0,0 0 1 0 0,0 0 0 0 0,-1 0 0 0 0,1 0-1 0 0,0 0 1 0 0,0 0 0 0 0,0 0 0 0 0,0 0-1 0 0,0 0 1 0 0,0 0 0 0 0,0 0 0 0 0,0 0-1 0 0,0 0 1 0 0,0 0 0 0 0,-1 0 0 0 0,1 0-1 0 0,0 0 1 0 0,0 0-1 0 0,-1 0 1 0 0,1 0-1 0 0,-1 0 1 0 0,0 0 0 0 0,1 0 0 0 0,-1 0-1 0 0,0 0 1 0 0,1 0 0 0 0,-1 0-1 0 0,0-1 1 0 0,1 1 0 0 0,-1 0 0 0 0,0 0-1 0 0,1-1 1 0 0,-1 1 0 0 0,1 0-1 0 0,-6-11 0 0 0,6 11 0 0 0,-1-1 0 0 0,0 1 0 0 0,0 0 0 0 0,0-1 0 0 0,1 1 0 0 0,-1 0 0 0 0,0 0 0 0 0,0-1 0 0 0,0 1 0 0 0,0 0 0 0 0,1 0 0 0 0,-1 0 0 0 0,0 0 0 0 0,-1 0 0 0 0,-20-1 0 0 0,20 2 0 0 0,-21 13 0 0 0,21-14 4 0 0,0 1 1 0 0,-1 0 0 0 0,1 0 0 0 0,0-1 0 0 0,0 1-1 0 0,-1-1 1 0 0,1 0 0 0 0,-1 0-5 0 0,2 0 4 0 0,0 0 1 0 0,0 0-1 0 0,0 0 0 0 0,0 0 1 0 0,0 1-1 0 0,0-1 1 0 0,0 0-1 0 0,0 0 0 0 0,0 1 1 0 0,0-1-1 0 0,0 0 0 0 0,0 1 1 0 0,0-1-1 0 0,0 1 1 0 0,0 0-1 0 0,0-1 0 0 0,1 1 1 0 0,-1-1-1 0 0,0 1 0 0 0,0 0 1 0 0,1 0-1 0 0,-1 0 1 0 0,0-1-1 0 0,1 1 0 0 0,-1 0 1 0 0,0 1-5 0 0,-4 8 52 0 0,5-7-35 0 0,-2-1 1 0 0,1 0 0 0 0,0 0-1 0 0,0 1 1 0 0,-1-1-1 0 0,1 0 1 0 0,-1 0 0 0 0,1 0-1 0 0,-1 0-17 0 0,-4 3 36 0 0,-12 13 289 0 0,13-10-231 0 0,-7 16 160 0 0,8-16-181 0 0,1 5 95 0 0,3-11-7 0 0,0 1-26 0 0,3 9-17 0 0,8 2 12 0 0,-7-8 1 0 0,-4-1-81 0 0,1 0-15 0 0,4-4 0 0 0,0-1 11 0 0,1 4 65 0 0,4 7-21 0 0,-4-7-8 0 0,1-4-56 0 0,-1 1-11 0 0,2 4-5 0 0,-7-4-4 0 0,0 0-1 0 0,1 0 1 0 0,-1 0 0 0 0,1-1 0 0 0,-1 1-1 0 0,1 0 1 0 0,-1-1 0 0 0,1 1 0 0 0,0-1-1 0 0,-1 1 1 0 0,1-1 0 0 0,0 0 0 0 0,-1 0 0 0 0,1 0-6 0 0,0 0 4 0 0,0 0 0 0 0,0 1 0 0 0,-1-1 0 0 0,1 0 0 0 0,0 1 0 0 0,-1-1 0 0 0,1 1 0 0 0,0 0 0 0 0,-1-1 0 0 0,1 1 0 0 0,0 0 0 0 0,-1 0 0 0 0,1 0-4 0 0,-1 0 4 0 0,1 0-1 0 0,-1 0 1 0 0,1 0-1 0 0,0 0 1 0 0,-1-1-1 0 0,1 1 1 0 0,0-1-1 0 0,-1 1 1 0 0,1-1 0 0 0,0 1-1 0 0,0-1 1 0 0,0 0-1 0 0,-1 0-3 0 0,24 0 50 0 0,-13 0-49 0 0,-1 0-37 0 0,5 0-48 0 0,-13 0 110 0 0,0 0-59 0 0,-1-1-59 0 0,0 0-63 0 0,-1 0-63 0 0,0 0-65 0 0,0 0-67 0 0,0-1-69 0 0,-1 1-54 0 0,1-1-67 0 0,0 1-69 0 0,1-1-72 0 0,2 0-951 0 0,5 1-930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8:55.71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48 5904 0 0,'0'0'169'0'0,"0"0"-37"0"0,0 0-7 0 0,0 0 44 0 0,0 0 142 0 0,0 0 265 0 0,0 0 22 0 0,0 0-29 0 0,0 0-129 0 0,0 0-59 0 0,0 0-11 0 0,0 0-37 0 0,0 0-146 0 0,0 0-69 0 0,0 0-12 0 0,0 0 6 0 0,0 0 33 0 0,0 0 14 0 0,3 3 1 0 0,-2-2-138 0 0,0 0-7 0 0,0 0 1 0 0,0 0-1 0 0,0 0 1 0 0,0 0-1 0 0,0 1 1 0 0,0-1 0 0 0,0 0-1 0 0,-1 1 1 0 0,2 0-16 0 0,-1 6 101 0 0,0 1 84 0 0,2 3-51 0 0,7 3 17 0 0,-7-12-40 0 0,-2 0-50 0 0,-2 7-18 0 0,1-8-7 0 0,1 9 54 0 0,5 1-15 0 0,1 1 46 0 0,-5 1 57 0 0,-2-13-172 0 0,0-1 1 0 0,0 1-1 0 0,0-1 1 0 0,0 1 0 0 0,0 0-1 0 0,0-1 1 0 0,0 1-1 0 0,0-1 1 0 0,1 1-1 0 0,-1-1 1 0 0,0 1 0 0 0,0-1-1 0 0,1 1 1 0 0,-1-1-1 0 0,0 1 1 0 0,1-1-1 0 0,-1 1 1 0 0,1-1 0 0 0,-1 0-1 0 0,0 1 1 0 0,1-1-1 0 0,-1 1 1 0 0,1-1 0 0 0,0 0-8 0 0,-1 1 8 0 0,1-1-1 0 0,0 1 1 0 0,-1-1-1 0 0,1 1 1 0 0,-1-1-1 0 0,1 1 1 0 0,-1-1-1 0 0,1 1 0 0 0,-1-1 1 0 0,1 1-1 0 0,-1 0 1 0 0,1-1-1 0 0,-1 1 1 0 0,0 0-1 0 0,0-1 0 0 0,1 1 1 0 0,-1 0-1 0 0,0 0 1 0 0,0-1-1 0 0,0 1 1 0 0,0 0-1 0 0,0 0 0 0 0,1-1 1 0 0,-2 1-1 0 0,1 0-6 0 0,0 1 10 0 0,1-1 0 0 0,-1 1 0 0 0,0 0 0 0 0,0-1 0 0 0,1 1-1 0 0,-1 0 1 0 0,1-1 0 0 0,-1 1 0 0 0,1-1 0 0 0,0 1 0 0 0,0-1-1 0 0,-1 1 1 0 0,1-1 0 0 0,0 0 0 0 0,0 1 0 0 0,1-1 0 0 0,-1 0 0 0 0,1 1-10 0 0,1 3 98 0 0,-2 2-67 0 0,0-1-8 0 0,4 2 7 0 0,-4-6-23 0 0,0-1 0 0 0,0 0 0 0 0,-1 1 0 0 0,1-1 0 0 0,0 1 0 0 0,-1 0 0 0 0,1-1 0 0 0,0 1 0 0 0,-1-1 0 0 0,0 1 0 0 0,1 0 0 0 0,-1-1 0 0 0,0 1 0 0 0,0 0-7 0 0,3 14 64 0 0,7-3 5 0 0,-7-11 16 0 0,-3-2-10 0 0,0 0 17 0 0,0 0 11 0 0,0 0 1 0 0,0 0 4 0 0,0 0 17 0 0,0 0 10 0 0,0 0 1 0 0,0 0-7 0 0,2-2-26 0 0,9-9-9 0 0,-7 6 9 0 0,-4-1-61 0 0,1 1-13 0 0,10 0 28 0 0,4-24 44 0 0,-12 13-43 0 0,0 1-46 0 0,12-15 45 0 0,0-1-41 0 0,18-34-17 0 0,-31 61 1 0 0,1 0 0 0 0,0 0 0 0 0,0 1 0 0 0,0 0 0 0 0,0 0 0 0 0,1-1 0 0 0,4-3 0 0 0,8-6 10 0 0,-6 8 21 0 0,-8 5-30 0 0,-1 0 1 0 0,0-1-1 0 0,0 1 0 0 0,0-1 0 0 0,0 1 1 0 0,0-1-1 0 0,0 1 0 0 0,0-1 0 0 0,0 0 1 0 0,0 0-1 0 0,0 1 0 0 0,0-1 0 0 0,0 0 1 0 0,-1 0-1 0 0,1 0 0 0 0,0 0 0 0 0,-1 0 1 0 0,1-1-2 0 0,0 1-3 0 0,-1 0 1 0 0,1 0 0 0 0,0 0 0 0 0,-1 0 0 0 0,1 0 0 0 0,0 0 0 0 0,-1 0 0 0 0,1 0 0 0 0,0 0 0 0 0,0 0 0 0 0,0 0 0 0 0,0 0 0 0 0,0 0 2 0 0,16 0-117 0 0,-10 1 75 0 0,-1 0-14 0 0,10 0-65 0 0,-9-3-2 0 0,-3-4-97 0 0,-4 7 202 0 0,0 0-1 0 0,1-1 1 0 0,-1 1-1 0 0,0-1 0 0 0,0 1 1 0 0,1-1-1 0 0,-1 1 1 0 0,0 0-1 0 0,1-1 1 0 0,-1 1-1 0 0,1 0 1 0 0,-1-1-1 0 0,0 1 1 0 0,1 0-1 0 0,-1 0 1 0 0,1-1-1 0 0,-1 1 0 0 0,1 0 1 0 0,-1 0-1 0 0,1 0 1 0 0,-1 0-1 0 0,1 0 1 0 0,-1-1-1 0 0,1 1 1 0 0,-1 0-1 0 0,1 0 1 0 0,-1 0-1 0 0,1 0 1 0 0,-1 0-1 0 0,1 1 0 0 0,-1-1 1 0 0,1 0 18 0 0,5 0-207 0 0,-4 0 98 0 0,-1 0-35 0 0,1 0-8 0 0,0 0-35 0 0,-1 0-40 0 0,1 0-44 0 0,-1 0-49 0 0,1 0-44 0 0,-1 0-40 0 0,1 0-35 0 0,0 0-127 0 0,0 0-34 0 0,4 0-1319 0 0</inkml:trace>
  <inkml:trace contextRef="#ctx0" brushRef="#br0" timeOffset="569.29">789 64 5528 0 0,'0'0'124'0'0,"0"0"17"0"0,0 0 11 0 0,-2-3-20 0 0,-9-7-52 0 0,8 8 143 0 0,0 0-84 0 0,-1 2-42 0 0,-2 1 17 0 0,6-1-68 0 0,-2 0 307 0 0,-1 0-14 0 0,-7 0-144 0 0,-27-1 479 0 0,23 5-477 0 0,10-1-171 0 0,-4 4 123 0 0,-3 4 86 0 0,3-6-135 0 0,-2 0 26 0 0,7-4-98 0 0,1 0 0 0 0,0 0 0 0 0,-1 0 1 0 0,1 0-1 0 0,0 1 0 0 0,0-1 0 0 0,0 1 1 0 0,0 0-1 0 0,0 0-28 0 0,0 0 41 0 0,-1 0 0 0 0,0 0 0 0 0,0 0 0 0 0,0-1 0 0 0,0 1 0 0 0,-1 0-41 0 0,2-1 26 0 0,0 0-1 0 0,0 0 0 0 0,1-1 1 0 0,-1 2-1 0 0,0-1 0 0 0,0 0 1 0 0,1 0-1 0 0,-1 1 0 0 0,1-1 1 0 0,-1 0-1 0 0,1 1 0 0 0,-1 0 1 0 0,1 0-26 0 0,-2 3 51 0 0,3-4-38 0 0,0-1 0 0 0,0 1 0 0 0,-1 0-1 0 0,1-1 1 0 0,0 1 0 0 0,-1-1 0 0 0,1 1-1 0 0,-1 0 1 0 0,1-1 0 0 0,0 1 0 0 0,-1-1-1 0 0,1 1 1 0 0,-1-1 0 0 0,0 0 0 0 0,1 1 0 0 0,-1-1-1 0 0,1 1 1 0 0,-1-1 0 0 0,1 0 0 0 0,-1 0-1 0 0,0 1 1 0 0,0-1-13 0 0,-4 2 52 0 0,-2 3 49 0 0,-9 11 282 0 0,13-11-309 0 0,0-2-56 0 0,-2 11 174 0 0,-1-10-72 0 0,5-4-114 0 0,1 0-1 0 0,-1 1 0 0 0,1-1 0 0 0,-1 0 0 0 0,1 0 1 0 0,0 1-1 0 0,-1-1 0 0 0,1 0 0 0 0,-1 1 0 0 0,1-1 0 0 0,0 1 1 0 0,0-1-1 0 0,-1 0 0 0 0,1 1 0 0 0,0-1 0 0 0,0 1 1 0 0,-1-1-1 0 0,1 1 0 0 0,0-1 0 0 0,0 1 0 0 0,0-1 0 0 0,0 1 1 0 0,0-1-1 0 0,-1 1 0 0 0,1-1 0 0 0,0 1 0 0 0,0-1 1 0 0,0 1-1 0 0,1-1 0 0 0,-1 1 0 0 0,0-1 0 0 0,0 1-5 0 0,0 44 256 0 0,0-43-141 0 0,-1-1-9 0 0,1 2-45 0 0,1 6 27 0 0,0 1 89 0 0,4-2-40 0 0,4-7-40 0 0,-1-1 10 0 0,3 0 96 0 0,-3 0-122 0 0,-4 1-54 0 0,-1-1 0 0 0,1 0 1 0 0,-1 0-1 0 0,1 0 0 0 0,-1 0 1 0 0,1-1-1 0 0,-1 0 0 0 0,1 1 1 0 0,1-2-28 0 0,0-1 37 0 0,17-8 67 0 0,-2-4-63 0 0,-18 14-35 0 0,0-1-1 0 0,0 0 1 0 0,0 1 0 0 0,0-1-1 0 0,0 1 1 0 0,1 0-1 0 0,-1 0 1 0 0,0 0 0 0 0,1 0-1 0 0,-1 0 1 0 0,1 1-1 0 0,-1-1 1 0 0,1 0-6 0 0,-1 1 4 0 0,1-1 0 0 0,-1 1 0 0 0,1-1 1 0 0,-1 0-1 0 0,0 0 0 0 0,1 0 0 0 0,-1 0 0 0 0,0 0 0 0 0,0-1 0 0 0,0 1 1 0 0,0-1-1 0 0,0 1 0 0 0,0-1-4 0 0,15-17 11 0 0,11-9-4 0 0,-10 14 39 0 0,-13 12-40 0 0,-4 2-6 0 0,0-1 0 0 0,-1 1 0 0 0,1 0 1 0 0,0 0-1 0 0,-1-1 0 0 0,1 1 0 0 0,-1-1 0 0 0,1 1 1 0 0,-1 0-1 0 0,1-1 0 0 0,-1 1 0 0 0,1-1 0 0 0,-1 1 1 0 0,1-1-1 0 0,-1 0 0 0 0,1 1 0 0 0,-1-1 0 0 0,0 1 0 0 0,1-1 1 0 0,-1 0-1 0 0,0 1 0 0 0,0-1 0 0 0,3-4 1 0 0,13-24-1 0 0,-10 24 0 0 0,-5 5 0 0 0,-1 0 0 0 0,0 0 0 0 0,1 0 0 0 0,-1-1 0 0 0,1 1 0 0 0,-1 0 0 0 0,0-1 0 0 0,1 1 0 0 0,-1 0 0 0 0,0-1 0 0 0,1 1 0 0 0,-1-1 0 0 0,0 1 0 0 0,1 0 0 0 0,-1-1 0 0 0,0 1 0 0 0,0-1 0 0 0,0 1 0 0 0,1-1 0 0 0,-1 1 0 0 0,0-1 0 0 0,0 1 0 0 0,0-1 0 0 0,0 1 0 0 0,0-1 0 0 0,0 1 0 0 0,0-1 0 0 0,0 1 0 0 0,0-1 0 0 0,0 1 0 0 0,0-1 0 0 0,0 1 0 0 0,0-32 0 0 0,0 19-12 0 0,0 30-108 0 0,0 1 53 0 0,0 5 36 0 0,0 11 29 0 0,0-32 2 0 0,0-1 0 0 0,0 1 0 0 0,0-1 0 0 0,1 1 0 0 0,-1 0 0 0 0,1-1 0 0 0,-1 1 0 0 0,1 0 0 0 0,-1-1 0 0 0,1 1 0 0 0,0-1 0 0 0,0 0 0 0 0,0 1 0 0 0,0-1 0 0 0,4 7 0 0 0,42 87 0 0 0,-42-82 0 0 0,6-8 0 0 0,-6 6 0 0 0,6-6 0 0 0,-6 6 0 0 0,-1-9-28 0 0,-2-2-73 0 0,1 0-76 0 0,-1 0-113 0 0,-2 0 93 0 0,1 0-32 0 0,0 0-315 0 0,-1 0 70 0 0,1 0-43 0 0,1 0-612 0 0,2 0-478 0 0,5 0-908 0 0</inkml:trace>
  <inkml:trace contextRef="#ctx0" brushRef="#br0" timeOffset="938.83">1089 48 8232 0 0,'0'0'182'0'0,"0"0"29"0"0,3 3 14 0 0,7 10-27 0 0,-2 2-207 0 0,-3-3 86 0 0,0-2 104 0 0,1 1 203 0 0,2 4 177 0 0,-6 1 63 0 0,1 0-42 0 0,2-8-353 0 0,1 4 74 0 0,-4-3-70 0 0,1-4 98 0 0,-2-4-275 0 0,1 1 33 0 0,4 6 7 0 0,-5-5-35 0 0,0 1 42 0 0,0-1 6 0 0,-1 0 34 0 0,1 0 41 0 0,-1 1 47 0 0,0-3-329 0 0,0 1 70 0 0,0 0 63 0 0,0 0 55 0 0,0 0 79 0 0,0 1 54 0 0,0 1 96 0 0,0 1 217 0 0,0-1 187 0 0,0-4-348 0 0,0-2-218 0 0,0 0-78 0 0,0-2-92 0 0,0-2-109 0 0,1-1 132 0 0,-2-2 11 0 0,-12-20 23 0 0,10 25-44 0 0,3-2 0 0 0,0-15 0 0 0,0 20 0 0 0,0 1 0 0 0,0-1 0 0 0,0 1 0 0 0,0-1 0 0 0,0 1 0 0 0,-1-1 0 0 0,2 1 0 0 0,-1-1 0 0 0,0 1 0 0 0,0-1 0 0 0,0 1 0 0 0,0-1 0 0 0,0 1 0 0 0,0-1 0 0 0,0 1 0 0 0,1-1 0 0 0,-1 1 0 0 0,0-1 0 0 0,0 1 0 0 0,1 0 0 0 0,-1-1 0 0 0,0 1 0 0 0,1-1 0 0 0,-1 1 0 0 0,0 0 0 0 0,1-1 0 0 0,-1 1 0 0 0,0 0 0 0 0,1 0 0 0 0,-1-1 0 0 0,1 1 0 0 0,0 0 0 0 0,5-5 0 0 0,-5 4 0 0 0,-1 1 0 0 0,0-1 0 0 0,1 0 0 0 0,-1 0 0 0 0,0 1 0 0 0,0-1 0 0 0,1 0 0 0 0,-1 0 0 0 0,0 0 0 0 0,0 0 0 0 0,0 0 0 0 0,0 1 0 0 0,0-1 0 0 0,0-1 0 0 0,2-14 0 0 0,14-13 0 0 0,-3 24 0 0 0,0-5-15 0 0,-7 6-87 0 0,1 3 53 0 0,-1 0 5 0 0,2-4-17 0 0,4-1-46 0 0,-1 4-22 0 0,-6 2-82 0 0,0 0 85 0 0,-1 0 58 0 0,6 0-26 0 0,-3 0-30 0 0,-3 0-14 0 0,-1 0-66 0 0,0 0-30 0 0,1 0-67 0 0,-1 0-76 0 0,0 0-86 0 0,0 0-96 0 0,0 0-104 0 0,0 0-114 0 0,1 0-124 0 0,2 0-846 0 0,3 0-983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26.8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0 6392 0 0,'0'0'141'0'0,"0"0"23"0"0,0 0 12 0 0,-3 0-24 0 0,-1 0-143 0 0,-1 0 32 0 0,-4 0 119 0 0,-19 0 615 0 0,22 0-656 0 0,0 0-50 0 0,4 0 85 0 0,-1 3-12 0 0,-8 8-39 0 0,6-7-8 0 0,-1-4-56 0 0,2 1-10 0 0,-2 9 49 0 0,-4-4-4 0 0,5 4-2 0 0,1-8-47 0 0,1-1-5 0 0,-6 15 67 0 0,4-8-77 0 0,4-7-8 0 0,0 1-1 0 0,0-1 0 0 0,0 1 0 0 0,0-1 0 0 0,1 1 0 0 0,-1-1 0 0 0,0 1 0 0 0,1 0 0 0 0,-1-1 0 0 0,1 1 0 0 0,0 1-1 0 0,-3 3 43 0 0,2-5-42 0 0,0 1 0 0 0,-1-1-1 0 0,1 1 1 0 0,0-1 0 0 0,0 1 0 0 0,0 0-1 0 0,1-1 1 0 0,-1 1 0 0 0,0 0-1 0 0,1 0 1 0 0,-1 0 0 0 0,1-1 0 0 0,-1 2-1 0 0,0 30 43 0 0,1-30-32 0 0,0-1-6 0 0,0 0-1 0 0,-1 0 0 0 0,1-1 1 0 0,0 1-1 0 0,-1 0 1 0 0,1 0-1 0 0,-1-1 1 0 0,0 1-1 0 0,1 0 1 0 0,-1-1-1 0 0,0 1 1 0 0,0-1-1 0 0,0 1-4 0 0,0-1 5 0 0,0 1 0 0 0,0-1 0 0 0,0 1 0 0 0,1 0 0 0 0,-1-1 0 0 0,0 1 0 0 0,1 0 0 0 0,-1-1 0 0 0,1 1 0 0 0,0 0 0 0 0,-1 0 0 0 0,1 0 0 0 0,0 0-5 0 0,0 8 39 0 0,0 17 177 0 0,3-17-151 0 0,2-2-27 0 0,-4-7-30 0 0,0 1-1 0 0,-1-1 1 0 0,1 1-1 0 0,0-1 1 0 0,0 1-1 0 0,-1-1 1 0 0,1 1-1 0 0,-1-1 1 0 0,1 1-1 0 0,-1 0 1 0 0,0-1 0 0 0,1 1-1 0 0,-1-1 1 0 0,0 1-8 0 0,-1 1 18 0 0,1 6 5 0 0,3-2 64 0 0,11 6-18 0 0,2 4 28 0 0,-9-10-56 0 0,-4-4-28 0 0,2-1 7 0 0,-2-1-8 0 0,1 0 0 0 0,-1-1 0 0 0,0 1 0 0 0,0-1 0 0 0,1 1 0 0 0,-1-1 0 0 0,0 0 0 0 0,0 0 0 0 0,4-1-12 0 0,7 1 141 0 0,12 0 82 0 0,-20-3-111 0 0,-5 2-97 0 0,0-1 0 0 0,1 1-1 0 0,-1 0 1 0 0,1 0 0 0 0,-1 0 0 0 0,1 0 0 0 0,-1 0 0 0 0,1 0 0 0 0,0 1 0 0 0,-1-1 0 0 0,1 0 0 0 0,0 1 0 0 0,0-1 0 0 0,-1 1 0 0 0,2 0-15 0 0,-3 0 2 0 0,0 0 0 0 0,0 0 0 0 0,0 0 0 0 0,0 0-1 0 0,0 0 1 0 0,1 0 0 0 0,-1 0 0 0 0,0 0 0 0 0,0 0 0 0 0,0 0 0 0 0,0 0 0 0 0,0 0 0 0 0,0 0 0 0 0,0 0 0 0 0,0 0 0 0 0,0 0 0 0 0,0 0 0 0 0,1 0 0 0 0,-1 0 0 0 0,0 0 0 0 0,0 0 0 0 0,0 0 0 0 0,0 0 0 0 0,0 0 0 0 0,0 0 0 0 0,0 0 0 0 0,0-1 0 0 0,0 1 0 0 0,0 0 0 0 0,0 0 0 0 0,0 0 0 0 0,0 0 0 0 0,1 0-1 0 0,-1 0 1 0 0,0 0 0 0 0,0 0 0 0 0,0 0 0 0 0,0 0 0 0 0,0 0 0 0 0,0 0 0 0 0,0-1 0 0 0,0 1 0 0 0,0 0 0 0 0,0 0 0 0 0,0 0 0 0 0,0 0 0 0 0,0 0 0 0 0,0 0 0 0 0,0 0 0 0 0,0 0 0 0 0,0 0 0 0 0,0 0 0 0 0,0-1 0 0 0,0 1 0 0 0,0 0 0 0 0,0 0 0 0 0,0 0-2 0 0,0 0 4 0 0,0-1 0 0 0,-1 1 0 0 0,1-1 0 0 0,0 1 0 0 0,0 0 1 0 0,1-1-1 0 0,-1 1 0 0 0,0-1 0 0 0,0 1 0 0 0,0-1 0 0 0,0 1 0 0 0,0 0 0 0 0,0-1 1 0 0,0 1-1 0 0,1 0 0 0 0,-1-1 0 0 0,0 1 0 0 0,0-1 0 0 0,1 1 0 0 0,-1 0 1 0 0,0-1-1 0 0,1 1 0 0 0,-1 0 0 0 0,0 0 0 0 0,0-1 0 0 0,1 1 0 0 0,-1 0 1 0 0,1 0-1 0 0,-1 0 0 0 0,0-1 0 0 0,1 1-4 0 0,6-5 37 0 0,-2-8-12 0 0,5-8 77 0 0,-6 8-56 0 0,-4-3-25 0 0,-1 3 17 0 0,1 7-29 0 0,0 4-8 0 0,0 0 0 0 0,-1 1 0 0 0,1-1 0 0 0,0 0 0 0 0,1 1 0 0 0,-1-1 0 0 0,0 0 0 0 0,0 1 0 0 0,1-1 0 0 0,-1 1 0 0 0,1-1 0 0 0,0-1-1 0 0,5-1 29 0 0,-5 4-28 0 0,-1-1-1 0 0,1 1 1 0 0,-1 0 0 0 0,1 0 0 0 0,-1-1 0 0 0,0 1-1 0 0,1 0 1 0 0,-1-1 0 0 0,0 1 0 0 0,1 0-1 0 0,-1-1 1 0 0,0 1 0 0 0,1-1 0 0 0,-1 1-1 0 0,0-1 1 0 0,0 1 0 0 0,1 0 0 0 0,-1-1 0 0 0,0 1-1 0 0,0-1 1 0 0,0 1 0 0 0,0-1 0 0 0,0 1-1 0 0,0-1 1 0 0,0 1 0 0 0,0-1 0 0 0,0 1 0 0 0,0-1-1 0 0,0 1 1 0 0,0-1 0 0 0,0 1 0 0 0,0-1-1 0 0,0-21 0 0 0,0-4 53 0 0,0 15-40 0 0,0 9-55 0 0,0 0-44 0 0,0 3 85 0 0,0 1 1 0 0,0 0-1 0 0,1 0 0 0 0,-1 0 0 0 0,1-1 0 0 0,-1 1 1 0 0,1 0-1 0 0,-1-1 0 0 0,1 1 0 0 0,0 0 0 0 0,0-1 0 0 0,0 1 1 0 0,0-1 0 0 0,0 1-1 0 0,0-1 0 0 0,0 1 0 0 0,0-1 0 0 0,-1 1 1 0 0,1 0-1 0 0,0-1 0 0 0,-1 1 0 0 0,1 0 0 0 0,-1 0 0 0 0,0-1 1 0 0,1 1-1 0 0,-1 0 0 0 0,0 0 1 0 0,0 0-4 0 0,0-1 0 0 0,0 1 1 0 0,0 0-1 0 0,1-1 0 0 0,-1 1 0 0 0,1-1 1 0 0,-1 1-1 0 0,1 0 0 0 0,-1-1 0 0 0,1 1 0 0 0,0-1 1 0 0,0 1-1 0 0,0-1 0 0 0,0 0 4 0 0,4 8 0 0 0,11 22 0 0 0,-13-20 0 0 0,-2-1 0 0 0,10 16 0 0 0,-5-10 0 0 0,7 0 0 0 0,3 0 10 0 0,-3-3 45 0 0,-11-10-19 0 0,1-3-132 0 0,1 0 20 0 0,-2 0-76 0 0,1 0-88 0 0,-2 0 69 0 0,0 0-41 0 0,-1 0-42 0 0,1 0-40 0 0,0 0-397 0 0,-1 0-276 0 0,0 0-637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27.4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4488 0 0,'0'0'99'0'0,"3"0"11"0"0,-3 0-102 0 0,1 0 0 0 0,0 0 0 0 0,-1 0 1 0 0,1 0-1 0 0,0 0 0 0 0,-1 0 0 0 0,1 0 0 0 0,0 1 0 0 0,-1-1 0 0 0,1 0 0 0 0,0 0 0 0 0,-1 1 0 0 0,1-1 0 0 0,0 0 1 0 0,-1 1-9 0 0,1-1 7 0 0,-1 1 1 0 0,0 0 0 0 0,1 0 0 0 0,-1 0 0 0 0,0-1 0 0 0,0 1 0 0 0,1 0 0 0 0,-1 0 0 0 0,0 0 0 0 0,0 0-1 0 0,0-1 1 0 0,0 1 0 0 0,0 0 0 0 0,0 1-8 0 0,-1 3 16 0 0,2-3-15 0 0,12 22 42 0 0,-10-12 88 0 0,-3-1 36 0 0,-1-9-132 0 0,1 0 0 0 0,0 0 0 0 0,0 0 0 0 0,0 0 0 0 0,0 0 0 0 0,0 0 0 0 0,1 0 0 0 0,-1 0 0 0 0,1 0 0 0 0,-1 0 0 0 0,1 1-35 0 0,-1-3 2 0 0,7 14 207 0 0,7 10 225 0 0,-8-18-279 0 0,-4-3 50 0 0,-1 0-75 0 0,0 0-46 0 0,-1 1-43 0 0,0 0-10 0 0,1-2 32 0 0,6 11 134 0 0,10 24 347 0 0,-14-24-406 0 0,-1 0-46 0 0,1 11 156 0 0,10 4-41 0 0,-11-24-166 0 0,1 1-1 0 0,-1 0 1 0 0,0 0 0 0 0,0 0 0 0 0,0 1-41 0 0,-1 13 137 0 0,-1-5-28 0 0,4 2 51 0 0,6 13 26 0 0,-4 0-2 0 0,-1-13-58 0 0,-3-13-100 0 0,-1 0 0 0 0,0 1 0 0 0,0-1 0 0 0,0 0 0 0 0,0 1 0 0 0,-1-1 0 0 0,1 1 0 0 0,-1 1-26 0 0,0-4 15 0 0,0 1 0 0 0,0 0 0 0 0,0-1 0 0 0,0 1-1 0 0,1 0 1 0 0,-1-1 0 0 0,0 1 0 0 0,1 0-1 0 0,-1-1 1 0 0,1 1 0 0 0,0-1 0 0 0,0 1 0 0 0,0-1-1 0 0,-1 1 1 0 0,2 0-15 0 0,3 6 68 0 0,7 15 136 0 0,-8-15-146 0 0,-4-5-37 0 0,1-1-1 0 0,0 0 0 0 0,-1 1 0 0 0,0-1 1 0 0,1 0-1 0 0,-1 1 0 0 0,0-1 1 0 0,0 0-1 0 0,0 2-20 0 0,-1 0 43 0 0,1-1 65 0 0,0-3-18 0 0,0 0-8 0 0,0 0-2 0 0,0 0-3 0 0,0 0-10 0 0,0 3-3 0 0,1-1-40 0 0,-1 1-29 0 0,0 0 32 0 0,0-1 36 0 0,-1 1 52 0 0,4-3-35 0 0,8 0-48 0 0,-9 0 48 0 0,1 0 0 0 0,10-3-64 0 0,3-7-6 0 0,-1 7 33 0 0,-9 4-36 0 0,-5-2-4 0 0,24-12-2 0 0,-9 10-1 0 0,-16 4 0 0 0,1-1 0 0 0,0 0 0 0 0,0 0 0 0 0,0 0 0 0 0,0-1 0 0 0,0 1 0 0 0,-1 0 0 0 0,1 0 0 0 0,0 0 0 0 0,0 0 0 0 0,0-1 0 0 0,-1 1 0 0 0,1 0 0 0 0,0-1 0 0 0,0 1 0 0 0,3-7 0 0 0,-3 7 0 0 0,-1-1 0 0 0,0 1 0 0 0,0-1 0 0 0,1 1 0 0 0,-1-1 0 0 0,0 1 0 0 0,0 0 0 0 0,1-1 0 0 0,-1 1 0 0 0,1 0 0 0 0,-1-1 0 0 0,0 1 0 0 0,1 0 0 0 0,-1-1 0 0 0,1 1 0 0 0,-1 0 0 0 0,1 0 0 0 0,-1 0 0 0 0,1-1 0 0 0,-1 1 0 0 0,0 0 0 0 0,1 0 0 0 0,-1 0 0 0 0,1 0 0 0 0,-1 0 0 0 0,1 0 0 0 0,-1 0 0 0 0,1 0 0 0 0,-1 0 0 0 0,1 0 0 0 0,-1 0 0 0 0,1 0 0 0 0,31 0 0 0 0,-30 0 0 0 0,-1 1 0 0 0,1-1 0 0 0,0 0 0 0 0,-1 0 0 0 0,1 1 0 0 0,-1-1 0 0 0,1 1 0 0 0,0-1 0 0 0,-1 1 0 0 0,1 0 0 0 0,-1 0 0 0 0,0 0 0 0 0,1 0 0 0 0,-1 0 0 0 0,7 4 0 0 0,8-3 0 0 0,0-2 0 0 0,-15 0 1 0 0,0 0 0 0 0,0 0 0 0 0,-1 0-1 0 0,1 0 1 0 0,0 0 0 0 0,0 0 0 0 0,0 0 0 0 0,0 1 0 0 0,0-1 0 0 0,-1 0 0 0 0,1 0 0 0 0,0 1 0 0 0,0-1 0 0 0,0 1-1 0 0,0-1 4 0 0,-1 1 1 0 0,0 0-1 0 0,0-1 0 0 0,1 1 1 0 0,-1-1-1 0 0,0 1 0 0 0,0 0 1 0 0,1-1-1 0 0,-1 1 1 0 0,0 0-1 0 0,0 0 0 0 0,0-1 1 0 0,0 1-1 0 0,0 0 0 0 0,0-1-4 0 0,0 3 74 0 0,0-3-4 0 0,0 3-15 0 0,1 1-55 0 0,-1-2 16 0 0,0-1 0 0 0,1 1 0 0 0,-1 0-1 0 0,0-1 1 0 0,0 1 0 0 0,0 0 0 0 0,0-1 0 0 0,-1 1-1 0 0,1 0 1 0 0,0-1 0 0 0,-1 1 0 0 0,1-1 0 0 0,-1 1-1 0 0,0-1 1 0 0,0 2-16 0 0,-4 2 14 0 0,-12 12 108 0 0,13-13-100 0 0,-3 3 48 0 0,3-3-44 0 0,0 0-4 0 0,-2 2 41 0 0,3-3-57 0 0,-16 16 105 0 0,12-14-105 0 0,-13 5 77 0 0,7-3-30 0 0,11-7-47 0 0,-1 1 0 0 0,1 0 0 0 0,-1-1 1 0 0,1 0-1 0 0,-1 1 0 0 0,1-1 0 0 0,-1 0 0 0 0,1 0 1 0 0,-1 0-1 0 0,-1-1-6 0 0,-42 0 86 0 0,43 1-60 0 0,3 0-62 0 0,-2-2-33 0 0,-9-9-115 0 0,9 9 87 0 0,2 2-42 0 0,0-1-58 0 0,0 1-101 0 0,0 0-118 0 0,0 0-106 0 0,0 0 73 0 0,0 0-40 0 0,0 0-573 0 0,0 0-450 0 0,0 0-856 0 0</inkml:trace>
  <inkml:trace contextRef="#ctx0" brushRef="#br0" timeOffset="431.16">615 111 6072 0 0,'0'0'133'0'0,"0"0"23"0"0,0 0 12 0 0,3 0-23 0 0,7 0-51 0 0,-7 0 10 0 0,-3 0 117 0 0,3 3 192 0 0,-2-2-409 0 0,0 0 36 0 0,2 3 125 0 0,13 11 648 0 0,-13-12-691 0 0,-1-1-54 0 0,-1 0 100 0 0,1 0-38 0 0,-1 1 34 0 0,-1 1-82 0 0,-1 1-42 0 0,1-2 58 0 0,0 4 54 0 0,2-1-40 0 0,4 4 25 0 0,-5-8-124 0 0,0-1 0 0 0,-1 1 0 0 0,1 0-1 0 0,0-1 1 0 0,0 1 0 0 0,-1 0 0 0 0,1-1 0 0 0,-1 1-1 0 0,1 0 1 0 0,-1 0 0 0 0,0-1 0 0 0,0 1 0 0 0,0 0-13 0 0,0 0 9 0 0,1-1 1 0 0,-1 1 0 0 0,0-1 0 0 0,0 1-1 0 0,1 0 1 0 0,-1-1 0 0 0,1 1-1 0 0,-1-1 1 0 0,1 1 0 0 0,0-1-1 0 0,-1 0 1 0 0,1 1 0 0 0,0-1-10 0 0,6 12 68 0 0,-2 14 75 0 0,1-15-45 0 0,-5-10-81 0 0,0-1-1 0 0,0 0 0 0 0,-1 1 1 0 0,1 0-1 0 0,0-1 0 0 0,-1 1 1 0 0,1-1-1 0 0,-1 1 0 0 0,0 0 0 0 0,1-1 1 0 0,-1 1-1 0 0,0 0 0 0 0,0-1 1 0 0,0 1-17 0 0,-1 7 60 0 0,1 13 60 0 0,4-8-4 0 0,4 4 2 0 0,-7-15-99 0 0,0 0-1 0 0,0 0 1 0 0,-1 0-1 0 0,1 0 1 0 0,-1 0-1 0 0,1 0 1 0 0,-1 3-19 0 0,0-4 17 0 0,0 0 0 0 0,0 0 0 0 0,0 0 0 0 0,1-1 0 0 0,-1 1 0 0 0,0 0 0 0 0,1 0 0 0 0,0 0 0 0 0,-1 0 0 0 0,1 0 0 0 0,0-1 0 0 0,0 1 0 0 0,1 1-17 0 0,3 7 118 0 0,-2 3 40 0 0,-3-5-78 0 0,0 2 55 0 0,0 24 443 0 0,0-23-396 0 0,2 4-13 0 0,9-1-20 0 0,-9-11-64 0 0,-1-1-34 0 0,-2 3-14 0 0,0-2-21 0 0,1-1 24 0 0,1 1 26 0 0,2 0 38 0 0,7 7-79 0 0,-7-4 45 0 0,-3 12-5 0 0,0-10-46 0 0,0-5 61 0 0,0-3 10 0 0,3 0-31 0 0,2 0-55 0 0,0 0-40 0 0,-2 0-57 0 0,-3 0-46 0 0,2 0-213 0 0,12 0-29 0 0</inkml:trace>
  <inkml:trace contextRef="#ctx0" brushRef="#br0" timeOffset="1316.13">1010 364 6336 0 0,'4'0'68'0'0,"-2"0"-117"0"0,-1 0 66 0 0,2 0 34 0 0,0 0 32 0 0,1 0 42 0 0,2 0 51 0 0,2 0 58 0 0,4 0-50 0 0,13-1 320 0 0,-25 1-488 0 0,1 0 0 0 0,-1 0 1 0 0,1 0-1 0 0,-1 0 0 0 0,1 0 1 0 0,-1 0-1 0 0,1-1 0 0 0,-1 1 1 0 0,1 0-1 0 0,-1-1 0 0 0,1 1 1 0 0,-1 0-1 0 0,0 0 0 0 0,1-1 1 0 0,-1 1-1 0 0,1-1 0 0 0,-1 1 1 0 0,0 0-1 0 0,1-1 0 0 0,-1 1 1 0 0,0-1-1 0 0,0 1 0 0 0,1-1 1 0 0,-1 1-1 0 0,0-1 0 0 0,0 1 1 0 0,0-1-1 0 0,0 1 0 0 0,0-1 1 0 0,1 1-1 0 0,-1-1 0 0 0,0 1 1 0 0,0-1-17 0 0,0 1 6 0 0,0 0 0 0 0,0-1 0 0 0,-1 1 0 0 0,1 0 0 0 0,0 0 1 0 0,0 0-1 0 0,0 0 0 0 0,0 0 0 0 0,0 0 0 0 0,0 0 0 0 0,0 0 0 0 0,0 0 0 0 0,0 0 1 0 0,0-1-1 0 0,0 1 0 0 0,0 0 0 0 0,0 0 0 0 0,0 0 0 0 0,1 0 0 0 0,-1 0 0 0 0,0 0 1 0 0,0 0-1 0 0,0 0 0 0 0,0 0 0 0 0,0 0 0 0 0,0 0 0 0 0,0 0 0 0 0,0-1 0 0 0,0 1 1 0 0,0 0-1 0 0,0 0 0 0 0,0 0 0 0 0,0 0 0 0 0,0 0 0 0 0,0 0 0 0 0,0 0 1 0 0,1 0-1 0 0,-1 0 0 0 0,0 0 0 0 0,0 0 0 0 0,0 0 0 0 0,0 0 0 0 0,0 0 0 0 0,0 0 1 0 0,0 0-1 0 0,0 0 0 0 0,0 0 0 0 0,0 0 0 0 0,1 0 0 0 0,-1 0 0 0 0,0 0 0 0 0,0 0 1 0 0,0 0-1 0 0,0 0 0 0 0,0 0 0 0 0,0 0 0 0 0,0 0-6 0 0,27 0 719 0 0,-22-3-398 0 0,0-2-224 0 0,0 0-34 0 0,-2 2 29 0 0,-3 3-17 0 0,3 0 3 0 0,-2 0-63 0 0,1 0 0 0 0,0-1 0 0 0,0 1 0 0 0,-1-1 0 0 0,1 1 0 0 0,0-1 1 0 0,0 0-1 0 0,-1 0 0 0 0,1 1 0 0 0,-1-1 0 0 0,1 0 0 0 0,-1-1 0 0 0,1 1 0 0 0,-1 0 0 0 0,1-1-15 0 0,3-2 130 0 0,0 6-78 0 0,1-1-19 0 0,-1-5 62 0 0,5-7-29 0 0,-7 9-2 0 0,0 2-11 0 0,-2 0-50 0 0,6-2 7 0 0,3-7-12 0 0,-2 1 2 0 0,-7 3 13 0 0,-1 5-12 0 0,0 0 1 0 0,0-1-1 0 0,0 1 1 0 0,0-1-1 0 0,0 1 1 0 0,0-1-1 0 0,0 1 1 0 0,0 0-1 0 0,0-1 1 0 0,0 1-1 0 0,0-1 1 0 0,0 1-1 0 0,0-1 1 0 0,0 1-1 0 0,1 0 1 0 0,-1-1-1 0 0,0 1 1 0 0,0 0-1 0 0,1-1 1 0 0,-1 1-1 0 0,0-1 1 0 0,0 1-1 0 0,1 0 1 0 0,-1 0-1 0 0,0-1 1 0 0,1 1-1 0 0,-1 0-1 0 0,11-11 21 0 0,-9 8 33 0 0,-2 3 10 0 0,0-5 20 0 0,0-3-40 0 0,3 3 34 0 0,-1 3-29 0 0,2-2-52 0 0,-3 3 41 0 0,1-1 37 0 0,0 0 48 0 0,0 0 61 0 0,-2 1-84 0 0,1 0-37 0 0,-1-2-19 0 0,0-5-18 0 0,-1 6 25 0 0,1 1 49 0 0,-2 1-47 0 0,-9 0-56 0 0,11 0 2 0 0,0 0 0 0 0,0 0 0 0 0,0 0 1 0 0,0 0-1 0 0,0 0 0 0 0,-1 0 0 0 0,1 0 0 0 0,0 0 0 0 0,0 0 0 0 0,0 0 0 0 0,0 0 0 0 0,0 0 0 0 0,0 0 0 0 0,0 0 0 0 0,0 0 0 0 0,0 0 0 0 0,0 0 0 0 0,-1 0 1 0 0,1 0-1 0 0,0 0 0 0 0,0 0 0 0 0,0 0 0 0 0,0 0 0 0 0,0 0 0 0 0,0 0 0 0 0,0 0 0 0 0,0 0 0 0 0,0 0 0 0 0,0 0 0 0 0,0 0 0 0 0,0 0 0 0 0,0 0 0 0 0,-1-1 0 0 0,1 1 1 0 0,0 0-1 0 0,0 0 0 0 0,0 0 0 0 0,0 0 0 0 0,0 0 0 0 0,0 0 0 0 0,0 0 0 0 0,0 0 0 0 0,0 0 0 0 0,0 0 0 0 0,0 0 0 0 0,0-1 0 0 0,0 1 0 0 0,0 0 0 0 0,0 0 1 0 0,0 0-1 0 0,0 0 0 0 0,0 0 0 0 0,0 0 0 0 0,0 0 0 0 0,0 0 0 0 0,0 0 0 0 0,0-1 1 0 0,0 1-1 0 0,0-1 0 0 0,0 0 0 0 0,0 1 0 0 0,0-1 1 0 0,0 0-1 0 0,0 1 0 0 0,0-1 0 0 0,0 0 0 0 0,0 1 0 0 0,-1-1 0 0 0,1 0 0 0 0,0 1 0 0 0,-1-1 1 0 0,1 1-1 0 0,0-1 1 0 0,-11-4 14 0 0,6-2 28 0 0,5 6-41 0 0,0 1 1 0 0,0 0-1 0 0,0-1 1 0 0,0 1-1 0 0,-1 0 1 0 0,1-1-1 0 0,0 1 1 0 0,0 0-1 0 0,-1-1 0 0 0,1 1 1 0 0,0 0-1 0 0,-1-1 1 0 0,1 1-1 0 0,0 0 1 0 0,-1 0-1 0 0,1 0 1 0 0,-1-1-1 0 0,1 1 1 0 0,0 0-1 0 0,-1 0 0 0 0,1 0 1 0 0,-1 0-1 0 0,1 0 1 0 0,0-1-1 0 0,-1 1 1 0 0,1 0-1 0 0,-1 0 1 0 0,1 0-1 0 0,0 0 1 0 0,-1 0-1 0 0,0 1-1 0 0,-4-4 53 0 0,-8-8-39 0 0,-3 9-14 0 0,-10 4 0 0 0,26-2 0 0 0,-1 0 0 0 0,1 0 0 0 0,0 1 0 0 0,-1-1 0 0 0,1 0 0 0 0,0 0 0 0 0,0 0 0 0 0,-1 0 0 0 0,1 0 0 0 0,0 1 0 0 0,0-1 0 0 0,0 0 0 0 0,-1 0 0 0 0,1 0 0 0 0,0 1 0 0 0,0-1 0 0 0,0 0 0 0 0,0 0 0 0 0,-1 1 0 0 0,1-1 0 0 0,0 0 0 0 0,0 0 0 0 0,0 1 0 0 0,0-1 0 0 0,0 0 0 0 0,0 1 0 0 0,0-1 0 0 0,0 0 0 0 0,0 0 0 0 0,-1 1 0 0 0,1-1 0 0 0,0 0 0 0 0,0 1 0 0 0,0-1 0 0 0,0 0 0 0 0,0 0 0 0 0,0 1 0 0 0,-1-1 0 0 0,1 0 0 0 0,0 0 0 0 0,0 0 0 0 0,0 1 0 0 0,-1-1 0 0 0,1 0 0 0 0,0 0 0 0 0,0 0 0 0 0,-1 0 0 0 0,1 1 0 0 0,0-1 0 0 0,0 0 0 0 0,-1 0 0 0 0,1 0 0 0 0,0 0 0 0 0,-27 3 0 0 0,11-1 0 0 0,15-1 0 0 0,0 0 0 0 0,0-1 0 0 0,0 1 0 0 0,0 0 0 0 0,0 0 0 0 0,0 0 0 0 0,0 0 0 0 0,0 0 0 0 0,0 0 0 0 0,0 0 0 0 0,0 0 0 0 0,0 1 0 0 0,-4 14 0 0 0,-6 0 0 0 0,6 0 0 0 0,-5-1 0 0 0,7 1 0 0 0,3-15 0 0 0,0 0 0 0 0,0 0 0 0 0,0 0 0 0 0,0-1 0 0 0,0 1 0 0 0,0 0 0 0 0,0 0 0 0 0,0 0 0 0 0,-1 0 0 0 0,1 0 0 0 0,0-1 0 0 0,0 1 0 0 0,-1 0 0 0 0,0 0 0 0 0,-9 5 0 0 0,10-6 1 0 0,-1 1-1 0 0,1-1 1 0 0,0 1 0 0 0,-1 0 0 0 0,1-1 0 0 0,0 1 0 0 0,0 0 0 0 0,0-1 0 0 0,-1 1 0 0 0,1 0-1 0 0,0-1 1 0 0,0 1 0 0 0,0 0 0 0 0,0-1 0 0 0,0 1-1 0 0,0-1 0 0 0,0 3 65 0 0,0-3 9 0 0,0 2-2 0 0,0 12-12 0 0,0-1-38 0 0,3-8 21 0 0,7 8-22 0 0,-4 0 22 0 0,4-8-22 0 0,-9-4-17 0 0,-1 0-1 0 0,0-1 1 0 0,1 1 0 0 0,-1 0-1 0 0,0-1 1 0 0,0 1-1 0 0,0 0 1 0 0,1-1-1 0 0,-1 1 1 0 0,0 0-1 0 0,0-1 1 0 0,0 1 0 0 0,0 0-1 0 0,0-1 1 0 0,0 1-4 0 0,0-1 1 0 0,0 0-1 0 0,0 0 1 0 0,0 0 0 0 0,0 0 0 0 0,0 0 0 0 0,0 1 0 0 0,0-1 0 0 0,0 0 0 0 0,0 0 0 0 0,0 0 0 0 0,0 0 0 0 0,0 0 0 0 0,0 0 0 0 0,0 0 0 0 0,0 0 0 0 0,0 0 0 0 0,0 0-1 0 0,0 1 1 0 0,0-1 0 0 0,0 0 0 0 0,0 0 0 0 0,0 0 0 0 0,0 0 0 0 0,0 0 0 0 0,0 0 0 0 0,0 0 0 0 0,0 0 0 0 0,0 0 0 0 0,0 0 0 0 0,0 0 0 0 0,0 0 0 0 0,0 1-1 0 0,0-1 1 0 0,1 0 0 0 0,-1 0 0 0 0,0 0 0 0 0,0 0 0 0 0,0 0 0 0 0,0 0 0 0 0,0 0 0 0 0,0 0 0 0 0,0 0 0 0 0,0 0 0 0 0,0 0 0 0 0,0 0 0 0 0,0 0 0 0 0,1 0 0 0 0,-1 0-1 0 0,0 0 1 0 0,0 0 0 0 0,0 0 0 0 0,0 0 0 0 0,0 0 0 0 0,0 0 0 0 0,0 0 0 0 0,0 0 0 0 0,0 0-1 0 0,1 0 1 0 0,0 0-1 0 0,0 0 1 0 0,-1 0 0 0 0,1 0 0 0 0,0 0-1 0 0,-1 0 1 0 0,1 0 0 0 0,0 0-1 0 0,-1 0 1 0 0,1 1 0 0 0,0-1-1 0 0,-1 0 1 0 0,1 1 0 0 0,-1-1 0 0 0,1 0-1 0 0,-1 1 0 0 0,1-1 1 0 0,-1 1 0 0 0,0 0-1 0 0,1-1 1 0 0,-1 1 0 0 0,0 0 0 0 0,0-1-1 0 0,0 1 1 0 0,0 0 0 0 0,1-1-1 0 0,-1 1 1 0 0,0 0 0 0 0,0-1 0 0 0,0 1-1 0 0,0 0 0 0 0,0-1 0 0 0,2 5 43 0 0,27 24-22 0 0,-13-13 22 0 0,0-3-32 0 0,-1-8-11 0 0,-1 6 13 0 0,-7-4 43 0 0,4 1-32 0 0,2-5 17 0 0,-8 0-93 0 0,9 7-29 0 0,1-7 64 0 0,14-3 37 0 0,-26 0 76 0 0,0 0 2 0 0,23 0 2 0 0,-21-3-57 0 0,6-7-22 0 0,-9 7 33 0 0,1 3-1 0 0,7 0-38 0 0,13 0 93 0 0,-14-6-53 0 0,-6-1-46 0 0,-3 7-8 0 0,0 0 0 0 0,-1 0 1 0 0,1 0-1 0 0,0 0 1 0 0,0-1-1 0 0,0 1 0 0 0,0 0 1 0 0,0 0-1 0 0,0 0 1 0 0,0 0-1 0 0,0 0 0 0 0,0 0 1 0 0,0 0-1 0 0,0 0 1 0 0,0 0-1 0 0,0 0 0 0 0,0-1 1 0 0,0 1-1 0 0,0 0 1 0 0,1 0-1 0 0,-1 0 0 0 0,0 0 1 0 0,0 0-1 0 0,0 0 1 0 0,0 0-1 0 0,0 0 0 0 0,0 0 1 0 0,0 0-1 0 0,0 0 1 0 0,0 0-1 0 0,0-1 0 0 0,0 1 1 0 0,0 0-1 0 0,0 0 1 0 0,0 0-1 0 0,0 0 1 0 0,1 0-1 0 0,-1 0 0 0 0,0 0 1 0 0,0 0-1 0 0,0 0 1 0 0,0 0-1 0 0,0 0 0 0 0,0 0 1 0 0,0 0-1 0 0,0 0 1 0 0,0 0-1 0 0,0 0 0 0 0,0 0 1 0 0,1 0-1 0 0,-1 0 1 0 0,0 0-1 0 0,0 0 0 0 0,0 0 1 0 0,0 0-1 0 0,0 0 1 0 0,0 0-2 0 0,9-2 67 0 0,-9 2-65 0 0,1 0 0 0 0,-1-1-1 0 0,0 1 1 0 0,1-1 0 0 0,-1 1 0 0 0,0 0 0 0 0,1-1-1 0 0,-1 1 1 0 0,0-1 0 0 0,0 1 0 0 0,1-1-1 0 0,-1 1 1 0 0,0-1 0 0 0,0 1 0 0 0,0-1 0 0 0,0 1-1 0 0,0-1 1 0 0,0 1 0 0 0,0-1 0 0 0,0 1-1 0 0,0-1 1 0 0,0 0-2 0 0,0-1 54 0 0,3 2-1 0 0,8 0-30 0 0,-9 0-2 0 0,-2 0-69 0 0,0 0-37 0 0,0 0-138 0 0,0 0 110 0 0,0 0-40 0 0,0 0-60 0 0,0 0-107 0 0,0 0-124 0 0,0 0-112 0 0,0 0 78 0 0,0 0-41 0 0,0 0-609 0 0,0 0-478 0 0,0 0-909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16.9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0 127 4952 0 0,'0'0'108'0'0,"0"0"17"0"0,0 0 11 0 0,0 0 29 0 0,0 0 97 0 0,0 0 39 0 0,0 0 10 0 0,0 0-6 0 0,3 3-28 0 0,-2-2-268 0 0,0 0 37 0 0,2 2 137 0 0,0 0 81 0 0,5 5 460 0 0,-6-6-528 0 0,0 0-37 0 0,0 0-49 0 0,0 0-68 0 0,-1-1-83 0 0,0 0-97 0 0,2 2 322 0 0,-3-1 0 0 0,-1 2-121 0 0,1-3-36 0 0,0 1-1 0 0,0 0 1 0 0,0 0 0 0 0,0 0-1 0 0,0 0 1 0 0,0-1-1 0 0,1 1 1 0 0,-1 0 0 0 0,1 0-1 0 0,-1 0 1 0 0,1 0-27 0 0,10 4 121 0 0,-6 7-22 0 0,6 0-3 0 0,-8-7 19 0 0,-2 1-72 0 0,0-2-9 0 0,2 0-20 0 0,4 3 71 0 0,4 3 49 0 0,-6-3-77 0 0,0 2 17 0 0,-4-7-58 0 0,0-1 1 0 0,0 0-1 0 0,0 0 0 0 0,0 1 1 0 0,1-1-1 0 0,-1 0 1 0 0,1 0-1 0 0,0 0 1 0 0,-1 0-17 0 0,3 1 37 0 0,-1 1 0 0 0,0 0 1 0 0,-1 0-1 0 0,1 0 1 0 0,0 3-38 0 0,-2-5 22 0 0,1 1 1 0 0,-1 0-1 0 0,1 0 1 0 0,0 0-1 0 0,0-1 1 0 0,0 1-1 0 0,0-1 1 0 0,0 0-1 0 0,1 1 1 0 0,-1-1 0 0 0,1 0-1 0 0,-1 0 1 0 0,2 0-23 0 0,6 2 85 0 0,-9-4-78 0 0,0 1 0 0 0,0-1 0 0 0,0 0 0 0 0,0 1 1 0 0,0-1-1 0 0,0 1 0 0 0,0-1 0 0 0,0 1 0 0 0,0-1 0 0 0,-1 1 0 0 0,1-1 0 0 0,0 1 0 0 0,0 0 1 0 0,0 0-1 0 0,-1-1 0 0 0,1 1 0 0 0,-1 0 0 0 0,1 0 0 0 0,0 0 0 0 0,-1 0 0 0 0,1 0 0 0 0,-1 0 1 0 0,0 0-1 0 0,1 0-7 0 0,2 11 53 0 0,-2-10-35 0 0,-1 1-1 0 0,1 0 0 0 0,0-1 1 0 0,-1 1-1 0 0,1 0 1 0 0,1-1-1 0 0,-1 1 0 0 0,0-1 1 0 0,1 0-1 0 0,-1 1 1 0 0,1-1-1 0 0,-1 0 0 0 0,1 0 1 0 0,0 0-1 0 0,0 0 0 0 0,0 0 1 0 0,0-1-1 0 0,1 1 1 0 0,1 1-18 0 0,13 8 140 0 0,-16-10-126 0 0,1 1-1 0 0,-1 0 1 0 0,1-1-1 0 0,-1 1 1 0 0,0 0-1 0 0,0 0 1 0 0,0 0 0 0 0,0 1-14 0 0,0-2 7 0 0,7 12 165 0 0,4-2-63 0 0,-11-10-98 0 0,0 0 0 0 0,1 0 0 0 0,-1 0 0 0 0,0 0 0 0 0,0 0 0 0 0,0 1 0 0 0,0-1 0 0 0,0 0 0 0 0,0 2-11 0 0,2 2 30 0 0,-3-5-23 0 0,0 1 0 0 0,1 0 0 0 0,-1-1 0 0 0,0 1 0 0 0,0-1 0 0 0,1 1 0 0 0,-1 0 0 0 0,1-1 0 0 0,-1 1 0 0 0,1-1 0 0 0,-1 1 0 0 0,1-1 0 0 0,-1 1 0 0 0,1-1 0 0 0,-1 0 0 0 0,1 1 0 0 0,-1-1 0 0 0,1 0 0 0 0,0 1 0 0 0,-1-1 0 0 0,1 0 0 0 0,0 1-7 0 0,4 1 28 0 0,2 3 7 0 0,12 13 231 0 0,-16-15-230 0 0,-1 0 99 0 0,-2-3 1 0 0,3 0-10 0 0,-1 0-70 0 0,2 0-73 0 0,-3 0 64 0 0,1 0 22 0 0,-1 0 43 0 0,0 0 49 0 0,1 0 61 0 0,-2 3-94 0 0,0-3-44 0 0,0 1-88 0 0,1 3-80 0 0,-1-2 86 0 0,0-1 33 0 0,0 0 57 0 0,1 0 74 0 0,-1-1 88 0 0,1 0 105 0 0,9-13-289 0 0,-4 0-15 0 0,4 8-34 0 0,-10 4-17 0 0,1 0 0 0 0,-1 0 0 0 0,1 0 0 0 0,-1 1 0 0 0,0-1 0 0 0,0 0 0 0 0,1 0-1 0 0,-1 0 1 0 0,0 0 0 0 0,0 1 0 0 0,0-1 0 0 0,0 0 0 0 0,0 0 0 0 0,0-1-4 0 0,-1-16 51 0 0,1 11-37 0 0,-1-1 0 0 0,1 0 0 0 0,1 1 0 0 0,0-1 0 0 0,0 0 0 0 0,0-1-14 0 0,7 1 0 0 0,-8 8 0 0 0,1-1 0 0 0,-1 1 0 0 0,0 0 0 0 0,1 0 0 0 0,-1-1 0 0 0,1 1 0 0 0,-1-1 0 0 0,0 1 0 0 0,1 0 0 0 0,-1-1 0 0 0,0 1 0 0 0,0-1 0 0 0,1 1 0 0 0,-1-1 0 0 0,0 1 0 0 0,0-1 0 0 0,0 1 0 0 0,0-1 0 0 0,1 1 0 0 0,-1-1 0 0 0,0 1 0 0 0,0-1 0 0 0,0 1 0 0 0,0-1 0 0 0,0 1 0 0 0,0-1 0 0 0,0 1 0 0 0,0-1 0 0 0,-1 1 0 0 0,1-7 0 0 0,0 5 0 0 0,0-1 0 0 0,0 1 0 0 0,0 0 0 0 0,0 0 0 0 0,0 0 0 0 0,1 0 0 0 0,-1-1 0 0 0,0 1 0 0 0,1 0 0 0 0,0-1 0 0 0,4-5 0 0 0,-4 7 0 0 0,0-1 0 0 0,0 1 0 0 0,0 0 0 0 0,-1-1 0 0 0,1 1 0 0 0,0-1 0 0 0,-1 0 0 0 0,1 1 0 0 0,-1-1 0 0 0,1 1 0 0 0,-1-1 0 0 0,0 0 0 0 0,0 1 0 0 0,0-1 0 0 0,0 0 0 0 0,0 0 0 0 0,1 0 0 0 0,-1 0 0 0 0,0 1 0 0 0,1-1 0 0 0,-1 0 0 0 0,1 1 0 0 0,0-1 0 0 0,-1 0 0 0 0,1 1 0 0 0,0-1 0 0 0,0 1 0 0 0,0-1 0 0 0,0 0 0 0 0,0 1 0 0 0,0-1 0 0 0,0 1 0 0 0,0-1 0 0 0,-1 1 0 0 0,1-1 0 0 0,-1 0 0 0 0,1 0 0 0 0,-1 1 0 0 0,1-1 0 0 0,-1 0 0 0 0,0 0 0 0 0,0 0 0 0 0,0 1 0 0 0,0-1 0 0 0,0 0 0 0 0,1 0 0 0 0,-1 0 0 0 0,1 1 0 0 0,-1-1 0 0 0,1 0 0 0 0,-1 1 0 0 0,1-1 0 0 0,0 0 0 0 0,0 1 0 0 0,0-1 0 0 0,0 1 0 0 0,0-1 0 0 0,0 1 0 0 0,0-1 0 0 0,0 0 0 0 0,-1 1 0 0 0,1-1 0 0 0,0 1 0 0 0,-1-1 0 0 0,1 0 0 0 0,-1 0 0 0 0,0 1 0 0 0,1-1 0 0 0,-1 0 0 0 0,0 0 0 0 0,0-5 0 0 0,-1 5 0 0 0,1 0 0 0 0,0-1 0 0 0,0 1 0 0 0,0 0 0 0 0,1 0 0 0 0,-1 0 0 0 0,0 0 0 0 0,1 0 0 0 0,-1-1 0 0 0,1 0 0 0 0,15-28 0 0 0,-3 3 24 0 0,-12 21-9 0 0,1 0-1 0 0,5 1-4 0 0,-3 4-9 0 0,11-27-15 0 0,-12 13-48 0 0,-3 16 57 0 0,0-1 0 0 0,-1 0 0 0 0,1 0 0 0 0,1 0-1 0 0,-1 0 1 0 0,0 0 0 0 0,0 1 0 0 0,0-1 0 0 0,0 0 0 0 0,1 0 0 0 0,-1 0 0 0 0,0 1 0 0 0,1-1 0 0 0,-1 0 0 0 0,1 0 5 0 0,9-4-96 0 0,-5-6-100 0 0,-2 9 80 0 0,1 0 70 0 0,0 0-4 0 0,-3 1-9 0 0,-1-1-40 0 0,1 0-20 0 0,-1 0-41 0 0,0 0-46 0 0,0-1-51 0 0,3 0-141 0 0,0 0 231 0 0,0 0-33 0 0,-2 2 57 0 0,1 0-38 0 0,-1 0-44 0 0,0 0-49 0 0,-1 0-25 0 0,1 0-42 0 0,-1 1-38 0 0,1 0-32 0 0,-1-1-684 0 0,0 1-708 0 0</inkml:trace>
  <inkml:trace contextRef="#ctx0" brushRef="#br0" timeOffset="685.17">899 127 5192 0 0,'0'0'151'0'0,"0"0"52"0"0,0 0 120 0 0,-2-3 49 0 0,-9-7 11 0 0,9 8-171 0 0,0 1-57 0 0,0 0-48 0 0,0 1-39 0 0,0 0-23 0 0,-2 1 0 0 0,3-1 4 0 0,0 0 4 0 0,-1 0 293 0 0,-4 0-48 0 0,1 1-59 0 0,0-1-52 0 0,0 1-46 0 0,-1 0-20 0 0,1 1-41 0 0,-8 6 46 0 0,10-5-1 0 0,-1-2-57 0 0,-5-2-27 0 0,7 1-5 0 0,1 0-31 0 0,0 0 0 0 0,1 0 0 0 0,-1 0 0 0 0,0 0 0 0 0,1 0 1 0 0,-1 0-1 0 0,0 0 0 0 0,1 0 0 0 0,-1 0 0 0 0,0 0 0 0 0,1 1 0 0 0,-1-1 0 0 0,1 0 0 0 0,-1 0 0 0 0,0 1 0 0 0,1-1 0 0 0,-1 1 0 0 0,1-1 0 0 0,-1 0 0 0 0,1 1-5 0 0,-2 8 99 0 0,2-8-92 0 0,1 0 0 0 0,-1 0 0 0 0,0-1 0 0 0,0 1 0 0 0,0 0 0 0 0,0 0 0 0 0,0 0 0 0 0,-1-1 0 0 0,1 1 0 0 0,0 0 0 0 0,0 0 0 0 0,0-1 0 0 0,-1 1 0 0 0,1 0 0 0 0,0 0 0 0 0,-1-1 0 0 0,1 1 0 0 0,-1 0 0 0 0,1-1 0 0 0,-1 1-7 0 0,-9 4 127 0 0,-4 20 104 0 0,12-21-191 0 0,-1 2-21 0 0,0 0 0 0 0,-1 0 0 0 0,0 0 0 0 0,0-1 0 0 0,-2 2-19 0 0,5-6 2 0 0,0 0 0 0 0,0 0 0 0 0,1 0 0 0 0,-1 0 0 0 0,0 1 1 0 0,0-1-1 0 0,0 0 0 0 0,1 0 0 0 0,-1 1 0 0 0,1-1 0 0 0,-1 1 1 0 0,1-1-1 0 0,-1 0 0 0 0,1 1 0 0 0,0-1 0 0 0,0 1 0 0 0,0-1 1 0 0,0 1-1 0 0,0 0-2 0 0,0 0 0 0 0,0-1 0 0 0,-1 1 0 0 0,1 0 0 0 0,0-1 0 0 0,-1 1 0 0 0,1-1 0 0 0,0 1 0 0 0,-1-1 0 0 0,0 1 0 0 0,1-1 0 0 0,-1 0 0 0 0,0 1 0 0 0,0-1 0 0 0,-5 12 0 0 0,4-1 0 0 0,0-1 0 0 0,1 1 0 0 0,1-1 0 0 0,0 1 0 0 0,1 9 0 0 0,0 8 0 0 0,-1 21 66 0 0,0-48-62 0 0,0 0 0 0 0,1-1 0 0 0,-1 1 0 0 0,1 0 1 0 0,-1-1-1 0 0,1 1 0 0 0,0-1 0 0 0,-1 1 0 0 0,1-1 0 0 0,0 1 0 0 0,1 1-4 0 0,3 5 22 0 0,0 5-11 0 0,6-8-11 0 0,-6 6 0 0 0,6-6 14 0 0,-7 2 30 0 0,-4-7-41 0 0,1 1 1 0 0,-1-1 0 0 0,0 1-1 0 0,0-1 1 0 0,1 0 0 0 0,-1 1 0 0 0,0-1-1 0 0,1 1 1 0 0,-1-1 0 0 0,0 0-1 0 0,1 1 1 0 0,-1-1 0 0 0,1 0-1 0 0,-1 0 1 0 0,0 1 0 0 0,1-1-1 0 0,-1 0 1 0 0,1 0 0 0 0,-1 0-1 0 0,1 1 1 0 0,-1-1 0 0 0,1 0 0 0 0,-1 0-1 0 0,1 0 1 0 0,-1 0 0 0 0,1 0-1 0 0,-1 0 1 0 0,1 0 0 0 0,-1 0-1 0 0,1 0 1 0 0,-1 0 0 0 0,1-1-4 0 0,4 2-4 0 0,1-1 36 0 0,6 0 101 0 0,-10 0-85 0 0,1 0 0 0 0,-1 0-1 0 0,1 0 1 0 0,-1 0 0 0 0,1-1 0 0 0,-1 1 0 0 0,1-1 0 0 0,-1 1 0 0 0,0-1-48 0 0,5-2 93 0 0,23-14 328 0 0,-22 8-279 0 0,-3-4 66 0 0,9 5 0 0 0,-10 3-166 0 0,14-22 252 0 0,-12 17-216 0 0,7-15 59 0 0,4-10-52 0 0,-15 32-76 0 0,-1 1-3 0 0,-1 0 1 0 0,1 1-1 0 0,-1-1 1 0 0,1 0-1 0 0,-1 0 1 0 0,0 1-1 0 0,0-1 1 0 0,0 0-1 0 0,0 0-6 0 0,2-12 17 0 0,4 6-15 0 0,-1-1-8 0 0,-3-21 74 0 0,-1 24-67 0 0,-1 5-5 0 0,-14-24 60 0 0,12 9-45 0 0,2 16-11 0 0,0-1 0 0 0,0 0 0 0 0,0 0 0 0 0,0 0 0 0 0,0 0 0 0 0,0 0 0 0 0,-1 1 0 0 0,1-1 0 0 0,0 0 0 0 0,0 0 0 0 0,0 0 0 0 0,-1 1 0 0 0,1-1 0 0 0,-1-1 0 0 0,0 2 0 0 0,1 0 1 0 0,-1-1 0 0 0,1 1-1 0 0,-1 0 1 0 0,0-1 0 0 0,1 1 0 0 0,-1 0-1 0 0,0 0 1 0 0,1 0 0 0 0,-1 0-1 0 0,0 0 1 0 0,1 0 0 0 0,-1 0 0 0 0,0 0-1 0 0,0 0 0 0 0,1 0 0 0 0,0 0 1 0 0,0 0 0 0 0,0 0 0 0 0,0 0-1 0 0,0 0 1 0 0,0 0 0 0 0,0 0 0 0 0,0 0-1 0 0,0 0 1 0 0,0 0 0 0 0,0 0 0 0 0,0 0-1 0 0,-1 0 1 0 0,1 0 0 0 0,0 0 0 0 0,0 0-1 0 0,0 0 1 0 0,0 0 0 0 0,0 0 0 0 0,0 0-1 0 0,0 0 1 0 0,0 0 0 0 0,0 0-1 0 0,0 0 1 0 0,-1 0 0 0 0,1 0 0 0 0,0-1-1 0 0,0 1 1 0 0,0 0 0 0 0,0 0 0 0 0,0 0-1 0 0,0 0 1 0 0,0 0 0 0 0,0 0 0 0 0,0 0-1 0 0,0 0 1 0 0,0 0 0 0 0,0 0 0 0 0,0 0-1 0 0,0 0 1 0 0,0-1 0 0 0,0 1 0 0 0,0 0-1 0 0,0 0 1 0 0,0 0 0 0 0,0 0 0 0 0,0 0-1 0 0,0 0 1 0 0,0 0 0 0 0,0 0 0 0 0,0 0-1 0 0,0 0 1 0 0,0-1 0 0 0,0 1 0 0 0,0 0-1 0 0,0 0 1 0 0,0 0 0 0 0,0 0-1 0 0,0-10-4 0 0,0 13-18 0 0,0 12-65 0 0,2-7 59 0 0,5-4 30 0 0,-7-4-3 0 0,1 1 1 0 0,-1-1-1 0 0,1 0 1 0 0,-1 0 0 0 0,1 1-1 0 0,-1-1 1 0 0,0 0-1 0 0,1 1 1 0 0,-1-1 0 0 0,0 0-1 0 0,1 1 1 0 0,-1-1-1 0 0,0 1 1 0 0,1-1 0 0 0,-1 1-1 0 0,0-1 1 0 0,0 0-1 0 0,0 1 1 0 0,1-1 0 0 0,-1 1-1 0 0,0-1 1 0 0,0 1-1 0 0,0-1 1 0 0,0 1 0 0 0,0-1-1 0 0,0 1 1 0 0,0-1 0 0 0,0 1-1 0 0,0-1 1 0 0,0 1-1 0 0,0-1 1 0 0,0 1 0 0 0,-1 11-34 0 0,1-9 27 0 0,-1 0 0 0 0,1 1-1 0 0,0-1 1 0 0,0 0 0 0 0,1 0-1 0 0,-1 0 1 0 0,1 1 0 0 0,-1-1 0 0 0,1 0-1 0 0,0 1 8 0 0,10 14-21 0 0,-6 8-22 0 0,11 11 33 0 0,-12-26 10 0 0,-2-8 0 0 0,-1 0 0 0 0,0 0 0 0 0,0 0 0 0 0,0 0 0 0 0,0 0 0 0 0,0 1 0 0 0,-1-1 0 0 0,1 0 0 0 0,-1 3 0 0 0,0-5 0 0 0,0 0 0 0 0,0 0 0 0 0,0-1 0 0 0,0 1 0 0 0,0 0 0 0 0,0 0 0 0 0,0 0 0 0 0,0 0 0 0 0,0 0 0 0 0,1 0 0 0 0,-1 0 0 0 0,0 0 0 0 0,0-1 0 0 0,1 1 0 0 0,-1 0 0 0 0,1 0 0 0 0,-1 0 0 0 0,3 4 0 0 0,0-1 0 0 0,-1 1 0 0 0,0 0 0 0 0,0 0 0 0 0,1 5 0 0 0,8 16 10 0 0,-8-10 44 0 0,-3-14 10 0 0,0-2-22 0 0,7 0-1 0 0,-6 0-117 0 0,1 0-26 0 0,-1 0-57 0 0,1 0-67 0 0,0 0-78 0 0,-2 0-104 0 0,0 1-109 0 0,1-1 72 0 0,-1 0-42 0 0,2 2-572 0 0,2 2-453 0 0,5 5-860 0 0</inkml:trace>
  <inkml:trace contextRef="#ctx0" brushRef="#br0" timeOffset="1151.28">1231 206 5528 0 0,'0'0'124'0'0,"0"0"17"0"0,0 0 11 0 0,2 0-20 0 0,-1 0-130 0 0,0 0 0 0 0,-1 0-1 0 0,1 0 1 0 0,0 0 0 0 0,-1 0 0 0 0,1 0 0 0 0,0 0-1 0 0,-1 0 1 0 0,1 1 0 0 0,0-1 0 0 0,-1 0-1 0 0,1 0 1 0 0,0 1 0 0 0,-1-1 0 0 0,1 1-2 0 0,-1-1 0 0 0,1 1 0 0 0,-1 0 0 0 0,0 0 0 0 0,1-1 0 0 0,-1 1 0 0 0,0 0 0 0 0,0 0 0 0 0,0 0 0 0 0,1 0 0 0 0,-1-1 0 0 0,0 1 0 0 0,0 0 0 0 0,0 0 0 0 0,-1 1 0 0 0,3 8 29 0 0,1-3 63 0 0,1 0 66 0 0,1-2 71 0 0,-4-4-3 0 0,0 0-42 0 0,0 2 78 0 0,0 0-93 0 0,-1 1-81 0 0,0 0-18 0 0,1-2 64 0 0,4 6 144 0 0,-4-7-224 0 0,0 1 0 0 0,0-1 0 0 0,-1 1 0 0 0,1-1 0 0 0,0 1 0 0 0,-1-1 0 0 0,1 1 0 0 0,-1-1 0 0 0,1 1 1 0 0,-1 0-1 0 0,1-1 0 0 0,-1 1 0 0 0,0 0 0 0 0,0 0-54 0 0,0 2 159 0 0,0 2 62 0 0,-1 10 485 0 0,1-9-438 0 0,1 1-59 0 0,0-5-154 0 0,1 0-41 0 0,2 5 147 0 0,2 2 61 0 0,-3 3 55 0 0,-4-6-127 0 0,1-4-105 0 0,0-1-1 0 0,0 0 1 0 0,0 0 0 0 0,0 0 0 0 0,0 0-1 0 0,1 1 1 0 0,-1-1 0 0 0,1 0-1 0 0,-1 0 1 0 0,1 1-45 0 0,1 0 72 0 0,1 2-9 0 0,2 2 22 0 0,-3-2 33 0 0,-1 1 55 0 0,0 2 97 0 0,3 7 81 0 0,5-4-71 0 0,-8-9-120 0 0,0 0-37 0 0,0 1 33 0 0,0 1-80 0 0,-2 1-51 0 0,0-2 50 0 0,2 4 2 0 0,1-1-41 0 0,5-2-17 0 0,-3 0-5 0 0,-2 1 50 0 0,-2 3 70 0 0,0-7-43 0 0,0 0-92 0 0,0 0-35 0 0,1 0-48 0 0,-1 1 58 0 0,0-1 51 0 0,0 0 63 0 0,0 0 47 0 0,0 0 67 0 0,-1 1 79 0 0,1-1 90 0 0,-3-1-297 0 0,-7 0-2 0 0,7 0 9 0 0,3 0 38 0 0,0 0 10 0 0,0 0 6 0 0,0-5-51 0 0,-1 1-39 0 0,-4-1-40 0 0,-2 1-3 0 0,7 3-2 0 0,-1 0 0 0 0,1 0 0 0 0,0 1 0 0 0,-1-1 0 0 0,1 0 0 0 0,0 0 0 0 0,0 0 0 0 0,0 1 0 0 0,-1-1 0 0 0,1 0 0 0 0,0 0 0 0 0,0 0 0 0 0,0 0 0 0 0,1 0 0 0 0,-1-31 0 0 0,0-15 0 0 0,-1 46 0 0 0,1 0 0 0 0,0 1 0 0 0,0-1 0 0 0,0 0 0 0 0,1 1 0 0 0,-1-1 0 0 0,0 0 0 0 0,0 1 0 0 0,0-1 0 0 0,0 0 0 0 0,1 1 0 0 0,-1-1 0 0 0,0 0 0 0 0,0 1 0 0 0,1-1 0 0 0,-1 1 0 0 0,1-1 0 0 0,-1 1 0 0 0,1-1 0 0 0,-1 1 0 0 0,0-1 0 0 0,1 1 0 0 0,0-1 0 0 0,-1 1 0 0 0,1-1 0 0 0,-1 1 0 0 0,1 0 0 0 0,0-1 0 0 0,-1 1 0 0 0,1-1 0 0 0,-1 1 0 0 0,1-1 0 0 0,-1 1 0 0 0,1-1 0 0 0,-1 1 0 0 0,0-1 0 0 0,1 1 0 0 0,-1-1 0 0 0,1 1 0 0 0,-1-1 0 0 0,0 0 0 0 0,0 1 0 0 0,1-1 0 0 0,-1 0 0 0 0,0 1 0 0 0,0-1 0 0 0,0 0 0 0 0,0 1 0 0 0,0-1 0 0 0,0 0 0 0 0,0 1 0 0 0,0-1 0 0 0,0 0 0 0 0,0 0 0 0 0,0-1 0 0 0,1 0 0 0 0,-1 1 0 0 0,0-1 0 0 0,1 0 0 0 0,-1 1 0 0 0,1-1 0 0 0,-1 1 0 0 0,1-1 0 0 0,0 1 0 0 0,0-1 0 0 0,-1 1 0 0 0,1-1 0 0 0,1 1 0 0 0,2-7 0 0 0,2-6 0 0 0,4 9 0 0 0,6-24 0 0 0,-11 14 0 0 0,8-1 0 0 0,1 0 0 0 0,-12 7 1 0 0,-2 9-1 0 0,0-1-1 0 0,0 1 1 0 0,0 0 0 0 0,0 0 0 0 0,0-1 0 0 0,0 1 0 0 0,1 0 0 0 0,-1 0 0 0 0,0-1-1 0 0,0 1 1 0 0,0 0 0 0 0,0 0 0 0 0,0 0 0 0 0,0-1 0 0 0,1 1 0 0 0,-1 0 0 0 0,0 0 0 0 0,0 0-1 0 0,0-1 1 0 0,1 1 0 0 0,-1 0 0 0 0,0 0 0 0 0,0 0 0 0 0,0 0 0 0 0,1 0 0 0 0,-1-1 0 0 0,25-12 32 0 0,-22 12-28 0 0,12-1-90 0 0,-14 2 76 0 0,0 0-1 0 0,0 0 0 0 0,0 0 1 0 0,0 0-1 0 0,-1 0 0 0 0,1 0 1 0 0,0-1-1 0 0,0 1 1 0 0,0 0-1 0 0,0 0 0 0 0,-1-1 1 0 0,1 1-1 0 0,0 0 0 0 0,0-1 1 0 0,0 1 10 0 0,1-3-66 0 0,0-1 17 0 0,-1 1 6 0 0,1 1-15 0 0,3 1-82 0 0,-1 1 31 0 0,1 0-33 0 0,21 0-392 0 0,-24 0 360 0 0,-1 0 29 0 0,-1 0-40 0 0,2 0-145 0 0,3 0 103 0 0,6 5-260 0 0,-7-3 235 0 0,0 1-52 0 0,-1 0-110 0 0,-2-2-40 0 0,0 0-93 0 0,-1-1 87 0 0,0 0-36 0 0,0 0-571 0 0,0 0-440 0 0,0 0-844 0 0</inkml:trace>
  <inkml:trace contextRef="#ctx0" brushRef="#br0" timeOffset="8806.25">1846 206 4928 0 0,'0'0'141'0'0,"0"0"-35"0"0,0 0-2 0 0,0 0 39 0 0,0 0 123 0 0,0 0 224 0 0,0 0 20 0 0,0 0-18 0 0,0 0-83 0 0,0 0-32 0 0,0 3-7 0 0,0 1 24 0 0,0 1-45 0 0,0 1-42 0 0,0-1-39 0 0,0 5 167 0 0,0 1-114 0 0,0 2-48 0 0,0-2-106 0 0,0 17 160 0 0,0-11-52 0 0,0-15-257 0 0,0-1 1 0 0,1 1 0 0 0,-1-1 0 0 0,0 1-1 0 0,1-1 1 0 0,-1 1 0 0 0,1 0-1 0 0,0-1 1 0 0,-1 0 0 0 0,1 1 0 0 0,0-1-1 0 0,0 1-18 0 0,6 11 134 0 0,-5-1-16 0 0,-3-5-45 0 0,1-5-50 0 0,0 0 0 0 0,0 0 0 0 0,0 0 0 0 0,0 1 0 0 0,0-1 0 0 0,1 0 0 0 0,-1 0 1 0 0,1 0-1 0 0,-1 0 0 0 0,1 1-23 0 0,4 5 69 0 0,-4-6-54 0 0,0-1 1 0 0,0 0 0 0 0,0 1-1 0 0,0-1 1 0 0,-1 1 0 0 0,1-1-1 0 0,0 1 1 0 0,-1 0-1 0 0,0-1 1 0 0,1 1 0 0 0,-1 0-1 0 0,0-1 1 0 0,0 1 0 0 0,0 0-16 0 0,0 7 104 0 0,0 33 350 0 0,3-30-320 0 0,8 1 23 0 0,-9-10 10 0 0,-2-3 1 0 0,0 0-11 0 0,0 2-44 0 0,0-1-270 0 0,0 0 51 0 0,0 0 45 0 0,0-1 39 0 0,0 1 61 0 0,0-1 69 0 0,0 0 405 0 0,0 0-383 0 0,0 1-120 0 0,0-1-51 0 0,0 1-60 0 0,0 1-72 0 0,0-1-48 0 0,0 1-71 0 0,0 0-77 0 0,0 0-85 0 0,0 1-92 0 0,0 0-98 0 0,0 1-106 0 0,0 0-111 0 0,0-4-818 0 0,0 0-946 0 0</inkml:trace>
  <inkml:trace contextRef="#ctx0" brushRef="#br0" timeOffset="9090.57">1767 32 9152 0 0,'0'0'208'0'0,"0"0"33"0"0,0 0 14 0 0,0-2-42 0 0,0 1-210 0 0,0 0 0 0 0,0 1 0 0 0,0-1-1 0 0,0 0 1 0 0,0 1 0 0 0,0-1 0 0 0,0 0 0 0 0,-1 1 0 0 0,1-1-1 0 0,0 0 1 0 0,0 1 0 0 0,-1-1 0 0 0,1 0 0 0 0,0 1 0 0 0,-1-1-3 0 0,-5-1 14 0 0,2 2 40 0 0,4 0-54 0 0,-2 0 110 0 0,1 0 125 0 0,1-1-29 0 0,-1 0-46 0 0,1 0-38 0 0,0 0-33 0 0,0-2 20 0 0,1-3-13 0 0,-1 5 5 0 0,0-1 157 0 0,0 2-118 0 0,0 0-41 0 0,0 0-6 0 0,0 0 10 0 0,0 0-20 0 0,0 0-30 0 0,0 0-100 0 0,0 0-10 0 0,0 0-35 0 0,0 0-17 0 0,0 0-34 0 0,0 0-39 0 0,0 0-43 0 0,0 0-46 0 0,0 0-44 0 0,0 0-39 0 0,0 0-33 0 0,0 0-115 0 0,0 0-33 0 0,0 0-1187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2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96 8696 0 0,'0'0'197'0'0,"0"0"24"0"0,3 3 18 0 0,11 12-81 0 0,-5-2-76 0 0,-2-1-54 0 0,-1 2-49 0 0,-2-3 28 0 0,0-2 54 0 0,3 0 105 0 0,13 22 313 0 0,-14-22-310 0 0,-1 1 0 0 0,1 0 1 0 0,-2 0-1 0 0,1 0 0 0 0,-2 0 0 0 0,2 4-169 0 0,-3-4 126 0 0,4 11 112 0 0,15 11 94 0 0,-15-9-102 0 0,-4-12-132 0 0,6 15 112 0 0,12 17 205 0 0,-11-24-256 0 0,-2-2-55 0 0,-1-3 78 0 0,1 1 1 0 0,0-2 0 0 0,5 8-183 0 0,-2-2 247 0 0,-5-3-42 0 0,-2-3-61 0 0,4 2 101 0 0,2 6 102 0 0,-9-20-341 0 0,6 16 132 0 0,-4-12-62 0 0,0 1 0 0 0,0-1 0 0 0,1 0 0 0 0,-1 0 0 0 0,1 0 0 0 0,3 4-76 0 0,-3-6 181 0 0,0-1-10 0 0,7 9-3 0 0,-7-8 0 0 0,-3-3 5 0 0,0 0 23 0 0,0 0 10 0 0,-3 0 2 0 0,2 0-195 0 0,1 0 0 0 0,-1-1 0 0 0,0 1 0 0 0,1 0 0 0 0,-1 0-1 0 0,1 0 1 0 0,-1 0 0 0 0,0-1 0 0 0,1 1 0 0 0,-1 0-1 0 0,1 0 1 0 0,-1-1 0 0 0,0 1 0 0 0,1-1 0 0 0,-1 1-1 0 0,1-1-12 0 0,-8-10 134 0 0,-2-19 9 0 0,6 15-81 0 0,2 10-37 0 0,0 0 0 0 0,0 0 0 0 0,-1 0 0 0 0,0 1 0 0 0,-2-3-25 0 0,-6-12 43 0 0,4 5-15 0 0,0 0 0 0 0,2 0 0 0 0,-3-8-28 0 0,0-11 60 0 0,5 19-63 0 0,-2 0 0 0 0,0 0 0 0 0,-1 0 3 0 0,0 0-19 0 0,1 0 1 0 0,0 0-1 0 0,-2-12 19 0 0,2-18-89 0 0,0 20 17 0 0,3 14 30 0 0,-1-1 1 0 0,2 0 0 0 0,0 1-1 0 0,0-3 42 0 0,1-6-62 0 0,-1 12 28 0 0,1-1 0 0 0,0 1 0 0 0,1 0-1 0 0,0-1 1 0 0,1-2 34 0 0,8-22-85 0 0,-5 10 35 0 0,10-33-89 0 0,-13 50 128 0 0,0-1 1 0 0,0 1 0 0 0,1-1-1 0 0,2-2 11 0 0,8-11-53 0 0,-10 14 47 0 0,-3 5 4 0 0,0-1-1 0 0,0 0 0 0 0,1 1 1 0 0,-1-1-1 0 0,0 0 0 0 0,1 1 1 0 0,-1-1-1 0 0,1 1 0 0 0,-1-1 1 0 0,1 1-1 0 0,-1-1 0 0 0,1 1 1 0 0,-1-1-1 0 0,1 1 0 0 0,-1-1 1 0 0,1 1-1 0 0,-1 0 0 0 0,1-1 1 0 0,0 1-1 0 0,-1 0 0 0 0,1 0 1 0 0,0-1 2 0 0,4-1-16 0 0,3-3 4 0 0,-7 4 11 0 0,1 0 0 0 0,-1 0 0 0 0,0 0 0 0 0,1 1 0 0 0,-1-1 0 0 0,1 0 0 0 0,0 1 0 0 0,-1-1 0 0 0,1 1 0 0 0,-1-1 0 0 0,1 1 0 0 0,0 0 0 0 0,-1 0 0 0 0,1 0 1 0 0,11-1-39 0 0,-9 1 30 0 0,0-1 0 0 0,0 1 0 0 0,0 1-1 0 0,0-1 1 0 0,0 0 0 0 0,0 1-1 0 0,-1 0 1 0 0,3 0 9 0 0,18 10-24 0 0,-14-3-29 0 0,0 0 47 0 0,0 1-17 0 0,-1 0 1 0 0,0 0-1 0 0,0 1 1 0 0,2 5 22 0 0,-4-3-19 0 0,-3-6 11 0 0,0 0-1 0 0,0 0 0 0 0,1-1 0 0 0,3 5 9 0 0,-7-9 0 0 0,1 1 0 0 0,0 0 0 0 0,-1 0 0 0 0,0 0 0 0 0,0 0 0 0 0,1 0 0 0 0,-1 0 0 0 0,0 0 0 0 0,-1 0 0 0 0,1 0 0 0 0,0 0 0 0 0,-1 0 0 0 0,1 1 0 0 0,0 31 0 0 0,-1-15 1 0 0,-1-13-2 0 0,1-1 1 0 0,-1 0 0 0 0,0 0 0 0 0,0 0 0 0 0,-1 0 0 0 0,1 0 0 0 0,-1-1 0 0 0,-1 4 0 0 0,1-4-9 0 0,-1 0 0 0 0,1 0 1 0 0,0 0-1 0 0,-1 0 0 0 0,0-1 0 0 0,-2 3 9 0 0,-8 9-10 0 0,11-10 10 0 0,1-4 0 0 0,1 0 0 0 0,0-1 0 0 0,0 1 0 0 0,-1 0 0 0 0,1-1 0 0 0,0 1 0 0 0,-1-1 0 0 0,1 1 0 0 0,-1-1 0 0 0,1 1 0 0 0,-1-1 0 0 0,1 1 0 0 0,-1-1 0 0 0,1 1 0 0 0,-1-1 0 0 0,1 1 0 0 0,-1-1 0 0 0,0 0 0 0 0,1 1 0 0 0,-1-1 0 0 0,0 0 0 0 0,0 0-1 0 0,-3 3 2 0 0,-60 39-1 0 0,62-41 3 0 0,-1 0 0 0 0,0-1 0 0 0,0 1 0 0 0,0 0 0 0 0,0-1 0 0 0,0 0 0 0 0,0 0 0 0 0,0 0 0 0 0,0 0 0 0 0,0 0 0 0 0,-1-1-3 0 0,-4 1 1 0 0,-40 0-296 0 0,35 0 212 0 0,7-1-22 0 0,2-1-2 0 0,-4-2-52 0 0,-5-3-148 0 0,5 2-274 0 0,-5-8-24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0.5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6648 0 0,'0'0'149'0'0,"0"0"23"0"0,0 0 12 0 0,0 0-59 0 0,0 0-7 0 0,0 0 43 0 0,0 0 140 0 0,0 0 258 0 0,0 0 17 0 0,0 0-35 0 0,0 0-374 0 0,0 0 36 0 0,0 0 90 0 0,0 0-18 0 0,0 0 3 0 0,0 0 29 0 0,0 0 12 0 0,0 0 1 0 0,0 0-32 0 0,0 0-134 0 0,0 0-52 0 0,3 3-8 0 0,-1-1-60 0 0,1 1-43 0 0,-1-1 43 0 0,2 2 58 0 0,1 1 87 0 0,5 8-127 0 0,-9-12 57 0 0,-1 0-36 0 0,1 1-36 0 0,-1-1-36 0 0,0 1-34 0 0,0-1-35 0 0,1 1-33 0 0,-1 0-33 0 0,0 1-230 0 0,0 1-124 0 0,0-1-117 0 0,0 0-114 0 0,0-1 94 0 0,0 0-61 0 0,0 0-840 0 0,0-2-869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0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7512 0 0,'0'0'166'0'0,"0"0"29"0"0,0 0 13 0 0,0 0-68 0 0,0 0-13 0 0,0 0 44 0 0,0 0 144 0 0,0 0 269 0 0,0 0 22 0 0,0 0-22 0 0,0 0-100 0 0,0 0-42 0 0,0 0-8 0 0,0 0-26 0 0,0 0-100 0 0,2 0-42 0 0,-1 0-377 0 0,-1 0 37 0 0,1 0 25 0 0,-1 0 89 0 0,1 0 52 0 0,1 0 329 0 0,-1 0-308 0 0,-1 0-98 0 0,1 0-38 0 0,-1 0-45 0 0,1 0-54 0 0,-1 0-37 0 0,1 0-53 0 0,-1 0-59 0 0,1 0-63 0 0,0 0-69 0 0,0 0-73 0 0,-1 0-80 0 0,1 0-84 0 0,-1 0-1056 0 0,0 0-965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1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5904 0 0,'0'0'169'0'0,"0"0"66"0"0,0 0 127 0 0,0 0 57 0 0,2 0 12 0 0,1 0-334 0 0,2 0 108 0 0,1 0 64 0 0,8 0 434 0 0,-9 0-517 0 0,-2 0-36 0 0,1 0-34 0 0,-2 0-90 0 0,4-3 219 0 0,2-3-120 0 0,8 1 116 0 0,17 3 166 0 0,-30 2-379 0 0,10 1 102 0 0,-9-1-84 0 0,0 0-1 0 0,-1 0 1 0 0,1 0-1 0 0,0 0 0 0 0,0-1 1 0 0,0 1-1 0 0,0-1 1 0 0,2-1-46 0 0,2 0 45 0 0,3-2 54 0 0,1 1 44 0 0,3 0 47 0 0,2 2 49 0 0,58 1 243 0 0,-53 0-414 0 0,5 0-42 0 0,4 0-16 0 0,-15 3 44 0 0,-7 3-25 0 0,-5-2-37 0 0,-1-1-52 0 0,-3-3-40 0 0,0 0-145 0 0,0 0-11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1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5136 0 0,'0'0'149'0'0,"2"0"-7"0"0,5 0-97 0 0,-3 0 20 0 0,-2 0 67 0 0,-2 0 153 0 0,0 0 259 0 0,0 0 22 0 0,3 0-40 0 0,7 0-233 0 0,6 0 38 0 0,-13 0-73 0 0,-3 0 7 0 0,3 0 39 0 0,8 0-56 0 0,19 0 413 0 0,-19 0-467 0 0,1 0-51 0 0,0 0-94 0 0,-4 0 20 0 0,6-7 20 0 0,-7 3-24 0 0,0 1 54 0 0,-1 2 4 0 0,2 1 44 0 0,14 0 151 0 0,14 0 228 0 0,-31-3-326 0 0,0-2-139 0 0,7-1 38 0 0,3 4 36 0 0,-4 2-17 0 0,4 0 58 0 0,-13 0-124 0 0,-2 0 20 0 0,0 0 11 0 0,0 0 1 0 0,3 0 9 0 0,-2 0-147 0 0,1 0 100 0 0,1 0 41 0 0,-2 0-111 0 0,0 0-35 0 0,0 0-30 0 0,0 0-38 0 0,1 0-44 0 0,-1 0-51 0 0,-1 0-206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8.336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158 80 6160 0 0,'1'-5'35'0'0,"0"0"87"0"0,4-7 510 0 0,-2 9-434 0 0,-1 1-151 0 0,0 0-75 0 0,-2 1 299 0 0,-1 1-101 0 0,0-1-64 0 0,-3 1-55 0 0,0-1 0 0 0,2 2 56 0 0,1-1 64 0 0,0 0 102 0 0,1-5-55 0 0,1 2-37 0 0,-1-2-14 0 0,0 2-34 0 0,-1-2 18 0 0,0 0-39 0 0,-5 0 87 0 0,-2 4-14 0 0,-26 1 377 0 0,28 0-483 0 0,1 0-46 0 0,0-3 91 0 0,-6-7-10 0 0,7 7-7 0 0,0 2-55 0 0,-5 4-21 0 0,8-2-16 0 0,-15 9 4 0 0,0-7-19 0 0,15-3-1 0 0,1 0 0 0 0,-1 0 0 0 0,0 0 1 0 0,0 0-1 0 0,0 0 0 0 0,0 0 0 0 0,0 0 1 0 0,1 0-1 0 0,-1 1 0 0 0,0-1 0 0 0,0 0 1 0 0,0 0-1 0 0,1 1 0 0 0,-2 0 1 0 0,-3 9-43 0 0,-6-5 33 0 0,11-4 11 0 0,-1 0-1 0 0,1 0 1 0 0,0 0 0 0 0,-1-1 0 0 0,1 1 0 0 0,0 0 0 0 0,0 0 0 0 0,0 0-1 0 0,0 0 1 0 0,-1-1 0 0 0,1 1 0 0 0,0 0 0 0 0,0 0 0 0 0,1 1-1 0 0,-1 11 58 0 0,2-8-3 0 0,9 5-59 0 0,-11-9 1 0 0,1-1 0 0 0,-1 1 1 0 0,1-1-1 0 0,-1 1 0 0 0,0-1 0 0 0,1 1 1 0 0,-1-1-1 0 0,0 1 0 0 0,0 0 0 0 0,1-1 0 0 0,-1 1 1 0 0,0-1-1 0 0,0 1 0 0 0,0-1 0 0 0,0 1 0 0 0,0 0 1 0 0,0-1-1 0 0,1 1 0 0 0,-2 0 0 0 0,1-1 1 0 0,0 1 2 0 0,1 5-15 0 0,0-5 15 0 0,-1 0 0 0 0,1 0 0 0 0,0 0 0 0 0,-1-1 0 0 0,1 1 0 0 0,0 0 0 0 0,0 0 0 0 0,0 0 0 0 0,0-1 0 0 0,0 1 0 0 0,0-1 0 0 0,0 1 0 0 0,0-1 0 0 0,0 1 0 0 0,0-1 0 0 0,0 1 0 0 0,10 5 0 0 0,-5 5 0 0 0,4-6 0 0 0,-5 2 0 0 0,-5-7 0 0 0,0 1 0 0 0,0-1 0 0 0,1 0 0 0 0,-1 1 0 0 0,0-1 0 0 0,0 1 0 0 0,1-1 0 0 0,-1 0 0 0 0,0 1 0 0 0,1-1 0 0 0,-1 0 0 0 0,1 1 0 0 0,-1-1 0 0 0,0 0 0 0 0,1 0 0 0 0,-1 1 0 0 0,1-1 0 0 0,-1 0 0 0 0,1 0 0 0 0,-1 0 0 0 0,1 0 0 0 0,-1 1 0 0 0,1-1 0 0 0,-1 0 0 0 0,1 0 0 0 0,-1 0 0 0 0,1 0 0 0 0,-1 0 0 0 0,1 0 0 0 0,-1 0 0 0 0,1-1 0 0 0,0 1 0 0 0,-1 0 0 0 0,1 0 0 0 0,-1 0 0 0 0,1 0 0 0 0,-1 0 0 0 0,1 0 0 0 0,-1 0 0 0 0,1 0 0 0 0,-1 0 0 0 0,1 0 0 0 0,-1 0 0 0 0,0 0 0 0 0,1 0 0 0 0,-1 0 0 0 0,1 0 0 0 0,-1 1 0 0 0,1-1 0 0 0,-1 0 0 0 0,1 0 0 0 0,-1 1 0 0 0,1-1 0 0 0,-1 0 0 0 0,0 0 0 0 0,1 1 0 0 0,-1-1 0 0 0,0 1 0 0 0,1-1 0 0 0,-1 0 0 0 0,0 1 0 0 0,1-1 0 0 0,-1 1 0 0 0,0-1 0 0 0,1 1 0 0 0,3 5 0 0 0,9 0 0 0 0,3 7 14 0 0,2 5 63 0 0,0 0 8 0 0,-4-4 51 0 0,-13-13-125 0 0,0 0 0 0 0,0 0 0 0 0,0 1 0 0 0,0-1-1 0 0,0 1 1 0 0,0-1 0 0 0,0 1 0 0 0,0-1 0 0 0,-1 1 0 0 0,1-1 0 0 0,0 1-11 0 0,0 3 69 0 0,0 2 43 0 0,2-5 53 0 0,7 9 26 0 0,-7-7 3 0 0,-2 0-100 0 0,-2 3-17 0 0,1-6-49 0 0,0 1 144 0 0,-3 1-10 0 0,1-1-166 0 0,-2 2 63 0 0,-4 4 142 0 0,-12 12 420 0 0,15-15-489 0 0,2-2-69 0 0,0-1 80 0 0,1 0-60 0 0,-1-2-42 0 0,-1 0-51 0 0,0 0-10 0 0,2 1 39 0 0,-46 25-19 0 0,33-23 0 0 0,7-3 0 0 0,6 1 0 0 0,0-1 0 0 0,0 0 0 0 0,0 0 0 0 0,0 0 0 0 0,0-1 0 0 0,-1 1 0 0 0,1 0 0 0 0,0-1 0 0 0,0 1 0 0 0,-1-2 0 0 0,-13-11 0 0 0,0 0 0 0 0,10 10-2 0 0,1 1-50 0 0,3 0-51 0 0,0-2-54 0 0,2-3-57 0 0,0-6-381 0 0,0 10-26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8.92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222 16 5064 0 0,'0'0'108'0'0,"0"0"17"0"0,0 0 14 0 0,-3 0-10 0 0,3 0-128 0 0,-1 0 0 0 0,1 0 1 0 0,-1 0-1 0 0,1 0 0 0 0,-1 0 0 0 0,1 0 0 0 0,-1 0 0 0 0,1 0 0 0 0,-1 0 1 0 0,1 0-1 0 0,-1 0 0 0 0,1-1 0 0 0,-1 1 0 0 0,1 0 0 0 0,-1 0 0 0 0,1 0 1 0 0,0-1-1 0 0,-1 1 0 0 0,1 0 0 0 0,0-1 0 0 0,-1 1 0 0 0,1 0 0 0 0,0-1 1 0 0,-1 1-1 0 0,1-1 0 0 0,0 1 0 0 0,-1 0 0 0 0,1-1-1 0 0,-1-6 69 0 0,1 5 53 0 0,-3 1 140 0 0,1 1-164 0 0,-1 0 67 0 0,0 0 73 0 0,-6 0 377 0 0,6 0-429 0 0,1 0-72 0 0,0 0-34 0 0,1 0-42 0 0,0 0-48 0 0,-2 0 365 0 0,1 0-60 0 0,-2 0-182 0 0,-2 0 75 0 0,-1 0 82 0 0,-13 0 428 0 0,14 0-485 0 0,1 0-82 0 0,1 0-38 0 0,1 0-46 0 0,0 0-54 0 0,-2 0 128 0 0,2 0-55 0 0,-5 0 1 0 0,3 3 27 0 0,4-2-81 0 0,0 0-5 0 0,0 0 0 0 0,0 0 0 0 0,0 0 1 0 0,0 0-1 0 0,-1 0 0 0 0,1 0 0 0 0,0 0 1 0 0,0-1-1 0 0,-1 1 0 0 0,1-1 0 0 0,0 1 1 0 0,-2 0-9 0 0,-11 0 122 0 0,14-1-120 0 0,0 0 1 0 0,0 0-1 0 0,-1 0 0 0 0,1 0 1 0 0,0 0-1 0 0,0 0 1 0 0,-1 0-1 0 0,1 0 1 0 0,0 0-1 0 0,-1 0 1 0 0,1 0-1 0 0,0 0 0 0 0,0 0 1 0 0,-1 0-1 0 0,1 0 1 0 0,0 0-1 0 0,0 0 1 0 0,-1 0-1 0 0,1 0 0 0 0,0 0 1 0 0,0 0-1 0 0,-1 0 1 0 0,1 1-1 0 0,0-1 1 0 0,0 0-1 0 0,-1 0 1 0 0,1 0-1 0 0,0 1 0 0 0,0-1 1 0 0,0 0-1 0 0,-1 0 1 0 0,1 0-1 0 0,0 1-2 0 0,-1 0 4 0 0,0 0 1 0 0,0 1-1 0 0,0-1 0 0 0,0 0 0 0 0,0 0 1 0 0,0 0-1 0 0,0 0 0 0 0,-1 0 0 0 0,1 0 0 0 0,0 0 1 0 0,-1 0-1 0 0,1 0 0 0 0,-1-1 0 0 0,1 1 1 0 0,-2 0-5 0 0,2-1 0 0 0,0 1 0 0 0,1-1 0 0 0,-1 1 0 0 0,0-1 0 0 0,0 1 0 0 0,0 0 0 0 0,0 0 0 0 0,1-1 0 0 0,-1 1 0 0 0,0 0 0 0 0,0 0 0 0 0,1 0 0 0 0,-1 0 0 0 0,-17 20 0 0 0,18-20 0 0 0,0 0 0 0 0,-1-1 0 0 0,1 1 0 0 0,0 0 0 0 0,-1 0 0 0 0,1 0 0 0 0,0 0 0 0 0,0-1 0 0 0,0 1 0 0 0,0 0 0 0 0,0 0 0 0 0,0 0 0 0 0,0 0 0 0 0,0 0 0 0 0,0 34-54 0 0,2-22 54 0 0,-1-12 3 0 0,0 0-1 0 0,-1 0 1 0 0,1-1-1 0 0,0 1 1 0 0,0 0-1 0 0,-1 0 1 0 0,1 0-1 0 0,0-1 1 0 0,0 1-1 0 0,0 0 1 0 0,0-1 0 0 0,0 1-1 0 0,0-1 1 0 0,0 1-1 0 0,0-1 1 0 0,1 1-3 0 0,9 5 13 0 0,-5 5-13 0 0,-5-10 0 0 0,-1 0 0 0 0,0 0 0 0 0,1 0 0 0 0,-1 0 0 0 0,1 0 0 0 0,0 0 0 0 0,-1 0 0 0 0,1 0 0 0 0,0 0 0 0 0,0 0 0 0 0,-1 0 0 0 0,1-1 0 0 0,0 1 0 0 0,0 0 0 0 0,0 0 0 0 0,0-1 0 0 0,11 5 0 0 0,-3-1 0 0 0,18 22 0 0 0,-22-22 11 0 0,0 0-1 0 0,1 0 1 0 0,0 0 0 0 0,0-1 0 0 0,0 1 0 0 0,1-1-11 0 0,-1-1 9 0 0,7 4 34 0 0,-8 4-19 0 0,8-4 29 0 0,1 4-23 0 0,-10-4 37 0 0,-4-1-48 0 0,1 0-1 0 0,-1-5-11 0 0,1 1 1 0 0,0-1 0 0 0,-1 0 0 0 0,1 0-1 0 0,0 1 1 0 0,-1-1 0 0 0,1 0 0 0 0,-1 0-1 0 0,1 0 1 0 0,0 0 0 0 0,0 0-1 0 0,-1 1 1 0 0,1-1 0 0 0,0-1 0 0 0,-1 1-8 0 0,0 0 2 0 0,0 0 0 0 0,1 0 0 0 0,-1 0 0 0 0,0 0 0 0 0,0 0 1 0 0,0 0-1 0 0,0 0 0 0 0,0 0 0 0 0,0 0 0 0 0,0 0 0 0 0,0 0 0 0 0,0 0 1 0 0,0 0-1 0 0,1 0 0 0 0,-1 0 0 0 0,0 0 0 0 0,0 0 0 0 0,0 0 1 0 0,0 0-1 0 0,0 0 0 0 0,0 0 0 0 0,0 0 0 0 0,0 0 0 0 0,0 1 0 0 0,0-1 1 0 0,0 0-1 0 0,1 0 0 0 0,-1 0 0 0 0,0 0 0 0 0,0 0 0 0 0,0 0 1 0 0,0 0-1 0 0,0 0 0 0 0,0 0 0 0 0,0 0 0 0 0,0 0 0 0 0,0 0 0 0 0,0 0 1 0 0,0 1-1 0 0,0-1 0 0 0,0 0 0 0 0,0 0 0 0 0,0 0 0 0 0,0 0 1 0 0,0 0-1 0 0,0 0 0 0 0,0 0 0 0 0,0 0 0 0 0,0 0 0 0 0,0 0 0 0 0,0 1 1 0 0,0-1-1 0 0,0 0 0 0 0,0 0 0 0 0,0 0 0 0 0,0 0 0 0 0,0 0-2 0 0,0 11 99 0 0,0 24 393 0 0,0-23-345 0 0,0-12-144 0 0,0 0 0 0 0,0 0 0 0 0,0 0 0 0 0,0 0 0 0 0,0 0 0 0 0,0 0 1 0 0,0 1-1 0 0,0-1 0 0 0,0 0 0 0 0,0 0 0 0 0,0 0 0 0 0,0 0 0 0 0,0 0 1 0 0,0 0-1 0 0,0 0 0 0 0,0 0 0 0 0,0 0 0 0 0,0 0 0 0 0,0 1 0 0 0,0-1 0 0 0,0 0 1 0 0,0 0-1 0 0,0 0 0 0 0,0 0 0 0 0,0 0 0 0 0,0 0 0 0 0,0 0 0 0 0,0 0 1 0 0,0 0-1 0 0,0 0 0 0 0,-1 0 0 0 0,1 0 0 0 0,0 0 0 0 0,0 1 0 0 0,0-1 0 0 0,0 0 1 0 0,0 0-1 0 0,0 0 0 0 0,0 0 0 0 0,0 0 0 0 0,0 0 0 0 0,0 0 0 0 0,0 0 1 0 0,-1 0-1 0 0,1 0 0 0 0,0 0 0 0 0,0 0 0 0 0,0 0 0 0 0,0 0 0 0 0,0 0 1 0 0,0 0-1 0 0,0 0 0 0 0,0 0 0 0 0,0 0 0 0 0,0 0 0 0 0,-1 0 0 0 0,1 0-3 0 0,0 0 15 0 0,-1 0 0 0 0,0 0 1 0 0,0 0-1 0 0,0 1 0 0 0,1-1 0 0 0,-1 0 0 0 0,0 1 0 0 0,0-1 0 0 0,1 0 0 0 0,-1 1 0 0 0,0-1 0 0 0,1 1 0 0 0,-1-1 0 0 0,0 1 0 0 0,1 0 0 0 0,-1-1 1 0 0,1 1-1 0 0,-1 0 0 0 0,1-1 0 0 0,-1 1-15 0 0,-10 19 246 0 0,10-18-220 0 0,-4 11 146 0 0,-6-7-92 0 0,6 4-52 0 0,-8-5 36 0 0,0 6-38 0 0,6-8 26 0 0,-2-3-54 0 0,6-1 6 0 0,-12 4-4 0 0,-1 8 0 0 0,15-11-1 0 0,0 0-1 0 0,1 0 1 0 0,-1 1 0 0 0,0-1 0 0 0,1 0 0 0 0,-1 0 0 0 0,0 0 0 0 0,0 0 0 0 0,1 1 0 0 0,-1-1 0 0 0,0 0 0 0 0,1-1 0 0 0,-1 1-1 0 0,0 0 1 0 0,0 0 0 0 0,1 0 0 0 0,-1 0 0 0 0,0 0 0 0 0,1-1 0 0 0,-1 1 0 0 0,0 0 1 0 0,-12-11-128 0 0,9 8-94 0 0,-3 2-9 0 0,5 1 106 0 0,0 1-62 0 0,1-1-90 0 0,1 0 74 0 0,-1 0-85 0 0,1 0-43 0 0,-1 0-39 0 0,1 0-33 0 0,0 0-119 0 0,0 0-34 0 0,-1 0-1226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9.16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0 6968 0 0,'0'0'157'0'0,"0"3"23"0"0,-1 1-116 0 0,1-4-53 0 0,2 1 18 0 0,1 5 36 0 0,6 12 117 0 0,-3-7-145 0 0,2 5-40 0 0,-6-12 1 0 0,0 3 9 0 0,1-1 75 0 0,3-3 111 0 0,-1 0 71 0 0,0 10 327 0 0,6 0 17 0 0,-10-11-403 0 0,0-1-37 0 0,0 1 72 0 0,-1 1-86 0 0,-1 0-85 0 0,0-1-36 0 0,1 1 58 0 0,1-1 72 0 0,2 1 111 0 0,0 1-232 0 0,0 1 60 0 0,0 0 81 0 0,-1 5 165 0 0,0 1 16 0 0,-2-2-151 0 0,0-2-75 0 0,0 2-51 0 0,0-6-69 0 0,0 13 64 0 0,0-6-91 0 0,0-9 8 0 0,0-1-1 0 0,0 0 1 0 0,0 0-1 0 0,0 0 1 0 0,0 0-1 0 0,0 0 1 0 0,0 0-1 0 0,0 0 1 0 0,0 0 0 0 0,0 0-1 0 0,0 0 1 0 0,0 1-1 0 0,0-1 1 0 0,0 0-1 0 0,0 0 1 0 0,0 0-1 0 0,0 0 1 0 0,0 0-1 0 0,0 0 1 0 0,0 0-1 0 0,0 0 1 0 0,0 0-1 0 0,0 0 1 0 0,0 0-1 0 0,0 1 1 0 0,0-1-1 0 0,0 0 1 0 0,0 0 0 0 0,0 0-1 0 0,0 0 1 0 0,0 0-1 0 0,-1 0 1 0 0,1 0-1 0 0,0 0 1 0 0,0 0-1 0 0,0 0 1 0 0,0 0-1 0 0,0 0 1 0 0,0 0-1 0 0,0 0 1 0 0,0 0-1 0 0,0 0 1 0 0,0 0-1 0 0,0 0 1 0 0,-1 0 0 0 0,1 0-1 0 0,0 0 1 0 0,0 0-1 0 0,0 0 1 0 0,0 0-1 0 0,0 0 1 0 0,0 0-1 0 0,0 0 1 0 0,0 0-1 0 0,0 0 1 0 0,0 0-1 0 0,-1 0 2 0 0,-12 0-90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9.35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17 16 8720 0 0,'0'0'197'0'0,"0"0"24"0"0,0 0 19 0 0,-3 0-29 0 0,-7 0-126 0 0,7 0 129 0 0,3 0 42 0 0,3 0 0 0 0,4-1-93 0 0,-3-2-105 0 0,-3-2-96 0 0,0 2-22 0 0,-1 0-34 0 0,2 3-63 0 0,11 0-3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9.870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349 33 5248 0 0,'0'0'152'0'0,"-3"0"0"0"0,-4-1-121 0 0,-6-5-27 0 0,8 3 25 0 0,-1 0 46 0 0,0 1 65 0 0,-2 1 86 0 0,4 1-77 0 0,1 0 0 0 0,-1 0-1 0 0,0 0 1 0 0,0-1 0 0 0,1 0 0 0 0,-1 0 0 0 0,0 0-149 0 0,-4-3 291 0 0,2-1-61 0 0,4 4-22 0 0,0-1-48 0 0,0 2-42 0 0,1-1-35 0 0,-3 1 13 0 0,-1 1-56 0 0,3-1-2 0 0,1 0 39 0 0,-22 0 614 0 0,17 0-541 0 0,2 0-53 0 0,0 0-34 0 0,1 0-41 0 0,1 0-51 0 0,2 0 37 0 0,-1 0 0 0 0,1 0 0 0 0,0 0 0 0 0,-1 0 0 0 0,1 0-1 0 0,0 0 1 0 0,-1 0 0 0 0,1 0 0 0 0,0 0 0 0 0,0 0 0 0 0,-1 0 0 0 0,1 0-1 0 0,0 0 1 0 0,-1 1 0 0 0,1-1 0 0 0,0 0 0 0 0,-1 0 0 0 0,1 0-1 0 0,0 0 1 0 0,0 1 0 0 0,-1-1 0 0 0,1 0 0 0 0,0 0 0 0 0,0 0 0 0 0,-1 1-1 0 0,1-1-7 0 0,-1 1 20 0 0,0 0 0 0 0,0 1-1 0 0,-1-1 1 0 0,1 0 0 0 0,0 0-1 0 0,-1 0 1 0 0,1-1-1 0 0,-1 1 1 0 0,1 0 0 0 0,-1-1-1 0 0,1 1 1 0 0,-1 0 0 0 0,0-1-1 0 0,1 0 1 0 0,-1 1-1 0 0,0-1 1 0 0,1 0 0 0 0,-2 0-20 0 0,1 0 2 0 0,1 0 1 0 0,-1 1 0 0 0,0-1 0 0 0,0 0 0 0 0,1 1-1 0 0,-1-1 1 0 0,0 1 0 0 0,0-1 0 0 0,1 1 0 0 0,-1 0-1 0 0,1 0 1 0 0,-1 0 0 0 0,1 0-3 0 0,-1 0 4 0 0,1 0 0 0 0,-1 0-1 0 0,0 0 1 0 0,1-1 0 0 0,-1 1 0 0 0,0 0-1 0 0,1-1 1 0 0,-1 1 0 0 0,0-1 0 0 0,0 0-1 0 0,1 1 1 0 0,-1-1 0 0 0,0 0-4 0 0,-13 4 10 0 0,1 5 45 0 0,-11 15 100 0 0,16-14-103 0 0,4-4-10 0 0,1-1 0 0 0,0 1 0 0 0,0 0 1 0 0,1 0-1 0 0,0 0 0 0 0,0 1-42 0 0,0-1 30 0 0,-4 9 56 0 0,1 4-19 0 0,3-9-28 0 0,2-8-26 0 0,1 1 0 0 0,-1-1 0 0 0,1 0 0 0 0,-1 0 1 0 0,1 0-1 0 0,0 1 0 0 0,0-1 0 0 0,0 0 0 0 0,0 0 1 0 0,0 1-14 0 0,0 3 58 0 0,0 3 34 0 0,0 33 42 0 0,0-41-130 0 0,0-1 0 0 0,1 1 1 0 0,-1 0-1 0 0,0 0 0 0 0,0 0 0 0 0,0-1 1 0 0,0 1-1 0 0,1 0 0 0 0,-1 0 1 0 0,0-1-1 0 0,1 1 0 0 0,-1 0 1 0 0,0-1-1 0 0,1 1 0 0 0,-1 0 0 0 0,1-1 1 0 0,-1 1-1 0 0,1 0 0 0 0,0-1 1 0 0,-1 1-1 0 0,1-1 0 0 0,-1 1 0 0 0,1-1 1 0 0,0 0-1 0 0,-1 1 0 0 0,1-1 1 0 0,0 0-1 0 0,0 1 0 0 0,0-1-4 0 0,0 1 7 0 0,0-1 0 0 0,1 1-1 0 0,-1-1 1 0 0,0 1 0 0 0,0 0 0 0 0,0 0-1 0 0,0-1 1 0 0,0 1 0 0 0,0 0-1 0 0,0 0 1 0 0,-1 0 0 0 0,1 0 0 0 0,0 0-1 0 0,0 0 1 0 0,-1 0-7 0 0,3 4 27 0 0,-3-4-20 0 0,0 0 0 0 0,0-1 0 0 0,1 1 0 0 0,-1-1 0 0 0,0 1 0 0 0,1 0-1 0 0,-1-1 1 0 0,1 1 0 0 0,-1-1 0 0 0,1 1 0 0 0,-1-1 0 0 0,0 1 0 0 0,1-1 0 0 0,0 1 0 0 0,-1-1-1 0 0,1 0 1 0 0,-1 1 0 0 0,1-1 0 0 0,0 0 0 0 0,-1 1 0 0 0,1-1 0 0 0,0 0-7 0 0,4 3 28 0 0,8 7 84 0 0,-10-7 15 0 0,1-2-55 0 0,5-2-13 0 0,-7 1-13 0 0,17 0 106 0 0,33 0 184 0 0,-25 0-160 0 0,-24 0-163 0 0,1-1 0 0 0,-1 1 0 0 0,0-1 0 0 0,1 1 0 0 0,-1-1 1 0 0,1 0-1 0 0,-1-1 0 0 0,1 0-13 0 0,12-3 7 0 0,-3 2-7 0 0,-11 2 0 0 0,1 1 0 0 0,-1-1 0 0 0,0 1 0 0 0,0-1 0 0 0,1 0 0 0 0,-1 0 0 0 0,0 0 0 0 0,0 0 0 0 0,0 0 0 0 0,0 0 0 0 0,0-1 0 0 0,0 1 0 0 0,0-1 0 0 0,0 0 0 0 0,3-3-14 0 0,2 1 35 0 0,5-3 94 0 0,-9 6-61 0 0,1-1 1 0 0,-1 0-1 0 0,0 0 1 0 0,0-1-1 0 0,0 1 1 0 0,1-1-55 0 0,-1 1 54 0 0,-1-1-1 0 0,1 1 1 0 0,0 1 0 0 0,0-1 0 0 0,0 0 0 0 0,1 0-54 0 0,5-2 113 0 0,-2-1-39 0 0,-2 1-57 0 0,-2-1-33 0 0,2-8 16 0 0,5 8 0 0 0,-9 3 0 0 0,0 1 0 0 0,-1 0 0 0 0,1-1 0 0 0,-1 1 0 0 0,1-1 0 0 0,-1 0 1 0 0,0 1-1 0 0,1-1 0 0 0,-1 1 0 0 0,0-1 0 0 0,0 1 0 0 0,0-2 0 0 0,-1-24-8 0 0,0 17-36 0 0,1 7-66 0 0,-3 1-52 0 0,-7-9-238 0 0,7 6-31 0 0,3-8-7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40.424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1 158 5840 0 0,'0'3'19'0'0,"0"0"37"0"0,0 11 320 0 0,0-9-250 0 0,1-2-91 0 0,0 0-67 0 0,4 5 62 0 0,-4-6-30 0 0,0-1 0 0 0,0 0-1 0 0,0 1 1 0 0,0-1 0 0 0,-1 1 0 0 0,1-1 0 0 0,0 1 0 0 0,-1 0 0 0 0,0-1-1 0 0,1 1 1 0 0,-1 0 0 0 0,0-1 0 0 0,0 1 0 0 0,1 0 0 0 0,1 8 29 0 0,3-4 63 0 0,1-1 66 0 0,-4 5 69 0 0,-1-5-83 0 0,-1-1 59 0 0,5 7 626 0 0,-3-7-526 0 0,0-3-188 0 0,-1 1-38 0 0,0-1-45 0 0,0 0-52 0 0,1 1 288 0 0,-1 0-72 0 0,0 0-61 0 0,-1 0-49 0 0,0 0-29 0 0,-1 3 0 0 0,1-4 6 0 0,0-1 4 0 0,0 3 128 0 0,0 1 84 0 0,0-2 5 0 0,0 0 34 0 0,0 5 821 0 0,0-4-674 0 0,0 0-52 0 0,0-1-94 0 0,0-1-141 0 0,0 0-134 0 0,0 0-35 0 0,0 0-37 0 0,0-1-39 0 0,0 1-44 0 0,0 0-46 0 0,0 1 400 0 0,0-2 12 0 0,0 0 1 0 0,0 0-27 0 0,0 0-112 0 0,0-2-42 0 0,-3-12 14 0 0,-6-6 27 0 0,4 6-50 0 0,5-2-5 0 0,1 3-6 0 0,-1-5 26 0 0,0-2-42 0 0,0-34-31 0 0,0 53-8 0 0,0-1 0 0 0,0 0 0 0 0,0 1 0 0 0,1-1 0 0 0,-1 0 0 0 0,0 1 0 0 0,1-1 0 0 0,-1 0 0 0 0,1 1 0 0 0,0-1 0 0 0,-1 1 0 0 0,1-1 0 0 0,0 1 0 0 0,0-1 0 0 0,1 0 0 0 0,2-6 0 0 0,28-55-16 0 0,-30 58-1 0 0,-1 4 11 0 0,-1 1 0 0 0,0-1 1 0 0,0 0-1 0 0,1 1 1 0 0,-1-1-1 0 0,0 1 1 0 0,1-1-1 0 0,-1 1 1 0 0,1-1-1 0 0,-1 0 1 0 0,1 1-1 0 0,-1-1 0 0 0,1 1 1 0 0,-1 0-1 0 0,1-1 1 0 0,-1 1-1 0 0,1-1 1 0 0,0 1-1 0 0,-1 0 1 0 0,1 0-1 0 0,-1-1 1 0 0,1 1 5 0 0,4-2-20 0 0,-4 2 19 0 0,8-5-53 0 0,0 0 0 0 0,0 0 0 0 0,-1-1 0 0 0,1 0 54 0 0,-2 3-97 0 0,2 3 76 0 0,-6 1 7 0 0,4-1 2 0 0,-5 0 12 0 0,0 0 0 0 0,0 0 0 0 0,0 0 0 0 0,0 0 0 0 0,1 0 0 0 0,-1 0 0 0 0,0-1 0 0 0,0 1 0 0 0,0-1 0 0 0,1 0 0 0 0,4-4 0 0 0,-7 5 0 0 0,1-1 0 0 0,0 0 0 0 0,0 1 0 0 0,-1-1 0 0 0,1 1 0 0 0,0-1 0 0 0,0 1 0 0 0,0-1 0 0 0,0 1 0 0 0,-1-1 0 0 0,1 1 0 0 0,0 0 0 0 0,0 0 0 0 0,0-1 0 0 0,0 1 0 0 0,0 0 0 0 0,0 0 0 0 0,0 0 0 0 0,0 0 0 0 0,0 0 0 0 0,0 0 0 0 0,0 0 0 0 0,0 0 0 0 0,0 1 0 0 0,0-1 0 0 0,0 0 0 0 0,0 1 0 0 0,7 3 1 0 0,18 7-16 0 0,0 0-49 0 0,-9-8 13 0 0,6-2 34 0 0,-20-2 17 0 0,-1 1 0 0 0,1 0 0 0 0,0 0 1 0 0,0 1-1 0 0,0-1 0 0 0,0 0 1 0 0,0 1-1 0 0,3 1 0 0 0,-1 0 0 0 0,0 1 0 0 0,1 0 0 0 0,-1 0 0 0 0,0 0 0 0 0,3 10 0 0 0,15 3 0 0 0,-4-6-1 0 0,-2 0 20 0 0,-15-10-13 0 0,-1 1 0 0 0,0 0 0 0 0,0 0 0 0 0,0 0-1 0 0,0 0 1 0 0,0 0 0 0 0,0 0 0 0 0,0 0 0 0 0,-1 0 0 0 0,2 1-6 0 0,3 11 76 0 0,5-7 36 0 0,-8-4-88 0 0,-1 0 1 0 0,1 0-1 0 0,-1 0 0 0 0,0 1 1 0 0,0-1-1 0 0,0 0 0 0 0,0 1 1 0 0,0 0-25 0 0,0-1 25 0 0,-1 1 0 0 0,1-1 1 0 0,0 0-1 0 0,1 1 0 0 0,-1-1 1 0 0,0 0-1 0 0,1 0 0 0 0,-1 1-25 0 0,6 1 85 0 0,-7-4-80 0 0,1 1 1 0 0,-1-1-1 0 0,1 0 1 0 0,-1 0-1 0 0,1 1 0 0 0,-1-1 1 0 0,0 0-1 0 0,1 1 1 0 0,-1-1-1 0 0,0 0 0 0 0,1 1 1 0 0,-1-1-1 0 0,0 1 0 0 0,1-1 1 0 0,-1 1-1 0 0,0-1 1 0 0,0 0-1 0 0,0 1 0 0 0,1-1 1 0 0,-1 1-1 0 0,0-1 1 0 0,0 1-1 0 0,0-1 0 0 0,0 1 1 0 0,0-1-1 0 0,0 1 1 0 0,0-1-1 0 0,0 1 0 0 0,0-1 1 0 0,0 1-1 0 0,0-1 1 0 0,0 1-6 0 0,0 28 237 0 0,0-13-26 0 0,0-16-208 0 0,0 0 0 0 0,-1 0 1 0 0,1 0-1 0 0,0 0 1 0 0,0 0-1 0 0,0 0 0 0 0,0 1 1 0 0,0-1-1 0 0,0 0 0 0 0,0 0 1 0 0,0 0-1 0 0,0 0 1 0 0,0 0-1 0 0,0 0 0 0 0,0 0 1 0 0,0 0-1 0 0,0 0 1 0 0,0 0-1 0 0,0 1 0 0 0,1-1 1 0 0,-1 0-1 0 0,0 0 1 0 0,0 0-1 0 0,0 0 0 0 0,0 0 1 0 0,0 0-1 0 0,0 0 1 0 0,0 0-1 0 0,0 0 0 0 0,0 0 1 0 0,0 0-1 0 0,0 0 0 0 0,0 0 1 0 0,0 1-1 0 0,0-1 1 0 0,0 0-1 0 0,1 0 0 0 0,-1 0 1 0 0,0 0-1 0 0,0 0 1 0 0,0 0-1 0 0,0 0 0 0 0,0 0 1 0 0,0 0-1 0 0,0 0 1 0 0,0 0-1 0 0,0 0 0 0 0,0 0 1 0 0,0 0-1 0 0,1 0 1 0 0,-1 0-1 0 0,0 0 0 0 0,0 0 1 0 0,0 0-1 0 0,0 0 0 0 0,0 0 1 0 0,0 0-4 0 0,7 1 131 0 0,-2 4-19 0 0,-4 0-47 0 0,-1 0 36 0 0,0 5 125 0 0,0-2 10 0 0,0 2-88 0 0,0-7-17 0 0,0-3-3 0 0,0 0 0 0 0,0 0-9 0 0,0 0-38 0 0,0 0-37 0 0,0 0-117 0 0,0 0-50 0 0,0 0 85 0 0,0 0-21 0 0,0 0-26 0 0,0 0-47 0 0,0 0-20 0 0,0 0-46 0 0,0 0-54 0 0,0 0-58 0 0,0 0-64 0 0,0 0-60 0 0,0 0-52 0 0,0 0-47 0 0,0 0-157 0 0,0 0-46 0 0,0 0-192 0 0,0 0-512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5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285 174 6272 0 0,'0'0'6'0'0,"1"0"0"0"0,-1 0 0 0 0,1 1 0 0 0,-1-1 0 0 0,1 0 1 0 0,-1 0-1 0 0,1 0 0 0 0,-1 0 0 0 0,1 0 0 0 0,-1-1 0 0 0,1 1 0 0 0,-1 0 0 0 0,1 0 1 0 0,-1 0-1 0 0,1 0 0 0 0,-1-1 0 0 0,1 1 0 0 0,-1 0 0 0 0,0 0 0 0 0,1-1 0 0 0,-1 1 1 0 0,1 0-1 0 0,-1 0 0 0 0,0-1 0 0 0,1 1 0 0 0,-1-1 0 0 0,0 1 0 0 0,1 0 0 0 0,-1-1 1 0 0,0 1-1 0 0,0-1 0 0 0,1 1-6 0 0,3-7 109 0 0,3 4 20 0 0,-6 3-125 0 0,-1 0 1 0 0,0 0-1 0 0,0 0 0 0 0,0 0 0 0 0,0 0 0 0 0,1 0 1 0 0,-1 0-1 0 0,0 0 0 0 0,0-1 0 0 0,0 1 0 0 0,0 0 1 0 0,1 0-1 0 0,-1 0 0 0 0,0 0 0 0 0,0 0 0 0 0,0 0 1 0 0,0 0-1 0 0,1 0 0 0 0,-1-1 0 0 0,0 1 0 0 0,0 0 1 0 0,0 0-1 0 0,0 0 0 0 0,0 0 0 0 0,0 0 0 0 0,0-1 1 0 0,1 1-1 0 0,-1 0 0 0 0,0 0 0 0 0,0 0 0 0 0,0 0 1 0 0,0-1-1 0 0,0 1 0 0 0,0 0 0 0 0,0 0 0 0 0,0 0-4 0 0,1-27 71 0 0,-1 15-24 0 0,0 4 85 0 0,0 1 66 0 0,-1 2 52 0 0,1 5-181 0 0,0-1 0 0 0,-1 0-1 0 0,1 1 1 0 0,0-1 0 0 0,-1 0 0 0 0,1 1 0 0 0,0-1 0 0 0,-1 0 0 0 0,1 1 0 0 0,-1-1-1 0 0,1 1 1 0 0,-1-1 0 0 0,1 1 0 0 0,-1-1 0 0 0,0 1 0 0 0,1-1 0 0 0,-1 1-69 0 0,-3-3 277 0 0,-1-2-63 0 0,-6-8 578 0 0,6 0-93 0 0,-5 7-41 0 0,4-4-8 0 0,1 7-332 0 0,0 0-35 0 0,0-3-1 0 0,5 5-268 0 0,0 1 0 0 0,0 0-1 0 0,0-1 1 0 0,-1 1 0 0 0,1-1 0 0 0,0 1 0 0 0,-1 0-1 0 0,1-1 1 0 0,0 1 0 0 0,-1 0 0 0 0,1-1 0 0 0,-1 1-1 0 0,1 0 1 0 0,0-1 0 0 0,-1 1 0 0 0,1 0 0 0 0,-1 0 0 0 0,1 0-1 0 0,-1-1 1 0 0,1 1 0 0 0,-1 0 0 0 0,1 0 0 0 0,-1 0-1 0 0,1 0 1 0 0,-1 0 0 0 0,1 0 0 0 0,-1 0 0 0 0,1 0-1 0 0,-1 0 1 0 0,1 0 0 0 0,-1 0 0 0 0,1 0-14 0 0,-3 0 62 0 0,1 0 1 0 0,0-1 0 0 0,-1 1-1 0 0,1-1 1 0 0,0 0-1 0 0,0 1 1 0 0,0-1-1 0 0,0 0 1 0 0,0 0-1 0 0,-1-1-62 0 0,-7-3 200 0 0,5 3-150 0 0,0 2-44 0 0,-2 0 100 0 0,2 1-35 0 0,1 2-15 0 0,1 1-42 0 0,3-3-14 0 0,-1-1 1 0 0,1 1-1 0 0,-1-1 0 0 0,1 1 0 0 0,0-1 0 0 0,-1 0 1 0 0,1 1-1 0 0,-1-1 0 0 0,1 1 0 0 0,-1-1 0 0 0,1 0 0 0 0,-1 1 1 0 0,1-1-1 0 0,-1 0 0 0 0,0 1 0 0 0,1-1 0 0 0,-1 0 1 0 0,1 0-1 0 0,-1 0 0 0 0,0 0 0 0 0,1 0 0 0 0,-1 1 0 0 0,1-1 1 0 0,-1 0-1 0 0,0 0 0 0 0,1-1 0 0 0,-1 1 0 0 0,-6 0 19 0 0,6 0-16 0 0,-1 0 0 0 0,0 0 0 0 0,1 0 0 0 0,-1 0 0 0 0,0 0 0 0 0,1 0-1 0 0,-1 0 1 0 0,0 0 0 0 0,1 1 0 0 0,-1-1 0 0 0,1 1 0 0 0,-2 0-3 0 0,-3 9 0 0 0,-7-4 0 0 0,-2 7 0 0 0,10-9 0 0 0,2 1 0 0 0,-8 17 0 0 0,-15 26 0 0 0,25-44-2 0 0,0 0 1 0 0,0 1 0 0 0,0-1-1 0 0,0 0 1 0 0,1 1 0 0 0,0-1-1 0 0,0 0 1 0 0,0 1 0 0 0,1 3 1 0 0,0 8-55 0 0,-1-14 52 0 0,0-1-1 0 0,1 1 1 0 0,-1 0 0 0 0,0-1 0 0 0,1 1-1 0 0,-1-1 1 0 0,1 1 0 0 0,-1 0 0 0 0,1-1-1 0 0,0 1 1 0 0,0-1 0 0 0,-1 0 0 0 0,1 1-1 0 0,0-1 4 0 0,4 7-21 0 0,2 5 9 0 0,-1 0 1 0 0,2-1-1 0 0,-1 0 0 0 0,2-1 0 0 0,-1 0 0 0 0,2 0 1 0 0,4 4 11 0 0,-2-2-12 0 0,-4-4-3 0 0,1 0 0 0 0,0 0 0 0 0,0-1 0 0 0,7 4 15 0 0,-5-5 0 0 0,-5-3 0 0 0,0 0 0 0 0,0 0 0 0 0,0 0 0 0 0,4 5 0 0 0,32 22 0 0 0,-32-15 0 0 0,11 0 0 0 0,-13-3 0 0 0,3-6 21 0 0,-10-7-14 0 0,0 0 0 0 0,0 1 0 0 0,0-1 1 0 0,0 1-1 0 0,0-1 0 0 0,0 1 0 0 0,0 0 1 0 0,0-1-1 0 0,0 1 0 0 0,0 0 1 0 0,0 0-1 0 0,-1-1 0 0 0,1 1 0 0 0,0 0 1 0 0,-1 0-1 0 0,1 0-7 0 0,5 13 143 0 0,0-10-50 0 0,-5-4-86 0 0,-1 0 0 0 0,0 1-1 0 0,1-1 1 0 0,-1 0-1 0 0,1 0 1 0 0,-1 1 0 0 0,0-1-1 0 0,1 0 1 0 0,-1 1 0 0 0,1-1-1 0 0,-1 1 1 0 0,0-1-1 0 0,0 0 1 0 0,1 1 0 0 0,-1-1-1 0 0,0 1 1 0 0,0-1-1 0 0,1 1 1 0 0,-1-1 0 0 0,0 1-1 0 0,0-1 1 0 0,0 1-1 0 0,0-1 1 0 0,0 1 0 0 0,0-1-1 0 0,0 1 1 0 0,0-1-1 0 0,0 1 1 0 0,0-1 0 0 0,0 1-1 0 0,0-1 1 0 0,0 1-7 0 0,0 3 14 0 0,0 0 75 0 0,0 5 177 0 0,0 5 279 0 0,0-8-348 0 0,0 0-64 0 0,0-2-100 0 0,0 9 201 0 0,0-12-230 0 0,0-1 0 0 0,0 0 0 0 0,0 0 0 0 0,0 0 0 0 0,0 0 0 0 0,0 0 0 0 0,0 0 0 0 0,0 0 0 0 0,0 0 0 0 0,0 0 0 0 0,0 0 0 0 0,0 1 0 0 0,0-1 0 0 0,0 0 1 0 0,0 0-1 0 0,0 0 0 0 0,0 0 0 0 0,0 0 0 0 0,0 0 0 0 0,0 0 0 0 0,0 0 0 0 0,0 0 0 0 0,0 0 0 0 0,0 0 0 0 0,0 1 0 0 0,0-1 0 0 0,-1 0 0 0 0,1 0 1 0 0,0 0-1 0 0,0 0 0 0 0,0 0 0 0 0,0 0 0 0 0,0 0 0 0 0,0 0 0 0 0,0 0 0 0 0,0 0 0 0 0,0 0 0 0 0,0 0 0 0 0,0 0 0 0 0,0 0 0 0 0,-1 0 0 0 0,1 0 1 0 0,0 0-1 0 0,0 0 0 0 0,0 0 0 0 0,0 0 0 0 0,0 0 0 0 0,0 0 0 0 0,0 0 0 0 0,0 0 0 0 0,0 0 0 0 0,0 0 0 0 0,-1 0 0 0 0,1 0 0 0 0,0 0 0 0 0,0 0 1 0 0,0 0-6 0 0,-1 0 16 0 0,1 0-1 0 0,-1 0 1 0 0,0 1-1 0 0,0-1 1 0 0,1 0-1 0 0,-1 0 1 0 0,0 1-1 0 0,1-1 0 0 0,-1 0 1 0 0,0 1-1 0 0,1-1 1 0 0,-1 0-1 0 0,1 1 1 0 0,-1-1-1 0 0,1 1 1 0 0,-1-1-1 0 0,1 1 0 0 0,-1 0 1 0 0,1-1-1 0 0,-1 1 1 0 0,1-1-1 0 0,-1 1 1 0 0,1 0-1 0 0,0-1 0 0 0,0 1 1 0 0,-1 0-1 0 0,1 0-14 0 0,0 0 17 0 0,-1 0 0 0 0,0 1 0 0 0,1-1-1 0 0,-1 0 1 0 0,0 0 0 0 0,0 0-1 0 0,0 0 1 0 0,0 0 0 0 0,0 0 0 0 0,0 0-1 0 0,0 0 1 0 0,0 0 0 0 0,0 0-1 0 0,-1 0-16 0 0,-13 6 195 0 0,1 1-35 0 0,-14 6 68 0 0,22-11-195 0 0,-8 0 56 0 0,0-2-33 0 0,-5 0 2 0 0,3 3-21 0 0,10-2-9 0 0,-1 0 0 0 0,1 0 0 0 0,-1-1 0 0 0,0 0 0 0 0,1 0 0 0 0,-2-1-28 0 0,1 0 30 0 0,4 0-27 0 0,1 1 1 0 0,0-1-1 0 0,0 0 1 0 0,0-1-1 0 0,0 1 1 0 0,-1 0-1 0 0,1-1 0 0 0,0 1 1 0 0,0-1-1 0 0,-1 0-3 0 0,-5-4 1 0 0,7 4 3 0 0,-1 1 0 0 0,1-1 1 0 0,-1 0-1 0 0,1 0 0 0 0,-1 0 0 0 0,1 1 1 0 0,-1-1-1 0 0,1 1 0 0 0,-1-1 0 0 0,0 1 1 0 0,1 0-1 0 0,-1-1 0 0 0,0 1 0 0 0,1 0-4 0 0,-14-3 34 0 0,-2-10-145 0 0,1 0-38 0 0,13 12 144 0 0,0 0-33 0 0,-2-2-115 0 0,-7-3-500 0 0,9 3 507 0 0,0-1 105 0 0,2 0-111 0 0,0 1-5 0 0,0 1-27 0 0,1 0-71 0 0,-1 1-88 0 0,0 0-103 0 0,0 0 56 0 0,0 0-55 0 0,0 1-49 0 0,0 0-43 0 0,-1-1-157 0 0,0 1-42 0 0,0 0-188 0 0,-1 0-508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6.919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2 80 6648 0 0,'0'0'149'0'0,"0"0"23"0"0,0 0 12 0 0,0 2-25 0 0,-1 1-129 0 0,2 1-21 0 0,15 5-16 0 0,-9-2 36 0 0,-3 1 61 0 0,3 3 140 0 0,4-5 142 0 0,-6 7 11 0 0,8 3-7 0 0,-1 0-29 0 0,-8-1-48 0 0,-2-3-67 0 0,2-3-43 0 0,3 4 6 0 0,-2 14 68 0 0,1-15-112 0 0,-1-2-2 0 0,-3 4 34 0 0,-2-10-146 0 0,1-1 0 0 0,-1 1 0 0 0,1-1 1 0 0,0 1-1 0 0,-1-1 0 0 0,2 0 1 0 0,-1 1-1 0 0,1 0-37 0 0,3 12 140 0 0,1 10 54 0 0,-1-10-60 0 0,-3-13-103 0 0,-1 0 0 0 0,0 0 1 0 0,0 1-1 0 0,0-1 1 0 0,0 1-1 0 0,-1-1 1 0 0,1 0-1 0 0,-1 2-31 0 0,0 9 50 0 0,0-1 44 0 0,0 6 110 0 0,0 1 58 0 0,0 42 742 0 0,0-36-636 0 0,0-12-223 0 0,0-2-39 0 0,0 1-48 0 0,0 0-54 0 0,-3-8 84 0 0,-7 5 0 0 0,7-7-3 0 0,3-3-10 0 0,0 0-3 0 0,0 0 0 0 0,0 0-2 0 0,0 0 1 0 0,0 0 14 0 0,-3 0-26 0 0,-7 0-32 0 0,10 0-26 0 0,0 0 0 0 0,0 0 0 0 0,0 0 0 0 0,-1 0 0 0 0,1 0 0 0 0,0 0 0 0 0,0 0 1 0 0,0 0-1 0 0,0 0 0 0 0,0 0 0 0 0,0 0 0 0 0,0 0 0 0 0,0 0 0 0 0,0 0 0 0 0,0 0 1 0 0,-1 0-1 0 0,1 0 0 0 0,0 0 0 0 0,0 0 0 0 0,0 0 0 0 0,0 0 0 0 0,0 0 0 0 0,0 0 0 0 0,0 0 1 0 0,0 0-1 0 0,0 0 0 0 0,0 0 0 0 0,0 0 0 0 0,0 0 0 0 0,-1 0 0 0 0,1-1 0 0 0,0 1 1 0 0,0 0-1 0 0,0 0 0 0 0,0 0 0 0 0,0 0 0 0 0,0 0 0 0 0,0 0 0 0 0,0 0 0 0 0,0 0 1 0 0,0 0-1 0 0,0 0 0 0 0,0 0 0 0 0,0-1 0 0 0,0 1 0 0 0,0 0 0 0 0,0 0 0 0 0,0 0 1 0 0,0 0-1 0 0,0 0 0 0 0,0 0 0 0 0,0 0 0 0 0,0 0 0 0 0,0 0 0 0 0,0 0 0 0 0,0-1 1 0 0,0 1-2 0 0,0-37 154 0 0,0-2-105 0 0,0-9-98 0 0,0-24-156 0 0,0 19 13 0 0,1 44 106 0 0,0 1 0 0 0,0 0 0 0 0,0-1 0 0 0,4-6 86 0 0,-3 7-94 0 0,-1 1 1 0 0,1 0 0 0 0,-1-1 0 0 0,0-6 93 0 0,1-3-210 0 0,4 0 47 0 0,-1 2 48 0 0,-2 3 32 0 0,2-6-86 0 0,6-2-43 0 0,1-4 31 0 0,-9 3 130 0 0,-3 19 53 0 0,1 0 1 0 0,-1 1 0 0 0,0-1-1 0 0,0 0 1 0 0,1 1 0 0 0,-1-1-1 0 0,1 0 1 0 0,-1 1 0 0 0,1-1-1 0 0,0 1 1 0 0,0-1 0 0 0,0 1-1 0 0,0-1 1 0 0,0 1 0 0 0,0-1-1 0 0,0 1 1 0 0,0 0 0 0 0,0 0-1 0 0,1 0 1 0 0,-1-1-3 0 0,15-11 11 0 0,15-3-11 0 0,-30 16 0 0 0,0 0 0 0 0,-1-1 0 0 0,1 1 0 0 0,0 0 0 0 0,0 0 0 0 0,-1 0 0 0 0,1 0 0 0 0,0 0 0 0 0,-1-1 0 0 0,1 1 0 0 0,0 0 0 0 0,0 0 0 0 0,-1 1 0 0 0,1-1 0 0 0,0 0 0 0 0,0 0 0 0 0,-1 0 0 0 0,1 0 0 0 0,0 1 0 0 0,-1-1 0 0 0,1 0 0 0 0,8 5-1 0 0,-8-4-6 0 0,1 0 1 0 0,-1 0 0 0 0,1 0-1 0 0,-1 0 1 0 0,1 0 0 0 0,-1-1-1 0 0,1 1 1 0 0,-1-1 0 0 0,1 1-1 0 0,0-1 1 0 0,1 1 6 0 0,2 1-65 0 0,-4-1 56 0 0,1 0 3 0 0,-1 0-1 0 0,0 0 1 0 0,0 1-1 0 0,0-1 1 0 0,0 0-1 0 0,-1 0 1 0 0,1 1-1 0 0,0-1 1 0 0,0 2 6 0 0,2 14-115 0 0,4 1 104 0 0,2 4 12 0 0,-9-22-1 0 0,1 1 0 0 0,-1 0 0 0 0,0 0 0 0 0,0-1 0 0 0,0 1 0 0 0,0 0 0 0 0,0 0 0 0 0,0-1 0 0 0,0 1 0 0 0,0 0 0 0 0,0 0 0 0 0,0-1 0 0 0,0 1 0 0 0,-1 0 0 0 0,1 0 0 0 0,0-1 0 0 0,0 1 0 0 0,-1 0 0 0 0,1-1 0 0 0,0 1 0 0 0,-1 0 0 0 0,1-1 0 0 0,-1 2 0 0 0,-3 0 0 0 0,-3 3 0 0 0,6-2 0 0 0,1 0 0 0 0,-1 0 0 0 0,1 0 0 0 0,0-1 0 0 0,-1 1 0 0 0,1 0 0 0 0,1 1 0 0 0,-1 14 9 0 0,0 19 101 0 0,-3-26-89 0 0,-13 18 55 0 0,6-24-12 0 0,4 8-36 0 0,-20 19 32 0 0,21-22-53 0 0,4-8-1 0 0,0 1 0 0 0,0-1-1 0 0,0 0 1 0 0,0 0 0 0 0,-1 0 0 0 0,1 0 0 0 0,-1 0 0 0 0,1 0 0 0 0,-1 0-6 0 0,-11 11 22 0 0,7-9 25 0 0,-1-3-38 0 0,1 0-1 0 0,-14 14 22 0 0,13-8-93 0 0,3 0-100 0 0,3-7-255 0 0,0 0 54 0 0,0 0 47 0 0,0 0 36 0 0,-2 0-190 0 0,-1 0-218 0 0,2 0 368 0 0,1 0-54 0 0,1 0-71 0 0,-2 0-1098 0 0,2 0-876 0 0</inkml:trace>
  <inkml:trace contextRef="#ctx0" brushRef="#br0" timeOffset="384.66">491 48 5728 0 0,'0'0'166'0'0,"0"3"-6"0"0,0-2-157 0 0,0-1-1 0 0,0 1 0 0 0,0 0 0 0 0,0-1 1 0 0,0 1-1 0 0,0 0 0 0 0,0-1 0 0 0,0 1 0 0 0,1 0 1 0 0,-1-1-1 0 0,0 1 0 0 0,0 0 0 0 0,1-1 1 0 0,-1 1-1 0 0,1-1-2 0 0,-1 1 0 0 0,1-1 0 0 0,0 1 0 0 0,0-1 0 0 0,-1 0 0 0 0,1 0 0 0 0,0 1 0 0 0,0-1 0 0 0,0 0 0 0 0,0 0 0 0 0,-1 0 0 0 0,1 0 0 0 0,0 0 0 0 0,0 0 0 0 0,1 0 0 0 0,8 1 56 0 0,-1 3 94 0 0,0 3 111 0 0,2 4 188 0 0,-6-5-228 0 0,-3-5 25 0 0,-1 0-46 0 0,1 0-40 0 0,-1 0-36 0 0,0-1-15 0 0,1 0-36 0 0,0 1-21 0 0,0-2-16 0 0,2 1 29 0 0,-2 1 70 0 0,4 4 90 0 0,8 18 482 0 0,-9-13-431 0 0,-1-3-93 0 0,-2-2-64 0 0,-2-5-93 0 0,1 1 1 0 0,-1 0-1 0 0,0-1 0 0 0,0 1 1 0 0,1 0-1 0 0,-1-1 0 0 0,0 1 0 0 0,1-1 1 0 0,-1 1-1 0 0,1-1 0 0 0,-1 1 1 0 0,1-1-1 0 0,-1 1 0 0 0,1-1 1 0 0,-1 1-1 0 0,1-1 0 0 0,0 0 1 0 0,-1 1-1 0 0,1-1 0 0 0,0 0 0 0 0,-1 1 1 0 0,1-1-27 0 0,4 2 92 0 0,-4-1-75 0 0,0-1 0 0 0,0 1 0 0 0,-1-1 0 0 0,1 1 0 0 0,0-1 0 0 0,0 1 0 0 0,-1-1 0 0 0,1 1 0 0 0,0 0 0 0 0,-1-1-1 0 0,1 1 1 0 0,-1 0 0 0 0,1 0 0 0 0,-1 0 0 0 0,1 0-17 0 0,2 12 314 0 0,-3-10-259 0 0,0-1 0 0 0,0 0 1 0 0,1 1-1 0 0,-1-1 0 0 0,1 0 0 0 0,0 0 0 0 0,-1 1 1 0 0,1-1-56 0 0,4 6 145 0 0,2 4 94 0 0,-5 0-41 0 0,-1-1 0 0 0,6 1 25 0 0,-6-10-195 0 0,0-1 0 0 0,-1 1 0 0 0,1-1 0 0 0,0 1-1 0 0,0 0 1 0 0,-1-1 0 0 0,1 1 0 0 0,-1 0 0 0 0,1 0 0 0 0,-1-1-1 0 0,0 1 1 0 0,0 0 0 0 0,0 0-28 0 0,0 36 502 0 0,0-16-211 0 0,0-19-129 0 0,0-3-2 0 0,0 0 5 0 0,0 0 22 0 0,0 0 5 0 0,0 0 0 0 0,0 0-7 0 0,0 0-28 0 0,0 3-11 0 0,1-2-97 0 0,-1 3-47 0 0,1-1 40 0 0,-2-1 58 0 0,0 1 88 0 0,-1-3-105 0 0,1 0-80 0 0,1 0 0 0 0,0 0 1 0 0,-1 0-1 0 0,1 0 0 0 0,-1 0 1 0 0,1 0-1 0 0,-1 0 0 0 0,1 0 1 0 0,0 0-1 0 0,-1 0 0 0 0,1-1 1 0 0,-1 1-1 0 0,1 0 0 0 0,0 0 1 0 0,-1 0-1 0 0,1-1 1 0 0,0 1-1 0 0,-1 0 0 0 0,1 0 1 0 0,-1-1-1 0 0,1 1 0 0 0,0 0 1 0 0,0 0-1 0 0,-1-1 0 0 0,1 1 1 0 0,0 0-1 0 0,0-1 0 0 0,-1 1 1 0 0,1-1-1 0 0,0 1 1 0 0,0-1-4 0 0,-5-5 42 0 0,-6 0-12 0 0,11 6-25 0 0,0-1 1 0 0,-1 0 0 0 0,1 0-1 0 0,0 0 1 0 0,-1 1 0 0 0,1-1 0 0 0,0 0-1 0 0,0 0 1 0 0,0 0 0 0 0,0 0-1 0 0,0 1 1 0 0,0-1 0 0 0,0 0 0 0 0,0-1-6 0 0,0-36 111 0 0,0-18-44 0 0,3 40-26 0 0,10 1-28 0 0,0-2-13 0 0,-4-6 0 0 0,0 2 0 0 0,-5 16 0 0 0,0 0 0 0 0,0 0 0 0 0,0 1 0 0 0,4-3 0 0 0,-5 5 0 0 0,0-1 0 0 0,-1 0 0 0 0,1 0 0 0 0,0 0 0 0 0,-1 0 0 0 0,0-1 0 0 0,1 1 0 0 0,2-8 0 0 0,-4 9 1 0 0,0 0 0 0 0,0-1 0 0 0,0 1 0 0 0,0 0 0 0 0,1 0 1 0 0,-1 0-1 0 0,1 0 0 0 0,-1 0 0 0 0,1 0-1 0 0,6-6 22 0 0,-5 5-17 0 0,0 0 0 0 0,0-1 1 0 0,1 1-1 0 0,-1 1 0 0 0,1-1 1 0 0,0 0-6 0 0,27-13-54 0 0,-27 15 65 0 0,0 0-54 0 0,0 0-60 0 0,2 1-112 0 0,3 0-88 0 0,-4-2 208 0 0,0-1-3 0 0,-2 1-37 0 0,-1 1-36 0 0,1-1-75 0 0,-1 1-91 0 0,1-1-107 0 0,-2 2 177 0 0,1-1-34 0 0,-1 1-35 0 0,1 0-36 0 0,0-1-40 0 0,0 1-41 0 0,0 0-43 0 0,0 0-45 0 0,4 0-1296 0 0,3 0-1035 0 0</inkml:trace>
  <inkml:trace contextRef="#ctx0" brushRef="#br0" timeOffset="832.08">1027 206 6304 0 0,'0'0'141'0'0,"0"0"23"0"0,3 0 11 0 0,11 0-32 0 0,-3 0-90 0 0,13 0-112 0 0,-20 0 76 0 0,0 0 34 0 0,0 0 48 0 0,1 0 61 0 0,1 0 71 0 0,1 0 83 0 0,1-1-15 0 0,3-5 42 0 0,3-1 20 0 0,-3 5-53 0 0,-3 2-119 0 0,-6 1-126 0 0,0-1 0 0 0,0 0 0 0 0,0 0-1 0 0,0 0 1 0 0,1-1 0 0 0,-1 1 0 0 0,0 0 0 0 0,0-1 0 0 0,0 1 0 0 0,1-1-63 0 0,5-3 215 0 0,7-3 95 0 0,-5 0-54 0 0,-2 1 43 0 0,-3 2-108 0 0,-1 0 34 0 0,10-6 100 0 0,-7 8-257 0 0,1 1-35 0 0,8-2-19 0 0,-15 3-13 0 0,0-1 1 0 0,0 0-1 0 0,0 0 0 0 0,0 0 1 0 0,0 0-1 0 0,0 0 1 0 0,0 0-1 0 0,0 0 1 0 0,0 0-1 0 0,0 0 1 0 0,0 0-1 0 0,0-1-1 0 0,3-8 59 0 0,2-6 19 0 0,2 11 56 0 0,-8 2-61 0 0,0-23 16 0 0,0 26-88 0 0,0-1 0 0 0,0 1 0 0 0,0 0-1 0 0,0 0 1 0 0,0 0 0 0 0,0 0 0 0 0,0 0-1 0 0,0 0 1 0 0,0 0 0 0 0,0 0 0 0 0,0 0-1 0 0,0 0 1 0 0,0-1 0 0 0,0 1 0 0 0,0 0-1 0 0,0 0 1 0 0,0 0 0 0 0,0 0 0 0 0,0 0-1 0 0,0 0 1 0 0,0 0 0 0 0,0 0 0 0 0,0 0-1 0 0,0 0 1 0 0,0 0 0 0 0,0-1 0 0 0,0 1-1 0 0,0 0 1 0 0,0 0 0 0 0,0 0 0 0 0,0 0-1 0 0,0 0 1 0 0,0 0 0 0 0,0 0 0 0 0,-1 0-1 0 0,1 0 1 0 0,0 0 0 0 0,0 0 0 0 0,0 0-1 0 0,0 0 1 0 0,0 0 0 0 0,0 0 0 0 0,0 0-1 0 0,0 0 1 0 0,0 0 0 0 0,0 0-1 0 0,0 0 1 0 0,-1 0 0 0 0,1 0 0 0 0,0 0-1 0 0,0 0 1 0 0,0 0 0 0 0,0 0 0 0 0,0 0-1 0 0,0 0 1 0 0,0 0 0 0 0,0 0-1 0 0,-1 0 1 0 0,1 0 1 0 0,-1 0-1 0 0,1 0 0 0 0,-1 0 1 0 0,0 0-1 0 0,1 0 0 0 0,-1 0 1 0 0,1 0-1 0 0,-1 0 0 0 0,1-1 1 0 0,-1 1-1 0 0,1 0 1 0 0,-1 0-1 0 0,1-1 0 0 0,0 1 1 0 0,-1 0-1 0 0,1 0 0 0 0,-1-1 1 0 0,1 1-1 0 0,-1-1 0 0 0,1 1 1 0 0,-1-1-2 0 0,-1-7 47 0 0,0 3 31 0 0,-11-6 2 0 0,0 6 0 0 0,8-2-32 0 0,5 7-47 0 0,0-1 0 0 0,-1 1 0 0 0,1-1 0 0 0,0 1 0 0 0,0 0 0 0 0,-1-1 0 0 0,1 1 0 0 0,0 0 0 0 0,-1-1 0 0 0,1 1 0 0 0,0 0 0 0 0,-1-1 0 0 0,1 1 0 0 0,-1 0 0 0 0,1-1 0 0 0,-1 1 0 0 0,1 0 0 0 0,-1 0 0 0 0,1 0 0 0 0,0 0 0 0 0,-1-1 0 0 0,1 1 0 0 0,-1 0 0 0 0,1 0 0 0 0,-1 0 0 0 0,1 0 0 0 0,-1 0 0 0 0,1 0 0 0 0,-1 0 0 0 0,1 0 0 0 0,-1 0 0 0 0,0 1-1 0 0,-11-1 1 0 0,-6 1-16 0 0,1-5-45 0 0,14 3 56 0 0,-11-5-7 0 0,13 6 11 0 0,1 1 1 0 0,-1-1 0 0 0,0 0-1 0 0,1 0 1 0 0,-1 0-1 0 0,0 1 1 0 0,0-1 0 0 0,1 0-1 0 0,-1 1 1 0 0,1-1 0 0 0,-1 0-1 0 0,0 1 1 0 0,1-1 0 0 0,-1 1-1 0 0,1-1 1 0 0,-1 1 0 0 0,1-1-1 0 0,-1 1 0 0 0,-6 3 52 0 0,-2-5-54 0 0,6 1 6 0 0,3 0-5 0 0,0-1 0 0 0,-1 1 0 0 0,1 0 0 0 0,-1 0 1 0 0,1 0-1 0 0,-1 0 0 0 0,1 0 0 0 0,-1 0 1 0 0,1 0-1 0 0,-1 0 0 0 0,1 0 0 0 0,-1 1 0 0 0,1-1 1 0 0,-1 0-1 0 0,1 0 0 0 0,-1 0 0 0 0,1 1 0 0 0,-1-1 1 0 0,1 0-1 0 0,-1 0 0 0 0,1 1 0 0 0,0-1 0 0 0,-1 0 1 0 0,1 1-1 0 0,0-1 0 0 0,-1 0 0 0 0,1 1 1 0 0,0-1-1 0 0,-1 1 0 0 0,1-1 0 0 0,0 0 0 0 0,0 1 1 0 0,-5 6-38 0 0,-6-1-23 0 0,10-5 57 0 0,0-1 1 0 0,0 0-1 0 0,0 1 1 0 0,0 0-1 0 0,0-1 0 0 0,0 1 1 0 0,0-1-1 0 0,0 1 1 0 0,0 0-1 0 0,0 0 1 0 0,0-1-1 0 0,1 1 1 0 0,-1 0-1 0 0,0 0 1 0 0,1 0-1 0 0,-1 0 4 0 0,-2 4-7 0 0,3-4 7 0 0,0-1 0 0 0,0 1 0 0 0,-1 0 0 0 0,1-1-1 0 0,0 1 1 0 0,-1 0 0 0 0,1-1 0 0 0,0 1 0 0 0,-1-1-1 0 0,1 1 1 0 0,-1-1 0 0 0,1 1 0 0 0,-1-1 0 0 0,1 1-1 0 0,-1-1 1 0 0,0 0 0 0 0,1 1 0 0 0,-1-1 0 0 0,1 0 0 0 0,-1 1-1 0 0,0-1 1 0 0,0 0 0 0 0,-4 3 1 0 0,4-3-1 0 0,1 1 0 0 0,-1-1 0 0 0,0 1 0 0 0,0-1 0 0 0,0 1 0 0 0,0 0 0 0 0,1-1 0 0 0,-1 1 0 0 0,0 0 0 0 0,1 0 0 0 0,-1 0 0 0 0,0 0 0 0 0,1 0 0 0 0,-1-1 0 0 0,1 1 0 0 0,-1 0 0 0 0,1 0 0 0 0,0 0 0 0 0,-1 0 0 0 0,1 0 0 0 0,0 0 0 0 0,0 0 0 0 0,0 0 0 0 0,0 1 0 0 0,0-1 0 0 0,0 1 0 0 0,0 0 0 0 0,-1 0 0 0 0,1 1 0 0 0,0-1 0 0 0,-1 0 0 0 0,1 0 0 0 0,-1 1 0 0 0,0-1 0 0 0,0 0 0 0 0,-25 46 0 0 0,25-45-6 0 0,0 0 1 0 0,0 0 0 0 0,1 0-1 0 0,-1 0 1 0 0,1 1 0 0 0,0-1-1 0 0,0 0 1 0 0,0 0 0 0 0,0 0-1 0 0,1 1 6 0 0,-1 8-21 0 0,0-10 18 0 0,0-1-1 0 0,0 1 1 0 0,1 0 0 0 0,-1-1-1 0 0,0 1 1 0 0,1 0 0 0 0,-1-1-1 0 0,1 1 1 0 0,0-1 0 0 0,0 1-1 0 0,-1-1 1 0 0,1 1 0 0 0,0-1 0 0 0,0 0 3 0 0,4 8-7 0 0,-3-5 9 0 0,-1-3 6 0 0,12 25 50 0 0,-11-21-37 0 0,-1-4-16 0 0,-1-1 0 0 0,0 1 0 0 0,0 0 0 0 0,1-1 0 0 0,-1 1 0 0 0,0-1 0 0 0,1 1 0 0 0,-1 0 0 0 0,1-1 0 0 0,-1 1 0 0 0,1-1 0 0 0,-1 1 0 0 0,1-1 0 0 0,-1 0 0 0 0,1 1 0 0 0,-1-1 0 0 0,1 1 0 0 0,0-1 0 0 0,-1 0 0 0 0,1 1 0 0 0,-1-1 0 0 0,1 0-5 0 0,4 2 17 0 0,11 9 47 0 0,0-8-11 0 0,-14-3-52 0 0,0 0 0 0 0,-1 0 0 0 0,1 0 0 0 0,0 1-1 0 0,0-1 1 0 0,-1 1 0 0 0,1-1 0 0 0,0 1 0 0 0,-1 0 0 0 0,1 0 0 0 0,-1-1 0 0 0,1 1 0 0 0,0 1-1 0 0,-1-1-1 0 0,1 0 1 0 0,-1-1 0 0 0,1 1 0 0 0,-1 0 0 0 0,1 0 0 0 0,0-1 0 0 0,-1 1 0 0 0,1-1 0 0 0,0 1 0 0 0,0-1 0 0 0,0 0 0 0 0,-1 0 0 0 0,1 0 0 0 0,5 1-1 0 0,-5-1 9 0 0,1 0 0 0 0,-1 0 1 0 0,0 0-1 0 0,0 0 0 0 0,0 0 0 0 0,0-1 0 0 0,1 1 0 0 0,-1-1 0 0 0,0 1 0 0 0,1-1-8 0 0,5-4 14 0 0,-7 4-8 0 0,1 0 0 0 0,-1 0-1 0 0,0 0 1 0 0,1 0 0 0 0,-1 1 0 0 0,1-1 0 0 0,0 1 0 0 0,-1-1-1 0 0,1 1 1 0 0,-1-1 0 0 0,1 1 0 0 0,0 0 0 0 0,-1 0 0 0 0,1 0-6 0 0,13 0-7 0 0,4 0 56 0 0,-13 0-64 0 0,-1 0-33 0 0,0-1-25 0 0,-1 1-36 0 0,-1-1-42 0 0,1 0-49 0 0,-1 0-108 0 0,1-1-74 0 0,-1 0-64 0 0,-1 0-52 0 0,1 0-148 0 0,0 0-43 0 0,4 0-876 0 0,2 2-899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29:35.602"/>
    </inkml:context>
    <inkml:brush xml:id="br0">
      <inkml:brushProperty name="width" value="0.1" units="cm"/>
      <inkml:brushProperty name="height" value="0.1" units="cm"/>
      <inkml:brushProperty name="color" value="#FF3788"/>
    </inkml:brush>
  </inkml:definitions>
  <inkml:trace contextRef="#ctx0" brushRef="#br0">0 222 4952 0 0,'0'0'108'0'0,"0"0"17"0"0,0 0 11 0 0,3 3-17 0 0,7 7-49 0 0,-8-8 6 0 0,-1-1 86 0 0,-1-1 139 0 0,3 0 10 0 0,7 0 7 0 0,-7 0 28 0 0,-1 0 7 0 0,4 0-209 0 0,0 0 38 0 0,24 0 840 0 0,-22 0-774 0 0,1 0-90 0 0,-7 0-137 0 0,-2 0-6 0 0,1 0 0 0 0,-1 0 0 0 0,1 0 1 0 0,-1 0-1 0 0,1 0 0 0 0,-1 0 0 0 0,1 0 0 0 0,-1 0 1 0 0,1 0-1 0 0,-1 0 0 0 0,1 0 0 0 0,-1 0 1 0 0,1 0-1 0 0,-1 0 0 0 0,1-1 0 0 0,-1 1 0 0 0,1 0 1 0 0,-1 0-1 0 0,1-1 0 0 0,-1 1 0 0 0,0 0 1 0 0,1 0-1 0 0,-1-1 0 0 0,0 1 0 0 0,1-1 0 0 0,-1 1 1 0 0,0 0-1 0 0,1-1 0 0 0,-1 1 0 0 0,0-1 1 0 0,1 1-1 0 0,-1-1-15 0 0,4-5 249 0 0,3 1 20 0 0,7-1 40 0 0,0 0-10 0 0,-7 2-48 0 0,-1-7 9 0 0,5 5-52 0 0,-10 5-194 0 0,0 1-1 0 0,0-1 1 0 0,0 1 0 0 0,0-1 0 0 0,0 1-1 0 0,0-1 1 0 0,0 1 0 0 0,0-1-1 0 0,0 0 1 0 0,-1 0 0 0 0,1 1 0 0 0,0-1-1 0 0,0 0 1 0 0,-1 0 0 0 0,1 0 0 0 0,0 0-14 0 0,4-15 184 0 0,8 0-96 0 0,-8 11-71 0 0,-1-1 1 0 0,0 0-1 0 0,0 1 0 0 0,-1-2 1 0 0,0 1-1 0 0,1-1-17 0 0,-2 2 20 0 0,4-8 5 0 0,-3 11 5 0 0,1 1-4 0 0,4-15-15 0 0,3 3-1 0 0,-9 8 33 0 0,-2-6-18 0 0,-2 6 50 0 0,-11-5 4 0 0,0 4-63 0 0,7-4-16 0 0,6 9 0 0 0,-1 1 0 0 0,0 0 0 0 0,0-1 0 0 0,0 1 0 0 0,1 0 0 0 0,-1-1 0 0 0,0 1 0 0 0,0 0 0 0 0,0 0 0 0 0,0 0 0 0 0,0 0 0 0 0,1 0 0 0 0,-1 0 0 0 0,-1 0 0 0 0,1 0 0 0 0,0 0 0 0 0,1 0 0 0 0,-1 0 0 0 0,0 0 0 0 0,0 0 0 0 0,0 0 0 0 0,0 0 0 0 0,0 0 0 0 0,1 1 0 0 0,-1-1 0 0 0,0 0 0 0 0,0 1 0 0 0,0-1 0 0 0,0 1 0 0 0,-4 9 0 0 0,0-9-15 0 0,4-1 13 0 0,1 0 1 0 0,0 0-1 0 0,-1 0 0 0 0,1 0 1 0 0,-1 0-1 0 0,1 0 0 0 0,-1 0 1 0 0,1 0-1 0 0,0 0 0 0 0,-1 0 0 0 0,1 0 1 0 0,-1 0-1 0 0,1 1 0 0 0,-1-1 1 0 0,1 0-1 0 0,0 0 0 0 0,-1 0 1 0 0,1 1-1 0 0,0-1 0 0 0,-1 0 1 0 0,1 0-1 0 0,0 1 0 0 0,-1-1 1 0 0,1 0-1 0 0,0 1 0 0 0,-1-1 1 0 0,1 1 1 0 0,-13 9-12 0 0,-3-1 12 0 0,14-5 0 0 0,1 1 0 0 0,-9 11-16 0 0,7 0-64 0 0,1-3 8 0 0,-4-2 49 0 0,5-10 23 0 0,0 1-1 0 0,0-1 1 0 0,1 1 0 0 0,-1-1 0 0 0,0 1 0 0 0,1 0 0 0 0,-1 0 0 0 0,1-1 0 0 0,-1 1 0 0 0,1 0 0 0 0,0 0 0 0 0,0-1 0 0 0,-1 1 0 0 0,2 10-1 0 0,-1-9 0 0 0,1 0 0 0 0,-1 1 0 0 0,0-1 0 0 0,0 0 0 0 0,-1 0 0 0 0,1 1 0 0 0,0-1 0 0 0,-1 0 0 0 0,0 0 0 0 0,0 1 1 0 0,-4 4-22 0 0,4-7 16 0 0,0 0-1 0 0,0 1 0 0 0,0-1 0 0 0,1 1 0 0 0,-1-1 0 0 0,0 1 0 0 0,1-1 1 0 0,-1 1-1 0 0,1 0 0 0 0,-1-1 0 0 0,1 1 0 0 0,0 0 0 0 0,0-1 1 0 0,0 1 6 0 0,-1 20-61 0 0,0-15 61 0 0,0-1-1 0 0,1 1 1 0 0,0-1-1 0 0,1 1 1 0 0,-1 0 0 0 0,1-1-1 0 0,1 1 1 0 0,-1 0 0 0 0,1-1 0 0 0,1 0 0 0 0,-1 1 0 0 0,0 0 0 0 0,-1-1 0 0 0,1 1 0 0 0,-2 0 0 0 0,1 0 0 0 0,-1 0 0 0 0,1-5 0 0 0,-1 0 0 0 0,0-1 0 0 0,0 1 0 0 0,0-1 0 0 0,1 1 0 0 0,-1 0 0 0 0,1-1 0 0 0,0 1 0 0 0,-1-1 0 0 0,1 1 0 0 0,0-1 0 0 0,0 1 0 0 0,0-1 0 0 0,0 1 0 0 0,4 6 0 0 0,10 23 0 0 0,-12-26 0 0 0,-3-4 1 0 0,0 0-1 0 0,1-1 0 0 0,-1 1 0 0 0,0-1 1 0 0,0 1-1 0 0,1 0 0 0 0,-1-1 0 0 0,1 1 1 0 0,-1-1-1 0 0,1 1 0 0 0,-1-1 1 0 0,1 1-1 0 0,-1-1 0 0 0,1 1 0 0 0,-1-1 1 0 0,1 0-1 0 0,-1 1 0 0 0,1-1 0 0 0,0 0 1 0 0,-1 1-1 0 0,1-1 0 0 0,0 0 0 0 0,4 3 8 0 0,-4-3-3 0 0,0 1-1 0 0,0 0 1 0 0,0-1-1 0 0,-1 1 1 0 0,1 0-1 0 0,0 0 1 0 0,0 0 0 0 0,-1-1-1 0 0,1 1 1 0 0,0 0-1 0 0,-1 0 1 0 0,1 0-1 0 0,-1 0 1 0 0,1 0-1 0 0,-1 0 1 0 0,1 1-5 0 0,5 9 65 0 0,23 5 71 0 0,-17-13-83 0 0,24-3 154 0 0,-23-1-146 0 0,7 2 67 0 0,9 0 49 0 0,-13-5-147 0 0,-12 2-30 0 0,1 0 0 0 0,-1 0 0 0 0,0 0 0 0 0,1 1 0 0 0,-1-1 0 0 0,1 1 0 0 0,-1 1 0 0 0,1-1 0 0 0,-1 0 0 0 0,1 1 0 0 0,0 0 0 0 0,-1 0 0 0 0,1 1 0 0 0,9-4 14 0 0,-4-3 39 0 0,-2 1 2 0 0,13-5 82 0 0,-10 5-128 0 0,-4 2-113 0 0,9 3-54 0 0,-10 0 46 0 0,0 0-72 0 0,0 0-97 0 0,-3-1 95 0 0,0-1-33 0 0,0 1-204 0 0,0-2-104 0 0,0 1 77 0 0,-1 0-39 0 0,3-3-573 0 0,1-1-448 0 0,3-3-853 0 0</inkml:trace>
  <inkml:trace contextRef="#ctx0" brushRef="#br0" timeOffset="362.8">663 80 5904 0 0,'0'0'169'0'0,"3"0"2"0"0,3 0-118 0 0,-2 0 20 0 0,-1 0 164 0 0,-1 0-36 0 0,3 0 112 0 0,1-1-65 0 0,6 3 190 0 0,-8 0-173 0 0,1 8 336 0 0,-2-7-394 0 0,2-1-34 0 0,2 2-1 0 0,3 1 46 0 0,-6-3-93 0 0,11 0 277 0 0,-14-2-374 0 0,0 0-1 0 0,0 0 1 0 0,0 0-1 0 0,0 0 1 0 0,-1 0-1 0 0,1 0 1 0 0,0 1-1 0 0,0-1 1 0 0,0 0-1 0 0,0 0 0 0 0,-1 0 1 0 0,1 1-1 0 0,0-1 1 0 0,0 1-1 0 0,0-1-27 0 0,5 11 342 0 0,-5-10-320 0 0,-1 0 1 0 0,0 0-1 0 0,1 1 0 0 0,-1-1 0 0 0,1 0 0 0 0,0-1 1 0 0,-1 1-1 0 0,1 0 0 0 0,0 0 0 0 0,-1 0 1 0 0,1 0-1 0 0,0 0 0 0 0,0-1 0 0 0,0 1 0 0 0,0 0 1 0 0,0-1-23 0 0,9 5 227 0 0,1 0 12 0 0,0 4-45 0 0,36 38 588 0 0,-31-31-536 0 0,-3 0 2 0 0,-5-3-33 0 0,2-3-55 0 0,1 1-17 0 0,-3 2 41 0 0,2 1-142 0 0,-6-9-42 0 0,0 0 0 0 0,1-1 0 0 0,0 0 0 0 0,-1 0 0 0 0,2 0 0 0 0,0 1 0 0 0,-1-3-2 0 0,2 2 27 0 0,-3 3 43 0 0,-1-2-31 0 0,10 12 98 0 0,0-2-4 0 0,-10-2-16 0 0,-1-8 0 0 0,9 6-3 0 0,-8-9 0 0 0,-1 1-19 0 0,9 7-85 0 0,-9-7-63 0 0,-2-3 0 0 0,0 0-70 0 0,0 0-78 0 0,0 0 57 0 0,0 0-34 0 0,0 0-38 0 0,0 0-34 0 0,0 0-347 0 0,0 0 80 0 0,0 0-48 0 0,0 0-670 0 0,0 0-529 0 0,0 0-1005 0 0</inkml:trace>
  <inkml:trace contextRef="#ctx0" brushRef="#br0" timeOffset="663.33">915 48 6648 0 0,'0'0'149'0'0,"0"0"23"0"0,0 0 12 0 0,0 3 23 0 0,0 1-109 0 0,1-2-43 0 0,-1 1 0 0 0,0-1 0 0 0,0 0-1 0 0,0 1 1 0 0,-1-1 0 0 0,1 0 0 0 0,-1 1 0 0 0,1-1 0 0 0,-1 2-55 0 0,-4 4 152 0 0,4-7-120 0 0,0 1 0 0 0,0-1 0 0 0,0 1-1 0 0,0-1 1 0 0,1 1 0 0 0,-1-1 0 0 0,0 1 0 0 0,1-1-1 0 0,0 1 1 0 0,-1 0 0 0 0,1-1 0 0 0,0 1-1 0 0,0 0 1 0 0,0 0-32 0 0,0 5 67 0 0,0 3-30 0 0,-3 4-34 0 0,-10 10 60 0 0,6-12 18 0 0,1-1 32 0 0,2 1 74 0 0,4 4-6 0 0,-2 1-14 0 0,-11 10 220 0 0,11-25-335 0 0,0 1-1 0 0,0 0 0 0 0,1 0 0 0 0,-1 0 1 0 0,1 0-1 0 0,0 0 0 0 0,0 0 1 0 0,0 0-1 0 0,0 1 0 0 0,0-1 1 0 0,0 3-52 0 0,-1 6 157 0 0,-2-3-57 0 0,-3 4-25 0 0,2 13 15 0 0,-1-12-36 0 0,5-13-46 0 0,0 0 0 0 0,0 1 0 0 0,0-1 0 0 0,1 1 1 0 0,-1-1-1 0 0,1 1 0 0 0,-1-1 0 0 0,1 1 0 0 0,-1-1 0 0 0,1 1 0 0 0,0-1 0 0 0,0 1 0 0 0,0 0-8 0 0,0-1 7 0 0,0 1 0 0 0,-1 0 0 0 0,1-1 1 0 0,0 1-1 0 0,-1-1 0 0 0,1 1 0 0 0,-1 0 0 0 0,1-1 0 0 0,-1 1 0 0 0,0-1 0 0 0,1 1 1 0 0,-1-1-1 0 0,0 0 0 0 0,0 1-7 0 0,-4 6 31 0 0,0 3 15 0 0,-6 7 46 0 0,9-15 5 0 0,0 0-37 0 0,3 7 25 0 0,-1-10-65 0 0,0 2 124 0 0,0 1-24 0 0,0-3-202 0 0,0 1 46 0 0,0 0 66 0 0,-1 2 209 0 0,1-1-236 0 0,0-1-102 0 0,0 1-86 0 0,0-1-118 0 0,1-1 100 0 0,-1 1-36 0 0,0 0-41 0 0,0-1-43 0 0,0 0 74 0 0,0 0-39 0 0,0 0-385 0 0,0 0-267 0 0,0 0-616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18.1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216 111 5840 0 0,'0'0'132'0'0,"0"0"17"0"0,0 0 11 0 0,0-3-21 0 0,0-7-49 0 0,0 8 12 0 0,0 1 116 0 0,0-1 192 0 0,0-2-297 0 0,-1 1 38 0 0,-4-7 435 0 0,3 6-380 0 0,-1 1-83 0 0,2 1-107 0 0,0 1-38 0 0,-1-1 203 0 0,1 0-49 0 0,0-2 18 0 0,2-3-25 0 0,-1 6-78 0 0,0-1 262 0 0,0 2-10 0 0,-2-3-3 0 0,-9-7 0 0 0,8 7-32 0 0,3 3-135 0 0,0 0-58 0 0,0 0 3 0 0,0 0 40 0 0,0 0-8 0 0,0 0-8 0 0,0 0-6 0 0,0 0-18 0 0,0 0-8 0 0,-2 0-2 0 0,1 0-59 0 0,0 0 0 0 0,1 0 0 0 0,-1 0 0 0 0,0 0 0 0 0,1 0 0 0 0,-1-1 0 0 0,1 1 1 0 0,-1 0-1 0 0,0 0 0 0 0,1-1 0 0 0,-1 1 0 0 0,1 0 0 0 0,-1-1 0 0 0,1 1 0 0 0,-1-1 1 0 0,1 1-1 0 0,-1 0 0 0 0,1-1 0 0 0,-1 1 0 0 0,1-1 0 0 0,-1 0 0 0 0,1 1 0 0 0,0-1-5 0 0,-1 1 7 0 0,1-1 0 0 0,0 1 1 0 0,-1-1-1 0 0,1 0 0 0 0,-1 1 0 0 0,1 0 0 0 0,-1-1 0 0 0,1 1 0 0 0,-1-1 0 0 0,1 1 0 0 0,-1 0 0 0 0,1-1 0 0 0,-1 1 0 0 0,0 0 0 0 0,1-1 0 0 0,-1 1 0 0 0,1 0 0 0 0,-1 0 0 0 0,0 0 0 0 0,1-1 1 0 0,-1 1-1 0 0,0 0 0 0 0,0 0-7 0 0,-1 0 112 0 0,2 0 0 0 0,0-2 0 0 0,0 1-107 0 0,0 1 0 0 0,0-1 0 0 0,0 1-1 0 0,0-1 1 0 0,0 1 0 0 0,0-1 0 0 0,0 1 0 0 0,0-1 0 0 0,-1 1 0 0 0,1-1 0 0 0,0 1 0 0 0,0 0 0 0 0,0-1 0 0 0,-1 1 0 0 0,1-1 0 0 0,0 1 0 0 0,0 0 0 0 0,-1-1 0 0 0,1 1 0 0 0,0-1 0 0 0,-1 1 0 0 0,1 0 0 0 0,0 0 0 0 0,-1-1 0 0 0,1 1-1 0 0,-1 0 1 0 0,1 0 0 0 0,0-1 0 0 0,-1 1 0 0 0,0 0-5 0 0,-15-2 153 0 0,11 3-112 0 0,2-1 106 0 0,1 0 12 0 0,-1 0-110 0 0,2 0-44 0 0,0 0 6 0 0,-3 0 56 0 0,-5 0 57 0 0,-5 0 84 0 0,4 0-182 0 0,9-1-25 0 0,1 1 0 0 0,0 0 0 0 0,0 0-1 0 0,0 0 1 0 0,0 0 0 0 0,0 0 0 0 0,0 0-1 0 0,0 0 1 0 0,0 0 0 0 0,0 0 0 0 0,0 0-1 0 0,-1 0 1 0 0,1 0 0 0 0,0 0-1 0 0,0 0 1 0 0,0 0 0 0 0,0 0 0 0 0,0 0-1 0 0,0 0 1 0 0,0 0 0 0 0,0 0 0 0 0,0 1-1 0 0,0-1 1 0 0,0 0 0 0 0,-1 0 0 0 0,1 0-1 0 0,0 0 1 0 0,0 0 0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0-1 0 0,0 1 1 0 0,0 0-1 0 0,0-1 1 0 0,0 1 0 0 0,0 0-1 0 0,0-1 1 0 0,0 1 0 0 0,0 0 0 0 0,-1-1-1 0 0,1 1 1 0 0,0 0 0 0 0,0-1-1 0 0,-1 1 1 0 0,1-1 0 0 0,0 1 0 0 0,-1 0-1 0 0,-9 4 0 0 0,5 5 0 0 0,-6-4 0 0 0,6 4 0 0 0,1-8 0 0 0,1-1 0 0 0,-6 15 0 0 0,-2-1 0 0 0,6-1 0 0 0,-3-9 0 0 0,16 8 0 0 0,-5 3 0 0 0,-1 0 0 0 0,-1-15 0 0 0,0 0 0 0 0,0 0 0 0 0,-1 0 0 0 0,1 0 0 0 0,0 0 0 0 0,0 0 0 0 0,0 0 0 0 0,0 0 0 0 0,0 0 0 0 0,0 0 0 0 0,1 0 0 0 0,0 0 0 0 0,11 4 0 0 0,-8 5 0 0 0,24 6 0 0 0,-13-13 0 0 0,49-3 64 0 0,-63 0-55 0 0,0 0 0 0 0,0 1 0 0 0,0-1 0 0 0,-1 1 0 0 0,1-1 0 0 0,0 1 0 0 0,-1 0 0 0 0,1 0 0 0 0,0 0 0 0 0,-1 0 0 0 0,1 0 0 0 0,-1 0 0 0 0,0 0 1 0 0,1 0-1 0 0,0 1-9 0 0,-2-2 2 0 0,1 1 1 0 0,-1-1 0 0 0,1 1 0 0 0,-1-1 0 0 0,1 0 0 0 0,0 1 0 0 0,-1-1-1 0 0,1 0 1 0 0,0 0 0 0 0,-1 1 0 0 0,1-1 0 0 0,0 0 0 0 0,-1 0 0 0 0,1 0 0 0 0,0 0-1 0 0,-1 0 1 0 0,1 0 0 0 0,0 0 0 0 0,-1 0 0 0 0,1 0 0 0 0,0 0 0 0 0,-1-1-1 0 0,1 1 1 0 0,0 0-3 0 0,1 0 4 0 0,5-1-4 0 0,-6 1 0 0 0,1 0 0 0 0,-1 0 0 0 0,1 0 0 0 0,0 0 0 0 0,-1 0 0 0 0,1 0 0 0 0,0 0 0 0 0,-1 1 0 0 0,1-1 0 0 0,0 1 0 0 0,-1-1 0 0 0,2 1 0 0 0,2 10 0 0 0,6-6 0 0 0,-6 6 0 0 0,2-7 31 0 0,-7-4-27 0 0,1 0 0 0 0,-1 1 0 0 0,1-1 0 0 0,-1 0 0 0 0,0 0-1 0 0,1 1 1 0 0,-1-1 0 0 0,0 0 0 0 0,1 1 0 0 0,-1-1 0 0 0,0 0 0 0 0,1 1 0 0 0,-1-1 0 0 0,0 1 0 0 0,0-1-1 0 0,1 1 1 0 0,-1-1 0 0 0,0 0 0 0 0,0 1 0 0 0,0-1 0 0 0,1 1 0 0 0,-1-1 0 0 0,0 1 0 0 0,0-1-1 0 0,0 1 1 0 0,0-1 0 0 0,0 1 0 0 0,0-1 0 0 0,0 1 0 0 0,0-1 0 0 0,0 1 0 0 0,-1-1 0 0 0,1 1-4 0 0,3 2 64 0 0,7 10-11 0 0,-7 2-42 0 0,-3 14 1 0 0,0-29-11 0 0,0 1 0 0 0,0-1 0 0 0,0 0 0 0 0,0 0 0 0 0,0 0 0 0 0,0 0 0 0 0,0 0 0 0 0,0 0 0 0 0,0 0 0 0 0,0 0 0 0 0,0 0 0 0 0,0 0 0 0 0,0 1 0 0 0,0-1 0 0 0,0 0 0 0 0,0 0 0 0 0,0 0 1 0 0,0 0-1 0 0,0 0 0 0 0,0 0 0 0 0,0 0 0 0 0,0 0 0 0 0,0 0 0 0 0,0 0 0 0 0,0 0 0 0 0,0 1 0 0 0,0-1 0 0 0,0 0 0 0 0,0 0 0 0 0,0 0 0 0 0,0 0 0 0 0,-1 0 0 0 0,1 0 0 0 0,0 0 0 0 0,0 0 0 0 0,0 0 1 0 0,0 0-1 0 0,0 0 0 0 0,0 0 0 0 0,0 0 0 0 0,0 0 0 0 0,0 0 0 0 0,0 0 0 0 0,0 0 0 0 0,-1 0 0 0 0,1 0 0 0 0,0 0 0 0 0,0 0 0 0 0,0 0 0 0 0,0 0 0 0 0,0 0 0 0 0,0 0 0 0 0,0 0 0 0 0,0 0 0 0 0,0 0 1 0 0,0 0-1 0 0,-1 0-1 0 0,1 0 5 0 0,-1 0 1 0 0,0 1 0 0 0,0-1 0 0 0,0 0-1 0 0,1 0 1 0 0,-1 1 0 0 0,0-1 0 0 0,0 0-1 0 0,1 1 1 0 0,-1-1 0 0 0,0 1-1 0 0,1-1 1 0 0,-1 1 0 0 0,0 0 0 0 0,1-1-1 0 0,-1 1 1 0 0,1-1 0 0 0,-1 1 0 0 0,1 0-1 0 0,-1 0-5 0 0,-10 18 84 0 0,10-16-78 0 0,0 2 3 0 0,-1-1-7 0 0,-13 5 63 0 0,10-7-49 0 0,1 1 2 0 0,-19 21 12 0 0,7-11-30 0 0,3-8 0 0 0,12-1 0 0 0,-1-1 0 0 0,-13 6 0 0 0,-1 2 0 0 0,0-9 10 0 0,15-2-7 0 0,1 0 0 0 0,-1 0 0 0 0,0 0 0 0 0,0 0 0 0 0,0 0 1 0 0,0 0-1 0 0,0 0 0 0 0,1 1 0 0 0,-1-1 0 0 0,0 0 0 0 0,0 0 0 0 0,0 1 0 0 0,1-1 0 0 0,-2 1-3 0 0,-3 9 11 0 0,-3-7-11 0 0,16-3-12 0 0,0 0-46 0 0,-3 0 53 0 0,-2 0-6 0 0,2 3-42 0 0,8 10 40 0 0,0 3 13 0 0,-12-12 0 0 0,0 0 0 0 0,0 0 0 0 0,0 1 0 0 0,0-1 0 0 0,-1 0 0 0 0,0 1 0 0 0,0-1 0 0 0,0 0 0 0 0,-1 5 0 0 0,0 7 0 0 0,1-9 0 0 0,0-5 0 0 0,0 0 0 0 0,0 0 0 0 0,0 0 0 0 0,0 1 0 0 0,0-1 0 0 0,0 0 0 0 0,-1 0 0 0 0,1 0 0 0 0,-1 0 0 0 0,0 1 0 0 0,-4 5 0 0 0,4-6 0 0 0,0-1 0 0 0,0 0 0 0 0,1 1 0 0 0,-1-1 0 0 0,0 1 0 0 0,1-1 0 0 0,-1 1 0 0 0,0 0 0 0 0,1-1 0 0 0,0 1 0 0 0,-1 0 0 0 0,1-1 0 0 0,0 1 0 0 0,0 0 0 0 0,0 0 0 0 0,0-1 0 0 0,0 1 0 0 0,-1 0 0 0 0,1 0 0 0 0,-1-1 0 0 0,1 1 0 0 0,-1 0 0 0 0,1 0 0 0 0,-1-1 0 0 0,0 1 0 0 0,0-1 0 0 0,0 1 0 0 0,0-1 0 0 0,0 1 0 0 0,0-1 0 0 0,0 1 0 0 0,0 0 0 0 0,1-1 0 0 0,-1 1 0 0 0,0 0 0 0 0,1-1 0 0 0,-1 1 0 0 0,1 0 0 0 0,0 0 0 0 0,-1-1 0 0 0,1 1 0 0 0,0 0 0 0 0,0 0 0 0 0,0-1 0 0 0,0 1 0 0 0,0 0 0 0 0,-1-1 0 0 0,1 1 0 0 0,-1 0 0 0 0,1-1 0 0 0,-1 1 0 0 0,1-1 0 0 0,-1 1 0 0 0,0-1 0 0 0,0 1 0 0 0,0-1 0 0 0,0 1 0 0 0,-4 6 0 0 0,-16 39 0 0 0,11-29 0 0 0,9-13 0 0 0,0-1 0 0 0,0 0 0 0 0,1 0 0 0 0,0 1 0 0 0,0 2 0 0 0,0-3 0 0 0,0-1 0 0 0,0 0 0 0 0,0 0 0 0 0,-1 0 0 0 0,1 0 0 0 0,-1 1 0 0 0,0 0 0 0 0,1-4 0 0 0,0 0 0 0 0,0 1 0 0 0,0-1 0 0 0,0 0 0 0 0,-1 1 0 0 0,1-1 0 0 0,0 0 0 0 0,0 1 0 0 0,-1-1 0 0 0,1 0 0 0 0,0 1 0 0 0,0-1 0 0 0,-1 0 0 0 0,1 0 0 0 0,0 1 0 0 0,-1-1 0 0 0,1 0 0 0 0,0 0 0 0 0,-1 0 0 0 0,1 1 0 0 0,0-1 0 0 0,-1 0 0 0 0,1 0 0 0 0,-1 0 0 0 0,1 0 0 0 0,0 0 0 0 0,-1 0 0 0 0,1 0 0 0 0,0 0 0 0 0,0 0 0 0 0,0 0 0 0 0,0 0 0 0 0,-1 0 0 0 0,1 0 0 0 0,0 1 0 0 0,0-1 0 0 0,0 0 0 0 0,0 0 0 0 0,-1 0 0 0 0,1 0 0 0 0,0 0 0 0 0,0 0 0 0 0,0 0 0 0 0,0 1 0 0 0,0-1 0 0 0,-1 0 0 0 0,1 0 0 0 0,0 0 0 0 0,0 0 0 0 0,0 1 0 0 0,0-1 0 0 0,0 0 0 0 0,0 0 0 0 0,0 0 0 0 0,0 0 0 0 0,0 1 0 0 0,0-1 0 0 0,0 0 0 0 0,0 0 0 0 0,-2 26 0 0 0,2-5 49 0 0,0-10 47 0 0,3-8-8 0 0,-3-3-88 0 0,0 0 7 0 0,1 1-1 0 0,0 0 1 0 0,-1-1 0 0 0,1 1 0 0 0,0 0-1 0 0,0-1 1 0 0,0 1 0 0 0,-1-1 0 0 0,1 1-1 0 0,0-1 1 0 0,0 0 0 0 0,0 1 0 0 0,0-1-1 0 0,0 0 1 0 0,0 1-7 0 0,17-9 126 0 0,-14 7-102 0 0,0 0 0 0 0,0 1 0 0 0,1 0 0 0 0,-1 0 1 0 0,0 0-1 0 0,3 0-24 0 0,-3 1 26 0 0,0-1-1 0 0,0 0 1 0 0,0 0 0 0 0,0 0 0 0 0,0 0-1 0 0,0-1 1 0 0,0 1 0 0 0,0-1-1 0 0,0 0 1 0 0,1-1-26 0 0,-1 0 14 0 0,0 0-1 0 0,0 0 1 0 0,0 1 0 0 0,1-1-1 0 0,-1 1 1 0 0,1 0 0 0 0,-1 0-1 0 0,1 0 1 0 0,0 1 0 0 0,-1 0-1 0 0,1 0 1 0 0,-1 0 0 0 0,2 0-14 0 0,-3 0-30 0 0,0 0 1 0 0,1-1 0 0 0,-1 1 0 0 0,0-1 0 0 0,0 0 0 0 0,0 0 0 0 0,1 0 0 0 0,-1 0 0 0 0,2-2 29 0 0,5-1-90 0 0,9 1-134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22.6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153 46 6648 0 0,'0'0'149'0'0,"0"0"23"0"0,0 0 12 0 0,0 0 45 0 0,0 0-49 0 0,0 0 35 0 0,0-2 256 0 0,0 1-455 0 0,1 1 1 0 0,-1-1 0 0 0,0 1 0 0 0,0-1-1 0 0,0 1 1 0 0,0 0 0 0 0,0-1 0 0 0,0 1-1 0 0,0-1 1 0 0,-1 1 0 0 0,1 0 0 0 0,0-1-1 0 0,0 1 1 0 0,0-1 0 0 0,0 1 0 0 0,0 0-1 0 0,-1-1 1 0 0,1 1 0 0 0,0 0 0 0 0,0-1-1 0 0,-1 1 1 0 0,1 0 0 0 0,0-1-1 0 0,0 1 1 0 0,-1 0 0 0 0,1-1 0 0 0,0 1-1 0 0,-1 0 1 0 0,1 0 0 0 0,0 0 0 0 0,-1-1-1 0 0,1 1 1 0 0,-1 0 0 0 0,1 0 0 0 0,0 0-1 0 0,-1 0 1 0 0,1 0 0 0 0,-1-1 0 0 0,1 1-1 0 0,0 0 1 0 0,-1 0 0 0 0,1 0-1 0 0,-1 0 1 0 0,1 0 0 0 0,0 1 0 0 0,-1-1-1 0 0,1 0 1 0 0,-1 0 0 0 0,1 0-17 0 0,-1 0 28 0 0,0 0 0 0 0,0 0 1 0 0,0 0-1 0 0,0 0 0 0 0,1 0 1 0 0,-1 0-1 0 0,0 0 0 0 0,0 0 0 0 0,0 0 1 0 0,0 0-1 0 0,1-1 0 0 0,-1 1 0 0 0,0 0 1 0 0,0-1-1 0 0,1 1 0 0 0,-1 0 1 0 0,0-1-1 0 0,0 1 0 0 0,0-1-28 0 0,-4-7 377 0 0,-5 13-7 0 0,4-13-20 0 0,2 6-196 0 0,-13 1 351 0 0,13 2-404 0 0,3-1-91 0 0,-4-3 208 0 0,3 2-200 0 0,1-1 0 0 0,-1 1 0 0 0,1 0-1 0 0,-1 0 1 0 0,1 0 0 0 0,-1 0 0 0 0,0 0 0 0 0,0 0-1 0 0,-1 0-17 0 0,3 1 3 0 0,-1 0 0 0 0,1 0 0 0 0,0-1 0 0 0,-1 1 0 0 0,1 0-1 0 0,0 0 1 0 0,-1 0 0 0 0,1 0 0 0 0,-1 0 0 0 0,1 0 0 0 0,0 0-1 0 0,-1 1 1 0 0,1-1 0 0 0,-1 0 0 0 0,1 0 0 0 0,0 0-1 0 0,-1 0 1 0 0,1 0 0 0 0,0 1 0 0 0,-1-1 0 0 0,1 0 0 0 0,0 0-1 0 0,0 0 1 0 0,-1 1 0 0 0,1-1 0 0 0,0 0 0 0 0,-1 0 0 0 0,1 1-1 0 0,0-1 1 0 0,0 0 0 0 0,0 1 0 0 0,-1-1 0 0 0,1 0-1 0 0,0 1 1 0 0,0-1 0 0 0,0 0 0 0 0,0 1 0 0 0,0-1 0 0 0,0 1-1 0 0,-1-1 1 0 0,1 0 0 0 0,0 1 0 0 0,0-1 0 0 0,0 1 0 0 0,0-1-1 0 0,0 0 1 0 0,1 1 0 0 0,-1-1 0 0 0,0 0 0 0 0,0 1-3 0 0,0-1 1 0 0,0 0 0 0 0,0 0 0 0 0,0 0 0 0 0,0 0 0 0 0,0 0 1 0 0,0 1-1 0 0,0-1 0 0 0,0 0 0 0 0,0 0 0 0 0,0 0 1 0 0,0 0-1 0 0,0 0 0 0 0,0 0 0 0 0,0 0 0 0 0,0 0 0 0 0,0 0 1 0 0,0 0-1 0 0,0 1 0 0 0,0-1 0 0 0,0 0 0 0 0,0 0 0 0 0,0 0 1 0 0,0 0-1 0 0,0 0 0 0 0,0 0 0 0 0,0 0 0 0 0,0 0 0 0 0,0 0 1 0 0,0 0-1 0 0,-1 0 0 0 0,1 0 0 0 0,0 0 0 0 0,0 1 0 0 0,0-1 1 0 0,0 0-1 0 0,0 0 0 0 0,0 0 0 0 0,0 0 0 0 0,0 0 0 0 0,0 0 1 0 0,0 0-1 0 0,0 0 0 0 0,-1 0 0 0 0,1 0 0 0 0,0 0 0 0 0,0 0 1 0 0,0 0-1 0 0,0 0 0 0 0,0 0 0 0 0,0 0 0 0 0,0 0 0 0 0,0 0 1 0 0,0 0-1 0 0,0 0 0 0 0,-1 0 0 0 0,1 0 0 0 0,0 0-1 0 0,-17-2 14 0 0,17 2-14 0 0,-1 0 0 0 0,1 0 0 0 0,0 0 0 0 0,0 0 0 0 0,-1 0 0 0 0,1 0 0 0 0,0 0 0 0 0,-1 0 0 0 0,1 0 0 0 0,0 0 0 0 0,0 0-1 0 0,-1 0 1 0 0,1 0 0 0 0,0 0 0 0 0,-1 0 0 0 0,1 0 0 0 0,0 0 0 0 0,0 0 0 0 0,-1 0 0 0 0,1 0 0 0 0,0 1 0 0 0,0-1 0 0 0,-1 0 0 0 0,1 0 0 0 0,0 0 0 0 0,0 0 0 0 0,-1 1 0 0 0,1-1 0 0 0,0 0 0 0 0,0 0 0 0 0,0 1 0 0 0,0-1 0 0 0,-1 0 0 0 0,1 0 0 0 0,0 1 0 0 0,0-1 0 0 0,0 0 0 0 0,0 0 0 0 0,0 1 0 0 0,0-1 0 0 0,0 0 0 0 0,0 1 0 0 0,0-1 0 0 0,0 0 0 0 0,0 0-1 0 0,0 1 1 0 0,-5 9 2 0 0,-3 4-2 0 0,16-9 0 0 0,-8-4 0 0 0,1-1 0 0 0,-1 1 0 0 0,0 0 0 0 0,1 0 0 0 0,-1-1 0 0 0,0 1 0 0 0,0 0 0 0 0,0 0 0 0 0,0 0 0 0 0,1 0 0 0 0,-1 0 0 0 0,0-1 0 0 0,0 1 0 0 0,-1 1 0 0 0,4 14 0 0 0,10-1 0 0 0,0 1-12 0 0,-8-5-23 0 0,-5-10 33 0 0,1 0 1 0 0,-1 1 0 0 0,0-1-1 0 0,1 0 1 0 0,-1 0-1 0 0,1 0 1 0 0,0 0 0 0 0,-1 0-1 0 0,1 0 1 0 0,0 0-1 0 0,-1 0 1 0 0,1-1 0 0 0,0 1-1 0 0,0 0 1 0 0,0 0-1 0 0,0 0 1 0 0,0-1 0 0 0,1 1 1 0 0,3 0 0 0 0,-1 1 0 0 0,5 14 0 0 0,-8-15 0 0 0,-1-1 0 0 0,1 1 0 0 0,0 0 0 0 0,-1 0 0 0 0,1 0 0 0 0,0 0 0 0 0,0 0 0 0 0,0-1 0 0 0,0 1 0 0 0,0 0 0 0 0,0-1 0 0 0,0 1 0 0 0,0-1 0 0 0,0 1 0 0 0,0-1 0 0 0,0 0 0 0 0,10 7 0 0 0,-5 6 0 0 0,3 0-8 0 0,11 3-51 0 0,-16-14 50 0 0,-3-1 9 0 0,0-1 0 0 0,-1 0 0 0 0,1 0-1 0 0,0 1 1 0 0,-1-1 0 0 0,1 0 0 0 0,-1 1-1 0 0,1-1 1 0 0,0 1 0 0 0,-1-1 0 0 0,1 1-1 0 0,-1-1 1 0 0,0 1 0 0 0,1-1 0 0 0,-1 1-1 0 0,1-1 1 0 0,-1 1 0 0 0,0 0 0 0 0,1-1 0 0 0,-1 1-1 0 0,0 0 1 0 0,1 0 0 0 0,1 3 1 0 0,24 28-1 0 0,-21-19 0 0 0,6-8 0 0 0,5 24-54 0 0,-12-13 62 0 0,-5 3 68 0 0,0-4 51 0 0,1 21 101 0 0,0-19-98 0 0,0-5 15 0 0,0 0 65 0 0,1-12-195 0 0,-1 1-1 0 0,0-1 0 0 0,0 1 1 0 0,0-1-1 0 0,0 1 1 0 0,0-1-1 0 0,0 1 0 0 0,0-1 1 0 0,0 1-1 0 0,0-1 0 0 0,0 0 1 0 0,0 1-1 0 0,-1-1 1 0 0,1 1-1 0 0,0-1 0 0 0,0 1 1 0 0,0-1-1 0 0,-1 1 1 0 0,1-1-1 0 0,0 1 0 0 0,-1-1 1 0 0,1 0-1 0 0,0 1 0 0 0,-1-1 1 0 0,1 0-1 0 0,0 1 1 0 0,-1-1-1 0 0,1 0 0 0 0,0 1 1 0 0,-1-1-1 0 0,1 0 0 0 0,-1 1-14 0 0,-6 3 230 0 0,2 9 95 0 0,2-8-263 0 0,-15 13 319 0 0,10-12-277 0 0,-5-1 48 0 0,9 2-73 0 0,3-7-74 0 0,1 1-1 0 0,0-1 0 0 0,0 1 1 0 0,-1-1-1 0 0,1 0 0 0 0,0 1 0 0 0,-1-1 1 0 0,1 1-1 0 0,0-1 0 0 0,-1 0 0 0 0,1 1 1 0 0,0-1-1 0 0,-1 0 0 0 0,1 0 0 0 0,-1 1 1 0 0,1-1-1 0 0,-1 0 0 0 0,1 0 0 0 0,-1 0 1 0 0,1 1-1 0 0,-1-1 0 0 0,1 0 0 0 0,-1 0 1 0 0,1 0-1 0 0,-1 0 0 0 0,1 0 0 0 0,-1 0 1 0 0,1 0-1 0 0,-1 0 0 0 0,1 0 0 0 0,-1 0 1 0 0,1-1-5 0 0,-1 1 4 0 0,1 0 0 0 0,-1 0 0 0 0,1 0 0 0 0,-1 0 0 0 0,1 0 0 0 0,-1 0 0 0 0,1 0 0 0 0,-1 0 0 0 0,1 0 0 0 0,-1 0 0 0 0,1 0 0 0 0,-1 0 0 0 0,1 0 0 0 0,-1 1 0 0 0,1-1 0 0 0,-1 0 0 0 0,1 0 0 0 0,-1 1 0 0 0,1-1 0 0 0,0 0 0 0 0,-1 0 1 0 0,1 1-1 0 0,-1-1 0 0 0,1 0 0 0 0,0 1 0 0 0,-1-1 0 0 0,1 1 0 0 0,0-1 0 0 0,-1 0 0 0 0,1 1 0 0 0,0-1 0 0 0,0 1-4 0 0,-5 6 63 0 0,5-7-59 0 0,-1 0 0 0 0,1 0 0 0 0,-1 0 1 0 0,1 0-1 0 0,0 1 0 0 0,-1-1 0 0 0,1 0 1 0 0,-1 0-1 0 0,1 0 0 0 0,-1 0 0 0 0,1 0 0 0 0,0 0 1 0 0,-1 0-1 0 0,1 0 0 0 0,-1 0 0 0 0,1-1 1 0 0,-1 1-1 0 0,1 0 0 0 0,-1 0 0 0 0,1 0 1 0 0,0 0-1 0 0,-1-1 0 0 0,1 1 0 0 0,0 0 1 0 0,-1 0-1 0 0,1-1 0 0 0,-1 1 0 0 0,1 0 1 0 0,0 0-1 0 0,0-1 0 0 0,-1 1 0 0 0,1-1 1 0 0,0 1-1 0 0,0 0 0 0 0,-1-1 0 0 0,1 1 1 0 0,0-1-5 0 0,-1 1 7 0 0,1-1 1 0 0,-1 0 0 0 0,0 1-1 0 0,1-1 1 0 0,-1 0 0 0 0,0 1-1 0 0,1-1 1 0 0,-1 1 0 0 0,0-1-1 0 0,0 1 1 0 0,0 0 0 0 0,1-1-1 0 0,-1 1 1 0 0,0 0 0 0 0,0-1-8 0 0,-8 1 64 0 0,5-1-37 0 0,0-4-32 0 0,0-2 7 0 0,-7 2-2 0 0,9 0-12 0 0,-1 0-72 0 0,-1 2-52 0 0,1 1-41 0 0,3 2 150 0 0,-1-1 0 0 0,1 1 0 0 0,0 0 1 0 0,-1 0-1 0 0,1 0 0 0 0,0-1 0 0 0,-1 1 0 0 0,1 0 0 0 0,0 0 0 0 0,-1-1 1 0 0,1 1-1 0 0,0 0 0 0 0,0-1 0 0 0,-1 1 0 0 0,1 0 0 0 0,0-1 0 0 0,0 1 0 0 0,-1-1 1 0 0,1 1-1 0 0,0 0 0 0 0,0-1 0 0 0,0 1 0 0 0,0-1 0 0 0,0 1 0 0 0,0 0 1 0 0,0-1-1 0 0,0 1 0 0 0,0-1 0 0 0,0 1 0 0 0,0-1 0 0 0,0 1 27 0 0,0-3-670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23.6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80 6592 0 0,'0'0'149'0'0,"3"-3"23"0"0,8-8 11 0 0,-8 9-85 0 0,-1 0-39 0 0,1 2-27 0 0,0 0-33 0 0,1-1-3 0 0,1-5 4 0 0,-5 5 0 0 0,0 1 0 0 0,1-1 0 0 0,-1 1 0 0 0,0-1 0 0 0,0 1 0 0 0,1 0 0 0 0,-1-1 0 0 0,0 1 0 0 0,1-1 0 0 0,-1 1 0 0 0,0 0 0 0 0,1 0 0 0 0,-1-1 0 0 0,1 1 0 0 0,-1 0 0 0 0,1 0 0 0 0,-1-1 0 0 0,1 1 0 0 0,-1 0 0 0 0,0 0 0 0 0,1 0 0 0 0,-1 0 0 0 0,1 0 0 0 0,-1 0 0 0 0,1-1 0 0 0,-1 1 0 0 0,1 0 0 0 0,-1 1 0 0 0,1-1 0 0 0,-1 0 0 0 0,1 0 0 0 0,0 0 0 0 0,2 0-19 0 0,0 0 52 0 0,3 0 114 0 0,7-1 346 0 0,-10 1-384 0 0,0-2-55 0 0,6-3 167 0 0,1 0 73 0 0,0 2 44 0 0,-2 1-28 0 0,13-9-44 0 0,-16 9-89 0 0,-1 0-60 0 0,-1 2-37 0 0,0 0-38 0 0,0 0-20 0 0,0-1 35 0 0,5-3 21 0 0,-6 3-60 0 0,0-1-1 0 0,1 1 1 0 0,-1 0 0 0 0,0 0-1 0 0,1 1 1 0 0,-1-1-1 0 0,0 0 1 0 0,1 1 0 0 0,1-1-18 0 0,16 1 158 0 0,41 0 15 0 0,-33 0-109 0 0,-27 0-63 0 0,0 0-1 0 0,-1 0 1 0 0,1 0-1 0 0,0 0 1 0 0,0 0 0 0 0,-1 0-1 0 0,1 0 1 0 0,0 0-1 0 0,0 1 1 0 0,-1-1 0 0 0,1 0-1 0 0,0 0 1 0 0,-1 1-1 0 0,1-1 1 0 0,0 1-1 0 0,-1-1 1 0 0,1 1 0 0 0,-1-1-1 0 0,1 1 1 0 0,-1-1-1 0 0,1 1 1 0 0,-1-1 0 0 0,1 1-1 0 0,-1-1 1 0 0,1 1-1 0 0,-1 0 2 0 0,0-1 1 0 0,1 1-1 0 0,-1-1 1 0 0,0 1-1 0 0,1-1 1 0 0,-1 1-1 0 0,1-1 1 0 0,-1 0-1 0 0,0 1 1 0 0,1-1-1 0 0,-1 0 1 0 0,1 1-1 0 0,-1-1 1 0 0,1 0-1 0 0,0 0 1 0 0,-1 1-1 0 0,1-1 1 0 0,-1 0-1 0 0,1 0 1 0 0,-1 0-1 0 0,1 0 1 0 0,-1 0-1 0 0,1 0 1 0 0,0 0-3 0 0,-1 0 1 0 0,0 0 0 0 0,0 0-1 0 0,0 0 1 0 0,1 0 0 0 0,-1 0 0 0 0,0 0 0 0 0,0 0 0 0 0,0 0 0 0 0,0 0 0 0 0,0 0 0 0 0,0 0 0 0 0,0 0 0 0 0,0 0 0 0 0,0 0 0 0 0,0 0 0 0 0,1 0 0 0 0,-1 0 0 0 0,0 0-1 0 0,0 0 1 0 0,0 0 0 0 0,0 0 0 0 0,0 0 0 0 0,0 0 0 0 0,0 0 0 0 0,0 1 0 0 0,0-1 0 0 0,0 0 0 0 0,0 0 0 0 0,0 0 0 0 0,1 0 0 0 0,-1 0 0 0 0,0 0 0 0 0,0 0-1 0 0,0 0 1 0 0,0 0 0 0 0,0 0 0 0 0,0 0 0 0 0,0 0 0 0 0,0 0 0 0 0,0 1 0 0 0,0-1 0 0 0,0 0 0 0 0,0 0 0 0 0,0 0 0 0 0,0 0 0 0 0,0 0 0 0 0,0 0 0 0 0,0 0 0 0 0,0 0-1 0 0,0 0 1 0 0,0 0 0 0 0,0 1 0 0 0,0-1 0 0 0,0 0 0 0 0,0 0 0 0 0,0 0 0 0 0,0 0-1 0 0,0 0 1 0 0,0 1 0 0 0,-1-1 0 0 0,1 0 0 0 0,0 1 1 0 0,0-1-1 0 0,0 0 0 0 0,0 1 0 0 0,0-1 0 0 0,0 1 0 0 0,0-1 0 0 0,0 0 0 0 0,0 1 0 0 0,1-1 1 0 0,-1 0-1 0 0,0 1 0 0 0,0-1 0 0 0,0 0 0 0 0,0 1 0 0 0,0-1 0 0 0,1 0 0 0 0,-1 0 0 0 0,0 1 1 0 0,0-1-1 0 0,0 0 0 0 0,1 1 0 0 0,-1-1 0 0 0,0 0 0 0 0,0 0 0 0 0,1 0 0 0 0,-1 1 0 0 0,0-1 1 0 0,1 0-1 0 0,-1 0 0 0 0,0 0 0 0 0,1 0 0 0 0,-1 1 0 0 0,0-1-1 0 0,1 0 3 0 0,-1 0 0 0 0,0 0 1 0 0,1 0-1 0 0,-1 0 0 0 0,1 1 0 0 0,-1-1 0 0 0,0 0 0 0 0,1 0 1 0 0,-1 0-1 0 0,0 1 0 0 0,1-1 0 0 0,-1 0 0 0 0,0 1 0 0 0,1-1 1 0 0,-1 0-1 0 0,0 1 0 0 0,0-1 0 0 0,0 0 0 0 0,1 1 0 0 0,-1-1 1 0 0,0 1-4 0 0,1 2 7 0 0,0 0 0 0 0,0 0 0 0 0,-1 0 0 0 0,0 1 0 0 0,1-1 0 0 0,-1 0 0 0 0,0 3-7 0 0,0 1-25 0 0,0 8-13 0 0,-3-6 48 0 0,-2-1 18 0 0,-1 2 40 0 0,4 4 49 0 0,2-13-99 0 0,0 1 0 0 0,0 0 0 0 0,-1-1 0 0 0,1 1-1 0 0,0-1 1 0 0,-1 1 0 0 0,1-1 0 0 0,-1 1 0 0 0,1-1 0 0 0,-1 2-18 0 0,0-2 10 0 0,0 0 0 0 0,1 0 0 0 0,-1 0 0 0 0,0-1 0 0 0,1 1 0 0 0,-1 0 0 0 0,0 0 0 0 0,0 0 0 0 0,0-1 0 0 0,0 1 0 0 0,0 0 1 0 0,0-1-1 0 0,0 1-10 0 0,-4 1 34 0 0,4-2-26 0 0,1 1-1 0 0,-1-1 0 0 0,0 0 1 0 0,1 0-1 0 0,-1 1 0 0 0,1-1 1 0 0,-1 1-1 0 0,1-1 0 0 0,-1 0 1 0 0,0 1-1 0 0,1-1 0 0 0,0 1 1 0 0,-1-1-1 0 0,1 1 0 0 0,-1 0 0 0 0,1-1 1 0 0,-1 1-1 0 0,1-1 0 0 0,0 1 1 0 0,0 0-1 0 0,-1-1 0 0 0,1 1-7 0 0,-2 4 29 0 0,-14 24 172 0 0,5-24-141 0 0,6 9-35 0 0,-8 1 45 0 0,0 1-13 0 0,10 0-46 0 0,3 0-11 0 0,3-1 0 0 0,-3-14 0 0 0,1 0 0 0 0,0 0 0 0 0,-1 0 0 0 0,1 0 0 0 0,0 0 0 0 0,0 0 0 0 0,0-1 0 0 0,0 1 0 0 0,-1 0 0 0 0,1-1 0 0 0,0 1 0 0 0,0-1 0 0 0,0 1 0 0 0,0-1 0 0 0,0 1 0 0 0,1-1 0 0 0,9 7 0 0 0,-6 0-4 0 0,-5-7 5 0 0,0 0 0 0 0,0 1-1 0 0,1-1 1 0 0,-1 1 0 0 0,0-1-1 0 0,0 0 1 0 0,0 1 0 0 0,1-1-1 0 0,-1 0 1 0 0,0 0 0 0 0,1 1-1 0 0,-1-1 1 0 0,0 0 0 0 0,1 1-1 0 0,-1-1 1 0 0,0 0 0 0 0,1 0-1 0 0,-1 0 1 0 0,1 0 0 0 0,-1 1-1 0 0,0-1 1 0 0,1 0 0 0 0,-1 0-1 0 0,1 0 1 0 0,-1 0 0 0 0,0 0-1 0 0,1 0 1 0 0,-1 0 0 0 0,1 0-1 0 0,-1 0 1 0 0,1 0-1 0 0,4 3 81 0 0,-4-2-69 0 0,0 0-7 0 0,0 0 0 0 0,0 0 0 0 0,0 0 1 0 0,0 0-1 0 0,1-1 0 0 0,-1 1 0 0 0,0 0 0 0 0,0 0 1 0 0,1-1-1 0 0,-1 1 0 0 0,0-1 0 0 0,2 1-5 0 0,11 1 68 0 0,-14-2-66 0 0,0 0 0 0 0,1 0-1 0 0,-1 0 1 0 0,1 0 0 0 0,-1 0 0 0 0,1 0 0 0 0,-1 0 0 0 0,0 0 0 0 0,1 0 0 0 0,-1 0 0 0 0,1 0 0 0 0,-1 0 0 0 0,0 0 0 0 0,1 1 0 0 0,-1-1 0 0 0,1 0 0 0 0,-1 0 0 0 0,0 0 0 0 0,1 1 0 0 0,-1-1 0 0 0,0 0 0 0 0,1 1 0 0 0,-1-1-1 0 0,0 0 1 0 0,0 1 0 0 0,1-1 0 0 0,-1 0 0 0 0,0 1 0 0 0,0-1 0 0 0,0 0 0 0 0,1 1-2 0 0,3 6 20 0 0,3-2 25 0 0,-6-5-43 0 0,-1 0-1 0 0,0 0 1 0 0,1 0 0 0 0,-1 1-1 0 0,1-1 1 0 0,-1 0-1 0 0,0 0 1 0 0,1 1 0 0 0,-1-1-1 0 0,0 0 1 0 0,0 0 0 0 0,1 1-1 0 0,-1-1 1 0 0,0 1-1 0 0,0-1 1 0 0,1 0 0 0 0,-1 1-1 0 0,0-1 1 0 0,0 0 0 0 0,0 1-1 0 0,0-1 1 0 0,0 1 0 0 0,1-1-1 0 0,-1 0 1 0 0,0 1-1 0 0,0-1 1 0 0,0 1 0 0 0,0-1-1 0 0,0 1 1 0 0,0-1 0 0 0,0 1-2 0 0,0 1 77 0 0,0-2 6 0 0,0 0-3 0 0,0 0 0 0 0,0 0 24 0 0,0 3 100 0 0,0 0-121 0 0,0-1-45 0 0,0 0 0 0 0,0 0 0 0 0,0 0 0 0 0,0-1-1 0 0,0 1 1 0 0,0 0 0 0 0,-1 0 0 0 0,1 0 0 0 0,0 0 0 0 0,-1-1 0 0 0,0 2-38 0 0,-6 2 170 0 0,3-2-49 0 0,2 5-40 0 0,-1-3 17 0 0,-7 8-8 0 0,4 1-17 0 0,-4-9-45 0 0,9-5-24 0 0,1 1 1 0 0,0 0-1 0 0,0-1 1 0 0,-1 1-1 0 0,1-1 1 0 0,0 1-1 0 0,0 0 0 0 0,-1-1 1 0 0,1 1-1 0 0,0 0 1 0 0,0 0-1 0 0,0-1 1 0 0,0 1-1 0 0,0 0 1 0 0,0-1-5 0 0,0 6 66 0 0,0 54-52 0 0,0-59-14 0 0,0-1 0 0 0,0 0 0 0 0,0 1 0 0 0,0-1 0 0 0,0 1 0 0 0,0-1 0 0 0,0 1 0 0 0,0-1 0 0 0,0 1 0 0 0,0-1 0 0 0,0 1 0 0 0,0-1 0 0 0,0 1 0 0 0,0-1 0 0 0,1 1 0 0 0,-1-1 0 0 0,0 1 0 0 0,0-1 0 0 0,1 1 0 0 0,-1-1 0 0 0,0 0 0 0 0,0 1 0 0 0,1-1 0 0 0,-1 1 0 0 0,1-1 0 0 0,-1 0 0 0 0,0 1 0 0 0,1-1 0 0 0,-1 0 0 0 0,1 0 0 0 0,-1 1 0 0 0,1-1 0 0 0,5 4 0 0 0,0 10 0 0 0,7 1 0 0 0,-1-2 0 0 0,-8-8 0 0 0,1 0 0 0 0,-1 0 0 0 0,1-1 0 0 0,0 0 0 0 0,0 0 0 0 0,2 1 0 0 0,-2-3 0 0 0,-4-1 0 0 0,-1-1 0 0 0,1 0 0 0 0,0 0 0 0 0,-1 1 0 0 0,1-1 0 0 0,-1 0 0 0 0,1 1 0 0 0,0-1 0 0 0,-1 1 0 0 0,1-1 0 0 0,-1 1 0 0 0,1-1 0 0 0,-1 1 0 0 0,1-1 0 0 0,-1 1 0 0 0,0-1 0 0 0,1 1 0 0 0,-1 0 0 0 0,0-1 0 0 0,1 1 0 0 0,-1 0 0 0 0,0 0 0 0 0,3 3 0 0 0,-2-1 0 0 0,1-1 0 0 0,0 0 0 0 0,-1-1 0 0 0,1 1 0 0 0,0 0 0 0 0,0 0 0 0 0,0-1 0 0 0,1 1 0 0 0,-1-1 0 0 0,0 0 0 0 0,1 0 0 0 0,-1 0 0 0 0,0 0 0 0 0,3 1 0 0 0,0 0 0 0 0,1-1 0 0 0,0 1 0 0 0,-1-1 0 0 0,1 0 0 0 0,0 0 0 0 0,0-1 0 0 0,-4 0 1 0 0,0 0 0 0 0,0 0 1 0 0,-1 0-1 0 0,1 1 1 0 0,0-1-1 0 0,0 1 0 0 0,0-1 1 0 0,-1 1-1 0 0,1-1 1 0 0,0 1-1 0 0,-1 0 0 0 0,1 0 1 0 0,-1 0-1 0 0,1 0 1 0 0,-1 0-1 0 0,1 0 0 0 0,-1 0 1 0 0,0 1-1 0 0,1-1 1 0 0,-1 1-2 0 0,15 11 25 0 0,-12-11-18 0 0,0 0 0 0 0,1-1 1 0 0,-1 1-1 0 0,0-1 0 0 0,1 0 0 0 0,1 0-7 0 0,-2 0 6 0 0,1 0-1 0 0,-1 1 0 0 0,0-1 0 0 0,1 1 0 0 0,-1-1 1 0 0,1 2-6 0 0,27 13-15 0 0,-16-3-44 0 0,-9-6 45 0 0,-3-4 14 0 0,-1 0 0 0 0,0 1 0 0 0,0-1 0 0 0,0 1 0 0 0,0-1 0 0 0,-1 1 0 0 0,14 28 0 0 0,-10-19 0 0 0,-3-11-1 0 0,4 4-9 0 0,-6-3 4 0 0,0 0 0 0 0,-1 0 0 0 0,0 1 0 0 0,1-1-1 0 0,-1 0 1 0 0,0 0 0 0 0,0 1 6 0 0,0 91-10 0 0,0-93 12 0 0,-1 0 1 0 0,1 0 0 0 0,0 0 0 0 0,-1 0 0 0 0,1 0 0 0 0,-1 0 0 0 0,0-1 0 0 0,1 1 0 0 0,-1 0 0 0 0,0 0 0 0 0,0 0 0 0 0,-1 0-3 0 0,1-1 4 0 0,0 1 0 0 0,0-1 1 0 0,1 1-1 0 0,-1-1 1 0 0,0 1-1 0 0,1-1 1 0 0,-1 1-1 0 0,1-1 0 0 0,0 1 1 0 0,-1-1-1 0 0,1 1 1 0 0,0 0-5 0 0,-3 3 64 0 0,-7 9-14 0 0,7-2 70 0 0,3-9 14 0 0,-3-3-6 0 0,2 0-104 0 0,-1 0 1 0 0,0 1 0 0 0,0-1-1 0 0,1 1 1 0 0,-1-1 0 0 0,0 1 0 0 0,1 0-1 0 0,-1 0 1 0 0,0 0 0 0 0,1 0-1 0 0,-1 0 1 0 0,1 0 0 0 0,-1 0-1 0 0,1 0 1 0 0,-1 1-25 0 0,-1 1 222 0 0,-1-2-99 0 0,0-1-60 0 0,-1-1-29 0 0,3 1 42 0 0,-12 2 135 0 0,4 4-88 0 0,9-5-108 0 0,-1 0 0 0 0,1-1-1 0 0,-1 1 1 0 0,0 0 0 0 0,1 0 0 0 0,-1-1 0 0 0,0 1-1 0 0,1-1 1 0 0,-1 1 0 0 0,0-1 0 0 0,0 0-1 0 0,0 0 1 0 0,0 0-15 0 0,-4 1 49 0 0,4-1-34 0 0,1 0 0 0 0,-1 0 0 0 0,0 0-1 0 0,1 0 1 0 0,-1 0 0 0 0,0 0 0 0 0,1 0 0 0 0,-1-1-1 0 0,1 1 1 0 0,-1-1 0 0 0,0 1 0 0 0,0-1-15 0 0,-1-3 43 0 0,-2-3 32 0 0,-1 6-65 0 0,-2 1 57 0 0,-13-1 135 0 0,14-2-141 0 0,-2-2-43 0 0,8 4-18 0 0,0 0 0 0 0,-1 0 0 0 0,1 0 0 0 0,-1 1 1 0 0,1-1-1 0 0,-1 0 0 0 0,1 1 0 0 0,-1-1 0 0 0,1 1 1 0 0,-1 0-1 0 0,0-1 0 0 0,1 1 0 0 0,-1 0 0 0 0,0 0 0 0 0,-8 0 0 0 0,7 1 0 0 0,0-1 0 0 0,0 0 0 0 0,1 0 0 0 0,-1 0 0 0 0,0 0 0 0 0,0 0 0 0 0,0-1 0 0 0,0 1 0 0 0,1-1 0 0 0,-1 1 0 0 0,-1-2 0 0 0,1-5 0 0 0,3 7 0 0 0,0 0 0 0 0,0 0 0 0 0,0-1 0 0 0,0 1 0 0 0,0 0 0 0 0,0 0 0 0 0,0 0 0 0 0,0 0 0 0 0,0-1 0 0 0,0 1 0 0 0,0 0 0 0 0,0 0 0 0 0,-1 0 0 0 0,1 0 0 0 0,0-1 0 0 0,0 1 0 0 0,0 0 0 0 0,0 0 0 0 0,0 0 0 0 0,0 0 0 0 0,0 0 0 0 0,-1-1 0 0 0,1 1 0 0 0,0 0 0 0 0,0 0 0 0 0,0 0 0 0 0,0 0 0 0 0,-1 0 0 0 0,1 0 0 0 0,0 0 0 0 0,0 0 0 0 0,0 0 0 0 0,0 0 0 0 0,-1 0 0 0 0,1 0 0 0 0,0 0 0 0 0,-27-2 0 0 0,11 2 0 0 0,1-3 0 0 0,-1-10 0 0 0,15 12-146 0 0,0 0 91 0 0,-1 0 82 0 0,0 0 123 0 0,0-1 53 0 0,0 1-160 0 0,1-1-118 0 0,0 2-14 0 0,1-1-41 0 0,-1 1-12 0 0,1-1-35 0 0,-1 0-36 0 0,1 1-40 0 0,-1-1-43 0 0,1 0-44 0 0,-1 0-49 0 0,1 1-51 0 0,0 0 75 0 0,0 0-53 0 0,0 0-49 0 0,0 0-41 0 0,0 0-148 0 0,0 0-42 0 0,0 0-179 0 0,0 0-483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21.8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1 6704 0 0,'0'0'149'0'0,"0"0"23"0"0,0 0 12 0 0,0 0 27 0 0,0 0 83 0 0,2 2 33 0 0,-1-1-279 0 0,2 2 36 0 0,2 4 50 0 0,-3-3-56 0 0,-1-1 19 0 0,0 1 38 0 0,-1 1 48 0 0,0 0 57 0 0,2 3-30 0 0,3 3 34 0 0,2 3 33 0 0,-5 0-44 0 0,-2 21-13 0 0,0 0 55 0 0,0 26 276 0 0,0 81 866 0 0,0-99-1035 0 0,0-1-61 0 0,2-24-121 0 0,4-2-66 0 0,0 0-7 0 0,-4 2 58 0 0,-2 55 268 0 0,0-22-244 0 0,0-36-137 0 0,0-1 7 0 0,0-12-12 0 0,0-2-42 0 0,0 0-76 0 0,0 0-37 0 0,0 0-126 0 0,0 0 90 0 0,0 0 39 0 0,0 0-38 0 0,0 0-15 0 0,0 0-38 0 0,0 0-44 0 0,0 0-49 0 0,0 0-53 0 0,0 0-49 0 0,0 0-44 0 0,0 0-38 0 0,0 0-134 0 0,0 0-37 0 0,0 0-1381 0 0</inkml:trace>
  <inkml:trace contextRef="#ctx0" brushRef="#br0" timeOffset="285.04">0 427 8592 0 0,'0'0'250'0'0,"0"0"4"0"0,0-3-104 0 0,1-4-10 0 0,5 3 142 0 0,0-1-4 0 0,0-5 136 0 0,4 4-9 0 0,-5-4-45 0 0,7 3-38 0 0,-11 7-300 0 0,0 0 0 0 0,0-1 0 0 0,0 1 0 0 0,0-1 0 0 0,0 1 0 0 0,0-1 0 0 0,0 0 0 0 0,0 1 0 0 0,-1-1 0 0 0,1 0 0 0 0,0 0 0 0 0,0 0 1 0 0,0 1-1 0 0,-1-1 0 0 0,1 0 0 0 0,0-1-22 0 0,3-5 163 0 0,0 1-43 0 0,1 1-21 0 0,2 0 0 0 0,2-3 18 0 0,1-8 139 0 0,-8 15-237 0 0,-1 0 0 0 0,1 0 0 0 0,-1 0 0 0 0,1 0 1 0 0,-1 0-1 0 0,1 0 0 0 0,0 0 0 0 0,0 1 0 0 0,-1-1 0 0 0,1 1 0 0 0,0-1-19 0 0,8-2 108 0 0,2-2 44 0 0,-4 0-92 0 0,18-6 1 0 0,-18 8-53 0 0,21-5 42 0 0,-17 6-86 0 0,3 2-58 0 0,-11 0 23 0 0,0-1 40 0 0,8-1 37 0 0,-7 0-38 0 0,-2 1-20 0 0,0 0-34 0 0,0 0-55 0 0,0-1-57 0 0,1 0-69 0 0,-1 1-78 0 0,-1 0 53 0 0,-1 0-43 0 0,1 1-40 0 0,0 0-35 0 0,-1-1-120 0 0,1 1-34 0 0,4 0-1246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21.1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0 394 7920 0 0,'0'0'174'0'0,"3"0"29"0"0,-1 0-169 0 0,0-1 0 0 0,-1 1 0 0 0,1-1 0 0 0,0 1 0 0 0,0-1 1 0 0,-1 1-1 0 0,1-1 0 0 0,0 0 0 0 0,-1 0 0 0 0,1 0 0 0 0,0-1-34 0 0,6-2 64 0 0,5-2-64 0 0,-8-4 0 0 0,-1 7 29 0 0,2 0 52 0 0,5-2 189 0 0,-8 5-189 0 0,-1-1 1 0 0,1 0-1 0 0,-1 0 1 0 0,0 0-1 0 0,1-1 1 0 0,-1 1-1 0 0,0 0 1 0 0,0-1-82 0 0,4-9 545 0 0,-3 9-338 0 0,1-1-38 0 0,3 0 28 0 0,0 1-47 0 0,7-4 104 0 0,-7 1-42 0 0,-2-5 78 0 0,0 6-147 0 0,1 1-41 0 0,3-1-10 0 0,-3-4-44 0 0,-5 3-20 0 0,0-3 1 0 0,3 3 38 0 0,-1 2-58 0 0,2-2-1 0 0,2-3 63 0 0,4-5-15 0 0,-9 0-29 0 0,-1 13-26 0 0,-1 0 0 0 0,0 0 1 0 0,0 0-1 0 0,0-1 0 0 0,0 1 0 0 0,0 0 1 0 0,0 0-1 0 0,0 0 0 0 0,0 0 1 0 0,0 0-1 0 0,0 0 0 0 0,0 0 1 0 0,0 0-1 0 0,0 0 0 0 0,0 0 1 0 0,0-1-1 0 0,0 1 0 0 0,0 0 1 0 0,0 0-1 0 0,0 0 0 0 0,0 0 0 0 0,-1 0 1 0 0,1 0-1 0 0,0 0 0 0 0,0 0 1 0 0,0 0-1 0 0,0 0 0 0 0,0 0 1 0 0,0 0-1 0 0,0-1 0 0 0,0 1 1 0 0,0 0-1 0 0,0 0 0 0 0,0 0 0 0 0,0 0 1 0 0,0 0-1 0 0,0 0 0 0 0,-1 0 1 0 0,1 0-1 0 0,0 0 0 0 0,0 0 1 0 0,0 0-1 0 0,0 0 0 0 0,0 0 1 0 0,0 0-1 0 0,0 0 0 0 0,0 0 0 0 0,0 0 1 0 0,0 0-1 0 0,-1 0 0 0 0,1 0 1 0 0,0 0-1 0 0,0 0 0 0 0,0 0 1 0 0,0 0-1 0 0,0 0 0 0 0,0 0-1 0 0,-1 0 3 0 0,1 0 0 0 0,0 0 0 0 0,-1 0 0 0 0,1 0 0 0 0,-1 0-1 0 0,1 0 1 0 0,-1 0 0 0 0,1 0 0 0 0,0 0 0 0 0,-1 0 0 0 0,1 0 0 0 0,-1 0 0 0 0,1 0-1 0 0,0-1 1 0 0,-1 1 0 0 0,1 0 0 0 0,0 0 0 0 0,-1-1 0 0 0,1 1 0 0 0,0 0-1 0 0,-1 0 1 0 0,1-1 0 0 0,0 1 0 0 0,-1 0 0 0 0,1-1 0 0 0,0 1 0 0 0,0 0-1 0 0,-1-1 1 0 0,1 1 0 0 0,0 0 0 0 0,0-1-3 0 0,-5-6 45 0 0,-5 2 8 0 0,4-6-57 0 0,6 11 0 0 0,-1-1 0 0 0,0 1-1 0 0,0 0 1 0 0,0 0 0 0 0,1-1 0 0 0,-1 1 0 0 0,0 0-1 0 0,0 0 1 0 0,0 0 0 0 0,0 0 0 0 0,1-1 0 0 0,-1 1-1 0 0,0 1 1 0 0,-1-1 4 0 0,-29 0-14 0 0,25-1 21 0 0,4 1-15 0 0,0 0 0 0 0,-1 0 0 0 0,1 0-1 0 0,-1 0 1 0 0,1 0 0 0 0,0 1 0 0 0,-1-1-1 0 0,1 1 1 0 0,-1-1 0 0 0,1 1 8 0 0,1 0-4 0 0,0 0-1 0 0,0-1 1 0 0,-1 1-1 0 0,1 0 1 0 0,0 0-1 0 0,0 0 1 0 0,0 0-1 0 0,0 0 1 0 0,1 0 0 0 0,-1 0-1 0 0,0 0 1 0 0,0 1 4 0 0,-4 10-43 0 0,-6 5 11 0 0,11-16 30 0 0,-1-1 0 0 0,1 1 0 0 0,-1 0 0 0 0,1-1 0 0 0,0 1 0 0 0,0-1 0 0 0,-1 1 0 0 0,1 0-1 0 0,0-1 1 0 0,0 1 0 0 0,-1 0 0 0 0,1-1 0 0 0,0 1 0 0 0,0 0 0 0 0,0-1 0 0 0,0 1 0 0 0,0 0 0 0 0,0-1 0 0 0,0 1 0 0 0,0 0 0 0 0,0-1 0 0 0,1 1 0 0 0,-1 0 0 0 0,0-1 2 0 0,0 3-4 0 0,0 107-60 0 0,1-108 64 0 0,-1 0-1 0 0,0 0 1 0 0,0 0 0 0 0,1 0 0 0 0,-1 0 0 0 0,1 0 0 0 0,0 0 0 0 0,0 0 0 0 0,-1-1-1 0 0,1 1 1 0 0,0 0 0 0 0,1 0 0 0 0,-1 0 2 0 0,0-1-1 0 0,0 0 0 0 0,-1 1 1 0 0,1-1-1 0 0,0 1 1 0 0,-1-1-1 0 0,1 1 1 0 0,-1-1-1 0 0,1 1 1 0 0,-1 0-1 0 0,0-1 1 0 0,0 1-2 0 0,0 1 74 0 0,3-1-15 0 0,0 2-50 0 0,3 1-2 0 0,11 12 52 0 0,-13-11 22 0 0,-4-1-43 0 0,1 0-4 0 0,1-4-23 0 0,-1-1 0 0 0,1 1 0 0 0,-1-1 0 0 0,1 1 0 0 0,-1-1 0 0 0,1 0 1 0 0,-1 1-1 0 0,1-1 0 0 0,-1 0 0 0 0,1 0 0 0 0,-1 0 0 0 0,1 0 0 0 0,1-1-11 0 0,6 1 47 0 0,3 1-4 0 0,-7-1-21 0 0,1 1 1 0 0,0-1-1 0 0,-1 0 1 0 0,1-1 0 0 0,0 1-1 0 0,-1-1 1 0 0,1 0 0 0 0,0-1-23 0 0,31-11 80 0 0,0 0-32 0 0,-19 11 100 0 0,-14 1-176 0 0,0 1-85 0 0,0-1-115 0 0,-2 1 62 0 0,0-1-41 0 0,1-1-216 0 0,0-1-120 0 0,0 1 72 0 0,-1 0-45 0 0,3-2-609 0 0,1-3-480 0 0,3-2-910 0 0</inkml:trace>
  <inkml:trace contextRef="#ctx0" brushRef="#br0" timeOffset="416.4">442 110 5584 0 0,'2'0'28'0'0,"0"0"-1"0"0,-1 0 1 0 0,1 1 0 0 0,0-1-1 0 0,-1 0 1 0 0,1 1 0 0 0,0-1-1 0 0,-1 1 1 0 0,1 0 0 0 0,0 0-1 0 0,-1 0 1 0 0,1-1 0 0 0,-1 1-1 0 0,0 1-27 0 0,3 0 35 0 0,0 0-35 0 0,2 0 129 0 0,1 1 105 0 0,-2 8 237 0 0,6-6 10 0 0,-6 3-99 0 0,3 9 72 0 0,-6-13-307 0 0,-1-2-31 0 0,-1 2-57 0 0,0 0 15 0 0,1-1 74 0 0,0-1 83 0 0,0 0-68 0 0,1-1 38 0 0,-1 0-130 0 0,1 2 55 0 0,4 4 71 0 0,-5-3-82 0 0,0-1 29 0 0,0 1 57 0 0,0 1 73 0 0,-1 0 86 0 0,0-4-330 0 0,0 1 76 0 0,-1 1 53 0 0,2 9 509 0 0,0-7-427 0 0,-1-3-142 0 0,1-1-46 0 0,6 4 174 0 0,-7-5-212 0 0,1 0-1 0 0,-1 0 0 0 0,1 1 0 0 0,-1-1 1 0 0,1 0-1 0 0,-1 0 0 0 0,0 1 0 0 0,1-1 1 0 0,-1 0-1 0 0,0 1 0 0 0,1-1 0 0 0,-1 1 1 0 0,0-1-1 0 0,1 0 0 0 0,-1 1 0 0 0,0-1 1 0 0,0 1-1 0 0,0-1 0 0 0,1 1 1 0 0,-1-1-1 0 0,0 1 0 0 0,0-1 0 0 0,0 1 1 0 0,0-1-1 0 0,0 1 0 0 0,0-1 0 0 0,0 1 1 0 0,0-1-1 0 0,0 1 0 0 0,0-1 0 0 0,0 1 1 0 0,0 0-15 0 0,0 2 73 0 0,0 1 52 0 0,0 7 435 0 0,0-6-358 0 0,0-2-92 0 0,0-1-108 0 0,0-2-42 0 0,0 3 253 0 0,0-3-44 0 0,0 0-17 0 0,0 0-6 0 0,0 0-12 0 0,0 0-39 0 0,0 0-20 0 0,0 0-3 0 0,0 0 0 0 0,0 0 0 0 0,0 0 0 0 0,0 0 0 0 0,8-1 23 0 0,-2-4-24 0 0,-4-14 27 0 0,-3 7-14 0 0,1 6-81 0 0,-1 1 6 0 0,1 0 0 0 0,-1 0 1 0 0,1 0-1 0 0,1-1 0 0 0,-1 1 0 0 0,1 0 1 0 0,-1 0-1 0 0,1 0 0 0 0,1-1-9 0 0,8-12 43 0 0,-4-8-54 0 0,4 5-90 0 0,-7 8 51 0 0,-2 10 41 0 0,-1 1 0 0 0,1 0 0 0 0,-1 0 0 0 0,1-1 0 0 0,0 1 0 0 0,0 0 0 0 0,0 0 1 0 0,0 0-1 0 0,0 0 0 0 0,0 0 0 0 0,1 0 0 0 0,-1 0 0 0 0,1 0 0 0 0,0 0 9 0 0,5-7-9 0 0,1-6-53 0 0,-6 12 45 0 0,0 0 0 0 0,0-1 0 0 0,0 1 1 0 0,0 0-1 0 0,1 0 0 0 0,0-1 17 0 0,10-12-25 0 0,-10 11 8 0 0,-3 4 14 0 0,0 1 0 0 0,0-1 0 0 0,1 0 0 0 0,-1 1 0 0 0,0-1 1 0 0,1 1-1 0 0,-1-1 0 0 0,1 0 0 0 0,-1 1 0 0 0,0-1 0 0 0,1 1 0 0 0,-1-1 1 0 0,1 1-1 0 0,0 0 0 0 0,-1-1 0 0 0,1 1 0 0 0,-1-1 0 0 0,1 1 0 0 0,0 0 1 0 0,-1-1-1 0 0,1 1 0 0 0,0 0 3 0 0,4-2-4 0 0,2-3-15 0 0,-7 4 17 0 0,1 1 0 0 0,0-1 1 0 0,-1 0-1 0 0,1 1 0 0 0,0-1 0 0 0,0 1 1 0 0,0-1-1 0 0,-1 1 0 0 0,1-1 1 0 0,0 1-1 0 0,0 0 0 0 0,0-1 0 0 0,0 1 1 0 0,0 0-1 0 0,0 0 0 0 0,0 0 1 0 0,0-1-1 0 0,0 1 0 0 0,0 0 1 0 0,0 0-1 0 0,0 1 0 0 0,0-1 0 0 0,0 0 1 0 0,-1 0-1 0 0,1 0 0 0 0,0 1 1 0 0,0-1 1 0 0,7 5-24 0 0,-6-4 20 0 0,-1 0 1 0 0,1 0-1 0 0,-1 0 1 0 0,0-1-1 0 0,1 1 0 0 0,0 0 1 0 0,-1-1-1 0 0,1 1 1 0 0,-1-1-1 0 0,1 0 1 0 0,0 1-1 0 0,-1-1 1 0 0,1 0-1 0 0,0 0 4 0 0,0 0-2 0 0,-1 0-1 0 0,1 0 0 0 0,0 1 1 0 0,-1-1-1 0 0,1 0 0 0 0,-1 1 1 0 0,1-1-1 0 0,0 1 0 0 0,-1-1 0 0 0,1 1 1 0 0,-1 0-1 0 0,1 0 0 0 0,-1 0 1 0 0,0 0-1 0 0,1 0 0 0 0,-1 0 1 0 0,0 0-1 0 0,0 0 3 0 0,3 3-12 0 0,-1 0 0 0 0,0 0-1 0 0,0 0 1 0 0,-1 1 0 0 0,1 0 12 0 0,-1-1-6 0 0,1 1 0 0 0,-1-1 0 0 0,1 0 0 0 0,0 0 1 0 0,1 0 5 0 0,9 9 0 0 0,-8-9 0 0 0,0 0 0 0 0,-1 1 0 0 0,1-1 0 0 0,-1 1 0 0 0,0 0 0 0 0,1 3 0 0 0,26 55 0 0 0,-26-32 53 0 0,6-18-30 0 0,-7-6 35 0 0,-5 2-54 0 0,1-6 7 0 0,0-2-7 0 0,-1 0-1 0 0,1-1 1 0 0,0 1 0 0 0,0 0 0 0 0,1 0 0 0 0,-1 0 0 0 0,0 0-1 0 0,0-1 1 0 0,0 1 0 0 0,0 0 0 0 0,1 0 0 0 0,-1 0-1 0 0,0 0 1 0 0,1 0-4 0 0,2 1-30 0 0,1 0 69 0 0,0 1 7 0 0,-3-1-102 0 0,0 2-90 0 0,-1-2 28 0 0,0 1-35 0 0,3 0-31 0 0,3 3 62 0 0,-1-2 6 0 0,-3-1-44 0 0,-2-3-141 0 0,0 0-258 0 0,0 0-17 0 0,0 0-6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19.8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5904 0 0,'0'0'169'0'0,"1"1"-36"0"0,1 1-6 0 0,0 0-44 0 0,1 0 40 0 0,0 1 70 0 0,1 1 37 0 0,6 8 623 0 0,-6-5-517 0 0,-2 0-62 0 0,-1 0-106 0 0,0 1 36 0 0,1-1-53 0 0,8 7 154 0 0,-8-11-110 0 0,0 0-71 0 0,-1 0-45 0 0,-1 1-40 0 0,0-1-9 0 0,0 0 31 0 0,5 5 57 0 0,1 2 50 0 0,-4 6 37 0 0,-2-13-169 0 0,1 0 1 0 0,-1 0-1 0 0,0 0 1 0 0,1 0-1 0 0,0 1 1 0 0,0-1-1 0 0,0 2-36 0 0,8 13 229 0 0,-6-11-101 0 0,-2 0-33 0 0,-3 10 76 0 0,0 0 6 0 0,4-10-78 0 0,1 1 35 0 0,2 0-4 0 0,0 2 52 0 0,-2 3 42 0 0,-3 31 504 0 0,0-33-532 0 0,0 0 46 0 0,0-11-233 0 0,0 1-1 0 0,0-1 1 0 0,0 1-1 0 0,0-1 0 0 0,0 1 1 0 0,0-1-1 0 0,0 1 1 0 0,0-1-1 0 0,0 1 0 0 0,0-1 1 0 0,1 1-1 0 0,-1-1 1 0 0,0 1-1 0 0,0-1 0 0 0,0 1 1 0 0,1-1-1 0 0,-1 0 1 0 0,0 1-1 0 0,0-1 1 0 0,1 1-1 0 0,-1-1 0 0 0,1 0 1 0 0,-1 1-1 0 0,0-1 1 0 0,1 0-1 0 0,-1 1 0 0 0,1-1 1 0 0,-1 0-1 0 0,0 0 1 0 0,1 0-1 0 0,-1 1 0 0 0,1-1 1 0 0,-1 0-1 0 0,1 0 1 0 0,-1 0-1 0 0,1 0 1 0 0,-1 0-1 0 0,1 0 0 0 0,-1 0 1 0 0,1 0-1 0 0,-1 0 1 0 0,1 0-9 0 0,2 0 176 0 0,-3 0 0 0 0,0 0 0 0 0,0 0-3 0 0,0 0-10 0 0,0 0-3 0 0,0 0 0 0 0,0 0 0 0 0,0 0 0 0 0,0 0 0 0 0,0 0 0 0 0,0 0-11 0 0,0 0-44 0 0,0 0-17 0 0,1-11 44 0 0,-2-2-44 0 0,0 9-71 0 0,1 1 0 0 0,0-1 1 0 0,0 0-1 0 0,0 1 0 0 0,0-1 0 0 0,0 0 0 0 0,1 1 1 0 0,0-1-1 0 0,0-2-17 0 0,1 3 6 0 0,0-1 1 0 0,0 0-1 0 0,-1 1 0 0 0,1-1 1 0 0,-1 0-1 0 0,0 0 1 0 0,0 0-1 0 0,0 0 0 0 0,-1 0 1 0 0,1-3-7 0 0,-2 6 3 0 0,1-1 0 0 0,1 0 0 0 0,-1 1-1 0 0,0-1 1 0 0,0 0 0 0 0,1 1 0 0 0,-1-1 0 0 0,1 0 0 0 0,-1 1 0 0 0,1-1 0 0 0,0 1 0 0 0,-1-1-1 0 0,1 1 1 0 0,0-1 0 0 0,1 0-3 0 0,3-6 21 0 0,10-23-10 0 0,-9-1-11 0 0,7 16 0 0 0,0 3-15 0 0,-7 9-49 0 0,1 4 54 0 0,-2-1 11 0 0,20-13-3 0 0,-24 14 0 0 0,2 1-5 0 0,3 1-36 0 0,-3 2 34 0 0,-1-3 11 0 0,22 10-59 0 0,-22-8 48 0 0,1 0 0 0 0,0-1-1 0 0,-1 1 1 0 0,1 1 0 0 0,-1-1 0 0 0,0 0-1 0 0,0 0 1 0 0,0 1 0 0 0,0-1 0 0 0,0 4 9 0 0,1 0 2 0 0,20 38-68 0 0,-14-27 68 0 0,-4 13-2 0 0,22 17 0 0 0,-25-32 0 0 0,-2-1 0 0 0,3 1 0 0 0,7-3 12 0 0,-7-10 46 0 0,-3-3 8 0 0,0 0 3 0 0,0 0 16 0 0,1-4-18 0 0,-2-5-68 0 0,1 6 5 0 0,0-10-13 0 0,0-9 50 0 0,0-3-9 0 0,0 23-32 0 0,0 0 0 0 0,0 1 0 0 0,0-1 0 0 0,0 0 0 0 0,1 1 0 0 0,-1-1 0 0 0,1 0 0 0 0,-1 1 0 0 0,1-1 0 0 0,-1 0 0 0 0,1 1 0 0 0,0-1 0 0 0,0 1 0 0 0,0 0 0 0 0,0-2 0 0 0,4-5 0 0 0,11-34 1 0 0,-3 6-24 0 0,-12 32 13 0 0,2 0 1 0 0,-1 0-1 0 0,0 0 1 0 0,1 0-1 0 0,0 0 1 0 0,0 1 0 0 0,1-2 9 0 0,9-8-12 0 0,-9 7-39 0 0,-4 1 40 0 0,1 0 13 0 0,1 3-8 0 0,4 1 10 0 0,15 1-86 0 0,-11-1 45 0 0,-1 2 11 0 0,20 13 10 0 0,4 4-55 0 0,-32-17 67 0 0,0 0 0 0 0,1 0 0 0 0,-1 0 0 0 0,0 1 0 0 0,0-1 0 0 0,0 0 0 0 0,-1 1-1 0 0,1-1 1 0 0,0 0 0 0 0,0 2 4 0 0,-1-2-1 0 0,3 15-11 0 0,-3-16 12 0 0,0 1 0 0 0,0 0 0 0 0,0 0 0 0 0,0 0 0 0 0,0 0 0 0 0,0 0 0 0 0,0-1 0 0 0,0 1 0 0 0,1 0 0 0 0,-1 0 0 0 0,0 0 0 0 0,1 0 0 0 0,-1-1 0 0 0,1 2 0 0 0,12 6 0 0 0,-11-6 0 0 0,0 0 0 0 0,-1 1 0 0 0,1-1 0 0 0,-1 1 0 0 0,1 0 0 0 0,-1-1 0 0 0,0 1 0 0 0,0 0 0 0 0,2 16 0 0 0,-1-4 0 0 0,9-1-19 0 0,-9-12-72 0 0,-2-2 23 0 0,0 0-72 0 0,0 0-81 0 0,0 0 63 0 0,0 0-37 0 0,0 0-40 0 0,0 0-38 0 0,0 0-372 0 0,0 0 86 0 0,0 0-51 0 0,0 0-722 0 0,0 0-570 0 0,0 0-1082 0 0</inkml:trace>
  <inkml:trace contextRef="#ctx0" brushRef="#br0" timeOffset="784.94">679 63 5584 0 0,'0'0'165'0'0,"0"-2"-10"0"0,0-5-106 0 0,0 3 24 0 0,0 2 75 0 0,0 1 171 0 0,0 1 294 0 0,2 0 25 0 0,0 0-565 0 0,0 0 40 0 0,1 1 215 0 0,0 0 192 0 0,2 1 360 0 0,-2 0-464 0 0,-1 0-57 0 0,0 0-167 0 0,0-1-50 0 0,0 1-68 0 0,0 0-45 0 0,0 0-52 0 0,0 0-58 0 0,7 9 348 0 0,-5 4 61 0 0,-1-10-101 0 0,7 9-19 0 0,-7 1-28 0 0,-3-6-80 0 0,6 1 28 0 0,-1-4-13 0 0,-1-1-20 0 0,-1 2 35 0 0,8 14 54 0 0,-9-16-57 0 0,-1-1-42 0 0,0-1-26 0 0,-1 0-25 0 0,0 0-11 0 0,1 0 25 0 0,10 10 144 0 0,-9-10-59 0 0,0 0-45 0 0,-2-1-29 0 0,0 1-27 0 0,0 0-12 0 0,1-1 26 0 0,-1-2-35 0 0,1 1 0 0 0,0-1 0 0 0,-1 0 0 0 0,1 1 0 0 0,-1-1 0 0 0,1 0 0 0 0,0 0 0 0 0,-1 0 0 0 0,1 1 0 0 0,0-1 0 0 0,-1 0 1 0 0,1 0-1 0 0,0 0 0 0 0,0 0 0 0 0,-1 0-11 0 0,0 0 2 0 0,0 0 1 0 0,1 0 0 0 0,-1 0 0 0 0,0 0 0 0 0,0 0-1 0 0,0-1 1 0 0,0 1 0 0 0,0 0 0 0 0,0 0 0 0 0,0 0-1 0 0,0 0 1 0 0,0 0 0 0 0,0 0 0 0 0,1 0 0 0 0,-1 0-1 0 0,0 1 1 0 0,0-1 0 0 0,0 0 0 0 0,0 0 0 0 0,0 0 0 0 0,0 0-1 0 0,0 0 1 0 0,0 0 0 0 0,0 0 0 0 0,0 0 0 0 0,0 0-1 0 0,0 0 1 0 0,1 0 0 0 0,-1 0 0 0 0,0 0 0 0 0,0 0-1 0 0,0 0 1 0 0,0 0 0 0 0,0 0 0 0 0,0 0 0 0 0,0 1-1 0 0,0-1 1 0 0,0 0 0 0 0,0 0 0 0 0,0 0 0 0 0,0 0-1 0 0,0 0 1 0 0,0 0 0 0 0,0 0 0 0 0,0 0 0 0 0,0 0-1 0 0,0 0 1 0 0,0 1 0 0 0,0-1 0 0 0,0 0 0 0 0,0 0 0 0 0,0 0-1 0 0,0 0 1 0 0,0 0 0 0 0,0 0 0 0 0,0 0 0 0 0,0 0-3 0 0,0 11 160 0 0,0-9 0 0 0,0-2 0 0 0,0 0 0 0 0,0 0 0 0 0,0 0-4 0 0,0 0-18 0 0,0 0-8 0 0,0 0-2 0 0,0 0-3 0 0,0 0-12 0 0,0 0-7 0 0,0 0-2 0 0,0 0-6 0 0,0-2-22 0 0,0-19 26 0 0,0-34 70 0 0,0 53-167 0 0,0 0 0 0 0,0 0 0 0 0,1 0 0 0 0,-1 1 0 0 0,0-1 0 0 0,1 0 0 0 0,0 1 0 0 0,-1-1 0 0 0,1 0 0 0 0,0 1 0 0 0,0-1 0 0 0,0 1 0 0 0,0-1-5 0 0,0 0 3 0 0,0 1 1 0 0,0-1 0 0 0,0 1-1 0 0,-1-1 1 0 0,1 0-1 0 0,0 1 1 0 0,-1-1 0 0 0,1 0-1 0 0,-1 1 1 0 0,0-1-1 0 0,0 0 1 0 0,1 0 0 0 0,-1 0-4 0 0,0 0 0 0 0,0 1 0 0 0,0-1 0 0 0,0 0 0 0 0,1 0 0 0 0,-1 1 0 0 0,1-1 0 0 0,-1 0 0 0 0,1 1 0 0 0,0-1 0 0 0,0 0 0 0 0,0 1 0 0 0,-1-1 0 0 0,2 1 0 0 0,-1-1 0 0 0,0 1 0 0 0,-1-1 0 0 0,1 0 0 0 0,0 1 0 0 0,0-1 0 0 0,-1 0 0 0 0,1 1 0 0 0,-1-1 0 0 0,1 0 0 0 0,-1 0 0 0 0,0 1 0 0 0,0-1 0 0 0,0 0 0 0 0,1 0 0 0 0,-1 1 0 0 0,0-1 0 0 0,0 0 0 0 0,0 1 0 0 0,1-1 0 0 0,-1 0 0 0 0,1 1 0 0 0,0-1 0 0 0,-1 1 0 0 0,1-1 0 0 0,0 1 0 0 0,0-1 0 0 0,0 1 0 0 0,0-1 0 0 0,4-6 0 0 0,0-5 0 0 0,5 8 0 0 0,-4-6-15 0 0,-6 11 10 0 0,1 0 0 0 0,0-1 0 0 0,0 1 0 0 0,0 0 0 0 0,-1-1 0 0 0,1 1 0 0 0,0 0 0 0 0,0 0 0 0 0,0 0 0 0 0,0 0 0 0 0,-1 0 0 0 0,1 0 0 0 0,0 0 1 0 0,1 0 4 0 0,34 1-95 0 0,-36-1 94 0 0,0 0-1 0 0,1 0 1 0 0,-1 0-1 0 0,1 0 0 0 0,-1 0 1 0 0,0 0-1 0 0,1 0 1 0 0,-1 0-1 0 0,1 0 0 0 0,-1 1 1 0 0,0-1-1 0 0,1 0 1 0 0,-1 0-1 0 0,0 1 1 0 0,1-1-1 0 0,-1 0 0 0 0,0 0 1 0 0,1 1-1 0 0,-1-1 1 0 0,0 0-1 0 0,0 1 0 0 0,1-1 1 0 0,-1 0-1 0 0,0 1 2 0 0,6 6-7 0 0,4-2-8 0 0,4 20-64 0 0,-12-21 74 0 0,3 7-25 0 0,-4-9 27 0 0,0 0 1 0 0,0 0-1 0 0,0 1 1 0 0,0-1-1 0 0,1 0 0 0 0,-1 0 1 0 0,1 0-1 0 0,0 0 1 0 0,-1 0 2 0 0,2 1 0 0 0,0 0 0 0 0,-1 0 0 0 0,0 0 0 0 0,0 0 0 0 0,0 1 0 0 0,0 0 0 0 0,0 0 0 0 0,0-1 0 0 0,0 1 0 0 0,0-1 0 0 0,0 0 0 0 0,1 0 0 0 0,0 1 0 0 0,-1-2 2 0 0,-1-1 0 0 0,0 1 0 0 0,1 0 1 0 0,-1-1-1 0 0,0 1 0 0 0,0 0 0 0 0,0 0 1 0 0,0 0-1 0 0,1 2-2 0 0,-1 0 22 0 0,0 1 1 0 0,-1 0 0 0 0,1-1-1 0 0,-1 1 1 0 0,0-1 0 0 0,0 4-23 0 0,0 0 25 0 0,0-6-24 0 0,0 0 0 0 0,0 0 0 0 0,1-1-1 0 0,-1 1 1 0 0,0 0 0 0 0,1 0 0 0 0,-1-1 0 0 0,1 1 0 0 0,0 0 0 0 0,0-1 0 0 0,0 1 0 0 0,0-1-1 0 0,0 1 0 0 0,0-1 0 0 0,0 1 0 0 0,0-1 0 0 0,-1 1 0 0 0,1 0 0 0 0,0-1 0 0 0,-1 1 0 0 0,1 0 0 0 0,-1-1 0 0 0,1 1 0 0 0,-1 0 0 0 0,0 0 0 0 0,0 0 0 0 0,1-1 0 0 0,-3 12 0 0 0,2 3 0 0 0,15 19 0 0 0,-13-22 14 0 0,-2-11 61 0 0,-1-6 16 0 0,2-4-93 0 0,-1 5 8 0 0,0-3-5 0 0,0 5-5 0 0,4-6 18 0 0,5-11 35 0 0,-3-14 16 0 0,-1 24-56 0 0,-4 7-9 0 0,0 0 0 0 0,-1-1 0 0 0,1 1 0 0 0,0-1 1 0 0,0 1-1 0 0,-1-1 0 0 0,1 1 0 0 0,-1-1 0 0 0,1 0 0 0 0,-1 1 0 0 0,0-1 0 0 0,1 0 0 0 0,-1 1 1 0 0,0-1-2 0 0,0 1 1 0 0,0-1 0 0 0,0 1 0 0 0,0 0 0 0 0,0-1 0 0 0,0 1 0 0 0,0 0 0 0 0,1 0 0 0 0,-1-1 0 0 0,1 1 0 0 0,-1 0 0 0 0,1 0 0 0 0,-1 0 0 0 0,1-1 0 0 0,-1 1 0 0 0,1 0 0 0 0,0 0 0 0 0,0 0 0 0 0,0 0 0 0 0,0 0 0 0 0,-1 0 0 0 0,1 0 0 0 0,0 1 0 0 0,1-1 0 0 0,-1 0 0 0 0,1 0 0 0 0,3-1 0 0 0,-5 1 0 0 0,1 1 0 0 0,0 0 0 0 0,-1 0 0 0 0,1-1 0 0 0,-1 1 0 0 0,1 0 0 0 0,0-1 0 0 0,-1 1 0 0 0,1-1 0 0 0,-1 1 0 0 0,1-1 0 0 0,-1 1 0 0 0,1-1 0 0 0,-1 1 0 0 0,0-1 0 0 0,1 1 0 0 0,-1-1 0 0 0,1 0 0 0 0,-1 1 0 0 0,0-1 0 0 0,0 1 0 0 0,1-1 0 0 0,1-4 0 0 0,-1 4 1 0 0,-1 0 0 0 0,1 0 0 0 0,-1 0-1 0 0,1 0 1 0 0,0 0 0 0 0,-1 1-1 0 0,1-1 1 0 0,0 0 0 0 0,0 0-1 0 0,0 1 1 0 0,0-1 0 0 0,0 0-1 0 0,15-4-48 0 0,20 4-95 0 0,-22 2 112 0 0,34-1-33 0 0,-47 0 63 0 0,0 0 0 0 0,1 0 0 0 0,-1 0 1 0 0,0 0-1 0 0,0 0 0 0 0,1 0 0 0 0,-1 1 0 0 0,0-1 0 0 0,0 1 0 0 0,1-1 0 0 0,-1 1 0 0 0,0-1 0 0 0,0 1 0 0 0,0-1 1 0 0,0 1-1 0 0,0 0 0 0 0,0 0 0 0 0,0 0 0 0 0,0-1 0 0 0,0 1 0 0 0,0 0 0 0 0,0 0 0 0 0,0 0 0 0 0,-1 1 1 0 0,2 0 0 0 0,-2 3-15 0 0,2-1-2 0 0,14 5-11 0 0,-11-7 28 0 0,-2 1 0 0 0,21 21 0 0 0,0-1 0 0 0,-22-20 0 0 0,0 2 0 0 0,1 0 0 0 0,-3-4 0 0 0,0 0 0 0 0,1-1 0 0 0,-1 1 0 0 0,0 0 0 0 0,0-1 0 0 0,1 1 0 0 0,-1-1 0 0 0,1 1 0 0 0,-1-1 0 0 0,1 1 0 0 0,-1-1 0 0 0,1 1 0 0 0,-1-1 0 0 0,1 1 0 0 0,-1-1 0 0 0,1 1 0 0 0,-1-1 0 0 0,1 0 0 0 0,0 1 0 0 0,-1-1 0 0 0,1 0 0 0 0,0 0 0 0 0,4 3 0 0 0,8 7-12 0 0,-9-4-55 0 0,-5-1 87 0 0,0-3-30 0 0,1 1-59 0 0,1-1-27 0 0,1 1-52 0 0,9 8-184 0 0,-9-9 180 0 0,-2-2-35 0 0,0 1-65 0 0,0-1 83 0 0,0 0-33 0 0,0 0-37 0 0,0 0-34 0 0,0 0-363 0 0,0 0 91 0 0,0 0-47 0 0,0 0-693 0 0,0 0-543 0 0,0 0-1034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18.7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284 34 5784 0 0,'0'0'132'0'0,"0"0"17"0"0,0 0 10 0 0,0 0 27 0 0,0 0 113 0 0,0 0 49 0 0,0 0 11 0 0,-3-3 5 0 0,-7-7 16 0 0,7 7 4 0 0,-2 3 33 0 0,0 0-160 0 0,-1 0-53 0 0,0 0-10 0 0,-1-3 38 0 0,5 0-149 0 0,0 0 1 0 0,-2-2 74 0 0,-1 4-7 0 0,-3 0 90 0 0,6 1-201 0 0,-2 0 36 0 0,-2-1 64 0 0,-18 1 351 0 0,14 0-307 0 0,2 2-69 0 0,1 0-70 0 0,-6 4 58 0 0,5-2-49 0 0,3-1-46 0 0,0 0-5 0 0,-11 10-3 0 0,9-6 0 0 0,3-4 0 0 0,1 0 0 0 0,0 1 0 0 0,0-1 0 0 0,0 0 0 0 0,0 1 0 0 0,0 0 0 0 0,-13 28 0 0 0,14-17 0 0 0,2-14 0 0 0,0 0 0 0 0,0 0 0 0 0,0 0 0 0 0,0 0 0 0 0,0-1 0 0 0,0 1 0 0 0,0 0 0 0 0,0 0 0 0 0,-1 0 0 0 0,1 0 0 0 0,0-1 0 0 0,0 1 0 0 0,-1 0 0 0 0,1 0 0 0 0,-1 0 0 0 0,-9 4 0 0 0,7 0-2 0 0,0 0-1 0 0,0 0 1 0 0,0 0 0 0 0,1 1 0 0 0,0 0 2 0 0,0 11-28 0 0,3-14 23 0 0,-1 1 1 0 0,-1-1-1 0 0,1 0 1 0 0,0 1-1 0 0,-1-1 1 0 0,1 0-1 0 0,-1 0 1 0 0,0 1 4 0 0,-10 25-43 0 0,10-19 41 0 0,-1-1 1 0 0,2 1-1 0 0,-1 0 0 0 0,2 0 0 0 0,-1 0 2 0 0,1 10 20 0 0,-2-19-8 0 0,1 1-1 0 0,0 0 1 0 0,0-1 0 0 0,0 1-1 0 0,-1 0 1 0 0,1-1 0 0 0,-1 1 0 0 0,1-1-1 0 0,-1 1 1 0 0,0-1 0 0 0,0 1-1 0 0,0-1 1 0 0,1 1 0 0 0,-1-1 0 0 0,-1 0-1 0 0,1 1 1 0 0,0-1 0 0 0,-1 1-12 0 0,2-2 1 0 0,0 0 1 0 0,0 0-1 0 0,0 0 1 0 0,0 0-1 0 0,0 0 1 0 0,0 0-1 0 0,0 0 1 0 0,-1 0-1 0 0,1 0 1 0 0,0 0-1 0 0,0 0 1 0 0,0 0-1 0 0,0 1 1 0 0,0-1-1 0 0,0 0 1 0 0,0 0-1 0 0,0 0 1 0 0,0 0 0 0 0,0 0-1 0 0,0 0 1 0 0,0 0-1 0 0,-1 0 1 0 0,1 1-1 0 0,0-1 1 0 0,0 0-1 0 0,0 0 1 0 0,0 0-1 0 0,0 0 1 0 0,0 0-1 0 0,0 0 1 0 0,0 1-1 0 0,0-1 1 0 0,0 0-1 0 0,0 0 1 0 0,0 0-1 0 0,1 0 1 0 0,-1 0-1 0 0,0 0 1 0 0,0 0-1 0 0,0 1 1 0 0,0-1-1 0 0,0 0 1 0 0,0 0 0 0 0,0 0-1 0 0,0 0 1 0 0,0 0-1 0 0,0 0 1 0 0,0 0-1 0 0,0 0 1 0 0,1 0-1 0 0,-1 1 1 0 0,0-1-1 0 0,0 0 1 0 0,0 0-1 0 0,0 0 1 0 0,0 0-1 0 0,0 0-1 0 0,2 1 2 0 0,-1 0-1 0 0,0 1 0 0 0,0-1 0 0 0,0 0 0 0 0,0 1 1 0 0,-1-1-1 0 0,1 1 0 0 0,0-1 0 0 0,0 1 0 0 0,-1-1 1 0 0,1 1-1 0 0,-1-1-1 0 0,2 15 12 0 0,-1-3 32 0 0,-1-11-43 0 0,0 0 0 0 0,0-1 0 0 0,1 1 0 0 0,-1 0 0 0 0,1-1 0 0 0,-1 1 0 0 0,1-1 0 0 0,0 1 0 0 0,0-1-1 0 0,0 1 1 0 0,1 1-1 0 0,3 5 1 0 0,-1 2-1 0 0,-3-7 0 0 0,0-1 0 0 0,0 0 0 0 0,1 1 0 0 0,-1-1 0 0 0,0 0 0 0 0,1 0 0 0 0,-1 0 0 0 0,1 0 0 0 0,0 0 0 0 0,27 27 12 0 0,-29-29-11 0 0,0 0 1 0 0,1 0 0 0 0,-1 1 0 0 0,0-1 0 0 0,0 0 0 0 0,1 0 0 0 0,-1 0-1 0 0,0 1 1 0 0,0-1 0 0 0,1 0 0 0 0,-1 0 0 0 0,0 0 0 0 0,1 0-1 0 0,-1 0 1 0 0,0 0 0 0 0,1 0 0 0 0,-1 0 0 0 0,0 0 0 0 0,1 0 0 0 0,-1 1-1 0 0,0-2 1 0 0,1 1 0 0 0,-1 0 0 0 0,0 0 0 0 0,0 0 0 0 0,1 0-2 0 0,1 0 4 0 0,1 0 0 0 0,-1 0 0 0 0,1 1 0 0 0,-1-1 0 0 0,1 0 0 0 0,-1 1 0 0 0,2 0-4 0 0,6 9 64 0 0,5-8-45 0 0,-13-3-19 0 0,1 1 0 0 0,-1 0-1 0 0,0 0 1 0 0,0 1 0 0 0,1-1-1 0 0,-1 0 1 0 0,0 1 0 0 0,0-1-1 0 0,1 1 1 0 0,-1 0 0 0 0,0 0 0 0 0,2 1-51 0 0,-1 0-105 0 0,0 0-21 0 0,-1 0-58 0 0,1 0-60 0 0,0-1-62 0 0,1 0-64 0 0,-1-1-67 0 0,2-1-68 0 0,0 0-71 0 0,5-3-857 0 0,9-5-853 0 0</inkml:trace>
  <inkml:trace contextRef="#ctx0" brushRef="#br0" timeOffset="384.72">583 128 6072 0 0,'0'0'133'0'0,"0"0"23"0"0,0 0 12 0 0,-2 0-23 0 0,-3 0-125 0 0,-12 2-12 0 0,11 3 2 0 0,5 2 24 0 0,1-5 36 0 0,0-2 78 0 0,-3 3 128 0 0,0 1-160 0 0,-1 1 0 0 0,1 0 0 0 0,0 0 0 0 0,1 0 1 0 0,-1 1-1 0 0,-1 4-116 0 0,-5 10 253 0 0,4-12-167 0 0,0 3 40 0 0,-1 4 33 0 0,2-4-80 0 0,-3 7 56 0 0,5-2 42 0 0,0 0-3 0 0,-4-1-53 0 0,0 1 10 0 0,4-8-49 0 0,2 3 34 0 0,0-8-82 0 0,0 0 0 0 0,-1 0 0 0 0,1 0 0 0 0,-1 0 0 0 0,1 1 0 0 0,-1-1 1 0 0,-1 2-35 0 0,-6 13 209 0 0,7-16-166 0 0,0 1 1 0 0,1 0-1 0 0,-1 0 0 0 0,1 0 1 0 0,-1 0-1 0 0,1 0 1 0 0,0 0-1 0 0,0 0 1 0 0,0 0-1 0 0,1 0 0 0 0,-1 0 1 0 0,1 0-1 0 0,0 0 1 0 0,0 0-44 0 0,5 2 125 0 0,-5-5-117 0 0,-1 0 0 0 0,1 0-1 0 0,-1 1 1 0 0,1-1 0 0 0,-1 0 0 0 0,0 1 0 0 0,1-1 0 0 0,-1 0-1 0 0,0 1 1 0 0,1-1 0 0 0,-1 0 0 0 0,0 1 0 0 0,1-1 0 0 0,-1 1-1 0 0,0-1 1 0 0,0 0 0 0 0,1 1 0 0 0,-1-1 0 0 0,0 1 0 0 0,0-1-1 0 0,0 1 1 0 0,0-1 0 0 0,0 1 0 0 0,0-1 0 0 0,1 1 0 0 0,-1-1-1 0 0,0 1 1 0 0,-1-1 0 0 0,1 1 0 0 0,0-1 0 0 0,0 1 0 0 0,0 0-8 0 0,3 13 122 0 0,-1-10-71 0 0,0-1 0 0 0,0 0 0 0 0,0 0 0 0 0,1 0 1 0 0,-1-1-1 0 0,1 1 0 0 0,2 2-51 0 0,0-1 68 0 0,-2-1 100 0 0,1-2-73 0 0,0-1-45 0 0,1-1-20 0 0,-3 1 31 0 0,27 0 383 0 0,-23-3-167 0 0,6-11 30 0 0,17-15 226 0 0,-10 15-233 0 0,-12 10-206 0 0,-6 4-82 0 0,-1 0 1 0 0,1 0-1 0 0,-1-1 1 0 0,1 1 0 0 0,0-1-1 0 0,-1 1 1 0 0,1 0-1 0 0,-1-1 1 0 0,1 1-1 0 0,-1-1 1 0 0,1 0 0 0 0,-1 1-1 0 0,1-1 1 0 0,-1 1-1 0 0,1-1 1 0 0,-1 1 0 0 0,0-1-1 0 0,0 0 1 0 0,1 1-1 0 0,-1-1 1 0 0,0 0 0 0 0,0 0-1 0 0,0 1 1 0 0,1-1-1 0 0,-1 0 1 0 0,0 1 0 0 0,0-1-13 0 0,0-2 17 0 0,13-21 175 0 0,-9 17-146 0 0,0 0-1 0 0,0 0 0 0 0,-1 0 0 0 0,1-4-45 0 0,0 1 10 0 0,3-8 13 0 0,-5-1 35 0 0,-2-105-42 0 0,0 123-18 0 0,0-1 1 0 0,0 0-1 0 0,-1 0 1 0 0,1 1 0 0 0,-1-1-1 0 0,1 0 1 0 0,-1 1-1 0 0,0-1 1 0 0,1 0 0 0 0,-1 1-1 0 0,0-1 1 0 0,0 1-1 0 0,0-1 1 0 0,0 1 0 0 0,0 0-1 0 0,-1-1 1 0 0,1 1-1 0 0,0 0 1 0 0,-1-1 1 0 0,-5-5-49 0 0,1-2-35 0 0,4 4 6 0 0,-1-1 11 0 0,0-1-6 0 0,0 2-18 0 0,-1 0-43 0 0,-2-1-78 0 0,1 1 13 0 0,-1-1-98 0 0,-2-2-159 0 0,1 1-348 0 0,6 5 359 0 0,0 2-101 0 0,0-1 82 0 0,0 1-38 0 0,0 0-582 0 0,-4 0-454 0 0,-4 0-864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32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5208 0 0,'0'0'116'0'0,"0"0"17"0"0,0 0 11 0 0,0 0 29 0 0,0 0 98 0 0,0 2 45 0 0,0 2-162 0 0,0 3 34 0 0,0 34 804 0 0,0-30-734 0 0,1-2-124 0 0,5 2 16 0 0,1 3 18 0 0,-5-3-11 0 0,-2 0 199 0 0,-1 0-80 0 0,1 1-49 0 0,0 0-60 0 0,0 1-20 0 0,3 4 30 0 0,4-3-9 0 0,-3-5-13 0 0,-2 3 34 0 0,-2 4 86 0 0,0 1-47 0 0,0-2-51 0 0,0-3-57 0 0,3 4 111 0 0,2-6-55 0 0,-4-8-153 0 0,0-1 1 0 0,0 1-1 0 0,0 0 0 0 0,0-1 0 0 0,0 1 0 0 0,-1 0 0 0 0,1-1 1 0 0,-1 1-1 0 0,1 0 0 0 0,-1 0 0 0 0,0 0 0 0 0,0-1 0 0 0,0 1 1 0 0,0 1-24 0 0,0 7 72 0 0,-2 16 102 0 0,3-13-48 0 0,3-2 34 0 0,1-1 9 0 0,2 9 62 0 0,-6-10-68 0 0,-1-4-47 0 0,0 1 36 0 0,0 1 44 0 0,0 0 49 0 0,0 0-151 0 0,0-3-77 0 0,0 3-40 0 0,0 4-43 0 0,0-15-113 0 0,0 3 79 0 0,0-1-35 0 0,0 1-10 0 0,0-1-35 0 0,0 1-41 0 0,0-1-44 0 0,0 0-49 0 0,0 1-45 0 0,0-1-40 0 0,0 1-35 0 0,0-1-126 0 0,0 0-34 0 0,0-4-1311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4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16 7976 0 0,'0'0'174'0'0,"0"0"29"0"0,0 0 14 0 0,0 0 18 0 0,0 0 25 0 0,0 0 11 0 0,0 0 1 0 0,-3 3 13 0 0,0 0-198 0 0,0 0 56 0 0,-8 8 387 0 0,6-7-335 0 0,1-1-83 0 0,1-1-88 0 0,-10 3 349 0 0,8 6-10 0 0,-8-6-3 0 0,8-2-233 0 0,0 0 1 0 0,1 1-1 0 0,-1 0 0 0 0,1 0 1 0 0,-3 3-128 0 0,-2 4 183 0 0,3-2-33 0 0,0 2-2 0 0,1-2-48 0 0,2-4-47 0 0,-1 0-1 0 0,0 0 1 0 0,0 0 0 0 0,-1-1-1 0 0,-1 2-52 0 0,-7 7 159 0 0,2 3 5 0 0,3 11 0 0 0,7-23-139 0 0,0 0 0 0 0,0 0 0 0 0,-1 0 0 0 0,1 0 0 0 0,-1 0 0 0 0,1 0 1 0 0,-2 1-26 0 0,1-2 26 0 0,0 0 1 0 0,0 0-1 0 0,0 1 1 0 0,1-1-1 0 0,-1 0 1 0 0,1 1-1 0 0,0-1 1 0 0,0 1-1 0 0,0-1 1 0 0,1 1-1 0 0,-1 0 1 0 0,1 1-27 0 0,0 16 170 0 0,0-6-18 0 0,2-2-10 0 0,5 0-49 0 0,-4-7-56 0 0,1 0 0 0 0,0 0 0 0 0,0-1 1 0 0,3 3-38 0 0,4-2 69 0 0,-6-4-34 0 0,16 11 66 0 0,3 1-34 0 0,-8-9-22 0 0,1 1-26 0 0,-3-2-3 0 0,3 0 38 0 0,4-4-29 0 0,-9-1-24 0 0,25 2-5 0 0,-5 0 15 0 0,-10-1-60 0 0,-3-2-58 0 0,0-1-82 0 0,-1 0 25 0 0,10-3-121 0 0,-13 3 101 0 0,0 0-39 0 0,17-11-231 0 0</inkml:trace>
  <inkml:trace contextRef="#ctx0" brushRef="#br0" timeOffset="684.81">632 300 6240 0 0,'0'0'182'0'0,"3"0"-8"0"0,10-3-138 0 0,-5-2 13 0 0,-3 2 26 0 0,0 1 36 0 0,0 0 38 0 0,1 1 39 0 0,-4 1 433 0 0,-2 0 19 0 0,0 0-11 0 0,6 0-73 0 0,-5 0-461 0 0,0 0-37 0 0,0 0-26 0 0,2 1-31 0 0,0-1-18 0 0,-1 0 41 0 0,0 0 44 0 0,0 0 64 0 0,1 0 40 0 0,-1 0 67 0 0,1 0 77 0 0,0-1 90 0 0,2-1 23 0 0,16-9-28 0 0,-16 9-130 0 0,-1 0-92 0 0,-1 2-57 0 0,0 0-56 0 0,0 0-28 0 0,0-1 54 0 0,5-4 61 0 0,5-2 82 0 0,-2 6-47 0 0,-11 1-177 0 0,1 0 1 0 0,-1 0-1 0 0,1 0 0 0 0,-1 0 0 0 0,1 0 0 0 0,-1 0 0 0 0,1 0 0 0 0,-1 0 1 0 0,1 0-1 0 0,-1 0 0 0 0,1 0 0 0 0,-1 0 0 0 0,1 0 0 0 0,-1-1 1 0 0,1 1-1 0 0,-1 0 0 0 0,0 0 0 0 0,1 0 0 0 0,-1-1 0 0 0,1 1 0 0 0,-1 0 1 0 0,0-1-1 0 0,1 1 0 0 0,-1 0 0 0 0,1-1 0 0 0,-1 1 0 0 0,0 0 1 0 0,0-1-1 0 0,1 1 0 0 0,-1-1 0 0 0,0 1 0 0 0,1-1-11 0 0,3-5 166 0 0,4 0 15 0 0,9-2 15 0 0,-13 6-134 0 0,7-3 135 0 0,-3 2 11 0 0,-4 0-103 0 0,-1 0-61 0 0,0-2-58 0 0,2-8 122 0 0,6 8-4 0 0,-11 4-98 0 0,0 1 1 0 0,1-1 0 0 0,-1 1 0 0 0,0-1-1 0 0,1 0 1 0 0,-1 1 0 0 0,0-1 0 0 0,0 0-1 0 0,0 1 1 0 0,0-1 0 0 0,0 0 0 0 0,0 0-1 0 0,0 1 1 0 0,0-1 0 0 0,0 0-7 0 0,0-1 89 0 0,0-1-21 0 0,0 0-61 0 0,1 1-6 0 0,-1 0-1 0 0,0 0 1 0 0,0 0-1 0 0,-1 0 1 0 0,1 0-1 0 0,0-1 1 0 0,-1 1-1 0 0,1 0 1 0 0,-1 0-1 0 0,0 0 1 0 0,0 0-1 0 0,1 0 1 0 0,-2 0-1 0 0,-10-13 53 0 0,0-4-39 0 0,10 15-3 0 0,0 0 1 0 0,0 0-1 0 0,-1 0 0 0 0,0 1 1 0 0,-2-4-12 0 0,-18-16 27 0 0,-1-1 22 0 0,18 19-49 0 0,1 1 0 0 0,-1 0 0 0 0,0 0 0 0 0,0 1 0 0 0,0 0 0 0 0,-1 0 0 0 0,1 0 0 0 0,-9 0 0 0 0,-1 6 0 0 0,8 2 0 0 0,6-4 0 0 0,1 0 0 0 0,0 0 0 0 0,-1-1 0 0 0,1 1 0 0 0,-1 0 0 0 0,1-1 0 0 0,-1 1 0 0 0,0 0 0 0 0,1-1 0 0 0,-1 0 0 0 0,0 1 0 0 0,1-1 0 0 0,-1 0 0 0 0,0 0 0 0 0,0 0-2 0 0,0 0 1 0 0,0 1 0 0 0,0-1 0 0 0,0 0 0 0 0,0 1 0 0 0,0-1-1 0 0,0 1 1 0 0,0 0 0 0 0,0 0 0 0 0,1 0 0 0 0,-1 0 0 0 0,0 0 0 0 0,0 0-1 0 0,1 0 1 0 0,-1 1 0 0 0,1-1 0 0 0,-1 0 0 0 0,1 1 1 0 0,-5 4-11 0 0,1 1-1 0 0,1-1 1 0 0,-1 1 0 0 0,1 1 11 0 0,0-2 0 0 0,1 0 1 0 0,-1-1-1 0 0,0 1 1 0 0,-2 0-1 0 0,5-4 0 0 0,-1-1 0 0 0,1 1 0 0 0,-1 0 0 0 0,1 0 0 0 0,0 0 0 0 0,0 0 0 0 0,0 0 0 0 0,0 0 0 0 0,0 1 0 0 0,0-1 0 0 0,0 0 0 0 0,1 0 0 0 0,-1 1 0 0 0,1-1 0 0 0,0 1 0 0 0,-3 10 0 0 0,-23 63 0 0 0,25-72 0 0 0,0 0 0 0 0,0-1 0 0 0,0 1 0 0 0,1-1 0 0 0,0 1 0 0 0,0 0 0 0 0,0-1 0 0 0,0 1 0 0 0,0 1 0 0 0,1 5 0 0 0,-1-3 2 0 0,0 24-3 0 0,0-8 64 0 0,0-16-37 0 0,0-1-7 0 0,0-2-10 0 0,0 0 1 0 0,0 0-1 0 0,0 0 1 0 0,1 0-1 0 0,-1 0 1 0 0,1 0-1 0 0,0 0 1 0 0,1 3-10 0 0,9 9 65 0 0,-7-12-43 0 0,0 1-4 0 0,-1 2 13 0 0,4 8 33 0 0,-4-11-56 0 0,-1-1 1 0 0,1 1-1 0 0,0-1 1 0 0,-1 0-1 0 0,2 0 1 0 0,-1 0-1 0 0,0 0 1 0 0,1 0-1 0 0,-1-1 1 0 0,1 1-1 0 0,0-1 1 0 0,-1 0-1 0 0,1-1 1 0 0,0 1-1 0 0,0 0 1 0 0,1-1-1 0 0,-1 0 1 0 0,0 0-1 0 0,0 0 1 0 0,1-1-1 0 0,-1 1 1 0 0,0-1-1 0 0,1 0 1 0 0,-1 0-9 0 0,0 0 5 0 0,-1 0 0 0 0,0 0 0 0 0,0 1 1 0 0,1 0-1 0 0,-1-1 0 0 0,0 1 0 0 0,0 1 0 0 0,0-1 1 0 0,2 1-6 0 0,6 3 17 0 0,-9-5-16 0 0,0 1-1 0 0,0-1 1 0 0,0 0 0 0 0,0 0-1 0 0,0 0 1 0 0,0 1 0 0 0,0-2-1 0 0,0 1 1 0 0,0 0 0 0 0,-1 0 0 0 0,1-1-1 0 0,0 1 1 0 0,0-1 0 0 0,0 0-1 0 0,0 1 1 0 0,0-1 0 0 0,-1 0-1 0 0,1 0 1 0 0,1-1-1 0 0,5-2 10 0 0,13 0 37 0 0,-4 5-41 0 0,-7 0-26 0 0,4-1-77 0 0,-10 0 60 0 0,0 0-1 0 0,0 0 1 0 0,0 0-1 0 0,0-1 1 0 0,0 1 0 0 0,0-1-1 0 0,1 0 38 0 0,1-2-96 0 0,-2 1-48 0 0,-1 0-5 0 0,-1 1-59 0 0,1-1-70 0 0,0 1-83 0 0,-1 1 7 0 0,1-1-54 0 0,0 1-48 0 0,0-1-43 0 0,0 1-147 0 0,1 0-41 0 0,0 0-178 0 0,3 0-478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33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5792 0 0,'0'0'166'0'0,"0"0"-42"0"0,0 0-8 0 0,0 0 41 0 0,0 0 130 0 0,0 0 247 0 0,0 0 11 0 0,0 0-24 0 0,0 0-122 0 0,0 0-58 0 0,0 0-11 0 0,0 0-40 0 0,0 0-219 0 0,0 0-7 0 0,0 0 11 0 0,0 0-22 0 0,0 0-118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33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81 5064 0 0,'0'0'108'0'0,"0"0"17"0"0,0 0 14 0 0,0-3-10 0 0,0-7-41 0 0,0 8 12 0 0,-3-2 115 0 0,-7-6 193 0 0,7 7 9 0 0,4 1-195 0 0,-1-1-44 0 0,0-1 71 0 0,-2 2-113 0 0,-7-2 67 0 0,6 4-48 0 0,3 0-149 0 0,0 0 0 0 0,0 0 0 0 0,0 0 0 0 0,-1 0 1 0 0,1 0-1 0 0,0 0 0 0 0,0 0 0 0 0,0 0 0 0 0,0 0 1 0 0,0 0-1 0 0,0 0 0 0 0,0 0 0 0 0,0 0 0 0 0,0 0 0 0 0,0 0 1 0 0,-1 0-1 0 0,1 0 0 0 0,0 0 0 0 0,0 0 0 0 0,0 0 0 0 0,0 0 1 0 0,0 0-1 0 0,0 0 0 0 0,0-1 0 0 0,0 1 0 0 0,0 0 0 0 0,0 0 1 0 0,0 0-1 0 0,-1 0 0 0 0,1 0 0 0 0,0 0 0 0 0,0 0 1 0 0,0 0-1 0 0,0 0 0 0 0,0 0 0 0 0,0 0 0 0 0,0 0 0 0 0,0 0 1 0 0,0-1-1 0 0,0 1 0 0 0,0 0 0 0 0,0 0 0 0 0,0 0 0 0 0,0 0 1 0 0,0 0-1 0 0,0 0 0 0 0,0 0 0 0 0,0 0 0 0 0,0 0 1 0 0,0 0-1 0 0,0-1 0 0 0,0 1 0 0 0,0 0 0 0 0,0 0 0 0 0,0 0 1 0 0,0 0-1 0 0,0 0-6 0 0,-2-8 144 0 0,-3 4 96 0 0,-11 3 377 0 0,1 1-171 0 0,6-3-241 0 0,-4-7 19 0 0,9 7-64 0 0,1 2-71 0 0,-1 1-46 0 0,-1 1-23 0 0,2-1 32 0 0,-17 0 185 0 0,15 0-200 0 0,1 0-47 0 0,-1 3 74 0 0,-8 7-48 0 0,-3-7-16 0 0,0-3 0 0 0,1 2 0 0 0,-1 9 10 0 0,3-6 33 0 0,12-4-41 0 0,1 0 0 0 0,0-1 0 0 0,-1 1 0 0 0,1 0 0 0 0,0 0-1 0 0,-1 0 1 0 0,1 0 0 0 0,0-1 0 0 0,0 1 0 0 0,0 0 0 0 0,0 0 0 0 0,0 0 0 0 0,0 0 0 0 0,0 0-2 0 0,0 15 80 0 0,0-3 13 0 0,0-4-13 0 0,0 1-67 0 0,3 5 41 0 0,2-6-23 0 0,-4-8-27 0 0,0 1 0 0 0,0-1 0 0 0,-1 1 0 0 0,1-1 0 0 0,0 1 0 0 0,0-1 0 0 0,-1 1 0 0 0,1 0-1 0 0,-1-1 1 0 0,0 1 0 0 0,1 1-4 0 0,1 3 43 0 0,0-5-39 0 0,-1 0-1 0 0,0 1 1 0 0,0 0-1 0 0,0-1 1 0 0,0 1 0 0 0,0 0-1 0 0,0-1 1 0 0,0 1 0 0 0,-1 0-1 0 0,1 0 1 0 0,-1-1-1 0 0,1 1 1 0 0,-1 1-4 0 0,2 30 74 0 0,-2-30-67 0 0,0 4 14 0 0,1 0 1 0 0,0 0-1 0 0,0 0 1 0 0,0 0-1 0 0,1-1 1 0 0,0 1-1 0 0,1 0-21 0 0,-1-1 2 0 0,1 10 27 0 0,-2 7 56 0 0,-2-20-73 0 0,1 0 1 0 0,0 0-1 0 0,0 0 1 0 0,1 0-1 0 0,-1 0 1 0 0,0 0-1 0 0,1 0-12 0 0,5 12 63 0 0,-5-12-49 0 0,0 1 1 0 0,1-1-1 0 0,-1 0 0 0 0,-1 1 1 0 0,1-1-1 0 0,0 1 0 0 0,-1-1 1 0 0,0 2-15 0 0,0 171 909 0 0,0-174-899 0 0,0 0 0 0 0,1 0 0 0 0,-1-1 0 0 0,0 1 0 0 0,1 0 0 0 0,-1 0 0 0 0,1-1 0 0 0,0 1 0 0 0,-1 0 1 0 0,1-1-1 0 0,0 1 0 0 0,0-1 0 0 0,0 1-10 0 0,0-1 9 0 0,0 1 0 0 0,0-1 0 0 0,0 1 1 0 0,0 0-1 0 0,-1-1 0 0 0,1 1 0 0 0,-1 0 1 0 0,1-1-1 0 0,-1 1 0 0 0,1 0 0 0 0,-1 0 0 0 0,0 0 1 0 0,0 0-10 0 0,0 5 85 0 0,0 3-61 0 0,0 0 25 0 0,0-1 80 0 0,0 2 79 0 0,0-5-61 0 0,0 1 35 0 0,0-4-145 0 0,0-3-101 0 0,0 0 6 0 0,0 0-19 0 0,0 0-55 0 0,0 0-140 0 0,0 0-252 0 0,0-1 295 0 0,-1 1-28 0 0,1-1-73 0 0,-1 1 114 0 0,0-1-41 0 0,0 0-43 0 0,0 0-40 0 0,-1-1-444 0 0,-1-2-295 0 0,-3-1-695 0 0</inkml:trace>
  <inkml:trace contextRef="#ctx0" brushRef="#br0" timeOffset="538">1 381 5008 0 0,'0'0'144'0'0,"0"0"-33"0"0,0 0-7 0 0,0 0 32 0 0,3 0 111 0 0,7 0 205 0 0,-7 0 18 0 0,-1 0 8 0 0,1 0-443 0 0,-1 0 46 0 0,5 0 194 0 0,-3 0-39 0 0,10 0 513 0 0,-8 0-456 0 0,-1 0-79 0 0,-1 0-67 0 0,7-3 140 0 0,-6-2-38 0 0,-5 4-231 0 0,0 1 0 0 0,1-1-1 0 0,-1 0 1 0 0,1 1 0 0 0,-1-1-1 0 0,1 1 1 0 0,-1 0 0 0 0,1-1-1 0 0,-1 1 1 0 0,1-1 0 0 0,-1 1-1 0 0,1 0 1 0 0,0-1 0 0 0,-1 1-1 0 0,1 0 1 0 0,0 0 0 0 0,-1-1-1 0 0,1 1 1 0 0,0 0 0 0 0,-1 0-1 0 0,1 0 1 0 0,0 0 0 0 0,-1 0-1 0 0,1 0 1 0 0,0 0 0 0 0,0 0-18 0 0,15 0 316 0 0,1 0-74 0 0,-2 0-64 0 0,-3 0-58 0 0,3-2 86 0 0,-6-3-38 0 0,4-1-12 0 0,-10 5-129 0 0,0 1-1 0 0,0-1 0 0 0,-1 1 0 0 0,1 0 0 0 0,0 0 1 0 0,0 0-1 0 0,0 0-26 0 0,16 0 159 0 0,2-4 40 0 0,-10 0-132 0 0,-8 3-49 0 0,0-1 0 0 0,0 1 0 0 0,0 0-1 0 0,0 0 1 0 0,0 0 0 0 0,0 1 0 0 0,1-1 0 0 0,-1 1 0 0 0,3-1-18 0 0,-4 1 5 0 0,1 0 1 0 0,-1 0-1 0 0,1 0 0 0 0,-1-1 1 0 0,1 1-1 0 0,-1-1 1 0 0,1 0-1 0 0,-1 1 1 0 0,1-1-1 0 0,-1 0 1 0 0,2-2-6 0 0,-2 2 5 0 0,1 0 0 0 0,-1 0 1 0 0,0 0-1 0 0,1 0 0 0 0,-1 1 1 0 0,1-1-1 0 0,-1 0 0 0 0,1 1 1 0 0,-1 0-1 0 0,1 0 0 0 0,2 0-5 0 0,10 0 16 0 0,-8 0-9 0 0,0 0 1 0 0,0 0 0 0 0,0 0-1 0 0,0-1 1 0 0,3-1-8 0 0,3-5 2 0 0,-11 7-3 0 0,-1-1 0 0 0,1 0 0 0 0,-1 0 0 0 0,0 1 0 0 0,1-1-1 0 0,-1 1 1 0 0,1-1 0 0 0,-1 1 0 0 0,1-1 0 0 0,0 1 0 0 0,-1 0 0 0 0,1 0 0 0 0,-1 0 1 0 0,34 0-140 0 0,-6 0 60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46.9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6704 0 0,'0'3'149'0'0,"0"-2"-139"0"0,0-1 1 0 0,0 1-1 0 0,0-1 1 0 0,0 1-1 0 0,0-1 0 0 0,0 1 1 0 0,1 0-1 0 0,-1-1 0 0 0,0 1 1 0 0,0-1-1 0 0,1 1 1 0 0,-1-1-1 0 0,0 1 0 0 0,0-1 1 0 0,1 1-1 0 0,-1-1 0 0 0,1 1 1 0 0,-1-1-1 0 0,0 0 1 0 0,1 1-1 0 0,-1-1 0 0 0,1 0 1 0 0,-1 1-1 0 0,1-1-10 0 0,0 1 11 0 0,-1-1-1 0 0,1 1 1 0 0,0-1 0 0 0,-1 1-1 0 0,1-1 1 0 0,-1 1-1 0 0,1-1 1 0 0,-1 1 0 0 0,1-1-1 0 0,-1 1 1 0 0,1 0 0 0 0,-1-1-1 0 0,0 1 1 0 0,1 0-1 0 0,-1-1 1 0 0,0 1 0 0 0,0 0-1 0 0,0-1 1 0 0,1 1 0 0 0,-1 0-1 0 0,0 0 1 0 0,0-1 0 0 0,0 1-1 0 0,0 0 1 0 0,0 0-11 0 0,0 1 3 0 0,0-1 0 0 0,0 1 0 0 0,1 0 0 0 0,-1 0 0 0 0,0 0 0 0 0,1-1 0 0 0,-1 1 0 0 0,1 0 0 0 0,0-1 1 0 0,0 1-1 0 0,0-1 0 0 0,0 1 0 0 0,0 0-3 0 0,0-1-1 0 0,0 1 1 0 0,0-1-1 0 0,-1 1 0 0 0,1-1 1 0 0,0 1-1 0 0,-1 0 0 0 0,1-1 1 0 0,-1 1-1 0 0,1 0 1 0 0,-1 0-1 0 0,0-1 0 0 0,0 1 1 0 0,1 0 0 0 0,-1 11 54 0 0,2-1 88 0 0,0-2 37 0 0,5 10 298 0 0,-5-14-335 0 0,2 6 226 0 0,1-1-54 0 0,-4-8-185 0 0,1 1 0 0 0,-1 0 0 0 0,0 0 1 0 0,0 0-1 0 0,0 0 0 0 0,0-1 0 0 0,0 2 0 0 0,-1-1 0 0 0,0 3-129 0 0,2 5 259 0 0,4 0 35 0 0,-5-10-260 0 0,0-1 1 0 0,0 1-1 0 0,0-1 0 0 0,-1 1 0 0 0,1 0 1 0 0,0-1-1 0 0,-1 1 0 0 0,1 0 1 0 0,-1-1-1 0 0,0 1 0 0 0,1 0 1 0 0,-1 0-1 0 0,0 0-34 0 0,0 5 39 0 0,0 0 100 0 0,0-1 56 0 0,0 14 478 0 0,0-10-420 0 0,0-5-233 0 0,0-2 50 0 0,0-1 43 0 0,0-2 34 0 0,0-12 597 0 0,0 5-488 0 0,0 0-47 0 0,0 2-110 0 0,0 0-40 0 0,0 2-47 0 0,0 0-38 0 0,0 0-42 0 0,0 1-47 0 0,-1-7 115 0 0,1 6 0 0 0,-1 0 0 0 0,1 0 0 0 0,0 0 0 0 0,0 0 0 0 0,0 0 0 0 0,1 0 0 0 0,-1 0 0 0 0,1 1 0 0 0,-1-1 0 0 0,1 0 0 0 0,1-1 0 0 0,2-4 0 0 0,-3 7 0 0 0,0 0 0 0 0,0-1 0 0 0,0 1 0 0 0,0-1 0 0 0,0 1 0 0 0,-1-1 0 0 0,1 0 0 0 0,-1 1 0 0 0,1-1 0 0 0,-1 1 0 0 0,0-1 0 0 0,1 0 0 0 0,-1 0 0 0 0,0 1 0 0 0,0-2 0 0 0,-1-6 0 0 0,1 6 0 0 0,-1 0 0 0 0,1 0 0 0 0,0 0 0 0 0,0 0 0 0 0,0 0 0 0 0,1 1 0 0 0,-1-1 0 0 0,1 0 0 0 0,-1 0 0 0 0,1 0 0 0 0,0-1 0 0 0,14-24 2 0 0,-5 7-18 0 0,-3 7-30 0 0,-7 13 45 0 0,1 0 0 0 0,0 0 0 0 0,-1 0 1 0 0,1 1-1 0 0,0-1 0 0 0,0 0 0 0 0,0 0 0 0 0,0 1 1 0 0,0-1-1 0 0,-1 0 0 0 0,1 1 0 0 0,0-1 1 0 0,0 1-1 0 0,1-1 0 0 0,-1 1 0 0 0,0-1 1 0 0,10-5 1 0 0,-6-1-1 0 0,-5 7 0 0 0,0-1 0 0 0,0 1 0 0 0,0-1 0 0 0,1 1 0 0 0,-1 0 0 0 0,0-1 0 0 0,1 1 0 0 0,-1 0 0 0 0,0-1 0 0 0,1 1 0 0 0,-1 0 0 0 0,1-1 0 0 0,-1 1 0 0 0,0 0 0 0 0,1-1 0 0 0,-1 1 0 0 0,1 0 0 0 0,-1 0 0 0 0,1 0 0 0 0,-1 0 0 0 0,1-1 0 0 0,-1 1 0 0 0,1 0 0 0 0,-1 0 0 0 0,1 0 0 0 0,-1 0 0 0 0,1 0 0 0 0,-1 0 0 0 0,1 0 0 0 0,-1 0 0 0 0,1 0 0 0 0,0 1 0 0 0,3-1-3 0 0,19 2-43 0 0,-21-1 37 0 0,1 0 0 0 0,-1 0-1 0 0,0 1 1 0 0,1-1-1 0 0,-1 1 1 0 0,0 0-1 0 0,0-1 1 0 0,0 1-1 0 0,1 1 10 0 0,10 10-9 0 0,-5-7 11 0 0,-2 0-1 0 0,1 1 1 0 0,-1 0 0 0 0,0 0 0 0 0,5 8-2 0 0,-7-8 24 0 0,8 20 6 0 0,-7-4-30 0 0,-2-18 0 0 0,-2-6 0 0 0,1 4 0 0 0,8 25 0 0 0,-3-15 0 0 0,-7-12 0 0 0,1 0 0 0 0,0 1 0 0 0,0-1 0 0 0,-1 1 0 0 0,1-1 0 0 0,0 1 0 0 0,-1-1 0 0 0,0 1 0 0 0,1-1 0 0 0,-1 1 0 0 0,0 0 0 0 0,0-1 0 0 0,0 1 0 0 0,0 4 0 0 0,0-4-4 0 0,0-1-1 0 0,0 1 1 0 0,0 0-1 0 0,0-1 1 0 0,0 1-1 0 0,0 0 1 0 0,0-1-1 0 0,0 1 1 0 0,1 0-1 0 0,-1-1 1 0 0,1 1-1 0 0,0 1 5 0 0,9 2-21 0 0,-7 0-7 0 0,-3 3-39 0 0,0-2-25 0 0,0 1-89 0 0,0-7 175 0 0,0 0 0 0 0,0 0 1 0 0,0 1-1 0 0,0-1 0 0 0,0 0 1 0 0,0 0-1 0 0,0 0 0 0 0,0 0 0 0 0,0 0 1 0 0,0 0-1 0 0,0 0 0 0 0,0 0 0 0 0,0 0 1 0 0,0 0-1 0 0,0 1 0 0 0,0-1 0 0 0,0 0 1 0 0,0 0-1 0 0,0 0 0 0 0,0 0 1 0 0,0 0-1 0 0,0 0 0 0 0,0 0 0 0 0,0 0 1 0 0,0 0-1 0 0,0 0 0 0 0,0 0 0 0 0,0 0 1 0 0,0 1-1 0 0,1-1 0 0 0,-1 0 1 0 0,0 0-1 0 0,0 0 0 0 0,0 0 0 0 0,0 0 1 0 0,0 0-1 0 0,0 0 0 0 0,0 0 0 0 0,0 0 1 0 0,0 0-1 0 0,0 0 0 0 0,0 0 0 0 0,0 0 1 0 0,1 0-1 0 0,-1 0 0 0 0,0 0 1 0 0,0 0-1 0 0,0 0 0 0 0,0 0 0 0 0,0 0 1 0 0,0 0-1 0 0,0 0 0 0 0,0 0 0 0 0,0 0 1 0 0,0 0-1 0 0,1 0 0 0 0,-1 0 6 0 0,2 0-84 0 0,0 0 0 0 0,-1 0-17 0 0,0 0-38 0 0,2 0-158 0 0,-3 0 100 0 0,1 0-38 0 0,0 0-63 0 0,0 0-43 0 0,-1 0-38 0 0,0 0-34 0 0,1 0-121 0 0,-1 0-33 0 0,0 0-1250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47.5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82 348 5328 0 0,'0'0'116'0'0,"0"0"17"0"0,0 0 12 0 0,-3 0-14 0 0,-10 2-58 0 0,7 3 3 0 0,-1 1 86 0 0,7-6-162 0 0,-3 3 301 0 0,1-1 10 0 0,-9 9-30 0 0,9-8-179 0 0,0-1-38 0 0,2 1-23 0 0,0 0-26 0 0,-1 2 18 0 0,-6-1 29 0 0,7-4-58 0 0,-1 0-1 0 0,1 1 1 0 0,0-1 0 0 0,-1 0 0 0 0,1 0-1 0 0,-1 1 1 0 0,1-1 0 0 0,0 0-1 0 0,-1 1 1 0 0,1-1 0 0 0,0 1 0 0 0,-1-1-1 0 0,1 0 1 0 0,0 1 0 0 0,0-1 0 0 0,-1 1-1 0 0,1-1 1 0 0,0 1 0 0 0,0-1-1 0 0,0 1 1 0 0,0-1 0 0 0,-1 1 0 0 0,1-1-1 0 0,0 1 1 0 0,0-1 0 0 0,0 1-1 0 0,0-1 1 0 0,0 1 0 0 0,0-1 0 0 0,0 1-1 0 0,0-1 1 0 0,1 1-4 0 0,-1 6 35 0 0,0-5-24 0 0,0 0 1 0 0,0 1-1 0 0,0-1 0 0 0,0 0 0 0 0,0 0 0 0 0,0 0 0 0 0,-1 0 0 0 0,1 0 1 0 0,-1 0-1 0 0,0 2-11 0 0,-4 3 34 0 0,4-5-26 0 0,0-1 0 0 0,0 1 0 0 0,1-1 0 0 0,-1 1 0 0 0,0-1 0 0 0,0 1 0 0 0,1-1 0 0 0,-1 1 0 0 0,1 0 0 0 0,0-1 0 0 0,-1 1 0 0 0,1 0 0 0 0,0-1 0 0 0,0 1 0 0 0,0 1-8 0 0,0 11 65 0 0,0 1 34 0 0,0 41 310 0 0,0-33-272 0 0,-1-7 0 0 0,1-12-99 0 0,-1 0 0 0 0,1 1 0 0 0,0-1 0 0 0,0 0 0 0 0,0 1 0 0 0,1-1 1 0 0,0 0-1 0 0,-1 1 0 0 0,3 3-38 0 0,2 0 48 0 0,-4-6-35 0 0,0-1-1 0 0,-1 0 0 0 0,1 1 0 0 0,0-1 1 0 0,0 1-1 0 0,-1 0 0 0 0,1-1 1 0 0,-1 1-1 0 0,1-1 0 0 0,-1 1 1 0 0,1 2-13 0 0,1 1 84 0 0,9 5-16 0 0,-6-7-4 0 0,8-6 0 0 0,16-12 16 0 0,-15-10 7 0 0,-12 21-78 0 0,2-6 14 0 0,0 1 0 0 0,-1-1 0 0 0,2-5-23 0 0,0-2 11 0 0,6-4-1 0 0,-6-5 33 0 0,0 11-32 0 0,-3 11-11 0 0,-1 1 0 0 0,0 0 0 0 0,0-1 0 0 0,0 1 0 0 0,0-1 0 0 0,-1 1 0 0 0,1-1 0 0 0,-1 1 0 0 0,0-1 0 0 0,0-3 0 0 0,1 0 0 0 0,0 1 0 0 0,0-1 0 0 0,1-4 0 0 0,1 1 0 0 0,0 1 0 0 0,-2 0 0 0 0,1-1 0 0 0,0-9 0 0 0,-2-12-31 0 0,0 1-49 0 0,0-71-320 0 0,0 58 271 0 0,-1 37 74 0 0,1 0 0 0 0,-1 0 1 0 0,0 1-1 0 0,-1-1 0 0 0,0 0 0 0 0,0 0 55 0 0,1 1-57 0 0,-1 0-1 0 0,1 0 1 0 0,0 0-1 0 0,0 0 1 0 0,0-5 57 0 0,1-9-135 0 0,0-27-265 0 0,0 31 310 0 0,0 4 67 0 0,0 1 63 0 0,0 3 79 0 0,0 2 92 0 0,0 9-178 0 0,0-1 0 0 0,0 1-1 0 0,1 0 1 0 0,-1 0-1 0 0,1-1 1 0 0,0 1-1 0 0,0 0-32 0 0,8 10 122 0 0,-9-13-117 0 0,1-1-1 0 0,-1 0 1 0 0,0 0 0 0 0,0 1 0 0 0,0-1 0 0 0,1 0 0 0 0,-1 0 0 0 0,0 1 0 0 0,0-1-1 0 0,0 0 1 0 0,0 1 0 0 0,1-1 0 0 0,-1 0 0 0 0,0 0 0 0 0,0 1 0 0 0,0-1 0 0 0,0 0-1 0 0,0 1 1 0 0,0-1 0 0 0,0 0 0 0 0,0 1 0 0 0,0-1 0 0 0,0 0 0 0 0,0 1 0 0 0,0-1-1 0 0,0 0-4 0 0,-1 8 54 0 0,0 17 115 0 0,1-21-117 0 0,0 0-1 0 0,1 0 1 0 0,0 0 0 0 0,-1 0 0 0 0,2 4-52 0 0,6 17 153 0 0,11 42 302 0 0,-18-57-369 0 0,1 0 0 0 0,-2 0 0 0 0,1 0 0 0 0,-1 0-1 0 0,-1 1-85 0 0,1-2 115 0 0,0 1 0 0 0,0-1-1 0 0,2 10-114 0 0,4 2 205 0 0,-5-18-164 0 0,0 0 0 0 0,0 0 0 0 0,0 0 0 0 0,0 1 1 0 0,-1-1-1 0 0,1 0 0 0 0,-1 0 0 0 0,0 0 0 0 0,0 1 0 0 0,0-1 0 0 0,-1 0 1 0 0,0 3-42 0 0,0 1 60 0 0,-4 12 140 0 0,-1 13 148 0 0,4 0-12 0 0,6-14-160 0 0,0-5-46 0 0,-3-4-33 0 0,0-7-83 0 0,-1-1 0 0 0,0 1-1 0 0,-1 0 1 0 0,1-1-1 0 0,0 1 1 0 0,0-1-1 0 0,-1 1 1 0 0,1 0-1 0 0,-1-1 1 0 0,1 1 0 0 0,-1-1-1 0 0,0 1 1 0 0,0 0-14 0 0,-2 8 140 0 0,3-3-114 0 0,0 30 253 0 0,0-23-232 0 0,0-13-45 0 0,1-1 0 0 0,-1 1 0 0 0,0-1 0 0 0,0 1 0 0 0,0-1 0 0 0,0 1 0 0 0,0-1 0 0 0,0 1 0 0 0,0-1 0 0 0,0 1 0 0 0,0-1 0 0 0,0 1 0 0 0,0-1 0 0 0,-1 1 0 0 0,1-1 0 0 0,0 1 0 0 0,0-1 0 0 0,0 1 0 0 0,-1-1 0 0 0,1 1 0 0 0,0-1 0 0 0,-1 1 0 0 0,1-1 0 0 0,0 0 0 0 0,-1 1 0 0 0,1-1 0 0 0,0 0 0 0 0,-1 1 0 0 0,1-1 0 0 0,-1 0 0 0 0,1 1 0 0 0,-1-1 0 0 0,1 0 0 0 0,0 0 0 0 0,-1 1 0 0 0,1-1 0 0 0,-1 0 0 0 0,1 0 0 0 0,-1 0 0 0 0,1 0 0 0 0,-1 0 0 0 0,0 0 0 0 0,1 0 0 0 0,-1 0 0 0 0,1 0 0 0 0,-1 0-2 0 0,1 0 0 0 0,0 0 1 0 0,0 0 0 0 0,0 0 0 0 0,0 0 0 0 0,0 0 0 0 0,0 0-1 0 0,-1 0 1 0 0,1 0 0 0 0,0 0 0 0 0,0 0 0 0 0,0 0 0 0 0,0 0 0 0 0,0 0-1 0 0,0 0 1 0 0,0 0 0 0 0,0 0 0 0 0,0 0 0 0 0,0 0 0 0 0,-1 0-1 0 0,1 0 1 0 0,0 0 0 0 0,0 0 0 0 0,0 0 0 0 0,0 0 0 0 0,0 0-1 0 0,0 0 1 0 0,0 0 0 0 0,0 0 0 0 0,0 0 0 0 0,0 0 0 0 0,0 1 0 0 0,0-1-1 0 0,0 0 1 0 0,0 0 0 0 0,-1 0 0 0 0,1 0 0 0 0,0 0 0 0 0,0 0-1 0 0,0 0 1 0 0,0 0 0 0 0,0 0 0 0 0,0 0 0 0 0,0 0 0 0 0,0 1-1 0 0,0-1 1 0 0,0 0 0 0 0,0 0 0 0 0,0 0 0 0 0,0 0 0 0 0,0 0 0 0 0,0 0-1 0 0,0 0 1 0 0,0 0 0 0 0,0 0 0 0 0,0 0 0 0 0,0 1 0 0 0,0-1-1 0 0,0 0-140 0 0,0 1 55 0 0,0-1 45 0 0,0 0 40 0 0,0 1 81 0 0,0 1 252 0 0,0-1-275 0 0,0-1-56 0 0,0 1-103 0 0,0 0-2 0 0,0-1-40 0 0,0 1-61 0 0,0-1-57 0 0,0 1-62 0 0,0 0-68 0 0,0-1-73 0 0,0 1-79 0 0,0 0-84 0 0,0 0-89 0 0,0-1-909 0 0,0 0-935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49.8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50 4744 0 0,'0'0'135'0'0,"-2"-3"-2"0"0,1 2-108 0 0,-2-1-4 0 0,-3-3-36 0 0,1 2 60 0 0,2 2 29 0 0,-1 0 50 0 0,-1 1 61 0 0,0 0 73 0 0,-11 0 506 0 0,6 0-289 0 0,0 0-112 0 0,1 0-39 0 0,1 0-89 0 0,1 0-36 0 0,-1 0-42 0 0,0 0-46 0 0,7 0-99 0 0,1 0-1 0 0,-1-1 1 0 0,1 1 0 0 0,-1 0 0 0 0,1 0-1 0 0,-1 0 1 0 0,1 0 0 0 0,-1 1-1 0 0,1-1 1 0 0,-1 0 0 0 0,1 0 0 0 0,-1 0-1 0 0,1 0 1 0 0,-1 0 0 0 0,1 1-1 0 0,-1-1 1 0 0,1 0 0 0 0,-1 0-1 0 0,1 1 1 0 0,0-1 0 0 0,-1 0 0 0 0,1 1-1 0 0,-1-1 1 0 0,1 0 0 0 0,0 1-1 0 0,-1-1 1 0 0,1 1 0 0 0,0-1 0 0 0,0 1-12 0 0,-8 6 231 0 0,-7-6-58 0 0,-1 0 2 0 0,5 2-5 0 0,6 0-95 0 0,1 0 0 0 0,0 1 0 0 0,0-1-1 0 0,1 1 1 0 0,-2 1-75 0 0,1-1 92 0 0,1-1 60 0 0,0-2-59 0 0,0 0-38 0 0,-1-1-41 0 0,1 0-8 0 0,0 1 31 0 0,-26 14 182 0 0,24-4-122 0 0,-5-6-26 0 0,4 3-27 0 0,-2 9-18 0 0,6-13-16 0 0,-3 6 45 0 0,-2 3 70 0 0,3-4-21 0 0,3-5-34 0 0,0 0 1 0 0,0 0-1 0 0,0 1 1 0 0,1-1 0 0 0,-1 0-1 0 0,1 1 1 0 0,0-1-1 0 0,1 1 1 0 0,0 3-71 0 0,-1 8 149 0 0,1-14-139 0 0,-1-1 1 0 0,0 1 0 0 0,0 0-1 0 0,0-1 1 0 0,1 1 0 0 0,-1-1 0 0 0,1 1-1 0 0,0 0 1 0 0,-1-1 0 0 0,1 1-1 0 0,0-1 1 0 0,0 0 0 0 0,0 1-1 0 0,0-1-10 0 0,4 7 47 0 0,-2-1-5 0 0,1 0 3 0 0,7-5-36 0 0,-9-2-9 0 0,0 0 0 0 0,-1 1 0 0 0,1-1 0 0 0,0 0 0 0 0,0 1 0 0 0,-1-1 0 0 0,1 1 0 0 0,0 0 0 0 0,-1-1 0 0 0,1 1 0 0 0,0 0 0 0 0,-1 0 0 0 0,1 0 0 0 0,-1 0 0 0 0,1 0 0 0 0,-1 0 0 0 0,1 0 0 0 0,-1 0 0 0 0,1-1 0 0 0,0 1 0 0 0,0-1 0 0 0,-1 1 0 0 0,1-1 0 0 0,0 1 0 0 0,0-1 0 0 0,-1 0 0 0 0,1 0 0 0 0,2 0 2 0 0,0 0 6 0 0,0 1 0 0 0,0-1 0 0 0,0-1 1 0 0,-1 1-1 0 0,1 0 0 0 0,0-1 0 0 0,0 0 0 0 0,0 0 1 0 0,-1 0-1 0 0,1 0 0 0 0,0-1 0 0 0,-1 1 1 0 0,1-1-1 0 0,-1 0 0 0 0,3-2-8 0 0,20-9 10 0 0,-17 10-6 0 0,0-1 0 0 0,-1-1-1 0 0,3-1-3 0 0,0-1 19 0 0,-7 6-15 0 0,-1-1 1 0 0,0 0 0 0 0,0 0-1 0 0,0 0 1 0 0,0 0-1 0 0,0-1 1 0 0,-1 1 0 0 0,1-1-1 0 0,-1 0 1 0 0,1 0 0 0 0,-1 0-5 0 0,29-39 95 0 0,-15 24-20 0 0,-11 13-45 0 0,-1-1-1 0 0,0 0 1 0 0,0 0-1 0 0,-1 0 1 0 0,0 0-1 0 0,0-1-29 0 0,0 2 21 0 0,0-5 16 0 0,-4 7-34 0 0,1 1 1 0 0,1 0-1 0 0,-1 0 0 0 0,0-1 1 0 0,0 1-1 0 0,1 0 0 0 0,-1 0 1 0 0,1-2-4 0 0,3-2-3 0 0,6-14 8 0 0,-10 20-6 0 0,0-1 0 0 0,1 0 0 0 0,-1 0 0 0 0,0 1-1 0 0,0-1 1 0 0,0 0 0 0 0,0 0 0 0 0,0 0 0 0 0,0 1 0 0 0,0-1 0 0 0,0 0 0 0 0,0 0 0 0 0,0 1-1 0 0,0-1 1 0 0,0 0 0 0 0,-1 0 0 0 0,1 1 0 0 0,0-1 0 0 0,-1 0 0 0 0,1 1 0 0 0,0-1 0 0 0,-1 0 0 0 0,1 1-1 0 0,-1-1 1 0 0,1 0 1 0 0,-7-3-78 0 0,4 3 34 0 0,2-1-12 0 0,-1-3-72 0 0,2-4-92 0 0,0-4 12 0 0</inkml:trace>
  <inkml:trace contextRef="#ctx0" brushRef="#br0" timeOffset="468.52">428 65 5840 0 0,'8'8'84'0'0,"10"10"238"0"0,-15-15-287 0 0,0 2 104 0 0,-3-4-137 0 0,0 0 0 0 0,0 0-1 0 0,0-1 1 0 0,0 1 0 0 0,0 0 0 0 0,0-1 0 0 0,0 1 0 0 0,1 0 0 0 0,-1-1-1 0 0,0 1 1 0 0,0 0 0 0 0,1-1 0 0 0,-1 1 0 0 0,0-1 0 0 0,1 1-2 0 0,9 4 0 0 0,-7 1 10 0 0,-1-1 58 0 0,9 1 306 0 0,-9-5-339 0 0,-1-1-1 0 0,0 0 0 0 0,0 1 1 0 0,0-1-1 0 0,0 1 1 0 0,0 0-1 0 0,0-1 0 0 0,0 1 1 0 0,-1 0-1 0 0,1 0 0 0 0,0-1 1 0 0,0 1-1 0 0,0 0 1 0 0,-1 0-1 0 0,1 0 0 0 0,0 0-34 0 0,1 15 526 0 0,-2-15-489 0 0,0-1-1 0 0,0 1 1 0 0,0 0 0 0 0,0 0 0 0 0,0 0 0 0 0,0 0 0 0 0,0 0 0 0 0,0-1 0 0 0,1 1 0 0 0,-1 0 0 0 0,0 0 0 0 0,1 0 0 0 0,-1-1 0 0 0,0 1 0 0 0,1 0-37 0 0,9 4 518 0 0,-4 3-116 0 0,2 9 68 0 0,-6-13-318 0 0,1 7 214 0 0,-4 2-39 0 0,1-12-288 0 0,0 0 0 0 0,0 1-1 0 0,0-1 1 0 0,0 0-1 0 0,0 0 1 0 0,0 1 0 0 0,0-1-1 0 0,0 0 1 0 0,0 1 0 0 0,1-1-1 0 0,-1 0 1 0 0,0 0 0 0 0,1 0-1 0 0,-1 1 1 0 0,1-1 0 0 0,-1 0-39 0 0,7 3 250 0 0,-7-3-234 0 0,1-1 1 0 0,-1 0-1 0 0,1 0 0 0 0,-1 1 1 0 0,1-1-1 0 0,-1 0 0 0 0,0 1 1 0 0,1-1-1 0 0,-1 0 0 0 0,0 1 1 0 0,1-1-1 0 0,-1 0 0 0 0,0 1 1 0 0,1-1-1 0 0,-1 1 1 0 0,0-1-1 0 0,0 1 0 0 0,0-1 1 0 0,1 1-1 0 0,-1-1 0 0 0,0 1 1 0 0,0-1-1 0 0,0 1 0 0 0,0-1 1 0 0,0 1-1 0 0,0-1 0 0 0,0 1 1 0 0,0-1-1 0 0,0 1 0 0 0,0-1 1 0 0,0 1-1 0 0,0-1-16 0 0,0 5 122 0 0,0-1 55 0 0,0 14 569 0 0,0-11-456 0 0,0-1-84 0 0,0-3-153 0 0,0-1-42 0 0,0 0 69 0 0,0-1-16 0 0,0 0 36 0 0,1 1-60 0 0,-1 3-95 0 0,-1-4 68 0 0,1 0 33 0 0,0 0 44 0 0,0 0 13 0 0,0-1 35 0 0,0 1 40 0 0,0-1 44 0 0,0-22-172 0 0,0-17 103 0 0,0 38-149 0 0,0-1 1 0 0,0 1 0 0 0,0-1-1 0 0,1 1 1 0 0,-1-1 0 0 0,0 0-1 0 0,1 1 1 0 0,-1-1 0 0 0,1 1-1 0 0,0 0 1 0 0,0-1 0 0 0,-1 1 0 0 0,1-1-5 0 0,6-11 3 0 0,-6 8-3 0 0,0-1 0 0 0,-1 1 0 0 0,1-1 0 0 0,-1 1 0 0 0,-1-5 0 0 0,1 5 0 0 0,0-1 0 0 0,0 1 0 0 0,1-1 0 0 0,-1 1 0 0 0,2-4 0 0 0,0 4 0 0 0,0 0 0 0 0,0 1 0 0 0,1-1 0 0 0,-1 1 0 0 0,3-2 0 0 0,5-13 0 0 0,-9 16-1 0 0,0 0 0 0 0,0 0 0 0 0,0 0 0 0 0,1 0 0 0 0,-1 0 1 0 0,0 0-1 0 0,1 0 0 0 0,0 0 0 0 0,0 1 0 0 0,0-1 1 0 0,0 1-1 0 0,0-1 0 0 0,1 1 0 0 0,-1 0 0 0 0,1 0 1 0 0,-1 0-1 0 0,1 0 0 0 0,1-1 1 0 0,8-4-26 0 0,-6 4-2 0 0,0-1 0 0 0,0 0 0 0 0,-1-1 1 0 0,5-3 27 0 0,-5 3-17 0 0,1 1 0 0 0,0 0 0 0 0,-1 0 1 0 0,1 1-1 0 0,1 0 0 0 0,0 0 17 0 0,-2 0-17 0 0,0 2 8 0 0,-1-1 1 0 0,1 2-1 0 0,0-1 0 0 0,0 0 0 0 0,-1 1 1 0 0,1 0-1 0 0,0 0 0 0 0,0 1 0 0 0,2 0 9 0 0,4-1 5 0 0,4 0-5 0 0,-12-1 0 0 0,0 1 0 0 0,0 0 0 0 0,0 0 0 0 0,0 0 0 0 0,0 0 0 0 0,0 0 0 0 0,0 1 0 0 0,-1-1 0 0 0,1 1 0 0 0,3 1 0 0 0,3 3 0 0 0,0 0 0 0 0,-1 0 0 0 0,1 1 0 0 0,-1 0 0 0 0,0 1 0 0 0,4 4 0 0 0,35 36-11 0 0,-45-45 7 0 0,-1-1 0 0 0,1 1 1 0 0,-1 0-1 0 0,0 0 0 0 0,1 0 0 0 0,-1 0 0 0 0,0 0 1 0 0,0 1-1 0 0,0-1 0 0 0,-1 0 0 0 0,1 0 1 0 0,-1 1-1 0 0,1-1 0 0 0,-1 1 4 0 0,3 10 0 0 0,8 8 0 0 0,-6 5 0 0 0,6-5 0 0 0,-6 5 0 0 0,1-13-1 0 0,-5-12 2 0 0,0 1 0 0 0,0-1 0 0 0,0 1-1 0 0,-1-1 1 0 0,1 1 0 0 0,-1-1 0 0 0,1 1 0 0 0,-1 0-1 0 0,1-1 1 0 0,-1 1 0 0 0,0 0 0 0 0,0-1-1 0 0,0 1 1 0 0,0 0-1 0 0,0 7 17 0 0,-1 12 39 0 0,5-6 39 0 0,1-7-36 0 0,-4-7-45 0 0,0 1 0 0 0,0-1 0 0 0,-1 0 0 0 0,1 1 0 0 0,0-1 0 0 0,-1 1-1 0 0,1 0 1 0 0,-1-1 0 0 0,1 1 0 0 0,-1-1 0 0 0,1 1 0 0 0,-1 0 0 0 0,0-1 0 0 0,0 1-14 0 0,0 2-131 0 0,0-1 52 0 0,0 0 46 0 0,0 1 39 0 0,0 1 79 0 0,0 1 70 0 0,0 12 525 0 0,0-10-470 0 0,0-5-157 0 0,0 1-50 0 0,0 0-58 0 0,0 0-69 0 0,0 0-52 0 0,0-1-70 0 0,0 1-75 0 0,0 0-82 0 0,0-1-91 0 0,0 1-95 0 0,0-1-103 0 0,0 1-111 0 0,0-4-1217 0 0,0 0-1158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47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1 348 6824 0 0,'0'0'149'0'0,"0"0"23"0"0,0 0 13 0 0,0 2-21 0 0,0 2-145 0 0,0 2 34 0 0,0 0 43 0 0,1 1 52 0 0,1-3 60 0 0,8 1 326 0 0,-7-1-257 0 0,1 3-33 0 0,3 7 155 0 0,-5-10-258 0 0,0 7 137 0 0,-2 1-44 0 0,0-10-206 0 0,0-1 0 0 0,-1 0 1 0 0,1 0-1 0 0,0 1 0 0 0,0-1 0 0 0,0 0 0 0 0,0 1 0 0 0,1-1 1 0 0,-1 0-1 0 0,0 0 0 0 0,1 1 0 0 0,-1-1 0 0 0,0 0 0 0 0,1 0 1 0 0,-1 0-1 0 0,1 1-28 0 0,6 2 180 0 0,-3 0-36 0 0,-2 6-50 0 0,-2 0-16 0 0,-1-7-59 0 0,1 0 0 0 0,0 0-1 0 0,0-1 1 0 0,0 1 0 0 0,0 0 0 0 0,0 0 0 0 0,1 0 0 0 0,-1-1 0 0 0,1 1 0 0 0,0 0 0 0 0,0 1-19 0 0,9 1 28 0 0,-9-4-24 0 0,-1-1 0 0 0,1 1 0 0 0,-1 0 0 0 0,0 0 1 0 0,0 0-1 0 0,1-1 0 0 0,-1 1 0 0 0,0 0 0 0 0,0 0 1 0 0,0 0-1 0 0,0 0 0 0 0,0 0 0 0 0,0-1 0 0 0,0 2-4 0 0,0 4-12 0 0,0-3-104 0 0,0-1-102 0 0,0-1 56 0 0,0 0-43 0 0,0 0-45 0 0,0-1-42 0 0,0 1-399 0 0,0 0-283 0 0,0-1-648 0 0</inkml:trace>
  <inkml:trace contextRef="#ctx0" brushRef="#br0" timeOffset="279.82">48 48 7256 0 0,'0'0'165'0'0,"0"0"22"0"0,0 0 7 0 0,0-3-23 0 0,0-7-104 0 0,0 7 91 0 0,0 3 28 0 0,0 0-2 0 0</inkml:trace>
  <inkml:trace contextRef="#ctx0" brushRef="#br0" timeOffset="531.4">269 1 6392 0 0,'0'0'141'0'0,"0"0"23"0"0,0 0 12 0 0,0 2-24 0 0,0 2-256 0 0,0 0 38 0 0,0 1 37 0 0,0-1 34 0 0,0 5 96 0 0,0 0 107 0 0,0 3 158 0 0,0-1 94 0 0,0 0 8 0 0,0 12 688 0 0,1-14-962 0 0,0-2-56 0 0,1 0-30 0 0,2 2-15 0 0,2 6 53 0 0,-5-7-52 0 0,0 0 45 0 0,0 7 70 0 0,5 2-26 0 0,0-1-37 0 0,-1 15 143 0 0,0-14-141 0 0,-3-11-77 0 0,0 1 1 0 0,-1-1-1 0 0,1 1 1 0 0,-2 0 0 0 0,1 0-1 0 0,-1-1-71 0 0,3 19 177 0 0,6 6 33 0 0,-7-26-175 0 0,1 12 129 0 0,-3 4-21 0 0,-1-12-76 0 0,1-5-37 0 0,0 44 349 0 0,0-34-297 0 0,0-1-47 0 0,0-10 23 0 0,0-1-3 0 0,0-1-141 0 0,0 0 52 0 0,0-1 45 0 0,0 1 72 0 0,1 1 55 0 0,-1-1-97 0 0,0 0-77 0 0,0 0-89 0 0,0 0-67 0 0,-1 1-96 0 0,1-1-111 0 0,0 0 154 0 0,0 0-34 0 0,0-1-14 0 0,0 0-45 0 0,0 0-38 0 0,0 0-33 0 0,0 0-121 0 0,0 0-33 0 0,0 0-1242 0 0</inkml:trace>
  <inkml:trace contextRef="#ctx0" brushRef="#br0" timeOffset="1047.35">238 395 5384 0 0,'0'0'116'0'0,"0"0"17"0"0,0 0 12 0 0,0-3 45 0 0,1-3-34 0 0,4 1 129 0 0,2 1-13 0 0,-2-7 127 0 0,-1 8-198 0 0,3-1-53 0 0,7-3 36 0 0,-10 5-133 0 0,6-2 53 0 0,-7 3-83 0 0,-1 0-1 0 0,0 0 0 0 0,0-1 1 0 0,0 1-1 0 0,1 0 1 0 0,-1-1-1 0 0,0 1 0 0 0,-1-1 1 0 0,1 0-21 0 0,0 0 14 0 0,-1 1 1 0 0,1 0 0 0 0,0-1-1 0 0,-1 1 1 0 0,1 0 0 0 0,0 0-1 0 0,0 0 1 0 0,1 0-15 0 0,14-4 84 0 0,-3 3-39 0 0,5-4 16 0 0,-11 3-2 0 0,1-1 0 0 0,-1 0 0 0 0,0 0-1 0 0,5-4-58 0 0,-4 3 13 0 0,-1 2 0 0 0,1-1 0 0 0,0 1 0 0 0,0 0 0 0 0,0 1-1 0 0,0 0-12 0 0,19-5 23 0 0,-15 2 8 0 0,21-5-22 0 0,-28 9-32 0 0,1 0-1 0 0,-1 0 0 0 0,1 0 1 0 0,1 1 23 0 0,24 0-92 0 0</inkml:trace>
  <inkml:trace contextRef="#ctx0" brushRef="#br0" timeOffset="1347.53">837 253 7368 0 0,'0'3'165'0'0,"-1"21"-17"0"0,1 29 200 0 0,1-38-271 0 0,2-2-47 0 0,3-1 28 0 0,-1-2 92 0 0,-3 5 99 0 0,-2-8-130 0 0,0 2 51 0 0,0 22 538 0 0,0-18-435 0 0,0-6-148 0 0,0-1-39 0 0,2 8 154 0 0,4 0-11 0 0,0-3-44 0 0,-4 0-17 0 0,-2 15 175 0 0,0 9 50 0 0,0-33-241 0 0,0 1-35 0 0,0 8-18 0 0,0-9-3 0 0,0-2-6 0 0,0 0-56 0 0,0 0-41 0 0,0 0-53 0 0,0 0-40 0 0,0 0-148 0 0,0 0 118 0 0,0 0-58 0 0,0 0-82 0 0,0 0 85 0 0,0 0-39 0 0,0 0-43 0 0,0 0-39 0 0,0 0-407 0 0,0 0-277 0 0,0 0-646 0 0</inkml:trace>
  <inkml:trace contextRef="#ctx0" brushRef="#br0" timeOffset="1348.53">758 111 6120 0 0,'0'0'176'0'0,"0"-3"-4"0"0,0-23-114 0 0,0 26-56 0 0,0 0 0 0 0,0 0 0 0 0,0 0 0 0 0,0 0 0 0 0,0 0 0 0 0,0 0 0 0 0,0 0 0 0 0,0-1 0 0 0,0 1 0 0 0,0 0 0 0 0,0 0 0 0 0,0 0 0 0 0,0 0 0 0 0,0 0 0 0 0,0 0 0 0 0,0 0 0 0 0,0 0 0 0 0,0 0 0 0 0,0 0 0 0 0,0-1 0 0 0,0 1 0 0 0,0 0 0 0 0,0 0 0 0 0,0 0 0 0 0,0 0 0 0 0,0 0 0 0 0,0 0-1 0 0,0 0 1 0 0,1 0 0 0 0,-1 0 0 0 0,0 0 0 0 0,0 0 0 0 0,0 0 0 0 0,0 0 0 0 0,0 0 0 0 0,0 0 0 0 0,0-1 0 0 0,0 1 0 0 0,0 0 0 0 0,0 0 0 0 0,0 0 0 0 0,0 0 0 0 0,1 0 0 0 0,-1 0 0 0 0,0 0 0 0 0,0 0 0 0 0,0 0 0 0 0,0 0 0 0 0,0 0 0 0 0,0 0 0 0 0,0 0 0 0 0,0 0 0 0 0,0 0 0 0 0,0 0 0 0 0,1 0-1 0 0,-1 0 1 0 0,0 1-2 0 0,10-1 128 0 0,-10 0-125 0 0,0 0-1 0 0,1 0 0 0 0,-1 0 0 0 0,0 0 0 0 0,0 0 0 0 0,0 0 0 0 0,0 0 0 0 0,0 0 1 0 0,0 0-1 0 0,0 0 0 0 0,0 0 0 0 0,0 0 0 0 0,0 0 0 0 0,1 0 0 0 0,-1 0 1 0 0,0 0-1 0 0,0 0 0 0 0,0 0 0 0 0,0 0 0 0 0,0 0 0 0 0,0 0 0 0 0,0 0 0 0 0,0-1 1 0 0,0 1-1 0 0,0 0 0 0 0,0 0 0 0 0,1 0 0 0 0,-1 0 0 0 0,0 0 0 0 0,0 0 0 0 0,0 0 1 0 0,0 0-1 0 0,0 0 0 0 0,0 0 0 0 0,0 0 0 0 0,0 0 0 0 0,0 0 0 0 0,0 0 0 0 0,0-1 1 0 0,0 1-1 0 0,0 0 0 0 0,0 0 0 0 0,0 0 0 0 0,0 0 0 0 0,0 0 0 0 0,0 0 0 0 0,0 0 1 0 0,0 0-1 0 0,0 0 0 0 0,0 0 0 0 0,0-1 0 0 0,0 1 0 0 0,0 0 0 0 0,0 0 1 0 0,0 0-1 0 0,0 0 0 0 0,0 0-2 0 0,0-1 6 0 0,0 1 1 0 0,0-1 0 0 0,0 0-1 0 0,0 0 1 0 0,0 1 0 0 0,0-1-1 0 0,0 0 1 0 0,1 1 0 0 0,-1-1-1 0 0,0 0 1 0 0,0 1 0 0 0,1-1-1 0 0,-1 1 1 0 0,0-1 0 0 0,1 0-7 0 0,-1 1 1 0 0,1 0 1 0 0,0-1-1 0 0,0 1 1 0 0,-1 0-1 0 0,1-1 0 0 0,0 1 1 0 0,0 0-1 0 0,0 0 1 0 0,0 0-1 0 0,0 0 1 0 0,-1 0-1 0 0,1 0 0 0 0,0 0 1 0 0,1 0-2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46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80 4752 0 0,'0'0'101'0'0,"0"0"22"0"0,0 0 6 0 0,0 0-39 0 0,0 0-2 0 0,0-1 35 0 0,0-1 112 0 0,0-9 204 0 0,0 11-431 0 0,0 0 0 0 0,0 0-1 0 0,0 0 1 0 0,0 0 0 0 0,0 0 0 0 0,0 0 0 0 0,0 0 0 0 0,0 0 0 0 0,0 0 0 0 0,0 0 0 0 0,0 0-1 0 0,0-1 1 0 0,0 1 0 0 0,0 0 0 0 0,0 0 0 0 0,0 0 0 0 0,0 0 0 0 0,0 0 0 0 0,0 0-1 0 0,0 0 1 0 0,0 0 0 0 0,0 0 0 0 0,0 0 0 0 0,0-1 0 0 0,0 1 0 0 0,0 0 0 0 0,0 0 0 0 0,0 0-1 0 0,0 0 1 0 0,0 0 0 0 0,0 0 0 0 0,0 0 0 0 0,0 0 0 0 0,0 0 0 0 0,1 0 0 0 0,-1 0-1 0 0,0 0 1 0 0,0 0 0 0 0,0 0 0 0 0,0 0 0 0 0,0 0 0 0 0,0 0 0 0 0,0 0 0 0 0,0 0 0 0 0,0 0-1 0 0,0 0 1 0 0,0 0 0 0 0,1 0 0 0 0,-1 0 0 0 0,0 0 0 0 0,0 0 0 0 0,0 0 0 0 0,0 0-1 0 0,0 0 1 0 0,0 0 0 0 0,0 0 0 0 0,0 0-8 0 0,11 0 447 0 0,-11 0-440 0 0,0 0 0 0 0,0 0 1 0 0,0 0-1 0 0,0 0 0 0 0,0 0 0 0 0,0 0 1 0 0,1 0-1 0 0,-1 0 0 0 0,0 0 0 0 0,0 0 1 0 0,0 0-1 0 0,0 0 0 0 0,0 0 0 0 0,0 0 1 0 0,0 0-1 0 0,0 0 0 0 0,0 0 0 0 0,0 0 1 0 0,1 0-1 0 0,-1 0 0 0 0,0 0 0 0 0,0 0 1 0 0,0 0-1 0 0,0 0 0 0 0,0 0 0 0 0,0 0 1 0 0,0 0-1 0 0,0 0 0 0 0,0 0 0 0 0,0-1 1 0 0,0 1-1 0 0,0 0 0 0 0,0 0 0 0 0,0 0 1 0 0,1 0-1 0 0,-1 0 0 0 0,0 0 0 0 0,0 0 1 0 0,0 0-1 0 0,0 0 0 0 0,0 0 0 0 0,0 0 1 0 0,0-1-1 0 0,0 1 0 0 0,0 0 0 0 0,0 0 1 0 0,0 0-1 0 0,0 0 0 0 0,0 0 0 0 0,0 0 1 0 0,0 0-1 0 0,0 0 0 0 0,0 0 0 0 0,0 0 1 0 0,0-1-1 0 0,0 1 0 0 0,0 0-7 0 0,0-10 395 0 0,0 7-3 0 0,0 3-11 0 0,0-3-44 0 0,0-7-17 0 0,0 7-6 0 0,0 3-4 0 0,-3-2-4 0 0,-8-9-2 0 0,9 9 0 0 0,2-1-15 0 0,0-8-62 0 0,0 11-224 0 0,0 0 1 0 0,0 0-1 0 0,0 0 0 0 0,0 0 1 0 0,0 0-1 0 0,0 0 1 0 0,0 0-1 0 0,0 0 1 0 0,0 0-1 0 0,0 0 0 0 0,0-1 1 0 0,0 1-1 0 0,0 0 1 0 0,0 0-1 0 0,0 0 1 0 0,0 0-1 0 0,0 0 1 0 0,0 0-1 0 0,0 0 0 0 0,0 0 1 0 0,0 0-1 0 0,0 0 1 0 0,0-1-1 0 0,0 1 1 0 0,0 0-1 0 0,0 0 0 0 0,0 0 1 0 0,-1 0-1 0 0,1 0 1 0 0,0 0-1 0 0,0 0 1 0 0,0 0-1 0 0,0 0 1 0 0,0 0-1 0 0,0 0 0 0 0,0 0 1 0 0,0 0-1 0 0,0 0 1 0 0,0 0-1 0 0,0 0 1 0 0,0 0-1 0 0,-1 0 1 0 0,1 0-1 0 0,0 0 0 0 0,0 0 1 0 0,0 0-1 0 0,0 0 1 0 0,0 0-1 0 0,0 0 1 0 0,0 0-1 0 0,0 0 0 0 0,0 0 1 0 0,0 0-1 0 0,-1 0 1 0 0,1 0-1 0 0,0 0 1 0 0,0 0-4 0 0,-24 0 422 0 0,17 0-339 0 0,1 0-34 0 0,1 0-59 0 0,2 0 74 0 0,1 0 0 0 0,0 0-57 0 0,-1 1 0 0 0,1-1 0 0 0,0 1 1 0 0,0 0-1 0 0,-1 0 0 0 0,1 0 0 0 0,0 0 0 0 0,0 0 1 0 0,0 0-1 0 0,0 1 0 0 0,1-1 0 0 0,-1 0 1 0 0,0 1-1 0 0,1 0 0 0 0,-2 0-7 0 0,-6 11 20 0 0,3 0-20 0 0,0-8 0 0 0,5-5 0 0 0,1 0 0 0 0,0 1 0 0 0,-1-1 0 0 0,1 0 0 0 0,-1 0 0 0 0,1 1 0 0 0,0-1 0 0 0,-1 0 0 0 0,1 1 0 0 0,0-1 0 0 0,-1 0 0 0 0,1 1 0 0 0,0-1 0 0 0,-1 1 0 0 0,1-1 0 0 0,0 1 0 0 0,0-1 0 0 0,0 1 0 0 0,-1-1 0 0 0,1 1 0 0 0,0-1 0 0 0,0 0 0 0 0,0 1 0 0 0,0-1 0 0 0,0 1 0 0 0,0-1 0 0 0,0 1 0 0 0,0-1 0 0 0,0 1 0 0 0,0-1 0 0 0,0 1 0 0 0,0 0 0 0 0,0 1 0 0 0,0-1 0 0 0,0 1 0 0 0,0 0 0 0 0,-1-1 0 0 0,1 1 0 0 0,-1-1 0 0 0,1 1 0 0 0,-1 0 0 0 0,1-1 0 0 0,-1 1 0 0 0,0-1 0 0 0,0 0 0 0 0,0 1 0 0 0,0-1 0 0 0,-4 7 0 0 0,-11 24 10 0 0,11 0 44 0 0,0-25-56 0 0,4-5 3 0 0,0-1 0 0 0,0 1 0 0 0,1-1-1 0 0,-1 1 1 0 0,0-1 0 0 0,0 1 0 0 0,1-1 0 0 0,-1 1-1 0 0,1 0 1 0 0,0-1 0 0 0,-1 1 0 0 0,1 0 0 0 0,0-1-1 0 0,0 1 1 0 0,0 1-1 0 0,0 1 6 0 0,-1 0-1 0 0,1 0 0 0 0,-1 0 1 0 0,0 0-1 0 0,0-1 0 0 0,0 1 1 0 0,0 0-1 0 0,-1 0 0 0 0,0-1 1 0 0,-1 3-6 0 0,2-1 6 0 0,-1 0 0 0 0,2-1 0 0 0,-1 1 0 0 0,0 0 1 0 0,1 0-1 0 0,0 0 0 0 0,0-1 0 0 0,1 1 0 0 0,0 3-6 0 0,-1 2 19 0 0,0 5 18 0 0,-1-12-30 0 0,1 0 0 0 0,0 0 0 0 0,0 0 0 0 0,0 0 0 0 0,0 0 0 0 0,0 0 0 0 0,1 0 0 0 0,-1 0 0 0 0,1-1 0 0 0,1 4-7 0 0,29 57 75 0 0,-29-60-76 0 0,1 0 1 0 0,-1 0 0 0 0,0-1 0 0 0,1 1 0 0 0,-1-1 0 0 0,1 1-1 0 0,0-1 1 0 0,0 0 0 0 0,0 0 0 0 0,0 0 0 0 0,0-1 0 0 0,2 2 0 0 0,16 11 12 0 0,-13-9 31 0 0,34 11-32 0 0,-34-11-11 0 0,-6-4 0 0 0,-1 0 0 0 0,0-1 0 0 0,1 1 0 0 0,-1 0 0 0 0,1 0 0 0 0,-1-1 0 0 0,1 1 0 0 0,0-1 0 0 0,-1 1 0 0 0,1-1 0 0 0,0 0 0 0 0,-1 1 0 0 0,1-1 0 0 0,0 0 0 0 0,21 0 22 0 0,31 0 96 0 0,-21 0-110 0 0,-31 0-28 0 0,0 0 0 0 0,-1-1 1 0 0,1 1-1 0 0,-1 0 0 0 0,1-1 1 0 0,0 1-1 0 0,-1-1 0 0 0,1 1 1 0 0,-1-1-1 0 0,1 0 0 0 0,-1 1 1 0 0,1-1-1 0 0,-1 0 0 0 0,1 0 20 0 0,6-4-124 0 0,8 2-152 0 0</inkml:trace>
  <inkml:trace contextRef="#ctx0" brushRef="#br0" timeOffset="416.29">570 64 5400 0 0,'0'0'158'0'0,"0"2"-4"0"0,0-1-152 0 0,0 0 0 0 0,0 0 0 0 0,0-1 0 0 0,0 1 0 0 0,0 0 1 0 0,0-1-1 0 0,0 1 0 0 0,0 0 0 0 0,-1-1 0 0 0,1 1 0 0 0,0 0 0 0 0,0-1 1 0 0,-1 1-1 0 0,1-1 0 0 0,0 1-2 0 0,-7 1 12 0 0,0-1 33 0 0,-2 0 91 0 0,4 4 147 0 0,1 2-38 0 0,-7-2 138 0 0,6 6-21 0 0,-5-6-87 0 0,4 5-34 0 0,0-5-88 0 0,5-5-144 0 0,1 0 1 0 0,0 0-1 0 0,-1 1 1 0 0,1-1-1 0 0,-1 0 1 0 0,1 1-1 0 0,0-1 0 0 0,-1 0 1 0 0,1 1-1 0 0,-1-1 1 0 0,1 0-1 0 0,0 1 1 0 0,0-1-1 0 0,-1 1 1 0 0,1-1-1 0 0,0 1 0 0 0,0-1 1 0 0,-1 0-1 0 0,1 1 1 0 0,0-1-1 0 0,0 1 1 0 0,0-1-1 0 0,0 1 1 0 0,0-1-1 0 0,0 1 0 0 0,0-1 1 0 0,0 1-1 0 0,0-1 1 0 0,0 1-1 0 0,0-1 1 0 0,0 1-1 0 0,0 0-9 0 0,1 6 86 0 0,-1-5-61 0 0,0 0 0 0 0,0 0 0 0 0,0 0 0 0 0,0 1 1 0 0,0-1-1 0 0,-1 0 0 0 0,1 0 0 0 0,-1 0 0 0 0,1 0 0 0 0,-1 1-25 0 0,-4 5 75 0 0,-2 5 51 0 0,5-2-11 0 0,2 1-56 0 0,0 0 32 0 0,0 41 483 0 0,0-37-452 0 0,0 1-74 0 0,0-14-49 0 0,1-1 1 0 0,-1 1 0 0 0,0 0 0 0 0,0-1-1 0 0,1 1 1 0 0,0-1 0 0 0,-1 1 0 0 0,1-1-1 0 0,0 0 1 0 0,0 1 0 0 0,1 1 0 0 0,0-2 1 0 0,-1 0 0 0 0,0 1 1 0 0,0-1-1 0 0,0 1 1 0 0,-1-1-1 0 0,1 1 0 0 0,-1-1 1 0 0,1 1-1 0 0,-1-1 0 0 0,0 1 1 0 0,0 1-2 0 0,0-2 10 0 0,0-1 0 0 0,0 1 0 0 0,1-1 0 0 0,-1 1 1 0 0,0-1-1 0 0,0 0 0 0 0,1 1 0 0 0,-1-1 0 0 0,1 1 0 0 0,-1-1 0 0 0,1 0 1 0 0,0 1-1 0 0,-1-1 0 0 0,1 0 0 0 0,0 0 0 0 0,1 1-10 0 0,5 6 15 0 0,-7-8-15 0 0,13 16 24 0 0,-10-9 1 0 0,-3-7-23 0 0,0 1-1 0 0,1-1 0 0 0,-1 1 1 0 0,0-1-1 0 0,0 1 1 0 0,0-1-1 0 0,1 0 1 0 0,-1 1-1 0 0,0-1 1 0 0,1 1-1 0 0,-1-1 0 0 0,0 0 1 0 0,1 1-1 0 0,-1-1 1 0 0,0 1-1 0 0,1-1 1 0 0,-1 0-1 0 0,1 0 1 0 0,-1 1-1 0 0,1-1 0 0 0,-1 0 1 0 0,1 0-1 0 0,-1 1 1 0 0,1-1-1 0 0,-1 0 1 0 0,1 0-1 0 0,-1 0 1 0 0,1 0-1 0 0,-1 0 0 0 0,1 0 1 0 0,-1 0-1 0 0,1 0 1 0 0,-1 0-1 0 0,1 0 1 0 0,-1 0-1 0 0,1 0 1 0 0,-1 0-1 0 0,1 0-1 0 0,16 0 133 0 0,21 0 28 0 0,-27 0-69 0 0,1 0 57 0 0,5-4 104 0 0,-14 2-219 0 0,-1 1 1 0 0,0-1 0 0 0,1 1 0 0 0,-1-1 0 0 0,0 0-1 0 0,0 0 1 0 0,0 0 0 0 0,0 0 0 0 0,-1 0 0 0 0,1 0-1 0 0,0 0 1 0 0,-1 0 0 0 0,1-2-35 0 0,1-1 62 0 0,-3 4-47 0 0,0 1 0 0 0,0-1-1 0 0,1 0 1 0 0,-1 1 0 0 0,0-1 0 0 0,1 1 0 0 0,-1-1 0 0 0,0 0 0 0 0,1 1 0 0 0,-1-1 0 0 0,1 1 0 0 0,-1-1 0 0 0,1 1 0 0 0,-1 0 0 0 0,1-1 0 0 0,0 1 0 0 0,-1-1 0 0 0,1 1 0 0 0,-1 0 0 0 0,1 0-1 0 0,0-1 1 0 0,0 1-15 0 0,4-2 61 0 0,-4 0-35 0 0,1 1 0 0 0,-1 0 0 0 0,1-1 0 0 0,-1 1 0 0 0,0-1 0 0 0,1 1 0 0 0,-1-1 0 0 0,0 1 1 0 0,0-1-1 0 0,0 0 0 0 0,0 0 0 0 0,-1 1 0 0 0,1-2-26 0 0,5-12 134 0 0,-1 1-55 0 0,-3 8-67 0 0,-1 1 19 0 0,0 0 0 0 0,0 0 0 0 0,-1 0 0 0 0,1 0 0 0 0,-1 1 0 0 0,0-1 1 0 0,0 0-1 0 0,-1-4-31 0 0,0-12 43 0 0,2 11-12 0 0,0-21 25 0 0,-5 12 17 0 0,-15-15 43 0 0,3 15-43 0 0,6 11-54 0 0,-3 3-19 0 0,8-1 10 0 0,0 0-18 0 0,-4 5-50 0 0,6 1-7 0 0,-2 0 27 0 0,3 0-36 0 0,-1 0-96 0 0,1 0 37 0 0,-1 0-37 0 0,-10 0-204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53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47 5728 0 0,'0'45'302'0'0,"0"-27"-244"0"0,3-4-18 0 0,2-4 84 0 0,1 0 90 0 0,-4 3 94 0 0,-3-1 267 0 0,1-9-404 0 0,0 1 1 0 0,0-1-1 0 0,0 0 0 0 0,0 0 0 0 0,0 0 0 0 0,0 1 0 0 0,1-1 1 0 0,0 0-1 0 0,0 0 0 0 0,0 1-171 0 0,4 4 339 0 0,1 4 214 0 0,-4-1-100 0 0,-2 9 364 0 0,0-11-500 0 0,0 0-31 0 0,0-2-99 0 0,0-4 78 0 0,0-1-17 0 0,0 1-247 0 0,0-2 82 0 0,0 0 67 0 0,0-1 55 0 0,0-2 200 0 0,0-2 272 0 0,0 0-301 0 0,0 1-72 0 0,0 0-162 0 0,0 1-63 0 0,0 0-70 0 0,0 1-59 0 0,0 0-66 0 0,0 0-74 0 0,-1-15 219 0 0,0 11-21 0 0,1 1-1 0 0,0 0 0 0 0,0-1 0 0 0,0 1 1 0 0,0 0-1 0 0,1-1 0 0 0,-1 1 0 0 0,1 0 1 0 0,1-4-8 0 0,0 4 5 0 0,0 1 0 0 0,0-1 1 0 0,-1 0-1 0 0,1 1 0 0 0,-1-1 1 0 0,0 0-1 0 0,0 0 0 0 0,0 0 1 0 0,-1 0-1 0 0,1-3-5 0 0,-1 5 1 0 0,0 1-1 0 0,0-1 1 0 0,0 0 0 0 0,0 1 0 0 0,0-1 0 0 0,1 0-1 0 0,-1 1 1 0 0,1-1 0 0 0,-1 0 0 0 0,1 1-1 0 0,0-1 1 0 0,0 1 0 0 0,-1-1 0 0 0,2 1-1 0 0,4-12 0 0 0,-3 0 0 0 0,-3 11 0 0 0,1 0 0 0 0,-1-1 0 0 0,1 1 0 0 0,0 0 0 0 0,-1 0 0 0 0,1-1 0 0 0,0 1 0 0 0,0 0 0 0 0,1 0 0 0 0,-1 0 0 0 0,0 0 0 0 0,1 0 0 0 0,-1 0 0 0 0,1 1 0 0 0,11-15 0 0 0,-10 11 1 0 0,-3 4-3 0 0,0 0-1 0 0,0 1 1 0 0,1-1 0 0 0,-1 1-1 0 0,0-1 1 0 0,1 0-1 0 0,-1 1 1 0 0,1-1 0 0 0,-1 1-1 0 0,0-1 1 0 0,1 1-1 0 0,-1-1 1 0 0,1 1-1 0 0,-1-1 1 0 0,1 1 0 0 0,0 0-1 0 0,-1-1 1 0 0,1 1-1 0 0,-1 0 1 0 0,1-1-1 0 0,0 1 1 0 0,0 0 2 0 0,4-3-15 0 0,-1 1 8 0 0,21-11-73 0 0,-20 2 50 0 0,20-3-57 0 0,-21 12 80 0 0,-4 2 4 0 0,1 0 0 0 0,0-1 0 0 0,-1 1 0 0 0,1 0 0 0 0,0 0 0 0 0,0 0 0 0 0,-1-1 0 0 0,1 1 0 0 0,0 0 0 0 0,0 0 0 0 0,-1 0 0 0 0,1 0 0 0 0,0 0 0 0 0,-1 1 0 0 0,1-1-1 0 0,0 0 1 0 0,0 0 0 0 0,-1 0 0 0 0,1 1 0 0 0,0-1 0 0 0,0 0 3 0 0,7 5-32 0 0,-7-4 28 0 0,0 0 1 0 0,1 0 0 0 0,-1 0-1 0 0,1 0 1 0 0,-1-1 0 0 0,1 1 0 0 0,-1-1-1 0 0,1 1 1 0 0,0-1 0 0 0,-1 1-1 0 0,1-1 1 0 0,0 0 0 0 0,-1 0 0 0 0,1 0 3 0 0,0 0-5 0 0,-1 0 0 0 0,1 0 0 0 0,-1 0 0 0 0,1 1 0 0 0,0-1 0 0 0,-1 0 1 0 0,1 0-1 0 0,-1 1 0 0 0,1-1 0 0 0,-1 1 0 0 0,2 0 5 0 0,15 16-66 0 0,7 10 46 0 0,-12-11 43 0 0,0 11 61 0 0,-5-7-31 0 0,-3-12-23 0 0,-4-7-26 0 0,0 1 0 0 0,0-1-1 0 0,0 1 1 0 0,0-1 0 0 0,-1 1-1 0 0,1-1 1 0 0,0 1 0 0 0,-1-1 0 0 0,1 1-1 0 0,-1 0 1 0 0,0-1 0 0 0,0 1 0 0 0,0 0-1 0 0,1-1-3 0 0,-1 65 320 0 0,0-44-186 0 0,0 1 34 0 0,0-14-93 0 0,0 15 167 0 0,0-12-167 0 0,0-12-74 0 0,0 0 0 0 0,0 0 1 0 0,0 0-1 0 0,0 0 1 0 0,0 0-1 0 0,0 0 0 0 0,0 0 1 0 0,0 0-1 0 0,0 0 1 0 0,0 0-1 0 0,0 1 0 0 0,0-1 1 0 0,0 0-1 0 0,0 0 1 0 0,0 0-1 0 0,0 0 0 0 0,0 0 1 0 0,0 0-1 0 0,0 0 1 0 0,0 0-1 0 0,0 0 0 0 0,0 0 1 0 0,0 0-1 0 0,-1 1 1 0 0,1-1-1 0 0,0 0 0 0 0,0 0 1 0 0,0 0-1 0 0,0 0 1 0 0,0 0-1 0 0,0 0 0 0 0,0 0 1 0 0,0 0-1 0 0,0 0 1 0 0,0 0-1 0 0,0 0 0 0 0,0 0 1 0 0,0 0-1 0 0,-1 0 1 0 0,1 0-1 0 0,0 0 0 0 0,0 0 1 0 0,0 0-1 0 0,0 0 1 0 0,0 0-1 0 0,0 0 0 0 0,0 0 1 0 0,0 0-1 0 0,0 0 1 0 0,0 0-1 0 0,-1 0 0 0 0,1 0 1 0 0,0 0-1 0 0,0 0 1 0 0,0 0-1 0 0,0 0 1 0 0,0 0-2 0 0,0 0 0 0 0,-1 0 1 0 0,1 0 1 0 0,-1 0 0 0 0,0 0 0 0 0,0 0 0 0 0,1 0 0 0 0,-1 0 0 0 0,0 1-1 0 0,1-1 1 0 0,-1 0 0 0 0,0 0 0 0 0,1 0 0 0 0,-1 1 0 0 0,1-1 0 0 0,-1 0 0 0 0,0 1-2 0 0,1 0 4 0 0,0-1 0 0 0,-1 1 0 0 0,1 0 0 0 0,0 0 0 0 0,-1 0 1 0 0,1-1-1 0 0,0 1 0 0 0,0 0 0 0 0,0 0 0 0 0,0 0 1 0 0,0 0-1 0 0,0-1 0 0 0,0 1 0 0 0,0 1-4 0 0,0 1 4 0 0,0-1-30 0 0,0 0-30 0 0,0 0-40 0 0,0-1-32 0 0,0 0-47 0 0,0 0-54 0 0,0 0-61 0 0,0 0-53 0 0,0-1-57 0 0,0 1-51 0 0,0-1-44 0 0,0 0-150 0 0,0 1-43 0 0,0-1-181 0 0,0 0-482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52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0 6016 0 0,'0'0'132'0'0,"-3"3"-10"0"0,-8 10-96 0 0,9-4-10 0 0,2-5 42 0 0,-1 3 312 0 0,0-2-96 0 0,-1-2-38 0 0,-2 0 18 0 0,0 1 2 0 0,2-1-14 0 0,1 2 38 0 0,0 2 98 0 0,1-2-265 0 0,0 1 81 0 0,0 2 75 0 0,-1 11 438 0 0,2-8-349 0 0,0-5-199 0 0,0-3-120 0 0,0-1-34 0 0,4 6 115 0 0,0 2 70 0 0,-2 4 86 0 0,-3-7-116 0 0,-1-5-105 0 0,1 0 0 0 0,0 0 0 0 0,0 1 0 0 0,0-1 0 0 0,1 0 0 0 0,-1 0 0 0 0,0 0 0 0 0,1 0 0 0 0,-1 0 0 0 0,1 1-55 0 0,4 6 171 0 0,-4-8-142 0 0,0 0 0 0 0,0 1 1 0 0,0-1-1 0 0,0 1 0 0 0,-1-1 0 0 0,1 1 0 0 0,0-1 0 0 0,-1 1 1 0 0,1-1-1 0 0,-1 1 0 0 0,0 0 0 0 0,0-1 0 0 0,1 1 1 0 0,-1 0-30 0 0,0 11 138 0 0,0-3-40 0 0,1-6-67 0 0,-1-1 0 0 0,1 0 0 0 0,-1 1 0 0 0,1-1 0 0 0,0 0 0 0 0,0 1 0 0 0,1-1-31 0 0,4 10 140 0 0,-3-2 15 0 0,-2 6-4 0 0,0 2-14 0 0,5-3-27 0 0,0 1 41 0 0,-5 0 14 0 0,-1 27 11 0 0,0-7-102 0 0,0 50 30 0 0,0-55-33 0 0,0 2 58 0 0,0 1 75 0 0,1-32-183 0 0,-1-3-17 0 0,-5 8 27 0 0,-4 10 30 0 0,9-18-199 0 0,-1 1 35 0 0,1 0-14 0 0,-1 0 103 0 0,1-1 77 0 0,-1 1 82 0 0,1 0 279 0 0,0 0-324 0 0,0-1-39 0 0,0 2-66 0 0,0-2-50 0 0,0 1-41 0 0,0 1-97 0 0,0 0-88 0 0,0 0-97 0 0,0 0-109 0 0,0 1-120 0 0,0-2 256 0 0,0 1-34 0 0,0 0-36 0 0,0 0-35 0 0,0 0-39 0 0,0 0-39 0 0,0-2-1207 0 0,0 0-992 0 0</inkml:trace>
  <inkml:trace contextRef="#ctx0" brushRef="#br0" timeOffset="416.16">0 426 5584 0 0,'0'0'124'0'0,"0"0"17"0"0,0 0 11 0 0,0 0 48 0 0,1 0-69 0 0,1 0 111 0 0,0 0-180 0 0,0 0 36 0 0,2 0 135 0 0,7 0 407 0 0,-8-1-457 0 0,1 1-56 0 0,-1-2-103 0 0,6-2 213 0 0,6-5 201 0 0,-1 1-2 0 0,-5 3-200 0 0,7 3 183 0 0,0-1-108 0 0,2-5-66 0 0,-15 7-206 0 0,0 0 0 0 0,1 0-1 0 0,-1 0 1 0 0,0 0 0 0 0,1 1 0 0 0,-1 0-1 0 0,3 0-38 0 0,12-2 141 0 0,6-5 125 0 0,-2 1-36 0 0,-7 5-105 0 0,11 2 44 0 0,16-1 100 0 0,-29-1-215 0 0,-2-2-34 0 0,4-2-20 0 0,-12 3 0 0 0,1 1 0 0 0,-1 0 0 0 0,1 0 0 0 0,-1 0 0 0 0,1 0 0 0 0,-1 1 0 0 0,1 0 0 0 0,-1-1 0 0 0,1 1 0 0 0,104 0 0 0 0,-99-1-22 0 0,-2 0-38 0 0,4-5-138 0 0,-9 5 164 0 0,-1 0 0 0 0,0 0 0 0 0,1 0 0 0 0,-1 1-1 0 0,1-1 1 0 0,-1 0 0 0 0,1 1 0 0 0,-1 0 0 0 0,1-1 0 0 0,0 1 0 0 0,-1 0 0 0 0,1 0 0 0 0,1-1 34 0 0,13 1-405 0 0,-1 0-3 0 0</inkml:trace>
  <inkml:trace contextRef="#ctx0" brushRef="#br0" timeOffset="900.91">647 253 4656 0 0,'0'0'133'0'0,"0"0"42"0"0,0 0 88 0 0,0 0 31 0 0,0 0 9 0 0,0 0 25 0 0,3 0 100 0 0,7 0 41 0 0,-10 0-460 0 0,1-1-1 0 0,-1 1 0 0 0,0 0 1 0 0,0 0-1 0 0,0 0 1 0 0,0 0-1 0 0,0 0 0 0 0,0 0 1 0 0,0 0-1 0 0,0 0 0 0 0,0 0 1 0 0,0 0-1 0 0,1 0 1 0 0,-1 0-1 0 0,0 0 0 0 0,0 0 1 0 0,0 0-1 0 0,0 0 1 0 0,0 0-1 0 0,0 0 0 0 0,0 1 1 0 0,0-1-1 0 0,0 0 1 0 0,0 0-1 0 0,0 0 0 0 0,1 0 1 0 0,-1 0-1 0 0,0 0 1 0 0,0 0-1 0 0,0 0 0 0 0,0 0 1 0 0,0 0-1 0 0,0 0 1 0 0,0 0-1 0 0,0 0 0 0 0,0 0 1 0 0,0 0-1 0 0,0 1 1 0 0,0-1-1 0 0,0 0 0 0 0,0 0 1 0 0,0 0-1 0 0,0 0 1 0 0,0 0-1 0 0,0 0 0 0 0,0 0 1 0 0,0 0-1 0 0,0 0 1 0 0,0 0-1 0 0,0 1 0 0 0,0-1 1 0 0,0 0-1 0 0,0 0 1 0 0,0 0-1 0 0,0 0 0 0 0,0 0 1 0 0,0 0-9 0 0,1 6 238 0 0,1 0-37 0 0,2 1 0 0 0,2 0 52 0 0,-3-4 27 0 0,-2 0-96 0 0,0-1-60 0 0,-2 1-56 0 0,1 0-22 0 0,1-1 55 0 0,10 4 277 0 0,-6 1-145 0 0,4 10 1 0 0,-7-13-161 0 0,3 7 99 0 0,0 2 18 0 0,1 0 15 0 0,-1-2-9 0 0,4 11 123 0 0,1 12 26 0 0,2 7-40 0 0,-7-30-268 0 0,2 7 19 0 0,-6 0 9 0 0,-1-6-33 0 0,0-5-8 0 0,0 0 0 0 0,0 0 0 0 0,0 0 0 0 0,1-1 0 0 0,1 6-24 0 0,4 1 49 0 0,-5-12-41 0 0,0 1 0 0 0,0-1 0 0 0,0 1 0 0 0,-1-1 0 0 0,1 1 0 0 0,-1-1-1 0 0,1 1 1 0 0,-1 0 0 0 0,1-1 0 0 0,-1 1 0 0 0,0 0 0 0 0,0-1 0 0 0,0 1 0 0 0,0 0-8 0 0,0 5-2 0 0,0 2 38 0 0,0 9 124 0 0,0 0 58 0 0,0 19 392 0 0,-2-31-411 0 0,-2-3-119 0 0,3-3-75 0 0,1 1 0 0 0,-1-1 0 0 0,1 1 0 0 0,-1-1 0 0 0,1 1 0 0 0,-1-1 0 0 0,1 1 0 0 0,-1-1 0 0 0,1 1 0 0 0,0 0 0 0 0,-1-1 0 0 0,1 1 0 0 0,0-1 0 0 0,-1 1 0 0 0,1 0-5 0 0,-1 4 59 0 0,0 1 40 0 0,1 2 51 0 0,-1 3 64 0 0,1-9-124 0 0,-2-2-16 0 0,-9 0-8 0 0,11 0-65 0 0,0 0 0 0 0,0 1 0 0 0,0-1 0 0 0,0 0 0 0 0,0 0 0 0 0,0 0 0 0 0,0 0 1 0 0,0 0-1 0 0,0 0 0 0 0,-1 0 0 0 0,1 0 0 0 0,0 0 0 0 0,0 0 0 0 0,0 0 0 0 0,0 0 1 0 0,0 0-1 0 0,0 0 0 0 0,0 0 0 0 0,0 0 0 0 0,0-1 0 0 0,0 1 0 0 0,-1 0 0 0 0,1 0 1 0 0,0 0-1 0 0,0 0 0 0 0,0 0 0 0 0,0 0 0 0 0,0 0 0 0 0,0 0 0 0 0,0 0 0 0 0,0 0 0 0 0,0 0 1 0 0,0 0-1 0 0,0 0 0 0 0,0 0 0 0 0,0 0 0 0 0,0-1 0 0 0,0 1 0 0 0,0 0 0 0 0,0 0 1 0 0,0 0-1 0 0,-1 0 0 0 0,1 0 0 0 0,0 0 0 0 0,0 0 0 0 0,0 0 0 0 0,0 0 0 0 0,0 0 1 0 0,0-1-1 0 0,0 1 0 0 0,0 0 0 0 0,1 0 0 0 0,-1 0 0 0 0,0 0 0 0 0,0 0 0 0 0,0 0 1 0 0,0 0-2 0 0,0-1 1 0 0,0 1 1 0 0,0-1 0 0 0,0 1 0 0 0,0-1 0 0 0,0 1 0 0 0,0-1 0 0 0,0 1 0 0 0,0-1 0 0 0,-1 1 0 0 0,1-1 0 0 0,0 1-1 0 0,0-1 1 0 0,0 1 0 0 0,0 0 0 0 0,-1-1 0 0 0,1 1 0 0 0,0-1 0 0 0,-1 1 0 0 0,1-1 0 0 0,0 1 0 0 0,-1 0-1 0 0,1-1 1 0 0,0 1 0 0 0,-1 0 0 0 0,1-1 0 0 0,0 1 0 0 0,-1 0 0 0 0,1 0 0 0 0,-1 0 0 0 0,1-1 0 0 0,-1 1-1 0 0,1 0 1 0 0,-1 0 0 0 0,1 0 0 0 0,-1 0 0 0 0,1 0 0 0 0,-1-1 0 0 0,1 1 0 0 0,-1 0 0 0 0,1 0 0 0 0,-1 1 0 0 0,1-1-2 0 0,-1 0 1 0 0,1 0 0 0 0,0 0 0 0 0,0 0 1 0 0,0 0-1 0 0,0 0 0 0 0,0 0 1 0 0,0 0-1 0 0,0 0 0 0 0,0 0 1 0 0,0 0-1 0 0,0 0 0 0 0,-1 0 1 0 0,1 0-1 0 0,0 0 0 0 0,0 0 1 0 0,0 0-1 0 0,0 0 0 0 0,0 0 0 0 0,0 0 1 0 0,0 0-1 0 0,0 0 0 0 0,0 0 1 0 0,0 0-1 0 0,0 0 0 0 0,-1-1 1 0 0,1 1-1 0 0,0 0 0 0 0,0 0 1 0 0,0 0-1 0 0,0 0 0 0 0,0 0 0 0 0,0 0 1 0 0,0 0-1 0 0,0 0 0 0 0,0 0 1 0 0,0 0-1 0 0,0 0 0 0 0,0 0 1 0 0,0 0-1 0 0,0-1 0 0 0,0 1 1 0 0,0 0-1 0 0,0 0 0 0 0,0 0 0 0 0,0 0 1 0 0,0 0-1 0 0,0 0 0 0 0,0 0 1 0 0,0 0-1 0 0,0 0 0 0 0,0 0 1 0 0,0-1-1 0 0,0 1 0 0 0,0 0 1 0 0,0 0-1 0 0,0 0 0 0 0,0 0-1 0 0,0-21 73 0 0,0-34 41 0 0,3 40-117 0 0,10-1-65 0 0,0-1-2 0 0,-8 7 24 0 0,-4 8 32 0 0,0-1 1 0 0,0 1-1 0 0,0 0 0 0 0,0 0 0 0 0,1 0 1 0 0,-1 0-1 0 0,1 0 0 0 0,-1 0 0 0 0,1 0 14 0 0,11-11-90 0 0,-9 8 52 0 0,0 0 1 0 0,1 0-1 0 0,-1 1 0 0 0,1 0 1 0 0,0 0-1 0 0,3-1 38 0 0,55-26-18 0 0,-61 30 14 0 0,1 0 0 0 0,0 0 0 0 0,0 0 0 0 0,0 1 0 0 0,0 0 0 0 0,0-1 0 0 0,0 1 0 0 0,0 0 0 0 0,0 1 0 0 0,0-1 0 0 0,1 0 4 0 0,4 1-16 0 0,13-2 3 0 0,-17 0 13 0 0,0 1 0 0 0,0 0 0 0 0,0 0 0 0 0,0 0 0 0 0,0 0 0 0 0,0 0 0 0 0,0 1 0 0 0,0 0 0 0 0,-1 0 1 0 0,3 1-1 0 0,1 1-4 0 0,15 8-34 0 0,-21-10 31 0 0,1 0-1 0 0,0 0 1 0 0,-1 0-1 0 0,1 0 1 0 0,-1 0-1 0 0,0 1 1 0 0,1-1-1 0 0,-1 0 1 0 0,0 1 0 0 0,1 1 7 0 0,3 7-69 0 0,-5-8 55 0 0,2 1 0 0 0,-1-1-1 0 0,0 0 1 0 0,0 0 0 0 0,1 0 0 0 0,-1 0 0 0 0,1 0 0 0 0,-1 0 0 0 0,1 0 14 0 0,0 0-7 0 0,-1-1 0 0 0,1 1 1 0 0,-1-1-1 0 0,0 1 1 0 0,0 0-1 0 0,0-1 1 0 0,0 1-1 0 0,0 0 1 0 0,0 0-1 0 0,0 0 1 0 0,0 0 6 0 0,1 24-24 0 0,-3-20 24 0 0,2-5 0 0 0,12 24 0 0 0,-12-23 0 0 0,0 0 0 0 0,-1 0 0 0 0,1 0 0 0 0,-1 0 0 0 0,0 1 0 0 0,0-1 0 0 0,0 0 0 0 0,0 0 0 0 0,0 0 0 0 0,0 1 0 0 0,0 5 0 0 0,2 7 13 0 0,9-2 51 0 0,-7-5-30 0 0,-5 0-82 0 0,1-8 43 0 0,0 2-145 0 0,0-1 42 0 0,0 1-1 0 0,0 0 118 0 0,0-1 69 0 0,0 1 171 0 0,0-1-181 0 0,0 0-89 0 0,0-1-42 0 0,0 0-51 0 0,0 1-59 0 0,0-1-37 0 0,0 1-59 0 0,0-1-64 0 0,0 1-71 0 0,0 0-76 0 0,0 0-82 0 0,0 0-87 0 0,0 0-94 0 0,0-1-902 0 0,0 0-936 0 0</inkml:trace>
  <inkml:trace contextRef="#ctx0" brushRef="#br0" timeOffset="1371.44">1294 663 7080 0 0,'0'0'157'0'0,"3"0"23"0"0,0 0-116 0 0,12 0 133 0 0,-7-3-94 0 0,-3-7-68 0 0,8 4-35 0 0,1 0 21 0 0,-5 1 36 0 0,3-1 165 0 0,-5 0 215 0 0,-1 0-252 0 0,3-1 91 0 0,15-8 477 0 0,-16 11-549 0 0,-2 1-109 0 0,-4 3-20 0 0,2 0-36 0 0,0 0 9 0 0,-1-1 45 0 0,0 0 50 0 0,-1-2 81 0 0,5-2-73 0 0,4-1 18 0 0,6-4 28 0 0,-4 0-26 0 0,0-1-66 0 0,-2 6-51 0 0,7-6-19 0 0,-15 6 8 0 0,-4 4-42 0 0,1 1 1 0 0,0-1-1 0 0,0 0 1 0 0,1 1-1 0 0,-1-1 1 0 0,0 0-1 0 0,0 1 0 0 0,0-1 1 0 0,0 0-1 0 0,1 1 1 0 0,-1-1-1 0 0,0 0 0 0 0,0 1 1 0 0,1-1-1 0 0,-1 1-1 0 0,1-1 4 0 0,-1 1-1 0 0,1 0 1 0 0,0-1 0 0 0,-1 1-1 0 0,1 0 1 0 0,-1 0-1 0 0,1-1 1 0 0,0 1-1 0 0,-1 0 1 0 0,1 0-1 0 0,0 0 1 0 0,0 0 0 0 0,-1 0-1 0 0,1 0 1 0 0,0 0-4 0 0,-1 0 0 0 0,0 0 1 0 0,0 0 0 0 0,0 0 0 0 0,0 0 0 0 0,0 0 0 0 0,0 0 0 0 0,0 0 1 0 0,0 0-1 0 0,0 0 0 0 0,0 0 0 0 0,1 0 0 0 0,-1 0 0 0 0,0 0 0 0 0,0 0 0 0 0,0 0 0 0 0,0 0 1 0 0,0 0-1 0 0,0 0 0 0 0,0 0 0 0 0,0 0 0 0 0,0 0 0 0 0,0 0 0 0 0,1 0 0 0 0,-1 0 1 0 0,0 0-1 0 0,0 0 0 0 0,0 0 0 0 0,0 0 0 0 0,0 0 0 0 0,0 0 0 0 0,0 0 0 0 0,0-1 1 0 0,0 1-1 0 0,0 0 0 0 0,0 0 0 0 0,0 0 0 0 0,0 0 0 0 0,0 0 0 0 0,0 0 0 0 0,0 0 1 0 0,0 0-1 0 0,0 0 0 0 0,0 0 0 0 0,0 0 0 0 0,1-1 0 0 0,-1 1 0 0 0,0 0 0 0 0,0 0 1 0 0,0 0-1 0 0,0 0 0 0 0,-1 0 0 0 0,1 0 0 0 0,0 0 0 0 0,0 0 0 0 0,0 0 0 0 0,0 0 1 0 0,0-1-1 0 0,0 1-1 0 0,-1-24 71 0 0,1 24-71 0 0,0 0 1 0 0,0 0-1 0 0,0 0 1 0 0,0-1-1 0 0,-1 1 1 0 0,1 0 0 0 0,0 0-1 0 0,0 0 1 0 0,0-1-1 0 0,0 1 1 0 0,0 0 0 0 0,0 0-1 0 0,0 0 1 0 0,-1 0-1 0 0,1-1 1 0 0,0 1 0 0 0,0 0-1 0 0,0 0 1 0 0,0 0-1 0 0,0 0 1 0 0,-1 0-1 0 0,1 0 1 0 0,0 0 0 0 0,0 0-1 0 0,0-1 1 0 0,-1 1-1 0 0,1 0 1 0 0,0 0 0 0 0,0 0-1 0 0,0 0 1 0 0,-1 0-1 0 0,1 0 0 0 0,-7-3 39 0 0,2-8 30 0 0,0 10-37 0 0,0 1 7 0 0,-1-4 34 0 0,-7-7-62 0 0,0 6-11 0 0,8-1-11 0 0,5 5 9 0 0,0 1 0 0 0,0-1 0 0 0,-1 1 1 0 0,1 0-1 0 0,0-1 0 0 0,0 1 1 0 0,-1-1-1 0 0,1 1 0 0 0,0 0 0 0 0,-1-1 1 0 0,1 1-1 0 0,-1 0 0 0 0,1-1 0 0 0,0 1 1 0 0,-1 0-1 0 0,1 0 0 0 0,-1-1 0 0 0,1 1 1 0 0,-1 0-1 0 0,1 0 0 0 0,-1 0 0 0 0,1 0 1 0 0,-1 0-1 0 0,1 0 0 0 0,-1 0 0 0 0,1 0 1 0 0,-1 0-1 0 0,1 0 0 0 0,-1 0 0 0 0,1 0 1 0 0,-1 0-1 0 0,0 0 2 0 0,-8 0-17 0 0,1 0-29 0 0,-6 0-47 0 0,5 0 113 0 0,-16 0 126 0 0,19 0-127 0 0,1 0-36 0 0,0 3-91 0 0,-6 7 0 0 0,7-4 25 0 0,4-1 66 0 0,-1 0 20 0 0,-5-1-3 0 0,5-3 0 0 0,1-1 0 0 0,-1 0 0 0 0,1 0 0 0 0,-1 1 0 0 0,1-1 0 0 0,0 0 0 0 0,-1 1 0 0 0,1-1 0 0 0,-1 0 0 0 0,1 1 0 0 0,0-1 0 0 0,0 0 0 0 0,-1 1 0 0 0,1-1 0 0 0,0 1 0 0 0,0-1 0 0 0,-1 1 0 0 0,1-1 0 0 0,0 1 0 0 0,0-1 0 0 0,0 1 0 0 0,0-1 0 0 0,0 1 0 0 0,0-1 0 0 0,-1 1 0 0 0,1-1 0 0 0,0 1 0 0 0,1-1 0 0 0,-1 1 0 0 0,0-1 0 0 0,0 1 0 0 0,0-1 0 0 0,0 2 0 0 0,0 0 0 0 0,0 0 0 0 0,-1 0 0 0 0,1-1 0 0 0,-1 1 0 0 0,1 0 0 0 0,-1-1 0 0 0,1 1 0 0 0,-1 0 0 0 0,0-1 0 0 0,0 1 0 0 0,0-1 0 0 0,0 1 0 0 0,0 0 0 0 0,0-1 0 0 0,0 1 0 0 0,0-1 0 0 0,1 1 0 0 0,-1 0 0 0 0,0-1 0 0 0,1 1 0 0 0,-1 0 0 0 0,1-1 0 0 0,0 1 0 0 0,-1 0 0 0 0,1 0 0 0 0,0 0 0 0 0,0 25-47 0 0,0 1 51 0 0,0 0 61 0 0,0-1 73 0 0,3-8-58 0 0,5 0-18 0 0,-6-15-44 0 0,4 6 70 0 0,0-4-58 0 0,-2-1-15 0 0,-1 1-4 0 0,-1-1 8 0 0,0-1 0 0 0,1 1 0 0 0,0-1 0 0 0,0 1 0 0 0,1 1-19 0 0,-3-5 8 0 0,1 0 0 0 0,-1 0-1 0 0,0 0 1 0 0,0 0-1 0 0,1 0 1 0 0,-1 0-1 0 0,1 0 1 0 0,-1 0 0 0 0,1-1-1 0 0,-1 1 1 0 0,1 0-1 0 0,-1-1 1 0 0,1 1 0 0 0,0-1-1 0 0,-1 0 1 0 0,1 0-1 0 0,0 1 1 0 0,-1-1 0 0 0,1 0-8 0 0,0 0 9 0 0,0 0 0 0 0,-1 0 0 0 0,1 0 1 0 0,0 1-1 0 0,0-1 0 0 0,-1 1 0 0 0,1-1 0 0 0,0 1 1 0 0,-1 0-1 0 0,1 0 0 0 0,0-1 0 0 0,-1 1 1 0 0,1 1-10 0 0,-1-1 9 0 0,1-1 0 0 0,-1 1 0 0 0,1 0 1 0 0,0 0-1 0 0,-1 0 0 0 0,1-1 0 0 0,0 1 0 0 0,-1-1 1 0 0,1 1-1 0 0,0-1 0 0 0,0 0 0 0 0,-1 0 1 0 0,1 0-10 0 0,15 1 85 0 0,-13 0-60 0 0,0-1-1 0 0,1 1 1 0 0,-1-1-1 0 0,0-1 1 0 0,1 1-1 0 0,-1 0 1 0 0,0-1 0 0 0,1 0-1 0 0,3-1-24 0 0,-5 0 10 0 0,1 0-1 0 0,-1 0 0 0 0,1 1 1 0 0,0-1-1 0 0,-1 1 0 0 0,1 0 1 0 0,0 0-1 0 0,0 1 0 0 0,0-1 1 0 0,3 1-10 0 0,-3 0 35 0 0,-1-1-41 0 0,-1 1-38 0 0,1 0-38 0 0,-1-1-34 0 0,0 0-33 0 0,2 0-241 0 0,-1-1-110 0 0,1-1-94 0 0,-1 0-80 0 0,0 0-64 0 0,-2 2 430 0 0,5-5-1175 0 0,3-3-853 0 0,-8 8 2073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55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207 16 4864 0 0,'0'0'141'0'0,"0"0"-32"0"0,0 0 4 0 0,0 0 49 0 0,0 0 149 0 0,0 0 271 0 0,0 0 24 0 0,0 0-41 0 0,0 0-391 0 0,0 0 37 0 0,0 0 93 0 0,0 0-14 0 0,0 0-12 0 0,0 0-38 0 0,0 0-16 0 0,0 0-6 0 0,0 0-12 0 0,0 0-39 0 0,0 0-20 0 0,0 0-3 0 0,0 0 6 0 0,-3 0 29 0 0,0 0-113 0 0,1 0-37 0 0,0 1-1 0 0,0-1 1 0 0,0 0 0 0 0,0 0 0 0 0,1-1 0 0 0,-1 1-1 0 0,0 0 1 0 0,0-1 0 0 0,0 1 0 0 0,1-1 0 0 0,-2 0-29 0 0,-2-5 123 0 0,2 1-21 0 0,-2 4-13 0 0,-3 0 53 0 0,-13 1 126 0 0,16 0-248 0 0,2 0-39 0 0,-13 3 83 0 0,0 7-8 0 0,0-7-45 0 0,1 0-11 0 0,13-3 0 0 0,1 1 0 0 0,0 0 0 0 0,0 0 0 0 0,0-1 0 0 0,0 1 0 0 0,0 0 0 0 0,0 0 0 0 0,0 0 0 0 0,0 1 0 0 0,0-1 0 0 0,1 0 0 0 0,-2 1 0 0 0,0 14 0 0 0,2-15 0 0 0,0 1 0 0 0,0-1 0 0 0,0 0 0 0 0,1 1 0 0 0,-1-1 0 0 0,0 1 0 0 0,1-1 0 0 0,-1 1 0 0 0,1-1 1 0 0,0 0-1 0 0,-1 1 0 0 0,1-1 0 0 0,0 0 0 0 0,0 0 0 0 0,0 1 0 0 0,0-1 0 0 0,0 0 0 0 0,0 0 0 0 0,0 0 0 0 0,0 0 0 0 0,0 0 1 0 0,1-1-1 0 0,-1 1 0 0 0,0 0 0 0 0,1 0 0 0 0,-1-1 0 0 0,0 1 0 0 0,1-1 0 0 0,-1 1 0 0 0,3 0-3 0 0,-1 1 0 0 0,0-1 1 0 0,-1 1-1 0 0,1 0 0 0 0,0 0 0 0 0,1 2 3 0 0,19 18-99 0 0,-10-9 64 0 0,-2-1 21 0 0,-8-9 5 0 0,1-1 0 0 0,-1 1 0 0 0,0-1-1 0 0,1 0 1 0 0,-1 0 0 0 0,2 0 9 0 0,-2 0-8 0 0,1 0-1 0 0,-1 0 0 0 0,0 0 1 0 0,0 0-1 0 0,0 0 0 0 0,1 2 9 0 0,9 8-11 0 0,-8-8 20 0 0,0 1 0 0 0,-1-1 0 0 0,1 1 0 0 0,-1 0 0 0 0,0 0 0 0 0,0 2-9 0 0,1 3 16 0 0,-4-7-3 0 0,0-1-1 0 0,0 0 1 0 0,1 1-1 0 0,-1-1 0 0 0,0 0 1 0 0,1 0-1 0 0,-1 0 1 0 0,1 0-1 0 0,0 0-12 0 0,2 3 47 0 0,1 1 0 0 0,-1-1 0 0 0,-1 1-1 0 0,1 0 1 0 0,-1 0 0 0 0,0 1-47 0 0,0-1 32 0 0,2 26 162 0 0,0-26-152 0 0,-5-5-36 0 0,1 0 0 0 0,0-1 0 0 0,-1 1-1 0 0,1 0 1 0 0,-1 0 0 0 0,1-1 0 0 0,-1 1 0 0 0,1 0 0 0 0,-1 0 0 0 0,1 0 0 0 0,-1 0 0 0 0,0 0 0 0 0,1 0 0 0 0,-1 0 0 0 0,0 0 0 0 0,0 0 0 0 0,0 0 0 0 0,0-1 0 0 0,0 1 0 0 0,0 0 0 0 0,0 0 0 0 0,0 0-1 0 0,0 0 1 0 0,0 0 0 0 0,-1 0 0 0 0,1 0 0 0 0,0 0-6 0 0,-5 8 72 0 0,-1 0 37 0 0,3 2 36 0 0,1-6 31 0 0,-8 9 23 0 0,7-1 12 0 0,0-8 35 0 0,-2 0-108 0 0,-20 20 408 0 0,17-18-447 0 0,1-2-106 0 0,-6 0 84 0 0,9 2-36 0 0,4-7-39 0 0,-1 1-1 0 0,1-1 0 0 0,0 0 0 0 0,0 1 1 0 0,-1-1-1 0 0,1 1 0 0 0,0-1 1 0 0,-1 0-1 0 0,1 1 0 0 0,0-1 0 0 0,-1 0 1 0 0,1 1-1 0 0,-1-1 0 0 0,1 0 1 0 0,-1 0-1 0 0,1 1 0 0 0,0-1 0 0 0,-1 0 1 0 0,1 0-1 0 0,-1 0 0 0 0,1 1 1 0 0,-1-1-1 0 0,1 0 0 0 0,-1 0 1 0 0,1 0-1 0 0,-1 0 0 0 0,1 0 0 0 0,-1 0 1 0 0,1 0-1 0 0,-1 0 0 0 0,1 0 1 0 0,-1-1-2 0 0,-31 1 128 0 0,-15 0-38 0 0,45 0-86 0 0,1 0 0 0 0,-1 0 0 0 0,0 0-1 0 0,1-1 1 0 0,-1 1 0 0 0,0-1 0 0 0,1 1-1 0 0,-1-1 1 0 0,1 1 0 0 0,-1-1 0 0 0,1 0 0 0 0,-1 0-1 0 0,1 0 1 0 0,-1 0-4 0 0,-6-4 1 0 0,1 2 1 0 0,4 1 7 0 0,-1 0 0 0 0,0 0 1 0 0,0 0-1 0 0,1 0 1 0 0,-1-1-1 0 0,1 0 1 0 0,-1 0-10 0 0,-4-9 4 0 0,2-1-4 0 0,3 11 0 0 0,-4-4 0 0 0,2-15 0 0 0,-1 16-11 0 0,1-1-58 0 0,4 3 20 0 0,0-3-45 0 0,0-1-41 0 0,0-1-39 0 0,1-10-277 0 0,4 3-118 0 0,9-1 25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3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221 395 7256 0 0,'2'0'165'0'0,"9"0"22"0"0,-9 0 7 0 0,-2-3-23 0 0,0 2-169 0 0,0 1 1 0 0,0-1-1 0 0,0 0 0 0 0,0 0 1 0 0,0 1-1 0 0,0-1 0 0 0,0 0 1 0 0,0 1-1 0 0,0-1 0 0 0,-1 0 1 0 0,1 1-1 0 0,0-1 0 0 0,-1 1 0 0 0,1-1 1 0 0,0 0-3 0 0,-7-3-16 0 0,2-1 30 0 0,4-1 66 0 0,0 4 48 0 0,-1 1 146 0 0,1 1-258 0 0,-2 0 91 0 0,0 0 67 0 0,0 0 39 0 0,-5 0 340 0 0,3-1-260 0 0,3 0-165 0 0,1 0-48 0 0,-4-5 227 0 0,5 5-290 0 0,-1 1-1 0 0,1-1 1 0 0,0 1-1 0 0,0 0 1 0 0,0-1-1 0 0,-1 1 1 0 0,1 0-1 0 0,0-1 1 0 0,0 1 0 0 0,-1 0-1 0 0,1-1 1 0 0,0 1-1 0 0,-1 0 1 0 0,1 0-1 0 0,0-1 1 0 0,-1 1-1 0 0,1 0 1 0 0,-1 0-1 0 0,1 0 1 0 0,0 0-1 0 0,-1-1 1 0 0,1 1-1 0 0,-1 0 1 0 0,1 0-1 0 0,0 0 1 0 0,-1 0 0 0 0,1 0-1 0 0,-1 0 1 0 0,1 0-1 0 0,-1 0 1 0 0,1 0-17 0 0,-5 3 384 0 0,3-2-347 0 0,1 0 1 0 0,0 0 0 0 0,0 0-1 0 0,-1 1 1 0 0,1-2-1 0 0,0 1 1 0 0,-1 0 0 0 0,1 0-1 0 0,-1 0 1 0 0,1-1 0 0 0,-1 1-1 0 0,0-1 1 0 0,1 1-1 0 0,-1-1 1 0 0,0 1 0 0 0,1-1-1 0 0,-1 0 1 0 0,0 0-38 0 0,1 0 18 0 0,0 0 0 0 0,0 0 0 0 0,0 0 0 0 0,1 0 0 0 0,-1 0 0 0 0,0 1 0 0 0,0-1 0 0 0,1 0 0 0 0,-1 0 0 0 0,0 1 0 0 0,0-1 0 0 0,1 1 0 0 0,-1-1 0 0 0,0 0 0 0 0,1 1 0 0 0,-1-1 0 0 0,0 1 0 0 0,1-1 0 0 0,-1 1 0 0 0,1 0 0 0 0,-1-1 0 0 0,1 1 0 0 0,-1 0 0 0 0,1-1-1 0 0,0 1 1 0 0,-1 0 0 0 0,1-1 0 0 0,0 1 0 0 0,-1 1-18 0 0,-4 6 165 0 0,-3-1-38 0 0,-1-2-6 0 0,3 0-34 0 0,-8 12 66 0 0,5-4-54 0 0,0-3 7 0 0,6-6-57 0 0,0-1 1 0 0,0 1 0 0 0,1 0-1 0 0,0 0 1 0 0,-1 0-1 0 0,1 1 1 0 0,1-1 0 0 0,-1 2-50 0 0,-3 6 102 0 0,-1-2-41 0 0,-2 3 56 0 0,7-11-95 0 0,0 1 0 0 0,0-1 0 0 0,0 0 0 0 0,0 1 0 0 0,0-1 0 0 0,1 1 0 0 0,-1-1 0 0 0,1 1 0 0 0,0-1 0 0 0,-1 2-22 0 0,1 11 129 0 0,0-5-35 0 0,0-8-73 0 0,0 0 0 0 0,0-1 1 0 0,-1 1-1 0 0,1 0 1 0 0,-1 0-1 0 0,0-1 0 0 0,1 1 1 0 0,-1 0-1 0 0,0-1 0 0 0,0 1 1 0 0,-1 0-22 0 0,-5 13 153 0 0,9-4-23 0 0,3-3-64 0 0,-4-6-54 0 0,0-1 0 0 0,0 1 0 0 0,0-1 0 0 0,0 1 0 0 0,-1-1 0 0 0,1 1 0 0 0,-1-1 0 0 0,1 1 0 0 0,-1-1 0 0 0,1 1 0 0 0,-1 0 0 0 0,0-1 0 0 0,0 1 0 0 0,0 0-12 0 0,0 6 46 0 0,2 9 85 0 0,-2-16-127 0 0,0-1 0 0 0,1 1 1 0 0,-1-1-1 0 0,1 0 0 0 0,-1 1 0 0 0,0-1 0 0 0,1 1 1 0 0,-1-1-1 0 0,1 0 0 0 0,-1 1 0 0 0,1-1 0 0 0,-1 0 1 0 0,1 1-1 0 0,0-1 0 0 0,-1 0 0 0 0,1 0 0 0 0,-1 0 1 0 0,1 0-1 0 0,-1 1 0 0 0,1-1 0 0 0,0 0 0 0 0,-1 0 1 0 0,1 0-1 0 0,-1 0 0 0 0,1 0 0 0 0,0 0-4 0 0,1 0 10 0 0,0 0-1 0 0,0 0 1 0 0,0 1-1 0 0,0-1 1 0 0,0 1-1 0 0,0-1 1 0 0,0 1 0 0 0,0 0-1 0 0,-1-1 1 0 0,1 1-1 0 0,0 0 1 0 0,0 1-10 0 0,0-1 8 0 0,-1 0 1 0 0,0 0-1 0 0,1-1 1 0 0,-1 1-1 0 0,1 0 0 0 0,-1-1 1 0 0,1 1-1 0 0,-1-1 1 0 0,1 1-1 0 0,0-1 1 0 0,-1 0-1 0 0,1 0-8 0 0,6-2 55 0 0,-4 0-48 0 0,15-7 12 0 0,0 7 56 0 0,-6-1-22 0 0,-3-3-37 0 0,-2 1-15 0 0,3 1 2 0 0,-9 3 4 0 0,0 0-1 0 0,1 0 0 0 0,-1-1 0 0 0,0 1 1 0 0,0 0-1 0 0,0-1 0 0 0,0 1 0 0 0,0-1 1 0 0,0 0-7 0 0,9-9 14 0 0,11-12-54 0 0,-13 9-29 0 0,-1-4-40 0 0,3-1 25 0 0,-3 6-24 0 0,-1-2-91 0 0,-6 11 134 0 0,0-1 1 0 0,-1 1-1 0 0,1 0 1 0 0,-1 0-1 0 0,0-4 65 0 0,0 4-67 0 0,0-1 0 0 0,0 1 0 0 0,0 0 1 0 0,1 0-1 0 0,0-4 67 0 0,5-7-221 0 0,-1 2 32 0 0,-2-12-40 0 0,-3 8 104 0 0,0-18-124 0 0,-3 9 30 0 0,-1 7 91 0 0,-3-14-102 0 0,5 8 38 0 0,-1-7-33 0 0,-10-6-4 0 0,0-2-25 0 0,8 11 92 0 0,-6 8 30 0 0,6-8 4 0 0,-6-4 20 0 0,10 30 103 0 0,-1-1 1 0 0,1 0 0 0 0,-1 1-1 0 0,0-1 1 0 0,-1 1-1 0 0,1 0 1 0 0,0 0 4 0 0,-1-3-43 0 0,3-4 19 0 0,0 7-40 0 0,0 6-2 0 0,0-1 59 0 0,-1 0 0 0 0,1 0 0 0 0,-1-1 1 0 0,1 1-1 0 0,-1 0 0 0 0,0 0 0 0 0,1 0 1 0 0,-1 0-1 0 0,0-1 0 0 0,-1 2 7 0 0,1-2-2 0 0,0 0 0 0 0,0 1 0 0 0,0-1 0 0 0,1 1-1 0 0,-1-1 1 0 0,0 1 0 0 0,1-1 0 0 0,-1 1 0 0 0,1 0 0 0 0,-1-1-1 0 0,1 1 1 0 0,0 0 0 0 0,0-1 0 0 0,0 1 0 0 0,0 0 0 0 0,0-1-1 0 0,0 1 1 0 0,0 0 0 0 0,0-1 0 0 0,1 1 0 0 0,-1 0-1 0 0,1-1 1 0 0,0 2 2 0 0,19 42 92 0 0,-14-27-22 0 0,-2 0 29 0 0,-2-10-34 0 0,-1-1-1 0 0,2 1 0 0 0,-1-1 1 0 0,1 0-1 0 0,1 1-64 0 0,0 2 132 0 0,0 1 0 0 0,-1-1 0 0 0,3 11-132 0 0,8 25 323 0 0,-7-29-221 0 0,5 12 65 0 0,-2 1 44 0 0,-3 1 13 0 0,-5-20-128 0 0,0-1 1 0 0,1 1-1 0 0,1 2-96 0 0,3 1 110 0 0,0 6 87 0 0,-5-11-90 0 0,-2 1 38 0 0,0-7-103 0 0,1 1 0 0 0,-1-1-1 0 0,1 1 1 0 0,-1-1 0 0 0,1 0 0 0 0,0 1 0 0 0,1-1 0 0 0,0 2-42 0 0,3 10 143 0 0,1 11 49 0 0,0-12-69 0 0,-5-13-106 0 0,0 0 1 0 0,-1 1 0 0 0,1-1 0 0 0,0 1 0 0 0,-1-1 0 0 0,1 1 0 0 0,-1-1 0 0 0,1 1-1 0 0,-1-1 1 0 0,0 1 0 0 0,1-1 0 0 0,-1 1 0 0 0,0 0-18 0 0,0 12 95 0 0,0-12-83 0 0,0-1-1 0 0,0 1 1 0 0,1 0-1 0 0,-1 0 0 0 0,1 0 1 0 0,-1 0-1 0 0,1-1 0 0 0,-1 1 1 0 0,1 0-1 0 0,0 0 1 0 0,0-1-1 0 0,1 2-11 0 0,5 6 93 0 0,-5-5-8 0 0,-3 5-75 0 0,0-6-10 0 0,1-2-85 0 0,0-1 47 0 0,0 1 40 0 0,0 1 63 0 0,0 1 48 0 0,-1-2-87 0 0,1 1-70 0 0,0-1-88 0 0,1 0-61 0 0,-1 0-93 0 0,0 0-106 0 0,0 1-120 0 0,0-2 169 0 0,0 0-52 0 0,0 0-48 0 0,0 0-41 0 0,0 0-143 0 0,0 0-41 0 0,0 0-172 0 0,0 0-465 0 0</inkml:trace>
  <inkml:trace contextRef="#ctx0" brushRef="#br0" timeOffset="281.26">599 316 8536 0 0,'-13'13'249'0'0,"10"-11"-1"0"0,10 0-155 0 0,-7-2-93 0 0,0 0 0 0 0,0 0 1 0 0,1 0-1 0 0,-1 0 0 0 0,0 0 1 0 0,0 0-1 0 0,1 0 0 0 0,-1 0 0 0 0,0 0 1 0 0,0 0-1 0 0,0 0 0 0 0,1 0 0 0 0,-1 0 1 0 0,0 0-1 0 0,0 0 0 0 0,1 0 1 0 0,-1 0-1 0 0,0 0 0 0 0,0 1 0 0 0,0-1 1 0 0,1 0-1 0 0,-1 0 0 0 0,0 0 0 0 0,0 0 1 0 0,0 0-1 0 0,0 1 0 0 0,1-1 1 0 0,-1 0-1 0 0,0 0 0 0 0,0 0 0 0 0,0 1 1 0 0,0-1-1 0 0,0 0 0 0 0,0 0 0 0 0,0 0 1 0 0,1 1-1 0 0,4 20 0 0 0,0-16 7 0 0,0 0 47 0 0,-2 7 88 0 0,0 0 33 0 0,1-1 44 0 0,5 4 207 0 0,-1 0 13 0 0,-3-3-199 0 0,0 14 244 0 0,6-5 18 0 0,-8-8-261 0 0,1 3 101 0 0,7 0 67 0 0,2-4-59 0 0,-8-8-210 0 0,0 0 0 0 0,-1 1 1 0 0,1 0-1 0 0,-1 0 0 0 0,0 0 1 0 0,1 2-141 0 0,-1 3 252 0 0,-3-9-221 0 0,-1 0 0 0 0,0 1 0 0 0,1-1 0 0 0,-1 0 0 0 0,1 0 0 0 0,0 0 0 0 0,-1 0 0 0 0,1 0 0 0 0,0 0 0 0 0,0 0-1 0 0,0 0 1 0 0,0 0 0 0 0,0 0 0 0 0,0 0 0 0 0,0 0 0 0 0,0 0 0 0 0,0-1 0 0 0,1 1-31 0 0,12 1 303 0 0,-3 0-50 0 0,2 4 33 0 0,-1 1-2 0 0,-1-6-35 0 0,-6-1-144 0 0,3 0 87 0 0,9-3 170 0 0,-11 0-198 0 0,1-2 69 0 0,0-2 84 0 0,-3 3-199 0 0,-2 1-64 0 0,0 1 1 0 0,1-1 0 0 0,-1 1 0 0 0,1 0-1 0 0,-1 0 1 0 0,1 0 0 0 0,0 0 0 0 0,0 0-1 0 0,2-1-54 0 0,6 1 127 0 0,-10 2-115 0 0,0 0 1 0 0,0-1-1 0 0,0 1 0 0 0,0 0 1 0 0,0 0-1 0 0,0-1 0 0 0,0 1 1 0 0,0 0-1 0 0,-1-1 0 0 0,1 1 1 0 0,0-1-1 0 0,0 1 1 0 0,0-1-1 0 0,-1 1 0 0 0,1-1 1 0 0,0 0-1 0 0,-1 1 0 0 0,1-1 1 0 0,0 0-1 0 0,-1 0 0 0 0,1 1 1 0 0,-1-1-1 0 0,1 0 0 0 0,-1 0 1 0 0,1 0-1 0 0,-1 0 0 0 0,0 0-12 0 0,8-13 107 0 0,6-6 1 0 0,-7 9-55 0 0,-4 7-17 0 0,1 0 0 0 0,-1 0 0 0 0,1 1 0 0 0,3-4-36 0 0,-4 5 10 0 0,-1 0 0 0 0,0 0 0 0 0,1 0 0 0 0,-1-1 0 0 0,0 1 0 0 0,0-1 0 0 0,0 0 0 0 0,-1 1 0 0 0,1-1 0 0 0,-1 0 0 0 0,1 0-10 0 0,-1-15 14 0 0,-1 15-4 0 0,0 0-1 0 0,0-1 1 0 0,1 1-1 0 0,-1 0 1 0 0,1 0-1 0 0,-1-1 1 0 0,1 1-1 0 0,0-1-9 0 0,0 2 5 0 0,7-25-17 0 0,-4-1-89 0 0,-4 26 91 0 0,0 0-1 0 0,0 1 1 0 0,0-1-1 0 0,0 0 1 0 0,0 1-1 0 0,-1-1 1 0 0,1 0-1 0 0,-1 1 1 0 0,1-1-1 0 0,-1 0 1 0 0,0 1-1 0 0,0-1 1 0 0,0 1-1 0 0,0-1 11 0 0,-5-10-121 0 0,4-1-64 0 0,-1 0-59 0 0,-3-1-122 0 0,0 1-94 0 0,2 5 163 0 0,-9-7-279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58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7512 0 0,'0'2'166'0'0,"0"-1"-154"0"0,0 0 0 0 0,0-1 0 0 0,0 1-1 0 0,0-1 1 0 0,0 1 0 0 0,1 0 0 0 0,-1-1-1 0 0,0 1 1 0 0,0-1 0 0 0,0 1-1 0 0,1-1 1 0 0,-1 1 0 0 0,0-1 0 0 0,1 1-1 0 0,-1-1 1 0 0,0 1 0 0 0,1-1 0 0 0,-1 1-1 0 0,0-1 1 0 0,1 0 0 0 0,-1 1 0 0 0,1-1-1 0 0,-1 0 1 0 0,1 1-12 0 0,0-1 12 0 0,0 1 0 0 0,-1-1 0 0 0,1 1 0 0 0,-1-1 0 0 0,1 1 0 0 0,-1-1 0 0 0,1 1 0 0 0,-1-1 0 0 0,1 1 0 0 0,-1 0 0 0 0,1-1 0 0 0,-1 1 0 0 0,0 0 0 0 0,1-1 0 0 0,-1 1 0 0 0,0 0 0 0 0,0-1 0 0 0,1 1 0 0 0,-1 0 0 0 0,0 0 0 0 0,0-1 0 0 0,0 1 0 0 0,0 0 0 0 0,0-1 0 0 0,0 1-12 0 0,0 6 29 0 0,-1-4-29 0 0,1-1 1 0 0,0 0 0 0 0,0 0 0 0 0,0 0-1 0 0,1 0 1 0 0,-1 1 0 0 0,0-1-1 0 0,1 0 1 0 0,-1 0 0 0 0,2 1-1 0 0,2 7 25 0 0,2 8-67 0 0,-5-12 55 0 0,0 0 36 0 0,0 4 111 0 0,-1-4-30 0 0,0 1 40 0 0,2 5 230 0 0,2-3-62 0 0,3 4 35 0 0,-6 4-28 0 0,-1 0 4 0 0,4-6-14 0 0,1-3-117 0 0,1 2 83 0 0,-4 4 71 0 0,-2-11-170 0 0,0 1-43 0 0,0 3 56 0 0,0 0-104 0 0,0 8 62 0 0,0-9-49 0 0,0 0 80 0 0,0-3-61 0 0,0 0 33 0 0,0 0 37 0 0,0 0 41 0 0,0 1 157 0 0,0 0 92 0 0,0 0 101 0 0,0 0 112 0 0,0-10-618 0 0,0-19 221 0 0,1 18-250 0 0,1 0-49 0 0,3-1-2 0 0,-4 7-17 0 0,0-1-1 0 0,0 1 0 0 0,-1-1 0 0 0,1 1 1 0 0,0-1-1 0 0,-1 1 0 0 0,1-1 0 0 0,0 1 0 0 0,-1-1 1 0 0,0 0-1 0 0,1 1 0 0 0,-1-1 0 0 0,0 0 0 0 0,0 1 0 0 0,0-2 0 0 0,0 0 0 0 0,0 1 0 0 0,1-1 0 0 0,-1 1 0 0 0,0-1 1 0 0,1 1-1 0 0,0-1 0 0 0,0 1 0 0 0,0-1 0 0 0,0 1 0 0 0,1-2 0 0 0,-1 2 0 0 0,0-1 0 0 0,0 1 0 0 0,0 0 0 0 0,0-1 0 0 0,0 1 0 0 0,-1-1 0 0 0,1 1 0 0 0,-1-1 0 0 0,1 1 0 0 0,-1-1 0 0 0,0-2-1 0 0,0 3 2 0 0,0-1-1 0 0,0 0 0 0 0,1 0 0 0 0,-1 1 0 0 0,1-1 0 0 0,-1 0 0 0 0,1 0 0 0 0,0 1 0 0 0,0-1 0 0 0,1 1 0 0 0,-1-1 0 0 0,0 1 0 0 0,1 0 0 0 0,0-1 0 0 0,-1 1 0 0 0,1 0 0 0 0,11-18-14 0 0,-9 10-27 0 0,-3 8 30 0 0,0-1 0 0 0,1 1 1 0 0,-1 0-1 0 0,0 0 0 0 0,0 0 0 0 0,1 0 0 0 0,0 0 0 0 0,-1 0 0 0 0,1 0 11 0 0,11-14-72 0 0,-10 11 53 0 0,-3 4 14 0 0,0 1 1 0 0,0-1-1 0 0,1 0 0 0 0,-1 1 0 0 0,0-1 0 0 0,1 1 1 0 0,-1-1-1 0 0,0 0 0 0 0,1 1 0 0 0,-1-1 1 0 0,1 1-1 0 0,-1-1 0 0 0,1 1 0 0 0,-1 0 0 0 0,1-1 1 0 0,0 1-1 0 0,-1-1 0 0 0,1 1 0 0 0,-1 0 0 0 0,1 0 1 0 0,0-1-1 0 0,0 1 5 0 0,4-2-19 0 0,-4 1 13 0 0,0 0 1 0 0,0 0-1 0 0,0 1 1 0 0,0-1-1 0 0,0 0 1 0 0,0 0-1 0 0,0 0 1 0 0,-1 0-1 0 0,1 0 1 0 0,0 0 0 0 0,0 0-1 0 0,-1 0 1 0 0,1 0-1 0 0,-1 0 1 0 0,1-1 5 0 0,-1 1-5 0 0,0 1 1 0 0,1-1 0 0 0,-1 0 0 0 0,0 1 0 0 0,1-1-1 0 0,-1 0 1 0 0,1 0 0 0 0,-1 1 0 0 0,0-1 0 0 0,1 1-1 0 0,0-1 1 0 0,-1 0 0 0 0,1 1 0 0 0,-1-1 0 0 0,1 1-1 0 0,0 0 1 0 0,-1-1 0 0 0,1 1 0 0 0,0-1-1 0 0,0 1 1 0 0,-1 0 0 0 0,1-1 0 0 0,0 1 0 0 0,0 0-1 0 0,-1 0 1 0 0,1 0 0 0 0,0 0 0 0 0,0 0 0 0 0,0 0 4 0 0,27 0-62 0 0,-6 0-35 0 0,-20 0 96 0 0,0 0-1 0 0,-1 0 1 0 0,1 1 0 0 0,0-1-1 0 0,-1 1 1 0 0,1 0 0 0 0,-1-1-1 0 0,1 1 1 0 0,-1 0 0 0 0,1 0-1 0 0,1 1 2 0 0,5 3-10 0 0,3-1-25 0 0,-10-3 33 0 0,0-1 1 0 0,0 0 0 0 0,1 1-1 0 0,-1-1 1 0 0,0 1-1 0 0,0-1 1 0 0,0 1 0 0 0,0 0-1 0 0,0-1 1 0 0,0 1-1 0 0,-1 0 1 0 0,1 0 0 0 0,0 0-1 0 0,0 0 1 0 0,0 0-1 0 0,-1-1 1 0 0,1 1 0 0 0,0 1 1 0 0,4 9-1 0 0,-5-10 1 0 0,0 0-1 0 0,1 1 0 0 0,-1-1 1 0 0,1 0-1 0 0,-1 0 0 0 0,1 0 1 0 0,-1 0-1 0 0,1 0 0 0 0,0 0 1 0 0,-1 0-1 0 0,1 0 1 0 0,0-1-1 0 0,0 1 0 0 0,0 0 1 0 0,0 0-1 0 0,0-1 0 0 0,0 1 1 0 0,0 0 0 0 0,10 7-41 0 0,-10-8 39 0 0,0 1 1 0 0,-1 0-1 0 0,1 0 1 0 0,-1 0 0 0 0,0 0-1 0 0,1-1 1 0 0,-1 1-1 0 0,0 0 1 0 0,1 0-1 0 0,-1 0 1 0 0,0 0 0 0 0,0 0-1 0 0,0 0 2 0 0,3 11 0 0 0,11 14 0 0 0,-13-23 0 0 0,1 0 0 0 0,0 0 0 0 0,0 0 0 0 0,-1-1 0 0 0,0 2 0 0 0,1-1 0 0 0,-1 0 0 0 0,0 0 0 0 0,-1 0 0 0 0,1 0 0 0 0,0 3 0 0 0,-2 6 0 0 0,1-9 0 0 0,-1 1 0 0 0,1-1 0 0 0,0 0 0 0 0,0 0 0 0 0,1 0 0 0 0,-1 1 0 0 0,1-1 0 0 0,-1 0 0 0 0,1 0 0 0 0,0 1 0 0 0,4 4 0 0 0,-4-7 0 0 0,0 1 0 0 0,0-1 0 0 0,0 0 0 0 0,0 1 0 0 0,-1-1 0 0 0,1 1 0 0 0,0 0 0 0 0,-1-1 0 0 0,0 1 0 0 0,1-1 0 0 0,-1 1 0 0 0,0 0 0 0 0,0-1 0 0 0,1 1 0 0 0,-1 43 20 0 0,0-42 76 0 0,0-3 2 0 0,-3 2-8 0 0,-8 9-5 0 0,9-9-10 0 0,2-2-3 0 0,0 0 0 0 0,0 0 1 0 0,0 0 6 0 0,0 0-2 0 0,0 0-5 0 0,0-9 29 0 0,0-1-53 0 0,0-20-34 0 0,0 16 37 0 0,0 12-49 0 0,0 0 0 0 0,0-1-1 0 0,1 1 1 0 0,-1 0 0 0 0,1 0-1 0 0,-1-1 1 0 0,1 1-1 0 0,0 0 1 0 0,0 0 0 0 0,0 0-1 0 0,1-2-1 0 0,8-18 48 0 0,-8 17-43 0 0,0-1-4 0 0,0 0-1 0 0,0 0 1 0 0,0 0 0 0 0,1 0-1 0 0,0 1 1 0 0,0-1 0 0 0,1 1-1 0 0,2-4 0 0 0,-3 6-1 0 0,-1 0 0 0 0,0 0 0 0 0,1 0 0 0 0,-1-1 0 0 0,0 1 0 0 0,0-2 1 0 0,0 2-12 0 0,-1-1 0 0 0,1 1-1 0 0,1 0 1 0 0,-1-1 0 0 0,0 1-1 0 0,2 0 13 0 0,3-5-10 0 0,-6 6 3 0 0,1 0 1 0 0,-1 0-1 0 0,1 0 0 0 0,0 1 0 0 0,0-1 0 0 0,0 0 0 0 0,0 1 0 0 0,0-1 0 0 0,0 1 0 0 0,0 0 0 0 0,1 0 0 0 0,-1 0 0 0 0,0 0 0 0 0,1 0 0 0 0,-1 0 0 0 0,0 1 1 0 0,1-1 5 0 0,3-2-63 0 0,7-7 35 0 0,0 7-38 0 0,-8 6 1 0 0,-4-2 64 0 0,1 0 0 0 0,-1 1 1 0 0,1-1-1 0 0,-1 0 0 0 0,1 0 1 0 0,-1 0-1 0 0,1 0 0 0 0,-1-1 1 0 0,1 1-1 0 0,0 0 0 0 0,-1-1 1 0 0,1 1-1 0 0,0-1 0 0 0,0 1 0 0 0,0-1 3 0 0,4 3-49 0 0,4 10 36 0 0,6 18-48 0 0,-11 1 48 0 0,6-19 1 0 0,-8-6-40 0 0,-3 2 52 0 0,-1-7-4 0 0,1 5 3 0 0,0-4 0 0 0,0-1 0 0 0,0 0 0 0 0,0 0 0 0 0,0 0 0 0 0,0 0 0 0 0,0 1 0 0 0,1-1 0 0 0,-1 0 0 0 0,1 0 0 0 0,0 1 0 0 0,4 5 0 0 0,-4-7 0 0 0,0 1 0 0 0,0-1 0 0 0,0 1 0 0 0,-1-1 0 0 0,1 1 0 0 0,0-1 0 0 0,-1 1 0 0 0,1-1 0 0 0,-1 1 0 0 0,0 0 0 0 0,1-1 0 0 0,-1 1 0 0 0,0 0 0 0 0,0 0 0 0 0,0 29 0 0 0,0-15 0 0 0,0-15 0 0 0,0 0 0 0 0,0-1 0 0 0,0 1 0 0 0,0 0 0 0 0,0 0 0 0 0,0 0 0 0 0,0 0 0 0 0,1 0 0 0 0,-1-1 0 0 0,0 1 0 0 0,0 0 0 0 0,1 0 0 0 0,-1 0 0 0 0,1 0 0 0 0,5 1-31 0 0,-2-1-80 0 0,-2-1-119 0 0,-1 0-7 0 0,-1 0-34 0 0,0 0-744 0 0,0 0-58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56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0 7024 0 0,'0'0'157'0'0,"0"0"23"0"0,0 0 12 0 0,0 0 48 0 0,0 0-93 0 0,0 0 119 0 0,0 3 218 0 0,0 0-313 0 0,0 13 329 0 0,3-9-220 0 0,3-2-116 0 0,-5-5-158 0 0,-1 0-1 0 0,1 0 1 0 0,-1 1-1 0 0,1-1 1 0 0,-1 0-1 0 0,0 1 1 0 0,1-1-1 0 0,-1 0 1 0 0,1 1-1 0 0,-1-1 1 0 0,0 0-1 0 0,0 1 1 0 0,1-1-1 0 0,-1 1 1 0 0,0-1-1 0 0,0 1 1 0 0,1-1-1 0 0,-1 0 1 0 0,0 1-1 0 0,0-1 1 0 0,0 1-1 0 0,0-1 1 0 0,0 1-1 0 0,1-1 1 0 0,-1 1-1 0 0,0-1 1 0 0,0 1-1 0 0,0-1 1 0 0,-1 1-1 0 0,1-1 1 0 0,0 1-1 0 0,0 0-5 0 0,0-1 6 0 0,0 1-1 0 0,0 0 1 0 0,0 0 0 0 0,0-1 0 0 0,0 1-1 0 0,0 0 1 0 0,0-1 0 0 0,0 1-1 0 0,1 0 1 0 0,-1-1 0 0 0,0 1 0 0 0,0-1-1 0 0,1 1 1 0 0,-1 0 0 0 0,0-1-1 0 0,1 1 1 0 0,-1-1 0 0 0,1 1 0 0 0,-1-1-1 0 0,1 1 1 0 0,-1-1 0 0 0,1 1-1 0 0,-1-1 1 0 0,1 1 0 0 0,-1-1-1 0 0,1 1-5 0 0,0-1 8 0 0,-1 0-1 0 0,1 1 1 0 0,-1-1-1 0 0,1 1 0 0 0,-1-1 1 0 0,1 1-1 0 0,-1-1 0 0 0,1 1 1 0 0,-1-1-1 0 0,0 1 1 0 0,1-1-1 0 0,-1 1 0 0 0,0-1 1 0 0,1 1-1 0 0,-1 0 0 0 0,0-1 1 0 0,0 1-1 0 0,1 0 0 0 0,-1-1 1 0 0,0 1-1 0 0,0 0 1 0 0,0-1-1 0 0,0 1 0 0 0,0 0 1 0 0,0-1-1 0 0,0 1-7 0 0,1 10 108 0 0,6 2 9 0 0,-1 0 9 0 0,-4-2 0 0 0,-1 0 61 0 0,6 1 50 0 0,-1 1 24 0 0,-5-2-32 0 0,-1 0-24 0 0,0-3-110 0 0,0-1-34 0 0,3 12 43 0 0,3-4-28 0 0,-5-12-61 0 0,0 0-1 0 0,0 1 1 0 0,0-1-1 0 0,0 1 1 0 0,0-1-1 0 0,0 1 1 0 0,-1-1-1 0 0,0 1 1 0 0,0 0-15 0 0,0 11 46 0 0,-1-7-17 0 0,1-1 0 0 0,1 1 0 0 0,-1 0 1 0 0,1 0-1 0 0,1 1-29 0 0,2 5 43 0 0,3 22 69 0 0,-5-5 18 0 0,-2-24-248 0 0,0 0 44 0 0,0 0 39 0 0,0 0 33 0 0,0 5 62 0 0,0 1 60 0 0,0 29 412 0 0,0-24-378 0 0,0-8-123 0 0,0-1-42 0 0,0 1-52 0 0,0-1-60 0 0,0 0-43 0 0,0-1-59 0 0,0 1-67 0 0,0-1-71 0 0,0 1-77 0 0,0-1-83 0 0,0 0-89 0 0,0 1-95 0 0,0-9-962 0 0,0 0-954 0 0</inkml:trace>
  <inkml:trace contextRef="#ctx0" brushRef="#br0" timeOffset="300.57">0 221 5472 0 0,'0'0'124'0'0,"0"0"17"0"0,0 0 10 0 0,3 0-25 0 0,-3 0-124 0 0,1 0-1 0 0,-1 0 0 0 0,1 0 0 0 0,0 0 0 0 0,-1 0 0 0 0,1 0 1 0 0,-1 0-1 0 0,1 0 0 0 0,-1-1 0 0 0,1 1 0 0 0,-1 0 0 0 0,1 0 0 0 0,0-1 1 0 0,-1 1-1 0 0,0 0 0 0 0,1-1 0 0 0,-1 1 0 0 0,1-1 0 0 0,-1 1 0 0 0,1 0 1 0 0,-1-1-1 0 0,0 1 0 0 0,1-1 0 0 0,-1 0-1 0 0,1 0 0 0 0,-1 1 0 0 0,0-1 0 0 0,1 1 0 0 0,-1-1 0 0 0,1 1 0 0 0,-1-1-1 0 0,1 1 1 0 0,0-1 0 0 0,-1 1 0 0 0,1-1 0 0 0,-1 1 0 0 0,1-1 0 0 0,0 1 0 0 0,-1 0 0 0 0,1 0 0 0 0,0-1 0 0 0,0 1-1 0 0,-1 0 1 0 0,1 0 0 0 0,0 0 0 0 0,-1 0 0 0 0,1-1 0 0 0,0 1 0 0 0,0 0 0 0 0,0 1 0 0 0,17-1 730 0 0,0 0-75 0 0,0 0-70 0 0,0 0-69 0 0,0 0-62 0 0,1 0-59 0 0,-1 0-56 0 0,0 0-52 0 0,3 0-4 0 0,1 0-61 0 0,0 0-55 0 0,-1 0-48 0 0,5 0-30 0 0,0 0-47 0 0,5 0-37 0 0,15 0-49 0 0,-28 0-56 0 0</inkml:trace>
  <inkml:trace contextRef="#ctx0" brushRef="#br0" timeOffset="769.66">852 190 5312 0 0,'0'0'157'0'0,"-1"0"-40"0"0,-1 0-2 0 0,1 0-129 0 0,-1 0 67 0 0,0 0 56 0 0,0 0 47 0 0,-4 0 252 0 0,-9 0 719 0 0,11 0-837 0 0,0 0-70 0 0,2 0-132 0 0,1 0-41 0 0,-1 0-44 0 0,1 0-50 0 0,-1 0 263 0 0,-1 2-21 0 0,2-1-166 0 0,0 1-10 0 0,0-1 0 0 0,0 0 1 0 0,0 0-1 0 0,-1 0 0 0 0,1-1 0 0 0,0 1 0 0 0,0 0 1 0 0,-1 0-1 0 0,0 0-19 0 0,-6 1 152 0 0,4-2-29 0 0,-1 1 40 0 0,1-2-81 0 0,-9 2 285 0 0,7-1-234 0 0,3 1-79 0 0,0 0-50 0 0,-2 1 52 0 0,-11 7 121 0 0,8-4-26 0 0,2 5 31 0 0,-5-3-44 0 0,10-7-129 0 0,0 1-1 0 0,0-1 0 0 0,0 1 1 0 0,0-1-1 0 0,0 1 1 0 0,0-1-1 0 0,0 1 0 0 0,0 0 1 0 0,0-1-1 0 0,1 1 0 0 0,-1 0 1 0 0,0 0-1 0 0,0 0 1 0 0,1 0-1 0 0,-1 0 0 0 0,0 0-8 0 0,-1 4 33 0 0,1-5-25 0 0,1 1 0 0 0,0 0 0 0 0,0-1 1 0 0,-1 1-1 0 0,1 0 0 0 0,0-1 0 0 0,-1 1 0 0 0,1-1 0 0 0,-1 1 0 0 0,1-1 0 0 0,-1 1 0 0 0,1-1 0 0 0,-1 1 0 0 0,1-1 0 0 0,-1 1 0 0 0,1-1 0 0 0,-1 0 0 0 0,1 1 0 0 0,-1-1 0 0 0,0 0 0 0 0,1 1 0 0 0,-1-1-8 0 0,-4 2 33 0 0,3-1-16 0 0,0 1-1 0 0,0-1 1 0 0,0 0-1 0 0,0 1 1 0 0,0-1-1 0 0,0 1 1 0 0,1 0-1 0 0,-1 0 1 0 0,1-1-1 0 0,-1 1 1 0 0,1 0-1 0 0,0 0 1 0 0,-1 1-17 0 0,-5 11 117 0 0,4-7-50 0 0,-8 11 57 0 0,6 9-59 0 0,-22 25 59 0 0,24-35-75 0 0,3 34 150 0 0,1-27-144 0 0,1-8 25 0 0,1-12-51 0 0,10 21 51 0 0,-12-25-76 0 0,-1 1 1 0 0,1-1-1 0 0,0 0 1 0 0,-1 1-1 0 0,1-1 1 0 0,0 0-1 0 0,-1 0 1 0 0,1 0-1 0 0,0 1 0 0 0,-1-1 1 0 0,1 0-1 0 0,0 0 1 0 0,-1 0-1 0 0,1 0 1 0 0,0 0-5 0 0,14 0 155 0 0,-12 1-138 0 0,0-1 0 0 0,0 0 0 0 0,0 0 0 0 0,0 0 1 0 0,0 0-1 0 0,0 0 0 0 0,0-1 0 0 0,-1 1 0 0 0,1-1 0 0 0,0 0 1 0 0,0 0-18 0 0,2-2 27 0 0,2 0 13 0 0,-1 0-1 0 0,0 0 1 0 0,0-1-1 0 0,0 0 0 0 0,-1 0 1 0 0,1-1-40 0 0,-3 2 22 0 0,0 1-1 0 0,0 0 1 0 0,0 0 0 0 0,1-1 0 0 0,-1 2 0 0 0,2-2-22 0 0,-2 2 17 0 0,1-1-1 0 0,-1 0 0 0 0,0 0 0 0 0,0-1 1 0 0,0 1-1 0 0,1-1-16 0 0,9-10 20 0 0,-8 9 8 0 0,0 0 0 0 0,0-1-1 0 0,-1 0 1 0 0,0 0 0 0 0,0 0 0 0 0,1-2-28 0 0,4-13 189 0 0,4-7 103 0 0,-1 11-139 0 0,-2 5-124 0 0,-9 10-29 0 0,0 0 0 0 0,-1-1 0 0 0,1 1 0 0 0,0 0 0 0 0,-1-1 0 0 0,1 1 0 0 0,-1 0 0 0 0,0-1 0 0 0,1 1 0 0 0,-1-1 0 0 0,0 1 1 0 0,0-1-1 0 0,0 0 0 0 0,0 0 0 0 0,0 1 0 0 0,0-1 0 0 0,0 1 0 0 0,0-1 0 0 0,0 1 0 0 0,0-1 0 0 0,1 1 0 0 0,-1-1 0 0 0,0 1 0 0 0,1-1 0 0 0,0 1 0 0 0,-1-1 0 0 0,1 1 0 0 0,0 0 0 0 0,-1 0 0 0 0,1-1 0 0 0,11-21 0 0 0,-1 7 0 0 0,-8 3-28 0 0,-3 11-124 0 0,0 2-79 0 0,0 0-22 0 0,-1 5 97 0 0,1 1 61 0 0,-1 6 33 0 0,3 5 68 0 0,0-10-27 0 0,3 1 21 0 0,-4-7 0 0 0,0 1 0 0 0,0-1 0 0 0,0 0 0 0 0,0 1 0 0 0,-1 0 0 0 0,1-1 0 0 0,-1 1 0 0 0,1-1 0 0 0,-1 1 0 0 0,1 0 0 0 0,-1-1 0 0 0,0 1 0 0 0,0 0 0 0 0,0-1 0 0 0,0 2 0 0 0,0 15 0 0 0,-1-6 0 0 0,1 0 0 0 0,0 0 0 0 0,1 0 0 0 0,2 12 0 0 0,3-12 0 0 0,-5-10 0 0 0,0-1 0 0 0,0 0 0 0 0,0 1 0 0 0,-1 0 0 0 0,1-1 0 0 0,-1 1 0 0 0,1-1 0 0 0,-1 1 0 0 0,1 0 0 0 0,-1-1 0 0 0,0 1 0 0 0,0 0 0 0 0,0-1 0 0 0,0 1 0 0 0,0 7 0 0 0,-1-6 0 0 0,1 0 0 0 0,0 0 0 0 0,-1 0 0 0 0,1 0 0 0 0,1 0 0 0 0,-1 0 0 0 0,0 0 0 0 0,1 0 0 0 0,0 0 0 0 0,0-1 0 0 0,0 2 0 0 0,4 4 0 0 0,-4-7 0 0 0,0 1 0 0 0,-1-1 0 0 0,1 1 0 0 0,0-1 0 0 0,0 1 0 0 0,-1-1 0 0 0,1 1 0 0 0,0-1 0 0 0,-1 1 0 0 0,0 0 0 0 0,1-1 0 0 0,-1 1 0 0 0,0 0 0 0 0,0-1 0 0 0,0 2 0 0 0,0 0 0 0 0,0 0 0 0 0,0 0 0 0 0,0 0 0 0 0,0-1 0 0 0,1 1 0 0 0,-1 0 0 0 0,2 1 0 0 0,8 6 0 0 0,-9 3-1 0 0,-1-11 2 0 0,-1 0 0 0 0,1 0 0 0 0,0 0 0 0 0,1 0 0 0 0,-1 0-1 0 0,0 0 1 0 0,0 0 0 0 0,1-1 0 0 0,-1 1 0 0 0,1 0 0 0 0,0 0-1 0 0,-1 0 1 0 0,1 0-1 0 0,6 2 29 0 0,-7-3-28 0 0,1-1-1 0 0,-1 0 1 0 0,1 0 0 0 0,-1 0 0 0 0,0 1-1 0 0,1-1 1 0 0,-1 0 0 0 0,1 1 0 0 0,-1-1 0 0 0,0 1-1 0 0,1-1 1 0 0,-1 0 0 0 0,0 1 0 0 0,0-1-1 0 0,1 1 1 0 0,-1-1 0 0 0,0 0 0 0 0,0 1 0 0 0,0-1-1 0 0,1 1 1 0 0,-1-1 0 0 0,0 1 0 0 0,0-1-1 0 0,0 1 1 0 0,0-1 0 0 0,0 1 0 0 0,0-1 0 0 0,0 1-1 0 0,0-1 1 0 0,0 1 0 0 0,0-1 0 0 0,-1 1-1 0 0,1 12 10 0 0,0-11-22 0 0,0-1-74 0 0,0-1-75 0 0,0 0-112 0 0,0 0-132 0 0,0 0-118 0 0,0 0 67 0 0,0 0-45 0 0,0 0-596 0 0,0 0-476 0 0,0 0-902 0 0</inkml:trace>
  <inkml:trace contextRef="#ctx0" brushRef="#br0" timeOffset="1116.77">1278 0 7368 0 0,'0'0'165'0'0,"0"0"22"0"0,0 0 10 0 0,0 3 32 0 0,1 4-51 0 0,4 3 255 0 0,-2-6-274 0 0,-1 0-62 0 0,0 0-86 0 0,1 8 225 0 0,-3 1-35 0 0,0-10-154 0 0,-1 0 0 0 0,1 0-1 0 0,0 0 1 0 0,0 0 0 0 0,0 1 0 0 0,0-1 0 0 0,0 0-1 0 0,1 0 1 0 0,-1 0 0 0 0,1 0 0 0 0,0 1-47 0 0,4 4 101 0 0,1 2 61 0 0,-3 4 83 0 0,-4-3-39 0 0,1 0-45 0 0,3 11 108 0 0,3-7-56 0 0,-2-2-40 0 0,-1 9 31 0 0,-3 244 2038 0 0,2-251-2060 0 0,3-6-34 0 0,1 4-21 0 0,-4-3-64 0 0,0 1 0 0 0,-2 0 0 0 0,1 0 1 0 0,-1 0-1 0 0,-1 4-63 0 0,0 5 107 0 0,1-17-35 0 0,0-1 0 0 0,0-1-225 0 0,0-1 44 0 0,0 0 40 0 0,0 1 35 0 0,0-1 34 0 0,0 0 38 0 0,0 1 73 0 0,0 0 41 0 0,0 0 259 0 0,0 0-327 0 0,0-1-52 0 0,0 1-59 0 0,0-1-58 0 0,0 1-68 0 0,0-1-77 0 0,0 1-28 0 0,0-1-65 0 0,0 1-72 0 0,0 0-77 0 0,0-1-82 0 0,0 1-88 0 0,0 0-94 0 0,0 0-99 0 0,0-1-963 0 0,0 0-1021 0 0</inkml:trace>
  <inkml:trace contextRef="#ctx0" brushRef="#br0" timeOffset="1354.77">1136 284 4656 0 0,'0'0'133'0'0,"3"-2"-5"0"0,4-4-99 0 0,-6 5-29 0 0,1 0-1 0 0,0 0 1 0 0,0 0-1 0 0,0 1 1 0 0,0-1-1 0 0,0 1 1 0 0,0-1-1 0 0,0 1 1 0 0,1-1 0 0 0,5 1 30 0 0,1 0 38 0 0,2-2 244 0 0,2-5 204 0 0,-5 2-199 0 0,0 1 68 0 0,-1 1-108 0 0,-2 0-32 0 0,6-2 155 0 0,-3 2-179 0 0,-1 1-60 0 0,0 2-28 0 0,3 2-7 0 0,0 0-16 0 0,-3-2-5 0 0,0-1 23 0 0,1-3 50 0 0,9-4 133 0 0,-13 7-268 0 0,-1 0-1 0 0,0 0 1 0 0,1 1-1 0 0,-1-1 0 0 0,0 1 1 0 0,1-1-1 0 0,2 1-42 0 0,1 0 77 0 0,0-1 0 0 0,1 0 0 0 0,-1 0 0 0 0,0-1-1 0 0,0 0 1 0 0,5-2-77 0 0,-7 2 45 0 0,4 0 70 0 0,0 0-37 0 0,-1 2-22 0 0,4 1-19 0 0,-2 0-15 0 0,10-1 42 0 0,-8 0-122 0 0,-3 0-97 0 0,-4 0 30 0 0,-1 0-35 0 0,3 0-199 0 0,-3 0 133 0 0,-1 0-35 0 0,1 0-37 0 0,-1 0-39 0 0,1 0-40 0 0,0 0-45 0 0,4 0-807 0 0,2 0-704 0 0</inkml:trace>
  <inkml:trace contextRef="#ctx0" brushRef="#br0" timeOffset="1835.77">1704 442 5456 0 0,'0'0'158'0'0,"0"1"-34"0"0,0 1 4 0 0,0 2 58 0 0,0 2 167 0 0,0-6-341 0 0,0 0-1 0 0,0 1 1 0 0,0-1-1 0 0,0 0 1 0 0,0 0 0 0 0,0 0-1 0 0,0 0 1 0 0,0 0-1 0 0,0 0 1 0 0,0 0 0 0 0,0 0-1 0 0,0 0 1 0 0,0 0-1 0 0,0 1 1 0 0,0-1-1 0 0,0 0 1 0 0,0 0 0 0 0,0 0-1 0 0,0 0 1 0 0,0 0-1 0 0,0 0 1 0 0,0 0-1 0 0,0 0 1 0 0,0 0 0 0 0,0 0-1 0 0,0 0 1 0 0,0 1-1 0 0,0-1 1 0 0,0 0 0 0 0,0 0-1 0 0,0 0 1 0 0,0 0-1 0 0,1 0 1 0 0,-1 0-1 0 0,0 0 1 0 0,0 0 0 0 0,0 0-1 0 0,0 0 1 0 0,0 0-1 0 0,0 0 1 0 0,0 0-1 0 0,0 0 1 0 0,0 0 0 0 0,0 0-1 0 0,1 0 1 0 0,-1 0-1 0 0,0 0 1 0 0,0 0-1 0 0,0 0 1 0 0,0 0 0 0 0,0 0-1 0 0,0 0 1 0 0,0 0-1 0 0,0 0 1 0 0,0 0 0 0 0,0 0-1 0 0,1 0-11 0 0,25 0 1337 0 0,-24 0-801 0 0,1 0-50 0 0,5-1-192 0 0,-1-3-47 0 0,4-4 148 0 0,-8 5-114 0 0,0 2-104 0 0,0 0-65 0 0,1 1-62 0 0,0 0-12 0 0,-2 0 48 0 0,11-11 266 0 0,-10 8-125 0 0,-1 2-80 0 0,1 0-52 0 0,0 2-54 0 0,0-1-23 0 0,-1-1 50 0 0,3-10 158 0 0,6 6-8 0 0,-6-6-22 0 0,5 6-86 0 0,-3-6-43 0 0,-7 10-63 0 0,1 0 0 0 0,-1 0 0 0 0,0 0 0 0 0,1 0 1 0 0,0 0-1 0 0,-1 0 0 0 0,1 0 0 0 0,0 0 0 0 0,-1 0 1 0 0,1 0-1 0 0,0 1 0 0 0,0-1 0 0 0,0 0 0 0 0,-1 0 0 0 0,1 1 1 0 0,1-1-5 0 0,3 0 20 0 0,-1-1-3 0 0,5-13 22 0 0,2-1 9 0 0,-6 3-24 0 0,1 8 1 0 0,-5 5-24 0 0,-1 0 0 0 0,1 0 0 0 0,-1-1 1 0 0,1 1-1 0 0,-1 0 0 0 0,0-1 0 0 0,1 1 0 0 0,-1 0 0 0 0,1-1 0 0 0,-1 1 0 0 0,0 0 0 0 0,0-1 0 0 0,1 1 0 0 0,-1-1 0 0 0,0 1 0 0 0,0-1 1 0 0,1 1-1 0 0,-1 0 0 0 0,0-1 0 0 0,0 1 0 0 0,0-1 0 0 0,0 1 0 0 0,0-1 0 0 0,0 1 0 0 0,1-1 0 0 0,-1 1 0 0 0,0-1 0 0 0,-1 1 0 0 0,1-1 0 0 0,0 1 1 0 0,0-1-1 0 0,0 0-1 0 0,0-12 29 0 0,0 10 115 0 0,0 1 17 0 0,0-16 93 0 0,0 13-237 0 0,0 1-96 0 0,0 4 77 0 0,0 0-1 0 0,0 0 0 0 0,0 0 1 0 0,0 0-1 0 0,0 0 0 0 0,0 0 1 0 0,0 0-1 0 0,0 0 0 0 0,0 0 1 0 0,0 0-1 0 0,0 0 1 0 0,0-1-1 0 0,0 1 0 0 0,0 0 1 0 0,0 0-1 0 0,0 0 0 0 0,0 0 1 0 0,0 0-1 0 0,0 0 0 0 0,0 0 1 0 0,0 0-1 0 0,0 0 0 0 0,0 0 1 0 0,0-1-1 0 0,0 1 1 0 0,0 0-1 0 0,0 0 0 0 0,0 0 1 0 0,0 0-1 0 0,0 0 0 0 0,0 0 1 0 0,-1 0-1 0 0,1 0 0 0 0,0 0 1 0 0,0 0-1 0 0,0 0 0 0 0,0 0 1 0 0,0 0-1 0 0,0 0 1 0 0,0 0-1 0 0,0 0 0 0 0,0 0 1 0 0,0 0-1 0 0,0 0 0 0 0,-1 0 1 0 0,1 0-1 0 0,0 0 0 0 0,0 0 1 0 0,0 0-1 0 0,0 0 0 0 0,0 0 1 0 0,0 0-1 0 0,0 0 0 0 0,0 0 1 0 0,0 0-1 0 0,0 0 1 0 0,-1 0 2 0 0,1 0-8 0 0,-1 0 0 0 0,1 0 1 0 0,-1 0-1 0 0,1 0 0 0 0,-1 0 0 0 0,1 0 1 0 0,-1 0-1 0 0,1 0 0 0 0,-1 0 1 0 0,1-1-1 0 0,0 1 0 0 0,-1 0 1 0 0,1 0-1 0 0,-1 0 0 0 0,1-1 1 0 0,-1 1-1 0 0,1 0 0 0 0,0 0 1 0 0,-1-1-1 0 0,1 1 0 0 0,-1 0 1 0 0,1-1-1 0 0,0 1 0 0 0,-1 0 1 0 0,1-1-1 0 0,0 1 0 0 0,0-1 0 0 0,-1 1 1 0 0,1-1-1 0 0,0 1 0 0 0,0 0 1 0 0,0-1-1 0 0,-1 1 0 0 0,1-1 1 0 0,0 1-1 0 0,0-1 0 0 0,0 1 1 0 0,0-1-1 0 0,0 1 0 0 0,0-1 1 0 0,0 1-1 0 0,0-1 8 0 0,0 1-3 0 0,0 0 1 0 0,0-1 0 0 0,0 1-1 0 0,0 0 1 0 0,0 0-1 0 0,0 0 1 0 0,0 0-1 0 0,0 0 1 0 0,0 0-1 0 0,0 0 1 0 0,0 0-1 0 0,0 0 1 0 0,0 0 0 0 0,0-1-1 0 0,0 1 1 0 0,0 0-1 0 0,0 0 1 0 0,0 0-1 0 0,0 0 1 0 0,0 0-1 0 0,0 0 1 0 0,0 0-1 0 0,0 0 1 0 0,0 0 0 0 0,0 0-1 0 0,0 0 1 0 0,0 0-1 0 0,0-1 1 0 0,0 1-1 0 0,0 0 1 0 0,0 0-1 0 0,0 0 1 0 0,0 0-1 0 0,0 0 1 0 0,-1 0 0 0 0,1 0-1 0 0,0 0 1 0 0,0 0-1 0 0,0 0 1 0 0,0 0-1 0 0,0 0 1 0 0,0 0-1 0 0,0 0 1 0 0,0 0-1 0 0,0 0 1 0 0,0 0 0 0 0,0 0-1 0 0,-1 0 1 0 0,1 0-1 0 0,0 0 1 0 0,0 0-1 0 0,0 0 1 0 0,0 0-1 0 0,0 0 1 0 0,0 0-1 0 0,0 0 1 0 0,0 0 2 0 0,-11 0-129 0 0,8 0 1 0 0,1 0 21 0 0,1 0 102 0 0,0 0 0 0 0,-1 0-1 0 0,1 0 1 0 0,0 0 0 0 0,0 1 0 0 0,0-1 0 0 0,0 0-1 0 0,0 1 1 0 0,0-1 0 0 0,0 0 0 0 0,0 1 0 0 0,-1 0 5 0 0,-15 13-90 0 0,7 0 66 0 0,5-1-19 0 0,-2-9 31 0 0,7-4 12 0 0,-1 1 0 0 0,1-1 0 0 0,-1 0 0 0 0,1 0 0 0 0,-1 1 0 0 0,1-1 0 0 0,0 0 1 0 0,-1 1-1 0 0,1-1 0 0 0,0 0 0 0 0,-1 1 0 0 0,1-1 0 0 0,0 1 0 0 0,-1-1 0 0 0,1 1 0 0 0,0-1 0 0 0,0 0 0 0 0,0 1 0 0 0,-1-1 0 0 0,1 1 0 0 0,0-1 0 0 0,0 1 0 0 0,0-1 0 0 0,0 1 0 0 0,0-1 0 0 0,0 1 0 0 0,0-1 0 0 0,0 1 0 0 0,0-1 1 0 0,0 1-1 0 0,0-1 0 0 0,0 1 0 0 0,0 2 0 0 0,0-1 0 0 0,0 1 1 0 0,0-1-1 0 0,-1 1 0 0 0,1 0 0 0 0,-1-1 1 0 0,1 0-1 0 0,-1 1 0 0 0,0-1 1 0 0,0 1-1 0 0,-2 1 0 0 0,2-2-2 0 0,0 0 1 0 0,0 1-1 0 0,0-1 1 0 0,0 0-1 0 0,1 1 1 0 0,-1-1-1 0 0,0 1 1 0 0,1 0-1 0 0,0-1 1 0 0,0 1-1 0 0,0 1 2 0 0,-3 21-68 0 0,-6 5 18 0 0,7-24 35 0 0,1-1 14 0 0,0 1-1 0 0,0-1 1 0 0,0 1 0 0 0,1 0-1 0 0,0-1 1 0 0,0 1 0 0 0,0 0-1 0 0,1 0 2 0 0,0 6 8 0 0,-1-10-4 0 0,0 0 0 0 0,0 0 0 0 0,0 0 0 0 0,1 0 0 0 0,-1-1 0 0 0,1 1 0 0 0,-1 0 0 0 0,1 0 0 0 0,-1 0 0 0 0,1 0 0 0 0,0-1 0 0 0,0 1 1 0 0,1 1-5 0 0,-1-1 0 0 0,0-1 0 0 0,0 0 0 0 0,0 1 0 0 0,-1-1 0 0 0,1 1 0 0 0,0-1 0 0 0,-1 1 0 0 0,0-1 0 0 0,1 1 0 0 0,-1 0 0 0 0,0-1 1 0 0,1 1-1 0 0,-1 1 0 0 0,0-1-3 0 0,0-1 1 0 0,0 1 0 0 0,0 0-1 0 0,1-1 1 0 0,-1 1 0 0 0,0-1-1 0 0,1 1 1 0 0,0 0 0 0 0,-1-1-1 0 0,1 1 1 0 0,0-1 0 0 0,0 0-1 0 0,0 1 1 0 0,0-1 2 0 0,4 7-21 0 0,0 6 23 0 0,6-9 56 0 0,-6 5-3 0 0,24 6-44 0 0,-26-15-11 0 0,0 0 0 0 0,0 0 0 0 0,0-1 0 0 0,0 1 0 0 0,1-1 0 0 0,-1 0 0 0 0,0 0 0 0 0,0 0 0 0 0,1 0 0 0 0,-1-1 0 0 0,9 1 0 0 0,-10 0 0 0 0,-1 0 0 0 0,1-1-1 0 0,0 1 1 0 0,-1 0 0 0 0,1-1 0 0 0,0 1 0 0 0,-1-1 0 0 0,1 1 0 0 0,-1-1 0 0 0,1 0 0 0 0,-1 0 0 0 0,1 1 0 0 0,-1-1 0 0 0,1-1 0 0 0,6-2 11 0 0,15-8 40 0 0,-15 8-66 0 0,-7 3 5 0 0,1 1 0 0 0,-1-1-1 0 0,0 1 1 0 0,1 0-1 0 0,-1-1 1 0 0,1 1 0 0 0,-1 0-1 0 0,0 0 1 0 0,1 0-1 0 0,0 0 11 0 0,16-2-168 0 0,9-12-24 0 0,-9-1-6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59.4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17 263 5040 0 0,'0'0'108'0'0,"0"0"17"0"0,0 0 13 0 0,0 0-38 0 0,0 0 3 0 0,0 0 47 0 0,0 0 138 0 0,0 0 254 0 0,2 0 24 0 0,4 0-173 0 0,-2 0-72 0 0,1 0-61 0 0,-1 0-49 0 0,1 0 8 0 0,9 0 255 0 0,-7 0-234 0 0,-1 0 43 0 0,1 0 98 0 0,-1-2-173 0 0,-5 1-182 0 0,0-1-6 0 0,0 1-1 0 0,0 0 1 0 0,0 0-1 0 0,0 0 1 0 0,0 0 0 0 0,1 1-1 0 0,-1-1 1 0 0,0 0-1 0 0,2 0-19 0 0,4-1 122 0 0,3 1 89 0 0,2-2-81 0 0,2-7 15 0 0,-11 8-51 0 0,0 0-35 0 0,4 2-9 0 0,-1-1-15 0 0,7-10 63 0 0,-8 8 17 0 0,3 2-76 0 0,-3 0-17 0 0,-3 1-20 0 0,-1-1 0 0 0,0 0 0 0 0,0 0 1 0 0,0 0-1 0 0,0 0 0 0 0,0 0 0 0 0,0 0 0 0 0,0 0 1 0 0,0 0-1 0 0,0 0 0 0 0,-1 0 0 0 0,2-1-2 0 0,0-3 12 0 0,-2 4-10 0 0,0 1 0 0 0,1-1 0 0 0,-1 1 0 0 0,0-1 0 0 0,1 0 0 0 0,-1 1 0 0 0,0-1 0 0 0,1 1 0 0 0,-1-1 0 0 0,1 1 0 0 0,-1-1 0 0 0,1 1 0 0 0,-1-1 0 0 0,1 1 0 0 0,-1-1-1 0 0,1 1 1 0 0,-1 0 0 0 0,1-1 0 0 0,0 1 0 0 0,-1 0 0 0 0,1-1 0 0 0,0 1-2 0 0,4-2-1 0 0,8-9 13 0 0,-9 5 43 0 0,-5-3-45 0 0,1 8-5 0 0,0-4 38 0 0,0-5-20 0 0,0-3 37 0 0,0-6-50 0 0,-3 14 33 0 0,-17-15 7 0 0,16 15-24 0 0,2 1-7 0 0,-1-1 0 0 0,3 4-15 0 0,0 1 1 0 0,0-1-1 0 0,-1 0 0 0 0,1 1 1 0 0,0-1-1 0 0,-1 1 0 0 0,1-1 1 0 0,0 0-1 0 0,-1 1 0 0 0,1-1 1 0 0,-1 1-1 0 0,1-1 0 0 0,-1 1 1 0 0,1-1-1 0 0,-1 1 0 0 0,0 0 1 0 0,1-1-1 0 0,-1 1 0 0 0,1 0 1 0 0,-1-1-1 0 0,0 1 0 0 0,0 0-4 0 0,-4-3 18 0 0,4 3-15 0 0,0-1 0 0 0,1 1 1 0 0,-1-1-1 0 0,0 0 0 0 0,0 0 1 0 0,0 0-1 0 0,0 1 0 0 0,1-1 1 0 0,-1 0-1 0 0,0 0 0 0 0,1 0 1 0 0,-1 0-1 0 0,1 0 0 0 0,-1 0 1 0 0,1 0-1 0 0,-1-1-3 0 0,-5-9 11 0 0,-7 6-11 0 0,-19-11 0 0 0,27 13 0 0 0,-6-2 0 0 0,-17 16-15 0 0,22-9-54 0 0,3 2 44 0 0,-1 0 2 0 0,-10 10-34 0 0,6-7 30 0 0,4-1 27 0 0,0-1 0 0 0,0 1 0 0 0,0 0 0 0 0,1 0 0 0 0,-1 0 0 0 0,1 1 0 0 0,0-1 0 0 0,-2 25 0 0 0,3-27 0 0 0,0 0 0 0 0,0 1 0 0 0,1-1 0 0 0,-1 0 0 0 0,1 1 0 0 0,0-1 0 0 0,0 1 0 0 0,0 0 0 0 0,1-1 0 0 0,0 1 0 0 0,-1-1 0 0 0,2 1 0 0 0,-1 0 0 0 0,0 40 63 0 0,0 21 130 0 0,0-65-186 0 0,0 1 0 0 0,0 0 0 0 0,1-1 0 0 0,-1 1 0 0 0,0-1 0 0 0,1 1 1 0 0,-1 0-1 0 0,1-1 0 0 0,-1 1 0 0 0,1-1 0 0 0,0 1 0 0 0,0-1 0 0 0,0 1-7 0 0,1 0 9 0 0,-1 0-1 0 0,0-1 0 0 0,-1 1 0 0 0,1 0 1 0 0,0 0-1 0 0,0 0 0 0 0,-1-1 0 0 0,1 1 1 0 0,-1 0-1 0 0,0 0 0 0 0,1 0 0 0 0,-1 0 1 0 0,0 2-9 0 0,0-2 7 0 0,0 0 1 0 0,0 1 0 0 0,0-1 0 0 0,0 1 0 0 0,0-1-1 0 0,1 0 1 0 0,-1 1 0 0 0,1-1 0 0 0,-1 0 0 0 0,1 1-1 0 0,0-1 1 0 0,0 0 0 0 0,0 0 0 0 0,1 0-1 0 0,-1 0 1 0 0,0 0 0 0 0,1 0 0 0 0,-1 0 0 0 0,2 0-8 0 0,3 4 38 0 0,13 13 178 0 0,-13-15-186 0 0,7 2 64 0 0,-8 0-35 0 0,-5-5-55 0 0,0-1-1 0 0,0 0 1 0 0,1 1 0 0 0,-1-1-1 0 0,0 1 1 0 0,1-1 0 0 0,-1 0 0 0 0,0 1-1 0 0,1-1 1 0 0,-1 1 0 0 0,0-1-1 0 0,1 0 1 0 0,-1 0 0 0 0,1 1 0 0 0,-1-1-1 0 0,0 0 1 0 0,1 0 0 0 0,-1 1-1 0 0,1-1 1 0 0,-1 0 0 0 0,1 0 0 0 0,-1 0-1 0 0,1 0 1 0 0,-1 0 0 0 0,1 0-1 0 0,-1 0 1 0 0,1 0 0 0 0,-1 0-1 0 0,1 0 1 0 0,-1 0 0 0 0,1 0 0 0 0,0 0-4 0 0,18 0 107 0 0,25 0 42 0 0,-43 0-145 0 0,1 0 1 0 0,0-1-1 0 0,-1 1 1 0 0,1 0 0 0 0,0-1-1 0 0,-1 1 1 0 0,1-1-1 0 0,-1 1 1 0 0,1-1-1 0 0,-1 0 1 0 0,1 0 0 0 0,-1 1-1 0 0,1-1 1 0 0,-1-1-5 0 0,7-2 32 0 0,-4 2-88 0 0,0 0 44 0 0,8-3 116 0 0,-6 2-57 0 0,-2 1-48 0 0,0 1-33 0 0,-1-1-38 0 0,0 1-22 0 0,-1 0-38 0 0,1-1-40 0 0,-1 1-47 0 0,0 0-2 0 0,1-1-37 0 0,-1 1-42 0 0,0-1-42 0 0,0 1-46 0 0,0-1-50 0 0,0 0-50 0 0,-1 0-55 0 0,5-3-880 0 0,2-3-811 0 0,-6 6 1694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1:59.8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1 616 7512 0 0,'0'2'166'0'0,"0"40"386"0"0,0-27-491 0 0,0 5-56 0 0,1-11-6 0 0,-1-1 104 0 0,1-2 58 0 0,6 10 419 0 0,-3-11-373 0 0,-2-3 70 0 0,-1 0-63 0 0,0 0-55 0 0,-1-1-47 0 0,0 1-25 0 0,0 0-39 0 0,0 3 12 0 0,-1-3-9 0 0,1-1 49 0 0,0 12 336 0 0,0-13-429 0 0,0 0 0 0 0,0 0 0 0 0,0 0 0 0 0,0 0-1 0 0,0 0 1 0 0,0 1 0 0 0,0-1 0 0 0,0 0 0 0 0,0 0-1 0 0,0 0 1 0 0,0 0 0 0 0,0 0 0 0 0,0 0 0 0 0,0 0-1 0 0,0 0 1 0 0,0 0 0 0 0,0 0 0 0 0,0 1 0 0 0,0-1-1 0 0,0 0 1 0 0,0 0 0 0 0,0 0 0 0 0,0 0 0 0 0,0 0-1 0 0,0 0 1 0 0,0 0 0 0 0,0 0 0 0 0,0 0 0 0 0,0 0 0 0 0,0 0-1 0 0,0 0 1 0 0,0 0 0 0 0,-1 1 0 0 0,1-1 0 0 0,0 0-1 0 0,0 0 1 0 0,0 0 0 0 0,0 0 0 0 0,0 0 0 0 0,0 0-1 0 0,0 0 1 0 0,0 0 0 0 0,0 0 0 0 0,0 0 0 0 0,0 0-1 0 0,-1 0 1 0 0,1 0 0 0 0,0 0 0 0 0,0 0 0 0 0,0 0-1 0 0,0 0 1 0 0,0 0 0 0 0,0 0 0 0 0,0 0 0 0 0,0 0-1 0 0,0 0 1 0 0,-1 0-7 0 0,0 0 85 0 0,-3 0-3 0 0,2 0 10 0 0,-1 0 84 0 0,2 0-41 0 0,-1 0 37 0 0,2 0 141 0 0,0 0-22 0 0,0 0-3 0 0,0 0-19 0 0,0 0-78 0 0,0 0-37 0 0,0 0-8 0 0,0 0-12 0 0,0 0-39 0 0,0-3-20 0 0,0-5-26 0 0,0-13 44 0 0,0 14-62 0 0,0 5-27 0 0,0 0 1 0 0,0 0-1 0 0,0-1 1 0 0,0 1 0 0 0,0 0-1 0 0,0 0 1 0 0,1 0-1 0 0,-1 0 1 0 0,1 0-1 0 0,0-1-4 0 0,1-1 6 0 0,0 0-1 0 0,-1 1 0 0 0,1-1 1 0 0,-1 0-1 0 0,1 1 0 0 0,-1-1 1 0 0,-1 0-1 0 0,1 0 0 0 0,0 0 1 0 0,-1-3-6 0 0,0 4 0 0 0,0 1 0 0 0,0 0 0 0 0,1-1 0 0 0,-1 1 0 0 0,1-1 0 0 0,-1 1 0 0 0,1 0 0 0 0,0 0 0 0 0,0-1 0 0 0,0 1 0 0 0,0 0 0 0 0,1-2 0 0 0,8-17 0 0 0,-9 16-4 0 0,1-1-13 0 0,0 0-1 0 0,0 0 0 0 0,1 0 1 0 0,-1 0-1 0 0,1 1 1 0 0,0-1-1 0 0,1 1 1 0 0,2-4 17 0 0,-3 6-17 0 0,-1 0 0 0 0,0 1 0 0 0,0-1 0 0 0,-1 0 0 0 0,1 0 0 0 0,0-2 17 0 0,-1 4-14 0 0,0-1 1 0 0,-1 0 0 0 0,1 0 0 0 0,0 0 0 0 0,1 0 0 0 0,-1 1 0 0 0,0-1 0 0 0,0 1 0 0 0,1-1 0 0 0,-1 1 0 0 0,1-1 0 0 0,0 1 0 0 0,0-1 13 0 0,11-3-104 0 0,-8-2 41 0 0,-5 7 61 0 0,0-1 0 0 0,0 1 0 0 0,0-1 1 0 0,1 1-1 0 0,-1 0 0 0 0,0-1 0 0 0,1 1 1 0 0,-1 0-1 0 0,0-1 0 0 0,1 1 0 0 0,-1 0 1 0 0,1-1-1 0 0,-1 1 0 0 0,0 0 0 0 0,1-1 1 0 0,-1 1-1 0 0,1 0 0 0 0,-1 0 1 0 0,1 0-1 0 0,-1 0 0 0 0,1-1 0 0 0,-1 1 1 0 0,1 0-1 0 0,-1 0 0 0 0,1 0 0 0 0,-1 0 1 0 0,1 0-1 0 0,-1 0 0 0 0,1 0 0 0 0,-1 0 1 0 0,1 0-1 0 0,0 1 2 0 0,8-1-37 0 0,4 0 2 0 0,12 0-49 0 0,-18 0 52 0 0,-7-1 28 0 0,1 1 0 0 0,0 0 0 0 0,0 0 0 0 0,0 0 0 0 0,0 0 0 0 0,0 0 0 0 0,0 0 0 0 0,0 0 1 0 0,0 0-1 0 0,0 0 0 0 0,0 0 0 0 0,0 0 0 0 0,0 1 0 0 0,0-1 0 0 0,-1 0 0 0 0,1 1 0 0 0,0-1 0 0 0,0 1 0 0 0,0-1 0 0 0,0 1 0 0 0,-1-1 1 0 0,1 1-1 0 0,0 0 0 0 0,-1-1 0 0 0,1 1 0 0 0,0 0 0 0 0,-1-1 0 0 0,1 1 0 0 0,-1 0 0 0 0,1 0 0 0 0,-1 0 0 0 0,1-1 0 0 0,-1 1 0 0 0,0 0 1 0 0,1 0-1 0 0,-1 0 4 0 0,1 0-1 0 0,-1 0 0 0 0,1 0 0 0 0,0 0 0 0 0,-1 0-1 0 0,1 0 1 0 0,0 0 0 0 0,0-1 0 0 0,0 1 0 0 0,0 0 0 0 0,0-1 0 0 0,0 1 0 0 0,0-1 0 0 0,0 1 0 0 0,0-1 0 0 0,0 1 0 0 0,0-1 1 0 0,10 7 1 0 0,5 22-55 0 0,-13-24 53 0 0,0 0 0 0 0,-1 0 0 0 0,0 1 0 0 0,0-1 0 0 0,0 1 0 0 0,-1-1 0 0 0,0 1 0 0 0,0 0 0 0 0,0-1 0 0 0,0 1 1 0 0,-1-4 0 0 0,0 0 0 0 0,0 0 0 0 0,0 0 0 0 0,0 0 0 0 0,1 0 0 0 0,-1 0 0 0 0,1 0 0 0 0,-1-1 0 0 0,1 1 0 0 0,0 0 0 0 0,0 0 0 0 0,0-1 0 0 0,1 3 0 0 0,-1-3 0 0 0,0 0 0 0 0,0 1 0 0 0,-1-1 0 0 0,1 1 0 0 0,0-1 0 0 0,-1 1 0 0 0,1-1 0 0 0,-1 1 0 0 0,1-1 0 0 0,-1 1 0 0 0,0 0 0 0 0,0-1 0 0 0,0 2 0 0 0,0-1 0 0 0,1 0-1 0 0,-1 0 1 0 0,0-1 0 0 0,0 1 0 0 0,1 0 0 0 0,-1 0 0 0 0,1-1 0 0 0,0 1 0 0 0,-1 0 0 0 0,1-1 0 0 0,0 1 0 0 0,0-1 0 0 0,0 1 0 0 0,0-1 1 0 0,0 1-1 0 0,0-1 1 0 0,0 1 0 0 0,0 0 0 0 0,-1-1 0 0 0,1 1 0 0 0,-1 0 0 0 0,1-1 0 0 0,-1 1 0 0 0,1 0-1 0 0,-1 0 1 0 0,0 0 0 0 0,0 0-1 0 0,0 8 30 0 0,0 14 47 0 0,0-17-64 0 0,0 12 38 0 0,0-16-104 0 0,0-3-11 0 0,0 0 0 0 0,0 0-36 0 0,0 0-17 0 0,0 0-37 0 0,0 0-43 0 0,0 0-46 0 0,0 0-51 0 0,0 0-48 0 0,0 0-41 0 0,0 0-37 0 0,0 0-125 0 0,0 0-37 0 0,0 0-1289 0 0</inkml:trace>
  <inkml:trace contextRef="#ctx0" brushRef="#br0" timeOffset="353.08">664 1 7424 0 0,'0'0'166'0'0,"0"0"29"0"0,0 0 12 0 0,3 2-34 0 0,4 7-139 0 0,-6-8-34 0 0,-1 0 0 0 0,1 1 0 0 0,0-1 0 0 0,-1 1 0 0 0,1-1 0 0 0,-1 1 0 0 0,1-1 0 0 0,-1 1 1 0 0,0-1-1 0 0,1 1 0 0 0,-1-1 0 0 0,0 2 0 0 0,0-1 0 0 0,0-1 0 0 0,0 1 0 0 0,0 0 0 0 0,1-1 0 0 0,-1 1 0 0 0,0-1 0 0 0,1 1 0 0 0,-1 0 1 0 0,1-1-1 0 0,0 1 0 0 0,0-1 0 0 0,-1 0 0 0 0,2 2 0 0 0,1 2 33 0 0,0 1 48 0 0,-1 1 65 0 0,-2 2 83 0 0,0 100 1880 0 0,0-60-1284 0 0,1-45-731 0 0,0 1 0 0 0,-1-1-1 0 0,1 1 1 0 0,1-1 0 0 0,1 4-94 0 0,3 15 294 0 0,-6-21-273 0 0,1-1 0 0 0,-1 1 0 0 0,0 0 0 0 0,0 0 1 0 0,0-1-1 0 0,0 1 0 0 0,0 0 0 0 0,0 0 0 0 0,-1 0 0 0 0,1 0-21 0 0,-6 14 180 0 0,5-13-138 0 0,-1 0-1 0 0,1 1 1 0 0,0-1 0 0 0,0 1 0 0 0,1-1-1 0 0,-1 0 1 0 0,1 1 0 0 0,-1 1-42 0 0,1 19 341 0 0,0-1-57 0 0,0 4-3 0 0,0 9 61 0 0,1-17-107 0 0,-1 6 26 0 0,-3-6-119 0 0,-4-5-52 0 0,7-13-80 0 0,-1 0 0 0 0,0 1 1 0 0,0-1-1 0 0,1 1 0 0 0,-1-1 1 0 0,0 1-1 0 0,1-1 0 0 0,0 1 1 0 0,-1-1-1 0 0,1 1 1 0 0,0-1-1 0 0,0 1 0 0 0,0 0-10 0 0,0 16 109 0 0,0 27 26 0 0,0-45-133 0 0,0 1 0 0 0,0 0-1 0 0,0-1 1 0 0,0 1 0 0 0,0-1 0 0 0,0 1 0 0 0,0 0-1 0 0,0-1 1 0 0,-1 1 0 0 0,1-1 0 0 0,0 1-1 0 0,0 0 1 0 0,0-1 0 0 0,-1 1 0 0 0,1-1-1 0 0,0 1 1 0 0,-1-1 0 0 0,1 1 0 0 0,0-1-1 0 0,-1 1 1 0 0,1-1 0 0 0,-1 1 0 0 0,1-1-1 0 0,-1 1 1 0 0,1-1 0 0 0,-1 0 0 0 0,0 1-2 0 0,-4 4 59 0 0,2 9 56 0 0,3-4-51 0 0,0-7-40 0 0,0-3-48 0 0,0 0-55 0 0,0 0-113 0 0,0 0-203 0 0,0 0 297 0 0,0 0 5 0 0,0 0-16 0 0,0 0-37 0 0,0 0-12 0 0,0 0-39 0 0,0 0-44 0 0,0 0-49 0 0,0 0-53 0 0,0 0-50 0 0,0 0-44 0 0,0 0-39 0 0,0 0-137 0 0,0 0-39 0 0,0 0-167 0 0,0 0-450 0 0</inkml:trace>
  <inkml:trace contextRef="#ctx0" brushRef="#br0" timeOffset="632.59">412 411 6648 0 0,'0'0'149'0'0,"0"0"23"0"0,0 0 12 0 0,2 0-25 0 0,13 0-99 0 0,1 0 120 0 0,-1 0 101 0 0,1 0 85 0 0,0 0 59 0 0,0 0 49 0 0,36 0 1227 0 0,-30 0-1000 0 0,1 0-68 0 0,-12 0-362 0 0,0 0-38 0 0,2 0-13 0 0,1 0-72 0 0,-1 0-82 0 0,0 0-91 0 0,-4-1 173 0 0,-2 0-42 0 0,0-1-22 0 0,1-2-13 0 0,8-2 27 0 0,0 4 51 0 0,-12 2-262 0 0,0 0 58 0 0,0 0 49 0 0,0 0 42 0 0,3 0 121 0 0,12 0 343 0 0,-14 0-403 0 0,1 0-66 0 0,-3 0-53 0 0,0 0-38 0 0,1 0-40 0 0,-1 0-47 0 0,1 0-68 0 0,-1 0-64 0 0,1 0-71 0 0,-1 0-77 0 0,1 0-83 0 0,-1 0-88 0 0,1 0-95 0 0,-1 0-101 0 0,4 0-899 0 0,2 0-968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04.8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5072 0 0,'0'0'144'0'0,"0"3"1"0"0,0-2-142 0 0,1 1 0 0 0,-1 0 0 0 0,0-1-1 0 0,1 1 1 0 0,-1-1 0 0 0,1 1 0 0 0,-1-1 0 0 0,1 1 0 0 0,0-1-1 0 0,0 1 1 0 0,0-1 0 0 0,-1 0-3 0 0,4 6 25 0 0,-1 0 44 0 0,-1-2 14 0 0,-2 1 37 0 0,2 6 113 0 0,3-3-37 0 0,1 5 19 0 0,-4 3-4 0 0,-2-4-46 0 0,3 4 81 0 0,2-7-126 0 0,2 9 82 0 0,-6-11-93 0 0,0 2 38 0 0,0 5 2 0 0,5 7 179 0 0,1 1 31 0 0,-6-9-155 0 0,1 1 88 0 0,3-6-55 0 0,2 4-17 0 0,-5 2-49 0 0,-2 29 316 0 0,0-30-350 0 0,0 4 68 0 0,0-8-108 0 0,0 10 60 0 0,0-11-78 0 0,0 3 39 0 0,0 4 1 0 0,0 28 263 0 0,0-31-293 0 0,0-2 68 0 0,0 2-45 0 0,0 30 118 0 0,0-25-108 0 0,0-9-18 0 0,0-1 33 0 0,0-1 56 0 0,0-2 57 0 0,0-3 67 0 0,0-2 79 0 0,0-24-244 0 0,-1 0-62 0 0,1 19-75 0 0,0 1 1 0 0,1-1-1 0 0,-1 1 1 0 0,1-1 0 0 0,1-3-16 0 0,6-9 49 0 0,1 0-34 0 0,0 1-15 0 0,-4 6 3 0 0,-4 7 4 0 0,0 1-1 0 0,0 0 1 0 0,0 0 0 0 0,0 0 0 0 0,1-1-1 0 0,-1 1 1 0 0,1 1 0 0 0,0-1 0 0 0,-1 0-7 0 0,7-6 31 0 0,-5 5-15 0 0,0-1 0 0 0,0 1 0 0 0,1 0 0 0 0,-1 0 0 0 0,1 0 1 0 0,0 1-17 0 0,6-3 43 0 0,-7 4-35 0 0,-1 0 0 0 0,0 0 0 0 0,1 0 1 0 0,-1-1-1 0 0,0 1 0 0 0,0-1 0 0 0,0 1 1 0 0,0-1-1 0 0,0 0-8 0 0,8-7 9 0 0,0 5-43 0 0,20 2-82 0 0,8 2 51 0 0,-16 0 66 0 0,-10-1-2 0 0,-11 0 1 0 0,0 1 0 0 0,0 0 0 0 0,0 0 0 0 0,0 0 0 0 0,0 0 0 0 0,0 0 0 0 0,0 0 1 0 0,0 0-1 0 0,0 1 0 0 0,0-1 0 0 0,0 0 0 0 0,0 0 0 0 0,0 1 0 0 0,0-1 1 0 0,0 0-1 0 0,0 1 0 0 0,0-1 0 0 0,6 6-5 0 0,0 0 0 0 0,0 0 0 0 0,5 6 5 0 0,0 2-56 0 0,-12-13 48 0 0,1 0 0 0 0,-1 0 0 0 0,1 1-1 0 0,-1-1 1 0 0,1 0 0 0 0,-1 0 0 0 0,0 0-1 0 0,1 1 1 0 0,-1-1 0 0 0,0 0 0 0 0,0 1 8 0 0,3 3-80 0 0,1-1 55 0 0,-4-4 22 0 0,1 0 1 0 0,-1 1-1 0 0,1-1 1 0 0,-1 1-1 0 0,1-1 1 0 0,-1 0-1 0 0,0 1 1 0 0,1-1-1 0 0,-1 1 1 0 0,0-1-1 0 0,1 1 1 0 0,-1 0-1 0 0,0-1 1 0 0,1 1-1 0 0,-1-1 0 0 0,0 1 1 0 0,0 0 2 0 0,3 31-12 0 0,-3-30 13 0 0,0-1 1 0 0,-1 1-1 0 0,1-1 1 0 0,0 1 0 0 0,0-1-1 0 0,-1 1 1 0 0,1-1-1 0 0,-1 1 1 0 0,1-1-1 0 0,-2 2-1 0 0,-6 8 53 0 0,4-6 51 0 0,3 2-62 0 0,0-1-8 0 0,0-4-26 0 0,0-1 1 0 0,0 1-1 0 0,0-1 1 0 0,-1 0-1 0 0,1 1 1 0 0,0-1-1 0 0,-1 0 1 0 0,1 0-1 0 0,-1 0 1 0 0,-1 1-9 0 0,-19 9 8 0 0,16-8-21 0 0,-26 2-67 0 0,24 0 80 0 0,7-4 0 0 0,-1 0 0 0 0,1 0 0 0 0,-1 0 0 0 0,1 0 0 0 0,-1-1 0 0 0,1 1 0 0 0,-1 0 0 0 0,1-1 0 0 0,-1 1 0 0 0,0-1 0 0 0,1 0 0 0 0,-1 0 0 0 0,0 1 0 0 0,0-1 0 0 0,-5 0 1 0 0,1 1 0 0 0,-1 0 0 0 0,0 0 0 0 0,0 0 0 0 0,0 1 0 0 0,1 0 0 0 0,-1 1-1 0 0,1-1 13 0 0,4-2-5 0 0,1 1 1 0 0,-1-1-1 0 0,1 0 1 0 0,-1 1-1 0 0,0-1 1 0 0,1 0 0 0 0,-1 0-1 0 0,0 0 1 0 0,1 0-1 0 0,-1-1-8 0 0,-1 1 10 0 0,0-1 0 0 0,1 0 0 0 0,-1 0 0 0 0,1 0 0 0 0,-1 0 0 0 0,1 0 0 0 0,-1-1-10 0 0,-5-2 31 0 0,-1 2 5 0 0,-1 1-45 0 0,-1 0-48 0 0,-5 2-86 0 0,-4 0-80 0 0,9-4 149 0 0,6-2-38 0 0,0-1-42 0 0,-8 6-99 0 0,6 0 117 0 0,-1-1-43 0 0,1 0-59 0 0,2-2-77 0 0,0-7-322 0 0,4 9 591 0 0,1 1 0 0 0,-1 0 1 0 0,0-1-1 0 0,0 1 0 0 0,0 0 0 0 0,1-1 1 0 0,-1 1-1 0 0,0 0 0 0 0,0 0 1 0 0,0 0-1 0 0,0 0 0 0 0,1 0 0 0 0,-1 0 1 0 0,-1 0 45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05.3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6216 0 0,'0'0'133'0'0,"0"0"23"0"0,0 0 15 0 0,0 3-15 0 0,0-1-147 0 0,0 1 0 0 0,0-1 0 0 0,0 1 0 0 0,0-1 0 0 0,0 0 0 0 0,0 1 1 0 0,1-1-1 0 0,-1 1 0 0 0,1-1 0 0 0,0 0 0 0 0,0 1 0 0 0,-1-1 0 0 0,2 0 0 0 0,-1 0 1 0 0,0 0-1 0 0,1 1-9 0 0,-2-2 14 0 0,1 0-1 0 0,0 0 1 0 0,-1 0 0 0 0,1 0 0 0 0,-1 0 0 0 0,1 0 0 0 0,-1 0 0 0 0,1 1 0 0 0,-1-1-1 0 0,0 0 1 0 0,1 0 0 0 0,-1 0 0 0 0,0 1 0 0 0,0-1 0 0 0,0 0 0 0 0,0 1-14 0 0,0 12 82 0 0,-1 2 59 0 0,0 2 63 0 0,2 22 328 0 0,3-20-275 0 0,1-4-46 0 0,-3-13-162 0 0,-1 0-1 0 0,0 0 1 0 0,0 1-1 0 0,0-1 1 0 0,-1 0 0 0 0,1 1-1 0 0,-1-1 1 0 0,1 2-49 0 0,0 13 286 0 0,1-3-59 0 0,1-3-51 0 0,1-1-41 0 0,-1-4-59 0 0,-2-3 35 0 0,0 0-1 0 0,0 0 1 0 0,-1 0 0 0 0,1 0 0 0 0,-1 4-111 0 0,0 4 223 0 0,-1 0-41 0 0,0 0-17 0 0,1 21 360 0 0,0 1-33 0 0,0-3-43 0 0,0-3-53 0 0,1-18-271 0 0,0-2-35 0 0,1-1-18 0 0,2 2-6 0 0,3 7 49 0 0,-6 2 59 0 0,-1-9-105 0 0,-1 12 67 0 0,5-6-8 0 0,1-7-64 0 0,-4-7-50 0 0,0 1 0 0 0,0-1-1 0 0,-1 1 1 0 0,1-1 0 0 0,0 1 0 0 0,-1-1 0 0 0,1 1 0 0 0,0-1 0 0 0,-1 1 0 0 0,0 0 0 0 0,1-1 0 0 0,-1 1 0 0 0,0 0 0 0 0,0-1-14 0 0,0 3 14 0 0,0 1 34 0 0,0 10 190 0 0,0-10-178 0 0,0-2 52 0 0,0-3-104 0 0,0 0-96 0 0,0 0-90 0 0,0 0 42 0 0,0 0-37 0 0,0 0-39 0 0,0 0-38 0 0,0 0-348 0 0,0 0 76 0 0,0 0-50 0 0,0 0-679 0 0,0 0-534 0 0,0 0-1010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05.7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0 6216 0 0,'0'0'133'0'0,"-3"0"23"0"0,-4 0 146 0 0,-15 0-245 0 0,13 1-45 0 0,3 1 32 0 0,2 0 25 0 0,0 1-11 0 0,-3 1 46 0 0,1-2 60 0 0,0-1 83 0 0,2 0-75 0 0,0-1 38 0 0,4 0-195 0 0,-1 0 0 0 0,1 0 0 0 0,0 0 0 0 0,-1 0 1 0 0,1 0-1 0 0,-1 0 0 0 0,1 0 0 0 0,0 0 0 0 0,-1 0 0 0 0,1 0 0 0 0,-1 0 1 0 0,1 0-1 0 0,0 1 0 0 0,-1-1 0 0 0,1 0 0 0 0,-1 0 0 0 0,1 0 0 0 0,0 1 1 0 0,-1-1-1 0 0,1 0 0 0 0,0 0 0 0 0,-1 1 0 0 0,1-1 0 0 0,0 0 1 0 0,0 1-1 0 0,-1-1 0 0 0,1 0 0 0 0,0 1 0 0 0,0-1 0 0 0,0 1 0 0 0,-1-1-15 0 0,-3 7 224 0 0,-10-2 83 0 0,6 1-80 0 0,-11 11 256 0 0,12-9-307 0 0,1 0-58 0 0,2-2-90 0 0,-1 4 113 0 0,-1 4 18 0 0,1-1 0 0 0,0-3-18 0 0,-2 5 14 0 0,6-11-117 0 0,-1-1 1 0 0,1 1-1 0 0,1-1 1 0 0,-1 1-1 0 0,0 0 1 0 0,1-1-1 0 0,0 4-38 0 0,0 9 157 0 0,0 5-47 0 0,0 3-60 0 0,0-21-43 0 0,0 1 0 0 0,0-1-1 0 0,0 0 1 0 0,1 0 0 0 0,0 0 0 0 0,-1 1-1 0 0,1-1 1 0 0,0 0 0 0 0,1 0 0 0 0,0 2-7 0 0,3 5 35 0 0,-1 2 30 0 0,0 0 0 0 0,1-1 1 0 0,2 3-66 0 0,-6-13 8 0 0,6 11 29 0 0,4-3 36 0 0,-3-3 25 0 0,1-1-1 0 0,-1 0 1 0 0,4 1-98 0 0,-7-4 37 0 0,-2-1-9 0 0,0 0 1 0 0,1 0 0 0 0,-1-1 0 0 0,0 1-1 0 0,0-1 1 0 0,0 0 0 0 0,1 0-1 0 0,-1 0 1 0 0,0 0 0 0 0,1-1-29 0 0,8 1 105 0 0,-11 0-91 0 0,1 0 1 0 0,0-1 0 0 0,-1 1 0 0 0,1 0 0 0 0,-1-1-1 0 0,1 1 1 0 0,0-1 0 0 0,-1 1 0 0 0,1-1 0 0 0,-1 0-1 0 0,1 0 1 0 0,-1 1 0 0 0,0-1 0 0 0,1-1-15 0 0,6-2 69 0 0,2-1 35 0 0,-7 4-79 0 0,-1 0-1 0 0,0 0 1 0 0,1 0-1 0 0,-1-1 0 0 0,0 1 1 0 0,0-1-1 0 0,0 1 0 0 0,0-1 1 0 0,0 0-25 0 0,13-13 167 0 0,0 0-34 0 0,9-9 12 0 0,0-1-94 0 0,-19 20-25 0 0,-1-1 0 0 0,0 1 0 0 0,0-1-1 0 0,-1 0 1 0 0,0 0 0 0 0,1-1-26 0 0,-2 1 3 0 0,2-9 50 0 0,-4-7-28 0 0,-1 17-15 0 0,1 5-7 0 0,0-1-1 0 0,0 1 0 0 0,0 0 0 0 0,0-1 1 0 0,0 1-1 0 0,0 0 0 0 0,0-1 0 0 0,0 1 1 0 0,0 0-1 0 0,0-1 0 0 0,0 1 0 0 0,0 0 1 0 0,0-1-1 0 0,0 1 0 0 0,0 0 0 0 0,0 0 1 0 0,-1-1-1 0 0,1 1 0 0 0,0 0 0 0 0,0-1 1 0 0,0 1-1 0 0,-1 0 0 0 0,1 0 0 0 0,0-1 1 0 0,0 1-1 0 0,-1 0-2 0 0,-10-19 48 0 0,9 15-36 0 0,-1 0 0 0 0,1 0 0 0 0,0 1 0 0 0,-1-1 0 0 0,-3-3-12 0 0,-1 0 27 0 0,4 3-18 0 0,0 1 0 0 0,0 0 0 0 0,-1 0-1 0 0,1 0 1 0 0,-1 0 0 0 0,0 0-9 0 0,-6-2 40 0 0,-5-2-11 0 0,1-1-36 0 0,-2-1-37 0 0,-5-9-67 0 0,15 14-91 0 0,-1 4 52 0 0,1-1-6 0 0,-7-10-323 0 0,8 9-22 0 0,-8 2-3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06.0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16 7280 0 0,'0'0'165'0'0,"0"0"22"0"0,0 0 9 0 0,-2 0-20 0 0,-10 0-124 0 0,2 0-87 0 0,9 0 69 0 0,-2 0 89 0 0,1 0-15 0 0,-2 0 36 0 0,2 0-62 0 0,-1 0 55 0 0,-10 0 564 0 0,10 0-549 0 0,0 0 4 0 0,2 0-127 0 0,0 0-40 0 0,-1 0 125 0 0,1-3 16 0 0,1 3-123 0 0,0 0 1 0 0,0-1-1 0 0,0 1 1 0 0,0-1 0 0 0,0 1-1 0 0,0-1 1 0 0,0 1-1 0 0,0-1 1 0 0,0 1 0 0 0,0-1-1 0 0,-1 1 1 0 0,1-1-1 0 0,0 1 1 0 0,0 0-1 0 0,-1-1 1 0 0,1 1 0 0 0,0-1-1 0 0,0 1 1 0 0,-1 0-1 0 0,1-1 1 0 0,0 1 0 0 0,-1 0-1 0 0,1-1 1 0 0,-1 1-1 0 0,1 0 1 0 0,0 0-1 0 0,-1-1 1 0 0,1 1 0 0 0,-1 0-1 0 0,1 0-7 0 0,-17-2 226 0 0,12 2-157 0 0,0 3 229 0 0,4-2-251 0 0,-2 2 37 0 0,-4 2 57 0 0,3-3-60 0 0,1-1 17 0 0,-1-1 38 0 0,0 1 47 0 0,-2-1 56 0 0,3 0-164 0 0,-13 0 172 0 0,11 1-200 0 0,0 1-37 0 0,-10 11 80 0 0,-5 6-27 0 0,14-12-54 0 0,0-2-1 0 0,-6 12 34 0 0,-1 10-30 0 0,4-7-2 0 0,4-13 10 0 0,4-5-18 0 0,0-1 0 0 0,0 1 1 0 0,0-1-1 0 0,1 1 0 0 0,-1-1 0 0 0,0 1 1 0 0,1-1-1 0 0,-1 1 0 0 0,1 0 0 0 0,-1-1 1 0 0,1 1-1 0 0,0 0 0 0 0,0-1 0 0 0,0 1 1 0 0,0 1-3 0 0,0 0 4 0 0,0 1 1 0 0,1-1 0 0 0,-1 1-1 0 0,1-1 1 0 0,0 0 0 0 0,0 1-1 0 0,0-1 1 0 0,1 1-5 0 0,4 12 23 0 0,-1 10-11 0 0,6-5-12 0 0,-8-8 0 0 0,-3-10 0 0 0,1-1 0 0 0,-1 0 0 0 0,1 1 0 0 0,0-1 0 0 0,-1 0 0 0 0,1 0 0 0 0,0 0 0 0 0,0 0 0 0 0,1 1 0 0 0,-1-1 0 0 0,0-1 0 0 0,1 1 0 0 0,-1 0 0 0 0,1 0 0 0 0,6 6 15 0 0,0 1-1 0 0,-1 0 1 0 0,0 0 0 0 0,0 1 0 0 0,1 3-15 0 0,-2-2 49 0 0,1-5-40 0 0,-2-2 3 0 0,1 2 12 0 0,-5-5-18 0 0,0 0 1 0 0,1 1-1 0 0,-1-1 0 0 0,1 0 1 0 0,0 0-1 0 0,-1 0 1 0 0,1 0-1 0 0,0 0 1 0 0,0 0-1 0 0,1 0-6 0 0,20 10 72 0 0,-20-10-69 0 0,0 0 0 0 0,0-1 0 0 0,0 1 1 0 0,0-1-1 0 0,0 1 0 0 0,1-1 0 0 0,-1 0 1 0 0,0 0-1 0 0,0 0 0 0 0,1-1-3 0 0,8 1 17 0 0,-10-1-29 0 0,-1 1-1 0 0,1 0 1 0 0,0 0-1 0 0,-1 0 1 0 0,1-1-1 0 0,-1 1 1 0 0,1-1 0 0 0,0 0-1 0 0,-1 1 1 0 0,1-1-1 0 0,-1 0 1 0 0,0 0 0 0 0,1 0-1 0 0,-1 0 13 0 0,7-4-75 0 0,-3 4 18 0 0,-3 0-24 0 0,0 0-30 0 0,0 1-55 0 0,-1-1-68 0 0,1 0-83 0 0,-2 0 36 0 0,1 0-43 0 0,-1 0-39 0 0,1 0-34 0 0,-1-1-117 0 0,0 1-34 0 0,0-5-1211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11.4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5344 0 0,'0'0'157'0'0,"0"3"-9"0"0,0 3-205 0 0,0 1 75 0 0,0 1 69 0 0,0-1 61 0 0,0 5 176 0 0,0 0 102 0 0,0 0 80 0 0,0 0 57 0 0,-1-6-282 0 0,0-1-55 0 0,-5 5 106 0 0,5-9-294 0 0,0 0 1 0 0,1 0 0 0 0,-1 1-1 0 0,0-1 1 0 0,1 0-1 0 0,-1 1 1 0 0,1-1-1 0 0,-1 0 1 0 0,1 1-1 0 0,-1-1 1 0 0,1 1-1 0 0,0 0-38 0 0,2 9 256 0 0,0-5-185 0 0,2 5 104 0 0,-1 2 62 0 0,0 1 60 0 0,-2 2 59 0 0,-1 92 1375 0 0,3-103-1511 0 0,7 6-50 0 0,-7-8-18 0 0,-3-3-6 0 0,0 0 0 0 0,0 0 12 0 0,0 0 2 0 0,0 0 0 0 0,0 0-4 0 0,0 0-16 0 0,0 0-4 0 0,0 0 0 0 0,-3-3-12 0 0,2 2-119 0 0,1 1 0 0 0,-1-1 0 0 0,0 0 0 0 0,1 0 0 0 0,-1 1 1 0 0,1-1-1 0 0,-1 0 0 0 0,1 0 0 0 0,-1 0 0 0 0,1 0 0 0 0,-1 1 0 0 0,1-1 1 0 0,0 0-1 0 0,-1 0 0 0 0,1 0-5 0 0,5-11 47 0 0,-5 10-44 0 0,1 1 1 0 0,0-1-1 0 0,0 1 1 0 0,-1-1 0 0 0,1 0-1 0 0,-1 0 1 0 0,1 1-1 0 0,-1-1 1 0 0,0 0 0 0 0,1-1-4 0 0,-1 1 4 0 0,0 1 1 0 0,0-1-1 0 0,0 0 1 0 0,1 0 0 0 0,-1 1-1 0 0,1-1 1 0 0,-1 0-1 0 0,1 0 1 0 0,0 1 0 0 0,0-1-1 0 0,0 1 1 0 0,0-1-1 0 0,0 1-4 0 0,0-1 4 0 0,0 1 1 0 0,0-1-1 0 0,-1 0 0 0 0,1 1 0 0 0,0-1 0 0 0,-1 0 0 0 0,1 1 0 0 0,-1-1 0 0 0,1 0 1 0 0,-1 0-1 0 0,0 1 0 0 0,0-1 0 0 0,1 0-4 0 0,-1-1 1 0 0,0-1 0 0 0,0 1 0 0 0,1 0 0 0 0,0-1 1 0 0,-1 1-1 0 0,1 0 0 0 0,1 0 0 0 0,-1 0 0 0 0,1-2-1 0 0,3-6 1 0 0,-3 4-1 0 0,2-1 0 0 0,-1 1 0 0 0,1 0 1 0 0,2-3-1 0 0,6-14-28 0 0,-10 19-25 0 0,0 0 1 0 0,0 0 0 0 0,1 1-1 0 0,0-1 1 0 0,0 1-1 0 0,0-1 1 0 0,0 1 0 0 0,0 0-1 0 0,1 0 1 0 0,0 0-1 0 0,3-2 53 0 0,4-5-118 0 0,5-2 1 0 0,-3 8 21 0 0,-8-2 37 0 0,-5 7 56 0 0,0-1 0 0 0,0 1 0 0 0,0 0-1 0 0,1-1 1 0 0,-1 1 0 0 0,0-1 0 0 0,1 1-1 0 0,-1 0 1 0 0,0-1 0 0 0,1 1 0 0 0,-1 0-1 0 0,1-1 1 0 0,-1 1 0 0 0,0 0 0 0 0,1 0-1 0 0,-1-1 1 0 0,1 1 0 0 0,-1 0 0 0 0,1 0-1 0 0,-1 0 1 0 0,1 0 0 0 0,-1-1 0 0 0,1 1-1 0 0,-1 0 1 0 0,1 0 0 0 0,-1 0 0 0 0,1 0-1 0 0,-1 0 1 0 0,1 0 0 0 0,-1 0 0 0 0,1 1-1 0 0,0-1 4 0 0,1-1-6 0 0,0 1-1 0 0,0-1 1 0 0,1 1-1 0 0,-1-1 1 0 0,0 0-1 0 0,0 0 1 0 0,0 0-1 0 0,2-1 7 0 0,-3 1-3 0 0,-1 0 0 0 0,1 1-1 0 0,0-1 1 0 0,0 1 0 0 0,0-1 0 0 0,0 1-1 0 0,0-1 1 0 0,-1 1 0 0 0,1 0 0 0 0,0-1-1 0 0,0 1 1 0 0,0 0 0 0 0,0 0 0 0 0,0 0 0 0 0,0-1-1 0 0,0 1 1 0 0,0 0 0 0 0,0 0 0 0 0,0 1-1 0 0,0-1 1 0 0,0 0 0 0 0,0 0 0 0 0,1 1 3 0 0,3 5-35 0 0,-5-5 34 0 0,0-1 0 0 0,0 1-1 0 0,1-1 1 0 0,-1 0-1 0 0,0 1 1 0 0,0-1-1 0 0,1 1 1 0 0,-1-1 0 0 0,0 0-1 0 0,1 1 1 0 0,-1-1-1 0 0,1 0 1 0 0,-1 0-1 0 0,0 1 1 0 0,1-1 0 0 0,-1 0-1 0 0,1 0 1 0 0,-1 1-1 0 0,1-1 1 0 0,-1 0-1 0 0,1 0 1 0 0,-1 0-1 0 0,1 0 1 0 0,-1 0 0 0 0,1 0-1 0 0,-1 0 1 0 0,1 0-1 0 0,-1 0 1 0 0,1 0-1 0 0,-1 0 1 0 0,1 0 0 0 0,0 0 1 0 0,-1 0-1 0 0,1 0-1 0 0,-1-1 1 0 0,1 1 0 0 0,-1 0 0 0 0,1 0 0 0 0,-1 0 0 0 0,1 0 0 0 0,-1 0 0 0 0,1 0 0 0 0,-1 0 0 0 0,1 1 0 0 0,-1-1 0 0 0,1 0 0 0 0,-1 0 0 0 0,0 0-1 0 0,1 0 1 0 0,-1 1 0 0 0,1-1 0 0 0,-1 0 0 0 0,1 0 0 0 0,-1 1 0 0 0,0-1 0 0 0,1 0 0 0 0,-1 1 0 0 0,1-1 0 0 0,-1 0 0 0 0,0 1 0 0 0,0-1-1 0 0,1 1 1 0 0,-1-1 0 0 0,0 1 0 0 0,1-1 1 0 0,3 7-25 0 0,7-1 12 0 0,-10-5 13 0 0,0-1 0 0 0,0 1 0 0 0,0-1 0 0 0,0 1 0 0 0,0-1 0 0 0,0 1 0 0 0,0-1 0 0 0,0 1 0 0 0,0 0 0 0 0,0 0 0 0 0,0-1 0 0 0,-1 1 0 0 0,1 0 1 0 0,0 0-1 0 0,-1 0 0 0 0,1 0 0 0 0,5 12 0 0 0,-3-10 0 0 0,4 2 0 0 0,-6-2 2 0 0,0 1-1 0 0,-1-1 1 0 0,1 0 0 0 0,-1 0 0 0 0,0 0 0 0 0,0 0 0 0 0,0 2-2 0 0,0-1 13 0 0,0-1-1 0 0,0 1 1 0 0,1 0-1 0 0,0 0 1 0 0,0 0 0 0 0,0 0-1 0 0,0-1 1 0 0,0 1-1 0 0,1-1 1 0 0,0 1 0 0 0,1 2-13 0 0,-2-1 23 0 0,0-1 1 0 0,0 1 0 0 0,0 0-1 0 0,-1-1 1 0 0,1 1 0 0 0,-1 0-1 0 0,-1 0 1 0 0,1 0 0 0 0,-1 2-24 0 0,0 3 35 0 0,2 1 10 0 0,-1-9-33 0 0,0 0-1 0 0,0 0 1 0 0,0 0 0 0 0,0 0 0 0 0,0 0-1 0 0,0 0 1 0 0,-1 0 0 0 0,1 0 0 0 0,-1-1-1 0 0,1 1 1 0 0,-1 1-12 0 0,-3 3 34 0 0,-5 14 62 0 0,8-20-92 0 0,1 1 1 0 0,0 0-1 0 0,0-1 1 0 0,-1 1-1 0 0,1 0 1 0 0,0 0-1 0 0,0-1 0 0 0,0 1 1 0 0,0 0-1 0 0,0 0 1 0 0,0 0-1 0 0,0-1 1 0 0,0 1-1 0 0,0 0 1 0 0,1 0-1 0 0,-1-1 1 0 0,0 1-1 0 0,0 0 1 0 0,1-1-1 0 0,-1 1 1 0 0,1 0-1 0 0,-1-1 1 0 0,0 1-1 0 0,1 0 1 0 0,-1-1-5 0 0,7 5 55 0 0,-6-5-52 0 0,-1 0 0 0 0,0 1 0 0 0,1-1 0 0 0,-1 0 0 0 0,0 0 1 0 0,1 1-1 0 0,-1-1 0 0 0,0 0 0 0 0,1 0 0 0 0,-1 1 0 0 0,0-1 0 0 0,1 0 0 0 0,-1 1 1 0 0,0-1-1 0 0,0 0 0 0 0,1 1 0 0 0,-1-1 0 0 0,0 0 0 0 0,0 1 0 0 0,0-1 0 0 0,0 1 0 0 0,0-1 1 0 0,1 0-1 0 0,-1 1 0 0 0,0-1 0 0 0,0 1 0 0 0,0-1 0 0 0,0 1 0 0 0,0-1 0 0 0,0 0 1 0 0,-1 1-4 0 0,1 2 72 0 0,0-3 0 0 0,0 0 0 0 0,0 0-2 0 0,0 0-4 0 0,0 0-2 0 0,0-3-11 0 0,0-1-44 0 0,0 2-9 0 0,0-1 0 0 0,0 1 0 0 0,0 0 1 0 0,0-1-1 0 0,0 1 0 0 0,1 0 0 0 0,-1-1 0 0 0,1 1 1 0 0,0-2-1 0 0,18-28-37 0 0,7 1-66 0 0,-15 20 38 0 0,0 1-37 0 0,6-4-229 0 0,0 0-1 0 0,3 0 332 0 0,-5 1-263 0 0,-13 11 227 0 0,0 0 0 0 0,-1 0 0 0 0,1 1 0 0 0,0-1 0 0 0,0 1 0 0 0,0 0 1 0 0,0-1-1 0 0,0 1 0 0 0,0 0 0 0 0,1 0 36 0 0,4-1-10 0 0,0 1-62 0 0,5 1-99 0 0,18 0-299 0 0,-19 0 369 0 0,-2 0 74 0 0,-8 0 24 0 0,0 0 0 0 0,0 0 0 0 0,0 0 0 0 0,-1 0 0 0 0,1 0 0 0 0,0 0 0 0 0,0 1 0 0 0,0-1 0 0 0,0 0-1 0 0,-1 0 1 0 0,1 1 0 0 0,0-1 0 0 0,0 0 0 0 0,0 1 3 0 0,0-1 0 0 0,-1 1-1 0 0,0-1 1 0 0,0 1 0 0 0,0-1-1 0 0,1 1 1 0 0,-1-1-1 0 0,0 1 1 0 0,0-1 0 0 0,0 1-1 0 0,0-1 1 0 0,0 1-1 0 0,0-1 1 0 0,0 1 0 0 0,0-1-1 0 0,0 1 1 0 0,0-1-1 0 0,0 1 1 0 0,0-1 0 0 0,0 1-1 0 0,0-1 1 0 0,0 1-1 0 0,-1-1 1 0 0,1 1-1 0 0,0-1 1 0 0,0 1 0 0 0,-1-1 0 0 0,-3 7 0 0 0,3-6 1 0 0,0-1-1 0 0,1 1 0 0 0,-1 0 1 0 0,0 0-1 0 0,1-1 1 0 0,-1 1-1 0 0,1 0 1 0 0,-1 0-1 0 0,1 0 0 0 0,0 0 1 0 0,-1 0-1 0 0,1-1 1 0 0,0 1-1 0 0,0 0 1 0 0,-1 0-1 0 0,1 0 0 0 0,0 0 1 0 0,0 0-1 0 0,0 0 1 0 0,0 0-1 0 0,0 0 1 0 0,0 0-1 0 0,1 0 0 0 0,-1 0 1 0 0,0 0-1 0 0,0 0 1 0 0,1 0-1 0 0,1 2 10 0 0,0 1 0 0 0,1-1 0 0 0,0 0 1 0 0,-1 0-1 0 0,1 0 0 0 0,3 1-10 0 0,8 10 55 0 0,-7-4 21 0 0,6 16 110 0 0,-10-20-152 0 0,2 25 166 0 0,-2-26-168 0 0,2 6 32 0 0,-9-1 1 0 0,4-7-9 0 0,9 2-1 0 0,-6-3-48 0 0,-2-2-7 0 0,-1 0 1 0 0,1 0-1 0 0,-1 1 0 0 0,1-1 1 0 0,0 0-1 0 0,-1 1 0 0 0,1-1 1 0 0,-1 0-1 0 0,1 1 1 0 0,-1-1-1 0 0,1 1 0 0 0,-1-1 1 0 0,0 1-1 0 0,1-1 0 0 0,-1 1 1 0 0,1-1-1 0 0,-1 1 1 0 0,0 0-1 0 0,1-1 0 0 0,-1 1 0 0 0,1 4 5 0 0,0 0-1 0 0,-1 0 0 0 0,1-1 0 0 0,-1 1 1 0 0,0 5-5 0 0,0-7-62 0 0,0 2 102 0 0,0-3-110 0 0,0-1-13 0 0,0 1-42 0 0,0-1-47 0 0,0 1-56 0 0,0-2-52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11.8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16 160 7848 0 0,'0'0'232'0'0,"3"0"37"0"0,2 0-93 0 0,1 0 26 0 0,11 0 323 0 0,-11 0-369 0 0,-1-1-34 0 0,-2-1-68 0 0,-1-1 53 0 0,0 0-9 0 0,-1-1-5 0 0,2 3 3 0 0,1 0 106 0 0,0 0-52 0 0,1 1 40 0 0,5 0 20 0 0,-1-2-56 0 0,1-1-24 0 0,3-5-2 0 0,-8 4 21 0 0,0 5-89 0 0,1 0-24 0 0,-1-4 70 0 0,5-8-39 0 0,-4 7 9 0 0,1 4-47 0 0,-1-1-6 0 0,4-7 22 0 0,-6 5-17 0 0,0-1 1 0 0,1 1 0 0 0,-1 0-1 0 0,1 0 1 0 0,0 0-1 0 0,0 1 1 0 0,0-1-29 0 0,8-7-5 0 0,-10 7-89 0 0,-3 3-64 0 0,0-2 3 0 0,1-5 52 0 0,5 1 19 0 0,-2 3 6 0 0,-1-1-68 0 0,-2 0-8 0 0,0-1-58 0 0,-4 5-44 0 0,-9-4 62 0 0,-4-8-160 0 0,8 5 185 0 0,-1 1 46 0 0,-4 2-27 0 0,1 4 66 0 0,7 1 68 0 0,1 0 0 0 0,-1 0 0 0 0,1 1 0 0 0,-1 0 0 0 0,1 0 0 0 0,-3 1 16 0 0,3-1-22 0 0,-30 14 4 0 0,31-15 20 0 0,1 0 0 0 0,-1 0 0 0 0,0 0 0 0 0,1 1 0 0 0,-1-1 0 0 0,1 1 0 0 0,-1 0 0 0 0,1 0 0 0 0,0 0 0 0 0,-2 1-2 0 0,-4 5 39 0 0,5-5-7 0 0,0 0 0 0 0,0 0 0 0 0,0 1 0 0 0,0-1 0 0 0,0 1 0 0 0,0 0-32 0 0,-2 6 96 0 0,4-7-73 0 0,0-1 0 0 0,0 0-1 0 0,0 0 1 0 0,0 1-1 0 0,-1-1 1 0 0,1 0 0 0 0,-1 0-1 0 0,1 0 1 0 0,-1 0-23 0 0,-1 1 71 0 0,0 0 0 0 0,0 1 0 0 0,0-1 0 0 0,1 1 0 0 0,-2 3-71 0 0,-6 18 306 0 0,8-13-135 0 0,1 1 0 0 0,0-1-1 0 0,1 11-170 0 0,0-22 4 0 0,0 1 8 0 0,0-1 1 0 0,1 1-1 0 0,-1 0 0 0 0,0-1 0 0 0,1 1 0 0 0,-1-1 0 0 0,1 1 1 0 0,-1 0-1 0 0,1-1 0 0 0,0 1 0 0 0,0-1 0 0 0,-1 1 0 0 0,1-1 1 0 0,1 0-13 0 0,2 8 47 0 0,1 1 0 0 0,-4-8-42 0 0,0 1-1 0 0,0-1 0 0 0,0 0 1 0 0,1 0-1 0 0,-1 0 0 0 0,1 0 1 0 0,-1 0-1 0 0,1 0 0 0 0,0 0-4 0 0,6 6 37 0 0,-6-5-29 0 0,1 0 0 0 0,0 0-1 0 0,-1-1 1 0 0,1 1 0 0 0,0-1 0 0 0,2 1-8 0 0,-4-2 9 0 0,1-1 0 0 0,-1 1 0 0 0,1 0-1 0 0,-1-1 1 0 0,1 1 0 0 0,-1-1 0 0 0,1 0 0 0 0,-1 0-1 0 0,1 1 1 0 0,1-1-9 0 0,12 1 64 0 0,2 5-19 0 0,-2 0-12 0 0,-1-4-35 0 0,20-2 64 0 0,-13-3-89 0 0,-10 1-43 0 0,-1 0-56 0 0,0-1-69 0 0,-2 0-81 0 0,-3 2-96 0 0,-1 0-101 0 0,-1 1 64 0 0,0 0-38 0 0,3 0-528 0 0,5 0-417 0 0,7 0-794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2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0 127 9672 0 0,'3'0'216'0'0,"-2"0"-196"0"0,-1 0 0 0 0,1 0 0 0 0,0 1 0 0 0,0-1 0 0 0,0 0 0 0 0,-1 1 0 0 0,1-1 1 0 0,0 0-1 0 0,-1 1 0 0 0,1-1 0 0 0,0 1 0 0 0,-1-1 0 0 0,1 1 0 0 0,0-1 0 0 0,-1 1 0 0 0,1 0 0 0 0,-1-1 1 0 0,1 1-1 0 0,-1 0 0 0 0,1 0-20 0 0,5 8 183 0 0,-1 1-49 0 0,-4-8-109 0 0,1 5 14 0 0,1 0-30 0 0,8-2-9 0 0,-1 11-21 0 0,-6-7 59 0 0,-2-5 35 0 0,8 16 578 0 0,4 9 453 0 0,-7-15-600 0 0,0 0-62 0 0,-2-5-200 0 0,-1-1-53 0 0,-3-5-92 0 0,-1 0-46 0 0,0 1 13 0 0,0-1 58 0 0,2 0 65 0 0,0 0 107 0 0,9 7 25 0 0,-9-7-130 0 0,-1 0-68 0 0,0-1-45 0 0,-3 1-40 0 0,1 0-4 0 0,1-1 35 0 0,1 0 42 0 0,2 1 67 0 0,7 8-14 0 0,-7-8-40 0 0,-3-3-8 0 0,0 0-5 0 0,0 0-10 0 0,0 0-4 0 0,0 0 1 0 0,0 0-1 0 0,-6 0-9 0 0,-1 0-69 0 0,2-3 57 0 0,4 2-57 0 0,0 0-5 0 0,-1 0 0 0 0,1 0 0 0 0,0-1-1 0 0,0 1 1 0 0,1 0 0 0 0,-1 0 0 0 0,0-1-1 0 0,0 1 1 0 0,0-2-12 0 0,-1-4 92 0 0,2-3 77 0 0,-1 9-152 0 0,1-1-1 0 0,0 0 0 0 0,0 1 0 0 0,-1-1 1 0 0,1 1-1 0 0,-1-1 0 0 0,0 1 0 0 0,1-1 0 0 0,-1 1 1 0 0,0-1-1 0 0,0 1 0 0 0,0 0-16 0 0,0-1 18 0 0,0 0 0 0 0,0 1-1 0 0,0-1 1 0 0,0 0 0 0 0,1 0 0 0 0,-1 0 0 0 0,0 0-1 0 0,1 0 1 0 0,0 0 0 0 0,-1 1 0 0 0,1-1-1 0 0,0-1-17 0 0,0-13 150 0 0,0 0-65 0 0,0-4-44 0 0,0-5-45 0 0,0 23 4 0 0,0 0 0 0 0,0 1 0 0 0,0-1 0 0 0,1 0 0 0 0,-1 0 0 0 0,0 0-1 0 0,1 0 1 0 0,0 0 0 0 0,-1 0 0 0 0,1 1 0 0 0,0-1 0 0 0,0 0-1 0 0,1-1 1 0 0,3-6-29 0 0,-2-5-52 0 0,-4 13 71 0 0,2-1 0 0 0,-1 1-1 0 0,0-1 1 0 0,0 1-1 0 0,0-1 1 0 0,1 1-1 0 0,-1-1 1 0 0,1 1-1 0 0,-1-1 1 0 0,1 1-1 0 0,0-1 1 0 0,-1 1 0 0 0,1 0-1 0 0,0-1 1 0 0,0 1-1 0 0,0 0 1 0 0,0 0-1 0 0,0 0 11 0 0,2-2-19 0 0,0 1-1 0 0,1-1 0 0 0,-1 1 1 0 0,0 0-1 0 0,4-1 20 0 0,9-6 13 0 0,-15 8-3 0 0,0 0 0 0 0,0 0-1 0 0,0 0 1 0 0,1 0 0 0 0,-1 0 0 0 0,-1 0-1 0 0,1-1 1 0 0,0 1 0 0 0,0 0-1 0 0,0-1-9 0 0,13-18 132 0 0,-2 10-107 0 0,-1 2-72 0 0,2 2-81 0 0,19 0-422 0 0,-17-6 224 0 0,-9 6 136 0 0,1 0-50 0 0,2 3-67 0 0,3 1-80 0 0,-6 2 244 0 0,-2 0 21 0 0,-1 0-11 0 0,0 0-37 0 0,0 0-8 0 0,0 0-38 0 0,-1 0-44 0 0,1 0-49 0 0,-1 0-52 0 0,0 0-50 0 0,0 0-43 0 0,0 0-39 0 0,0 0-141 0 0,0 0-37 0 0,4 0-1475 0 0</inkml:trace>
  <inkml:trace contextRef="#ctx0" brushRef="#br0" timeOffset="311.08">710 48 7312 0 0,'0'0'165'0'0,"0"0"22"0"0,-3 0 9 0 0,-26 0 16 0 0,28 0-211 0 0,-1 0-1 0 0,0 0 1 0 0,1 1 0 0 0,-1-1 0 0 0,1 0-1 0 0,-1 1 1 0 0,0-1 0 0 0,1 1 0 0 0,-1 0 0 0 0,1-1-1 0 0,-1 1 1 0 0,1 0 0 0 0,0 0 0 0 0,-1 0-1 0 0,-6 4 65 0 0,1-2 73 0 0,1-1 113 0 0,4 2-67 0 0,-4 3 135 0 0,-5-4-76 0 0,5-1-42 0 0,1 1-29 0 0,2 1 9 0 0,-1 2 44 0 0,-3 2 22 0 0,-6 0 189 0 0,-2 1 10 0 0,5 1-205 0 0,-2 9 86 0 0,-13 20 312 0 0,16-22-392 0 0,0-1-50 0 0,4-2-82 0 0,0-1 89 0 0,1-3-37 0 0,-2 6 55 0 0,2 8 44 0 0,5-14-104 0 0,-1 0-37 0 0,3 7 39 0 0,-3-15-149 0 0,1 0-1 0 0,0 0 0 0 0,-1 0 0 0 0,1 0 0 0 0,0 0 0 0 0,0 0 0 0 0,0 0 0 0 0,0-1 0 0 0,1 1 0 0 0,-1 0 0 0 0,1 0-14 0 0,11 6 146 0 0,-7 5-6 0 0,6 4-6 0 0,-9-13-114 0 0,0-1 0 0 0,0-1 0 0 0,1 1 0 0 0,-1-1-1 0 0,1 1 1 0 0,0-1 0 0 0,0 0 0 0 0,0 0 0 0 0,0 0 0 0 0,0-1 0 0 0,3 1-20 0 0,12 1 117 0 0,-19-3-117 0 0,4 0 34 0 0,0 0-1 0 0,0 0 1 0 0,0 0 0 0 0,0 1-1 0 0,3 0-33 0 0,1 3 70 0 0,5 0 50 0 0,3-8-5 0 0,-4 0-18 0 0,7 2 43 0 0,-1 0-110 0 0,-14 2-30 0 0,1-1 0 0 0,-1 0 0 0 0,0-1 1 0 0,0 1-1 0 0,0-1 0 0 0,0 1 0 0 0,0-1 1 0 0,3-2-1 0 0,-3 1 0 0 0,0 1 0 0 0,0 0 0 0 0,0 0 0 0 0,0 1 0 0 0,0-1 0 0 0,4 0 0 0 0,9-4 17 0 0,0-6 43 0 0,-10 4-27 0 0,-2 4-20 0 0,-1-1-1 0 0,1 1 0 0 0,0 0 1 0 0,3-2-13 0 0,0 1 19 0 0,-6 4-13 0 0,0 0 1 0 0,-1 0-1 0 0,1 0 0 0 0,-1 0 0 0 0,0 0 1 0 0,1 0-1 0 0,-1-1 0 0 0,0 1 0 0 0,1 0 0 0 0,-1-1 1 0 0,0 1-1 0 0,0 0 0 0 0,0-1 0 0 0,0 0 0 0 0,-1 1 1 0 0,1-1-1 0 0,0 1 0 0 0,-1-1 0 0 0,1 0 1 0 0,-1 0-7 0 0,2-3 8 0 0,0 0 1 0 0,1 0 0 0 0,-1 1 0 0 0,1-1 0 0 0,0 1 0 0 0,0 0 0 0 0,0-1 0 0 0,1 2 0 0 0,0-2-9 0 0,-2 3 9 0 0,0 0 0 0 0,-1 1 0 0 0,1-1 0 0 0,-1 0 0 0 0,0 0 0 0 0,1 0 0 0 0,-1-1 0 0 0,0 1 1 0 0,0 0-1 0 0,-1 0 0 0 0,1-1 0 0 0,0 1 0 0 0,-1 0 0 0 0,1-1 0 0 0,-1 1 0 0 0,0 0 0 0 0,0-1 1 0 0,0 1-1 0 0,0-1 0 0 0,0 1 0 0 0,0 0 0 0 0,-1-1-9 0 0,1-12 64 0 0,0 11-47 0 0,0 0 1 0 0,-1 0 0 0 0,0-1 0 0 0,0 1 0 0 0,0 0 0 0 0,0 0 0 0 0,-1 0 0 0 0,-1-2-18 0 0,-5-18 32 0 0,6 19-37 0 0,-1 1-1 0 0,1-1 0 0 0,-1 1 0 0 0,1 0 0 0 0,-2 0 0 0 0,1 0 0 0 0,-2-2 6 0 0,-16-21-97 0 0,16 18 21 0 0,-1 0-42 0 0,0 4-6 0 0,-1 0-27 0 0,-3 1-57 0 0,1 1 59 0 0,6 1 73 0 0,-1 1-34 0 0,2-1-16 0 0,-1 0-38 0 0,0 1-46 0 0,0-1-53 0 0,1 0-1 0 0,0 0-45 0 0,-1 1-50 0 0,1-1-53 0 0,0 0-57 0 0,0 0-62 0 0,-1 0-66 0 0,1-1-68 0 0,-4-3-1219 0 0,-4-3-1064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12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96 6568 0 0,'13'13'190'0'0,"-9"-5"-56"0"0,-5 0-61 0 0,0-6-62 0 0,4 12 27 0 0,2-4 82 0 0,1 0 86 0 0,-4 3 92 0 0,-2-6 7 0 0,0-6-208 0 0,-1 1 0 0 0,1 0-1 0 0,0-1 1 0 0,0 1 0 0 0,0 0 0 0 0,1-1 0 0 0,-1 1 0 0 0,0 0 0 0 0,1-1-1 0 0,-1 1 1 0 0,1-1 0 0 0,0 2-97 0 0,5 2 482 0 0,-1-2-26 0 0,-3 8-49 0 0,-2-10-368 0 0,0 1 48 0 0,0 0 42 0 0,0 0 35 0 0,0 1 234 0 0,0 6 661 0 0,0-7-775 0 0,0 0-51 0 0,0 0-69 0 0,0-1-94 0 0,0 1-114 0 0,0-2-28 0 0,0 1-35 0 0,0 1 437 0 0,0 1-18 0 0,0 2 153 0 0,0-2-96 0 0,0-1-87 0 0,-1-2-75 0 0,1-2-65 0 0,0 0-57 0 0,0-1-44 0 0,0-1-35 0 0,1-15-125 0 0,0 12 105 0 0,-1 3 57 0 0,1 1 66 0 0,26-45 21 0 0,-27 47-127 0 0,1 0 0 0 0,-1-1 0 0 0,1 1 0 0 0,-1 0 0 0 0,0-1 0 0 0,0 1 0 0 0,1-1 0 0 0,-1 1 0 0 0,0 0 0 0 0,0-2-3 0 0,2-15 50 0 0,0 13-48 0 0,0 1-1 0 0,0-1 1 0 0,1 0-1 0 0,0 1 1 0 0,0-1-1 0 0,0 1 1 0 0,0 0-1 0 0,0 0 1 0 0,2 0-2 0 0,-3 1 0 0 0,0 1 0 0 0,0-1 0 0 0,-1 0 1 0 0,1 0-1 0 0,-1 1 0 0 0,1-1 0 0 0,-1 0 1 0 0,0 0-1 0 0,0 0 0 0 0,0-3 0 0 0,0 3-2 0 0,0-1-1 0 0,0 1 1 0 0,0 0 0 0 0,1 0-1 0 0,-1 0 1 0 0,1 0-1 0 0,-1 0 1 0 0,2-1 2 0 0,-1 2-7 0 0,-1 1 0 0 0,0 0 0 0 0,1-1 0 0 0,-1 1 0 0 0,1 0 0 0 0,0 0 0 0 0,-1 0 0 0 0,1 0 0 0 0,0 0 0 0 0,-1 1 0 0 0,3-2 7 0 0,22-3-81 0 0,-11-1 31 0 0,-11 5 39 0 0,-1 0 1 0 0,0 0-1 0 0,1 0 1 0 0,-1 0-1 0 0,1 0 0 0 0,-1 1 1 0 0,1-1-1 0 0,-1 1 1 0 0,1 0 10 0 0,10 0-44 0 0,24 0-216 0 0,-31 1 241 0 0,-3 0 32 0 0,12 13-66 0 0,-12-9 45 0 0,1 1 0 0 0,-1-1 0 0 0,-1 1 0 0 0,1 0 0 0 0,-1 0 0 0 0,0 1 8 0 0,0-1-19 0 0,-2-4 21 0 0,0 0 0 0 0,-1 1 0 0 0,1-1 0 0 0,-1 0 0 0 0,1 1 0 0 0,-1-1-1 0 0,0 1 1 0 0,0-1 0 0 0,0 0 0 0 0,0 3-2 0 0,1 12 41 0 0,6-4 0 0 0,-6-12-40 0 0,-1 1 1 0 0,1-1 0 0 0,0 0 0 0 0,0 1 0 0 0,-1-1 0 0 0,1 1 0 0 0,-1-1 0 0 0,0 1 0 0 0,1-1 0 0 0,-1 1 0 0 0,0 0 0 0 0,0-1 0 0 0,0 1-2 0 0,0 77 0 0 0,0-77 0 0 0,0-1 0 0 0,0 1 0 0 0,0 0 0 0 0,-1 0 0 0 0,1-1 0 0 0,-1 1 0 0 0,1 0 0 0 0,-1-1 0 0 0,0 1 0 0 0,0 0 0 0 0,1-1 0 0 0,-1 1 0 0 0,-1-1 0 0 0,1 1 0 0 0,0-1 0 0 0,1 1 0 0 0,-1 0 0 0 0,0-1 0 0 0,0 1 0 0 0,1 0 0 0 0,-1-1 0 0 0,1 1 0 0 0,-1 0 0 0 0,1 0 0 0 0,0-1 0 0 0,0 1 0 0 0,0 0 0 0 0,0 4 5 0 0,0 5-39 0 0,-2-3-44 0 0,2-8 71 0 0,0 1-1 0 0,0-1 0 0 0,-1 0 0 0 0,1 1 1 0 0,0-1-1 0 0,0 1 0 0 0,-1-1 1 0 0,1 0-1 0 0,0 1 0 0 0,-1-1 1 0 0,1 0-1 0 0,0 1 0 0 0,-1-1 0 0 0,1 0 1 0 0,-1 0-1 0 0,1 1 0 0 0,0-1 1 0 0,-1 0-1 0 0,1 0 0 0 0,-1 0 1 0 0,1 0-1 0 0,-1 0 0 0 0,1 1 0 0 0,-1-1 1 0 0,1 0-1 0 0,0 0 0 0 0,-1 0 1 0 0,1 0-1 0 0,-1 0 0 0 0,0 0 8 0 0,-1 0-96 0 0,2 0-52 0 0,0 0-69 0 0,0 0-115 0 0,0 0 114 0 0,0 0-33 0 0,0 0-338 0 0,0 0 80 0 0,1 1-44 0 0,0 0-652 0 0,4 3-512 0 0,4 5-974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12.5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0 9384 0 0,'0'0'208'0'0,"0"0"33"0"0,3 3 16 0 0,1-1-129 0 0,-1 2-22 0 0,6 21-70 0 0,-5-15-33 0 0,2 9 63 0 0,-4-6 32 0 0,-2 0 108 0 0,-1-4-19 0 0,2 1 36 0 0,3 11 314 0 0,0-11-351 0 0,0 0-22 0 0,-1-1-21 0 0,-2-1 13 0 0,0 2 48 0 0,0 4-10 0 0,5 7 167 0 0,1 3 25 0 0,-5-7-190 0 0,-1 32 240 0 0,0-2-66 0 0,-2-17-166 0 0,0-6-74 0 0,-2-3-47 0 0,-3 2 21 0 0,4-16-67 0 0,1-1-1 0 0,-1 0 0 0 0,1 0 1 0 0,0 1-1 0 0,1-1 1 0 0,0 2-37 0 0,1 20 98 0 0,-1 42 177 0 0,-4-45-184 0 0,-1-10-46 0 0,3-12-38 0 0,1 1 0 0 0,0-1 0 0 0,0 0 0 0 0,0 0 0 0 0,0 0 0 0 0,1 0 0 0 0,-1 1 0 0 0,1-1 0 0 0,0 3-7 0 0,0 2 15 0 0,0 89 187 0 0,0-94-170 0 0,0-3-133 0 0,0 0-69 0 0,0 0 74 0 0,0 0-61 0 0,0 0-77 0 0,0 0 71 0 0,0 0-36 0 0,0 0-39 0 0,0 0-37 0 0,0 0-372 0 0,0 0 89 0 0,0 0-50 0 0,0 0-717 0 0,0 0-564 0 0,0 0-1072 0 0</inkml:trace>
  <inkml:trace contextRef="#ctx0" brushRef="#br0" timeOffset="262.2">0 316 10736 0 0,'0'0'241'0'0,"0"0"38"0"0,0 0 13 0 0,0 0-26 0 0,0-1-199 0 0,3-1-39 0 0,-3 1-27 0 0,8-5 20 0 0,-2 2 30 0 0,2 2 32 0 0,1 2 52 0 0,-6 0-88 0 0,1 0 1 0 0,-1-1-1 0 0,0 1 1 0 0,0-1-1 0 0,0 0 1 0 0,0 1 0 0 0,2-2-48 0 0,13-6 300 0 0,-16 7-266 0 0,0 0-1 0 0,0 1 1 0 0,0-1 0 0 0,0 1 0 0 0,-1 0 0 0 0,1 0-1 0 0,0 0 1 0 0,0 0 0 0 0,2 0-34 0 0,-4 0 0 0 0,22 1 129 0 0,-8 0-49 0 0,0-1-1 0 0,-1 0 1 0 0,1-1-1 0 0,0-1 1 0 0,0 0-80 0 0,3-2 75 0 0,5-2-11 0 0,2 3-41 0 0,33 3 37 0 0,-19 0-112 0 0,-6 0-99 0 0,-17 0 26 0 0,1 0-37 0 0,16 0-146 0 0</inkml:trace>
  <inkml:trace contextRef="#ctx0" brushRef="#br0" timeOffset="589.68">947 221 7512 0 0,'0'0'166'0'0,"0"0"29"0"0,0 0 13 0 0,0 0 47 0 0,-1 0-61 0 0,-1-3 37 0 0,-8-7 272 0 0,8 8-308 0 0,1 1-33 0 0,-2 0 72 0 0,1 0-76 0 0,-1 2-77 0 0,0-1-41 0 0,1-2 67 0 0,-3-4 68 0 0,5 5-169 0 0,0 1 0 0 0,0 0 0 0 0,-1-1 0 0 0,1 1 1 0 0,0-1-1 0 0,0 1 0 0 0,-1 0 0 0 0,1-1 0 0 0,0 1 1 0 0,-1 0-1 0 0,1-1 0 0 0,-1 1 0 0 0,1 0 1 0 0,-1-1-1 0 0,1 1 0 0 0,0 0 0 0 0,-1 0 0 0 0,1 0 1 0 0,-1-1-1 0 0,1 1 0 0 0,-1 0 0 0 0,1 0 0 0 0,-1 0 1 0 0,1 0-1 0 0,-1 0 0 0 0,1 0 0 0 0,-1 0 0 0 0,1 0 1 0 0,-1 0-1 0 0,1 0 0 0 0,-1 0 0 0 0,0 0-6 0 0,-10 0 157 0 0,1 0-69 0 0,1 0-45 0 0,-14 0-6 0 0,13 0 9 0 0,9 0-45 0 0,-1 0 1 0 0,0 1-1 0 0,1-1 0 0 0,-1 0 1 0 0,1 1-1 0 0,-1-1 1 0 0,1 1-1 0 0,-1-1 0 0 0,1 1 1 0 0,-1 0-1 0 0,1-1 0 0 0,0 1 1 0 0,-1 0-2 0 0,-11 5-3 0 0,9-5 3 0 0,-1 0 0 0 0,1 0 0 0 0,-1-1 0 0 0,1 1 0 0 0,-1-1 0 0 0,-2-1 0 0 0,-4 1 0 0 0,10 0 0 0 0,-1 0 0 0 0,1 0 0 0 0,-1 0 0 0 0,1 0 0 0 0,-1 0 0 0 0,1 0 0 0 0,-1 1 0 0 0,1-1 0 0 0,0 1 0 0 0,-1-1 0 0 0,1 1 0 0 0,-1-1 0 0 0,1 1 0 0 0,0 0 0 0 0,-1-1 0 0 0,1 2 0 0 0,-22 10 0 0 0,7-2 0 0 0,3-5 0 0 0,13-4 0 0 0,-1 0 0 0 0,1 0 0 0 0,0-1 0 0 0,-1 1 0 0 0,1 0 0 0 0,0 0 0 0 0,0 0 0 0 0,0 0 0 0 0,-1-1 0 0 0,1 1 0 0 0,0 0 0 0 0,0 0 0 0 0,0 0 0 0 0,0 0 0 0 0,0 1 0 0 0,0-1 0 0 0,0 0 0 0 0,1 1 0 0 0,-1-1 0 0 0,0 0 0 0 0,0 0 0 0 0,0 1 0 0 0,1-1 0 0 0,-1 0 0 0 0,1 0 0 0 0,-1 1 0 0 0,1-1 0 0 0,-1 0 0 0 0,1 0 0 0 0,0 0 0 0 0,0 0 0 0 0,-1 0 0 0 0,1 0 0 0 0,0 0 0 0 0,0 0 0 0 0,0 0 0 0 0,0 0 0 0 0,0-1 0 0 0,0 1 0 0 0,1 0 0 0 0,3 2 0 0 0,-4-3 0 0 0,0 0 0 0 0,-1 0 0 0 0,1 1 0 0 0,-1-1 0 0 0,1 0 0 0 0,0 1 0 0 0,-1-1 0 0 0,1 1 0 0 0,-1-1 0 0 0,1 0 0 0 0,-1 1 0 0 0,1-1 0 0 0,-1 1 0 0 0,1 0 0 0 0,-1-1 0 0 0,0 1 0 0 0,1-1 0 0 0,-1 1 0 0 0,0 0 0 0 0,1-1 0 0 0,-1 1 0 0 0,0 0 0 0 0,3 4 0 0 0,-1-1 0 0 0,1 0 0 0 0,1 0 0 0 0,-1 0 0 0 0,0 0 0 0 0,1-1 0 0 0,0 1 0 0 0,1 0 0 0 0,0-1 0 0 0,-2 1 0 0 0,1-1 0 0 0,0 1 0 0 0,-1 0 0 0 0,0 0 0 0 0,1 0 0 0 0,0 2 0 0 0,14 41-12 0 0,-15-42 6 0 0,-1 0 0 0 0,0 1 0 0 0,0-1 0 0 0,0 0 0 0 0,-1 1 0 0 0,0-1 0 0 0,0 1 0 0 0,0-1 0 0 0,-1 1 0 0 0,1 3 6 0 0,-1-1 0 0 0,1 0 0 0 0,0 0 0 0 0,1-1 0 0 0,0 1 0 0 0,0-1 0 0 0,1 2 0 0 0,4 15 0 0 0,-1-9 20 0 0,-1 0 45 0 0,-3 5 54 0 0,-1-11-31 0 0,-1 12 115 0 0,-3-6 46 0 0,-8 3 55 0 0,6 6 66 0 0,-2-16-42 0 0,6-8-312 0 0,1 0 1 0 0,-1 1-1 0 0,1-1 1 0 0,-1 0-1 0 0,1 1 1 0 0,0-1-1 0 0,-1 0 0 0 0,1 1 1 0 0,0-1-1 0 0,-1 0 1 0 0,1 1-1 0 0,0-1 1 0 0,0 1-1 0 0,-1-1 1 0 0,1 1-1 0 0,0-1 1 0 0,0 1-1 0 0,0-1 1 0 0,0 1-1 0 0,-1-1 1 0 0,1 1-1 0 0,0-1 1 0 0,0 1-1 0 0,0-1 1 0 0,0 1-1 0 0,0-1 1 0 0,0 1-1 0 0,1-1 1 0 0,-1 1-17 0 0,-1 7 220 0 0,-1 0-53 0 0,1-7-147 0 0,1 0 0 0 0,-1 0 0 0 0,1 0-1 0 0,-1-1 1 0 0,0 1 0 0 0,1 0 0 0 0,-1 0 0 0 0,0 0 0 0 0,0 0 0 0 0,0-1 0 0 0,1 1 0 0 0,-1 0 0 0 0,0-1 0 0 0,0 1-1 0 0,0-1 1 0 0,0 1 0 0 0,0-1 0 0 0,0 0 0 0 0,0 1 0 0 0,0-1-20 0 0,-11 2 213 0 0,11-2-181 0 0,-1 0 0 0 0,0 0 0 0 0,1 0 0 0 0,-1 0 0 0 0,1 1-1 0 0,-1-1 1 0 0,1 0 0 0 0,-1 1 0 0 0,1 0 0 0 0,-2 0-32 0 0,-8 8 220 0 0,8-7-84 0 0,-1-1-64 0 0,-5-1-32 0 0,7-1-3 0 0,-14 1 82 0 0,0 0-40 0 0,0 0-56 0 0,1 0-72 0 0,-1 0 39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08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269 284 6048 0 0,'0'0'133'0'0,"0"0"23"0"0,0 0 11 0 0,0-3-27 0 0,0 1-88 0 0,-1 0-44 0 0,-1-4-82 0 0,-1 5 88 0 0,1 0 31 0 0,0 1 34 0 0,-2-1 93 0 0,-1 1 92 0 0,-2-1 72 0 0,2-4 99 0 0,2 1-141 0 0,-1 1 73 0 0,-1 1-61 0 0,-2 2 64 0 0,-37 0 392 0 0,23 0-468 0 0,-4 0-39 0 0,13 0-167 0 0,1 0-34 0 0,11 0-54 0 0,-3-1 4 0 0,1 1 0 0 0,-1 1-1 0 0,1-1 1 0 0,-1 0 0 0 0,1 1 0 0 0,-1-1 0 0 0,0 1-4 0 0,-5 7 43 0 0,8-8-42 0 0,-1 0 0 0 0,1 1 1 0 0,0-1-1 0 0,-1 1 0 0 0,1-1 0 0 0,0 0 1 0 0,-1 1-1 0 0,1-1 0 0 0,-1 0 1 0 0,1 1-1 0 0,0-1 0 0 0,-1 0 0 0 0,1 0 1 0 0,-1 1-1 0 0,1-1 0 0 0,-1 0 0 0 0,1 0 1 0 0,-1 0-1 0 0,1 0 0 0 0,-1 1 1 0 0,1-1-1 0 0,-1 0 0 0 0,1 0 0 0 0,-1 0 1 0 0,1 0-1 0 0,-1 0 0 0 0,1 0 0 0 0,-1-1 1 0 0,1 1-2 0 0,-2 0 0 0 0,0 1 0 0 0,0-1 0 0 0,0 0 1 0 0,0 1-1 0 0,0-1 0 0 0,0 1 0 0 0,0 0 1 0 0,0-1-1 0 0,0 1 0 0 0,1 0 0 0 0,-1 0 1 0 0,0 1-1 0 0,0-1-2 0 0,1 0 1 0 0,-1 0 0 0 0,1-1 0 0 0,0 1-1 0 0,-1 0 1 0 0,0-1 0 0 0,1 1 0 0 0,-1-1-1 0 0,1 0 1 0 0,-1 1 0 0 0,1-1 0 0 0,-1 0 1 0 0,2 0-1 0 0,0 0 0 0 0,0 0 0 0 0,0 0 0 0 0,-1 0 0 0 0,1 0 1 0 0,0 0-1 0 0,0 0 0 0 0,0 0 0 0 0,0 0 0 0 0,0 0 0 0 0,0 0 1 0 0,0 0-1 0 0,0 0 0 0 0,0 0 0 0 0,0 0 0 0 0,-1 0 0 0 0,1 0 1 0 0,0 0-1 0 0,0 0 0 0 0,0 0 0 0 0,0 0 0 0 0,0 0 0 0 0,0 0 0 0 0,0 0 1 0 0,0 0-1 0 0,0 0 0 0 0,0 0 0 0 0,0 0 0 0 0,0 0 0 0 0,-1 1 1 0 0,1-1-1 0 0,0 0 0 0 0,0 0 0 0 0,0 0 0 0 0,0 0 0 0 0,0 0 1 0 0,0 0-1 0 0,0 0 0 0 0,0 0 0 0 0,0 0 0 0 0,0 0 0 0 0,0 0 0 0 0,0 1 1 0 0,0-1-1 0 0,0 0 0 0 0,0 0 0 0 0,0 0 0 0 0,0 0 0 0 0,0 0 1 0 0,0 0-1 0 0,0 0 0 0 0,0 0 0 0 0,0 0 0 0 0,0 0 0 0 0,0 1 1 0 0,0-1-1 0 0,0 0 1 0 0,0 10 0 0 0,0-10 1 0 0,0 0 0 0 0,0 0 0 0 0,0 1 0 0 0,0-1 0 0 0,0 0 0 0 0,0 0 0 0 0,0 0 0 0 0,0 0 0 0 0,0 0 0 0 0,0 0 0 0 0,0 0 0 0 0,0 0 0 0 0,0 0 0 0 0,0 0 0 0 0,0 1 0 0 0,0-1 0 0 0,0 0 0 0 0,0 0 0 0 0,0 0 0 0 0,0 0 0 0 0,0 0 0 0 0,0 0 0 0 0,0 0 0 0 0,0 0 0 0 0,0 0 0 0 0,0 0 0 0 0,0 0 0 0 0,0 1 1 0 0,0-1-1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0-1 0 0,-1 0 4 0 0,0 0 0 0 0,1 0-1 0 0,-1 0 1 0 0,0 0 0 0 0,0 0-1 0 0,1 0 1 0 0,-1 0-1 0 0,0 0 1 0 0,1 1 0 0 0,-1-1-1 0 0,0 0 1 0 0,1 0 0 0 0,-1 1-1 0 0,1-1 1 0 0,-1 1-4 0 0,1-1 1 0 0,-1 1 1 0 0,1-1-1 0 0,0 1 1 0 0,-1 0-1 0 0,1-1 1 0 0,0 1-1 0 0,0 0 0 0 0,0-1 1 0 0,0 1-1 0 0,-1 0 1 0 0,1-1-1 0 0,0 1 0 0 0,0 0 1 0 0,0-1-1 0 0,0 1-1 0 0,1 11 18 0 0,2-9-1 0 0,-2-3-16 0 0,0 1 1 0 0,0 0-1 0 0,0 0 0 0 0,1 0 0 0 0,-1 0 1 0 0,0 0-1 0 0,0 1 0 0 0,0-1 0 0 0,0 0 1 0 0,-1 0-1 0 0,1 1 0 0 0,0-1 0 0 0,-1 0 0 0 0,1 1 1 0 0,0 0-2 0 0,0 1 0 0 0,1-1 0 0 0,0 1 0 0 0,0-1 0 0 0,0 0 0 0 0,0 1 0 0 0,0-1 0 0 0,1 0 0 0 0,-1 0 0 0 0,0-1 0 0 0,1 1 0 0 0,0 0 0 0 0,-1-1 0 0 0,1 0 0 0 0,0 1 0 0 0,1-1 0 0 0,3 2 0 0 0,-7-2-1 0 0,1-1 1 0 0,0 1 0 0 0,0-1 0 0 0,0 1 0 0 0,-1 0 0 0 0,1-1-1 0 0,0 1 1 0 0,-1 0 0 0 0,1 0 0 0 0,0-1 0 0 0,-1 1-1 0 0,1 0 1 0 0,-1 0 0 0 0,0 0 0 0 0,1 0 0 0 0,-1 0-1 0 0,1 0 1 0 0,9 14 17 0 0,-1-7 6 0 0,-7-7-17 0 0,0 1-1 0 0,0 0 1 0 0,-1-1-1 0 0,1 1 1 0 0,0 0-1 0 0,-1 0 1 0 0,1 0-1 0 0,-1 0 1 0 0,1 0-1 0 0,-1 1 1 0 0,0 0-6 0 0,1 0 18 0 0,1 0-1 0 0,-1 0 1 0 0,0 0-1 0 0,1 0 1 0 0,-1-1 0 0 0,1 1-1 0 0,1 0-17 0 0,-2-2 12 0 0,0 1-1 0 0,-1-1 0 0 0,1 1 1 0 0,0 0-1 0 0,0-1 1 0 0,-1 1-1 0 0,1 0 1 0 0,-1 0-1 0 0,0 0 0 0 0,1 0 1 0 0,-1 0-1 0 0,0 0 1 0 0,0 1-1 0 0,-1-1 0 0 0,1 0 1 0 0,0 1-1 0 0,-1-1 1 0 0,1 0-1 0 0,-1 1-11 0 0,0-1 13 0 0,0-1-1 0 0,1 1 1 0 0,-1 0-1 0 0,0-1 1 0 0,1 1 0 0 0,-1 0-1 0 0,1-1 1 0 0,-1 1-1 0 0,1-1 1 0 0,0 1-1 0 0,-1-1 1 0 0,1 1 0 0 0,0-1-1 0 0,0 0 1 0 0,0 1-1 0 0,0-1 1 0 0,0 0 0 0 0,1 1-13 0 0,1 1 104 0 0,-2 1-47 0 0,-2 5-12 0 0,1-7-10 0 0,0 1-5 0 0,-1-1 0 0 0,1 0 0 0 0,-1 0-1 0 0,1 1 1 0 0,-1-1 0 0 0,0 0 0 0 0,0 0 0 0 0,0 0 0 0 0,0 0 0 0 0,0 1-30 0 0,-5 9 153 0 0,4-4-88 0 0,2-8-62 0 0,0 0 0 0 0,0 0 0 0 0,0 0 0 0 0,0 0 0 0 0,0 0 0 0 0,0 1-1 0 0,0-1 1 0 0,0 0 0 0 0,0 0 0 0 0,0 0 0 0 0,0 0 0 0 0,0 0 0 0 0,0 0 0 0 0,0 0-1 0 0,0 0 1 0 0,0 0 0 0 0,0 0 0 0 0,0 1 0 0 0,0-1 0 0 0,0 0 0 0 0,0 0 0 0 0,0 0-1 0 0,0 0 1 0 0,0 0 0 0 0,0 0 0 0 0,0 0 0 0 0,0 0 0 0 0,0 0 0 0 0,0 0 0 0 0,0 0-1 0 0,0 0 1 0 0,0 0 0 0 0,0 1 0 0 0,-1-1 0 0 0,1 0 0 0 0,0 0 0 0 0,0 0 0 0 0,0 0-1 0 0,0 0 1 0 0,0 0 0 0 0,0 0 0 0 0,0 0 0 0 0,0 0 0 0 0,0 0 0 0 0,0 0 0 0 0,0 0-1 0 0,-1 0 1 0 0,1 0 0 0 0,0 0 0 0 0,0 0 0 0 0,0 0 0 0 0,0 0 0 0 0,0 0 0 0 0,0 0 0 0 0,0 0-1 0 0,0 0 1 0 0,0 0-3 0 0,-1 0 6 0 0,1-1 0 0 0,0 1 0 0 0,-1 0-1 0 0,1 0 1 0 0,0 0 0 0 0,-1 0 0 0 0,1 0 0 0 0,-1 0-1 0 0,1 0 1 0 0,0 0 0 0 0,-1 0 0 0 0,1 0 0 0 0,0 0-1 0 0,-1 0 1 0 0,1 1 0 0 0,0-1 0 0 0,-1 0 0 0 0,1 0-1 0 0,0 0 1 0 0,-1 0 0 0 0,1 1 0 0 0,0-1 0 0 0,0 0-1 0 0,-1 0 1 0 0,1 0 0 0 0,0 1 0 0 0,0-1 0 0 0,-1 0-1 0 0,1 1 1 0 0,0-1 0 0 0,0 0 0 0 0,0 0 0 0 0,-1 1-1 0 0,1-1 1 0 0,0 0 0 0 0,0 1 0 0 0,0-1-6 0 0,0 1 8 0 0,0-1 0 0 0,0 0 0 0 0,-1 1 0 0 0,1-1 0 0 0,0 0 0 0 0,0 1-1 0 0,0-1 1 0 0,-1 1 0 0 0,1-1 0 0 0,0 0 0 0 0,0 0 0 0 0,-1 1 0 0 0,1-1 0 0 0,0 0 0 0 0,-1 1 0 0 0,1-1 0 0 0,0 0 0 0 0,-1 0 0 0 0,1 0 0 0 0,0 1 0 0 0,-1-1-8 0 0,-2 1 33 0 0,0 0 0 0 0,-1-1 0 0 0,1 1 0 0 0,0-1 0 0 0,0 0 1 0 0,-1 1-1 0 0,-1-2-33 0 0,-5 2 30 0 0,7-1-19 0 0,0 0 0 0 0,0 1 0 0 0,0-1-1 0 0,-1-1 1 0 0,1 1 0 0 0,0 0 0 0 0,0-1 0 0 0,-1 1-1 0 0,1-1 1 0 0,0 0-11 0 0,-2-6 31 0 0,5 7-31 0 0,0-1 0 0 0,0 1 1 0 0,0-1-1 0 0,-1 1 0 0 0,1 0 1 0 0,0-1-1 0 0,0 1 1 0 0,-1 0-1 0 0,1-1 0 0 0,0 1 1 0 0,0 0-1 0 0,-1 0 0 0 0,1-1 1 0 0,0 1-1 0 0,-1 0 0 0 0,1 0 1 0 0,-1-1-1 0 0,1 1 0 0 0,0 0 1 0 0,-1 0-1 0 0,1 0 0 0 0,-1 0 1 0 0,1 0-1 0 0,0 0 0 0 0,-1 0 1 0 0,1-1-1 0 0,-1 1 1 0 0,1 0-1 0 0,-1 0 0 0 0,1 1 1 0 0,-1-1-1 0 0,-4-3-70 0 0,4 2 122 0 0,-1-1-49 0 0,-1-1-104 0 0,0 0-127 0 0,-1-1-119 0 0,1 1-111 0 0,0-1-103 0 0,0 1-95 0 0,0 0-88 0 0,2 0-78 0 0,-1-3-761 0 0,1-4-898 0 0</inkml:trace>
  <inkml:trace contextRef="#ctx0" brushRef="#br0" timeOffset="337.28">537 0 5960 0 0,'0'0'132'0'0,"0"0"17"0"0,0 0 12 0 0,2 0-17 0 0,4 2-240 0 0,-2 2 89 0 0,-1 3 74 0 0,-2 1 58 0 0,0 3 79 0 0,-2 18 344 0 0,1-21-383 0 0,0-1-37 0 0,0 1 23 0 0,-1-1-36 0 0,1 1-11 0 0,0-1-34 0 0,3 11 68 0 0,3-3-19 0 0,-5-12-95 0 0,1 0-1 0 0,-1 1 1 0 0,0-1 0 0 0,-1 1 0 0 0,1-1 0 0 0,0 1 0 0 0,-1-1 0 0 0,0 1 0 0 0,0 0-24 0 0,0 8 69 0 0,-1 0 9 0 0,1-3 15 0 0,2-1 28 0 0,0 1 52 0 0,1-2-84 0 0,0 4 90 0 0,1 2 67 0 0,-2 1 71 0 0,-1 4 76 0 0,-1 7 22 0 0,0 0-60 0 0,0-1-56 0 0,0 1-52 0 0,0 0-47 0 0,0 0-44 0 0,0 1-38 0 0,0 1-36 0 0,0-23-66 0 0,0 0-1 0 0,1 0 0 0 0,-1 0 1 0 0,1 0-1 0 0,0-1 1 0 0,0 1-1 0 0,0 0 0 0 0,1-1 1 0 0,-1 1-1 0 0,1 0 1 0 0,1 2-16 0 0,1 12 82 0 0,-4 0-37 0 0,-1-10-26 0 0,1-2-14 0 0,-2 28 7 0 0,2-33-8 0 0,0 1 1 0 0,-1 0 0 0 0,1 0 0 0 0,-1-1-1 0 0,1 1 1 0 0,-1 0 0 0 0,0-1-1 0 0,0 1 1 0 0,0 0 0 0 0,0-1-1 0 0,0 1 1 0 0,0-1 0 0 0,-1 1-5 0 0,-2 6 92 0 0,5 0-66 0 0,-1-8-16 0 0,0 3 54 0 0,0-3-27 0 0,0 0-113 0 0,0 0-55 0 0,0 0 43 0 0,0 0 19 0 0,0 0-34 0 0,0 0-15 0 0,0 0-33 0 0,0 0-40 0 0,0 0-43 0 0,0 0-48 0 0,0 0-43 0 0,0 0-40 0 0,0 0-33 0 0,0 0-118 0 0,0 0-34 0 0,0 0-1218 0 0</inkml:trace>
  <inkml:trace contextRef="#ctx0" brushRef="#br0" timeOffset="605.76">363 331 4056 0 0,'13'-13'117'0'0,"-9"11"-29"0"0,-1 1-44 0 0,7 1-44 0 0,-6 1 7 0 0,21-1-5 0 0,6 1-3 0 0,-10-1 74 0 0,-5-1 71 0 0,-1-2 105 0 0,2-2 3 0 0,5 0 127 0 0,2 2 35 0 0,-11 3-188 0 0,0 0-52 0 0,-1 0-44 0 0,1 0-37 0 0,10 0 6 0 0,30 0 19 0 0,-22 0-54 0 0</inkml:trace>
  <inkml:trace contextRef="#ctx0" brushRef="#br0" timeOffset="1053.97">1199 331 5784 0 0,'0'0'132'0'0,"0"0"17"0"0,-2 0 10 0 0,-2 0-39 0 0,-21 0-80 0 0,15 0 9 0 0,1 0 79 0 0,-22 0 515 0 0,15 0-431 0 0,8 2 24 0 0,-4 4 3 0 0,-1 0-18 0 0,1-4-31 0 0,-1 1 21 0 0,3 2-44 0 0,2 0-50 0 0,-12 4 191 0 0,-13 7 147 0 0,31-14-419 0 0,0-1-1 0 0,0 1 1 0 0,-1 0-1 0 0,1 0 1 0 0,0 0-1 0 0,0 0 1 0 0,1 0-1 0 0,-1 0 0 0 0,0 0 1 0 0,1 1-1 0 0,-1 0-35 0 0,-4 10 218 0 0,-7-5-2 0 0,9-3-172 0 0,-15 22 256 0 0,13-17-222 0 0,5-5-48 0 0,0-1-1 0 0,0 0 1 0 0,0 0-1 0 0,1 1 1 0 0,0-1-1 0 0,0 1 1 0 0,0-1 0 0 0,0 0-1 0 0,1 4-29 0 0,0 9 104 0 0,-2-11-63 0 0,1-4-29 0 0,0-1 0 0 0,0 1 1 0 0,0 0-1 0 0,0-1 1 0 0,0 1-1 0 0,0 0 0 0 0,0-1 1 0 0,1 1-1 0 0,-1-1 0 0 0,1 1 1 0 0,-1 0-1 0 0,1 0-12 0 0,10 4 83 0 0,-5 5-7 0 0,-5-10-71 0 0,-1 0 0 0 0,1 0 0 0 0,-1 0 1 0 0,1 0-1 0 0,-1 0 0 0 0,1 0 0 0 0,-1 0 1 0 0,1 0-1 0 0,0 0 0 0 0,0 0 0 0 0,-1-1 1 0 0,1 1-1 0 0,0 0 0 0 0,0 0 0 0 0,0-1 1 0 0,0 1-6 0 0,9 2 72 0 0,17-3 241 0 0,-16 0-242 0 0,6 0 65 0 0,-12 1-98 0 0,0-1 0 0 0,1 0 0 0 0,-1 0 0 0 0,0 0 0 0 0,0-1 0 0 0,1 1 0 0 0,-1-1 0 0 0,1-1-38 0 0,5-2 42 0 0,-8 2-30 0 0,0 1 1 0 0,0 0 0 0 0,0-1 0 0 0,0 2 0 0 0,1-1 0 0 0,-1 0-1 0 0,0 1 1 0 0,0-1 0 0 0,3 1-13 0 0,-3 0 5 0 0,-1 0 0 0 0,1 0 1 0 0,-1-1-1 0 0,1 1 0 0 0,0-1 0 0 0,-1 1 1 0 0,1-1-1 0 0,-1 0 0 0 0,0 0 0 0 0,1 0 1 0 0,-1 0-1 0 0,0-1 0 0 0,1 1 0 0 0,-1-1 1 0 0,0 1-1 0 0,1-2-5 0 0,8-10 25 0 0,-1 10-2 0 0,-9 3-22 0 0,0 0 0 0 0,0-1 0 0 0,0 1 0 0 0,0 0 1 0 0,0 0-1 0 0,-1-1 0 0 0,1 1 0 0 0,0-1 0 0 0,0 1 1 0 0,0-1-1 0 0,-1 1 0 0 0,1-1 0 0 0,0 1 0 0 0,0-1 1 0 0,-1 0-1 0 0,1 1 0 0 0,0-1 0 0 0,-1 0 0 0 0,1 0 0 0 0,-1 1 1 0 0,1-1-1 0 0,-1 0 0 0 0,1 0 0 0 0,-1 0 0 0 0,0 0 1 0 0,1 1-2 0 0,0-3 3 0 0,1 0 0 0 0,1 0-1 0 0,-1 0 1 0 0,0 1 0 0 0,1-1 0 0 0,-1 1 0 0 0,1-1-3 0 0,0 2 3 0 0,-1-1-1 0 0,0 1 1 0 0,-1-1-1 0 0,1 0 0 0 0,0 0 1 0 0,0 0-1 0 0,-1 0 1 0 0,1 0-1 0 0,-1 0 0 0 0,0 0 1 0 0,1-1-1 0 0,-1 1 1 0 0,0 0-1 0 0,-1-1 0 0 0,1 1 1 0 0,0-1-1 0 0,-1 1 1 0 0,1-3-3 0 0,-1 5 1 0 0,0-1 0 0 0,0 0 1 0 0,0 1-1 0 0,0-1 1 0 0,0 0-1 0 0,0 1 0 0 0,0-1 1 0 0,1 0-1 0 0,-1 1 0 0 0,0-1 1 0 0,0 0-1 0 0,1 1 1 0 0,-1-1-1 0 0,0 0 0 0 0,1 1 1 0 0,-1-1-1 0 0,0 1 1 0 0,1-1-1 0 0,-1 1 0 0 0,1-1 1 0 0,-1 1-1 0 0,1-1 0 0 0,-1 1 1 0 0,1-1-1 0 0,-1 1 1 0 0,1 0-2 0 0,0-1 1 0 0,-1 1 0 0 0,1 0 1 0 0,-1-1-1 0 0,1 1 1 0 0,-1-1-1 0 0,1 1 0 0 0,-1-1 1 0 0,1 1-1 0 0,-1-1 0 0 0,1 1 1 0 0,-1-1-1 0 0,0 0 1 0 0,1 1-1 0 0,-1-1 0 0 0,0 0 1 0 0,0 1-1 0 0,1-1 1 0 0,-1 0-1 0 0,0 1 0 0 0,0-1 1 0 0,0 0-1 0 0,0 1 0 0 0,0-1 1 0 0,0 0-1 0 0,0 1 1 0 0,0-1-2 0 0,0-18 30 0 0,0-23 105 0 0,0 40-96 0 0,0 2-95 0 0,0 0-12 0 0,0 0 4 0 0,0 0 0 0 0,0 0 0 0 0,0 0 0 0 0,0 2-6 0 0,0 30 14 0 0,0 45-144 0 0,0-33 142 0 0,0-42 58 0 0,0-1 0 0 0,0 1 0 0 0,0 0 0 0 0,0-1 0 0 0,1 1 0 0 0,-1 0 0 0 0,1-1 0 0 0,-1 1 0 0 0,1-1 0 0 0,-1 1 0 0 0,1 0 0 0 0,0-1 0 0 0,0 1 0 0 0,0-1 0 0 0,5 12 0 0 0,-1 13 0 0 0,2-13 0 0 0,-6-11 0 0 0,0-1 0 0 0,-1 0 0 0 0,1 1 0 0 0,0-1 0 0 0,-1 1 0 0 0,1-1 0 0 0,-1 1 0 0 0,1-1 0 0 0,-1 1 0 0 0,0-1 0 0 0,0 1 0 0 0,0 0 0 0 0,1-1 0 0 0,1 18 0 0 0,11 7 0 0 0,0-8 0 0 0,-10-5-43 0 0,-3-10-26 0 0,0-3-81 0 0,0 0-132 0 0,0 0 144 0 0,0 0-55 0 0,0 0-80 0 0,0 0 86 0 0,0 0-40 0 0,0 0-41 0 0,0 0-41 0 0,0 0-407 0 0,0 0-280 0 0,0 0-649 0 0</inkml:trace>
  <inkml:trace contextRef="#ctx0" brushRef="#br0" timeOffset="1354.52">1673 95 7856 0 0,'0'0'174'0'0,"0"0"29"0"0,0 0 13 0 0,0 2-31 0 0,-1 18-154 0 0,0-18-30 0 0,1-1 1 0 0,0 1-1 0 0,-1 0 0 0 0,1-1 1 0 0,-1 1-1 0 0,1 0 0 0 0,-1-1 1 0 0,0 1-1 0 0,0-1 1 0 0,0 1-1 0 0,0-1 0 0 0,0 1-1 0 0,-3 5 40 0 0,2 6 67 0 0,2 31 275 0 0,0-16-156 0 0,0-24-186 0 0,0 6 90 0 0,-2-2-37 0 0,-4 8 62 0 0,2-7-74 0 0,2-2 0 0 0,1 1 18 0 0,0 3 38 0 0,1-2-19 0 0,-1 3 13 0 0,1-3-12 0 0,1-1 12 0 0,2 1 38 0 0,1 1-25 0 0,1 0-14 0 0,-3-1-14 0 0,-1-1 13 0 0,0 2 40 0 0,-1 65 503 0 0,0-21-290 0 0,0-9-154 0 0,0-23-155 0 0,0 0-34 0 0,3-6-12 0 0,7-3 37 0 0,-7-10 3 0 0,-3-3-25 0 0,0 0-90 0 0,0 0-44 0 0,0 0 30 0 0,0 0-58 0 0,0 0-67 0 0,0 0-108 0 0,0 0-126 0 0,0 0-114 0 0,0 0 73 0 0,0 0-42 0 0,0 0-596 0 0,0 0-470 0 0,0 0-892 0 0</inkml:trace>
  <inkml:trace contextRef="#ctx0" brushRef="#br0" timeOffset="1639.2">1405 379 6768 0 0,'0'0'149'0'0,"2"0"23"0"0,2 0-104 0 0,11 0 113 0 0,-5-3-87 0 0,8-5-55 0 0,-15 7-40 0 0,0 0 0 0 0,0 0 0 0 0,0 0 0 0 0,0 1 0 0 0,0-1 0 0 0,0 1 0 0 0,3 0 1 0 0,-3 0-1 0 0,0 0 0 0 0,1 0 0 0 0,-1-1 0 0 0,0 1 1 0 0,0-1-1 0 0,0 0 0 0 0,1 0 0 0 0,-1 0 0 0 0,3-2 1 0 0,9-2 53 0 0,1 2 44 0 0,-1 1 35 0 0,-11 1-100 0 0,26-6 212 0 0,-21 5-145 0 0,0 0 1 0 0,-1 1-1 0 0,9 0-99 0 0,7-1 195 0 0,-3-3-43 0 0,2-1-38 0 0,-1 4 18 0 0,0 0 0 0 0,0 1 0 0 0,22 3-132 0 0,1-1 148 0 0,31-1-17 0 0,-42 0-67 0 0</inkml:trace>
  <inkml:trace contextRef="#ctx0" brushRef="#br0" timeOffset="2008.66">2020 458 5264 0 0,'0'0'116'0'0,"0"0"17"0"0,0 0 12 0 0,2 2-14 0 0,0 0-127 0 0,0-1-1 0 0,-1 1 1 0 0,1-1 0 0 0,0 0-1 0 0,0 0 1 0 0,0 0 0 0 0,0 0-1 0 0,1 1-3 0 0,6-1 80 0 0,-7 0 55 0 0,1 1 156 0 0,1 2-234 0 0,1-2 105 0 0,1 1 136 0 0,4 0 278 0 0,1-2 31 0 0,-3-1-253 0 0,-1 0-125 0 0,0 0-84 0 0,-5 0-124 0 0,8 0 232 0 0,7 0 299 0 0,-10 0-346 0 0,0 0-61 0 0,0 0-98 0 0,6-2 170 0 0,-3-4-51 0 0,-8 5-144 0 0,-1 0 0 0 0,1 0 0 0 0,0 1-1 0 0,-1-1 1 0 0,1 0 0 0 0,0 1 0 0 0,-1-1-1 0 0,1 1 1 0 0,0-1 0 0 0,0 1 0 0 0,-1 0 0 0 0,1-1-1 0 0,0 1-21 0 0,0 0 25 0 0,0 0 0 0 0,-1 0-1 0 0,1 0 1 0 0,0-1 0 0 0,-1 1 0 0 0,1-1-1 0 0,0 1 1 0 0,-1-1 0 0 0,1 0-1 0 0,0 1 1 0 0,-1-1 0 0 0,1 0-1 0 0,-1 0 1 0 0,0 0-25 0 0,3-2 30 0 0,0 1-38 0 0,11 0 40 0 0,1-1 11 0 0,-3-8-19 0 0,-9 6 32 0 0,-3 0-42 0 0,0 0-7 0 0,9-1 47 0 0,-9 6-51 0 0,-1-1 1 0 0,0 0 0 0 0,1 0 0 0 0,-1 1 0 0 0,0-1 0 0 0,0 0-1 0 0,1 0 1 0 0,-1 0 0 0 0,0 0 0 0 0,0 1 0 0 0,0-1-1 0 0,0 0 1 0 0,0 0 0 0 0,0-1-4 0 0,0-19 35 0 0,-1 15-15 0 0,-1 4-11 0 0,1 2-7 0 0,1 0-1 0 0,-1-1 1 0 0,0 1-1 0 0,0 0 1 0 0,0-1-1 0 0,1 1 1 0 0,-1 0-1 0 0,0 0 1 0 0,0 0-1 0 0,0 0 1 0 0,0 0-1 0 0,0 0 1 0 0,1 0-1 0 0,-2 0-1 0 0,-30 0 54 0 0,26 0-54 0 0,4-1-6 0 0,1 1 0 0 0,-1 0 0 0 0,0 0 0 0 0,1 0-1 0 0,-1 0 1 0 0,0 0 0 0 0,1 1 0 0 0,-1-1 0 0 0,1 0 0 0 0,-1 1-1 0 0,0-1 1 0 0,0 1 6 0 0,-4 10-14 0 0,-7-6 14 0 0,7-1-9 0 0,0 1-1 0 0,1-1 1 0 0,0 1 0 0 0,0 1 0 0 0,0-1 0 0 0,0 0 0 0 0,-3 6 9 0 0,4-1 0 0 0,3-7 0 0 0,0-1 0 0 0,0 0 0 0 0,-1 0 0 0 0,1 0 0 0 0,0 1 0 0 0,-1-1 0 0 0,1 0 0 0 0,-1-1 0 0 0,0 1 0 0 0,1-1 0 0 0,-1 1 0 0 0,1-1 0 0 0,0 0 0 0 0,0 0 0 0 0,0 1 0 0 0,0-1 0 0 0,0 0 0 0 0,0 1 0 0 0,0-1 0 0 0,0 1 0 0 0,0 0 0 0 0,1-1 0 0 0,-1 1 0 0 0,1-1 0 0 0,-1 1 0 0 0,1 0 0 0 0,0 0 0 0 0,-1-1 0 0 0,1 1 0 0 0,0 0 0 0 0,0 0 1 0 0,0-1 1 0 0,0 1 0 0 0,0 0 0 0 0,-1-1-1 0 0,1 1 1 0 0,0-1 0 0 0,-1 1-1 0 0,0-1 1 0 0,1 1 0 0 0,-1-1 0 0 0,0 1-1 0 0,0-1 1 0 0,0 2-2 0 0,0-2 6 0 0,0 1-1 0 0,0 0 1 0 0,0-1-1 0 0,0 1 1 0 0,0 0-1 0 0,1 0 1 0 0,-1 0 0 0 0,1 0-1 0 0,-1-1 1 0 0,1 1-1 0 0,0 0 1 0 0,0 0-1 0 0,-1 2-5 0 0,1 0 17 0 0,0 0 0 0 0,-1 0 0 0 0,1 0 0 0 0,-1 0 0 0 0,0 0 0 0 0,-1-1 0 0 0,1 1 0 0 0,-1 0 0 0 0,1-1 0 0 0,-3 4-17 0 0,4-6 7 0 0,-1 1 1 0 0,1-1-1 0 0,-1 1 1 0 0,1 0-1 0 0,0-1 0 0 0,-1 1 1 0 0,1-1-1 0 0,0 1 1 0 0,0 0-1 0 0,0-1 1 0 0,1 1-1 0 0,-1 0 1 0 0,0-1-1 0 0,0 1 1 0 0,1 0-1 0 0,-1-1 1 0 0,1 1-1 0 0,0-1 0 0 0,-1 1 1 0 0,1-1-1 0 0,0 1 1 0 0,0-1-1 0 0,0 0 1 0 0,0 1-8 0 0,4 6 29 0 0,0 8 35 0 0,8 0 5 0 0,-5-9-27 0 0,-5-3-31 0 0,0-1-1 0 0,0 0 1 0 0,0 0 0 0 0,1 0 0 0 0,0 0 0 0 0,0-1-11 0 0,17 9 76 0 0,-11-6-56 0 0,-7-4-10 0 0,0 0 1 0 0,0 0-1 0 0,0-1 1 0 0,0 1-1 0 0,-1-1 1 0 0,1 0 0 0 0,0 0-1 0 0,0 0 1 0 0,0 0-1 0 0,3 0-10 0 0,9-1 55 0 0,8-3-38 0 0,-1-5-34 0 0,-18 7-11 0 0,-1 1-52 0 0,1 0-49 0 0,-1 1-43 0 0,1 0-40 0 0,-1-1-35 0 0,4 2-336 0 0,1-1-175 0 0,3-2-481 0 0,2-2-235 0 0,6-5-836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07.3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175 459 4656 0 0,'-2'0'133'0'0,"-7"0"-27"0"0,3 0-59 0 0,-1 0-64 0 0,6 0 50 0 0,0 0 20 0 0,-1 0 34 0 0,0 0 40 0 0,-2 0 48 0 0,-6 0 315 0 0,7 0 20 0 0,0 0-41 0 0,-3 1-308 0 0,0 1-44 0 0,-8 8 117 0 0,11-7-31 0 0,3-3-13 0 0,0 0-39 0 0,-3 0-42 0 0,1 0-47 0 0,-6 0 26 0 0,3 2 36 0 0,-6 9-18 0 0,6-7 6 0 0,-1-4-65 0 0,2 1-12 0 0,-2 12 62 0 0,-4 0 6 0 0,6-7 21 0 0,3 1-77 0 0,1-1-10 0 0,-6 5 31 0 0,-2 1-39 0 0,-5 12-12 0 0,10-12 23 0 0,3 22-18 0 0,1-14 30 0 0,-2-11-42 0 0,0 12 7 0 0,5-6 32 0 0,1-7-19 0 0,-4-7-23 0 0,0 0 0 0 0,0 1 0 0 0,0-1 0 0 0,0 1 0 0 0,-1-1 0 0 0,1 1 0 0 0,-1-1 0 0 0,1 1 0 0 0,-1 0 0 0 0,1-1 0 0 0,-1 1 0 0 0,0 0 0 0 0,0-1 0 0 0,0 1-7 0 0,1 0 7 0 0,-1-1 0 0 0,0 1 0 0 0,0 0 0 0 0,0-1 0 0 0,1 1 0 0 0,-1 0 0 0 0,1-1 0 0 0,0 1 0 0 0,-1-1 0 0 0,1 1 0 0 0,0-1 0 0 0,0 1 0 0 0,0-1 0 0 0,0 1-7 0 0,4 6 40 0 0,-3-3-11 0 0,-2-5-21 0 0,0 1 1 0 0,1 0 0 0 0,-1-1 0 0 0,0 1 0 0 0,1-1 0 0 0,-1 1 0 0 0,0 0-1 0 0,1-1 1 0 0,-1 1 0 0 0,1-1 0 0 0,-1 1 0 0 0,1-1 0 0 0,-1 1 0 0 0,1-1-1 0 0,-1 0 1 0 0,1 1 0 0 0,0-1 0 0 0,-1 0 0 0 0,1 1 0 0 0,-1-1 0 0 0,1 0-1 0 0,0 1-8 0 0,4 1 39 0 0,8 9 105 0 0,-9-9-9 0 0,-1-1-58 0 0,6-1-5 0 0,-6-1-18 0 0,-3 1-42 0 0,1 0 0 0 0,0 0 0 0 0,-1 0 0 0 0,1 0 0 0 0,0 0 0 0 0,-1 0-1 0 0,1 0 1 0 0,0 0 0 0 0,-1 0 0 0 0,1-1 0 0 0,0 1 0 0 0,-1 0 0 0 0,1 0 0 0 0,-1-1 0 0 0,1 1-1 0 0,0-1 1 0 0,-1 1 0 0 0,1 0 0 0 0,-1-1 0 0 0,1 1 0 0 0,-1-1 0 0 0,1 1 0 0 0,-1-1-1 0 0,1 1 1 0 0,-1-1 0 0 0,0 0-12 0 0,1 1 12 0 0,-1-1 0 0 0,0 1 1 0 0,1-1-1 0 0,-1 1 0 0 0,1-1 0 0 0,-1 1 0 0 0,1-1 1 0 0,-1 1-1 0 0,1-1 0 0 0,-1 1 0 0 0,1-1 0 0 0,0 1 0 0 0,-1 0 1 0 0,1 0-1 0 0,0-1 0 0 0,-1 1 0 0 0,1 0 0 0 0,-1 0 0 0 0,1 0 1 0 0,0-1-1 0 0,0 1 0 0 0,-1 0 0 0 0,1 0 0 0 0,0 0 0 0 0,-1 0 1 0 0,1 0-13 0 0,1 0 23 0 0,-1 0-1 0 0,1 0 1 0 0,0 0 0 0 0,-1 0 0 0 0,1-1 0 0 0,0 1 0 0 0,-1-1 0 0 0,1 1 0 0 0,-1-1 0 0 0,1 0 0 0 0,-1 1 0 0 0,1-1 0 0 0,-1 0-1 0 0,1 0 1 0 0,-1 0 0 0 0,0 0 0 0 0,0 0 0 0 0,1-1-23 0 0,1-1 78 0 0,0-1 1 0 0,0-1-1 0 0,0 1 0 0 0,-1 0 1 0 0,1-2-79 0 0,5-7 152 0 0,1 1-44 0 0,-1 5-59 0 0,-5 4-26 0 0,1 0 0 0 0,-1 0 0 0 0,0-1 1 0 0,0 1-1 0 0,-1-1 0 0 0,1 0-23 0 0,29-59 376 0 0,-29 49-304 0 0,-3-8-29 0 0,-1 10-9 0 0,1 11-31 0 0,1-1-1 0 0,-1 1 1 0 0,0-1-1 0 0,-1 1 1 0 0,1-1 0 0 0,0 1-1 0 0,0-1 1 0 0,-1 1 0 0 0,1-1-1 0 0,-1 1 1 0 0,1 0-1 0 0,-1-1 1 0 0,0 1 0 0 0,1 0-1 0 0,-1-1 1 0 0,0 1-3 0 0,-11-22 33 0 0,10 19-36 0 0,-7-13 6 0 0,4 9-47 0 0,0 5-51 0 0,0 1-34 0 0,2-1 31 0 0,1-1 11 0 0,0 1-36 0 0,-1 1-46 0 0,0 1-66 0 0,-3 1-116 0 0,3 0-57 0 0,0-1-98 0 0,1 1 72 0 0,0 0-36 0 0,-1-2-551 0 0,1-2-429 0 0,1-5-818 0 0</inkml:trace>
  <inkml:trace contextRef="#ctx0" brushRef="#br0" timeOffset="398.79">759 128 9440 0 0,'0'-7'89'0'0,"0"6"-58"0"0,1-1 0 0 0,-1 0 1 0 0,0 1-1 0 0,0-1 0 0 0,0 0 0 0 0,-1 1 1 0 0,1-1-1 0 0,0 0 0 0 0,-1 1 0 0 0,1-1 0 0 0,-1 1 1 0 0,0-2-32 0 0,-6-1 191 0 0,7 4-184 0 0,0 0-1 0 0,0 0 0 0 0,-1 0 0 0 0,1 0 1 0 0,0 0-1 0 0,0 0 0 0 0,0 0 0 0 0,0 0 0 0 0,-1 0 1 0 0,1 0-1 0 0,0 0 0 0 0,0 0 0 0 0,0 0 1 0 0,0 0-1 0 0,-1 0 0 0 0,1 0 0 0 0,0-1 0 0 0,0 1 1 0 0,0 0-1 0 0,0 0 0 0 0,0 0 0 0 0,-1 0 1 0 0,1 0-1 0 0,0-1 0 0 0,0 1 0 0 0,0 0 1 0 0,0 0-1 0 0,0 0 0 0 0,0 0 0 0 0,0-1 0 0 0,0 1 1 0 0,0 0-1 0 0,0 0 0 0 0,0 0 0 0 0,0-1 1 0 0,0 1-7 0 0,-1-9 75 0 0,0-9-46 0 0,-1 8 20 0 0,-3 5 72 0 0,4 5-109 0 0,0-1 0 0 0,1 1 0 0 0,-1-1-1 0 0,1 1 1 0 0,-1-1 0 0 0,1 1 0 0 0,-1-1-1 0 0,1 1 1 0 0,-1-1 0 0 0,1 0 0 0 0,-1 1-1 0 0,1-1 1 0 0,0 0 0 0 0,-1 1 0 0 0,1-1-1 0 0,0 0 1 0 0,0 0 0 0 0,-1 1 0 0 0,1-1-1 0 0,0 0 1 0 0,0 0 0 0 0,0 1 0 0 0,0-1-1 0 0,0 0 1 0 0,0 0 0 0 0,0 0 0 0 0,0 0-12 0 0,0 1 11 0 0,1-1 0 0 0,-1 1 0 0 0,0-1 0 0 0,0 1 0 0 0,0-1 0 0 0,-1 1 0 0 0,1-1 0 0 0,0 1 0 0 0,0-1 0 0 0,0 1 0 0 0,0-1 0 0 0,0 1 0 0 0,-1 0 0 0 0,1-1 0 0 0,0 1 0 0 0,0-1 0 0 0,-1 1 0 0 0,1-1 0 0 0,0 1 0 0 0,0 0 0 0 0,-1-1 0 0 0,1 1 0 0 0,-1 0 0 0 0,1-1 0 0 0,0 1 0 0 0,-1 0 0 0 0,1-1 0 0 0,-1 1 0 0 0,1 0 0 0 0,-1 0 0 0 0,1 0 0 0 0,0-1 0 0 0,-1 1 0 0 0,1 0 0 0 0,-1 0 0 0 0,1 0 0 0 0,-1 0 0 0 0,1 0 0 0 0,-1 0 0 0 0,1 0 0 0 0,-1 0 0 0 0,0 0-11 0 0,-4-2 151 0 0,-6-9-30 0 0,8 8-23 0 0,0 2-44 0 0,-6 2-17 0 0,6-1-8 0 0,-31 0 103 0 0,21 0-104 0 0,-3 3-28 0 0,0 10 0 0 0,13-10 0 0 0,0-1-1 0 0,0 1 1 0 0,0-1 0 0 0,0 0 0 0 0,-1 0 0 0 0,-1 0 0 0 0,2 0 2 0 0,0-1 0 0 0,-1 1 0 0 0,1 1-1 0 0,0-1 1 0 0,0 0 0 0 0,-1 2-2 0 0,-3 3 21 0 0,4-6-16 0 0,1 1-1 0 0,0 1 1 0 0,-1-1 0 0 0,1 0-1 0 0,1 0 1 0 0,-1 1-1 0 0,0-1 1 0 0,0 1-1 0 0,1 0 1 0 0,-1 1-5 0 0,-2 9 26 0 0,3-9-13 0 0,0 0 0 0 0,0 0 0 0 0,0-1 0 0 0,-1 1 1 0 0,0 0-1 0 0,0 0 0 0 0,0-1 0 0 0,0 1-13 0 0,-3 4 29 0 0,1 0 1 0 0,1 0 0 0 0,0 0 0 0 0,-1 2-30 0 0,-9 24 130 0 0,10-29-105 0 0,1 1 1 0 0,0-1-1 0 0,0 0 1 0 0,0 1-1 0 0,1-1 1 0 0,0 1-1 0 0,0-1 1 0 0,0 1-1 0 0,0-1 1 0 0,1 5-26 0 0,-2 10 78 0 0,-4 9-27 0 0,4-22-33 0 0,0 0 0 0 0,1 0 0 0 0,0 1 0 0 0,-1 6-18 0 0,2 33 99 0 0,2-29-10 0 0,4-2-23 0 0,1 0 4 0 0,-6 2 29 0 0,-1-9-60 0 0,-1-6-31 0 0,1 0 0 0 0,0 0-1 0 0,0 0 1 0 0,0 0-1 0 0,0 0 1 0 0,0 0-1 0 0,0 0 1 0 0,1 0-1 0 0,0 0 1 0 0,0-1-1 0 0,0 2-7 0 0,9 14 43 0 0,-4 9-32 0 0,0-14-7 0 0,-5-12 1 0 0,0 1 1 0 0,0-1-1 0 0,-1 0 0 0 0,1 1 1 0 0,-1-1-1 0 0,1 1 0 0 0,-1-1 0 0 0,1 1 1 0 0,-1-1-1 0 0,0 1 0 0 0,1 0 1 0 0,-1-1-1 0 0,0 1-5 0 0,0 0 5 0 0,0-1 0 0 0,0 1-1 0 0,0 0 1 0 0,1 0 0 0 0,-1 0 0 0 0,1-1 0 0 0,-1 1-1 0 0,1 0 1 0 0,0-1 0 0 0,0 1 0 0 0,0-1 0 0 0,0 1-1 0 0,0 0-4 0 0,0-1 5 0 0,0 1 0 0 0,0-1 0 0 0,-1 1 1 0 0,1-1-1 0 0,0 1 0 0 0,-1 0 0 0 0,1-1 0 0 0,-1 1 0 0 0,1 0 0 0 0,-1 0 0 0 0,0-1 0 0 0,0 1 0 0 0,1 0-5 0 0,-1 27 157 0 0,0-26-91 0 0,0-1-30 0 0,0-1-174 0 0,-1-1 36 0 0,1 0-6 0 0,0 1 96 0 0,0-1 48 0 0,0 1 135 0 0,0 1 216 0 0,0-2-299 0 0,0 1-47 0 0,0 0-57 0 0,0-1-56 0 0,0 1-64 0 0,0-1-76 0 0,0 1-30 0 0,0 0-64 0 0,0-1-70 0 0,0 1-77 0 0,0-1-82 0 0,0 1-87 0 0,0 0-94 0 0,1 0-99 0 0,-1-1-833 0 0,0 0-938 0 0</inkml:trace>
  <inkml:trace contextRef="#ctx0" brushRef="#br0" timeOffset="715.64">301 459 8696 0 0,'0'0'197'0'0,"0"0"24"0"0,3 0 18 0 0,0 0-161 0 0,10 0 48 0 0,-3-3-83 0 0,-5-3-43 0 0,-5 5 0 0 0,0 1 0 0 0,0-1 0 0 0,1 1 0 0 0,-1 0 0 0 0,0-1 0 0 0,1 1 0 0 0,-1-1 0 0 0,0 1 0 0 0,1 0 0 0 0,-1-1 0 0 0,0 1 0 0 0,1 0 0 0 0,-1-1 0 0 0,1 1 0 0 0,-1 0 0 0 0,1 0 0 0 0,-1-1 0 0 0,0 1 0 0 0,1 0 0 0 0,-1 0 0 0 0,1 0 0 0 0,-1 0 0 0 0,1 0 0 0 0,-1 0 0 0 0,1 0 0 0 0,-1 0 0 0 0,1 0 0 0 0,-1 0 0 0 0,1 0 0 0 0,-1 0 0 0 0,1 0 0 0 0,0 0 0 0 0,6 0 8 0 0,5 0 42 0 0,0-3 40 0 0,6-5 33 0 0,-15 7-103 0 0,1 0-1 0 0,-1 0 1 0 0,0 1-1 0 0,1-1 1 0 0,-1 1-1 0 0,0-1 1 0 0,4 1-20 0 0,11 1 79 0 0,20-1 63 0 0,-15-3-91 0 0,-7-2-19 0 0,-10 3-18 0 0,1 0 0 0 0,0 1 0 0 0,-1-1 1 0 0,1 2-1 0 0,0-1 0 0 0,0 1-14 0 0,87 0 11 0 0,-62 0-11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06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0 4952 0 0,'-3'3'108'0'0,"2"-2"-89"0"0,0 0 0 0 0,0 1 0 0 0,0-1 1 0 0,0 1-1 0 0,0-1 0 0 0,0 1 0 0 0,1 0 0 0 0,-1-1 0 0 0,0 2-19 0 0,-3 19 136 0 0,3 2-46 0 0,2 1-56 0 0,-1-4-62 0 0,0-8 13 0 0,0 1 113 0 0,0 0 94 0 0,0 0 76 0 0,0 4 126 0 0,0 31 866 0 0,0-29-777 0 0,1-12-213 0 0,0-1-72 0 0,1 0-30 0 0,2 1 1 0 0,0 1 1 0 0,-2-1-6 0 0,0 0 34 0 0,-2 2 78 0 0,0 9-2 0 0,0 45 740 0 0,0-51-823 0 0,0-1-34 0 0,2 8 33 0 0,4 9 39 0 0,-4-22-144 0 0,0 1 0 0 0,-1-1 0 0 0,1 0 0 0 0,-1 7-85 0 0,-1 1 149 0 0,0-4-52 0 0,0-8-75 0 0,1 0 0 0 0,-1 1 0 0 0,1-1 0 0 0,0 0-1 0 0,0 0 1 0 0,0 0 0 0 0,0 0 0 0 0,1 3-22 0 0,3 3 65 0 0,-1 5 34 0 0,-5 8-16 0 0,1-13-47 0 0,0-1 27 0 0,0-1-36 0 0,0 15-22 0 0,0-13 42 0 0,0 1 84 0 0,0-6-22 0 0,0 1 37 0 0,0-5-179 0 0,0 0-76 0 0,1 0-76 0 0,0 0-112 0 0,-1 0 297 0 0,2 0-430 0 0,0 0-117 0 0,0 0 73 0 0,0-1-45 0 0,1 0-611 0 0,-1-4-485 0 0,-2-3-918 0 0</inkml:trace>
  <inkml:trace contextRef="#ctx0" brushRef="#br0" timeOffset="316.19">365 331 5264 0 0,'0'0'116'0'0,"0"0"17"0"0,-3 0 12 0 0,0 0-94 0 0,3 0-35 0 0,-26 14 75 0 0,20-12-92 0 0,0-2 37 0 0,-1 1 38 0 0,2-2 40 0 0,1 1 31 0 0,-2 3 256 0 0,-8 7 42 0 0,2-7-58 0 0,7 0 18 0 0,-9 7 23 0 0,-1-7-52 0 0,14-3-358 0 0,1 0 0 0 0,-1-1 1 0 0,1 1-1 0 0,-1 0 0 0 0,1 0 0 0 0,-1 0 1 0 0,1 0-1 0 0,-1 0 0 0 0,1 0 0 0 0,-1 0 1 0 0,1 1-1 0 0,-1-1 0 0 0,1 0 0 0 0,-1 0 1 0 0,1 0-1 0 0,0 0 0 0 0,-1 1 0 0 0,1-1 1 0 0,-1 0-1 0 0,1 0 0 0 0,-1 1 0 0 0,1-1 1 0 0,0 0-1 0 0,-1 1 0 0 0,1-1 0 0 0,0 0 1 0 0,-1 1-1 0 0,1-1 0 0 0,0 1 0 0 0,-1-1 1 0 0,1 1-1 0 0,0-1-16 0 0,-5 7 229 0 0,-2-2 9 0 0,-7 0 32 0 0,0 1-8 0 0,7-1-41 0 0,2 5 11 0 0,-6-3-47 0 0,10-7-173 0 0,0 1 0 0 0,0-1 1 0 0,0 1-1 0 0,0-1 0 0 0,0 1 0 0 0,0-1 0 0 0,0 1 0 0 0,0 0 1 0 0,0-1-1 0 0,0 1 0 0 0,0 0 0 0 0,1 0 0 0 0,-1 0 0 0 0,0 0 0 0 0,1 0 1 0 0,-1 0-13 0 0,-4 12 168 0 0,-2-9-97 0 0,7-3-68 0 0,-1-1 0 0 0,1 0 0 0 0,-1 0 0 0 0,1 1 0 0 0,-1-1 0 0 0,1 0 0 0 0,0 1 0 0 0,-1-1 0 0 0,1 0 0 0 0,0 1 0 0 0,-1-1 0 0 0,1 0 0 0 0,0 1 0 0 0,-1-1 0 0 0,1 1 0 0 0,0-1 0 0 0,0 1 0 0 0,0-1 0 0 0,-1 1 1 0 0,1-1-1 0 0,0 1 0 0 0,0-1 0 0 0,0 1 0 0 0,0-1 0 0 0,0 1 0 0 0,0-1 0 0 0,0 1 0 0 0,0-1 0 0 0,0 1 0 0 0,0-1 0 0 0,0 1 0 0 0,0-1-3 0 0,0 10 30 0 0,0 2 73 0 0,0 17 219 0 0,1-22-252 0 0,1-1-35 0 0,14 22 51 0 0,-5-21-32 0 0,-10-7-51 0 0,0 1-1 0 0,0-1 0 0 0,0 1 0 0 0,0-1 0 0 0,0 1 1 0 0,0-1-1 0 0,0 1 0 0 0,0 0 0 0 0,0-1 0 0 0,0 1 1 0 0,-1 0-1 0 0,1 0 0 0 0,0 0 0 0 0,0 0 0 0 0,-1 0 1 0 0,1 0-3 0 0,2 8 41 0 0,-3-9-40 0 0,0 0 0 0 0,0 1 0 0 0,0-1 0 0 0,0 0 0 0 0,0 0 0 0 0,0 1 0 0 0,0-1 0 0 0,0 0 0 0 0,0 0 0 0 0,0 1 0 0 0,1-1 0 0 0,-1 0 0 0 0,0 0 0 0 0,0 0 0 0 0,0 1 0 0 0,0-1 0 0 0,1 0-1 0 0,-1 0 1 0 0,0 0 0 0 0,0 1 0 0 0,0-1 0 0 0,1 0 0 0 0,-1 0 0 0 0,0 0 0 0 0,0 0 0 0 0,1 0-1 0 0,23 13 98 0 0,-21-11-86 0 0,13 6 82 0 0,0 0-28 0 0,-13-7-51 0 0,1-1 1 0 0,0 1 0 0 0,-1 0 0 0 0,1-1 0 0 0,0 0 0 0 0,-1 0-1 0 0,1 0 1 0 0,0 0 0 0 0,0 0-16 0 0,6-1 34 0 0,-3 1-4 0 0,-5 1-25 0 0,1-1 0 0 0,-1 0 0 0 0,0 0 0 0 0,0 0 0 0 0,0-1 0 0 0,0 1 0 0 0,0 0 0 0 0,1-1 0 0 0,-1 1 0 0 0,1-1-5 0 0,5-4-2 0 0,2-1-33 0 0,3 3-63 0 0,-9 3 106 0 0,0 0-120 0 0,0 0-123 0 0,-2 0 69 0 0,0 0-32 0 0,0 0-34 0 0,0 0-34 0 0,0 0-35 0 0,0 0-35 0 0,0 0-36 0 0,0 0-37 0 0,0 0-36 0 0,0 0-39 0 0,4 0-1013 0 0,4 0-851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03.8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32 5264 0 0,'0'0'116'0'0,"0"0"17"0"0,0 0 12 0 0,0 0-42 0 0,0 0-6 0 0,0 0 37 0 0,0 0 114 0 0,0 0 210 0 0,0 0 20 0 0,0 0-201 0 0,0 0-122 0 0,0 0-41 0 0,0 0 1 0 0,0 0 24 0 0,0 0-13 0 0,0 0-3 0 0,0 0 5 0 0,0-3 7 0 0,0-7 1 0 0,1 10-134 0 0,-1 0 0 0 0,0 0 0 0 0,0 0 0 0 0,0-1 0 0 0,0 1 0 0 0,0 0 0 0 0,0 0 0 0 0,0 0 0 0 0,0 0 0 0 0,0 0 0 0 0,0 0 0 0 0,0 0 0 0 0,0 0 0 0 0,0 0 0 0 0,0 0 0 0 0,0-1 0 0 0,0 1 0 0 0,0 0 0 0 0,0 0 0 0 0,0 0-1 0 0,0 0 1 0 0,-1 0 0 0 0,1 0 0 0 0,0 0 0 0 0,0 0 0 0 0,0 0 0 0 0,0 0 0 0 0,0 0 0 0 0,0 0 0 0 0,0-1 0 0 0,0 1 0 0 0,0 0 0 0 0,0 0 0 0 0,0 0 0 0 0,0 0 0 0 0,0 0 0 0 0,0 0 0 0 0,-1 0 0 0 0,1 0 0 0 0,0 0 0 0 0,0 0 0 0 0,0 0 0 0 0,0 0 0 0 0,0 0 0 0 0,0 0 0 0 0,0 0 0 0 0,0 0 0 0 0,0 0 0 0 0,0 0 0 0 0,-1 0 0 0 0,1 0 0 0 0,0 0 0 0 0,0 0 0 0 0,0 0 0 0 0,0 0 0 0 0,0 0 0 0 0,0 0-2 0 0,-32 0 103 0 0,-12 0 193 0 0,32 0-280 0 0,9-1-16 0 0,-1 1 0 0 0,1 0 0 0 0,0 0 0 0 0,0 0 0 0 0,0 0 0 0 0,-1 1 0 0 0,1-1 0 0 0,0 1 0 0 0,0 0 0 0 0,-1 0 0 0 0,-27 15 0 0 0,15-3 0 0 0,12-10 0 0 0,0 0 0 0 0,1 0 0 0 0,-2 0 0 0 0,1-1 0 0 0,-2 1 0 0 0,3-1 0 0 0,0-1 0 0 0,0 1 0 0 0,1-1 0 0 0,-1 1 0 0 0,0 0 0 0 0,1 0 0 0 0,-1 0 0 0 0,1 1 0 0 0,0-1 0 0 0,0 0 0 0 0,0 1 0 0 0,0-1 0 0 0,-1 2 0 0 0,-28 59 0 0 0,27-44-39 0 0,5 12-95 0 0,-1-20 76 0 0,0-1 14 0 0,0-8 39 0 0,0 0 0 0 0,0 0 0 0 0,0 0 0 0 0,0 0 1 0 0,0 0-1 0 0,0 0 0 0 0,0 0 0 0 0,1 0 0 0 0,-1 0 1 0 0,1 0-1 0 0,0 0 5 0 0,4 7-12 0 0,0 0 0 0 0,0 0 0 0 0,1-1 0 0 0,0 0 0 0 0,1 0 0 0 0,4 4 12 0 0,2 4 0 0 0,-13-15 0 0 0,0 0-1 0 0,1-1 1 0 0,-1 1 0 0 0,1 0 0 0 0,-1 0-1 0 0,1 0 1 0 0,-1-1 0 0 0,1 1 0 0 0,-1 0 0 0 0,1 0-1 0 0,0-1 1 0 0,-1 1 0 0 0,1-1 0 0 0,0 1 0 0 0,0 0-1 0 0,-1-1 1 0 0,1 1 0 0 0,0-1 0 0 0,0 0-1 0 0,0 1 1 0 0,0-1 0 0 0,0 0 0 0 0,-1 1 0 0 0,1-1-1 0 0,0 0 1 0 0,0 0 0 0 0,10 3 48 0 0,-6 2 44 0 0,0 1 40 0 0,2-4-65 0 0,1-1 46 0 0,21-3 371 0 0,-12-2-195 0 0,-6 1-143 0 0,-3 0-71 0 0,-1 1-57 0 0,11 0 175 0 0,-16 2-173 0 0,-1 0 0 0 0,0 0-1 0 0,1 0 1 0 0,-1-1 0 0 0,1 1-1 0 0,-1 0 1 0 0,0 0-1 0 0,1-1 1 0 0,-1 1 0 0 0,1-1-20 0 0,14-12 211 0 0,2-3 26 0 0,-7 10-131 0 0,10-8 108 0 0,-11 2-14 0 0,-5 2-24 0 0,-1 1-71 0 0,-4 8-99 0 0,1 0 1 0 0,-1 1-1 0 0,1-1 0 0 0,-1 0 0 0 0,1 0 1 0 0,0 1-1 0 0,-1-1 0 0 0,1 0 0 0 0,0 1 1 0 0,0-1-1 0 0,0 1 0 0 0,-1-1 0 0 0,2 0-6 0 0,15-9 83 0 0,-16 8-76 0 0,1 0 0 0 0,-1 1 0 0 0,0-1 0 0 0,1 0-1 0 0,-1 0 1 0 0,0 0 0 0 0,0 0 0 0 0,0 0-7 0 0,0 1 4 0 0,3-13 59 0 0,-5-1-65 0 0,0 7 5 0 0,1-21 14 0 0,0 20-79 0 0,0-1-97 0 0,0 10 146 0 0,1-1 0 0 0,-1 0 0 0 0,0 1 1 0 0,0-1-1 0 0,0 0 0 0 0,-1 1 0 0 0,1-1 1 0 0,0 0-1 0 0,0 1 0 0 0,0-1 0 0 0,0 1 1 0 0,-1-1-1 0 0,1 0 0 0 0,0 1 0 0 0,0-1 1 0 0,-1 1-1 0 0,1-1 0 0 0,-1 1 0 0 0,1-1 1 0 0,-1 0 12 0 0,0 0-82 0 0,-2 1-33 0 0,1 0-48 0 0,-1 0-59 0 0,1 0 24 0 0,0 0-40 0 0,0 0-45 0 0,0 0-49 0 0,0 0-54 0 0,0-1-58 0 0,0 0-63 0 0,0-1-67 0 0,0-2-792 0 0,2-5-769 0 0</inkml:trace>
  <inkml:trace contextRef="#ctx0" brushRef="#br0" timeOffset="318.39">539 127 6072 0 0,'0'0'133'0'0,"2"2"23"0"0,2 4-84 0 0,0-1 0 0 0,0 1 0 0 0,-1 0 1 0 0,2 2-73 0 0,2 6 54 0 0,-7-14-54 0 0,0 2-2 0 0,1 0 1 0 0,-1-1-1 0 0,1 1 0 0 0,-1 0 1 0 0,0 0-1 0 0,1 0 0 0 0,-1 0 1 0 0,0 0-1 0 0,0 0 0 0 0,0 0 1 0 0,-1 1 1 0 0,1 9 18 0 0,3-1 54 0 0,2-3 74 0 0,0 2 147 0 0,-2 4 110 0 0,-3-4-52 0 0,-1 14 317 0 0,5-13-260 0 0,2-7-129 0 0,-5-4-261 0 0,-1 0 0 0 0,1 1 0 0 0,-1-1 0 0 0,0 0-1 0 0,1 0 1 0 0,-1 1 0 0 0,1-1 0 0 0,-1 0 0 0 0,0 1 0 0 0,1-1 0 0 0,-1 1-1 0 0,0-1 1 0 0,0 0 0 0 0,1 1 0 0 0,-1-1 0 0 0,0 1 0 0 0,0-1 0 0 0,1 1-1 0 0,-1-1 1 0 0,0 1 0 0 0,0-1 0 0 0,0 1 0 0 0,0-1 0 0 0,0 1 0 0 0,0-1 0 0 0,0 1-1 0 0,0-1 1 0 0,0 1 0 0 0,0-1 0 0 0,0 1 0 0 0,0-1 0 0 0,0 1-18 0 0,0 0 164 0 0,0 0-89 0 0,0 0-67 0 0,0 0-34 0 0,0 2-141 0 0,0-2 139 0 0,0 0 82 0 0,0-1 15 0 0,0 1 36 0 0,0 0 22 0 0,0-1 35 0 0,0 1 38 0 0,0 0 43 0 0,0-1 46 0 0,0 1 48 0 0,0 0 53 0 0,0 0 56 0 0,-3-1-230 0 0,-2-1-171 0 0,1-1 34 0 0,4 2-58 0 0,-1-1 0 0 0,1 1 0 0 0,0-1 0 0 0,-1 0 0 0 0,1 1 0 0 0,0-1 0 0 0,0 1 0 0 0,-1-1 0 0 0,1 0 0 0 0,0 1 0 0 0,0-1 0 0 0,0 0 0 0 0,0 1 0 0 0,0-1 0 0 0,0 0 0 0 0,0 0-21 0 0,-1-9 203 0 0,-2 2-114 0 0,-1 0-5 0 0,-2-2 39 0 0,3-3 38 0 0,3-12 155 0 0,-1 7-134 0 0,1-1-40 0 0,1 2-52 0 0,2 4-62 0 0,11-14 88 0 0,-4 8-67 0 0,-9 17-49 0 0,0 0-1 0 0,-1 0 1 0 0,1 0-1 0 0,0 0 1 0 0,-1 0 0 0 0,0 0-1 0 0,1 0 1 0 0,-1-2 0 0 0,0 2-2 0 0,0 0 1 0 0,0 0 0 0 0,0 0-1 0 0,1 0 1 0 0,-1 0 0 0 0,1 0-1 0 0,0 1 1 0 0,-1-1 0 0 0,1 0 0 0 0,0 0 1 0 0,1-1 3 0 0,0 0 1 0 0,0 1 0 0 0,0-1 0 0 0,0 0 0 0 0,0 1 0 0 0,1-1 0 0 0,-1 1-1 0 0,1 0 1 0 0,0 0-4 0 0,7-5 18 0 0,1 1 0 0 0,0 0-1 0 0,9-4-17 0 0,-6 3-24 0 0,-6 3-19 0 0,19-7-124 0 0,-17 6 111 0 0,0 1-3 0 0,-2 1-61 0 0,1 2-66 0 0,1 0-105 0 0,-7 1 154 0 0,1 0 48 0 0,6 0-75 0 0,-5 0 51 0 0,-1 0 7 0 0,-1 0-43 0 0,1 0-66 0 0,1 0-71 0 0,-1 0-81 0 0,1 0-94 0 0,-2 0 154 0 0,-1 0-38 0 0,4 0-446 0 0,1 0-291 0 0,4 0-690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29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1 206 6592 0 0,'0'0'149'0'0,"0"0"23"0"0,0 0 11 0 0,0 0-63 0 0,0 0-10 0 0,0 0 40 0 0,0 0 127 0 0,0 0 236 0 0,0 0 21 0 0,0 0-20 0 0,0 0-88 0 0,0 0-40 0 0,0 0-8 0 0,0 0-41 0 0,0 0-250 0 0,0 0 1 0 0,0 0 16 0 0,0 0-10 0 0,0 0 1 0 0,0 2 21 0 0,0 0-101 0 0,0-1-1 0 0,0 1 1 0 0,0-1-1 0 0,1 0 1 0 0,-1 1 0 0 0,1-1-1 0 0,-1 0 1 0 0,1 1 0 0 0,-1-1-1 0 0,1 0 1 0 0,0 1-1 0 0,0 0-14 0 0,1 0 16 0 0,-1-1 0 0 0,0 1 0 0 0,0 0 0 0 0,0 0 0 0 0,-1 0-1 0 0,1 0 1 0 0,0 0 0 0 0,-1 0 0 0 0,1 0 0 0 0,-1 0 0 0 0,0 0-1 0 0,0 0 1 0 0,0 2-16 0 0,0 11 69 0 0,0 29 156 0 0,3-27-157 0 0,2 0-7 0 0,-3-11-27 0 0,0 1 0 0 0,-1 0 0 0 0,0 0 1 0 0,0 0-1 0 0,0 2-34 0 0,1 8 93 0 0,4 1-18 0 0,-1-3-19 0 0,-2 16 56 0 0,-3-26-86 0 0,0-1 0 0 0,0 0-1 0 0,0 0 1 0 0,1 0 0 0 0,1 5-26 0 0,3 6 93 0 0,-3-12-70 0 0,-1 1-1 0 0,0-1 0 0 0,0 0 0 0 0,0 1 0 0 0,0-1 0 0 0,-1 1 0 0 0,1-1 1 0 0,-1 2-23 0 0,-1 5 70 0 0,1-8-52 0 0,0 0 0 0 0,0 0 1 0 0,0 0-1 0 0,0 0 0 0 0,0 0 1 0 0,1 0-1 0 0,-1 0 1 0 0,0 0-1 0 0,1 0 0 0 0,0 0 1 0 0,-1 0-19 0 0,5 6 65 0 0,-4-6-50 0 0,0-1-1 0 0,0 0 1 0 0,0 1 0 0 0,0-1 0 0 0,-1 1 0 0 0,1-1-1 0 0,0 1 1 0 0,-1 0 0 0 0,1-1 0 0 0,-1 1-1 0 0,0 0 1 0 0,0-1 0 0 0,1 1 0 0 0,-1 0-15 0 0,0 11 139 0 0,0 4 158 0 0,0 1 28 0 0,0-6-217 0 0,0-9-41 0 0,0-3-34 0 0,0 0-53 0 0,0 0-57 0 0,0 0-111 0 0,0 0-196 0 0,0 0-28 0 0</inkml:trace>
  <inkml:trace contextRef="#ctx0" brushRef="#br0" timeOffset="200.47">1 32 6272 0 0,'0'0'141'0'0,"0"0"23"0"0,0 0 11 0 0,0 0-5 0 0,0 0-22 0 0,2 0-10 0 0,9 0-2 0 0,-9 0 0 0 0</inkml:trace>
  <inkml:trace contextRef="#ctx0" brushRef="#br0" timeOffset="701.62">663 64 6176 0 0,'0'0'177'0'0,"-2"0"0"0"0,-5-1-121 0 0,1-1 19 0 0,-1-2 77 0 0,0-3 175 0 0,6 6-90 0 0,-1 0-41 0 0,0-1 91 0 0,1 2-173 0 0,-1 0-33 0 0,1 0-19 0 0,-1 0-14 0 0,0 0 29 0 0,1 0-15 0 0,0-1 35 0 0,-4-5 322 0 0,5 5-393 0 0,0 1 0 0 0,0-1 1 0 0,-1 1-1 0 0,1-1 0 0 0,0 1 0 0 0,-1 0 0 0 0,1-1 0 0 0,0 1 0 0 0,-1 0 0 0 0,1-1 0 0 0,0 1 0 0 0,-1 0 0 0 0,1-1 0 0 0,-1 1 0 0 0,1 0 0 0 0,-1 0 0 0 0,1-1 0 0 0,0 1 0 0 0,-1 0 0 0 0,1 0 0 0 0,-1 0 0 0 0,1 0 0 0 0,-1 0 0 0 0,1 0 0 0 0,-1 0 0 0 0,1 0 0 0 0,-1 0 0 0 0,1 0 0 0 0,-1 0 0 0 0,1 0 0 0 0,-1 0 0 0 0,0 0-26 0 0,-1 0 16 0 0,-1 0 97 0 0,0 0 29 0 0,1 1 35 0 0,-12-2 776 0 0,10 0-735 0 0,1-1-93 0 0,-5-2 89 0 0,-5-3 91 0 0,2 5-71 0 0,-18 2 342 0 0,21 0-427 0 0,0 0-46 0 0,0-2 45 0 0,-13-9-10 0 0,11 8-10 0 0,10 3-128 0 0,-3 0 13 0 0,1 0 0 0 0,-1 1 1 0 0,1-1-1 0 0,-1 0 0 0 0,1 1 1 0 0,-1-1-1 0 0,0 1-13 0 0,-5 6 62 0 0,8-6-59 0 0,0-1 0 0 0,-1 1 0 0 0,1-1 0 0 0,0 1 0 0 0,-1-1-1 0 0,1 0 1 0 0,0 1 0 0 0,-1-1 0 0 0,1 0 0 0 0,-1 1 0 0 0,1-1 0 0 0,-1 0 0 0 0,1 0 0 0 0,0 1 0 0 0,-1-1 0 0 0,1 0 0 0 0,-1 0-1 0 0,1 0 1 0 0,-1 0 0 0 0,1 0 0 0 0,-1 1 0 0 0,1-1 0 0 0,-1 0 0 0 0,1 0 0 0 0,-1 0 0 0 0,1 0 0 0 0,-1-1 0 0 0,1 1 0 0 0,-1 0-3 0 0,-15 0 54 0 0,0 0-36 0 0,1 3-18 0 0,-1 7 0 0 0,3-4 0 0 0,7 4 0 0 0,2-8 0 0 0,1-1 0 0 0,-5 15 0 0 0,2-9 0 0 0,0 3 0 0 0,4 20 0 0 0,2-23 0 0 0,0-5 0 0 0,0 0 0 0 0,0 0 0 0 0,0 1 0 0 0,0-1 0 0 0,0 0 0 0 0,0 0 0 0 0,1 0 0 0 0,-1 0 0 0 0,1 0 0 0 0,0 1 0 0 0,4 6 0 0 0,-4-8 0 0 0,0 0 0 0 0,0 1 0 0 0,0-1 0 0 0,-1 1 0 0 0,1-1 0 0 0,0 1 0 0 0,-1-1 0 0 0,1 1 0 0 0,-1 0 0 0 0,1-1 0 0 0,-1 1 0 0 0,0-1 0 0 0,0 1 0 0 0,0 0 0 0 0,0 1 0 0 0,1 1 0 0 0,-1-1 0 0 0,1 0 0 0 0,-1 0 0 0 0,1 1 0 0 0,0-1 0 0 0,0 0 0 0 0,1 0 0 0 0,0 2 0 0 0,2 6 0 0 0,17 57 0 0 0,-12-38 0 0 0,-6-16 0 0 0,1-1 0 0 0,1 0 0 0 0,3 9 0 0 0,-4-13 12 0 0,0 1 1 0 0,-1-1 0 0 0,0 1-1 0 0,-1-1-12 0 0,0 1 17 0 0,1 0 0 0 0,0-1-1 0 0,1 1 1 0 0,0-1-17 0 0,3 7 6 0 0,-1 2 35 0 0,-3-10-9 0 0,0 1-1 0 0,1-1 0 0 0,-1 0 0 0 0,2 1-31 0 0,-2-6 13 0 0,-1 1 1 0 0,0 0 0 0 0,0-1-1 0 0,-1 1 1 0 0,1 0-1 0 0,-1 0 1 0 0,0 0 0 0 0,0 1-14 0 0,3 7 34 0 0,10 15 74 0 0,-13-24-93 0 0,1-1-1 0 0,0 1 1 0 0,0 0 0 0 0,-1 0 0 0 0,0 0 0 0 0,1 0 0 0 0,-1 0 0 0 0,0 1 0 0 0,-1-1 0 0 0,1 0 0 0 0,0 3-15 0 0,-1 41 140 0 0,0-36-107 0 0,0 13 47 0 0,0-8-69 0 0,0-6-35 0 0,0-10 22 0 0,0 0-1 0 0,0 0 1 0 0,0 0 0 0 0,0 0 0 0 0,0 0 0 0 0,0 0 0 0 0,0 1 0 0 0,0-1 0 0 0,0 0 0 0 0,0 0 0 0 0,0 0 0 0 0,0 0 0 0 0,0 0 0 0 0,0 0 0 0 0,0 0 0 0 0,0 0 0 0 0,0 0 0 0 0,0 0 0 0 0,0 1 0 0 0,0-1 0 0 0,0 0 0 0 0,0 0 0 0 0,0 0 0 0 0,0 0 0 0 0,0 0 0 0 0,0 0 0 0 0,0 0 0 0 0,-1 0 0 0 0,1 0-1 0 0,0 0 1 0 0,0 0 0 0 0,0 0 0 0 0,0 0 0 0 0,0 0 0 0 0,0 1 0 0 0,0-1 0 0 0,0 0 0 0 0,0 0 0 0 0,0 0 0 0 0,0 0 0 0 0,0 0 0 0 0,-1 0 0 0 0,1 0 0 0 0,0 0 0 0 0,0 0 0 0 0,0 0 0 0 0,0 0 0 0 0,0 0 0 0 0,0 0 0 0 0,0 0 0 0 0,0 0 0 0 0,0 0 0 0 0,0 0 0 0 0,-1 0 0 0 0,1 0 0 0 0,0 0 0 0 0,0 0 2 0 0,-3 0-76 0 0,0 0-59 0 0,0 0-73 0 0,2 0 61 0 0,1 0-34 0 0,-1 0-36 0 0,0 0-34 0 0,1 0-343 0 0,-1 0 80 0 0,1 0-46 0 0,0 0-663 0 0,0 0-522 0 0,0 0-992 0 0</inkml:trace>
  <inkml:trace contextRef="#ctx0" brushRef="#br0" timeOffset="1001.64">253 474 5248 0 0,'0'0'152'0'0,"0"0"-30"0"0,0 0 6 0 0,0 0 58 0 0,3 0 167 0 0,0 0-128 0 0,-1 0-123 0 0,0 0 1 0 0,0 0 0 0 0,-1 0 0 0 0,1 0-1 0 0,0 0 1 0 0,0 0 0 0 0,0 0 0 0 0,0-1-1 0 0,-1 1 1 0 0,1-1 0 0 0,1 0-103 0 0,1-5 441 0 0,0 1-66 0 0,6 3-90 0 0,4-1 23 0 0,-4-2-71 0 0,-2 0-69 0 0,-1 1-9 0 0,-1 1-35 0 0,6-2 44 0 0,-1 2-81 0 0,16-1 55 0 0,-20 4-106 0 0,0-1 0 0 0,-1 1 0 0 0,1-2 0 0 0,0 1-1 0 0,-1-1 1 0 0,1 0-36 0 0,9-3 61 0 0,13 0 6 0 0,-8-5-40 0 0,-13 8-23 0 0,-1 1-44 0 0,0 0-82 0 0,-4 0 18 0 0,1 0-34 0 0,3-1-209 0 0,0 0-107 0 0,3-1-294 0 0,0 0-103 0 0,7 1-418 0 0,11 1-726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36.5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7632 0 0,'0'0'166'0'0,"0"2"29"0"0,0 0-170 0 0,0 0 1 0 0,1-1-1 0 0,-1 1 0 0 0,1-1 0 0 0,-1 1 1 0 0,1-1-1 0 0,-1 1 0 0 0,1-1 0 0 0,0 1 1 0 0,-1-1-1 0 0,1 1 0 0 0,0-1-25 0 0,5 10 100 0 0,-3 3-72 0 0,-3-11-29 0 0,0-1 1 0 0,0 1-1 0 0,0-1 0 0 0,1 1 1 0 0,-1-1-1 0 0,1 1 0 0 0,0-1 1 0 0,0 1-1 0 0,0-1 1 0 0,0 1-1 0 0,1 1 1 0 0,4 11 20 0 0,-4 1 44 0 0,-2-11 24 0 0,1-1 71 0 0,0 0 44 0 0,3 3 331 0 0,-2-2-258 0 0,1-2-122 0 0,-2-1-127 0 0,0 0-41 0 0,0 1 190 0 0,0 0-44 0 0,0 3 22 0 0,0 8 133 0 0,-2-9-143 0 0,1-1 58 0 0,0-1-7 0 0,0 0 49 0 0,0 0 55 0 0,-1 0 62 0 0,4 0-55 0 0,8 7-40 0 0,-9-7-8 0 0,-2-3-6 0 0,0 0-18 0 0,0 0-8 0 0,0 0-2 0 0,0 0 0 0 0,0 0 0 0 0,0 0 0 0 0,0 0 0 0 0,0 0 0 0 0,0 0 0 0 0,0 0 0 0 0,0 0 0 0 0,-2-3-38 0 0,-9-10-148 0 0,6 0-38 0 0,-2 9 0 0 0,7 3 0 0 0,-1 1 0 0 0,1 0 0 0 0,0 0 0 0 0,-1-1 0 0 0,1 1 0 0 0,-1 0 0 0 0,1-1 0 0 0,0 1 0 0 0,-1 0 0 0 0,1-1 0 0 0,0 1 0 0 0,-1 0 0 0 0,1-1 0 0 0,0 1 0 0 0,-1-1 0 0 0,1 1 0 0 0,0-1 0 0 0,0 1 0 0 0,0-1 0 0 0,0 1 0 0 0,-1-1 0 0 0,1 1 0 0 0,0-1 0 0 0,0 1 0 0 0,0-1 0 0 0,0 1 0 0 0,0-1 0 0 0,0 1 0 0 0,0-1 0 0 0,0 1 0 0 0,0-1 0 0 0,1 1 0 0 0,-2-12 0 0 0,1 9 0 0 0,-1-1 0 0 0,1 1 0 0 0,0 0 0 0 0,0 0 0 0 0,1 0 0 0 0,-1-1 0 0 0,1 1 0 0 0,-1 0 0 0 0,1 0 0 0 0,0-1 0 0 0,1 1 0 0 0,0-1 0 0 0,0 1 0 0 0,-1-1 0 0 0,1 0 0 0 0,-1 0 0 0 0,0 0 0 0 0,0 0 0 0 0,-1 1 0 0 0,1-1 0 0 0,-1-3 0 0 0,0 5 0 0 0,0 0 0 0 0,1 0 0 0 0,-1 1 0 0 0,0-1 0 0 0,0 0 0 0 0,1 1 0 0 0,-1-1 0 0 0,1 0 0 0 0,-1 1 0 0 0,1-1 0 0 0,0 1 0 0 0,-1-1 0 0 0,1 1 0 0 0,0-1 0 0 0,1 0 0 0 0,3-6 0 0 0,-1-2-5 0 0,-3 8-2 0 0,0-1 0 0 0,0 1 1 0 0,1 0-1 0 0,-1 0 0 0 0,0 0 0 0 0,1 0 0 0 0,-1 0 0 0 0,1 0 0 0 0,0 0 7 0 0,11-14-24 0 0,-10 11 12 0 0,-3 4 11 0 0,0 1-1 0 0,0-1 0 0 0,1 0 0 0 0,-1 1 1 0 0,0-1-1 0 0,1 1 0 0 0,-1-1 1 0 0,0 1-1 0 0,1-1 0 0 0,-1 0 0 0 0,1 1 1 0 0,-1-1-1 0 0,1 1 0 0 0,-1 0 0 0 0,1-1 1 0 0,0 1-1 0 0,-1-1 0 0 0,1 1 1 0 0,-1 0-1 0 0,1 0 0 0 0,0-1 0 0 0,0 1 2 0 0,4-2 9 0 0,3-3 14 0 0,-7 4-16 0 0,0 0-1 0 0,1 0 1 0 0,-1 0-1 0 0,1 0 0 0 0,-1 1 1 0 0,1-1-1 0 0,-1 0 1 0 0,1 1-1 0 0,0-1 0 0 0,-1 1 1 0 0,1 0-1 0 0,0 0 0 0 0,-1 0 1 0 0,1-1-7 0 0,14 1 17 0 0,9-1-97 0 0,-22 1 59 0 0,-1 0 1 0 0,0 0-1 0 0,1 0 0 0 0,-1 1 0 0 0,0-1 0 0 0,1 1 0 0 0,-1 0 1 0 0,1 0 20 0 0,9 5-72 0 0,1 1 35 0 0,-7-3 37 0 0,0 0 0 0 0,0 0-1 0 0,-1 1 1 0 0,1-1-1 0 0,-1 1 1 0 0,0 1-1 0 0,0-1 1 0 0,-1 1 0 0 0,2 1 0 0 0,2 5 1 0 0,21 33-71 0 0,-21-28 67 0 0,-4-6 3 0 0,0-1 0 0 0,1 1 0 0 0,4 5 0 0 0,0 2 0 0 0,-6-10-12 0 0,-2 2 37 0 0,-1 23 151 0 0,-1-21-104 0 0,1-9-93 0 0,0 2 68 0 0,0 10 281 0 0,0-9-258 0 0,-3-1 27 0 0,-7 5-8 0 0,7-7-1 0 0,3-3-91 0 0,0 0-103 0 0,0 0-98 0 0,0 0 49 0 0,0 0-39 0 0,0 0-44 0 0,0 0-42 0 0,0 0-38 0 0,0 0-33 0 0,0 0-233 0 0,0 0-55 0 0,0 0-760 0 0,0 0-600 0 0,0 0-1138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34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1 6880 0 0,'0'0'157'0'0,"0"0"23"0"0,0 0 11 0 0,0 0-66 0 0,0 0-12 0 0,0 0 40 0 0,0 0 129 0 0,0 0 239 0 0,0 0 21 0 0,0 0-4 0 0,0 0-20 0 0,0 0-6 0 0,0 0 0 0 0,0 0-215 0 0,0 0-129 0 0,0 0-39 0 0,0 0 11 0 0,0 0 43 0 0,0 0-20 0 0,0 0-14 0 0,0 0-44 0 0,0 0-17 0 0,0 0-6 0 0,0 0 23 0 0,0 0 107 0 0,0 0 48 0 0,0 0 11 0 0,2 2-26 0 0,9 9-112 0 0,-9-8-49 0 0,-2-1-10 0 0,1 5-22 0 0,7 8 185 0 0,-6-12-193 0 0,0 1-33 0 0,-1-2 8 0 0,0 0 1 0 0,-1 0-1 0 0,1-1 1 0 0,-1 1-1 0 0,0 0 1 0 0,1 0-1 0 0,-1 0 1 0 0,0 0 0 0 0,0 0-1 0 0,-1 0 1 0 0,1 1-20 0 0,0-1 18 0 0,0 0 0 0 0,-1-1 0 0 0,1 1 1 0 0,1 0-1 0 0,-1 0 0 0 0,0 0 1 0 0,0 0-1 0 0,1 0 0 0 0,-1 0 0 0 0,1 0 1 0 0,0 0-19 0 0,4 6 59 0 0,-4-6-45 0 0,0-1-1 0 0,-1 1 0 0 0,1-1 0 0 0,0 1 0 0 0,0-1 0 0 0,-1 1 0 0 0,1-1 0 0 0,-1 1 0 0 0,1-1 0 0 0,-1 1 0 0 0,1 0 0 0 0,-1-1 0 0 0,0 1 0 0 0,0 0 1 0 0,0 1-14 0 0,0 55 246 0 0,1-41-152 0 0,5 0-18 0 0,0-2-20 0 0,-5-7-23 0 0,0-1 0 0 0,0 0 1 0 0,-1 0-1 0 0,0 0 1 0 0,0 5-34 0 0,-1-5 34 0 0,1 0-1 0 0,0 0 1 0 0,1 1 0 0 0,-1-1 0 0 0,2 4-34 0 0,4 4 55 0 0,0 3 20 0 0,-5-1 16 0 0,-1-7-51 0 0,-1 16 62 0 0,0-23-83 0 0,2-1-1 0 0,-1 1 1 0 0,0-1-1 0 0,1 1 1 0 0,-1 0-1 0 0,1-1 1 0 0,0 1-1 0 0,0 1-17 0 0,4 4 45 0 0,-4-7-36 0 0,0 0 0 0 0,0 1 1 0 0,0-1-1 0 0,-1 1 0 0 0,1-1 1 0 0,0 1-1 0 0,-1-1 0 0 0,1 1 1 0 0,-1 0-1 0 0,0-1 0 0 0,1 1 1 0 0,-1 0-1 0 0,0-1 0 0 0,0 1-10 0 0,0 0 10 0 0,0 0 1 0 0,1-1-1 0 0,-1 1 0 0 0,0 0 1 0 0,1 0-1 0 0,-1-1 0 0 0,1 1 0 0 0,0 0 1 0 0,-1-1-1 0 0,1 1 0 0 0,0 0 1 0 0,0-1-1 0 0,0 1-10 0 0,0-1 10 0 0,0 1 0 0 0,0-1-1 0 0,0 1 1 0 0,0 0 0 0 0,-1-1 0 0 0,1 1 0 0 0,-1 0-1 0 0,1-1 1 0 0,-1 1 0 0 0,0 0 0 0 0,1 0 0 0 0,-1-1-1 0 0,0 1-9 0 0,0 3 42 0 0,0-4-61 0 0,0 0 5 0 0,0 4 74 0 0,0 4 67 0 0,0 5 95 0 0,-1 3-137 0 0,0-8-49 0 0,1-9-36 0 0,-1 0 0 0 0,1 0 0 0 0,0 1 0 0 0,0-1 0 0 0,0 0 0 0 0,0 0 0 0 0,0 0-1 0 0,-1 1 1 0 0,1-1 0 0 0,0 0 0 0 0,0 0 0 0 0,0 0 0 0 0,-1 0 0 0 0,1 0 0 0 0,0 1 0 0 0,0-1 0 0 0,0 0 0 0 0,-1 0 0 0 0,1 0 0 0 0,0 0 0 0 0,0 0-1 0 0,-1 0 1 0 0,1 0 0 0 0,0 0 0 0 0,0 0 0 0 0,-1 0 0 0 0,1 0 0 0 0,0 0 0 0 0,0 0 0 0 0,-1 0 0 0 0,1 0 0 0 0,0 0 0 0 0,0 0 0 0 0,-1 0 0 0 0,-2 0-5 0 0,3 0 4 0 0,0-1 0 0 0,0 1-1 0 0,-1 0 1 0 0,1 0 0 0 0,0 0-1 0 0,0 0 1 0 0,0 0 0 0 0,0 0-1 0 0,0 0 1 0 0,0 0 0 0 0,0 0-1 0 0,0 0 1 0 0,0 0-1 0 0,0 0 1 0 0,-1 0 0 0 0,1 0-1 0 0,0 0 1 0 0,0 0 0 0 0,0 0-1 0 0,0 0 1 0 0,0 1 0 0 0,0-1-1 0 0,0 0 1 0 0,0 0 0 0 0,0 0-1 0 0,0 0 1 0 0,0 0-1 0 0,0 0 1 0 0,-1 0 0 0 0,1 0-1 0 0,0 0 1 0 0,0 0 0 0 0,0 0-1 0 0,0 0 1 0 0,0 0 0 0 0,0 0-1 0 0,0 0 1 0 0,0 1 0 0 0,0-1-1 0 0,0 0 1 0 0,0 0-1 0 0,0 0 1 0 0,0 0 0 0 0,0 0-1 0 0,0 0 1 0 0,0 0 0 0 0,0 0-1 0 0,0 0 1 0 0,0 0 0 0 0,0 1-1 0 0,0-1 1 0 0,0 0 0 0 0,0 0-1 0 0,0 0 1 0 0,0 0-1 0 0,0 0 1 0 0,0 0 1 0 0,0 11-81 0 0,0-9-23 0 0,-2 1-128 0 0,-9 7-59 0 0,8-7-11 0 0,3 0-25 0 0,0 7-94 0 0,0-10 412 0 0,0 0 1 0 0,0 0 0 0 0,1 1 0 0 0,-1-1 0 0 0,0 0 0 0 0,0 0 0 0 0,0 0 0 0 0,0 0 0 0 0,0 0 0 0 0,0 0-1 0 0,0 0 1 0 0,0 0 0 0 0,0 0 0 0 0,0 0 0 0 0,0 1 0 0 0,0-1 0 0 0,0 0 0 0 0,0 0 0 0 0,-1 0 0 0 0,1 0 0 0 0,0 0-1 0 0,0 0 1 0 0,0 0 0 0 0,0 0 0 0 0,0 0 0 0 0,0 0 0 0 0,0 0 0 0 0,0 1 0 0 0,0-1 0 0 0,0 0 0 0 0,0 0 0 0 0,0 0-1 0 0,0 0 1 0 0,0 0 0 0 0,0 0 0 0 0,0 0 0 0 0,-1 0 0 0 0,1 0 0 0 0,0 0 0 0 0,0 0 0 0 0,0 0 0 0 0,0 0 0 0 0,0 0-1 0 0,0 0 1 0 0,0 0 0 0 0,0 0 0 0 0,0 0 0 0 0,0 0 0 0 0,-1 0 0 0 0,1 0 0 0 0,0 0 0 0 0,0 0 0 0 0,0 0-1 0 0,0 0 1 0 0,0 0 0 0 0,0 0 0 0 0,0 0 8 0 0,-11 0-470 0 0,9 0-18 0 0,2 0-67 0 0,0 0-28 0 0,0 0 349 0 0,0 0 13 0 0,0 0-36 0 0,0 0-89 0 0,0 0-107 0 0,0 0-93 0 0,0 0 84 0 0,0 0-34 0 0,0 0-574 0 0,0 0-443 0 0,0 0-847 0 0</inkml:trace>
  <inkml:trace contextRef="#ctx0" brushRef="#br0" timeOffset="369.54">1 332 6992 0 0,'0'0'157'0'0,"0"0"23"0"0,0 0 12 0 0,3-3-27 0 0,-1 1-242 0 0,1 0 36 0 0,3-1 56 0 0,0 1 114 0 0,1 0 93 0 0,-1 1 8 0 0,1 1 37 0 0,14-1 643 0 0,-19 1-827 0 0,11 0 385 0 0,-1-2-111 0 0,-4 0-151 0 0,0 0-42 0 0,6-3 73 0 0,-8 3-151 0 0,4-1 194 0 0,0 2-38 0 0,0 1-38 0 0,-1 0-37 0 0,5 1 16 0 0,-2-3-85 0 0,5-3 42 0 0,-11 3-73 0 0,1 0-1 0 0,-1 1 1 0 0,1 0-1 0 0,0 0 1 0 0,0 0 0 0 0,-1 1-67 0 0,24-4 227 0 0,-4-4-93 0 0,-21 7-117 0 0,9-3 49 0 0,2 4-10 0 0,4-2-4 0 0,11-8 14 0 0,-2 5-52 0 0,-13-1-14 0 0,-13 5 0 0 0,0-1 0 0 0,1 1 0 0 0,-1 0 0 0 0,0 0 0 0 0,1 1 0 0 0,-1-1 0 0 0,1 1 0 0 0,1-1 0 0 0,7 1-50 0 0,0-1-91 0 0,16-7-534 0 0,-24 6 567 0 0,0 0 39 0 0,4-3-506 0 0,5-8-7 0 0</inkml:trace>
  <inkml:trace contextRef="#ctx0" brushRef="#br0" timeOffset="816.31">648 111 6072 0 0,'0'0'133'0'0,"0"0"23"0"0,0 0 12 0 0,2 0-23 0 0,-1 0-143 0 0,-1 0-1 0 0,1 0 0 0 0,-1 0 0 0 0,1 0 1 0 0,-1 0-1 0 0,1 0 0 0 0,-1 0 0 0 0,1 0 0 0 0,-1 1 1 0 0,1-1-1 0 0,-1 0 0 0 0,0 0 0 0 0,1 0 0 0 0,-1 0 1 0 0,1 1-1 0 0,-1-1 0 0 0,0 0 0 0 0,1 1 0 0 0,-1-1 1 0 0,1 0-1 0 0,-1 0 0 0 0,0 1 0 0 0,0-1 1 0 0,1 1-1 0 0,-1-1 0 0 0,0 0 0 0 0,1 1 0 0 0,-1-1 1 0 0,0 1-1 0 0,0-1-1 0 0,2 19-6 0 0,-2-13 5 0 0,2 4 62 0 0,3-5 89 0 0,-4-5-135 0 0,-1 1 0 0 0,1-1 0 0 0,-1 1 0 0 0,1-1 0 0 0,0 1 0 0 0,-1-1 0 0 0,1 1 0 0 0,-1 0 0 0 0,1-1 0 0 0,-1 1 1 0 0,0 0-1 0 0,1-1 0 0 0,-1 1 0 0 0,0 0 0 0 0,1 0 0 0 0,-1-1 0 0 0,0 1 0 0 0,0 0 0 0 0,0 0 0 0 0,1-1 0 0 0,-1 1 0 0 0,0 0 0 0 0,0 0 0 0 0,0-1 0 0 0,0 1 0 0 0,0 0 0 0 0,-1 0-15 0 0,1 8 119 0 0,-1 12 131 0 0,2-13-124 0 0,2-1 36 0 0,8 11 180 0 0,-6 8 2 0 0,0-10-112 0 0,1-1 13 0 0,-4 4-41 0 0,-2-12-128 0 0,1 0 0 0 0,0 0 1 0 0,0-1-1 0 0,1 1 0 0 0,-1-1 0 0 0,1 1-76 0 0,3 9 150 0 0,0 13 146 0 0,1-13-100 0 0,-2-4-41 0 0,-1 10 20 0 0,-3-6-66 0 0,-1 8 121 0 0,5 2 77 0 0,7-2-154 0 0,-9-14-22 0 0,-2 4-49 0 0,1-11-31 0 0,-1 1 0 0 0,0 0 0 0 0,1 0 1 0 0,0-1-1 0 0,0 1 0 0 0,0 0 1 0 0,1 2-52 0 0,4 3 47 0 0,-3-6 65 0 0,-3-3 4 0 0,0 0 17 0 0,0 0 10 0 0,0 0 1 0 0,0 0 6 0 0,0 0 29 0 0,0 0 12 0 0,0 0 1 0 0,0 0-3 0 0,0 0-10 0 0,0 0-3 0 0,0 0 0 0 0,0 0-15 0 0,0 0-62 0 0,-2-15 38 0 0,3-2-90 0 0,0 2-35 0 0,-1 13-12 0 0,0 0 0 0 0,0 1 0 0 0,1-1 0 0 0,-1 0 0 0 0,0 1 0 0 0,1-1 0 0 0,-1 1 0 0 0,1-1 1 0 0,0 1-1 0 0,0-1 0 0 0,-1 1 0 0 0,1-1 0 0 0,0 1 0 0 0,0-1 0 0 0,4-6 9 0 0,2-6 2 0 0,-3 6-5 0 0,0 0 0 0 0,0 0 0 0 0,1 0 0 0 0,0 1 0 0 0,0 0 0 0 0,1 0 1 0 0,4-5-7 0 0,2-1-15 0 0,-7 8 1 0 0,-1 1 0 0 0,1-1 0 0 0,-1 1 0 0 0,1-1 0 0 0,0 2 0 0 0,2-2 14 0 0,11-4-46 0 0,-4 2 39 0 0,-11 6 5 0 0,0 0 0 0 0,0 0 0 0 0,1 1 0 0 0,-1-1 0 0 0,0 1 1 0 0,0 0-1 0 0,0 0 0 0 0,1 0 0 0 0,-1 0 0 0 0,1 1 2 0 0,7-1-35 0 0,-9 0 34 0 0,0 0 1 0 0,-1 1-1 0 0,1-1 0 0 0,0 0 1 0 0,-1 1-1 0 0,1-1 0 0 0,-1 1 0 0 0,1-1 1 0 0,0 1-1 0 0,-1 0 0 0 0,0 0 0 0 0,1-1 1 0 0,-1 1-1 0 0,1 1 1 0 0,6 2 0 0 0,-3-1-1 0 0,-5-3 1 0 0,1 0 0 0 0,0 0-1 0 0,-1 1 1 0 0,1-1 0 0 0,0 0 0 0 0,-1 1 0 0 0,1-1-1 0 0,-1 1 1 0 0,1-1 0 0 0,-1 0 0 0 0,1 1 0 0 0,-1-1 0 0 0,1 1-1 0 0,-1 0 1 0 0,1-1 0 0 0,-1 1 0 0 0,0-1 0 0 0,1 1-1 0 0,-1 0 1 0 0,0-1 0 0 0,1 1 0 0 0,-1 0 0 0 0,2 4-6 0 0,25 26-111 0 0,-23-20 73 0 0,-3-9 36 0 0,0 0 0 0 0,0 1 0 0 0,1-1-1 0 0,-1 0 1 0 0,0 0 0 0 0,1 0 0 0 0,-1 0-1 0 0,1 0 1 0 0,0 0 8 0 0,3 2-5 0 0,-2 1 0 0 0,7 17 5 0 0,6 7 0 0 0,-5-23 0 0 0,-11-6 0 0 0,1 1 0 0 0,-1 0 0 0 0,0 0 0 0 0,0 0 0 0 0,1-1 0 0 0,-1 1 0 0 0,0 0 0 0 0,0 0 0 0 0,0 0 0 0 0,0 0 0 0 0,1-1 0 0 0,-1 1 0 0 0,-1 0 0 0 0,1 1 0 0 0,3 14 0 0 0,1-11-30 0 0,-2-2-78 0 0,1 0-81 0 0,-2-2 50 0 0,-1 0-34 0 0,0-1 173 0 0,1 0-210 0 0,0 1-36 0 0,0 0-338 0 0,-1 0 76 0 0,0-1-48 0 0,0 2-657 0 0,0 2-520 0 0,0 5-986 0 0</inkml:trace>
  <inkml:trace contextRef="#ctx0" brushRef="#br0" timeOffset="1269.54">1263 632 6056 0 0,'0'0'176'0'0,"3"-3"-4"0"0,2-2-130 0 0,0 0 37 0 0,-3 3 120 0 0,-1 1-38 0 0,2 0 63 0 0,-1 1-128 0 0,0 0-35 0 0,3 1 47 0 0,-4-1-27 0 0,-1 0-6 0 0,3 0 515 0 0,-1-3-21 0 0,3-1-366 0 0,8-2 173 0 0,-7 5-201 0 0,1 0 60 0 0,1 0 83 0 0,1 1 106 0 0,-1-1-223 0 0,2-4-47 0 0,-2 0-50 0 0,-1 2 6 0 0,-1 2 28 0 0,2 1 56 0 0,2 1-89 0 0,5-1 0 0 0,-1-5-26 0 0,7-5 53 0 0,-7 5-57 0 0,-9-5-47 0 0,-4 9-24 0 0,-1 1 0 0 0,1-1-1 0 0,0 1 1 0 0,0 0 0 0 0,0 0 0 0 0,-1-1 0 0 0,1 1-1 0 0,0 0 1 0 0,0 0 0 0 0,0 0 0 0 0,0 0 0 0 0,-1 0-1 0 0,1 0 1 0 0,1 0-4 0 0,14-3 14 0 0,-3-7-4 0 0,-10 5 44 0 0,-4 4-50 0 0,1 0 0 0 0,0 1 0 0 0,0-1 1 0 0,1 0-1 0 0,-1 0 0 0 0,0 1 1 0 0,0-1-1 0 0,0 0 0 0 0,0 1 0 0 0,1-1 1 0 0,-1 0-1 0 0,0 1 0 0 0,0-1 0 0 0,1 1 1 0 0,-1-1-5 0 0,1 1 4 0 0,-1-1 0 0 0,1 1 0 0 0,0 0 1 0 0,-1-1-1 0 0,1 1 0 0 0,-1 0 0 0 0,1 0 1 0 0,0 0-1 0 0,-1 0 0 0 0,1-1 1 0 0,0 1-1 0 0,0 0 0 0 0,-1 0 0 0 0,1 0 1 0 0,0 0-5 0 0,-1 0 1 0 0,0 1 0 0 0,0-1-1 0 0,0 0 1 0 0,0 0 0 0 0,0 0 0 0 0,0 0 0 0 0,0 0 0 0 0,0 0 0 0 0,0 0 0 0 0,1 0 0 0 0,-1 0 0 0 0,0 0 0 0 0,0 0 0 0 0,0 0 0 0 0,0 0 0 0 0,0 0 0 0 0,0 0-1 0 0,0 0 1 0 0,0 0 0 0 0,0 0 0 0 0,0-1 0 0 0,1 1 0 0 0,-1 0 0 0 0,0 0 0 0 0,0 0 0 0 0,0 0 0 0 0,0 0 0 0 0,0 0 0 0 0,0 0 0 0 0,0 0 0 0 0,0 0 0 0 0,0 0 0 0 0,0 0-1 0 0,0 0 1 0 0,0 0 0 0 0,0 0 0 0 0,0 0 0 0 0,0-1 0 0 0,0 1 0 0 0,0 0 0 0 0,0 0 0 0 0,0 0 0 0 0,0 0 0 0 0,1 0 0 0 0,-1 0 0 0 0,0 0 0 0 0,0 0 0 0 0,0 0-1 0 0,0 0 1 0 0,-1-1 0 0 0,1 1 0 0 0,0 0 0 0 0,0 0 0 0 0,0 0 0 0 0,0 0 0 0 0,0 0 0 0 0,0 0-1 0 0,0-13 11 0 0,-2-3-11 0 0,1 15 0 0 0,0-1 0 0 0,0 1 0 0 0,1 0 0 0 0,-1 0 0 0 0,0 0 0 0 0,0 0 0 0 0,0 0 0 0 0,0 0 0 0 0,0 0 0 0 0,0 1 0 0 0,-1-1 0 0 0,1 0 0 0 0,-13-5 0 0 0,9-4 0 0 0,-8 5 0 0 0,-7-6 0 0 0,19 11 0 0 0,1-1 0 0 0,-1 1 0 0 0,0-1 0 0 0,1 1 0 0 0,-1 0 0 0 0,0-1 0 0 0,1 1 0 0 0,-1 0 0 0 0,0-1 0 0 0,0 1 0 0 0,0 0 0 0 0,1 0 0 0 0,-1 0 0 0 0,0 0 0 0 0,0-1 0 0 0,0 1 0 0 0,1 0 0 0 0,-1 0 0 0 0,0 1 0 0 0,0-1 0 0 0,-26 2 0 0 0,-5-2 0 0 0,30 0 0 0 0,1-1 2 0 0,0 1 1 0 0,1 0-1 0 0,-1 0 0 0 0,0 0 0 0 0,0 1 0 0 0,1-1 0 0 0,-1 0 0 0 0,0 0 0 0 0,1 0 0 0 0,-1 0 1 0 0,0 1-1 0 0,0-1 0 0 0,1 0 0 0 0,-1 1 0 0 0,1-1 0 0 0,-1 0 0 0 0,0 1 0 0 0,1-1 0 0 0,-1 1 0 0 0,1-1 1 0 0,-1 1-1 0 0,1-1 0 0 0,-1 1 0 0 0,1 0 0 0 0,-1-1 0 0 0,1 1 0 0 0,-1 0-2 0 0,-8 8 7 0 0,-6 20-7 0 0,11-13-4 0 0,4 13 62 0 0,1-11-38 0 0,-1-15-12 0 0,0 11 48 0 0,2 5 70 0 0,-2-17-112 0 0,0 0 1 0 0,1-1 0 0 0,-1 1 0 0 0,1 0 0 0 0,-1 0-1 0 0,1 0 1 0 0,0-1 0 0 0,0 1 0 0 0,0 0-1 0 0,0-1 1 0 0,0 1 0 0 0,0-1 0 0 0,1 1-15 0 0,2 4 129 0 0,-3 1-85 0 0,-1-1-11 0 0,7 4 32 0 0,10 8 111 0 0,5-3-9 0 0,-7-11-117 0 0,-8-4-21 0 0,-5 0-14 0 0,0 0 0 0 0,0 0 0 0 0,1 0-1 0 0,-1 0 1 0 0,0 0 0 0 0,0 0 0 0 0,0 1-1 0 0,0-1 1 0 0,0 1 0 0 0,1 0-15 0 0,5 3 52 0 0,-7-3-40 0 0,1 0 1 0 0,-1 0-1 0 0,0 0 0 0 0,1 0 1 0 0,-1 0-1 0 0,1-1 1 0 0,-1 1-1 0 0,1-1 0 0 0,0 1 1 0 0,-1-1-1 0 0,1 1 1 0 0,-1-1-1 0 0,1 0 0 0 0,0 0 1 0 0,-1 0-1 0 0,1 0 1 0 0,0 0-1 0 0,-1 0 0 0 0,1 0 1 0 0,0 0-1 0 0,-1-1 0 0 0,1 1 1 0 0,-1-1-1 0 0,2 0-12 0 0,12-5 54 0 0,-12 4-48 0 0,1 1 0 0 0,-1 0-1 0 0,1 0 1 0 0,-1 1 0 0 0,1-1 0 0 0,0 1-1 0 0,2-1-5 0 0,11 1 53 0 0,-5-2-51 0 0,-3-3-58 0 0,4-1-66 0 0,-10 5 33 0 0,0 1 49 0 0,8 0 57 0 0,-6 0-25 0 0,0 0-58 0 0,-2 0-26 0 0,0-1-50 0 0,0 1-21 0 0,0-1-48 0 0,0 0-54 0 0,0 0-57 0 0,-2 0 15 0 0,1 0-45 0 0,-1 0-40 0 0,1 0-36 0 0,0-1-126 0 0,0 0-34 0 0,3-3-1299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38.5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16 7256 0 0,'0'0'165'0'0,"0"0"22"0"0,0 0 7 0 0,0 0 50 0 0,0 0-97 0 0,0 0 114 0 0,0 0 215 0 0,0 0 18 0 0,0 0-17 0 0,0 0-80 0 0,0 0-39 0 0,0 0-6 0 0,0 0-7 0 0,0 0-29 0 0,0 0-17 0 0,0 0-3 0 0,-3-2-22 0 0,-7-9-88 0 0,7 9-40 0 0,0 2-8 0 0,0 0-88 0 0,-16 0 220 0 0,12 2-238 0 0,-6 9 72 0 0,8-8 8 0 0,-2-2-82 0 0,1 0-15 0 0,-2 3-5 0 0,2-2 10 0 0,1 1 1 0 0,0 0-1 0 0,0 0 0 0 0,0 0 0 0 0,1 0 1 0 0,-1 1-1 0 0,-2 3-20 0 0,3-4 5 0 0,1 0-5 0 0,1 0 1 0 0,-1 0-1 0 0,0 0 1 0 0,1 0-1 0 0,-1 0 1 0 0,1 1-1 0 0,0-1 1 0 0,0 1 0 0 0,0 0-1 0 0,1-1 1 0 0,-2 5-1 0 0,-10 16 0 0 0,0-3 0 0 0,10-16 0 0 0,1 0 0 0 0,-1 0 0 0 0,1 0 0 0 0,0 1 0 0 0,0-1 0 0 0,1 1 0 0 0,0 0 0 0 0,0-1 0 0 0,0 1 0 0 0,1 0 0 0 0,0-3 0 0 0,0-1 0 0 0,0 1 0 0 0,-1 0 0 0 0,1-1 0 0 0,0 1 0 0 0,-1-1 0 0 0,0 1 0 0 0,1-1 0 0 0,-1 1 0 0 0,0-1 0 0 0,0 1 0 0 0,-1 0 0 0 0,0 0 0 0 0,1-1 0 0 0,0 0 0 0 0,0 1 0 0 0,0-1 0 0 0,1 1 0 0 0,-1-1 0 0 0,1 1 0 0 0,-1 0 0 0 0,1-1 0 0 0,0 1 0 0 0,0-1 0 0 0,0 2 0 0 0,0 11 0 0 0,-1-5 0 0 0,1-1 0 0 0,0 1 0 0 0,1 0 0 0 0,0-1 0 0 0,0 2 0 0 0,2-4-1 0 0,1 0 1 0 0,-1 0 0 0 0,5 6 0 0 0,1 3 14 0 0,-4-6 10 0 0,-5-7-19 0 0,1-1 0 0 0,1 0-1 0 0,-1 0 1 0 0,0 1 0 0 0,1-1-1 0 0,-1 0 1 0 0,1 0 0 0 0,-1 0 0 0 0,1 0-5 0 0,4 3 0 0 0,-4-2 0 0 0,1 0 0 0 0,0 0 0 0 0,0-1 0 0 0,0 1 0 0 0,0-1 0 0 0,0 0 0 0 0,1 0 0 0 0,-1 0 0 0 0,0 0 0 0 0,1-1 0 0 0,0 1 0 0 0,2 0 0 0 0,0 0 0 0 0,1 0 0 0 0,-1 0 0 0 0,1 0 0 0 0,0 0 0 0 0,0-1 0 0 0,0 0 0 0 0,0 0 0 0 0,0-1 0 0 0,12 0 0 0 0,-10 1 0 0 0,-1-1 0 0 0,0 0 0 0 0,1 0 0 0 0,-1-1 0 0 0,7-2 0 0 0,-1-3-23 0 0,-2-1-47 0 0,1 0-53 0 0,0 1-57 0 0,0 3-29 0 0,3-2-102 0 0,0-5-85 0 0,0-6-76 0 0</inkml:trace>
  <inkml:trace contextRef="#ctx0" brushRef="#br0" timeOffset="365.1">554 127 5728 0 0,'0'0'166'0'0,"0"0"-43"0"0,0 0-12 0 0,0 0 34 0 0,0 0 116 0 0,-3 0 215 0 0,-7 0 18 0 0,10 0-486 0 0,0 0 1 0 0,0 0-1 0 0,0 0 1 0 0,0 0-1 0 0,-1 0 1 0 0,1 0 0 0 0,0 0-1 0 0,0 0 1 0 0,0 0-1 0 0,0 0 1 0 0,0 0-1 0 0,0 0 1 0 0,0 0-1 0 0,0 0 1 0 0,0 0-1 0 0,-1 0 1 0 0,1 0-1 0 0,0 0 1 0 0,0 0 0 0 0,0 0-1 0 0,0 0 1 0 0,0 0-1 0 0,0 0 1 0 0,0 0-1 0 0,0 0 1 0 0,0 0-1 0 0,0 0 1 0 0,0 0-1 0 0,0 0 1 0 0,0 0-1 0 0,-1 0 1 0 0,1 0 0 0 0,0 0-1 0 0,0 0 1 0 0,0 1-1 0 0,0-1 1 0 0,0 0-1 0 0,0 0 1 0 0,0 0-1 0 0,0 0 1 0 0,0 0-1 0 0,0 0 1 0 0,0 0-1 0 0,0 0 1 0 0,0 0 0 0 0,0 0-1 0 0,0 1 1 0 0,0-1-1 0 0,0 0 1 0 0,0 0-1 0 0,0 0 1 0 0,0 0-1 0 0,0 0 1 0 0,0 0-1 0 0,0 0 1 0 0,0 0-1 0 0,0 0-8 0 0,0 4 175 0 0,1-1-97 0 0,-1-1-1 0 0,0 0 1 0 0,0 1 0 0 0,0-1-1 0 0,-1 1 1 0 0,1-1-1 0 0,-1 0 1 0 0,1 0 0 0 0,-1 2-78 0 0,-4 4 202 0 0,4-6-159 0 0,0-1 0 0 0,0 1-1 0 0,0-1 1 0 0,0 0 0 0 0,1 1-1 0 0,-1 0 1 0 0,0-1 0 0 0,1 1-1 0 0,0-1 1 0 0,-1 1 0 0 0,1 0-1 0 0,0-1 1 0 0,0 1 0 0 0,-1 0-43 0 0,1 30 209 0 0,0-1-43 0 0,0 108 427 0 0,3-133-540 0 0,8 7-32 0 0,-6 0 22 0 0,2-8-29 0 0,-7-5-12 0 0,1 0 0 0 0,-1 0 1 0 0,0 0-1 0 0,1 1 0 0 0,-1-1 0 0 0,0 0 0 0 0,1 0 0 0 0,-1 1 0 0 0,0-1 0 0 0,1 0 1 0 0,-1 1-1 0 0,0-1 0 0 0,0 0 0 0 0,1 1 0 0 0,-1-1 0 0 0,0 0 0 0 0,0 1 0 0 0,0-1 1 0 0,1 0-1 0 0,-1 1 0 0 0,0-1 0 0 0,0 1 0 0 0,0-1 0 0 0,0 0 0 0 0,0 1 0 0 0,0-1 1 0 0,0 1-1 0 0,0-1 0 0 0,0 1 0 0 0,0-1 0 0 0,0 1-2 0 0,0-1 2 0 0,0 0-1 0 0,0 0 1 0 0,0 0-1 0 0,0 0 1 0 0,0 0 0 0 0,0 0-1 0 0,0 0 1 0 0,0 0 0 0 0,0 0-1 0 0,0 1 1 0 0,0-1-1 0 0,0 0 1 0 0,0 0 0 0 0,0 0-1 0 0,0 0 1 0 0,0 0-1 0 0,0 0 1 0 0,0 0 0 0 0,0 0-1 0 0,0 0 1 0 0,0 0 0 0 0,0 1-1 0 0,0-1 1 0 0,0 0-1 0 0,0 0 1 0 0,0 0 0 0 0,0 0-1 0 0,0 0 1 0 0,0 0-1 0 0,0 0 1 0 0,1 0 0 0 0,-1 0-1 0 0,0 0 1 0 0,0 0 0 0 0,0 0-1 0 0,0 0 1 0 0,0 0-1 0 0,0 0 1 0 0,0 0 0 0 0,0 0-1 0 0,0 1 1 0 0,0-1-1 0 0,0 0 1 0 0,1 0 0 0 0,-1 0-1 0 0,0 0 1 0 0,0 0-1 0 0,0 0 1 0 0,0 0 0 0 0,0 0-1 0 0,0 0 1 0 0,0 0 0 0 0,0-1-1 0 0,0 1 1 0 0,0 0-1 0 0,1 0 1 0 0,-1 0-2 0 0,9 0 84 0 0,11 0 30 0 0,-6 0 36 0 0,-6 0-13 0 0,1 0 57 0 0,5-2-32 0 0,-4-4-34 0 0,-2 1-42 0 0,3 0 28 0 0,1-1-4 0 0,-7 2-32 0 0,1-2 44 0 0,-2 2-69 0 0,0 1-21 0 0,0-1 0 0 0,-1 0 0 0 0,1 0 0 0 0,-1 0 0 0 0,1-2-32 0 0,8-18 104 0 0,-2 4-34 0 0,0 1-49 0 0,-9 14-18 0 0,0 1 1 0 0,0-1 0 0 0,0 0-1 0 0,-1 1 1 0 0,0-1 0 0 0,1 0-1 0 0,-2 0 1 0 0,1 0 0 0 0,-1-2-4 0 0,0-3 20 0 0,1 8-20 0 0,0 0 1 0 0,0 0-1 0 0,0 0 1 0 0,0 1 0 0 0,-1-1-1 0 0,1 0 1 0 0,-1 0-1 0 0,1 1 1 0 0,-1-1-1 0 0,0 0 1 0 0,0 1-1 0 0,0-1 1 0 0,0 0-1 0 0,0 1 1 0 0,0-1-1 0 0,0 1 1 0 0,0 0-1 0 0,0-1 1 0 0,-1 1-1 0 0,0-1 0 0 0,-11-13 11 0 0,9 4 9 0 0,3 9-17 0 0,0 0 1 0 0,0-1 0 0 0,-1 1 0 0 0,1 0 0 0 0,0 0-1 0 0,-1 0 1 0 0,1 0 0 0 0,-1 0 0 0 0,0 0-4 0 0,-15-16 3 0 0,12 11-7 0 0,-1 1-1 0 0,0 0 0 0 0,0 0 0 0 0,0 1 0 0 0,-1 0 0 0 0,-3-2 5 0 0,5 4-61 0 0,-1 0 36 0 0,1 1 4 0 0,2 1-22 0 0,1 0-24 0 0,0 0-39 0 0,0 0-20 0 0,1-1-38 0 0,-1 1-44 0 0,1 0-51 0 0,0 0-25 0 0,1 1-45 0 0,-1-1-39 0 0,1 1-36 0 0,0 0-118 0 0,-1-1-35 0 0,1 1-1233 0 0</inkml:trace>
  <inkml:trace contextRef="#ctx0" brushRef="#br0" timeOffset="812.23">885 190 6160 0 0,'0'0'133'0'0,"3"3"23"0"0,0-1-107 0 0,-1 0-23 0 0,0 5 43 0 0,2 0 2 0 0,1 3 34 0 0,8 6-74 0 0,-4-6-15 0 0,-5-4 45 0 0,1 4 183 0 0,-4-7-170 0 0,0-1 0 0 0,0 0 0 0 0,0 0 0 0 0,0 1 0 0 0,1-1 0 0 0,-1 0 0 0 0,1 0 0 0 0,0 0-1 0 0,-1 0-73 0 0,13 11 534 0 0,-13-12-325 0 0,0 1-39 0 0,0 0 68 0 0,0 1-89 0 0,-1 1-84 0 0,0 0-18 0 0,1-2 65 0 0,12 15 362 0 0,0-2-22 0 0,-10-2-52 0 0,-1-8 18 0 0,1-3-334 0 0,-1 1 48 0 0,11 10 536 0 0,-10-10-523 0 0,1 0 6 0 0,-3-1-120 0 0,0-2-38 0 0,1 3 305 0 0,-2-3-40 0 0,1 1-52 0 0,-1-1-73 0 0,0 1-60 0 0,0 0-49 0 0,0 0-48 0 0,0 3-167 0 0,-1-3 155 0 0,1 0 80 0 0,-1 0 105 0 0,1 0-22 0 0,0-1 39 0 0,0 0 44 0 0,-1 1 48 0 0,1-1 52 0 0,0 0 56 0 0,0 0 61 0 0,0 0 65 0 0,-7-10-481 0 0,2-5 41 0 0,4 12-34 0 0,0 0 0 0 0,0 0 0 0 0,1-1 0 0 0,-1 1 0 0 0,1-1 0 0 0,0 1 0 0 0,0 0 0 0 0,0-1 0 0 0,1 1 0 0 0,-1-1 0 0 0,1 1 0 0 0,0 0 0 0 0,0 0 1 0 0,0-2-19 0 0,4-3 36 0 0,-4 7-33 0 0,0-1 0 0 0,0 1 0 0 0,0-1 0 0 0,0 1 0 0 0,-1-1 0 0 0,1 1-1 0 0,-1-1 1 0 0,1 1 0 0 0,-1-1 0 0 0,1 0 0 0 0,-1 1 0 0 0,0-1 0 0 0,0 0 0 0 0,0 0 0 0 0,0 0-3 0 0,0-1 0 0 0,0 1 0 0 0,0 0 0 0 0,0-1 0 0 0,0 1 0 0 0,1-1 0 0 0,-1 1 0 0 0,1 0 0 0 0,-1-1 0 0 0,1 1 0 0 0,0 0 0 0 0,0 0 0 0 0,0-1 0 0 0,0 1 0 0 0,0 0 0 0 0,0 0 0 0 0,1 0 0 0 0,-1 0 0 0 0,1 0 0 0 0,0 0 0 0 0,1-2 0 0 0,0 1 0 0 0,0-1 0 0 0,0-1 0 0 0,-1 1 0 0 0,2-2 0 0 0,-3 3 0 0 0,1 0 0 0 0,-1 0 0 0 0,1 1 0 0 0,0-1 0 0 0,0 0 0 0 0,0 1 0 0 0,0-1 0 0 0,0 1 0 0 0,0 0 0 0 0,1 0 0 0 0,-1 0 0 0 0,1 0 0 0 0,0 0 0 0 0,29-14 0 0 0,-31 15 0 0 0,1 1 0 0 0,-1-1 0 0 0,0 1 0 0 0,1 0 0 0 0,-1-1 0 0 0,1 1 0 0 0,-1 0 0 0 0,0 0 0 0 0,1 0 0 0 0,0 0 0 0 0,16-3 0 0 0,-14 2 0 0 0,-2 0 0 0 0,-1 1 0 0 0,1-1 0 0 0,0 0 0 0 0,-1 1 0 0 0,1 0 0 0 0,0-1 0 0 0,0 1 0 0 0,0 0 0 0 0,0 0 0 0 0,-1 0 0 0 0,1 0 0 0 0,0 0 0 0 0,0 0 0 0 0,0 0 0 0 0,0 1 0 0 0,-1-1 0 0 0,1 1 0 0 0,0-1 0 0 0,0 1 0 0 0,-1 0 0 0 0,1-1 0 0 0,0 1 0 0 0,-1 0 0 0 0,0 0 0 0 0,1-1 0 0 0,-1 0 0 0 0,1 1 0 0 0,-1-1 0 0 0,0 0 0 0 0,1 0 0 0 0,-1 0 0 0 0,1 0 0 0 0,0 0 0 0 0,16 3 0 0 0,1 5-7 0 0,-4 0-64 0 0,-14-8 66 0 0,1 1-5 0 0,0 0-1 0 0,0 0 0 0 0,0 0 1 0 0,0 0-1 0 0,0 1 1 0 0,0-1-1 0 0,-1 1 1 0 0,1 0 10 0 0,9 14-121 0 0,-2-4 43 0 0,3 0 47 0 0,-9-9 31 0 0,0 0-1 0 0,0-1 0 0 0,0 1 1 0 0,0 1-1 0 0,-1-1 1 0 0,2 3 0 0 0,17 41 0 0 0,-10-28 0 0 0,-6 7 0 0 0,1-13 0 0 0,-5-12 0 0 0,0 1 0 0 0,0-1 0 0 0,0 1 0 0 0,-1-1 0 0 0,1 0 0 0 0,-1 1 0 0 0,1-1 0 0 0,-1 1 0 0 0,1 0 0 0 0,-1-1 0 0 0,0 1 0 0 0,0-1 0 0 0,0 1 0 0 0,0 14 0 0 0,0-15 0 0 0,0-1 0 0 0,0 1 0 0 0,0 0 0 0 0,0 0 0 0 0,0 0 0 0 0,0 0 0 0 0,0 0 0 0 0,1-1 0 0 0,-1 1 0 0 0,0 0 0 0 0,0 0 0 0 0,1 0 0 0 0,-1-1 0 0 0,1 2 0 0 0,9 3 0 0 0,-9-4-2 0 0,-1-1 0 0 0,0 1 0 0 0,1 0 0 0 0,-1-1 0 0 0,0 1 0 0 0,0 0 0 0 0,1-1 0 0 0,-1 1 0 0 0,0 0 0 0 0,0-1 0 0 0,0 1 0 0 0,0 0 0 0 0,0-1 0 0 0,0 1 0 0 0,0 0 2 0 0,0-1 0 0 0,0 2-157 0 0,0-2-75 0 0,0 0-21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0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2 4536 0 0,'-2'0'-71'0'0,"-1"0"58"0"0,1 0 53 0 0,-1 0 45 0 0,-3 0 145 0 0,0 0 84 0 0,-15 0 938 0 0,13 0-788 0 0,4 0-284 0 0,1 0-51 0 0,0 0-62 0 0,1 0-74 0 0,-13 3 396 0 0,1 7 48 0 0,13-9-232 0 0,-1 0-47 0 0,0 0-39 0 0,0 0-33 0 0,-2-1 20 0 0,-1-1-44 0 0,4 1-16 0 0,0 0 38 0 0,-6-1 131 0 0,5 1-142 0 0,-1 0 0 0 0,1 0-1 0 0,0 0 1 0 0,0 0-1 0 0,0 0 1 0 0,0 1 0 0 0,-1-1-1 0 0,1 1 1 0 0,0-1 0 0 0,-1 1-73 0 0,-4 2 210 0 0,-3 3 19 0 0,-2 0-50 0 0,3 1-51 0 0,3 0-53 0 0,3-2-37 0 0,3-4-30 0 0,0-1 1 0 0,-1 1 0 0 0,1 0 0 0 0,0-1 0 0 0,-1 1 0 0 0,1-1 0 0 0,0 1 0 0 0,-1 0 0 0 0,1-1 0 0 0,-1 1 0 0 0,1-1 0 0 0,-1 1 0 0 0,1-1-1 0 0,-1 1 1 0 0,1-1 0 0 0,-1 0 0 0 0,1 1 0 0 0,-1-1 0 0 0,0 0 0 0 0,1 1 0 0 0,-1-1 0 0 0,0 0-9 0 0,-4 3 31 0 0,-8 6 41 0 0,11-6-63 0 0,0 1 1 0 0,0-1-1 0 0,0 0 1 0 0,0 0-1 0 0,1 1 1 0 0,0-1-1 0 0,0 1 0 0 0,0-1 1 0 0,-1 2-10 0 0,-3 14 61 0 0,-21 54 83 0 0,10-25-48 0 0,15-45-94 0 0,0 1 0 0 0,0-1 0 0 0,1 1 0 0 0,-1-1 0 0 0,1 1 0 0 0,0 0 0 0 0,0-1 0 0 0,0 1 0 0 0,1 1-2 0 0,-1 5 10 0 0,0-4 4 0 0,0 1 0 0 0,0-1 0 0 0,1 1 0 0 0,0-1 0 0 0,0 0 1 0 0,0 1-1 0 0,1-1 0 0 0,0 1-14 0 0,9 16 129 0 0,2 1-12 0 0,-6-12-75 0 0,-1 0-39 0 0,-1 1-3 0 0,-4-13 1 0 0,0 1 0 0 0,0-1-1 0 0,0 1 1 0 0,0-1 0 0 0,0 0 0 0 0,0 0 0 0 0,0 1 0 0 0,0-1 0 0 0,0 0 0 0 0,0 0 0 0 0,0 0 0 0 0,0 0 0 0 0,0 0 0 0 0,1 0-1 0 0,5 0 18 0 0,4 0 9 0 0,-4 0 19 0 0,2 0 35 0 0,-3 0-48 0 0,3 0 10 0 0,8 0 85 0 0,-15 0-124 0 0,0 0 1 0 0,1 0-1 0 0,-1-1 0 0 0,1 1 1 0 0,-1 0-1 0 0,0-1 1 0 0,1 0-1 0 0,-1 1 0 0 0,0-1 1 0 0,0 0-1 0 0,0 0 0 0 0,0 0 1 0 0,1 0-1 0 0,-1 0 1 0 0,-1-1-1 0 0,1 1 0 0 0,0-1 1 0 0,1 0-5 0 0,2-3 8 0 0,0 1 1 0 0,0 0 0 0 0,0 0 0 0 0,1 1 0 0 0,-1-1-9 0 0,1 1 8 0 0,-1-1 1 0 0,1 0-1 0 0,-1 0 1 0 0,0 0-1 0 0,0-1-8 0 0,11-11 39 0 0,-1-1 1 0 0,-1-1-1 0 0,4-7-39 0 0,-15 21 3 0 0,-1-1 0 0 0,1 1 0 0 0,-1-1 0 0 0,0 1 0 0 0,0-1 0 0 0,0-2-3 0 0,-1 2 6 0 0,1 0 0 0 0,0 1 0 0 0,0-1-1 0 0,0 0 1 0 0,1 1 0 0 0,1-2-6 0 0,-2 1 1 0 0,0 1 1 0 0,0-1-1 0 0,0 1 1 0 0,0-1-1 0 0,-1 0 0 0 0,0 1 1 0 0,0-1-1 0 0,0 0 1 0 0,0 0-1 0 0,-1-1-1 0 0,1-53 43 0 0,-2 34-25 0 0,1-54-18 0 0,0 63-12 0 0,0 14-52 0 0,-2 2-12 0 0,-2-1 65 0 0,4 1 10 0 0,-1 0 1 0 0,1 0-1 0 0,0 0 1 0 0,0 0-1 0 0,0 0 0 0 0,-1 0 1 0 0,1 0-1 0 0,0 0 1 0 0,0 0-1 0 0,-1 0 0 0 0,1 0 1 0 0,0 0-1 0 0,0 0 0 0 0,0 0 1 0 0,-1 0-1 0 0,1 0 1 0 0,0 0-1 0 0,0 0 0 0 0,0 0 1 0 0,-1 0-1 0 0,1 1 1 0 0,0-1-1 0 0,0 0 0 0 0,0 0 1 0 0,-1 0-1 0 0,1 0 1 0 0,0 0-1 0 0,0 1 0 0 0,0-1 1 0 0,0 0-1 0 0,0 0 0 0 0,-1 0 1 0 0,1 0-1 0 0,0 1 1 0 0,0-1-1 0 0,0 0 0 0 0,0 0 1 0 0,0 1 0 0 0,-2 27-66 0 0,1-15 45 0 0,1-9 16 0 0,-1 0 0 0 0,1 0 0 0 0,0 0 0 0 0,1 0 0 0 0,-1 0 0 0 0,1 0 1 0 0,0-1-1 0 0,0 3 5 0 0,4 5-7 0 0,-4-8 2 0 0,0 0 1 0 0,1 0-1 0 0,-1 0 0 0 0,0 0 1 0 0,-1 0-1 0 0,1 0 0 0 0,0 0 1 0 0,-1 1-1 0 0,0-1 0 0 0,0 3 5 0 0,1-2-1 0 0,-1 1 1 0 0,1-1-1 0 0,0 1 0 0 0,0-1 0 0 0,0 1 0 0 0,0-1 1 0 0,21 48-52 0 0,-5-14 35 0 0,-15-20 17 0 0,-2-17 0 0 0,0 1 0 0 0,0-1 0 0 0,1 0 0 0 0,-1 1 0 0 0,0-1 0 0 0,0 1 0 0 0,1-1 0 0 0,-1 0 0 0 0,0 1 0 0 0,1 0 0 0 0,15 27 0 0 0,-9-25 0 0 0,-7-4 0 0 0,1 1 0 0 0,-1-1 0 0 0,0 0 0 0 0,1 0 0 0 0,-1 1 0 0 0,1-1 0 0 0,-1 0 0 0 0,0 1 0 0 0,1-1 0 0 0,-1 0 0 0 0,0 1 0 0 0,1-1 0 0 0,-1 1 0 0 0,0-1 0 0 0,0 0 0 0 0,1 1 0 0 0,-1-1 0 0 0,0 1 0 0 0,0-1 0 0 0,0 1 0 0 0,0-1 0 0 0,1 1 0 0 0,-1-1 0 0 0,0 1 0 0 0,0-1 0 0 0,0 1 0 0 0,0-1 0 0 0,0 1 0 0 0,0-1 0 0 0,0 1 0 0 0,-1-1 0 0 0,1 1 0 0 0,0 0 0 0 0,0-1 0 0 0,0 1 0 0 0,0-1 0 0 0,0 1 0 0 0,0-1 0 0 0,0 1 0 0 0,0-1 0 0 0,0 1 0 0 0,0-1 0 0 0,0 1 0 0 0,0-1 0 0 0,0 1 0 0 0,0-1 0 0 0,0 0 0 0 0,1 1 0 0 0,-1-1 0 0 0,0 1 0 0 0,0-1 0 0 0,1 1 0 0 0,-1-1 0 0 0,0 1 0 0 0,0-1 0 0 0,1 0 0 0 0,-1 1 0 0 0,1-1 0 0 0,-1 0 0 0 0,0 1 0 0 0,1-1 0 0 0,-1 0 0 0 0,1 0 0 0 0,-1 1 0 0 0,1-1 0 0 0,5 4 0 0 0,0 7 0 0 0,4-6-24 0 0,-9-4 16 0 0,-1-1 0 0 0,0 1 0 0 0,0 0 1 0 0,1-1-1 0 0,-1 1 0 0 0,0 0 0 0 0,0-1 1 0 0,1 1-1 0 0,-1 0 0 0 0,0-1 1 0 0,0 1-1 0 0,0 0 0 0 0,0-1 0 0 0,0 1 1 0 0,0 0 7 0 0,0 1-83 0 0,0-2-78 0 0,1 0-93 0 0,0 0 74 0 0,-1 0-42 0 0,1 0-46 0 0,0 0-41 0 0,2 0-416 0 0,0 0-290 0 0,3 0-668 0 0</inkml:trace>
  <inkml:trace contextRef="#ctx0" brushRef="#br0" timeOffset="425.47">633 65 6384 0 0,'0'0'184'0'0,"3"0"53"0"0,4 1-119 0 0,1 2 93 0 0,-1 2 71 0 0,1 1 50 0 0,14 16 680 0 0,-13-12-626 0 0,-1-2-95 0 0,-1 0-104 0 0,-5-6-89 0 0,0 1 1 0 0,0 0 0 0 0,0-1-1 0 0,0 1 1 0 0,0 0 0 0 0,1 3-99 0 0,3 10 352 0 0,-1-4-133 0 0,1-2-88 0 0,4 5 147 0 0,1 2 16 0 0,-3-1-76 0 0,-4-6-54 0 0,0-1-41 0 0,5 6 40 0 0,4 11 41 0 0,-10-16-102 0 0,-2 1 40 0 0,2 4 169 0 0,9 1 16 0 0,-4-6-93 0 0,-3-3-24 0 0,-3 1 17 0 0,-1 2 60 0 0,0-3-181 0 0,6 7 208 0 0,-4-11-262 0 0,0-1-48 0 0,-1 1 142 0 0,-2-3-2 0 0,0 0 0 0 0,0 0 2 0 0,0 0 13 0 0,0 0 8 0 0,0 0 1 0 0,-2 0-28 0 0,1 0-140 0 0,0 0 1 0 0,1 0 0 0 0,-1 0 0 0 0,1 0 0 0 0,-1 0 0 0 0,1 0 0 0 0,-1-1 0 0 0,1 1 0 0 0,-1 0 0 0 0,1 0 0 0 0,-1 0 0 0 0,1-1 0 0 0,-1 1 0 0 0,1 0-1 0 0,0 0 1 0 0,-1-1 0 0 0,1 1 0 0 0,-1-1 0 0 0,1 1 0 0 0,0 0 0 0 0,-1-1 0 0 0,1 1 0 0 0,0-1 0 0 0,-1 1 0 0 0,1-1 0 0 0,0 1 0 0 0,0 0-1 0 0,-1-1 1 0 0,1 1 0 0 0,0-1 0 0 0,0 0 0 0 0,0 1 0 0 0,0-1-1 0 0,-1-23-5 0 0,1 12 8 0 0,0 10-3 0 0,1 0 0 0 0,-1 1 0 0 0,0-1 0 0 0,0 1 0 0 0,1-1 0 0 0,-1 1 0 0 0,1-1 0 0 0,-1 1 0 0 0,1-1 0 0 0,0 1 0 0 0,-1 0 0 0 0,1-1 0 0 0,0 1 0 0 0,0 0 0 0 0,0-1 0 0 0,0 1 0 0 0,0 0 0 0 0,0 0 0 0 0,1-1 0 0 0,0 1 0 0 0,0-1 0 0 0,-1 0 0 0 0,1 1 0 0 0,-1-1 0 0 0,1 0 0 0 0,-1 0 0 0 0,0 0 0 0 0,0 0 0 0 0,0 0 0 0 0,0-1 0 0 0,2-10 0 0 0,-3 12 0 0 0,0-1 0 0 0,0 1 0 0 0,0-1 0 0 0,1 1 0 0 0,-1-1 0 0 0,1 1 0 0 0,-1-1 0 0 0,1 1 0 0 0,-1-1 0 0 0,1 1 0 0 0,0 0 0 0 0,-1-1 0 0 0,1 1 0 0 0,0 0 0 0 0,0 0 0 0 0,0-1 0 0 0,0 1 0 0 0,0 0 0 0 0,0 0 0 0 0,1 0 0 0 0,0 0 0 0 0,61-31-19 0 0,-61 31 0 0 0,0 1 0 0 0,1-1 1 0 0,-1 1-1 0 0,0-1 0 0 0,1 1 1 0 0,-1 0-1 0 0,0 0 0 0 0,1 0 1 0 0,1 0 18 0 0,0 0-45 0 0,1 3-75 0 0,-1 1 71 0 0,8 9-11 0 0,1-4 37 0 0,-6-5-3 0 0,-4-3 20 0 0,0 0 0 0 0,-1 0 0 0 0,1 1 0 0 0,0-1 1 0 0,-1 1-1 0 0,1 0 0 0 0,-1-1 0 0 0,0 1 0 0 0,1 0 0 0 0,-1 1 1 0 0,0-1-1 0 0,0 0 0 0 0,0 1 0 0 0,0-1 0 0 0,0 2 6 0 0,2 6-11 0 0,-3-8 11 0 0,0 1 0 0 0,0-1 0 0 0,1 0 0 0 0,-1 0 0 0 0,0 0 0 0 0,1 0 0 0 0,-1 0 0 0 0,1 0 1 0 0,0 0-1 0 0,-1-1 0 0 0,1 0 0 0 0,-1 0 0 0 0,0 1 0 0 0,0-1 0 0 0,0 0 0 0 0,0 1 0 0 0,0-1 0 0 0,0 1 0 0 0,0-1 0 0 0,0 1 0 0 0,0-1 0 0 0,-1 1 0 0 0,1-1 0 0 0,-1 1 0 0 0,1 0 0 0 0,-1-1 0 0 0,0 1 0 0 0,1 0 0 0 0,-1 0 0 0 0,0 0 0 0 0,2 16 0 0 0,12 11 0 0 0,-1 0 0 0 0,-13-26-1 0 0,1 0 0 0 0,0-1 0 0 0,0 1 0 0 0,0 0 0 0 0,0-1 0 0 0,1 1 0 0 0,-1-1 0 0 0,1 1 0 0 0,-1-1 0 0 0,1 1 0 0 0,1-1 1 0 0,2 2-141 0 0,5-5-22 0 0,-10 1 135 0 0,3 0-279 0 0,-3 0-11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40.0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252 411 6072 0 0,'0'0'133'0'0,"0"0"23"0"0,0 0 12 0 0,-2 0-23 0 0,-10 0-99 0 0,2 0-80 0 0,9 0 66 0 0,-2 0 81 0 0,1 0-15 0 0,-2 0 34 0 0,-15 0 476 0 0,-2 0-54 0 0,-49 0 975 0 0,58 3-1315 0 0,-4 10 202 0 0,8-6-224 0 0,-1-1-70 0 0,4-4-72 0 0,4-1-38 0 0,1-1 0 0 0,-1 0 0 0 0,1 0 0 0 0,-1 1 1 0 0,0-1-1 0 0,1 0 0 0 0,-1 1 0 0 0,1-1 0 0 0,-1 1 1 0 0,1-1-1 0 0,-1 1 0 0 0,1-1 0 0 0,-1 1 0 0 0,1-1 1 0 0,-1 1-1 0 0,1-1 0 0 0,0 1 0 0 0,-1-1 0 0 0,1 1 1 0 0,0 0-1 0 0,-1-1 0 0 0,1 1-12 0 0,-2 4 34 0 0,-4 4-15 0 0,-1-2-56 0 0,5-5 18 0 0,0 0 0 0 0,1 0-1 0 0,-1 0 1 0 0,1 0-1 0 0,-1 0 1 0 0,1 0-1 0 0,0 0 1 0 0,-1 2 19 0 0,0 8-30 0 0,2-1 16 0 0,1-7 14 0 0,-1-1 0 0 0,0 0 1 0 0,0 0-1 0 0,0 0 0 0 0,0 1 0 0 0,-1-1 0 0 0,1 0 0 0 0,-1 0 0 0 0,0 0 0 0 0,0 1 0 0 0,-3 3 14 0 0,3-6-3 0 0,0 1 0 0 0,0-1-1 0 0,0 1 1 0 0,0-1-1 0 0,1 1 1 0 0,-1 0 0 0 0,0-1-1 0 0,1 1 1 0 0,-1 0-1 0 0,1 0 1 0 0,0-1 0 0 0,-1 1-1 0 0,1 0 1 0 0,0 0-1 0 0,0 0 1 0 0,0-1 0 0 0,0 1-1 0 0,0 0 1 0 0,1 0-1 0 0,-1 0 1 0 0,1-1 0 0 0,0 2-11 0 0,4 5 40 0 0,-1-1 8 0 0,-2-1-47 0 0,-1 0-39 0 0,0 1-48 0 0,-1-6 82 0 0,0-1 0 0 0,-1 1 1 0 0,1-1-1 0 0,0 1 0 0 0,0-1 0 0 0,0 0 1 0 0,0 1-1 0 0,1-1 0 0 0,-1 1 0 0 0,0-1 0 0 0,0 0 1 0 0,0 1-1 0 0,0-1 0 0 0,0 1 0 0 0,0-1 1 0 0,1 0-1 0 0,-1 1 0 0 0,0-1 0 0 0,0 0 1 0 0,0 1-1 0 0,1-1 0 0 0,-1 0 0 0 0,0 1 0 0 0,1-1 1 0 0,-1 0-1 0 0,0 1 0 0 0,1-1 0 0 0,-1 0 1 0 0,0 0-1 0 0,1 1 4 0 0,6-1-43 0 0,2 0 68 0 0,-1 4 94 0 0,-4 3 29 0 0,-4-7-137 0 0,0 1-1 0 0,1-1 1 0 0,-1 1 0 0 0,0-1-1 0 0,1 0 1 0 0,-1 1-1 0 0,0-1 1 0 0,1 1-1 0 0,-1-1 1 0 0,0 0 0 0 0,1 1-1 0 0,-1-1 1 0 0,0 0-1 0 0,1 0 1 0 0,-1 1-1 0 0,1-1 1 0 0,-1 0 0 0 0,1 0-1 0 0,-1 0 1 0 0,1 1-1 0 0,-1-1 1 0 0,1 0-1 0 0,-1 0 1 0 0,1 0 0 0 0,-1 0-1 0 0,1 0 1 0 0,-1 0-1 0 0,1 0 1 0 0,-1 0 0 0 0,1 0-1 0 0,-1 0 1 0 0,1-1-11 0 0,8 2 133 0 0,1-1-32 0 0,18-14-26 0 0,-14 8-77 0 0,0-1-58 0 0,-6 3-36 0 0,-1 0 0 0 0,0-1 0 0 0,7-5 96 0 0,1-4-83 0 0,-8 8 87 0 0,2-1 44 0 0,8-4 83 0 0,-16 10-117 0 0,1-1 0 0 0,-1 0 0 0 0,1 1 0 0 0,-1-1 0 0 0,0 0-1 0 0,0 0 1 0 0,0 0 0 0 0,0-1-14 0 0,0 2 7 0 0,2-9 89 0 0,-1-5-123 0 0,3-2-60 0 0,-3 11 41 0 0,0 0-1 0 0,-1 0 1 0 0,0-1 0 0 0,0 1 0 0 0,0-2 46 0 0,-1-25-109 0 0,0-37-278 0 0,0 48 306 0 0,0-1 50 0 0,0 16 26 0 0,-1 0 0 0 0,0-1 0 0 0,-1 1 0 0 0,-1-7 5 0 0,1 6-10 0 0,0 0 0 0 0,0 0 0 0 0,1 0 0 0 0,0-9 10 0 0,1 2-11 0 0,0 7-5 0 0,0 1 0 0 0,0-1-1 0 0,-1 0 1 0 0,1 1 0 0 0,-2-3 16 0 0,-9-21-32 0 0,11 29 29 0 0,-2-6-16 0 0,0 0-1 0 0,-1-1 1 0 0,0 1 0 0 0,-2-5 19 0 0,4 12 3 0 0,0-1 0 0 0,1 0 0 0 0,-1 0 1 0 0,1 0-1 0 0,0 0 0 0 0,-1 0 0 0 0,1 0 0 0 0,0 0 1 0 0,0 0-1 0 0,0 0 0 0 0,1-1-3 0 0,-1-7 18 0 0,0-34-7 0 0,0 30-22 0 0,0 12-42 0 0,0 2-11 0 0,0 0 21 0 0,3 0 90 0 0,3 0-11 0 0,10 1 57 0 0,-16-1-90 0 0,1 1 0 0 0,-1-1 0 0 0,1 0 0 0 0,-1 1 0 0 0,1-1 1 0 0,-1 1-1 0 0,0-1 0 0 0,1 1 0 0 0,-1-1 0 0 0,1 1 0 0 0,-1-1 0 0 0,0 1 0 0 0,0-1 0 0 0,1 1 0 0 0,-1-1 0 0 0,0 1 0 0 0,0-1 0 0 0,0 1 0 0 0,1 0 0 0 0,-1-1 0 0 0,0 1 0 0 0,0-1 0 0 0,0 1 1 0 0,0 0-1 0 0,0-1 0 0 0,0 1 0 0 0,0 0-3 0 0,2 12 71 0 0,4-3 41 0 0,-1-2-2 0 0,8 20 354 0 0,-5-9-207 0 0,-2-3-102 0 0,-2 0-72 0 0,2 16 81 0 0,-2-16-85 0 0,-2-10-38 0 0,0 1 0 0 0,0-1 0 0 0,-1 1 0 0 0,0-1 0 0 0,-1 1 0 0 0,1 3-41 0 0,-1 31 184 0 0,0 26 219 0 0,0-59-341 0 0,1 0 1 0 0,0-1 0 0 0,0 1 0 0 0,1-1 0 0 0,0 2-63 0 0,1-1 71 0 0,-2-1 1 0 0,1 1-1 0 0,-1 0 1 0 0,0 0 0 0 0,-1 1-72 0 0,0 24 274 0 0,0 65 801 0 0,0-78-894 0 0,0 0-47 0 0,0-18-42 0 0,3 1-28 0 0,8 7-42 0 0,-9-7 8 0 0,-2-3-73 0 0,0 0-87 0 0,0 0-86 0 0,0 0 61 0 0,0 0-37 0 0,0 0-40 0 0,0 0-38 0 0,0 0-368 0 0,0 0 85 0 0,0 0-51 0 0,0 0-714 0 0,0 0-564 0 0,0 0-1069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42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32 5344 0 0,'0'0'157'0'0,"0"0"-42"0"0,0 0-9 0 0,0 0 38 0 0,0 0 118 0 0,0 0 220 0 0,0 0 20 0 0,0 0-40 0 0,0 0-327 0 0,0 0 21 0 0,0-2 64 0 0,0-9-17 0 0,0 11-200 0 0,0 0 1 0 0,0 0-1 0 0,0 0 0 0 0,0 0 1 0 0,0 0-1 0 0,0 0 0 0 0,0-1 1 0 0,0 1-1 0 0,0 0 1 0 0,0 0-1 0 0,0 0 0 0 0,0 0 1 0 0,0 0-1 0 0,0 0 1 0 0,0 0-1 0 0,0 0 0 0 0,0 0 1 0 0,0 0-1 0 0,0-1 1 0 0,0 1-1 0 0,0 0 0 0 0,0 0 1 0 0,0 0-1 0 0,0 0 1 0 0,0 0-1 0 0,0 0 0 0 0,0 0 1 0 0,0 0-1 0 0,0 0 0 0 0,0 0 1 0 0,0 0-1 0 0,0 0 1 0 0,0 0-1 0 0,0-1 0 0 0,-1 1 1 0 0,1 0-1 0 0,0 0 1 0 0,0 0-1 0 0,0 0 0 0 0,0 0 1 0 0,0 0-1 0 0,0 0 1 0 0,0 0-1 0 0,0 0 0 0 0,0 0 1 0 0,0 0-1 0 0,-1 0 1 0 0,1 0-1 0 0,0 0 0 0 0,0 0 1 0 0,0 0-1 0 0,0 0 0 0 0,0 0 1 0 0,0 0-1 0 0,0 0 1 0 0,0 0-1 0 0,0 0-3 0 0,-5 0 90 0 0,-11 0 227 0 0,12 0-258 0 0,2 0-46 0 0,-3 3 133 0 0,-5 8-22 0 0,6-9-26 0 0,1-1-43 0 0,-6-1-15 0 0,6-1-7 0 0,3 1-29 0 0,-1 0 1 0 0,1 0-1 0 0,-1 0 1 0 0,1 0-1 0 0,-1 0 1 0 0,1 0-1 0 0,-1 0 1 0 0,1 0-1 0 0,-1 0 1 0 0,1 0-1 0 0,-1 0 1 0 0,1 0-1 0 0,-1 0 1 0 0,1 0 0 0 0,-1 1-1 0 0,1-1 1 0 0,-1 0-1 0 0,1 0 1 0 0,-1 1-1 0 0,1-1 1 0 0,0 0-1 0 0,-1 0 1 0 0,1 1-1 0 0,0-1 1 0 0,-1 1-1 0 0,1-1 1 0 0,0 0-1 0 0,-1 1 1 0 0,1-1-1 0 0,0 1 1 0 0,0-1-1 0 0,-1 1-4 0 0,-3 5 64 0 0,-9 0 32 0 0,0 2 30 0 0,3 2-32 0 0,7-5-58 0 0,0 0 0 0 0,0 0 0 0 0,0 0-1 0 0,1 1 1 0 0,-2 4-36 0 0,-5 12 107 0 0,-18 25 19 0 0,26-43-100 0 0,0 1 0 0 0,0-1 0 0 0,0 0 0 0 0,1 1 0 0 0,0-1 0 0 0,0 0 0 0 0,0 1 0 0 0,0-1 0 0 0,1 4-26 0 0,0 8 86 0 0,-2-4-24 0 0,1-9-45 0 0,-1 0 1 0 0,1 1 0 0 0,0-1 0 0 0,0 0 0 0 0,1 0-1 0 0,-1 1 1 0 0,1-1 0 0 0,-1 0 0 0 0,1 0 0 0 0,0 1-18 0 0,15 25 146 0 0,-5-24-116 0 0,-5 6 29 0 0,-6-10-57 0 0,1 0 0 0 0,-1 0 1 0 0,1 0-1 0 0,-1 0 0 0 0,1 0 1 0 0,-1 0-1 0 0,1 0 0 0 0,0 0 1 0 0,0 0-1 0 0,-1 0 0 0 0,1-1 0 0 0,0 1 1 0 0,0 0-1 0 0,0 0 0 0 0,0-1 1 0 0,0 1-3 0 0,21 10 79 0 0,-12-6-62 0 0,-9-4-9 0 0,1-1-1 0 0,0 1 1 0 0,0 0 0 0 0,0-1 0 0 0,1 1 0 0 0,-1-1 0 0 0,0 0 0 0 0,0 0 0 0 0,0 0 0 0 0,0 0 0 0 0,0 0 0 0 0,0 0 0 0 0,0 0-1 0 0,0-1 1 0 0,0 1 0 0 0,0-1 0 0 0,1 0-8 0 0,19-9 126 0 0,-18 8-89 0 0,1 2 7 0 0,3-1 13 0 0,-6-1 3 0 0,1 0 34 0 0,10-8 39 0 0,-8 7-93 0 0,-4 3-29 0 0,-1 0-1 0 0,1 0 1 0 0,0-1-1 0 0,-1 1 1 0 0,1 0-1 0 0,0-1 1 0 0,-1 1 0 0 0,1-1-1 0 0,-1 1 1 0 0,1-1-1 0 0,-1 1 1 0 0,1-1-1 0 0,-1 1 1 0 0,1-1 0 0 0,-1 1-1 0 0,0-1 1 0 0,1 1-1 0 0,-1-1 1 0 0,0 0-1 0 0,1 1 1 0 0,-1-1 0 0 0,0 0-11 0 0,3-4 43 0 0,1-3 36 0 0,-3 7-61 0 0,0-1-1 0 0,0 1 0 0 0,0 0 1 0 0,0-1-1 0 0,0 1 1 0 0,-1-1-1 0 0,1 0 0 0 0,-1 1 1 0 0,1-1-1 0 0,-1 1 0 0 0,0-1 1 0 0,1 0-1 0 0,-1 1 1 0 0,0-1-18 0 0,0-5 53 0 0,-1 4-39 0 0,1 1 1 0 0,0 0-1 0 0,0 0 0 0 0,0 0 0 0 0,0 0 0 0 0,1-1 0 0 0,-1 1 0 0 0,1 0 0 0 0,-1 0 0 0 0,1-1-14 0 0,4-4 35 0 0,-4 7-30 0 0,-1-1-1 0 0,1 0 0 0 0,0 1 0 0 0,-1-1 0 0 0,1 0 1 0 0,-1 0-1 0 0,1 0 0 0 0,-1 0 0 0 0,1 1 0 0 0,-1-1 0 0 0,0 0 1 0 0,1 0-1 0 0,-1 0 0 0 0,0 0 0 0 0,0 0 0 0 0,0 0 0 0 0,0 0 1 0 0,0 0-1 0 0,0 0 0 0 0,0 0 0 0 0,0 0 0 0 0,0 0 1 0 0,0 0-1 0 0,0 0 0 0 0,0 0 0 0 0,-1 1 0 0 0,1-1-4 0 0,-5-7 12 0 0,4 6-8 0 0,0 1 1 0 0,0-1 0 0 0,0 1-1 0 0,1 0 1 0 0,-1-1-1 0 0,0 0 1 0 0,1 1-1 0 0,-1-1 1 0 0,1 1-1 0 0,-1-1 1 0 0,1 0 0 0 0,0 1-1 0 0,0-1 1 0 0,0 0-1 0 0,0-1-4 0 0,0-6 11 0 0,1-12 12 0 0,-5 4 23 0 0,0 6-31 0 0,2 8-16 0 0,1 0 1 0 0,0 0 0 0 0,0 0 0 0 0,0 0 0 0 0,0 0 0 0 0,0 0 0 0 0,1-1 0 0 0,-1 1 0 0 0,1-3 0 0 0,0 5 2 0 0,0-1 0 0 0,0 0 1 0 0,-1 1-1 0 0,1-1 1 0 0,0 0-1 0 0,-1 1 1 0 0,1-1-1 0 0,-1 1 1 0 0,0-1-1 0 0,0 1 0 0 0,1-1 1 0 0,-1 1-1 0 0,0-1 1 0 0,0 1-3 0 0,-4-7 8 0 0,-5-13-84 0 0,0-1-57 0 0,-2 4-62 0 0,10 16 60 0 0,2 2-132 0 0,0 0-244 0 0,0 0-22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42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65 6392 0 0,'3'0'141'0'0,"-2"0"-133"0"0,-1 0-1 0 0,0 0 0 0 0,1 0 1 0 0,-1 0-1 0 0,1 0 0 0 0,-1 0 1 0 0,1 0-1 0 0,-1 0 0 0 0,1 0 1 0 0,-1 0-1 0 0,1 0 1 0 0,-1 1-1 0 0,0-1 0 0 0,1 0 1 0 0,-1 0-1 0 0,1 0 0 0 0,-1 1 1 0 0,1-1-1 0 0,-1 0 1 0 0,0 1-1 0 0,1-1 0 0 0,-1 0 1 0 0,0 1-1 0 0,1-1 0 0 0,-1 0 1 0 0,0 1-1 0 0,0-1 1 0 0,1 0-1 0 0,-1 1 0 0 0,0-1 1 0 0,0 1-1 0 0,0-1 0 0 0,0 1 1 0 0,1-1-1 0 0,-1 1 1 0 0,0-1-8 0 0,3 7 74 0 0,10 9 78 0 0,3-3-121 0 0,-3-8-31 0 0,-10 0 8 0 0,-1 0 46 0 0,3-2 81 0 0,1 0 50 0 0,-1 7 225 0 0,8-5 7 0 0,0 6 14 0 0,-11-10-243 0 0,-1 0-34 0 0,2 1 65 0 0,0-1-78 0 0,1-1-69 0 0,-1 0-14 0 0,0 0 54 0 0,10 11 368 0 0,-11-9-15 0 0,-2-2-60 0 0,0 0-21 0 0,0 0-6 0 0,0 0 2 0 0,0 0 17 0 0,0 0 10 0 0,0 0 1 0 0,0 0-42 0 0,0 0-270 0 0,0 0 0 0 0,0 0 16 0 0,0 0-14 0 0,0 0-1 0 0,0 0 6 0 0,0 0 1 0 0,0 0 0 0 0,0 0-7 0 0,-2-2-37 0 0,-9-9-35 0 0,9 6 34 0 0,0-25-43 0 0,2 28-16 0 0,0 0-1 0 0,0-1 1 0 0,-1 1 0 0 0,1 0 0 0 0,1 0 0 0 0,-1 0 0 0 0,0 0 0 0 0,0 0 0 0 0,1 0 0 0 0,-1 0 0 0 0,1 0 0 0 0,0 0 0 0 0,0-1 0 0 0,15-29 0 0 0,-14 27-1 0 0,1 2 3 0 0,21-21-15 0 0,-8 9-35 0 0,0 2 22 0 0,1 8-31 0 0,12 6 38 0 0,-12 0-25 0 0,-10-1 34 0 0,-5-1 10 0 0,0 1 0 0 0,0 0 0 0 0,0 0 0 0 0,1 0 0 0 0,-1 1 0 0 0,0-1 0 0 0,0 0 0 0 0,0 1 0 0 0,0-1 0 0 0,1 2 0 0 0,60 29 0 0 0,-57-27 0 0 0,-1-1 0 0 0,0 2 0 0 0,0-1 0 0 0,-1 0 0 0 0,1 1 0 0 0,-1 0 0 0 0,0 0 0 0 0,3 5 0 0 0,-2 3 0 0 0,6-8 0 0 0,-6 8 0 0 0,5 8 5 0 0,-9-19 5 0 0,0 0 0 0 0,0 0 0 0 0,0 0 0 0 0,0 0 0 0 0,0 0 0 0 0,0 0 0 0 0,0 0 0 0 0,1-1-1 0 0,0 2-9 0 0,2 1 39 0 0,-1-1 82 0 0,-3-1-7 0 0,0 11 11 0 0,0 1 47 0 0,0-12 20 0 0,0-2 7 0 0,0 3-33 0 0,0 7-122 0 0,0-8-62 0 0,0-1-90 0 0,0-1-91 0 0,0 0 50 0 0,0 0-38 0 0,0 0-42 0 0,0 0-39 0 0,0 0-374 0 0,0 0 83 0 0,0 0-54 0 0,0 0-729 0 0,0 0-581 0 0,0 0-1098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40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1 379 7688 0 0,'0'0'166'0'0,"0"0"29"0"0,0 3 14 0 0,0 4-63 0 0,-1-2-83 0 0,1-1-54 0 0,2 14-59 0 0,0-11 93 0 0,1 2 70 0 0,3 3 95 0 0,-3-5-61 0 0,0 0 33 0 0,8 6 512 0 0,-10-11-404 0 0,0-1-54 0 0,0 1-47 0 0,0-1-42 0 0,-1 0-18 0 0,0 1-42 0 0,1 0-26 0 0,-2 0-20 0 0,1 2 28 0 0,1-2 82 0 0,3 4 56 0 0,3 1 46 0 0,-5-4 11 0 0,-1-1-97 0 0,0 1-60 0 0,-1 1-57 0 0,0 0-10 0 0,1-2 43 0 0,9 11 220 0 0,-7-10-146 0 0,-3 2-45 0 0,3 3-60 0 0,7-3 10 0 0,-9-3-97 0 0,0 0 38 0 0,0 6 93 0 0,-1-4-96 0 0,0 0-81 0 0,0-2-1 0 0,0-1-37 0 0,0 1-117 0 0,0 0-94 0 0,0-1 48 0 0,0-1-48 0 0,0 1-42 0 0,0-1-38 0 0,0 0-123 0 0,0 0-37 0 0,0 0-1273 0 0</inkml:trace>
  <inkml:trace contextRef="#ctx0" brushRef="#br0" timeOffset="216.26">1 64 8288 0 0,'0'0'190'0'0,"0"0"28"0"0,0 0 7 0 0,0 0-14 0 0,0 0-83 0 0,0 0-38 0 0,0 0-90 0 0,1 0-89 0 0,-1 0-85 0 0,1 0 43 0 0,0 0-35 0 0,-1 0-37 0 0,1 0-34 0 0,2 0-327 0 0,0 0-232 0 0,3 0-530 0 0</inkml:trace>
  <inkml:trace contextRef="#ctx0" brushRef="#br0" timeOffset="569.8">490 1 7488 0 0,'0'0'166'0'0,"0"0"29"0"0,0 0 12 0 0,-3 0-34 0 0,-4 0-112 0 0,4 0-9 0 0,1 0 76 0 0,1 0 146 0 0,1 0 240 0 0,0 0 20 0 0,0 0-223 0 0,-2 0-134 0 0,-4 0-21 0 0,5 2-42 0 0,3 6 36 0 0,4 3-24 0 0,-5-1-8 0 0,-1-3-38 0 0,0-5-58 0 0,0 1 0 0 0,0-1 0 0 0,0 0 1 0 0,0 0-1 0 0,0 0 0 0 0,0 0 0 0 0,1 1 0 0 0,-1-1 0 0 0,1 0 0 0 0,0 1-22 0 0,7 17 137 0 0,0 0 0 0 0,-2 1 0 0 0,0 0 0 0 0,1 16-137 0 0,5 17 239 0 0,-7-37-162 0 0,-3-11-34 0 0,0 1 0 0 0,-1-1 1 0 0,0 1-1 0 0,0 0 1 0 0,0 0-1 0 0,-1-1-43 0 0,1 2 57 0 0,0 0 0 0 0,0 0 0 0 0,0-1 1 0 0,1 1-1 0 0,0 1-57 0 0,0-2 57 0 0,0 1 1 0 0,0 0 0 0 0,-1-1 0 0 0,0 1 0 0 0,-1 1-58 0 0,-1 4 79 0 0,1 7 66 0 0,4-3 23 0 0,-2-11-135 0 0,4 13 129 0 0,-5-13-96 0 0,1-1 0 0 0,-1 1 1 0 0,-1 0-1 0 0,1 0 0 0 0,-1 1-66 0 0,0 16 181 0 0,0 30 184 0 0,-3-48-312 0 0,-7 6-68 0 0,7-9-118 0 0,3-2-55 0 0,0 0 73 0 0,0 0 33 0 0,0 0-37 0 0,0 0-16 0 0,0 0-37 0 0,0 0-44 0 0,0 0-48 0 0,0 0-52 0 0,0 0-48 0 0,0 0-44 0 0,0 0-37 0 0,0 0-131 0 0,0 0-38 0 0,0 0-1357 0 0</inkml:trace>
  <inkml:trace contextRef="#ctx0" brushRef="#br0" timeOffset="1132.53">159 300 5840 0 0,'0'0'132'0'0,"0"0"17"0"0,0 0 11 0 0,0 0 23 0 0,0 0 69 0 0,0 0 32 0 0,0 0 4 0 0,0 0-3 0 0,2 0-10 0 0,0 0-263 0 0,3 0 135 0 0,11 1 394 0 0,-12 1-435 0 0,0 5 43 0 0,-4-7-140 0 0,1 1 0 0 0,-1-1-1 0 0,0 0 1 0 0,0 1 0 0 0,1-1-1 0 0,-1 1 1 0 0,0-1 0 0 0,1 0-1 0 0,-1 1 1 0 0,0-1-1 0 0,1 0 1 0 0,-1 1 0 0 0,1-1-1 0 0,-1 0 1 0 0,0 0 0 0 0,1 1-1 0 0,-1-1 1 0 0,1 0-1 0 0,-1 0 1 0 0,1 0 0 0 0,-1 0-1 0 0,1 1 1 0 0,-1-1 0 0 0,1 0-1 0 0,-1 0 1 0 0,1 0 0 0 0,-1 0-1 0 0,1 0 1 0 0,-1 0-1 0 0,1 0 1 0 0,-1-1 0 0 0,1 1-9 0 0,9 1 175 0 0,14-1 271 0 0,-17-1-346 0 0,-1-1-61 0 0,2-3 45 0 0,-6 4-66 0 0,-1 0 1 0 0,1 0-1 0 0,-1 0 0 0 0,1 0 1 0 0,-1 1-1 0 0,1-1 1 0 0,-1 0-1 0 0,1 1 0 0 0,-1-1 1 0 0,1 1-1 0 0,0 0 0 0 0,-1 0 1 0 0,1 0-1 0 0,0-1-18 0 0,13 2 115 0 0,5-1-8 0 0,5-3-14 0 0,-9-3-33 0 0,-13 5-55 0 0,0 0 0 0 0,1-1 1 0 0,-1 1-1 0 0,0 1 0 0 0,1-1 1 0 0,-1 0-1 0 0,1 1 0 0 0,0 0 1 0 0,-1 0-6 0 0,3-1 10 0 0,0 1 0 0 0,0-1 0 0 0,0 0 1 0 0,0-1-1 0 0,-1 0 0 0 0,1 0-10 0 0,-1 1 10 0 0,0-1 1 0 0,0 1-1 0 0,1 0 1 0 0,-1 0-1 0 0,5 0-10 0 0,-7 1 5 0 0,0 0 0 0 0,0-1-1 0 0,1 1 1 0 0,-1-1 0 0 0,0 1 0 0 0,0-1-1 0 0,0 0 1 0 0,1 0 0 0 0,1-2-5 0 0,11-2 21 0 0,-15 4-20 0 0,8-1 15 0 0,-1 0-1 0 0,0 0 1 0 0,0-1 0 0 0,5-3-16 0 0,-11 5 1 0 0,0 0 0 0 0,0 1 1 0 0,1-1-1 0 0,-1 1 0 0 0,0-1 0 0 0,0 1 0 0 0,1 0 1 0 0,-1 0-1 0 0,0 0 0 0 0,0 0 0 0 0,1 0-1 0 0,12-1-2 0 0,-4-10 2 0 0,-9 10 0 0 0,1 1 0 0 0,0-1 0 0 0,0 1 0 0 0,0 0 0 0 0,-1-1 0 0 0,1 1 0 0 0,1 1 0 0 0,-4-1 0 0 0,34 0 0 0 0,-33-1 0 0 0,0 1 0 0 0,0 0 0 0 0,0 0 0 0 0,0 0 0 0 0,0 0 0 0 0,-1 1 0 0 0,1-1 0 0 0,0 0 0 0 0,0 0 0 0 0,0 0 0 0 0,0 1 0 0 0,-1-1 0 0 0,1 0 0 0 0,1 1 0 0 0,3 10 0 0 0,5-6 0 0 0,6 24 0 0 0,0 2-15 0 0,-15-26 8 0 0,0 0-1 0 0,0-1 1 0 0,0 1-1 0 0,-1 0 1 0 0,1 0-1 0 0,-1 0 1 0 0,-1-1-1 0 0,1 1 1 0 0,-1 3 7 0 0,0 2-6 0 0,1 22-2 0 0,0-17 49 0 0,0-13-22 0 0,0 0 0 0 0,1-1 0 0 0,-1 1 0 0 0,0 0 0 0 0,0-1 0 0 0,1 1 0 0 0,-1 0 0 0 0,1-1 0 0 0,-1 1 0 0 0,1-1 0 0 0,0 1 0 0 0,-1-1 0 0 0,1 1 0 0 0,0 0-19 0 0,6 10 159 0 0,-5 7 31 0 0,-2-4-18 0 0,0-4 0 0 0,2 0-8 0 0,4 1 16 0 0,0 1-6 0 0,-4-2-20 0 0,-2-5-62 0 0,0-4-58 0 0,-1 0 0 0 0,1-1-1 0 0,0 1 1 0 0,0 0 0 0 0,0-1 0 0 0,1 1-1 0 0,-1 0 1 0 0,0-1 0 0 0,1 1 0 0 0,-1 0-1 0 0,1-1 1 0 0,0 2-34 0 0,2-1 91 0 0,1-1 0 0 0,-4-1-86 0 0,0 0 0 0 0,0 0 0 0 0,0 0 0 0 0,1 0 0 0 0,-1 0 0 0 0,0 0 0 0 0,0 0 0 0 0,0 0 0 0 0,1 1 0 0 0,-1-1 0 0 0,0 0 0 0 0,0 0 0 0 0,0 0 0 0 0,0 0 0 0 0,1 0 0 0 0,-1 0 0 0 0,0 0 0 0 0,0 0 0 0 0,0 1 0 0 0,0-1 0 0 0,0 0 0 0 0,1 0 0 0 0,-1 0 0 0 0,0 0 0 0 0,0 0 0 0 0,0 1 0 0 0,0-1 0 0 0,0 0 0 0 0,0 0 0 0 0,0 0 0 0 0,0 0 0 0 0,0 1 0 0 0,0-1 0 0 0,0 0 0 0 0,0 0 0 0 0,0 0-5 0 0,1 10 177 0 0,0-3-48 0 0,-1 3 32 0 0,0-2-120 0 0,0-3-48 0 0,0-3-15 0 0,0-2-21 0 0,0 1-25 0 0,0-1-37 0 0,0 0-19 0 0,0 0-37 0 0,0 0-45 0 0,0 0-48 0 0,0 0-53 0 0,0 0-48 0 0,0 0-44 0 0,0 0-37 0 0,0 0-130 0 0,0 0-38 0 0,0 0-1338 0 0</inkml:trace>
  <inkml:trace contextRef="#ctx0" brushRef="#br0" timeOffset="1402.05">695 143 4320 0 0,'0'0'99'0'0,"0"0"11"0"0,3 0 9 0 0,-3 0-116 0 0,1 0 1 0 0,-1 0 0 0 0,0 0-1 0 0,1 0 1 0 0,-1 0 0 0 0,1 0-1 0 0,-1 0 1 0 0,1 0 0 0 0,-1 0-1 0 0,0-1 1 0 0,1 1 0 0 0,-1 0-1 0 0,1 0 1 0 0,-1 0-1 0 0,0 0 1 0 0,1-1 0 0 0,-1 1-1 0 0,0 0 1 0 0,1 0 0 0 0,-1-1-1 0 0,0 1 1 0 0,1 0 0 0 0,-1-1-1 0 0,0 1 1 0 0,0 0 0 0 0,1-1-1 0 0,-1 1 1 0 0,0 0-1 0 0,0-1 1 0 0,1 1 0 0 0,-1-1-4 0 0,5-5 7 0 0,-5 5-7 0 0,1 1 0 0 0,0-1 0 0 0,0 1 0 0 0,-1 0 0 0 0,1-1 0 0 0,0 1 0 0 0,0 0 0 0 0,0 0 0 0 0,0 0 0 0 0,-1 0 0 0 0,1 0 0 0 0,0 0 0 0 0,0 0 0 0 0,1 0 0 0 0,-1 0 0 0 0,-1 0 0 0 0,1 0 0 0 0,0 0 0 0 0,0 0 0 0 0,0 0 0 0 0,0 0 0 0 0,0 0 0 0 0,-1 0 0 0 0,1-1 0 0 0,0 1 0 0 0,0 0 0 0 0,0-1 0 0 0,-1 1 0 0 0,2-1 0 0 0,-2 1 0 0 0,1-1 0 0 0,-1 0 0 0 0,0 0 0 0 0,1 0 0 0 0,-1 1 0 0 0,0-1 0 0 0,0 0 0 0 0,0 0 0 0 0,1 0 0 0 0,-1 0 0 0 0,0 0 0 0 0,0 1 0 0 0,0-1 0 0 0,-1-1 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48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5192 0 0,'0'0'151'0'0,"0"2"-5"0"0,0 2-214 0 0,0 1 97 0 0,0 1 81 0 0,0 0 67 0 0,0 3 196 0 0,0 14 646 0 0,0-16-714 0 0,0-1-76 0 0,0-3-165 0 0,0-1-41 0 0,3 9 555 0 0,1-1-340 0 0,0 4 121 0 0,-2-7-132 0 0,0 2 33 0 0,-2-1 34 0 0,1 2 34 0 0,-2 9 266 0 0,1-3-210 0 0,0-1-60 0 0,1-1-77 0 0,1-2-92 0 0,5 1 54 0 0,-6-12-181 0 0,0 1 0 0 0,-1-1 0 0 0,1 1 0 0 0,0-1 0 0 0,-1 0 0 0 0,1 1 0 0 0,-1 0 0 0 0,1-1-1 0 0,-1 1 1 0 0,0-1 0 0 0,0 1 0 0 0,1-1 0 0 0,-1 1-28 0 0,0 5 195 0 0,0 0-63 0 0,0 26 211 0 0,0-23-135 0 0,0-6-53 0 0,0 1 43 0 0,0 2 172 0 0,0-4-140 0 0,0 1 32 0 0,0-1 36 0 0,0 0 38 0 0,0 0 40 0 0,0 0 43 0 0,0-11-378 0 0,0-13 11 0 0,-1 9-42 0 0,1 9-10 0 0,-1 0 0 0 0,1 0 0 0 0,0 0 0 0 0,0-1 0 0 0,1 1 0 0 0,-1 0 0 0 0,1 0 0 0 0,-1 0 0 0 0,1-1 1 0 0,0 1-1 0 0,10-16 0 0 0,-6-7 0 0 0,11-11 0 0 0,-15 32-2 0 0,13-29-3 0 0,-13 31-6 0 0,1 0 0 0 0,0 0 1 0 0,-1 0-1 0 0,1 0 1 0 0,1 0-1 0 0,0 0 11 0 0,9-10-79 0 0,9-9-66 0 0,-7 12 77 0 0,-1 5 108 0 0,-8-2 17 0 0,-5 7-53 0 0,0-1 1 0 0,0 1-1 0 0,0 0 0 0 0,1-1 0 0 0,-1 1 0 0 0,0-1 0 0 0,1 1 0 0 0,-1 0 0 0 0,0-1 0 0 0,1 1 0 0 0,-1 0 0 0 0,1-1 0 0 0,-1 1 0 0 0,0 0 1 0 0,1-1-1 0 0,-1 1 0 0 0,1 0 0 0 0,-1 0 0 0 0,1 0 0 0 0,-1 0 0 0 0,1-1 0 0 0,-1 1 0 0 0,1 0 0 0 0,-1 0 0 0 0,1 0 0 0 0,-1 0 0 0 0,1 0 1 0 0,-1 0-1 0 0,1 0 0 0 0,-1 0 0 0 0,1 0 0 0 0,0 1-4 0 0,13-1 84 0 0,19 0-65 0 0,-25 1 10 0 0,0 2-66 0 0,1 2-56 0 0,7 11-191 0 0,-12-10 213 0 0,1 7-60 0 0,0-2 87 0 0,6 13 43 0 0,-9-21 3 0 0,-1 1 0 0 0,1-1 0 0 0,0 1 0 0 0,-1 0 0 0 0,0 0 0 0 0,0-1 0 0 0,0 1 1 0 0,0 0-1 0 0,-1 0 0 0 0,1 3-2 0 0,-1-5 11 0 0,0 0 1 0 0,0-1-1 0 0,0 1 1 0 0,0 0 0 0 0,1-1-1 0 0,-1 1 1 0 0,0 0-1 0 0,1-1 1 0 0,0 1-1 0 0,-1-1 1 0 0,1 1-1 0 0,0-1 1 0 0,0 1-1 0 0,0 0-11 0 0,5 10 90 0 0,-4-4-35 0 0,-1-1 0 0 0,0 1 0 0 0,-1 0 0 0 0,1-1 0 0 0,-2 8-55 0 0,0 11 78 0 0,1-11-62 0 0,0-1-33 0 0,0 15 38 0 0,0-27 82 0 0,0-2 3 0 0,0 0-11 0 0,0 0-14 0 0,0 0-8 0 0,0 0 0 0 0,0 0 0 0 0,0 0 5 0 0,-1-4-1 0 0,1-4-78 0 0,1 5 6 0 0,-1 1-4 0 0,0 0 1 0 0,0 1 0 0 0,0-1 0 0 0,0 1 0 0 0,1-1 0 0 0,-1 1 0 0 0,1-1 0 0 0,-1 1 0 0 0,1-1-1 0 0,0 1 1 0 0,0-1 0 0 0,-1 1 0 0 0,1 0-2 0 0,6-13 29 0 0,-6-2-19 0 0,-1 13-10 0 0,0 1 0 0 0,0 0 0 0 0,0-1 0 0 0,0 1 0 0 0,0-1 0 0 0,1 1 0 0 0,-1 0 0 0 0,1-1 0 0 0,-1 1 0 0 0,2-2 0 0 0,8-15 0 0 0,-6 6-1 0 0,0-2-32 0 0,7-1-58 0 0,-9 13 62 0 0,1 0 1 0 0,-1 0-1 0 0,0-1 0 0 0,0 1 1 0 0,0 0-1 0 0,1-2 29 0 0,-2 2-25 0 0,1-1 1 0 0,0 1-1 0 0,0-1 0 0 0,1 1 1 0 0,-1 0-1 0 0,1-1 25 0 0,11-11-18 0 0,-12 10 17 0 0,-2 4 1 0 0,0 0-1 0 0,1 1 1 0 0,-1-1 0 0 0,0 0 0 0 0,1 1 0 0 0,-1-1-1 0 0,0 1 1 0 0,1-1 0 0 0,-1 1 0 0 0,1-1 0 0 0,-1 1-1 0 0,1-1 1 0 0,-1 1 0 0 0,1-1 0 0 0,-1 1-1 0 0,1-1 1 0 0,0 1 0 0 0,-1 0 0 0 0,1-1 0 0 0,-1 1-1 0 0,1 0 1 0 0,0 0 0 0 0,4-3-6 0 0,8-7-58 0 0,-10 7-17 0 0,1 2 36 0 0,5 2 10 0 0,-6-1 8 0 0,-3 0 21 0 0,1 0 1 0 0,0 0-1 0 0,-1 0 1 0 0,1 0-1 0 0,0 0 1 0 0,-1 0 0 0 0,1 0-1 0 0,0 0 1 0 0,-1 1-1 0 0,1-1 1 0 0,0 0 0 0 0,-1 0-1 0 0,1 1 1 0 0,-1-1-1 0 0,1 0 1 0 0,0 1 0 0 0,-1-1-1 0 0,1 1 1 0 0,-1-1-1 0 0,1 0 1 0 0,-1 1 0 0 0,1 0-1 0 0,-1-1 1 0 0,0 1-1 0 0,1-1 1 0 0,-1 1 5 0 0,5 4-46 0 0,6-2 41 0 0,-10-3 3 0 0,0 0 0 0 0,-1 0 0 0 0,1 0 0 0 0,0 0 1 0 0,0 0-1 0 0,0 0 0 0 0,-1 1 0 0 0,1-1 1 0 0,0 0-1 0 0,0 1 0 0 0,-1-1 0 0 0,1 0 0 0 0,0 1 1 0 0,-1-1-1 0 0,1 1 0 0 0,0-1 0 0 0,-1 1 1 0 0,1-1-1 0 0,-1 1 0 0 0,1-1 0 0 0,-1 1 1 0 0,1 0-1 0 0,-1-1 0 0 0,1 1 0 0 0,-1 0 0 0 0,0 0 1 0 0,1-1-1 0 0,-1 1 0 0 0,0 0 2 0 0,1 1-1 0 0,-1-1-1 0 0,1 0 1 0 0,0 0 0 0 0,-1 0-1 0 0,1 0 1 0 0,0 0 0 0 0,0 0-1 0 0,0 0 1 0 0,-1 0-1 0 0,1 0 1 0 0,0 0 0 0 0,0 0-1 0 0,0-1 1 0 0,0 1 0 0 0,1 0 1 0 0,5 2 0 0 0,-7-3 0 0 0,1 0 0 0 0,-1 0 0 0 0,1 0 0 0 0,-1 1 0 0 0,0-1 0 0 0,1 0 0 0 0,-1 0 0 0 0,1 1 0 0 0,-1-1 0 0 0,1 0 0 0 0,-1 0 0 0 0,0 1 0 0 0,1-1 0 0 0,-1 1 0 0 0,0-1 0 0 0,1 0 0 0 0,-1 1 0 0 0,0-1 0 0 0,1 1 0 0 0,-1-1 0 0 0,0 1 0 0 0,0-1 0 0 0,0 1 0 0 0,1-1 0 0 0,-1 1 0 0 0,0-1 0 0 0,0 1 0 0 0,0-1 0 0 0,0 1 0 0 0,0-1 0 0 0,0 1 0 0 0,0-1 0 0 0,0 1 0 0 0,0-1 0 0 0,0 1 0 0 0,0-1 0 0 0,0 1 0 0 0,-1-1 0 0 0,1 2 0 0 0,1-1 0 0 0,-1 1 0 0 0,0 0 0 0 0,0-1 0 0 0,1 1 0 0 0,-1 0 0 0 0,1-1 0 0 0,-1 1 0 0 0,1-1 0 0 0,0 1 0 0 0,0-1 0 0 0,0 1 0 0 0,0-1 0 0 0,0 1 0 0 0,4 6 0 0 0,0 5 0 0 0,1-9 0 0 0,-5-4 0 0 0,-1 1 0 0 0,1-1 0 0 0,-1 0 0 0 0,1 0 0 0 0,-1 1 0 0 0,0-1 0 0 0,1 0 0 0 0,-1 1 0 0 0,0-1 0 0 0,1 0 0 0 0,-1 1 0 0 0,0-1 0 0 0,1 1 0 0 0,-1-1 0 0 0,0 1 0 0 0,0-1 0 0 0,1 0 0 0 0,-1 1 0 0 0,0-1 0 0 0,0 1 0 0 0,0-1 0 0 0,0 1 0 0 0,0-1 0 0 0,0 1 0 0 0,0-1 0 0 0,0 1 0 0 0,0-1 0 0 0,0 1 0 0 0,0-1 0 0 0,0 1 0 0 0,0-1 0 0 0,0 1 0 0 0,-1 5 0 0 0,2-5 0 0 0,12 24 0 0 0,3 6 0 0 0,-13-15 0 0 0,-3 6-4 0 0,0-15-36 0 0,0-5-32 0 0,2 1-80 0 0,9 8-132 0 0,-9-9 151 0 0,-2-2-41 0 0,0 0-68 0 0,0 0 78 0 0,0 0-33 0 0,0 0-36 0 0,0 0-35 0 0,0 0-358 0 0,0 0 88 0 0,0 0-46 0 0,0 0-687 0 0,0 0-538 0 0,0 0-1024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48.6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1 269 6880 0 0,'0'0'157'0'0,"2"-3"23"0"0,9-8 11 0 0,-3 7-70 0 0,0 5-59 0 0,-6 0-53 0 0,5-1-9 0 0,-6 0 0 0 0,1 0 0 0 0,0 1 0 0 0,-1-1 0 0 0,1 0 0 0 0,0-1 0 0 0,-1 1 0 0 0,1 0 0 0 0,0 0 0 0 0,-1-1 0 0 0,1 1 0 0 0,-1-1 0 0 0,2 0 0 0 0,2-5 56 0 0,-2 1 125 0 0,1 3-40 0 0,3 2 35 0 0,-7 0-136 0 0,1 0 0 0 0,0 0-1 0 0,0 0 1 0 0,0 0 0 0 0,-1 0-1 0 0,1-1 1 0 0,0 1 0 0 0,0 0-1 0 0,-1 0 1 0 0,1-1 0 0 0,0 1 0 0 0,0-1-1 0 0,-1 1 1 0 0,1 0 0 0 0,0-1-1 0 0,-1 1 1 0 0,1-1 0 0 0,-1 1-1 0 0,1-1 1 0 0,-1 0 0 0 0,1 1-1 0 0,-1-1 1 0 0,1 0 0 0 0,-1 1-1 0 0,1-1 1 0 0,-1 0 0 0 0,0 1-1 0 0,1-1 1 0 0,-1-1-40 0 0,5-6 385 0 0,3 1-89 0 0,5 2 184 0 0,-7-6-52 0 0,4 5-28 0 0,4-1-103 0 0,-10 5-199 0 0,4-2 22 0 0,-3 3-62 0 0,3-3 25 0 0,2-5 25 0 0,7-8 102 0 0,-11 12-202 0 0,-3 1 9 0 0,1 1 1 0 0,0-1-1 0 0,-1 0 0 0 0,0 0 0 0 0,3-3-17 0 0,-4-9 43 0 0,-1 13-35 0 0,-1-1 1 0 0,-1 1-1 0 0,1 0 1 0 0,0-1 0 0 0,-1 1-1 0 0,0 0 1 0 0,0-2-9 0 0,1 5 0 0 0,0 0 1 0 0,0-1 0 0 0,-1 1-1 0 0,1 0 1 0 0,0-1 0 0 0,0 1-1 0 0,0 0 1 0 0,-1-1 0 0 0,1 1-1 0 0,0 0 1 0 0,-1-1 0 0 0,1 1-1 0 0,0 0 1 0 0,-1 0 0 0 0,1-1-1 0 0,0 1 1 0 0,-1 0 0 0 0,1 0-1 0 0,0 0 1 0 0,-1 0 0 0 0,1-1-1 0 0,-1 1 0 0 0,1 0 1 0 0,-1 0-1 0 0,1 0 0 0 0,0-1 1 0 0,-1 1-1 0 0,1 0 0 0 0,-1 0 1 0 0,1-1-1 0 0,0 1 0 0 0,0 0 1 0 0,-1-1-1 0 0,1 1 1 0 0,0-1-1 0 0,-1 1 0 0 0,1 0 1 0 0,0-1-1 0 0,0 1 0 0 0,0 0 1 0 0,-1-1-1 0 0,1 1 1 0 0,0-1-1 0 0,0 1 0 0 0,0-1 1 0 0,0 1-1 0 0,0-1 0 0 0,0 1 1 0 0,0 0-1 0 0,0-1 0 0 0,0 1 1 0 0,0-1-1 0 0,0 1 1 0 0,0-1-1 0 0,0 1 0 0 0,0-1 1 0 0,1 1-1 0 0,-4-16 58 0 0,2 15-54 0 0,1 0-1 0 0,-1 0 1 0 0,0 0-1 0 0,1 0 1 0 0,-1 1-1 0 0,0-1 1 0 0,0 0-1 0 0,0 0 1 0 0,0 1-1 0 0,0-1 0 0 0,0 0 1 0 0,0 1-1 0 0,0-1 1 0 0,0 1-1 0 0,0-1 1 0 0,0 1-4 0 0,-10-6 10 0 0,5-5-10 0 0,6 11 0 0 0,-1-1 0 0 0,0 1 0 0 0,0-1 0 0 0,1 1 0 0 0,-1 0 0 0 0,0 0 0 0 0,0 0 0 0 0,0-1 0 0 0,0 1 0 0 0,0 0 0 0 0,1 0 0 0 0,-1 0 0 0 0,0 0 0 0 0,-1 0 0 0 0,-14 0 0 0 0,14 0-3 0 0,-1 0 1 0 0,0 0 0 0 0,1 0 0 0 0,-1 1 0 0 0,1-1 0 0 0,-1 1 0 0 0,0-1 0 0 0,1 1-1 0 0,-1 0 1 0 0,0 0 2 0 0,3-1-3 0 0,-1 1 1 0 0,1-1-1 0 0,-1 1 0 0 0,1-1 0 0 0,-1 1 0 0 0,1-1 0 0 0,-1 1 0 0 0,1-1 1 0 0,-1 1-1 0 0,1-1 0 0 0,0 1 0 0 0,-1-1 0 0 0,1 1 0 0 0,0 0 1 0 0,0-1-1 0 0,-1 1 0 0 0,1 0 0 0 0,0 0 3 0 0,0-1-1 0 0,0 1-1 0 0,-1 0 1 0 0,1 0 0 0 0,0 0 0 0 0,-1-1-1 0 0,1 1 1 0 0,0 0 0 0 0,-1-1-1 0 0,1 1 1 0 0,-1 0 0 0 0,1-1-1 0 0,-1 1 1 0 0,0 0 0 0 0,1-1-1 0 0,-1 1 1 0 0,1-1 0 0 0,-1 1 0 0 0,0-1-1 0 0,0 1 1 0 0,0-1 1 0 0,-6 3-15 0 0,7-3 14 0 0,-1 1 0 0 0,1-1 0 0 0,-1 0 0 0 0,1 0 0 0 0,-1 0 0 0 0,1 1 0 0 0,-1-1 0 0 0,1 0 0 0 0,0 0 0 0 0,-1 1 0 0 0,1-1 0 0 0,-1 0 0 0 0,1 1 0 0 0,0-1 0 0 0,-1 1 0 0 0,1-1 0 0 0,0 0 0 0 0,-1 1 0 0 0,1-1 0 0 0,0 1 0 0 0,0-1 0 0 0,0 1 0 0 0,-1-1 0 0 0,1 1 0 0 0,0-1 0 0 0,0 1 0 0 0,0-1 0 0 0,0 1 0 0 0,0-1 0 0 0,0 1 0 0 0,0-1 0 0 0,0 1 0 0 0,0-1 0 0 0,0 1 0 0 0,0-1 0 0 0,0 1 0 0 0,0-1 0 0 0,0 1 1 0 0,0 1-2 0 0,0 1 0 0 0,0 0 0 0 0,0 0 0 0 0,-1 0 0 0 0,0-1 0 0 0,1 1 0 0 0,-1 0 0 0 0,0-1 1 0 0,0 1-1 0 0,0-1 0 0 0,-1 1 0 0 0,1-1 0 0 0,-1 1 0 0 0,1-1 0 0 0,-1 0 0 0 0,0 0 2 0 0,-11 18-23 0 0,13-18 25 0 0,-1 0-1 0 0,0 1 1 0 0,0-1-1 0 0,1 0 1 0 0,0 1-1 0 0,-1-1 1 0 0,1 0-1 0 0,0 1 1 0 0,0-1-1 0 0,0 3-1 0 0,-1 11 28 0 0,-4 0-13 0 0,3-13-6 0 0,1 0 1 0 0,0 1-1 0 0,0-1 1 0 0,0 0-1 0 0,0 1 1 0 0,1-1-1 0 0,-1 1 0 0 0,1 0 1 0 0,0-1-10 0 0,0 16 58 0 0,-1-10-9 0 0,1 0 0 0 0,0 0 0 0 0,1 0 0 0 0,0-1 0 0 0,1 6-49 0 0,4-1 66 0 0,-5-12-58 0 0,0 1 0 0 0,0-1-1 0 0,-1 0 1 0 0,1 1 0 0 0,0-1 0 0 0,-1 1 0 0 0,1-1 0 0 0,-1 1-1 0 0,0 0 1 0 0,0-1 0 0 0,1 1 0 0 0,-1-1 0 0 0,0 1-8 0 0,2 13 50 0 0,-1-14-48 0 0,-1 0 0 0 0,1 0 0 0 0,0 0 0 0 0,-1 0 0 0 0,1 0 0 0 0,0 0 0 0 0,-1 0 0 0 0,1-1 0 0 0,0 1 0 0 0,0 0 0 0 0,0 0 0 0 0,0-1 0 0 0,0 1 0 0 0,0 0 0 0 0,1 0-2 0 0,11 4 74 0 0,-8 6-15 0 0,24 4 25 0 0,-26-14-77 0 0,-1 0 0 0 0,1 0 0 0 0,0-1 0 0 0,0 1 0 0 0,0-1 0 0 0,-1 0 0 0 0,1 0 0 0 0,0 0 0 0 0,0 0 0 0 0,0-1 0 0 0,0 1 0 0 0,-1-1 0 0 0,1 0 0 0 0,0 1 0 0 0,-1-1 0 0 0,1 0 0 0 0,0-1 0 0 0,-1 1 0 0 0,1 0 0 0 0,1-2-7 0 0,0 1 8 0 0,-3 1-5 0 0,1 1 0 0 0,-1-1 0 0 0,0 1 0 0 0,1 0 0 0 0,-1-1 0 0 0,1 1 0 0 0,-1 0 0 0 0,0 0 0 0 0,1 0 0 0 0,0 0-3 0 0,16-2 71 0 0,25-16 58 0 0,-23 7-114 0 0,-14 7-184 0 0,-1 0 93 0 0,1 0 63 0 0,9-7 62 0 0,-10 6-80 0 0,0 1-50 0 0,-1 1-67 0 0,0-1-40 0 0,0 1-68 0 0,0-1-78 0 0,0 1-89 0 0,-1-1-97 0 0,1 1-107 0 0,0-1-118 0 0,-2 2 325 0 0,0 1-32 0 0,4-6-1108 0 0,3-2-880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50.4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8352 0 0,'0'0'190'0'0,"0"0"28"0"0,0 0 7 0 0,0 0 39 0 0,0 0 141 0 0,0 3 62 0 0,0 7 12 0 0,0-7-15 0 0,0-1-68 0 0,0 2-239 0 0,0 2 72 0 0,0 17 731 0 0,0-13-602 0 0,0-5-221 0 0,0-1-42 0 0,0 0-51 0 0,0-2-60 0 0,0 11 405 0 0,0 0-47 0 0,0-1-47 0 0,0 0-46 0 0,0 0-46 0 0,0 0-46 0 0,0 0-44 0 0,0-1-45 0 0,0-9-51 0 0,0 0 0 0 0,0 0 0 0 0,0 0 1 0 0,1-1-1 0 0,-1 1 0 0 0,1 0 0 0 0,-1 0 1 0 0,1-1-1 0 0,0 1 0 0 0,0-1 0 0 0,0 1 1 0 0,0 0-1 0 0,0-1-17 0 0,5 12 130 0 0,-4-2-12 0 0,-2 24 293 0 0,0 64 483 0 0,0-56-435 0 0,0-25-206 0 0,0 1 40 0 0,0-1 48 0 0,0 0 55 0 0,0-16-232 0 0,0 1-17 0 0,0-3-397 0 0,0 1 81 0 0,0-1 72 0 0,0 0 63 0 0,0 1 47 0 0,0-1 34 0 0,0 0 123 0 0,0 2 639 0 0,0-1-682 0 0,0-1-49 0 0,0 1-62 0 0,0-1-82 0 0,0 1-95 0 0,0-1-113 0 0,0 1-76 0 0,0 0-113 0 0,0-1-123 0 0,0 1 243 0 0,0-1-34 0 0,0 0-37 0 0,0 1-37 0 0,0-1-39 0 0,0 0-40 0 0,0 1-43 0 0,0-1-42 0 0,0 1-44 0 0,0-1-47 0 0,0 0-1432 0 0,0 0-1206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49.0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1 363 8288 0 0,'0'3'190'0'0,"0"12"-60"0"0,0 22 294 0 0,0-25-337 0 0,0 0-54 0 0,3 1-10 0 0,2-3 49 0 0,1 1 49 0 0,-4 2 51 0 0,-2-2 282 0 0,0 0-112 0 0,0-2-120 0 0,0 1-43 0 0,0 20 304 0 0,0-17-223 0 0,0 0 105 0 0,0-6-131 0 0,0 0 43 0 0,0-2 11 0 0,0 1 44 0 0,0 0 46 0 0,0 0 52 0 0,0 0 55 0 0,0 0 60 0 0,0 0 64 0 0,0 0 69 0 0,-3-9-557 0 0,-7-7-7 0 0,7 6-27 0 0,2 1-42 0 0,2-6-28 0 0,-1 6-1 0 0,0-9 2 0 0,0-10 51 0 0,3 6-57 0 0,1 6-13 0 0,-2 7 1 0 0,-1 0 0 0 0,0 0 0 0 0,0 0 0 0 0,0 0 0 0 0,0 0 0 0 0,0-1 0 0 0,-1 1 0 0 0,1 0 0 0 0,-1 0 0 0 0,0-3 1 0 0,0 3-1 0 0,1-1 0 0 0,-1 1 0 0 0,1-1 0 0 0,-1 1 0 0 0,1-1 0 0 0,0 1 0 0 0,1 0 0 0 0,0-2 0 0 0,3-10 0 0 0,-1 2-1 0 0,0-3-17 0 0,7-3-34 0 0,-1-3-2 0 0,-1 2-31 0 0,3 2-59 0 0,-4 11 68 0 0,-5 4 34 0 0,1-1 0 0 0,-1 1 1 0 0,0 0-1 0 0,0-1 0 0 0,-1 0 1 0 0,1 0 41 0 0,0-1-46 0 0,1-2-61 0 0,3 3 38 0 0,-2 2 56 0 0,3-3 0 0 0,4-1-25 0 0,-1 4-22 0 0,5 4-10 0 0,-11 1 58 0 0,3 1-17 0 0,1 1-1 0 0,0 0 1 0 0,2 2 29 0 0,-9-5-3 0 0,0 0-1 0 0,0 0 1 0 0,0-1 0 0 0,0 1 0 0 0,0 1 0 0 0,0-1 0 0 0,-1 0 0 0 0,1 0 0 0 0,-1 1 3 0 0,4 7 1 0 0,-4-7-2 0 0,0-1-1 0 0,0 0 1 0 0,0 1 0 0 0,1-1-1 0 0,-1 0 1 0 0,1 0 0 0 0,-1 0-1 0 0,1 0 1 0 0,0 0 1 0 0,0 1-4 0 0,1 0 0 0 0,-1 0 1 0 0,1 1-1 0 0,-1 0 0 0 0,0-1 0 0 0,0 1 0 0 0,-1 0 1 0 0,1 0-1 0 0,-1 0 0 0 0,0 0 0 0 0,0 2 4 0 0,11 27-11 0 0,-7-25 9 0 0,-4-7 3 0 0,0 0 0 0 0,0 1 0 0 0,-1-1-1 0 0,1 1 1 0 0,0-1 0 0 0,0 1 0 0 0,-1-1 0 0 0,1 1 0 0 0,-1 0 0 0 0,0-1 0 0 0,1 1-1 0 0,-1 0 1 0 0,0-1 0 0 0,0 1-1 0 0,0 9 15 0 0,0-7-10 0 0,0-1 1 0 0,0 1-1 0 0,0-1 1 0 0,0 1-1 0 0,0-1 1 0 0,1 0 0 0 0,1 4-6 0 0,5 1-3 0 0,-7-8 4 0 0,1 1-1 0 0,-1-1 0 0 0,1 0 1 0 0,-1 0-1 0 0,1 1 1 0 0,-1-1-1 0 0,0 1 1 0 0,1-1-1 0 0,-1 0 1 0 0,0 1-1 0 0,0-1 1 0 0,1 1-1 0 0,-1-1 0 0 0,0 1 1 0 0,0-1-1 0 0,1 1 1 0 0,-1-1-1 0 0,0 0 1 0 0,0 1-1 0 0,0-1 1 0 0,0 1-1 0 0,0 0 0 0 0,0-1 1 0 0,0 1-1 0 0,0-1 1 0 0,0 1-1 0 0,0-1 1 0 0,0 1-1 0 0,0-1 0 0 0,0 1 3 0 0,0 0-1 0 0,0 0 1 0 0,0 1 0 0 0,0-1-1 0 0,0 0 1 0 0,0 0 0 0 0,0 0-1 0 0,0 0 1 0 0,1 0-1 0 0,-1 0 1 0 0,1 0 0 0 0,-1 0-1 0 0,0 0 1 0 0,1 0 0 0 0,0 0-1 0 0,-1 0 1 0 0,1 0-1 0 0,0 0-2 0 0,5 11 7 0 0,-4-6-1 0 0,-2-1 1 0 0,1 0 0 0 0,0 1 0 0 0,-1 0 0 0 0,0 0-7 0 0,0 4-88 0 0,0-9 86 0 0,0-1-1 0 0,0 0 1 0 0,-1 0-1 0 0,1 0 1 0 0,0 0-1 0 0,0 0 1 0 0,0 0 0 0 0,0 0-1 0 0,0 0 1 0 0,0 0-1 0 0,0 0 1 0 0,0 1-1 0 0,0-1 1 0 0,0 0-1 0 0,0 0 1 0 0,0 0-1 0 0,0 0 1 0 0,0 0 0 0 0,1 0-1 0 0,-1 0 1 0 0,0 0-1 0 0,0 0 1 0 0,0 0-1 0 0,0 0 1 0 0,0 1-1 0 0,0-1 1 0 0,0 0-1 0 0,0 0 1 0 0,0 0 0 0 0,0 0-1 0 0,0 0 1 0 0,0 0-1 0 0,0 0 1 0 0,0 0-1 0 0,0 0 1 0 0,0 0-1 0 0,1 0 1 0 0,-1 0-1 0 0,0 0 1 0 0,0 0 0 0 0,0 0-1 0 0,0 0 1 0 0,0 0-1 0 0,0 0 1 0 0,0 0-1 0 0,0 0 1 0 0,0 0-1 0 0,0 0 1 0 0,1 0-1 0 0,-1 0 1 0 0,0 0-1 0 0,0 0 1 0 0,0 0 0 0 0,0 0-1 0 0,0 0 1 0 0,0 0-1 0 0,0 0 3 0 0,1 0-167 0 0,-1 0 62 0 0,1 0 52 0 0,-1 0 44 0 0,1 0 88 0 0,1 0 272 0 0,-2 0-293 0 0,1 0-64 0 0,-1 0-38 0 0,1 0-37 0 0,-1 0-40 0 0,1 0-48 0 0,-1 0-68 0 0,1 0-65 0 0,0 0-71 0 0,-1 0-78 0 0,1 0-83 0 0,0 0-90 0 0,0 0-95 0 0,-1 0-103 0 0,0 0-1008 0 0,0 0-1041 0 0</inkml:trace>
  <inkml:trace contextRef="#ctx0" brushRef="#br0" timeOffset="450.21">711 16 8808 0 0,'0'0'197'0'0,"0"0"24"0"0,0 0 19 0 0,3-3-29 0 0,7-7-110 0 0,-8 8-6 0 0,-1 1 108 0 0,-1 1 169 0 0,0 0 4 0 0,0 0-18 0 0,0 0-71 0 0,0 0-30 0 0,3 3-7 0 0,7 7-1 0 0,-7-6-28 0 0,-2-1-98 0 0,-1 1-62 0 0,-1 1-29 0 0,1-2 42 0 0,1 8 105 0 0,6 1 25 0 0,-6-10-179 0 0,0-1-1 0 0,0 1 0 0 0,-1-1 1 0 0,1 1-1 0 0,0 0 1 0 0,-1-1-1 0 0,1 1 1 0 0,-1 0-1 0 0,1 0 1 0 0,-1-1-1 0 0,0 1 0 0 0,1 0 1 0 0,-1 0-25 0 0,0 15 199 0 0,1 12 114 0 0,-5-9-45 0 0,-1-10-164 0 0,-1 9 77 0 0,4-11-81 0 0,2 2 34 0 0,0 242 2032 0 0,0-78-751 0 0,0-174-1105 0 0,0 1-111 0 0,0 0-103 0 0,0 0-93 0 0,0 0-55 0 0,0 1-42 0 0,0-1-38 0 0,0 0-34 0 0,0 2-250 0 0,0 0-86 0 0,0 3-1350 0 0,0-6 1445 0 0,0 0 62 0 0,0-2 80 0 0,0 0 101 0 0,0-1-1182 0 0</inkml:trace>
  <inkml:trace contextRef="#ctx0" brushRef="#br0" timeOffset="731.45">538 316 7632 0 0,'0'0'166'0'0,"0"0"29"0"0,0 0 14 0 0,0 0 34 0 0,0 0 93 0 0,0 0 44 0 0,0 0 11 0 0,0 0 1 0 0,0 0 0 0 0,2-3 0 0 0,9-8 0 0 0,-9 10-201 0 0,-1 0-44 0 0,3 0 40 0 0,0 1-94 0 0,1 0-48 0 0,-4 1-7 0 0,0-1 35 0 0,15 1 331 0 0,14-1 242 0 0,-21-1-471 0 0,-1-2-34 0 0,0-2-37 0 0,-6 4-82 0 0,-1 0-1 0 0,0 0 1 0 0,1 1-1 0 0,-1-1 1 0 0,1 0-1 0 0,0 0 1 0 0,-1 1 0 0 0,1-1-1 0 0,-1 1 1 0 0,1 0-1 0 0,0-1 1 0 0,-1 1-1 0 0,1 0 1 0 0,0 0 0 0 0,1 0-22 0 0,1 0 31 0 0,0-1 1 0 0,0 1 0 0 0,-1-1 0 0 0,1 0-1 0 0,0 0 1 0 0,0 0 0 0 0,0 0-1 0 0,-1-1 1 0 0,1 0 0 0 0,2-1-32 0 0,26-2 187 0 0,-9-5-108 0 0,-17 9-78 0 0,0 0 1 0 0,0 0 0 0 0,1 0 0 0 0,-1 1 0 0 0,3 0-2 0 0,-6 1 50 0 0,1-1-122 0 0,-1 0-84 0 0,0 0-92 0 0,0 0-92 0 0,1 0-97 0 0,-1-1-99 0 0,0 1-100 0 0,0-1-104 0 0,-1 0-105 0 0,5-3-885 0 0,2-5-980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45.6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301 394 4656 0 0,'0'0'133'0'0,"-3"-2"-5"0"0,-3-5-85 0 0,2 1 22 0 0,3 3-100 0 0,0 0 114 0 0,1-1 86 0 0,0 0 61 0 0,-1-6 544 0 0,0 7-572 0 0,-1 1-74 0 0,-1-1 64 0 0,0 2-8 0 0,0-1-15 0 0,1 0-9 0 0,1 0-19 0 0,1-1 41 0 0,-1-1 49 0 0,1 0 60 0 0,0 3-257 0 0,0 0-1 0 0,0 1 1 0 0,0-1-1 0 0,0 0 0 0 0,-1 1 1 0 0,1-1-1 0 0,0 1 0 0 0,0-1 1 0 0,-1 0-1 0 0,1 1 0 0 0,0-1 1 0 0,-1 1-1 0 0,1-1 0 0 0,0 1 1 0 0,-1-1-1 0 0,1 1 1 0 0,-1-1-1 0 0,1 1 0 0 0,-1-1 1 0 0,1 1-1 0 0,-1 0-29 0 0,-8-6 344 0 0,2 2-159 0 0,1-1-52 0 0,4 2 101 0 0,0 1-81 0 0,2-1-49 0 0,0 1-48 0 0,0-1-19 0 0,-1 1 46 0 0,0 1-62 0 0,1 1 1 0 0,-1-1 0 0 0,0 1-1 0 0,0 0 1 0 0,0 0 0 0 0,0-1-1 0 0,1 1 1 0 0,-1 0 0 0 0,0 0-1 0 0,0 0 1 0 0,0 0 0 0 0,0 0-1 0 0,1 0 1 0 0,-2 0-22 0 0,1 0 15 0 0,0 0 1 0 0,0 0-1 0 0,0 0 0 0 0,1 0 0 0 0,-1 0 0 0 0,0 0 0 0 0,0 0 1 0 0,0 0-1 0 0,0-1 0 0 0,1 1 0 0 0,-1 0 0 0 0,0 0 1 0 0,0-1-1 0 0,0 0-15 0 0,-5-9 170 0 0,-7 5-8 0 0,0-6-8 0 0,10 9-42 0 0,-1 0-52 0 0,-5 3-20 0 0,7-1-6 0 0,0 1-17 0 0,0-1 0 0 0,1 0 0 0 0,-1 0 0 0 0,0 1 1 0 0,0-1-1 0 0,1 1 0 0 0,-1-1 0 0 0,0 1 0 0 0,1 0 1 0 0,-1-1-1 0 0,1 1 0 0 0,-1 0 0 0 0,1 0 1 0 0,-1 0-18 0 0,-5 4-5 0 0,-24 0 75 0 0,15 8-27 0 0,0 0-32 0 0,3-8-11 0 0,8 6 0 0 0,-8-6 0 0 0,11-4 0 0 0,1 0 0 0 0,0-1 0 0 0,0 1 0 0 0,0 0 0 0 0,0 0 0 0 0,0 0 0 0 0,0 0 0 0 0,0 0 0 0 0,0 0 0 0 0,0 0 0 0 0,1 0 0 0 0,-2 1 0 0 0,-3 11 0 0 0,-1-8 8 0 0,1-2 13 0 0,3 11 3 0 0,2-11-17 0 0,1 15 66 0 0,1-13-78 0 0,8 0 15 0 0,-3 6 30 0 0,-7-10-40 0 0,0 0 0 0 0,1 0-1 0 0,-1 0 1 0 0,1 0 0 0 0,-1 0-1 0 0,1 0 1 0 0,0 0 0 0 0,-1 0-1 0 0,1 0 1 0 0,0 0 0 0 0,0 0-1 0 0,0-1 1 0 0,-1 1 0 0 0,1 0-1 0 0,0 0 1 0 0,1-1 0 0 0,3 3-20 0 0,-5-3 14 0 0,1 0-1 0 0,-1 0 1 0 0,1 1 0 0 0,0-1 0 0 0,-1 0-1 0 0,1 1 1 0 0,0-1 0 0 0,-1 1-1 0 0,1-1 1 0 0,-1 0 0 0 0,1 1 0 0 0,-1-1-1 0 0,1 1 1 0 0,-1 0 0 0 0,0-1-1 0 0,1 1 1 0 0,-1-1 0 0 0,0 1-1 0 0,1 0 1 0 0,-1-1 0 0 0,0 1 0 0 0,1 0 6 0 0,1 4-22 0 0,1-1 15 0 0,0-1 0 0 0,0 1-1 0 0,0-1 1 0 0,0 1 0 0 0,0-1 0 0 0,1 0-1 0 0,0 0 1 0 0,0-1 0 0 0,-1 1 0 0 0,2-1 7 0 0,12 11-9 0 0,-6 3 9 0 0,-6-12 0 0 0,0 0 0 0 0,1 0 0 0 0,-1-1 0 0 0,1 0 0 0 0,0 0 0 0 0,1 1 0 0 0,0-1 0 0 0,-1 1 0 0 0,1 0 0 0 0,-1 1 0 0 0,1 1 0 0 0,-4-3 0 0 0,0-1 0 0 0,0 1 0 0 0,1-1 0 0 0,-1 0 0 0 0,0 0 0 0 0,2 0 0 0 0,-1 0 0 0 0,-1 0 0 0 0,0 0 0 0 0,1 0 0 0 0,-1 0 0 0 0,0 0 0 0 0,1 2 0 0 0,0 0 0 0 0,1 0 0 0 0,17 6 0 0 0,-9 1 24 0 0,-10-9 94 0 0,-3-2 20 0 0,0 5 8 0 0,0 6 21 0 0,1-10-155 0 0,-1 0 1 0 0,0 0-1 0 0,0 0 0 0 0,-1 0 0 0 0,1 0 0 0 0,0-1 1 0 0,0 1-1 0 0,0 0 0 0 0,-1 0 0 0 0,1 0 0 0 0,0 0 0 0 0,-1 0 1 0 0,0 0-13 0 0,-9 4 96 0 0,5 2-38 0 0,5-7-57 0 0,0 1 0 0 0,0-1 0 0 0,0 1 1 0 0,-1-1-1 0 0,1 1 0 0 0,0-1 0 0 0,-1 0 0 0 0,1 1 0 0 0,0-1 1 0 0,-1 0-1 0 0,1 1 0 0 0,-1-1 0 0 0,1 0 0 0 0,0 1 1 0 0,-1-1-1 0 0,1 0 0 0 0,-1 0 0 0 0,1 0 0 0 0,-1 1 0 0 0,1-1 1 0 0,-1 0-1 0 0,1 0 0 0 0,-1 0 0 0 0,1 0 0 0 0,-1 0 1 0 0,1 0-1 0 0,-1 0 0 0 0,1 0 0 0 0,-1 0 0 0 0,1 0 0 0 0,-1 0 1 0 0,0 0-2 0 0,0-1 2 0 0,-1 1 0 0 0,1 0 0 0 0,-1 0 0 0 0,1 1-1 0 0,-1-1 1 0 0,1 0 0 0 0,-1 0 0 0 0,1 1 0 0 0,0-1 0 0 0,-1 1 0 0 0,1-1 0 0 0,-1 1 0 0 0,1-1 0 0 0,0 1 0 0 0,-1 0 0 0 0,1 0-2 0 0,-22 11 33 0 0,15-7-33 0 0,7-4 4 0 0,-1 0 0 0 0,1 0-1 0 0,-1 0 1 0 0,1-1 0 0 0,-1 1 0 0 0,1 0 0 0 0,-1-1-1 0 0,1 1 1 0 0,-1-1 0 0 0,0 1 0 0 0,1-1-1 0 0,-1 0 1 0 0,0 0 0 0 0,1 0-4 0 0,-23 1 9 0 0,-21-1-26 0 0,24-3-88 0 0,16-3-31 0 0,0 1-36 0 0,1 4 75 0 0,-3-1 25 0 0,4 2 8 0 0,-2 0-56 0 0,1 0-59 0 0,-2 0-81 0 0,-7 0-148 0 0</inkml:trace>
  <inkml:trace contextRef="#ctx0" brushRef="#br0" timeOffset="284.84">616 16 7112 0 0,'0'0'157'0'0,"0"0"23"0"0,0 0 13 0 0,0 0 13 0 0,3 0 2 0 0,9 3-14 0 0,2 7 28 0 0,-11-7-52 0 0,-2 1-78 0 0,-1 0-50 0 0,-1 1-29 0 0,1-3 35 0 0,1 9 57 0 0,6 2 8 0 0,-1 0 3 0 0,-4-2-7 0 0,-1 4 50 0 0,5 0-43 0 0,1 2 7 0 0,-6 1 55 0 0,-1 82 579 0 0,0-48-326 0 0,0 2 45 0 0,1-46-393 0 0,0 0 0 0 0,0 0 1 0 0,1-1-1 0 0,1 6-83 0 0,-1-5 64 0 0,0 0 0 0 0,0 0 0 0 0,-1 0 0 0 0,0 5-64 0 0,-1 6 140 0 0,0-2-35 0 0,0 60 221 0 0,-1-69-296 0 0,2 2-3 0 0,12 6-10 0 0,-12-15-15 0 0,-1-1-1 0 0,0 1 1 0 0,1 0 0 0 0,-1-1-1 0 0,0 1 1 0 0,0 0-1 0 0,1-1 1 0 0,-1 1 0 0 0,0 0-1 0 0,0-1 1 0 0,0 1-1 0 0,0 0 1 0 0,0-1 0 0 0,0 1-1 0 0,0 0-1 0 0,0-1-1 0 0,0 0 0 0 0,0 0-1 0 0,0 0 1 0 0,0 0-1 0 0,0 0 1 0 0,0 0 0 0 0,0 0-1 0 0,0 0 1 0 0,0 0-1 0 0,0 1 1 0 0,0-1 0 0 0,0 0-1 0 0,0 0 1 0 0,0 0 0 0 0,0 0-1 0 0,0 0 1 0 0,0 0-1 0 0,0 0 1 0 0,0 0 0 0 0,0 0-1 0 0,0 0 1 0 0,0 1 0 0 0,0-1-1 0 0,0 0 1 0 0,0 0-1 0 0,0 0 1 0 0,0 0 0 0 0,0 0-1 0 0,0 0 1 0 0,0 0 0 0 0,-1 0-1 0 0,1 0 1 0 0,0 0-1 0 0,0 0 1 0 0,0 0 0 0 0,0 0-1 0 0,0 0 1 0 0,0 0-1 0 0,0 0 1 0 0,0 0 0 0 0,0 0-1 0 0,0 1 1 0 0,0-1 0 0 0,-1 0-1 0 0,1 0 1 0 0,0 0-1 0 0,0 0 1 0 0,0 0 0 0 0,0 0-1 0 0,0 0 1 0 0,0 0 0 0 0,0-1-1 0 0,0 1 1 0 0,0 0-1 0 0,0 0 1 0 0,-1 0 0 0 0,1 0 1 0 0,-3 0-74 0 0,1 0 10 0 0,1 0-34 0 0,0 0-16 0 0,0 0-35 0 0,0 0-39 0 0,0 0-45 0 0,0 0-49 0 0,1 0-43 0 0,-1 0-41 0 0,1 0-35 0 0,-1 0-118 0 0,1 0-35 0 0,0 0-1227 0 0</inkml:trace>
  <inkml:trace contextRef="#ctx0" brushRef="#br0" timeOffset="616.33">459 442 6992 0 0,'0'0'157'0'0,"0"0"23"0"0,0 0 12 0 0,2-3-27 0 0,17-9-123 0 0,-15 10-44 0 0,0 0 1 0 0,0 0-1 0 0,0-1 0 0 0,-1 1 1 0 0,4-4 1 0 0,4-3 47 0 0,0 2 76 0 0,28-6 419 0 0,-24 8-366 0 0,6-5 108 0 0,8 4-84 0 0,-12 2-116 0 0,-11 2-46 0 0,1 0 1 0 0,-1 0 0 0 0,1 1-1 0 0,0 0 1 0 0,-1 0 0 0 0,1 1-39 0 0,8 0 65 0 0,10 1 0 0 0,-2-5-43 0 0,-6 0 37 0 0,-1-1-13 0 0,-6 3-115 0 0,0 1-96 0 0,-5 0 34 0 0,0 1-36 0 0,2 0-137 0 0,-1 0-87 0 0,3 0-319 0 0,1 0-101 0 0,3 0-346 0 0,6 0-659 0 0</inkml:trace>
  <inkml:trace contextRef="#ctx0" brushRef="#br0" timeOffset="965.38">1326 268 5760 0 0,'0'0'166'0'0,"-2"0"-6"0"0,-6 0-165 0 0,1 0 41 0 0,-6-1 130 0 0,-12 2 541 0 0,22 0-606 0 0,1 1-48 0 0,-3 4 171 0 0,2-1-27 0 0,-8-3-37 0 0,11-2-147 0 0,-1 0-1 0 0,0 0 0 0 0,1 0 1 0 0,-1 0-1 0 0,0 0 1 0 0,1 0-1 0 0,-1 0 1 0 0,0 0-1 0 0,1 1 1 0 0,-1-1-1 0 0,0 0 0 0 0,1 0 1 0 0,-1 1-1 0 0,0-1 1 0 0,1 0-1 0 0,-1 1 1 0 0,1-1-1 0 0,-1 1 0 0 0,1-1 1 0 0,-1 0-1 0 0,1 1 1 0 0,-1 0-1 0 0,1-1 1 0 0,-1 1-1 0 0,1-1 1 0 0,0 1-13 0 0,-1-1 11 0 0,1 1 1 0 0,-1 0-1 0 0,1-1 1 0 0,0 1-1 0 0,-1-1 1 0 0,1 1-1 0 0,-1-1 1 0 0,1 1 0 0 0,-1-1-1 0 0,0 0 1 0 0,1 1-1 0 0,-1-1 1 0 0,1 0-1 0 0,-1 1 1 0 0,0-1-1 0 0,1 0 1 0 0,-1 0 0 0 0,0 1-1 0 0,1-1 1 0 0,-1 0-1 0 0,0 0 1 0 0,1 0-1 0 0,-1 0 1 0 0,0 0 0 0 0,1 0-1 0 0,-1 0-11 0 0,-14 3 145 0 0,2 5-34 0 0,-11 16 66 0 0,13-12-70 0 0,8-9-73 0 0,1 0 0 0 0,-1 0-1 0 0,1 0 1 0 0,0 1 0 0 0,0-1 0 0 0,0 2-34 0 0,0-2 34 0 0,0 1 0 0 0,0-1 0 0 0,0 0 0 0 0,0 1 0 0 0,0-1 0 0 0,-2 0-34 0 0,-8 9 107 0 0,8-10-70 0 0,1 1 1 0 0,-1 0-1 0 0,1 1 0 0 0,0-1 0 0 0,0 0 1 0 0,0 1-1 0 0,1 0 0 0 0,-1 0 0 0 0,1 0 1 0 0,-1 0-38 0 0,-2 23 176 0 0,-9-1 94 0 0,13-23-228 0 0,-1 0-1 0 0,0 0 1 0 0,0 0-1 0 0,1 0 1 0 0,0 0 0 0 0,-1 0-1 0 0,1 0 1 0 0,0 0-1 0 0,1 0 1 0 0,-1 0 0 0 0,0 3-42 0 0,0 6 127 0 0,-6 0 5 0 0,6-10-115 0 0,0-1 0 0 0,0 1 0 0 0,1-1 0 0 0,-1 1 0 0 0,0 0 0 0 0,1-1 0 0 0,-1 1 0 0 0,1 0 0 0 0,-1-1 0 0 0,1 1 0 0 0,0 0 0 0 0,0 0 0 0 0,-1 0-17 0 0,1 11 144 0 0,0-13-142 0 0,0 0 0 0 0,0 0 1 0 0,0 0-1 0 0,0 0 0 0 0,0 0 1 0 0,0 0-1 0 0,0 1 0 0 0,0-1 1 0 0,0 0-1 0 0,0 0 0 0 0,0 0 1 0 0,0 0-1 0 0,0 0 0 0 0,0 0 1 0 0,0 0-1 0 0,0 0 0 0 0,0 0 1 0 0,0 0-1 0 0,0 1 0 0 0,0-1 1 0 0,0 0-1 0 0,0 0 0 0 0,1 0 1 0 0,-1 0-1 0 0,0 0 0 0 0,0 0 1 0 0,0 0-1 0 0,0 0 0 0 0,0 0 1 0 0,0 0-1 0 0,0 0 0 0 0,0 0 1 0 0,0 0-1 0 0,0 0 1 0 0,0 1-1 0 0,0-1 0 0 0,0 0 1 0 0,0 0-1 0 0,1 0 0 0 0,-1 0 1 0 0,0 0-1 0 0,0 0 0 0 0,0 0 1 0 0,0 0-1 0 0,0 0 0 0 0,0 0 1 0 0,0 0-1 0 0,0 0 0 0 0,0 0 1 0 0,0 0-1 0 0,1 0 0 0 0,-1 0 1 0 0,0 0-1 0 0,0 0 0 0 0,0 0 1 0 0,0 0-1 0 0,0 0-2 0 0,8 0 64 0 0,-3 0 27 0 0,-5 2-27 0 0,1 3-76 0 0,0-2 37 0 0,5 1 103 0 0,12-3 216 0 0,-12-1-285 0 0,9-3 95 0 0,-1-7 10 0 0,-11 8-57 0 0,-1 0-40 0 0,1 2-23 0 0,1 0-23 0 0,2-1 30 0 0,10-12 103 0 0,0 0 38 0 0,-9 9-90 0 0,11-5 140 0 0,-17 7-220 0 0,1 1 0 0 0,0 0 1 0 0,0-1-1 0 0,0 1 0 0 0,-1-1 0 0 0,1 1 0 0 0,-1-1 0 0 0,1 0 0 0 0,-1 0 0 0 0,0 0 0 0 0,0 1 1 0 0,0-2-23 0 0,4-7 37 0 0,-4 8-31 0 0,0-1-1 0 0,0 1 1 0 0,0 0 0 0 0,1 0 0 0 0,-1 0 0 0 0,1 0-1 0 0,-1 0 1 0 0,1 0 0 0 0,0 0-6 0 0,5-5 10 0 0,-3 4-10 0 0,-1-1 0 0 0,0 1 0 0 0,0 0 1 0 0,0-1-1 0 0,0 0 0 0 0,0 0 0 0 0,4-11-27 0 0,11-29-179 0 0,-12 27 151 0 0,0-1 39 0 0,7 2 16 0 0,-12 15 1 0 0,0-1 0 0 0,1 1 0 0 0,-1 0 1 0 0,0-1-1 0 0,0 1 0 0 0,0-1 0 0 0,0 1 1 0 0,0-1-1 0 0,0 1 0 0 0,0-1 0 0 0,0 0 1 0 0,-1 1-1 0 0,1-1 0 0 0,-1 0 0 0 0,1 0 1 0 0,-1 0-1 0 0,0 0-1 0 0,0-1 103 0 0,0 3 3 0 0,3 0-24 0 0,-2 0-82 0 0,-1 0 0 0 0,0 0 1 0 0,1 0-1 0 0,-1 0 1 0 0,1 0-1 0 0,-1 0 0 0 0,1 0 1 0 0,-1 0-1 0 0,0 0 1 0 0,1 0-1 0 0,-1 0 1 0 0,1 1-1 0 0,-1-1 0 0 0,1 0 1 0 0,-1 0-1 0 0,0 0 1 0 0,1 1-1 0 0,-1-1 0 0 0,0 0 1 0 0,1 0-1 0 0,-1 1 1 0 0,0-1-1 0 0,1 0 1 0 0,-1 1-1 0 0,0-1 0 0 0,1 0 1 0 0,-1 1-1 0 0,0-1 1 0 0,0 0-1 0 0,1 1 0 0 0,-1-1 1 0 0,0 0-1 0 0,0 1 1 0 0,0-1-1 0 0,0 1 1 0 0,0-1-1 0 0,0 1 0 0 0,0-1 1 0 0,1 0-1 0 0,-1 1 1 0 0,0-1-1 0 0,0 1 0 0 0,-1-1 1 0 0,1 1-1 0 0,0-1 1 0 0,0 1-1 0 0,0-1 0 0 0,0 2 0 0 0,0 0-1 0 0,0 0 1 0 0,0-1 0 0 0,1 1-1 0 0,-1 0 1 0 0,1 0-1 0 0,-1-1 1 0 0,1 1 0 0 0,0 1 0 0 0,4 5-8 0 0,0 2-29 0 0,-2 3-38 0 0,-2 11-104 0 0,-1-20 149 0 0,1 0 0 0 0,-1 0-1 0 0,1 0 1 0 0,0 0-1 0 0,1 0 1 0 0,-1-1-1 0 0,1 1 1 0 0,0 0 0 0 0,0 1 30 0 0,-1-3-3 0 0,0 0 0 0 0,0 0 0 0 0,-1 1 0 0 0,1-1 0 0 0,-1 0 0 0 0,0 1 0 0 0,1-1 0 0 0,-1 1 0 0 0,0-1 0 0 0,-1 3 3 0 0,2 11 2 0 0,6-3-2 0 0,-6-11 0 0 0,0-1 0 0 0,-1 1 0 0 0,1-1 0 0 0,0 0 0 0 0,-1 1 0 0 0,1-1 0 0 0,-1 1 0 0 0,1-1 0 0 0,-1 1 0 0 0,0 0 0 0 0,0-1 0 0 0,1 1 0 0 0,-1-1 0 0 0,-1 5 0 0 0,1-5 0 0 0,14 24 0 0 0,-9-12 0 0 0,5-8 0 0 0,-4 6 0 0 0,4-6 0 0 0,-4 6 0 0 0,-1-9-7 0 0,0 1-40 0 0,-3 1-40 0 0,-1 2-104 0 0,-1-5 184 0 0,0-1 0 0 0,0 0 0 0 0,0 0 1 0 0,0 0-1 0 0,-1 0 0 0 0,1 0 0 0 0,0 0 1 0 0,0 0-1 0 0,0 0 0 0 0,0 0 0 0 0,0 0 1 0 0,0 1-1 0 0,0-1 0 0 0,0 0 1 0 0,0 0-1 0 0,0 0 0 0 0,1 0 0 0 0,-1 0 1 0 0,0 0-1 0 0,0 0 0 0 0,0 0 0 0 0,0 0 1 0 0,0 0-1 0 0,0 0 0 0 0,0 1 0 0 0,0-1 1 0 0,0 0-1 0 0,0 0 0 0 0,0 0 0 0 0,0 0 1 0 0,0 0-1 0 0,0 0 0 0 0,0 0 1 0 0,0 0-1 0 0,0 0 0 0 0,1 0 0 0 0,-1 0 1 0 0,0 0-1 0 0,0 0 0 0 0,0 0 0 0 0,0 0 1 0 0,0 0-1 0 0,0 0 0 0 0,0 0 0 0 0,0 0 1 0 0,0 0-1 0 0,0 0 0 0 0,1 0 0 0 0,-1 0 1 0 0,0 0-1 0 0,0 0 0 0 0,0 0 1 0 0,0 0-1 0 0,0 0 0 0 0,0 0 0 0 0,0 0 1 0 0,0 0 6 0 0,13 0-412 0 0</inkml:trace>
  <inkml:trace contextRef="#ctx0" brushRef="#br0" timeOffset="1270.22">1689 0 6880 0 0,'0'0'157'0'0,"0"0"23"0"0,0 0 11 0 0,3 0-31 0 0,3 0-111 0 0,-2 0 22 0 0,-2 0 72 0 0,-1 0 166 0 0,-1 0 280 0 0,3 0 19 0 0,7 0-16 0 0,-7 0-95 0 0,-1 3-45 0 0,11 7-10 0 0,-6-7-250 0 0,0 2 59 0 0,-5-1-172 0 0,-2 3-35 0 0,2 8 31 0 0,4 0-29 0 0,0 2-7 0 0,-4 1 29 0 0,-2-10-22 0 0,1-1-1 0 0,0 1 1 0 0,1-1 0 0 0,1 6-46 0 0,0-5 55 0 0,-1 1 1 0 0,-1-1 0 0 0,0 0 0 0 0,1 8-56 0 0,-2 5-24 0 0,0-1 67 0 0,0 0 58 0 0,0 1 46 0 0,0 6 98 0 0,0 49 576 0 0,0-43-500 0 0,0-4-99 0 0,0 1-88 0 0,0-16-109 0 0,0 1-35 0 0,0 0-37 0 0,0 0-43 0 0,0 0-45 0 0,0-1-49 0 0,0 1-54 0 0,0 0-56 0 0,0-15-38 0 0,0 0-51 0 0,0 0-43 0 0,0 0-39 0 0,0 0-137 0 0,0 0-38 0 0,0 0-165 0 0,0 0-443 0 0</inkml:trace>
  <inkml:trace contextRef="#ctx0" brushRef="#br0" timeOffset="1548.06">1563 363 7920 0 0,'0'0'174'0'0,"0"0"29"0"0,0 0 13 0 0,3 0-31 0 0,10-3-147 0 0,5-10-38 0 0,-11 9 21 0 0,7-6 132 0 0,-7 6-16 0 0,0 0-1 0 0,0 0 1 0 0,1 1 0 0 0,5-2-137 0 0,-7 2 97 0 0,0 0 0 0 0,0-1 0 0 0,0 1 0 0 0,-1-1 0 0 0,0-1 1 0 0,0 1-1 0 0,1-1-97 0 0,10-9 204 0 0,-8 8-142 0 0,-1 2-37 0 0,14-2 111 0 0,-10 4-70 0 0,52-24 305 0 0,-31 20-255 0 0,-1-4-27 0 0,-21 8-78 0 0,-4 1-44 0 0,2 0-100 0 0,-4 0 16 0 0,0 1-43 0 0,2-2-215 0 0,1-1-115 0 0,-2 1 104 0 0,0 1-35 0 0,6-2-496 0 0,5 1-421 0 0,12 1-766 0 0,-27 1 2033 0 0</inkml:trace>
  <inkml:trace contextRef="#ctx0" brushRef="#br0" timeOffset="1916.89">2147 458 7136 0 0,'0'0'165'0'0,"0"0"22"0"0,0 0 6 0 0,0 2-28 0 0,0 4-129 0 0,3-2 70 0 0,1-1 90 0 0,2-3 105 0 0,-4 0 359 0 0,1 0 20 0 0,0 0-440 0 0,10 1 275 0 0,-3-4-86 0 0,-5-4-120 0 0,-5 7-290 0 0,0-1 0 0 0,0 1 0 0 0,1-1 1 0 0,-1 1-1 0 0,0 0 0 0 0,1-1 1 0 0,-1 1-1 0 0,0-1 0 0 0,1 1 1 0 0,-1 0-1 0 0,0-1 0 0 0,1 1 1 0 0,-1 0-1 0 0,1 0 0 0 0,-1-1 1 0 0,0 1-1 0 0,1 0 0 0 0,-1 0 1 0 0,1 0-1 0 0,-1-1 0 0 0,1 1 0 0 0,-1 0 1 0 0,1 0-1 0 0,-1 0 0 0 0,1 0 1 0 0,-1 0-1 0 0,1 0 0 0 0,-1 0 1 0 0,1 0-1 0 0,-1 0 0 0 0,1 0 1 0 0,0 1-20 0 0,9-4 332 0 0,-5-2-67 0 0,-4 4-249 0 0,-1 0 0 0 0,1 1 0 0 0,-1-1 0 0 0,0 1 0 0 0,1-1 0 0 0,-1 1 0 0 0,1-1 0 0 0,0 1 0 0 0,-1 0 0 0 0,1-1 1 0 0,-1 1-1 0 0,1-1 0 0 0,-1 1 0 0 0,1 0 0 0 0,0 0 0 0 0,-1-1 0 0 0,1 1 0 0 0,0 0 0 0 0,-1 0 0 0 0,1 0 0 0 0,0 0 0 0 0,-1 0 0 0 0,1 0 0 0 0,0 0 0 0 0,-1 0 0 0 0,1 0-16 0 0,0 0 8 0 0,-1 0 0 0 0,0 0-1 0 0,1 0 1 0 0,-1 0 0 0 0,1 1 0 0 0,-1-1-1 0 0,0 0 1 0 0,1 0 0 0 0,-1 0-1 0 0,0 0 1 0 0,1 0 0 0 0,-1 0 0 0 0,1 0-1 0 0,-1-1 1 0 0,0 1 0 0 0,1 0-1 0 0,-1 0 1 0 0,1 0 0 0 0,-1 0 0 0 0,0 0-1 0 0,1-1 1 0 0,-1 1 0 0 0,0 0-1 0 0,1 0 1 0 0,-1 0 0 0 0,0-1-1 0 0,1 1 1 0 0,-1 0 0 0 0,0-1 0 0 0,0 1-1 0 0,1 0-7 0 0,5-7 180 0 0,8-2 11 0 0,-13 9-184 0 0,0-1 1 0 0,0 0-1 0 0,0 0 1 0 0,1 0-1 0 0,-1 1 1 0 0,0-1-1 0 0,0 0 1 0 0,-1 0 0 0 0,1-1-1 0 0,0 1 1 0 0,0 0-1 0 0,0-1-7 0 0,4-11 59 0 0,6 8-31 0 0,-11 4-23 0 0,0 1 1 0 0,1-1-1 0 0,-1 0 1 0 0,0 1-1 0 0,1-1 0 0 0,-1 0 1 0 0,0 1-1 0 0,0-1 1 0 0,0 0-1 0 0,0 1 1 0 0,0-1-1 0 0,0 0 0 0 0,0 1 1 0 0,0-1-1 0 0,0 0-5 0 0,0-1 76 0 0,0-1-10 0 0,1 0-58 0 0,-1 0 1 0 0,-1 0 0 0 0,1 0-1 0 0,0 1 1 0 0,-1-1-1 0 0,1 0 1 0 0,-2-1-9 0 0,-4-2 13 0 0,2 2-33 0 0,2-9-23 0 0,2 12 43 0 0,0 1 0 0 0,0-1-1 0 0,0 1 1 0 0,0 0 0 0 0,0-1-1 0 0,0 1 1 0 0,0-1-1 0 0,0 1 1 0 0,-1 0 0 0 0,1-1-1 0 0,0 1 1 0 0,0-1 0 0 0,0 1-1 0 0,0 0 1 0 0,0-1 0 0 0,-1 1-1 0 0,1-1 1 0 0,0 1 0 0 0,0 0-1 0 0,-1-1 1 0 0,1 1 0 0 0,0 0-1 0 0,-1 0 1 0 0,1-1 0 0 0,0 1-1 0 0,-1 0 1 0 0,1 0 0 0 0,0-1-1 0 0,-1 1 1 0 0,1 0-1 0 0,-1 0 1 0 0,-6-5 1 0 0,2-6-1 0 0,5 11-1 0 0,-1 0 0 0 0,0-1 0 0 0,1 1 0 0 0,-1 0 1 0 0,1 0-1 0 0,-1-1 0 0 0,0 1 0 0 0,1 0 0 0 0,-1 0 1 0 0,0 0-1 0 0,0 0 0 0 0,1 0 0 0 0,-1 0 0 0 0,0 0 1 0 0,1 0 0 0 0,0 0 0 0 0,-6 0-48 0 0,-7 0 22 0 0,-3 2-38 0 0,16-1 61 0 0,-1-1 1 0 0,0 1-1 0 0,0 0 0 0 0,0-1 0 0 0,0 1 0 0 0,0 0 1 0 0,1-1-1 0 0,-1 1 0 0 0,0 0 0 0 0,1 0 0 0 0,-1 0 1 0 0,0-1-1 0 0,1 1 0 0 0,-1 0 0 0 0,1 0 0 0 0,0 0 1 0 0,-1 0-1 0 0,1 0 0 0 0,0 0 0 0 0,-1 0 0 0 0,1 0 0 0 0,0 0 1 0 0,0 0-1 0 0,0 0 0 0 0,0 0 0 0 0,0 1 3 0 0,0 1-9 0 0,0-1 0 0 0,-1 0 0 0 0,1 1-1 0 0,-1-1 1 0 0,1 0 0 0 0,-1 1 0 0 0,0-1 0 0 0,0 0 9 0 0,-4 6-15 0 0,4-6 9 0 0,0-1 1 0 0,0 0-1 0 0,1 1 0 0 0,-1-1 0 0 0,0 1 0 0 0,0-1 0 0 0,1 1 1 0 0,-1 0-1 0 0,1-1 0 0 0,0 1 0 0 0,-1-1 0 0 0,1 1 0 0 0,0 0 1 0 0,0 0 5 0 0,0 1-2 0 0,0 0 0 0 0,-1 1 0 0 0,1-1 0 0 0,-1 0 0 0 0,0 0 0 0 0,0 0 0 0 0,0 1 0 0 0,0-1 0 0 0,-2 2 2 0 0,-1 5-10 0 0,-12 38-50 0 0,15-45 60 0 0,0 1 0 0 0,0-1 0 0 0,1 1 0 0 0,-1 0 0 0 0,1-1 0 0 0,0 1 0 0 0,0-1 0 0 0,0 1 0 0 0,1 1 0 0 0,-1 5 0 0 0,-1 10 0 0 0,1-16 0 0 0,-1 0 0 0 0,1 0 0 0 0,0 0 0 0 0,0 0 0 0 0,0 0 0 0 0,1 0 0 0 0,0 0 0 0 0,-1 0 0 0 0,1 0 0 0 0,1 2 0 0 0,14 25 0 0 0,-16-29 0 0 0,1-1 0 0 0,0 0 0 0 0,0 0 0 0 0,0 0 0 0 0,0 0 0 0 0,0 0 0 0 0,0 0 0 0 0,0 0 0 0 0,0 0 0 0 0,0 0 0 0 0,0-1 0 0 0,1 1 0 0 0,1 0 0 0 0,0 0 0 0 0,0 0 0 0 0,0 0 0 0 0,1-1-1 0 0,-1 0 1 0 0,0 0 0 0 0,0 1 0 0 0,1-2 0 0 0,-1 1 0 0 0,1 0 0 0 0,7-1 13 0 0,8 1-30 0 0,-3-2 81 0 0,-8-1 6 0 0,-5 0-77 0 0,0 1-51 0 0,0 0-60 0 0,3-1-76 0 0,2 0-89 0 0,-5 2 30 0 0,0-1-52 0 0,1 1-44 0 0,-1-1-40 0 0,4 0-485 0 0,-1-1-91 0 0,3 1-677 0 0,1 2-938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55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17 5696 0 0,'0'0'132'0'0,"0"0"17"0"0,-2 0 10 0 0,-12 0-26 0 0,5-1-92 0 0,3-1 17 0 0,-2-3 88 0 0,-2 0 149 0 0,-4 2 114 0 0,3 3 91 0 0,1 0-90 0 0,-1 0-78 0 0,1 0-67 0 0,-1 0-31 0 0,-1 0-51 0 0,-26 0 263 0 0,21 0-223 0 0,6 0-53 0 0,0 0 41 0 0,-1-1-56 0 0,-5 1 105 0 0,-17 14 26 0 0,21-8-267 0 0,12-6-19 0 0,1 1 0 0 0,0 0 0 0 0,-1 0 0 0 0,1-1 0 0 0,0 1 0 0 0,0 0 0 0 0,-1 0 0 0 0,1 0 0 0 0,0 0 0 0 0,0-1 0 0 0,0 1 0 0 0,0 0 0 0 0,0 0 0 0 0,0 1 0 0 0,0 29 0 0 0,3-15 0 0 0,0-9 0 0 0,-1-4-1 0 0,-1 1 0 0 0,1 0 0 0 0,0-1 0 0 0,0 0 0 0 0,0 1 0 0 0,0-1-1 0 0,0 0 1 0 0,1 0 0 0 0,0 0 0 0 0,2 2 1 0 0,5-1-34 0 0,-7-3 24 0 0,-1 0 0 0 0,0 1 0 0 0,0-1 0 0 0,0 0-1 0 0,1 0 1 0 0,-1 1 0 0 0,0 0 0 0 0,-1-1 0 0 0,1 1 10 0 0,10 10-33 0 0,-10-8 29 0 0,1 0 0 0 0,0-1 0 0 0,1 0 0 0 0,-1 0 0 0 0,0 0 1 0 0,1 0-1 0 0,0 0 0 0 0,0-1 0 0 0,0 0 0 0 0,0 1 4 0 0,9 0 0 0 0,-10-3 0 0 0,-1 1 0 0 0,0-1 0 0 0,1 1 0 0 0,-1 0 0 0 0,0-1 0 0 0,0 1 0 0 0,0 0 0 0 0,0 1 0 0 0,0-1 0 0 0,0 0 0 0 0,0 0 0 0 0,0 1 0 0 0,0-1 0 0 0,0 1 0 0 0,10 11 0 0 0,-7-9 0 0 0,-1 1 0 0 0,1-1 0 0 0,-1 0 0 0 0,1 0 0 0 0,0 0 0 0 0,1-1 0 0 0,-1 0 0 0 0,0 0 0 0 0,2 0 0 0 0,13 12 36 0 0,-16-11-13 0 0,0 0 1 0 0,0 0-1 0 0,0 1 1 0 0,-1-1-1 0 0,3 5-23 0 0,-2 2 66 0 0,-3-10-57 0 0,-1 0-1 0 0,0 0 0 0 0,1 0 1 0 0,-1 0-1 0 0,1 0 0 0 0,0 0 1 0 0,-1 1-1 0 0,1-2 0 0 0,0 1 1 0 0,-1 0-1 0 0,1 0 0 0 0,0 0 0 0 0,0 0 1 0 0,0 0-1 0 0,0-1 0 0 0,0 1 1 0 0,0 0-1 0 0,0 0-8 0 0,10 4 158 0 0,7 6 188 0 0,-15-8-154 0 0,-2-1-70 0 0,-1 0-42 0 0,-1 1-40 0 0,0 0-9 0 0,1-1 32 0 0,1 1 39 0 0,1 0 64 0 0,9 7 45 0 0,-8-6-8 0 0,-2 0-105 0 0,-2 4-13 0 0,1-8-54 0 0,-1 8 185 0 0,-1-3-58 0 0,-4 1 40 0 0,6-6-188 0 0,-1 0 0 0 0,1 1 0 0 0,-1-1 0 0 0,1 0 0 0 0,-1 1 0 0 0,1-1 0 0 0,0 1 0 0 0,-1-1 1 0 0,1 0-1 0 0,0 1 0 0 0,-1-1 0 0 0,1 1 0 0 0,0-1 0 0 0,-1 1 0 0 0,1-1 0 0 0,0 1 0 0 0,0 0-10 0 0,-1 6 98 0 0,1-6-94 0 0,0-1 0 0 0,0 1 0 0 0,0-1 0 0 0,0 1 1 0 0,0-1-1 0 0,0 1 0 0 0,0-1 0 0 0,0 1 0 0 0,0-1 0 0 0,0 1 0 0 0,0-1 0 0 0,0 1 0 0 0,0-1 0 0 0,0 0 0 0 0,-1 1 0 0 0,1-1 0 0 0,0 1 0 0 0,0-1 0 0 0,-1 1 0 0 0,1-1 1 0 0,0 1-1 0 0,0-1 0 0 0,-1 0 0 0 0,1 1 0 0 0,0-1 0 0 0,-1 0 0 0 0,1 1 0 0 0,-1-1 0 0 0,1 0 0 0 0,-1 0 0 0 0,1 1 0 0 0,-1-1-4 0 0,-5 5 33 0 0,0 5-6 0 0,-23 6 53 0 0,-2 0-27 0 0,26-15-52 0 0,1 0 1 0 0,-1 0-1 0 0,0 0 0 0 0,0-1 1 0 0,1 0-1 0 0,-1 0 0 0 0,0 0 1 0 0,0 0-1 0 0,-2-1-1 0 0,-4 0 9 0 0,9 1-4 0 0,-1 1 0 0 0,1-1 0 0 0,-1 1 0 0 0,1-1 0 0 0,0 1 0 0 0,-1 0 0 0 0,1 0-1 0 0,0 0 1 0 0,-1 0 0 0 0,1 0 0 0 0,-1 1-5 0 0,2-2 0 0 0,0 1 0 0 0,0 0 0 0 0,-1 0 0 0 0,1 0 0 0 0,0-1 0 0 0,-1 1 0 0 0,1-1 0 0 0,-1 1 0 0 0,1-1 0 0 0,0 0 0 0 0,-1 1 0 0 0,1-1 0 0 0,-1 0 0 0 0,1 0 0 0 0,-1 0 0 0 0,1 0 0 0 0,-1 0 0 0 0,1 0 0 0 0,-1-1 0 0 0,1 1 0 0 0,-1 0 0 0 0,1-1 0 0 0,-1 1 0 0 0,0-2 0 0 0,-2 0-21 0 0,0-1 31 0 0,-3-1 13 0 0,1 2-66 0 0,0 1-66 0 0,-1 0-93 0 0,2 1 88 0 0,0-4-43 0 0,4 2 47 0 0,0 0-3 0 0,0 1-43 0 0,-1-1-50 0 0,1 0-59 0 0,0 1-2 0 0,-1 0-47 0 0,1 1-42 0 0,-1-1-35 0 0,0 0-480 0 0,-1 0-82 0 0,1-3-663 0 0,2-5-913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53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65 7072 0 0,'0'0'202'0'0,"2"3"1"0"0,5 6-166 0 0,-6-6-36 0 0,0 1 0 0 0,0-1 0 0 0,0 0 0 0 0,0 1 0 0 0,-1-1 0 0 0,1 1 0 0 0,-1-1 0 0 0,0 3-1 0 0,0 8 34 0 0,0-12-26 0 0,0-1 15 0 0,0 1 0 0 0,1 0 0 0 0,-1-1 0 0 0,0 1 0 0 0,0 0 0 0 0,1-1 0 0 0,-1 1 0 0 0,1 0 0 0 0,-1-1 0 0 0,1 1 0 0 0,0-1 1 0 0,-1 1-1 0 0,1-1 0 0 0,0 1-23 0 0,6 10 169 0 0,-6-7-114 0 0,-1-1 0 0 0,1 0 0 0 0,-1 0 0 0 0,0 0 1 0 0,0 5-56 0 0,3 22 292 0 0,1-15-103 0 0,2 6 118 0 0,-3 3 38 0 0,-3-7-88 0 0,0 7 37 0 0,3 8 59 0 0,2-9-89 0 0,-1-2-18 0 0,0 11 67 0 0,-4 13 159 0 0,0-1-86 0 0,0 71 436 0 0,0-67-443 0 0,0 5 139 0 0,0-28-204 0 0,0 1 47 0 0,0-24-207 0 0,0-3-8 0 0,0 0-2 0 0,0 0-6 0 0,0 3-48 0 0,0-1-37 0 0,0 3-10 0 0,0-2-7 0 0,0-3-35 0 0,0 0 1 0 0,0 0 0 0 0,0 0 0 0 0,0 0 0 0 0,0 0-1 0 0,0 0 1 0 0,0 0 0 0 0,0 1 0 0 0,0-1 0 0 0,0 0 0 0 0,0 0-1 0 0,0 0 1 0 0,0 0 0 0 0,0 0 0 0 0,0 0 0 0 0,0 0 0 0 0,0 0-1 0 0,0 0 1 0 0,0 0 0 0 0,0 1 0 0 0,0-1 0 0 0,0 0-1 0 0,0 0 1 0 0,0 0 0 0 0,0 0 0 0 0,0 0 0 0 0,0 0 0 0 0,-1 0-1 0 0,1 0 1 0 0,0 0 0 0 0,0 0 0 0 0,0 0 0 0 0,0 0 0 0 0,0 0-1 0 0,0 0 1 0 0,0 0 0 0 0,0 0 0 0 0,0 1 0 0 0,0-1 0 0 0,0 0-1 0 0,0 0 1 0 0,-1 0 0 0 0,1 0 0 0 0,0 0 0 0 0,0 0-1 0 0,0 0 1 0 0,0 0 0 0 0,0 0 0 0 0,0 0 0 0 0,0 0 0 0 0,0 0-1 0 0,0 0 1 0 0,0 0 0 0 0,-1 0 0 0 0,1 0 0 0 0,0-1 0 0 0,0 1-2 0 0,0 0 4 0 0,-1 1 0 0 0,1-1 0 0 0,-1 0 1 0 0,1 0-1 0 0,0 0 0 0 0,-1 0 0 0 0,1-1 1 0 0,-1 1-1 0 0,1 0 0 0 0,0 0 1 0 0,-1 0-1 0 0,1 0 0 0 0,-1 0 0 0 0,1 0 1 0 0,0-1-1 0 0,-1 1 0 0 0,1 0 1 0 0,-1 0-1 0 0,1-1 0 0 0,0 1 0 0 0,0 0 1 0 0,-1 0-1 0 0,1-1 0 0 0,0 1 1 0 0,-1 0-1 0 0,1-1 0 0 0,0 1 0 0 0,0-1 1 0 0,0 1-1 0 0,-1 0 0 0 0,1-1-4 0 0,-5-6 68 0 0,-5 2 28 0 0,-4-20 61 0 0,12 21-138 0 0,1 2-14 0 0,0 0 0 0 0,1-1 0 0 0,-1 1 1 0 0,1-1-1 0 0,-1 1 0 0 0,1 0 0 0 0,0-1 1 0 0,0 1-1 0 0,0-1 0 0 0,0-1-5 0 0,-1-15 37 0 0,0 15-35 0 0,-3-8 18 0 0,2-1 0 0 0,-1 0-1 0 0,1 0 1 0 0,1-8-20 0 0,1-95 14 0 0,-1 96-15 0 0,1-16-57 0 0,3-3-63 0 0,2 13 46 0 0,-2 5-46 0 0,0 1 1 0 0,-1-21 120 0 0,-1 27-64 0 0,0 0 1 0 0,0 0 0 0 0,1 0 0 0 0,1 0 0 0 0,0 0 0 0 0,4-8 63 0 0,7-13-154 0 0,4 0-33 0 0,6-7 7 0 0,-17 24 110 0 0,-6 15 59 0 0,0 0 0 0 0,0-1 0 0 0,0 1 0 0 0,1 0 0 0 0,-1 0 0 0 0,1 0-1 0 0,0 0 1 0 0,0 0 0 0 0,0 1 0 0 0,0-1 0 0 0,0 0 0 0 0,1 1 0 0 0,-1 0 0 0 0,1-1 0 0 0,0 1 11 0 0,15-10-64 0 0,-12 8 30 0 0,-1 0-1 0 0,1 0 1 0 0,-1 0-1 0 0,2-2 35 0 0,-5 4-6 0 0,1 0 0 0 0,-1 1-1 0 0,0-1 1 0 0,1 1 0 0 0,-1-1-1 0 0,1 1 1 0 0,0 0 0 0 0,-1 0-1 0 0,1 0 1 0 0,0 0 0 0 0,0 1-1 0 0,-1-1 1 0 0,1 1 0 0 0,1-1 6 0 0,8 0-44 0 0,0 1 0 0 0,11 1 44 0 0,-2 0-52 0 0,-17-1 47 0 0,-1 0-1 0 0,1 1 1 0 0,0-1 0 0 0,-1 1-1 0 0,1 0 1 0 0,-1 0-1 0 0,1 0 1 0 0,-1 1 0 0 0,1-1-1 0 0,-1 1 1 0 0,0 0-1 0 0,0 0 1 0 0,1 0 0 0 0,-1 0-1 0 0,-1 0 1 0 0,1 1-1 0 0,0-1 1 0 0,-1 1 0 0 0,1 0-1 0 0,0 1 6 0 0,2 2-19 0 0,2 0-1 0 0,-1-1 0 0 0,1 1 1 0 0,0-1 19 0 0,-2-1-9 0 0,1 0 0 0 0,-1 0 1 0 0,0 0-1 0 0,0 1 0 0 0,-1 0 1 0 0,0 0-1 0 0,1 0 0 0 0,1 4 9 0 0,-3-3-9 0 0,1 0 0 0 0,-1 0-1 0 0,0 0 1 0 0,-1 1 0 0 0,0 0-1 0 0,0-1 1 0 0,1 5 9 0 0,2 14 5 0 0,2 8 89 0 0,1-4-4 0 0,-13-16-39 0 0,2-5-23 0 0,1 9 16 0 0,2-13-33 0 0,0-1 0 0 0,0 0-1 0 0,0 1 1 0 0,0-1 0 0 0,-1 0 0 0 0,0 0 0 0 0,1 1 0 0 0,-1-1-11 0 0,-3 7 25 0 0,-8 25 67 0 0,1-17-81 0 0,9-6-11 0 0,2-11 2 0 0,-1 0-1 0 0,1 0 0 0 0,0 0 1 0 0,0 0-1 0 0,0-1 1 0 0,-1 1-1 0 0,1 0 1 0 0,0 0-1 0 0,-1 0 0 0 0,1 0 1 0 0,-1 0-1 0 0,1-1 1 0 0,-1 1-2 0 0,-10 7 41 0 0,6-6-31 0 0,2 1-13 0 0,-4 4 21 0 0,-10 10 35 0 0,17-16-50 0 0,-4 3 15 0 0,-1 0 0 0 0,1 0 0 0 0,-1 0 1 0 0,1-1-1 0 0,-2 1-18 0 0,3-3 12 0 0,1 0 0 0 0,-1 1 0 0 0,0-2 0 0 0,0 1 0 0 0,0 0 0 0 0,1 0 0 0 0,-1-1 1 0 0,0 0-1 0 0,0 0 0 0 0,0 0 0 0 0,-1 0-12 0 0,-1 0 8 0 0,-2 0 3 0 0,-12 0 45 0 0,5-2-62 0 0,10 0-25 0 0,1 0-39 0 0,0-1-28 0 0,0 1-46 0 0,1 0-53 0 0,0-1-62 0 0,0 2 19 0 0,0-1-43 0 0,0 0-47 0 0,0 0-51 0 0,0 1-53 0 0,0-1-58 0 0,0 1-60 0 0,-1-1-65 0 0,-3 0-1134 0 0,-3 2-996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20.6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364 379 9384 0 0,'-3'-9'111'0'0,"3"8"-92"0"0,-1 0 0 0 0,0 1 0 0 0,1-1 1 0 0,-1 1-1 0 0,0-1 0 0 0,1 1 0 0 0,-1-1 0 0 0,0 1 0 0 0,0 0 0 0 0,0-1 1 0 0,1 1-1 0 0,-1 0 0 0 0,0-1 0 0 0,0 1 0 0 0,0 0-19 0 0,-18-1 319 0 0,6 2-152 0 0,4-1-100 0 0,2 0-42 0 0,4 1-26 0 0,-1-1 1 0 0,1 0-1 0 0,0 1 1 0 0,-1 0-1 0 0,1-1 0 0 0,0 1 1 0 0,0 0-1 0 0,0 1 1 0 0,-2 0 0 0 0,-6 3 71 0 0,6-4 54 0 0,1 1 0 0 0,-1 1 0 0 0,0-1 0 0 0,1 1-1 0 0,-2 0-124 0 0,-10 9 380 0 0,-1 0-31 0 0,0-3-94 0 0,8-5-56 0 0,1 1-40 0 0,-2 3 20 0 0,2 1-46 0 0,-7 5 70 0 0,2-7-30 0 0,2-2 23 0 0,4 0-61 0 0,0 2-30 0 0,-1 4-5 0 0,-1 2 8 0 0,1-4 14 0 0,-19 21 225 0 0,17-14-222 0 0,2-1-46 0 0,0 8 96 0 0,0 0 13 0 0,6-4-130 0 0,2 45 49 0 0,0-63-106 0 0,0 0-1 0 0,0 0 1 0 0,0 0 0 0 0,0 1-1 0 0,0-1 1 0 0,0 0 0 0 0,1 0-1 0 0,-1 1 1 0 0,0-1 0 0 0,1 0-1 0 0,-1 0 1 0 0,1 0 0 0 0,-1 0-1 0 0,1 0 1 0 0,0 0 0 0 0,-1 0-1 0 0,1 0 1 0 0,0 0 0 0 0,0 0-1 0 0,0 0 1 0 0,-1 0 0 0 0,1 0-1 0 0,0 0 1 0 0,0-1 0 0 0,0 1-1 0 0,0 0 1 0 0,1-1 0 0 0,-1 1-1 0 0,0-1 1 0 0,0 1 0 0 0,0-1-1 0 0,0 0 1 0 0,1 1 0 0 0,-1-1-1 0 0,0 0 1 0 0,0 0 0 0 0,0 0-1 0 0,1 0 1 0 0,-1 0 0 0 0,1 0-1 0 0,9 2 48 0 0,1 4-16 0 0,1 0-1 0 0,-2-4 18 0 0,55-2-33 0 0,-63 0-16 0 0,1-1 0 0 0,-1 1 0 0 0,1-1 1 0 0,-1 1-1 0 0,0-1 0 0 0,1 0 1 0 0,-1-1-1 0 0,1 0 0 0 0,12-3-33 0 0,-3 1-29 0 0,2-1-68 0 0,4-5-55 0 0,-6 3 84 0 0,11-1-143 0 0,0-1-25 0 0,-11 2 128 0 0,14-15-355 0 0,-5-5 108 0 0,-17 21 296 0 0,-1-1-1 0 0,0-1 1 0 0,0 1 0 0 0,-1-1 92 0 0,0 2-69 0 0,-1 0 0 0 0,0 0 1 0 0,0-1-1 0 0,-1 1 1 0 0,0-1-1 0 0,0 1 1 0 0,-1-7 68 0 0,0-26-316 0 0,0-2 70 0 0,0 1 68 0 0,0 5 62 0 0,0-60-310 0 0,-2 57 181 0 0,-4 6 68 0 0,4 21 87 0 0,0-1-1 0 0,0 1 1 0 0,1-11 90 0 0,-1-1-76 0 0,-5-7 33 0 0,5 23 28 0 0,1 0 0 0 0,-1 0 0 0 0,1 0 0 0 0,0 0 1 0 0,1 0 14 0 0,0-20-17 0 0,0 9 39 0 0,0 18-18 0 0,0 0 0 0 0,0-1 0 0 0,0 1 0 0 0,0 0 0 0 0,0-1 0 0 0,0 1 0 0 0,0 0 0 0 0,0 0 0 0 0,0-1 0 0 0,0 1 0 0 0,0 0 0 0 0,0-1 0 0 0,0 1 0 0 0,0 0 0 0 0,0-1 0 0 0,-1 1 0 0 0,1 0 0 0 0,0-1 0 0 0,0 1 0 0 0,0 0 0 0 0,0 0 0 0 0,-1-1 0 0 0,1 1 0 0 0,0 0 0 0 0,0 0 0 0 0,-1 0-4 0 0,-9-14 115 0 0,7 1-10 0 0,3 11-28 0 0,0 2-11 0 0,0 14 120 0 0,-1-10-150 0 0,1-1 1 0 0,0 1 0 0 0,0 0 0 0 0,0 0-1 0 0,1-1 1 0 0,-1 1 0 0 0,1 0 0 0 0,1 2-37 0 0,8 22 152 0 0,-4 1 34 0 0,4-8 20 0 0,-5 8 2 0 0,6 6 2 0 0,-8-16-109 0 0,2 9 57 0 0,5 3 37 0 0,-6-19-117 0 0,-1 0 0 0 0,0 0 0 0 0,-1 0 0 0 0,0 2-78 0 0,3 14 146 0 0,10 40 252 0 0,-9-49-311 0 0,0 2 18 0 0,-5-11-26 0 0,0 3 39 0 0,-1-6-53 0 0,1 0 1 0 0,0 0 0 0 0,1 0-1 0 0,-1 0 1 0 0,2 2-66 0 0,2 8 115 0 0,-5-16-105 0 0,7 23 182 0 0,2-2 38 0 0,-9-20-205 0 0,1 0 0 0 0,0 1 0 0 0,-1-1 0 0 0,1 0 0 0 0,-1 1 0 0 0,1-1 0 0 0,-1 0 0 0 0,0 2-25 0 0,-1 21 166 0 0,0-9-63 0 0,1-3-72 0 0,0-11-46 0 0,0-1-85 0 0,0-1-87 0 0,0 0 47 0 0,0 0-37 0 0,0 0-39 0 0,0 0-38 0 0,0 0-353 0 0,0 0 77 0 0,0 0-51 0 0,0 0-694 0 0,0 0-553 0 0,0 0-1050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55.9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1 190 8264 0 0,'0'0'182'0'0,"0"0"29"0"0,3 3 14 0 0,10 8-27 0 0,3-9-158 0 0,-10-2-17 0 0,1 0 44 0 0,1 0 39 0 0,-1 0 35 0 0,5 0 160 0 0,0 0 62 0 0,27 0 988 0 0,-22 0-830 0 0,-8 0-299 0 0,-1 0-39 0 0,0 0-48 0 0,1 0-56 0 0,2-1 167 0 0,1-6-2 0 0,1 1-30 0 0,-2 4-18 0 0,-3 2-63 0 0,-1-2-35 0 0,1-3-1 0 0,-2-1-39 0 0,0 2 41 0 0,-3 5-67 0 0,-3-1-31 0 0,0 0-1 0 0,0 1 1 0 0,0-1-1 0 0,0 0 0 0 0,0 0 1 0 0,0 0-1 0 0,0 0 1 0 0,1 0-1 0 0,-1 0 0 0 0,0 0 1 0 0,0 1-1 0 0,0-1 1 0 0,0 0-1 0 0,1 0 0 0 0,-1 0 1 0 0,0 0-1 0 0,0 0 1 0 0,0 0-1 0 0,0 0 0 0 0,1 0 1 0 0,-1 0-1 0 0,0 0 1 0 0,0 0-1 0 0,0 0 0 0 0,0 0 1 0 0,1 0-1 0 0,-1 0 1 0 0,0 0-1 0 0,0 0 0 0 0,0 0 1 0 0,0 0-1 0 0,1 0 0 0 0,-1 0 1 0 0,0-1-1 0 0,0 1 1 0 0,0 0-1 0 0,8-5 28 0 0,4-6 38 0 0,4-2-42 0 0,-11 12-11 0 0,-1-1 2 0 0,5-14 21 0 0,2 3 18 0 0,-7 5 38 0 0,-6 1-66 0 0,2 6-16 0 0,0-1 54 0 0,-2-1 0 0 0,-9-7 0 0 0,7 4 0 0 0,5 2-34 0 0,-1 1-17 0 0,-15-5 61 0 0,14 7-73 0 0,0 0 0 0 0,0 1 0 0 0,0-1-1 0 0,0 0 1 0 0,0 0 0 0 0,0 0 0 0 0,0 0 0 0 0,0 0 0 0 0,0 0 0 0 0,1 0 0 0 0,-1 0-1 0 0,0 0 1 0 0,1 0 0 0 0,-1 0 0 0 0,1-1-1 0 0,-1 2 0 0 0,1-1 0 0 0,0 0 0 0 0,0 0 0 0 0,-1 1 0 0 0,1-1 0 0 0,-1 0-1 0 0,1 1 1 0 0,-1-1 0 0 0,1 0 0 0 0,-1 1 0 0 0,1-1 0 0 0,-1 1 0 0 0,1-1 0 0 0,-1 0 0 0 0,0 1 0 0 0,1 0 0 0 0,-1-1 0 0 0,0 1-1 0 0,1-1 1 0 0,-1 1 0 0 0,0 0 0 0 0,0 0 0 0 0,1-1 0 0 0,-1 1 0 0 0,0 0 0 0 0,0 0 0 0 0,0 0 0 0 0,1 0 0 0 0,-2 0 0 0 0,2 0 0 0 0,-1 0 0 0 0,1 0 0 0 0,-1 0 0 0 0,1 0 0 0 0,-1 0 0 0 0,1 0 0 0 0,-1 0 0 0 0,1 0 0 0 0,-1 0 0 0 0,1 0 0 0 0,-1 0 0 0 0,1 0 0 0 0,-1 0 0 0 0,1-1 0 0 0,-1 1 0 0 0,1 0 0 0 0,-1 0 0 0 0,1 0 0 0 0,0-1 0 0 0,-1 1 0 0 0,1 0 0 0 0,-1-1 0 0 0,1 1 0 0 0,0 0 0 0 0,-1-1 0 0 0,1 1 0 0 0,0 0 0 0 0,-1-1 0 0 0,1 1 0 0 0,0-1 0 0 0,0 1 0 0 0,-1-1 0 0 0,-3-5 0 0 0,-25-10 0 0 0,25 14 0 0 0,-2 1 0 0 0,-16 1 0 0 0,11 0 11 0 0,8 0 4 0 0,0-1-1 0 0,0 1 0 0 0,0 0 1 0 0,0 1-1 0 0,0-1 1 0 0,0 0-1 0 0,0 1 0 0 0,0 0 1 0 0,0 0-1 0 0,0 0 0 0 0,-2 1-14 0 0,-11 11 44 0 0,7-5-34 0 0,3-3-10 0 0,1 0 0 0 0,-1 0 0 0 0,1 1 0 0 0,1-1 1 0 0,-3 5-1 0 0,-12 24 0 0 0,13-22 0 0 0,0 0 0 0 0,1 1 0 0 0,1-1 0 0 0,0 1 0 0 0,0 2 0 0 0,-1 14 0 0 0,-1-14 0 0 0,5-12 0 0 0,0 0 0 0 0,-1 1 0 0 0,1-1 0 0 0,1 1 0 0 0,-1-1 0 0 0,0 1 0 0 0,1-1 0 0 0,0 1 0 0 0,0 0 0 0 0,0 122 0 0 0,2-109 23 0 0,2-2 38 0 0,0-6 30 0 0,1 0-1 0 0,0-1 1 0 0,5 8-91 0 0,-9-14 13 0 0,12 16 202 0 0,-7-9-95 0 0,-1-2-37 0 0,12 7 39 0 0,-4-5-60 0 0,-4 0 13 0 0,-7-8-63 0 0,0 1 1 0 0,0-1-1 0 0,0 1 0 0 0,0-1 0 0 0,0 0 0 0 0,0 0 0 0 0,0 1 0 0 0,0-2 1 0 0,0 1-1 0 0,0 0 0 0 0,1 0 0 0 0,-1-1 0 0 0,0 1 0 0 0,1-1 1 0 0,-1 0-13 0 0,12 3 59 0 0,0 1 24 0 0,7 1 47 0 0,-6-2-14 0 0,-1-2 19 0 0,3-1 48 0 0,18 0 81 0 0,22 0 56 0 0,-51 0-278 0 0,0-1 0 0 0,0 0 0 0 0,0 0 0 0 0,0 0 0 0 0,-1-1 0 0 0,1 0-42 0 0,12-3 81 0 0,0 3-78 0 0,-12 1-77 0 0,0 1 54 0 0,9-4 109 0 0,-10 2-93 0 0,-2 1-42 0 0,0-1-45 0 0,0 0-69 0 0,0 0-78 0 0,0-1-91 0 0,1 1-104 0 0,-3 0 138 0 0,1 1-39 0 0,0-1-42 0 0,0 1-44 0 0,1-1-47 0 0,-1 0-48 0 0,0 1-52 0 0,1-1-54 0 0,7-4-1540 0 0,9-4-1240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54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5248 0 0,'0'0'152'0'0,"1"0"-35"0"0,1 0-6 0 0,6 2 214 0 0,-7-2-298 0 0,-1 0 1 0 0,0 1-1 0 0,1-1 0 0 0,-1 1 1 0 0,1-1-1 0 0,-1 0 0 0 0,0 1 1 0 0,0-1-1 0 0,1 1 0 0 0,-1-1 1 0 0,0 1-1 0 0,0-1 0 0 0,0 1 1 0 0,1-1-1 0 0,-1 1 0 0 0,0-1 1 0 0,0 1-1 0 0,0-1 0 0 0,0 1 1 0 0,0-1-1 0 0,0 1 0 0 0,0 0-27 0 0,0-1 10 0 0,0 0-1 0 0,0 0 0 0 0,0 0 0 0 0,0 0 1 0 0,0 0-1 0 0,0 0 0 0 0,0 1 0 0 0,0-1 0 0 0,0 0 1 0 0,0 0-1 0 0,0 0 0 0 0,0 0 0 0 0,0 0 0 0 0,0 0 1 0 0,0 0-1 0 0,0 0 0 0 0,0 0 0 0 0,0 0 1 0 0,0 1-1 0 0,0-1 0 0 0,0 0 0 0 0,0 0 0 0 0,0 0 1 0 0,0 0-1 0 0,0 0 0 0 0,0 0 0 0 0,0 0 1 0 0,0 0-1 0 0,0 0 0 0 0,0 0 0 0 0,0 0 0 0 0,0 0 1 0 0,1 0-1 0 0,-1 1 0 0 0,0-1 0 0 0,0 0 0 0 0,0 0 1 0 0,0 0-1 0 0,0 0 0 0 0,0 0 0 0 0,0 0 1 0 0,0 0-1 0 0,0 0 0 0 0,0 0 0 0 0,0 0 0 0 0,1 0 1 0 0,-1 0-1 0 0,0 0 0 0 0,0 0 0 0 0,0 0 0 0 0,0 0 1 0 0,0 0-1 0 0,0 0 0 0 0,0 0 0 0 0,0 0 1 0 0,0 0-1 0 0,1 0-9 0 0,6 0 305 0 0,18 0 694 0 0,-15 0-619 0 0,-1 0-122 0 0,-3 0-114 0 0,0 2 192 0 0,5 6-96 0 0,2-4 60 0 0,20-3 370 0 0,-30-1-613 0 0,2 0-3 0 0,1 1 70 0 0,13-1 452 0 0,-11-1-362 0 0,-3 0-116 0 0,-1 0-69 0 0,4-4 14 0 0,5-2 13 0 0,1 6 42 0 0,-1-2-87 0 0,-5-2-10 0 0,-6 4 5 0 0,-1 0-1 0 0,1 0 1 0 0,-1 0 0 0 0,1 0 0 0 0,-1 1 0 0 0,1-1 0 0 0,-1 1-1 0 0,1-1 1 0 0,0 1 0 0 0,-1-1 0 0 0,3 1-6 0 0,-2 0 71 0 0,-2-3 1 0 0,0 3-70 0 0,0-1 0 0 0,0 1 0 0 0,0 0 0 0 0,0-1 1 0 0,0 1-1 0 0,0 0 0 0 0,0-1 0 0 0,0 1 0 0 0,0 0 1 0 0,0-1-1 0 0,0 1 0 0 0,0 0 0 0 0,0-1 0 0 0,0 1 1 0 0,0 0-1 0 0,0-1 0 0 0,1 1 0 0 0,-1 0 0 0 0,0-1 1 0 0,0 1-1 0 0,0 0 0 0 0,0-1 0 0 0,1 1 0 0 0,-1 0 1 0 0,0 0-1 0 0,0-1 0 0 0,1 1 0 0 0,-1 0 1 0 0,0 0-1 0 0,0 0 0 0 0,1-1 0 0 0,-1 1 0 0 0,0 0 1 0 0,1 0-1 0 0,-1 0 0 0 0,0 0 0 0 0,1 0-2 0 0,-1-1 2 0 0,1 1 1 0 0,-1 0-1 0 0,0 0 0 0 0,1 0 1 0 0,-1 0-1 0 0,1-1 0 0 0,-1 1 1 0 0,0 0-1 0 0,1 0 0 0 0,-1 0 1 0 0,0-1-1 0 0,0 1 0 0 0,1 0 0 0 0,-1-1 1 0 0,0 1-1 0 0,1 0 0 0 0,-1-1 1 0 0,0 1-1 0 0,0 0 0 0 0,0-1 1 0 0,1 1-1 0 0,-1 0-2 0 0,2-10 53 0 0,-1-9 34 0 0,-1-5 13 0 0,0 24-100 0 0,0-1 1 0 0,0 1-1 0 0,0 0 1 0 0,0 0-1 0 0,0 0 1 0 0,0 0 0 0 0,0-1-1 0 0,0 1 1 0 0,0 0-1 0 0,0 0 1 0 0,-1 0-1 0 0,1 0 1 0 0,0-1 0 0 0,0 1-1 0 0,0 0 1 0 0,0 0-1 0 0,0 0 1 0 0,0 0-1 0 0,0 0 1 0 0,0-1 0 0 0,0 1-1 0 0,-1 0 1 0 0,1 0-1 0 0,0 0 1 0 0,0 0-1 0 0,0 0 1 0 0,0 0-1 0 0,0 0 1 0 0,0 0 0 0 0,-1-1-1 0 0,1 1 1 0 0,0 0-1 0 0,0 0 1 0 0,0 0-1 0 0,-7-5 17 0 0,-1-8 28 0 0,7 12-43 0 0,0 0 0 0 0,1 0-1 0 0,-1 0 1 0 0,0-1 0 0 0,0 1 0 0 0,0 0-1 0 0,0 0 1 0 0,0 1 0 0 0,0-1 0 0 0,0 0 0 0 0,0 0-1 0 0,-1 0-1 0 0,-12-4 43 0 0,13 1-35 0 0,0 1-6 0 0,-15-6 9 0 0,0-2 32 0 0,0 9-32 0 0,16 2-11 0 0,-1 0 0 0 0,0 0 0 0 0,0 0 0 0 0,0 0 0 0 0,0 0 0 0 0,0 0 0 0 0,1 0 0 0 0,-1-1 0 0 0,0 1 0 0 0,0 0 0 0 0,0 0 0 0 0,1-1 0 0 0,-1 1 0 0 0,-1-1 0 0 0,-2-5 0 0 0,4 5 0 0 0,-1 1 0 0 0,1-1 0 0 0,0 1 0 0 0,0-1 0 0 0,-1 1 0 0 0,1 0 0 0 0,0-1 0 0 0,-1 1 0 0 0,1 0 0 0 0,0-1 0 0 0,-1 1 0 0 0,1 0 0 0 0,-1-1 0 0 0,1 1 0 0 0,0 0 0 0 0,-1 0 0 0 0,1-1 0 0 0,-1 1 0 0 0,1 0 0 0 0,-1 0 0 0 0,1 0 0 0 0,-1 0 0 0 0,1 0 0 0 0,-1 0 0 0 0,1 0 0 0 0,-1 0 0 0 0,1 0 0 0 0,-1 0 0 0 0,1 0 0 0 0,-1 0 0 0 0,1 0 0 0 0,-1 0 0 0 0,0 0 0 0 0,0 0 0 0 0,0 0 0 0 0,0 0 0 0 0,1 0 0 0 0,-1 0 0 0 0,0 0 0 0 0,0 0 0 0 0,0 0 0 0 0,0 1 0 0 0,1-1 0 0 0,-1 0 0 0 0,0 1 0 0 0,0-1 0 0 0,0 1 0 0 0,-4 5 0 0 0,5-5 0 0 0,0-1 0 0 0,0 1 0 0 0,-1-1 0 0 0,1 0 0 0 0,0 1 0 0 0,0-1 0 0 0,-1 1 0 0 0,1-1 0 0 0,-1 0 0 0 0,1 1 0 0 0,0-1 0 0 0,-1 0 0 0 0,1 0 0 0 0,-1 1 0 0 0,1-1 0 0 0,0 0 0 0 0,-1 0 0 0 0,1 1 0 0 0,-1-1 0 0 0,1 0 0 0 0,-1 0 0 0 0,1 0 0 0 0,-1 0 0 0 0,1 0 0 0 0,-1 0 0 0 0,1 0 0 0 0,-1 0 0 0 0,1 0 0 0 0,-1 0 0 0 0,1 0 0 0 0,-1 0 0 0 0,0 0 0 0 0,-3 0-12 0 0,2-1-1 0 0,0 1 0 0 0,0 0 1 0 0,0 0-1 0 0,0 0 0 0 0,0 0 0 0 0,0 0 1 0 0,1 1-1 0 0,-1-1 0 0 0,0 1 0 0 0,0-1 1 0 0,-2 1 12 0 0,-1 10-16 0 0,-5-6 16 0 0,4 6 0 0 0,0-7 0 0 0,5-4 0 0 0,1 1 0 0 0,-1-1 0 0 0,1 0 0 0 0,0 0 0 0 0,-1 1 0 0 0,1-1 0 0 0,-1 0 0 0 0,1 1 0 0 0,0-1 0 0 0,-1 0 0 0 0,1 1 0 0 0,0-1 0 0 0,0 1 0 0 0,-1-1 0 0 0,1 0 0 0 0,0 1 0 0 0,0-1 0 0 0,-1 1 0 0 0,1-1 0 0 0,0 1 0 0 0,0-1 0 0 0,0 1 0 0 0,0-1 0 0 0,0 1 0 0 0,0-1 0 0 0,0 1 0 0 0,0-1 0 0 0,0 1 0 0 0,0-1 0 0 0,0 1 0 0 0,0-1 0 0 0,0 1 0 0 0,0 0 0 0 0,0 0 0 0 0,0-1 0 0 0,0 1 0 0 0,0 0 0 0 0,0-1 0 0 0,0 1 0 0 0,0 0 0 0 0,0-1 0 0 0,0 1 0 0 0,-1 0 0 0 0,1-1 0 0 0,0 1 0 0 0,0-1 0 0 0,-1 1 0 0 0,1 0 0 0 0,0-1 0 0 0,-1 1 0 0 0,1-1 0 0 0,-1 1 0 0 0,1-1 0 0 0,-1 1 0 0 0,1-1 0 0 0,-1 1 0 0 0,1-1 0 0 0,-1 0 0 0 0,0 1 0 0 0,1-1 0 0 0,-1 1 0 0 0,1-1 0 0 0,-1 0 0 0 0,1 1 0 0 0,-1-1 0 0 0,1 1 0 0 0,-1-1 0 0 0,1 1 0 0 0,-1-1 0 0 0,1 1 0 0 0,0 0 0 0 0,-1-1 0 0 0,1 1 0 0 0,0-1 0 0 0,-1 1 0 0 0,1 0 0 0 0,0-1 0 0 0,0 1 0 0 0,0 0 0 0 0,-1-1 0 0 0,1 1 0 0 0,0 0 0 0 0,0-1 0 0 0,0 1 0 0 0,0 0 0 0 0,0 0 0 0 0,0 15 0 0 0,-1-12 0 0 0,1 1 0 0 0,-1-1 0 0 0,1 0 0 0 0,0 1 0 0 0,1-1 0 0 0,-1 0 0 0 0,1 1 0 0 0,0-1 0 0 0,1 4 0 0 0,3 0 0 0 0,-4-7 0 0 0,0 0 0 0 0,0 1 0 0 0,0-1 0 0 0,-1 1 0 0 0,1-1 0 0 0,0 1 0 0 0,-1 0 0 0 0,1-1 0 0 0,-1 1 0 0 0,1-1 0 0 0,-1 1 0 0 0,0 0 0 0 0,0-1 0 0 0,0 1 0 0 0,0 1 0 0 0,0 1 0 0 0,1 0 0 0 0,-1 0 0 0 0,1 0 0 0 0,0 0 0 0 0,0 0 0 0 0,0-1 0 0 0,1 1 0 0 0,-1 0 0 0 0,1 0 0 0 0,1 2 0 0 0,-2-4 0 0 0,0 0 0 0 0,0 0 0 0 0,-1 1 0 0 0,1-1 0 0 0,-1 1 0 0 0,1-1 0 0 0,-1 0 0 0 0,0 1 0 0 0,0-1 0 0 0,-1 3 0 0 0,3 11 0 0 0,-1-14 0 0 0,-1 0 0 0 0,1 0 0 0 0,1 0 0 0 0,-1 0 0 0 0,0 0 0 0 0,0-1 0 0 0,1 1 0 0 0,-1 0 0 0 0,1-1 0 0 0,0 1 0 0 0,-1-1 0 0 0,0 0 0 0 0,1 1 0 0 0,-1-1 0 0 0,0 1 0 0 0,0-1 0 0 0,0 1 0 0 0,0 0 0 0 0,0 0 0 0 0,0-1 0 0 0,0 1 0 0 0,2 11 0 0 0,-3-11 0 0 0,1 1 0 0 0,-1-1 0 0 0,1 0 0 0 0,0 1 0 0 0,0-1 0 0 0,0 0 0 0 0,0 0 0 0 0,0 0 0 0 0,0 0 0 0 0,0 0 0 0 0,1 0 0 0 0,-1 0 0 0 0,1 0 0 0 0,-1 0 0 0 0,2 1 0 0 0,-1-1 0 0 0,0 1 0 0 0,0 0 0 0 0,-1 0 0 0 0,1 0 0 0 0,0 1 0 0 0,-1-2 0 0 0,-1 0 0 0 0,1 0 0 0 0,0 0 0 0 0,0 0 0 0 0,1-1 0 0 0,-1 1 0 0 0,0 0 0 0 0,0-1 0 0 0,1 1 0 0 0,-1-1 0 0 0,1 0 0 0 0,-1 1 0 0 0,2 0 0 0 0,2 0 0 0 0,-5-2 1 0 0,1 0-1 0 0,0 1 0 0 0,-1-1 1 0 0,1 0-1 0 0,0 1 0 0 0,-1-1 0 0 0,1 0 1 0 0,-1 1-1 0 0,1-1 0 0 0,-1 1 1 0 0,1-1-1 0 0,-1 1 0 0 0,1-1 0 0 0,-1 1 1 0 0,1-1-1 0 0,-1 1 0 0 0,0 0 1 0 0,1-1-1 0 0,-1 1 0 0 0,0-1 0 0 0,1 1 1 0 0,-1 0-1 0 0,2 4 9 0 0,-1-4-4 0 0,-1 0 0 0 0,1 0 0 0 0,-1 0 0 0 0,1 0 0 0 0,0 0 0 0 0,-1-1 0 0 0,1 1 0 0 0,0 0 0 0 0,-1 0 0 0 0,1 0 0 0 0,0-1 0 0 0,0 1 0 0 0,0 0 0 0 0,0-1 1 0 0,0 1-1 0 0,0-1 0 0 0,0 1 0 0 0,0-1 0 0 0,0 0 0 0 0,1 1-5 0 0,4 0 35 0 0,0-1 0 0 0,0 1-1 0 0,0-1 1 0 0,3-1-35 0 0,17 1 106 0 0,18 0-2 0 0,-38-3-61 0 0,-2 0-38 0 0,0 0 0 0 0,0 0 0 0 0,0 0 0 0 0,1 1 0 0 0,-1 0 0 0 0,5-2-5 0 0,2-1-62 0 0,0 0-100 0 0,-5 1 33 0 0,-1 1-38 0 0,-1-1-42 0 0,1 0-48 0 0,-2 1-167 0 0,0 0-110 0 0,-1 1 75 0 0,0 0-41 0 0,1-1-590 0 0,-1 1-462 0 0,-1 2-882 0 0</inkml:trace>
  <inkml:trace contextRef="#ctx0" brushRef="#br0" timeOffset="300.39">521 0 5784 0 0,'0'0'132'0'0,"0"0"17"0"0,0 0 10 0 0,0 0 41 0 0,0 0-71 0 0,0 0 110 0 0,0 0 201 0 0,0 0 9 0 0,0 0-4 0 0,0 0-38 0 0,0 0-20 0 0,2 3-3 0 0,9 8-4 0 0,-8-9-18 0 0,-1 1-8 0 0,0-1-310 0 0,3 2 125 0 0,8 10 373 0 0,-9-9-426 0 0,-2-1-63 0 0,4 7 96 0 0,4 7 98 0 0,-5-10-55 0 0,-2-4-144 0 0,5 15 96 0 0,-5 2 40 0 0,-3-13-110 0 0,2 0 1 0 0,-1 0-1 0 0,1 0 1 0 0,0 0-1 0 0,2 3-74 0 0,3 15 124 0 0,-1-11-61 0 0,0 2 21 0 0,-5 1 17 0 0,-1-7-48 0 0,0-2-14 0 0,-1-1-1 0 0,2 0 0 0 0,-1 0 0 0 0,3 8-38 0 0,2-1 41 0 0,1 3 13 0 0,-4-1 13 0 0,-1-3-22 0 0,5 5-22 0 0,1 7-2 0 0,-5-4 30 0 0,-3-16-43 0 0,1-3-8 0 0,-1 0 0 0 0,1 0 1 0 0,0 0-1 0 0,0 0 0 0 0,0 0 1 0 0,1 0-1 0 0,-1 0 1 0 0,1 0-1 0 0,-1 0 0 0 0,1 0 1 0 0,0 1-1 0 0,10 11 0 0 0,-8-2 10 0 0,-3-10-6 0 0,0-3-78 0 0,0 0-49 0 0,0 0-184 0 0,2 0-21 0 0,11 0-6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02.8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0 189 9184 0 0,'0'0'208'0'0,"0"-2"33"0"0,0-2-155 0 0,0-11 168 0 0,3 8-126 0 0,2 4-91 0 0,0 0-31 0 0,11-26-6 0 0,-11 18 35 0 0,0 1 108 0 0,4 2 117 0 0,-4 6-137 0 0,-5 2-91 0 0,1 0-1 0 0,0-1 1 0 0,-1 1-1 0 0,1 0 1 0 0,-1-1-1 0 0,1 1 1 0 0,0 0 0 0 0,-1-1-1 0 0,1 1 1 0 0,-1-1-1 0 0,1 1 1 0 0,-1-1-1 0 0,1 1 1 0 0,-1-1-1 0 0,0 1 1 0 0,1-1-1 0 0,-1 0 1 0 0,0 1-1 0 0,1-1 1 0 0,-1 1-1 0 0,0-1 1 0 0,1 0-32 0 0,1-4 129 0 0,-1 3-72 0 0,1 1-1 0 0,-1-1 1 0 0,0 1 0 0 0,1-1 0 0 0,-1 1 0 0 0,1-1 0 0 0,0 1 0 0 0,-1 0 0 0 0,1 0 0 0 0,0 0-1 0 0,0 0 1 0 0,0 0 0 0 0,0 0-57 0 0,10-5 259 0 0,-2-2-59 0 0,-6 5-89 0 0,0 0-1 0 0,0-1 1 0 0,1 1-1 0 0,0 1 1 0 0,-1-1-1 0 0,1 1 0 0 0,0 0 1 0 0,2-1-111 0 0,13-6 324 0 0,-12 4-197 0 0,-1 1-35 0 0,-2 2 14 0 0,1 1 39 0 0,2 0 72 0 0,21 1 138 0 0,-13 3-209 0 0,17 16-101 0 0,-30-17-38 0 0,0 0-1 0 0,0 0 1 0 0,0 0-1 0 0,-1 0 1 0 0,1 1 0 0 0,-1-1-1 0 0,1 1 1 0 0,-1 0-1 0 0,1 1-6 0 0,4 10 41 0 0,3 6-26 0 0,5 10-17 0 0,-14-26 2 0 0,0 1 0 0 0,0 0 0 0 0,0-1 0 0 0,-1 1 0 0 0,0 0 0 0 0,1 0 0 0 0,-2-1 0 0 0,1 1 0 0 0,-1 3 0 0 0,0 2 0 0 0,1 58 22 0 0,1-58 14 0 0,-1 10 67 0 0,-3-2 32 0 0,-8 5-3 0 0,-3 7 8 0 0,10-4-111 0 0,3-22-50 0 0,1 1 0 0 0,-1 0 0 0 0,0 0 0 0 0,-1-1 0 0 0,1 1 0 0 0,-1-1 0 0 0,0 1 0 0 0,0-1 1 0 0,0 0-1 0 0,-3 4 21 0 0,-8 12-54 0 0,11-16 58 0 0,0 0-1 0 0,0 0 1 0 0,0 0-1 0 0,0 0 1 0 0,1 1-1 0 0,-2 3-3 0 0,3-6 10 0 0,-1 1-1 0 0,0 0 1 0 0,0 0 0 0 0,0-1 0 0 0,0 1-1 0 0,-1 0 1 0 0,1-1 0 0 0,-1 0-1 0 0,1 1 1 0 0,-1-1 0 0 0,0 0 0 0 0,0 1-10 0 0,-6 4 30 0 0,5-4-24 0 0,-1 0-1 0 0,1 1 1 0 0,0-1-1 0 0,0 1 1 0 0,1-1 0 0 0,-1 2-6 0 0,-9 17 0 0 0,-10 16 0 0 0,9-17 0 0 0,11-16 10 0 0,0-1 0 0 0,0 0 0 0 0,-1 0 0 0 0,0 0 0 0 0,0-1 0 0 0,-1 2-10 0 0,-4 2 9 0 0,5-4-8 0 0,0 0-1 0 0,0 1 0 0 0,-1-1 1 0 0,2 1-1 0 0,-1-1 1 0 0,0 2-1 0 0,-13 26 0 0 0,11-18 0 0 0,-5-8 0 0 0,4 6 0 0 0,0-6-1 0 0,5-5 2 0 0,1 0-1 0 0,-1 0 1 0 0,1 0-1 0 0,0 1 1 0 0,-1-1 0 0 0,1 0-1 0 0,0 0 1 0 0,-1 1-1 0 0,1-1 1 0 0,0 0-1 0 0,-1 1 1 0 0,1-1-1 0 0,0 0 1 0 0,0 1-1 0 0,-1-1 1 0 0,1 0-1 0 0,0 1 1 0 0,0-1-1 0 0,0 1 1 0 0,-1-1-1 0 0,1 0 1 0 0,0 1-1 0 0,0-1 1 0 0,0 1-1 0 0,0-1 1 0 0,0 0-1 0 0,0 1 1 0 0,0-1-1 0 0,0 1 1 0 0,0-1-1 0 0,0 1 1 0 0,0-1 0 0 0,0 0 0 0 0,0 0 1 0 0,0 0-1 0 0,0 0 0 0 0,0 0 1 0 0,0 0-1 0 0,0 0 0 0 0,0 0 1 0 0,0 1-1 0 0,0-1 0 0 0,0 0 1 0 0,0 0-1 0 0,0 0 0 0 0,0 0 1 0 0,0 0-1 0 0,0 0 0 0 0,0 0 1 0 0,0 0-1 0 0,0 0 0 0 0,0 0 1 0 0,0 1-1 0 0,0-1 0 0 0,0 0 1 0 0,0 0-1 0 0,0 0 0 0 0,0 0 1 0 0,0 0-1 0 0,0 0 0 0 0,0 0 1 0 0,0 0-1 0 0,0 0 0 0 0,0 0 1 0 0,0 0-1 0 0,-1 0 0 0 0,1 0 1 0 0,0 0-1 0 0,0 0 0 0 0,0 1 0 0 0,0-1 1 0 0,0 0-1 0 0,0 0 0 0 0,0 0 1 0 0,0 0-1 0 0,0 0 0 0 0,0 0 1 0 0,0 0-1 0 0,-1 0 0 0 0,1 0 1 0 0,0 0-1 0 0,0 0 0 0 0,0 0 1 0 0,0 0-1 0 0,0 0 0 0 0,0 0 1 0 0,0 0-1 0 0,0-1 0 0 0,0 1 0 0 0,-11 0 75 0 0,11 0-75 0 0,0 0 0 0 0,0 0 0 0 0,0 0 1 0 0,0 0-1 0 0,0 0 0 0 0,-1 0 0 0 0,1 0 1 0 0,0 0-1 0 0,0 0 0 0 0,0 0 0 0 0,0 0 1 0 0,0 0-1 0 0,0 0 0 0 0,0 0 0 0 0,0 0 1 0 0,0 0-1 0 0,0 0 0 0 0,-1 0 1 0 0,1 0-1 0 0,0 0 0 0 0,0 0 0 0 0,0 0 1 0 0,0 0-1 0 0,0 0 0 0 0,0 1 0 0 0,0-1 1 0 0,0 0-1 0 0,0 0 0 0 0,0 0 0 0 0,0 0 1 0 0,0 0-1 0 0,0 0 0 0 0,0 0 0 0 0,-1 0 1 0 0,1 0-1 0 0,0 0 0 0 0,0 0 0 0 0,0 0 1 0 0,0 0-1 0 0,0 1 0 0 0,0-1 1 0 0,0 0-1 0 0,0 0 0 0 0,0 0 0 0 0,0 0 1 0 0,0 0-1 0 0,0 0 0 0 0,0 0 0 0 0,0 0 1 0 0,0 0-1 0 0,0 0 0 0 0,0 1 0 0 0,0-1 1 0 0,0 0-1 0 0,0 0 0 0 0,0 0 0 0 0,0 0 0 0 0,0 11 71 0 0,0-9 2 0 0,0-2 8 0 0,0 0-14 0 0,0 3-5 0 0,0 7 3 0 0,0-7 4 0 0,0 0 2 0 0,0-3-69 0 0,0 1 0 0 0,0-1 0 0 0,0 0-1 0 0,0 1 1 0 0,0-1 0 0 0,0 1-1 0 0,1-1 1 0 0,-1 1 0 0 0,0-1-1 0 0,0 1 1 0 0,0-1 0 0 0,0 1-1 0 0,0-1 1 0 0,1 0 0 0 0,-1 1-1 0 0,0-1 1 0 0,0 1 0 0 0,1-1 0 0 0,-1 0-1 0 0,0 1 1 0 0,1-1 0 0 0,-1 0-1 0 0,0 1 1 0 0,1-1 0 0 0,-1 0-1 0 0,1 0 1 0 0,-1 1 0 0 0,0-1-1 0 0,1 0 1 0 0,-1 0-3 0 0,17 1 97 0 0,-15-1-88 0 0,0 0-1 0 0,1 0 1 0 0,-1 0 0 0 0,0 0 0 0 0,0 1-1 0 0,0-1 1 0 0,0 0 0 0 0,1 1-1 0 0,1 0-8 0 0,3 6 30 0 0,-7-7-29 0 0,0 0 1 0 0,0 1-1 0 0,1-1 1 0 0,-1 0-1 0 0,0 1 1 0 0,1-1-1 0 0,-1 0 1 0 0,0 1-1 0 0,1-1 1 0 0,-1 0-1 0 0,0 0 1 0 0,1 1 0 0 0,-1-1-1 0 0,1 0 1 0 0,-1 0-1 0 0,0 0 1 0 0,1 0-1 0 0,-1 0 1 0 0,1 1-1 0 0,-1-1 1 0 0,1 0-1 0 0,-1 0 1 0 0,1 0-1 0 0,-1 0 1 0 0,0 0-2 0 0,4-1 3 0 0,0 0 1 0 0,0 0-1 0 0,0 0 0 0 0,-1-1 1 0 0,1 1-1 0 0,-1-1 0 0 0,2-1-3 0 0,-2 3 7 0 0,-1-1 0 0 0,1 0 0 0 0,0 1 0 0 0,0 0 0 0 0,-1-1-1 0 0,1 1 1 0 0,0 0 0 0 0,0 1 0 0 0,-1-1 0 0 0,2 0-7 0 0,-2 1 4 0 0,0-1-1 0 0,-1 0 1 0 0,1 1 0 0 0,0-1 0 0 0,0 0-1 0 0,-1 0 1 0 0,1 0 0 0 0,0-1-1 0 0,0 1 1 0 0,-1 0 0 0 0,1-1-1 0 0,0 1 1 0 0,0-1 0 0 0,-1 1-1 0 0,1-1 1 0 0,0 0-4 0 0,3-9 59 0 0,24-6 127 0 0,2 11 14 0 0,-22 0-133 0 0,-8 4-47 0 0,1 0 1 0 0,-1 0 0 0 0,1 0 0 0 0,-1 0 0 0 0,1 0 0 0 0,-1 1 0 0 0,1-1 0 0 0,0 1 0 0 0,-1-1 0 0 0,1 1-1 0 0,1-1-20 0 0,2-1 160 0 0,9-9-26 0 0,1 9-108 0 0,-14 2-26 0 0,0 0 0 0 0,0 0 0 0 0,0 0 0 0 0,0 0 0 0 0,0 0 0 0 0,-1 0 0 0 0,1-1 0 0 0,0 1 0 0 0,0 0 0 0 0,0 0 0 0 0,0-1 0 0 0,-1 1 0 0 0,1 0 0 0 0,1-1 0 0 0,3-10 0 0 0,2 9-9 0 0,-1 2-27 0 0,7 0-141 0 0,3 0-203 0 0,-14 0 38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01.9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0 5640 0 0,'0'0'124'0'0,"0"0"17"0"0,0 3 12 0 0,0 7-184 0 0,0-1 36 0 0,0 9 100 0 0,0-1 113 0 0,0 0 94 0 0,0-2 65 0 0,0-1 52 0 0,0 32 1119 0 0,0-27-931 0 0,0 0-90 0 0,0-8-318 0 0,0-1-47 0 0,2 11 298 0 0,3-1-62 0 0,-3-11-224 0 0,0-1-1 0 0,0 1 1 0 0,-1-1 0 0 0,0 1-1 0 0,0 2-173 0 0,-1 33 600 0 0,0 3 39 0 0,0 10 166 0 0,0 29 457 0 0,2-73-1018 0 0,4-3-58 0 0,-5-8-165 0 0,0-1 0 0 0,-1 1-1 0 0,1-1 1 0 0,0 1-1 0 0,0 0 1 0 0,-1-1 0 0 0,1 1-1 0 0,-1 0 1 0 0,1 0-1 0 0,-1-1 1 0 0,0 1 0 0 0,0 0-1 0 0,0 0-20 0 0,0 0-168 0 0,0-1 55 0 0,0 0 50 0 0,0 1 42 0 0,0-1 44 0 0,0 0 43 0 0,0 0 55 0 0,0 1 110 0 0,0 0 32 0 0,0-1-127 0 0,0 0-70 0 0,0 1-57 0 0,0-1-56 0 0,0 1-60 0 0,0-1-68 0 0,0 2-77 0 0,0-1-22 0 0,0 0-65 0 0,0 0-69 0 0,0 1-74 0 0,0 0-79 0 0,0 1-85 0 0,0-1-89 0 0,0 1-94 0 0,0-4-1171 0 0,0 0-1137 0 0</inkml:trace>
  <inkml:trace contextRef="#ctx0" brushRef="#br0" timeOffset="269.65">1 489 9528 0 0,'0'0'216'0'0,"0"0"32"0"0,0 0 10 0 0,2-2 30 0 0,1-1-195 0 0,1-1 61 0 0,7-7 415 0 0,-6 7-359 0 0,-2 1-89 0 0,0 1-94 0 0,7-2 235 0 0,0-1-40 0 0,9-3 116 0 0,-16 7-266 0 0,1-1 1 0 0,-1 0-1 0 0,0-1 0 0 0,1 1 0 0 0,-1-1 1 0 0,1-1-73 0 0,-2 3 21 0 0,-1-1-3 0 0,0 1 0 0 0,0 0 0 0 0,0 0 0 0 0,0 0 1 0 0,1 0-1 0 0,-1 0 0 0 0,0 0 0 0 0,1 0 0 0 0,-1 0 0 0 0,1 1 0 0 0,-1-1 0 0 0,1 0 1 0 0,-1 1-1 0 0,1-1 0 0 0,-1 1 0 0 0,1 0 0 0 0,-1-1 0 0 0,1 1 0 0 0,0 0 0 0 0,-1 0 0 0 0,1 0 1 0 0,0 0-19 0 0,2 0 25 0 0,0 0 0 0 0,0-1 0 0 0,-1 0 0 0 0,1 1 1 0 0,0-2-1 0 0,0 1 0 0 0,0 0 0 0 0,0-1 0 0 0,-1 1 1 0 0,3-3-26 0 0,6 1 84 0 0,0 3-55 0 0,0 0-47 0 0,2-2-35 0 0,-12 1-20 0 0,1 0 37 0 0,3-2 42 0 0,-3 2-2 0 0,0 0-30 0 0,-1 0-26 0 0,0 0-35 0 0,0 0-17 0 0,0 1-35 0 0,0-1-39 0 0,0 1-44 0 0,0-1 1 0 0,0 1-36 0 0,0 0-39 0 0,0-1-41 0 0,1 1-44 0 0,-1 0-47 0 0,1 0-48 0 0,0 0-53 0 0,7 0-1119 0 0,9 0-938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01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18 173 6952 0 0,'0'0'201'0'0,"3"0"-4"0"0,10-3-155 0 0,-5-2-11 0 0,2 0 99 0 0,6 2 106 0 0,-9 2 13 0 0,-2-4 53 0 0,-2 1-94 0 0,1 0 65 0 0,1 3-36 0 0,2 1 59 0 0,6-3-52 0 0,1-8 22 0 0,-12 10-133 0 0,0 0-36 0 0,2 0 11 0 0,3 2-31 0 0,-6-1-46 0 0,1 0 163 0 0,4-1-4 0 0,-2 1-71 0 0,-2-2-54 0 0,2-4 28 0 0,-4 2-27 0 0,0 4-64 0 0,0-1 1 0 0,0 1-1 0 0,0 0 1 0 0,0 0-1 0 0,0 0 1 0 0,0 0-1 0 0,0 0 0 0 0,0 0 1 0 0,0 0-1 0 0,0 0 1 0 0,0 0-1 0 0,0 0 1 0 0,0-1-1 0 0,0 1 0 0 0,0 0 1 0 0,0 0-1 0 0,0 0 1 0 0,0 0-1 0 0,0 0 1 0 0,0 0-1 0 0,0 0 1 0 0,0 0-1 0 0,0 0 0 0 0,0 0 1 0 0,0 0-1 0 0,0-1 1 0 0,0 1-1 0 0,0 0 1 0 0,0 0-1 0 0,0 0 0 0 0,0 0 1 0 0,1 0-1 0 0,-1 0 1 0 0,0 0-1 0 0,0 0 1 0 0,0 0-1 0 0,0 0 0 0 0,0 0 1 0 0,0 0-1 0 0,0 0 1 0 0,0 0-1 0 0,0 0 1 0 0,0 0-1 0 0,0 0 0 0 0,1 0 1 0 0,-1 0-1 0 0,0 0 1 0 0,0 0-1 0 0,0 0 1 0 0,0 0-1 0 0,0 0 0 0 0,0 0 1 0 0,0 0-1 0 0,0 0 1 0 0,0 0-1 0 0,0 0 1 0 0,1 0-3 0 0,2 0 46 0 0,-2 0-28 0 0,3 0 23 0 0,3 0 26 0 0,4 0 43 0 0,-11 0-109 0 0,0 0 0 0 0,0 0 0 0 0,0 0-1 0 0,0 0 1 0 0,0 0 0 0 0,0 0 0 0 0,1 0-1 0 0,-1 0 1 0 0,0 0 0 0 0,0 0 0 0 0,0 0-1 0 0,0 0 1 0 0,0 0 0 0 0,0 0 0 0 0,0 0-1 0 0,0 0 1 0 0,0 0 0 0 0,0 0 0 0 0,1 0-1 0 0,-1 0 1 0 0,0 0 0 0 0,0 0 0 0 0,0 0-1 0 0,0 0 1 0 0,0 0 0 0 0,0 0 0 0 0,0 0-1 0 0,0 0 1 0 0,0 0 0 0 0,0 0 0 0 0,0-1-1 0 0,0 1 1 0 0,0 0 0 0 0,0 0-1 0 0,1 0 1 0 0,-1 0 0 0 0,0 0 0 0 0,0 0-1 0 0,0 0 1 0 0,0 0 0 0 0,0 0 0 0 0,0 0-1 0 0,0 0 1 0 0,0-1 0 0 0,0 1 0 0 0,0 0-1 0 0,0 0 1 0 0,0 0 0 0 0,0 0 0 0 0,0 0-1 0 0,0 0 1 0 0,0 0 0 0 0,0 0 0 0 0,0 0-1 0 0,0 0 1 0 0,0 0 0 0 0,0-1-1 0 0,0-2 53 0 0,0-17 48 0 0,0 14-100 0 0,0 6 0 0 0,0-1 0 0 0,0 1 0 0 0,0-1-1 0 0,0 1 1 0 0,0-1 0 0 0,0 1 0 0 0,0-1 0 0 0,0 1 0 0 0,0-1 0 0 0,0 1 0 0 0,0-1 0 0 0,0 1 0 0 0,-1 0 0 0 0,1-1 0 0 0,0 1 0 0 0,0-1 0 0 0,0 1 0 0 0,-1-1 0 0 0,1 1 0 0 0,0-1 0 0 0,0 1 0 0 0,-1 0 0 0 0,1-1 0 0 0,0 1-1 0 0,-1 0 1 0 0,1-1 0 0 0,-1 1 0 0 0,1 0 0 0 0,0-1 0 0 0,-1 1 0 0 0,1 0 0 0 0,-1-1-1 0 0,-6-3 23 0 0,2-6-27 0 0,-8 4-65 0 0,-3-6-17 0 0,0-1 29 0 0,1 9 68 0 0,14 4-13 0 0,0 0 1 0 0,0 0 0 0 0,0 0 0 0 0,1 0-1 0 0,-1 0 1 0 0,0-1 0 0 0,0 1 0 0 0,1 0-1 0 0,-1 0 1 0 0,0-1 0 0 0,1 1 0 0 0,-1-1-1 0 0,0 1 1 0 0,1-1 0 0 0,-1 1 0 0 0,0-1-1 0 0,1 1 1 0 0,-1-1 0 0 0,1 1 0 0 0,-1-1-1 0 0,1 0 1 0 0,-1 1 1 0 0,1-1-1 0 0,0 1 0 0 0,0-1 0 0 0,-1 1 0 0 0,1-1 0 0 0,0 1 1 0 0,-1 0-1 0 0,1-1 0 0 0,0 1 0 0 0,-1 0 0 0 0,1-1 0 0 0,0 1 0 0 0,-1 0 0 0 0,1 0 0 0 0,-1-1 0 0 0,1 1 0 0 0,0 0 0 0 0,-1 0 0 0 0,1 0 0 0 0,-1 0 0 0 0,1-1 1 0 0,-1 1-1 0 0,1 0 0 0 0,-1 0 0 0 0,1 0 0 0 0,-1 0 0 0 0,1 0 0 0 0,-1 0 0 0 0,1 0 0 0 0,0 0 0 0 0,-1 0 0 0 0,1 1 0 0 0,-1-1 0 0 0,1 0 0 0 0,-1 0 0 0 0,1 0 0 0 0,-1 0 1 0 0,1 1-1 0 0,0-1 0 0 0,-1 0 1 0 0,-15 13 0 0 0,-9 14 0 0 0,20-18 0 0 0,1 3 0 0 0,-22 35 0 0 0,25-45 0 0 0,0 0 1 0 0,0 1 0 0 0,1-1-1 0 0,-1 0 1 0 0,1 1 0 0 0,0-1-1 0 0,0 0 1 0 0,-1 2-1 0 0,2 21 118 0 0,0-9 55 0 0,-1-14-156 0 0,0-1 0 0 0,1 1 1 0 0,-1 0-1 0 0,0-1 1 0 0,1 1-1 0 0,-1 0 1 0 0,1-1-1 0 0,-1 1 0 0 0,1-1 1 0 0,0 1-1 0 0,0-1 1 0 0,-1 1-1 0 0,1-1 0 0 0,0 1-17 0 0,4 6 82 0 0,0 2 49 0 0,1 3 20 0 0,0 1 5 0 0,-2-4-15 0 0,-2-8-113 0 0,0 0 0 0 0,-1 0 0 0 0,1 0 0 0 0,0 0 1 0 0,0-1-1 0 0,0 1 0 0 0,1-1 0 0 0,-1 1 0 0 0,0-1 1 0 0,0 0-1 0 0,1 0 0 0 0,1 1-28 0 0,15 9 124 0 0,2-2-40 0 0,-12-7 4 0 0,0 0-1 0 0,1 0 1 0 0,6 0-88 0 0,31-2 284 0 0,-20-4-160 0 0,5-7-101 0 0,-3 6-38 0 0,-14-1-27 0 0,4 0 2 0 0,-3 5-14 0 0,-3 0-53 0 0,-1-1-51 0 0,-1-3-44 0 0,2-3-38 0 0,14-5-158 0 0,-9 10-2 0 0</inkml:trace>
  <inkml:trace contextRef="#ctx0" brushRef="#br0" timeOffset="432.13">602 31 7800 0 0,'-1'10'121'0'0,"1"-7"-78"0"0,0 0 0 0 0,-1 0 0 0 0,1 0 0 0 0,0-1 0 0 0,0 1-1 0 0,1 0 1 0 0,-1 0 0 0 0,1 0 0 0 0,-1-1 0 0 0,1 1 0 0 0,0 1-43 0 0,6 0 121 0 0,-2 0-45 0 0,-4 6-50 0 0,-1-3-26 0 0,0-5 0 0 0,0 1 0 0 0,0-1 0 0 0,0 0 0 0 0,0 0 0 0 0,0 0 0 0 0,1 0 0 0 0,-1 1 0 0 0,0-1 0 0 0,1 0 0 0 0,0 1 0 0 0,4 5 36 0 0,1 2 112 0 0,-4 3 122 0 0,-2-2-12 0 0,0 0 74 0 0,0 8 342 0 0,0 11 554 0 0,0-17-729 0 0,0-1-49 0 0,0 0-89 0 0,0-9 53 0 0,0-3-4 0 0,0 0-14 0 0,0 0-51 0 0,0 0-22 0 0,0 0-3 0 0,0 2-12 0 0,0 2-255 0 0,0-2 89 0 0,-1 0 110 0 0,-1-1 209 0 0,-1-3-25 0 0,2 1-227 0 0,-1-1-121 0 0,0 0-102 0 0,1 1-42 0 0,0 0-40 0 0,-2-1 256 0 0,3-1-66 0 0,0-1-67 0 0,0 2-21 0 0,0-1 1 0 0,0 1-1 0 0,0 0 0 0 0,0-1 0 0 0,0 1 0 0 0,1 0 0 0 0,-1-1 0 0 0,1 1 0 0 0,0-2-6 0 0,4-4 32 0 0,-4 7-29 0 0,0-1 1 0 0,0 1-1 0 0,0 0 1 0 0,-1-1-1 0 0,1 1 1 0 0,0-1-1 0 0,-1 0 1 0 0,1 1-1 0 0,-1-1 1 0 0,1 1-1 0 0,-1-1 1 0 0,0 0-1 0 0,0 1 0 0 0,0-1-3 0 0,0 0 0 0 0,1 0 0 0 0,-1 0 0 0 0,0 1 0 0 0,1-1 0 0 0,-1 0 0 0 0,1 0 0 0 0,-1 1 0 0 0,1-1 0 0 0,0 1 0 0 0,-1-1 0 0 0,1 0 0 0 0,0 1 0 0 0,0-1 0 0 0,1 1 0 0 0,-1 0 0 0 0,0-1 0 0 0,0 1 0 0 0,0 0 0 0 0,1 0 0 0 0,11-16 0 0 0,-8 7 0 0 0,-4 8-1 0 0,0-1-1 0 0,0 1 1 0 0,0 0-1 0 0,1 0 0 0 0,-1 0 1 0 0,0 0-1 0 0,1 0 0 0 0,0 0 1 0 0,0 0 1 0 0,5-6-30 0 0,-3 5 19 0 0,-1 0 1 0 0,0 0 0 0 0,0 0-1 0 0,0-1 1 0 0,0 0 0 0 0,0 0 10 0 0,1-7-59 0 0,-4 10 53 0 0,1 0 1 0 0,-1 0-1 0 0,1 0 0 0 0,-1 0 0 0 0,1 0 0 0 0,-1 0 0 0 0,1 0 0 0 0,-1 0 1 0 0,1 0-1 0 0,0 0 0 0 0,0 0 0 0 0,0 0 0 0 0,-1 0 0 0 0,1 0 0 0 0,0 1 1 0 0,0-1-1 0 0,0 0 0 0 0,1 0 6 0 0,3-1-20 0 0,-5 2 13 0 0,8-4-24 0 0,10-5-30 0 0,-2 6 38 0 0,0 6-25 0 0,-2 7 44 0 0,-9-6-12 0 0,0 1 0 0 0,0 1 0 0 0,0-1 0 0 0,0 1 0 0 0,1 2 16 0 0,10 24 0 0 0,-14-17 0 0 0,-2-14 0 0 0,0 0 0 0 0,0 0 0 0 0,0 0 0 0 0,0 0 0 0 0,0-1 0 0 0,0 1 0 0 0,0 0 0 0 0,0 0 0 0 0,1 0 0 0 0,-1 0 0 0 0,0-1 0 0 0,0 1 0 0 0,1 0 0 0 0,-1 0 0 0 0,1 0 0 0 0,5 3 0 0 0,-5-4 0 0 0,-1 1 0 0 0,1-1 0 0 0,-1 0 0 0 0,0 0 0 0 0,1 1 0 0 0,-1-1 0 0 0,1 0 0 0 0,-1 1 0 0 0,0-1 0 0 0,1 0 0 0 0,-1 1 0 0 0,0-1 0 0 0,1 1 0 0 0,-1-1 0 0 0,0 0 0 0 0,0 1 0 0 0,1-1 0 0 0,-1 1 0 0 0,0-1 0 0 0,0 1 0 0 0,0-1 0 0 0,0 1 0 0 0,0-1 0 0 0,0 1 0 0 0,0-1 0 0 0,0 1 0 0 0,0-1 0 0 0,0 1 0 0 0,0-1 0 0 0,0 1 0 0 0,0-1 0 0 0,0 1 0 0 0,0 46 0 0 0,0-45 0 0 0,0 0 0 0 0,0-1 0 0 0,1 1 0 0 0,-1 0 0 0 0,0-1 0 0 0,1 1 0 0 0,-1 0 0 0 0,1-1 0 0 0,0 1 0 0 0,-1-1 0 0 0,1 1 0 0 0,0-1 0 0 0,0 0 0 0 0,0 1 0 0 0,4 6 0 0 0,5 8-1 0 0,-7-15-10 0 0,0-2-3 0 0,-3 1 11 0 0,0 0 1 0 0,0 0-1 0 0,0 0 1 0 0,0 0-1 0 0,0 0 1 0 0,0 0-1 0 0,0 0 1 0 0,1 0 0 0 0,-1 0-1 0 0,0 0 1 0 0,0 0-1 0 0,0 0 1 0 0,0 0-1 0 0,0 0 1 0 0,0 0-1 0 0,0 0 1 0 0,0 0-1 0 0,0 0 1 0 0,0 0-1 0 0,1 0 1 0 0,-1 0-1 0 0,0 0 1 0 0,0 0-1 0 0,0 0 1 0 0,0 0-1 0 0,0 0 1 0 0,0 0-1 0 0,0 0 1 0 0,0 0-1 0 0,0 0 1 0 0,0 0 0 0 0,0 0-1 0 0,0 0 1 0 0,0 0-1 0 0,0 1 1 0 0,0-1-1 0 0,1 0 1 0 0,-1 0-1 0 0,0 0 1 0 0,0 0-1 0 0,0 0 1 0 0,0 0-1 0 0,0 0 1 0 0,0 0-1 0 0,0 0 1 0 0,0 0-1 0 0,0 0 1 0 0,0 1-1 0 0,0-1 1 0 0,0 0-1 0 0,0 0 1 0 0,0 0-1 0 0,0 0 1 0 0,0 0 0 0 0,0 0-1 0 0,0 0 1 0 0,-1 0 1 0 0,1 1-71 0 0,0 0 39 0 0,0 0 31 0 0,0 2 92 0 0,0-2-116 0 0,0 0-53 0 0,0 0-52 0 0,0 0-69 0 0,0 1-81 0 0,0 0-94 0 0,0-2 127 0 0,0 0-38 0 0,1 0-386 0 0,-1 0 93 0 0,0 0-51 0 0,2 0-743 0 0,2 0-583 0 0,5 0-1110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59.0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190 332 5456 0 0,'0'0'158'0'0,"0"0"56"0"0,0 0 123 0 0,0 0 51 0 0,0 0 11 0 0,-3 0-10 0 0,-1 0-260 0 0,-3 0 111 0 0,0 0 69 0 0,-11 0 504 0 0,12 0-589 0 0,1 0-32 0 0,4 0-180 0 0,1 0 1 0 0,0 0-1 0 0,-1 0 0 0 0,1 0 1 0 0,-1 0-1 0 0,1 0 1 0 0,-1 0-1 0 0,1 0 1 0 0,0 0-1 0 0,-1 1 0 0 0,1-1 1 0 0,-1 0-1 0 0,1 0 1 0 0,0 0-1 0 0,-1 0 1 0 0,1 1-1 0 0,0-1 1 0 0,-1 0-1 0 0,1 0 0 0 0,0 1 1 0 0,-1-1-1 0 0,1 0 1 0 0,0 1-1 0 0,-1-1 1 0 0,1 0-1 0 0,0 1 0 0 0,0-1 1 0 0,-1 0-1 0 0,1 1 1 0 0,0-1-1 0 0,0 1-12 0 0,-5 5 189 0 0,-8 0 15 0 0,4 0-81 0 0,-17 19 268 0 0,20-18-316 0 0,2-1-53 0 0,-1 8 93 0 0,-8-7-3 0 0,11-5-102 0 0,1 0 1 0 0,-1 0 0 0 0,1 0 0 0 0,0 0 0 0 0,-1 0-1 0 0,1 0 1 0 0,0 0 0 0 0,0 0 0 0 0,0 1-11 0 0,-2 19 111 0 0,3-21-101 0 0,0 1 0 0 0,0-1-1 0 0,-1 1 1 0 0,1-1 0 0 0,0 1 0 0 0,-1 0 0 0 0,1-1 0 0 0,-1 1 0 0 0,1-1 0 0 0,-1 0 0 0 0,0 1 0 0 0,0-1 0 0 0,0 1-10 0 0,-5 11 63 0 0,1 13 29 0 0,-2-13-42 0 0,6-11-43 0 0,0-1 0 0 0,1 0 0 0 0,-1 1 0 0 0,0-1 0 0 0,1 1 0 0 0,-1-1-1 0 0,1 1 1 0 0,-1-1 0 0 0,1 1 0 0 0,0-1 0 0 0,0 1 0 0 0,-1 0 0 0 0,1-1-7 0 0,0 26 102 0 0,0 2 85 0 0,0-1 69 0 0,0-4 55 0 0,0-24-308 0 0,0 0 0 0 0,0 0 0 0 0,0 0 1 0 0,0 0-1 0 0,0 0 0 0 0,0 1 0 0 0,0-1 0 0 0,0 0 1 0 0,0 0-1 0 0,0 0 0 0 0,0 0 0 0 0,0 0 1 0 0,0 0-1 0 0,0 0 0 0 0,0 0 0 0 0,0 0 1 0 0,0 0-1 0 0,0 1 0 0 0,0-1 0 0 0,0 0 0 0 0,0 0 1 0 0,0 0-1 0 0,0 0 0 0 0,1 0 0 0 0,-1 0 1 0 0,0 0-1 0 0,0 0 0 0 0,0 0 0 0 0,0 0 0 0 0,0 0 1 0 0,0 0-1 0 0,0 1 0 0 0,0-1 0 0 0,0 0 1 0 0,0 0-1 0 0,0 0 0 0 0,0 0 0 0 0,0 0 1 0 0,1 0-1 0 0,-1 0 0 0 0,0 0 0 0 0,0 0 0 0 0,0 0 1 0 0,0 0-1 0 0,0 0 0 0 0,0 0 0 0 0,0 0 1 0 0,0 0-1 0 0,0 0 0 0 0,0 0 0 0 0,1 0 0 0 0,-1 0 1 0 0,0 0-1 0 0,0 0 0 0 0,0 0 0 0 0,0 0 1 0 0,0 0-4 0 0,1 0 11 0 0,4-1 86 0 0,12 2 245 0 0,-14 1-272 0 0,1 4 27 0 0,-4-6-92 0 0,0 1 0 0 0,0-1 0 0 0,0 1 0 0 0,0-1 0 0 0,1 0 0 0 0,-1 1 0 0 0,0-1 0 0 0,0 0 0 0 0,0 1 0 0 0,1-1 0 0 0,-1 0 0 0 0,0 0 0 0 0,0 1 0 0 0,1-1 0 0 0,-1 0 0 0 0,0 1 0 0 0,0-1 0 0 0,1 0 0 0 0,-1 0 0 0 0,0 0 0 0 0,1 1 0 0 0,-1-1 0 0 0,0 0 0 0 0,1 0 0 0 0,-1 0 0 0 0,1 0 0 0 0,-1 0 0 0 0,0 0 0 0 0,1 0 0 0 0,-1 0 0 0 0,0 0 0 0 0,1 0 0 0 0,-1 0 0 0 0,1 0 0 0 0,-1 0 0 0 0,0 0 0 0 0,1 0 0 0 0,-1 0 0 0 0,0 0 0 0 0,1 0 0 0 0,-1 0 0 0 0,1-1 0 0 0,-1 1 0 0 0,0 0 0 0 0,1 0 0 0 0,-1 0 0 0 0,0-1 0 0 0,0 1 0 0 0,1 0-5 0 0,12-11 203 0 0,-10 9-46 0 0,-1 1-56 0 0,1 0-37 0 0,1 1-32 0 0,0 0-6 0 0,-2-1 25 0 0,6-3 61 0 0,17-9 162 0 0,-17 6-141 0 0,1-1 52 0 0,-5 4-122 0 0,8-8 40 0 0,1 2-49 0 0,-6 7-44 0 0,-4 2-2 0 0,0 0-1 0 0,0-1 1 0 0,-1 1-1 0 0,1-1 1 0 0,-1 1-1 0 0,1-1 1 0 0,-1 0-1 0 0,1 0 0 0 0,-1 0 1 0 0,0 0-1 0 0,0 0 1 0 0,0-1-1 0 0,0 1 1 0 0,0-1-1 0 0,0 0-7 0 0,19-40 125 0 0,0 2-89 0 0,-16 30-43 0 0,-4 9 7 0 0,0 1 0 0 0,-1-1 0 0 0,1 0 0 0 0,-1 0 0 0 0,0 0 0 0 0,0 0 0 0 0,1 0 0 0 0,-1 0 0 0 0,0 0 0 0 0,-1 0 0 0 0,1-1 0 0 0,0-7 0 0 0,0-50 0 0 0,0 59 0 0 0,0 0 0 0 0,0 0 0 0 0,0 0 0 0 0,0 0 0 0 0,0 1 0 0 0,0-1 0 0 0,0 0 0 0 0,0 0 0 0 0,0 0 0 0 0,1 0 0 0 0,-1 1 0 0 0,0-1 0 0 0,1 0 0 0 0,-1 0 0 0 0,1 0 0 0 0,-1 1 0 0 0,1 0 0 0 0,-1 0 0 0 0,0 0 0 0 0,1 0 0 0 0,-1-1 0 0 0,0 1 0 0 0,1 0 0 0 0,-1 0 0 0 0,1 0 0 0 0,-1 0 0 0 0,0 0 0 0 0,1 0 0 0 0,-1 0 0 0 0,1 0 0 0 0,-1 0 0 0 0,0 1 0 0 0,1-1 0 0 0,-1 0 0 0 0,1 0 0 0 0,-1 0 0 0 0,0 0 0 0 0,1 0 0 0 0,-1 1 0 0 0,0-1 0 0 0,1 0 0 0 0,-1 0 0 0 0,0 1 0 0 0,1-1 0 0 0,-1 0 0 0 0,0 1 0 0 0,0-1 0 0 0,1 0 0 0 0,-1 0 0 0 0,0 1 0 0 0,0-1 0 0 0,0 1 0 0 0,1-1 0 0 0,-1 0 0 0 0,0 1 0 0 0,0-1 0 0 0,11 20 0 0 0,-9-17 0 0 0,-2-1-4 0 0,1 0 1 0 0,0 0 0 0 0,-1-1 0 0 0,0 1 0 0 0,1 0 0 0 0,-1 0 0 0 0,0-1 0 0 0,0 1 0 0 0,0 0 0 0 0,0 0 0 0 0,0 0 3 0 0,-1 0-5 0 0,1 1-1 0 0,0-1 1 0 0,0 0 0 0 0,0 0 0 0 0,0 0 0 0 0,0 0 0 0 0,1 0-1 0 0,-1 0 1 0 0,0 0 0 0 0,1 0 0 0 0,0 1 5 0 0,10 15-43 0 0,-6 8 33 0 0,1-12 10 0 0,-5-13 0 0 0,0 0 0 0 0,0 1 0 0 0,-1-1 0 0 0,1 1 0 0 0,0-1 0 0 0,-1 1 0 0 0,1-1 0 0 0,-1 1 0 0 0,0-1 0 0 0,1 1 0 0 0,-1-1 0 0 0,0 1 0 0 0,0 0 0 0 0,0-1 0 0 0,0 1 0 0 0,0 0 0 0 0,1-1 0 0 0,-1 1 0 0 0,0 0 0 0 0,1-1 0 0 0,-1 1 0 0 0,1-1 0 0 0,0 1 0 0 0,-1-1 0 0 0,1 1 0 0 0,0-1 0 0 0,0 1 0 0 0,0-1 0 0 0,4 7 0 0 0,16 40 0 0 0,-20-47 0 0 0,-1-1 0 0 0,1 1 0 0 0,0 0 0 0 0,0 0 0 0 0,-1 0 0 0 0,1 0 0 0 0,0-1 0 0 0,0 1 0 0 0,0 0 0 0 0,0-1 0 0 0,0 1 0 0 0,0 0 0 0 0,0-1 0 0 0,0 1 0 0 0,0-1 0 0 0,0 0 0 0 0,10 7 0 0 0,-5 6 0 0 0,4 3 0 0 0,-5-3 0 0 0,9-8-14 0 0,-13-4-80 0 0,0-1 63 0 0,0 1 43 0 0,2 1 153 0 0,-1-1-119 0 0,0 0-70 0 0,-1 1-111 0 0,1-1-52 0 0,-1 0-91 0 0,0 1-106 0 0,-1-1-120 0 0,0-1-164 0 0</inkml:trace>
  <inkml:trace contextRef="#ctx0" brushRef="#br0" timeOffset="300.25">710 1 10680 0 0,'0'0'241'0'0,"0"0"38"0"0,0 0 11 0 0,0 0-28 0 0,1 0-197 0 0,1 0-37 0 0,-2 0-28 0 0,1 0 1 0 0,-1 0-1 0 0,1 0 0 0 0,-1 0 0 0 0,1 0 1 0 0,-1 0-1 0 0,1 0 0 0 0,-1 0 1 0 0,1 0-1 0 0,-1 0 0 0 0,1 0 1 0 0,-1 1-1 0 0,1-1 0 0 0,-1 0 1 0 0,0 0-1 0 0,1 1 0 0 0,-1-1 0 0 0,1 0 1 0 0,-1 0-1 0 0,0 1 0 0 0,1-1 1 0 0,-1 0-1 0 0,0 1 0 0 0,1-1 1 0 0,-1 0-1 0 0,0 1 0 0 0,0-1 1 0 0,1 1-1 0 0,-1-1 0 0 0,1 15 31 0 0,-2-13-22 0 0,1 0 0 0 0,0 1 0 0 0,0-1 0 0 0,0 0 0 0 0,0 0 0 0 0,1 0 0 0 0,-1 1 0 0 0,1-1 0 0 0,-1 0 0 0 0,1 0 0 0 0,0 0-9 0 0,1 3 17 0 0,0-1 1 0 0,0 0 0 0 0,0 1 0 0 0,-1-1-1 0 0,1 3-17 0 0,0 30 40 0 0,-3-15-33 0 0,1-8 17 0 0,-1-1 0 0 0,2 0 0 0 0,0 0 1 0 0,2 7-25 0 0,1-2 71 0 0,2 9 84 0 0,-3 4 75 0 0,-3 0-5 0 0,0 37 234 0 0,0-47-288 0 0,0 1 38 0 0,1-5-54 0 0,6 7 122 0 0,-1-3-51 0 0,-5-7-134 0 0,-1 9 144 0 0,0-5-36 0 0,0 4-48 0 0,0 10-60 0 0,0-32-91 0 0,0 0 0 0 0,0 0 0 0 0,0 0 1 0 0,0 0-1 0 0,0 0 0 0 0,0 0 0 0 0,0 1 0 0 0,0-1 0 0 0,0 0 0 0 0,0 0 0 0 0,0 0 0 0 0,0 0 0 0 0,0 0 0 0 0,0 0 0 0 0,0 0 0 0 0,0 0 0 0 0,0 0 1 0 0,0 0-1 0 0,0 1 0 0 0,0-1 0 0 0,0 0 0 0 0,0 0 0 0 0,1 0 0 0 0,-1 0 0 0 0,0 0 0 0 0,0 0 0 0 0,0 0 0 0 0,0 0 0 0 0,0 0 0 0 0,0 0 1 0 0,0 0-1 0 0,0 0 0 0 0,0 0 0 0 0,0 0 0 0 0,0 1 0 0 0,0-1 0 0 0,0 0 0 0 0,0 0 0 0 0,1 0 0 0 0,-1 0 0 0 0,0 0 0 0 0,0 0 0 0 0,0 0 1 0 0,0 0-1 0 0,0 0 0 0 0,0 0 0 0 0,0 0 0 0 0,0 0 0 0 0,0 0 0 0 0,0 0 0 0 0,1 0 0 0 0,-1 0 0 0 0,0 0 0 0 0,0 0 0 0 0,0 0 0 0 0,0 0 1 0 0,0 0-2 0 0,11 0 22 0 0,-11-1-21 0 0,0 1 0 0 0,0 0-1 0 0,0 0 1 0 0,0 0 0 0 0,0 0 0 0 0,0 0-1 0 0,0 0 1 0 0,0 0 0 0 0,0 0 0 0 0,1 0-1 0 0,-1 0 1 0 0,0 0 0 0 0,0 0 0 0 0,0 0-1 0 0,0 0 1 0 0,0 0 0 0 0,0 0 0 0 0,0 0-1 0 0,0 0 1 0 0,0 0 0 0 0,0 0 0 0 0,0 1-1 0 0,1-1 1 0 0,-1 0 0 0 0,0 0 0 0 0,0 0-1 0 0,0 0 1 0 0,0 0 0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0-1 0 0,0 11-4 0 0,0-9-50 0 0,0-2-36 0 0,0 0-61 0 0,0 0-155 0 0,0 0-288 0 0,0 0-20 0 0</inkml:trace>
  <inkml:trace contextRef="#ctx0" brushRef="#br0" timeOffset="631.41">584 506 7856 0 0,'0'0'174'0'0,"0"-3"29"0"0,0 3-174 0 0,-1-8 63 0 0,2 4 1 0 0,2 0 94 0 0,20-23-170 0 0,-11 8 118 0 0,-3 4 133 0 0,-8 13-219 0 0,1 1 1 0 0,0-1-1 0 0,-1 1 1 0 0,1 0-1 0 0,0-1 0 0 0,0 1 1 0 0,0 0-1 0 0,0 0-49 0 0,9-4 275 0 0,-1 0 14 0 0,1-4-58 0 0,4-5 48 0 0,0 2-56 0 0,1 1-45 0 0,1 1-38 0 0,13-8 132 0 0,-1-1 0 0 0,-9 11-144 0 0,9 3 72 0 0,-14 0-76 0 0,-2 0-63 0 0,9 2-46 0 0,-19 3-118 0 0,1 0 42 0 0,3 0 40 0 0,-1 0 91 0 0,8 0 177 0 0,-10 0-217 0 0,1 0-51 0 0,0 0-94 0 0,-2 0 12 0 0,0 0-35 0 0,0 0-53 0 0,0 0-48 0 0,0 0-54 0 0,0 0-57 0 0,1 0-62 0 0,0 0-67 0 0,-1 0-71 0 0,1 0-75 0 0,7 0-844 0 0,7 0-836 0 0</inkml:trace>
  <inkml:trace contextRef="#ctx0" brushRef="#br0" timeOffset="1000.38">1089 553 5400 0 0,'0'0'158'0'0,"0"0"-39"0"0,0 0-10 0 0,0 0 79 0 0,3 0 40 0 0,7 0 274 0 0,-7 0 11 0 0,-1 0-4 0 0,1 0-441 0 0,1 0 65 0 0,4 1 185 0 0,12-2 590 0 0,-14 0-679 0 0,-2 0-63 0 0,0-1-40 0 0,0-1-12 0 0,3-2 45 0 0,-5 4-70 0 0,1 0 36 0 0,0 0 13 0 0,0 1 37 0 0,1 0 44 0 0,0-1 48 0 0,0 2-86 0 0,9-1 156 0 0,-1-3-67 0 0,-4-2-125 0 0,2-1 54 0 0,4 4 45 0 0,-1-1-20 0 0,-3-3-105 0 0,-2 2-69 0 0,4-1 9 0 0,-1-1-5 0 0,1-5 29 0 0,1 1-60 0 0,0 5 25 0 0,-13 4-47 0 0,1 0 1 0 0,-1 0-1 0 0,0 1 1 0 0,1-1 0 0 0,-1 0-1 0 0,0 0 1 0 0,0 0 0 0 0,0 0-1 0 0,1 1 1 0 0,-1-1-1 0 0,0 0 1 0 0,0 0 0 0 0,0 0-1 0 0,-1 0-1 0 0,1-6 15 0 0,0 6-12 0 0,0-1 0 0 0,0 0 1 0 0,0 1-1 0 0,0-1 0 0 0,0 0 0 0 0,0 1 1 0 0,0-1-1 0 0,1 0 0 0 0,-1 1 0 0 0,0-1 0 0 0,1 0 1 0 0,0 0-4 0 0,7-4 12 0 0,-16-7 36 0 0,7 12-43 0 0,1-1 1 0 0,-1 0-1 0 0,1 1 0 0 0,0-1 1 0 0,-1 0-1 0 0,1 1 1 0 0,0-1-1 0 0,0 0 1 0 0,0 0-6 0 0,0 1 2 0 0,0 0 0 0 0,0 0-1 0 0,0 1 1 0 0,0-1 0 0 0,0 0 0 0 0,0 0 0 0 0,0 1 0 0 0,0-1 0 0 0,0 0 0 0 0,-1 1 0 0 0,1-1 0 0 0,0 0 0 0 0,-1 0 0 0 0,1 0-2 0 0,-11-4 0 0 0,7-2 10 0 0,0 3 17 0 0,-9 2 2 0 0,5 2-13 0 0,-13 0 35 0 0,15 0-42 0 0,4-1-15 0 0,1 1 1 0 0,-1 0 0 0 0,0 0-1 0 0,1 0 1 0 0,-1 0-1 0 0,0 0 1 0 0,1 1 0 0 0,-1-1-1 0 0,0 0 1 0 0,1 1-1 0 0,-1-1 1 0 0,-1 2 5 0 0,-2 8-29 0 0,-6-3-31 0 0,10-7 58 0 0,0 0 0 0 0,0 1-1 0 0,0-1 1 0 0,0 1 0 0 0,0-1-1 0 0,0 1 1 0 0,0 0-1 0 0,0-1 1 0 0,0 1 0 0 0,0 0-1 0 0,1 0 1 0 0,-1-1-1 0 0,0 1 1 0 0,0 0 0 0 0,1 0-1 0 0,-1 0 3 0 0,-23 54-124 0 0,16-33 98 0 0,8-20 26 0 0,-1 1 0 0 0,0 0 1 0 0,1-1-1 0 0,0 1 0 0 0,-1 0 1 0 0,1-1-1 0 0,0 1 0 0 0,1 2 0 0 0,-1-2-1 0 0,0-1-1 0 0,0 1 0 0 0,0 0 1 0 0,0-1-1 0 0,-1 1 0 0 0,1 0 1 0 0,-1-1-1 0 0,0 3 2 0 0,-3 3-14 0 0,3-7 12 0 0,0 1 0 0 0,0 0 0 0 0,0-1 0 0 0,1 1 0 0 0,-1 0 0 0 0,0-1 0 0 0,1 1 0 0 0,-1 0 0 0 0,1 0-1 0 0,-1 0 1 0 0,1 0 0 0 0,0-1 0 0 0,0 1 0 0 0,0 0 0 0 0,0 0 0 0 0,0 0 0 0 0,0 0 0 0 0,1 0 0 0 0,0 1 2 0 0,30 60 0 0 0,-28-59 0 0 0,-1-1 0 0 0,1 0 0 0 0,0 1 0 0 0,0-1 0 0 0,0 0 0 0 0,0 0 0 0 0,1-1 0 0 0,-1 1 0 0 0,1-1 0 0 0,-1 0 0 0 0,1 0 0 0 0,4 2 0 0 0,9 3 0 0 0,1 0 0 0 0,2 0 0 0 0,-16-5 0 0 0,2-1 0 0 0,-1 0 0 0 0,1 0 0 0 0,-1 0 0 0 0,1-1 1 0 0,0 0-1 0 0,-1 0 0 0 0,1 0 0 0 0,1-1 0 0 0,4 0 9 0 0,-9 1-5 0 0,0 0 0 0 0,-1 0-1 0 0,1 0 1 0 0,0 0 0 0 0,-1-1-1 0 0,1 1 1 0 0,0 0 0 0 0,-1-1-1 0 0,1 0 1 0 0,0 1 0 0 0,-1-1-1 0 0,1 0 1 0 0,-1 0 0 0 0,1 0-4 0 0,10-5 12 0 0,14 1 31 0 0,-5-6-32 0 0,8 6-11 0 0,-25 4 11 0 0,11-3 91 0 0,-10 3-102 0 0,0-1-48 0 0,0 0-40 0 0,-1 1-56 0 0,1-1-65 0 0,0-1-75 0 0,-2 2-105 0 0,0-2-99 0 0,-1 2 12 0 0,1-1-49 0 0,4-1-625 0 0,4 1-423 0 0,7 1-894 0 0</inkml:trace>
  <inkml:trace contextRef="#ctx0" brushRef="#br0" timeOffset="1616.76">1704 285 5152 0 0,'0'0'116'0'0,"0"0"17"0"0,0 0 10 0 0,3 3-23 0 0,7 10-96 0 0,-4 0-24 0 0,-1-10 11 0 0,0-1 70 0 0,11 27 1020 0 0,-13-22-792 0 0,0-1-41 0 0,2 6 170 0 0,0 3-42 0 0,-3 6 70 0 0,0-7-33 0 0,3-4-84 0 0,2 2-1 0 0,-2 15 194 0 0,1-14-226 0 0,-1-4-45 0 0,-3 3 54 0 0,-2-3-108 0 0,2-2-56 0 0,0 0-24 0 0,2 1 1 0 0,0 1-17 0 0,-2-2-11 0 0,-1 0 16 0 0,0 2 47 0 0,-1-8-155 0 0,0-1-1 0 0,0 1 1 0 0,0 0-1 0 0,0-1 1 0 0,0 1-1 0 0,0 0 1 0 0,0-1-1 0 0,0 1 1 0 0,0 0-1 0 0,1-1 1 0 0,-1 1 0 0 0,0 0-1 0 0,0-1 1 0 0,1 1-1 0 0,-1 0 1 0 0,0-1-1 0 0,1 1 1 0 0,-1-1-1 0 0,1 1 1 0 0,-1-1-1 0 0,1 1 1 0 0,-1-1 0 0 0,1 1-1 0 0,-1-1 1 0 0,1 0-1 0 0,0 1-17 0 0,-1-1 16 0 0,1 0 1 0 0,-1 1-1 0 0,1-1 0 0 0,-1 1 0 0 0,1-1 1 0 0,-1 1-1 0 0,1-1 0 0 0,-1 1 0 0 0,1-1 1 0 0,-1 1-1 0 0,0-1 0 0 0,1 1 0 0 0,-1 0 1 0 0,0-1-1 0 0,1 1 0 0 0,-1 0 0 0 0,0-1 1 0 0,0 1-1 0 0,0 0 0 0 0,0-1 0 0 0,1 1 1 0 0,-1 0-1 0 0,0-1 0 0 0,0 1 0 0 0,0 0 1 0 0,0 0-17 0 0,-1 9 134 0 0,0 3 0 0 0,2-9-44 0 0,0 0 44 0 0,0-1-4 0 0,1 0-58 0 0,6 3-14 0 0,-6-5-14 0 0,0 2 116 0 0,-2-3 0 0 0,0 0 1 0 0,0 0 7 0 0,0 0 7 0 0,0 0 1 0 0,0 0 1 0 0,0 0 6 0 0,0 0 1 0 0,0 0 0 0 0,0 0-15 0 0,0-3-60 0 0,0-3-47 0 0,0-18 120 0 0,1 16-158 0 0,1 2-43 0 0,7-10 19 0 0,-5 9 18 0 0,0 0 0 0 0,-1 0 0 0 0,3-6-18 0 0,-2 0 9 0 0,-3 9-9 0 0,0 0 0 0 0,0 0 1 0 0,1 0-1 0 0,-1 0 0 0 0,1 0 0 0 0,0 1 0 0 0,0-1 1 0 0,1 0-2 0 0,9-14-1 0 0,2 1-1 0 0,2-2 3 0 0,5-3-68 0 0,-6 9 43 0 0,1 10-18 0 0,32 3 20 0 0,-47 0 21 0 0,0 0-1 0 0,0 1 0 0 0,-1-1 0 0 0,1 0 0 0 0,0 0 0 0 0,0 1 0 0 0,0-1 0 0 0,0 0 0 0 0,0 1 0 0 0,0-1 0 0 0,0 1 0 0 0,0-1 0 0 0,-1 1 0 0 0,1-1 0 0 0,0 1 0 0 0,0 0 0 0 0,-1 0 0 0 0,1-1 0 0 0,0 1 0 0 0,-1 0 0 0 0,1 0 0 0 0,-1-1 0 0 0,1 1 0 0 0,-1 0 0 0 0,0 0 0 0 0,1 0 0 0 0,-1 0 3 0 0,11 15-46 0 0,-8-13 44 0 0,0 1 0 0 0,0 0 1 0 0,-1 0-1 0 0,0 0 0 0 0,1 0 1 0 0,-2 1-1 0 0,1-1 0 0 0,0 2 2 0 0,9 16 1 0 0,-6-14-1 0 0,-4-7 0 0 0,0 1 0 0 0,0-1 0 0 0,0 0 0 0 0,0 1 0 0 0,0-1 0 0 0,0 1 0 0 0,0-1 0 0 0,-1 1 0 0 0,1-1 0 0 0,-1 1 0 0 0,1 0 0 0 0,-1-1 0 0 0,0 1 0 0 0,0 0 0 0 0,0-1 0 0 0,0 1 0 0 0,1 0 0 0 0,-1 0 0 0 0,0-1 0 0 0,0 1 0 0 0,0 0 0 0 0,1-1 0 0 0,-1 1 0 0 0,1 0 0 0 0,0-1 0 0 0,-1 1 0 0 0,1-1 0 0 0,0 1 0 0 0,0-1 0 0 0,0 0 0 0 0,0 1 0 0 0,4 6 0 0 0,10 24 0 0 0,1-1 0 0 0,-15-28 10 0 0,0-1 0 0 0,-1 1 0 0 0,1-1 0 0 0,-1 1 0 0 0,0 0 1 0 0,0-1-1 0 0,0 1 0 0 0,0-1 0 0 0,0 2-10 0 0,0-2 3 0 0,0 1 108 0 0,0-3 10 0 0,0 0-8 0 0,0 0-3 0 0,0 0-12 0 0,0 0-2 0 0,0 0 0 0 0,0 0-2 0 0,0 0-13 0 0,0 0-8 0 0,0 0-1 0 0,2-3-12 0 0,9-10-48 0 0,-8-3-12 0 0,-4 9 0 0 0,1-6-20 0 0,3 2-34 0 0,0 5 22 0 0,14-24-220 0 0,-8 18 177 0 0,-7 10 71 0 0,0-1 0 0 0,0 0 0 0 0,0 0 0 0 0,0 0 0 0 0,0 0 0 0 0,0-1 4 0 0,-2 2 0 0 0,1 0 0 0 0,0 0 0 0 0,0 0 0 0 0,0 1 0 0 0,0-1 0 0 0,1 0 1 0 0,-1 1-1 0 0,0-1 0 0 0,1 0 0 0 0,-1 1 0 0 0,1 0 0 0 0,-1-1 0 0 0,2 1 0 0 0,12-5-10 0 0,1-7-49 0 0,-15 12 54 0 0,0-1 0 0 0,1 1 0 0 0,-1 0 0 0 0,0 0 0 0 0,1 0 0 0 0,-1 0 0 0 0,0 0 0 0 0,1 0 0 0 0,-1 0 1 0 0,1 0-1 0 0,0 0 0 0 0,-1 1 0 0 0,1-1 0 0 0,-1 0 0 0 0,1 1 0 0 0,0 0 0 0 0,0-1 0 0 0,-1 1 0 0 0,1 0 0 0 0,0 0 0 0 0,0 0 0 0 0,-1 0 0 0 0,1 0 0 0 0,0 0 0 0 0,0 1 0 0 0,-1-1 0 0 0,1 1 0 0 0,0-1 0 0 0,0 1 5 0 0,13 12-11 0 0,1 0 1 0 0,-11-10-2 0 0,-4-3 10 0 0,-1 0 0 0 0,1 0 0 0 0,0 1 0 0 0,-1-1 0 0 0,1 0 0 0 0,-1 1 0 0 0,1-1 0 0 0,0 0 0 0 0,-1 1 0 0 0,1-1 0 0 0,-1 1 0 0 0,1-1 0 0 0,-1 1 1 0 0,1-1-1 0 0,-1 1 0 0 0,0 0 0 0 0,1-1 0 0 0,-1 1 0 0 0,0-1 0 0 0,1 1 0 0 0,-1 0 0 0 0,0 0 2 0 0,3 4 1 0 0,-1 0-1 0 0,0-2 0 0 0,22 20 0 0 0,-19-18 0 0 0,-2-1 0 0 0,8 19 0 0 0,-9-19-1 0 0,12 21 56 0 0,-8-21-42 0 0,-5-4-11 0 0,-1 1 0 0 0,1-1 0 0 0,-1 0-1 0 0,0 0 1 0 0,1 1 0 0 0,-1-1 0 0 0,1 0 0 0 0,-1 1-1 0 0,0-1 1 0 0,1 0 0 0 0,-1 1 0 0 0,0-1 0 0 0,0 1-1 0 0,1-1 1 0 0,-1 0 0 0 0,0 1 0 0 0,0-1-1 0 0,1 1 1 0 0,-1-1 0 0 0,0 1 0 0 0,0-1 0 0 0,0 1-1 0 0,0-1 1 0 0,0 1 0 0 0,0-1 0 0 0,0 1 0 0 0,0-1-1 0 0,0 1 1 0 0,0-1 0 0 0,0 1 0 0 0,0-1-1 0 0,0 1-1 0 0,0 0 2 0 0,0 0 0 0 0,0 0 0 0 0,0 0 0 0 0,0-1 0 0 0,0 1 0 0 0,0 0 0 0 0,0 0 0 0 0,0 0 0 0 0,0 0 0 0 0,1-1 0 0 0,-1 1 0 0 0,0 0 0 0 0,1 0 0 0 0,-1 0-2 0 0,11 4 80 0 0,-6 9 0 0 0,6-1-90 0 0,-9-10-106 0 0,-1 0 43 0 0,0 1 20 0 0,-3 1-15 0 0,2-4 42 0 0,0 1-83 0 0,1-2-60 0 0,0 0-82 0 0,-1 0 78 0 0,1 0-38 0 0,0 0-42 0 0,0 0-37 0 0,1 0-394 0 0,0 0 94 0 0,0 0-52 0 0,0 0-757 0 0,1 0-595 0 0,-3 0-1134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2:57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295 80 7368 0 0,'0'0'165'0'0,"0"0"22"0"0,0 0 10 0 0,0 0-59 0 0,0 0-17 0 0,0 0 34 0 0,0 0 122 0 0,0 0 229 0 0,0 0 20 0 0,-3-3-33 0 0,-8-7-144 0 0,10 8-186 0 0,0 0-44 0 0,0-2 15 0 0,2-4-26 0 0,-1 8-66 0 0,0-3 215 0 0,-6 3-108 0 0,3-1-38 0 0,0-1-18 0 0,0-2-6 0 0,-5-3 49 0 0,4 6-59 0 0,-3 0 33 0 0,-49 1 157 0 0,20 0-125 0 0,34 0-141 0 0,0 1 0 0 0,0-1 0 0 0,0 0 0 0 0,1 0 0 0 0,-1 1 0 0 0,0-1 0 0 0,1 1 0 0 0,-1 0 0 0 0,0-1 0 0 0,1 1 0 0 0,-1 0 0 0 0,1 0 0 0 0,-1 0-1 0 0,1 0 0 0 0,-1 0 0 0 0,0 0 0 0 0,1 0-1 0 0,-1 0 1 0 0,1-1 0 0 0,-1 1 0 0 0,0 0 0 0 0,0-1-1 0 0,1 0 1 0 0,-1 1 0 0 0,0-1 0 0 0,0 0 0 0 0,0 0 0 0 0,-4 0 0 0 0,4 0 0 0 0,1 0 0 0 0,-1-1 0 0 0,0 1 0 0 0,1 0 0 0 0,-1 0 0 0 0,0 1 0 0 0,1-1 0 0 0,-1 0 0 0 0,0 1 0 0 0,1-1 0 0 0,-1 1 0 0 0,-1 0 0 0 0,-2 9 0 0 0,-24 6 0 0 0,14-7 0 0 0,13-6 0 0 0,1 1 0 0 0,-3-3 0 0 0,1 1 0 0 0,-6 13 0 0 0,6-10 0 0 0,-2 6 0 0 0,5-10 0 0 0,1 0 0 0 0,-1 0 0 0 0,1 1 0 0 0,-1-1 0 0 0,1 0 0 0 0,-1 0 0 0 0,1 0 0 0 0,0 0 0 0 0,-1 0 0 0 0,1 0 0 0 0,0 0 0 0 0,0 0 0 0 0,0-1 0 0 0,1 2 0 0 0,11 14 0 0 0,-11-11 0 0 0,-2-5 0 0 0,1 1 0 0 0,-1-1 0 0 0,0 1 0 0 0,1 0 0 0 0,-1-1 0 0 0,0 1 0 0 0,1-1 0 0 0,-1 1 0 0 0,0 0 0 0 0,1-1 0 0 0,-1 1 0 0 0,1-1 0 0 0,-1 1 0 0 0,1-1 0 0 0,0 0 0 0 0,-1 1 0 0 0,1-1 0 0 0,-1 0 0 0 0,1 1 0 0 0,0-1 0 0 0,-1 0 0 0 0,1 1 0 0 0,4 1 0 0 0,27 24 0 0 0,-22-21 0 0 0,-8-4 0 0 0,1 0 0 0 0,-1 0 0 0 0,0 0 0 0 0,0 1 0 0 0,0-1 0 0 0,0 1 0 0 0,0-1 0 0 0,0 1 0 0 0,0 0 0 0 0,6 5 2 0 0,-1 0 0 0 0,1 0 0 0 0,0-1 1 0 0,0 0-1 0 0,1-1 0 0 0,6 4-2 0 0,10 4 53 0 0,-2 6 41 0 0,-18-15-70 0 0,0 0 0 0 0,0 0 0 0 0,0 0-1 0 0,1 0 1 0 0,-1-1-24 0 0,14 9 108 0 0,-6 0 45 0 0,3 3 99 0 0,4 3 15 0 0,-9-6-116 0 0,1 5-26 0 0,-12-16-123 0 0,1 1 0 0 0,0-1 0 0 0,-1 1 0 0 0,1 0 1 0 0,-1-1-1 0 0,0 1 0 0 0,1 0 0 0 0,-1-1 0 0 0,0 2-2 0 0,0-1 5 0 0,0 0 0 0 0,1 0-1 0 0,-1 0 1 0 0,0 0-1 0 0,1 0 1 0 0,0-1 0 0 0,-1 1-1 0 0,1 0 1 0 0,0 0 0 0 0,0 0-1 0 0,0-1 1 0 0,1 2-5 0 0,3 6 43 0 0,-3 1 72 0 0,-5-4 43 0 0,-8 11 27 0 0,1 0 6 0 0,0-4 27 0 0,8-12-200 0 0,1 1 0 0 0,0-1 0 0 0,-1 0 1 0 0,1 0-1 0 0,-1 0 0 0 0,1 0 1 0 0,-1 0-1 0 0,0 0 0 0 0,1-1 1 0 0,-1 1-1 0 0,0 0 0 0 0,0-1 1 0 0,1 0-1 0 0,-1 1 0 0 0,-1-1-18 0 0,-2 3 67 0 0,4-2-64 0 0,-1 0 1 0 0,1 0-1 0 0,-1 1 1 0 0,0-1 0 0 0,1-1-1 0 0,-1 1 1 0 0,0 0-1 0 0,1 0 1 0 0,-1-1-1 0 0,0 1 1 0 0,0 0-1 0 0,0-1 1 0 0,-1 0-4 0 0,-12 2 55 0 0,-2-2 69 0 0,14 0-93 0 0,-13 3 126 0 0,3 2-37 0 0,-2 1-14 0 0,14-6-100 0 0,0 1 0 0 0,-1-1 0 0 0,1 0 0 0 0,0 0 0 0 0,-1 0 0 0 0,1 0 0 0 0,0 0 1 0 0,-1-1-1 0 0,1 1 0 0 0,0 0 0 0 0,-1 0 0 0 0,1-1-6 0 0,-17-9 27 0 0,2 7-27 0 0,2 0-14 0 0,4-2-40 0 0,2 0-6 0 0,-3 0-31 0 0,10 5 81 0 0,0 0 1 0 0,0-1-1 0 0,0 1 0 0 0,0-1 1 0 0,0 1-1 0 0,0-1 1 0 0,0 1-1 0 0,0-1 0 0 0,0 0 1 0 0,0 0-1 0 0,0 1 0 0 0,0-1 1 0 0,0 0-1 0 0,0 0 0 0 0,1 0 1 0 0,-1 0-1 0 0,0 0 1 0 0,0-1 9 0 0,-2-4-67 0 0,0 0-37 0 0,-3-6-195 0 0,3 5 26 0 0,0-9-396 0 0,3 0-31 0 0</inkml:trace>
  <inkml:trace contextRef="#ctx0" brushRef="#br0" timeOffset="412.41">673 1 7256 0 0,'0'0'165'0'0,"0"0"22"0"0,0 0 7 0 0,0 0-62 0 0,0 0-14 0 0,0 0 37 0 0,0 0 126 0 0,0 0 233 0 0,0 0 20 0 0,0 0-222 0 0,0 0-131 0 0,0 0-36 0 0,3 0 23 0 0,7 0 66 0 0,-10 0-230 0 0,1 0-1 0 0,-1 0 1 0 0,0 0 0 0 0,0 0 0 0 0,0 0 0 0 0,0 0 0 0 0,0 0 0 0 0,0 0 0 0 0,0 0 0 0 0,0 0 0 0 0,0 0 0 0 0,0 0-1 0 0,1 0 1 0 0,-1 0 0 0 0,0 0 0 0 0,0 0 0 0 0,0 0 0 0 0,0 0 0 0 0,0 0 0 0 0,0 0 0 0 0,0 0 0 0 0,0 0 0 0 0,0 0-1 0 0,0 0 1 0 0,0 0 0 0 0,1 0 0 0 0,-1 0 0 0 0,0 0 0 0 0,0 0 0 0 0,0 0 0 0 0,0 0 0 0 0,0 0 0 0 0,0 0-1 0 0,0 1 1 0 0,0-1 0 0 0,0 0 0 0 0,0 0 0 0 0,0 0 0 0 0,0 0 0 0 0,0 0 0 0 0,0 0 0 0 0,0 0 0 0 0,0 0 0 0 0,0 0-1 0 0,0 0 1 0 0,0 0 0 0 0,0 1 0 0 0,0-1 0 0 0,0 0 0 0 0,0 0 0 0 0,0 0 0 0 0,0 0 0 0 0,0 0 0 0 0,0 0 0 0 0,0 0-1 0 0,0 0 1 0 0,0 0-4 0 0,0 1 10 0 0,0-1-1 0 0,0 1 1 0 0,0-1-1 0 0,0 1 0 0 0,0-1 1 0 0,0 0-1 0 0,0 1 1 0 0,0-1-1 0 0,0 1 0 0 0,0-1 1 0 0,0 0-1 0 0,1 1 1 0 0,-1-1-1 0 0,0 1 0 0 0,0-1 1 0 0,0 0-1 0 0,1 1 1 0 0,-1-1-1 0 0,0 0 0 0 0,0 1 1 0 0,1-1-1 0 0,-1 0 1 0 0,0 1-1 0 0,1-1 0 0 0,-1 0 1 0 0,0 0-1 0 0,1 1 1 0 0,-1-1-1 0 0,0 0 1 0 0,1 0-1 0 0,-1 0-9 0 0,7 5 167 0 0,-2 6 80 0 0,6-6 1 0 0,-4 6-25 0 0,0 3-86 0 0,-5-10-91 0 0,5 10 129 0 0,0 1 0 0 0,-1 0 0 0 0,-1 0 0 0 0,0 2-175 0 0,-1 15 343 0 0,-4-23-194 0 0,2-1-34 0 0,0 1 10 0 0,2-1-37 0 0,1 8 43 0 0,-2 15 29 0 0,-4-27-138 0 0,1 0 0 0 0,1 0 0 0 0,-1 1-1 0 0,1-1 1 0 0,0 4-22 0 0,5 7 66 0 0,-5-11-51 0 0,1-1-1 0 0,-1 0 0 0 0,0 1 0 0 0,0-1 0 0 0,-1 1 0 0 0,1-1 0 0 0,-1 1 0 0 0,0-1 1 0 0,0 1-15 0 0,0 9 39 0 0,-1 7 31 0 0,5-3 5 0 0,1-6-39 0 0,1 7 25 0 0,-4 0 15 0 0,-2-9-48 0 0,-1-6-17 0 0,1 0 0 0 0,0 0-1 0 0,0 0 1 0 0,0 0 0 0 0,0 0 0 0 0,0 0-1 0 0,1 0 1 0 0,-1 0 0 0 0,1 0 0 0 0,0 0 0 0 0,0 0-11 0 0,4 5 34 0 0,-4-6-27 0 0,0-1 0 0 0,0 0 0 0 0,-1 1 0 0 0,1-1 0 0 0,0 1 0 0 0,0-1 0 0 0,-1 1 0 0 0,1 0 0 0 0,-1-1 0 0 0,0 1 0 0 0,1-1 0 0 0,-1 1 0 0 0,0 0 0 0 0,0 0-7 0 0,0 45 12 0 0,0-18-106 0 0,0-27 33 0 0,0-2-67 0 0,0 1-79 0 0,0-1 59 0 0,0 0-34 0 0,0 0-38 0 0,0 0-36 0 0,0 0-349 0 0,0 0 80 0 0,0 0-48 0 0,0 0-678 0 0,0 0-535 0 0,0 0-1018 0 0</inkml:trace>
  <inkml:trace contextRef="#ctx0" brushRef="#br0" timeOffset="669.87">547 348 6208 0 0,'0'0'182'0'0,"0"-3"-8"0"0,0-2-153 0 0,1-11 31 0 0,1 13 4 0 0,0 0 37 0 0,2 2 46 0 0,0 0 57 0 0,1-1 364 0 0,0-3-335 0 0,-2 2-42 0 0,1-1-1 0 0,-1 0 1 0 0,1 1-1 0 0,0 0 0 0 0,2-2-182 0 0,1 2 238 0 0,0 0-36 0 0,6-4 111 0 0,1-2-48 0 0,6-3 51 0 0,-6 4-34 0 0,-1 2-71 0 0,3 1-24 0 0,8-1 35 0 0,-10 2-78 0 0,8 1 86 0 0,0 1-51 0 0,0 2-54 0 0,1 1-58 0 0,-3 0-57 0 0,0 0-46 0 0,-5-1 4 0 0,-5 0-81 0 0,-1 0-92 0 0,-4 0 52 0 0,0 0-39 0 0,-1 0-2 0 0,0 0-33 0 0,0 0-36 0 0,0 0-39 0 0,1 0-41 0 0,0 0-45 0 0,-1 0-46 0 0,1 0-49 0 0,12 0-933 0 0,11 0-804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13.1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16 5904 0 0,'0'0'132'0'0,"0"0"17"0"0,-3 0 11 0 0,-7 0-69 0 0,3-1-37 0 0,-2-1-20 0 0,9 2-34 0 0,-1 0 0 0 0,1 0 0 0 0,0 0 0 0 0,0 0 0 0 0,0 0 1 0 0,-1 0-1 0 0,1-1 0 0 0,0 1 0 0 0,0 0 0 0 0,0 0 0 0 0,0 0 0 0 0,-1-1 0 0 0,1 1 0 0 0,0 0 1 0 0,0 0-1 0 0,0 0 0 0 0,0-1 0 0 0,0 1 0 0 0,0 0 0 0 0,0 0 0 0 0,0-1 0 0 0,0 1 0 0 0,-1 0 1 0 0,1 0-1 0 0,0-1 0 0 0,0 1 0 0 0,0 0 0 0 0,0 0 0 0 0,0-1 0 0 0,1 1 0 0 0,-1 0 0 0 0,0 0 1 0 0,0 0-1 0 0,0-1 0 0 0,0-2 53 0 0,0 1 60 0 0,-3 1 130 0 0,-2 1 128 0 0,-1 0-37 0 0,-5 0 241 0 0,2 0-216 0 0,0 0-49 0 0,-8 0 204 0 0,11 3-198 0 0,5-2-288 0 0,0 0 1 0 0,-1 0-1 0 0,1 1 0 0 0,-1-1 1 0 0,1 0-1 0 0,-1 0 1 0 0,1-1-1 0 0,-1 1 1 0 0,0 0-1 0 0,1 0 1 0 0,-1-1-1 0 0,0 1 0 0 0,0-1 1 0 0,1 0-1 0 0,-2 1-28 0 0,-2 1 186 0 0,-8 9-17 0 0,8-9-135 0 0,4-1-28 0 0,0-1 0 0 0,1 0 0 0 0,-1 0 0 0 0,0 1 0 0 0,1-1-1 0 0,-1 0 1 0 0,1 1 0 0 0,-1-1 0 0 0,1 1 0 0 0,-1-1 0 0 0,1 1-1 0 0,-1-1 1 0 0,1 1 0 0 0,-1-1 0 0 0,1 1 0 0 0,-1-1 0 0 0,1 1 0 0 0,0-1-1 0 0,-1 1 1 0 0,1 0 0 0 0,0-1 0 0 0,0 1-6 0 0,-3 4 20 0 0,1-1-2 0 0,0-1 0 0 0,-1 0 0 0 0,0 0 0 0 0,1 0 0 0 0,-1 0 0 0 0,-3 2-18 0 0,3-2 15 0 0,0-1 0 0 0,0 1 0 0 0,0 0-1 0 0,1 0 1 0 0,-1 1 0 0 0,-1 2-15 0 0,-5 14 46 0 0,-4 7 49 0 0,1-11-65 0 0,10-15-30 0 0,1 1 0 0 0,0-1 0 0 0,-1 1 0 0 0,1-1 0 0 0,0 1 0 0 0,0 0 0 0 0,0-1 0 0 0,0 1 0 0 0,0 0 0 0 0,0 0 0 0 0,0 1 0 0 0,-1 26 0 0 0,2-25 5 0 0,0 0 0 0 0,-1 0 1 0 0,0 0-1 0 0,0 0 0 0 0,0-1 1 0 0,0 1-1 0 0,0 0 0 0 0,-1 0 1 0 0,0-1-1 0 0,-1 3-5 0 0,2-3 4 0 0,0 0 1 0 0,0 0-1 0 0,1 0 1 0 0,-1 0-1 0 0,1 0 1 0 0,0 0-1 0 0,0 0 0 0 0,0 0 1 0 0,0 0-1 0 0,0 0 1 0 0,1 0-5 0 0,-1 6 15 0 0,0-6-14 0 0,0 0 0 0 0,0-1 0 0 0,1 1 0 0 0,-1 0 1 0 0,1 0-1 0 0,-1-1 0 0 0,1 1 0 0 0,0 0 0 0 0,0-1 0 0 0,0 1 0 0 0,0-1 0 0 0,1 1-1 0 0,-1-1 0 0 0,0 0 0 0 0,0 1 0 0 0,0-1-1 0 0,0 0 1 0 0,-1 1 0 0 0,1-1 0 0 0,-1 0 0 0 0,1 1-1 0 0,-1-1 1 0 0,0 1 0 0 0,0-1 0 0 0,0 1 0 0 0,0-1 0 0 0,2 23-4 0 0,-2-24 5 0 0,1 0 0 0 0,-1 0 0 0 0,1 0 0 0 0,-1 0 0 0 0,0 0 0 0 0,1 0-1 0 0,0 0 1 0 0,-1 0 0 0 0,1 0 0 0 0,0 0 0 0 0,-1 0 0 0 0,1 0 0 0 0,0-1 0 0 0,0 1-1 0 0,0 0 1 0 0,-1 0 0 0 0,1-1 0 0 0,0 1 0 0 0,1 0-1 0 0,11 4 53 0 0,-8 5-17 0 0,24 6 188 0 0,-24-15-188 0 0,0 1-1 0 0,-1-2 1 0 0,1 1 0 0 0,0 0-1 0 0,0-1 1 0 0,-1 0-1 0 0,1 0 1 0 0,0-1 0 0 0,2 0-36 0 0,4 1 82 0 0,8 0 131 0 0,-2 0-39 0 0,10 0 72 0 0,-14-2-10 0 0,-2-2-41 0 0,9-8 103 0 0,-1 1-45 0 0,-10 7-89 0 0,-2 1-45 0 0,-2-2-20 0 0,1-3-6 0 0,4-4 20 0 0,10-3 68 0 0,-8 6-62 0 0,1-1 33 0 0,-1-1 13 0 0,3-3-40 0 0,-13 12-112 0 0,0-1 0 0 0,0 1 0 0 0,0 0-1 0 0,0 0 1 0 0,0-1 0 0 0,-1 1 0 0 0,0-1 0 0 0,1 0 0 0 0,-1 0-13 0 0,4-23 74 0 0,9-1 22 0 0,-2 4-35 0 0,-9 7 8 0 0,-3 11-55 0 0,0 0-1 0 0,0 1 0 0 0,-1-1 1 0 0,1 0-1 0 0,-2-2-13 0 0,-4-5 13 0 0,5 11-18 0 0,0 0 0 0 0,1 0 0 0 0,-1 0 0 0 0,0 0 0 0 0,1 0 0 0 0,0 0 0 0 0,-1 0 0 0 0,1 0 0 0 0,-1 0 0 0 0,1 0 0 0 0,0 0 0 0 0,0-1 0 0 0,0 1 0 0 0,-1 0 0 0 0,1 0 0 0 0,0 0 0 0 0,1-1 5 0 0,-1 0-49 0 0,-1 1 1 0 0,1-1 0 0 0,0 0-1 0 0,0 1 1 0 0,-1-1-1 0 0,1 0 1 0 0,-1 1-1 0 0,1-1 1 0 0,-1 1-1 0 0,0-1 1 0 0,0 1 0 0 0,1-1-1 0 0,-1 1 1 0 0,0 0-1 0 0,0-1 1 0 0,-1 1-1 0 0,1 0 1 0 0,-1-1 48 0 0,1 0-222 0 0,0 2 107 0 0,1-1-36 0 0,0 1-8 0 0,0-1-35 0 0,0 1-41 0 0,0-1-46 0 0,0 0-50 0 0,0 0-45 0 0,0 0-40 0 0,0 0-37 0 0,0-1-129 0 0,0 0-36 0 0,0-3-1358 0 0</inkml:trace>
  <inkml:trace contextRef="#ctx0" brushRef="#br0" timeOffset="723.48">555 47 6336 0 0,'0'0'141'0'0,"0"0"23"0"0,0 0 11 0 0,2 3-29 0 0,9 10-116 0 0,-9 3-49 0 0,-1-9 37 0 0,1-1 59 0 0,3-3 85 0 0,1-1 65 0 0,0 9 244 0 0,3 10 89 0 0,-8-4-244 0 0,-1-15-269 0 0,0 0 1 0 0,0 1 0 0 0,0-1-1 0 0,0 1 1 0 0,1-1-1 0 0,-1 0 1 0 0,1 1 0 0 0,-1-1-1 0 0,1 0 1 0 0,1 3-48 0 0,15 32 467 0 0,-12-24-354 0 0,-1 0-41 0 0,1 16 157 0 0,1-14-63 0 0,-5-12-127 0 0,0 1 0 0 0,1-1 0 0 0,-1 0 0 0 0,-1 1 0 0 0,1-1 1 0 0,0 0-1 0 0,-1 1 0 0 0,0 1-39 0 0,2 9 179 0 0,5-1 40 0 0,-1-1 4 0 0,-5-1-27 0 0,-1 21 375 0 0,0-17-335 0 0,0-2-44 0 0,0-10 0 0 0,0 0 9 0 0,0-1 378 0 0,0-1-62 0 0,0 0-60 0 0,0 0-55 0 0,0-1-53 0 0,0 0-50 0 0,0-1-46 0 0,0 0-43 0 0,0-1-41 0 0,0 1-36 0 0,0-4 33 0 0,0 0-109 0 0,0-1-86 0 0,0-2-77 0 0,0-11-232 0 0,0 13 256 0 0,0 1 57 0 0,0 0 51 0 0,0 1 65 0 0,0 1 78 0 0,0-45-70 0 0,0 4-70 0 0,0 41-24 0 0,0 0-1 0 0,0 1 1 0 0,0-1-1 0 0,1 0 1 0 0,-1 0-1 0 0,1 1 1 0 0,0-1-1 0 0,-1 0 1 0 0,1 1-1 0 0,0-1 1 0 0,1 1-1 0 0,-1-1-4 0 0,0 1 0 0 0,1 0 0 0 0,-1-1 0 0 0,-1 1 0 0 0,1 0 0 0 0,0-1 0 0 0,-1 1 0 0 0,1 0 0 0 0,-1-1 0 0 0,1 1 0 0 0,-1-1 0 0 0,0 1 0 0 0,0-1-1 0 0,0 1 2 0 0,0 1-1 0 0,0-1 0 0 0,1 0 0 0 0,-1 0 0 0 0,0 0 0 0 0,1 1 0 0 0,0-1 0 0 0,-1 0 1 0 0,1 1-1 0 0,0-1 0 0 0,0 1 0 0 0,0-1 0 0 0,0 0 0 0 0,0 1 4 0 0,0-1 0 0 0,0 1 0 0 0,-1-1 0 0 0,1 1 0 0 0,0-1 0 0 0,-1 0 0 0 0,1 1 0 0 0,-1-1 0 0 0,1 0 0 0 0,-1 0 0 0 0,0 1 0 0 0,1-1 0 0 0,-1 0-4 0 0,2-17 11 0 0,11-7-25 0 0,3 8-36 0 0,-3 2 34 0 0,-8 5 11 0 0,-5 10 2 0 0,1 0 0 0 0,-1 0 0 0 0,0-1 0 0 0,1 1 0 0 0,-1 0 0 0 0,1 0 0 0 0,0 0-1 0 0,-1 0 1 0 0,1 0 0 0 0,0 0 0 0 0,-1 1 0 0 0,1-1 0 0 0,0 0 0 0 0,0 0 0 0 0,0 0 0 0 0,0 1 0 0 0,0-1-1 0 0,1 0 5 0 0,29-15-13 0 0,1 0 1 0 0,-15 12-35 0 0,13 5 39 0 0,-14 0-4 0 0,18-1-42 0 0,-30 0 50 0 0,0 0 1 0 0,0 0 0 0 0,0 0 0 0 0,0 1 0 0 0,2 0 2 0 0,8 6-29 0 0,-13-6 27 0 0,0 0 0 0 0,1-1 0 0 0,-1 1 1 0 0,1 0-1 0 0,-1-1 0 0 0,1 1 0 0 0,-1-1 0 0 0,1 1 0 0 0,-1-1 0 0 0,1 0 0 0 0,-1 0 0 0 0,1 1 1 0 0,0-1 1 0 0,-1 0-1 0 0,1 0 0 0 0,0 0 1 0 0,-1 0-1 0 0,1 0 1 0 0,0 1-1 0 0,-1-1 0 0 0,1 1 1 0 0,-1 0-1 0 0,1-1 1 0 0,-1 1-1 0 0,1 0 0 0 0,-1 0 1 0 0,1 0-1 0 0,-1 0 1 0 0,0 0-1 0 0,1 0 0 0 0,-1 0 1 0 0,0 1 0 0 0,3 3-45 0 0,-3 1 35 0 0,0-2 12 0 0,5 1-2 0 0,-5-5 0 0 0,-1 0 0 0 0,1 1 0 0 0,-1-1 0 0 0,0 0 0 0 0,1 0 0 0 0,-1 1 0 0 0,1-1 0 0 0,-1 0 0 0 0,0 1 0 0 0,1-1 0 0 0,-1 1 0 0 0,0-1 0 0 0,1 0 0 0 0,-1 1 0 0 0,0-1 0 0 0,0 1 0 0 0,1-1 0 0 0,-1 1 0 0 0,0-1 0 0 0,0 1 0 0 0,0-1 0 0 0,0 1 0 0 0,0-1 0 0 0,0 1 0 0 0,0-1 0 0 0,0 1 0 0 0,0-1 0 0 0,0 1 0 0 0,0-1 0 0 0,0 1 0 0 0,0-1 0 0 0,0 1 0 0 0,0 0 0 0 0,0 0 1 0 0,0-1 0 0 0,0 1 0 0 0,0 0 0 0 0,0 0 0 0 0,0 0 0 0 0,0 0-1 0 0,0 0 1 0 0,-1-1 0 0 0,1 1 0 0 0,0 0 0 0 0,-1 0 0 0 0,1 0 0 0 0,-1 0-1 0 0,-5 3 35 0 0,5-3-32 0 0,1-1 0 0 0,-1 0 0 0 0,1 0 0 0 0,0 1 0 0 0,-1-1 0 0 0,1 0 0 0 0,-1 1 0 0 0,1-1 0 0 0,0 0 0 0 0,-1 1 0 0 0,1-1 0 0 0,0 0 0 0 0,-1 1 0 0 0,1-1 0 0 0,0 1 0 0 0,0-1 0 0 0,-1 1 0 0 0,1-1 0 0 0,0 1 0 0 0,0-1 0 0 0,0 1 0 0 0,0-1 0 0 0,0 1 0 0 0,0-1 0 0 0,0 1 0 0 0,0-1 0 0 0,0 1 0 0 0,0-1 0 0 0,0 1 0 0 0,0-1 0 0 0,0 1 1 0 0,0-1-4 0 0,-3 16 60 0 0,-10 0-64 0 0,-3 1-59 0 0,9-10 43 0 0,4-4 27 0 0,-2-1-11 0 0,-8 3 4 0 0,7 6 0 0 0,-23 4 0 0 0,14-9 0 0 0,-1 7 0 0 0,-13 16-15 0 0,25-24-47 0 0,4 1 49 0 0,-1-1 15 0 0,0-5-3 0 0,1 0 0 0 0,-1 1 0 0 0,0-1 1 0 0,1 0-1 0 0,-1 0 0 0 0,0 1 1 0 0,1-1-1 0 0,-1 0 0 0 0,0 0 0 0 0,1 0 1 0 0,-1 0-1 0 0,0 0 0 0 0,1 0 1 0 0,-1 0-1 0 0,0 0 1 0 0,-7 0-51 0 0,0 0 38 0 0,6 0-11 0 0,2 0 103 0 0,0 0 11 0 0,0 0-36 0 0,0 0-110 0 0,0 0-12 0 0,2 3 14 0 0,9 10 26 0 0,-10-8 6 0 0,1-1-1 0 0,3 0-15 0 0,5 1-33 0 0,-2 0 32 0 0,-6-4 35 0 0,-1 0 0 0 0,1 0 0 0 0,-1 0 0 0 0,1 0 0 0 0,-1-1 0 0 0,1 1 0 0 0,-1 0 0 0 0,1-1 0 0 0,-1 1 0 0 0,1-1 0 0 0,0 0 0 0 0,-1 0 0 0 0,1 0 0 0 0,0 1 4 0 0,17 1-42 0 0,1 10 23 0 0,-17-10 10 0 0,0 0 0 0 0,0 0 1 0 0,1 0-1 0 0,-1 0 0 0 0,1 0 1 0 0,3 0 8 0 0,5 2-11 0 0,-8-3 2 0 0,0 0 1 0 0,0 0-1 0 0,0 1 1 0 0,0-1-1 0 0,0 1 1 0 0,-1 0-1 0 0,1 0 1 0 0,0 1 8 0 0,0-1-2 0 0,0 0 0 0 0,0 0 0 0 0,1 0 0 0 0,-1 0 0 0 0,1-1 0 0 0,-1 1 0 0 0,1-1 2 0 0,1 0-1 0 0,-1 1-1 0 0,1-1 1 0 0,-1 1-1 0 0,0 0 1 0 0,0 1-1 0 0,0 0 1 0 0,2 0 1 0 0,-3 0-7 0 0,0-1 0 0 0,1 0 0 0 0,-1-1 0 0 0,1 1 0 0 0,-1-1 0 0 0,1 0 0 0 0,1 1 7 0 0,15 3-24 0 0,-6 2-53 0 0,7 2-66 0 0,-12-5 94 0 0,-7-3 32 0 0,0 1 0 0 0,0-1 0 0 0,0 0 0 0 0,1 0-1 0 0,-1 0 1 0 0,0 0 0 0 0,0-1 0 0 0,1 0 0 0 0,1 1 17 0 0,-3-1 11 0 0,0 0-1 0 0,0 0 1 0 0,-1 0 0 0 0,1 1 0 0 0,0-1-1 0 0,0 1 1 0 0,-1-1 0 0 0,1 1 0 0 0,0 0 0 0 0,-1 0-1 0 0,1 0 1 0 0,-1 0 0 0 0,1 0-11 0 0,-1 0 18 0 0,1 0 1 0 0,-1 0-1 0 0,1-1 0 0 0,0 1 1 0 0,-1 0-1 0 0,1-1 0 0 0,0 1 1 0 0,-1-1-1 0 0,1 1 0 0 0,0-1 1 0 0,0 0-1 0 0,0 0 1 0 0,0 1-19 0 0,3-1 52 0 0,18 0 68 0 0,-20 0-59 0 0,-3 0 18 0 0,0 0 3 0 0,3 2 6 0 0,0 2-94 0 0,0-1-98 0 0,-1-1-94 0 0,-1-1 50 0 0,0 0-38 0 0,0-1-42 0 0,0 1-40 0 0,-1 0-371 0 0,1-1 81 0 0,-1 0-53 0 0,0 0-731 0 0,0 0-582 0 0,0 0-1106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21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96 7856 0 0,'0'0'174'0'0,"0"0"29"0"0,0 0 13 0 0,0 0 32 0 0,0 0 107 0 0,0 0 42 0 0,0 3 10 0 0,3 9-31 0 0,7 2 30 0 0,-7-11-149 0 0,0-2-88 0 0,-1 0-55 0 0,1-2-51 0 0,0 1-20 0 0,-1 1 49 0 0,3 6 153 0 0,-2-2 40 0 0,7-3 38 0 0,3-2 91 0 0,-2 0-34 0 0,1 0-37 0 0,0 0-41 0 0,-1 0-45 0 0,2 0-48 0 0,-1 0-53 0 0,2 0-56 0 0,-11-1-74 0 0,1 1 1 0 0,-1 0-1 0 0,1-1 0 0 0,-1 0 0 0 0,0 0 0 0 0,1 0 0 0 0,-1 0 0 0 0,2-1-26 0 0,10-4 71 0 0,11 1 17 0 0,-10-1-31 0 0,-13 5-41 0 0,0 0 0 0 0,1 0 0 0 0,-1 0 0 0 0,0 0 0 0 0,1 0 0 0 0,-1 1-1 0 0,1-1 1 0 0,1 1-16 0 0,-4 0 21 0 0,1 0-1 0 0,0 0 0 0 0,-1 0 1 0 0,1 0-1 0 0,0-1 0 0 0,-1 1 1 0 0,1-1-1 0 0,0 1 0 0 0,-1-1 1 0 0,1 1-1 0 0,-1-1 1 0 0,1 0-1 0 0,-1 0 0 0 0,1 0-20 0 0,11-5 150 0 0,13 1 97 0 0,-12-1-85 0 0,6-6-61 0 0,-4 3-63 0 0,0 4-27 0 0,-1-8-11 0 0,-2 0-14 0 0,-9 7-47 0 0,-5-4 32 0 0,1 10 18 0 0,-3-5-170 0 0,-1 1 157 0 0,0 1-49 0 0,-2 1-64 0 0,-4-1-129 0 0,-9 2-174 0 0,12 1 338 0 0,-1 0 41 0 0,6 0 53 0 0,-5-1-59 0 0,5 1 48 0 0,0 0-1 0 0,-1 0 0 0 0,1 0 0 0 0,0 0 0 0 0,0 0 0 0 0,0 1 0 0 0,0-1 0 0 0,0 1 0 0 0,-1-1 1 0 0,0 1 19 0 0,-5 4-21 0 0,7-4 17 0 0,0 0-1 0 0,-1 0 1 0 0,1 0 0 0 0,-1 0 0 0 0,1-1 0 0 0,-1 1 0 0 0,1-1 0 0 0,-1 1 0 0 0,0-1 0 0 0,1 1 0 0 0,-1-1 0 0 0,0 0 0 0 0,1 0 0 0 0,-1 0 4 0 0,0 0-1 0 0,0 1-1 0 0,1-1 0 0 0,-1 0 0 0 0,0 1 1 0 0,0-1-1 0 0,1 1 0 0 0,-1-1 1 0 0,0 1-1 0 0,1 0 0 0 0,-1 0 0 0 0,1-1 1 0 0,-1 1-1 0 0,1 0 0 0 0,-1 1 1 0 0,1-1-1 0 0,0 0 0 0 0,-1 0 0 0 0,1 1 1 0 0,0-1 1 0 0,-15 12-93 0 0,5-8 26 0 0,10-5 61 0 0,-1 1 0 0 0,1-1 1 0 0,0 0-1 0 0,0 1 0 0 0,0-1 0 0 0,0 1 0 0 0,0 0 0 0 0,0-1 0 0 0,0 1 0 0 0,0 0 0 0 0,0-1 0 0 0,0 1 0 0 0,1 0 0 0 0,-1 0 0 0 0,0 0 0 0 0,0 0 0 0 0,1 0 1 0 0,-1 1 5 0 0,-2 3-24 0 0,3-5 22 0 0,0 1-1 0 0,0 0 0 0 0,-1-1 0 0 0,1 1 0 0 0,0-1 0 0 0,-1 1 1 0 0,1 0-1 0 0,-1-1 0 0 0,1 1 0 0 0,0-1 0 0 0,-1 1 0 0 0,1-1 0 0 0,-1 1 1 0 0,0-1-1 0 0,1 0 0 0 0,-1 1 0 0 0,1-1 0 0 0,-1 1 0 0 0,0-1 0 0 0,1 0 1 0 0,-1 0-1 0 0,0 1 3 0 0,-4 1-5 0 0,2 1-4 0 0,1-1 1 0 0,-1 1-1 0 0,0 0 0 0 0,1 0 1 0 0,0 1-1 0 0,0-1 0 0 0,0 0 1 0 0,0 1-1 0 0,0-1 0 0 0,0 4 9 0 0,-2 0-20 0 0,-1 24-44 0 0,2-25 56 0 0,0 1 1 0 0,-7 12-42 0 0,0-1 39 0 0,9-14 10 0 0,0 1 0 0 0,1-1 0 0 0,-1 0 0 0 0,1 1 0 0 0,0 2 0 0 0,0 56 0 0 0,0-61 0 0 0,0-1 0 0 0,0 1 0 0 0,0-1 0 0 0,0 1 0 0 0,0-1 0 0 0,0 1 0 0 0,1-1 0 0 0,-1 1 0 0 0,1-1 0 0 0,-1 1 0 0 0,1-1 0 0 0,-1 0 0 0 0,1 1 0 0 0,0-1 0 0 0,-1 0 0 0 0,2 1 0 0 0,10 21 68 0 0,-11-21-57 0 0,10 18 94 0 0,-11-20-99 0 0,1 1 1 0 0,-1 0-1 0 0,1-1 0 0 0,-1 1 1 0 0,1 0-1 0 0,-1-1 1 0 0,1 1-1 0 0,0-1 0 0 0,-1 1 1 0 0,1-1-1 0 0,0 1 1 0 0,-1-1-1 0 0,1 0 0 0 0,0 1 1 0 0,0-1-1 0 0,-1 0 0 0 0,1 1 1 0 0,0-1-1 0 0,0 0 1 0 0,0 0-7 0 0,4 3 80 0 0,6 7 4 0 0,-8-7 5 0 0,0-2-39 0 0,6-2-9 0 0,-6 1-9 0 0,19 1 126 0 0,-16 0-96 0 0,1-1-1 0 0,0 0 0 0 0,-1 0 0 0 0,1 0 0 0 0,-1-1 0 0 0,1 0 0 0 0,0 0 1 0 0,0-1-62 0 0,3-1 57 0 0,1-1 1 0 0,0-1-1 0 0,-1 0 1 0 0,0 0 0 0 0,1-2-58 0 0,15-5 67 0 0,-4 2-13 0 0,-7 1-47 0 0,12-6-7 0 0,3-2-3 0 0,-11 2-38 0 0,-17 13 14 0 0,0 0 0 0 0,-1 1 0 0 0,1 0 1 0 0,0-1-1 0 0,0 1 0 0 0,0 0 0 0 0,0 0 1 0 0,1 0-1 0 0,-1 1 0 0 0,0-1 0 0 0,0 0 1 0 0,1 1 26 0 0,15-7-238 0 0,-10-1 76 0 0,-4 2-40 0 0,-1 2-34 0 0,0 0-100 0 0,-1 3 45 0 0,0-1-50 0 0,0 1-45 0 0,0 0-38 0 0,2-1-513 0 0,0-1-88 0 0,2-6-715 0 0,4-8-985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21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7080 0 0,'0'0'157'0'0,"0"0"23"0"0,0 0 13 0 0,0 0-59 0 0,0 0-9 0 0,0 0 45 0 0,0 0 145 0 0,0 0 269 0 0,0 0 22 0 0,0 0-36 0 0,0 0-154 0 0,0 0-61 0 0,0 0-16 0 0,0 2-26 0 0,0 2-225 0 0,0 12 291 0 0,1-11-298 0 0,1-1-62 0 0,3 4 66 0 0,-1-1-27 0 0,-2-1 12 0 0,-1 1 29 0 0,0 2 53 0 0,-1-6-130 0 0,0 0-1 0 0,1 0 1 0 0,-1 0 0 0 0,1 0 0 0 0,0 0 0 0 0,-1-1 0 0 0,2 2-22 0 0,6 14 137 0 0,-7-17-121 0 0,-1 1 0 0 0,1-1 1 0 0,-1 0-1 0 0,0 1 0 0 0,0-1 0 0 0,1 1 0 0 0,-1-1 0 0 0,0 0 0 0 0,0 1 0 0 0,0 0-16 0 0,2 16 157 0 0,1-9-89 0 0,0 0 0 0 0,-1 0 1 0 0,0-1-1 0 0,0 7-68 0 0,-1-2 95 0 0,-1 3 34 0 0,0-4-48 0 0,0-4-9 0 0,0 0-1 0 0,0 1 0 0 0,1-1 1 0 0,1 8-72 0 0,3 0 93 0 0,-3-9-41 0 0,0-1 1 0 0,-1 1-1 0 0,0-1 1 0 0,0 1-1 0 0,0 0 1 0 0,-1 0-53 0 0,2 10 122 0 0,5 7 111 0 0,-2-3-17 0 0,-3-7-101 0 0,-2 5 122 0 0,0 6 24 0 0,3-6-101 0 0,3-6-25 0 0,-1-4-46 0 0,-3 3-37 0 0,-2 33 50 0 0,2-40-59 0 0,9 6-20 0 0,-8-6 25 0 0,-3 1-51 0 0,0-1-45 0 0,0-3-113 0 0,0 1 32 0 0,0 0-44 0 0,0-1 71 0 0,0 2-18 0 0,0-3 25 0 0,0 1-17 0 0,0-2 10 0 0,0 1-15 0 0,0-1-38 0 0,0 0-11 0 0,0 0-39 0 0,0 0-44 0 0,0 0-50 0 0,0 0-55 0 0,0 0-49 0 0,0 0-45 0 0,0 0-39 0 0,0 0-141 0 0,0 0-38 0 0,0 0-171 0 0,0 0-460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20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7568 0 0,'0'0'166'0'0,"0"0"29"0"0,0 0 14 0 0,0 0 13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22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300 127 7688 0 0,'0'0'166'0'0,"0"0"29"0"0,0 0 14 0 0,0-3-25 0 0,-1-4-121 0 0,0 4-12 0 0,-5 0 111 0 0,1 0 64 0 0,0-3 117 0 0,5 5-321 0 0,0 1-1 0 0,0-1 1 0 0,0 1-1 0 0,-1 0 1 0 0,1-1-1 0 0,0 1 0 0 0,0 0 1 0 0,-1-1-1 0 0,1 1 1 0 0,0 0-1 0 0,-1 0 1 0 0,1-1-1 0 0,0 1 0 0 0,-1 0 1 0 0,1 0-1 0 0,0-1 1 0 0,-1 1-1 0 0,1 0 1 0 0,-1 0-1 0 0,1 0 0 0 0,0 0 1 0 0,-1-1-1 0 0,1 1 1 0 0,-1 0-1 0 0,1 0 1 0 0,0 0-1 0 0,-1 0 0 0 0,1 0 1 0 0,-1 0-1 0 0,1 0 1 0 0,-1 0-22 0 0,1 0 8 0 0,0 0 1 0 0,0 0 0 0 0,0 0-1 0 0,0 1 1 0 0,0-1 0 0 0,0 0-1 0 0,0 0 1 0 0,-1 0 0 0 0,1 0-1 0 0,0 0 1 0 0,0 0 0 0 0,0 0 0 0 0,0 0-1 0 0,0 0 1 0 0,0 0 0 0 0,0 0-1 0 0,0 0 1 0 0,0-1 0 0 0,0 1-1 0 0,0 0 1 0 0,-1 0 0 0 0,1 0-1 0 0,0 0 1 0 0,0 0 0 0 0,0 0-1 0 0,0 0 1 0 0,0 0 0 0 0,0 0-1 0 0,0 0 1 0 0,0 0 0 0 0,0 0-1 0 0,0 0 1 0 0,0 0 0 0 0,0 0-1 0 0,0 0 1 0 0,0 0 0 0 0,0-1-1 0 0,-1 1 1 0 0,1 0 0 0 0,0 0 0 0 0,0 0-1 0 0,0 0 1 0 0,0 0 0 0 0,0 0-1 0 0,0 0 1 0 0,0 0 0 0 0,0 0-1 0 0,0 0 1 0 0,0-1 0 0 0,0 1-1 0 0,0 0 1 0 0,0 0 0 0 0,0 0-1 0 0,0 0 1 0 0,0 0 0 0 0,1 0-1 0 0,-1 0-8 0 0,0-1 26 0 0,-1 1-1 0 0,1-1 1 0 0,0 1-1 0 0,0-1 1 0 0,0 1-1 0 0,0-1 1 0 0,0 1-1 0 0,-1 0 1 0 0,1-1-1 0 0,0 1 1 0 0,0-1-1 0 0,-1 1 1 0 0,1-1-1 0 0,0 1 1 0 0,0 0 0 0 0,-1-1-1 0 0,1 1 1 0 0,-1 0-1 0 0,1-1 1 0 0,0 1-1 0 0,-1 0 1 0 0,1 0-1 0 0,-1-1 1 0 0,1 1-1 0 0,0 0 1 0 0,-1 0-26 0 0,-19-4 606 0 0,8 3-346 0 0,0 1-43 0 0,-1 0-50 0 0,2 1-59 0 0,2-1-70 0 0,2 1-64 0 0,-12-1 210 0 0,3 0-69 0 0,1 0-54 0 0,-1 0-37 0 0,0 2-24 0 0,-16 14 0 0 0,17-3 0 0 0,2 3 0 0 0,7-3 0 0 0,-4-8 0 0 0,9-4 0 0 0,1 0 0 0 0,0 0 0 0 0,-1-1 0 0 0,1 1 0 0 0,0 0 0 0 0,0 0 0 0 0,-1 0 0 0 0,1 0 0 0 0,0-1 0 0 0,0 1 0 0 0,0 0 0 0 0,0 0 0 0 0,0 0 0 0 0,0 0 0 0 0,0 21 0 0 0,1-16 0 0 0,1-2 0 0 0,11 12 0 0 0,-10-12 0 0 0,1 0 0 0 0,-1 1 0 0 0,0-1 0 0 0,0 1 0 0 0,-1 0 0 0 0,0-1 0 0 0,2 4 0 0 0,-2-3 0 0 0,0 0 0 0 0,0 0 0 0 0,1 0 0 0 0,0-1 0 0 0,0 1 0 0 0,0-1 0 0 0,2 3 0 0 0,11 8 0 0 0,0 4 0 0 0,10 17-4 0 0,-5-12-46 0 0,-17-19 48 0 0,0 0 0 0 0,-1 0 0 0 0,0 0 0 0 0,0 0 0 0 0,0 1 0 0 0,0-1 0 0 0,-1 1 2 0 0,0-1 5 0 0,0 0 0 0 0,0-1 0 0 0,1 1 0 0 0,0-1 0 0 0,-1 0 0 0 0,4 4-5 0 0,-4-6 136 0 0,-2 1 38 0 0,0 7 2 0 0,0-7 1 0 0,0 0 6 0 0,1 1-122 0 0,-3 13 185 0 0,2-16-238 0 0,0-1 0 0 0,0 1 0 0 0,-1-1 0 0 0,1 0 0 0 0,0 1 0 0 0,0-1 0 0 0,-1 1 0 0 0,1-1 0 0 0,0 0-1 0 0,-1 1 1 0 0,1-1 0 0 0,0 0 0 0 0,-1 1 0 0 0,1-1 0 0 0,-1 0 0 0 0,1 0 0 0 0,0 0 0 0 0,-1 1 0 0 0,1-1 0 0 0,-1 0 0 0 0,1 0 0 0 0,-1 0-1 0 0,1 0 1 0 0,-1 0 0 0 0,1 1 0 0 0,-1-1 0 0 0,1 0 0 0 0,-1 0 0 0 0,1 0 0 0 0,-1 0-8 0 0,-4 2 149 0 0,-5 9-11 0 0,6-9-6 0 0,0 0-68 0 0,-4-4-18 0 0,8 2-28 0 0,-10 0 44 0 0,-7 0-5 0 0,-6 0-4 0 0,-15 0-52 0 0,13 0 64 0 0,24 0-63 0 0,0 0 0 0 0,0 0 0 0 0,1 0 1 0 0,-1 0-1 0 0,0 0 0 0 0,1 0 0 0 0,-1 0 0 0 0,0 0 0 0 0,0-1 0 0 0,1 1 0 0 0,-1 0 0 0 0,0-1 0 0 0,1 1 0 0 0,-1 0 1 0 0,0-1-1 0 0,1 1 0 0 0,-1-1 0 0 0,1 1 0 0 0,-1-1 0 0 0,1 1 0 0 0,-1-1 0 0 0,1 1 0 0 0,-1-1 0 0 0,1 1 0 0 0,-1-1-2 0 0,-4-5 19 0 0,-2 5-38 0 0,2-2-119 0 0,-6-8-76 0 0,10 10 155 0 0,0 0-8 0 0,1 1-20 0 0,0-1-39 0 0,-1 1-15 0 0,1-1-40 0 0,0 1-44 0 0,0-1-50 0 0,0 0-54 0 0,0 0-51 0 0,0 0-44 0 0,0 0-40 0 0,0-1-136 0 0,0 1-38 0 0,0-2-165 0 0,0 0-444 0 0</inkml:trace>
  <inkml:trace contextRef="#ctx0" brushRef="#br0" timeOffset="449.39">395 269 4000 0 0,'0'0'116'0'0,"2"0"-7"0"0,19 0-82 0 0,-11 0 53 0 0,-5 0 69 0 0,1 0 85 0 0,0-3 278 0 0,-4 1-503 0 0,1 0 54 0 0,-1 1 45 0 0,1-1 37 0 0,3 0 217 0 0,11-1 593 0 0,-11 2-718 0 0,-1 1-63 0 0,-4 0-146 0 0,0 0 0 0 0,0 0 0 0 0,-1 0 0 0 0,1 0 0 0 0,0 0 1 0 0,-1 0-1 0 0,1 0 0 0 0,0 0 0 0 0,-1 0 0 0 0,1-1 0 0 0,0 1 0 0 0,-1 0 0 0 0,1-1 1 0 0,-1 1-1 0 0,1 0 0 0 0,0-1 0 0 0,-1 1 0 0 0,1 0 0 0 0,-1-1 0 0 0,1 1 0 0 0,-1-1 1 0 0,1 1-1 0 0,-1-1 0 0 0,0 1 0 0 0,1-1 0 0 0,-1 0-28 0 0,1 1 27 0 0,-1-1 0 0 0,0 0 1 0 0,1 1-1 0 0,-1-1 0 0 0,1 1 0 0 0,-1-1 0 0 0,1 1 1 0 0,-1 0-1 0 0,1-1 0 0 0,-1 1 0 0 0,1-1 1 0 0,0 1-1 0 0,-1 0 0 0 0,1-1 0 0 0,-1 1 0 0 0,1 0 1 0 0,0 0-1 0 0,-1 0 0 0 0,1-1 0 0 0,0 1 0 0 0,-1 0 1 0 0,1 0-1 0 0,0 0 0 0 0,-1 0 0 0 0,1 0 0 0 0,0 0-27 0 0,4 0 127 0 0,-1-1 47 0 0,7-4 512 0 0,-7 3-450 0 0,0-1-112 0 0,-2 2-107 0 0,0 0-37 0 0,9-4 265 0 0,-3 1-84 0 0,1-3 33 0 0,-6 5 1 0 0,0 1-72 0 0,0 0-44 0 0,1 1-41 0 0,0 0-10 0 0,-2-1 32 0 0,5-4 64 0 0,9-11 320 0 0,-12 12-360 0 0,-2 0-65 0 0,0-1 40 0 0,2-2 74 0 0,3 3-55 0 0,-2 2-66 0 0,-4 1-10 0 0,0 1 1 0 0,0-1-1 0 0,0 0 0 0 0,0 0 0 0 0,0 1 0 0 0,-1-1 0 0 0,1 0 0 0 0,0 0 1 0 0,0 0-1 0 0,-1 0 0 0 0,1 0 0 0 0,-1 0 0 0 0,1 0 0 0 0,-1 0 0 0 0,1 0 0 0 0,-1 0-2 0 0,7-10 60 0 0,-1 6-38 0 0,-5 5-20 0 0,-1-1 1 0 0,1 1 0 0 0,-1 0 0 0 0,0 0 0 0 0,1 0 0 0 0,-1-1 0 0 0,0 1 0 0 0,1 0 0 0 0,-1 0 0 0 0,0-1 0 0 0,1 1 0 0 0,-1 0 0 0 0,0-1 0 0 0,0 1 0 0 0,1 0 0 0 0,-1-1 0 0 0,0 1 0 0 0,0-1 0 0 0,0 1 0 0 0,0 0 0 0 0,1-1 0 0 0,-1 1 0 0 0,0-1 0 0 0,0 1 0 0 0,0 0 0 0 0,0-1 0 0 0,0 1 0 0 0,0-1 0 0 0,0 1 0 0 0,0-1 0 0 0,0 1-3 0 0,2-6 76 0 0,0 5-67 0 0,-1 0 0 0 0,0 0-1 0 0,0-1 1 0 0,0 1-1 0 0,0-1 1 0 0,0 1 0 0 0,0-1-1 0 0,0 0 1 0 0,0 1 0 0 0,-1-1-1 0 0,1 0 1 0 0,-1 0-1 0 0,1 1 1 0 0,-1-1 0 0 0,1-1-9 0 0,1-2 64 0 0,9-6 0 0 0,-9 9 0 0 0,-2-4 31 0 0,0-1-30 0 0,0 7-64 0 0,0-1 1 0 0,0 1 0 0 0,0 0-1 0 0,0 0 1 0 0,1 0 0 0 0,-1 0-1 0 0,0 0 1 0 0,0 0 0 0 0,0 0-1 0 0,0 0 1 0 0,0 0 0 0 0,0 0 0 0 0,0 0-1 0 0,0-1 1 0 0,0 1 0 0 0,0 0-1 0 0,-1 0 1 0 0,1 0 0 0 0,0 0-1 0 0,0 0 1 0 0,0 0 0 0 0,0 0-1 0 0,0 0 1 0 0,0 0 0 0 0,0 0-1 0 0,0 0 1 0 0,0-1 0 0 0,0 1-1 0 0,0 0 1 0 0,0 0 0 0 0,0 0 0 0 0,0 0-1 0 0,0 0 1 0 0,0 0 0 0 0,0 0-1 0 0,-1 0 1 0 0,1 0 0 0 0,0 0-1 0 0,0 0 1 0 0,0 0 0 0 0,0 0-1 0 0,0 0 1 0 0,0 0 0 0 0,0 0-1 0 0,0 0 1 0 0,0 0 0 0 0,0 0-1 0 0,-1 0 1 0 0,1 0 0 0 0,0 0 0 0 0,0 0-1 0 0,0 0 1 0 0,0 0 0 0 0,0 0-1 0 0,0 0 1 0 0,0 0 0 0 0,0 0-2 0 0,-1 0 4 0 0,1 0 1 0 0,-1 0-1 0 0,1 0 1 0 0,-1 0-1 0 0,1 0 0 0 0,-1 0 1 0 0,1 0-1 0 0,-1 0 1 0 0,1 0-1 0 0,-1 0 1 0 0,1-1-1 0 0,-1 1 1 0 0,1 0-1 0 0,-1 0 1 0 0,1 0-1 0 0,0-1 1 0 0,-1 1-1 0 0,1 0 1 0 0,-1-1-1 0 0,1 1 1 0 0,0 0-1 0 0,-1-1 1 0 0,1 1-1 0 0,0 0 1 0 0,-1-1-1 0 0,1 1 0 0 0,0-1 1 0 0,0 1-1 0 0,-1 0 1 0 0,1-1-1 0 0,0 1 1 0 0,0-1-1 0 0,0 1 1 0 0,0-1-1 0 0,0 1 1 0 0,-1-1-1 0 0,1 1 1 0 0,0-1-1 0 0,0 1 1 0 0,0-1-1 0 0,0 1 1 0 0,1-1-5 0 0,-4-4 76 0 0,-8-6-4 0 0,7 6 10 0 0,4-1-49 0 0,-1 1-16 0 0,0 5-16 0 0,1-1 1 0 0,-1 1 0 0 0,0 0-1 0 0,0 0 1 0 0,0-1 0 0 0,1 1 0 0 0,-1 0-1 0 0,0 0 1 0 0,0 0 0 0 0,0 0-1 0 0,0-1 1 0 0,0 1 0 0 0,1 1 0 0 0,-2-1-2 0 0,-30 0 60 0 0,1 0-60 0 0,15 2 0 0 0,11 1 0 0 0,0-1 0 0 0,1 0 0 0 0,-1 0 0 0 0,0 1 0 0 0,1 0 0 0 0,-1 0 0 0 0,1 0 0 0 0,0 0 0 0 0,0 1 0 0 0,0-1 0 0 0,1 1 0 0 0,-1 0 0 0 0,0 2 0 0 0,-2 7 0 0 0,-7-5 0 0 0,-18 34 0 0 0,28-39 0 0 0,0 1 0 0 0,1-1 0 0 0,0 0 0 0 0,0 1 0 0 0,0 0 0 0 0,0-1 0 0 0,0 1 0 0 0,1 0 0 0 0,0 0 0 0 0,-1 0 0 0 0,1 2 0 0 0,-11 27 0 0 0,11-29 0 0 0,-1-1 1 0 0,0 1 0 0 0,0 0-1 0 0,1 0 1 0 0,0 0 0 0 0,0 0-1 0 0,0 0 1 0 0,1 0 0 0 0,-1 1-1 0 0,0 18 47 0 0,1-9-29 0 0,1 21 64 0 0,0-32-77 0 0,-1-1 0 0 0,1 0 0 0 0,0 0 0 0 0,-1 1-1 0 0,1-1 1 0 0,0 0 0 0 0,0 0 0 0 0,0 0-1 0 0,1 0 1 0 0,-1 0 0 0 0,0 0 0 0 0,1-1 0 0 0,0 2-5 0 0,14 14 62 0 0,-9-10-41 0 0,-3-4-29 0 0,1-1 13 0 0,26 3-5 0 0,-23 0 0 0 0,-6-4 4 0 0,-1 0 0 0 0,0 0-1 0 0,1 0 1 0 0,-1-1 0 0 0,1 1 0 0 0,-1 0-1 0 0,1-1 1 0 0,0 1 0 0 0,-1-1 0 0 0,1 1 0 0 0,0-1-1 0 0,-1 0 1 0 0,1 0 0 0 0,0 0-4 0 0,8 0-50 0 0,0 0 39 0 0,31 0 131 0 0,-28 0-148 0 0,0 0-91 0 0,-4 0-40 0 0,1 0-77 0 0,1 0-88 0 0,1 0-101 0 0,-10 0 120 0 0,1 0-47 0 0,-1 0-43 0 0,1 0-37 0 0,1 0-128 0 0,-1 0-36 0 0,9 0-1321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30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32 207 7488 0 0,'0'0'217'0'0,"0"0"71"0"0,0 0 149 0 0,2 3 62 0 0,9 7 12 0 0,-9-7-30 0 0,1-3-128 0 0,-2 0-340 0 0,-1 0-1 0 0,0 0 1 0 0,1 0-1 0 0,-1 0 1 0 0,1 0-1 0 0,-1 0 1 0 0,0 0 0 0 0,1 0-1 0 0,-1 0 1 0 0,1 0-1 0 0,-1 0 1 0 0,1 1-1 0 0,-1-1 1 0 0,0 0-1 0 0,1 0 1 0 0,-1 0-1 0 0,0 1 1 0 0,1-1-1 0 0,-1 0 1 0 0,0 0-1 0 0,1 1 1 0 0,-1-1-1 0 0,0 0 1 0 0,1 1-1 0 0,-1-1 1 0 0,0 0 0 0 0,0 1-1 0 0,1-1 1 0 0,-1 0-1 0 0,0 1 1 0 0,0-1-13 0 0,5 7 201 0 0,5-2 92 0 0,-4 9 22 0 0,4-1 5 0 0,-7-10-86 0 0,-2-1-85 0 0,0 1-53 0 0,-1 1-48 0 0,0 0-10 0 0,0-2 38 0 0,5 6 81 0 0,1 2 66 0 0,-3 4 60 0 0,-2-3-56 0 0,5 0 32 0 0,1 3-8 0 0,-6 0-54 0 0,-1-5-126 0 0,0 3 64 0 0,0 52 739 0 0,1-53-740 0 0,1-2-58 0 0,4 2 76 0 0,-5-10-138 0 0,-1-1-1 0 0,1 1 0 0 0,-1 0 1 0 0,1 0-1 0 0,-1-1 0 0 0,1 1 0 0 0,-1 0 1 0 0,1 0-1 0 0,-1 0 0 0 0,0-1 1 0 0,1 1-1 0 0,-1 0 0 0 0,0 0 1 0 0,0 0-1 0 0,0 0 0 0 0,0 0 0 0 0,0 0 1 0 0,0-1-1 0 0,0 1 0 0 0,0 0 1 0 0,0 0-1 0 0,0 0 0 0 0,0 0 1 0 0,-1 0-1 0 0,1 0 0 0 0,0 0-13 0 0,-5 7 38 0 0,-1 2-64 0 0,3 4-66 0 0,3-10-46 0 0,0 0 69 0 0,0 4 68 0 0,0 9 168 0 0,0-12-179 0 0,0 1-79 0 0,0-2-77 0 0,0 1-105 0 0,0-2 92 0 0,0-1-33 0 0,0 0-36 0 0,0 1-38 0 0,0-3-60 0 0,0 0-52 0 0,0 0-47 0 0,0 0-41 0 0,0 0-143 0 0,0 0-40 0 0,0 0-174 0 0,0 0-465 0 0</inkml:trace>
  <inkml:trace contextRef="#ctx0" brushRef="#br0" timeOffset="295.85">0 34 8640 0 0,'0'0'197'0'0,"0"0"24"0"0,0 0 17 0 0,0 0-14 0 0,0 0-67 0 0,0 0-28 0 0,0 0-106 0 0,0 0-71 0 0,0 0-64 0 0,0 0-88 0 0,0 0-103 0 0,0 0-93 0 0,1 0 49 0 0,-1 0-35 0 0,2 0-455 0 0,2 0-365 0 0,5 0-688 0 0</inkml:trace>
  <inkml:trace contextRef="#ctx0" brushRef="#br0" timeOffset="631.91">726 81 7688 0 0,'0'0'166'0'0,"0"0"29"0"0,0 0 14 0 0,0-3-25 0 0,-3-10-146 0 0,-3 4-21 0 0,2 5 46 0 0,4 4-63 0 0,-3-2 294 0 0,0 0-96 0 0,1 2-57 0 0,-1 0-48 0 0,0 0-18 0 0,1-1 46 0 0,-3-6 250 0 0,5 7-349 0 0,0-1 0 0 0,0 1 0 0 0,-1-1 0 0 0,1 1 0 0 0,0 0 0 0 0,0-1 0 0 0,0 1-1 0 0,-1 0 1 0 0,1-1 0 0 0,0 1 0 0 0,-1 0 0 0 0,1 0 0 0 0,0-1 0 0 0,-1 1 0 0 0,1 0-1 0 0,0 0 1 0 0,-1-1 0 0 0,1 1 0 0 0,-1 0 0 0 0,1 0 0 0 0,0 0 0 0 0,-1 0 0 0 0,1 0 0 0 0,-1 0-1 0 0,1 0 1 0 0,0 0 0 0 0,-1 0 0 0 0,1 0 0 0 0,-1 0 0 0 0,1 0 0 0 0,-1 0-22 0 0,-4-3 433 0 0,4 2-377 0 0,-2-2 46 0 0,-4-2 63 0 0,3 3-73 0 0,1 1 19 0 0,-1 1 43 0 0,0-1 54 0 0,-2 1 63 0 0,0-1-138 0 0,0-1-34 0 0,-8-8 103 0 0,11 7-48 0 0,-1 2-69 0 0,0 1-43 0 0,-1 1-22 0 0,3-1 29 0 0,-7 0 65 0 0,-16 0 248 0 0,19 0-289 0 0,1 0-45 0 0,0 3 60 0 0,-6 7-21 0 0,6-7-3 0 0,-8 0-11 0 0,-3 7-42 0 0,3-5-11 0 0,8 6 0 0 0,1-10 0 0 0,1 1 0 0 0,-6 13 0 0 0,-5 20 0 0 0,13-19 0 0 0,3-4 0 0 0,-2 178 0 0 0,0-188 4 0 0,0 1 0 0 0,0-1 0 0 0,0 1 1 0 0,1-1-1 0 0,-1 1 0 0 0,1-1 0 0 0,0 1 0 0 0,-1-1 1 0 0,1 1-1 0 0,0-1 0 0 0,2 2-4 0 0,-2-2 6 0 0,0 1 0 0 0,0-1 0 0 0,0 1 0 0 0,0-1 0 0 0,-1 0 0 0 0,1 1 0 0 0,0-1 0 0 0,-1 1 0 0 0,0 0 0 0 0,0-1 0 0 0,0 3-6 0 0,0 19 70 0 0,0 31 33 0 0,1-54-98 0 0,-1 1 0 0 0,0 0 0 0 0,0 0 0 0 0,1 0 0 0 0,-1-1 0 0 0,1 1 0 0 0,-1 0 0 0 0,1-1 0 0 0,0 1 0 0 0,-1 0 0 0 0,1-1 0 0 0,0 1 0 0 0,0-1-5 0 0,0 1 0 0 0,0-1 0 0 0,0 1 0 0 0,0-1 0 0 0,0 1 0 0 0,-1 0 1 0 0,1-1-1 0 0,0 1 0 0 0,-1 0 0 0 0,0 0 0 0 0,1-1 0 0 0,-1 1 0 0 0,0 0 1 0 0,0 0-1 0 0,0 61 64 0 0,0-34-54 0 0,0-27 4 0 0,0-1-44 0 0,0-1-57 0 0,0 0-119 0 0,0 0-202 0 0,0 0 217 0 0,0 0 88 0 0,0 0-34 0 0,0 0-8 0 0,0 0-34 0 0,0 0-39 0 0,0 0-44 0 0,0 0-46 0 0,0 0-43 0 0,0 0-40 0 0,0 0-33 0 0,0 0-123 0 0,0 0-33 0 0,0 0-1277 0 0</inkml:trace>
  <inkml:trace contextRef="#ctx0" brushRef="#br0" timeOffset="900.65">300 365 7072 0 0,'0'0'202'0'0,"0"0"-44"0"0,3 0-8 0 0,0 0 28 0 0,7 0 230 0 0,-9 0-355 0 0,0 0 0 0 0,0 0 0 0 0,0 0 1 0 0,0 0-1 0 0,0 0 0 0 0,-1 0 0 0 0,1 0 1 0 0,0-1-1 0 0,0 1 0 0 0,0 0 0 0 0,0-1 0 0 0,0 1 1 0 0,0-1-54 0 0,3-5 471 0 0,-4 5-441 0 0,1 1 0 0 0,-1-1 0 0 0,0 1 1 0 0,0 0-1 0 0,1-1 0 0 0,-1 1 1 0 0,0-1-1 0 0,1 1 0 0 0,-1 0 0 0 0,0-1 1 0 0,1 1-1 0 0,-1 0 0 0 0,1 0 1 0 0,-1-1-1 0 0,1 1 0 0 0,-1 0 0 0 0,0 0 1 0 0,1-1-1 0 0,-1 1 0 0 0,1 0 1 0 0,-1 0-1 0 0,1 0 0 0 0,-1 0 0 0 0,1 0 1 0 0,-1 0-1 0 0,1 0 0 0 0,-1 0 1 0 0,1 0-1 0 0,-1 0 0 0 0,1 0 0 0 0,-1 0 1 0 0,1 0-31 0 0,5 0 245 0 0,-1-1-35 0 0,0-1 7 0 0,2-2 67 0 0,6-3 239 0 0,-6 6-308 0 0,0 0 39 0 0,7 0 69 0 0,1-2-43 0 0,-1-1-40 0 0,-1 0-37 0 0,-11 3-167 0 0,7-1 161 0 0,-1 1-45 0 0,5 1 64 0 0,7-2 41 0 0,-4-3-58 0 0,7 0 40 0 0,1 2-51 0 0,42 3 233 0 0,-37 0-297 0 0,-13 0-91 0 0,-1 0-35 0 0,1 0-41 0 0,0 0-48 0 0,-9 0 51 0 0,-3 0-16 0 0,0 0-22 0 0,-1-1-42 0 0,0 1-18 0 0,0 0-42 0 0,-1-1-47 0 0,1 0-53 0 0,-1 0-58 0 0,0 0-52 0 0,0 0-48 0 0,0 0-42 0 0,0-1-141 0 0,0 1-42 0 0,1-1-172 0 0,0-2-461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48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7136 0 0,'0'0'165'0'0,"3"3"22"0"0,8 10 6 0 0,-9 3-28 0 0,0-5-129 0 0,4 1-44 0 0,0 1 28 0 0,-4-2 66 0 0,-2 9 609 0 0,0-1 97 0 0,0 1 117 0 0,0-9-404 0 0,0 0 38 0 0,0-6-351 0 0,1-1-62 0 0,1 0-29 0 0,2 2 3 0 0,-2-2-27 0 0,0 0 39 0 0,0-1-4 0 0,-1 1 36 0 0,0-1 7 0 0,-1 0 35 0 0,1 1 38 0 0,-1 0 43 0 0,0 6 45 0 0,0-7-50 0 0,0-3-18 0 0,0 0-6 0 0,0 0-17 0 0,0 0-62 0 0,0 0-31 0 0,0 0-4 0 0,0 0-10 0 0,0 0-38 0 0,0 0-9 0 0,0-3 25 0 0,0 2-85 0 0,0 1 0 0 0,-1-1 0 0 0,1 0 0 0 0,0 0 0 0 0,0 0-1 0 0,-1 1 1 0 0,1-1 0 0 0,-1 0 0 0 0,1 0 0 0 0,0 1 0 0 0,-1-1 0 0 0,1 0 0 0 0,-1 1 0 0 0,0-1 0 0 0,1 0 0 0 0,-1 1 0 0 0,0-1-11 0 0,0 0 8 0 0,0 1 1 0 0,1-1 0 0 0,-1 0 0 0 0,0 1 0 0 0,1-1-1 0 0,-1 0 1 0 0,1 0 0 0 0,-1 1 0 0 0,0-1 0 0 0,1 0 0 0 0,0 0-1 0 0,-1 0 1 0 0,1 0 0 0 0,0 0 0 0 0,-1 0 0 0 0,1 0-1 0 0,0 0 1 0 0,0 0 0 0 0,0 0 0 0 0,0 0 0 0 0,0 0-1 0 0,0 0 1 0 0,0 0 0 0 0,0 0 0 0 0,0 0 0 0 0,0 1 0 0 0,0-1-1 0 0,1 0 1 0 0,-1 0 0 0 0,0 0 0 0 0,1 0 0 0 0,-1 0-1 0 0,1 0 1 0 0,0 0-9 0 0,4-8 17 0 0,0-1-44 0 0,-2-3-57 0 0,-3 11 74 0 0,0 1 0 0 0,0-1 0 0 0,0 1 0 0 0,1-1 0 0 0,-1 1 0 0 0,1-1 0 0 0,-1 1 0 0 0,1-1 0 0 0,-1 1 0 0 0,1-1 0 0 0,0 1 0 0 0,0-1 0 0 0,0 1 10 0 0,5-12-44 0 0,-4-1 32 0 0,-2 13 11 0 0,0 0 1 0 0,0 0 0 0 0,0 0 0 0 0,0 0 0 0 0,0 0 0 0 0,1 0-1 0 0,-1 0 1 0 0,0 0 0 0 0,1 0 0 0 0,-1 0 0 0 0,0 0 0 0 0,1 0 0 0 0,-1 0-1 0 0,1 1 1 0 0,4-7 0 0 0,1 0 0 0 0,-1 0 1 0 0,7-5-1 0 0,20-19 0 0 0,-20 21-14 0 0,1 6 39 0 0,-11 3-16 0 0,0 1 0 0 0,-1 0 1 0 0,1 0-1 0 0,0 0 1 0 0,-1 0-1 0 0,1 0 0 0 0,0 1 1 0 0,-1-1-1 0 0,1 0 0 0 0,0 1 1 0 0,-1-1-1 0 0,1 1 1 0 0,0 0-1 0 0,-1 0 0 0 0,1-1 1 0 0,-1 1-1 0 0,0 0 0 0 0,1 0 1 0 0,-1 0-1 0 0,0 0 1 0 0,1 1-10 0 0,4 2 54 0 0,1-3-75 0 0,-1-1-18 0 0,0 4-7 0 0,24 12-218 0 0,-22-7 188 0 0,-2 7 52 0 0,7 0 24 0 0,-10-12 0 0 0,1 0 0 0 0,-1 1 0 0 0,0-1 0 0 0,-1 1 0 0 0,1 0 0 0 0,-1-1 0 0 0,1 1 0 0 0,-1 2 0 0 0,7 13 0 0 0,-4-12 0 0 0,-4-7 0 0 0,0 1 0 0 0,0-1 0 0 0,-1 1 0 0 0,1-1 0 0 0,0 1 0 0 0,0-1 0 0 0,-1 1 0 0 0,1-1 0 0 0,-1 1 0 0 0,0 0 0 0 0,1-1 0 0 0,-1 1 0 0 0,0 0 0 0 0,0 0 0 0 0,3 13 0 0 0,12 17 0 0 0,-4-19-43 0 0,-9-11-26 0 0,-1-1-81 0 0,-1-1-132 0 0,0 0 210 0 0,0 0-3 0 0,0 0-19 0 0,0 0-38 0 0,0 0-14 0 0,0 0-38 0 0,0 0-45 0 0,0 0-50 0 0,0 0-53 0 0,0 0-51 0 0,0 0-43 0 0,0 0-39 0 0,0 0-137 0 0,0 0-38 0 0,0 0-165 0 0,0 0-443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49.3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126 316 5584 0 0,'0'0'124'0'0,"0"0"17"0"0,0 0 11 0 0,-2 0-20 0 0,1 0-131 0 0,1 0 0 0 0,-1 0 0 0 0,1 0 1 0 0,-1 0-1 0 0,1 0 0 0 0,-1 0 0 0 0,1 1 0 0 0,-1-1 0 0 0,1 0 0 0 0,-1 0 0 0 0,1 0 0 0 0,-1 0 1 0 0,1 0-1 0 0,0 1 0 0 0,-1-1 0 0 0,1 0 0 0 0,-1 0 0 0 0,1 1 0 0 0,-1-1 0 0 0,1 0 0 0 0,0 1 1 0 0,-1-1-1 0 0,1 0 0 0 0,0 1 0 0 0,0-1 0 0 0,-1 1 0 0 0,1-1 0 0 0,0 1-1 0 0,-1 6 57 0 0,0-5 43 0 0,-1-2 113 0 0,-10 3 163 0 0,-2 7 66 0 0,11-7-154 0 0,2 0-108 0 0,0 0-69 0 0,1 1-67 0 0,0 0-14 0 0,-1-2 51 0 0,-2 2 19 0 0,0 0-1 0 0,0 0 1 0 0,-1 0-1 0 0,1 0 1 0 0,-3 1-100 0 0,2-1 120 0 0,2-1 91 0 0,0-1-78 0 0,2 1-51 0 0,0 1-49 0 0,-1 0-11 0 0,1-2 38 0 0,-11 17 167 0 0,6 7-3 0 0,-1-13-81 0 0,5-12-127 0 0,0 1 1 0 0,0-1-1 0 0,0 1 1 0 0,1-1-1 0 0,-1 0 1 0 0,1 1-1 0 0,-1 0 1 0 0,1-1-1 0 0,-1 1 1 0 0,1-1-1 0 0,0 1 1 0 0,0-1-1 0 0,0 1-16 0 0,-2 14 105 0 0,-4 0-29 0 0,0-1-13 0 0,4 1 21 0 0,2-6-64 0 0,0 3-19 0 0,0-2 38 0 0,0 5 37 0 0,0-5-51 0 0,0-9 51 0 0,0-2 20 0 0,0 0-20 0 0,3 0-10 0 0,13 0 18 0 0,-8-1-39 0 0,-8 1-44 0 0,0 0 0 0 0,0 0 0 0 0,1 0-1 0 0,-1-1 1 0 0,0 1 0 0 0,0 0 0 0 0,0 0 0 0 0,0 0 0 0 0,1 0-1 0 0,-1 0 1 0 0,0 0 0 0 0,0 0 0 0 0,0 0 0 0 0,0-1 0 0 0,1 1-1 0 0,-1 0 1 0 0,0 0 0 0 0,0 0 0 0 0,0 0 0 0 0,0-1-1 0 0,0 1 1 0 0,0 0 0 0 0,1 0 0 0 0,-1 0 0 0 0,0 0 0 0 0,0-1-1 0 0,0 1 1 0 0,0 0 0 0 0,0 0 0 0 0,0 0 0 0 0,0-1 0 0 0,0 1-1 0 0,3-7 20 0 0,-1 6-14 0 0,1-1 1 0 0,-1 1-1 0 0,0-1 1 0 0,0 1-1 0 0,1 0 1 0 0,-1 0-1 0 0,0 0 1 0 0,1 1-7 0 0,0-1 3 0 0,-1 0 1 0 0,1 0-1 0 0,-1 0 1 0 0,0 0-1 0 0,1 0 1 0 0,-1-1-1 0 0,0 1 1 0 0,0-1-4 0 0,4-11 10 0 0,7-3 19 0 0,0 0-82 0 0,-8 6-12 0 0,-4 8 48 0 0,0-1 1 0 0,0 1 0 0 0,0 0 0 0 0,0 0 0 0 0,1 0 0 0 0,-1 0 0 0 0,1 0 0 0 0,-1 0 0 0 0,1 0 16 0 0,11-16-111 0 0,-3-10 10 0 0,1-5 1 0 0,-8 29 80 0 0,-2 1 0 0 0,1-1 1 0 0,0 0-1 0 0,-1 0 0 0 0,0 0 0 0 0,0 0 1 0 0,1-3 19 0 0,-2-6-77 0 0,1-6-44 0 0,-1-156-52 0 0,0 24 122 0 0,0 120 67 0 0,0 28 60 0 0,0 6 5 0 0,0-2-73 0 0,0 0 0 0 0,1 0 0 0 0,-1 0 1 0 0,0 0-1 0 0,1 0 0 0 0,-1 0 0 0 0,1-1 0 0 0,0 1 0 0 0,-1 0 0 0 0,1 0 0 0 0,0 0 1 0 0,-1 0-1 0 0,1-1 0 0 0,0 1 0 0 0,0 0 0 0 0,0-1 0 0 0,0 1 0 0 0,-1-1 1 0 0,1 1-1 0 0,0-1 0 0 0,0 1 0 0 0,0-1 0 0 0,0 1-8 0 0,12 7 70 0 0,-10-3 61 0 0,-2 2-79 0 0,0-1-9 0 0,12 18 141 0 0,0 0 82 0 0,-12-23-243 0 0,-1 0 0 0 0,1 1 0 0 0,-1-1 0 0 0,0 0-1 0 0,1 1 1 0 0,-1-1 0 0 0,0 1 0 0 0,0-1 0 0 0,0 0-1 0 0,0 2-22 0 0,2 15 226 0 0,3-8-133 0 0,-4-7-68 0 0,1 0 1 0 0,-1 0-1 0 0,0 0 1 0 0,0 0-1 0 0,0 1 1 0 0,-1-1-1 0 0,1 0 1 0 0,-1 0-1 0 0,0 0 1 0 0,1 3-26 0 0,-1 68 289 0 0,0-54-134 0 0,0 10 66 0 0,0-12-58 0 0,0 5 11 0 0,0 40 308 0 0,0-41-345 0 0,0-9-77 0 0,0 5-25 0 0,-3-2 42 0 0,-3-8-22 0 0,1 1 8 0 0,3 22-34 0 0,2-26-58 0 0,0-2-75 0 0,0 0-79 0 0,0-2 50 0 0,0 0-34 0 0,0-1-36 0 0,0 1-34 0 0,0 0-327 0 0,0-1 74 0 0,0 0-47 0 0,0 0-636 0 0,0 0-506 0 0,0 0-958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50.8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6392 0 0,'0'0'141'0'0,"0"0"23"0"0,0 0 12 0 0,0 0 25 0 0,0 0 81 0 0,0 0 35 0 0,0 0 10 0 0,0 0-33 0 0,0 0-138 0 0,0 0-57 0 0,0 0-16 0 0,0 0 26 0 0,-3 0 124 0 0,-7 0 58 0 0,10 0-286 0 0,0-1 1 0 0,-1 1-1 0 0,1 0 0 0 0,0 0 1 0 0,0 0-1 0 0,0 0 0 0 0,0 0 1 0 0,0 0-1 0 0,0 0 0 0 0,0 0 0 0 0,0 0 1 0 0,0 0-1 0 0,0 0 0 0 0,-1 0 1 0 0,1 0-1 0 0,0 0 0 0 0,0 0 1 0 0,0 0-1 0 0,0 0 0 0 0,0 0 1 0 0,0 1-1 0 0,0-1 0 0 0,0 0 0 0 0,0 0 1 0 0,0 0-1 0 0,0 0 0 0 0,0 0 1 0 0,-1 0-1 0 0,1 0 0 0 0,0 0 1 0 0,0 0-1 0 0,0 0 0 0 0,0 0 1 0 0,0 0-1 0 0,0 0 0 0 0,0 0 0 0 0,0 0 1 0 0,0 1-1 0 0,0-1 0 0 0,0 0 1 0 0,0 0-1 0 0,0 0 0 0 0,0 0 1 0 0,0 0-1 0 0,0 0 0 0 0,0 0 1 0 0,0 0-1 0 0,0 0 0 0 0,0 0 1 0 0,0 1-1 0 0,0-1 0 0 0,0 0 0 0 0,0 0 1 0 0,0 0-1 0 0,0 0 0 0 0,0 0 1 0 0,0 0-6 0 0,-1 7 194 0 0,-5-2 18 0 0,3-2-48 0 0,-1 2 84 0 0,3 0-10 0 0,0 2 74 0 0,1 9 41 0 0,0 1-51 0 0,0 0-48 0 0,0 1-42 0 0,0 18 108 0 0,0-1-107 0 0,0-34-210 0 0,0 0-1 0 0,0 1 1 0 0,0-1-1 0 0,0 0 1 0 0,0 0-1 0 0,1 0 1 0 0,-1 0-1 0 0,0 0 1 0 0,1 0-1 0 0,-1 0 1 0 0,0 1-1 0 0,1-1 1 0 0,-1 0-1 0 0,1 0 1 0 0,0 0-1 0 0,-1 0 1 0 0,1 0-3 0 0,6 11 35 0 0,-6-7-22 0 0,0 0 0 0 0,-1 0 0 0 0,1-1 0 0 0,-1 1 0 0 0,0 2-13 0 0,0 22 21 0 0,0-26 33 0 0,0-3-33 0 0,0 0-81 0 0,0 0-40 0 0,0 0-145 0 0,0 0-13 0 0,0 0-4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51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5840 0 0,'0'0'132'0'0,"0"0"17"0"0,0 0 11 0 0,0 0-115 0 0,0 0-57 0 0,0 0-47 0 0,0 0-59 0 0,0 0-70 0 0,0 0-63 0 0,0 0-217 0 0,0 0-74 0 0,0 0-240 0 0,0 0-452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51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81 5904 0 0,'0'0'132'0'0,"0"0"17"0"0,0 0 11 0 0,0-3-21 0 0,-3-10-111 0 0,-3 4-13 0 0,2 5 42 0 0,4 4-57 0 0,-3-3 266 0 0,2 0-86 0 0,0 1-51 0 0,1-1-44 0 0,1 0-14 0 0,-3 1 40 0 0,2 1-78 0 0,-1 1 0 0 0,1 0 0 0 0,-1 0 0 0 0,0-1 0 0 0,1 1 0 0 0,-1 0 0 0 0,0 0 0 0 0,1-1-1 0 0,-1 1 1 0 0,0 0 0 0 0,1 0 0 0 0,-1 0 0 0 0,0 0 0 0 0,1 0 0 0 0,-1 0-33 0 0,-2 0 472 0 0,1-2-102 0 0,0 0-336 0 0,-2-2 91 0 0,-12-12 498 0 0,14 14-525 0 0,-1-1-39 0 0,0 1 160 0 0,0 1-99 0 0,-1 0-62 0 0,-2 2-33 0 0,4 0 44 0 0,1-1-60 0 0,1-1 1 0 0,-1 1 0 0 0,1 0 0 0 0,-1 0-1 0 0,1 0 1 0 0,-1 0 0 0 0,1 0 0 0 0,-1 0-1 0 0,1 0 1 0 0,-1 0 0 0 0,1 0 0 0 0,0 1-1 0 0,-1-1 1 0 0,1 0 0 0 0,-1 0-1 0 0,1 0 1 0 0,-1 1 0 0 0,1-1 0 0 0,-1 0-1 0 0,1 0 1 0 0,0 1 0 0 0,-1-1 0 0 0,1 0-1 0 0,-1 1 1 0 0,1-1 0 0 0,0 0 0 0 0,-1 1-1 0 0,1-1 1 0 0,0 1 0 0 0,0-1 0 0 0,-1 0-1 0 0,1 1-9 0 0,-4 6 126 0 0,-4-2-49 0 0,-9 4-53 0 0,13-7-16 0 0,-8 2 27 0 0,1 3-13 0 0,6-3 21 0 0,-2 2 35 0 0,-4 4 21 0 0,4-3-38 0 0,0 0 0 0 0,0 1 0 0 0,-5 6-61 0 0,10-11 7 0 0,0 0 1 0 0,0 0-1 0 0,1 0 0 0 0,-1 1 0 0 0,1-1 0 0 0,0 0 1 0 0,-1 1-1 0 0,1-1 0 0 0,1 1 0 0 0,-1-1 0 0 0,0 1 0 0 0,1-1 1 0 0,0 2-8 0 0,-1 1 10 0 0,1 0 0 0 0,-1-1 0 0 0,-1 1 0 0 0,1-1 1 0 0,-2 4-11 0 0,1-3 27 0 0,1-1 1 0 0,-1 1 0 0 0,1-1-1 0 0,0 1 1 0 0,0 3-28 0 0,1 27 185 0 0,0 7-31 0 0,0-41-153 0 0,0-1 0 0 0,0 1 1 0 0,0 0-1 0 0,1-1 0 0 0,-1 1 0 0 0,0 0 1 0 0,1-1-1 0 0,-1 1 0 0 0,1-1 1 0 0,0 1-1 0 0,-1 0 0 0 0,1-1 0 0 0,0 0 1 0 0,0 1-1 0 0,0 0-1 0 0,4 6 1 0 0,0 2-1 0 0,-4-7 0 0 0,0-1 0 0 0,0 0 0 0 0,0 0 0 0 0,1 1 0 0 0,-1-1 0 0 0,1 0 0 0 0,-1 0 0 0 0,1 0 0 0 0,0 0 0 0 0,11 13 0 0 0,-11-10 0 0 0,-2-4 0 0 0,0-1 0 0 0,0 1 0 0 0,0-1 0 0 0,1 1 0 0 0,-1-1 0 0 0,0 1 0 0 0,0-1 0 0 0,1 1 0 0 0,-1-1 0 0 0,0 0 0 0 0,1 1 0 0 0,-1-1 0 0 0,0 1 0 0 0,1-1 0 0 0,-1 0 0 0 0,1 1 0 0 0,-1-1 0 0 0,1 0 0 0 0,2 1 3 0 0,0 0 0 0 0,0 0 0 0 0,0-1 0 0 0,0 0 0 0 0,1 0 0 0 0,-1 0 0 0 0,1 0-3 0 0,21-3 93 0 0,-3-7 82 0 0,10 5 153 0 0,-27 1-280 0 0,0 0 0 0 0,1 0-1 0 0,-2 0 1 0 0,1-1 0 0 0,-1 1 0 0 0,1-1 0 0 0,-1 0 0 0 0,3-5-48 0 0,-3 0 78 0 0,2-1-14 0 0,2 0-33 0 0,-6 10-27 0 0,0-1 1 0 0,-1 0-1 0 0,1 0 0 0 0,-1 0 1 0 0,1 0-1 0 0,-1 0 0 0 0,1-1-4 0 0,1-12 54 0 0,-3 13-50 0 0,0 1 0 0 0,0-1 0 0 0,0 0 0 0 0,1 1 0 0 0,-1-1 0 0 0,0 1 0 0 0,1-1 0 0 0,0 0 0 0 0,-1 1 0 0 0,1-1 0 0 0,0 1 0 0 0,0 0 0 0 0,0-2-4 0 0,0 2 4 0 0,0-1 0 0 0,0 0 0 0 0,0 1 0 0 0,0-1 1 0 0,0 0-1 0 0,-1 0 0 0 0,1 0 0 0 0,-1 0 0 0 0,1 0 0 0 0,-1 1 0 0 0,0-1 0 0 0,1 0 0 0 0,-1-2-4 0 0,0 0 7 0 0,0 0-1 0 0,1 0 0 0 0,-1 0 1 0 0,1 0-1 0 0,0 0 1 0 0,1 0-1 0 0,-1 1 0 0 0,1-1 1 0 0,-1 0-1 0 0,3-2-6 0 0,-1-7 39 0 0,-3-9-23 0 0,-1 10-7 0 0,0 2 13 0 0,-2 2-32 0 0,-6-3-92 0 0,7 7-63 0 0,0-4-102 0 0,3 6 149 0 0,-1 0-47 0 0,0 1-43 0 0,1 0-67 0 0,-1-1-17 0 0,0 0-45 0 0,0 1-39 0 0,0-1-36 0 0,0 0-120 0 0,0 0-36 0 0,0-3-1253 0 0</inkml:trace>
  <inkml:trace contextRef="#ctx0" brushRef="#br0" timeOffset="683.59">395 207 6824 0 0,'0'2'149'0'0,"-1"5"-30"0"0,1 9 193 0 0,0-8-203 0 0,1 0-51 0 0,1-2-101 0 0,3 2 43 0 0,-4-6 0 0 0,0-1 0 0 0,0 0 0 0 0,0 1 0 0 0,0-1 0 0 0,-1 1 0 0 0,1-1 0 0 0,-1 1 0 0 0,1 0 0 0 0,-1-1 0 0 0,1 1 0 0 0,-1-1 0 0 0,0 1 0 0 0,0 0 0 0 0,0 0 0 0 0,0 5 8 0 0,0 2 104 0 0,0-2 110 0 0,0-1 114 0 0,0-4 404 0 0,0 1 27 0 0,0 7-28 0 0,0-8-488 0 0,0-1 86 0 0,0-1 183 0 0,0 0-10 0 0,0 0-38 0 0,0 0-141 0 0,0 0-62 0 0,0 0-11 0 0,0 0-20 0 0,0 0-72 0 0,0 0-36 0 0,0 0-8 0 0,0 0-12 0 0,0 0-36 0 0,0 0-5 0 0,0-3 6 0 0,0-40 46 0 0,0 29-101 0 0,0 12-19 0 0,0 0 0 0 0,1 0 0 0 0,-1 0-1 0 0,0 0 1 0 0,1 0 0 0 0,-1 0 0 0 0,1 0 0 0 0,-1 0 0 0 0,1 1 0 0 0,0-1 0 0 0,0 0 0 0 0,0 0-1 0 0,1-1 0 0 0,-1 2 0 0 0,0-1 0 0 0,-1 1 0 0 0,1 0 0 0 0,0-1 0 0 0,0 1 0 0 0,-1-1 0 0 0,1 1 0 0 0,-1-1 0 0 0,0 0 0 0 0,1 1 0 0 0,-1-1 0 0 0,0 0 0 0 0,0 0 0 0 0,0-1-6 0 0,0 0 1 0 0,1 0 0 0 0,-1 0 0 0 0,0 1 0 0 0,1-1 0 0 0,0 0 0 0 0,0 1 0 0 0,0-1-1 0 0,0 0 1 0 0,0 1 0 0 0,0-1 0 0 0,1 1 0 0 0,-1 0 0 0 0,1-1 0 0 0,0 1 0 0 0,-1 0 5 0 0,12-18-70 0 0,-10 14 38 0 0,-2 3 19 0 0,1 0-1 0 0,-1 0 1 0 0,0 0-1 0 0,1 1 1 0 0,0-1 0 0 0,-1 1-1 0 0,1-1 1 0 0,0 1-1 0 0,0 0 1 0 0,0 0-1 0 0,1-1 1 0 0,-1 1-1 0 0,0 1 1 0 0,1-1-1 0 0,0 0 14 0 0,8-3-74 0 0,-9 4 57 0 0,0 0 1 0 0,0 0-1 0 0,1 0 1 0 0,-1-1-1 0 0,0 1 1 0 0,0-1-1 0 0,0 1 1 0 0,0-1 0 0 0,0 0 16 0 0,14-8-83 0 0,2 5 49 0 0,23 4 12 0 0,-22 2-13 0 0,-17-1 39 0 0,0 0 0 0 0,-1 0 0 0 0,1 0 0 0 0,0 1 0 0 0,-1-1 0 0 0,1 0 0 0 0,0 1 0 0 0,-1 0 0 0 0,1-1 0 0 0,-1 1-1 0 0,1 0 1 0 0,-1 0 0 0 0,0 0 0 0 0,1 0-4 0 0,6 4 13 0 0,-3-3 3 0 0,-4-2-13 0 0,-1 1-1 0 0,1-1 0 0 0,0 0 1 0 0,-1 0-1 0 0,1 1 1 0 0,-1-1-1 0 0,1 1 0 0 0,-1-1 1 0 0,1 0-1 0 0,0 1 1 0 0,-1-1-1 0 0,1 1 0 0 0,-1-1 1 0 0,0 1-1 0 0,1-1 1 0 0,-1 1-1 0 0,1 0 0 0 0,-1-1 1 0 0,0 1-1 0 0,0 0 1 0 0,1-1-1 0 0,-1 1-2 0 0,2 4-10 0 0,25 27-127 0 0,-23-22 106 0 0,-3-8 27 0 0,0 1 1 0 0,1-1-1 0 0,-1 0 0 0 0,0 0 0 0 0,0 0 1 0 0,1 0-1 0 0,0 0 0 0 0,-1 0 1 0 0,1 0 3 0 0,0 1-1 0 0,0 0 0 0 0,0-1 1 0 0,0 1-1 0 0,0 0 0 0 0,0 0 0 0 0,0 2 1 0 0,-2-4 2 0 0,1 1 0 0 0,0 0-1 0 0,0 0 1 0 0,0 0 0 0 0,0 0-1 0 0,0-1 1 0 0,1 1 0 0 0,-1-1-1 0 0,1 1 1 0 0,-1-1 0 0 0,1 1-1 0 0,-1-1 1 0 0,2 1-2 0 0,4 1 32 0 0,-7-3-28 0 0,1 0 0 0 0,-1 0 0 0 0,1 1 0 0 0,-1-1-1 0 0,0 0 1 0 0,1 0 0 0 0,-1 0 0 0 0,1 1 0 0 0,-1-1 0 0 0,1 0 0 0 0,-1 1 0 0 0,0-1 0 0 0,1 0 0 0 0,-1 1 0 0 0,0-1 0 0 0,1 1 0 0 0,-1-1 0 0 0,0 0 0 0 0,1 1-1 0 0,-1-1 1 0 0,0 1 0 0 0,0-1 0 0 0,0 1 0 0 0,1-1 0 0 0,-1 1 0 0 0,0-1 0 0 0,0 1 0 0 0,0-1 0 0 0,0 1 0 0 0,0-1 0 0 0,0 1 0 0 0,0-1 0 0 0,0 1 0 0 0,0-1-1 0 0,0 1 1 0 0,0-1 0 0 0,0 1 0 0 0,-1-1-4 0 0,1 2 10 0 0,1 0 0 0 0,-1-1-1 0 0,0 1 1 0 0,0 0 0 0 0,1-1-1 0 0,-1 1 1 0 0,1-1 0 0 0,-1 1-1 0 0,1 0 1 0 0,0-1 0 0 0,0 0-1 0 0,0 1 1 0 0,0-1 0 0 0,0 1-10 0 0,4 6 46 0 0,10 23 182 0 0,-13-25-181 0 0,-1 10 185 0 0,-1-11-162 0 0,0-3-59 0 0,0 1 109 0 0,3-3-20 0 0,0 0-43 0 0,4 0 16 0 0,-7 0-72 0 0,0 0 1 0 0,0 0-1 0 0,0 0 0 0 0,1 0 1 0 0,-1 0-1 0 0,0 0 0 0 0,0 0 0 0 0,0 0 1 0 0,0 0-1 0 0,0 0 0 0 0,0 0 1 0 0,0 0-1 0 0,0 0 0 0 0,0 0 1 0 0,0 0-1 0 0,1 0 0 0 0,-1 0 0 0 0,0 0 1 0 0,0 0-1 0 0,0 0 0 0 0,0 0 1 0 0,0 0-1 0 0,0 0 0 0 0,0 0 0 0 0,0 0 1 0 0,0 0-1 0 0,0 0 0 0 0,0 0 1 0 0,0 0-1 0 0,1 0 0 0 0,-1 0 0 0 0,0 1 1 0 0,0-1-1 0 0,0 0 0 0 0,0 0 1 0 0,0 0-1 0 0,0 0 0 0 0,0 0 0 0 0,0 0 1 0 0,0 0-1 0 0,0 0 0 0 0,0 0 1 0 0,0 0-1 0 0,0 0 0 0 0,0 1 0 0 0,0-1 1 0 0,0 0-1 0 0,0 0 0 0 0,0 0 1 0 0,0 0-1 0 0,0 0 0 0 0,0 0 0 0 0,0 0 1 0 0,0 0-1 0 0,0 0 0 0 0,0 0 1 0 0,0 1-2 0 0,0 12 69 0 0,0 0 16 0 0,0-10-14 0 0,0-3-2 0 0,0 0-3 0 0,0 0-2 0 0,-3 2-11 0 0,-7 11-42 0 0,7 3-11 0 0,3-15 0 0 0,0 0 0 0 0,0 0 0 0 0,0 0 0 0 0,0-1 0 0 0,0 1 0 0 0,0 0 0 0 0,0 0 0 0 0,0 0 0 0 0,-1 0 0 0 0,1-1 0 0 0,0 1 0 0 0,0 0 0 0 0,-1 0 0 0 0,0 0 0 0 0,-9 5 0 0 0,9-6 0 0 0,1 1 0 0 0,0 0 0 0 0,-1 0 0 0 0,1-1 0 0 0,0 1 0 0 0,0 0 0 0 0,-1 0 0 0 0,1 0 0 0 0,0 0 0 0 0,0-1 0 0 0,0 1 0 0 0,0 0 0 0 0,0 0 0 0 0,0 1 0 0 0,0 11 10 0 0,0-11 44 0 0,0 1-1 0 0,0 8-53 0 0,0-9-59 0 0,-2 1-33 0 0,-1-1 51 0 0,1 0-35 0 0,1 0-40 0 0,-1-1-67 0 0,0 1-108 0 0,1-1-118 0 0,0 0 65 0 0,1 0-54 0 0,-1-1-49 0 0,1 0-43 0 0,0 1-145 0 0,0-1-42 0 0,-1 0-177 0 0,1 0-471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49.6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1 364 9096 0 0,'0'0'200'0'0,"0"2"33"0"0,0 17 198 0 0,0-14-373 0 0,0 0-36 0 0,2 11-22 0 0,3-8 38 0 0,1 2 121 0 0,-4-4-31 0 0,-2 1 35 0 0,0-3-102 0 0,0 0 59 0 0,0 1 176 0 0,0 6 528 0 0,0-7-629 0 0,0 2-68 0 0,0-1-91 0 0,0 2-89 0 0,0 1-107 0 0,0-3 35 0 0,0 0-32 0 0,0-2-229 0 0,0 0-108 0 0,0-1 63 0 0,0 1-40 0 0,0 1-562 0 0,0 3-448 0 0,0 2-851 0 0</inkml:trace>
  <inkml:trace contextRef="#ctx0" brushRef="#br0" timeOffset="1">48 80 6704 0 0,'-3'0'149'0'0,"3"0"-142"0"0,-1 0 1 0 0,1 0-1 0 0,0 0 0 0 0,-1 0 1 0 0,1 0-1 0 0,-1 0 0 0 0,1 0 1 0 0,-1 0-1 0 0,1-1 0 0 0,0 1 1 0 0,-1 0-1 0 0,1 0 0 0 0,-1 0 1 0 0,1 0-1 0 0,0 0 0 0 0,-1-1 1 0 0,1 1-1 0 0,0 0 0 0 0,-1 0 1 0 0,1-1-1 0 0,0 1 0 0 0,-1 0 0 0 0,1-1 1 0 0,0 1-1 0 0,-1 0 0 0 0,1-1 1 0 0,0 1-1 0 0,0 0 0 0 0,0-1 1 0 0,-1 1-1 0 0,1-1-7 0 0,-5-6 129 0 0,2 5-77 0 0,0 2-67 0 0,1 0-53 0 0,0 0-68 0 0,2 0 136 0 0,-1 0-216 0 0,0 0-73 0 0,0 0-248 0 0,1 0-86 0 0,0 0-272 0 0,0 0-515 0 0</inkml:trace>
  <inkml:trace contextRef="#ctx0" brushRef="#br0" timeOffset="484.66">426 1 6392 0 0,'0'0'141'0'0,"0"0"23"0"0,0 0 12 0 0,0 0-58 0 0,0 0-11 0 0,0 0 37 0 0,0 0 118 0 0,0 0 220 0 0,0 0 20 0 0,0 0-18 0 0,0 0-83 0 0,0 0-32 0 0,0 0-7 0 0,0 0-8 0 0,0 0-22 0 0,0 2-10 0 0,0 6-128 0 0,0 16 462 0 0,0-13-411 0 0,0-2-89 0 0,0 0-87 0 0,2 2 80 0 0,4 1 5 0 0,1 1-17 0 0,-6-2-17 0 0,-1 73 412 0 0,0 109 652 0 0,0-123-728 0 0,0-68-446 0 0,0 0 0 0 0,0 0 0 0 0,0-1 0 0 0,-1 1 0 0 0,1 0 1 0 0,-1 0-1 0 0,1-1 0 0 0,-1 1 0 0 0,0 0 0 0 0,0-1 0 0 0,0 1 1 0 0,0-1-1 0 0,0 1-10 0 0,0-1 9 0 0,0 1 0 0 0,0-1 0 0 0,1 1 1 0 0,-1 0-1 0 0,0-1 0 0 0,1 1 0 0 0,-1 0 0 0 0,1-1 1 0 0,-1 1-1 0 0,1 0 0 0 0,0 0 0 0 0,0 0 1 0 0,-1 0-10 0 0,1 6 44 0 0,0 5-12 0 0,0-2 22 0 0,0 7 50 0 0,0-18-283 0 0,0 0 56 0 0,0 1 50 0 0,0-1 44 0 0,0 1 62 0 0,0-1 77 0 0,0 2 423 0 0,0-2-452 0 0,0 1-34 0 0,0-1-45 0 0,0 1-57 0 0,0-1-67 0 0,0 1-79 0 0,0 0-53 0 0,0-1-79 0 0,0 1-87 0 0,0 0-93 0 0,0-1-102 0 0,0 1-110 0 0,0 0-116 0 0,0 0-126 0 0,0-1-877 0 0,0 0-1046 0 0</inkml:trace>
  <inkml:trace contextRef="#ctx0" brushRef="#br0" timeOffset="785.33">190 269 7968 0 0,'0'0'233'0'0,"2"-3"-9"0"0,6-4-149 0 0,-5 4-18 0 0,0 0 273 0 0,-1 2-114 0 0,1 0-70 0 0,2 1-55 0 0,-2 0-13 0 0,-1-1 42 0 0,6-3 151 0 0,2-2 113 0 0,4 3 80 0 0,-2 1-97 0 0,-3-2-83 0 0,4-3 16 0 0,5 6-4 0 0,-5 1-58 0 0,-6-2-83 0 0,2 0 32 0 0,2-3-61 0 0,7-1 39 0 0,1 4 12 0 0,10 2-20 0 0,44 0 311 0 0,-46 0-355 0 0,2 0-73 0 0,-13 0-62 0 0,-1 0-34 0 0,-11 0-22 0 0,-1-1 34 0 0,12-2-18 0 0,-10 1-11 0 0,0 0-74 0 0,-2 1-10 0 0,1 0-55 0 0,0-1-65 0 0,0 1-73 0 0,-1 0 48 0 0,-1 0-45 0 0,1 1-40 0 0,0 0-34 0 0,0-1-123 0 0,1 1-35 0 0,7 0-1277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3:47.9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222 1 6272 0 0,'0'0'141'0'0,"0"0"23"0"0,0 0 11 0 0,-3 0-29 0 0,-6 0-48 0 0,3 0-47 0 0,-1 0-1 0 0,6 0 21 0 0,-1 0 102 0 0,-1 0-33 0 0,-1 0 43 0 0,-22 0 575 0 0,21 2-455 0 0,-9 8-12 0 0,2-7-43 0 0,6 0 2 0 0,1 1-154 0 0,-1 0 0 0 0,1 0-1 0 0,-1-1 1 0 0,-2 1-96 0 0,-6 3 133 0 0,14-7-131 0 0,-14 6 158 0 0,9 4-2 0 0,-6-3-12 0 0,10-7-136 0 0,0 0 0 0 0,0 1 0 0 0,0-1 0 0 0,0 1 0 0 0,0-1 0 0 0,0 1 0 0 0,0 0 0 0 0,0-1 0 0 0,0 1 0 0 0,0 0 0 0 0,1 0 0 0 0,-1-1 0 0 0,0 1 0 0 0,0 0 0 0 0,1 0 0 0 0,-1 0-10 0 0,-4 13 144 0 0,-6-9-34 0 0,-5 24 84 0 0,14-20-106 0 0,1 18 303 0 0,2-16-302 0 0,-1 17 5 0 0,0-18-41 0 0,0-1-40 0 0,0-8-13 0 0,-1-1 0 0 0,1 1 0 0 0,0-1 0 0 0,0 1 0 0 0,0-1 0 0 0,0 1 0 0 0,0-1 0 0 0,0 1 0 0 0,0-1 0 0 0,0 1 0 0 0,0-1 0 0 0,1 1 0 0 0,-1-1 0 0 0,0 1 0 0 0,0-1 0 0 0,0 1 0 0 0,1-1 0 0 0,-1 1 0 0 0,0-1 0 0 0,0 0 0 0 0,1 1 0 0 0,-1-1 0 0 0,0 1 0 0 0,1-1 0 0 0,-1 0 0 0 0,0 1 0 0 0,1-1 0 0 0,-1 0 0 0 0,1 1 0 0 0,-1-1 0 0 0,0 0 0 0 0,1 0 0 0 0,6 5 0 0 0,-2 8 0 0 0,8 3 0 0 0,4 2 0 0 0,-11-11 0 0 0,-1-1 0 0 0,1 0 0 0 0,0-1 0 0 0,0 1 0 0 0,1-1 0 0 0,3 2 0 0 0,1-2 2 0 0,-9-4-4 0 0,0 0 0 0 0,1 0 0 0 0,-1 0 0 0 0,0 1 0 0 0,0-1 1 0 0,0 1-1 0 0,0-1 0 0 0,0 1 0 0 0,0 0 2 0 0,-1-1-6 0 0,0 0-1 0 0,1 1 1 0 0,-1-1 0 0 0,0 0 0 0 0,1 0-1 0 0,-1 0 1 0 0,1 0 0 0 0,-1 0-1 0 0,1 0 1 0 0,0 0 0 0 0,-1 0 0 0 0,1-1-1 0 0,0 1 1 0 0,0-1 0 0 0,0 1 0 0 0,-1-1-1 0 0,2 0 7 0 0,2 3-165 0 0,-3-1 96 0 0,-1-1 35 0 0,6 4 26 0 0,-4-3-23 0 0,1-1-91 0 0,-1 0-1 0 0,0 0-51 0 0,0-1-59 0 0,0 0-68 0 0,-1 0 47 0 0,-1 0-39 0 0,2 0-392 0 0,1 0-271 0 0,2 0-626 0 0</inkml:trace>
  <inkml:trace contextRef="#ctx0" brushRef="#br0" timeOffset="392.82">632 16 7344 0 0,'0'0'165'0'0,"0"0"22"0"0,0 0 9 0 0,-3 0-20 0 0,-10 0-140 0 0,-1 0-12 0 0,7 0 42 0 0,-6 0 444 0 0,9 0-403 0 0,3 0-63 0 0,-1 0 1 0 0,0 0 0 0 0,0 0-1 0 0,0 0 1 0 0,0 0-1 0 0,1 0 1 0 0,-1 0-1 0 0,0 1 1 0 0,0-1-1 0 0,0 1 1 0 0,-1 0-45 0 0,-2 9 173 0 0,-8-4-49 0 0,-18 20 108 0 0,26-24-195 0 0,4-1-26 0 0,0-1-1 0 0,1 0 0 0 0,-1 0 0 0 0,0 1 1 0 0,1-1-1 0 0,-1 0 0 0 0,1 1 0 0 0,-1-1 1 0 0,1 1-1 0 0,-1-1 0 0 0,0 1 0 0 0,1-1 1 0 0,0 1-1 0 0,-1-1 0 0 0,1 1 0 0 0,-1-1 1 0 0,1 1-1 0 0,0 0 0 0 0,-1-1 1 0 0,1 1-1 0 0,0 0 0 0 0,0 0-10 0 0,-3 3 43 0 0,-23 28 266 0 0,20-19-228 0 0,3-3-37 0 0,-7 12 18 0 0,5-14-34 0 0,4-7-20 0 0,0 0 0 0 0,0 1 0 0 0,0-1 0 0 0,0 0 0 0 0,0 1 1 0 0,0-1-1 0 0,1 1 0 0 0,-1-1 0 0 0,0 1 0 0 0,1 0 0 0 0,0-1 0 0 0,-1 1 0 0 0,1-1 0 0 0,0 1 0 0 0,0 0 0 0 0,0 0-8 0 0,-2 14 60 0 0,-5 0-20 0 0,1-1-1 0 0,5 1 17 0 0,0 0 33 0 0,0-1 41 0 0,1-12-89 0 0,0 0 1 0 0,0 0-1 0 0,0 0 1 0 0,0 0-1 0 0,1 0 0 0 0,-1 0 1 0 0,1 0-1 0 0,0 0 1 0 0,1 2-42 0 0,2 3 90 0 0,2 2-20 0 0,-3 4-46 0 0,-3-13-24 0 0,0 1 0 0 0,1-1 0 0 0,-1 0 0 0 0,1 1 0 0 0,0-1 1 0 0,0 1-1 0 0,-1-1 0 0 0,1 0 0 0 0,0 0 0 0 0,0 1 1 0 0,0-1-1 0 0,0 0 0 0 0,0 0 0 0 0,0 0 0 0 0,0 0 0 0 0,1 0 1 0 0,-1-1-1 0 0,0 1 0 0 0,1 0 0 0 0,-1 0 0 0 0,0-1 0 0 0,1 1 1 0 0,-1-1-1 0 0,2 1 0 0 0,2 2 6 0 0,-1-2 5 0 0,0 0 0 0 0,0 0 0 0 0,0-1-1 0 0,0 1 1 0 0,0-1 0 0 0,0 1 0 0 0,0-1 0 0 0,0-1-1 0 0,0 1 1 0 0,2-1-11 0 0,14 0 52 0 0,-3 1 20 0 0,12-2 135 0 0,-1-4-8 0 0,-13-2-141 0 0,22-23 148 0 0,-30 26-183 0 0,8-7 52 0 0,-5-3 3 0 0,19-19-62 0 0,-27 31-15 0 0,0-1 1 0 0,0 0 0 0 0,0 0 0 0 0,-1 0-1 0 0,1 0 1 0 0,0-2-2 0 0,-1-2 27 0 0,0 0-1 0 0,0-1 1 0 0,-1 1-1 0 0,0-7-26 0 0,-1 0 28 0 0,1 13-23 0 0,0 1 1 0 0,0-1-1 0 0,0 0 1 0 0,-1 1-1 0 0,1-1 1 0 0,0 1-1 0 0,-1-1 1 0 0,0 0-1 0 0,1 1 1 0 0,-1-1-1 0 0,0 1 1 0 0,0 0-1 0 0,0-1 1 0 0,0 1-6 0 0,-4-7-13 0 0,0-3-36 0 0,5 9 38 0 0,-1 0-1 0 0,-1-1 1 0 0,1 1-1 0 0,0 0 1 0 0,-1 0-1 0 0,1 0 1 0 0,-1 0-1 0 0,1 0 1 0 0,-1 0 11 0 0,-10-13-169 0 0,6 4 4 0 0,0 1-73 0 0,3 5 76 0 0,0 0-35 0 0,-1 1-41 0 0,0 0-44 0 0,0 1-49 0 0,-1 0-55 0 0,3 2 126 0 0,1 0-34 0 0,-2 1-378 0 0,-1-1-253 0 0,-1 1-606 0 0,4 0 1269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22.5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0 176 4656 0 0,'0'0'133'0'0,"0"0"-29"0"0,0 0 8 0 0,0 0 52 0 0,0 0 151 0 0,0 0 274 0 0,0 0 19 0 0,0 0-8 0 0,0 0-60 0 0,0 0-27 0 0,0-3-7 0 0,0-7 7 0 0,0 7 40 0 0,0 1 21 0 0,0 1-537 0 0,0 0 0 0 0,0 1 0 0 0,0-1 1 0 0,0 0-1 0 0,1 1 0 0 0,-1-1 0 0 0,0 0 0 0 0,0 1 1 0 0,1-1-1 0 0,-1 1 0 0 0,0-1 0 0 0,1 0 1 0 0,-1 1-1 0 0,0-1 0 0 0,1 1 0 0 0,-1-1 1 0 0,1 1-1 0 0,-1-1 0 0 0,1 1 0 0 0,-1 0 0 0 0,1-1 1 0 0,-1 1-1 0 0,1-1-37 0 0,4-4 364 0 0,-2-3-104 0 0,-1 3 36 0 0,9-6-10 0 0,-8 8-86 0 0,-2 1-69 0 0,0-1-40 0 0,-2 1-39 0 0,1-1-14 0 0,1 1 37 0 0,12-4 236 0 0,-4 0-94 0 0,5-8 196 0 0,-6 6-222 0 0,-1 1-54 0 0,-2 3-90 0 0,0 1-46 0 0,6-2 130 0 0,1-1 7 0 0,-1-4 39 0 0,-3 4-126 0 0,1 1 1 0 0,0-1 0 0 0,0 2 0 0 0,0-1-52 0 0,-8 5 1 0 0,3-1 1 0 0,0 0 0 0 0,0 0 1 0 0,1 0-1 0 0,-1 1 0 0 0,0-1 1 0 0,1 1-1 0 0,-1 0 0 0 0,0 1 1 0 0,5 0-3 0 0,7-1 44 0 0,-16 0-44 0 0,1 0 1 0 0,-1 0-1 0 0,1 0 0 0 0,-1 0 1 0 0,1 0-1 0 0,-1 0 1 0 0,1 0-1 0 0,-1 0 0 0 0,1 0 1 0 0,-1 0-1 0 0,1 0 1 0 0,-1 0-1 0 0,1 0 0 0 0,-1 1 1 0 0,1-1-1 0 0,-1 0 1 0 0,0 0-1 0 0,1 0 0 0 0,-1 1 1 0 0,1-1-1 0 0,-1 0 1 0 0,1 1-1 0 0,-1-1 0 0 0,0 0 1 0 0,1 1-1 0 0,-1-1 0 0 0,0 0 1 0 0,1 1-1 0 0,-1-1 1 0 0,0 1-1 0 0,0-1 0 0 0,1 1 0 0 0,3 6-1 0 0,9-2 1 0 0,-12-5 0 0 0,1 1 0 0 0,-1 0 0 0 0,0 0 0 0 0,0 0 0 0 0,0 0 0 0 0,0 0 0 0 0,0 0 0 0 0,0 0 0 0 0,0 0 0 0 0,0 0 0 0 0,-1 0 0 0 0,1 1 0 0 0,15 29 0 0 0,-15-27 0 0 0,0-1 0 0 0,0 0 0 0 0,-1 0 0 0 0,1 0 0 0 0,-1 0 0 0 0,0 1 0 0 0,0-1 0 0 0,0 0 0 0 0,0 0 0 0 0,-1 1 0 0 0,1 8 0 0 0,1-7 0 0 0,-2-3 0 0 0,-12 22 0 0 0,10-8-7 0 0,0 0 42 0 0,-3-2 65 0 0,-11 19 255 0 0,11-22-257 0 0,0 1-48 0 0,0 0-67 0 0,0 1-89 0 0,-20 18-112 0 0,14 2 198 0 0,11-29 20 0 0,0 0 0 0 0,0 0 0 0 0,0 0 0 0 0,-1 0 1 0 0,1-1-1 0 0,-1 1 0 0 0,0 0 0 0 0,0-1 0 0 0,-1 1 0 0 0,1-1 1 0 0,-2 2-1 0 0,1-2 0 0 0,1-1 0 0 0,0 1 0 0 0,0 0 0 0 0,0 0 0 0 0,0 0 0 0 0,0 1 0 0 0,0 0 0 0 0,0 0 0 0 0,0-1 0 0 0,0 1 0 0 0,-1 0 0 0 0,1-1 0 0 0,-2 1 0 0 0,1-1 0 0 0,1 0 0 0 0,0 0 0 0 0,0 1 0 0 0,-1-1 0 0 0,2 0 0 0 0,-2 2 0 0 0,2-1 0 0 0,-1-1 0 0 0,0 0 0 0 0,0 1 0 0 0,-1-1 0 0 0,1 0 0 0 0,-1 1 0 0 0,0-1 0 0 0,0 0 0 0 0,1 0 0 0 0,0 0 0 0 0,0 0 0 0 0,0 1 0 0 0,0 0 0 0 0,0 0 0 0 0,0-1 0 0 0,0 1 0 0 0,0-1 0 0 0,0 0 0 0 0,-1 0 0 0 0,0 1 0 0 0,1-2 0 0 0,1 0 0 0 0,-1 0 0 0 0,0 0 0 0 0,1 0 0 0 0,0 0 0 0 0,-1 0 0 0 0,1 0 0 0 0,0 1 0 0 0,0-1 0 0 0,-3 9 0 0 0,-10 4 0 0 0,10-10 0 0 0,1-1 0 0 0,-8 19 0 0 0,-2-7 0 0 0,0-3 22 0 0,10-11 88 0 0,3-2 4 0 0,0 0-8 0 0,0 0-8 0 0,0 0-22 0 0,0 0-10 0 0,0 0-2 0 0,3 0 4 0 0,7 0 16 0 0,-7 0 3 0 0,-1 3 1 0 0,9 8 7 0 0,-8-9 2 0 0,0-1-39 0 0,7-2 19 0 0,-10 1-58 0 0,5 0 98 0 0,0 1-35 0 0,14-3 124 0 0,-17 1-130 0 0,3-6 68 0 0,-5 7-135 0 0,0-1 1 0 0,0 1-1 0 0,1-1 0 0 0,-1 1 1 0 0,0-1-1 0 0,1 1 1 0 0,-1 0-1 0 0,0-1 1 0 0,1 1-1 0 0,-1 0 0 0 0,0-1 1 0 0,1 1-1 0 0,-1 0 1 0 0,1-1-1 0 0,-1 1 1 0 0,0 0-1 0 0,1 0 0 0 0,-1 0 1 0 0,1-1-1 0 0,-1 1 1 0 0,1 0-1 0 0,-1 0 1 0 0,1 0-1 0 0,-1 0 0 0 0,1 0 1 0 0,-1 0-1 0 0,1 0 1 0 0,-1 0-1 0 0,1 0 1 0 0,-1 0-1 0 0,1 0 0 0 0,0 0-9 0 0,15 0 206 0 0,-3 0-72 0 0,-8-2-34 0 0,-4 1-88 0 0,0-1-1 0 0,1 1 1 0 0,-1 0-1 0 0,1 0 1 0 0,-1 0-1 0 0,1 1 1 0 0,-1-1-1 0 0,1 0 1 0 0,-1 0-1 0 0,1 1 1 0 0,0-1-12 0 0,25-1 169 0 0,-26 2-157 0 0,1 0 0 0 0,0-1-1 0 0,-1 1 1 0 0,1 0-1 0 0,-1-1 1 0 0,1 1 0 0 0,0-1-1 0 0,-1 1 1 0 0,1-1 0 0 0,-1 1-1 0 0,0-1 1 0 0,1 0-1 0 0,0-1-11 0 0,0 1 13 0 0,0 0-1 0 0,-1 0 0 0 0,1 0 0 0 0,0 0 0 0 0,0 1 0 0 0,-1-1 1 0 0,1 1-1 0 0,0-1 0 0 0,0 1 0 0 0,0-1 0 0 0,0 1 1 0 0,0 0-1 0 0,2 0-12 0 0,0 0 17 0 0,0-1 0 0 0,0 1 0 0 0,-1-1 0 0 0,1 0 0 0 0,0 0 0 0 0,0 0 0 0 0,0-1 0 0 0,-1 1 0 0 0,1-1 0 0 0,2-1-17 0 0,26-3 147 0 0,-24 2-135 0 0,-7 3-12 0 0,1 0 0 0 0,-1 0 0 0 0,0 0 0 0 0,1 0 0 0 0,0 0 0 0 0,-1 1 0 0 0,1-1 1 0 0,-1 1-1 0 0,1-1 0 0 0,-1 1 0 0 0,1 0 0 0 0,0 0 0 0 0,-1-1 0 0 0,1 1 0 0 0,14-2 11 0 0,0-9 32 0 0,-3 9-22 0 0,-10 2 0 0 0,-3 0-111 0 0,0 0 13 0 0,0 0 11 0 0,0 0-33 0 0,0 0-16 0 0,0 0-35 0 0,0 0-40 0 0,0 0-44 0 0,0 0-48 0 0,0 0-47 0 0,0 0-41 0 0,0 0-38 0 0,0 0-266 0 0,0 0-63 0 0,0 0-50 0 0,0 0-35 0 0,0 0-1476 0 0,0 0-1309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24.1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11616 0 0,'0'0'340'0'0,"0"0"-123"0"0,0 0-100 0 0,0 1-32 0 0,0 1-50 0 0,0 24 35 0 0,0-24 21 0 0,0-1 106 0 0,0-1 181 0 0,0 0 20 0 0,0 2 38 0 0,0 3-218 0 0,0 1 152 0 0,0-3 287 0 0,0-3 14 0 0,0 0-278 0 0,0 0-157 0 0,0 0-37 0 0,0 0 51 0 0,0 0 118 0 0,0 0-15 0 0,0 0-35 0 0,0 0-148 0 0,0 0-66 0 0,0 0-9 0 0,0 0-32 0 0,0 0-73 0 0,0 0-24 0 0,0 0-24 0 0,0 0-34 0 0,0 0-18 0 0,0 0-34 0 0,0 0-39 0 0,0 0-45 0 0,0 0-47 0 0,0 0-45 0 0,0 0-40 0 0,0 0-38 0 0,0 0-259 0 0,0 0-61 0 0,0 0-47 0 0,0 0-35 0 0,0 0-1431 0 0,0 0-1263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25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0 6648 0 0,'0'0'149'0'0,"0"0"23"0"0,0 0 12 0 0,0 3-25 0 0,0-1-210 0 0,0 2 103 0 0,0 0 61 0 0,0 8 326 0 0,0-8-295 0 0,0-1 207 0 0,0 0-9 0 0,0 13 174 0 0,0-7-263 0 0,0 2 110 0 0,0-6-136 0 0,0 1 38 0 0,3 6-62 0 0,7 2 24 0 0,-8-11-31 0 0,-2 1-39 0 0,0-1-46 0 0,0 2-20 0 0,1 9 41 0 0,1-9-43 0 0,3 3 11 0 0,1 2 45 0 0,-4 4 38 0 0,-3 15 220 0 0,0 2-4 0 0,2-11-172 0 0,0-5-83 0 0,2-2-57 0 0,3 2 44 0 0,-5-11-102 0 0,0-1 0 0 0,0 0 0 0 0,0 0 0 0 0,0 1 0 0 0,0-1 0 0 0,-1 1 1 0 0,1-1-1 0 0,-1 2-29 0 0,0 12 147 0 0,0-2-45 0 0,0 53 183 0 0,1-62-260 0 0,-1-1-1 0 0,1 1 1 0 0,1 0 0 0 0,-1-1-1 0 0,2 4-24 0 0,-1-4 31 0 0,-1 1-1 0 0,1-1 0 0 0,-1 1 1 0 0,0-1-1 0 0,0 5-30 0 0,-1 20 214 0 0,0-2-43 0 0,0-1-40 0 0,0 1-35 0 0,0-28-96 0 0,0 1 1 0 0,0-1-1 0 0,0 1 0 0 0,0-1 1 0 0,0 1-1 0 0,0-1 1 0 0,0 1-1 0 0,0-1 0 0 0,0 1 1 0 0,0-1-1 0 0,0 1 1 0 0,0-1-1 0 0,0 1 0 0 0,0-1 1 0 0,-1 0-1 0 0,1 1 1 0 0,0-1-1 0 0,0 1 0 0 0,-1-1 1 0 0,1 1-1 0 0,0-1 1 0 0,0 0-1 0 0,-1 1 0 0 0,1-1 1 0 0,0 1-1 0 0,-1-1 1 0 0,1 0-1 0 0,-1 0 0 0 0,1 1 1 0 0,0-1-1 0 0,-1 0 0 0 0,0 1 0 0 0,-5 3-1 0 0,5-3 3 0 0,1-1 0 0 0,0 1 1 0 0,-1-1-1 0 0,1 1 1 0 0,0 0-1 0 0,0-1 0 0 0,-1 1 1 0 0,1 0-1 0 0,0-1 1 0 0,0 1-1 0 0,0 0 0 0 0,0-1 1 0 0,0 1-1 0 0,0 0 1 0 0,0 0-3 0 0,0-1 0 0 0,0 2 180 0 0,0-2 36 0 0,0 0 0 0 0,0 0-26 0 0,0 0-141 0 0,0 0-51 0 0,0 0-58 0 0,0 0-40 0 0,0 0-145 0 0,0 0 123 0 0,0 0-48 0 0,0 0-71 0 0,0 0 77 0 0,0 0-35 0 0,0 0-38 0 0,0 0-34 0 0,0 0-366 0 0,0 0 89 0 0,0 0-48 0 0,0 0-699 0 0,0 0-551 0 0,0 0-1044 0 0</inkml:trace>
  <inkml:trace contextRef="#ctx0" brushRef="#br0" timeOffset="363.39">1 363 5792 0 0,'0'0'166'0'0,"0"0"-39"0"0,0 0-3 0 0,0 0 50 0 0,2-2 151 0 0,0-1-206 0 0,1 1 79 0 0,1-2 86 0 0,5-5 453 0 0,-6 6-512 0 0,-1 1-87 0 0,-1 0-40 0 0,1 1-48 0 0,-2 0-57 0 0,3-1 507 0 0,0-1-48 0 0,1-1-261 0 0,1 1 0 0 0,0 0 0 0 0,0 0 0 0 0,0 0 0 0 0,0 1 0 0 0,5-2-191 0 0,11-5 512 0 0,-13 4-329 0 0,-6 4-144 0 0,-1 0 0 0 0,0 0 0 0 0,1 0 0 0 0,-1 0 0 0 0,1 0 0 0 0,-1 1 0 0 0,1-1 0 0 0,0 1 0 0 0,-1-1 0 0 0,1 1 0 0 0,-1 0 0 0 0,1 0 0 0 0,0-1 0 0 0,0 1-39 0 0,14-1 154 0 0,-2-5-67 0 0,3-1-37 0 0,1 6 40 0 0,-12 0-72 0 0,0 0 0 0 0,-1 0 0 0 0,1 0-1 0 0,-1 0 1 0 0,4-2-18 0 0,-3 1 11 0 0,-1 0 0 0 0,1 1-1 0 0,-1 0 1 0 0,1 0 0 0 0,3 0-11 0 0,45 1 61 0 0,18 0-37 0 0,-69 0-24 0 0,1 0-1 0 0,-1 0 1 0 0,0-1 0 0 0,0 1-1 0 0,0-1 1 0 0,0 0-1 0 0,0 0 1 0 0,6-3-33 0 0,4-2-83 0 0,-4 5 13 0 0,4 0-36 0 0,0 1 29 0 0,2 0-76 0 0,5 0-111 0 0,5 0-241 0 0,-23 0 473 0 0,0 0-1 0 0,-1 0 1 0 0,1 0-1 0 0,0 0 1 0 0,-1 0-1 0 0,1-1 1 0 0,0 1-1 0 0,-1 0 1 0 0,1-1-1 0 0,0 0 66 0 0,13-12-670 0 0</inkml:trace>
  <inkml:trace contextRef="#ctx0" brushRef="#br0" timeOffset="779.39">679 142 6392 0 0,'0'0'141'0'0,"0"0"23"0"0,0 0 12 0 0,0 3 25 0 0,0 3-91 0 0,0 0 48 0 0,0 25 795 0 0,0-22-747 0 0,0-5-144 0 0,0 0-35 0 0,1 7 148 0 0,5 1 19 0 0,1 2 9 0 0,-5-1-23 0 0,-3-4-91 0 0,0 13 95 0 0,5-8 25 0 0,5 4 15 0 0,-8-15-188 0 0,0 1 0 0 0,-1-1 0 0 0,1 0 0 0 0,0 0 0 0 0,-1 1 0 0 0,0-1 0 0 0,0 3-36 0 0,1 0 55 0 0,-1 0-1 0 0,1-1 1 0 0,0 1 0 0 0,1-1 0 0 0,-1 0 0 0 0,2 2-55 0 0,-2-1 51 0 0,1-1 0 0 0,-1 0 0 0 0,0 0 0 0 0,0 1 1 0 0,0-1-1 0 0,-1 2-51 0 0,1 1 61 0 0,-1-1 0 0 0,1 0 0 0 0,1 0-1 0 0,-1 0 1 0 0,1 0 0 0 0,3 6-61 0 0,-4-8 35 0 0,3 12 123 0 0,-4-4-56 0 0,2 4 22 0 0,3-1 11 0 0,-3-13-101 0 0,-1 0 0 0 0,0 0 0 0 0,0 1 0 0 0,0-1 0 0 0,0 1 0 0 0,-1-1 1 0 0,0 0-1 0 0,1 2-34 0 0,-1 5 134 0 0,0 34 404 0 0,0-26-274 0 0,0-7-26 0 0,0 1 58 0 0,0-9-137 0 0,0-3-20 0 0,0 0-3 0 0,0 0-7 0 0,0 0-26 0 0,0 0-9 0 0,0 0-4 0 0,0 0-5 0 0,0 0-10 0 0,0 0-3 0 0,-3-3 0 0 0,1 0-62 0 0,0 0 1 0 0,0 0 0 0 0,1-1 0 0 0,-1 1 0 0 0,1-1 0 0 0,0 1 0 0 0,0-1 0 0 0,0 1 0 0 0,0-1 0 0 0,1 0 0 0 0,-1 1 0 0 0,1-1 0 0 0,0 0 0 0 0,0 1 0 0 0,0-1-1 0 0,1 0 1 0 0,-1 0 0 0 0,1 1 0 0 0,0-1 0 0 0,1-1-11 0 0,8-14 14 0 0,-5-7-14 0 0,2 10 6 0 0,2-5 41 0 0,-6 15-45 0 0,0-1 0 0 0,1 1 0 0 0,0 0 0 0 0,0-1 0 0 0,0 2 0 0 0,5-6-2 0 0,-6 7-10 0 0,0 1-1 0 0,1-1 0 0 0,-1 1 0 0 0,1 0 1 0 0,0 1-1 0 0,0-1 0 0 0,1 0 11 0 0,1 0-9 0 0,0 0 0 0 0,1 1 0 0 0,-1-1 0 0 0,1 1 0 0 0,0 1 0 0 0,6-1 9 0 0,44-1-118 0 0,-56 3 116 0 0,1 1-1 0 0,1-1 0 0 0,-1 0 0 0 0,1 1 0 0 0,-1 0 0 0 0,0 0 0 0 0,0-1 0 0 0,1 1 0 0 0,-1 0 0 0 0,0 1 0 0 0,0-1 1 0 0,0 0-1 0 0,0 1 0 0 0,0-1 0 0 0,1 2 3 0 0,27 28-33 0 0,-15-15 27 0 0,-7-8 6 0 0,-5-5 0 0 0,0 0 0 0 0,1 0 0 0 0,-1 1 0 0 0,-1-1 0 0 0,1 1 0 0 0,0 0 0 0 0,28 59 0 0 0,-30-59 7 0 0,0-1 1 0 0,0 1 0 0 0,0 0-1 0 0,-1-1 1 0 0,0 1 0 0 0,0 0-1 0 0,0-1 1 0 0,-1 5-8 0 0,1 2 11 0 0,1 0-23 0 0,1-4-30 0 0,2 0-44 0 0,2 1-102 0 0,-6-7 188 0 0,3 3-363 0 0,-3-3 187 0 0,0 0 75 0 0,0 0-35 0 0,0 0-11 0 0,0 0-37 0 0,0 0-40 0 0,0 0-47 0 0,0 0-49 0 0,0 0-47 0 0,0 0-41 0 0,0 0-36 0 0,0 0-129 0 0,0 0-35 0 0,0 0-1342 0 0</inkml:trace>
  <inkml:trace contextRef="#ctx0" brushRef="#br0" timeOffset="1349.36">1263 616 6160 0 0,'0'0'133'0'0,"0"0"23"0"0,0 0 13 0 0,2 0-18 0 0,21 0-108 0 0,-13 0 49 0 0,-6 0 13 0 0,1 0 43 0 0,-2 0 231 0 0,0 0 6 0 0,9-3-24 0 0,2-7 35 0 0,-12 7-34 0 0,-2 3-2 0 0,3-3-18 0 0,2-2-194 0 0,11-10 340 0 0,-13 11-398 0 0,-1 2-70 0 0,1-1 114 0 0,-2 1-47 0 0,-1-1-30 0 0,-1 0-33 0 0,0-2 9 0 0,2 3 16 0 0,2-1 37 0 0,0 0-54 0 0,-2 1-16 0 0,2-5 27 0 0,5-10 70 0 0,3 1-37 0 0,-8 0-21 0 0,-3 6-42 0 0,0-2-13 0 0,0 3 43 0 0,0-4 40 0 0,0 10-14 0 0,0 0 6 0 0,0 3-67 0 0,0-9 6 0 0,-3 3 60 0 0,-8-5-48 0 0,6 9 17 0 0,-8 2-47 0 0,-10 0-71 0 0,21 0 77 0 0,-7 0 51 0 0,8 0-52 0 0,0-1-1 0 0,1 1 1 0 0,-1 1 0 0 0,0-1 0 0 0,1 0-1 0 0,-1 0 1 0 0,0 0 0 0 0,1 0-1 0 0,-1 0 1 0 0,0 1 0 0 0,1-1 0 0 0,-1 0-1 0 0,1 0 1 0 0,-1 1 0 0 0,0-1-1 0 0,-4 11-11 0 0,-5-6-32 0 0,4 8 22 0 0,0-3-8 0 0,-1 3 11 0 0,-6 11 80 0 0,12-19-45 0 0,0-1 0 0 0,0 0 0 0 0,0 0 0 0 0,1 1 0 0 0,-1-1 0 0 0,1 1-1 0 0,0-1 1 0 0,1 0 0 0 0,0 4-17 0 0,-1 9 44 0 0,0 59 394 0 0,3-71-314 0 0,6 10 19 0 0,-8-12-102 0 0,0 0 0 0 0,0 1 0 0 0,-1-1 0 0 0,1 1 0 0 0,-1-1 0 0 0,0 0 0 0 0,0 1-41 0 0,3 1 144 0 0,7 6 0 0 0,-7-8-44 0 0,-2-1-34 0 0,0 1-22 0 0,-1 0-19 0 0,1 2 26 0 0,3-4 0 0 0,2-1 15 0 0,-1 4 91 0 0,6 6-21 0 0,-8-7-24 0 0,1-2-50 0 0,5-1-23 0 0,-7-1-6 0 0,7 1 45 0 0,16 0 175 0 0,-18 0-205 0 0,0 0-35 0 0,-7 0-10 0 0,1 0 0 0 0,-1 0 0 0 0,1 1 1 0 0,-1-1-1 0 0,1 0 0 0 0,-1 0 0 0 0,1 0 0 0 0,-1 0 0 0 0,1-1 0 0 0,-1 1 0 0 0,1 0 0 0 0,-1 0 0 0 0,1 0 0 0 0,-1 0 0 0 0,0 0 0 0 0,1-1 0 0 0,-1 1 1 0 0,1 0-1 0 0,-1 0 0 0 0,1-1 0 0 0,-1 1 0 0 0,0 0 0 0 0,1 0 0 0 0,-1-1 0 0 0,0 1 0 0 0,1-1 0 0 0,-1 1 0 0 0,0 0 0 0 0,1-1 0 0 0,-1 1 1 0 0,0-1-1 0 0,1 0-3 0 0,3-5 47 0 0,25-10 113 0 0,-19 11-101 0 0,-7 4-46 0 0,-1 0 0 0 0,0 0 0 0 0,0 0 0 0 0,1 0 0 0 0,-1-1 0 0 0,0 1 0 0 0,0-1 0 0 0,0 1 0 0 0,-1-1-13 0 0,7-6 39 0 0,4-4-59 0 0,0 3-114 0 0,-7 7 46 0 0,0-1 8 0 0,3-1-43 0 0,-3 2-48 0 0,-1-1-81 0 0,-2 1 77 0 0,1-1-39 0 0,-1 1-200 0 0,1-1-95 0 0,0 0-34 0 0,-1 1-56 0 0,3-3-717 0 0,2-2-421 0 0,2-2-983 0 0</inkml:trace>
  <inkml:trace contextRef="#ctx0" brushRef="#br0" timeOffset="1866">1720 411 5584 0 0,'0'0'124'0'0,"0"2"17"0"0,-1 14-39 0 0,0 12 62 0 0,6-11-119 0 0,0-9-4 0 0,-2-4 31 0 0,-1 2 38 0 0,0 1 40 0 0,-1 2 42 0 0,-1-4-102 0 0,0 1 35 0 0,0 6 211 0 0,0 2 138 0 0,0 22 732 0 0,0-23-841 0 0,0-2-109 0 0,0 0-91 0 0,3 4 153 0 0,7-1 20 0 0,-9-13-188 0 0,1 1-35 0 0,-1 1 31 0 0,-1 1-72 0 0,-1 1-37 0 0,1-2 51 0 0,0 26 486 0 0,0-26-308 0 0,0-3-2 0 0,0 2-11 0 0,0 9-44 0 0,0-9-17 0 0,0-2-6 0 0,0 0-2 0 0,0 0 0 0 0,0 0 0 0 0,0 0 0 0 0,0 0-19 0 0,-3-2-70 0 0,-7-9-9 0 0,6 4 6 0 0,4-2-75 0 0,1 7-3 0 0,-2-11 4 0 0,1 9-8 0 0,0 0 1 0 0,0 0-1 0 0,0 0 1 0 0,0 0-1 0 0,1 1 0 0 0,-1-1 1 0 0,1 0-1 0 0,1-2-10 0 0,1-4 19 0 0,9-25 16 0 0,-1 17-25 0 0,-6-9 33 0 0,6 6-32 0 0,-8 8-11 0 0,-3 11 0 0 0,1 0 0 0 0,-1-1 0 0 0,1 1 0 0 0,-1 0 0 0 0,1 0 0 0 0,0 0 0 0 0,0-1 0 0 0,0 1 0 0 0,1 0 0 0 0,-1 0 0 0 0,0 0 0 0 0,1 0 0 0 0,-1 1 0 0 0,1-1 0 0 0,6-6 0 0 0,-5 5 0 0 0,0 0 0 0 0,1 0 0 0 0,-1-1 0 0 0,-1 1 0 0 0,1-1 0 0 0,0 0 0 0 0,0-3-1 0 0,-2 4 0 0 0,1 1 0 0 0,-1-1 1 0 0,0 0-1 0 0,1 0 0 0 0,-1 1 1 0 0,1-1-1 0 0,0 1 0 0 0,0 0 1 0 0,0-1-1 0 0,0 1 1 0 0,0 0-1 0 0,1 0 0 0 0,-1 0 1 0 0,1 1-1 0 0,0-2 1 0 0,13-5-45 0 0,7-3 36 0 0,1-1-2 0 0,-20 10 0 0 0,2 1-10 0 0,16 1-7 0 0,-11 0 25 0 0,9 0-48 0 0,-4 0 41 0 0,-15 0 10 0 0,0 0 0 0 0,0 0 0 0 0,0 0 0 0 0,-1 0 0 0 0,1 0 0 0 0,0 0 0 0 0,0 0 0 0 0,0 1 0 0 0,0-1 0 0 0,-1 0 0 0 0,1 0 0 0 0,0 1 0 0 0,0-1 0 0 0,0 1 0 0 0,5 12 0 0 0,4 3 0 0 0,-5-3 0 0 0,2-9 0 0 0,-7-3 0 0 0,1-1 0 0 0,-1 0 0 0 0,1 0 0 0 0,-1 1 0 0 0,0-1 0 0 0,1 0 0 0 0,-1 0 0 0 0,1 1 0 0 0,-1-1 0 0 0,0 1 0 0 0,1-1 0 0 0,-1 0 0 0 0,0 1 0 0 0,0-1 0 0 0,1 1 0 0 0,-1-1 0 0 0,0 1 0 0 0,0-1 0 0 0,0 0 0 0 0,1 1 0 0 0,-1-1 0 0 0,0 1 0 0 0,0-1 0 0 0,0 1 0 0 0,0-1 0 0 0,0 1 0 0 0,0-1 0 0 0,0 1 0 0 0,0-1 0 0 0,0 1 0 0 0,0-1 0 0 0,-1 1 0 0 0,1 60 60 0 0,0-59-59 0 0,0-1 0 0 0,1 1 0 0 0,-1 0 0 0 0,0 0 0 0 0,0 0 0 0 0,1-1 0 0 0,-1 1 0 0 0,1 0 0 0 0,0 0 0 0 0,-1-1 0 0 0,1 1 0 0 0,0-1 0 0 0,0 1 1 0 0,0 0-2 0 0,0 0-1 0 0,0-1 1 0 0,0 1 0 0 0,0-1 0 0 0,0 1-1 0 0,0 0 1 0 0,-1-1 0 0 0,1 1 0 0 0,-1 0 0 0 0,0 0-1 0 0,1-1 1 0 0,-1 1 0 0 0,0 0 0 0 0,0 0 0 0 0,0 0 0 0 0,-3 21 22 0 0,-7-1 44 0 0,9-18-38 0 0,0 1 1 0 0,0-1 0 0 0,0 0 0 0 0,1 0-1 0 0,-1 1 1 0 0,1-1 0 0 0,0 1-1 0 0,1-1 1 0 0,0 4-29 0 0,-1 8 102 0 0,0 26 165 0 0,0-33-176 0 0,0 1 39 0 0,0-8-26 0 0,0-2 2 0 0,0 0 12 0 0,0 3 2 0 0,0 7 0 0 0,0-7-32 0 0,0-3-123 0 0,0 0-93 0 0,0 0-90 0 0,0 0 61 0 0,0 0-37 0 0,0 0-41 0 0,0 0-39 0 0,0 0-373 0 0,0 0 85 0 0,0 0-51 0 0,0 0-727 0 0,0 0-574 0 0,0 0-1089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44.9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65 5192 0 0,'0'0'151'0'0,"0"0"-37"0"0,0-2-2 0 0,0 0-95 0 0,0 0 73 0 0,0 0 62 0 0,1 1 52 0 0,0-3 311 0 0,2-2 886 0 0,-2 4-1028 0 0,1 0-75 0 0,-1 0-100 0 0,0 2-149 0 0,-1-1-37 0 0,1 0-42 0 0,0 0-45 0 0,-1 1-49 0 0,1-1-53 0 0,1-1 446 0 0,-2 2 56 0 0,0 0 25 0 0,0 0 2 0 0,0 0-27 0 0,0-3-112 0 0,0-8-49 0 0,0 9-10 0 0,0 2 20 0 0,0 0 97 0 0,-2 0 45 0 0,-2 0-189 0 0,-7 0 355 0 0,7-1-312 0 0,1 1-112 0 0,1 0-37 0 0,1-1-43 0 0,-1 0-53 0 0,-3-9 118 0 0,4 9-42 0 0,1 1-1 0 0,-1-1 1 0 0,0 1 0 0 0,0 0 0 0 0,0 0 0 0 0,1-1-1 0 0,-1 1 1 0 0,0 0 0 0 0,0 0 0 0 0,0 0-1 0 0,0 0 1 0 0,1 0 0 0 0,-1 0 0 0 0,-1 0-1 0 0,-10-1 0 0 0,9 1 2 0 0,0 0-1 0 0,0 0 1 0 0,-1 0 0 0 0,1 0-1 0 0,0 0 1 0 0,0 0-1 0 0,0 1 1 0 0,-1 0-1 0 0,1-1 1 0 0,0 2-2 0 0,-5 3 32 0 0,6-4-24 0 0,1-1 0 0 0,-1 1 0 0 0,1 0 0 0 0,0 0 0 0 0,-1 0 0 0 0,0-1 0 0 0,1 1 0 0 0,-1-1 0 0 0,1 1 0 0 0,-1-1 0 0 0,0 0 0 0 0,1 1 0 0 0,-1-1 0 0 0,0 0-8 0 0,-14 0 64 0 0,1 2-11 0 0,6 3-44 0 0,8-4-10 0 0,-1 0 0 0 0,1 0-1 0 0,-1 0 1 0 0,1 0 0 0 0,-1 0 0 0 0,1-1 0 0 0,-1 1 0 0 0,0-1-1 0 0,1 1 1 0 0,-1-1 0 0 0,-1 1 1 0 0,-3 1-59 0 0,-2 4 56 0 0,-1 0-1 0 0,1-1 0 0 0,-2 0 1 0 0,1-1 3 0 0,9-3 0 0 0,-13 4 0 0 0,7 5 0 0 0,6-9 0 0 0,-1-1 0 0 0,0 0 0 0 0,0 1 0 0 0,0-1 0 0 0,1 0 0 0 0,-1 1 0 0 0,0-1 0 0 0,0 0 0 0 0,0 0 0 0 0,0 0 0 0 0,1 0 0 0 0,-1 0 0 0 0,0 0 0 0 0,-1 0 0 0 0,1 0 0 0 0,0 0 0 0 0,1 0 0 0 0,-1 0 0 0 0,0 0 0 0 0,0 0 0 0 0,0 0 0 0 0,0 0 0 0 0,0 0 0 0 0,1 0 0 0 0,-1 1 0 0 0,0-1 0 0 0,0 0 0 0 0,0 1 0 0 0,0 0 0 0 0,1-1-1 0 0,-1 1 0 0 0,1-1 0 0 0,0 1 1 0 0,-1 0-1 0 0,1-1 0 0 0,0 1 1 0 0,0 0-1 0 0,0-1 0 0 0,-1 1 1 0 0,1 0-1 0 0,0-1 0 0 0,0 1 0 0 0,0 0 1 0 0,0-1-1 0 0,0 1 1 0 0,0 4-43 0 0,3 8 33 0 0,-2-11 10 0 0,0 0 0 0 0,1-1 0 0 0,-1 1 0 0 0,1-1 0 0 0,-1 1 0 0 0,1-1 0 0 0,0 0 0 0 0,-1 0 0 0 0,1 1 0 0 0,0-1 0 0 0,0-1 0 0 0,0 1 0 0 0,0 0 0 0 0,2 1 0 0 0,-1-1 0 0 0,0 1 0 0 0,0 0 0 0 0,-1 0 0 0 0,1 0 0 0 0,1 1 0 0 0,-3-1 2 0 0,1-1 0 0 0,0 1 1 0 0,0-1-1 0 0,0 0 0 0 0,0 1 1 0 0,0-1-1 0 0,0 0 0 0 0,0 0 0 0 0,1-1 1 0 0,-1 1-1 0 0,0 0 0 0 0,0-1 1 0 0,1 1-1 0 0,-1-1-2 0 0,11 3 21 0 0,3 4-2 0 0,5 2 66 0 0,4 1 87 0 0,-1 2 1 0 0,13 7-173 0 0,1 1 132 0 0,-34-18-129 0 0,0 1 0 0 0,1-1-1 0 0,-1 1 1 0 0,-1 0-1 0 0,1 1 1 0 0,0-1 0 0 0,-1 1-1 0 0,3 2-2 0 0,7 8 1 0 0,-9-10-1 0 0,1 0-1 0 0,0 0 1 0 0,0-1 0 0 0,0 1 0 0 0,5 1 0 0 0,7 4 28 0 0,-8-5 5 0 0,-8-3-31 0 0,1 0 0 0 0,-1 0 1 0 0,0-1-1 0 0,0 1 0 0 0,0 0 1 0 0,0 0-1 0 0,0 0 1 0 0,0 1-1 0 0,0-1 0 0 0,-1 0 1 0 0,1 0-1 0 0,0 0 0 0 0,-1 1 1 0 0,1-1-3 0 0,-1 0 2 0 0,1 0 0 0 0,-1-1 0 0 0,0 1 1 0 0,0 0-1 0 0,1-1 0 0 0,-1 1 0 0 0,1 0 1 0 0,-1-1-1 0 0,0 1 0 0 0,1-1 0 0 0,-1 1 0 0 0,1 0 1 0 0,-1-1-1 0 0,1 1 0 0 0,0-1 0 0 0,-1 0 1 0 0,1 1-1 0 0,-1-1 0 0 0,1 0 0 0 0,0 1 1 0 0,0-1-1 0 0,-1 0 0 0 0,1 1 0 0 0,0-1 0 0 0,-1 0 1 0 0,1 0-1 0 0,0 0-2 0 0,-1 0 1 0 0,0 0 1 0 0,0 0-1 0 0,0 0 1 0 0,1 0-1 0 0,-1 0 1 0 0,0 0-1 0 0,0 0 1 0 0,0 0-1 0 0,0 0 1 0 0,0 0-1 0 0,0 0 1 0 0,0 0-1 0 0,0 0 1 0 0,0 0-1 0 0,0 0 1 0 0,1 0-1 0 0,-1 0 0 0 0,0 0 1 0 0,0 0-1 0 0,0 0 1 0 0,0 0-1 0 0,0 0 1 0 0,0 0-1 0 0,0 0 1 0 0,0 0-1 0 0,0 0 1 0 0,0 0-1 0 0,0 0 1 0 0,0 0-1 0 0,1 1 1 0 0,-1-1-1 0 0,0 0 1 0 0,0 0-1 0 0,0 0 1 0 0,0 0-1 0 0,0 0 0 0 0,0 0 1 0 0,0 0-1 0 0,0 0 1 0 0,0 0-1 0 0,0 0 1 0 0,0 0-1 0 0,0 1 1 0 0,0-1-1 0 0,0 0 1 0 0,0 0-1 0 0,0 0 1 0 0,0 0-1 0 0,0 0 1 0 0,0 0-1 0 0,0 0 1 0 0,0 0-1 0 0,0 0 1 0 0,0 0-1 0 0,0 1 0 0 0,0-1 1 0 0,0 0-2 0 0,0 10 89 0 0,0-7-7 0 0,0 0 12 0 0,-1 3 3 0 0,-6 8 270 0 0,4-11-301 0 0,1 0-58 0 0,-1-1 117 0 0,0 0-48 0 0,0-2-32 0 0,-1 0-33 0 0,-2 1 23 0 0,-2 4 12 0 0,7-4-37 0 0,-1 0 0 0 0,1 0 0 0 0,0 0 0 0 0,-1-1 0 0 0,1 1 0 0 0,-1 0-1 0 0,0-1 1 0 0,1 1 0 0 0,-1-1 0 0 0,1 1 0 0 0,-1-1 0 0 0,0 0 0 0 0,1 0 0 0 0,-1 0-10 0 0,-5 0 40 0 0,4 1-34 0 0,1-1 0 0 0,0 0 0 0 0,0 0 0 0 0,0 0 0 0 0,0-1 1 0 0,-1 1-1 0 0,1 0 0 0 0,0-1 0 0 0,0 1 0 0 0,-1-1-6 0 0,-12-6 44 0 0,12 5-38 0 0,-1 1 0 0 0,1 0 0 0 0,-1 0 1 0 0,1 1-1 0 0,-1-1 0 0 0,0 1 0 0 0,-2 0-6 0 0,-11-1 46 0 0,5 2-33 0 0,9-1-13 0 0,0 1 0 0 0,0-1 0 0 0,-1 0 0 0 0,1 0 0 0 0,0-1 0 0 0,0 1 0 0 0,0-1 0 0 0,-1 1 0 0 0,1-1 1 0 0,0 0-1 0 0,-6-4-5 0 0,-1-1-67 0 0,5 4-11 0 0,0 2-40 0 0,0-3-172 0 0,5 3 295 0 0,-4-4-149 0 0,2 3 56 0 0,1 0-36 0 0,-1-1-13 0 0,0 1-37 0 0,1 0-43 0 0,-1 1-46 0 0,1-1-52 0 0,-1 0-48 0 0,1 1-41 0 0,-1-1-38 0 0,0 1-130 0 0,0 0-37 0 0,-3 0-1355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48.5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58 347 5792 0 0,'10'10'111'0'0,"-6"-6"-32"0"0,0 1 57 0 0,7 8-102 0 0,-8-5 21 0 0,-2 1 93 0 0,-1 3 118 0 0,-1 6 224 0 0,1-2-15 0 0,-1-9-121 0 0,1-5-236 0 0,0 0-1 0 0,0 0 1 0 0,0 1-1 0 0,0-1 1 0 0,0 0-1 0 0,1 0 1 0 0,-1 0 0 0 0,1 0-1 0 0,-1 0 1 0 0,1 1-118 0 0,4 4 289 0 0,2 7 230 0 0,-8-3-101 0 0,-1-8-279 0 0,-1 2 12 0 0,-2 2 74 0 0,3-2 13 0 0,1 1 67 0 0,1-2-104 0 0,0 0 39 0 0,0-2-173 0 0,0 1 68 0 0,0 0 42 0 0,0 5 291 0 0,0-3-231 0 0,0-3-154 0 0,0-1-37 0 0,0 1-44 0 0,0-2-53 0 0,0 1 55 0 0,0-1 0 0 0,0 0 1 0 0,0 0-1 0 0,0 0 0 0 0,0 0 0 0 0,0 0 1 0 0,0 0-1 0 0,0 0 0 0 0,0 0 1 0 0,0 0-1 0 0,0 0 0 0 0,0 1 0 0 0,0-1 1 0 0,0 0-1 0 0,0 0 0 0 0,0 0 0 0 0,0 0 1 0 0,0 0-1 0 0,0 0 0 0 0,0 0 0 0 0,0 0 1 0 0,0 0-1 0 0,0 0 0 0 0,0 0 0 0 0,-1 1 1 0 0,1-1-1 0 0,0 0 0 0 0,0 0 0 0 0,0 0 1 0 0,0 0-1 0 0,0 0 0 0 0,0 0 0 0 0,0 0 1 0 0,0 0-1 0 0,0 0 0 0 0,0 0 0 0 0,0 0 1 0 0,0 0-1 0 0,0 0 0 0 0,-1 0 0 0 0,1 0 1 0 0,0 0-1 0 0,0 0 0 0 0,0 0 0 0 0,0 0 1 0 0,0 0-1 0 0,0 0 0 0 0,0 0 1 0 0,0 0-1 0 0,0 0 0 0 0,0 0 0 0 0,-1 0 1 0 0,1 0-1 0 0,0 0 0 0 0,0 0 0 0 0,0 0 1 0 0,0 0-5 0 0,-11 0 240 0 0,11 0-236 0 0,0 0 0 0 0,0 0 0 0 0,0 0-1 0 0,0 0 1 0 0,0 0 0 0 0,0 0 0 0 0,0 0 0 0 0,0 0 0 0 0,0 0 0 0 0,0 0 0 0 0,0 0 0 0 0,-1 0 0 0 0,1 0 0 0 0,0 0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0 0 0 0,0 1 0 0 0,0-1 0 0 0,0 0 0 0 0,0 0-1 0 0,0 0 1 0 0,0 0 0 0 0,0 0 0 0 0,0 0 0 0 0,0 0 0 0 0,0 0 0 0 0,0 0 0 0 0,0 0 0 0 0,0 1 0 0 0,0-1 0 0 0,0 0-4 0 0,-2 6 64 0 0,-4 0 118 0 0,-3-5 24 0 0,1-1-98 0 0,4 0-65 0 0,1 0 45 0 0,1 0-21 0 0,-9 0-3 0 0,11 0-63 0 0,0 0 0 0 0,0 0 0 0 0,0 0 0 0 0,0 0 1 0 0,0 0-1 0 0,0 0 0 0 0,0 0 0 0 0,-1 0 1 0 0,1 0-1 0 0,0 0 0 0 0,0 0 0 0 0,0 0 0 0 0,0 0 1 0 0,0 0-1 0 0,0 0 0 0 0,0 0 0 0 0,0 0 0 0 0,0 0 1 0 0,0 0-1 0 0,-1 0 0 0 0,1 0 0 0 0,0 0 1 0 0,0 0-1 0 0,0 0 0 0 0,0 0 0 0 0,0 0 0 0 0,0 0 1 0 0,0 0-1 0 0,0 0 0 0 0,0-1 0 0 0,0 1 0 0 0,0 0 1 0 0,0 0-1 0 0,0 0 0 0 0,0 0 0 0 0,-1 0 1 0 0,1 0-1 0 0,0 0 0 0 0,0 0 0 0 0,0 0 0 0 0,0 0 1 0 0,0 0-1 0 0,0-1 0 0 0,0 1 0 0 0,0 0 1 0 0,0 0-1 0 0,0 0 0 0 0,0 0 0 0 0,0 0 0 0 0,0 0 1 0 0,0 0-1 0 0,0 0 0 0 0,0 0 0 0 0,0 0 0 0 0,0-1 1 0 0,0 1-1 0 0,1 0-1 0 0,-1 0 4 0 0,0-1 0 0 0,0 1-1 0 0,0 0 1 0 0,0-1 0 0 0,0 1 0 0 0,0-1 0 0 0,0 1 0 0 0,0-1 0 0 0,-1 1 0 0 0,1 0-1 0 0,0-1 1 0 0,0 1 0 0 0,0-1 0 0 0,0 1 0 0 0,-1 0 0 0 0,1-1 0 0 0,0 1-1 0 0,0 0 1 0 0,0-1 0 0 0,-1 1 0 0 0,1 0 0 0 0,0-1 0 0 0,-1 1 0 0 0,1 0-1 0 0,0 0 1 0 0,-1-1 0 0 0,1 1 0 0 0,0 0 0 0 0,-1 0 0 0 0,1-1 0 0 0,-1 1-4 0 0,-6-5 67 0 0,5 1-30 0 0,0 0 1 0 0,-1 0-1 0 0,1 0 1 0 0,1-1 0 0 0,-2-2-38 0 0,7-5 54 0 0,-3 11-45 0 0,0-1-1 0 0,0 0 1 0 0,0 1-1 0 0,-1-1 1 0 0,1 0-1 0 0,-1 0 1 0 0,1 1-1 0 0,-1-1 1 0 0,0 0-1 0 0,1 0 1 0 0,-1-2-9 0 0,2-41 121 0 0,2 21-89 0 0,6 4-41 0 0,8-15 48 0 0,-4 7-7 0 0,1 9-39 0 0,-8 12 7 0 0,-4 3 0 0 0,0 1 0 0 0,1 0 0 0 0,-1 0 0 0 0,1 0 0 0 0,-1 0 0 0 0,1 1 0 0 0,31-17-60 0 0,-33 17 59 0 0,1 0 0 0 0,0 1 0 0 0,0-1 0 0 0,-1 1 0 0 0,1-1 0 0 0,0 1 0 0 0,0 0 0 0 0,1 0 0 0 0,-1 0 0 0 0,0 1 0 0 0,0-1 0 0 0,0 1 1 0 0,3-1 0 0 0,-3 1 0 0 0,-1 0 0 0 0,0-1 0 0 0,0 1 0 0 0,0-1 0 0 0,0 1 0 0 0,1-1 0 0 0,-1 0 0 0 0,0 0 0 0 0,0 0 0 0 0,1-1 0 0 0,-1 1 0 0 0,-1 0 0 0 0,0 0 0 0 0,1 0 0 0 0,-1 1 0 0 0,0-1 0 0 0,1 0 0 0 0,-1 1 0 0 0,1-1 0 0 0,-1 1 0 0 0,1-1 0 0 0,0 1 0 0 0,-1 0 0 0 0,1 0 0 0 0,-1 0 0 0 0,1 0 0 0 0,0 0 0 0 0,-1 0 0 0 0,1 0 0 0 0,-1 1 0 0 0,1-1 0 0 0,-1 0 0 0 0,1 1 0 0 0,-1-1 0 0 0,1 1 0 0 0,6 3-8 0 0,19 8-51 0 0,-17-9 47 0 0,9 3-11 0 0,-4 1-35 0 0,-6-3 55 0 0,0 2 0 0 0,0-1 1 0 0,0 1-1 0 0,-1 0 0 0 0,0 1 1 0 0,3 3 2 0 0,-3-2 0 0 0,-5-5 0 0 0,1 0 0 0 0,-1 0 0 0 0,0 1 0 0 0,0-1 0 0 0,0 1 0 0 0,-1 0 0 0 0,3 6 0 0 0,-4-7 0 0 0,0-1 0 0 0,0 0 0 0 0,0 0 0 0 0,1 1 0 0 0,-1-1 0 0 0,1 0 0 0 0,-1 0 0 0 0,1 0 0 0 0,0 0 0 0 0,1 2 0 0 0,1 0 0 0 0,-1 0 0 0 0,0 1 0 0 0,-1-1 0 0 0,1 1 0 0 0,-1 0 0 0 0,1 0 0 0 0,-1 2 0 0 0,7 13 0 0 0,-4-12 0 0 0,-4-7 4 0 0,0 0 0 0 0,0 1-1 0 0,-1-1 1 0 0,1 1 0 0 0,0-1 0 0 0,0 1-1 0 0,-1-1 1 0 0,1 1 0 0 0,-1 0 0 0 0,0-1 0 0 0,1 1-1 0 0,-1 0 1 0 0,0-1 0 0 0,0 1-4 0 0,0-1 0 0 0,0 1 1 0 0,0-1-1 0 0,0 0 1 0 0,0 0-1 0 0,0 1 1 0 0,1-1-1 0 0,-1 0 1 0 0,0 0-1 0 0,1 0 1 0 0,-1 0-1 0 0,1 0 1 0 0,-1 1-1 0 0,1-1 1 0 0,-1 0-1 0 0,1 0 0 0 0,0 0 0 0 0,0 1 2 0 0,0-1-1 0 0,0 0 0 0 0,0 1 0 0 0,0-1 0 0 0,-1 1 0 0 0,1-1 0 0 0,-1 1 0 0 0,1-1 1 0 0,0 2-2 0 0,1 22 67 0 0,-2-23-35 0 0,0-2-53 0 0,0 0-62 0 0,0 0-42 0 0,0 0-132 0 0,0 0-237 0 0,0 0-16 0 0</inkml:trace>
  <inkml:trace contextRef="#ctx0" brushRef="#br0" timeOffset="387.54">910 0 8592 0 0,'0'0'250'0'0,"0"0"4"0"0,0 0-121 0 0,0 0 84 0 0,0 0 58 0 0,0 0 12 0 0,0 0 5 0 0,0 3 17 0 0,0 30 403 0 0,0 1-113 0 0,0 1-99 0 0,0 2-88 0 0,0 79 661 0 0,0-67-655 0 0,0-13-182 0 0,0 0-75 0 0,0-30-124 0 0,1-1 1 0 0,0 1 0 0 0,0 0 0 0 0,0-1-1 0 0,1 1 1 0 0,1 1-38 0 0,-2-2 30 0 0,1 0 1 0 0,-1 0-1 0 0,0 1 0 0 0,0-1 0 0 0,-1 0 1 0 0,1 2-31 0 0,-1 49 234 0 0,0-15-36 0 0,0-16-122 0 0,0 2 33 0 0,0 31 118 0 0,0-52-223 0 0,0-1-48 0 0,0-3-69 0 0,0-1-50 0 0,0-1-232 0 0,0 0 216 0 0,0 0-23 0 0,0 0-60 0 0,0 0-115 0 0,0 0 137 0 0,0 0-32 0 0,0 0-361 0 0,0 0 93 0 0,0 0-45 0 0,0 0-682 0 0,0 0-534 0 0,0 0-1014 0 0</inkml:trace>
  <inkml:trace contextRef="#ctx0" brushRef="#br0" timeOffset="710.11">531 379 6120 0 0,'0'0'176'0'0,"3"0"-4"0"0,5-1-120 0 0,-1-3 66 0 0,-1 0 58 0 0,-1 0 52 0 0,-3 2 60 0 0,0 1-67 0 0,-1 0-55 0 0,1 1-48 0 0,0 0-25 0 0,0 0-41 0 0,3 1 26 0 0,-3-1-18 0 0,-1 0 54 0 0,14 0 518 0 0,-1 0-104 0 0,6 0 92 0 0,12 0 286 0 0,-16 0-487 0 0,-2-2-151 0 0,7-3 188 0 0,3-2 20 0 0,-7 5-221 0 0,8 0 105 0 0,-1-4-86 0 0,-17 4-165 0 0,1 0 0 0 0,-1 1 0 0 0,1 0 0 0 0,5-1-109 0 0,0 2 176 0 0,-3 0-50 0 0,15 0 103 0 0,-7-1-123 0 0,-1-6-48 0 0,-2 1-29 0 0,0 5 22 0 0,-9 1-102 0 0,4-1 80 0 0,9 0 67 0 0,-13 1-109 0 0,-1 0-47 0 0,0 1-38 0 0,-1 0-51 0 0,1 0-62 0 0,-2 0-69 0 0,-1 0 61 0 0,0 0-35 0 0,1 1-344 0 0,-1 0 80 0 0,0 0-47 0 0,1 1-667 0 0,-1-1-525 0 0,-2-2-1000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47.0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0 254 6624 0 0,'0'0'192'0'0,"0"0"-49"0"0,0 0-10 0 0,0 0 44 0 0,0 0 148 0 0,0 0 275 0 0,0 0 22 0 0,0 0-14 0 0,0 0-67 0 0,0 0-28 0 0,3-3-7 0 0,18-10 178 0 0,-9 6-372 0 0,-3 1-78 0 0,-1 0 112 0 0,3-1-161 0 0,16-9 154 0 0,-25 15-300 0 0,0 0-1 0 0,0 0 1 0 0,0 1-1 0 0,0-1 0 0 0,0 1 1 0 0,0-1-1 0 0,0 1 1 0 0,2 0-39 0 0,-2 0 26 0 0,-1 0 0 0 0,1-1 0 0 0,-1 1 1 0 0,1 0-1 0 0,-1 0 0 0 0,1-1 1 0 0,-1 1-1 0 0,1-1 0 0 0,-1 1 0 0 0,2-2-26 0 0,-2 2 14 0 0,0-1 0 0 0,0 1 0 0 0,0-1-1 0 0,0 0 1 0 0,-1 0 0 0 0,1 0 0 0 0,0 1-1 0 0,0-1 1 0 0,-1 0 0 0 0,1 0-1 0 0,0 0 1 0 0,-1 0 0 0 0,1 0-14 0 0,1-4 38 0 0,-2 4-32 0 0,1 1-1 0 0,-1-1 1 0 0,0 0-1 0 0,1 1 1 0 0,-1-1-1 0 0,0 0 1 0 0,1 1-1 0 0,-1-1 1 0 0,1 1 0 0 0,-1-1-1 0 0,0 1 1 0 0,1-1-1 0 0,-1 1 1 0 0,1-1-1 0 0,0 1 1 0 0,-1 0-1 0 0,1-1 1 0 0,-1 1-1 0 0,1 0 1 0 0,0-1-1 0 0,-1 1 1 0 0,1 0-6 0 0,4-3 12 0 0,-1 1-7 0 0,10-5 21 0 0,-3 1 34 0 0,-6-5-44 0 0,6 6-6 0 0,-11 4-7 0 0,1 0 0 0 0,-1 1 0 0 0,0-1 0 0 0,1 0 0 0 0,-1 0 1 0 0,0 0-1 0 0,0 0 0 0 0,1 1 0 0 0,-1-1 0 0 0,0 0 0 0 0,0 0 0 0 0,0 0 0 0 0,0 0 0 0 0,0 0-3 0 0,0-15 11 0 0,-2-11-9 0 0,2 27-2 0 0,0 0 0 0 0,0 0 0 0 0,0-1 0 0 0,0 1 0 0 0,0 0 0 0 0,0 0 0 0 0,0 0 0 0 0,0 0 0 0 0,0-1 0 0 0,0 1 0 0 0,0 0 0 0 0,-1 0 0 0 0,1 0 0 0 0,0 0 0 0 0,0-1 0 0 0,0 1 0 0 0,0 0 0 0 0,0 0 0 0 0,0 0 0 0 0,-1 0-1 0 0,1 0 1 0 0,0 0 0 0 0,0-1 0 0 0,0 1 0 0 0,0 0 0 0 0,-1 0 0 0 0,1 0 0 0 0,0 0 0 0 0,0 0 0 0 0,0 0 0 0 0,0 0 0 0 0,-1 0 0 0 0,1 0 0 0 0,0 0 0 0 0,0 0 0 0 0,0 0 0 0 0,-8-3-15 0 0,3-8-38 0 0,-5 6 40 0 0,4-6 13 0 0,6 11 0 0 0,0 0 0 0 0,-1 0 0 0 0,1-1 0 0 0,-1 1 0 0 0,1 0 0 0 0,-1 0 0 0 0,1 0 0 0 0,-1 0 0 0 0,1 0 0 0 0,-1-1 0 0 0,1 1 0 0 0,-1 0 0 0 0,1 0 0 0 0,-1 0 0 0 0,1 0 0 0 0,-1 1 0 0 0,1-1 0 0 0,-1 0 0 0 0,1 0 0 0 0,-1 0 0 0 0,1 0 0 0 0,-1 0 0 0 0,1 1 0 0 0,-1-1 0 0 0,1 0 0 0 0,-1 0 0 0 0,-15 11 10 0 0,3-6 33 0 0,8 6-48 0 0,-5-6-70 0 0,4 5 6 0 0,0-5 30 0 0,5-5 38 0 0,1 0 0 0 0,-1 1 0 0 0,1-1 1 0 0,0 0-1 0 0,-1 0 0 0 0,1 1 0 0 0,-1-1 0 0 0,1 0 1 0 0,0 1-1 0 0,-1-1 0 0 0,1 1 0 0 0,0-1 1 0 0,-1 0-1 0 0,1 1 0 0 0,0-1 0 0 0,0 1 0 0 0,0-1 1 0 0,-1 1-1 0 0,1-1 0 0 0,0 1 0 0 0,0-1 0 0 0,0 1 1 0 0,0-1-1 0 0,0 1 0 0 0,0-1 0 0 0,0 1 1 0 0,0-1-1 0 0,0 1 0 0 0,0-1 0 0 0,0 0 0 0 0,0 1 1 0 0,0 0 0 0 0,0 1 0 0 0,0-1 0 0 0,0 1 0 0 0,-1 0 0 0 0,1 0 0 0 0,0 0 0 0 0,-1-1 0 0 0,0 1 0 0 0,1 0 0 0 0,-1-1 0 0 0,0 1 0 0 0,0-1 0 0 0,0 1 0 0 0,0 0 0 0 0,0-1 0 0 0,0 1 0 0 0,0-1 0 0 0,1 1 0 0 0,-1-1 0 0 0,0 1 0 0 0,1 0 0 0 0,-1-1 0 0 0,1 1 0 0 0,-1 0 0 0 0,1 0 0 0 0,0-1 0 0 0,-1 1 0 0 0,1 0 0 0 0,0 77-11 0 0,0-78 9 0 0,0 0 0 0 0,0 0-1 0 0,1-1 1 0 0,-1 1 0 0 0,0 0 0 0 0,0 0 0 0 0,0-1-1 0 0,1 1 1 0 0,-1 0 0 0 0,0 0 0 0 0,1-1 0 0 0,-1 1-1 0 0,0 0 1 0 0,1-1 0 0 0,-1 1 0 0 0,1 0 0 0 0,-1-1-1 0 0,1 1 1 0 0,-1-1 0 0 0,1 1 0 0 0,0-1 0 0 0,-1 1-1 0 0,1-1 1 0 0,0 1 0 0 0,-1-1 0 0 0,1 0 0 0 0,0 1-1 0 0,0-1 1 0 0,0 1 2 0 0,0-1-3 0 0,0 1 0 0 0,0-1 1 0 0,1 1-1 0 0,-1-1 0 0 0,0 1 0 0 0,0 0 0 0 0,0 0 0 0 0,0 0 0 0 0,0-1 1 0 0,0 1-1 0 0,-1 0 0 0 0,1 0 0 0 0,0 0 0 0 0,0 0 0 0 0,-1 1 3 0 0,5 10-10 0 0,-1-3 10 0 0,21 17 0 0 0,-17-18 0 0 0,-5-5 2 0 0,0 0-1 0 0,0 1 1 0 0,1-1 0 0 0,-1-1 0 0 0,1 1-1 0 0,0 0-1 0 0,18 8 52 0 0,-12-6-50 0 0,21 0-2 0 0,-23-1-5 0 0,-6-2 9 0 0,0-1 0 0 0,0 0 1 0 0,1 0-1 0 0,-1 0 0 0 0,0 0 1 0 0,1 0-1 0 0,-1 0 1 0 0,2 0-6 0 0,4-1-26 0 0,1-4-46 0 0,-5 3 6 0 0,1-2 43 0 0,2-2-1 0 0,-5 4-21 0 0,1 0-37 0 0,-1 0-20 0 0,1 1-39 0 0,0-1-43 0 0,0 1-51 0 0,0 0-208 0 0,0 0-116 0 0,0 0 78 0 0,0 0-44 0 0,3 0-618 0 0,5 0-485 0 0,7 0-924 0 0</inkml:trace>
  <inkml:trace contextRef="#ctx0" brushRef="#br0" timeOffset="632.19">537 33 6176 0 0,'0'0'177'0'0,"0"2"0"0"0,0 5-121 0 0,3 0 22 0 0,1 1 117 0 0,-1-4-19 0 0,0 2 39 0 0,-1 0 36 0 0,-1 1 36 0 0,-2 0 13 0 0,2 8 312 0 0,1-5-236 0 0,3-1-125 0 0,-2 0-51 0 0,-1-6-136 0 0,-1 0 0 0 0,-1 0-1 0 0,1 0 1 0 0,0 0 0 0 0,-1 0-1 0 0,0 0 1 0 0,0 2-64 0 0,2 9 295 0 0,5 0 33 0 0,-1-3-18 0 0,-5 0-32 0 0,-1-8-208 0 0,2 30 794 0 0,2-19-515 0 0,-1-8-226 0 0,1-1-45 0 0,-1-2 131 0 0,-2 1-94 0 0,-1 0-58 0 0,-1 1-30 0 0,1-3 41 0 0,0 0 42 0 0,0 0-51 0 0,0 1-38 0 0,0 1-50 0 0,0 0-17 0 0,-1-1 63 0 0,1 0 56 0 0,0-1 73 0 0,0 0 47 0 0,1 0 77 0 0,-1 1 88 0 0,0-1 100 0 0,-3-5-376 0 0,-7-7-2 0 0,9 9-77 0 0,1 1 0 0 0,0-1 0 0 0,-1 0 0 0 0,1 1 0 0 0,0-1 1 0 0,-1 1-1 0 0,1-1 0 0 0,0 0 0 0 0,0 1 0 0 0,-1-1 1 0 0,1 0-1 0 0,0 1 0 0 0,0-1 0 0 0,0 0 0 0 0,0 1 0 0 0,0-1 1 0 0,0 0-1 0 0,0 1 0 0 0,0-1 0 0 0,0 0 0 0 0,0 1 0 0 0,0-1 1 0 0,1 0-1 0 0,-1 1-3 0 0,0-3 4 0 0,0 2-4 0 0,0-1 0 0 0,1 0 0 0 0,-1 1 0 0 0,0-1 0 0 0,1 1 0 0 0,-1-1 0 0 0,0 1 0 0 0,1-1 0 0 0,0 1 0 0 0,-1-1 0 0 0,1 1 0 0 0,0 0 0 0 0,0-1 0 0 0,5-11 0 0 0,-4-4 0 0 0,-3 15 0 0 0,1 0 0 0 0,0-1 0 0 0,0 1 0 0 0,0-1 0 0 0,1 1 0 0 0,-1 0 0 0 0,1-1 0 0 0,-1 1 0 0 0,1 0 0 0 0,1-3 0 0 0,8-13 0 0 0,-7 5 0 0 0,-2 11 0 0 0,-1-1 0 0 0,1 1 0 0 0,-1 0 0 0 0,1-1 0 0 0,0 1 0 0 0,0 0 0 0 0,0 0 0 0 0,0 0 0 0 0,0 0 0 0 0,0 0 0 0 0,1 0 0 0 0,-1 0 0 0 0,1 0 0 0 0,0 0 0 0 0,-1 0 0 0 0,1 0 0 0 0,-1 0 0 0 0,1 0 0 0 0,-1 0 0 0 0,0-1 0 0 0,0 1 0 0 0,0 0 0 0 0,0-1 0 0 0,0 1 0 0 0,0-1 0 0 0,-1 1 0 0 0,1-2 0 0 0,-1 3 0 0 0,0-1 0 0 0,0 0 0 0 0,1 1 0 0 0,-1-1 0 0 0,0 1 0 0 0,1-1 0 0 0,0 1 0 0 0,-1-1 0 0 0,1 1 0 0 0,0-1 0 0 0,0 1 0 0 0,0-1 0 0 0,0 1 0 0 0,0 0 0 0 0,0 0 0 0 0,0-1 0 0 0,0 1 0 0 0,1 0 0 0 0,-1 0 0 0 0,1 0 0 0 0,8-4 0 0 0,-7 4 0 0 0,-1 0 0 0 0,0 0 0 0 0,1 0 0 0 0,-1-1 0 0 0,0 1 0 0 0,0-1 0 0 0,0 1 0 0 0,0-1 0 0 0,0 0 0 0 0,-2 2 0 0 0,4-5 0 0 0,1 1 1 0 0,-1 0 0 0 0,1 0-1 0 0,-1 1 1 0 0,2-1-1 0 0,-4 3-1 0 0,1 0-1 0 0,0 0 0 0 0,0 0 1 0 0,0 0-1 0 0,-1 0 0 0 0,1 1 1 0 0,0-1-1 0 0,0 1 0 0 0,0 0 1 0 0,0 0-1 0 0,1 0 2 0 0,35 0-193 0 0,-27 0 166 0 0,0 0 46 0 0,-11 0-19 0 0,0 0 0 0 0,0 0 0 0 0,1 0 0 0 0,-1 0 0 0 0,0 0 0 0 0,0 0 0 0 0,0 0 0 0 0,0 0 0 0 0,0 1 0 0 0,0-1 0 0 0,1 1 0 0 0,-1-1 0 0 0,0 1 0 0 0,0-1 0 0 0,0 1 0 0 0,0-1 0 0 0,0 1 0 0 0,-1 0 0 0 0,1 0 0 0 0,0-1 0 0 0,0 1 0 0 0,0 0 0 0 0,-1 0 0 0 0,1 0 0 0 0,0 0 0 0 0,-1 0 0 0 0,1 0 0 0 0,-1 0 0 0 0,1 0 0 0 0,-1 0 0 0 0,1 0 0 0 0,-1 0 0 0 0,0 1 0 0 0,5 8 0 0 0,21 38 0 0 0,-20-17 0 0 0,-4-27 0 0 0,0 0 0 0 0,0 1 0 0 0,-1-1 0 0 0,1 0 0 0 0,-1 1 0 0 0,0-1 0 0 0,0 1 0 0 0,0 0 0 0 0,-1-1 0 0 0,0 1 0 0 0,0-1 0 0 0,0 1 0 0 0,0 0 0 0 0,0-4 0 0 0,0 1 0 0 0,0-1 0 0 0,0 0 0 0 0,0 0 0 0 0,0 0 0 0 0,0 0 0 0 0,0 0 0 0 0,1 1 0 0 0,-1-1 0 0 0,0 0 0 0 0,1 0 0 0 0,-1 0 0 0 0,1 0 0 0 0,-1 0 0 0 0,1 0 0 0 0,0 0 0 0 0,0 0 0 0 0,5 11 0 0 0,-5-7 0 0 0,0 0 0 0 0,0 0 0 0 0,-1 0 0 0 0,1-1 0 0 0,-1 3 0 0 0,0 7 14 0 0,0-12 56 0 0,0-2-2 0 0,0 0-3 0 0,0 0 6 0 0,0 0 1 0 0,0 0 0 0 0,-1-12-4 0 0,1 9-67 0 0,-1 0-1 0 0,1 0 0 0 0,0 0 1 0 0,0-1-1 0 0,1 1 0 0 0,-1 0 1 0 0,0 0-1 0 0,1 0 0 0 0,0 0 1 0 0,0-1-1 0 0,8-12 0 0 0,-5 9 0 0 0,0 1 0 0 0,0-1 0 0 0,1-7 0 0 0,-1 1 0 0 0,-4 11 0 0 0,0-1 0 0 0,1 1 0 0 0,0 0 0 0 0,-1-1 0 0 0,1 1 0 0 0,0 0 0 0 0,0 0 0 0 0,0 0 0 0 0,0 0 0 0 0,1 0 0 0 0,-1 0 0 0 0,0 0 0 0 0,1 0 0 0 0,0 0 0 0 0,-1 1 0 0 0,1-1 0 0 0,-1 0 0 0 0,1 0 0 0 0,-1 0 0 0 0,0 0 0 0 0,0 0 0 0 0,0 0 0 0 0,0 0 0 0 0,0-1 0 0 0,-1 1 0 0 0,1 0 0 0 0,0 0 0 0 0,6-16 0 0 0,5 5-3 0 0,-4 5-16 0 0,1-6-50 0 0,-8 13 64 0 0,0-1 0 0 0,1 1-1 0 0,-1-1 1 0 0,0 1 0 0 0,1 0 0 0 0,-1-1 0 0 0,1 1 0 0 0,0 0 0 0 0,-1 0-1 0 0,1 0 1 0 0,0 0 0 0 0,0 1 0 0 0,0-1 5 0 0,27-10-1 0 0,-22 9 0 0 0,19-9 1 0 0,-18 7 0 0 0,-7 3-3 0 0,0 1 0 0 0,0 0 0 0 0,1 0 0 0 0,-1-1 1 0 0,0 1-1 0 0,0 0 0 0 0,1 0 0 0 0,-1 0 1 0 0,0 0-1 0 0,0 1 0 0 0,0-1 0 0 0,1 0 1 0 0,-1 0-1 0 0,0 1 0 0 0,0-1 0 0 0,0 1 1 0 0,0-1-1 0 0,1 1 0 0 0,-1 0 0 0 0,0-1 0 0 0,0 1 1 0 0,0 0-1 0 0,0 0 3 0 0,0 0-5 0 0,0 0 1 0 0,1-1-1 0 0,-1 1 1 0 0,0 0-1 0 0,1-1 1 0 0,-1 1-1 0 0,1-1 0 0 0,-1 1 1 0 0,1-1-1 0 0,1 1 5 0 0,2 1-53 0 0,15 12 38 0 0,-15-12 15 0 0,0 1 0 0 0,-1 0-1 0 0,1 0 1 0 0,3 4 0 0 0,-7-6 0 0 0,1 0 0 0 0,-1 0 0 0 0,0 1 1 0 0,0-1-1 0 0,0 0 0 0 0,0 1 0 0 0,0-1 0 0 0,-1 1 0 0 0,1-1 0 0 0,0 1 1 0 0,-1-1-1 0 0,1 1 0 0 0,-1 0 0 0 0,1-1 0 0 0,-1 1 0 0 0,0 0 0 0 0,0-1 1 0 0,0 2-1 0 0,0-1 0 0 0,0-1 0 0 0,1 1 0 0 0,-1 0 0 0 0,0-1 0 0 0,1 1 0 0 0,-1-1 0 0 0,1 1 0 0 0,-1 0 0 0 0,1-1 0 0 0,0 1 0 0 0,0-1 0 0 0,-1 0 0 0 0,1 1 0 0 0,1-1 0 0 0,2 7 0 0 0,12 24 0 0 0,-15-31 0 0 0,-1 0 0 0 0,1 0 0 0 0,-1 0 0 0 0,1 0 0 0 0,-1 0 0 0 0,0 0 0 0 0,1 0 0 0 0,-1 0 0 0 0,0 0 0 0 0,0 0 0 0 0,0 0 0 0 0,0 1 0 0 0,0-1 0 0 0,0 0 0 0 0,0 0 0 0 0,0 1 0 0 0,-1 26 0 0 0,1 4 0 0 0,0-25-6 0 0,0-1-50 0 0,0-4-43 0 0,0-1-112 0 0,0-1-179 0 0,0 0-8 0 0</inkml:trace>
  <inkml:trace contextRef="#ctx0" brushRef="#br0" timeOffset="1101.9">1389 222 7112 0 0,'0'0'157'0'0,"0"0"23"0"0,2 0 13 0 0,3 0-40 0 0,19 0-100 0 0,-12 1-15 0 0,-3-1 40 0 0,1 0 44 0 0,-1-1 46 0 0,-1-2 48 0 0,0-1 107 0 0,2-2 146 0 0,-4 4-190 0 0,1 1 37 0 0,-1 1-48 0 0,-1-1-46 0 0,1-1-1 0 0,1-3 48 0 0,5-1 152 0 0,0 5-55 0 0,1-2 65 0 0,-3-3-95 0 0,-2 1-129 0 0,3 0 12 0 0,2-2-30 0 0,-5 4-101 0 0,-7 2-68 0 0,0 1 0 0 0,1-1-1 0 0,-1 1 1 0 0,1-1 0 0 0,-1 1-1 0 0,1 0 1 0 0,-1 0 0 0 0,1 0-1 0 0,-1 0 1 0 0,1 0-20 0 0,13-3 157 0 0,1-10-115 0 0,0 0 1 0 0,-3 8-32 0 0,-8-6-11 0 0,6 6 0 0 0,-11 4-1 0 0,1 1 0 0 0,-1-1 0 0 0,0 0 0 0 0,1 0 0 0 0,-1 0 0 0 0,0 1 0 0 0,0-1 0 0 0,0 0 0 0 0,0 0 0 0 0,1 0 0 0 0,-1 0 0 0 0,0 0 0 0 0,0 1 0 0 0,-1-2 1 0 0,0-7-42 0 0,-6-6-131 0 0,2 7 146 0 0,0-5-47 0 0,1 12 63 0 0,1-1 7 0 0,0-3-26 0 0,-3-5-35 0 0,-7-6-15 0 0,-3 3 52 0 0,0 10-20 0 0,8 3 24 0 0,-17 0-42 0 0,14 3 58 0 0,6 7-45 0 0,-7-3 29 0 0,11-7 21 0 0,0 1 0 0 0,0-1 1 0 0,0 1-1 0 0,0-1 0 0 0,0 1 1 0 0,0-1-1 0 0,0 1 1 0 0,0 0-1 0 0,1-1 0 0 0,-1 1 1 0 0,0 0-1 0 0,0 0 0 0 0,0 0 1 0 0,1 0-1 0 0,-1-1 0 0 0,0 2 3 0 0,-4 11-10 0 0,-6-8 10 0 0,-4 24 0 0 0,13-25 0 0 0,0 0 0 0 0,0 1 0 0 0,1-1 0 0 0,-1 0 0 0 0,1 1 1 0 0,0 1-1 0 0,0-2-2 0 0,0 1 0 0 0,0-1 0 0 0,0 0 0 0 0,-1 1 0 0 0,0-1 0 0 0,0 1 2 0 0,-3 3-20 0 0,4-7 17 0 0,0 1 1 0 0,0-1 0 0 0,0 1 0 0 0,0-1 0 0 0,1 1-1 0 0,-1-1 1 0 0,0 1 0 0 0,1 0 0 0 0,-1-1 0 0 0,1 1-1 0 0,0 0 1 0 0,0-1 0 0 0,-1 1 0 0 0,1 0 0 0 0,0 0 2 0 0,0 9-5 0 0,-1-6 14 0 0,1-1 0 0 0,-1 1 0 0 0,1 0-1 0 0,0 0 1 0 0,1-1 0 0 0,-1 1 0 0 0,1 0 0 0 0,0 0-1 0 0,1 2-8 0 0,14 24 64 0 0,-3-15-8 0 0,3 0 19 0 0,0-3-3 0 0,-7-8-18 0 0,13 6 36 0 0,-18-10-80 0 0,0 0 0 0 0,0 0 0 0 0,0 0 0 0 0,0-1 0 0 0,0 0 0 0 0,0 0 1 0 0,0 0-1 0 0,0 0 0 0 0,0 0 0 0 0,3-1-10 0 0,7-2 14 0 0,38-23 146 0 0,-26 20-166 0 0,-10 0-83 0 0,-7 1-8 0 0,3 1-41 0 0,-2 0 20 0 0,-7 2 39 0 0,0 1-35 0 0,0-1-13 0 0,0 1-35 0 0,-1-1-40 0 0,1 0-44 0 0,-1 1-48 0 0,0-1-44 0 0,0 1-40 0 0,0-1-35 0 0,0 0-121 0 0,0 0-34 0 0,4-3-1257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46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9016 0 0,'0'0'265'0'0,"0"0"-4"0"0,0 0-194 0 0,0 3-39 0 0,0-3-26 0 0,0 1 1 0 0,0-1-1 0 0,1 1 0 0 0,-1 0 1 0 0,0-1-1 0 0,0 1 0 0 0,0-1 1 0 0,0 1-1 0 0,0-1 0 0 0,1 1 1 0 0,-1-1-1 0 0,0 1 0 0 0,1-1 1 0 0,-1 1-1 0 0,0-1 0 0 0,1 1 1 0 0,-1-1-1 0 0,0 1 0 0 0,1-1 1 0 0,-1 1-1 0 0,1-1 0 0 0,-1 0 1 0 0,1 1-1 0 0,0-1-2 0 0,-1 0 6 0 0,1 1 0 0 0,-1-1 0 0 0,1 1 0 0 0,0-1 0 0 0,-1 1 0 0 0,1-1 0 0 0,-1 1-1 0 0,1-1 1 0 0,-1 1 0 0 0,1 0 0 0 0,-1-1 0 0 0,0 1 0 0 0,1 0 0 0 0,-1-1 0 0 0,0 1 0 0 0,0 0 0 0 0,1-1 0 0 0,-1 1 0 0 0,0 0-1 0 0,0 0 1 0 0,0-1 0 0 0,0 1 0 0 0,0 0 0 0 0,0 0 0 0 0,0 0-6 0 0,0 10 79 0 0,-1 12 77 0 0,5-10-6 0 0,2 0-15 0 0,-5-10-105 0 0,0 0 1 0 0,0 0 0 0 0,0 0-1 0 0,0 0 1 0 0,0 0-1 0 0,-1 0 1 0 0,0 3-31 0 0,1 5 101 0 0,-1 4 44 0 0,0 8-77 0 0,0 1 67 0 0,0 0 57 0 0,0 0 50 0 0,0 24 336 0 0,0 66 954 0 0,0-79-1116 0 0,0-1-70 0 0,0-13-183 0 0,0-1-41 0 0,0 0-45 0 0,0 0-49 0 0,0-19-28 0 0,0-1 0 0 0,0 1 0 0 0,0-1 0 0 0,0 1 0 0 0,0-1 0 0 0,0 1 0 0 0,0-1 0 0 0,0 1 0 0 0,0-1 0 0 0,0 1 0 0 0,0-1 0 0 0,0 1 0 0 0,0-1 0 0 0,0 1 0 0 0,0-1 0 0 0,-1 1 0 0 0,1-1 0 0 0,0 0 0 0 0,0 1 0 0 0,-1-1 0 0 0,1 1 0 0 0,0-1 0 0 0,-1 0 0 0 0,1 1 0 0 0,0-1 0 0 0,-1 0 0 0 0,1 1 0 0 0,0-1 0 0 0,-1 0 0 0 0,1 1 0 0 0,-1-1 0 0 0,0 0 0 0 0,-5 5 0 0 0,5-5 0 0 0,1 1 0 0 0,0 0 0 0 0,-1 0 0 0 0,1 0 0 0 0,0-1 0 0 0,0 1 0 0 0,-1 0 0 0 0,1 0 0 0 0,0 0 0 0 0,0 0 0 0 0,0-1 0 0 0,0 1 0 0 0,0 0 0 0 0,0 1 0 0 0,0 7-12 0 0,0-5-28 0 0,0-2-73 0 0,0-1-52 0 0,0-1-239 0 0,0 0-38 0 0</inkml:trace>
  <inkml:trace contextRef="#ctx0" brushRef="#br0" timeOffset="346.64">1 331 9528 0 0,'0'0'216'0'0,"0"0"32"0"0,0 0 10 0 0,0 0-107 0 0,3-2-78 0 0,-1-1-79 0 0,2 1 37 0 0,5-4 125 0 0,0 1 56 0 0,11-6 349 0 0,-20 11-556 0 0,32-5 948 0 0,-14-5-499 0 0,8 4-6 0 0,-5-4 0 0 0,0 5-138 0 0,-2 0-109 0 0,-1-4-80 0 0,-13 6-73 0 0,0 0 0 0 0,1 1 1 0 0,-1-1-1 0 0,4 0-48 0 0,19-5 118 0 0,-7 2-55 0 0,-18 5-73 0 0,1 0 0 0 0,-1 0 0 0 0,0 0 0 0 0,0 1 0 0 0,1 0-1 0 0,-1 0 1 0 0,0 0 0 0 0,1 0 10 0 0,14-2-79 0 0,3-8-47 0 0,-17 9 100 0 0,0 0 0 0 0,0 1 1 0 0,1-1-1 0 0,-1 1 1 0 0,4 0 25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45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0 7424 0 0,'0'0'166'0'0,"0"0"29"0"0,0 0 12 0 0,0 3-34 0 0,0 1-149 0 0,0-4-19 0 0,14 25 1 0 0,-12-18-10 0 0,-1 1 95 0 0,-1 0 77 0 0,-1 0 56 0 0,1-5-135 0 0,-1-1 1 0 0,1 1-1 0 0,0-1 1 0 0,0 1-1 0 0,0-1 0 0 0,0 1 1 0 0,1-1-1 0 0,-1 0 1 0 0,1 1-1 0 0,-1-1 0 0 0,1 1 1 0 0,0-1-90 0 0,4 6 260 0 0,0 2 81 0 0,-2 3 38 0 0,-3-2-117 0 0,0-1-74 0 0,0 14 198 0 0,0-13-181 0 0,2-3-57 0 0,0-1-26 0 0,2 1-7 0 0,0 1-13 0 0,-2-2-4 0 0,-1 1 22 0 0,0 3 50 0 0,-1 0-29 0 0,-1-4-43 0 0,1 0-1 0 0,0 0 1 0 0,1 0-1 0 0,-1 0 1 0 0,2 4-98 0 0,4 5 182 0 0,-1-4-39 0 0,-2 10 31 0 0,-3-3-28 0 0,0 30 335 0 0,0-36-384 0 0,0-2-61 0 0,1 3 63 0 0,5-1 0 0 0,1-1 1 0 0,-6 2-1 0 0,-1-4-72 0 0,0-7 49 0 0,0 0-12 0 0,0 7-42 0 0,0-7 5 0 0,0-3-103 0 0,0 0-55 0 0,0 0 51 0 0,0 0-63 0 0,0 0-74 0 0,0 0 64 0 0,0 0-34 0 0,0 0-37 0 0,0 0-35 0 0,0 0-353 0 0,0 0 83 0 0,0 0-48 0 0,0 0-679 0 0,0 0-536 0 0,0 0-1017 0 0</inkml:trace>
  <inkml:trace contextRef="#ctx0" brushRef="#br0" timeOffset="296.62">0 253 8656 0 0,'0'0'250'0'0,"0"0"4"0"0,1-1-189 0 0,1-1-37 0 0,5-4 2 0 0,-1 2 44 0 0,2 0 151 0 0,2-2 156 0 0,4 0 146 0 0,17 0 809 0 0,-23 2-1065 0 0,4-3 143 0 0,0 5-87 0 0,1 2-47 0 0,1 0-42 0 0,0 0-41 0 0,0 0-40 0 0,1 0-40 0 0,-1 0-40 0 0,0 0-37 0 0,0 0-39 0 0,0 0-37 0 0,0 0-37 0 0,-1 0-36 0 0,1 0-36 0 0,0 0-35 0 0,-1 0-34 0 0,0 0-34 0 0,1 0-34 0 0,-8 0-161 0 0,0 1-111 0 0,-2-1 78 0 0,1 0-41 0 0,2 2-607 0 0,2 2-478 0 0,1 5-908 0 0</inkml:trace>
  <inkml:trace contextRef="#ctx0" brushRef="#br0" timeOffset="678.1">789 63 6448 0 0,'0'0'141'0'0,"0"0"23"0"0,0 0 13 0 0,-3 0-19 0 0,3 0-157 0 0,-1 0 1 0 0,1 0 0 0 0,-1 0-1 0 0,0 1 1 0 0,1-1 0 0 0,-1 0-1 0 0,1 0 1 0 0,-1 0 0 0 0,1 0-1 0 0,-1 1 1 0 0,1-1-1 0 0,-1 0 1 0 0,1 0 0 0 0,-1 1-1 0 0,1-1 1 0 0,-1 1 0 0 0,1-1-1 0 0,-1 0 1 0 0,1 1 0 0 0,0-1-1 0 0,-1 1 1 0 0,1-1-1 0 0,0 1 1 0 0,-1 0-2 0 0,-5 4 53 0 0,2-3 8 0 0,-3-1 35 0 0,-2 0 51 0 0,-2 4 189 0 0,7-2-216 0 0,1-1-51 0 0,-1 0-56 0 0,-28 4 614 0 0,24 0-396 0 0,-7 8 243 0 0,6-5-203 0 0,3-3-136 0 0,2-2-66 0 0,-1-1-50 0 0,-1 0 94 0 0,1-2-37 0 0,-2 2 29 0 0,2 1-8 0 0,0 0 28 0 0,-1 2 61 0 0,2-2-112 0 0,0-1-17 0 0,0 1 1 0 0,0 0 0 0 0,1 0-1 0 0,0 0 1 0 0,-1 2-58 0 0,-1 4 117 0 0,4-8-96 0 0,0 1 1 0 0,0-1-1 0 0,0 0 1 0 0,-1 0-1 0 0,1 0 1 0 0,-1 0-1 0 0,1 0 1 0 0,-1 0-1 0 0,0 0-21 0 0,-3 4 85 0 0,1-1 0 0 0,-1 1-1 0 0,1 0 1 0 0,-2 4-85 0 0,3-5 40 0 0,1-1-39 0 0,-5 8 114 0 0,2-6-61 0 0,4-5-50 0 0,1 0 1 0 0,-1-1 0 0 0,1 1-1 0 0,-1 0 1 0 0,1 0 0 0 0,-1 0-1 0 0,1-1 1 0 0,-1 1-1 0 0,1 0 1 0 0,0 0 0 0 0,-1 0-1 0 0,1 0 1 0 0,0 0 0 0 0,0 0-1 0 0,0 0 1 0 0,0 0 0 0 0,0-1-1 0 0,0 1 1 0 0,0 0 0 0 0,0 1-5 0 0,0 11 77 0 0,0-10-10 0 0,0-1-3 0 0,0 9 0 0 0,0-8 1 0 0,2-3 6 0 0,0 0-63 0 0,0 0 1 0 0,0 0 0 0 0,-1 0 0 0 0,1 1 0 0 0,0-1 0 0 0,-1 1 0 0 0,1-1 0 0 0,0 1-1 0 0,-1 0 1 0 0,1 0 0 0 0,-1 0 0 0 0,1 0-9 0 0,5 7 120 0 0,-4-10 8 0 0,11-9 32 0 0,1 9-18 0 0,-13 1-125 0 0,-1 1 1 0 0,1 0 0 0 0,0 0 0 0 0,-1-1 0 0 0,1 1-1 0 0,0-1 1 0 0,-1 1 0 0 0,1-1 0 0 0,0 0-18 0 0,14-10 121 0 0,15-20 58 0 0,-16 14-81 0 0,-2 5-82 0 0,-8 8-7 0 0,0 0 0 0 0,-1-1 0 0 0,1 0 1 0 0,-1 0-1 0 0,0 0 0 0 0,1-2-9 0 0,-2 0 7 0 0,-2 4-6 0 0,0 1 0 0 0,0-1 0 0 0,1 0 0 0 0,-1 0 0 0 0,1 1 0 0 0,0-1 0 0 0,0 1 0 0 0,0 0 0 0 0,0-1-1 0 0,0 1 1 0 0,0 0 0 0 0,0 0 0 0 0,1 0 0 0 0,-1 1 0 0 0,2-2-1 0 0,6-1 32 0 0,-9 4-30 0 0,0-1 0 0 0,0 1 1 0 0,1-1-1 0 0,-1 1 0 0 0,0-1 0 0 0,0 0 1 0 0,0 1-1 0 0,0-1 0 0 0,0 0 1 0 0,0 0-1 0 0,0 0 0 0 0,0 1 0 0 0,0-1 1 0 0,0 0-1 0 0,0 0 0 0 0,-1-1 1 0 0,1 1-1 0 0,0-1-2 0 0,1-12 51 0 0,-2 14-48 0 0,0-1 0 0 0,0 1-1 0 0,0-1 1 0 0,0 1 0 0 0,0-1-1 0 0,0 1 1 0 0,0-1 0 0 0,0 1-1 0 0,0-1 1 0 0,0 1 0 0 0,0-1-1 0 0,0 1 1 0 0,0-1 0 0 0,0 1-1 0 0,0-1 1 0 0,1 1 0 0 0,-1-1-1 0 0,0 1 1 0 0,0-1 0 0 0,1 1-1 0 0,-1-1 1 0 0,0 1 0 0 0,1 0-1 0 0,-1-1 1 0 0,0 1 0 0 0,1 0-1 0 0,-1-1 1 0 0,0 1 0 0 0,1 0-1 0 0,-1-1 1 0 0,1 1 0 0 0,-1 0-1 0 0,1 0 1 0 0,-1-1-1 0 0,1 1 1 0 0,-1 0 0 0 0,1 0-1 0 0,-1 0-2 0 0,7-3 29 0 0,-6 2-25 0 0,0 0 0 0 0,1 1 1 0 0,-1-1-1 0 0,0 0 1 0 0,0 0-1 0 0,0 0 1 0 0,0 0-1 0 0,0 0 1 0 0,-1 0-1 0 0,1 0 0 0 0,0 0 1 0 0,0-1-5 0 0,4-11 11 0 0,6 7-11 0 0,-6-2 0 0 0,-4 9 0 0 0,0-1 0 0 0,0 1 0 0 0,-1-1 0 0 0,1 1 0 0 0,0-1 0 0 0,-1 1 0 0 0,1-1 0 0 0,0 1 0 0 0,-1-1 0 0 0,1 1 0 0 0,-1 0 0 0 0,1-1 0 0 0,-1 1 0 0 0,1 0 0 0 0,-1 0 0 0 0,1 0 0 0 0,2 13-12 0 0,-3 9-48 0 0,-1-15 44 0 0,4-3-48 0 0,-1-3 63 0 0,-1 0 1 0 0,0 0 0 0 0,1 0-1 0 0,-1 0 1 0 0,0 1 0 0 0,0-1-1 0 0,0 0 1 0 0,0 1 0 0 0,-1-1-1 0 0,1 0 1 0 0,0 1 0 0 0,-1-1 0 0 0,0 1-1 0 0,0-1 1 0 0,0 1 0 0 0,0-1-1 0 0,0 1 1 0 0,3 2 43 0 0,-2-3-39 0 0,1 0 0 0 0,-1 0 0 0 0,1 0 1 0 0,-1 0-1 0 0,0 1 0 0 0,0-1 0 0 0,0 0 0 0 0,0 0 0 0 0,-1 1 0 0 0,1-1 1 0 0,-1 1-1 0 0,1-1 0 0 0,-1 1 0 0 0,0-1 0 0 0,0 0 0 0 0,0 1 0 0 0,0-1 1 0 0,0 2-5 0 0,0-2 0 0 0,0-1 0 0 0,0 1 0 0 0,1 0 0 0 0,-1-1 0 0 0,0 1 1 0 0,1-1-1 0 0,-1 1 0 0 0,1 0 0 0 0,0-1 0 0 0,-1 1 0 0 0,1-1 1 0 0,0 0-1 0 0,0 1 0 0 0,0-1 0 0 0,4 7 14 0 0,11 24 136 0 0,-14-16-86 0 0,-2-16-60 0 0,0 1-1 0 0,0 0 1 0 0,0 0 0 0 0,0 0-1 0 0,0 0 1 0 0,0 0 0 0 0,0-1-1 0 0,1 1 1 0 0,-1 0 0 0 0,0 0-1 0 0,0 0 1 0 0,1-1 0 0 0,-1 1-1 0 0,0 0 1 0 0,1 0-4 0 0,6 4 10 0 0,-7-5-9 0 0,1 0-1 0 0,-1 0 0 0 0,0 0 1 0 0,1 1-1 0 0,-1-1 1 0 0,1 0-1 0 0,-1 0 0 0 0,0 1 1 0 0,0-1-1 0 0,1 0 1 0 0,-1 1-1 0 0,0-1 0 0 0,1 0 1 0 0,-1 1-1 0 0,0-1 1 0 0,0 0-1 0 0,0 1 0 0 0,1-1 1 0 0,-1 0-1 0 0,0 1 1 0 0,0-1-1 0 0,0 1 0 0 0,0-1 1 0 0,0 1-1 0 0,0-1 1 0 0,0 0-1 0 0,0 1 0 0 0,0-1 1 0 0,0 1-1 0 0,0-1 1 0 0,0 1-1 0 0,3 4 48 0 0,0-1-69 0 0,0-2-84 0 0,0 1-82 0 0,-2-2 49 0 0,-1-1-34 0 0,1 1-37 0 0,0 0-35 0 0,-1 0-337 0 0,1-1 77 0 0,-1 0-49 0 0,0 0-653 0 0,0 0-518 0 0,0 0-980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53.4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3312 0 0,'0'0'99'0'0,"0"0"23"0"0,0 0 61 0 0,0 0 29 0 0,0 0 4 0 0,0 0-3 0 0,0 0-10 0 0,0 0-3 0 0,0 0 0 0 0,0 0 12 0 0,0 0 51 0 0,0 0 22 0 0,0 0 3 0 0,0 0 0 0 0,0 0 0 0 0,0 0 0 0 0,0 0 0 0 0,0 0-6 0 0,0 0-20 0 0,0 0-6 0 0,0 0 0 0 0,2 0 9 0 0,9 0 39 0 0,-9 0 15 0 0,-2-2 1 0 0,0-9-40 0 0,1 9-207 0 0,1 2-40 0 0,11-3-7 0 0,0-8 43 0 0,-10 9 50 0 0,0 2 10 0 0,11-5 23 0 0,-2-3-36 0 0,-9 5-12 0 0,1 2-46 0 0,5 2-18 0 0,-7-1-7 0 0,-1 0-27 0 0,0 0 1 0 0,-1 0-1 0 0,1 0 0 0 0,0 0 1 0 0,-1 0-1 0 0,1 0 1 0 0,0 0-1 0 0,-1 0 1 0 0,1-1-1 0 0,0 1 0 0 0,-1 0 1 0 0,1 0-1 0 0,0-1 1 0 0,-1 1-1 0 0,1 0 1 0 0,-1-1-1 0 0,1 1 0 0 0,-1-1 1 0 0,1 1-1 0 0,-1 0 1 0 0,1-1-1 0 0,-1 1 1 0 0,1-1-1 0 0,-1 0 1 0 0,1 1-1 0 0,-1-1-6 0 0,0 1 5 0 0,1-1 1 0 0,-1 0-1 0 0,1 1 1 0 0,-1-1 0 0 0,0 1-1 0 0,1-1 1 0 0,-1 1-1 0 0,1-1 1 0 0,0 1-1 0 0,-1 0 1 0 0,1-1-1 0 0,-1 1 1 0 0,1 0-1 0 0,0-1 1 0 0,-1 1-1 0 0,1 0 1 0 0,0 0-1 0 0,-1 0 1 0 0,1-1-1 0 0,0 1 1 0 0,-1 0-1 0 0,1 0 1 0 0,0 0-1 0 0,-1 0 1 0 0,1 0-1 0 0,0 0-5 0 0,1 0 10 0 0,-1 0-1 0 0,1 0 0 0 0,0 0 0 0 0,0-1 1 0 0,-1 1-1 0 0,1-1 0 0 0,0 1 1 0 0,0-1-1 0 0,-1 0 0 0 0,1 0 0 0 0,-1 0 1 0 0,1 0-1 0 0,-1 0-9 0 0,1 0 10 0 0,-1 0 0 0 0,1 0 0 0 0,0 1 0 0 0,-1-1 0 0 0,1 0 1 0 0,0 1-1 0 0,-1-1 0 0 0,1 1 0 0 0,0-1 0 0 0,0 1 0 0 0,-1 0 0 0 0,1 0 0 0 0,0-1-10 0 0,5 2 58 0 0,-5-1-34 0 0,1 0-1 0 0,-1 0 1 0 0,0 0-1 0 0,0 0 1 0 0,0 0-1 0 0,0-1 1 0 0,0 1 0 0 0,1-1-1 0 0,-1 1 1 0 0,1-1-24 0 0,5-4 76 0 0,-7 4-61 0 0,0 0 1 0 0,1 0-1 0 0,-1 0 1 0 0,1 1-1 0 0,-1-1 1 0 0,1 0-1 0 0,-1 1 1 0 0,1-1-1 0 0,0 1 1 0 0,-1-1-1 0 0,1 1 1 0 0,0 0-1 0 0,-1 0 1 0 0,1 0-16 0 0,42 0 30 0 0,36 0-45 0 0,-75 2-33 0 0,6 9 46 0 0,-9-9 60 0 0,-2 1 27 0 0,-1 1 33 0 0,15 21-45 0 0,-13-25-73 0 0,-1 1 0 0 0,0-1 0 0 0,0 1 0 0 0,1-1 0 0 0,-1 1 0 0 0,0-1 0 0 0,0 1 0 0 0,0-1 0 0 0,0 1 0 0 0,0-1 0 0 0,0 1 0 0 0,0-1 0 0 0,0 1 0 0 0,0-1 0 0 0,0 1 0 0 0,0-1 0 0 0,0 1 0 0 0,0-1 0 0 0,0 1 0 0 0,0-1 0 0 0,0 1 0 0 0,-1-1 0 0 0,1 1 0 0 0,0-1 0 0 0,0 1 0 0 0,-1-1 0 0 0,-9 5 0 0 0,9-4-1 0 0,1 0 0 0 0,0 0 0 0 0,-1 0 0 0 0,1-1 0 0 0,0 1 0 0 0,0 0 0 0 0,-1 0 0 0 0,1 0 0 0 0,0 0 0 0 0,0-1 0 0 0,0 1 0 0 0,0 0 0 0 0,0 0 0 0 0,0 1 1 0 0,0 13-53 0 0,-2 1 40 0 0,-25 31 93 0 0,22-31-80 0 0,-8 0 0 0 0,11-14 0 0 0,0 0 0 0 0,1 0 0 0 0,-1 0 0 0 0,1 0 0 0 0,0 0 0 0 0,-1 0 0 0 0,1 0 0 0 0,0 1 0 0 0,0-1 0 0 0,-4 9 0 0 0,-8 4 0 0 0,9-9 0 0 0,0-1 0 0 0,0 1 0 0 0,0 0 0 0 0,1 0 0 0 0,-1 0 0 0 0,1 1 0 0 0,0-1 0 0 0,-2 7 0 0 0,-1-9 0 0 0,5-4 0 0 0,1 1 0 0 0,-1-1 0 0 0,1 0 0 0 0,-1 0 0 0 0,1 1 0 0 0,0-1 0 0 0,-1 0 0 0 0,1 1 0 0 0,0-1 0 0 0,-1 0 0 0 0,1 1 0 0 0,0-1 0 0 0,-1 1 0 0 0,1-1 0 0 0,0 1 0 0 0,0-1 0 0 0,-1 0 0 0 0,1 1 0 0 0,0-1 0 0 0,0 1 0 0 0,0-1 0 0 0,0 1 0 0 0,0-1 0 0 0,0 1 0 0 0,0-1 0 0 0,0 1 0 0 0,0-1 0 0 0,0 1 0 0 0,0-1 0 0 0,0 1 0 0 0,0-1 0 0 0,0 1 0 0 0,0 0 0 0 0,0 0 0 0 0,0 0 0 0 0,0-1 0 0 0,0 1 0 0 0,0 0 0 0 0,-1 0 0 0 0,1 0 0 0 0,0-1 0 0 0,0 1 0 0 0,-1 0 0 0 0,1 0 0 0 0,-1-1 0 0 0,1 1 0 0 0,0 0 0 0 0,-1-1 0 0 0,1 1 0 0 0,-1-1 0 0 0,1 1 0 0 0,-1 0 0 0 0,0-1 0 0 0,1 1 0 0 0,-1-1 0 0 0,0 0 0 0 0,1 1 0 0 0,-1-1 0 0 0,0 1 0 0 0,1-1 0 0 0,-1 0 0 0 0,-1 1 0 0 0,1-1 0 0 0,0 1 0 0 0,0-1 0 0 0,0 1 0 0 0,0 0 0 0 0,0-1 0 0 0,0 1 0 0 0,0 0 0 0 0,0 0 0 0 0,0 0 0 0 0,0-1 0 0 0,0 1 0 0 0,0 0 0 0 0,1 1 0 0 0,-1-1 0 0 0,0 0 0 0 0,-1 14 0 0 0,2-14 0 0 0,0 0 0 0 0,0 0 0 0 0,0 0 0 0 0,0 0 0 0 0,0-1 0 0 0,0 1 0 0 0,-1 0 0 0 0,1 0 0 0 0,0 0 0 0 0,0 0 0 0 0,0-1 0 0 0,-1 1 0 0 0,1 0 0 0 0,-1 0 0 0 0,1 0 0 0 0,-11 4 0 0 0,-4 24-67 0 0,9-13 54 0 0,-7-1 13 0 0,11-13 0 0 0,0 1-1 0 0,0-1 1 0 0,0 0 0 0 0,0 1 0 0 0,1-1 0 0 0,-1 1 0 0 0,1-1 0 0 0,-1 1 0 0 0,1 0 0 0 0,-1 1 0 0 0,-13 31 14 0 0,-1-7 53 0 0,6-22-67 0 0,9-6 1 0 0,1 1 0 0 0,0 0 1 0 0,-1-1-1 0 0,1 1 1 0 0,0-1-1 0 0,0 1 1 0 0,-1 0-1 0 0,1-1 0 0 0,0 1 1 0 0,0 0-1 0 0,0-1 1 0 0,0 1-1 0 0,0 0 1 0 0,0 0-1 0 0,0-1-1 0 0,0 0 0 0 0,-3 5 112 0 0,-7 6 43 0 0,7-8 6 0 0,3-3-8 0 0,0 0-55 0 0,0 0-30 0 0,0 0-4 0 0,-2 0-11 0 0,0 0-47 0 0,-1 0 45 0 0,-3 0 245 0 0,9 0-121 0 0,2 0-104 0 0,4 0-59 0 0,3 0-55 0 0,27 0 378 0 0,-2 0-64 0 0,-1 0-58 0 0,1 0-51 0 0,0 0-45 0 0,3 0-38 0 0,50 0-11 0 0,-77 0-14 0 0,-8 0 10 0 0,8 0 0 0 0,0 0 0 0 0,-4 0-4 0 0,-2 0-71 0 0,-4 0-86 0 0,-3 0-117 0 0,0 0-46 0 0,0 0 193 0 0,0 0-5 0 0,0 0-19 0 0,0 0-37 0 0,0 0-15 0 0,0 0-38 0 0,0 0-43 0 0,0 0-50 0 0,0 0-52 0 0,0 0-50 0 0,0 0-43 0 0,0 0-38 0 0,0 0-134 0 0,0 0-39 0 0,0 0-1389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56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18 144 6656 0 0,'0'0'197'0'0,"0"0"-59"0"0,0 0-17 0 0,0 0 34 0 0,0 0 122 0 0,2 0 227 0 0,16-2 131 0 0,-8-1-259 0 0,-2 0-115 0 0,-1-3-65 0 0,-6 5 9 0 0,1 0-47 0 0,0 0-40 0 0,-1 1-35 0 0,3 0 18 0 0,1 0-51 0 0,-3 1-9 0 0,-1-1 39 0 0,2 0-8 0 0,0 0 37 0 0,1 0 74 0 0,6 0 301 0 0,-6-1-243 0 0,-1 0-139 0 0,-1 0-85 0 0,2-5 238 0 0,-3 5-239 0 0,-1 1 0 0 0,0-1 0 0 0,0 1 0 0 0,1-1 0 0 0,-1 1 0 0 0,0 0 0 0 0,0-1 0 0 0,1 1 0 0 0,-1 0 0 0 0,1-1 0 0 0,-1 1 0 0 0,0 0 0 0 0,1-1 0 0 0,-1 1 0 0 0,1 0 0 0 0,-1 0 0 0 0,1-1 0 0 0,-1 1 0 0 0,0 0 0 0 0,1 0 0 0 0,-1 0 1 0 0,1 0-1 0 0,-1 0 0 0 0,1 0 0 0 0,-1 0 0 0 0,1 0 0 0 0,-1 0 0 0 0,1 0 0 0 0,-1 0 0 0 0,1 0 0 0 0,-1 0 0 0 0,1 0-16 0 0,0 0 19 0 0,0 0 0 0 0,0 0 0 0 0,-1 0 0 0 0,1 0 0 0 0,0 0 0 0 0,0 0 0 0 0,-1 0 0 0 0,1-1 0 0 0,0 1 0 0 0,-1 0 1 0 0,1 0-1 0 0,0-1 0 0 0,-1 1 0 0 0,1-1 0 0 0,0 1 0 0 0,-1 0 0 0 0,1-1 0 0 0,-1 1 0 0 0,1-1 0 0 0,-1 1 0 0 0,1-1 0 0 0,-1 0 1 0 0,1 1-1 0 0,-1-1 0 0 0,1 0-19 0 0,-1 1 16 0 0,0-1 0 0 0,1 1 0 0 0,-1-1 0 0 0,0 1 0 0 0,1 0 0 0 0,-1-1 1 0 0,1 1-1 0 0,-1-1 0 0 0,1 1 0 0 0,-1 0 0 0 0,0-1 0 0 0,1 1 0 0 0,0 0 0 0 0,-1-1 1 0 0,1 1-1 0 0,-1 0 0 0 0,1 0 0 0 0,-1 0 0 0 0,1 0 0 0 0,-1-1 0 0 0,1 1 0 0 0,0 0 0 0 0,-1 0 1 0 0,1 0-17 0 0,4-2 252 0 0,-3 0-195 0 0,0 0-46 0 0,0 0-12 0 0,0 0 69 0 0,2-2 75 0 0,0 0 109 0 0,9-7-174 0 0,-6 8-44 0 0,-7 3-32 0 0,1 0-1 0 0,-1 0 1 0 0,1 0 0 0 0,-1 0-1 0 0,1 0 1 0 0,-1-1 0 0 0,1 1-1 0 0,-1 0 1 0 0,0 0 0 0 0,1-1-1 0 0,-1 1 1 0 0,1 0 0 0 0,-1-1-1 0 0,0 1 1 0 0,1 0 0 0 0,-1-1-1 0 0,0 1 1 0 0,0 0 0 0 0,1-1-1 0 0,-1 1 1 0 0,0 0 0 0 0,0-1-1 0 0,1 1 1 0 0,-1-1 0 0 0,0 1-1 0 0,0-1 1 0 0,0 1 0 0 0,0-1 0 0 0,0 1-1 0 0,0-1 1 0 0,0 1 0 0 0,0 0-1 0 0,0-1 1 0 0,0 1 0 0 0,0-1-1 0 0,0 1-1 0 0,3-6 43 0 0,7-4-20 0 0,-7 7 37 0 0,-3 1 10 0 0,0 1-68 0 0,0 1 0 0 0,0-1 0 0 0,0 1-1 0 0,0-1 1 0 0,0 1 0 0 0,0-1 0 0 0,0 1 0 0 0,0-1 0 0 0,0 1-1 0 0,0-1 1 0 0,-1 1 0 0 0,1-1 0 0 0,0 1 0 0 0,0-1-1 0 0,0 1 1 0 0,-1-1 0 0 0,1 1 0 0 0,0 0 0 0 0,-1-1-1 0 0,1 1 1 0 0,0-1 0 0 0,-1 1 0 0 0,1 0 0 0 0,0 0-1 0 0,-1-1 1 0 0,1 1 0 0 0,-1 0 0 0 0,1-1 0 0 0,0 1 0 0 0,-1 0-1 0 0,1 0 1 0 0,-1 0 0 0 0,1 0 0 0 0,-1-1 0 0 0,1 1-1 0 0,-1 0 1 0 0,1 0 0 0 0,-1 0 0 0 0,1 0 0 0 0,-1 0-1 0 0,1 0 1 0 0,-1 0-2 0 0,1 0 1 0 0,0 0 0 0 0,0 0-1 0 0,0 0 1 0 0,-1 1 0 0 0,1-1 0 0 0,0 0-1 0 0,0 0 1 0 0,0 0 0 0 0,0 0 0 0 0,0 0-1 0 0,0 0 1 0 0,0 0 0 0 0,0 0 0 0 0,0 0-1 0 0,0 0 1 0 0,-1 0 0 0 0,1 0 0 0 0,0-1-1 0 0,0 1 1 0 0,0 0 0 0 0,0 0 0 0 0,0 0-1 0 0,0 0 1 0 0,0 0 0 0 0,0 0 0 0 0,0 0-1 0 0,0 0 1 0 0,0 0 0 0 0,-1 0 0 0 0,1 0-1 0 0,0 0 1 0 0,0 0 0 0 0,0 0 0 0 0,0 0-1 0 0,0 0 1 0 0,0 0 0 0 0,0-1 0 0 0,0 1-1 0 0,0 0 1 0 0,0 0 0 0 0,0 0 0 0 0,0 0-1 0 0,0 0 1 0 0,0 0 0 0 0,0 0 0 0 0,0 0-1 0 0,0 0 1 0 0,0 0 0 0 0,0-1 0 0 0,0 1-1 0 0,0 0 1 0 0,0 0 0 0 0,0 0 0 0 0,0 0-1 0 0,0 0 1 0 0,0 0 0 0 0,0 0-1 0 0,0-1 0 0 0,0 0 1 0 0,0 1-1 0 0,0-1 1 0 0,0 1-1 0 0,-1-1 1 0 0,1 0-1 0 0,0 1 0 0 0,0-1 1 0 0,-1 1-1 0 0,1-1 1 0 0,0 1-1 0 0,-1-1 1 0 0,1 1-1 0 0,-1-1 1 0 0,1 1-1 0 0,0-1 0 0 0,-1 1 1 0 0,1-1-1 0 0,-1 1 1 0 0,0 0-1 0 0,1-1 1 0 0,-1 1-1 0 0,1 0 1 0 0,-1-1-1 0 0,1 1 0 0 0,-1 0 1 0 0,0 0-1 0 0,1 0 1 0 0,-1-1-1 0 0,1 1 1 0 0,-1 0-1 0 0,0 0 1 0 0,1 0-1 0 0,-1 0 0 0 0,-31 0 53 0 0,16 1-46 0 0,10-2-7 0 0,4 1 0 0 0,0 0 0 0 0,1 0 0 0 0,-1 0 0 0 0,0 0 0 0 0,1 0 0 0 0,-1 0 0 0 0,0 0 0 0 0,1 1 0 0 0,-1-1 0 0 0,1 1 0 0 0,-1-1 0 0 0,-1 1 0 0 0,-1 6 0 0 0,4-7 0 0 0,-1 1 0 0 0,1-1 0 0 0,0 1 0 0 0,0-1 0 0 0,-1 0 0 0 0,1 1 0 0 0,0-1 0 0 0,-1 0 0 0 0,1 1 0 0 0,0-1 0 0 0,-1 0 0 0 0,1 1 0 0 0,-1-1 0 0 0,1 0 0 0 0,-1 1 0 0 0,1-1 0 0 0,0 0 0 0 0,-1 0 0 0 0,1 0 0 0 0,-1 0 0 0 0,1 1 0 0 0,-1-1 0 0 0,1 0 0 0 0,-1 0 0 0 0,1 0 0 0 0,-1 0 0 0 0,1 0 0 0 0,-1 0 0 0 0,1 0 0 0 0,-1 0 0 0 0,1 0 0 0 0,-1-1 0 0 0,-5 1 0 0 0,5 0 0 0 0,-24 14 0 0 0,12-9-12 0 0,8 5-36 0 0,-6-4 36 0 0,6 4-2 0 0,-6-5-39 0 0,6 8 29 0 0,-9 10-31 0 0,14-20 57 0 0,1 19-2 0 0,-1 22-66 0 0,0-25 68 0 0,0-18-2 0 0,0 1 0 0 0,0-1 0 0 0,0 1 0 0 0,0-1 0 0 0,0 1 0 0 0,0-1 0 0 0,1 1 0 0 0,-1-1 0 0 0,1 1 0 0 0,-1-1 0 0 0,1 1 0 0 0,-1-1 0 0 0,1 0 0 0 0,0 1 0 0 0,-1-1 0 0 0,2 1 0 0 0,9 20 0 0 0,0-3 0 0 0,-6 4 0 0 0,-4-22 0 0 0,-1-1 0 0 0,0 1 0 0 0,1-1 0 0 0,-1 1 1 0 0,0-1-1 0 0,1 0 0 0 0,-1 1 0 0 0,1-1 0 0 0,-1 0 1 0 0,1 1-1 0 0,-1-1 0 0 0,0 0 0 0 0,1 0 0 0 0,-1 1 1 0 0,1-1-1 0 0,0 0 0 0 0,-1 0 0 0 0,1 0 0 0 0,3 2 7 0 0,-3-1-3 0 0,1-1 0 0 0,-1 1 0 0 0,0 0-1 0 0,0 0 1 0 0,-1-1 0 0 0,1 1 0 0 0,0 0 0 0 0,0 0-1 0 0,0 0 1 0 0,-1 0 0 0 0,1 0 0 0 0,0 1-4 0 0,3 12 80 0 0,-1-8-8 0 0,-2-5-67 0 0,0 0 1 0 0,1 0 0 0 0,-1 1-1 0 0,1-1 1 0 0,-1 0 0 0 0,1 0-1 0 0,-1 0 1 0 0,1-1 0 0 0,0 1-1 0 0,-1 0 1 0 0,1-1 0 0 0,0 1 0 0 0,0-1-1 0 0,-1 1 1 0 0,2-1-6 0 0,2 3 53 0 0,37 23 51 0 0,-36-23-55 0 0,4-3-39 0 0,-10-1-5 0 0,11 2 46 0 0,-9-1-50 0 0,0 0-1 0 0,0 0 0 0 0,0 0 0 0 0,-1 0 0 0 0,1 0 0 0 0,0 0 1 0 0,0 0-1 0 0,0-1 0 0 0,-1 1 0 0 0,1-1 0 0 0,0 1 1 0 0,-1-1-1 0 0,7-4-2 0 0,5-2 1 0 0,-2 6-51 0 0,-2-1-79 0 0,-4-3-160 0 0,-1-1 22 0 0,0 4 95 0 0,-1 1-39 0 0,-2 0 61 0 0,1 1-41 0 0,0-1-49 0 0,0 0-53 0 0,-1 0-26 0 0,1 0-46 0 0,-1 0-40 0 0,1 0-36 0 0,0-1-128 0 0,0 1-35 0 0,3-5-1336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56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8408 0 0,'0'0'190'0'0,"0"0"28"0"0,0 0 8 0 0,0-2-28 0 0,0-1-316 0 0,1 0 49 0 0,0 1 45 0 0,1 0 41 0 0,3 0 121 0 0,1 0 109 0 0,0 2 7 0 0,12 0 558 0 0,-10 0-491 0 0,0 0-48 0 0,0 1-104 0 0,-8-2-158 0 0,1 1 1 0 0,-1 0 0 0 0,1 0 0 0 0,-1 0 0 0 0,1 0 0 0 0,-1 0-1 0 0,1 0 1 0 0,-1 0 0 0 0,1 0 0 0 0,-1 0 0 0 0,1 0 0 0 0,-1 1-1 0 0,1-1 1 0 0,-1 0 0 0 0,1 0 0 0 0,-1 0 0 0 0,1 0-1 0 0,-1 1 1 0 0,0-1 0 0 0,1 0 0 0 0,-1 1 0 0 0,1-1 0 0 0,-1 0-1 0 0,0 1 1 0 0,1-1 0 0 0,-1 0 0 0 0,0 1 0 0 0,1-1-1 0 0,-1 0 1 0 0,0 1 0 0 0,0-1 0 0 0,1 1-12 0 0,3 6 178 0 0,9-2 84 0 0,-9-3-233 0 0,0 2 56 0 0,13 12 321 0 0,-13-9-300 0 0,2 6 91 0 0,0-8-77 0 0,-5-5-108 0 0,-1 1 1 0 0,1 0 0 0 0,0-1 0 0 0,-1 1 0 0 0,1 0-1 0 0,0-1 1 0 0,-1 1 0 0 0,1 0 0 0 0,-1 0-1 0 0,1 0 1 0 0,-1-1 0 0 0,1 1 0 0 0,-1 0 0 0 0,0 0-1 0 0,1 0 1 0 0,-1 0 0 0 0,0 0 0 0 0,0 0 0 0 0,0 0-13 0 0,2 4 46 0 0,2 4-7 0 0,-2-4 8 0 0,2 1 37 0 0,0 3 54 0 0,-1-4-90 0 0,5 14 95 0 0,-6 2 48 0 0,-1-15-133 0 0,0 0 0 0 0,0-1 1 0 0,0 1-1 0 0,0 0 1 0 0,2 3-59 0 0,3 13 156 0 0,-4-8-92 0 0,-2-4 1 0 0,-1-8-48 0 0,1 0 0 0 0,0 0-1 0 0,0 0 1 0 0,0 0-1 0 0,1 0 1 0 0,-1 0-1 0 0,0 0 1 0 0,1 0-1 0 0,-1 0 1 0 0,1 0 0 0 0,0 0-17 0 0,4 6 57 0 0,-4-7-47 0 0,-1 1 0 0 0,1-1 0 0 0,0 0 0 0 0,0 1 0 0 0,0-1 0 0 0,-1 1 0 0 0,1 0 1 0 0,-1-1-1 0 0,1 1 0 0 0,-1-1 0 0 0,0 1 0 0 0,1 0 0 0 0,-1-1 0 0 0,0 1-10 0 0,0 13 77 0 0,0 3-7 0 0,0 12 25 0 0,0 2 27 0 0,0-26-112 0 0,0 0 2 0 0,0 11 60 0 0,0-14-32 0 0,0-3-87 0 0,0 0-36 0 0,0 0-125 0 0,0 0-14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57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8032 0 0,'0'0'182'0'0,"0"0"29"0"0,0 0 12 0 0,0 0 39 0 0,0 0-66 0 0,2 0 35 0 0,3 1-135 0 0,-2 0 62 0 0,-1 1 52 0 0,0 1 42 0 0,-1 2 88 0 0,0 10 515 0 0,-2-8-545 0 0,1 11 114 0 0,0 28 406 0 0,0-32-517 0 0,0 0 71 0 0,-1-2-248 0 0,-5 0 20 0 0,5-10-135 0 0,0-1 0 0 0,0 1-1 0 0,0-1 1 0 0,0 1 0 0 0,0 0-1 0 0,1-1 1 0 0,-1 1 0 0 0,1 0-1 0 0,-1-1 1 0 0,1 1 0 0 0,0 0 0 0 0,0 0-1 0 0,0 0-20 0 0,0 22 126 0 0,0 30 26 0 0,0-22-39 0 0,0-26-136 0 0,0-3-85 0 0,0-1-84 0 0,0 0 51 0 0,0-2-35 0 0,0 1-38 0 0,0 0-36 0 0,0 0-345 0 0,0-1 78 0 0,1 1-47 0 0,0 1-668 0 0,4 2-521 0 0,3 5-991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21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160 379 7920 0 0,'0'0'174'0'0,"-3"0"29"0"0,1 0-130 0 0,-13 0 207 0 0,9 1-218 0 0,0 1-38 0 0,1 2-30 0 0,1-1 7 0 0,-21 6 36 0 0,22-8-17 0 0,0 0 0 0 0,1 0 0 0 0,-1 0 0 0 0,0 1 0 0 0,1-1 0 0 0,-1 1 0 0 0,1 0 0 0 0,-1 0-20 0 0,-4 11 190 0 0,-7-5-4 0 0,13-7-173 0 0,0 1 0 0 0,0-1 1 0 0,0 1-1 0 0,0-1 0 0 0,0 1 1 0 0,0 0-1 0 0,1-1 1 0 0,-1 1-1 0 0,0 0 0 0 0,1 0 1 0 0,-1 0-14 0 0,-7 20 146 0 0,-1-1-39 0 0,-2 12 4 0 0,5-11-36 0 0,2-5 15 0 0,4 3-7 0 0,1-4-34 0 0,-2 11 18 0 0,1 44 179 0 0,4-48-167 0 0,-2-19-61 0 0,0 0 0 0 0,0 0 1 0 0,1-1-1 0 0,0 1 0 0 0,0-1 0 0 0,0 1 1 0 0,0-1-1 0 0,0 0 0 0 0,1 0 0 0 0,0 0-18 0 0,8 9 74 0 0,-5-5-30 0 0,-5-5-29 0 0,0 1-1 0 0,0-1 1 0 0,0 0 0 0 0,1 0 0 0 0,-1 0 0 0 0,1 0-1 0 0,-1-1 1 0 0,1 1 0 0 0,-1 0 0 0 0,3 0-15 0 0,21 3 104 0 0,-11 1-11 0 0,-11-5-67 0 0,-1 0-1 0 0,0 0 0 0 0,1 0 1 0 0,-1 0-1 0 0,0 0 0 0 0,1-1 0 0 0,-1 1 1 0 0,2-1-26 0 0,10 0 116 0 0,-11 0-85 0 0,0 1 0 0 0,0-2 0 0 0,0 1 0 0 0,0 0 0 0 0,0-1 0 0 0,0 0 0 0 0,1 0-31 0 0,16-9 229 0 0,-9 6-110 0 0,4 0 57 0 0,3-7 47 0 0,-8 4-108 0 0,20-14 151 0 0,-28 19-245 0 0,-1 0 0 0 0,-1 0-1 0 0,1 0 1 0 0,0 0 0 0 0,0 0 0 0 0,-1-1-1 0 0,2-1-20 0 0,3-11 102 0 0,0-4-24 0 0,-2 8-35 0 0,-1-6 42 0 0,-3-3-13 0 0,-1 10-34 0 0,-1-22 96 0 0,1 26-111 0 0,0-1-1 0 0,-1 1 1 0 0,1-1-1 0 0,-4-5-22 0 0,-1-2 35 0 0,-1 1 0 0 0,-1 0 0 0 0,-6-8-35 0 0,11 16 3 0 0,-20-28 11 0 0,5 11-37 0 0,1 5-32 0 0,-4 2-45 0 0,7 5 55 0 0,-2-1-101 0 0,1-2-93 0 0,0-1-86 0 0,-1-2-40 0 0</inkml:trace>
  <inkml:trace contextRef="#ctx0" brushRef="#br0" timeOffset="324.77">523 427 8032 0 0,'0'0'182'0'0,"0"0"29"0"0,0 2 12 0 0,0 0-210 0 0,-1-1 1 0 0,1 1-1 0 0,0 0 1 0 0,-1-1-1 0 0,1 1 0 0 0,-1-1 1 0 0,1 1-1 0 0,-1-1 1 0 0,0 1-1 0 0,0-1 1 0 0,0 0-1 0 0,0 1-13 0 0,0 0 5 0 0,0-1 1 0 0,0 1-1 0 0,0 0 0 0 0,1 0 0 0 0,-1-1 0 0 0,0 1 1 0 0,1 0-1 0 0,-1 0 0 0 0,1 0 0 0 0,-1 0 1 0 0,1 0-1 0 0,0 1-5 0 0,-2 10 19 0 0,-3-3 40 0 0,-1 0 51 0 0,3 7 50 0 0,6 2 101 0 0,4 2 119 0 0,2 0 106 0 0,1 0 91 0 0,-5-11-260 0 0,-4-8-266 0 0,0 0 0 0 0,1-1 0 0 0,-1 1-1 0 0,0 0 1 0 0,0 0 0 0 0,1-1 0 0 0,-1 1 0 0 0,1-1 0 0 0,0 1 0 0 0,-1-1 0 0 0,1 0-1 0 0,0 0 1 0 0,0 0 0 0 0,0 0 0 0 0,1 1-51 0 0,18 5 416 0 0,-10-4-238 0 0,2 3 87 0 0,-4-1-3 0 0,6-3 61 0 0,2-2-97 0 0,3 1 57 0 0,32 0 473 0 0,-30-2-456 0 0,1 0-27 0 0,-5-1-98 0 0,0-3-18 0 0,23-9 306 0 0,-29 9-346 0 0,-1 0-36 0 0,-5 2-22 0 0,0 1 0 0 0,0 0-1 0 0,0 0 1 0 0,3 0-59 0 0,-5 1 20 0 0,0 1 0 0 0,-1-1 1 0 0,1 0-1 0 0,0-1 1 0 0,-1 1-1 0 0,1-1 0 0 0,-1 1 1 0 0,0-1-1 0 0,1 0 0 0 0,-1 0 1 0 0,0-1-1 0 0,1 0-20 0 0,-1 1 19 0 0,-1 0 0 0 0,1 0-1 0 0,0 0 1 0 0,0 0 0 0 0,0 0-1 0 0,1 1-18 0 0,12-9 67 0 0,-8 2-58 0 0,7-24 55 0 0,-12 16-21 0 0,-3 15-42 0 0,0-1-1 0 0,0 0 1 0 0,-1 1 0 0 0,1-1 0 0 0,0 0-1 0 0,-1 1 1 0 0,1-1 0 0 0,-1 1-1 0 0,0-1 1 0 0,0 1 0 0 0,1-1 0 0 0,-1 1-1 0 0,0-1 1 0 0,0 1-1 0 0,-4-7 0 0 0,0-3-13 0 0,0 1-83 0 0,-4-1-65 0 0,-4-1-116 0 0,0-1 19 0 0,5 5 53 0 0,2 1-2 0 0,2 0-47 0 0,-1-4-453 0 0,-2-1-408 0 0,0 3 435 0 0,-8-7-754 0 0</inkml:trace>
  <inkml:trace contextRef="#ctx0" brushRef="#br0" timeOffset="624.29">1343 1 9904 0 0,'0'0'222'0'0,"0"0"30"0"0,3 0 20 0 0,9 0-99 0 0,-8-1-55 0 0,0 1 1 0 0,0 0 0 0 0,1 1-1 0 0,-1-1 1 0 0,0 1 0 0 0,1 0-119 0 0,4 4 403 0 0,3 6 67 0 0,-9-7-356 0 0,-1 0 0 0 0,1 0 0 0 0,-1 0 0 0 0,1 1 0 0 0,-1-1 0 0 0,1 5-114 0 0,1 4 174 0 0,0-3-64 0 0,-4-9-102 0 0,4 12 194 0 0,0-2-56 0 0,-1-1-40 0 0,4 22 128 0 0,-7-17-100 0 0,0 24 169 0 0,-1 14 4 0 0,2-28-203 0 0,2-2-40 0 0,3 0 22 0 0,-4-17-54 0 0,-1 0-1 0 0,1 0 1 0 0,-1 1-1 0 0,0-1 1 0 0,-1 1 0 0 0,0 0-32 0 0,-1 19 93 0 0,0-13-17 0 0,1 0 1 0 0,0 1-1 0 0,1-1 1 0 0,1 0 0 0 0,0 3-77 0 0,2-2 71 0 0,3 22 96 0 0,-5-5 3 0 0,-2 80 277 0 0,0-109-441 0 0,0-1-1 0 0,1 1 0 0 0,-1 0 1 0 0,0 0-1 0 0,1 0 0 0 0,-1-1 0 0 0,1 1 1 0 0,0 0-1 0 0,-1-1 0 0 0,1 1-5 0 0,0-1 2 0 0,-1-1 0 0 0,1 1 0 0 0,-1 0 0 0 0,0-1-1 0 0,1 1 1 0 0,-1 0 0 0 0,0-1 0 0 0,0 1 0 0 0,0-1 0 0 0,1 1 0 0 0,-1 0-1 0 0,0 0 1 0 0,0-1 0 0 0,0 1 0 0 0,0 0 0 0 0,0-1 0 0 0,0 1-1 0 0,0 0 1 0 0,0-1 0 0 0,-1 1 0 0 0,1 0 0 0 0,0-1 0 0 0,0 1 0 0 0,0 0-1 0 0,-1-1 1 0 0,1 1 0 0 0,0-1 0 0 0,-1 1 0 0 0,1 0 0 0 0,-1-1-1 0 0,1 1 1 0 0,0-1 0 0 0,-1 1 0 0 0,1-1 0 0 0,-1 1-2 0 0,-2 2 37 0 0,3-3-109 0 0,0 0-51 0 0,0 0 44 0 0,0 0-72 0 0,0 0-85 0 0,0 0 68 0 0,0 0-37 0 0,0 0-43 0 0,0 0-38 0 0,0 0-391 0 0,0 0 91 0 0,0 0-53 0 0,0 0-755 0 0,0 0-594 0 0,0 0-1130 0 0</inkml:trace>
  <inkml:trace contextRef="#ctx0" brushRef="#br0" timeOffset="890.28">1233 490 9848 0 0,'2'0'222'0'0,"-1"0"-211"0"0,-1 0 0 0 0,1 0 0 0 0,-1 0-1 0 0,0 0 1 0 0,1 0 0 0 0,-1 0-1 0 0,1 0 1 0 0,-1 0 0 0 0,0 0 0 0 0,1-1-1 0 0,-1 1 1 0 0,1 0 0 0 0,-1 0 0 0 0,0 0-1 0 0,1 0 1 0 0,-1-1 0 0 0,1 1 0 0 0,-1 0-1 0 0,0 0 1 0 0,1-1 0 0 0,-1 1 0 0 0,0 0-1 0 0,0-1 1 0 0,1 1 0 0 0,-1 0-1 0 0,0-1 1 0 0,0 1 0 0 0,1 0 0 0 0,-1-1-1 0 0,0 1 1 0 0,0-1-11 0 0,5-5 190 0 0,3 2-29 0 0,0 2-90 0 0,15-6-17 0 0,30-10-61 0 0,-23 11 59 0 0,-1 2 108 0 0,-12 1 24 0 0,8 1 99 0 0,-3 3-51 0 0,13-2 89 0 0,-11-3-106 0 0,2-1-13 0 0,5 4-53 0 0,-6 0-25 0 0,-14 0-101 0 0,1 0-62 0 0,1 0-99 0 0,-5 0-13 0 0,0 1-59 0 0,0 0-68 0 0,-1-1-75 0 0,1 1-85 0 0,-1 1-91 0 0,0-1-100 0 0,0 1-107 0 0,8 0-821 0 0,4 0-890 0 0</inkml:trace>
  <inkml:trace contextRef="#ctx0" brushRef="#br0" timeOffset="1289.79">1927 427 6968 0 0,'0'0'157'0'0,"2"2"23"0"0,0-1-160 0 0,-1 0-1 0 0,0 1 1 0 0,0-1-1 0 0,0 0 1 0 0,0 1-1 0 0,0-1 0 0 0,0 1 1 0 0,0-1-1 0 0,-1 1 1 0 0,1-1-1 0 0,0 1 1 0 0,-1-1-1 0 0,0 1 1 0 0,1 0-1 0 0,-1-1 1 0 0,0 1-1 0 0,0 0 1 0 0,1 0-20 0 0,0 9 34 0 0,6 2-31 0 0,-2-5-8 0 0,1 4 51 0 0,-2-1 80 0 0,1 4 140 0 0,-4-7-87 0 0,0 1-1 0 0,0-1 1 0 0,-1 1 0 0 0,0 0-179 0 0,0-5 120 0 0,1 1 0 0 0,0-1 0 0 0,0 0 1 0 0,0 0-1 0 0,0 0 0 0 0,0 0 0 0 0,1 0 0 0 0,0 2-120 0 0,11 18 576 0 0,-4-7-226 0 0,-1-3-74 0 0,-1 0-50 0 0,18 26 619 0 0,-10-15-346 0 0,-5-8-217 0 0,-4-3-98 0 0,-1 0-58 0 0,-2-2 9 0 0,1 6 140 0 0,7 2 49 0 0,5 9-54 0 0,0 0-40 0 0,-6-10-40 0 0,-5-3-41 0 0,-2-3-60 0 0,4 0-3 0 0,-6-12-77 0 0,-1 0 0 0 0,1 1 0 0 0,0-1 0 0 0,0 1 0 0 0,-1-1 0 0 0,1 1 0 0 0,-1-1 0 0 0,1 1-1 0 0,-1-1 1 0 0,0 1 0 0 0,0 0 0 0 0,0-1 0 0 0,0 1-9 0 0,3 16 74 0 0,6 2-17 0 0,-7-16-38 0 0,0 1 83 0 0,-1 0-54 0 0,0 8-30 0 0,-2-8 46 0 0,0-1 90 0 0,1-1-30 0 0,0-1 39 0 0,-2-2-78 0 0,2 0-85 0 0,-1 0 4 0 0,0 0 0 0 0,0 0 0 0 0,1-1 0 0 0,-1 1-1 0 0,0 0 1 0 0,0 0 0 0 0,1 0 0 0 0,-1 0 0 0 0,0-1 0 0 0,1 1 0 0 0,-1 0-1 0 0,0-1 1 0 0,1 1 0 0 0,-1 0 0 0 0,0-1 0 0 0,1 1 0 0 0,-1-1 0 0 0,0 0-4 0 0,-14-20 53 0 0,2 11-32 0 0,7-14 22 0 0,-10-13-32 0 0,15 34-9 0 0,-11-33-18 0 0,4 17-27 0 0,1 1-35 0 0,-18-40-123 0 0,18 40 145 0 0,3 6-26 0 0,0 1 0 0 0,1-1 0 0 0,-2-11 82 0 0,0-4-160 0 0,-6-4-50 0 0,3 5 49 0 0,2-19-127 0 0,4-2-2 0 0,3 16 126 0 0,-1 9 75 0 0,2-5-22 0 0,-1 24 104 0 0,0-1-1 0 0,0 0 1 0 0,0 0 0 0 0,1 0 0 0 0,-1 1 0 0 0,1-1 0 0 0,0 1 0 0 0,0-1 7 0 0,11-17-65 0 0,-11 16 51 0 0,0 1 1 0 0,1 0-1 0 0,-1 0 0 0 0,1 0 1 0 0,0 0-1 0 0,1 0 14 0 0,7-9-18 0 0,-8 10 11 0 0,0-1 0 0 0,0 1 0 0 0,0 0 0 0 0,1 0 0 0 0,-1 0 0 0 0,1 0 0 0 0,-1 0 0 0 0,1 1 0 0 0,0 0 0 0 0,1-1 7 0 0,21-2-43 0 0,-13-1 31 0 0,-12 5 8 0 0,1 0 0 0 0,-1 0 1 0 0,1 0-1 0 0,-1 1 0 0 0,1-1 1 0 0,-1 0-1 0 0,1 1 0 0 0,0 0 1 0 0,-1-1-1 0 0,1 1 0 0 0,0 0 1 0 0,-1 0-1 0 0,1 0 0 0 0,0 0 4 0 0,13-1-10 0 0,29 2-53 0 0,-29 1 62 0 0,-11 0-4 0 0,0 0 0 0 0,0 0 1 0 0,-1 0-1 0 0,1 0 0 0 0,0 0 0 0 0,-1 1 1 0 0,1 0-1 0 0,1 1 5 0 0,-2-1-4 0 0,0-1-1 0 0,0 1 1 0 0,1-1 0 0 0,-1 1 0 0 0,1-1-1 0 0,0-1 1 0 0,0 1 0 0 0,1 0 4 0 0,4 1 0 0 0,8 2 0 0 0,2 16-12 0 0,-3-10-36 0 0,-9-2 43 0 0,-1 0 1 0 0,1 1 0 0 0,-1 0 0 0 0,1 3 4 0 0,4 9-49 0 0,-10-19 48 0 0,0 0 1 0 0,0 0-1 0 0,-1 0 0 0 0,1 0 0 0 0,-1 0 1 0 0,0 0-1 0 0,0 0 0 0 0,0 0 0 0 0,0 0 1 0 0,-1 0-1 0 0,1-1 0 0 0,-1 1 0 0 0,0 0 1 0 0,0 1 0 0 0,-2 4-7 0 0,-1 0-1 0 0,-1 0 1 0 0,1 0 0 0 0,-1-1 0 0 0,0 0 0 0 0,-1 0 0 0 0,0 0 0 0 0,0-1 0 0 0,-7 6 7 0 0,10-8 0 0 0,-1-1 0 0 0,-1 0 0 0 0,1 0 0 0 0,-1 0 0 0 0,0-1 0 0 0,1 1 0 0 0,-1-1 0 0 0,0 0 0 0 0,-1-1 0 0 0,1 1 0 0 0,0-1 0 0 0,0 0 0 0 0,-2 0 0 0 0,-20 6 0 0 0,-10 9 0 0 0,27-13 0 0 0,-25 9 0 0 0,31-9-8 0 0,-1-1 1 0 0,1 0 0 0 0,-1-1 0 0 0,1 1 0 0 0,-2-1 7 0 0,-29 2-124 0 0,19-3-71 0 0,1 0-18 0 0</inkml:trace>
  <inkml:trace contextRef="#ctx0" brushRef="#br0" timeOffset="1784.74">2605 427 10880 0 0,'17'0'86'0'0,"20"0"-73"0"0,-21 0 79 0 0,-8 0-1 0 0,2 0 41 0 0,0 0 49 0 0,3 0 56 0 0,-11 2 27 0 0,2 1-199 0 0,-3-1-30 0 0,10 22-31 0 0,-6-16-4 0 0,-4-6 0 0 0,0-1 0 0 0,0 0 0 0 0,0 1 0 0 0,-1-1 0 0 0,1 1 0 0 0,0-1 0 0 0,-1 1 0 0 0,1 0 0 0 0,-1-1 0 0 0,0 1 0 0 0,1-1 0 0 0,-1 1 0 0 0,0 0 0 0 0,0 0 0 0 0,0-1 1 0 0,0 1 0 0 0,1 0 0 0 0,-1 0 0 0 0,0 0 0 0 0,1-1 0 0 0,-1 1 0 0 0,1 0 0 0 0,0-1 0 0 0,-1 1 0 0 0,1 0 0 0 0,0-1 0 0 0,0 1 0 0 0,0-1-1 0 0,0 1 5 0 0,0-1-1 0 0,0 1 1 0 0,0-1 0 0 0,0 1 0 0 0,-1 0-1 0 0,1-1 1 0 0,-1 1 0 0 0,1 0-1 0 0,-1 0 1 0 0,0-1 0 0 0,1 1 0 0 0,-1 0-1 0 0,0 0-4 0 0,0 10 83 0 0,-1-9-62 0 0,1 0 1 0 0,0 1 0 0 0,0-1-1 0 0,1 0 1 0 0,-1 0-1 0 0,0 0 1 0 0,1 0-1 0 0,0 0 1 0 0,0 0-1 0 0,1 3-21 0 0,9 8 124 0 0,-9-12-98 0 0,-1-1 0 0 0,1 1 0 0 0,-1 0 0 0 0,1 0 0 0 0,-1 0 0 0 0,1 0 0 0 0,0 2-26 0 0,0 11 220 0 0,1-1 25 0 0,-2-12-226 0 0,-1-1 1 0 0,1 0-1 0 0,-1 0 0 0 0,1 0 0 0 0,0 0 1 0 0,-1-1-1 0 0,1 1 0 0 0,0 0 0 0 0,0 0 0 0 0,0 0 1 0 0,-1 0-1 0 0,1-1 0 0 0,0 1 0 0 0,0 0 1 0 0,1 0-20 0 0,3 1 73 0 0,-4-2-57 0 0,0 0 0 0 0,-1 1 0 0 0,1-1 0 0 0,-1 0 0 0 0,1 1 0 0 0,0-1 0 0 0,-1 0 0 0 0,1 1 0 0 0,-1-1-1 0 0,1 1 1 0 0,-1-1 0 0 0,1 1 0 0 0,-1-1 0 0 0,1 1 0 0 0,-1-1 0 0 0,0 1 0 0 0,1-1 0 0 0,-1 1 0 0 0,0 0 0 0 0,1-1-1 0 0,-1 1 1 0 0,0 0-16 0 0,3 4 54 0 0,5 4 79 0 0,22 8 233 0 0,-24-14-286 0 0,-3-2-46 0 0,-1-1 0 0 0,0 1-1 0 0,0-1 1 0 0,1 1 0 0 0,-1-1 0 0 0,0 0 0 0 0,1 0 0 0 0,-1 0 0 0 0,2 0-34 0 0,0 0 71 0 0,-1 0 113 0 0,-1 0-33 0 0,0 1-65 0 0,2-2-42 0 0,1 1-26 0 0,-2 0 35 0 0,4 0 24 0 0,-5 0-51 0 0,0 0 0 0 0,0 0-1 0 0,0 0 1 0 0,1 0 0 0 0,-1 0 0 0 0,0-1 0 0 0,0 1 0 0 0,0 0 0 0 0,0-1 0 0 0,1 0-26 0 0,3-2 57 0 0,16-8 118 0 0,-2-4-71 0 0,-17 12-83 0 0,1 0 1 0 0,0 0 0 0 0,0 0-1 0 0,0 1 1 0 0,3-2-22 0 0,-4 3 4 0 0,-1 0-1 0 0,1-1 1 0 0,0 0 0 0 0,0 0-1 0 0,-1 1 1 0 0,1-1 0 0 0,-1-1-1 0 0,0 1 1 0 0,1 0 0 0 0,-1-1-1 0 0,0 1 1 0 0,0-1 0 0 0,0 0-4 0 0,3-8 33 0 0,-4 9-30 0 0,0 0 0 0 0,0-1 0 0 0,0 1 0 0 0,0 0 0 0 0,1 0 0 0 0,-1 0 0 0 0,1 0 0 0 0,0 0 0 0 0,-1 0-3 0 0,11-12 8 0 0,-11 13-4 0 0,-1 0 0 0 0,1-1 0 0 0,-1 1 0 0 0,1-1 0 0 0,-1 1 0 0 0,1 0 0 0 0,-1-1 1 0 0,0 1-1 0 0,0-1 0 0 0,0 1 0 0 0,0-1-4 0 0,0-1 1 0 0,0 0 0 0 0,0 1 1 0 0,1-1-1 0 0,-1 1 0 0 0,1-1 1 0 0,-1 1-1 0 0,1-1 0 0 0,0 1 0 0 0,0-1 1 0 0,0 1-1 0 0,1-2-1 0 0,4-9-18 0 0,-4-6-49 0 0,-2 8-38 0 0,0-15-77 0 0,0 16 84 0 0,0 2-19 0 0,0 0-41 0 0,0 0-52 0 0,0 1-62 0 0,0 7 10 0 0,0 0 13 0 0,0 0 8 0 0,0 0 1 0 0,-3 0 8 0 0,3 0 215 0 0,-1 0 1 0 0,0 0 0 0 0,0 1-1 0 0,1-1 1 0 0,-1 0-1 0 0,0 1 1 0 0,1-1 0 0 0,-1 1-1 0 0,0-1 1 0 0,1 1 0 0 0,-1-1-1 0 0,0 1 1 0 0,1-1 0 0 0,-1 1-1 0 0,1-1 1 0 0,-1 1 0 0 0,1 0-1 0 0,0-1 1 0 0,-1 1-1 0 0,1 0 1 0 0,0 0 0 0 0,-1-1-1 0 0,1 1 1 0 0,0 0 0 0 0,0 0-1 0 0,-1-1 1 0 0,1 1 0 0 0,0 0-1 0 0,0 0 1 0 0,0 0 0 0 0,0-1-1 0 0,0 1 1 0 0,0 0 16 0 0,0 19-212 0 0,1 1 92 0 0,-1-12 107 0 0,0-1 39 0 0,0 4-44 0 0,-1-9 14 0 0,1 1 1 0 0,0-1-1 0 0,0 0 1 0 0,0 0-1 0 0,0 0 1 0 0,1 1-1 0 0,-1-1 1 0 0,1 0-1 0 0,0 0 1 0 0,0 1 3 0 0,25 43 0 0 0,-21-15 0 0 0,9-17 12 0 0,-1 1 46 0 0,-10-9-29 0 0,-3-7-28 0 0,0 1 1 0 0,0-1-1 0 0,0 1 1 0 0,0-1-1 0 0,1 1 1 0 0,-1-1-1 0 0,0 0 1 0 0,0 1-1 0 0,0-1 1 0 0,1 1-1 0 0,-1-1 1 0 0,0 0-1 0 0,1 1 1 0 0,-1-1-1 0 0,0 0 1 0 0,1 1-1 0 0,-1-1 1 0 0,0 0-1 0 0,1 0 1 0 0,-1 1-1 0 0,1-1 1 0 0,-1 0-1 0 0,0 0 1 0 0,1 1-1 0 0,-1-1 1 0 0,1 0-1 0 0,-1 0 1 0 0,1 0-1 0 0,-1 0 1 0 0,1 0-1 0 0,-1 0 1 0 0,1 0-1 0 0,-1 0 1 0 0,0 0-1 0 0,1 0 1 0 0,-1 0-2 0 0,1 0 1 0 0,-1 0 1 0 0,0 0-1 0 0,0 0 1 0 0,0 0-1 0 0,0 0 0 0 0,0 0 1 0 0,0 0-1 0 0,0 0 1 0 0,0 0-1 0 0,0 0 1 0 0,0 0-1 0 0,1 0 0 0 0,-1 0 1 0 0,0 0-1 0 0,0 0 1 0 0,0 0-1 0 0,0 0 1 0 0,0 0-1 0 0,0 0 0 0 0,0 0 1 0 0,0 0-1 0 0,0 0 1 0 0,0 0-1 0 0,1 0 1 0 0,-1 0-1 0 0,0 0 0 0 0,0 0 1 0 0,0 0-1 0 0,0 0 1 0 0,0 0-1 0 0,0 0 1 0 0,0 1-1 0 0,0-1 0 0 0,0 0 1 0 0,0 0-1 0 0,0 0 1 0 0,0 0-1 0 0,0 0 1 0 0,0 0-1 0 0,0 0 0 0 0,0 0 1 0 0,0 0-1 0 0,0 0 1 0 0,0 0-1 0 0,0 1 1 0 0,0-1-1 0 0,0 0 0 0 0,0 0 1 0 0,0 0-1 0 0,0 0 1 0 0,0 0-1 0 0,0 0 1 0 0,0 0-1 0 0,0 0 0 0 0,0 0 1 0 0,0 0-1 0 0,0 1-1 0 0,0-1 4 0 0,0 1-1 0 0,0-1 0 0 0,0 1 1 0 0,0-1-1 0 0,0 1 0 0 0,0-1 1 0 0,0 1-1 0 0,0-1 1 0 0,0 1-1 0 0,1-1 0 0 0,-1 0 1 0 0,0 1-1 0 0,0-1 0 0 0,0 1 1 0 0,1-1-1 0 0,-1 1 0 0 0,0-1 1 0 0,0 0-1 0 0,1 1 1 0 0,-1-1-1 0 0,0 1 0 0 0,1-1 1 0 0,-1 0-1 0 0,0 1 0 0 0,1-1 1 0 0,-1 0-1 0 0,1 0 0 0 0,-1 1 1 0 0,1-1-1 0 0,-1 0 1 0 0,0 0-1 0 0,1 0 0 0 0,-1 1 1 0 0,1-1-1 0 0,-1 0 0 0 0,1 0 1 0 0,-1 0-1 0 0,1 0 1 0 0,-1 0-1 0 0,1 0 0 0 0,-1 0 1 0 0,1 0-4 0 0,-1 0 1 0 0,0 0 0 0 0,1 0 0 0 0,-1 0 0 0 0,0 0 0 0 0,0 0 0 0 0,0 0 0 0 0,0 0 1 0 0,0 0-1 0 0,0 0 0 0 0,0 0 0 0 0,0 0 0 0 0,0 0 0 0 0,0 0 0 0 0,0 0 0 0 0,1 0 1 0 0,-1 0-1 0 0,0 0 0 0 0,0 0 0 0 0,0 0 0 0 0,0 0 0 0 0,0 0 0 0 0,0 0 0 0 0,0 0 1 0 0,0 0-1 0 0,0 0 0 0 0,0 0 0 0 0,0 0 0 0 0,1 0 0 0 0,-1 0 0 0 0,0 0 0 0 0,0 0 1 0 0,0 0-1 0 0,0 0 0 0 0,0 0 0 0 0,0 1 0 0 0,0-1 0 0 0,0 0 0 0 0,0 0 0 0 0,0 0 1 0 0,0 0-1 0 0,0 0 0 0 0,0 0 0 0 0,0 0 0 0 0,0 0 0 0 0,0 0 0 0 0,0 0 0 0 0,0 0 0 0 0,0 1 1 0 0,0-1-1 0 0,0 0 0 0 0,0 0 0 0 0,0 0 0 0 0,0 0 0 0 0,0 0 0 0 0,0 0 0 0 0,0 0 1 0 0,0 0-2 0 0,3 9 62 0 0,4-5-55 0 0,4-3-71 0 0,1-1-91 0 0,0 0-82 0 0,-10 0-64 0 0</inkml:trace>
  <inkml:trace contextRef="#ctx0" brushRef="#br0" timeOffset="2102.97">3662 221 9856 0 0,'0'0'289'0'0,"3"0"-8"0"0,0 0-185 0 0,23 0-82 0 0,-18 0 49 0 0,13 0 299 0 0,-19 0-131 0 0,1 3 10 0 0,6 8 2 0 0,-9-9-209 0 0,1-1 0 0 0,0 1 0 0 0,-1-1 0 0 0,1 1 0 0 0,-1-1 0 0 0,0 1 0 0 0,1-1 0 0 0,-1 1 0 0 0,0-1 0 0 0,0 2-34 0 0,1 5 153 0 0,0 0-37 0 0,1 0-15 0 0,3 2 7 0 0,-1 1 6 0 0,1 4 52 0 0,2 5 2 0 0,-1 12 0 0 0,-5-15-70 0 0,-2 0-22 0 0,1 18 87 0 0,3-11-9 0 0,2-8-48 0 0,-3-9-52 0 0,0-1 0 0 0,-1 1 0 0 0,0-1 0 0 0,0 1 1 0 0,0 0-1 0 0,-1 3-54 0 0,0 33 199 0 0,0-1 65 0 0,0 24 241 0 0,0 114 792 0 0,0-176-1320 0 0,0-1-96 0 0,0-1-93 0 0,0-1 56 0 0,0 0-39 0 0,0-1-42 0 0,0 1-40 0 0,0-1-37 0 0,0 1-32 0 0,0-1-227 0 0,0 0-56 0 0,0 0-747 0 0,0 0-598 0 0,0 0-1132 0 0</inkml:trace>
  <inkml:trace contextRef="#ctx0" brushRef="#br0" timeOffset="2357.71">3410 411 10192 0 0,'56'0'684'0'0,"-17"0"-306"0"0,-7 0-138 0 0,1 0-92 0 0,-25-1-10 0 0,-1 0-1 0 0,0 0 0 0 0,1 0 0 0 0,5-3-137 0 0,-5 2 144 0 0,0 0 0 0 0,1 1 0 0 0,-1-1 1 0 0,8 1-145 0 0,11-1 230 0 0,-23 1-198 0 0,0 0 0 0 0,0 0 0 0 0,-1-1 0 0 0,1 1 0 0 0,0-1 0 0 0,-1 1 0 0 0,1-1 0 0 0,0-1-32 0 0,12-6 144 0 0,-2 5-40 0 0,12 2 23 0 0,-20 3-105 0 0,0-1 0 0 0,0-1-1 0 0,0 1 1 0 0,0-1 0 0 0,5-1-22 0 0,5-3 12 0 0,-9 3 2 0 0,-1 0-1 0 0,1 1 1 0 0,0 0 0 0 0,-1 0-1 0 0,1 0 1 0 0,0 1-14 0 0,25 0-1 0 0,-3 0-89 0 0,-19-1-2 0 0,8-3-32 0 0,-14 2 38 0 0,0 0-55 0 0,-1 1 11 0 0,0 0-36 0 0,-1 0-41 0 0,1 0-47 0 0,-1 0-50 0 0,0 0-46 0 0,0 1-42 0 0,0-1-36 0 0,0 1-127 0 0,0 0-35 0 0,4 0-1308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59.2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16 10864 0 0,'0'0'317'0'0,"-3"0"2"0"0,-1 0-251 0 0,-5 0-24 0 0,8 0-43 0 0,0 0-1 0 0,0 0 1 0 0,1 0 0 0 0,-1 0 0 0 0,0 0 0 0 0,0 0 0 0 0,0 0 0 0 0,0-1-1 0 0,0 1 1 0 0,1 0 0 0 0,-1 0 0 0 0,0-1 0 0 0,0 1 0 0 0,0-1-1 0 0,0 0-28 0 0,0 0-59 0 0,1 0-68 0 0,0 0-78 0 0,-1-1-83 0 0,1 1-95 0 0,0-1-100 0 0,0 0-110 0 0,0 0-9 0 0,0 2-806 0 0,0 0-824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1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1 238 6992 0 0,'0'0'157'0'0,"0"0"23"0"0,0 0 12 0 0,2-3-27 0 0,1 0-132 0 0,-1 1-24 0 0,22-9-17 0 0,-24 11 8 0 0,7-3 51 0 0,0-1 82 0 0,4-2 148 0 0,5-3 264 0 0,-12 5-335 0 0,-3 3 56 0 0,1-1-48 0 0,-1 2-45 0 0,0-1-38 0 0,1 1-18 0 0,-1-1-39 0 0,1 1-22 0 0,1 0-20 0 0,0 0 27 0 0,-1 0 77 0 0,7-7 172 0 0,5-7 282 0 0,-6 6-312 0 0,-1 1-67 0 0,-2 3-128 0 0,0 2-58 0 0,8-4 150 0 0,-8-4-69 0 0,8 4-12 0 0,3-7-18 0 0,-3-2-64 0 0,-10 11-12 0 0,-3-1-9 0 0,0-2 30 0 0,0-6 33 0 0,-3 7-15 0 0,-7-4-22 0 0,4 7 33 0 0,-7 6-1 0 0,6 2-39 0 0,3-1-31 0 0,-3 3-61 0 0,-4 6 14 0 0,-4 18 40 0 0,11-18-21 0 0,4 21 19 0 0,1-18-23 0 0,-1-4 51 0 0,0 10 53 0 0,1-19-45 0 0,-1-1 1 0 0,1 0-1 0 0,0 1 1 0 0,0-1-1 0 0,0 0 1 0 0,0 0-1 0 0,0 0 1 0 0,0 0-1 0 0,1 0 1 0 0,-1 0-1 0 0,1 0 1 0 0,-1 0-1 0 0,1 0 1 0 0,0 0-11 0 0,9 11 32 0 0,-9-8-13 0 0,-2-4-16 0 0,1 0 0 0 0,-1-1 1 0 0,0 1-1 0 0,1-1 0 0 0,-1 1 0 0 0,0 0 1 0 0,1-1-1 0 0,-1 1 0 0 0,0-1 0 0 0,1 1 1 0 0,-1-1-1 0 0,1 1 0 0 0,-1-1 1 0 0,1 1-1 0 0,0-1 0 0 0,-1 1 0 0 0,1-1 1 0 0,-1 0-1 0 0,1 0 0 0 0,0 1 0 0 0,-1-1 1 0 0,1 0-4 0 0,4 3 9 0 0,8 7 85 0 0,-12-9-90 0 0,-1-1-1 0 0,0 0 1 0 0,0 0-1 0 0,0 0 1 0 0,1 1 0 0 0,-1-1-1 0 0,0 0 1 0 0,1 0-1 0 0,-1 0 1 0 0,0 0-1 0 0,0 1 1 0 0,1-1-1 0 0,-1 0 1 0 0,0 0-1 0 0,1 0 1 0 0,-1 0-1 0 0,0 0 1 0 0,1 0 0 0 0,-1 0-1 0 0,0 0 1 0 0,1 0-1 0 0,-1 0 1 0 0,0 0-1 0 0,1 0 1 0 0,-1 0-1 0 0,0 0-3 0 0,3 0 12 0 0,0 0 1 0 0,0 1-1 0 0,0-1 0 0 0,0 1 0 0 0,0 0 0 0 0,0 0 1 0 0,0 0-13 0 0,15 7 100 0 0,-17-8-89 0 0,0 1 1 0 0,0-1 0 0 0,0 0 0 0 0,0 0 0 0 0,0 1 0 0 0,-1-1 0 0 0,1 0 0 0 0,0 0 0 0 0,0 0 0 0 0,0 0-1 0 0,0 0 1 0 0,0 0 0 0 0,0-1 0 0 0,0 1 0 0 0,-1 0 0 0 0,1 0 0 0 0,0-1 0 0 0,0 1 0 0 0,0 0 0 0 0,0-1-1 0 0,-1 1 1 0 0,1-1 0 0 0,0 1 0 0 0,0-1 0 0 0,-1 1 0 0 0,1-1-12 0 0,11-5 140 0 0,5 4 26 0 0,-4 2-34 0 0,4-4 38 0 0,-12 2-212 0 0,1-1 47 0 0,16-9 132 0 0,-12 5-123 0 0,0 1-93 0 0,-6 2-11 0 0,1 1-42 0 0,1-1-152 0 0,-3 2 98 0 0,-1 1-34 0 0,1-1-65 0 0,-1 1-43 0 0,0-1-41 0 0,-1 1-34 0 0,1-1-122 0 0,0 0-35 0 0,1 0-149 0 0,0-1-399 0 0,-2 2 795 0 0</inkml:trace>
  <inkml:trace contextRef="#ctx0" brushRef="#br0" timeOffset="434.12">584 1 6304 0 0,'0'0'141'0'0,"0"0"23"0"0,0 3 11 0 0,1 0-112 0 0,-1 10 31 0 0,-3-3-75 0 0,-4-6-19 0 0,7-4 0 0 0,-1 1 0 0 0,1-1 0 0 0,-1 0 0 0 0,1 0 0 0 0,0 1 0 0 0,-1-1 0 0 0,1 0 0 0 0,0 1 0 0 0,-1-1 0 0 0,1 0 0 0 0,0 1 0 0 0,-1-1 0 0 0,1 1 0 0 0,0-1 0 0 0,-1 1 0 0 0,1-1 0 0 0,0 0 0 0 0,0 1 0 0 0,0-1 0 0 0,0 1 0 0 0,-1-1 0 0 0,1 1 0 0 0,0-1 0 0 0,0 1 0 0 0,0-1 0 0 0,0 1 0 0 0,0-1 0 0 0,0 1 0 0 0,0-1 0 0 0,0 1 0 0 0,0-1 0 0 0,1 1 0 0 0,-1 8 419 0 0,0 1-59 0 0,0-1-51 0 0,0 0-45 0 0,0 2 6 0 0,0 0-41 0 0,0 23 352 0 0,0-10-107 0 0,0-8-59 0 0,0-2 28 0 0,0-1 110 0 0,0-2 11 0 0,0 0 108 0 0,0-1 121 0 0,0-5-347 0 0,0 1 35 0 0,-1-13-422 0 0,1-17 123 0 0,3 10-132 0 0,29-49 79 0 0,-19 47-134 0 0,4-2-59 0 0,-12 11 35 0 0,1 1 0 0 0,0 0 0 0 0,0 0 0 0 0,0 1 0 0 0,1 0 0 0 0,3-2 29 0 0,3 1-28 0 0,-11 3 3 0 0,4-4-19 0 0,15 2 15 0 0,-10-6-19 0 0,-10 11 46 0 0,0-1 1 0 0,0 1 0 0 0,0-1-1 0 0,0 1 1 0 0,0 0 0 0 0,0-1-1 0 0,0 1 1 0 0,0 0 0 0 0,0 0 0 0 0,0 0-1 0 0,0 0 1 0 0,1 0 0 0 0,-1 0-1 0 0,1 0 2 0 0,12 0-47 0 0,-10 1 40 0 0,1-1 0 0 0,-1 1 0 0 0,0 0 0 0 0,0 0 0 0 0,0 1 0 0 0,0-1-1 0 0,0 1 1 0 0,0 0 0 0 0,1 1 7 0 0,8 2-21 0 0,-7 5-22 0 0,-4-8 42 0 0,0-1-1 0 0,0 1 1 0 0,0-1-1 0 0,1 0 1 0 0,-1 0 0 0 0,0 0-1 0 0,1 0 1 0 0,0 0 1 0 0,-1 0 0 0 0,1-1 0 0 0,-1 1 0 0 0,0 0 0 0 0,1 1 0 0 0,-1-1 0 0 0,0 0 0 0 0,0 1 1 0 0,1-1-1 0 0,2 13 0 0 0,8 1 0 0 0,-3-1-21 0 0,-5 2 49 0 0,-4 19 120 0 0,-1-21-79 0 0,0-3 0 0 0,0 16 223 0 0,0-20-243 0 0,0-4 93 0 0,0-3 2 0 0,0 0-8 0 0,0 2-32 0 0,0 1-166 0 0,0-1 47 0 0,-1 0 64 0 0,-2 1 175 0 0,2-3-198 0 0,0 0-54 0 0,-1 1-82 0 0,0-1-109 0 0,0 1 63 0 0,1-1-37 0 0,0 1-38 0 0,-1-1-41 0 0,2 0-72 0 0,0 0-54 0 0,0 0-46 0 0,0 0-41 0 0,0 0-144 0 0,0 0-39 0 0,0 0-174 0 0,0 0-465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0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16 7024 0 0,'0'0'157'0'0,"0"0"23"0"0,0 0 12 0 0,-2-3-27 0 0,-9-7-69 0 0,9 8 6 0 0,2 1 115 0 0,0 1 187 0 0,0 0 11 0 0,0 0-31 0 0,0 0-134 0 0,0 0-52 0 0,2 3-8 0 0,-1-2-168 0 0,1 1 0 0 0,-1-1 0 0 0,0 0 0 0 0,0 1 0 0 0,0-1 0 0 0,0 1 1 0 0,-1 0-1 0 0,1-1 0 0 0,0 1 0 0 0,-1 0 0 0 0,1-1 0 0 0,-1 1 0 0 0,1 1-22 0 0,0 11 193 0 0,-1-6-60 0 0,0 1 33 0 0,0-3-27 0 0,2 6-23 0 0,4 0 12 0 0,0 1-2 0 0,-4-2-12 0 0,-2 1 13 0 0,-1-8-86 0 0,1 0 0 0 0,0 0 0 0 0,0 0 0 0 0,0 0 0 0 0,1 0 1 0 0,-1 0-1 0 0,1 0 0 0 0,1 2-41 0 0,2 4 59 0 0,3 9 42 0 0,-5-4 21 0 0,-2-13-110 0 0,0 0 0 0 0,0-1 0 0 0,0 1-1 0 0,1-1 1 0 0,-1 1 0 0 0,1-1 0 0 0,-1 1-1 0 0,1-1 1 0 0,-1 1 0 0 0,1-1 0 0 0,0 1-1 0 0,0-1 1 0 0,0 0-12 0 0,5 13 69 0 0,-5-10-49 0 0,0 0 1 0 0,-1 0 0 0 0,1 1 0 0 0,-1-1 0 0 0,0 3-21 0 0,0-2 19 0 0,0-1 1 0 0,0 0-1 0 0,0 1 1 0 0,1-1-1 0 0,0 3-19 0 0,5 9 46 0 0,-5-13-41 0 0,1 0-1 0 0,-1 0 0 0 0,0 1 1 0 0,0-1-1 0 0,-1 1 0 0 0,1-1 1 0 0,-1 1-1 0 0,0-1 0 0 0,0 1-4 0 0,0 9 24 0 0,-1-10-17 0 0,1 1 0 0 0,0 0 0 0 0,0-1 0 0 0,0 1 0 0 0,1 0 0 0 0,-1-1 0 0 0,1 1 0 0 0,0-1 0 0 0,0 2-7 0 0,4 6 21 0 0,-4-8-15 0 0,0 0-1 0 0,1 0 1 0 0,-1 0 0 0 0,0 0-1 0 0,-1 0 1 0 0,1 0-1 0 0,0 0 1 0 0,-1 1 0 0 0,0-1-1 0 0,0 3-5 0 0,0 47 85 0 0,0 1 37 0 0,0-52-258 0 0,0 0 46 0 0,0-1 39 0 0,0 0 35 0 0,0 1 81 0 0,0 0 65 0 0,0 1 248 0 0,0-2-291 0 0,0 1-34 0 0,0-1-44 0 0,0 1-46 0 0,0-1-53 0 0,0 1-64 0 0,0 0-43 0 0,0 1-63 0 0,0-1-69 0 0,0 1-75 0 0,0 0-81 0 0,0 1-87 0 0,0 0-94 0 0,0 1-100 0 0,0-5-818 0 0,0 0-902 0 0</inkml:trace>
  <inkml:trace contextRef="#ctx0" brushRef="#br0" timeOffset="631.18">1 300 6160 0 0,'0'0'133'0'0,"0"0"23"0"0,0 0 13 0 0,2 0-18 0 0,1 0-205 0 0,1 0 49 0 0,3 1 84 0 0,2-1 84 0 0,1-1 114 0 0,2-2 224 0 0,-4-1-261 0 0,2-2 101 0 0,4 3 53 0 0,-3 1-130 0 0,-1-2-79 0 0,3-3 5 0 0,3 6-13 0 0,-2 1-25 0 0,0-4 71 0 0,4-4-42 0 0,10 0-10 0 0,-26 8-163 0 0,1-1 11 0 0,0 0 1 0 0,0 0 0 0 0,0-1-1 0 0,0 1 1 0 0,0-1 0 0 0,0 0-1 0 0,0 0-19 0 0,1-1 31 0 0,0 1 1 0 0,-1-1-1 0 0,1 1 0 0 0,0 0 0 0 0,3 0-31 0 0,19-3 37 0 0,-5-6 6 0 0,8 6-32 0 0,3-6-53 0 0,-21 9-17 0 0,7-3-126 0 0,3-6-109 0 0,-8 4 138 0 0,10-2-222 0 0,1 0-32 0 0,-11 2 194 0 0,5-8-235 0 0,-1 2-73 0 0,-2 10 91 0 0,-3 1 233 0 0,1-5 29 0 0,-2 1 50 0 0,-2 5 9 0 0,-4-2-22 0 0,-4 2 132 0 0,1 0-1 0 0,-1 0 1 0 0,0-1-1 0 0,1 1 1 0 0,-1 0-1 0 0,1 0 0 0 0,0 1 1 0 0,-1-1-1 0 0,1 0 1 0 0,0 0-1 0 0,-1 1 1 0 0,1-1-1 0 0,0 1 0 0 0,0 0 1 0 0,0-1 2 0 0,1 1-38 0 0,-3 0 85 0 0,3 0 68 0 0,5 2 55 0 0,-7-2-156 0 0,-1 1 0 0 0,0-1 0 0 0,1 1 0 0 0,-1-1 0 0 0,0 0 1 0 0,1 1-1 0 0,-1-1 0 0 0,0 1 0 0 0,1-1 0 0 0,-1 1 0 0 0,0-1 1 0 0,0 1-1 0 0,0-1 0 0 0,0 1 0 0 0,1-1 0 0 0,-1 1 0 0 0,0-1 0 0 0,0 1 1 0 0,0-1-1 0 0,0 1 0 0 0,0-1 0 0 0,0 1-14 0 0,2 5 271 0 0,6 5-67 0 0,-4 2 85 0 0,-2 20 385 0 0,-2-30-617 0 0,-1 4 90 0 0,1-5-101 0 0,0 0 0 0 0,0 1 0 0 0,0-1 0 0 0,0 0 0 0 0,0 0 0 0 0,1 0 0 0 0,-1 0 1 0 0,0 0-1 0 0,1 1 0 0 0,0 0-46 0 0,4 4 135 0 0,1 4 61 0 0,-4 5 49 0 0,-2-4-121 0 0,-1 12 174 0 0,1-20-214 0 0,0 0-1 0 0,1 0 1 0 0,-1 0-1 0 0,1 0 1 0 0,1 3-84 0 0,1 0 60 0 0,0 4 63 0 0,1 2 39 0 0,-1 19 250 0 0,-4-23-337 0 0,1 12 78 0 0,4-6 22 0 0,2-3-45 0 0,-5-8-103 0 0,0-1-1 0 0,0 0 0 0 0,0 1 1 0 0,0-1-1 0 0,0 1 1 0 0,-1-1-1 0 0,0 1 0 0 0,0-1-26 0 0,1 17 131 0 0,-1 18 167 0 0,0 16 84 0 0,0-52-278 0 0,0-2 0 0 0,0 0 0 0 0,0 0 4 0 0,0 0 17 0 0,0 0 10 0 0,0 0 1 0 0,0 0-8 0 0,0-2-35 0 0,0-4-40 0 0,-1-19 107 0 0,2 18-135 0 0,1 0-34 0 0,3-1 30 0 0,-4 7-18 0 0,0 0 0 0 0,0-1 0 0 0,0 1-1 0 0,0-1 1 0 0,0 1 0 0 0,-1-1 0 0 0,1 0 0 0 0,-1 1 0 0 0,1-1 0 0 0,-1 0 0 0 0,0 1 0 0 0,0-1-1 0 0,1 0 1 0 0,-1 1 0 0 0,0-2-3 0 0,-1 1 3 0 0,1-1 0 0 0,0 1 0 0 0,0-1-1 0 0,1 1 1 0 0,-1 0 0 0 0,0-1 0 0 0,1 1 0 0 0,0 0-1 0 0,-1-1 1 0 0,1 1 0 0 0,0 0 0 0 0,0 0 0 0 0,0 0 0 0 0,0-1-1 0 0,1 1 1 0 0,-1 0 0 0 0,1 1 0 0 0,-1-1 0 0 0,1-1-3 0 0,1 1-6 0 0,-1-1 0 0 0,0 0 0 0 0,0 0 1 0 0,-1 0-1 0 0,1 0 0 0 0,0-1 6 0 0,-1 2-6 0 0,-1 0-1 0 0,1 0 0 0 0,0 0 1 0 0,0 1-1 0 0,1-1 1 0 0,-1 0-1 0 0,0 1 1 0 0,0-1-1 0 0,1 0 0 0 0,-1 1 1 0 0,1 0-1 0 0,-1-1 1 0 0,2 1 6 0 0,36-19-285 0 0,-15 8 147 0 0,-14 9 120 0 0,-3 2-20 0 0,0 1 0 0 0,0 0 0 0 0,0 0 0 0 0,7 1 38 0 0,-3 2-31 0 0,5 10-49 0 0,-10-7 19 0 0,19 20 26 0 0,-20-21 36 0 0,-1 1-1 0 0,0-1 1 0 0,0 1 0 0 0,-1 0 0 0 0,0 0 0 0 0,1 1-1 0 0,-2-1 9 0 0,4 26 129 0 0,-1-24-107 0 0,1 4-3 0 0,-4-4-38 0 0,0-2-59 0 0,0-5 59 0 0,-1 0 1 0 0,0 1-1 0 0,0-1 1 0 0,0 1-1 0 0,0-1 1 0 0,0 1 0 0 0,0-1-1 0 0,0 1 1 0 0,0 0-1 0 0,-1-1 1 0 0,1 1 0 0 0,-1 0-1 0 0,1 0 1 0 0,-1-1-1 0 0,1 2 10 0 0,-1 0-112 0 0,0-3-14 0 0,0 0 53 0 0,0 0-54 0 0,0 0-68 0 0,0 0-109 0 0,0 0-129 0 0,0 0-115 0 0,0 0 75 0 0,0 1-43 0 0,0 0-609 0 0,0 4-479 0 0,0 3-910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58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348 127 7568 0 0,'0'0'166'0'0,"0"0"29"0"0,0 0 14 0 0,-3-2-25 0 0,-7-11-146 0 0,7-3-38 0 0,1 6 59 0 0,0 7 18 0 0,-1 2 32 0 0,0-1 30 0 0,0-1 33 0 0,-2-10 434 0 0,-6 0 24 0 0,10 12-411 0 0,0-1-39 0 0,-1 0 75 0 0,2 0-157 0 0,0 1-33 0 0,0 0-22 0 0,0-1-24 0 0,0-1-2 0 0,0 2 21 0 0,-1 0 34 0 0,-12-4 264 0 0,0-5-14 0 0,10 7-14 0 0,0 0-52 0 0,-11-7-13 0 0,2 7-34 0 0,9 3 5 0 0,2-1-67 0 0,-2 1-65 0 0,0 0-40 0 0,-2 1-26 0 0,2-1 33 0 0,-44 0 260 0 0,31 0-248 0 0,15 0-61 0 0,1 0 0 0 0,-1 0 0 0 0,1 0 0 0 0,-1 0 0 0 0,1 0 0 0 0,-1 0 0 0 0,1 0 0 0 0,-1 0 0 0 0,1 0 0 0 0,-1 0 0 0 0,1 0 0 0 0,-1 0 0 0 0,1 0 0 0 0,-1 0 0 0 0,1 1 0 0 0,-1-1 0 0 0,1 0 0 0 0,-1 0 0 0 0,1 1 0 0 0,-1-1 0 0 0,1 0 0 0 0,0 0 0 0 0,-1 1 0 0 0,1-1 0 0 0,0 0 0 0 0,-1 1 0 0 0,1-1 0 0 0,0 1 0 0 0,-1-1 0 0 0,1 0 0 0 0,0 1 0 0 0,0 0 0 0 0,-5 5 0 0 0,-5 0 0 0 0,4 4 0 0 0,0-5 0 0 0,5-5 0 0 0,1 0 0 0 0,-1 0 0 0 0,1 0 0 0 0,0 1 0 0 0,-1-1 0 0 0,1 0 0 0 0,-1 1 0 0 0,1-1 0 0 0,0 0 0 0 0,-1 1 0 0 0,1-1 0 0 0,0 1 0 0 0,-1-1 0 0 0,1 0 0 0 0,0 1 0 0 0,0-1 0 0 0,0 1 0 0 0,-1-1 0 0 0,1 1 0 0 0,0-1 0 0 0,0 1 0 0 0,0-1 0 0 0,0 1 0 0 0,0-1 0 0 0,0 1 0 0 0,0-1 0 0 0,0 1 0 0 0,0-1 0 0 0,0 1 0 0 0,0-1 0 0 0,0 1 0 0 0,0-1 0 0 0,0 1 0 0 0,0 0 0 0 0,0 0 0 0 0,0-1 0 0 0,0 1 0 0 0,0 0 0 0 0,0-1 0 0 0,0 1 0 0 0,0 0 0 0 0,0-1 0 0 0,-1 1 0 0 0,1 0 0 0 0,0-1 0 0 0,0 1 0 0 0,-1-1 0 0 0,1 1 0 0 0,-1 0 0 0 0,1-1 0 0 0,0 1 0 0 0,-1-1 0 0 0,1 1 0 0 0,-1-1 0 0 0,1 1 0 0 0,-1-1 0 0 0,1 0 0 0 0,-1 1 0 0 0,0-1 0 0 0,1 1 0 0 0,-1-1 0 0 0,1 0 0 0 0,-1 1 0 0 0,1-1 0 0 0,-1 1 0 0 0,1-1 0 0 0,-1 1 0 0 0,1-1 0 0 0,-1 1 0 0 0,1-1 0 0 0,-1 1 0 0 0,1 0 0 0 0,0-1 0 0 0,0 1 0 0 0,-1-1 0 0 0,1 1 0 0 0,0 0 0 0 0,0-1 0 0 0,0 1 0 0 0,-1 0 0 0 0,1-1 0 0 0,0 1 0 0 0,0 0 0 0 0,0 0 0 0 0,0-1 0 0 0,0 1 0 0 0,0 1 0 0 0,0-1 0 0 0,0 1 0 0 0,0 0 0 0 0,-1-1 0 0 0,1 1 0 0 0,0 0 0 0 0,-1-1 0 0 0,0 1 0 0 0,1-1 0 0 0,-1 1 0 0 0,0-1 0 0 0,0 1 0 0 0,0-1 0 0 0,0 1 0 0 0,-4 6 0 0 0,3 7 0 0 0,2 96-126 0 0,1-100 121 0 0,6 1 46 0 0,-2-4-3 0 0,11 24 83 0 0,-14-16-130 0 0,1-1-79 0 0,13 14-71 0 0,-6-23 164 0 0,6 23 175 0 0,-11-19-129 0 0,-4-8-47 0 0,0 1-1 0 0,0-1 0 0 0,0 0 1 0 0,0 0-1 0 0,1 0 0 0 0,-1 0 1 0 0,1 0-1 0 0,-1 0 1 0 0,1 0-4 0 0,11 14 0 0 0,3 15 0 0 0,-13-15 0 0 0,-3-10-3 0 0,-2 13 49 0 0,2-19-43 0 0,0 1 0 0 0,0-1 0 0 0,0 1 0 0 0,-1-1-1 0 0,1 0 1 0 0,0 1 0 0 0,0-1 0 0 0,-1 0 0 0 0,1 1-1 0 0,0-1 1 0 0,-1 0 0 0 0,1 1 0 0 0,0-1 0 0 0,-1 0 0 0 0,1 0-1 0 0,-1 1 1 0 0,1-1 0 0 0,-1 0 0 0 0,1 0 0 0 0,0 0-1 0 0,-1 1 1 0 0,1-1 0 0 0,-1 0 0 0 0,1 0 0 0 0,-1 0-1 0 0,1 0 1 0 0,-1 0 0 0 0,1 0 0 0 0,-1 0 0 0 0,1 0-3 0 0,0 0 1 0 0,0 0 0 0 0,-1 0 0 0 0,1 0 0 0 0,0 0 0 0 0,0 0 0 0 0,0 0 0 0 0,0 0 1 0 0,0 0-1 0 0,0 0 0 0 0,0 0 0 0 0,0 0 0 0 0,0 0 0 0 0,0 0 0 0 0,-1 0 0 0 0,1 0 1 0 0,0 0-1 0 0,0 0 0 0 0,0 0 0 0 0,0 0 0 0 0,0 0 0 0 0,0 0 0 0 0,0 0 0 0 0,0 0 1 0 0,0 0-1 0 0,0 0 0 0 0,0 0 0 0 0,-1 0 0 0 0,1 0 0 0 0,0 0 0 0 0,0 0 0 0 0,0 0 1 0 0,0 0-1 0 0,0 0 0 0 0,0 0 0 0 0,0 1 0 0 0,0-1 0 0 0,0 0 0 0 0,0 0 0 0 0,0 0 0 0 0,0 0 1 0 0,0 0-1 0 0,0 0 0 0 0,0 0 0 0 0,0 0 0 0 0,0 0 0 0 0,0 0 0 0 0,0 1 0 0 0,0-1 1 0 0,0 0-1 0 0,0 0 0 0 0,0 0 0 0 0,0 0 0 0 0,0 0 0 0 0,0 0 0 0 0,0 0 0 0 0,0 0 1 0 0,0 0-2 0 0,0 11 37 0 0,0-9-67 0 0,0-1-51 0 0,1 3-206 0 0,-1-1 109 0 0,-1 0 73 0 0,-5 1-79 0 0,4-4 92 0 0,1 1-40 0 0,-2-1-95 0 0,2 0-98 0 0,0 0-120 0 0,0 0-105 0 0,1 0 81 0 0,-1 0-41 0 0,1 0-594 0 0,0 0-464 0 0,0 0-886 0 0</inkml:trace>
  <inkml:trace contextRef="#ctx0" brushRef="#br0" timeOffset="361.17">1 396 6704 0 0,'0'0'149'0'0,"0"0"23"0"0,0 0 12 0 0,0 0 23 0 0,0 0 66 0 0,2 0 23 0 0,7 0 14 0 0,-1 0-35 0 0,9 0 187 0 0,5 0-31 0 0,14 0 62 0 0,-20-2-321 0 0,0-4-51 0 0,0-1-5 0 0,0 6 48 0 0,-4 1-57 0 0,-1-1-34 0 0,-8 1-51 0 0,1-1 0 0 0,-1 1 0 0 0,0-1 0 0 0,1 0 0 0 0,-1 0 0 0 0,0 0 0 0 0,0 0-22 0 0,11-5 97 0 0,-5 2 4 0 0,13 4 15 0 0,-12 1-16 0 0,1-1 79 0 0,-3 0-125 0 0,13 0 129 0 0,-12 0-133 0 0,1 0-52 0 0,-3 0-78 0 0,-1-3-127 0 0,7-7-17 0 0,3 7-6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4:57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207 65 5792 0 0,'0'0'166'0'0,"0"0"-43"0"0,0-2-14 0 0,0-3 34 0 0,0-1 116 0 0,0 6-251 0 0,0 0 0 0 0,0 0 1 0 0,0 0-1 0 0,0 0 0 0 0,0 0 0 0 0,0-1 1 0 0,0 1-1 0 0,0 0 0 0 0,0 0 1 0 0,0 0-1 0 0,0 0 0 0 0,0 0 0 0 0,0 0 1 0 0,0 0-1 0 0,0 0 0 0 0,0 0 1 0 0,0 0-1 0 0,0-1 0 0 0,0 1 0 0 0,0 0 1 0 0,0 0-1 0 0,0 0 0 0 0,0 0 1 0 0,0 0-1 0 0,0 0 0 0 0,0 0 0 0 0,0 0 1 0 0,0 0-1 0 0,0 0 0 0 0,0 0 0 0 0,0 0 1 0 0,-1-1-1 0 0,1 1 0 0 0,0 0 1 0 0,0 0-1 0 0,0 0 0 0 0,0 0 0 0 0,0 0 1 0 0,0 0-1 0 0,0 0 0 0 0,0 0 1 0 0,0 0-1 0 0,0 0 0 0 0,0 0 0 0 0,-1 0 1 0 0,1 0-1 0 0,0 0 0 0 0,0 0 1 0 0,0 0-1 0 0,0 0 0 0 0,0 0 0 0 0,0 0 1 0 0,0 0-1 0 0,0 0 0 0 0,0 0 1 0 0,0 0-1 0 0,-1 0-8 0 0,-5-1 305 0 0,0-5 38 0 0,3 2-119 0 0,-1 1 86 0 0,0 2-31 0 0,-2 1 76 0 0,6-3 61 0 0,-1-4-245 0 0,-5 2 188 0 0,-4 4 8 0 0,3 1-179 0 0,3 0-113 0 0,-2-3 151 0 0,-4-7-22 0 0,6 7-36 0 0,1 2-76 0 0,-1 1-45 0 0,-1 1-24 0 0,2-1 33 0 0,3 0-47 0 0,-1 0 1 0 0,0 0 0 0 0,1 0 0 0 0,-1 0-1 0 0,0 0 1 0 0,1 0 0 0 0,-1 0-1 0 0,0 0 1 0 0,1 1 0 0 0,-1-1 0 0 0,0 0-1 0 0,1 0 1 0 0,-1 1 0 0 0,0-1 0 0 0,1 0-1 0 0,-1 1 1 0 0,1-1 0 0 0,-1 1-1 0 0,1-1 1 0 0,-1 1 0 0 0,1-1 0 0 0,-1 1-1 0 0,1-1 1 0 0,-1 1 0 0 0,1-1 0 0 0,0 1-10 0 0,-1 0 6 0 0,1-1 1 0 0,-1 1-1 0 0,1-1 1 0 0,0 1-1 0 0,-1-1 1 0 0,1 1 0 0 0,-1-1-1 0 0,1 1 1 0 0,-1-1-1 0 0,0 0 1 0 0,1 1 0 0 0,-1-1-1 0 0,1 0 1 0 0,-1 1-1 0 0,0-1 1 0 0,1 0-1 0 0,-1 0 1 0 0,0 1 0 0 0,1-1-1 0 0,-1 0 1 0 0,0 0-1 0 0,1 0 1 0 0,-1 0-1 0 0,0 0 1 0 0,1 0 0 0 0,-1 0-7 0 0,-1 0 15 0 0,1 0 0 0 0,-1 0 0 0 0,1 0 1 0 0,-1 0-1 0 0,1 1 0 0 0,-1-1 0 0 0,1 1 1 0 0,-1-1-1 0 0,1 1 0 0 0,-1-1 0 0 0,1 1 0 0 0,0 0 1 0 0,-1 0-16 0 0,-3 3 34 0 0,2-1-48 0 0,3-3 16 0 0,-1 1-1 0 0,1-1 1 0 0,0 0-1 0 0,-1 1 1 0 0,1-1-1 0 0,0 0 1 0 0,-1 0-1 0 0,1 1 1 0 0,0-1-1 0 0,-1 0 1 0 0,1 0-1 0 0,0 1 1 0 0,-1-1-1 0 0,1 0 1 0 0,-1 0-1 0 0,1 0 1 0 0,0 0-1 0 0,-1 0 1 0 0,1 0-1 0 0,-1 0 1 0 0,1 0-1 0 0,-1 0 1 0 0,1 0-1 0 0,-1 0 1 0 0,1 0-1 0 0,0 0 1 0 0,-1 0-2 0 0,-4 1 13 0 0,4 3-13 0 0,-1-1 0 0 0,-13 6 0 0 0,13-8 0 0 0,1-1 0 0 0,0 1 0 0 0,0 0 0 0 0,0 0 0 0 0,0 0 0 0 0,0 0 0 0 0,0 0 0 0 0,0 0 0 0 0,0 0 0 0 0,0 0 0 0 0,1 0 0 0 0,-1 1 0 0 0,-2 14 0 0 0,3 18-67 0 0,0-28 68 0 0,-1-3-10 0 0,1 1-1 0 0,0 0 0 0 0,0-1 0 0 0,0 1 0 0 0,1 0 0 0 0,-1 0 0 0 0,1-1 1 0 0,1 4 9 0 0,8-2 0 0 0,-5 6 0 0 0,6-6 0 0 0,-6 6 0 0 0,24 4-54 0 0,-13-9 28 0 0,0 7-38 0 0,-5-4 54 0 0,19 8 80 0 0,-24-14-62 0 0,-4-2 10 0 0,0-1 0 0 0,1 1 1 0 0,-1-1-1 0 0,0 1 0 0 0,1-1 1 0 0,-1 0-1 0 0,0 0 1 0 0,1 0-1 0 0,1 0-18 0 0,0-1 39 0 0,1 4 65 0 0,8 8 1 0 0,-6-8-59 0 0,-7-3-41 0 0,1 0 0 0 0,-1 0 0 0 0,1 0-1 0 0,-1 0 1 0 0,1 0 0 0 0,-1 1 0 0 0,0-1 0 0 0,1 0 0 0 0,-1 0 0 0 0,1 1 0 0 0,-1-1 0 0 0,0 0 0 0 0,1 0 0 0 0,-1 1 0 0 0,0-1-1 0 0,1 0 1 0 0,-1 1 0 0 0,0-1 0 0 0,1 1 0 0 0,-1-1 0 0 0,0 0 0 0 0,0 1 0 0 0,0-1 0 0 0,1 1 0 0 0,-1-1 0 0 0,0 1-1 0 0,0-1 1 0 0,0 1 0 0 0,0-1 0 0 0,0 0 0 0 0,0 1 0 0 0,0-1 0 0 0,0 1 0 0 0,0-1 0 0 0,0 1 0 0 0,0-1-5 0 0,3 6 112 0 0,7 4 4 0 0,-7-6 15 0 0,-2 0-66 0 0,-2 4-6 0 0,1-8-38 0 0,-1 10 162 0 0,-1-3-89 0 0,2-6-85 0 0,-1 1 0 0 0,0-1 0 0 0,0 0 0 0 0,1 1 0 0 0,-1-1 0 0 0,0 0 0 0 0,0 0 0 0 0,0 0 0 0 0,-1 1-9 0 0,1-1 15 0 0,-3 5 70 0 0,3-1-50 0 0,0 0-8 0 0,-9 1 33 0 0,5 4-35 0 0,-9-5 28 0 0,-2 8-22 0 0,3-2-75 0 0,5-7-26 0 0,-2-3-44 0 0,6-1 114 0 0,0 0-127 0 0,2 0 15 0 0,0 0-33 0 0,0 0-35 0 0,0 0-35 0 0,0 0-35 0 0,0 0-36 0 0,1 0-36 0 0,-1 0-38 0 0,0 0-38 0 0,1 0-38 0 0,-1 0-39 0 0,1 0-40 0 0,-1 0-1081 0 0,2 0-904 0 0</inkml:trace>
  <inkml:trace contextRef="#ctx0" brushRef="#br0" timeOffset="485.09">381 191 6648 0 0,'2'0'149'0'0,"11"0"-45"0"0,15 0 241 0 0,-18 0-274 0 0,0 0-44 0 0,3 3 3 0 0,-4 2 63 0 0,2 0 85 0 0,6-2 86 0 0,46-3 1480 0 0,-35 0-1048 0 0,-12 0-346 0 0,0 0-35 0 0,0 0-41 0 0,0 0-50 0 0,-1-3-47 0 0,-1-7-56 0 0,-8 6-29 0 0,4 5-69 0 0,-8-1-4 0 0,4 1 8 0 0,-4-1-18 0 0,0 0 0 0 0,-1 0 0 0 0,1 0 0 0 0,0 0 0 0 0,-1 0 0 0 0,1 0 0 0 0,0 0 0 0 0,-1-1 1 0 0,1 1-1 0 0,0-1 0 0 0,-1 1 0 0 0,2-1-9 0 0,2-6 50 0 0,-5 6-47 0 0,0 1 0 0 0,0 0 0 0 0,0-1 0 0 0,1 1 0 0 0,-1 0 0 0 0,0-1 0 0 0,0 1 0 0 0,1 0 0 0 0,-1-1 0 0 0,0 1 0 0 0,1 0 0 0 0,-1-1 0 0 0,0 1 0 0 0,1 0 0 0 0,-1 0 0 0 0,0 0 0 0 0,1-1 0 0 0,-1 1 0 0 0,1 0 0 0 0,-1 0 0 0 0,0 0 0 0 0,1 0 0 0 0,-1 0 0 0 0,1-1 0 0 0,-1 1 0 0 0,0 0 1 0 0,1 0-1 0 0,-1 0 0 0 0,1 0 0 0 0,-1 0 0 0 0,1 1-3 0 0,4-4 60 0 0,6-8-32 0 0,-6 7 68 0 0,0 4-52 0 0,0-1-7 0 0,-4 1-30 0 0,-1-1 0 0 0,0 0 0 0 0,1 1 0 0 0,-1-1 0 0 0,0 0 0 0 0,0 1-1 0 0,1-1 1 0 0,-1 0 0 0 0,0 1 0 0 0,0-1 0 0 0,0 0 0 0 0,0 1 0 0 0,0-1 0 0 0,0 0 0 0 0,0 1-7 0 0,0 0 2 0 0,0-1 0 0 0,0 1 0 0 0,0 0 0 0 0,0 0 0 0 0,0 0 0 0 0,0 0 0 0 0,0 0-1 0 0,0 0 1 0 0,0 0 0 0 0,0 0 0 0 0,0 0 0 0 0,0 0 0 0 0,0 0 0 0 0,0-1 0 0 0,0 1 0 0 0,0 0 0 0 0,0 0 0 0 0,0 0 0 0 0,0 0 0 0 0,0 0 0 0 0,0 0 0 0 0,0 0 0 0 0,0 0 0 0 0,0 0-1 0 0,0 0 1 0 0,0 0 0 0 0,0-1 0 0 0,0 1 0 0 0,0 0 0 0 0,0 0 0 0 0,0 0 0 0 0,0 0 0 0 0,1 0 0 0 0,-1 0 0 0 0,0 0 0 0 0,0 0 0 0 0,0 0 0 0 0,0 0 0 0 0,0 0 0 0 0,0 0 0 0 0,0 0-1 0 0,0 0 1 0 0,0 0 0 0 0,0 0 0 0 0,1 0 0 0 0,-1 0 0 0 0,0 0 0 0 0,0 0 0 0 0,0 0 0 0 0,0 0 0 0 0,0 0 0 0 0,0 0 0 0 0,0 0 0 0 0,0 0 0 0 0,0 0 0 0 0,0 0 0 0 0,1 0-2 0 0,9 0 112 0 0,-10 0-111 0 0,0 0 1 0 0,0 0 0 0 0,0 0-1 0 0,0 0 1 0 0,1 0-1 0 0,-1 0 1 0 0,0 0 0 0 0,0 0-1 0 0,0 0 1 0 0,0 0 0 0 0,0 0-1 0 0,0 0 1 0 0,0 0 0 0 0,0 0-1 0 0,0 0 1 0 0,0 0-1 0 0,1 0 1 0 0,-1 0 0 0 0,0 0-1 0 0,0 0 1 0 0,0 0 0 0 0,0 0-1 0 0,0 0 1 0 0,0 0 0 0 0,0 0-1 0 0,0 0 1 0 0,0 0-1 0 0,0 0 1 0 0,0 0 0 0 0,0 0-1 0 0,1 0 1 0 0,-1-1 0 0 0,0 1-1 0 0,0 0 1 0 0,0 0 0 0 0,0 0-1 0 0,0 0 1 0 0,0 0-1 0 0,0 0 1 0 0,0 0 0 0 0,0 0-1 0 0,0 0 1 0 0,0 0 0 0 0,0 0-1 0 0,0-1 1 0 0,0 1 0 0 0,0 0-1 0 0,0 0 1 0 0,0 0-1 0 0,0 0 1 0 0,0 0 0 0 0,0 0-1 0 0,0 0 1 0 0,0 0 0 0 0,0 0-1 0 0,0 0 1 0 0,0-1-2 0 0,0-9 35 0 0,0 2 71 0 0,0 3-72 0 0,0 2-8 0 0,0 3-25 0 0,0 0 1 0 0,0 0-1 0 0,0 0 0 0 0,0 0 0 0 0,0 0 0 0 0,0 0 1 0 0,0-1-1 0 0,0 1 0 0 0,0 0 0 0 0,0 0 0 0 0,0 0 1 0 0,0 0-1 0 0,0 0 0 0 0,0 0 0 0 0,0 0 0 0 0,0 0 1 0 0,0 0-1 0 0,0 0 0 0 0,0-1 0 0 0,0 1 0 0 0,0 0 1 0 0,0 0-1 0 0,0 0 0 0 0,0 0 0 0 0,0 0 0 0 0,0 0 0 0 0,-1 0 1 0 0,1 0-1 0 0,0 0 0 0 0,0 0 0 0 0,0 0 0 0 0,0 0 1 0 0,0 0-1 0 0,0 0 0 0 0,0-1 0 0 0,0 1 0 0 0,0 0 1 0 0,0 0-1 0 0,0 0 0 0 0,0 0 0 0 0,-1 0 0 0 0,1 0 1 0 0,0 0-1 0 0,0 0 0 0 0,0 0 0 0 0,0 0 0 0 0,0 0 1 0 0,0 0-1 0 0,0 0 0 0 0,0 0 0 0 0,0 0 0 0 0,0 0 1 0 0,-1 0-1 0 0,1 0 0 0 0,0 0 0 0 0,0 0 0 0 0,0 0-1 0 0,-29 0 14 0 0,13 0-14 0 0,-5 0 0 0 0,15 1 0 0 0,2 1 0 0 0,-12 11 0 0 0,14-11 0 0 0,0 0 0 0 0,0-1 0 0 0,0 1 0 0 0,0-1 0 0 0,0 0 0 0 0,0 1 0 0 0,0-1 0 0 0,-1 0 0 0 0,1 0 0 0 0,-8 4 0 0 0,-6 8 0 0 0,0 0 0 0 0,11-11 1 0 0,4-1-3 0 0,1-1 0 0 0,-1 0 0 0 0,0 0-1 0 0,1 1 1 0 0,-1-1 0 0 0,1 0 0 0 0,-1 1 0 0 0,0-1 0 0 0,1 1-1 0 0,-1-1 1 0 0,1 1 0 0 0,-1-1 0 0 0,1 1 0 0 0,0-1 0 0 0,-1 1-1 0 0,1-1 1 0 0,-1 1 0 0 0,1-1 0 0 0,0 1 0 0 0,0 0-1 0 0,-1-1 1 0 0,1 1 2 0 0,-2 4-13 0 0,1-3 12 0 0,0-1-1 0 0,0 0 1 0 0,-1 1 0 0 0,1-1 0 0 0,0 0 0 0 0,0 0 0 0 0,-1 0 0 0 0,1 0 0 0 0,0 0 0 0 0,-1 0 0 0 0,1 0 0 0 0,-1-1 0 0 0,1 1 0 0 0,-2 0 1 0 0,1 0 0 0 0,1-1 0 0 0,-1 1 0 0 0,0 0 0 0 0,1-1 1 0 0,-1 1-1 0 0,1 0 0 0 0,0 0 0 0 0,-1 0 1 0 0,1 0-1 0 0,0 1 0 0 0,-1-1 0 0 0,1 0 0 0 0,0 0 1 0 0,-1 2-1 0 0,-13 28 0 0 0,13-26 0 0 0,1-1 0 0 0,1 0 0 0 0,-1 0 0 0 0,0 1 0 0 0,1-1 0 0 0,0 1 0 0 0,0-1 0 0 0,0 0 0 0 0,1 4 0 0 0,0 9 0 0 0,-1 11 10 0 0,3-22 33 0 0,7 11-32 0 0,-9-15-10 0 0,0 1-1 0 0,0-1 1 0 0,1 0 0 0 0,-1 0-1 0 0,0 0 1 0 0,1 0-1 0 0,-1 0 1 0 0,1-1 0 0 0,1 3-1 0 0,-2-4 3 0 0,1 1 0 0 0,-1 0 1 0 0,0-1-1 0 0,0 1 0 0 0,0-1 1 0 0,1 1-1 0 0,-1-1 1 0 0,0 1-1 0 0,0-1 0 0 0,1 0 1 0 0,-1 0-1 0 0,0 0 1 0 0,1 0-1 0 0,-1 0-3 0 0,0 0 0 0 0,0 0 1 0 0,-1 0-1 0 0,1 0 1 0 0,0 0-1 0 0,0 0 0 0 0,-1 1 1 0 0,1-1-1 0 0,0 0 1 0 0,-1 0-1 0 0,1 0 0 0 0,-1 1 1 0 0,1-1-1 0 0,0 0 1 0 0,-1 0-1 0 0,1 1 0 0 0,-1-1 1 0 0,1 1-1 0 0,0-1 1 0 0,-1 0-1 0 0,1 1 1 0 0,-1-1-1 0 0,1 1 0 0 0,-1-1 1 0 0,0 1-1 0 0,1 0 1 0 0,-1-1-1 0 0,1 1 0 0 0,-1-1 0 0 0,0 1 1 0 0,1 0-1 0 0,-1-1 1 0 0,1 1-1 0 0,-1-1 0 0 0,1 1 1 0 0,-1-1-1 0 0,1 0 1 0 0,-1 1-1 0 0,1-1 1 0 0,-1 0-1 0 0,1 1 0 0 0,0-1 1 0 0,-1 0-1 0 0,1 1 1 0 0,0-1-1 0 0,-1 0 0 0 0,1 0 1 0 0,0 0-1 0 0,-1 0 1 0 0,1 0-1 0 0,0 0 0 0 0,-1 0 1 0 0,1 0-1 0 0,0 0 0 0 0,15 3 43 0 0,13 10-31 0 0,-22-12-9 0 0,-1-2 6 0 0,-6 1-7 0 0,0 0 0 0 0,1 0 0 0 0,-1 0 0 0 0,0 0 0 0 0,1 0 0 0 0,-1 0 0 0 0,0 0 0 0 0,1 0 0 0 0,-1 0 0 0 0,0 0 0 0 0,1 0 1 0 0,-1 0-1 0 0,0 0 0 0 0,1 0 0 0 0,-1 0 0 0 0,0-1 0 0 0,0 1 0 0 0,1 0 0 0 0,-1 0 0 0 0,0 0 0 0 0,1 0 0 0 0,-1-1 0 0 0,0 1 0 0 0,0 0 0 0 0,0 0 0 0 0,1-1-2 0 0,0 0 5 0 0,0 0 0 0 0,1 0 0 0 0,-1 0 0 0 0,1 0 0 0 0,-1 0-1 0 0,1 0 1 0 0,0 0 0 0 0,-1 0 0 0 0,1 1 0 0 0,0-1 0 0 0,0 1 0 0 0,-1-1-1 0 0,2 1-4 0 0,16-2 24 0 0,-4 2-65 0 0,-9 0 14 0 0,-3 0 10 0 0,-1 0 0 0 0,1 0-1 0 0,0 0 1 0 0,0 0 0 0 0,0-1 0 0 0,0 1 0 0 0,0-1 17 0 0,1-2-57 0 0,-2 0-26 0 0,-1 2-2 0 0,0-1-33 0 0,0 1-39 0 0,1 0-47 0 0,2 0-226 0 0,0 0-114 0 0,0 1 75 0 0,0 0-43 0 0,4-1-604 0 0,-8 1 1116 0 0,8 0-1591 0 0,2 0-904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4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79 5192 0 0,'0'0'151'0'0,"0"-3"-5"0"0,0 2-164 0 0,0-1 45 0 0,0-2 134 0 0,0 0-1 0 0,0-4 370 0 0,0 4-330 0 0,0 2-69 0 0,0 1-63 0 0,0-2 600 0 0,0 3-24 0 0,0 0-118 0 0,0-2-50 0 0,0-9-10 0 0,0 11-458 0 0,0 0-1 0 0,0 0 1 0 0,0 0 0 0 0,0 0 0 0 0,0 0 0 0 0,0 0 0 0 0,0 0-1 0 0,0 0 1 0 0,0 0 0 0 0,0-1 0 0 0,0 1 0 0 0,0 0 0 0 0,0 0-1 0 0,0 0 1 0 0,0 0 0 0 0,0 0 0 0 0,0 0 0 0 0,0 0 0 0 0,0 0-1 0 0,0 0 1 0 0,0 0 0 0 0,0-1 0 0 0,0 1 0 0 0,0 0 0 0 0,0 0-1 0 0,0 0 1 0 0,0 0 0 0 0,0 0 0 0 0,0 0 0 0 0,0 0 0 0 0,-1 0-1 0 0,1 0 1 0 0,0 0 0 0 0,0 0 0 0 0,0 0 0 0 0,0 0 0 0 0,0 0-1 0 0,0 0 1 0 0,0 0 0 0 0,0 0 0 0 0,0 0 0 0 0,0 0 0 0 0,0-1-1 0 0,-1 1 1 0 0,1 0 0 0 0,0 0 0 0 0,0 0 0 0 0,0 0 0 0 0,0 0-1 0 0,0 0 1 0 0,0 1 0 0 0,0-1 0 0 0,0 0 0 0 0,0 0 0 0 0,0 0 0 0 0,-1 0-1 0 0,1 0-7 0 0,-6-2 237 0 0,0-3 2 0 0,3 0-37 0 0,-1 3-5 0 0,-1 0 28 0 0,-2 2 70 0 0,3 0-176 0 0,3 0-68 0 0,-1 0 1 0 0,0 1 0 0 0,0-1-1 0 0,0-1 1 0 0,0 1-1 0 0,1 0 1 0 0,-1 0 0 0 0,0-1-1 0 0,0 1 1 0 0,0-1 0 0 0,-1 0-52 0 0,0-4 188 0 0,-2-2 62 0 0,5 7-243 0 0,0 0-1 0 0,0 0 1 0 0,0-1-1 0 0,-1 1 0 0 0,1 0 1 0 0,0 0-1 0 0,0 0 1 0 0,-1 0-1 0 0,1 0 1 0 0,0 0-1 0 0,0 0 1 0 0,-1 0-1 0 0,1 0 1 0 0,0 0-1 0 0,0 0 1 0 0,0 0-1 0 0,-1 0 1 0 0,1 0-1 0 0,0 0 1 0 0,0 0-1 0 0,-1 0 1 0 0,1 1-1 0 0,0-1 1 0 0,0 0-1 0 0,0 0 1 0 0,-1 0-1 0 0,1 0 1 0 0,0 0-1 0 0,0 0 1 0 0,0 1-1 0 0,-1-1 1 0 0,1 0-1 0 0,0 0 0 0 0,0 0 1 0 0,0 1-7 0 0,-5 5 156 0 0,5-5-148 0 0,0-1 0 0 0,0 1 0 0 0,-1-1 0 0 0,1 1 0 0 0,0-1 0 0 0,-1 0 0 0 0,1 1 0 0 0,0-1 0 0 0,-1 0 0 0 0,1 1 1 0 0,0-1-1 0 0,-1 0 0 0 0,1 1 0 0 0,-1-1 0 0 0,1 0 0 0 0,0 0 0 0 0,-1 1 0 0 0,1-1 0 0 0,-1 0 0 0 0,1 0 0 0 0,-1 0 0 0 0,1 0 0 0 0,-1 0 0 0 0,1 0 0 0 0,-1 0 0 0 0,1 0 0 0 0,-1 0 0 0 0,1 0 0 0 0,-1 0 0 0 0,1 0 0 0 0,-1 0 0 0 0,0 0-8 0 0,0 0 27 0 0,-1 0-1 0 0,1 0 1 0 0,-1 0-1 0 0,1 0 1 0 0,-1 1-1 0 0,1-1 1 0 0,-1 0 0 0 0,1 1-1 0 0,-1-1 1 0 0,1 1-1 0 0,-1 0 1 0 0,1-1-1 0 0,0 1 1 0 0,-1 0-1 0 0,1 0 1 0 0,0 0-1 0 0,0 0 1 0 0,0 0-1 0 0,0 0 1 0 0,0 0-1 0 0,0 0 1 0 0,0 0-1 0 0,0 1-26 0 0,-2 0 40 0 0,-8 13 128 0 0,2 5-75 0 0,-1 2-56 0 0,-5-2-47 0 0,11-15 10 0 0,0 0 0 0 0,0 1 0 0 0,0 0 0 0 0,1 0 0 0 0,-1 0 0 0 0,1 1 0 0 0,0-1 0 0 0,-2 25 0 0 0,0-22 0 0 0,4-8 0 0 0,0 0 0 0 0,1 1 0 0 0,-1-1 0 0 0,0 1 0 0 0,0-1 0 0 0,1 1 0 0 0,-1-1 0 0 0,1 1 0 0 0,-1-1 0 0 0,1 1 0 0 0,-1 0 0 0 0,1-1 0 0 0,0 1 0 0 0,0 0 0 0 0,1 3 0 0 0,-2-3 0 0 0,-12 23 0 0 0,13-25 0 0 0,-1 1 0 0 0,1 0 0 0 0,0-1 0 0 0,0 1 0 0 0,-1 0 0 0 0,1-1 0 0 0,0 1 0 0 0,0 0 0 0 0,0 0 0 0 0,0-1 0 0 0,0 1 0 0 0,0 0 0 0 0,0-1 0 0 0,0 1 0 0 0,0 0 0 0 0,0 0 0 0 0,1-1 0 0 0,-1 1 0 0 0,0 0 0 0 0,0-1 0 0 0,1 1 0 0 0,12 15 0 0 0,3-3 0 0 0,-10-11 0 0 0,-2-1 0 0 0,20 15-15 0 0,-2-7-33 0 0,1 0 23 0 0,-15-4 25 0 0,-7-4 0 0 0,0 0 0 0 0,1 0 0 0 0,-1 0 0 0 0,1-1 0 0 0,-1 1 0 0 0,1 0 0 0 0,-1-1 0 0 0,1 1 0 0 0,0-1 0 0 0,-1 1 0 0 0,1-1 0 0 0,0 0 0 0 0,-1 0 0 0 0,1 0 0 0 0,1 0 0 0 0,4 1-1 0 0,0 0 0 0 0,0 0 0 0 0,0 0 1 0 0,0 1-1 0 0,2 1 1 0 0,7 1-26 0 0,16 2-118 0 0,0 4-17 0 0,-24-8 104 0 0,-2-1-18 0 0,-2-1-12 0 0,0 1-36 0 0,-1-1-45 0 0,0 1-53 0 0,0 0-25 0 0,0 1-45 0 0,-1-1-39 0 0,0 0-35 0 0,4 2-547 0 0,-1 0-100 0 0,6-1-624 0 0,7-1-930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5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206 395 6176 0 0,'0'0'177'0'0,"-3"0"0"0"0,-40 0 459 0 0,26 0-157 0 0,4 0 12 0 0,5 0-201 0 0,0 0 36 0 0,3 3 24 0 0,-6 7-71 0 0,8-7-97 0 0,1-2-67 0 0,-1 0-41 0 0,-1-1-39 0 0,0 0-7 0 0,2 0 29 0 0,1 1-42 0 0,0 0 0 0 0,0-1 0 0 0,0 1-1 0 0,0 0 1 0 0,0 0 0 0 0,1-1 0 0 0,-1 1 0 0 0,0 0 0 0 0,0 0 0 0 0,1 0 0 0 0,-1 0 0 0 0,1 0 0 0 0,-1 0 0 0 0,1 0 0 0 0,-1 0 0 0 0,1 1-15 0 0,-7 9 174 0 0,-3-6-11 0 0,3 6-10 0 0,0 3-37 0 0,5-10-73 0 0,-3 6 44 0 0,-2 4 1 0 0,3-7-47 0 0,4-1-8 0 0,-1 1 11 0 0,-3-1 73 0 0,2-4-102 0 0,1 0 0 0 0,0 0 0 0 0,-1 0-1 0 0,1 1 1 0 0,0-1 0 0 0,0 0 0 0 0,0 1-1 0 0,0-1 1 0 0,1 1 0 0 0,-1-1 0 0 0,1 1-1 0 0,-1-1 1 0 0,1 1 0 0 0,0-1 0 0 0,0 2-15 0 0,0-3 4 0 0,0-1 0 0 0,0 0 1 0 0,0 1-1 0 0,0-1 0 0 0,0 0 1 0 0,0 1-1 0 0,0-1 0 0 0,0 0 0 0 0,0 1 1 0 0,0-1-1 0 0,0 0 0 0 0,0 0 1 0 0,0 1-1 0 0,0-1 0 0 0,0 0 1 0 0,0 1-1 0 0,1-1 0 0 0,-1 0 0 0 0,0 0 1 0 0,0 1-1 0 0,0-1 0 0 0,0 0 1 0 0,1 0-1 0 0,-1 1 0 0 0,0-1 1 0 0,0 0-5 0 0,2 1 14 0 0,-1 1 0 0 0,0-1 0 0 0,0 1 0 0 0,0-1 0 0 0,1 0 0 0 0,-2 1 0 0 0,1 0 0 0 0,0-1 1 0 0,0 1-1 0 0,0 0-14 0 0,0 4 75 0 0,0 0 45 0 0,1-3-8 0 0,9 7-2 0 0,-9-7-4 0 0,0-4-19 0 0,0 1-37 0 0,7 1-11 0 0,-6-1-7 0 0,12-3 77 0 0,-12 1-67 0 0,1 0 1 0 0,-1 0-1 0 0,0-1 0 0 0,0 1 1 0 0,-1 0-1 0 0,1-1 0 0 0,0 0 0 0 0,0-1-42 0 0,7-7 122 0 0,1 3-54 0 0,-4 5-8 0 0,-4 2-41 0 0,0 0 0 0 0,0-1 1 0 0,-1 1-1 0 0,1-1 0 0 0,0 1 0 0 0,-1-1 0 0 0,0 0 0 0 0,1 0 0 0 0,-1 0 0 0 0,0 0 0 0 0,0 0 0 0 0,0-1 0 0 0,0 1 1 0 0,0-1-1 0 0,0 0-19 0 0,3-7 74 0 0,-4 7-59 0 0,0 1 0 0 0,0 0-1 0 0,0 0 1 0 0,0-1 0 0 0,1 1-1 0 0,-1 0 1 0 0,1 0 0 0 0,-1 0-1 0 0,1 0-14 0 0,14-16 88 0 0,-14 14-70 0 0,1 0 0 0 0,-1 0 0 0 0,0 0 0 0 0,0 0 0 0 0,0-2-18 0 0,4-10 53 0 0,0 1-71 0 0,15-24-227 0 0,-14 25 173 0 0,1 0 58 0 0,-7 12 3 0 0,-1-1 0 0 0,1 0 1 0 0,0 0-1 0 0,-1 0 1 0 0,1 0-1 0 0,-1 0 0 0 0,0 1 1 0 0,0-1-1 0 0,0 0 1 0 0,-1-3 10 0 0,0-9-70 0 0,2 5 33 0 0,-1-11-34 0 0,-3 4-5 0 0,-6-6 3 0 0,-3-10-9 0 0,6 13 61 0 0,1-9 31 0 0,-5 8 33 0 0,4-8-32 0 0,2 14-11 0 0,2 8 0 0 0,0 1 0 0 0,0-1 0 0 0,1 0 0 0 0,0 1 0 0 0,1-1 0 0 0,-1-1 0 0 0,0-1-30 0 0,-6-6 88 0 0,5 10-68 0 0,-1 0-49 0 0,1-1-69 0 0,1-1-87 0 0,4 7 135 0 0,-3 0 78 0 0,1-1 0 0 0,-1 1 0 0 0,1 0 1 0 0,-1 0-1 0 0,1 0 0 0 0,-1 0 0 0 0,0 0 1 0 0,1 0-1 0 0,-1 1 0 0 0,1-1 0 0 0,-1 0 1 0 0,1 0-1 0 0,-1 0 0 0 0,0 0 0 0 0,1 0 1 0 0,-1 1-1 0 0,1-1 0 0 0,-1 0 0 0 0,0 0 1 0 0,1 1-1 0 0,-1-1 0 0 0,0 0 0 0 0,1 0 1 0 0,-1 1-1 0 0,0-1 0 0 0,0 0 0 0 0,1 1 1 0 0,-1-1-1 0 0,0 1 0 0 0,0-1 0 0 0,1 0 1 0 0,-1 1-1 0 0,0-1 0 0 0,0 1 0 0 0,0-1 1 0 0,0 0-1 0 0,0 1 0 0 0,0-1 0 0 0,0 1 1 0 0,0-1-1 0 0,0 1 0 0 0,0-1 0 0 0,0 1 1 0 0,0-1-1 0 0,0 0 0 0 0,0 1 0 0 0,0 0 2 0 0,0 0-3 0 0,0 1 0 0 0,0 0 0 0 0,0 0-1 0 0,1-1 1 0 0,-1 1 0 0 0,0 0-1 0 0,1 0 1 0 0,0-1 0 0 0,0 2 3 0 0,25 29 0 0 0,-13 2-1 0 0,-10-24 12 0 0,3 8 29 0 0,-2-1-28 0 0,1-1 12 0 0,1 2 38 0 0,20 55 96 0 0,-10-25 116 0 0,-12-31-85 0 0,-5 3-16 0 0,1-10-83 0 0,1 4 74 0 0,6-1-9 0 0,-6-11-139 0 0,0-1 0 0 0,0 1 0 0 0,-1-1 0 0 0,1 0 0 0 0,0 1 0 0 0,-1 0 0 0 0,1-1 0 0 0,-1 1 0 0 0,1-1 0 0 0,-1 1 0 0 0,0-1 1 0 0,0 1-1 0 0,0 1-16 0 0,0 8 43 0 0,0 6 111 0 0,0 24 306 0 0,0-22-368 0 0,0 3-57 0 0,2 0 82 0 0,-2-18-136 0 0,0-3-74 0 0,0 0-90 0 0,0 0-113 0 0,0 0 98 0 0,-1-1-36 0 0,0 2-120 0 0,1-2 31 0 0,0 0-50 0 0,0 0-46 0 0,0 0-40 0 0,0 0-136 0 0,0 0-39 0 0,0 0-166 0 0,0 0-441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5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33 300 8520 0 0,'0'0'190'0'0,"0"0"28"0"0,0 0 11 0 0,0 3-21 0 0,-1 1-177 0 0,1-4-32 0 0,4 7 24 0 0,6 11 52 0 0,5 13 914 0 0,-14-28-839 0 0,0 0 0 0 0,0 0 0 0 0,-1 0 0 0 0,1 0-1 0 0,-1 0 1 0 0,0 0 0 0 0,0 0 0 0 0,0 1-150 0 0,0 7 339 0 0,0-1-86 0 0,-1-2-139 0 0,1-2-93 0 0,0-3-90 0 0,0 0 36 0 0,0 3 52 0 0,0 1 102 0 0,0 8 282 0 0,0-10-311 0 0,0-1-71 0 0,0 0-58 0 0,0 1-70 0 0,0-1-84 0 0,0-1-4 0 0,0 0-55 0 0,0 0-59 0 0,0 0-64 0 0,0-1-70 0 0,0 1-73 0 0,0 0-80 0 0,0 0-83 0 0,0 4-867 0 0,0 2-886 0 0</inkml:trace>
  <inkml:trace contextRef="#ctx0" brushRef="#br0" timeOffset="1">33 32 9440 0 0,'0'0'216'0'0,"0"-3"32"0"0,0-7 9 0 0,-1 7-109 0 0,-1 3-77 0 0,-5-1-26 0 0,3-4-38 0 0,-1-2-15 0 0,4 7 8 0 0,1-1 0 0 0,-1 1 0 0 0,0 0 0 0 0,0-1 0 0 0,0 1 0 0 0,1 0 0 0 0,-1 0 0 0 0,0-1 0 0 0,0 1 0 0 0,0 0 0 0 0,0 0 0 0 0,0 0 0 0 0,1 0 0 0 0,-2 0 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8.7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97 7976 0 0,'0'0'174'0'0,"3"-3"29"0"0,3-4-96 0 0,18-16 156 0 0,-16 16-207 0 0,-1 2-35 0 0,0 2 2 0 0,1-1 41 0 0,9-4 164 0 0,-6 3-29 0 0,33-14 688 0 0,-33 14-705 0 0,-2 2-57 0 0,0 1 78 0 0,0 0-45 0 0,-1 2-13 0 0,4 1 24 0 0,-2-1-8 0 0,5 1 195 0 0,-2 1-88 0 0,-2 1-79 0 0,0 0-71 0 0,4 2-57 0 0,-1-3-6 0 0,-12-2-43 0 0,0 1 0 0 0,1-1 0 0 0,-1 1-1 0 0,0-1 1 0 0,0 1 0 0 0,1 0 0 0 0,-1 0-1 0 0,0 0 1 0 0,0 0 0 0 0,0 0 0 0 0,0 1-1 0 0,0-1 1 0 0,0 0 0 0 0,0 1 0 0 0,0 0-12 0 0,14 11 77 0 0,1-2-48 0 0,-13-9-30 0 0,0 0 1 0 0,0 1 0 0 0,-1-1 0 0 0,1 1 0 0 0,0 0 0 0 0,-1 0-1 0 0,0 0 1 0 0,0 0 0 0 0,0 1 0 0 0,0-1 0 0 0,-1 1 0 0 0,1 0 0 0 0,4 10 18 0 0,2 4 93 0 0,-8-16-89 0 0,-1 0 0 0 0,1 0 0 0 0,0 0 0 0 0,-1 0 0 0 0,1 1 0 0 0,-1-1 0 0 0,0 0 0 0 0,1 0 0 0 0,-1 1-1 0 0,-1-1 1 0 0,1 0 0 0 0,0 0 0 0 0,0 1 0 0 0,-1-1 0 0 0,0 2-22 0 0,-7 18 215 0 0,1-9-34 0 0,4-7-67 0 0,-23 26 318 0 0,21-22-332 0 0,4-7-84 0 0,0-1 1 0 0,0 0-1 0 0,0 0 1 0 0,-1 1-1 0 0,1-1 0 0 0,-1 0 1 0 0,1 0-1 0 0,-1 0 1 0 0,0 0-17 0 0,-5 5 49 0 0,4-3-25 0 0,0-1-1 0 0,-1 0 1 0 0,1 0-1 0 0,0 0 1 0 0,-1 0-1 0 0,0-1-23 0 0,-59 30 183 0 0,59-31-170 0 0,1 0 0 0 0,-1 0 0 0 0,0 0 0 0 0,1-1 0 0 0,-1 1 0 0 0,0-1 0 0 0,0 0 0 0 0,1 0 0 0 0,-1 0 0 0 0,0-1 0 0 0,0 1-13 0 0,-12-1 94 0 0,11 1-44 0 0,-4-2-46 0 0,7 2 32 0 0,2-1 45 0 0,4-3-79 0 0,0 0-1 0 0,0 1 1 0 0,0-1 0 0 0,0 1-1 0 0,0 0 1 0 0,1 0 0 0 0,2-1-2 0 0,-5 3 0 0 0,0 1-1 0 0,0-1 1 0 0,0 1-1 0 0,0 0 1 0 0,0-1 0 0 0,0 1-1 0 0,0 0 1 0 0,0 0 0 0 0,0 0-1 0 0,0 1 1 0 0,1-1 0 0 0,13 1-9 0 0,-5-1-12 0 0,-7-1 17 0 0,-1 1 0 0 0,0 0 0 0 0,0 0 0 0 0,0 0 0 0 0,1 0 0 0 0,-1 1 0 0 0,0-1 1 0 0,0 1-1 0 0,0 0 0 0 0,1 0 4 0 0,14 9 0 0 0,-5-7-2 0 0,-10-2 3 0 0,-1-1 0 0 0,0 1 0 0 0,1-1 0 0 0,-1 1 0 0 0,0 0 0 0 0,0 0 0 0 0,0 0 0 0 0,0 0 0 0 0,0 0 0 0 0,0 0 0 0 0,0 1 0 0 0,0-1 0 0 0,0 1 0 0 0,0 0-1 0 0,29 28 117 0 0,-2-1 14 0 0,-10-9 19 0 0,-15-15-79 0 0,1 0 0 0 0,-1 1 0 0 0,-1 0-1 0 0,1 0 1 0 0,-1 0 0 0 0,0 1-71 0 0,0-1 47 0 0,-2-3-22 0 0,-1-1 0 0 0,1 1 0 0 0,0 0 0 0 0,-1 0 1 0 0,0 0-1 0 0,0-1 0 0 0,0 1 0 0 0,0 0 0 0 0,0 0 0 0 0,0 0 0 0 0,-1 0 0 0 0,1-1 0 0 0,-1 1 0 0 0,0 0 0 0 0,0-1 0 0 0,0 1 0 0 0,0 0 0 0 0,0-1 1 0 0,-1 1-1 0 0,-1 1-25 0 0,1 0 38 0 0,0 1 20 0 0,2-4-40 0 0,-1-1 0 0 0,1 1 0 0 0,0 0 0 0 0,0-1 0 0 0,-1 1 0 0 0,1-1 0 0 0,0 1 0 0 0,-1-1 0 0 0,1 1 0 0 0,-1 0 0 0 0,1-1 0 0 0,-1 1 0 0 0,1-1 0 0 0,-1 0 0 0 0,1 1 0 0 0,-1-1 0 0 0,0 1 0 0 0,1-1 0 0 0,-1 0 0 0 0,1 0 0 0 0,-1 1 0 0 0,0-1-18 0 0,-4 2 77 0 0,1 1-4 0 0,1-1 1 0 0,0 1-1 0 0,0-1 1 0 0,0 1-1 0 0,0 0 1 0 0,-2 3-74 0 0,-6 6 182 0 0,-1-4-60 0 0,2-3-37 0 0,-15 9 83 0 0,21-12-152 0 0,0 0 0 0 0,0 0 0 0 0,-1 0 0 0 0,1-1 0 0 0,-1 1 0 0 0,0-1 0 0 0,-1 0-16 0 0,-14 4 8 0 0,-1 6 3 0 0,-6-6 32 0 0,12 1-33 0 0,11-5-10 0 0,1 0 0 0 0,0 1 0 0 0,0-1 0 0 0,-1-1 0 0 0,1 1 0 0 0,-1 0 0 0 0,1-1 0 0 0,-2 0 0 0 0,-25 0 13 0 0,1 0-51 0 0,2 0-58 0 0,2 0-65 0 0,20 0 157 0 0,1 0-114 0 0,0-1-106 0 0,1 0-99 0 0,0-1-90 0 0,1 1-82 0 0,-1 0-74 0 0,1-1-66 0 0,-2-1-463 0 0,0 1-110 0 0,-2 0-937 0 0,-3 1-1220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13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8776 0 0,'0'0'257'0'0,"2"-2"-2"0"0,18-19-167 0 0,-15 17-71 0 0,-1 2-18 0 0,3 0 6 0 0,-1-1 48 0 0,-3-1 35 0 0,2-2 128 0 0,16 0 192 0 0,-10-4 22 0 0,15 5 0 0 0,-11-1-219 0 0,-5 2-62 0 0,-2 2-11 0 0,0 1 15 0 0,1 0 46 0 0,6 1 41 0 0,23 0 382 0 0,-27 1-486 0 0,-1 1-86 0 0,11 9 118 0 0,0-6-49 0 0,-15-3-87 0 0,-1-1-1 0 0,0 0 1 0 0,0 1-1 0 0,0 0 1 0 0,1 1-32 0 0,-2 0 7 0 0,0-1 0 0 0,-1 0 0 0 0,1 1 0 0 0,-1 0 0 0 0,2 2-7 0 0,11 10 0 0 0,-10-11 1 0 0,-1 1 0 0 0,0 0 0 0 0,-1 0 0 0 0,1 0 0 0 0,-1 1 0 0 0,0-1 0 0 0,0 1 0 0 0,-1 0-1 0 0,1 0 1 0 0,-1 0 0 0 0,0 1-1 0 0,-1-1 12 0 0,6 24 28 0 0,-5-5 15 0 0,-3-19-43 0 0,0 0 0 0 0,0 1 0 0 0,-1-1 0 0 0,0 0 0 0 0,0 0 0 0 0,0 1 0 0 0,-3 4-12 0 0,-7 13 91 0 0,11-23-84 0 0,-2 0 1 0 0,1 1 0 0 0,0-1 0 0 0,0 0 0 0 0,0 0-1 0 0,-1 0 1 0 0,1 0 0 0 0,0 0 0 0 0,-1 0 0 0 0,1 0-1 0 0,-1 0 1 0 0,1 0 0 0 0,-1-1 0 0 0,-1 1-8 0 0,2 0 6 0 0,-1 0 0 0 0,1-1 0 0 0,-1 1 0 0 0,1 0 0 0 0,-1 0 0 0 0,1 0 0 0 0,-1 0 0 0 0,1 0 0 0 0,0 0 0 0 0,0 0 0 0 0,-1 0 0 0 0,1 0 0 0 0,0 1 0 0 0,-1 0-6 0 0,0 3 6 0 0,2-4-5 0 0,0-1-1 0 0,-1 1 1 0 0,1 0-1 0 0,0-1 0 0 0,-1 1 1 0 0,1-1-1 0 0,0 1 1 0 0,-1 0-1 0 0,1-1 0 0 0,-1 1 1 0 0,1-1-1 0 0,-1 1 1 0 0,1-1-1 0 0,-1 1 1 0 0,1-1-1 0 0,-1 0 0 0 0,0 1 1 0 0,1-1-1 0 0,-1 0 1 0 0,1 1-1 0 0,-1-1 0 0 0,0 0 0 0 0,-4 3 8 0 0,-3 1 15 0 0,7-3-20 0 0,-1 0-1 0 0,1 0 1 0 0,-1 0-1 0 0,1 0 1 0 0,-1 0 0 0 0,1-1-1 0 0,-1 1 1 0 0,1-1 0 0 0,-1 1-1 0 0,0-1 1 0 0,1 0-1 0 0,-1 0 1 0 0,0 1 0 0 0,0-1-3 0 0,1 0 2 0 0,-1 0 1 0 0,0 0-1 0 0,0 0 0 0 0,1 1 1 0 0,-1-1-1 0 0,0 1 1 0 0,0-1-1 0 0,1 1 1 0 0,-1 0-1 0 0,0 0 1 0 0,1 0-1 0 0,-1-1 1 0 0,1 2-3 0 0,-1-1 2 0 0,1 0 0 0 0,-1-1 1 0 0,1 1-1 0 0,-1 0 1 0 0,0 0-1 0 0,1-1 1 0 0,-1 1-1 0 0,0-1 1 0 0,0 1-1 0 0,1-1 1 0 0,-1 0-1 0 0,0 0 1 0 0,0 0-3 0 0,-11 0 10 0 0,10 0 44 0 0,3 0-17 0 0,0 0-101 0 0,3-2-12 0 0,8-7-9 0 0,-9 8 73 0 0,-1 1-1 0 0,0-1 1 0 0,1 1-1 0 0,-1-1 1 0 0,1 1 0 0 0,-1-1-1 0 0,1 1 1 0 0,0 0-1 0 0,-1 0 1 0 0,2 0 12 0 0,-3 0-5 0 0,1 0 0 0 0,-1 0 1 0 0,1 0-1 0 0,-1 0 1 0 0,1 0-1 0 0,-1 0 1 0 0,1 0-1 0 0,-1 0 1 0 0,1 0-1 0 0,-1 0 0 0 0,1 0 1 0 0,-1-1-1 0 0,1 1 1 0 0,-1 0-1 0 0,1 0 1 0 0,-1 0-1 0 0,1-1 0 0 0,-1 1 1 0 0,1 0-1 0 0,-1-1 1 0 0,0 1-1 0 0,1 0 1 0 0,-1-1-1 0 0,1 1 1 0 0,-1 0-1 0 0,0-1 0 0 0,1 1 1 0 0,-1-1-1 0 0,0 1 5 0 0,8-7-73 0 0,2 5 59 0 0,0 1 0 0 0,0 0 0 0 0,0 0 0 0 0,0 1 0 0 0,0 1 0 0 0,0 0 0 0 0,7 2 14 0 0,20 12-12 0 0,-29-12 5 0 0,0 0 0 0 0,0 1 1 0 0,-1-1-1 0 0,1 2 0 0 0,-1-1 1 0 0,0 1-1 0 0,0 0 0 0 0,0 0 1 0 0,2 3 6 0 0,-3-3-7 0 0,-1 0 0 0 0,2 0 0 0 0,-1-1 0 0 0,3 2 7 0 0,-4-3-2 0 0,0 0 0 0 0,0 0 0 0 0,0 1 0 0 0,-1 0 0 0 0,0 0 0 0 0,0 0 0 0 0,0 0 0 0 0,0 0 0 0 0,2 4 2 0 0,5 9 56 0 0,1 4 37 0 0,9 17 182 0 0,-20-36-246 0 0,0 1 0 0 0,0-1 0 0 0,-1 1-1 0 0,1-1 1 0 0,-1 1 0 0 0,0-1 0 0 0,1 1 0 0 0,-1-1-1 0 0,-1 1 1 0 0,1-1 0 0 0,0 1 0 0 0,0-1 0 0 0,-1 1-1 0 0,0-1 1 0 0,1 1 0 0 0,-1-1 0 0 0,0 1 0 0 0,0-1-1 0 0,0 0 1 0 0,-1 0 0 0 0,1 0 0 0 0,0 1 0 0 0,-1-1-1 0 0,1 0 1 0 0,-3 1-29 0 0,-3 5 122 0 0,4-5-56 0 0,0 1 0 0 0,-1-1 0 0 0,1 0 0 0 0,-1 0 0 0 0,1-1 0 0 0,-1 1-66 0 0,-7 2 175 0 0,3-1-40 0 0,-5 5 17 0 0,-2 5 11 0 0,11-12-127 0 0,0 1 0 0 0,0-1 1 0 0,0 0-1 0 0,0 0 0 0 0,0-1 1 0 0,0 1-1 0 0,-3 0-36 0 0,-9 3 127 0 0,9-3-99 0 0,1 0-6 0 0,0 0-1 0 0,-1 0 0 0 0,1 0 1 0 0,0-1-1 0 0,-1 0 0 0 0,1-1 0 0 0,-6 1-20 0 0,-16-1 61 0 0,-17 0-34 0 0,41 0-20 0 0,1 0-36 0 0,-3 0-129 0 0,1 0-120 0 0,0 0-104 0 0,-1 0-194 0 0,1 0-100 0 0,0 0-231 0 0,-4 0-549 0 0,1 0-525 0 0,-2 0-1132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9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97 7072 0 0,'-4'1'29'0'0,"1"-1"0"0"0,0-1 0 0 0,0 1 0 0 0,0 0 0 0 0,-1-1-1 0 0,1 1 1 0 0,-1-1-29 0 0,4 0 8 0 0,-1 1 0 0 0,1 0 0 0 0,0-1 0 0 0,-1 1-1 0 0,1 0 1 0 0,-1-1 0 0 0,1 1 0 0 0,0-1 0 0 0,0 1-1 0 0,-1-1 1 0 0,1 1 0 0 0,0-1 0 0 0,0 1 0 0 0,-1-1-1 0 0,1 1 1 0 0,0-1 0 0 0,0 1 0 0 0,0-1 0 0 0,0 1-1 0 0,0-1 1 0 0,0 1 0 0 0,0-1 0 0 0,0 1 0 0 0,0-1-1 0 0,0 0 1 0 0,0 1-8 0 0,-1-8 35 0 0,1 8-35 0 0,0-1 1 0 0,0 1-1 0 0,0 0 1 0 0,0-1-1 0 0,0 1 1 0 0,-1 0-1 0 0,1-1 1 0 0,0 1-1 0 0,0 0 1 0 0,0-1-1 0 0,-1 1 1 0 0,1 0-1 0 0,0 0 1 0 0,0-1-1 0 0,-1 1 1 0 0,1 0-1 0 0,0 0 0 0 0,-1-1 1 0 0,1 1-1 0 0,0 0 1 0 0,-1 0-1 0 0,1 0 1 0 0,-1 0-1 0 0,-5-5 69 0 0,3 0 70 0 0,1 0 88 0 0,-9-1 240 0 0,7 0-155 0 0,3 5-292 0 0,1 1-1 0 0,0-1 1 0 0,0 1 0 0 0,-1 0 0 0 0,1-1 0 0 0,0 1 0 0 0,0-1-1 0 0,-1 1 1 0 0,1 0 0 0 0,-1-1 0 0 0,1 1 0 0 0,0 0 0 0 0,-1 0 0 0 0,1-1-1 0 0,-1 1 1 0 0,1 0 0 0 0,-1 0 0 0 0,1-1 0 0 0,0 1 0 0 0,-1 0-1 0 0,1 0 1 0 0,-1 0 0 0 0,1 0 0 0 0,-1 0 0 0 0,1 0 0 0 0,-1 0-1 0 0,1 0 1 0 0,-1 0 0 0 0,1 0 0 0 0,-1 0 0 0 0,1 0 0 0 0,-1 0-20 0 0,-13-2 355 0 0,4-4-87 0 0,2 1-79 0 0,-7-3 214 0 0,-1 0-33 0 0,11 7-265 0 0,1 0 0 0 0,0 0 0 0 0,0 0 1 0 0,-1 1-1 0 0,1 0 0 0 0,-1 0 0 0 0,1 0 0 0 0,0 0 0 0 0,-4 1-105 0 0,-9 0 314 0 0,14-1-278 0 0,-29 1 325 0 0,18 3-230 0 0,3 4-34 0 0,6-4-27 0 0,-3-4-58 0 0,3 1 0 0 0,-21 11 65 0 0,25-11-77 0 0,0-1 0 0 0,0 0-1 0 0,0 0 1 0 0,0 1 0 0 0,0-1 0 0 0,0 1 0 0 0,0-1 0 0 0,0 1 0 0 0,0-1 0 0 0,1 1 0 0 0,-1 0 0 0 0,0-1 0 0 0,0 1 0 0 0,0 0 0 0 0,1 0-1 0 0,-1 0 1 0 0,0-1 0 0 0,1 1 0 0 0,-1 0 0 0 0,1 0 0 0 0,-1 1 0 0 0,0 0 5 0 0,-2 14-5 0 0,3 31 0 0 0,0-45 0 0 0,1 0 0 0 0,-1-1 0 0 0,0 1 0 0 0,1 0 0 0 0,-1 0 0 0 0,1-1 0 0 0,-1 1 0 0 0,1 0 0 0 0,0-1 0 0 0,0 1 0 0 0,-1-1 0 0 0,1 1 0 0 0,0-1 0 0 0,1 1 0 0 0,-1-1 0 0 0,0 0 0 0 0,0 1 0 0 0,1-1 0 0 0,-1 0 0 0 0,12 15 0 0 0,-8-5 0 0 0,-4-9 0 0 0,0 0 0 0 0,0 1 0 0 0,0-1 0 0 0,1 0 0 0 0,-1 0 0 0 0,0 0 0 0 0,1 0 0 0 0,0 0 0 0 0,0 0 0 0 0,14 14 0 0 0,1-1 0 0 0,1-1 0 0 0,7 4 0 0 0,-12-8 0 0 0,0 1 0 0 0,0 1 0 0 0,-1 0 0 0 0,7 8 0 0 0,8 10 0 0 0,-11-17 10 0 0,-9-10 9 0 0,-7-3-16 0 0,0 0 0 0 0,1 0 0 0 0,-1 0 0 0 0,1 1 0 0 0,-1-1 0 0 0,1 0 0 0 0,-1 0 0 0 0,1 0 0 0 0,-1 1 0 0 0,0-1 0 0 0,1 0-1 0 0,-1 0 1 0 0,0 1 0 0 0,1-1 0 0 0,-1 0 0 0 0,0 1 0 0 0,1-1 0 0 0,-1 1 0 0 0,0-1 0 0 0,0 0 0 0 0,1 1 0 0 0,-1-1 0 0 0,0 1 0 0 0,0-1 0 0 0,0 0 0 0 0,1 1 0 0 0,-1-1 0 0 0,0 1 0 0 0,0-1 0 0 0,0 1 0 0 0,0-1 0 0 0,0 1 0 0 0,0-1 0 0 0,0 1 0 0 0,0-1 0 0 0,0 1-3 0 0,0 1 89 0 0,0 1 72 0 0,0 7 30 0 0,0-7 8 0 0,-3 0-15 0 0,-7 7-67 0 0,6-4-16 0 0,3-1-60 0 0,0 0-12 0 0,1-5-25 0 0,-1 1 0 0 0,0-1 1 0 0,0 1-1 0 0,0-1 1 0 0,1 0-1 0 0,-1 0 0 0 0,0 1 1 0 0,0-1-1 0 0,0 0 1 0 0,0 0-1 0 0,1 0 1 0 0,-1 0-1 0 0,0 0 0 0 0,0 0 1 0 0,0 0-5 0 0,-15 2 24 0 0,8 3-3 0 0,7-4-18 0 0,0 0 1 0 0,-1 0-1 0 0,1 0 0 0 0,-1 0 0 0 0,1-1 0 0 0,-1 1 0 0 0,1-1 0 0 0,-1 1 0 0 0,0-1 0 0 0,1 1 0 0 0,-1-1 0 0 0,0 0 0 0 0,1 0 0 0 0,-1 0-3 0 0,-55 0 85 0 0,38 0-123 0 0,0 0-91 0 0,16 0 25 0 0,0 0 38 0 0,-1-1 15 0 0,-6-3 0 0 0,8 2-9 0 0,-1 1-48 0 0,1-1-51 0 0,0 1-67 0 0,-1 0-82 0 0,1 0-93 0 0,-1 0-107 0 0,1 0-119 0 0,1 1 265 0 0,-1 0-35 0 0,1 0-36 0 0,-1 0-38 0 0,0 0-1208 0 0,2 0-950 0 0</inkml:trace>
  <inkml:trace contextRef="#ctx0" brushRef="#br0" timeOffset="309.82">584 145 11200 0 0,'4'0'94'0'0,"1"0"87"0"0,0 0 50 0 0,7 0 367 0 0,-5 0-308 0 0,-3 0-197 0 0,-1 0-50 0 0,-1 0-62 0 0,1 0-72 0 0,-3 0 94 0 0,0 0 1 0 0,0 0-1 0 0,0 0 1 0 0,0 0 0 0 0,0-1-1 0 0,0 1 1 0 0,0 0-1 0 0,0 0 1 0 0,1 0 0 0 0,-1 0-1 0 0,0 0 1 0 0,0 0-1 0 0,0 0 1 0 0,0 0 0 0 0,0 0-1 0 0,0 0 1 0 0,0 1-1 0 0,0-1 1 0 0,0 0 0 0 0,0 0-1 0 0,1 0 1 0 0,-1 0-1 0 0,0 0 1 0 0,0 0 0 0 0,0 0-1 0 0,0 0 1 0 0,0 0-1 0 0,0 0 1 0 0,0 0 0 0 0,0 0-1 0 0,0 0 1 0 0,0 0-1 0 0,0 0 1 0 0,0 0 0 0 0,0 0-1 0 0,0 1 1 0 0,0-1 0 0 0,0 0-1 0 0,0 0 1 0 0,1 0-1 0 0,-1 0 1 0 0,0 0 0 0 0,0 0-1 0 0,0 0 1 0 0,0 0-1 0 0,0 0 1 0 0,0 0 0 0 0,0 0-1 0 0,0 1 1 0 0,0-1-1 0 0,0 0 1 0 0,0 0 0 0 0,0 0-1 0 0,-1 0 1 0 0,1 0-1 0 0,0 0 1 0 0,0 0-4 0 0,3 13 196 0 0,10 2 45 0 0,-6-7-94 0 0,-1 1 40 0 0,1 4 131 0 0,-1-1-60 0 0,-3-5-110 0 0,0 0 24 0 0,-2 0-46 0 0,-1 0-21 0 0,-1 3-6 0 0,-1 7 60 0 0,3-10-68 0 0,2 1 35 0 0,2 0-13 0 0,-4-7-89 0 0,0 0 0 0 0,0 1 0 0 0,0-1 0 0 0,0 1 0 0 0,-1-1 0 0 0,1 1 0 0 0,0-1 0 0 0,-1 1 0 0 0,0 0 0 0 0,1-1 0 0 0,-1 1-1 0 0,0 0 1 0 0,0-1 0 0 0,1 1 0 0 0,-2 1-24 0 0,1 6 74 0 0,-1 12 65 0 0,5-6 10 0 0,1-7-69 0 0,-4-7-63 0 0,0 0 1 0 0,0 1-1 0 0,0-1 1 0 0,-1 1-1 0 0,1-1 0 0 0,0 1 1 0 0,-1-1-1 0 0,1 1 1 0 0,-1 0-1 0 0,1-1 0 0 0,-1 1 1 0 0,0 0-1 0 0,0-1 0 0 0,0 1-16 0 0,0 27 178 0 0,3-24-107 0 0,7 8-24 0 0,-9-12-232 0 0,-1 0 70 0 0,0 0 62 0 0,1 0 51 0 0,-1 1 110 0 0,2 5 339 0 0,-2-5-368 0 0,0 0-74 0 0,0 0-49 0 0,0-1-42 0 0,0 0-48 0 0,0 1-54 0 0,0-1-79 0 0,0 0-75 0 0,0 1-83 0 0,0-1-89 0 0,0 0-97 0 0,0 0-104 0 0,-1 0-111 0 0,1 0-117 0 0,0-1-1045 0 0,0 0-1130 0 0</inkml:trace>
  <inkml:trace contextRef="#ctx0" brushRef="#br0" timeOffset="622.79">852 145 8984 0 0,'29'13'200'0'0,"-27"-13"-184"0"0,-1 0-2 0 0,0 1-1 0 0,-1-1 1 0 0,1 0-1 0 0,0 0 0 0 0,-1 0 1 0 0,1 0-1 0 0,0 0 1 0 0,0 1-1 0 0,-1-1 1 0 0,1 0-1 0 0,-1 1 0 0 0,1-1 1 0 0,0 0-1 0 0,-1 1 1 0 0,1-1-1 0 0,-1 1 1 0 0,1-1-1 0 0,-1 1 0 0 0,1-1 1 0 0,-1 1-1 0 0,1-1 1 0 0,-1 1-1 0 0,1-1 1 0 0,-1 1-1 0 0,0 0 1 0 0,1-1-1 0 0,-1 1-13 0 0,3 6 102 0 0,6 9 44 0 0,1 1-65 0 0,-3 0-53 0 0,-3-4-41 0 0,1 6 20 0 0,5-6 84 0 0,-8-11-38 0 0,-1-1 0 0 0,1 1-1 0 0,-1 0 1 0 0,0 0 0 0 0,1 0 0 0 0,-1 0-1 0 0,0 1 1 0 0,0-1 0 0 0,0 0 0 0 0,-1 0 0 0 0,1 1-1 0 0,0-1 1 0 0,-1 0 0 0 0,0 1 0 0 0,1-1-1 0 0,-1 0 1 0 0,0 1 0 0 0,0-1 0 0 0,0 2-53 0 0,1 6 298 0 0,1-3-42 0 0,4 2 68 0 0,1-1-46 0 0,6 8 219 0 0,-9-7-193 0 0,0-1-51 0 0,3 6 145 0 0,-1 18 496 0 0,-4-29-782 0 0,1 2-9 0 0,1 1 41 0 0,-2 0 43 0 0,-1 0 81 0 0,0-2-83 0 0,-1 0 42 0 0,0-3-148 0 0,0-1-38 0 0,0 1-31 0 0,0 2-56 0 0,0-2 78 0 0,0 0 49 0 0,0 1 46 0 0,0-1 64 0 0,0 0 75 0 0,0 1 86 0 0,-3-2-231 0 0,-7 0-8 0 0,7 0-5 0 0,0 0-30 0 0,-4-1-53 0 0,5 1-14 0 0,1-1 0 0 0,0 1 0 0 0,0-1 0 0 0,0 1 0 0 0,-1-1-1 0 0,1 0 1 0 0,0 1 0 0 0,0-1 0 0 0,0 0 0 0 0,0 0 0 0 0,0 0 0 0 0,0 0-11 0 0,-3-5 5 0 0,-1-7 22 0 0,-1 10 5 0 0,6 2-32 0 0,-1 1 1 0 0,1 0 0 0 0,0 0 0 0 0,-1 0-1 0 0,1 0 1 0 0,-1 0 0 0 0,1 0-1 0 0,0-1 1 0 0,-1 1 0 0 0,1 0-1 0 0,0 0 1 0 0,0-1 0 0 0,-1 1 0 0 0,1 0-1 0 0,0 0 1 0 0,0-1 0 0 0,-1 1-1 0 0,1 0 1 0 0,0-1 0 0 0,0 1 0 0 0,0 0-1 0 0,-1-1 1 0 0,1 1 0 0 0,0 0-1 0 0,0-1 1 0 0,0 1 0 0 0,0-1 0 0 0,0 1-1 0 0,0 0 1 0 0,0-1 0 0 0,0 1-1 0 0,0 0 1 0 0,0-1 0 0 0,0 1 0 0 0,0-1-1 0 0,0 1 1 0 0,0 0 0 0 0,0-1-1 0 0,0 1 1 0 0,0 0 0 0 0,0-1 0 0 0,1 1-1 0 0,-1 0 1 0 0,0-1 0 0 0,0 1-1 0 0,0 0 1 0 0,1-1 0 0 0,-1 1 0 0 0,0 0-2 0 0,3-5 1 0 0,-2 4 0 0 0,-1 0 0 0 0,1 0 0 0 0,-1 0 0 0 0,1 0 0 0 0,-1 0 0 0 0,1 0 0 0 0,-1 0 0 0 0,0 0 0 0 0,1 0 0 0 0,-1 0 0 0 0,0 0 0 0 0,0-1 0 0 0,-5-24 11 0 0,5 24-5 0 0,0 0-1 0 0,1 0 1 0 0,-1-1-1 0 0,1 1 1 0 0,0 0-1 0 0,-1 0 1 0 0,1 0-1 0 0,1-1-5 0 0,5-14 9 0 0,19-56-22 0 0,-20 53-38 0 0,-5 17 47 0 0,-1 0-1 0 0,1 0 1 0 0,0 0-1 0 0,1 0 1 0 0,-1 0-1 0 0,0 0 1 0 0,1 0-1 0 0,-1 1 1 0 0,1-1-1 0 0,2-1 5 0 0,11-9-68 0 0,0 3 29 0 0,0-1-40 0 0,1-2-37 0 0,-1-1-34 0 0,-2 2 17 0 0,18-9-73 0 0,-10 7 35 0 0,-12 8 103 0 0,13-9-80 0 0,-5 7 12 0 0,-4 5 44 0 0,-5 1-12 0 0,-1 0-61 0 0,1-3-83 0 0,0-1-106 0 0,0-1-27 0 0,0 3 36 0 0,8 0-261 0 0,-3 0 171 0 0,-11 4 345 0 0,0-1-1 0 0,0 0 0 0 0,-1 0 1 0 0,1 0-1 0 0,0-1 0 0 0,-1 1 1 0 0,1 0-1 0 0,-1-1 0 0 0,1 1 1 0 0,-1-1 90 0 0,0 2-4 0 0</inkml:trace>
  <inkml:trace contextRef="#ctx0" brushRef="#br0" timeOffset="1039.43">1531 318 7512 0 0,'0'13'166'0'0,"0"-13"-162"0"0,0 1-1 0 0,-1-1 1 0 0,1 0-1 0 0,0 0 1 0 0,0 0-1 0 0,0 0 0 0 0,0 0 1 0 0,0 0-1 0 0,0 0 1 0 0,0 0-1 0 0,0 0 0 0 0,0 0 1 0 0,0 0-1 0 0,0 1 1 0 0,0-1-1 0 0,0 0 0 0 0,0 0 1 0 0,0 0-1 0 0,0 0 1 0 0,1 0-1 0 0,-1 0 1 0 0,0 0-1 0 0,0 0 0 0 0,0 0 1 0 0,0 0-1 0 0,0 0 1 0 0,0 1-1 0 0,0-1 0 0 0,0 0 1 0 0,0 0-1 0 0,0 0 1 0 0,0 0-1 0 0,0 0 1 0 0,0 0-1 0 0,0 0 0 0 0,0 0 1 0 0,1 0-1 0 0,-1 0 1 0 0,0 0-1 0 0,0 0 0 0 0,0 0 1 0 0,0 0-1 0 0,0 0 1 0 0,0 0-1 0 0,0 0 1 0 0,0 0-1 0 0,0 0 0 0 0,0 0 1 0 0,1 0-1 0 0,-1 0 1 0 0,0 0-1 0 0,0 0 0 0 0,0 0 1 0 0,0 0-1 0 0,0 0 1 0 0,0 0-1 0 0,0 0-3 0 0,18 0 221 0 0,-1 0-91 0 0,1 0-68 0 0,1 0-50 0 0,-15 0-14 0 0,-2 0 2 0 0,0 0 0 0 0,-1 0 0 0 0,1-1 1 0 0,-1 1-1 0 0,1 0 0 0 0,-1-1 0 0 0,1 1 1 0 0,-1-1-1 0 0,1 0 0 0 0,-1 1 0 0 0,1-1 0 0 0,-1 0 1 0 0,0 0-1 0 0,5-2 26 0 0,2 0 35 0 0,8 2 189 0 0,-9 1-119 0 0,0 0 42 0 0,0-2 53 0 0,0 0 66 0 0,2-3 42 0 0,6-4 267 0 0,-7 5-313 0 0,-1 0-44 0 0,-3 2-118 0 0,1-1-40 0 0,26-2 687 0 0,-24 2-604 0 0,4-2 12 0 0,0-2-44 0 0,-1 1-43 0 0,-4-2-43 0 0,-1-5 47 0 0,2 8-37 0 0,-7 5-60 0 0,1 0 1 0 0,-1 0-1 0 0,1-1 1 0 0,-1 1-1 0 0,0 0 1 0 0,1 0-1 0 0,-1 0 1 0 0,0-1-1 0 0,1 1 1 0 0,-1 0-1 0 0,0-1 1 0 0,0 1-1 0 0,1 0 1 0 0,-1-1-1 0 0,0 1 1 0 0,0 0-1 0 0,1-1 1 0 0,-1 1-1 0 0,0-1 1 0 0,0 1-1 0 0,0 0 1 0 0,0-1-1 0 0,0 1 1 0 0,0-1 0 0 0,0 1-1 0 0,1 0 1 0 0,-1-1-1 0 0,0 1 1 0 0,-1-1-1 0 0,1 1 1 0 0,0-1-2 0 0,3-4 48 0 0,7-8-26 0 0,-7-3 32 0 0,-2 11-22 0 0,-2 3-13 0 0,-12-23-6 0 0,3 9-13 0 0,5 16 0 0 0,2 1 0 0 0,-36 0 0 0 0,24 5 0 0 0,5 0 0 0 0,0-1 0 0 0,8-4 0 0 0,-1 0 0 0 0,1 0 0 0 0,0 0 0 0 0,0 0 0 0 0,0 1 0 0 0,0-1 0 0 0,0 1 0 0 0,0-1 0 0 0,0 1 0 0 0,-14 14 5 0 0,-13 13 37 0 0,26-25-31 0 0,0 0 1 0 0,0 0-1 0 0,1 0 0 0 0,-1 0 1 0 0,1 1-1 0 0,0 0 0 0 0,-1 2-11 0 0,-11 17 115 0 0,2-4 4 0 0,0 4 41 0 0,8-16-114 0 0,3-6-34 0 0,1 0 0 0 0,-1-1 0 0 0,1 1 0 0 0,0 0 0 0 0,-1 0 0 0 0,1 0 0 0 0,0 0 1 0 0,0 0-1 0 0,0 0 0 0 0,0-1 0 0 0,0 2-12 0 0,1-1 11 0 0,-1 0 1 0 0,0 0 0 0 0,0 0 0 0 0,0 0-1 0 0,0 0 1 0 0,0 0 0 0 0,-1 0-1 0 0,1 0 1 0 0,-1 0 0 0 0,1-1 0 0 0,-1 2-12 0 0,-3 4 32 0 0,4-7-30 0 0,-1 1-1 0 0,1-1 0 0 0,0 1 0 0 0,-1-1 1 0 0,1 1-1 0 0,0 0 0 0 0,0-1 0 0 0,-1 1 1 0 0,1-1-1 0 0,0 1 0 0 0,0 0 0 0 0,0-1 1 0 0,0 1-1 0 0,0 0 0 0 0,0-1 0 0 0,0 1 1 0 0,0 0-2 0 0,3 6 29 0 0,6 2 46 0 0,4 2-16 0 0,0-6-48 0 0,-7 6-11 0 0,-1-8-6 0 0,0 0 1 0 0,0 0 0 0 0,0-1-1 0 0,0 0 1 0 0,1 1 5 0 0,-2-2-69 0 0,0-1 41 0 0,11 2 50 0 0,-8-2-50 0 0,1 0-82 0 0,-4-1 10 0 0,0 1-36 0 0,0 0-37 0 0,-1 0-46 0 0,1 0-49 0 0,0 0-55 0 0,-3 0 18 0 0,1 0-46 0 0,-1 0-42 0 0,1 0-35 0 0,0 0-127 0 0,0 0-35 0 0,3 0-1305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14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10944 0 0,'0'0'248'0'0,"0"0"34"0"0,0 0 20 0 0,0 0-38 0 0,0 0-90 0 0,0 0-33 0 0,0 0 150 0 0,0 0 275 0 0,0 0 30 0 0,0 0-248 0 0,0 0-150 0 0,0 0-45 0 0,0 0 17 0 0,0 0 54 0 0,0 0-21 0 0,0 0-95 0 0,0 0-71 0 0,0 0-46 0 0,0 0-67 0 0,0 0-115 0 0,0 0 86 0 0,0 0-52 0 0,0 0-71 0 0,0 0 70 0 0,0 0-33 0 0,0 0-36 0 0,0 0-35 0 0,0 0-354 0 0,0 0 87 0 0,0 0-48 0 0,0 0-678 0 0,0 0-533 0 0,0 0-1012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14.5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8832 0 0,'0'0'258'0'0,"0"0"2"0"0,0 0-82 0 0,0 0-35 0 0,0 3 152 0 0,0 7 279 0 0,0-7 30 0 0,0-3-22 0 0,0 0-104 0 0,0 3-44 0 0,0 7-8 0 0,0-7-182 0 0,0-3-108 0 0,0 0-19 0 0,0 0-41 0 0,0 0 31 0 0,0 2-13 0 0,0-1-89 0 0,0 0 0 0 0,0-1 0 0 0,0 1 0 0 0,0 0 0 0 0,0 0 0 0 0,0-1 0 0 0,0 1 0 0 0,0 0 0 0 0,0-1 0 0 0,1 1 0 0 0,-1-1 0 0 0,0 1 0 0 0,1 0 0 0 0,-1-1 0 0 0,0 1-5 0 0,1 0-70 0 0,0-1 63 0 0,1 1 165 0 0,0 0-134 0 0,-1-1-51 0 0,0 0-36 0 0,1 0-43 0 0,-1 0-52 0 0,1 0-145 0 0,0 0 107 0 0,-1 0-33 0 0,0 0-79 0 0,0 0-50 0 0,0 0-43 0 0,0 0-38 0 0,1 0-131 0 0,0 0-38 0 0,3 0-1348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14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9616 0 0,'0'0'216'0'0,"0"0"32"0"0,0 0 12 0 0,0 0-106 0 0,2 2-79 0 0,3 2-38 0 0,4 3-27 0 0,0-5 18 0 0,-5-1 73 0 0,-2-1 109 0 0,-2 0 244 0 0,0 0 411 0 0,0 0 30 0 0,0 0 4 0 0,3 2-17 0 0,8 9-8 0 0,-9-9-3 0 0,-2-2-358 0 0,0 0-202 0 0,0 0-40 0 0,0 0 81 0 0,0 0 183 0 0,0 0-21 0 0,0 0-219 0 0,0 0-138 0 0,0 0-50 0 0,0 0-15 0 0,0 0-8 0 0,0 0-43 0 0,0 0-109 0 0,0 0-73 0 0,0 0 94 0 0,0 0-22 0 0,0 0-33 0 0,0 0-52 0 0,0 0-25 0 0,0 0-54 0 0,0 0-62 0 0,0 0-69 0 0,0 0-74 0 0,0 0-70 0 0,0 0-61 0 0,0 0-54 0 0,0 0-186 0 0,0 0-52 0 0,0 0-225 0 0,0 0-599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13.1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 9560 0 0,'0'0'216'0'0,"0"2"32"0"0,-1 5-128 0 0,1 17 196 0 0,1-16-250 0 0,1-2-40 0 0,3 2-42 0 0,2 5 24 0 0,-6 0 105 0 0,-1-4 46 0 0,0-1 35 0 0,0 11 282 0 0,0 4 208 0 0,0 10 447 0 0,1-24-821 0 0,0-2-85 0 0,1 0-37 0 0,2 1-7 0 0,0 1-4 0 0,-1-1-1 0 0,-2 0 41 0 0,-1 2 88 0 0,0 5 17 0 0,-1 7 114 0 0,2-6-175 0 0,0-5-91 0 0,1-1-65 0 0,4 5 125 0 0,-1 1-2 0 0,-3 0-57 0 0,-2 9 49 0 0,0-3-76 0 0,0 4-35 0 0,0 14 4 0 0,0 5-80 0 0,0-43-123 0 0,0-2-43 0 0,0 0-197 0 0,0 0 243 0 0,0 0-3 0 0,0 0-21 0 0,0 0-44 0 0,0 0-15 0 0,0 0-45 0 0,0 0-51 0 0,0 0-57 0 0,0 0-62 0 0,0 0-57 0 0,0 0-51 0 0,0 0-44 0 0,0 0-158 0 0,0 0-44 0 0,0 0-190 0 0,0 0-511 0 0</inkml:trace>
  <inkml:trace contextRef="#ctx0" brushRef="#br0" timeOffset="311.32">1 253 9552 0 0,'0'0'276'0'0,"0"0"2"0"0,0 0-142 0 0,2 0 66 0 0,9 0 43 0 0,-11 0-241 0 0,0 0 1 0 0,0 0-1 0 0,0 0 1 0 0,0 0-1 0 0,0 0 1 0 0,0 0-1 0 0,0 0 1 0 0,0 0-1 0 0,1 0 1 0 0,-1 0-1 0 0,0 0 1 0 0,0 0-1 0 0,0 0 1 0 0,0 0-1 0 0,0 0 0 0 0,0 0 1 0 0,0 0-1 0 0,0 0 1 0 0,0 0-1 0 0,0 0 1 0 0,1 0-1 0 0,-1 0 1 0 0,0 0-1 0 0,0 0 1 0 0,0 0-1 0 0,0 0 1 0 0,0 0-1 0 0,0 0 1 0 0,0 0-1 0 0,0 0 1 0 0,0 0-1 0 0,0 0 0 0 0,0 0 1 0 0,0 0-1 0 0,0-1 1 0 0,0 1-1 0 0,0 0 1 0 0,0 0-1 0 0,0 0 1 0 0,1 0-1 0 0,-1 0 1 0 0,0 0-1 0 0,0 0 1 0 0,0 0-1 0 0,0 0 1 0 0,0 0-1 0 0,0 0 0 0 0,0-1 1 0 0,0 1-1 0 0,0 0 1 0 0,0 0-1 0 0,0 0 1 0 0,0 0-1 0 0,-1 0 1 0 0,1 0-1 0 0,0 0 1 0 0,0 0-5 0 0,3-9 218 0 0,5 5 57 0 0,16 3 369 0 0,-11 1-341 0 0,-4-1-68 0 0,-5-3-35 0 0,4-4 15 0 0,1 6-130 0 0,3 3 37 0 0,-7-1-66 0 0,-1 0 1 0 0,1 0-1 0 0,-1 0 1 0 0,0-1 0 0 0,1 1-1 0 0,-1-1 1 0 0,4-1-57 0 0,3-2 27 0 0,-8 2-26 0 0,0 1 0 0 0,0 0-1 0 0,0 0 1 0 0,0 0 0 0 0,0 0 0 0 0,0 0-1 0 0,0 1 1 0 0,1-1 0 0 0,-1 1 0 0 0,3 0-1 0 0,-3 0 39 0 0,0 0-33 0 0,0 0-34 0 0,1 0-34 0 0,0 0-35 0 0,0 0-36 0 0,-1 0-37 0 0,1 0-37 0 0,0 0-38 0 0,0 0-39 0 0,0 0-40 0 0,0 0-40 0 0,0 0-42 0 0,0 0-41 0 0,0 0-42 0 0,0 0-44 0 0,9 0-1121 0 0,6 0-948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12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1 175 5008 0 0,'0'0'108'0'0,"0"0"17"0"0,2 0 13 0 0,11-2-15 0 0,-11 1-120 0 0,-1 0-1 0 0,0 0 0 0 0,0 1 0 0 0,0-1 0 0 0,0 0 0 0 0,0 0 0 0 0,0 0 0 0 0,0 0 1 0 0,0 0-1 0 0,0 0 0 0 0,-1-1 0 0 0,2 0-2 0 0,1-4 25 0 0,-1 1 46 0 0,0 3 49 0 0,1 0 52 0 0,2 2 54 0 0,-2 0 450 0 0,-3-3 27 0 0,0 2-528 0 0,0-1-52 0 0,0-1 1 0 0,0-5 45 0 0,0 5-67 0 0,0 1 60 0 0,0-1 49 0 0,0 1 80 0 0,0 0 93 0 0,0-1 108 0 0,3 0-160 0 0,-3 3-207 0 0,1 0-55 0 0,-1-1-47 0 0,1 0-66 0 0,2 0-99 0 0,-2 0 99 0 0,0 0 96 0 0,0 0 18 0 0,0 0 37 0 0,0 0 164 0 0,-1 0-86 0 0,1 1 37 0 0,-1-1 40 0 0,1 0 44 0 0,-1 0 45 0 0,1 0 49 0 0,-4 1-348 0 0,3 0-53 0 0,-1 0 1 0 0,1 0-1 0 0,-1 0 1 0 0,1 0-1 0 0,0 0 0 0 0,-1 0 1 0 0,1 0-1 0 0,-1 0 1 0 0,1 0-1 0 0,0 1 0 0 0,-1-1 1 0 0,1 0-1 0 0,-1 0 1 0 0,1 0-1 0 0,0 0 1 0 0,-1 1-1 0 0,1-1 0 0 0,-1 0 1 0 0,1 0-1 0 0,0 1 1 0 0,0-1-1 0 0,-1 0 0 0 0,1 1 1 0 0,0-1-1 0 0,-1 0 1 0 0,1 1-1 0 0,0-1 0 0 0,0 0 1 0 0,0 1-1 0 0,-1-1 1 0 0,1 1-1 0 0,-5 5-2 0 0,-1-1 2 0 0,5-5 0 0 0,1 0 0 0 0,-1 1 0 0 0,1-1 0 0 0,0 0 0 0 0,-1 0 0 0 0,1 1 0 0 0,-1-1 0 0 0,1 0 0 0 0,0 1 0 0 0,-1-1 0 0 0,1 1 0 0 0,0-1 0 0 0,0 0 0 0 0,-1 1 0 0 0,1-1 0 0 0,0 1 0 0 0,0-1 0 0 0,-1 1 0 0 0,1-1 0 0 0,0 1 0 0 0,0-1 0 0 0,0 1 0 0 0,0-1 0 0 0,0 1 0 0 0,0-1 0 0 0,0 1 0 0 0,0-1 0 0 0,0 1 0 0 0,0-1 0 0 0,0 1 0 0 0,0-1 0 0 0,0 1 0 0 0,1 4 0 0 0,-2-3 0 0 0,-12 22 0 0 0,12-20 3 0 0,0-1 1 0 0,1 0-1 0 0,-1 0 1 0 0,0 0-1 0 0,1 0 1 0 0,0 1-1 0 0,0-1 1 0 0,0 0-1 0 0,0 0 1 0 0,1 1-4 0 0,-1 8 18 0 0,0 7-10 0 0,0-17 1 0 0,0 1 0 0 0,0 0 1 0 0,0 0-1 0 0,0 0 0 0 0,0-1 1 0 0,1 1-1 0 0,0 2-9 0 0,-1-5 2 0 0,1 1 0 0 0,-1-1 0 0 0,1 1 0 0 0,-1-1 0 0 0,1 0 0 0 0,-1 1 0 0 0,1-1 1 0 0,-1 0-1 0 0,1 0 0 0 0,-1 1 0 0 0,1-1 0 0 0,0 0 0 0 0,-1 0 0 0 0,1 0 0 0 0,-1 0 0 0 0,1 1 0 0 0,0-1 0 0 0,-1 0 0 0 0,1 0 0 0 0,-1 0 0 0 0,1 0 0 0 0,0-1 1 0 0,-1 1-1 0 0,1 0-2 0 0,0 0 3 0 0,0 0 0 0 0,-1 0 0 0 0,1 0 0 0 0,0 0 0 0 0,-1 0 0 0 0,1 0 0 0 0,0 0 0 0 0,-1 1 0 0 0,1-1 0 0 0,0 0 1 0 0,-1 0-1 0 0,1 0 0 0 0,0 1 0 0 0,-1-1 0 0 0,1 0 0 0 0,-1 1 0 0 0,1-1 0 0 0,-1 1 0 0 0,1-1 0 0 0,-1 1 0 0 0,1-1 1 0 0,-1 1-1 0 0,1-1 0 0 0,-1 1 0 0 0,1-1 0 0 0,-1 1-3 0 0,7 5 53 0 0,2-4 16 0 0,29-2 149 0 0,18 0-46 0 0,-40-3-127 0 0,-4-3-90 0 0,10-4-125 0 0,7-3 20 0 0</inkml:trace>
  <inkml:trace contextRef="#ctx0" brushRef="#br0" timeOffset="384.82">458 81 7976 0 0,'0'2'174'0'0,"0"16"100"0"0,0-1-45 0 0,0 6-65 0 0,0 11-85 0 0,0-32-18 0 0,0 0 0 0 0,0 0 1 0 0,-1-1-1 0 0,1 1 0 0 0,0 0 0 0 0,-1 0 1 0 0,0-1-1 0 0,1 1 0 0 0,-1 0 0 0 0,0-1 1 0 0,0 1-1 0 0,0-1 0 0 0,0 1-61 0 0,-4 8 437 0 0,3-4-177 0 0,1 2 39 0 0,1 7 336 0 0,0-2-108 0 0,0-12-518 0 0,0-1-1 0 0,0 0 0 0 0,0 0 1 0 0,0 0-1 0 0,0 0 0 0 0,0 0 1 0 0,0 0-1 0 0,0 0 0 0 0,0 0 1 0 0,0 0-1 0 0,0 0 1 0 0,0 1-1 0 0,0-1 0 0 0,0 0 1 0 0,0 0-1 0 0,0 0 0 0 0,0 0 1 0 0,0 0-1 0 0,0 0 0 0 0,0 0 1 0 0,0 0-1 0 0,0 0 0 0 0,0 0 1 0 0,0 0-1 0 0,1 1 0 0 0,-1-1 1 0 0,0 0-1 0 0,0 0 0 0 0,0 0 1 0 0,0 0-1 0 0,0 0 1 0 0,0 0-1 0 0,0 0 0 0 0,0 0 1 0 0,0 0-1 0 0,0 0 0 0 0,0 0 1 0 0,0 0-1 0 0,0 0 0 0 0,1 0 1 0 0,-1 0-1 0 0,0 0 0 0 0,0 0 1 0 0,0 0-1 0 0,0 0 0 0 0,0 0 1 0 0,0 0-1 0 0,0 0 0 0 0,0 0 1 0 0,0 0-1 0 0,0 0 1 0 0,1 0-1 0 0,-1 0 0 0 0,0 0 1 0 0,0 0-1 0 0,0 0 0 0 0,0 0-8 0 0,2 0 104 0 0,1 0-2 0 0,0 0 11 0 0,-2 0-22 0 0,0 0 33 0 0,1 0 40 0 0,-1 0 45 0 0,-1 0 138 0 0,0 3-41 0 0,0 7-8 0 0,0-7-22 0 0,0-3-84 0 0,0 0-38 0 0,0 0-8 0 0,0 0-8 0 0,0 0-22 0 0,0-3-10 0 0,0-3-30 0 0,0-18 65 0 0,3 10-150 0 0,2 5 9 0 0,-4 8 0 0 0,0 0 0 0 0,0-1 0 0 0,-1 1 0 0 0,1-1 0 0 0,0 1 0 0 0,-1-1 0 0 0,1 1 0 0 0,-1-1 0 0 0,1 1 0 0 0,-1-1 0 0 0,1 0 0 0 0,-1 1 0 0 0,0-1 0 0 0,0 0 0 0 0,0-43-18 0 0,0 44 10 0 0,0-1 0 0 0,0 0 0 0 0,0 1 0 0 0,0-1-1 0 0,1 0 1 0 0,-1 1 0 0 0,1-1 0 0 0,-1 0 0 0 0,1 1 0 0 0,-1-1 0 0 0,1 1-1 0 0,0-1 1 0 0,0 1 0 0 0,0-1 8 0 0,5-11-78 0 0,-1-13-167 0 0,0 14 51 0 0,-3 7 78 0 0,0 1 0 0 0,0 0 1 0 0,1-1-1 0 0,-1 1 0 0 0,4-3 116 0 0,1 1-146 0 0,6 1-36 0 0,-7-6 43 0 0,7 6 10 0 0,5-5 5 0 0,-12 6 82 0 0,-4 4 42 0 0,3 1-16 0 0,-4-1 16 0 0,-1-1-1 0 0,1 1 1 0 0,-1 0 0 0 0,1 0-1 0 0,-1 0 1 0 0,1 0 0 0 0,-1 0-1 0 0,1 0 1 0 0,-1 0-1 0 0,1 0 1 0 0,-1 0 0 0 0,1 1-1 0 0,-1-1 1 0 0,1 0-1 0 0,-1 0 1 0 0,1 0 0 0 0,-1 1-1 0 0,1-1 1 0 0,-1 0-1 0 0,0 0 1 0 0,1 1 0 0 0,-1-1-1 0 0,1 0 1 0 0,-1 1-1 0 0,0-1 1 0 0,1 0 0 0 0,-1 1-1 0 0,0-1 1 0 0,0 1-1 0 0,1-1 1 0 0,-1 0 0 0 0,0 1 0 0 0,5 6 2 0 0,6-1-2 0 0,-10-5 0 0 0,0-1 0 0 0,0 1 0 0 0,0-1 0 0 0,0 1 0 0 0,0-1 0 0 0,0 1 0 0 0,0-1 0 0 0,0 1 0 0 0,0 0 0 0 0,0 0 0 0 0,-1-1 0 0 0,1 1 0 0 0,0 0 0 0 0,0 0 0 0 0,-1 0 0 0 0,1 0 0 0 0,4 12 12 0 0,6-7 68 0 0,5 23 316 0 0,-11-19-239 0 0,0 3 21 0 0,6 11 101 0 0,-3-6-128 0 0,-7-15-127 0 0,0 0 1 0 0,0 0-1 0 0,-1 0 0 0 0,1 0 1 0 0,-1 0-1 0 0,1 0 1 0 0,-1 3-25 0 0,2 10 129 0 0,4-5-66 0 0,-5-10-60 0 0,0 1 1 0 0,0-1-1 0 0,0 1 1 0 0,-1-1-1 0 0,1 1 1 0 0,0-1-1 0 0,-1 1 1 0 0,0-1-1 0 0,1 1 1 0 0,-1-1-1 0 0,0 1 0 0 0,1 0 1 0 0,-1 1-4 0 0,0-2 5 0 0,0 1 0 0 0,0 0 0 0 0,0 0 0 0 0,1-1 0 0 0,-1 1 0 0 0,1 0 0 0 0,-1 0 0 0 0,1-1 0 0 0,0 1 0 0 0,0 0 0 0 0,-1-1 0 0 0,1 1 0 0 0,0-1-5 0 0,1 1 0 0 0,-2-1 0 0 0,1 1 0 0 0,0-1 0 0 0,0 1 0 0 0,0 0 0 0 0,-1-1 1 0 0,1 1-1 0 0,-1 0 0 0 0,1 0 0 0 0,-1-1 0 0 0,0 1 0 0 0,0 0 1 0 0,0 0-1 0 0,3 14 0 0 0,8-3-32 0 0,-9-11-38 0 0,-2-2-36 0 0,0 1-69 0 0,0 0 45 0 0,0 6-175 0 0,0-4 128 0 0,0-2-101 0 0,0 0 87 0 0,0-1-41 0 0,0 0-101 0 0,0 1-49 0 0,0-1-44 0 0,0 1-38 0 0,0-1-137 0 0,0 0-38 0 0,0 0-165 0 0,0 0-443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11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47 158 6336 0 0,'0'0'141'0'0,"0"0"23"0"0,0 0 11 0 0,3-3-29 0 0,-2 2-117 0 0,1-1-6 0 0,4-3-41 0 0,-1 3 69 0 0,-1 1 34 0 0,0 0 58 0 0,0 0 69 0 0,2 1 85 0 0,-6 0-273 0 0,1 0 1 0 0,-1 0-1 0 0,1 0 1 0 0,-1 0-1 0 0,1 0 1 0 0,0 0 0 0 0,-1 0-1 0 0,1-1 1 0 0,-1 1-1 0 0,1 0 1 0 0,-1 0-1 0 0,1-1 1 0 0,-1 1-1 0 0,1 0 1 0 0,-1-1-1 0 0,1 1 1 0 0,-1 0-1 0 0,1-1 1 0 0,-1 1 0 0 0,0-1-1 0 0,1 1 1 0 0,-1-1-1 0 0,0 1 1 0 0,1-1-25 0 0,4-5 306 0 0,6 3-53 0 0,-10 3-241 0 0,-1 1 0 0 0,1-1 0 0 0,-1 0 0 0 0,1 0 1 0 0,-1 0-1 0 0,1 0 0 0 0,-1 0 0 0 0,1 0 0 0 0,-1 0 0 0 0,1 0 0 0 0,-1 0 1 0 0,1-1-1 0 0,-1 1 0 0 0,1 0 0 0 0,-1 0 0 0 0,1 0 0 0 0,-1 0 1 0 0,1-1-1 0 0,-1 1 0 0 0,0 0 0 0 0,1-1 0 0 0,-1 1 0 0 0,1 0 1 0 0,-1-1-1 0 0,0 1 0 0 0,1 0 0 0 0,-1-1 0 0 0,0 1 0 0 0,1-1 0 0 0,-1 1 1 0 0,0 0-1 0 0,0-1-12 0 0,5-6 183 0 0,8 2 78 0 0,0-6-77 0 0,-10 8-78 0 0,-2 1-37 0 0,0-1-22 0 0,-2 1-23 0 0,2-3 29 0 0,4 4 2 0 0,1 0-1 0 0,-1-3 34 0 0,6-6-61 0 0,-9 5 37 0 0,-4-9-48 0 0,-14-14 37 0 0,3 22-42 0 0,-3-4-11 0 0,0 7 0 0 0,15 3 1 0 0,-1 0 0 0 0,0 0 0 0 0,1 1 0 0 0,-1-1-1 0 0,0 0 1 0 0,1 1 0 0 0,-1-1 0 0 0,0 1 0 0 0,1 0 0 0 0,-1 0 0 0 0,1-1 0 0 0,0 1 0 0 0,-1 0 0 0 0,1 0 0 0 0,-1 0 0 0 0,1 0 0 0 0,0 0 0 0 0,-1 1-1 0 0,-3 2 98 0 0,-2-3-63 0 0,1 0-11 0 0,4 0-15 0 0,1 0 0 0 0,-1 0 0 0 0,0 1 0 0 0,1-1-1 0 0,0 1 1 0 0,-1-1 0 0 0,1 1 0 0 0,0 0 0 0 0,0 0-1 0 0,0-1 1 0 0,0 1 0 0 0,0 0 0 0 0,0 1-9 0 0,-1 0 18 0 0,1 0 1 0 0,-1 0 0 0 0,0 0 0 0 0,0 0-1 0 0,0 0 1 0 0,-1 0-19 0 0,-1 3 46 0 0,0-1 1 0 0,0 1-1 0 0,0 0 0 0 0,1 0 1 0 0,-1 0-1 0 0,1 1-46 0 0,0-1 33 0 0,-2 25 175 0 0,0-24-163 0 0,5-6-39 0 0,-1 0 1 0 0,0-1-1 0 0,1 1 1 0 0,-1 0-1 0 0,0 0 1 0 0,1 0-1 0 0,-1 0 1 0 0,1 0-1 0 0,-1 0 1 0 0,1 0-1 0 0,0 0 0 0 0,0 0 1 0 0,-1 0-1 0 0,1 0 1 0 0,0 1-1 0 0,0-1 1 0 0,0 0-1 0 0,0 0 1 0 0,0 0-1 0 0,0 0 0 0 0,0 0 1 0 0,0 0-1 0 0,1 0 1 0 0,-1 0-1 0 0,1 1-6 0 0,3 9 42 0 0,3 7 25 0 0,-5-5 18 0 0,0-5 11 0 0,12 13-3 0 0,-1-13-12 0 0,-7 3-11 0 0,-5-10-65 0 0,-1 0 0 0 0,0 0-1 0 0,1 1 1 0 0,-1-1 0 0 0,1 0-1 0 0,0-1 1 0 0,-1 1 0 0 0,1 0 0 0 0,0 0-1 0 0,-1 0 1 0 0,1 0 0 0 0,0 0-1 0 0,0-1 1 0 0,0 1 0 0 0,0 0 0 0 0,0-1-5 0 0,31 16 136 0 0,-29-15-119 0 0,1 1 0 0 0,0-2 1 0 0,0 1-1 0 0,0 0 1 0 0,0-1-1 0 0,0 0 0 0 0,0 0 1 0 0,0 0-1 0 0,0 0 1 0 0,2-1-18 0 0,14 0 18 0 0,-18 1-110 0 0,1 0 48 0 0,0 0 46 0 0,1 1 54 0 0,6-1 109 0 0,-7 0-141 0 0,1 1-36 0 0,-1-1-34 0 0,0 0-40 0 0,0 0-48 0 0,1-1-54 0 0,-2 1-16 0 0,1 0-47 0 0,0-1-50 0 0,0 1-56 0 0,-1-1-59 0 0,1 1-63 0 0,0-1-67 0 0,-1 0-72 0 0,9-3-917 0 0,7-5-867 0 0</inkml:trace>
  <inkml:trace contextRef="#ctx0" brushRef="#br0" timeOffset="578.24">426 63 6880 0 0,'0'3'157'0'0,"0"5"-40"0"0,-1 15 151 0 0,5-9-122 0 0,0-6-112 0 0,-3-7-34 0 0,0 0 0 0 0,0 1 0 0 0,0-1-1 0 0,0 1 1 0 0,0-1 0 0 0,-1 1 0 0 0,1-1 0 0 0,-1 1 0 0 0,1 0-1 0 0,-1-1 1 0 0,0 1 0 0 0,1 0 0 0 0,-1-1 0 0 0,0 1 0 0 0,0 6 33 0 0,0 0 61 0 0,0 0 54 0 0,0 0 49 0 0,0 6 224 0 0,0-1 85 0 0,0 31 1370 0 0,0-35-1502 0 0,0 0-33 0 0,0 0-39 0 0,0 0-57 0 0,0-1-68 0 0,0 0-81 0 0,0-5 279 0 0,0 0-58 0 0,0 23 267 0 0,0-24-412 0 0,0-2-48 0 0,0 0-10 0 0,0 0 0 0 0,0 0 12 0 0,0 0 2 0 0,0 0 0 0 0,0-2-22 0 0,0 0-103 0 0,-1-1 8 0 0,1 1 1 0 0,0-1-1 0 0,0 0 0 0 0,0 1 0 0 0,1-1 0 0 0,-1 0 1 0 0,1 1-1 0 0,-1-1 0 0 0,1 0-11 0 0,10-16 43 0 0,-6-9-32 0 0,7-6-78 0 0,-8 23 7 0 0,2 0 0 0 0,0 0 0 0 0,0 1 0 0 0,3-4 60 0 0,9-6-76 0 0,-5 4-45 0 0,-11 11 88 0 0,-2 5 26 0 0,1-1-1 0 0,-1 0 1 0 0,0 1-1 0 0,0-1 1 0 0,1 1-1 0 0,-1-1 1 0 0,1 0 0 0 0,-1 1-1 0 0,0-1 1 0 0,1 1-1 0 0,-1-1 1 0 0,1 1-1 0 0,-1-1 1 0 0,1 1-1 0 0,0 0 1 0 0,-1-1 0 0 0,1 1-1 0 0,-1-1 1 0 0,1 1-1 0 0,0 0 1 0 0,-1 0-1 0 0,1-1 8 0 0,4-1-27 0 0,19-11-131 0 0,-1 0 21 0 0,-20 12 130 0 0,0 0 1 0 0,0 0-1 0 0,0 1 0 0 0,-1-1 0 0 0,1 1 1 0 0,0 0-1 0 0,0 0 0 0 0,0 0 1 0 0,-1 0-1 0 0,1 1 0 0 0,0-1 1 0 0,0 1-1 0 0,0 0 0 0 0,-1-1 1 0 0,1 1-1 0 0,0 0 0 0 0,-1 1 0 0 0,1-1 1 0 0,-1 0-1 0 0,3 2 7 0 0,-1-1-9 0 0,11 1-4 0 0,-14-4 13 0 0,0 1 0 0 0,0 0 0 0 0,0 0 1 0 0,-1 0-1 0 0,1 0 0 0 0,0 1 0 0 0,0-1 0 0 0,0 0 1 0 0,0 0-1 0 0,-1 0 0 0 0,1 1 0 0 0,0-1 0 0 0,0 0 0 0 0,0 1 1 0 0,0-1-1 0 0,4 14 0 0 0,5-2 20 0 0,2 0 42 0 0,-8-8-16 0 0,-2-1 46 0 0,0 0-33 0 0,-1 4-5 0 0,-1-1-11 0 0,5 2 15 0 0,1 2 29 0 0,-4 3 33 0 0,-1-11-104 0 0,-1 0-1 0 0,0-1 1 0 0,0 1-1 0 0,0-1 1 0 0,1 1 0 0 0,-1-1-1 0 0,1 1 1 0 0,-1-1-1 0 0,1 1 1 0 0,0-1 0 0 0,-1 1-1 0 0,1-1 1 0 0,0 0-16 0 0,6 13 100 0 0,-6-11-72 0 0,-1 1 0 0 0,1 0 0 0 0,-1 0 0 0 0,0 0 0 0 0,0 3-28 0 0,0 10 78 0 0,0 1-57 0 0,0-9 17 0 0,0 5 58 0 0,0 7 85 0 0,0-19-103 0 0,0-2-1 0 0,0 0-10 0 0,0 0-2 0 0,0-2-6 0 0,0-27-47 0 0,0 0-15 0 0,0 16-32 0 0,3 2-153 0 0,1 1 93 0 0,6-16-185 0 0,-10 25 253 0 0,1-1 1 0 0,0 0 0 0 0,0 1 0 0 0,0-1 0 0 0,0 1 0 0 0,0-1 0 0 0,0 1 0 0 0,0 0 0 0 0,0-1 0 0 0,1 1 0 0 0,-1 0 0 0 0,2-1 26 0 0,2 0-55 0 0,-5 1 42 0 0,1 1 1 0 0,0 0 0 0 0,-1 0-1 0 0,1-1 1 0 0,0 1 0 0 0,-1 0-1 0 0,1-1 1 0 0,-1 1 0 0 0,1-1-1 0 0,-1 1 1 0 0,1-1 0 0 0,-1 1-1 0 0,1-1 1 0 0,-1 1-1 0 0,1-1 1 0 0,-1 1 0 0 0,0-1-1 0 0,1 1 1 0 0,-1-1 0 0 0,0 0-1 0 0,0 1 1 0 0,1-1 12 0 0,1-4-47 0 0,1 0 0 0 0,-2 2 17 0 0,0 1 0 0 0,0 0 0 0 0,0-1 0 0 0,0 1 0 0 0,1 0 0 0 0,-1 0 0 0 0,1 0-1 0 0,-1 0 1 0 0,1 1 0 0 0,0-2 30 0 0,9 0-88 0 0,-1 3 17 0 0,14 0-138 0 0,-17 1 180 0 0,-1 1 48 0 0,-4-2-23 0 0,-1 1-1 0 0,0 0 1 0 0,0 0-1 0 0,0 0 1 0 0,0 0 0 0 0,0 0-1 0 0,0 0 1 0 0,0 0-1 0 0,0 0 1 0 0,0 0-1 0 0,-1 0 1 0 0,2 1 4 0 0,13 29-3 0 0,-14-29 11 0 0,0 0 0 0 0,-1 0-1 0 0,1 0 1 0 0,-1 0 0 0 0,0 0-1 0 0,1 0 1 0 0,-1 0 0 0 0,0 0 0 0 0,0 0-1 0 0,0 0 1 0 0,-1 0-8 0 0,1 9 33 0 0,0-9-24 0 0,0 1 0 0 0,0 0 0 0 0,0 0 0 0 0,1 0 0 0 0,-1 0 0 0 0,1-1 1 0 0,0 2-10 0 0,9 7 64 0 0,-5 12-11 0 0,6-4-42 0 0,-8-3-1 0 0,-3-1 33 0 0,2 1-22 0 0,9-3-17 0 0,-9-11-58 0 0,-2-1-84 0 0,3-1-143 0 0,10 0-20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9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254 158 5400 0 0,'0'0'158'0'0,"0"0"-31"0"0,0 0 12 0 0,0 0 68 0 0,0 0 195 0 0,0 0 361 0 0,0 0 33 0 0,0-2-20 0 0,0 0-620 0 0,0-2-3 0 0,0 3-91 0 0,0 0 37 0 0,0 0 31 0 0,0 0 47 0 0,0-1 57 0 0,0 0 65 0 0,-3 2 327 0 0,-1 0-425 0 0,1-1-37 0 0,1-1-5 0 0,-1-1 37 0 0,0-2 41 0 0,-1 3-36 0 0,-1 0 16 0 0,-2 2 64 0 0,0-1-113 0 0,-17 1 227 0 0,16 1-302 0 0,2 1-37 0 0,-2 3-1 0 0,6-4-51 0 0,1 0 0 0 0,0 0 0 0 0,-1 0 0 0 0,1 0 0 0 0,-1-1 0 0 0,1 1 0 0 0,-1-1 0 0 0,0 1 0 0 0,1-1 0 0 0,-1 1 0 0 0,1-1 0 0 0,-1 0 1 0 0,0 0-1 0 0,0 0-4 0 0,1 0 2 0 0,-1 1 0 0 0,0-1 1 0 0,1 0-1 0 0,-1 0 1 0 0,0 1-1 0 0,1-1 0 0 0,-1 1 1 0 0,1-1-1 0 0,-1 1 0 0 0,1 0 1 0 0,-1 0-1 0 0,1 0 1 0 0,-1 0-1 0 0,1 0-2 0 0,-7 4 20 0 0,-2 0-9 0 0,0-1 36 0 0,-18 11 203 0 0,13-8-123 0 0,10-5-86 0 0,-2 3 18 0 0,3 2-85 0 0,1-3-7 0 0,3-3 24 0 0,-1 0 1 0 0,0 0-1 0 0,1 0 0 0 0,-1 0 0 0 0,0 0 1 0 0,0 0-1 0 0,0-1 0 0 0,0 1 1 0 0,1 0-1 0 0,-1-1 0 0 0,0 1 0 0 0,0 0 1 0 0,0-1-1 0 0,0 0 0 0 0,0 1 1 0 0,-1-1 8 0 0,-9 7-142 0 0,11-7 132 0 0,-1 1 1 0 0,1 0 0 0 0,0-1 0 0 0,-1 1 0 0 0,1 0 0 0 0,0-1-1 0 0,0 1 1 0 0,0 0 0 0 0,-1-1 0 0 0,1 1 0 0 0,0 0 0 0 0,0-1 0 0 0,0 1-1 0 0,0 0 1 0 0,0-1 9 0 0,0 11-74 0 0,0-10 73 0 0,0 0 0 0 0,-1 1-1 0 0,1-1 1 0 0,0 0 0 0 0,0 1 0 0 0,0-1 0 0 0,1 1-1 0 0,-1-1 1 0 0,0 0 0 0 0,0 0 0 0 0,1 1 0 0 0,-1-1 0 0 0,1 0-1 0 0,-1 1 1 0 0,1-1 1 0 0,9 4-53 0 0,-5 2 37 0 0,-5-7 15 0 0,0 1-1 0 0,1-1 0 0 0,-1 1 1 0 0,0-1-1 0 0,0 0 1 0 0,1 1-1 0 0,-1-1 0 0 0,0 0 1 0 0,1 1-1 0 0,-1-1 1 0 0,0 0-1 0 0,1 1 1 0 0,-1-1-1 0 0,1 0 0 0 0,-1 1 1 0 0,1-1-1 0 0,-1 0 1 0 0,1 0-1 0 0,-1 0 0 0 0,1 0 1 0 0,-1 1-1 0 0,0-1 1 0 0,1 0-1 0 0,-1 0 0 0 0,1 0 1 0 0,-1 0-1 0 0,1 0 1 0 0,-1 0-1 0 0,1 0 0 0 0,-1 0 1 0 0,1 0-1 0 0,0-1 2 0 0,1 1-1 0 0,-1 1 1 0 0,1-1-1 0 0,0 0 0 0 0,0 0 0 0 0,0 1 0 0 0,-1-1 1 0 0,1 1-1 0 0,0 0 0 0 0,-1-1 0 0 0,1 1 0 0 0,-1 0 0 0 0,1 0 1 0 0,0 0 0 0 0,-1 0-1 0 0,1 0 0 0 0,-1 0 0 0 0,1 0 0 0 0,-1 0 0 0 0,1-1 1 0 0,0 1-1 0 0,-1 0 0 0 0,1-1 0 0 0,0 0 0 0 0,0 1 1 0 0,-1-1-1 0 0,1 0 0 0 0,0 0 1 0 0,1 0-5 0 0,1 1 0 0 0,-1-1 1 0 0,0 0-1 0 0,0 1 0 0 0,0 0 0 0 0,1 0 0 0 0,-1 0 1 0 0,0 0-1 0 0,0 1 5 0 0,13 3-10 0 0,2-1 10 0 0,-13-3 0 0 0,0 0 0 0 0,-1 0 0 0 0,1 1 0 0 0,0-1 0 0 0,-1 1 0 0 0,1 0 0 0 0,-1 0 0 0 0,1 1 0 0 0,0 0 4 0 0,0 0 1 0 0,1 0-1 0 0,-1-1 1 0 0,1 0-1 0 0,0 0 1 0 0,0 0 0 0 0,1 0-5 0 0,1 0 13 0 0,-1 0 1 0 0,0 0 0 0 0,7 4-14 0 0,31 15 56 0 0,-29-14 16 0 0,4-1 72 0 0,-2 3-33 0 0,-14-7-77 0 0,0 0 0 0 0,-1 1 1 0 0,1-1-1 0 0,0 1 1 0 0,-1 0-1 0 0,0 0 1 0 0,0 0-1 0 0,0 1 0 0 0,0-1 1 0 0,0 1-1 0 0,0 0-34 0 0,2 7 18 0 0,-1-1-52 0 0,1-4-29 0 0,2 1-44 0 0,-1 1 58 0 0,-2-1 54 0 0,-2-2 41 0 0,-1 2 49 0 0,-1-7-91 0 0,0 0 0 0 0,0 0 0 0 0,0 0 0 0 0,0 0 0 0 0,0 0 0 0 0,0 0 1 0 0,0 0-1 0 0,0 0 0 0 0,0 0 0 0 0,0 0 0 0 0,0 1 0 0 0,0-1 0 0 0,0 0 0 0 0,0 0 0 0 0,0 0 0 0 0,0 0 1 0 0,0 0-1 0 0,0 0 0 0 0,0 0 0 0 0,0 0 0 0 0,0 0 0 0 0,0 0 0 0 0,0 1 0 0 0,0-1 0 0 0,0 0 0 0 0,0 0 0 0 0,0 0 1 0 0,0 0-1 0 0,0 0 0 0 0,0 0 0 0 0,0 0 0 0 0,-1 0 0 0 0,1 0 0 0 0,0 0 0 0 0,0 0 0 0 0,0 0 0 0 0,0 0 0 0 0,0 0 1 0 0,0 0-1 0 0,0 0 0 0 0,0 0 0 0 0,0 0 0 0 0,0 0 0 0 0,0 0 0 0 0,-1 0 0 0 0,1 0 0 0 0,0 0 0 0 0,0 0 1 0 0,0 0-1 0 0,0 0 0 0 0,0 0 0 0 0,0 0 0 0 0,0 0 0 0 0,0 0 0 0 0,0 0 0 0 0,0 0 0 0 0,-1 0-4 0 0,1 0 12 0 0,-1 0 0 0 0,1 0 0 0 0,-1 0 0 0 0,1 0 0 0 0,-1 0-1 0 0,1 0 1 0 0,-1 0 0 0 0,1 0 0 0 0,-1 0 0 0 0,1 1 0 0 0,0-1 0 0 0,-1 0 0 0 0,1 0-1 0 0,-1 0 1 0 0,1 1 0 0 0,-1-1 0 0 0,1 0 0 0 0,0 0 0 0 0,-1 1 0 0 0,1-1 0 0 0,-1 0-1 0 0,1 1 1 0 0,0-1 0 0 0,-1 1 0 0 0,1-1 0 0 0,0 0 0 0 0,0 1 0 0 0,-1-1 0 0 0,1 1-1 0 0,0-1 1 0 0,0 1 0 0 0,0-1 0 0 0,-1 1 0 0 0,1-1 0 0 0,0 1 0 0 0,0-1 0 0 0,0 1-1 0 0,0-1 1 0 0,0 0 0 0 0,0 1 0 0 0,0-1 0 0 0,0 1-12 0 0,-2 5 203 0 0,-9 4-13 0 0,8-7-54 0 0,1-2-50 0 0,-1 0-32 0 0,-1-1-30 0 0,-2 0 28 0 0,-2 5 1 0 0,6-4-46 0 0,1 0 0 0 0,0 0 0 0 0,-1 0 0 0 0,1 0 0 0 0,-1-1 0 0 0,0 1 0 0 0,1 0 0 0 0,-1-1 0 0 0,1 1 0 0 0,-1-1 0 0 0,0 0 0 0 0,1 0 0 0 0,-1 0 0 0 0,0 1-7 0 0,-61-1 107 0 0,61 0-105 0 0,1-1 1 0 0,-1 1 0 0 0,1 0 0 0 0,-1 0-1 0 0,0-1 1 0 0,1 1 0 0 0,-1-1 0 0 0,1 1 0 0 0,-1-1-1 0 0,1 0 1 0 0,-1 1 0 0 0,1-1 0 0 0,-2-1-3 0 0,-10-4 18 0 0,-1 4-34 0 0,-8-2-96 0 0,-1-5-105 0 0,21 8 180 0 0,0 0 0 0 0,0 0 0 0 0,0 0 1 0 0,-1 1-1 0 0,1-1 0 0 0,0 1 0 0 0,-1 0 0 0 0,1 0 37 0 0,-12-3-313 0 0,9-1 116 0 0,0-3-33 0 0,-1-6-430 0 0,-4 8-20 0 0,9 4 631 0 0,1 0 0 0 0,0 1 0 0 0,-1-1 0 0 0,1 0 0 0 0,0 0 0 0 0,0 0 0 0 0,-1 0 0 0 0,1 1 0 0 0,0-1 0 0 0,0 0 0 0 0,0 0 0 0 0,0 0 0 0 0,0 0 0 0 0,0 0 49 0 0</inkml:trace>
  <inkml:trace contextRef="#ctx0" brushRef="#br0" timeOffset="316.5">632 32 6704 0 0,'0'0'149'0'0,"0"0"23"0"0,0 0 12 0 0,3 0-25 0 0,1 0-132 0 0,-2 0-27 0 0,1-1 1 0 0,-1 1-1 0 0,0 0 1 0 0,1 1 0 0 0,-1-1-1 0 0,0 0 1 0 0,1 1-1 0 0,-1-1 1 0 0,2 2-1 0 0,5 5 11 0 0,-2-1 31 0 0,-1 0 45 0 0,3 1 98 0 0,-4-5-93 0 0,-4-2-69 0 0,0 1 0 0 0,-1-1 1 0 0,1 0-1 0 0,0 1 0 0 0,-1-1 1 0 0,1 0-1 0 0,-1 1 0 0 0,1-1 0 0 0,-1 1 1 0 0,1-1-1 0 0,0 0 0 0 0,-1 1 1 0 0,0 0-1 0 0,1-1 0 0 0,-1 1 1 0 0,1-1-1 0 0,-1 1 0 0 0,0-1 1 0 0,1 1-1 0 0,-1 0 0 0 0,0-1 1 0 0,0 1-24 0 0,3 4 94 0 0,23 27 586 0 0,-21-22-459 0 0,-1-1-30 0 0,6 3 53 0 0,0 4 32 0 0,-5 0-54 0 0,-2-3-64 0 0,8 8 170 0 0,-6 8 0 0 0,-1-14-179 0 0,2 8 158 0 0,-3 2 125 0 0,-3-16-292 0 0,2-2-39 0 0,4 9 65 0 0,-2-8-79 0 0,-2-1 4 0 0,-1 0 20 0 0,0 2 42 0 0,-1 11 167 0 0,0-1-49 0 0,0 3-34 0 0,0 0-83 0 0,0 0-94 0 0,0-1-103 0 0,0-19 43 0 0,-1 0 0 0 0,1 0 0 0 0,0 0 0 0 0,0-1 0 0 0,-1 1 0 0 0,1 0 0 0 0,-1 0 0 0 0,0-1 0 0 0,1 1 0 0 0,-1-1 0 0 0,0 1 0 0 0,0 0 0 0 0,0-1 0 0 0,0 1 0 0 0,0-1 0 0 0,0 1 0 0 0,0-1 0 0 0,0 1 0 0 0,1 0 0 0 0,-1-1 0 0 0,1 1 0 0 0,-1 0 0 0 0,1-1 0 0 0,-1 1 0 0 0,1 0 0 0 0,0 0 0 0 0,0 0 0 0 0,0 3-29 0 0,-1-1-74 0 0,1-1-77 0 0,-1-1 47 0 0,0 0-32 0 0,0-1-35 0 0,0 1-35 0 0,-1 1-323 0 0,0-1 73 0 0,1 0-47 0 0,-2 1-632 0 0,3-3 1164 0 0,-2 2-1670 0 0,1-2-956 0 0</inkml:trace>
  <inkml:trace contextRef="#ctx0" brushRef="#br0" timeOffset="516.75">553 347 8840 0 0,'0'0'197'0'0,"0"0"24"0"0,0 0 19 0 0,3 0-29 0 0,6-1-166 0 0,3-6-40 0 0,-4 2-12 0 0,5-1 63 0 0,-2 2 80 0 0,12-7 184 0 0,-4 1-64 0 0,7 5 6 0 0,-11-1-67 0 0,-12 4-151 0 0,1 1 0 0 0,-1 0 1 0 0,1 0-1 0 0,-1 0 0 0 0,1 1 1 0 0,-1-1-1 0 0,1 1 0 0 0,-1-1 1 0 0,1 1-45 0 0,4 0 90 0 0,0-1 0 0 0,-1 0 0 0 0,1 0 0 0 0,0-1 1 0 0,0-1-91 0 0,15-2 154 0 0,2 3-91 0 0,-16 1-60 0 0,-1 1 0 0 0,1-1 0 0 0,0-1 0 0 0,0 0 1 0 0,1 0-4 0 0,-1 0-8 0 0,0 0 1 0 0,1 0-1 0 0,0 1 1 0 0,-1 0-1 0 0,3 1 8 0 0,30 0-171 0 0,-13 0 6 0 0,-3 0-25 0 0,3 0-66 0 0,16 0-64 0 0</inkml:trace>
  <inkml:trace contextRef="#ctx0" brushRef="#br0" timeOffset="917.7">1595 316 6592 0 0,'0'0'149'0'0,"0"0"23"0"0,0 0 11 0 0,-3 0-30 0 0,3 0-152 0 0,-1 0 0 0 0,1 0 0 0 0,-1 0 0 0 0,1 0 0 0 0,0 0 0 0 0,-1 0 0 0 0,1 0 0 0 0,-1 0 0 0 0,1 0 0 0 0,-1 0 0 0 0,1 0 0 0 0,0-1 0 0 0,-1 1 0 0 0,1 0 0 0 0,0 0 0 0 0,-1 0 0 0 0,1-1 0 0 0,-1 1 0 0 0,1 0 0 0 0,0 0 0 0 0,-1-1 0 0 0,1 1 0 0 0,0 0 0 0 0,0-1 0 0 0,-1 1 0 0 0,1 0 0 0 0,0-1 0 0 0,0 1 0 0 0,0 0 0 0 0,-1-1 0 0 0,1 1-1 0 0,-5-7 0 0 0,5 6 2 0 0,-1 1 0 0 0,0 0 1 0 0,0-1-1 0 0,0 1 0 0 0,1 0 0 0 0,-1-1 1 0 0,0 1-1 0 0,0 0 0 0 0,0 0 1 0 0,0 0-1 0 0,1 0 0 0 0,-1 0 0 0 0,0 0 1 0 0,-1 0-3 0 0,-45 0 866 0 0,15 0-372 0 0,17 3-309 0 0,1 7 22 0 0,11-7-41 0 0,0-2-74 0 0,-1-1-45 0 0,-1-1-24 0 0,2 1 33 0 0,1 0-36 0 0,0 0-1 0 0,0 1 1 0 0,0-1 0 0 0,1 1 0 0 0,-1-1-1 0 0,0 1 1 0 0,0-1 0 0 0,1 1 0 0 0,-1 0 0 0 0,0 0-1 0 0,1 0 1 0 0,-1 0 0 0 0,1 0 0 0 0,-1 0 0 0 0,1 1-1 0 0,-1-1 1 0 0,1 0 0 0 0,0 1-20 0 0,-15 11 132 0 0,11-11-109 0 0,4-2-17 0 0,0 1 0 0 0,1-1 1 0 0,-1 0-1 0 0,0 1 0 0 0,1-1 0 0 0,-1 0 0 0 0,1 1 0 0 0,-1-1 0 0 0,1 0 0 0 0,-1 1 1 0 0,1-1-1 0 0,-1 1 0 0 0,1-1 0 0 0,-1 1 0 0 0,1 0 0 0 0,-1-1 0 0 0,1 1 0 0 0,0-1 0 0 0,-1 1 1 0 0,1 0-1 0 0,0-1 0 0 0,0 1-6 0 0,-3 4 26 0 0,3-4-20 0 0,-1 0 0 0 0,0 0 1 0 0,1 0-1 0 0,-1 0 0 0 0,0 0 0 0 0,0-1 1 0 0,0 1-1 0 0,0 0 0 0 0,1 0 1 0 0,-1-1-1 0 0,0 1 0 0 0,0-1 1 0 0,0 1-1 0 0,0-1 0 0 0,-1 1 1 0 0,1-1-8 0 0,-10 7 93 0 0,6 6 4 0 0,-8 2 34 0 0,2-1 16 0 0,10-13-127 0 0,0 1 1 0 0,1 0-1 0 0,-1-1 0 0 0,1 1 1 0 0,-1-1-1 0 0,1 1 1 0 0,-1 0-1 0 0,1 0 0 0 0,0-1 1 0 0,0 1-1 0 0,0 1-19 0 0,-1 4 70 0 0,-6 6 153 0 0,2-7-173 0 0,2-3 104 0 0,3-3 20 0 0,0 0 2 0 0,3 0 5 0 0,-3 0-171 0 0,1 0 0 0 0,-1 0 0 0 0,1 0 0 0 0,-1 0 0 0 0,1 0 0 0 0,-1 0 0 0 0,1 0 0 0 0,-1 0 0 0 0,1 0 0 0 0,-1 0 0 0 0,0 0 0 0 0,1 0 0 0 0,-1 1 0 0 0,1-1-1 0 0,-1 0 1 0 0,1 0 0 0 0,-1 1 0 0 0,1-1 0 0 0,-1 0 0 0 0,0 1 0 0 0,1-1 0 0 0,-1 0 0 0 0,0 1 0 0 0,1-1 0 0 0,-1 0 0 0 0,0 1 0 0 0,0-1 0 0 0,1 1 0 0 0,-1-1 0 0 0,0 1 0 0 0,0-1 0 0 0,0 1 0 0 0,1-1 0 0 0,-1 0 0 0 0,0 1 0 0 0,0-1 0 0 0,0 1 0 0 0,0-1 0 0 0,0 1 0 0 0,0-1 0 0 0,0 1 0 0 0,0 0-10 0 0,0-1 3 0 0,0 0 1 0 0,0 0 0 0 0,0 0 0 0 0,0 0 0 0 0,0 0-1 0 0,0 0 1 0 0,0 0 0 0 0,0 1 0 0 0,0-1 0 0 0,0 0-1 0 0,0 0 1 0 0,0 0 0 0 0,0 0 0 0 0,0 0-1 0 0,0 0 1 0 0,0 0 0 0 0,0 0 0 0 0,0 0 0 0 0,0 0-1 0 0,0 1 1 0 0,0-1 0 0 0,0 0 0 0 0,0 0 0 0 0,0 0-1 0 0,0 0 1 0 0,0 0 0 0 0,0 0 0 0 0,0 0 0 0 0,0 0-1 0 0,0 0 1 0 0,0 0 0 0 0,0 0 0 0 0,0 0-1 0 0,0 0 1 0 0,1 0 0 0 0,-1 0 0 0 0,0 1 0 0 0,0-1-1 0 0,0 0 1 0 0,0 0 0 0 0,0 0 0 0 0,0 0 0 0 0,0 0-1 0 0,0 0 1 0 0,0 0 0 0 0,0 0 0 0 0,0 0-1 0 0,1 0 1 0 0,-1 0 0 0 0,0 0 0 0 0,0 0 0 0 0,0 0-1 0 0,0 0 1 0 0,0 0 0 0 0,0 0 0 0 0,0 0 0 0 0,0-1-4 0 0,4 2 82 0 0,-1-1-46 0 0,-1 0 1 0 0,0 0-1 0 0,1 0 0 0 0,-1 0 0 0 0,0-1 0 0 0,1 1 0 0 0,-1 0 0 0 0,0-1 1 0 0,2 0-37 0 0,4-4 92 0 0,-6 4-71 0 0,-1 0 0 0 0,1 0-1 0 0,-1 0 1 0 0,0 1 0 0 0,1-1 0 0 0,0 0 0 0 0,-1 1 0 0 0,1-1-1 0 0,-1 1 1 0 0,1-1 0 0 0,0 1 0 0 0,-1 0 0 0 0,1 0 0 0 0,0 0-21 0 0,11-3 155 0 0,-3-3-49 0 0,-2 2-41 0 0,3-1 23 0 0,-9 4-70 0 0,0 0 0 0 0,1 0 0 0 0,-1-1 0 0 0,0 1 0 0 0,0 0 0 0 0,0-1 0 0 0,0 1 0 0 0,0-1 0 0 0,0 0-18 0 0,10-7 72 0 0,6 4-26 0 0,-6 1-30 0 0,-1-9 43 0 0,10-3-31 0 0,-14 3 25 0 0,7 7-39 0 0,-9 4-18 0 0,-2 0 10 0 0,4-6-23 0 0,9-9-35 0 0,-12 13 39 0 0,1 1 10 0 0,18-8 6 0 0,-8 5-19 0 0,-15 6 15 0 0,1 0 1 0 0,-1 0-1 0 0,0 0 0 0 0,0 0 1 0 0,0 0-1 0 0,0 0 0 0 0,0 0 1 0 0,0 0-1 0 0,0 0 0 0 0,0 0 1 0 0,0 0-1 0 0,0 0 0 0 0,0 0 1 0 0,1 0-1 0 0,-1 0 0 0 0,0 0 1 0 0,0 0-1 0 0,0 0 0 0 0,0 0 1 0 0,0 0-1 0 0,0 0 0 0 0,0 0 1 0 0,0 0-1 0 0,0 0 0 0 0,0 0 1 0 0,0 0-1 0 0,0 0 0 0 0,0 0 1 0 0,0 1-1 0 0,0-1 0 0 0,0 0 1 0 0,0 0-1 0 0,1 0 0 0 0,-1 0 1 0 0,0 0-1 0 0,0 0 0 0 0,0 0 1 0 0,0 0-1 0 0,0 0 0 0 0,0 0 1 0 0,0 0-1 0 0,0 1 0 0 0,0-1 1 0 0,0 0-1 0 0,0 0 0 0 0,0 0 1 0 0,0 0-1 0 0,-1 0 0 0 0,1 0 1 0 0,0 0-1 0 0,0 0 0 0 0,0 0 1 0 0,1 4-29 0 0,10 1-5 0 0,-6 8-46 0 0,6 14 9 0 0,-9-18 70 0 0,1 3 3 0 0,2-4-2 0 0,-4-7 0 0 0,0 1 0 0 0,-1-1 0 0 0,1 0 0 0 0,0 1 0 0 0,0-1 0 0 0,-1 1 0 0 0,1 0 0 0 0,-1-1 0 0 0,1 1 0 0 0,-1-1 0 0 0,0 1 0 0 0,1 0 0 0 0,-1-1 0 0 0,0 1 0 0 0,0 5 0 0 0,-1-4 0 0 0,1-1 0 0 0,0 0 0 0 0,0 0 0 0 0,0 0 0 0 0,1 0 0 0 0,-1 1 0 0 0,0-1 0 0 0,1 0 0 0 0,-1 0 0 0 0,1 1 0 0 0,4 5 0 0 0,-4-7 0 0 0,0 1 0 0 0,0-1 0 0 0,0 1 0 0 0,0-1 0 0 0,-1 1 0 0 0,1-1 0 0 0,0 1 0 0 0,-1-1 0 0 0,1 1 0 0 0,-1 0 0 0 0,0-1 0 0 0,0 1 0 0 0,1 0 0 0 0,-1-1 0 0 0,-1 10 0 0 0,1-9 0 0 0,-1 1 0 0 0,1 0 0 0 0,0 0 0 0 0,0 0 0 0 0,0 0 0 0 0,1-1 0 0 0,-1 1 0 0 0,1 0 0 0 0,-1 0 0 0 0,1-1 0 0 0,0 2 0 0 0,6-1-11 0 0,-3-3-28 0 0,-2 0-41 0 0,-2 0-94 0 0,0 0-164 0 0,0 0 188 0 0,0 0-22 0 0,0 0-53 0 0,0 0-100 0 0,0 0-117 0 0,0 0-106 0 0,0 0 81 0 0,0 1-40 0 0,0 0-591 0 0,0 4-462 0 0,0 4-880 0 0</inkml:trace>
  <inkml:trace contextRef="#ctx0" brushRef="#br0" timeOffset="1195.94">1989 0 7200 0 0,'0'0'165'0'0,"0"0"22"0"0,0 0 6 0 0,0 3-28 0 0,0-1-161 0 0,0-1-1 0 0,1 1 0 0 0,-1-1 0 0 0,1 1 0 0 0,-1 0 0 0 0,1-1 0 0 0,-1 1 0 0 0,1-1 0 0 0,0 1 0 0 0,-1-1 0 0 0,1 0 0 0 0,0 1-3 0 0,6 11 61 0 0,-5-1 75 0 0,-1 2 27 0 0,5 3-28 0 0,0-1-33 0 0,-3-1 0 0 0,-2 1 64 0 0,-2 35 479 0 0,1-36-468 0 0,0-2-43 0 0,-1 3 37 0 0,1-9-71 0 0,0 1-1 0 0,0 0 1 0 0,1 0 0 0 0,0-1 0 0 0,0 3-100 0 0,5 5 156 0 0,-2-5-46 0 0,-2-3-9 0 0,-1 1 11 0 0,-1 2 35 0 0,0 19 162 0 0,0 28 484 0 0,0-35-547 0 0,0-1-78 0 0,0 3-46 0 0,0 4-58 0 0,0 6-69 0 0,0-31-92 0 0,0-3 1 0 0</inkml:trace>
  <inkml:trace contextRef="#ctx0" brushRef="#br0" timeOffset="1449.53">1721 316 7848 0 0,'0'0'232'0'0,"3"-3"-14"0"0,5-4-173 0 0,-7 6-45 0 0,1 1 0 0 0,-1-1 0 0 0,1 0 0 0 0,-1 1 0 0 0,0-1 0 0 0,1 1 0 0 0,-1-1 0 0 0,1 1 0 0 0,0 0 1 0 0,-1-1-1 0 0,1 1 0 0 0,0 0 0 0 0,1 0 0 0 0,-1 0 0 0 0,1 0 0 0 0,-1 0-1 0 0,1-1 1 0 0,-1 1 0 0 0,0-1 0 0 0,1 1 0 0 0,-1-1 0 0 0,0 0 0 0 0,0 0 0 0 0,1 0 0 0 0,-1 0 0 0 0,11-5 14 0 0,9 3 39 0 0,-14 3-42 0 0,-1-1 0 0 0,1 0 0 0 0,-1-1 0 0 0,6-1-11 0 0,-5 1 12 0 0,0 0 1 0 0,1 0-1 0 0,-1 1 1 0 0,8 0-13 0 0,1-1 7 0 0,7-3 102 0 0,-5 1-61 0 0,-7 1-93 0 0,-1 1-65 0 0,1 2-87 0 0,-6 0-73 0 0,1 0-80 0 0,2-1-291 0 0,0-1-94 0 0,4-2-319 0 0,6-5-604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7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193 48 4832 0 0,'0'0'108'0'0,"0"0"17"0"0,0 0 10 0 0,0 0 42 0 0,0 0-55 0 0,0 0 108 0 0,0 0 202 0 0,0 0 15 0 0,0 0-10 0 0,0 0-42 0 0,0 0-13 0 0,0 0-4 0 0,0 0-22 0 0,0 0-83 0 0,0 0-32 0 0,0 0-7 0 0,0 0-22 0 0,0 0-84 0 0,0 0-38 0 0,-3-3-8 0 0,-8-7-5 0 0,4 2-15 0 0,2 3-55 0 0,2 2 1 0 0,0 0 46 0 0,-6 2 42 0 0,4-4-43 0 0,1-2-10 0 0,3 7-39 0 0,0-1 1 0 0,0 1-1 0 0,1 0 1 0 0,-1-1 0 0 0,0 1-1 0 0,0 0 1 0 0,0 0-1 0 0,0 0 1 0 0,1-1-1 0 0,-1 1 1 0 0,0 0 0 0 0,0 0-1 0 0,0 0 1 0 0,-1 1-5 0 0,-18-1 84 0 0,12 0-38 0 0,2 2 32 0 0,-1 5-25 0 0,-1 1 8 0 0,-6 6 51 0 0,-1-1-98 0 0,8-10-14 0 0,6-3 0 0 0,1 1 0 0 0,-1-1 0 0 0,1 0 0 0 0,-1 0 0 0 0,1 0 0 0 0,-1 1 0 0 0,1-1 0 0 0,-1 0 0 0 0,1 0 0 0 0,0 1 0 0 0,-1-1 0 0 0,1 0 0 0 0,-1 1 0 0 0,1-1 0 0 0,0 1 0 0 0,-1-1 0 0 0,1 0 0 0 0,0 1 0 0 0,0-1 0 0 0,-1 1 0 0 0,1-1 0 0 0,0 1 0 0 0,0-1 0 0 0,0 1 0 0 0,-1-1 0 0 0,1 1 0 0 0,0-1 0 0 0,0 1 0 0 0,0-1 0 0 0,0 1 0 0 0,0-1 0 0 0,0 1 0 0 0,0-1 0 0 0,0 1 0 0 0,0-1 0 0 0,0 1 0 0 0,1-1 0 0 0,-1 1 0 0 0,0 0 0 0 0,0 1 0 0 0,-1-1 0 0 0,1 1 0 0 0,0 0 0 0 0,-1-1 0 0 0,1 1 0 0 0,0-1 0 0 0,-1 1 0 0 0,0-1 0 0 0,1 0 0 0 0,-1 1 0 0 0,0-1 0 0 0,0 0 0 0 0,0 1 0 0 0,0-1 0 0 0,0 0 0 0 0,0 0 0 0 0,0 0 0 0 0,-1 1 0 0 0,0 0 0 0 0,0-1 0 0 0,1 1 0 0 0,-1 0 0 0 0,1 0 0 0 0,0-1 0 0 0,-1 1 0 0 0,1 0 0 0 0,0 0 0 0 0,0 0 0 0 0,0 2 0 0 0,-1 10 8 0 0,0 1 1 0 0,1 0 0 0 0,1 0 0 0 0,0 0 0 0 0,1 3-9 0 0,0 11 34 0 0,2-24 40 0 0,10 5 27 0 0,-8-7-51 0 0,-4-3-33 0 0,-1 0 0 0 0,1 0 0 0 0,0 1 0 0 0,-1-1 0 0 0,1 0 0 0 0,-1 1 0 0 0,1-1 0 0 0,-1 1 0 0 0,1-1 0 0 0,0 0 0 0 0,-1 1 1 0 0,1-1-1 0 0,-1 1 0 0 0,0 0 0 0 0,1-1 0 0 0,-1 1 0 0 0,1-1 0 0 0,-1 1 0 0 0,0 0 0 0 0,0-1 0 0 0,1 1 0 0 0,-1 0-17 0 0,2 4 75 0 0,6 3 96 0 0,-6-6-124 0 0,0-1 1 0 0,0 0-1 0 0,1 0 0 0 0,-1 0 1 0 0,0 0-1 0 0,1-1 1 0 0,-1 1-1 0 0,0 0 1 0 0,1-1-1 0 0,-1 0 0 0 0,1 0 1 0 0,1 1-48 0 0,7-3 117 0 0,-1-1-71 0 0,9-8 92 0 0,-10 6-15 0 0,-1-1 1 0 0,0 0-1 0 0,-1 0 1 0 0,5-5-124 0 0,1-1 146 0 0,-8 8-103 0 0,0-1 1 0 0,-1 1 0 0 0,1-1-1 0 0,-1 0 1 0 0,0 0 0 0 0,1-2-44 0 0,-3 2 27 0 0,-2 4-20 0 0,1 1 0 0 0,-1-1 0 0 0,0 0 0 0 0,0 1-1 0 0,1-1 1 0 0,-1 1 0 0 0,0-1 0 0 0,1 0 0 0 0,-1 1-1 0 0,1-1 1 0 0,-1 1 0 0 0,1-1 0 0 0,-1 1 0 0 0,1 0 0 0 0,-1-1-1 0 0,1 1 1 0 0,0-1 0 0 0,-1 1 0 0 0,1 0 0 0 0,0-1-1 0 0,-1 1 1 0 0,1 0-7 0 0,4-3 25 0 0,-2 1-10 0 0,0 0 1 0 0,0 0-1 0 0,0-1 0 0 0,0 0 0 0 0,0 1 0 0 0,-1-1 1 0 0,1 0-1 0 0,-1 0 0 0 0,0-1 0 0 0,0 1 0 0 0,0 0 0 0 0,0-1-15 0 0,7-14 30 0 0,-6 13-39 0 0,-2 1-171 0 0,1 0 76 0 0,-1-13-60 0 0,-1 10-1 0 0,0 3 21 0 0,0 0-56 0 0,0 1-64 0 0,-1-1-77 0 0,1 2 91 0 0,0 0-36 0 0,0 0-36 0 0,0 0-40 0 0,0 0-42 0 0,-1 0-44 0 0,1 0-47 0 0,0 0-49 0 0,0-4-997 0 0,0-4-866 0 0</inkml:trace>
  <inkml:trace contextRef="#ctx0" brushRef="#br0" timeOffset="347.34">429 95 8288 0 0,'3'3'190'0'0,"5"8"-2"0"0,-3 4 67 0 0,-2-10-63 0 0,4 4-145 0 0,-6-8-48 0 0,-1 1 1 0 0,1-1-1 0 0,0 0 0 0 0,-1 1 1 0 0,1-1-1 0 0,-1 1 0 0 0,1-1 1 0 0,-1 1-1 0 0,0-1 0 0 0,1 1 0 0 0,-1 0 1 0 0,0 0 0 0 0,0 0-2 0 0,0-1 1 0 0,0 1-1 0 0,0 0 1 0 0,0-1 0 0 0,1 1-1 0 0,-1-1 1 0 0,1 1-1 0 0,-1-1 1 0 0,1 1 0 0 0,0-1-1 0 0,-1 0 1 0 0,2 2 1 0 0,1 1 27 0 0,1 0 41 0 0,-3-2 135 0 0,0 0-44 0 0,1 1 49 0 0,-2 1-91 0 0,-1 1-37 0 0,1-3-27 0 0,0-1 35 0 0,0 27 847 0 0,0-19-655 0 0,0-2-37 0 0,0-4 143 0 0,0 0-8 0 0,0 3-178 0 0,-2 10 229 0 0,0-13-274 0 0,-1-1 50 0 0,-1-1 67 0 0,-1 0 83 0 0,5 1 46 0 0,0-1-288 0 0,0-1-53 0 0,0 1-42 0 0,0 0-63 0 0,0 1-43 0 0,0-1 81 0 0,0 0 73 0 0,0 0 93 0 0,0 0 63 0 0,0 0 100 0 0,0 1 114 0 0,0-1-170 0 0,0-1 35 0 0,-3 0-145 0 0,2 0-151 0 0,1 0 0 0 0,-1 0 1 0 0,1 0-1 0 0,-1 0 1 0 0,0 0-1 0 0,1-1 0 0 0,-1 1 1 0 0,1 0-1 0 0,-1-1 1 0 0,0 1-1 0 0,1 0 0 0 0,-1-1 1 0 0,1 1-1 0 0,-1 0 1 0 0,1-1-1 0 0,-1 1 0 0 0,1-1 1 0 0,0 1-1 0 0,-1-1 1 0 0,1 1-1 0 0,0-1 0 0 0,-1 0 1 0 0,1 1-1 0 0,0-1 1 0 0,-1 1-1 0 0,1-1 1 0 0,0 0-1 0 0,0 1 0 0 0,0-1 1 0 0,0 1-1 0 0,0-1 1 0 0,0 0-1 0 0,0 1 0 0 0,0-1-5 0 0,-1-31 124 0 0,2 16-94 0 0,-1 14-25 0 0,0 1 0 0 0,0-1 0 0 0,1 0 0 0 0,-1 0 0 0 0,1 1 1 0 0,-1-1-1 0 0,1 0 0 0 0,-1 1 0 0 0,1-1 0 0 0,0 0 0 0 0,0 1 0 0 0,0-1 0 0 0,0 1-5 0 0,0-1 6 0 0,0 1-1 0 0,0-1 0 0 0,0 0 0 0 0,-1 1 0 0 0,1-1 0 0 0,0 0 0 0 0,-1 1 1 0 0,1-1-1 0 0,-1 0 0 0 0,0 0 0 0 0,1 1 0 0 0,-1-1 0 0 0,0 0-5 0 0,0-2 1 0 0,1 0 0 0 0,-1 0 0 0 0,1 0 0 0 0,0 0 0 0 0,1 0 0 0 0,-1 0 0 0 0,1 0 0 0 0,-1 1 1 0 0,1-1-1 0 0,0 0 0 0 0,0 1 0 0 0,1 0 0 0 0,-1-1 0 0 0,2 0-1 0 0,19-21-43 0 0,2 1-44 0 0,-3 4-49 0 0,-19 17 125 0 0,0 1-1 0 0,-1 0 0 0 0,1 0 0 0 0,0 0 0 0 0,0 1 1 0 0,1-1 11 0 0,31-11-15 0 0,-30 11 9 0 0,17-3-48 0 0,-18 5 53 0 0,0 0 0 0 0,1 0 0 0 0,-1 0-1 0 0,0 1 1 0 0,0 0 0 0 0,1 0 1 0 0,23 8-7 0 0,-11 0-45 0 0,-10-5 48 0 0,0 1 1 0 0,-1 1 0 0 0,0-1 0 0 0,0 1-1 0 0,0 0 1 0 0,2 4 3 0 0,9 8-46 0 0,-13-14 46 0 0,-1 0 0 0 0,1 0 1 0 0,-1 0-1 0 0,0 0 0 0 0,0 1 0 0 0,-1-1 0 0 0,1 1 0 0 0,-1 0 1 0 0,0 1-1 0 0,15 32 138 0 0,-5-10-85 0 0,-11-24-53 0 0,0-1-1 0 0,0 1 0 0 0,0-1 1 0 0,0 1-1 0 0,-1-1 1 0 0,0 4 0 0 0,0 59-1 0 0,0-60-66 0 0,-1-1 65 0 0,-5 7 137 0 0,4-9-125 0 0,0 0-36 0 0,1 0-51 0 0,-1 1-64 0 0,2-1 5 0 0,-1 0-38 0 0,1 1-44 0 0,0 0-45 0 0,0-3 19 0 0,0 0-39 0 0,0 1-385 0 0,0 0 90 0 0,0 0-53 0 0,0 1-745 0 0,0-1-588 0 0,0-2-1116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6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16 8928 0 0,'0'0'200'0'0,"0"0"33"0"0,0 0 14 0 0,2-3-41 0 0,9-7-91 0 0,-9 8 4 0 0,-2 1 135 0 0,0 1 220 0 0,3 0 7 0 0,2 1-299 0 0,-2 0-35 0 0,1 4 58 0 0,1 0-95 0 0,-5-4-103 0 0,1-1-1 0 0,0 0 1 0 0,-1 1-1 0 0,1-1 1 0 0,0 0-1 0 0,-1 1 1 0 0,1-1-1 0 0,0 0 1 0 0,0 0-1 0 0,-1 1 0 0 0,1-1 1 0 0,0 0-1 0 0,0 0 1 0 0,-1 0-1 0 0,2 0-6 0 0,-2 0 4 0 0,1 0-1 0 0,-1-1 1 0 0,1 1-1 0 0,-1 0 0 0 0,1 0 1 0 0,-1 0-1 0 0,1 0 1 0 0,-1 0-1 0 0,1 0 0 0 0,-1 0 1 0 0,1 0-1 0 0,-1 0 1 0 0,1 0-1 0 0,-1 1 0 0 0,1-1 1 0 0,-1 0-1 0 0,1 0 1 0 0,-1 0-1 0 0,0 1 0 0 0,1-1 1 0 0,-1 0-1 0 0,1 0 1 0 0,-1 1-1 0 0,0-1 0 0 0,1 0 1 0 0,-1 1-1 0 0,1-1 1 0 0,-1 0-1 0 0,0 1 0 0 0,0-1 1 0 0,1 1-1 0 0,-1-1 1 0 0,0 1-1 0 0,0-1 0 0 0,1 0 1 0 0,-1 1-1 0 0,0-1 1 0 0,0 1-1 0 0,0-1 1 0 0,0 1-1 0 0,0-1 0 0 0,0 1 1 0 0,0-1-1 0 0,0 1 1 0 0,0-1-1 0 0,0 1 0 0 0,0-1 1 0 0,0 1-1 0 0,0-1-3 0 0,0 2 15 0 0,0 0 0 0 0,0-1 0 0 0,0 1 0 0 0,0 0 0 0 0,1-1 0 0 0,-1 1 0 0 0,1 0-1 0 0,-1-1 1 0 0,1 1 0 0 0,-1-1-15 0 0,11 13 134 0 0,-9-13-114 0 0,0 1 1 0 0,0 0-1 0 0,-1 0 1 0 0,1-1-1 0 0,-1 1 0 0 0,0 0 1 0 0,1 0-1 0 0,-1 1 1 0 0,1 1-21 0 0,1 8 76 0 0,2 4 53 0 0,5 3 68 0 0,-6-12-134 0 0,1 3 34 0 0,8 24 300 0 0,-9-20-262 0 0,-1-5-76 0 0,3 11 29 0 0,0 5-52 0 0,3 8 4 0 0,-7-28-26 0 0,-1-1 0 0 0,1 0 0 0 0,1 0-1 0 0,-1-1 1 0 0,2 3-14 0 0,-2-3 24 0 0,0-1 0 0 0,-1 1 0 0 0,1 0 0 0 0,-1 0-1 0 0,1 0 1 0 0,-1 0 0 0 0,0 1-24 0 0,1 12 109 0 0,-3 2 75 0 0,1-14-127 0 0,-1 0 1 0 0,1 0-1 0 0,0 0 1 0 0,0 1-1 0 0,1-1 1 0 0,-1 0-1 0 0,1 0 1 0 0,0 0-1 0 0,0-1 1 0 0,1 2-58 0 0,2 3 79 0 0,-3-6-62 0 0,0-1 1 0 0,0 0-1 0 0,0 1 1 0 0,0-1-1 0 0,0 1 0 0 0,-1-1 1 0 0,1 1-1 0 0,-1 0 1 0 0,1-1-1 0 0,-1 1 0 0 0,0 0 1 0 0,1-1-1 0 0,-1 1 1 0 0,0 0-18 0 0,0 43 371 0 0,0-29-263 0 0,0-4-54 0 0,0-11-51 0 0,0-1 0 0 0,0 0-1 0 0,0 1 1 0 0,0-1 0 0 0,0 0 0 0 0,0 1 0 0 0,0-1 0 0 0,0 0 0 0 0,0 1 0 0 0,0-1-1 0 0,0 0 1 0 0,0 1 0 0 0,0-1 0 0 0,-1 0 0 0 0,1 0 0 0 0,0 1 0 0 0,0-1 0 0 0,0 0-1 0 0,0 1 1 0 0,0-1 0 0 0,-1 0 0 0 0,1 0 0 0 0,0 1 0 0 0,0-1 0 0 0,-1 0 0 0 0,1 0-3 0 0,-4 4 26 0 0,3-4-23 0 0,1 0-1 0 0,-1 1 1 0 0,1-1 0 0 0,0 1-1 0 0,-1-1 1 0 0,1 0-1 0 0,-1 1 1 0 0,1-1-1 0 0,-1 1 1 0 0,1-1-1 0 0,0 1 1 0 0,0 0-1 0 0,-1-1 1 0 0,1 1-1 0 0,0-1 1 0 0,0 1-1 0 0,-1 0-2 0 0,0 10 47 0 0,0 10 41 0 0,-2-5-76 0 0,-3-7-29 0 0,2-5-44 0 0,1-1-131 0 0,1-1 38 0 0,-1 1-55 0 0,0 0 81 0 0,1-1 43 0 0,1-1 27 0 0,-1 1-50 0 0,0 0-136 0 0,2-2 120 0 0,0 0-38 0 0,-1 0-8 0 0,1 0-37 0 0,0 0-43 0 0,0 0-48 0 0,0 0-52 0 0,0 0-48 0 0,0 0-42 0 0,0 0-39 0 0,0 0-136 0 0,0 0-38 0 0,0 0-1433 0 0</inkml:trace>
  <inkml:trace contextRef="#ctx0" brushRef="#br0" timeOffset="769.77">1 347 8088 0 0,'0'0'182'0'0,"0"0"29"0"0,0 0 12 0 0,2 0-37 0 0,17-1-145 0 0,-8 0 37 0 0,-5-2 38 0 0,-3-1 34 0 0,0 0 0 0 0,-1 3 67 0 0,-1 0-41 0 0,2-1 75 0 0,0 1-90 0 0,1 1-79 0 0,-1 0-16 0 0,0 0 61 0 0,5-5 135 0 0,-7 4-212 0 0,0 0 0 0 0,1 0 0 0 0,-1 0 0 0 0,1 0 0 0 0,-1 1 0 0 0,1-1 0 0 0,-1 1 0 0 0,1-1 0 0 0,0 1 0 0 0,-1-1 0 0 0,1 1-1 0 0,0 0 1 0 0,-1 0 0 0 0,1 0-50 0 0,5 0 169 0 0,-6 0-119 0 0,1 0 0 0 0,0 0-1 0 0,-1 0 1 0 0,1 0 0 0 0,0 0-1 0 0,-1 0 1 0 0,1 0 0 0 0,-1-1 0 0 0,1 1-1 0 0,0 0 1 0 0,-1-1 0 0 0,2 0-50 0 0,2-6 237 0 0,-2 3-36 0 0,8 2-53 0 0,-1 2-29 0 0,0 0-36 0 0,14 0 81 0 0,-9-2-34 0 0,-6-3-34 0 0,4-1-12 0 0,2 3-11 0 0,29 3 166 0 0,-29 0-187 0 0,20 0-28 0 0,11 0-38 0 0,-42 0 6 0 0,1 0 1 0 0,-1 1-1 0 0,0-1 1 0 0,0 1-1 0 0,0 0 1 0 0,0 0-1 0 0,0 1 1 0 0,0-1 0 0 0,2 2 7 0 0,17 5-73 0 0,1 3 41 0 0,-14-8-32 0 0,-7-3 56 0 0,-2-1 8 0 0,0 1-1 0 0,0 0 1 0 0,0 0 0 0 0,0 0 0 0 0,0 0-1 0 0,0 0 1 0 0,0 0 0 0 0,0 1 0 0 0,0-1-1 0 0,0 0 1 0 0,0 0 0 0 0,0 1 0 0 0,0-1-1 0 0,0 1 1 0 0,0-1 0 0 0,-1 1 0 0 0,1-1-1 0 0,0 1 1 0 0,0-1 0 0 0,-1 1-1 0 0,1 0 1 0 0,0-1 0 0 0,0 1 0 0 0,-1 0-1 0 0,1 0 1 0 0,-1-1 0 0 0,1 1 0 0 0,-1 0-1 0 0,1 0 1 0 0,-1 0 0 0 0,0 0 0 0 0,1 0 0 0 0,0 0-2 0 0,-1 0 0 0 0,1 0 1 0 0,0 0-1 0 0,-1 0 1 0 0,1 0-1 0 0,0 0 1 0 0,0-1-1 0 0,0 1 1 0 0,0 0-1 0 0,0-1 1 0 0,0 1-1 0 0,0-1 0 0 0,0 1 1 0 0,0-1-1 0 0,0 1 1 0 0,0-1 1 0 0,10 7-29 0 0,-5 3 19 0 0,7-4 10 0 0,2 7 0 0 0,-1 2 18 0 0,-12-10 2 0 0,-2-4-13 0 0,0 0-1 0 0,1-1 1 0 0,-1 1-1 0 0,0 0 1 0 0,1-1 0 0 0,-1 1-1 0 0,0-1 1 0 0,1 1-1 0 0,-1-1 1 0 0,1 1 0 0 0,-1-1-1 0 0,1 1 1 0 0,-1-1-1 0 0,1 1 1 0 0,-1-1-1 0 0,1 1 1 0 0,0-1 0 0 0,-1 0-1 0 0,1 1 1 0 0,-1-1-1 0 0,1 0 1 0 0,0 0-7 0 0,4 3 25 0 0,-4-3-19 0 0,0 1-1 0 0,0 0 1 0 0,0 0 0 0 0,0-1 0 0 0,0 1 0 0 0,0 0 0 0 0,0 0 0 0 0,0 0 0 0 0,0 0 0 0 0,-1 0 0 0 0,1 0 0 0 0,0 0 0 0 0,-1 0 0 0 0,1 1-6 0 0,2 10-9 0 0,-1-7-93 0 0,2-2 69 0 0,-3-1 14 0 0,2 5-21 0 0,5 10-56 0 0,6 6 76 0 0,-13-20 21 0 0,-3 19 2 0 0,2 7-22 0 0,0-27-69 0 0,0-2 28 0 0,0 1-59 0 0,0 0-69 0 0,0 0-112 0 0,0 1-131 0 0,0 0-117 0 0,0 0 74 0 0,0-1-44 0 0,0 2-613 0 0,0-1-484 0 0,0-1-918 0 0</inkml:trace>
  <inkml:trace contextRef="#ctx0" brushRef="#br0" timeOffset="1084.91">584 126 9280 0 0,'0'0'268'0'0,"0"0"4"0"0,0 0-203 0 0,0-2-41 0 0,0 1-28 0 0,0 0 1 0 0,0 1-1 0 0,0-1 1 0 0,0 1-1 0 0,0-1 0 0 0,0 1 1 0 0,0-1-1 0 0,-1 0 0 0 0,1 1 1 0 0,0-1-1 0 0,0 1 0 0 0,-1-1 1 0 0,1 1-1 0 0,0-1 1 0 0,-1 1-1 0 0,1-1 0 0 0,0 1 1 0 0,-1 0-1 0 0,1-1 0 0 0,-1 1 1 0 0,1-1-1 0 0,0 1 1 0 0,-1 0-1 0 0,0-1 0 0 0,-6-6 7 0 0,5-2 25 0 0,2-4 160 0 0,0 10 60 0 0,0 3 11 0 0,0 0-15 0 0,0 0-67 0 0,0 0-28 0 0,0 0-7 0 0,0 0-75 0 0,0 0-69 0 0,0 0-59 0 0,0 0-109 0 0,3 0-184 0 0,10 0-30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5:04.6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48 7424 0 0,'0'0'166'0'0,"0"0"29"0"0,0 0 12 0 0,-3 0-34 0 0,-7 0-80 0 0,2 0 37 0 0,-7 0 402 0 0,12 0-328 0 0,0 0-60 0 0,0 0-100 0 0,0 0 326 0 0,1 3-55 0 0,-9 7-24 0 0,8-7-91 0 0,1-2-69 0 0,-1 0-42 0 0,0-2-44 0 0,0 1-22 0 0,1 2 38 0 0,2-2-50 0 0,0 1-1 0 0,-1 0 1 0 0,1 0-1 0 0,0-1 1 0 0,-1 1 0 0 0,1 0-1 0 0,0 0 1 0 0,0 0 0 0 0,0 0-1 0 0,0-1 1 0 0,0 1-1 0 0,0 0 1 0 0,0 0 0 0 0,0 1-11 0 0,0-1 6 0 0,0-1 1 0 0,0 1-1 0 0,0 0 1 0 0,0 0 0 0 0,0 0-1 0 0,0 0 1 0 0,0 0 0 0 0,-1-1-1 0 0,1 1 1 0 0,0 0-1 0 0,0 0 1 0 0,-1 0 0 0 0,1-1-1 0 0,-1 2-6 0 0,-9 3 82 0 0,-4 20-5 0 0,12-21-74 0 0,1-2-3 0 0,1 0 0 0 0,-1-1 0 0 0,1 1 0 0 0,-1 0 0 0 0,1 0 0 0 0,0 0 0 0 0,0 0 0 0 0,0 0 0 0 0,0 0 0 0 0,0 0 0 0 0,0 1 0 0 0,1-1 0 0 0,-1 0 0 0 0,0-1 0 0 0,0 1 0 0 0,0 0 0 0 0,0 0 0 0 0,-1 0 0 0 0,1 0 0 0 0,0 0 0 0 0,-1 0 0 0 0,1 0 0 0 0,-1 0 0 0 0,-4 7-4 0 0,4-8 1 0 0,0 1 1 0 0,0-1-1 0 0,0 1 0 0 0,0-1 1 0 0,0 1-1 0 0,1 0 1 0 0,-1 0-1 0 0,1-1 1 0 0,-1 1-1 0 0,1 0 1 0 0,-1 0-1 0 0,1 0 1 0 0,0-1-1 0 0,0 1 0 0 0,0 0 1 0 0,0 0-1 0 0,0 0 1 0 0,1 0-1 0 0,-1 0 1 0 0,0-1-1 0 0,1 1 1 0 0,0 1 2 0 0,4 8-13 0 0,-4-8 13 0 0,0 0 0 0 0,1 0 0 0 0,-1 0 0 0 0,0 0 0 0 0,-1 1 0 0 0,1-1 0 0 0,0 0 1 0 0,-1 0-1 0 0,0 3 0 0 0,0-4 0 0 0,0-1 0 0 0,1 1 0 0 0,-1 0 0 0 0,0-1 0 0 0,1 1 0 0 0,-1 0 0 0 0,1-1 0 0 0,-1 1 0 0 0,1-1 0 0 0,0 1 0 0 0,0-1 0 0 0,-1 1 0 0 0,1-1 0 0 0,1 0 0 0 0,2 8 0 0 0,17 38 0 0 0,-9-35 34 0 0,14 2 100 0 0,-19-11-84 0 0,0-1 41 0 0,3-1 52 0 0,22-1 443 0 0,-18-1-287 0 0,0-1-10 0 0,-4-4-56 0 0,-2 1-64 0 0,2 1 76 0 0,-1-1-29 0 0,3-4 63 0 0,-4 2-98 0 0,-5 4-90 0 0,1-1 0 0 0,-1 1-1 0 0,0 0 1 0 0,0-1 0 0 0,0 0 0 0 0,-1 0-91 0 0,6-13 265 0 0,-3 5-133 0 0,-1 0-35 0 0,4-10 61 0 0,-1 6-19 0 0,-6 14-130 0 0,0 0-1 0 0,-1 0 1 0 0,1 0 0 0 0,0-1 0 0 0,-1 1-1 0 0,0 0 1 0 0,1 0 0 0 0,-1-1 0 0 0,0 1-1 0 0,0 0 1 0 0,0-1 0 0 0,-1 1 0 0 0,1 0-1 0 0,-1-1 1 0 0,1 1 0 0 0,-1 0 0 0 0,0-1-9 0 0,-2-5 22 0 0,0 1 0 0 0,-1-1 0 0 0,0 1 1 0 0,-1-1-23 0 0,-3-7 13 0 0,3 4-13 0 0,4 9 0 0 0,0 0 0 0 0,0 0 0 0 0,-1-1 0 0 0,1 1 0 0 0,0 0 0 0 0,-1 0 0 0 0,1 0 0 0 0,-1 0 0 0 0,0 0 0 0 0,-5-5-1 0 0,-5-6-42 0 0,0 4-45 0 0,1 5 8 0 0,9 3 61 0 0,0 0-1 0 0,-1-1 1 0 0,1 1 0 0 0,0 0 0 0 0,0 0-1 0 0,0-1 1 0 0,0 0 0 0 0,0 1-1 0 0,0-1 20 0 0,-5-6-120 0 0,4 5 38 0 0,0 0-1 0 0,-1-1 0 0 0,1 1 1 0 0,-1 0-1 0 0,1 1 0 0 0,-2-1 83 0 0,-8-2-350 0 0,9-2 95 0 0,0 2-28 0 0,-3 4-49 0 0,6 1 323 0 0,1 0-1 0 0,0 0 1 0 0,0 0-1 0 0,0 0 1 0 0,0 0 0 0 0,0 0-1 0 0,0 0 1 0 0,0 0-1 0 0,0 0 1 0 0,0 0-1 0 0,0 0 1 0 0,-1 0-1 0 0,1 0 1 0 0,0 0 0 0 0,0 0-1 0 0,0 0 1 0 0,0 0-1 0 0,0 0 1 0 0,0 0-1 0 0,0 0 1 0 0,0 0-1 0 0,0 0 1 0 0,0 0-1 0 0,0-1 1 0 0,-1 1 0 0 0,1 0-1 0 0,0 0 1 0 0,0 0-1 0 0,0 0 1 0 0,0 0-1 0 0,0 0 1 0 0,0 0-1 0 0,0 0 1 0 0,0 0 0 0 0,0 0-1 0 0,0 0 1 0 0,0 0-1 0 0,0 0 1 0 0,0 0-1 0 0,0-1 1 0 0,0 1-1 0 0,0 0 1 0 0,0 0-1 0 0,0 0 1 0 0,0 0 0 0 0,0 0-1 0 0,0 0 1 0 0,0 0-1 0 0,0 0 1 0 0,0 0-1 0 0,0 0 1 0 0,0-1-1 0 0,0 1 1 0 0,0 0 0 0 0,0 0-1 0 0,0 0 1 0 0,0 0 9 0 0,0-11-546 0 0,0 9-26 0 0,0 2-90 0 0,0 0-40 0 0,0 0 432 0 0,0 0 43 0 0,0 0-13 0 0,0 0-64 0 0,0 0-74 0 0,0 0-67 0 0,0 0-320 0 0,0 0-79 0 0,0 0-342 0 0,0 0-657 0 0</inkml:trace>
  <inkml:trace contextRef="#ctx0" brushRef="#br0" timeOffset="331.16">474 64 6768 0 0,'1'1'18'0'0,"1"1"1"0"0,-1-1-1 0 0,1 1 0 0 0,0-1 1 0 0,-1 0-1 0 0,1 0 0 0 0,0 0 1 0 0,0 0-1 0 0,0 0 1 0 0,0 0-1 0 0,0-1-18 0 0,24 3 303 0 0,-16-1-197 0 0,-6 2-42 0 0,1 3-43 0 0,8-2-21 0 0,-4 2 17 0 0,-3-1 46 0 0,1 0 69 0 0,-1 1 44 0 0,10 9 460 0 0,-14-14-416 0 0,-1-1-40 0 0,0 2 74 0 0,0 0-90 0 0,-1 1-83 0 0,0-1-19 0 0,1 0 63 0 0,8 13 421 0 0,-6-12-392 0 0,0 0-1 0 0,-1 0 1 0 0,0 0-1 0 0,0 0 0 0 0,0 1 1 0 0,0-1-1 0 0,-1 0 1 0 0,0 1-1 0 0,1 1-153 0 0,-2 1 282 0 0,0-1-41 0 0,0 7 142 0 0,0-1-117 0 0,0 17 304 0 0,0-17-269 0 0,0-9 19 0 0,0-3-4 0 0,0 0-18 0 0,0 0-8 0 0,0 0-2 0 0,0 0-12 0 0,0 0-52 0 0,0 0-28 0 0,0 0-4 0 0,0 0-12 0 0,0 0-52 0 0,0 0-28 0 0,0 0-4 0 0,0-3-6 0 0,-1-5-46 0 0,1 5-33 0 0,-1-1 0 0 0,1 0 0 0 0,0 1 0 0 0,0-1 0 0 0,1 1 0 0 0,-1-1 0 0 0,1 1 0 0 0,0-1 0 0 0,0-1-11 0 0,4-3 13 0 0,-4 7-9 0 0,0-1 1 0 0,0 1-1 0 0,0 0 1 0 0,-1-1-1 0 0,1 1 0 0 0,0-1 1 0 0,-1 0-1 0 0,1 1 0 0 0,-1-1 1 0 0,1 1-1 0 0,-1-1 1 0 0,0 0-1 0 0,0 1 0 0 0,0-1-4 0 0,0-1 4 0 0,0 1-1 0 0,0 0 1 0 0,0-1-1 0 0,0 1 1 0 0,0 0-1 0 0,0-1 0 0 0,1 1 1 0 0,-1 0-1 0 0,1-1 1 0 0,-1 1-1 0 0,1 0 1 0 0,0 0-1 0 0,0 0 0 0 0,0 0 1 0 0,0 0-1 0 0,0 0 1 0 0,1 0-1 0 0,-1 0 1 0 0,1 0-1 0 0,-1 0 0 0 0,1 0-3 0 0,11-13 12 0 0,-10 10-12 0 0,-3 4 0 0 0,0 0 0 0 0,0 1 0 0 0,1-1 0 0 0,-1 0 0 0 0,0 1 0 0 0,1-1 0 0 0,-1 1 0 0 0,0-1 0 0 0,1 1 0 0 0,-1-1 0 0 0,1 1 0 0 0,-1-1 0 0 0,1 1 0 0 0,-1-1 0 0 0,1 1 0 0 0,0-1 0 0 0,-1 1 0 0 0,1 0 0 0 0,-1-1 0 0 0,1 1 0 0 0,0 0 0 0 0,0 0 0 0 0,4-3 0 0 0,11-10 1 0 0,0 1-16 0 0,-1 8-31 0 0,-13 4 45 0 0,0 0 0 0 0,-1-1 0 0 0,1 1 0 0 0,0 0-1 0 0,-1-1 1 0 0,1 0 0 0 0,0 1 0 0 0,-1-1-1 0 0,1 0 1 0 0,-1 0 0 0 0,2-1 1 0 0,12-5-20 0 0,-4 9-25 0 0,-3 3 33 0 0,-6-4 8 0 0,-1 0 0 0 0,1 0 0 0 0,-1 0 0 0 0,0-1 0 0 0,1 1 0 0 0,0 0 1 0 0,-1-1-1 0 0,1 1 0 0 0,-1-1 0 0 0,1 1 0 0 0,0-1 0 0 0,-1 0 0 0 0,1 0 0 0 0,0 0 4 0 0,0 0-1 0 0,-1 0 1 0 0,1 1-1 0 0,0-1 0 0 0,-1 0 0 0 0,1 1 1 0 0,-1-1-1 0 0,1 1 0 0 0,0-1 0 0 0,-1 1 1 0 0,1 0-1 0 0,-1 0 0 0 0,0-1 1 0 0,1 1-1 0 0,-1 1 1 0 0,7 2-1 0 0,24 12-9 0 0,-27-13-2 0 0,-4-3 10 0 0,-1 0 0 0 0,1 0 0 0 0,-1 1 0 0 0,1-1 0 0 0,0 0 0 0 0,-1 1 0 0 0,1-1 0 0 0,-1 0 0 0 0,1 1 0 0 0,-1-1 0 0 0,1 1 0 0 0,-1-1 1 0 0,1 1-1 0 0,-1-1 0 0 0,1 1 0 0 0,-1 0 0 0 0,0-1 0 0 0,1 1 0 0 0,-1-1 0 0 0,0 1 0 0 0,1 0 0 0 0,-1 0 2 0 0,2 4 1 0 0,25 26-11 0 0,-23-21-25 0 0,-3-7 22 0 0,0-1 0 0 0,0 0 1 0 0,1 1-1 0 0,-1-1 0 0 0,0 0 1 0 0,1 0-1 0 0,-1 0 0 0 0,1 0 0 0 0,0 0 14 0 0,11 13-97 0 0,-8-1 0 0 0,6-9-35 0 0,5 24-490 0 0,-14-24 465 0 0,-2-1-34 0 0,0-2-64 0 0,0-1 84 0 0,0 0-34 0 0,0-1 204 0 0,0 1-240 0 0,0-1-34 0 0,0 1-365 0 0,0-1 92 0 0,0 0-47 0 0,0 1-694 0 0,0-1-545 0 0,0 0-1034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8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341 410 7920 0 0,'-29'0'377'0'0,"27"0"-161"0"0,-1 0-31 0 0,-10 0-147 0 0,-5 3-38 0 0,15-2 5 0 0,0 0-1 0 0,0 0 1 0 0,0 1 0 0 0,1-1 0 0 0,-1 1 0 0 0,1-1 0 0 0,-1 1-1 0 0,1 0-4 0 0,-6 7 125 0 0,8-8-109 0 0,-1 0-1 0 0,1 0 1 0 0,-1-1 0 0 0,0 1 0 0 0,0 0 0 0 0,1-1 0 0 0,-1 1-1 0 0,0-1 1 0 0,0 1 0 0 0,1-1 0 0 0,-1 1 0 0 0,0-1 0 0 0,0 0 0 0 0,0 1-1 0 0,0-1 1 0 0,0 0 0 0 0,0 0 0 0 0,0 1 0 0 0,0-1-16 0 0,-3 1 39 0 0,0 1 1 0 0,0-1-1 0 0,0 1 1 0 0,1 0-1 0 0,-1 0 1 0 0,0 1-40 0 0,2-1 33 0 0,-1 0 1 0 0,1 0-1 0 0,0 0 1 0 0,0 0 0 0 0,0 1-1 0 0,0-1 1 0 0,0 1-34 0 0,-5 8 110 0 0,-3 6 77 0 0,8-14-143 0 0,0-1 0 0 0,0 0 0 0 0,0 0-1 0 0,-1 1 1 0 0,1-2 0 0 0,-3 3-44 0 0,0 0 76 0 0,-1 0 0 0 0,1 0 0 0 0,-1 1 0 0 0,2 0 0 0 0,-1 0 0 0 0,0 0 0 0 0,-1 3-76 0 0,-3 4 159 0 0,0 2 48 0 0,-12 20 198 0 0,7-9-101 0 0,2-6-26 0 0,5-8-171 0 0,-7 9 77 0 0,6-6-26 0 0,3 0 10 0 0,7 4-32 0 0,0-1-41 0 0,-7-3-2 0 0,0-6-58 0 0,4-3 9 0 0,10 1 11 0 0,-6-4-47 0 0,0 0 1 0 0,0 0-1 0 0,0 1 1 0 0,0-1 0 0 0,0 1-1 0 0,-1 0 1 0 0,1 0-1 0 0,-1 0 1 0 0,2 3-9 0 0,2 4 69 0 0,-2-4-36 0 0,-4-6-32 0 0,0 0 0 0 0,0 0 0 0 0,0 0-1 0 0,0 0 1 0 0,1 0 0 0 0,-1 0 0 0 0,0 1-1 0 0,0-1 1 0 0,0 0 0 0 0,0 0 0 0 0,1 0-1 0 0,-1 0 1 0 0,0 0 0 0 0,0 0 0 0 0,1 0-1 0 0,-1 0 1 0 0,0 0 0 0 0,0 0 0 0 0,0 0-1 0 0,1 0 1 0 0,-1 0 0 0 0,0 0 0 0 0,0 0 0 0 0,0 0-1 0 0,1 0 1 0 0,-1 0 0 0 0,0 0 0 0 0,0-1-1 0 0,6 0 24 0 0,13 2 21 0 0,34-1 188 0 0,-33-3-164 0 0,-7-1-38 0 0,0 1 1 0 0,-1-2 0 0 0,1 0 0 0 0,-1 0-1 0 0,1-2-31 0 0,15-11 64 0 0,11-9-59 0 0,-11 9-4 0 0,-26 16 1 0 0,1 0 1 0 0,-1 0-1 0 0,0 0 0 0 0,0 0 1 0 0,0 0-1 0 0,0 0 1 0 0,0-1-1 0 0,1-1-2 0 0,6-14-47 0 0,-3-1-35 0 0,-4 13 45 0 0,0 1 0 0 0,0-1 0 0 0,0 1 0 0 0,1 0 0 0 0,1-2 37 0 0,-2 3-27 0 0,0 1 0 0 0,0-1-1 0 0,0 0 1 0 0,-1 0 0 0 0,1 1 0 0 0,-1-1 0 0 0,0 0-1 0 0,0 0 1 0 0,0-2 27 0 0,0-33-190 0 0,-1 23 120 0 0,1-23-134 0 0,0-4-8 0 0,-3 27 102 0 0,-1-2-39 0 0,0 8 61 0 0,0 1 0 0 0,-1-1 1 0 0,0 0-1 0 0,0 1 0 0 0,-6-8 88 0 0,5 8-79 0 0,0 0 1 0 0,1 0-1 0 0,0-1 1 0 0,0 0-1 0 0,1 0 0 0 0,-2-7 79 0 0,1-9-133 0 0,3 14 57 0 0,-1 0 0 0 0,-1 0-1 0 0,0 0 1 0 0,-2-6 76 0 0,-13-23-223 0 0,3 6 74 0 0,3-2 47 0 0,12 35 101 0 0,-8-26-36 0 0,0 11-37 0 0,0 4 20 0 0,-4 2 42 0 0,3 3 26 0 0,9 8-9 0 0,-1-1 0 0 0,1 0 0 0 0,-1 1 0 0 0,1-1 0 0 0,0 1 0 0 0,-1-1 0 0 0,1 0 0 0 0,-1 1 0 0 0,1-1 0 0 0,0 0 0 0 0,0 1 0 0 0,0-1 0 0 0,-1 0 0 0 0,1 0 0 0 0,0 1 0 0 0,0-1 0 0 0,0 0 0 0 0,0 0-5 0 0,0-2 90 0 0,0 3-11 0 0,0 0-10 0 0,0 0 9 0 0,0 3 2 0 0,0-1-69 0 0,1 0 0 0 0,-1 0 0 0 0,1 0 0 0 0,-1 0 0 0 0,1 0 1 0 0,0-1-1 0 0,0 1 0 0 0,0 0 0 0 0,0 0 0 0 0,0-1 0 0 0,0 1 0 0 0,1 0 1 0 0,-1-1-1 0 0,0 1 0 0 0,1-1 0 0 0,-1 0 0 0 0,1 1 0 0 0,1 0-11 0 0,0 0 19 0 0,-1 0 0 0 0,0 0 0 0 0,1 0 0 0 0,-1 1 0 0 0,0-1-1 0 0,0 1 1 0 0,0-1 0 0 0,-1 1 0 0 0,1 0 0 0 0,-1 0 0 0 0,1 0-19 0 0,1 10 60 0 0,-2-9-35 0 0,0 0-1 0 0,1 0 1 0 0,-1 0-1 0 0,1-1 0 0 0,0 1 1 0 0,-1 0-1 0 0,2-1 1 0 0,-1 1-25 0 0,19 32 238 0 0,-3 0 0 0 0,-1 1 0 0 0,10 29-238 0 0,-15-36 150 0 0,-6-15-60 0 0,0 0 1 0 0,-1-1 0 0 0,-1 2-1 0 0,0-1 1 0 0,-2 0 0 0 0,2 16-91 0 0,-4-28 10 0 0,0 5 43 0 0,0 0 1 0 0,0 0-1 0 0,0 0 0 0 0,1 0 0 0 0,0 0 0 0 0,1 0 0 0 0,-1 0 0 0 0,2 0 0 0 0,-1 0 0 0 0,4 7-53 0 0,4 9 157 0 0,-3 14 211 0 0,-6 3 50 0 0,-2-11-174 0 0,0-3-97 0 0,1 2-64 0 0,0 0-7 0 0,0-26-49 0 0,0-3-94 0 0,0 0 6 0 0,0 0-70 0 0,0 0-79 0 0,0 0 60 0 0,0 0-35 0 0,0 0-39 0 0,0 0-35 0 0,0 0-356 0 0,0 0 82 0 0,0 0-50 0 0,0 0-688 0 0,0 0-546 0 0,0 0-1034 0 0</inkml:trace>
  <inkml:trace contextRef="#ctx0" brushRef="#br0" timeOffset="361.34">688 631 6296 0 0,'0'0'184'0'0,"3"0"-6"0"0,6-1-138 0 0,2-6-36 0 0,-2 2-10 0 0,1 0 59 0 0,0 1 89 0 0,4-2 164 0 0,7-6 293 0 0,-13 5-367 0 0,2-1 299 0 0,2 1-82 0 0,0 3-63 0 0,1-1-44 0 0,-6 3-118 0 0,0 0 0 0 0,-1 0 0 0 0,1-1 0 0 0,1-2-224 0 0,5-4 432 0 0,-6 1-187 0 0,5-4 53 0 0,0 3-115 0 0,0 4-46 0 0,-3 1-39 0 0,1-5-8 0 0,7-7 63 0 0,-14 12-131 0 0,0 2-14 0 0,-1 0 0 0 0,1-1 0 0 0,-1 1 0 0 0,0 0 0 0 0,0-1 1 0 0,0 0-1 0 0,0 1 0 0 0,-1-1 0 0 0,1 0 0 0 0,-1 0 1 0 0,0 0-1 0 0,1 0 0 0 0,-1 0-8 0 0,1-22 81 0 0,-2 18-68 0 0,0-15 59 0 0,-3 6-29 0 0,2 13-34 0 0,1 3-9 0 0,0-1-1 0 0,-1 0 1 0 0,1 1 0 0 0,0-1 0 0 0,-1 1 0 0 0,1-1-1 0 0,0 0 1 0 0,-1 1 0 0 0,1-1 0 0 0,-1 1 0 0 0,1 0-1 0 0,0-1 1 0 0,-1 1 0 0 0,1-1 0 0 0,-1 1 0 0 0,0 0 0 0 0,1-1-1 0 0,-1 1 1 0 0,1 0 0 0 0,-1-1 0 0 0,-11-1 13 0 0,-10 1 44 0 0,13 1-57 0 0,6 0 10 0 0,1 0 0 0 0,-1-1 0 0 0,0 1 0 0 0,0 0 0 0 0,0 1 0 0 0,0-1 0 0 0,1 0 0 0 0,-1 1 1 0 0,0 0-1 0 0,0-1 0 0 0,1 1 0 0 0,-1 0 0 0 0,0 1 0 0 0,1-1 0 0 0,-1 0 0 0 0,1 1 0 0 0,0-1 0 0 0,-1 1 1 0 0,0 1-11 0 0,-16 14 72 0 0,13-12-33 0 0,0 1 0 0 0,0 0-1 0 0,0 0 1 0 0,1 0-1 0 0,-1 1 1 0 0,-1 3-39 0 0,2 1 59 0 0,5-9-45 0 0,-2 0 0 0 0,1 0 0 0 0,0 1 0 0 0,0-1 0 0 0,-1 0 0 0 0,1 0 0 0 0,-1 0 0 0 0,1 0 0 0 0,-1 0-14 0 0,-3 3 56 0 0,0 1 1 0 0,1-1-1 0 0,0 1 1 0 0,-3 5-57 0 0,0 0 69 0 0,1-2-9 0 0,-2 5 81 0 0,6 0-20 0 0,3-5-58 0 0,0 12 72 0 0,-5-6 25 0 0,3-14-152 0 0,1 0 3 0 0,-1 0 0 0 0,0-1-1 0 0,1 1 1 0 0,-1 0 0 0 0,1 0-1 0 0,0 0 1 0 0,-1 0 0 0 0,1 0 0 0 0,0 0-1 0 0,-1 0 1 0 0,1-1 0 0 0,0 1 0 0 0,0 0-1 0 0,0 0 1 0 0,0 0 0 0 0,0 0 0 0 0,0 0-1 0 0,0 0 1 0 0,0 0 0 0 0,0 0 0 0 0,0 0-1 0 0,1 0 1 0 0,-1 0 0 0 0,0 0 0 0 0,1 0-1 0 0,-1 0 1 0 0,1-1 0 0 0,-1 1 0 0 0,1 0-1 0 0,-1 0 1 0 0,1 0-11 0 0,0 1 7 0 0,1 8 50 0 0,-1 4-27 0 0,-2-10-20 0 0,4 2 43 0 0,7 10-38 0 0,-9-14-11 0 0,0 0 1 0 0,0 1-1 0 0,0-1 0 0 0,0 0 1 0 0,0 0-1 0 0,1 0 0 0 0,-1 0 1 0 0,1 0-1 0 0,0-1 0 0 0,-1 1 1 0 0,1 0-1 0 0,1 0-4 0 0,42 20 23 0 0,-27-13 25 0 0,-14-7-56 0 0,-1-1-67 0 0,1 0-63 0 0,-1-1-56 0 0,1 1-52 0 0,-1-1-46 0 0,1 0-40 0 0,-1-1-34 0 0,4 1-558 0 0,3 2-597 0 0,-2 2-293 0 0,2 5-1040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9:48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 6240 0 0,'0'0'182'0'0,"0"0"-43"0"0,0 0 4 0 0,0 0 60 0 0,0 0 184 0 0,0 0 339 0 0,0 0 30 0 0,0 0-315 0 0,0 0-192 0 0,0 0-58 0 0,0 0 17 0 0,0 0 61 0 0,0 0-21 0 0,0 3 0 0 0,0 0-155 0 0,-1-1-50 0 0,1 0-1 0 0,0 0 1 0 0,0 0 0 0 0,0-1-1 0 0,0 1 1 0 0,1 0-1 0 0,-1 0 1 0 0,0 0-1 0 0,1-1 1 0 0,-1 1 0 0 0,1 1-43 0 0,6 2 187 0 0,-7-5-175 0 0,1 0 0 0 0,-1 0-1 0 0,1 0 1 0 0,-1 1 0 0 0,1-1-1 0 0,-1 0 1 0 0,0 1 0 0 0,1-1-1 0 0,-1 0 1 0 0,0 1 0 0 0,1-1 0 0 0,-1 1-1 0 0,0-1 1 0 0,0 0 0 0 0,1 1-1 0 0,-1-1 1 0 0,0 1 0 0 0,0-1-1 0 0,0 1 1 0 0,1-1 0 0 0,-1 1-1 0 0,0-1 1 0 0,0 1 0 0 0,0-1-1 0 0,0 1 1 0 0,0-1 0 0 0,0 1-1 0 0,0-1 1 0 0,0 1 0 0 0,0-1-1 0 0,0 1 1 0 0,0 0-12 0 0,-1 16 236 0 0,0-12-167 0 0,1 0 1 0 0,0 0-1 0 0,0 1 1 0 0,0-1-1 0 0,1 0 1 0 0,-1 0-1 0 0,2 1 1 0 0,-1 0-70 0 0,4 5 105 0 0,-1-1-3 0 0,-2-2-3 0 0,0 0 16 0 0,-2 3 40 0 0,0 30 278 0 0,0-25-273 0 0,2 2-22 0 0,4-1-59 0 0,-1-2-28 0 0,-3-7-20 0 0,-1-1 0 0 0,-1 1-1 0 0,1-1 1 0 0,-1 1 0 0 0,-1 4-31 0 0,1-6 40 0 0,-1 1 1 0 0,2 0-1 0 0,-1 0 1 0 0,1 0-1 0 0,1 4-40 0 0,1 4 79 0 0,5 20 123 0 0,-7-21-96 0 0,0 4 41 0 0,-1-6-56 0 0,0 3 57 0 0,0 1 55 0 0,0 1 51 0 0,1-10-148 0 0,0 0-36 0 0,5 3-8 0 0,-1-2-50 0 0,-2 7 31 0 0,-3 1-32 0 0,0-3 7 0 0,0-10 70 0 0,0-3-4 0 0,0 0-44 0 0,0 0-142 0 0,0 0-68 0 0,0 0 74 0 0,0 0-61 0 0,0 0-78 0 0,0 0 72 0 0,0 0-36 0 0,0 0-40 0 0,0 0-36 0 0,0 0-373 0 0,0 0 89 0 0,0 0-51 0 0,0 0-718 0 0,0 0-566 0 0,0 0-1077 0 0</inkml:trace>
  <inkml:trace contextRef="#ctx0" brushRef="#br0" timeOffset="629.8">48 64 6056 0 0,'0'0'176'0'0,"0"-3"-4"0"0,3-10-136 0 0,4 4-9 0 0,-1 2 74 0 0,0 1 107 0 0,1-1 241 0 0,-5 6-121 0 0,-1-1-56 0 0,0 2-51 0 0,1-1-46 0 0,-1 1-15 0 0,0-1-48 0 0,0 2-25 0 0,1-1-20 0 0,1 0 42 0 0,-2 0-23 0 0,0-1 49 0 0,1-6 392 0 0,-2 3-217 0 0,0 2-54 0 0,0 2 54 0 0,3 0 138 0 0,-1 0-357 0 0,1 0 44 0 0,8 0 416 0 0,-6 0-356 0 0,-2 0-84 0 0,-1 0-103 0 0,-2 0-38 0 0,6 2 229 0 0,-5 0-175 0 0,0-1 0 0 0,1 0 0 0 0,-1 0 0 0 0,0 0 0 0 0,1 0 0 0 0,0 0 0 0 0,-1 0 0 0 0,1 0 0 0 0,-1 0 1 0 0,1-1-1 0 0,0 1 0 0 0,0-1 0 0 0,-1 1 0 0 0,1-1 0 0 0,1 0-24 0 0,2 3 109 0 0,11 13 41 0 0,2 2-6 0 0,-7-7-91 0 0,-8-8-21 0 0,0 1 0 0 0,0 0 1 0 0,0 0-1 0 0,-1 0 0 0 0,0 0 1 0 0,1 1-33 0 0,9 17 123 0 0,37 50 315 0 0,-26-37-186 0 0,0 0 52 0 0,-8-8-107 0 0,-6-9-77 0 0,-1-6-9 0 0,-1-3 13 0 0,1 1 40 0 0,2-1 2 0 0,-3-1-44 0 0,2 1 3 0 0,11 11 108 0 0,-12-13-125 0 0,1 3 40 0 0,5 6-102 0 0,-3 1-34 0 0,-9-13-11 0 0,0 0 1 0 0,0 0-1 0 0,1 0 0 0 0,0-1 1 0 0,0 1-1 0 0,0-1 1 0 0,0 0-1 0 0,0 0 1 0 0,0 0-1 0 0,1 0 0 0 0,0 0 1 0 0,0-1-2 0 0,6 3 65 0 0,-8-4-48 0 0,1 0 1 0 0,-1 0-1 0 0,0 0 0 0 0,0 1 0 0 0,0-1 0 0 0,0 1 0 0 0,0-1 0 0 0,0 1 0 0 0,0 0-17 0 0,2 1 36 0 0,-1-1 1 0 0,1 1 0 0 0,0 0-1 0 0,0-1 1 0 0,3 2-37 0 0,12 8 137 0 0,-16-10-54 0 0,1-1-37 0 0,5-1-11 0 0,-7-1-8 0 0,11 1 65 0 0,-10 0-17 0 0,-3 0-10 0 0,0 0-1 0 0,3 0 2 0 0,-2 0-56 0 0,0 0 1 0 0,0 0 0 0 0,0 0-1 0 0,0 0 1 0 0,0 0-1 0 0,1-1 1 0 0,-1 1-1 0 0,0 0 1 0 0,0-1-1 0 0,0 1 1 0 0,0-1 0 0 0,1 0-11 0 0,14-13 158 0 0,-14 12-146 0 0,-1 0-1 0 0,1 0 0 0 0,-1 0 1 0 0,0-1-1 0 0,0 1 0 0 0,0 0 1 0 0,0 0-1 0 0,0-1 0 0 0,0 1 1 0 0,-1-1-1 0 0,1 1 1 0 0,-1-1-1 0 0,0 1 0 0 0,1-1 1 0 0,-1 1-1 0 0,0-1 0 0 0,-1 1-11 0 0,4-6 64 0 0,5-14-23 0 0,-7 17-24 0 0,0-1 1 0 0,1 1-1 0 0,-2-1 0 0 0,1 1 0 0 0,-1-1 1 0 0,0 1-1 0 0,0-1 0 0 0,0 0 1 0 0,-1 1-1 0 0,0-5-17 0 0,-3 2 8 0 0,0-5-6 0 0,8-11 7 0 0,-2 18 4 0 0,-1-1 0 0 0,0 1 0 0 0,0-1-1 0 0,0-3-12 0 0,-1-67 66 0 0,0 75-65 0 0,0-1 0 0 0,0 0 0 0 0,0 0 0 0 0,1 1 0 0 0,-1-1 0 0 0,1 0 0 0 0,0 1-1 0 0,0-1 1 0 0,0 0 0 0 0,0 1 0 0 0,0-1 0 0 0,0 0-1 0 0,1 1 0 0 0,-1 0 0 0 0,0 0 0 0 0,0 0 0 0 0,-1-1 0 0 0,1 1 0 0 0,0 0 0 0 0,-1-1 0 0 0,0 1 0 0 0,1-1 0 0 0,-1 1 0 0 0,0 0-1 0 0,0-1 1 0 0,0 1 0 0 0,0 0 0 0 0,0 0 0 0 0,1 0 0 0 0,-1 1 0 0 0,0-1 0 0 0,1 0 0 0 0,0 1-1 0 0,-1-1 1 0 0,1 0 0 0 0,0 1 0 0 0,0-1 0 0 0,0 1 0 0 0,0-1 0 0 0,0 0-4 0 0,0 1 0 0 0,0-1 0 0 0,0 1 0 0 0,-1-1 0 0 0,1 1 0 0 0,0-1 0 0 0,-1 0 0 0 0,1 0 0 0 0,-1 1 0 0 0,0-1 0 0 0,0 0 0 0 0,1 0 0 0 0,-1 0 4 0 0,0 1-1 0 0,0-1 1 0 0,0 0-1 0 0,0 1 0 0 0,1-1 0 0 0,-1 0 1 0 0,1 1-1 0 0,-1-1 0 0 0,1 1 0 0 0,-1-1 1 0 0,1 1-1 0 0,0-1 0 0 0,0 1 1 0 0,0-1-1 0 0,0 1 1 0 0,4-7-1 0 0,0-8 1 0 0,6 3-10 0 0,-6 8-33 0 0,5-6 44 0 0,-7 8 59 0 0,-3 3 12 0 0,0 0-26 0 0,0 0-113 0 0,0 0-49 0 0,3 3-11 0 0,6 3 44 0 0,3 1 47 0 0,9 6 14 0 0,-18-7-36 0 0,-2 1 49 0 0,0-1 9 0 0,7 9 4 0 0,5 9-43 0 0,8 16-8 0 0,-20-39 44 0 0,0 1-1 0 0,-1 0 1 0 0,1-1 0 0 0,-1 1 0 0 0,1 0 0 0 0,-1-1 0 0 0,0 1 0 0 0,1 0-1 0 0,-1 0 1 0 0,0 0 0 0 0,0-1 0 0 0,0 1 0 0 0,-1 0 0 0 0,1 0-1 0 0,0-1 1 0 0,-1 1 0 0 0,1 0 3 0 0,-1 0 0 0 0,1 0 0 0 0,-1-1 0 0 0,1 1 0 0 0,0 0 0 0 0,0 0 0 0 0,0 0 0 0 0,0-1 0 0 0,0 1 0 0 0,0 0 0 0 0,0 0 0 0 0,1-1 0 0 0,-1 1 0 0 0,1 0 0 0 0,-1 0 0 0 0,1-1 0 0 0,-1 1 0 0 0,1 0 0 0 0,2 2 0 0 0,-1 0 0 0 0,-1 0 0 0 0,1 1 0 0 0,-1-1 0 0 0,1 0 0 0 0,-1 1 0 0 0,0 0 0 0 0,-1-1 0 0 0,1 1 0 0 0,-1-1 0 0 0,0 1 0 0 0,0 0 0 0 0,-1 0 0 0 0,2-2 0 0 0,-1 0 0 0 0,0 1 0 0 0,1-1 0 0 0,0 0 0 0 0,-1 0 0 0 0,1 1 0 0 0,1-1 0 0 0,-1 0 0 0 0,1 2 0 0 0,3 6 0 0 0,3 12 0 0 0,-6-19 0 0 0,0 0 0 0 0,-1 0 0 0 0,0 0 0 0 0,0 0 0 0 0,0 0 0 0 0,0 0 0 0 0,0 0 0 0 0,-1 4 0 0 0,0 6 0 0 0,0-10 0 0 0,-1 0 0 0 0,2 0 0 0 0,-1 0 0 0 0,0 0 0 0 0,1 0 0 0 0,0 0 0 0 0,0 1 0 0 0,-1-3 3 0 0,1-1 0 0 0,0 1-1 0 0,0-1 1 0 0,0 1-1 0 0,0-1 1 0 0,0 1-1 0 0,0-1 1 0 0,0 0-1 0 0,1 2-2 0 0,-2-3 0 0 0,3 2 115 0 0,-3-2 27 0 0,2 3 2 0 0,9 10-24 0 0,-8 0-85 0 0,-3-7 8 0 0,0-6-43 0 0,-1 1 1 0 0,1 0 0 0 0,1-1 0 0 0,-1 1-1 0 0,0 0 1 0 0,0-1 0 0 0,0 1-1 0 0,0 0 1 0 0,0-1 0 0 0,1 1 0 0 0,-1 0-1 0 0,0-1 1 0 0,0 1 0 0 0,1-1-1 0 0,-1 1 0 0 0,7 2-28 0 0,-3-3-77 0 0,-4 0 105 0 0,1 0-232 0 0,0 0 37 0 0,2 0-100 0 0,-2 0 108 0 0,1 0 83 0 0,-1 0 61 0 0,0 0 37 0 0,0 0-39 0 0,0 0-63 0 0,0 0-94 0 0,0 0-101 0 0,0 0 102 0 0,0 0-36 0 0,0 0-39 0 0,0 0-43 0 0,0 0-46 0 0,1 0-47 0 0,-1 0 28 0 0,0 0-47 0 0,0 0-40 0 0,0 0-36 0 0,1 0-142 0 0,-1 0-36 0 0,5 0-1492 0 0</inkml:trace>
  <inkml:trace contextRef="#ctx0" brushRef="#br0" timeOffset="1047.15">1279 143 7200 0 0,'0'0'165'0'0,"0"0"22"0"0,2-3 6 0 0,9-10-28 0 0,-10 9-86 0 0,1 1-71 0 0,1-3-106 0 0,-2 5 103 0 0,0 0 58 0 0,1 1 48 0 0,-1-1 68 0 0,1 1 81 0 0,1 0 95 0 0,-7 0-283 0 0,-7 0 30 0 0,6 0-37 0 0,0 0 50 0 0,1 0 67 0 0,4 0 2 0 0,-3 3-31 0 0,-8 10-122 0 0,9-8-31 0 0,2-5 0 0 0,0 1 0 0 0,-1 0 0 0 0,1-1 0 0 0,0 1 0 0 0,-1 0 0 0 0,1-1 0 0 0,0 1 0 0 0,-1-1 0 0 0,1 1 0 0 0,-1-1 0 0 0,1 1 0 0 0,-1-1 0 0 0,1 1 0 0 0,-1-1 0 0 0,1 1 0 0 0,-1-1 0 0 0,1 0 0 0 0,-1 1 0 0 0,0-1 0 0 0,1 0 0 0 0,-1 1 0 0 0,0-1 0 0 0,-4 2 0 0 0,4-1 1 0 0,0-1 0 0 0,0 1-1 0 0,0-1 1 0 0,1 1 0 0 0,-1 0 0 0 0,0-1 0 0 0,0 1 0 0 0,1 0 0 0 0,-1 0 0 0 0,0 0 0 0 0,1-1 0 0 0,-1 1 0 0 0,1 0-1 0 0,-1 0 1 0 0,1 0 0 0 0,-1 0 0 0 0,1 0 0 0 0,-1 0 0 0 0,1 0 0 0 0,0 0 0 0 0,0 0 0 0 0,0 0 0 0 0,0 0 0 0 0,-1 0-1 0 0,1 0 1 0 0,1 1-1 0 0,-2 1 5 0 0,1-1 0 0 0,0 0 0 0 0,-1 1 1 0 0,1-1-1 0 0,-1 0 0 0 0,1 0 0 0 0,-1 1 0 0 0,0-1-5 0 0,-4 6 30 0 0,4-7-23 0 0,0 1-1 0 0,0-1 1 0 0,0 0 0 0 0,0 1 0 0 0,1 0 0 0 0,-1-1-1 0 0,0 1 1 0 0,1-1 0 0 0,0 1 0 0 0,-1 0 0 0 0,1-1-1 0 0,0 1 1 0 0,0 0 0 0 0,-1-1 0 0 0,2 2-7 0 0,-1 6 29 0 0,1 12 39 0 0,-5-6 15 0 0,1-11-57 0 0,1 1 1 0 0,0-1-1 0 0,0 1 1 0 0,1 0-1 0 0,-1 0 1 0 0,1 0-1 0 0,0 0 1 0 0,0 0-1 0 0,1 5-26 0 0,0-6 31 0 0,0 0 0 0 0,0 0 0 0 0,1-1 0 0 0,0 1 0 0 0,0 0 0 0 0,0 1-31 0 0,1-1 17 0 0,3 14 57 0 0,-1-5 9 0 0,-2-1 33 0 0,-1-1 60 0 0,1-6 63 0 0,6 4-96 0 0,15 14 318 0 0,-6-12-188 0 0,-4-9-135 0 0,-6-2-60 0 0,5 0 98 0 0,0 3 62 0 0,-5 1-93 0 0,4 3 95 0 0,-10-7-223 0 0,-1 1 0 0 0,1-1 0 0 0,0 0 0 0 0,0 0 0 0 0,-1 0 1 0 0,1 0-1 0 0,0 0 0 0 0,-1 0 0 0 0,1 0 0 0 0,0 0 0 0 0,0 0 0 0 0,-1 0 0 0 0,1 0 0 0 0,0 0 0 0 0,-1-1 0 0 0,1 1 0 0 0,0 0 0 0 0,0-1-17 0 0,7-4 166 0 0,2 0 20 0 0,3 2-49 0 0,-11 3-126 0 0,0 0 1 0 0,-1 0-1 0 0,1 0 1 0 0,0-1-1 0 0,-1 1 1 0 0,1-1-1 0 0,-1 1 0 0 0,1-1 1 0 0,-1 0-1 0 0,1 1 1 0 0,-1-1-1 0 0,1 0 1 0 0,-1 0-1 0 0,1 0-11 0 0,6-4 47 0 0,2 0 19 0 0,-7 4-50 0 0,-1 0 1 0 0,0 0 0 0 0,0 0-1 0 0,0 0 1 0 0,1-1 0 0 0,-1 1-1 0 0,0-1 1 0 0,-1 1 0 0 0,1-1-17 0 0,8-8 125 0 0,6-6 54 0 0,-5 1-62 0 0,-9 13-102 0 0,-1 0 0 0 0,1-1 0 0 0,-1 1 0 0 0,0-1 0 0 0,0 1-1 0 0,-1-1 1 0 0,1 0 0 0 0,0 1 0 0 0,-1-1 0 0 0,0 0 0 0 0,1 1 0 0 0,-1-4-15 0 0,1-22 185 0 0,-1-2-88 0 0,0 25-85 0 0,0 0 0 0 0,0-1-1 0 0,-1 1 1 0 0,0 0 0 0 0,-1-5-12 0 0,0 4 65 0 0,-1 0-1 0 0,1 0 1 0 0,-1 0 0 0 0,-4-5-65 0 0,-9-10 118 0 0,1 6-74 0 0,-1 0-65 0 0,5 6-32 0 0,-1 1-34 0 0,1 1-38 0 0,-1-1-42 0 0,1 2-45 0 0,-1-1-49 0 0,1 1-52 0 0,0 1-56 0 0,8 3 223 0 0,-1 0 34 0 0,-5-3-179 0 0,5 4 124 0 0,1-1-9 0 0,0 1-59 0 0,0-1-75 0 0,0 1-90 0 0,2 0 105 0 0,-1 1-39 0 0,-1-1-433 0 0,0 0-289 0 0,-2 1-693 0 0,4 0 1449 0 0</inkml:trace>
  <inkml:trace contextRef="#ctx0" brushRef="#br0" timeOffset="1432.01">1736 285 8464 0 0,'0'2'190'0'0,"0"9"28"0"0,0-11-214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0,1 0 0 0 0,-1 0 0 0 0,0 0 0 0 0,0 0 0 0 0,0 0 0 0 0,0 0 0 0 0,0 0 0 0 0,0 0 0 0 0,0 0 0 0 0,0 0 0 0 0,0 1 0 0 0,0-1 0 0 0,0 0 0 0 0,0 0 0 0 0,1 0 0 0 0,-1 0 0 0 0,0 0 0 0 0,0 0 0 0 0,0 0 0 0 0,0 0 0 0 0,0 0 0 0 0,0 0 0 0 0,0 0 0 0 0,0 0 0 0 0,0 0 0 0 0,0 0 0 0 0,1-1 0 0 0,-1 1 0 0 0,0 0-4 0 0,1 0 16 0 0,0 1 1 0 0,1-1-1 0 0,-1 0 1 0 0,0 0-1 0 0,0 0 0 0 0,0 1 1 0 0,1-1-1 0 0,-1 1 1 0 0,0-1-1 0 0,0 1 1 0 0,1 0-17 0 0,12 10 63 0 0,0 4-34 0 0,-5-4 53 0 0,-2-2 70 0 0,-3 1 145 0 0,-3-8-232 0 0,0 0 0 0 0,0-1 0 0 0,0 1 0 0 0,0 0 0 0 0,0 0 0 0 0,0-1 0 0 0,1 1 0 0 0,-1-1 0 0 0,2 2-65 0 0,6 6 327 0 0,-7-7-218 0 0,1 0 0 0 0,-1 0 1 0 0,0 0-1 0 0,0 1 0 0 0,0-1 0 0 0,0 1 0 0 0,1 1-109 0 0,-2-2 47 0 0,0 0 1 0 0,-1 0-1 0 0,1 0 0 0 0,-1 0 0 0 0,1 0 0 0 0,-1 0 1 0 0,0 0-1 0 0,1 0 0 0 0,-1 1-47 0 0,0 0 38 0 0,0 0-1 0 0,0 1 1 0 0,0-1-1 0 0,0 0 1 0 0,1 0 0 0 0,0 0-1 0 0,0 2-37 0 0,0-3 27 0 0,0 0-1 0 0,0 0 1 0 0,1 0-1 0 0,-1 0 0 0 0,0 0 1 0 0,0 0-1 0 0,1-1 1 0 0,0 2-27 0 0,11 14 252 0 0,-10-5 8 0 0,0-7 29 0 0,-2-4-247 0 0,7 9 150 0 0,-7-6-123 0 0,0-1 16 0 0,0 1 34 0 0,0 0 41 0 0,-1 2 50 0 0,3 6 53 0 0,7 2 36 0 0,-8-12-146 0 0,-1 0-41 0 0,0 2 14 0 0,-2 4-29 0 0,1-8-59 0 0,0 2 204 0 0,0-2-2 0 0,0 0-8 0 0,0 0-35 0 0,0 6-18 0 0,0 15-4 0 0,0-16 1 0 0,0-5 0 0 0,0 0 0 0 0,-1 0-28 0 0,-2 1-64 0 0,-6-2 28 0 0,4 1-3 0 0,1 0-48 0 0,0 0-19 0 0,1 0-6 0 0,3 0-34 0 0,0 0 0 0 0,0 0 0 0 0,-1 0 0 0 0,1 0 0 0 0,0 0 0 0 0,0 0 0 0 0,0 0 0 0 0,0 0 0 0 0,0 0 0 0 0,0 0 0 0 0,0 0 0 0 0,0 0 0 0 0,0 0 0 0 0,0 0 0 0 0,-1 0 0 0 0,1 0 0 0 0,0 0 0 0 0,0 0 0 0 0,0 0 0 0 0,0 0 0 0 0,0 0 0 0 0,0 0 0 0 0,0 0 0 0 0,0 0 0 0 0,0 0 0 0 0,0 0 0 0 0,0 0-1 0 0,0 0 1 0 0,-1 0 0 0 0,1-1 0 0 0,0 1 0 0 0,0 0 0 0 0,0 0 0 0 0,0 0 0 0 0,0 0 0 0 0,0 0 0 0 0,0 0 0 0 0,0 0 0 0 0,0 0 0 0 0,0 0 0 0 0,0 0 0 0 0,0 0 0 0 0,0 0 0 0 0,0-1 0 0 0,0 1 0 0 0,0 0 0 0 0,0 0 0 0 0,0 0 0 0 0,0 0 0 0 0,0 0 0 0 0,0 0 0 0 0,0 0 0 0 0,0 0 0 0 0,0 0 0 0 0,0 0-1 0 0,0-1 1 0 0,0 1-2 0 0,-1-6 62 0 0,-5 0-14 0 0,5 5-45 0 0,1 1 0 0 0,-1 0 0 0 0,0-1 0 0 0,1 1 0 0 0,-1-1 0 0 0,1 1 0 0 0,-1-1 0 0 0,1 0 0 0 0,-1 1 0 0 0,1-1 0 0 0,0 1 0 0 0,-1-1 0 0 0,1 0 0 0 0,0 1 0 0 0,-1-1 0 0 0,1 0 0 0 0,0 0 0 0 0,0 1 0 0 0,0-1 1 0 0,-1 0-1 0 0,1 1 0 0 0,0-1 0 0 0,0 0 0 0 0,0 0 0 0 0,0 0-3 0 0,0-1 6 0 0,0 0 0 0 0,-1 0 0 0 0,1 0 1 0 0,-1-1-1 0 0,1 1 0 0 0,-1 0 0 0 0,0 0 1 0 0,0 0-1 0 0,0 0 0 0 0,-1-2-6 0 0,1 3 9 0 0,0 0-1 0 0,0-1 1 0 0,0 1 0 0 0,1 0-1 0 0,-1-1 1 0 0,0 1 0 0 0,1-1-1 0 0,-1 1 1 0 0,1-1 0 0 0,0 1 0 0 0,-1-1-1 0 0,1 1 1 0 0,0-1 0 0 0,0 0-1 0 0,0 1 1 0 0,0-1 0 0 0,0 1-1 0 0,0-1 1 0 0,1 0 0 0 0,-1 1-1 0 0,0-1 1 0 0,1 1 0 0 0,-1-1-1 0 0,1 0-8 0 0,4-6 42 0 0,-4 7-33 0 0,0-1-1 0 0,0 1 1 0 0,0 0-1 0 0,0-1 1 0 0,-1 1 0 0 0,1-1-1 0 0,-1 0 1 0 0,1 1-1 0 0,-1-1 1 0 0,1 1-1 0 0,-1-1 1 0 0,0 0-1 0 0,0 1 1 0 0,0-1-9 0 0,1-2 1 0 0,-1 1 1 0 0,0 0-1 0 0,1 0 1 0 0,-1-1 0 0 0,1 1-1 0 0,0 0 1 0 0,0 0-1 0 0,1 0 1 0 0,0-2-2 0 0,3-6 0 0 0,-3 3 0 0 0,2 0 0 0 0,-1 1 0 0 0,1-1 0 0 0,4-5 0 0 0,5-9 0 0 0,8-14-108 0 0,20-27 108 0 0,-24 39 12 0 0,-12 17-16 0 0,1 0-1 0 0,-1 0 0 0 0,2 0 1 0 0,4-3 4 0 0,2-2-42 0 0,3-1 30 0 0,-3 7 12 0 0,-9 0-15 0 0,0 1-94 0 0,6 3-97 0 0,-3 2 39 0 0,6-5-91 0 0,-10 2 82 0 0,-1 2 39 0 0,-1 0-38 0 0,1-1-43 0 0,-1 1-51 0 0,0 0-1 0 0,-1 1-39 0 0,1-1-414 0 0,0 1 103 0 0,-1-1-54 0 0,0 1-790 0 0,0 0-619 0 0,0 0-1179 0 0</inkml:trace>
  <inkml:trace contextRef="#ctx0" brushRef="#br0" timeOffset="1832.33">2194 300 6336 0 0,'0'0'141'0'0,"2"0"23"0"0,2 0-105 0 0,-4 0-49 0 0,2 1 16 0 0,4 2 34 0 0,11 7 106 0 0,-13-8-142 0 0,2-1-26 0 0,2-2 36 0 0,6 1 46 0 0,-4 0 236 0 0,0 0-43 0 0,12 0 402 0 0,-12-2 68 0 0,-6 0-579 0 0,9-5 204 0 0,-6 5-178 0 0,2 0 83 0 0,0 1 95 0 0,-2 1-103 0 0,-1-1-40 0 0,10-6 321 0 0,-5 1-165 0 0,-1 2-60 0 0,1 1-130 0 0,0 0-27 0 0,-3 0-25 0 0,-1 0 17 0 0,1-1 50 0 0,10-5 225 0 0,-6 2-136 0 0,2 0-33 0 0,8-1-2 0 0,-19 7-234 0 0,-1 0 1 0 0,1-1-1 0 0,0 1 0 0 0,0 0 0 0 0,-1-1 0 0 0,1 0 0 0 0,-1 1 1 0 0,0-1-27 0 0,6-12 192 0 0,6 9-67 0 0,-4-3-71 0 0,18-19 183 0 0,-22 20-181 0 0,-3 3 14 0 0,-2 0-36 0 0,-2-4-5 0 0,1 8-18 0 0,0-5 49 0 0,-3-8-36 0 0,-10-3 34 0 0,6 8-26 0 0,4 5-25 0 0,0 0 1 0 0,-1 0-1 0 0,1-1 0 0 0,-1 2 1 0 0,1-1-1 0 0,-1 0-7 0 0,-15-2 43 0 0,11 1-35 0 0,5 3-8 0 0,1 0 0 0 0,-1-1 0 0 0,1 1 0 0 0,-1 0 0 0 0,0 0 1 0 0,1 1-1 0 0,-1-1 0 0 0,0 1 0 0 0,0-1 0 0 0,1 1 0 0 0,-1 0 1 0 0,0 0-1 0 0,0 0 0 0 0,0 0 0 0 0,1 0 0 0 0,-1 1 0 0 0,0-1 1 0 0,0 1-1 0 0,-5 4 0 0 0,-19 6 0 0 0,22-9 0 0 0,-25 9-34 0 0,26-9 25 0 0,1 0 0 0 0,-1 0 0 0 0,0 0 0 0 0,1 1 0 0 0,0-1 0 0 0,-1 1 0 0 0,1 0 0 0 0,0 0 0 0 0,1 0 0 0 0,-1 0 1 0 0,-2 3 8 0 0,-2 6-10 0 0,3-6-11 0 0,1 0 1 0 0,-2 0-1 0 0,1 0 1 0 0,-4 3 20 0 0,1-2-14 0 0,1 0 0 0 0,0 0 0 0 0,1 1 0 0 0,0-1 0 0 0,0 1 14 0 0,-9 14-10 0 0,8-13 12 0 0,0 1 1 0 0,1 0-1 0 0,-2 4-2 0 0,5-11 11 0 0,1 0 0 0 0,0 1 0 0 0,0-1 0 0 0,0 1 0 0 0,1-1 0 0 0,-1 1 0 0 0,1 3-11 0 0,0-5 25 0 0,-1 1 0 0 0,1 0 0 0 0,0 0 1 0 0,-1 0-1 0 0,0 0 0 0 0,0 0 0 0 0,0-1 0 0 0,0 1 1 0 0,0 0-1 0 0,-1 1-25 0 0,-4 10 104 0 0,6-13-98 0 0,0 0 0 0 0,0 1 1 0 0,0-1-1 0 0,0 0 0 0 0,0 1 0 0 0,0-1 1 0 0,0 0-1 0 0,0 1 0 0 0,1-1 1 0 0,-1 0-1 0 0,1 2-6 0 0,2 4 9 0 0,0 0 0 0 0,0 0 0 0 0,5 6-9 0 0,1 3 0 0 0,-7-11 0 0 0,-1-5 0 0 0,-1 1 0 0 0,0 0 0 0 0,0-1 0 0 0,1 1 0 0 0,-1-1 0 0 0,0 1 0 0 0,1 0 0 0 0,-1-1 0 0 0,1 1 0 0 0,-1-1 0 0 0,1 1 0 0 0,-1-1 0 0 0,1 1 0 0 0,-1-1 0 0 0,1 0 0 0 0,-1 1 0 0 0,1-1 0 0 0,-1 0 0 0 0,1 1 0 0 0,0-1 0 0 0,-1 0 0 0 0,1 1 0 0 0,4 1 0 0 0,14 9-18 0 0,7-6-62 0 0,-5 5 20 0 0,8-4 66 0 0,-14-1 27 0 0,-1 0 13 0 0,7-2 33 0 0,3-3-14 0 0,19 0-2 0 0,-5-3-37 0 0,-31 2 34 0 0,-1-1-63 0 0,-1 1-68 0 0,1-1-77 0 0,-1 1-64 0 0,0-1-78 0 0,0 1-83 0 0,0 0-88 0 0,0 0-94 0 0,0 1-100 0 0,1-1-105 0 0,0 1-111 0 0,6 0-1075 0 0,7 0-1113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9:59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0 301 5528 0 0,'35'0'56'0'0,"-1"0"75"0"0,1 0 66 0 0,0 0 55 0 0,0 0 38 0 0,-1 0 32 0 0,127 0 1329 0 0,-111 0-1199 0 0,-1 0-75 0 0,-20 0-201 0 0,0 0-42 0 0,0 0-50 0 0,0 0-54 0 0,-6 0-38 0 0,-6 1-1 0 0,0-2-1 0 0,0 0 1 0 0,4-1 9 0 0,3-2 28 0 0,-9 1 37 0 0,0 0-1 0 0,1 1 0 0 0,11 1-64 0 0,27 2 145 0 0,37 0 93 0 0,-31-6-118 0 0,-34 1-78 0 0,-6 1 8 0 0,0 0 0 0 0,1 1 0 0 0,2 1-50 0 0,27 2 78 0 0,-4 0 19 0 0,-1-2 0 0 0,4-2-97 0 0,-15-2 39 0 0,0 1-14 0 0,0 1-1 0 0,6 1-24 0 0,-7 3 2 0 0,3-1-11 0 0,-1-1 1 0 0,3-1 8 0 0,-4-2-27 0 0,28-3-14 0 0,-16 5 46 0 0,4 0 49 0 0,14-4-54 0 0,-12 1 73 0 0,16 2-73 0 0,-17 1 15 0 0,17-4-15 0 0,-17 1 10 0 0,15 2-10 0 0,-26 3 18 0 0,6 1 18 0 0,26-5-36 0 0,10-6 0 0 0,7 5 10 0 0,-43 0 19 0 0,19-1 70 0 0,0 4 47 0 0,-18 2-30 0 0,24 0 252 0 0,3-3-368 0 0,31-8 233 0 0,-7 6-60 0 0,-58 2-108 0 0,41-4 168 0 0,3 4-233 0 0,-29 3 62 0 0,28 0-1 0 0,2-3-40 0 0,-27-1-16 0 0,118-5 43 0 0,-1 1-36 0 0,-3 0-13 0 0,189 8 1 0 0,-298 1 1 0 0,129-4 51 0 0,-118-2-43 0 0,122-3-7 0 0,5 0-2 0 0,6 0 0 0 0,-86 9 0 0 0,184-5 0 0 0,-234 0 0 0 0,142-5 0 0 0,-42 10 21 0 0,242-5 75 0 0,-334 0-86 0 0,157-5 71 0 0,-116 7-55 0 0,0-4 57 0 0,113-1 142 0 0,-151 7-150 0 0,168-3 136 0 0,-160-2-145 0 0,154-3 104 0 0,65 8 18 0 0,-100 0-140 0 0,49-8 11 0 0,7 0-5 0 0,51 8-51 0 0,4 0 49 0 0,322 0 160 0 0,-372 8-148 0 0,9 0 16 0 0,-9 0-15 0 0,-3 0-18 0 0,195 10-47 0 0,-277-8 0 0 0,-28-4 0 0 0,-1 4 0 0 0,-89-6 0 0 0,149 11 0 0 0,-32-1 0 0 0,-115-10 0 0 0,44 7 0 0 0,-3-6 0 0 0,-2 5 0 0 0,-78-8-17 0 0,-11-1-44 0 0,-7-1-17 0 0,0 1-40 0 0,0 0-48 0 0,0 0-56 0 0,1 0-77 0 0,0 0-63 0 0,-1 1-55 0 0,1-1-48 0 0,8 2-438 0 0,0-1-80 0 0,12 0-802 0 0,15-1-1011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9:54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64 427 2992 0 0,'0'0'65'0'0,"0"0"7"0"0,0 0 10 0 0,0 0 24 0 0,0 0 60 0 0,0 0 24 0 0,0 0 9 0 0,0 0-22 0 0,0 0-90 0 0,0 0-50 0 0,0 0-103 0 0,0 0-17 0 0</inkml:trace>
  <inkml:trace contextRef="#ctx0" brushRef="#br0" timeOffset="515.67">1 285 6216 0 0,'0'0'133'0'0,"0"0"23"0"0,0 0 15 0 0,0 0 15 0 0,0 0 0 0 0,0 0-2 0 0,0 0 0 0 0,0 0-7 0 0,0 0-28 0 0,0 0-11 0 0,0 0-2 0 0,0 0-2 0 0,0 0-6 0 0,0 0-6 0 0,0 0-2 0 0,0 0-8 0 0,0 0-34 0 0,0 0-12 0 0,0 0-2 0 0,0 0 5 0 0,0 0 23 0 0,0 0 11 0 0,0 0 1 0 0,0 0 8 0 0,0 0 33 0 0,0 0 14 0 0,0 0 1 0 0,0 0 1 0 0,0 0 7 0 0,0 0 7 0 0,0 0 1 0 0,0 0-6 0 0,0 0-22 0 0,0 0-10 0 0,0 0-2 0 0,0 0-2 0 0,0 0-6 0 0,0 0-6 0 0,0 0-2 0 0,0 0-2 0 0,0 0-4 0 0,0 0-2 0 0,2 0 0 0 0,9 0 1 0 0,-9 0 6 0 0,-2 0 1 0 0,0 0 0 0 0,0 0-3 0 0,0 0-10 0 0,-2 2-3 0 0,-9 9 0 0 0,9-9-6 0 0,2 1-22 0 0,0 36 163 0 0,0 61 212 0 0,0 5-13 0 0,0-39-196 0 0,-1-64-235 0 0,1 0 1 0 0,1-1 0 0 0,-1 1 0 0 0,0 0 0 0 0,0-1 0 0 0,1 1 0 0 0,-1 0 0 0 0,1-1 0 0 0,-1 1 0 0 0,1-1 0 0 0,0 1 0 0 0,-1-1 0 0 0,1 1 0 0 0,0-1 0 0 0,1 2-8 0 0,3 4 41 0 0,0 5 23 0 0,5 5 48 0 0,-6-11 3 0 0,-3-1-57 0 0,0 0-5 0 0,-1-4-42 0 0,1-1 0 0 0,0 0-1 0 0,0 1 1 0 0,0-1 0 0 0,-1 0-1 0 0,1 0 1 0 0,0 1-1 0 0,0-1 1 0 0,0 0 0 0 0,0 0-1 0 0,0 0 1 0 0,-1 0 0 0 0,1 0-1 0 0,1 0-10 0 0,-1 0 11 0 0,0 0 0 0 0,-1 0 0 0 0,1 0 0 0 0,0 0 0 0 0,0 0 0 0 0,0 0-1 0 0,0 0 1 0 0,0 0 0 0 0,-1 0 0 0 0,1 1 0 0 0,0-1 0 0 0,0 0 0 0 0,0 1 0 0 0,0-1-11 0 0,3 5 82 0 0,-3-4-63 0 0,-1 0-1 0 0,1-1 1 0 0,-1 1 0 0 0,1 0-1 0 0,0-1 1 0 0,0 1 0 0 0,-1 0 0 0 0,1-1-1 0 0,0 1 1 0 0,0-1 0 0 0,-1 1-1 0 0,1-1 1 0 0,0 0-19 0 0,1 1 24 0 0,0-1-1 0 0,-1 0 1 0 0,1 0 0 0 0,0 0-1 0 0,-1 0 1 0 0,1 0 0 0 0,0 0-1 0 0,-1-1 1 0 0,1 1 0 0 0,-1 0-1 0 0,1-1 1 0 0,1 0-24 0 0,7-4 98 0 0,9-1 70 0 0,-3 4 41 0 0,-4 0-28 0 0,4-5 14 0 0,-5 1-57 0 0,-1 2-17 0 0,-5 2-82 0 0,0 0 0 0 0,-1 0-1 0 0,0-1 1 0 0,1 0-1 0 0,-1 0 1 0 0,0 0 0 0 0,2-3-39 0 0,21-14 144 0 0,-1 1-55 0 0,-13 5-41 0 0,-10 10-42 0 0,0 1 1 0 0,1-1 0 0 0,-1 1 0 0 0,1-1-1 0 0,0 1 1 0 0,0 1 0 0 0,0-1 0 0 0,4-1-7 0 0,-4 1 8 0 0,0 1 0 0 0,1-1 1 0 0,-1 0-1 0 0,-1 0 0 0 0,1 0 1 0 0,0-1-1 0 0,-1 0 0 0 0,3-2-8 0 0,7-8 14 0 0,4 1 20 0 0,-14 12-29 0 0,0-1 0 0 0,0 0 0 0 0,-1 0-1 0 0,1 0 1 0 0,0 0 0 0 0,-1-1 0 0 0,0 1-1 0 0,1-1 1 0 0,1-2-5 0 0,3-7 22 0 0,2 0 6 0 0,-1 0 0 0 0,0-1 1 0 0,4-12-29 0 0,-9 19 6 0 0,-1 0-1 0 0,1 0 1 0 0,0 0 0 0 0,4-4-6 0 0,-5 7 5 0 0,0 0-1 0 0,0 0 1 0 0,-1 0-1 0 0,1 0 1 0 0,-1 0-1 0 0,1-1 1 0 0,-1 1 0 0 0,0-1-1 0 0,0 1 1 0 0,-1-1-1 0 0,1 1 1 0 0,-1-1-1 0 0,0 0-4 0 0,1-8 10 0 0,-2-13 45 0 0,-3 18-42 0 0,-5 4-35 0 0,9 3 21 0 0,0 0-1 0 0,0 0 1 0 0,0 0-1 0 0,0 0 1 0 0,0 0-1 0 0,0 0 0 0 0,0 0 1 0 0,0 0-1 0 0,-1 0 1 0 0,1 0-1 0 0,0 0 0 0 0,0 0 1 0 0,0 0-1 0 0,0 0 1 0 0,0 0-1 0 0,0 0 0 0 0,0 0 1 0 0,0 0-1 0 0,0 0 1 0 0,0 0-1 0 0,-1 0 0 0 0,1 0 1 0 0,0-1-1 0 0,0 1 1 0 0,0 0-1 0 0,0 0 0 0 0,0 0 1 0 0,0 0-1 0 0,0 0 1 0 0,0 0-1 0 0,0 0 1 0 0,0 0-1 0 0,0 0 0 0 0,0 0 1 0 0,0 0-1 0 0,0 0 1 0 0,0 0-1 0 0,0 0 0 0 0,-1-1 1 0 0,1 1-1 0 0,0 0 1 0 0,0 0-1 0 0,0 0 0 0 0,0 0 1 0 0,0 0-1 0 0,0 0 1 0 0,0 0-1 0 0,0 0 0 0 0,0 0 1 0 0,0 0-1 0 0,0-1 1 0 0,0 1-1 0 0,0 0 1 0 0,0 0-1 0 0,1 0 0 0 0,-1 0 1 0 0,0 0 1 0 0,0-11-154 0 0,0 9 56 0 0,0 2-74 0 0,0 0-89 0 0,0 0 79 0 0,0 0-42 0 0,0 0-44 0 0,0 0-41 0 0,0 0-39 0 0,0 0-34 0 0,0 0-248 0 0,0 0-57 0 0,0 0-810 0 0,0 0-638 0 0,0 0-1211 0 0</inkml:trace>
  <inkml:trace contextRef="#ctx0" brushRef="#br0" timeOffset="938.59">1105 553 7136 0 0,'0'0'165'0'0,"0"0"22"0"0,0 0 6 0 0,-3 0-28 0 0,3 0-164 0 0,0 0 0 0 0,0 0 0 0 0,-1 0 0 0 0,1 0 0 0 0,0 0 0 0 0,-1 0 0 0 0,1 0 0 0 0,0 0 0 0 0,0 0 0 0 0,-1 0 0 0 0,1 0 0 0 0,0 0 0 0 0,0 0 0 0 0,-1 0 0 0 0,1 0 0 0 0,0 0-1 0 0,-1 0 1 0 0,1 0 0 0 0,0 0 0 0 0,0 0 0 0 0,-1 0 0 0 0,1-1 0 0 0,0 1 0 0 0,0 0 0 0 0,0 0 0 0 0,-1 0 0 0 0,1 0 0 0 0,0-1 0 0 0,0 1 0 0 0,0 0 0 0 0,-1 0 0 0 0,1 0 0 0 0,0-1-1 0 0,-6-6 7 0 0,-9-2 41 0 0,9 5 39 0 0,-1-2 98 0 0,7 6-185 0 0,-1-2 170 0 0,-1 1-39 0 0,-2 0 37 0 0,0 1-83 0 0,-1 1-42 0 0,3-1 59 0 0,-17 0 379 0 0,-12 0 174 0 0,30 0-651 0 0,1 0 0 0 0,0 0 0 0 0,-1 0 0 0 0,1 0 1 0 0,-1 0-1 0 0,1 0 0 0 0,-1 0 0 0 0,1 0 0 0 0,0 0 1 0 0,-1 0-1 0 0,1 1 0 0 0,-1-1 0 0 0,1 0 0 0 0,0 0 0 0 0,-1 0 1 0 0,1 0-1 0 0,0 1 0 0 0,-1-1 0 0 0,1 0 0 0 0,0 0 1 0 0,-1 1-1 0 0,1-1 0 0 0,0 0 0 0 0,-1 1 0 0 0,1-1 0 0 0,0 0 1 0 0,0 1-1 0 0,-1-1 0 0 0,1 0 0 0 0,0 1 0 0 0,0-1-4 0 0,-5 7 47 0 0,-5-1 17 0 0,4 7 0 0 0,-20 18 64 0 0,5 16 53 0 0,10-15-106 0 0,6-3-11 0 0,-5-8-11 0 0,4 5-26 0 0,0-10 19 0 0,5-15-43 0 0,0 1 0 0 0,1-1-1 0 0,-1 1 1 0 0,0 0 0 0 0,1-1 0 0 0,-1 1-1 0 0,1-1 1 0 0,0 1 0 0 0,0 0 0 0 0,-1-1-1 0 0,1 1 1 0 0,0 0 0 0 0,0-1 0 0 0,0 1-1 0 0,1 0 1 0 0,-1-1 0 0 0,0 1 0 0 0,1 1-3 0 0,6 11 46 0 0,-6-13-42 0 0,-1 1 1 0 0,1-1-1 0 0,0 0 1 0 0,-1 1-1 0 0,1-1 1 0 0,-1 0 0 0 0,1 1-1 0 0,-1-1 1 0 0,1 1-1 0 0,-1-1 1 0 0,0 1-5 0 0,3 4 64 0 0,0-4-58 0 0,16 17 147 0 0,-12-14-120 0 0,24 11 127 0 0,-30-16-154 0 0,0 0 0 0 0,0 1 0 0 0,0-1 1 0 0,1 0-1 0 0,-1 0 0 0 0,0 0 0 0 0,0 0 0 0 0,0 0 1 0 0,0 0-1 0 0,0 0 0 0 0,0 0 0 0 0,0 0 1 0 0,0-1-1 0 0,1 1 0 0 0,-1 0 0 0 0,0-1 1 0 0,0 1-1 0 0,0-1 0 0 0,0 1 0 0 0,0-1 0 0 0,0 1 1 0 0,-1-1-1 0 0,1 0 0 0 0,0 0-6 0 0,1 0 13 0 0,-1 0 1 0 0,1 1-1 0 0,0-1 0 0 0,-1 0 1 0 0,1 0-1 0 0,-1 1 0 0 0,1-1 1 0 0,0 1-1 0 0,0-1 0 0 0,-1 1 1 0 0,2-1-14 0 0,0 1 17 0 0,-1 0 1 0 0,0 0 0 0 0,1 0-1 0 0,-1-1 1 0 0,0 0 0 0 0,0 1 0 0 0,1-1-1 0 0,-1 0 1 0 0,0 0 0 0 0,0 0-1 0 0,2-1-17 0 0,17-8 126 0 0,-5 3-80 0 0,-9 3-7 0 0,0-1 0 0 0,0 0-1 0 0,-1 0 1 0 0,0 0 0 0 0,1-2-39 0 0,4-5 3 0 0,-1-1-60 0 0,-7 9-2 0 0,0-1 46 0 0,6-8 18 0 0,-6 9-35 0 0,0-1-34 0 0,-1 1-25 0 0,0 0-40 0 0,0 0-45 0 0,0 0-53 0 0,-2 0-15 0 0,1 1-47 0 0,0 0-41 0 0,-1-1-35 0 0,1-3-393 0 0,1 1-71 0 0,2-2-626 0 0,5-2-827 0 0</inkml:trace>
  <inkml:trace contextRef="#ctx0" brushRef="#br0" timeOffset="1239.52">1121 16 5784 0 0,'0'0'132'0'0,"0"0"17"0"0,0 0 10 0 0,2 0-26 0 0,9 0-49 0 0,-9 1 9 0 0,-2 1 106 0 0,0-1-177 0 0,0-1 0 0 0,0 1 0 0 0,1-1 0 0 0,-1 1 0 0 0,0-1 0 0 0,0 1 0 0 0,0 0 0 0 0,0-1 1 0 0,0 1-1 0 0,1-1 0 0 0,-1 1 0 0 0,0-1 0 0 0,1 1 0 0 0,-1-1 0 0 0,0 1 0 0 0,1-1 0 0 0,-1 1 0 0 0,0-1 0 0 0,1 0 0 0 0,-1 1 0 0 0,1-1 0 0 0,-1 1 0 0 0,1-1 0 0 0,0 0-22 0 0,-1 1 24 0 0,1-1 1 0 0,0 1-1 0 0,-1-1 0 0 0,1 1 0 0 0,-1-1 1 0 0,1 1-1 0 0,-1-1 0 0 0,1 1 0 0 0,-1-1 0 0 0,1 1 1 0 0,-1 0-1 0 0,0-1 0 0 0,1 1 0 0 0,-1 0 1 0 0,0-1-1 0 0,0 1 0 0 0,1 0 0 0 0,-1-1 0 0 0,0 1 1 0 0,0 0-1 0 0,0 0 0 0 0,0-1 0 0 0,0 1 1 0 0,0 0-1 0 0,0 0-24 0 0,0 4 138 0 0,0 1 57 0 0,-1 10 403 0 0,2-9-366 0 0,0 1-44 0 0,0-4-133 0 0,0 0-33 0 0,1 2 35 0 0,5 18 219 0 0,-4-10-82 0 0,-2 2 47 0 0,0 0 4 0 0,2-1-38 0 0,0-3-41 0 0,1 0-43 0 0,-2-6-72 0 0,2 11 184 0 0,-5 3-25 0 0,1-7-90 0 0,0 66 668 0 0,0-26-204 0 0,0-9-40 0 0,0 1 71 0 0,4-15-223 0 0,3-5-91 0 0,-5-20-248 0 0,2 12 200 0 0,-5 4-36 0 0,1-12-105 0 0,0-1-247 0 0,0-2 76 0 0,0 1 66 0 0,0-1 55 0 0,0 0 43 0 0,0 0 32 0 0,0 20 643 0 0,0-18-597 0 0,0 0-78 0 0,0-3-92 0 0,0 0-43 0 0,0 1-50 0 0,0-1-56 0 0,0 1-80 0 0,0 1-78 0 0,0 0-87 0 0,0 0-95 0 0,0 0-101 0 0,0 1-109 0 0,0 0-117 0 0,0 1-124 0 0,0-9-1060 0 0,0 0-1130 0 0</inkml:trace>
  <inkml:trace contextRef="#ctx0" brushRef="#br0" timeOffset="1617.81">1846 584 6448 0 0,'13'-17'152'0'0,"-10"5"1"0"0,-3 10 24 0 0,0-1-19 0 0,0-10-126 0 0,0 4-20 0 0,0 5 34 0 0,0 2 50 0 0,0 1 107 0 0,-2-1 176 0 0,-9-9 6 0 0,9 10-206 0 0,1 0-42 0 0,-3-1 32 0 0,0 2-93 0 0,-1 1-56 0 0,4-1 6 0 0,0 0 34 0 0,-4 0-13 0 0,-1 0 50 0 0,-21 0 520 0 0,22 1-530 0 0,0 1-46 0 0,-2 1 10 0 0,-22 14 168 0 0,21-8-150 0 0,3 1-22 0 0,4-7-42 0 0,0-1-1 0 0,0 0 0 0 0,0 0 1 0 0,-1 1-1 0 0,1-1 0 0 0,-1 0 1 0 0,1 0-1 0 0,-1 0 0 0 0,0 0-4 0 0,-3 3 19 0 0,1 0 1 0 0,-1 1-1 0 0,1 0 0 0 0,-2 5-19 0 0,-1 0 14 0 0,4-7 2 0 0,1-1-1 0 0,0 1 1 0 0,0 0-1 0 0,1-1 1 0 0,-1 1-1 0 0,1 0 1 0 0,0 0 0 0 0,0 1-16 0 0,-3 8 32 0 0,-6 8 34 0 0,4 7 3 0 0,0-9-15 0 0,5-14-33 0 0,-1 0 0 0 0,0 0 0 0 0,1 0 0 0 0,0 0-1 0 0,0 5-20 0 0,1-7 18 0 0,0 0 0 0 0,0 1 0 0 0,0-1-1 0 0,1 0 1 0 0,0 0 0 0 0,-1 1 0 0 0,2 1-18 0 0,0 1 13 0 0,2 8 48 0 0,2 1 38 0 0,-5-13-80 0 0,0 0 1 0 0,-1 0-1 0 0,1 0 0 0 0,0-1 1 0 0,0 1-1 0 0,1 0 1 0 0,-1-1-1 0 0,0 1 0 0 0,0-1 1 0 0,1 1-1 0 0,-1-1 1 0 0,1 0-1 0 0,0 1-19 0 0,8 3 126 0 0,4 0 12 0 0,-8-2-50 0 0,1 0 38 0 0,3 2 136 0 0,3 1 27 0 0,-10-5-221 0 0,0 1 1 0 0,0-2 0 0 0,0 1 0 0 0,0 0-1 0 0,0 0 1 0 0,1-1 0 0 0,1 1-69 0 0,6-1 207 0 0,4 0 77 0 0,-12 0-225 0 0,1 0-1 0 0,-1-1 1 0 0,1 0 0 0 0,-1 1-1 0 0,0-1 1 0 0,1 0 0 0 0,-1 0-1 0 0,2-1-58 0 0,10-4 239 0 0,12 1 99 0 0,-6-6-16 0 0,-9 8-189 0 0,7-4 79 0 0,-3-1-41 0 0,-5 1-66 0 0,6-4 55 0 0,0-3 49 0 0,4-2 8 0 0,-18 14-193 0 0,-1 0 1 0 0,1 0 0 0 0,0 0 0 0 0,-1 0 0 0 0,0 0-1 0 0,1-1 1 0 0,0 0-25 0 0,7-23 186 0 0,11 5-12 0 0,-20 19-162 0 0,0 0 0 0 0,0 0 0 0 0,0 0 0 0 0,-1 0 0 0 0,1 0 0 0 0,-1 0 0 0 0,1 0 0 0 0,-1-1-12 0 0,2-7 39 0 0,3-7 20 0 0,-3 11-31 0 0,0-1 0 0 0,-1 1 0 0 0,0-1 0 0 0,0 0-1 0 0,0 0 1 0 0,-1 1-28 0 0,1-1 26 0 0,-1 1 0 0 0,1 0 0 0 0,1 0 0 0 0,-1 0 0 0 0,2-4-26 0 0,-2 6 11 0 0,1 0 0 0 0,-1 0-1 0 0,0-1 1 0 0,0 1 0 0 0,-1 0 0 0 0,1-1-1 0 0,-1 1 1 0 0,0-1 0 0 0,0 1 0 0 0,-1 0-1 0 0,0-3-10 0 0,-25-56 118 0 0,25 56-117 0 0,-1 1 0 0 0,0-1 0 0 0,0 1 0 0 0,0 0 0 0 0,-1-1 0 0 0,0 1 0 0 0,0 1 0 0 0,0-1 0 0 0,-1 0-1 0 0,0 1 1 0 0,-4-4-1 0 0,-4-2-47 0 0,-2 1-60 0 0,-1 1-61 0 0,-1 0-61 0 0,-1 2-60 0 0,1-1-61 0 0,0 2-62 0 0,2 0-61 0 0,13 6 438 0 0,-4-2-360 0 0,-1-1-74 0 0,0 1-161 0 0,0-1-72 0 0,1 1-55 0 0,-1 1-39 0 0,-6-1-1104 0 0,-7 1-1068 0 0</inkml:trace>
  <inkml:trace contextRef="#ctx0" brushRef="#br0" timeOffset="2221.3">2667 395 7344 0 0,'0'0'165'0'0,"0"0"22"0"0,-3-3 9 0 0,-10-7-20 0 0,-3 7-140 0 0,0 3-5 0 0,6 0 52 0 0,-3 0 312 0 0,8 0-247 0 0,2 0 195 0 0,0 0-5 0 0,-9 3-47 0 0,-3 10 22 0 0,-2 0 9 0 0,12-10-239 0 0,-2 1 115 0 0,3 3-47 0 0,1-2-107 0 0,2-4-28 0 0,0 0 0 0 0,0 1 1 0 0,0-1-1 0 0,0 0 0 0 0,-1 0 1 0 0,1 0-1 0 0,0 0 0 0 0,-1 0 0 0 0,1 0 1 0 0,0 0-1 0 0,-1 0 0 0 0,1 0 1 0 0,-1-1-1 0 0,-1 1-16 0 0,1 0 15 0 0,1-1 0 0 0,-1 1 0 0 0,1 0 0 0 0,-1 0 0 0 0,1 0 0 0 0,-1-1 0 0 0,1 1-1 0 0,0 1 1 0 0,-1-1 0 0 0,1 0 0 0 0,0 0 0 0 0,0 0 0 0 0,0 1 0 0 0,-1 0-15 0 0,-3 11 84 0 0,1-3-35 0 0,-5 12 25 0 0,4-14-8 0 0,0 0 0 0 0,1 1 0 0 0,-3 6-66 0 0,-1 8 64 0 0,-1 0 19 0 0,1 0 14 0 0,6-3-3 0 0,2-13-58 0 0,0-5-23 0 0,0 0-1 0 0,0 0 0 0 0,0 0 1 0 0,0 1-1 0 0,0-1 0 0 0,0 0 1 0 0,1 0-1 0 0,-1 0 0 0 0,1 0 1 0 0,0 1-13 0 0,15 26 133 0 0,-10-24-118 0 0,-5-5-13 0 0,-1 0 1 0 0,1 0 0 0 0,-1 0-1 0 0,0 1 1 0 0,1-1 0 0 0,-1 0 0 0 0,1 1-1 0 0,-1-1 1 0 0,0 0 0 0 0,1 1-1 0 0,-1-1 1 0 0,0 1 0 0 0,1-1 0 0 0,-1 0-1 0 0,0 1 1 0 0,0-1 0 0 0,1 1-1 0 0,-1-1 1 0 0,0 1 0 0 0,0-1-1 0 0,0 1 1 0 0,0-1 0 0 0,0 1 0 0 0,0-1-1 0 0,0 1 1 0 0,0-1 0 0 0,0 1-1 0 0,0-1 1 0 0,0 1 0 0 0,0-1 0 0 0,0 1-1 0 0,0-1-2 0 0,0 1 3 0 0,0 0 0 0 0,0-1-1 0 0,0 1 1 0 0,0 0 0 0 0,0-1 0 0 0,0 1-1 0 0,0 0 1 0 0,1-1 0 0 0,-1 1-1 0 0,0 0 1 0 0,0-1 0 0 0,1 1 0 0 0,-1-1-1 0 0,0 1 1 0 0,1 0 0 0 0,-1-1-1 0 0,0 1 1 0 0,1-1 0 0 0,-1 1 0 0 0,1-1-1 0 0,-1 0 1 0 0,1 1 0 0 0,-1-1-1 0 0,1 1 1 0 0,0-1 0 0 0,-1 0 0 0 0,1 1-1 0 0,-1-1 1 0 0,1 0 0 0 0,0 0-1 0 0,-1 0 1 0 0,1 1 0 0 0,0-1-1 0 0,-1 0 1 0 0,1 0 0 0 0,0 0 0 0 0,-1 0-1 0 0,1 0 1 0 0,0 0-3 0 0,8 2 28 0 0,2 8 36 0 0,3-8-24 0 0,-11-3-32 0 0,-1 1 0 0 0,0 0 0 0 0,0 0 0 0 0,1 1 0 0 0,-1-1 0 0 0,0 0 0 0 0,0 1 0 0 0,1-1 0 0 0,-1 1 0 0 0,0 0 0 0 0,1 0-8 0 0,10 5 43 0 0,-10-5-39 0 0,0 0 0 0 0,1 0 1 0 0,-1 0-1 0 0,0 0 0 0 0,1-1 0 0 0,-1 1 1 0 0,1-1-5 0 0,19 1 81 0 0,-12-1-42 0 0,4 0-39 0 0,6-3-55 0 0,-14 1-10 0 0,3 0 56 0 0,6-3 14 0 0,-11 4-53 0 0,0 0-48 0 0,0 0-30 0 0,-1 1-51 0 0,0-1-58 0 0,1 1-67 0 0,-3 0 18 0 0,0 0-45 0 0,0 0-39 0 0,0 0-35 0 0,0 0-119 0 0,0 0-35 0 0,4 0-1233 0 0</inkml:trace>
  <inkml:trace contextRef="#ctx0" brushRef="#br0" timeOffset="2741.14">3345 442 6216 0 0,'0'0'133'0'0,"0"0"23"0"0,0 0 15 0 0,-2 0-15 0 0,-12 0-124 0 0,-5-1 21 0 0,7-1 88 0 0,0-4 291 0 0,3 1-39 0 0,-2 4-203 0 0,-14 1 448 0 0,-13 0 203 0 0,31 0-690 0 0,1 2-35 0 0,-3 3 44 0 0,7-4-139 0 0,0 0 0 0 0,1 0 1 0 0,-1 0-1 0 0,0 0 0 0 0,0-1 0 0 0,0 1 0 0 0,1 0 1 0 0,-1-1-1 0 0,0 1 0 0 0,0-1 0 0 0,0 0 0 0 0,0 0 0 0 0,-2 0-21 0 0,2 0 17 0 0,-1 0-1 0 0,1 0 0 0 0,0 0 1 0 0,-1 0-1 0 0,1 1 0 0 0,-1-1 1 0 0,1 1-1 0 0,0-1 1 0 0,0 1-1 0 0,-1 0 0 0 0,1 0 1 0 0,0 0-1 0 0,0 0 0 0 0,0 0 1 0 0,0 0-1 0 0,0 1 0 0 0,0-1 1 0 0,0 1-1 0 0,-1 0-16 0 0,0 1 30 0 0,0-1 1 0 0,0 1-1 0 0,-1-1 0 0 0,1 0 0 0 0,-5 2-30 0 0,-13 9 114 0 0,19-12-108 0 0,1 0 0 0 0,0 1 1 0 0,-1-1-1 0 0,1 1 1 0 0,0-1-1 0 0,0 1 0 0 0,-1 0 1 0 0,1-1-1 0 0,1 1 1 0 0,-1 0-1 0 0,0 0 0 0 0,0 0-6 0 0,-2 11 11 0 0,2-11-12 0 0,1 1 0 0 0,0-1 0 0 0,-1 0 0 0 0,0 0 0 0 0,0 1 0 0 0,0-1 1 0 0,0 0-1 0 0,0 0 0 0 0,0 0 0 0 0,0 0 0 0 0,-1 0 0 0 0,1 0 0 0 0,-1 0 0 0 0,1 0 1 0 0,-1-1-6 0 0,0 1 0 0 0,1 0 0 0 0,0 0 1 0 0,-1 0-1 0 0,1 0 0 0 0,0 0 0 0 0,0 0 0 0 0,0 0 1 0 0,0 1-1 0 0,0-1 0 0 0,1 0 0 0 0,-1 0 0 0 0,1 1 1 0 0,-1-1 5 0 0,-2 11-11 0 0,-2 3-12 0 0,3-13 18 0 0,1 0 1 0 0,0 1-1 0 0,0-1 0 0 0,0 0 1 0 0,0 1-1 0 0,1-1 0 0 0,-1 1 1 0 0,1 1 4 0 0,0 5 0 0 0,0-8 0 0 0,-1 0 0 0 0,1 0 0 0 0,0 0 0 0 0,0 0 0 0 0,1 0 0 0 0,-1 0 0 0 0,0 0 0 0 0,1 0 0 0 0,-1 0 0 0 0,1 0 0 0 0,0 0 0 0 0,3 7 3 0 0,1 0-1 0 0,1 0 1 0 0,0-1 0 0 0,0 0 0 0 0,1 0 0 0 0,3 4-3 0 0,-8-10 10 0 0,0-1 0 0 0,0 1 0 0 0,0-1 0 0 0,0 0 0 0 0,0 1 0 0 0,0-1 1 0 0,0 0-1 0 0,0 0 0 0 0,0 0 0 0 0,1-1 0 0 0,-1 1 0 0 0,0-1 0 0 0,0 1 0 0 0,1-1-10 0 0,10 3 50 0 0,2 3 20 0 0,-12-5-57 0 0,1 1 1 0 0,-1-1-1 0 0,1 0 0 0 0,-1 0 1 0 0,1-1-1 0 0,-1 1 1 0 0,1-1-1 0 0,-1 1 0 0 0,1-1-13 0 0,25 0 30 0 0,-15 1 1 0 0,0 0 0 0 0,0-2 0 0 0,-1 0 0 0 0,13-2-31 0 0,51-23 192 0 0,-62 21-144 0 0,-11 4-37 0 0,0 0 0 0 0,0-1 0 0 0,0 1 0 0 0,0-1 0 0 0,-1 0 0 0 0,1 1 0 0 0,-1-2 0 0 0,1 1 1 0 0,-1 0-1 0 0,0-1 0 0 0,1 0 0 0 0,-1 1 0 0 0,0-3-11 0 0,13-8 64 0 0,1 3-9 0 0,-16 9-54 0 0,0 0 1 0 0,0 0-1 0 0,-1 0 0 0 0,1 0 0 0 0,0 0 0 0 0,0 0 0 0 0,-1-1 1 0 0,1 1-1 0 0,-1 0 0 0 0,1 0 0 0 0,-1 0 0 0 0,0-1 0 0 0,1 1-1 0 0,7-23 74 0 0,-3 17-60 0 0,-4 5-9 0 0,0 1 1 0 0,0-1-1 0 0,0 1 1 0 0,0-1-1 0 0,-1 1 0 0 0,1-1 1 0 0,0 1-1 0 0,-1-1 1 0 0,1 0-1 0 0,-1 1 1 0 0,0-1-1 0 0,0 0 1 0 0,1 1-1 0 0,-1-1 1 0 0,0-1-6 0 0,0-15 22 0 0,1 6 6 0 0,-1 0-1 0 0,0 0 1 0 0,-1 0 0 0 0,-2-11-28 0 0,-13-14 11 0 0,14 31-6 0 0,-1 1 0 0 0,1 0 0 0 0,-1-1-1 0 0,0 1 1 0 0,-1 1 0 0 0,1-1 0 0 0,-4-3-5 0 0,-11-6-64 0 0,14 12 15 0 0,-11-5-50 0 0,12 5 29 0 0,0 0-45 0 0,0 1-58 0 0,0-1-71 0 0,1 2 45 0 0,0-1-33 0 0,-1 0-320 0 0,0 0-291 0 0,0-1-102 0 0,1-2-491 0 0,1-5-817 0 0</inkml:trace>
  <inkml:trace contextRef="#ctx0" brushRef="#br0" timeOffset="3342.18">4039 521 6392 0 0,'0'0'141'0'0,"0"-2"23"0"0,0-9 12 0 0,0 11-173 0 0,0 0-1 0 0,0 0 1 0 0,0 0 0 0 0,0 0-1 0 0,0 0 1 0 0,1-1 0 0 0,-1 1-1 0 0,0 0 1 0 0,0 0 0 0 0,0 0-1 0 0,0 0 1 0 0,0 0 0 0 0,0 0-1 0 0,0 0 1 0 0,0 0 0 0 0,-1 0-1 0 0,1 0 1 0 0,0-1 0 0 0,0 1-1 0 0,0 0 1 0 0,0 0 0 0 0,0 0-1 0 0,0 0 1 0 0,0 0 0 0 0,0 0-1 0 0,0 0 1 0 0,0 0 0 0 0,0 0-1 0 0,0 0 1 0 0,0 0 0 0 0,0 0-1 0 0,0 0 1 0 0,0-1 0 0 0,0 1-1 0 0,0 0 1 0 0,-1 0 0 0 0,1 0-1 0 0,0 0 1 0 0,0 0 0 0 0,0 0-1 0 0,0 0 1 0 0,0 0 0 0 0,0 0-1 0 0,0 0 1 0 0,0 0 0 0 0,0 0-1 0 0,0 0 1 0 0,-1 0 0 0 0,1 0-1 0 0,0 0 1 0 0,0 0 0 0 0,0 0-1 0 0,0 0 1 0 0,0 0 0 0 0,0 0-1 0 0,0 0 1 0 0,0 0-3 0 0,-1 0 1 0 0,1 1 0 0 0,-1-1 0 0 0,1 0 0 0 0,0 0 0 0 0,-1 0 0 0 0,1 0 0 0 0,-1-1 0 0 0,1 1 0 0 0,-1 0 0 0 0,1 0 0 0 0,0 0 0 0 0,-1 0 0 0 0,1 0 0 0 0,-1 0 0 0 0,1-1 0 0 0,0 1 0 0 0,-1 0 0 0 0,1 0 0 0 0,0-1 0 0 0,-1 1 0 0 0,1 0 0 0 0,0 0 0 0 0,-1-1 0 0 0,1 1 0 0 0,0 0 0 0 0,0-1 0 0 0,-1 1 0 0 0,1-1 0 0 0,0 1 0 0 0,0 0 0 0 0,0-1-1 0 0,-5-6 0 0 0,-2 5 17 0 0,1 2 46 0 0,-1 0 93 0 0,-3 0 135 0 0,-5-3 208 0 0,14 2-473 0 0,0 1 11 0 0,1-1 0 0 0,-1 1 0 0 0,0-1 0 0 0,0 1 0 0 0,0-1 1 0 0,0 1-1 0 0,0 0 0 0 0,1-1 0 0 0,-1 1 0 0 0,0 0 0 0 0,0 0 0 0 0,0-1 0 0 0,0 1 0 0 0,0 0 0 0 0,0 0 1 0 0,0 0-1 0 0,0 0 0 0 0,0 0 0 0 0,0 1 0 0 0,0-1-37 0 0,-9 4 278 0 0,9-3-257 0 0,-9 2 187 0 0,-1-3-53 0 0,9 0-127 0 0,0-1 1 0 0,0 1-1 0 0,-1 0 0 0 0,1 0 1 0 0,0 0-1 0 0,0 0 0 0 0,0 1 1 0 0,-1-1-1 0 0,1 1 0 0 0,0-1 1 0 0,-1 1-29 0 0,-6 5 107 0 0,0 2-39 0 0,-19 20 18 0 0,11-9-19 0 0,4-7-50 0 0,8-8-18 0 0,0 1 1 0 0,1-1 0 0 0,-1 1 0 0 0,1 0 0 0 0,0 0 0 0 0,0 2 0 0 0,-1 3 0 0 0,4-7 0 0 0,0-1 0 0 0,0 0 0 0 0,-1 1 0 0 0,1-1 0 0 0,0 0 0 0 0,-1 0 0 0 0,1 0 0 0 0,-1 0 0 0 0,0 0 0 0 0,0-1 0 0 0,1 1 0 0 0,-1 0 0 0 0,1 0 0 0 0,0 0 0 0 0,-1 0 0 0 0,1 0 0 0 0,0 0 0 0 0,0 0 0 0 0,0 1 0 0 0,1-1 0 0 0,-1 0 0 0 0,0 1 0 0 0,1-1 0 0 0,-1 0 0 0 0,1 1 0 0 0,0-1 0 0 0,0 1 0 0 0,0-1 0 0 0,0 1 0 0 0,0 0 5 0 0,0-1-1 0 0,0 1 1 0 0,-1-1 0 0 0,0 1 0 0 0,1-1 0 0 0,-1 0 0 0 0,0 1 0 0 0,0-1 0 0 0,0 0-1 0 0,0 1 1 0 0,-1-1-5 0 0,1 0 5 0 0,0-1 0 0 0,0 0 1 0 0,1 0-1 0 0,-1 1 0 0 0,0-1 0 0 0,1 0 0 0 0,-1 1 0 0 0,1-1 0 0 0,-1 1 0 0 0,1-1 0 0 0,0 1 0 0 0,0-1 0 0 0,0 1 0 0 0,0-1 0 0 0,0 1 0 0 0,0-1 0 0 0,0 1 0 0 0,0-1 0 0 0,0 1 0 0 0,1-1 0 0 0,-1 1 0 0 0,0-1 0 0 0,1 0 0 0 0,0 2-5 0 0,4 6 34 0 0,-4-8-25 0 0,0 0-1 0 0,0 1 1 0 0,0-1 0 0 0,0 1-1 0 0,-1-1 1 0 0,1 1 0 0 0,0 0 0 0 0,-1-1-1 0 0,1 1 1 0 0,-1 0 0 0 0,0 1-9 0 0,3 2 64 0 0,6 2-41 0 0,8-2 88 0 0,15-4 108 0 0,-13 0-40 0 0,5-1 31 0 0,-4-3-90 0 0,1-8 7 0 0,5 6-20 0 0,-5-6-3 0 0,8 6-18 0 0,3-5-54 0 0,-19 7-7 0 0,-11 3-21 0 0,1-1 1 0 0,-1 1-1 0 0,0-1 0 0 0,1 1 0 0 0,-1-1 0 0 0,0 0 0 0 0,0 0 0 0 0,0 0 0 0 0,0 0 0 0 0,0 0 1 0 0,0 0-1 0 0,0-1 0 0 0,0 1 0 0 0,0-1 0 0 0,0 0-4 0 0,21-16 58 0 0,-1 7-64 0 0,-18 10-10 0 0,0-1 0 0 0,0 0 1 0 0,0 0-1 0 0,0 0 0 0 0,1-1 16 0 0,-1 0-27 0 0,0 0 0 0 0,0-1 1 0 0,-1 1-1 0 0,1 0 0 0 0,-1-1 0 0 0,0 0 0 0 0,0 0 27 0 0,1-3-67 0 0,0 1-1 0 0,0-1 0 0 0,2-6 68 0 0,2-8-107 0 0,-7 17 71 0 0,0 1 1 0 0,-1-1-1 0 0,1 0 1 0 0,-1 1-1 0 0,1-1 1 0 0,-1 1 0 0 0,0-1-1 0 0,-1 0 1 0 0,1-1 35 0 0,-1-5-120 0 0,1-5-124 0 0,-1 1 50 0 0,-2-5-22 0 0,-1 2 60 0 0,-2-19-99 0 0,5 6 27 0 0,0 21 164 0 0,1 1 0 0 0,-1 0 0 0 0,0-1 0 0 0,-1-2 64 0 0,-9-20-212 0 0,-1 0 5 0 0,5-1 70 0 0,-6-13 25 0 0,-1-1 4 0 0,5 15 40 0 0,1 11 52 0 0,3 11 16 0 0,3 6 0 0 0,1 1 0 0 0,0-1 0 0 0,-1 0 0 0 0,1 0 0 0 0,0 0 0 0 0,0 0 0 0 0,1 0 0 0 0,-1 0 0 0 0,0-1 0 0 0,1 1 0 0 0,0 0 0 0 0,0-2 0 0 0,0-4 8 0 0,1-9 43 0 0,-5 0 60 0 0,-1 10-12 0 0,0-2 51 0 0,2-4 40 0 0,3 1 17 0 0,0 11-94 0 0,0 4-34 0 0,-1 16-63 0 0,0-11-16 0 0,1 0 0 0 0,0 0 0 0 0,0 0 0 0 0,0 0 0 0 0,1 0 0 0 0,0 0 0 0 0,2 5 0 0 0,1-1-4 0 0,-2-8 7 0 0,-1 0 0 0 0,0 0 1 0 0,0 0-1 0 0,0 0 1 0 0,0 0-1 0 0,0 1 1 0 0,-1-1-1 0 0,1 0 0 0 0,-1 3-3 0 0,0-5 14 0 0,0 1-1 0 0,0 0 1 0 0,0-1-1 0 0,1 1 1 0 0,-1-1-1 0 0,1 1 1 0 0,-1-1-1 0 0,1 1 1 0 0,-1-1-1 0 0,1 1 1 0 0,0-1-1 0 0,0 0 1 0 0,0 1-14 0 0,5 11 86 0 0,-2 0-26 0 0,-4-9-34 0 0,2 0-1 0 0,-1 0 0 0 0,0 0 0 0 0,1-1 1 0 0,0 1-1 0 0,0 0 0 0 0,0-1 0 0 0,0 1-25 0 0,1 1 30 0 0,-1-1-1 0 0,0 0 1 0 0,0 1-1 0 0,-1 0 1 0 0,1-1-1 0 0,-1 1 1 0 0,0 0-1 0 0,0 0-29 0 0,3 14 102 0 0,6 15 74 0 0,-4 8 8 0 0,4-8 34 0 0,-5-2 20 0 0,0-16-118 0 0,-3-9-62 0 0,0-1 0 0 0,-1 1-1 0 0,1-1 1 0 0,-1 1 0 0 0,-1 0-1 0 0,1 0-57 0 0,-1 65 356 0 0,0-1-72 0 0,0 0-57 0 0,0-1-48 0 0,-3-54-179 0 0,-10-1 0 0 0</inkml:trace>
  <inkml:trace contextRef="#ctx0" brushRef="#br0" timeOffset="3774.26">4607 632 7224 0 0,'0'0'209'0'0,"3"0"-5"0"0,1 0-173 0 0,-2 0-30 0 0,1 0 0 0 0,-1 0 1 0 0,0 0-1 0 0,1 0 0 0 0,-1 0 1 0 0,0-1-1 0 0,1 1 0 0 0,-1-1 1 0 0,2 0-2 0 0,4-4 2 0 0,4-1 0 0 0,-1 4 79 0 0,0 2 171 0 0,-2 0-38 0 0,16 0 309 0 0,-24 0-498 0 0,-1 0-1 0 0,1 0 0 0 0,-1 0 0 0 0,1 0 0 0 0,0 0 0 0 0,-1 0 0 0 0,1 0 0 0 0,-1 0 0 0 0,1 0 1 0 0,0 0-1 0 0,-1 0 0 0 0,1 0 0 0 0,-1 0 0 0 0,1 0 0 0 0,0-1 0 0 0,-1 1 0 0 0,1 0 1 0 0,-1 0-1 0 0,1-1 0 0 0,-1 1 0 0 0,1 0 0 0 0,-1-1 0 0 0,1 1 0 0 0,-1-1 0 0 0,1 1 0 0 0,-1 0 1 0 0,0-1-1 0 0,1 1 0 0 0,-1-1-24 0 0,8-6 450 0 0,6 5-90 0 0,-6 3-190 0 0,0-2 49 0 0,-2 0-34 0 0,0-2 41 0 0,16-7 551 0 0,-7 2-298 0 0,-2 1-143 0 0,0 1-83 0 0,18-20 334 0 0,-20 21-458 0 0,-9 4-109 0 0,0 0 0 0 0,1 0 0 0 0,-1 0 0 0 0,0-1 1 0 0,0 1-1 0 0,0-1 0 0 0,0 1 0 0 0,0-1 0 0 0,0 0-20 0 0,11-11 122 0 0,-9 8-1 0 0,-4-1-83 0 0,1 1-24 0 0,6 1 0 0 0,-7 4-12 0 0,1-1 1 0 0,-1 1-1 0 0,1 0 0 0 0,-1 0 0 0 0,1-1 0 0 0,-1 1 0 0 0,0 0 1 0 0,1-1-1 0 0,-1 1 0 0 0,0 0 0 0 0,1-1 0 0 0,-1 1 0 0 0,0-1 1 0 0,1 1-1 0 0,-1 0 0 0 0,0-1 0 0 0,0 1 0 0 0,0-1 1 0 0,1 1-1 0 0,-1-1 0 0 0,0 1 0 0 0,0-1 0 0 0,0 1 0 0 0,0-1 1 0 0,0 1-1 0 0,0-1 0 0 0,0 1 0 0 0,0-1 0 0 0,0 1 1 0 0,0-1-1 0 0,0 1 0 0 0,0-1-2 0 0,0-2 6 0 0,-2-30 61 0 0,2 31-65 0 0,-1 0 0 0 0,1 0 0 0 0,-1 1 0 0 0,1-1 0 0 0,-1 0 0 0 0,0 0 0 0 0,1 1 0 0 0,-1-1 0 0 0,0 0 0 0 0,0 1 0 0 0,0-1 0 0 0,-1 1 0 0 0,0-2-2 0 0,-6-7 50 0 0,3 0-37 0 0,0 1-6 0 0,-8 2 36 0 0,8-7-22 0 0,1 10-16 0 0,1 0-1 0 0,-1 0 0 0 0,1 0 1 0 0,-1 1-1 0 0,0-1 1 0 0,0 1-1 0 0,-1 0 0 0 0,1 0 1 0 0,-1 1-1 0 0,0-1 1 0 0,1 1-1 0 0,-3-1-4 0 0,2 1 1 0 0,2 1-1 0 0,0 0 0 0 0,0 0 0 0 0,0 1 0 0 0,-1-1 0 0 0,1 1 0 0 0,0 0 0 0 0,0 0 0 0 0,0 0 0 0 0,-1 0 0 0 0,1 1 0 0 0,-9-1 0 0 0,9 0 0 0 0,1 1 0 0 0,0-1 0 0 0,-1 1 0 0 0,1-1 0 0 0,0 1 0 0 0,0 0 0 0 0,-1 0 0 0 0,1 0 0 0 0,0 0 0 0 0,0 1 0 0 0,0-1 0 0 0,0 0 0 0 0,0 1 0 0 0,-1 1 0 0 0,-27 28 0 0 0,15-15 0 0 0,9-10-1 0 0,-1 0 3 0 0,1 1-1 0 0,-1-1 0 0 0,1 2 1 0 0,0-1-1 0 0,0 1 1 0 0,1 0-1 0 0,0 0 0 0 0,-2 4-1 0 0,-1 15 44 0 0,-2 9-29 0 0,-3 12 40 0 0,12-44-46 0 0,0 0 0 0 0,0 0 1 0 0,1 0-1 0 0,-1 0 1 0 0,1 0-1 0 0,0 0 1 0 0,0 0-1 0 0,1 0 1 0 0,-1 0-1 0 0,1 0 0 0 0,0 0 1 0 0,0-1-1 0 0,0 1 1 0 0,0 0-1 0 0,1 0 1 0 0,0 0-10 0 0,2 8 29 0 0,3 8 40 0 0,-5-15-45 0 0,0 0 0 0 0,1 0 0 0 0,-1 0 0 0 0,3 3-24 0 0,4 5 63 0 0,-4-6-19 0 0,1 4 9 0 0,7 10 55 0 0,2-8-5 0 0,-9-10-57 0 0,1 1 1 0 0,-1-2 0 0 0,1 1 0 0 0,2 0-47 0 0,16 6 139 0 0,-12-2-81 0 0,-6-2-20 0 0,16 9 76 0 0,-20-12-98 0 0,1 0-1 0 0,-1 0 0 0 0,1-1 0 0 0,0 1 0 0 0,0-1 0 0 0,0 0 0 0 0,-1 0 1 0 0,1-1-1 0 0,0 1 0 0 0,0-1 0 0 0,0 0 0 0 0,3 0-15 0 0,8 0 44 0 0,-7 1-17 0 0,0-1-1 0 0,-1-1 1 0 0,1 1 0 0 0,0-1 0 0 0,1-1-27 0 0,7-2 43 0 0,-9 2-26 0 0,-1 0-1 0 0,1 0 0 0 0,0 1 0 0 0,-1 0 1 0 0,1 0-1 0 0,0 1-16 0 0,-1 0-35 0 0,-1 0 32 0 0,13-2 91 0 0,-11 0-75 0 0,1 0-75 0 0,-3 1-24 0 0,0 0-45 0 0,-1 0-54 0 0,1 0-63 0 0,-1 0-9 0 0,0 0-52 0 0,0 0-57 0 0,0 0-62 0 0,1 0-65 0 0,-1 0-70 0 0,1 0-74 0 0,-1 0-80 0 0,13-3-1274 0 0,11-5-1140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9:52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7568 0 0,'13'-13'166'0'0,"-10"10"29"0"0,-3 3 14 0 0,2 0-25 0 0,9 0-93 0 0,-9 0-4 0 0,-2 0 98 0 0,2 1 16 0 0,-1-1-62 0 0,1-1-19 0 0,0 1-71 0 0,2-1-14 0 0,-2 1 43 0 0,1 1 73 0 0,-2 0-34 0 0,1 1 34 0 0,19 11 302 0 0,3 3 9 0 0,-11-1-219 0 0,-9-4-87 0 0,-3-9-127 0 0,0 0 0 0 0,0 1 1 0 0,1-1-1 0 0,-1 0 0 0 0,0 0 1 0 0,1 0-1 0 0,0 0 0 0 0,-1 0 1 0 0,1 0-30 0 0,8 11 139 0 0,-4 8 28 0 0,-4-8-84 0 0,9 19 136 0 0,-5-6-29 0 0,1 4 29 0 0,-3-18-105 0 0,0 1 39 0 0,4 13 54 0 0,1 15 47 0 0,0 0 41 0 0,-7-34-224 0 0,-2 0-1 0 0,1 1 1 0 0,-1-1 0 0 0,0 0 0 0 0,0 4-71 0 0,-1-6 54 0 0,1 1 1 0 0,0 0-1 0 0,0 0 0 0 0,1-1 0 0 0,-1 1 1 0 0,3 5-55 0 0,2 5 145 0 0,-3-13-113 0 0,-1 0 1 0 0,0 0 0 0 0,0 1 0 0 0,0-1 0 0 0,0 1 0 0 0,-1-1 0 0 0,0 0 0 0 0,1 2-33 0 0,0 9 118 0 0,6-1 4 0 0,-6-12-107 0 0,0 1 1 0 0,0-1-1 0 0,-1 1 1 0 0,1 0-1 0 0,0-1 0 0 0,-1 1 1 0 0,1 0-1 0 0,-1-1 1 0 0,1 1-1 0 0,-1 0 0 0 0,0 0 1 0 0,0 0-1 0 0,1-1 1 0 0,-1 2-16 0 0,0 39 214 0 0,0-39-143 0 0,0-3 16 0 0,0 2-13 0 0,0 9-8 0 0,0-9-2 0 0,0-2 5 0 0,0 0 23 0 0,0 0 11 0 0,0 0 1 0 0,0 0-56 0 0,0 0-58 0 0,0 0-55 0 0,0-2-104 0 0,0 1 65 0 0,0 0 50 0 0,0 0 54 0 0,0 0 91 0 0,0 0-79 0 0,0 0-54 0 0,0-1-88 0 0,0 1-66 0 0,0-1-98 0 0,0 0-116 0 0,0 0 157 0 0,0 1-35 0 0,0 0-59 0 0,0 0-50 0 0,0 0-44 0 0,0 0-41 0 0,0-1-139 0 0,0 1-39 0 0,0-2-170 0 0,0 0-456 0 0</inkml:trace>
  <inkml:trace contextRef="#ctx0" brushRef="#br0" timeOffset="331.3">127 160 5312 0 0,'0'0'157'0'0,"3"0"-9"0"0,14-1-113 0 0,-6-1 40 0 0,-4-1 42 0 0,-2-1 44 0 0,2 0 169 0 0,6 2 112 0 0,-4 2-146 0 0,-2-2-74 0 0,0 0-29 0 0,1-2 1 0 0,1 0-17 0 0,-2 2-21 0 0,2 1 24 0 0,1 0 67 0 0,-3 1-122 0 0,0-1 0 0 0,0 0-1 0 0,0-1 1 0 0,-1 1 0 0 0,4-2-125 0 0,6-2 212 0 0,13 0 190 0 0,-14-1-157 0 0,-2 2-34 0 0,12 1 53 0 0,-5 3-104 0 0,34 0 330 0 0,-37 0-368 0 0,0 0-38 0 0,-11 0-56 0 0,1 1 1 0 0,0 0-1 0 0,0 0 1 0 0,-1 0-1 0 0,1 1 1 0 0,-1 0-29 0 0,11 3 53 0 0,1-1-6 0 0,-11-3-36 0 0,1 1 1 0 0,-1 0-1 0 0,1 1 0 0 0,-1 0 1 0 0,1 0-12 0 0,-1 0 0 0 0,0 0 0 0 0,0 0 0 0 0,7 1 0 0 0,-8-3 0 0 0,0 1 0 0 0,0-1 0 0 0,-1 2 0 0 0,1-1 0 0 0,-1 1 0 0 0,1 0 0 0 0,0 1 0 0 0,1 0 0 0 0,-5-3 0 0 0,0 1 0 0 0,0-1 0 0 0,0 0 0 0 0,0 1 0 0 0,0-1 0 0 0,-1 1 0 0 0,1 0 0 0 0,0-1 0 0 0,-1 1 0 0 0,1 0 0 0 0,-1 0 0 0 0,0 0 0 0 0,0 0 0 0 0,1 2 0 0 0,11 13 0 0 0,-12-16 0 0 0,1 0 0 0 0,-1 0 0 0 0,0 0 0 0 0,0 1 0 0 0,1-1 0 0 0,-1 1 0 0 0,0-1 0 0 0,-1 1 0 0 0,1-1 0 0 0,0 1 0 0 0,0-1 0 0 0,-1 1 0 0 0,1 0 0 0 0,0-1 0 0 0,-1 1 0 0 0,0 0 0 0 0,1 0 0 0 0,-1-1 0 0 0,0 2 0 0 0,0 1 0 0 0,0 1 0 0 0,0-1 0 0 0,-1 1 0 0 0,1-1 0 0 0,-1 1 0 0 0,0-1 0 0 0,-1 1 0 0 0,1-1 0 0 0,-1 0 0 0 0,0 0 0 0 0,0 1 0 0 0,-2 2 0 0 0,-8 14 12 0 0,10-16-6 0 0,0-1 1 0 0,-1 0 0 0 0,0 0 0 0 0,1 0 0 0 0,-1 0 0 0 0,-1 0-7 0 0,-24 22 126 0 0,11-11 16 0 0,0-2 0 0 0,0-1 0 0 0,-3 2-142 0 0,-8 1 80 0 0,20-12-54 0 0,0 0-1 0 0,-1 0 1 0 0,0 0 0 0 0,-1-1-26 0 0,4-1 17 0 0,-1 1 0 0 0,1 0 1 0 0,0 0-1 0 0,0 0 0 0 0,0 1 1 0 0,-5 2-18 0 0,6-2 5 0 0,0 0 0 0 0,0-1 0 0 0,0 0 0 0 0,0 0-1 0 0,-1 0 1 0 0,1-1 0 0 0,-1 0 0 0 0,1 0 0 0 0,-1 0 0 0 0,1-1 0 0 0,-1 0 0 0 0,0 0 0 0 0,1 0 0 0 0,-6-1-5 0 0,-16 0 7 0 0,25 1-5 0 0,1 0 0 0 0,-1 0 1 0 0,0-1-1 0 0,0 1 1 0 0,1 0-1 0 0,-1-1 1 0 0,0 0-1 0 0,1 1 1 0 0,-1-1-1 0 0,0 0 0 0 0,1 0 1 0 0,-1 0-1 0 0,1 0-2 0 0,-10-4 5 0 0,-2 2-40 0 0,9 3-87 0 0,1 0 60 0 0,-7-3 46 0 0,8 2-15 0 0,0-1-31 0 0,0 1-46 0 0,0-1-69 0 0,-1-1-78 0 0,1 1-92 0 0,-1-1-104 0 0,2 2 334 0 0,0 0-278 0 0,-1-1-71 0 0,0 0-75 0 0,0 0-49 0 0,0 0-168 0 0,-2-2-433 0 0</inkml:trace>
  <inkml:trace contextRef="#ctx0" brushRef="#br0" timeOffset="754.24">1200 176 5152 0 0,'-3'0'116'0'0,"0"0"-76"0"0,2 0-36 0 0,-2 0 39 0 0,-5 0 64 0 0,-6 0 95 0 0,8 0-180 0 0,-10 0-15 0 0,9-3 73 0 0,5 0 57 0 0,0-1-13 0 0,1 1 23 0 0,-1 1 30 0 0,0 2-10 0 0,-1-1 55 0 0,-1 1 66 0 0,-1 0 77 0 0,-16 0 518 0 0,-2 0-85 0 0,-1 0-105 0 0,12 0-392 0 0,0 0-32 0 0,-1 2-75 0 0,3 4-100 0 0,8-5-89 0 0,1 0 0 0 0,-1 0-1 0 0,1-1 1 0 0,-1 1 0 0 0,0 0 0 0 0,1-1 0 0 0,-1 1 0 0 0,0-1 0 0 0,0 1 0 0 0,1-1 0 0 0,-1 0 0 0 0,0 0 0 0 0,0 1-5 0 0,-14 1 106 0 0,8 3-6 0 0,-2 1 67 0 0,-3-4 44 0 0,6-1-102 0 0,-5 2 212 0 0,8 0-245 0 0,0 1-52 0 0,-1 1-83 0 0,2-2 4 0 0,-7 7-25 0 0,7-5 13 0 0,6 9 54 0 0,13 17 13 0 0,-13-27 2 0 0,-1 1 1 0 0,2-2-1 0 0,-1 1 1 0 0,0 0 0 0 0,1 0-1 0 0,0-1 1 0 0,1 1-3 0 0,-1 0 5 0 0,0-1 0 0 0,0 1 0 0 0,0-1 0 0 0,-1 1 0 0 0,0 0 0 0 0,1 0 0 0 0,0 2-5 0 0,-4-4 5 0 0,1 0-1 0 0,0-1 0 0 0,-1 1 0 0 0,1-1 1 0 0,0 1-1 0 0,0-1 0 0 0,0 1 0 0 0,0-1 0 0 0,0 0 0 0 0,0 1 0 0 0,0-1 0 0 0,0 0 0 0 0,1 0 0 0 0,-1 0 1 0 0,1 1-5 0 0,11 5 98 0 0,-3-3-8 0 0,24 19 87 0 0,-10-1 30 0 0,-21-19-167 0 0,0-1 1 0 0,0 1 0 0 0,0-1 0 0 0,1 0 0 0 0,-1 0-1 0 0,2 0-40 0 0,-2 0 41 0 0,0-1 0 0 0,1 1 0 0 0,-1 1 0 0 0,0-1 0 0 0,0 0 0 0 0,1 2-41 0 0,9 9 140 0 0,-10-10-10 0 0,-3-3-2 0 0,0 0 10 0 0,0 2 46 0 0,0 7-59 0 0,0 30 467 0 0,-1-33-509 0 0,-1-2-45 0 0,2-4-32 0 0,-1 1 1 0 0,0-1-1 0 0,0 1 1 0 0,1-1 0 0 0,-1 0-1 0 0,0 0 1 0 0,0 1-1 0 0,0-1 1 0 0,0 0 0 0 0,1 0-1 0 0,-1 0 1 0 0,0 0-1 0 0,0 0 1 0 0,0 0 0 0 0,0 0-7 0 0,-15 2 91 0 0,-12 14 79 0 0,23-9-118 0 0,5-7-49 0 0,0 0 0 0 0,-1 1 0 0 0,1-1 0 0 0,0 1-1 0 0,0-1 1 0 0,-1 1 0 0 0,1-1 0 0 0,0 0 0 0 0,-1 1 0 0 0,1-1 0 0 0,-1 0 0 0 0,1 1 0 0 0,0-1 0 0 0,-1 0 0 0 0,1 0 0 0 0,-1 1 0 0 0,1-1 0 0 0,-1 0 0 0 0,1 0 0 0 0,-1 0 0 0 0,1 0 0 0 0,-1 0 0 0 0,1 1 0 0 0,-1-1 0 0 0,1 0-1 0 0,-1 0 1 0 0,1 0 0 0 0,-1 0 0 0 0,1 0 0 0 0,0 0 0 0 0,-1-1 0 0 0,0 1-3 0 0,-3 0-126 0 0,-1 0 97 0 0,1 0 63 0 0,-7 0 127 0 0,5 0-133 0 0,2 0-80 0 0,0 0-75 0 0,1 0-48 0 0,0 0-74 0 0,0 0-85 0 0,0 0-95 0 0,-1 0-107 0 0,1 0-115 0 0,2 0 278 0 0,-1 0-32 0 0,1 0-35 0 0,-1 0-35 0 0,-4 0-1297 0 0,-4 0-1008 0 0</inkml:trace>
  <inkml:trace contextRef="#ctx0" brushRef="#br0" timeOffset="1243.73">1389 318 6768 0 0,'3'0'149'0'0,"23"0"207"0"0,-26-1-353 0 0,0 1 0 0 0,0 0-1 0 0,0 0 1 0 0,0 0 0 0 0,1 0 0 0 0,-1 0 0 0 0,0 0-1 0 0,0 0 1 0 0,0 0 0 0 0,0 0 0 0 0,0 0 0 0 0,0 0-1 0 0,0 0 1 0 0,0 0 0 0 0,0 0 0 0 0,1 0-1 0 0,-1 0 1 0 0,0 0 0 0 0,0 0 0 0 0,0 0 0 0 0,0 0-1 0 0,0 1 1 0 0,0-1 0 0 0,0 0 0 0 0,0 0-1 0 0,0 0 1 0 0,0 0 0 0 0,0 0 0 0 0,0 0 0 0 0,0 0-1 0 0,1 0 1 0 0,-1 0 0 0 0,0 0 0 0 0,0 0 0 0 0,0 0-1 0 0,0 0 1 0 0,0 0 0 0 0,0 1 0 0 0,0-1-1 0 0,0 0 1 0 0,0 0 0 0 0,0 0 0 0 0,0 0 0 0 0,0 0-1 0 0,0 0 1 0 0,0 0 0 0 0,0 0 0 0 0,0 0 0 0 0,0 0-1 0 0,0 1 1 0 0,0-1 0 0 0,0 0 0 0 0,0 0-1 0 0,0 0 1 0 0,0 0 0 0 0,0 0 0 0 0,0 0-3 0 0,0 1 1 0 0,0-1 0 0 0,0 1 0 0 0,0-1 1 0 0,0 0-1 0 0,0 1 0 0 0,0-1 0 0 0,0 1 1 0 0,0-1-1 0 0,0 1 0 0 0,0-1 0 0 0,0 1 1 0 0,1-1-1 0 0,-1 0 0 0 0,0 1 0 0 0,0-1 0 0 0,1 1 1 0 0,-1-1-1 0 0,0 0 0 0 0,0 1 0 0 0,1-1 1 0 0,-1 0-1 0 0,0 1 0 0 0,1-1 0 0 0,-1 0 1 0 0,1 0-1 0 0,-1 1-1 0 0,3-1 0 0 0,0 1 0 0 0,-1 0 0 0 0,1-1 0 0 0,0 0 0 0 0,0 0 0 0 0,0 0 0 0 0,1 0 0 0 0,1 0 11 0 0,3 0 48 0 0,-1 0 41 0 0,1 1 63 0 0,3 0 136 0 0,4 4 213 0 0,-6 1-263 0 0,-8-4-21 0 0,1-1-54 0 0,0 0-45 0 0,0-1-40 0 0,2 0 13 0 0,1 0-66 0 0,-4-1 2 0 0,0 1 42 0 0,37 0 1070 0 0,-25 0-729 0 0,-1 0 44 0 0,-9 3-277 0 0,11 7-6 0 0,-2-7-25 0 0,-9-3 4 0 0,-1 0-29 0 0,11-3-25 0 0,1-7 13 0 0,-10 7-38 0 0,0 2-49 0 0,3 2-35 0 0,-6-1 11 0 0,9 0 41 0 0,-9 1-49 0 0,1-1 0 0 0,-1 0 0 0 0,0 0 0 0 0,1 0 0 0 0,-1 0 1 0 0,0 0-1 0 0,1 0 0 0 0,-1 0 0 0 0,0-1 0 0 0,1 1 0 0 0,-1 0 0 0 0,0-1 0 0 0,0 1 0 0 0,1-1 0 0 0,-1 0-1 0 0,-1 1 4 0 0,1-1-1 0 0,-1 1 1 0 0,0-1 0 0 0,1 0 0 0 0,-1 1 0 0 0,0-1 0 0 0,0 0 0 0 0,0 1 0 0 0,1-1 0 0 0,-1 0 0 0 0,0 1 0 0 0,0-1-1 0 0,0 0 1 0 0,0 1 0 0 0,0-1-4 0 0,0 1 1 0 0,0 0 1 0 0,0 0-1 0 0,0 0 0 0 0,0 0 0 0 0,0-1 0 0 0,0 1 0 0 0,-1 0 0 0 0,1 0 1 0 0,0 0-1 0 0,0 0 0 0 0,0 0 0 0 0,0 0 0 0 0,0 0 0 0 0,0 0 0 0 0,1 0 1 0 0,-1 0-1 0 0,0-1 0 0 0,0 1 0 0 0,0 0 0 0 0,0 0 0 0 0,0 0 0 0 0,0 0 1 0 0,0 0-1 0 0,0 0 0 0 0,0 0 0 0 0,0 0 0 0 0,0 0 0 0 0,0 0 1 0 0,0 0-1 0 0,0 0 0 0 0,0-1 0 0 0,0 1 0 0 0,0 0 0 0 0,0 0 0 0 0,0 0 1 0 0,1 0-1 0 0,-1 0 0 0 0,0 0 0 0 0,0 0 0 0 0,0 0 0 0 0,0 0 0 0 0,0 0 1 0 0,0 0-1 0 0,0 0 0 0 0,0 0 0 0 0,0 0 0 0 0,0 0 0 0 0,1 0 0 0 0,-1 0 1 0 0,0 0-1 0 0,0 0 0 0 0,0 0 0 0 0,0 0 0 0 0,0 0 0 0 0,0 0 0 0 0,0 0 1 0 0,0 0-2 0 0,1 0 4 0 0,0 0 0 0 0,-1 0 0 0 0,1 0 1 0 0,0 0-1 0 0,-1 0 0 0 0,1 0 0 0 0,0 0 1 0 0,-1 0-1 0 0,1 0 0 0 0,0-1 1 0 0,-1 1-1 0 0,1 0 0 0 0,0-1 0 0 0,-1 1 1 0 0,1 0-5 0 0,4-11 53 0 0,6 6-32 0 0,-11 4-17 0 0,0 0 0 0 0,1 1 0 0 0,-1-1-1 0 0,0 0 1 0 0,1 0 0 0 0,-1 0 0 0 0,0 1 0 0 0,0-1 0 0 0,0 0-1 0 0,0 0 1 0 0,0 0 0 0 0,0 0 0 0 0,0 0 0 0 0,0 0-4 0 0,0-31 74 0 0,0 26-55 0 0,1 4-16 0 0,-1 1 0 0 0,0-1 0 0 0,0 0 0 0 0,0 1 0 0 0,0-1 0 0 0,0 0-1 0 0,-1 1 1 0 0,1-1 0 0 0,0 0 0 0 0,-1 1 0 0 0,1-1 0 0 0,-1-1-3 0 0,-10-2 10 0 0,6-6 33 0 0,-6 6-32 0 0,6-5-1 0 0,-8 4 33 0 0,-12-7-31 0 0,24 13-14 0 0,-5 0 3 0 0,6 0-2 0 0,-1 0 1 0 0,0 0 0 0 0,1 0 0 0 0,-1 0 0 0 0,0 0 0 0 0,1 0 0 0 0,-1 0 0 0 0,0 0-1 0 0,1 0 1 0 0,-1-1 0 0 0,0 1 0 0 0,1 0 0 0 0,-1 0 0 0 0,0-1 0 0 0,1 1-1 0 0,-1 0 1 0 0,1-1 0 0 0,-1 1 0 0 0,1-1 0 0 0,-1 1 0 0 0,1-1 0 0 0,-1 1-1 0 0,1-1 1 0 0,-1 1 0 0 0,1-1 0 0 0,0 0 0 0 0,-1 1-2 0 0,1-1 0 0 0,-1 1 0 0 0,1-1-1 0 0,0 1 1 0 0,-1-1 0 0 0,1 1 0 0 0,-1-1 0 0 0,1 1 0 0 0,-1-1-1 0 0,0 1 1 0 0,1 0 0 0 0,-1-1 0 0 0,1 1 0 0 0,-1 0-1 0 0,0-1 1 0 0,1 1 0 0 0,-1 0 0 0 0,0 0 0 0 0,1 0 0 0 0,-1 0-1 0 0,0-1 1 0 0,1 1 0 0 0,-1 0 0 0 0,0 0 0 0 0,1 0 0 0 0,-1 1 2 0 0,-9-2-10 0 0,-14 1-6 0 0,13 3-24 0 0,9 1 32 0 0,-4 3 6 0 0,-20-2-12 0 0,22-4 4 0 0,0 0-1 0 0,0 1 0 0 0,0 0 1 0 0,0 0-1 0 0,1 0 0 0 0,-3 1 11 0 0,0 2-12 0 0,0 0-1 0 0,1 0 1 0 0,-1 0-1 0 0,-4 6 13 0 0,7-7-2 0 0,0 0 0 0 0,-1 0-1 0 0,0-1 1 0 0,0 1-1 0 0,0-1 1 0 0,0 0 0 0 0,-3 2 2 0 0,6-5 0 0 0,-1 0 0 0 0,1 1 0 0 0,0 0 0 0 0,-1-1 0 0 0,1 1 0 0 0,0 0 0 0 0,-1 0 0 0 0,1-1 0 0 0,0 1 0 0 0,0 0 0 0 0,0 0 0 0 0,0 1 0 0 0,0-1 0 0 0,0 0 0 0 0,0 0 0 0 0,0 0 0 0 0,0 1 0 0 0,0-1 0 0 0,1 0 0 0 0,-1 1 0 0 0,0-1 0 0 0,1 1 0 0 0,0-1 0 0 0,-1 1 0 0 0,-8 22 0 0 0,-2-11 0 0 0,9-12 0 0 0,1 1 0 0 0,-1 0 0 0 0,0 0 0 0 0,1 0 0 0 0,-1 0 0 0 0,1 0 0 0 0,0 0 0 0 0,0 0 0 0 0,-1 2 0 0 0,0 6 0 0 0,1 0 0 0 0,0 0 0 0 0,0 0 0 0 0,1 0 0 0 0,2 7 0 0 0,-2 8 0 0 0,0-24 0 0 0,0 1 0 0 0,1 0 0 0 0,-1-1 0 0 0,0 1 0 0 0,1 0 0 0 0,-1-1 0 0 0,1 1 0 0 0,-1-1 0 0 0,1 1 0 0 0,0-1 0 0 0,-1 1 0 0 0,1-1 0 0 0,0 1 0 0 0,0-1 0 0 0,4 7 0 0 0,0 3 6 0 0,-4-9-1 0 0,0 0 1 0 0,0 1-1 0 0,0-1 0 0 0,1 0 0 0 0,-1 0 0 0 0,1 0 1 0 0,-1 0-1 0 0,1 0 0 0 0,0 0-5 0 0,5 5 9 0 0,-4-3 1 0 0,0-1 1 0 0,1 0-1 0 0,-1 0 0 0 0,1 0 0 0 0,-1 0 1 0 0,1 0-11 0 0,2 0 19 0 0,0 0 0 0 0,-1-1 0 0 0,1 0-1 0 0,0 0 1 0 0,0 0 0 0 0,4 0-19 0 0,27 0 107 0 0,71-2 87 0 0,-103 0-187 0 0,0-1 0 0 0,0 1 0 0 0,1-1-1 0 0,-1-1 1 0 0,0 1 0 0 0,1-1-7 0 0,14-4-45 0 0,-10 4-25 0 0,1 1-46 0 0,-5 1 32 0 0,0 0 1 0 0,-1 0 0 0 0,1-1-1 0 0,3 0 84 0 0,23-12-350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39:51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79 4744 0 0,'-3'0'37'0'0,"-6"-1"11"0"0,6 3 17 0 0,-1 0 53 0 0,-6 11-47 0 0,9-11-27 0 0,1 2-30 0 0,0 0 16 0 0,-1-1 46 0 0,0 0 45 0 0,-2 0 72 0 0,-7 7 78 0 0,7-7-85 0 0,0-2-63 0 0,1 0-41 0 0,-1-2-39 0 0,0 1-15 0 0,1 1 36 0 0,2 0-46 0 0,-1 0 0 0 0,1 0 0 0 0,0-1 0 0 0,-1 1 0 0 0,1 0-1 0 0,0 0 1 0 0,0 0 0 0 0,0 0 0 0 0,-1-1 0 0 0,1 1-1 0 0,0 0 1 0 0,0 0 0 0 0,0 0 0 0 0,1 1-18 0 0,-1-2 18 0 0,0 1-1 0 0,0 0 1 0 0,0 0 0 0 0,0 0-1 0 0,0 0 1 0 0,0 0 0 0 0,-1-1 0 0 0,1 1-1 0 0,0 0 1 0 0,0 0 0 0 0,-1 0-1 0 0,1-1 1 0 0,0 1 0 0 0,-1 1-18 0 0,-10 3 236 0 0,6 8-51 0 0,-5 0-22 0 0,7-9-25 0 0,2-1-61 0 0,2 6-19 0 0,-1-6-11 0 0,0 4 26 0 0,0-5-49 0 0,1 0 0 0 0,-1 0 0 0 0,0 0 0 0 0,0 1 0 0 0,-1-1-1 0 0,1 0 1 0 0,0 0 0 0 0,-1 0 0 0 0,0 0 0 0 0,0 1-24 0 0,-3 3 63 0 0,-3 6 44 0 0,7-11-102 0 0,-1-1-1 0 0,1 0 1 0 0,0 1 0 0 0,0-1-1 0 0,0 0 1 0 0,0 1 0 0 0,0-1-1 0 0,0 1 1 0 0,0-1 0 0 0,0 0-1 0 0,0 1 1 0 0,0-1 0 0 0,0 1-1 0 0,0-1 1 0 0,0 0 0 0 0,0 1-1 0 0,0-1 1 0 0,0 1-1 0 0,0-1 1 0 0,0 0 0 0 0,0 1-1 0 0,1-1 1 0 0,-1 1 0 0 0,0-1-1 0 0,0 0 1 0 0,0 1 0 0 0,1-1-5 0 0,2 2 41 0 0,-3-2-39 0 0,1 0 1 0 0,-1 0-1 0 0,0 1 1 0 0,0-1-1 0 0,1 0 1 0 0,-1 0-1 0 0,0 0 1 0 0,0 0-1 0 0,1 0 1 0 0,-1 1-1 0 0,0-1 1 0 0,0 0-1 0 0,0 0 1 0 0,0 0-1 0 0,1 1 1 0 0,-1-1-1 0 0,0 0 1 0 0,0 0-1 0 0,0 1 1 0 0,0-1-1 0 0,0 0 1 0 0,0 0-1 0 0,1 1 1 0 0,-1-1-1 0 0,0 0 0 0 0,0 0 1 0 0,0 1-1 0 0,0-1-2 0 0,-3 8 42 0 0,-4 12 25 0 0,7-19-60 0 0,0 0 0 0 0,-1 0 0 0 0,1 0 0 0 0,1 0 0 0 0,-1 0 0 0 0,0 0 1 0 0,0 0-1 0 0,0 0 0 0 0,0 0 0 0 0,1 0 0 0 0,-1 0 0 0 0,1 1-7 0 0,5 10 80 0 0,0 0 57 0 0,2 4 84 0 0,3 7 173 0 0,0-10-165 0 0,-7-7-101 0 0,-4-1-86 0 0,1 0-19 0 0,28 11 123 0 0,3-11 167 0 0,-19 6-138 0 0,-11-9 18 0 0,2-2 30 0 0,0 1-63 0 0,1-1-25 0 0,8-1 76 0 0,-7-1-77 0 0,12-9 156 0 0,-5 8-163 0 0,-2 1-48 0 0,-3-2 19 0 0,-1-1 42 0 0,2-2 78 0 0,-5 3-136 0 0,0 1-19 0 0,0-1 1 0 0,-1 0-1 0 0,1 0 1 0 0,-1 0 0 0 0,1-2-64 0 0,5-14 245 0 0,4-7 61 0 0,-1 11-180 0 0,-10 15-118 0 0,-1 0 0 0 0,0 0 0 0 0,0-1 1 0 0,1 1-1 0 0,-1 0 0 0 0,0-1 0 0 0,0 1 0 0 0,0-1 1 0 0,0 1-1 0 0,-1-1 0 0 0,1 1 0 0 0,0-1 0 0 0,-1 0 0 0 0,1 1 1 0 0,-1-1-1 0 0,1 0 0 0 0,-1 1 0 0 0,0-1 0 0 0,0 0 1 0 0,0 0-1 0 0,0 1 0 0 0,0-1 0 0 0,0 0 0 0 0,0 0 1 0 0,0 1-1 0 0,-1-1 0 0 0,1 0 0 0 0,-1 1 0 0 0,0-1-8 0 0,-4-6 12 0 0,4 6-8 0 0,1 1 0 0 0,-1 0 0 0 0,0-1 0 0 0,0 1 0 0 0,0-1 0 0 0,1 0 0 0 0,-1 1-1 0 0,1-1 1 0 0,-1 1 0 0 0,1-1 0 0 0,0 0 0 0 0,-1 1 0 0 0,1-1 0 0 0,0 0-4 0 0,0-10 13 0 0,1 10-9 0 0,-1-1-1 0 0,0 1 1 0 0,0-1-1 0 0,0 1 1 0 0,0-1-1 0 0,0 1 0 0 0,0-1 1 0 0,-1 1-1 0 0,1-1 1 0 0,-1 1-1 0 0,0 0 0 0 0,0-1 1 0 0,0 1-1 0 0,0 0 1 0 0,0 0-1 0 0,0 0 1 0 0,-1-1-1 0 0,1 1 0 0 0,-1 0 1 0 0,1 1-1 0 0,-2-2-3 0 0,2 2 3 0 0,0 0 1 0 0,0 0-1 0 0,-1-1 0 0 0,1 1 0 0 0,0 0 0 0 0,0-1 1 0 0,0 1-1 0 0,0 0 0 0 0,0-1 0 0 0,1 1 0 0 0,-1-1 1 0 0,0 0-1 0 0,1 1 0 0 0,-1-1 0 0 0,1 0 0 0 0,-1 1 1 0 0,1-1-1 0 0,0 0 0 0 0,0 1 0 0 0,0-1-3 0 0,0 0 5 0 0,0 0-1 0 0,-1 1 1 0 0,1-1 0 0 0,0 1-1 0 0,-1-1 1 0 0,1 1-1 0 0,-1-1 1 0 0,1 1-1 0 0,-1-1 1 0 0,1 1-1 0 0,-1-1-4 0 0,-2-2-9 0 0,1 1 0 0 0,-1 0 0 0 0,0 0-1 0 0,0 0 1 0 0,-3-3 9 0 0,3 4-15 0 0,1 0 1 0 0,-1-1-1 0 0,0 0 1 0 0,1 0-1 0 0,0 1 0 0 0,0-1 1 0 0,-1-2 14 0 0,0-1-30 0 0,0 1-37 0 0,-2-6-159 0 0,0 2-75 0 0,3 4 115 0 0,-2-1-164 0 0,3 4 176 0 0,-2 1-78 0 0,0-1-92 0 0,-2-1-80 0 0,2 2-23 0 0,0-2-90 0 0,1 2 86 0 0,0-1-33 0 0,-1-1-555 0 0,1 1-428 0 0,1 1-818 0 0</inkml:trace>
  <inkml:trace contextRef="#ctx0" brushRef="#br0" timeOffset="453.95">600 284 6992 0 0,'0'0'157'0'0,"0"3"23"0"0,0-1-158 0 0,0-1 0 0 0,0 0 0 0 0,0 1 0 0 0,1-1 0 0 0,-1 1 0 0 0,1-1 0 0 0,-1 0 0 0 0,1 1 0 0 0,-1-1 0 0 0,1 0 0 0 0,0 0 0 0 0,-1 0 0 0 0,1 1 0 0 0,0-1 0 0 0,0 0-22 0 0,7 7 61 0 0,-7-7-61 0 0,0 0 0 0 0,0 0 0 0 0,1 1 0 0 0,-1-1 0 0 0,0 0 0 0 0,0 1 0 0 0,0-1 0 0 0,0 1 0 0 0,0-1 0 0 0,-1 1 0 0 0,1-1 0 0 0,0 1 0 0 0,-1-1 0 0 0,1 1 0 0 0,-1 0 0 0 0,1-1 0 0 0,-1 1 0 0 0,0 0 0 0 0,0 0 0 0 0,0 0 0 0 0,2 7 30 0 0,1-1 63 0 0,1-1 67 0 0,0-2 70 0 0,-1-3 323 0 0,0 1 21 0 0,-3-3-406 0 0,0 0-47 0 0,1 1-42 0 0,-1-1-36 0 0,1 1-39 0 0,-1-1-64 0 0,2 2-286 0 0,-1-1 280 0 0,0 0 84 0 0,-1-1 46 0 0,1 1 57 0 0,-1-1 64 0 0,1 1 43 0 0,-1-1 64 0 0,0 1 72 0 0,1-1 78 0 0,-1 0 84 0 0,1 1 90 0 0,-1-1 97 0 0,0 0 103 0 0,-10-10-690 0 0,6 4 11 0 0,3 1-81 0 0,0 0-15 0 0,-5 1 32 0 0,5 3-69 0 0,1 1 0 0 0,0 0 0 0 0,-1 0 0 0 0,1-1 0 0 0,-1 1 0 0 0,1 0 1 0 0,0-1-1 0 0,-1 1 0 0 0,1 0 0 0 0,-1-1 0 0 0,1 1 0 0 0,0 0 0 0 0,0-1 0 0 0,-1 1 1 0 0,1-1-1 0 0,0 1 0 0 0,0-1 0 0 0,-1 1 0 0 0,1-1 0 0 0,0 1 0 0 0,0-1 1 0 0,0 1-1 0 0,0-1 0 0 0,0 1 0 0 0,0-1 0 0 0,0 1 0 0 0,0-1 0 0 0,0 1 0 0 0,0-1 1 0 0,0 1-1 0 0,0 0 0 0 0,0-1-4 0 0,0-6 3 0 0,-1 0-1 0 0,0 0 1 0 0,0 0 0 0 0,0 0 0 0 0,-1 0 0 0 0,0 1-1 0 0,-1-1-2 0 0,1 1 0 0 0,1 3 0 0 0,0-1 0 0 0,0 1 0 0 0,1-1 0 0 0,-1 0 0 0 0,1 1 0 0 0,0-1 0 0 0,0 1 0 0 0,0-1 0 0 0,1-1 0 0 0,0-8 0 0 0,-2-5 0 0 0,1 9 0 0 0,-1 0 0 0 0,1 0 0 0 0,1 0 0 0 0,0 0 0 0 0,1-4 0 0 0,14-24 0 0 0,-13 30 0 0 0,1 0 0 0 0,0 0 0 0 0,0 1 0 0 0,1-1 0 0 0,0 1 0 0 0,0 0 0 0 0,0 1 0 0 0,5-4 0 0 0,3-7-12 0 0,-13 14 10 0 0,1 0 0 0 0,0 0 0 0 0,0 1 0 0 0,0-1 0 0 0,0 0 0 0 0,0 0 0 0 0,0 1 0 0 0,0-1 0 0 0,0 1 0 0 0,1-1 0 0 0,-1 1 0 0 0,1 0 0 0 0,-1-1 0 0 0,1 1 1 0 0,-1 0-1 0 0,1 0 0 0 0,0 0 0 0 0,-1 0 0 0 0,1 0 0 0 0,0 1 0 0 0,0-1 0 0 0,0 0 0 0 0,0 1 0 0 0,0 0 0 0 0,0-1 0 0 0,0 1 0 0 0,0 0 0 0 0,-1 0 0 0 0,1 0 0 0 0,0 0 1 0 0,2 0 1 0 0,-3 0 1 0 0,1 0 1 0 0,0 0 0 0 0,-1 0-1 0 0,1-1 1 0 0,-1 1 0 0 0,1 0-1 0 0,0-1 1 0 0,-1 1 0 0 0,1-1-1 0 0,-1 0 1 0 0,1 0 0 0 0,-1 1-1 0 0,1-2-1 0 0,0 1 4 0 0,0 0-1 0 0,-1 0 1 0 0,1 0-1 0 0,0 0 1 0 0,0 0-1 0 0,-1 1 0 0 0,1-1 1 0 0,0 1-1 0 0,0-1 1 0 0,0 1-1 0 0,0 0 1 0 0,0 0-1 0 0,2 0-3 0 0,7 0 20 0 0,1 3-37 0 0,-7-2-5 0 0,0 1-1 0 0,0-1 1 0 0,0 1-1 0 0,-1 1 0 0 0,1-1 1 0 0,0 1-1 0 0,-1-1 1 0 0,0 1-1 0 0,0 1 1 0 0,3 1 22 0 0,-5-3-2 0 0,-1-1 1 0 0,1 0 0 0 0,0 1 0 0 0,0-1 0 0 0,-1 0 0 0 0,1 0 0 0 0,0 0 0 0 0,0 0 0 0 0,0 0 0 0 0,1 0 0 0 0,-1-1-1 0 0,1 1 2 0 0,-1-1 1 0 0,-1 1-1 0 0,0-1 0 0 0,0 0 0 0 0,1 1 0 0 0,-1-1 0 0 0,0 1 0 0 0,0-1 0 0 0,0 1 0 0 0,1 0 0 0 0,-1-1 0 0 0,0 1 0 0 0,0 0 0 0 0,0 0 0 0 0,0 0 0 0 0,0 0 0 0 0,-1-1 0 0 0,1 2 0 0 0,0-1 0 0 0,0 0 0 0 0,-1 0 1 0 0,1 0-1 0 0,0 1 0 0 0,11 18 0 0 0,2 4 0 0 0,-13-22 2 0 0,-1 0 0 0 0,1 0 0 0 0,-1-1 0 0 0,1 1 0 0 0,0 0 0 0 0,0-1 0 0 0,0 1 0 0 0,0 0 0 0 0,0-1 0 0 0,0 0 0 0 0,0 1 0 0 0,1-1 0 0 0,-1 0 0 0 0,0 1 0 0 0,1-1 0 0 0,-1 0 0 0 0,2 0-2 0 0,9 9 19 0 0,-8-5-12 0 0,-1 0 0 0 0,1-1 0 0 0,-1 2 0 0 0,0-1 0 0 0,-1 0 0 0 0,1 2-7 0 0,9 14 61 0 0,-10-19-52 0 0,0 1 1 0 0,-1 0 0 0 0,1-1 0 0 0,-1 1 0 0 0,1 0 0 0 0,-1 0 0 0 0,0-1-1 0 0,0 1 1 0 0,0 0 0 0 0,-1 0 0 0 0,1 0 0 0 0,-1 0 0 0 0,1 1 0 0 0,-1-1 0 0 0,0 1-10 0 0,1 15 78 0 0,6-3-11 0 0,-1-1 31 0 0,-5 1 35 0 0,-1 17 562 0 0,0-27-586 0 0,0 1-43 0 0,0 2-59 0 0,0 1-89 0 0,0 2-106 0 0,0-5 48 0 0,0 1-33 0 0,0-7-52 0 0,0-1-39 0 0,0 1-367 0 0,0-1 80 0 0,0 1-54 0 0,0-1-720 0 0,0 0-576 0 0,0 0-1091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285 206 7224 0 0,'0'0'165'0'0,"0"-3"22"0"0,0 0-142 0 0,0 2-7 0 0,0-2 11 0 0,0-5 48 0 0,0-6 74 0 0,0 6-153 0 0,0 3 50 0 0,0 3 73 0 0,0 2 162 0 0,0-3 273 0 0,0 1-451 0 0,0-1 68 0 0,0-8 635 0 0,0 6-516 0 0,0 3-193 0 0,0 1-38 0 0,0 0-45 0 0,0 0-55 0 0,-3-5 484 0 0,-8-4-7 0 0,9 7-169 0 0,1 1-105 0 0,1-1-68 0 0,1 0-63 0 0,0 1-17 0 0,-1-1 51 0 0,-1 1 62 0 0,-2-1 95 0 0,1 1-174 0 0,-1-1 39 0 0,-13-13 554 0 0,13 13-538 0 0,1 1-100 0 0,-2-2 193 0 0,1 1-74 0 0,0 0-43 0 0,-1-2-22 0 0,2 1 5 0 0,-1-2 46 0 0,-1-2 81 0 0,-5 6-54 0 0,4 0 9 0 0,-6-9-6 0 0,9 9-62 0 0,-1 0-36 0 0,1 2-23 0 0,-1 0-26 0 0,-2-1 12 0 0,1-6 17 0 0,0 3-24 0 0,-9 2 69 0 0,0 5-71 0 0,-3 7-16 0 0,3-5 0 0 0,7 6 0 0 0,2-10 0 0 0,1 1 0 0 0,-5 13 0 0 0,-3 1 0 0 0,8 0 0 0 0,3-15 0 0 0,0 1 0 0 0,0 0 0 0 0,0-1 0 0 0,-1 1 0 0 0,1 0 0 0 0,0-1 0 0 0,-1 1 0 0 0,0-1 0 0 0,1 1 0 0 0,-1-1 0 0 0,0 1 0 0 0,0-1 0 0 0,0 1 0 0 0,0-1 0 0 0,-4 7 0 0 0,3 8 0 0 0,2 22-6 0 0,0 50 86 0 0,0-86-76 0 0,0 0 0 0 0,0 0 0 0 0,0-1 0 0 0,1 1 0 0 0,-1 0 0 0 0,1 0 0 0 0,-1-1 0 0 0,1 1 0 0 0,0 0 0 0 0,0-1 0 0 0,-1 1 0 0 0,1-1 0 0 0,1 1-4 0 0,-1-1 0 0 0,0 1 0 0 0,-1 0 0 0 0,1-1 0 0 0,0 1 1 0 0,0-1-1 0 0,-1 1 0 0 0,1 0 0 0 0,-1 0 0 0 0,1-1 0 0 0,-1 1 0 0 0,0 0 0 0 0,0 0 1 0 0,0 0-1 0 0,0 9 5 0 0,0-8 8 0 0,0 1 1 0 0,0-1-1 0 0,0 1 1 0 0,0-1-1 0 0,1 1 1 0 0,-1-1 0 0 0,2 4-14 0 0,9 3 82 0 0,-6 14-8 0 0,1-11-26 0 0,-5-12-39 0 0,0 1 0 0 0,0-1 0 0 0,-1 1 1 0 0,1-1-1 0 0,0 1 0 0 0,-1-1 0 0 0,1 1 1 0 0,-1-1-1 0 0,0 1 0 0 0,1-1 0 0 0,-1 1 0 0 0,0-1 1 0 0,0 1-10 0 0,0 0 11 0 0,0 0 0 0 0,0-1 0 0 0,1 1 0 0 0,-1 0 0 0 0,1 0 0 0 0,-1-1 0 0 0,1 1 0 0 0,-1 0 0 0 0,1-1 0 0 0,0 1 0 0 0,0 0 0 0 0,0-1 0 0 0,0 1-11 0 0,0-1 12 0 0,0 1-1 0 0,0-1 1 0 0,0 1 0 0 0,-1 0 0 0 0,1-1-1 0 0,0 1 1 0 0,-1 0 0 0 0,1-1 0 0 0,-1 1-1 0 0,0 0 1 0 0,1 0 0 0 0,-1-1 0 0 0,0 1-13 0 0,0 0 18 0 0,0 0 0 0 0,0 0-1 0 0,0 0 1 0 0,1-1-1 0 0,-1 1 1 0 0,1 0 0 0 0,-1-1-1 0 0,1 1 1 0 0,0 0-1 0 0,0-1 1 0 0,0 1-1 0 0,0-1 1 0 0,0 1-17 0 0,0 0 18 0 0,0-1 1 0 0,0 1-1 0 0,-1-1 1 0 0,1 1-1 0 0,0 0 1 0 0,-1-1-1 0 0,1 1 1 0 0,-1 0-1 0 0,1-1 1 0 0,-1 1-1 0 0,0 0 1 0 0,0 0-1 0 0,1 0-18 0 0,-2 5 74 0 0,1-5-54 0 0,0 0 1 0 0,0 0-1 0 0,0 0 1 0 0,0 1-1 0 0,0-1 1 0 0,1 0 0 0 0,-1 0-1 0 0,1 0 1 0 0,-1 0-1 0 0,1 1-20 0 0,5 10 80 0 0,-4-9-62 0 0,-1-1 0 0 0,0 0 0 0 0,0 0 0 0 0,-1 1 0 0 0,1-1 0 0 0,-1 1 0 0 0,1-1-18 0 0,-1 20 127 0 0,0 22 109 0 0,0 21-28 0 0,0-65-204 0 0,0-1-1 0 0,1 1 0 0 0,-1 0 1 0 0,0 0-1 0 0,0 0 0 0 0,0-1 0 0 0,1 1 1 0 0,-1 0-1 0 0,0 0 0 0 0,0-1 1 0 0,1 1-1 0 0,-1 0 0 0 0,1-1 0 0 0,-1 1 1 0 0,1-1-1 0 0,-1 1 0 0 0,1 0 1 0 0,-1-1-1 0 0,1 1 0 0 0,0-1 0 0 0,-1 1 1 0 0,1-1-4 0 0,0 0 0 0 0,-1 1 1 0 0,0-1-1 0 0,1 0 1 0 0,-1 0-1 0 0,1 1 1 0 0,-1-1-1 0 0,0 0 1 0 0,1 1-1 0 0,-1-1 1 0 0,0 0-1 0 0,0 1 1 0 0,1-1-1 0 0,-1 1 1 0 0,0-1-1 0 0,0 0 1 0 0,1 1-1 0 0,-1-1 1 0 0,0 1-1 0 0,0-1 1 0 0,0 1-1 0 0,0-1 1 0 0,0 1-1 0 0,0-1 1 0 0,0 1-1 0 0,0-1 1 0 0,0 1-1 0 0,0-1 1 0 0,0 0-1 0 0,0 1 1 0 0,0-1-1 0 0,0 1 1 0 0,0-1-1 0 0,0 1 1 0 0,0-1-1 0 0,-1 1 1 0 0,1-1-1 0 0,0 1 1 0 0,0-1-1 0 0,-1 0 0 0 0,-9 14 59 0 0,6-9 2 0 0,5 5-52 0 0,-1-10-3 0 0,0 3 49 0 0,0 0 3 0 0,0 7-76 0 0,0-7-142 0 0,0-3-58 0 0,0 0-7 0 0,0 0 74 0 0,0 0 9 0 0,0 0-53 0 0,0 0-169 0 0,-2 0-313 0 0,0 0 517 0 0,0 0 25 0 0,1 0-9 0 0,-1 0-38 0 0,1 0-6 0 0,0 0-40 0 0,0 0-44 0 0,0 0-50 0 0,0 0-54 0 0,1 0-50 0 0,-1 0-45 0 0,1 0-39 0 0,0 0-146 0 0,0 0-38 0 0,0 0-176 0 0,0 0-477 0 0</inkml:trace>
  <inkml:trace contextRef="#ctx0" brushRef="#br0" timeOffset="1">1 380 5848 0 0,'0'0'168'0'0,"0"0"-31"0"0,0 0 16 0 0,0 0 78 0 0,0 0 218 0 0,0 0 399 0 0,2 0 31 0 0,9 0-34 0 0,-9 0-557 0 0,-2 0 96 0 0,3 0 208 0 0,9 0-92 0 0,1 0-36 0 0,0 0-37 0 0,1 0-36 0 0,0 0-37 0 0,0 0-38 0 0,0 0-38 0 0,0 0-38 0 0,-2 0 70 0 0,0 0-49 0 0,-1 0-43 0 0,1 0-37 0 0,3 0 22 0 0,1 0-44 0 0,40 0 262 0 0,-30 0-185 0 0,-22-1-221 0 0,0 1 1 0 0,0-1-1 0 0,0 1 1 0 0,0-1-1 0 0,0 0 1 0 0,0-1-1 0 0,-1 1 1 0 0,1 0-1 0 0,0-1 1 0 0,2-2-16 0 0,-4 4 6 0 0,-1-1 0 0 0,1 0 1 0 0,0 1-1 0 0,0 0 0 0 0,0-1 1 0 0,0 1-1 0 0,-1 0 0 0 0,1 0 1 0 0,0 0-1 0 0,0 0 0 0 0,2 0-6 0 0,-2 1 1 0 0,1-1-1 0 0,0 0 0 0 0,0 0 0 0 0,0 0 1 0 0,-1-1-1 0 0,1 1 0 0 0,0-1 1 0 0,1 0-1 0 0,2-1-12 0 0,29-8 55 0 0,-16 9-104 0 0,-15 1 104 0 0,0 0-48 0 0,1 0-45 0 0,-1 0-46 0 0,0 0-46 0 0,0 0-43 0 0,0 0-45 0 0,0 0-42 0 0,0 0-43 0 0,0 0-42 0 0,0 0-41 0 0,-1 0-41 0 0,1 0-40 0 0,-1 0-39 0 0,0 0-38 0 0,0 0-39 0 0,5 0-1311 0 0,2 0-1084 0 0</inkml:trace>
  <inkml:trace contextRef="#ctx0" brushRef="#br0" timeOffset="2">805 474 6160 0 0,'0'0'133'0'0,"0"0"23"0"0,0 0 13 0 0,0 0 41 0 0,0 0 119 0 0,0 0 50 0 0,0 0 6 0 0,0 0 10 0 0,0 0 17 0 0,0 0 4 0 0,0 0 0 0 0,-2 0-32 0 0,-7 0-264 0 0,0 0 47 0 0,0 0 46 0 0,-1 0 44 0 0,0 0 41 0 0,1 0 41 0 0,0 0 38 0 0,0 0 37 0 0,4 3-214 0 0,4-2-180 0 0,0 0-7 0 0,0 0 1 0 0,0 0-1 0 0,-1 0 1 0 0,1 0-1 0 0,0 0 1 0 0,0-1 0 0 0,0 1-1 0 0,-1 0 1 0 0,1 0-1 0 0,0-1 1 0 0,-1 1 0 0 0,0-1-14 0 0,-4 2 77 0 0,-2-2 40 0 0,8 0-116 0 0,-1 0 0 0 0,1 0-1 0 0,-1 0 1 0 0,1 0 0 0 0,0 0-1 0 0,-1 0 1 0 0,1 0 0 0 0,-1 0 0 0 0,1 0-1 0 0,-1 0 1 0 0,1 0 0 0 0,0 0-1 0 0,-1 1 1 0 0,1-1 0 0 0,0 0-1 0 0,-1 0 1 0 0,1 0 0 0 0,-1 1-1 0 0,1-1 1 0 0,0 0 0 0 0,-1 1 0 0 0,1-1-1 0 0,0 0 1 0 0,0 0 0 0 0,-1 1-1 0 0,1-1 1 0 0,0 1 0 0 0,0-1-1 0 0,0 0 1 0 0,-1 1 0 0 0,1-1-1 0 0,-5 7 0 0 0,-5-2 0 0 0,8-3 0 0 0,1 1 0 0 0,-1-1 0 0 0,1 0 0 0 0,0 0 0 0 0,0 1 0 0 0,0-1 0 0 0,0 1 0 0 0,0-1 0 0 0,1 1 0 0 0,-1-1 0 0 0,0 1 0 0 0,0-1 0 0 0,0 0 0 0 0,-1 1 0 0 0,1-1 0 0 0,0 0 0 0 0,-1 0 0 0 0,-5 3 0 0 0,7-5 0 0 0,-1 0 0 0 0,1 1 0 0 0,-1-1 0 0 0,1 0 0 0 0,0 0 0 0 0,-1 1 0 0 0,1-1 0 0 0,-1 0 0 0 0,1 1 0 0 0,0-1 0 0 0,-1 0 0 0 0,1 1 0 0 0,0-1 0 0 0,0 1 0 0 0,-1-1 0 0 0,1 1 0 0 0,0-1 0 0 0,0 1 0 0 0,0-1 0 0 0,0 0 0 0 0,-1 1 0 0 0,1-1 0 0 0,0 1 0 0 0,0-1 0 0 0,0 1 0 0 0,0-1 0 0 0,0 1 0 0 0,0-1 0 0 0,0 1 0 0 0,0-1 0 0 0,0 1 0 0 0,1 0 0 0 0,-1 1 0 0 0,-1-1 0 0 0,1 1 0 0 0,0 0 0 0 0,0 0 0 0 0,-1-1 0 0 0,1 1 0 0 0,-1 0 0 0 0,0 0 0 0 0,0-1 0 0 0,1 1 0 0 0,-1-1 0 0 0,0 1 0 0 0,0 0 0 0 0,0-1 0 0 0,0 1 0 0 0,0-1 0 0 0,0 1 0 0 0,0-1 0 0 0,1 1 0 0 0,-1 0 0 0 0,0-1 0 0 0,1 1 0 0 0,0 0 0 0 0,-1 0 0 0 0,1-1 0 0 0,0 1 0 0 0,0 0 0 0 0,0 45 4 0 0,0-23-13 0 0,0 2-46 0 0,1-12 7 0 0,3 1 57 0 0,1 0 50 0 0,3 0 47 0 0,1 0 40 0 0,2-3 37 0 0,-8-9-108 0 0,0 0 1 0 0,0 0-1 0 0,0-1 1 0 0,0 1-1 0 0,0-1 1 0 0,4 2-76 0 0,-6-4 26 0 0,1 1 0 0 0,-1-1 0 0 0,0 0 0 0 0,1 1 0 0 0,-1-1 0 0 0,1 0 0 0 0,-1 0 0 0 0,1 0 0 0 0,-1 0 0 0 0,1 0-26 0 0,13 3 210 0 0,-7 2-119 0 0,-6-4-72 0 0,-1 0 0 0 0,1 0 0 0 0,-1-1 1 0 0,1 1-1 0 0,-1 0 0 0 0,1 0 0 0 0,-1-1 0 0 0,1 1 0 0 0,-1-1 0 0 0,1 0 0 0 0,0 1 0 0 0,0-1 0 0 0,-1 0 0 0 0,1 0 1 0 0,1 0-20 0 0,0 0 31 0 0,0 0 0 0 0,0-1 0 0 0,0 1 0 0 0,0-1 0 0 0,0 1 0 0 0,0-1 1 0 0,2-1-32 0 0,4-2 112 0 0,0 0 35 0 0,3 0 76 0 0,4 4-8 0 0,1-1-18 0 0,5-9 144 0 0,-1-3-103 0 0,-2 2-93 0 0,-2 3-54 0 0,-13 6-43 0 0,1 0-1 0 0,-1 0 0 0 0,0 0 0 0 0,0 0 0 0 0,1-1-47 0 0,1-2 71 0 0,0 1 1 0 0,0-2-1 0 0,-1 1 1 0 0,1-1-72 0 0,5-5 110 0 0,-9 8-77 0 0,1 0-1 0 0,-1-1 0 0 0,0 1 1 0 0,0 0-1 0 0,0-1 0 0 0,1 0-32 0 0,-2 0 16 0 0,1 1-1 0 0,0-1 0 0 0,0 1 0 0 0,1 0 1 0 0,-1 0-1 0 0,1-1-15 0 0,-1 2 5 0 0,0 0 1 0 0,-1 0 0 0 0,1 0-1 0 0,-1 0 1 0 0,0 0 0 0 0,0 0-1 0 0,0-1 1 0 0,0 1 0 0 0,0-1-1 0 0,0 1 1 0 0,0-1 0 0 0,-1 1-1 0 0,1-1 1 0 0,-1 1-6 0 0,1-39 96 0 0,-2 22-101 0 0,1 18 5 0 0,0 0 0 0 0,0 0 0 0 0,0 0 0 0 0,0 1 0 0 0,0-1 0 0 0,-1 0 0 0 0,1 0 0 0 0,0 1 0 0 0,0-1 0 0 0,-1 0 0 0 0,1 0 0 0 0,-1 1 0 0 0,1-1 0 0 0,0 0 0 0 0,-1 1 0 0 0,1-1 0 0 0,-1 0 0 0 0,1 1 0 0 0,-1-1 0 0 0,0 1 0 0 0,1-1 0 0 0,-1 1 0 0 0,0-1 0 0 0,1 1 0 0 0,-1 0 0 0 0,0-1 0 0 0,1 1 0 0 0,-1 0 0 0 0,-1-1 0 0 0,1 1 0 0 0,0-1 0 0 0,0 1 0 0 0,0-1 0 0 0,0 0 0 0 0,0 1 0 0 0,0-1 0 0 0,0 0 0 0 0,0 0 0 0 0,0 0 0 0 0,0 0 0 0 0,0 0 0 0 0,0 0 0 0 0,1 0 0 0 0,-1 0 0 0 0,0 0 0 0 0,-1-4 13 0 0,-6-9-51 0 0,7 12 21 0 0,0-1-1 0 0,-1 1 0 0 0,1 0 1 0 0,-1 0-1 0 0,1 0 0 0 0,-1 0 1 0 0,0 0-1 0 0,0 1 0 0 0,1-1 1 0 0,-2 1-1 0 0,1-1 0 0 0,0 1 1 0 0,0-1 17 0 0,-30-13-346 0 0,19 9 154 0 0,8-4-18 0 0,-6 5-79 0 0,7-2 63 0 0,4 6 212 0 0,-1 1 0 0 0,1 0 0 0 0,0-1 0 0 0,0 1 0 0 0,0-1 0 0 0,-1 1 0 0 0,1 0 0 0 0,0-1 0 0 0,-1 1 0 0 0,1 0 0 0 0,0 0 0 0 0,-1-1 0 0 0,1 1 0 0 0,0 0 0 0 0,-1 0 0 0 0,1-1 0 0 0,0 1 0 0 0,-1 0 0 0 0,1 0 0 0 0,0 0 0 0 0,-1 0 0 0 0,1-1 0 0 0,-1 1 0 0 0,1 0 0 0 0,-1 0 0 0 0,1 0 0 0 0,0 0 0 0 0,-1 0 0 0 0,1 0 0 0 0,-1 0 0 0 0,1 0 14 0 0,-3 0-375 0 0,3 0 178 0 0,0 0-142 0 0,0 0-265 0 0,0 0 344 0 0,0 0 135 0 0,0 0-34 0 0,0 0-5 0 0,0 0-33 0 0,0 0-38 0 0,0 0-44 0 0,0 0-45 0 0,0 0-44 0 0,0 0-38 0 0,0 0-34 0 0,0 0-125 0 0,0 0-33 0 0,0 0-1311 0 0</inkml:trace>
  <inkml:trace contextRef="#ctx0" brushRef="#br0" timeOffset="3">1215 506 8984 0 0,'0'0'200'0'0,"0"0"33"0"0,0 0 15 0 0,0 0 48 0 0,0 0-126 0 0,0 0 131 0 0,3 0 245 0 0,7 0 20 0 0,-7 0-32 0 0,0 2-139 0 0,0 1-345 0 0,1 1 51 0 0,4 4 127 0 0,11 12 409 0 0,-14-15-479 0 0,-2 0-47 0 0,2 5 96 0 0,-4-7-162 0 0,0-1 0 0 0,0 0-1 0 0,0 1 1 0 0,0-1 0 0 0,1 0-1 0 0,-1 0 1 0 0,1 0 0 0 0,-1 0 0 0 0,1 0-45 0 0,1 1 88 0 0,0 0 1 0 0,0 1 0 0 0,0 0 0 0 0,-1 0 0 0 0,1 0 0 0 0,-1 0-1 0 0,1 2-88 0 0,4 11 270 0 0,-2 2-37 0 0,2 2-17 0 0,2 0-68 0 0,17 26-127 0 0,-21-29 120 0 0,-6 13 136 0 0,0-19-125 0 0,1-12-148 0 0,0 0-1 0 0,0 0 1 0 0,0 0-1 0 0,0 0 1 0 0,0 0-1 0 0,0 0 0 0 0,0 0 1 0 0,0 1-1 0 0,0-1 1 0 0,0 0-1 0 0,0 0 0 0 0,0 0 1 0 0,0 0-1 0 0,0 0 1 0 0,0 0-1 0 0,0 0 1 0 0,0 0-1 0 0,0 0 0 0 0,0 0 1 0 0,0 1-1 0 0,0-1 1 0 0,0 0-1 0 0,0 0 0 0 0,0 0 1 0 0,0 0-1 0 0,0 0 1 0 0,0 0-1 0 0,0 0 1 0 0,0 0-1 0 0,1 0 0 0 0,-1 0 1 0 0,0 0-1 0 0,0 0 1 0 0,0 0-1 0 0,0 0 0 0 0,0 1 1 0 0,0-1-1 0 0,0 0 1 0 0,0 0-1 0 0,0 0 1 0 0,0 0-1 0 0,0 0 0 0 0,1 0 1 0 0,-1 0-1 0 0,0 0 1 0 0,0 0-1 0 0,0 0 0 0 0,0 0 1 0 0,0 0-1 0 0,0 0 1 0 0,0 0-1 0 0,0 0 1 0 0,0 0-1 0 0,0 0 0 0 0,0 0 1 0 0,1 0-1 0 0,-1-1-3 0 0,10 1 213 0 0,-7 0 3 0 0,-3 0-9 0 0,0 0-38 0 0,0 0-10 0 0,0 0-6 0 0,0 0-6 0 0,0 0-23 0 0,0 0-11 0 0,0 0-1 0 0,0 0-2 0 0,-3 0-12 0 0,-1 1-66 0 0,-13-3 179 0 0,11-3-101 0 0,4-2-79 0 0,0 2 65 0 0,0 4-84 0 0,1-1-1 0 0,0 1 1 0 0,0-1-1 0 0,0 1 1 0 0,0-1-1 0 0,0 0 1 0 0,0 0-1 0 0,1 1 1 0 0,-1-1-1 0 0,0 0 1 0 0,1 0-1 0 0,0 0 1 0 0,-1-1-12 0 0,0-12 46 0 0,1-2-44 0 0,0 14-8 0 0,0-41 10 0 0,0-23 118 0 0,0 66-119 0 0,0-1 0 0 0,0 0 0 0 0,0 1 0 0 0,1-1 0 0 0,-1 0 0 0 0,0 1 0 0 0,1-1 0 0 0,0 1 0 0 0,-1-1 0 0 0,1 0 0 0 0,0 1 0 0 0,0 0 1 0 0,0-1-1 0 0,0 1-3 0 0,4-7 21 0 0,5-16 24 0 0,1 0-30 0 0,-10 23-24 0 0,0-1-1 0 0,1 0 1 0 0,-1 1 0 0 0,0-1 0 0 0,1 1 0 0 0,0 0 0 0 0,-1-1 0 0 0,1 1 0 0 0,0 0-1 0 0,0 0 1 0 0,-1 0 0 0 0,1 0 0 0 0,1 0 9 0 0,0 0-12 0 0,0-1 0 0 0,0 1 0 0 0,0-1 0 0 0,0 0 0 0 0,0 0 0 0 0,0-1 12 0 0,-2 1 0 0 0,1 1-1 0 0,-1 0 0 0 0,0 0 1 0 0,0-1-1 0 0,1 1 1 0 0,-1 0-1 0 0,0 0 1 0 0,1 0-1 0 0,-1 1 1 0 0,1-1-1 0 0,0 0 1 0 0,-1 0-1 0 0,1 1 1 0 0,-1-1-1 0 0,1 1 1 0 0,0 0-1 0 0,0-1 0 0 0,-1 1 1 0 0,1 0-1 0 0,0 0 1 0 0,0 0 0 0 0,-1 0 0 0 0,1 0 0 0 0,0-1 0 0 0,-1 1 0 0 0,1 0 0 0 0,-1-1 0 0 0,1 1 0 0 0,-1-1 0 0 0,1 1 0 0 0,-1-1 0 0 0,1 0 0 0 0,-1 0 0 0 0,2 0 0 0 0,-2-1 0 0 0,1 1 0 0 0,0 0 0 0 0,-1 1 0 0 0,1-1 0 0 0,0 0 0 0 0,0 0 0 0 0,0 1 0 0 0,0-1 0 0 0,-1 1 0 0 0,1 0 0 0 0,0-1 0 0 0,0 1 0 0 0,2 0 0 0 0,0 0 0 0 0,0 0 0 0 0,0-1 0 0 0,0 0 0 0 0,0 0 0 0 0,0 0 0 0 0,-1 0 0 0 0,1 0 0 0 0,0-1 0 0 0,-1 0 0 0 0,4-1 0 0 0,-3 2 0 0 0,1 0 0 0 0,0 0 0 0 0,-1 0 0 0 0,1 1 0 0 0,0-1 0 0 0,0 1 0 0 0,0 0 0 0 0,-1 1 0 0 0,4 0 0 0 0,2-1 0 0 0,13 1 3 0 0,-16 0-11 0 0,-1-1 0 0 0,1 0 0 0 0,-1 0 0 0 0,0-1 0 0 0,1 1 0 0 0,-1-1 0 0 0,2-1 8 0 0,3-9-21 0 0,-8 10 15 0 0,-1 1 0 0 0,1-1-1 0 0,0 1 1 0 0,0 0 0 0 0,0-1 0 0 0,0 1 0 0 0,1 1 6 0 0,-4-1 0 0 0,18 0-11 0 0,-2 0 11 0 0,-3 0-10 0 0,-11 0-44 0 0,-2 0-6 0 0,0 0-36 0 0,0 1-16 0 0,0-1-36 0 0,1 1-40 0 0,-1-1-45 0 0,0 1-49 0 0,0 0-46 0 0,0 0-43 0 0,0 0-37 0 0,0 1-267 0 0,0 0-64 0 0,0-1-49 0 0,0 1-35 0 0,0 0-1478 0 0,0-2-1306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5696 0 0,'0'0'132'0'0,"0"0"17"0"0,0 0 10 0 0,2 0 41 0 0,0 0-196 0 0,0 0 73 0 0,-1 0 63 0 0,1 1 52 0 0,0-1 73 0 0,0 1 40 0 0,3 2 798 0 0,-3-2-667 0 0,0 0-210 0 0,-1 0-35 0 0,0 0 14 0 0,0 0-149 0 0,0-1-37 0 0,0 1-39 0 0,-1 0-44 0 0,1-1-46 0 0,0 1-51 0 0,1 1 517 0 0,-2-2-50 0 0,3 3-18 0 0,7 10-6 0 0,-6-6-136 0 0,-2-1-35 0 0,1-4 5 0 0,1-1 53 0 0,2-1 97 0 0,-6 3-2 0 0,-1 3-107 0 0,1 10 54 0 0,0-15-190 0 0,0 1 0 0 0,0 0 1 0 0,0-1-1 0 0,0 1 0 0 0,0-1 1 0 0,0 0-1 0 0,1 1 0 0 0,-1-1 1 0 0,0 1-1 0 0,1-1 0 0 0,-1 1 1 0 0,1 0-22 0 0,13 3 168 0 0,17 21 192 0 0,-26-23-309 0 0,-4-3-38 0 0,-1 0 0 0 0,1 0 0 0 0,0 1-1 0 0,-1-1 1 0 0,1 0 0 0 0,-1 1 0 0 0,1-1-1 0 0,0 0 1 0 0,-1 1 0 0 0,1-1 0 0 0,-1 1-1 0 0,1-1 1 0 0,-1 1 0 0 0,0-1 0 0 0,1 1-1 0 0,-1 0 1 0 0,1-1 0 0 0,-1 1 0 0 0,0-1 0 0 0,1 1-1 0 0,-1 0 1 0 0,0 0-13 0 0,3 4 52 0 0,-1-1 6 0 0,1 0 1 0 0,1 0-1 0 0,-1 0 1 0 0,0 0-1 0 0,1-1 1 0 0,0 1-1 0 0,1 0-58 0 0,0-1 64 0 0,-2 1 0 0 0,1-1 0 0 0,0 1-1 0 0,-1 0 1 0 0,0 0 0 0 0,0 0 0 0 0,1 2-64 0 0,1 4 146 0 0,-1-1-40 0 0,6 3 0 0 0,-7-8-61 0 0,1 1-1 0 0,-1-1 0 0 0,0 1 1 0 0,-1-1-1 0 0,1 1 0 0 0,-1 0 1 0 0,1 3-45 0 0,-1-3 46 0 0,1 0 0 0 0,-1 0 0 0 0,1-1 0 0 0,0 1 0 0 0,0-1 0 0 0,0 1 1 0 0,2 1-47 0 0,-3-3 29 0 0,0 0 0 0 0,0-1 0 0 0,0 1 0 0 0,0 0 0 0 0,0 0 0 0 0,0 1-29 0 0,7 13 139 0 0,0-10-78 0 0,-3-4-20 0 0,-5-3-36 0 0,-1 0-1 0 0,1 0 0 0 0,-1 0 0 0 0,1 0 1 0 0,-1 1-1 0 0,0-1 0 0 0,1 0 0 0 0,-1 0 0 0 0,1 1 1 0 0,-1-1-1 0 0,0 0 0 0 0,1 0 0 0 0,-1 1 1 0 0,0-1-1 0 0,1 0 0 0 0,-1 1 0 0 0,0-1 0 0 0,1 0 1 0 0,-1 1-1 0 0,0-1 0 0 0,0 1 0 0 0,1-1 1 0 0,-1 1-1 0 0,0-1 0 0 0,0 0 0 0 0,0 1 0 0 0,0-1 1 0 0,0 1-1 0 0,1-1 0 0 0,-1 1 0 0 0,0-1 1 0 0,0 1-1 0 0,0-1 0 0 0,0 1 0 0 0,0-1 1 0 0,-1 1-5 0 0,4 4 93 0 0,-2-4-83 0 0,1 0 0 0 0,-1 1 1 0 0,0-1-1 0 0,1 0 0 0 0,-1 0 1 0 0,1 0-1 0 0,0 0 0 0 0,-1-1 1 0 0,1 1-1 0 0,0 0 0 0 0,-1-1 1 0 0,1 1-1 0 0,0-1 0 0 0,0 1 1 0 0,0-1-11 0 0,-2 0 1 0 0,0 0 0 0 0,1 0 0 0 0,-1 0 1 0 0,0 0-1 0 0,0 0 0 0 0,0 0 0 0 0,0 0 1 0 0,0 0-1 0 0,0 0 0 0 0,0 0 0 0 0,0 0 1 0 0,0 0-1 0 0,0 0 0 0 0,1 0 0 0 0,-1 0 1 0 0,0 0-1 0 0,0 0 0 0 0,0 0 1 0 0,0 0-1 0 0,0 0 0 0 0,0 0 0 0 0,0 0 1 0 0,0 0-1 0 0,0 0 0 0 0,0 0 0 0 0,0 0 1 0 0,1 0-1 0 0,-1 0 0 0 0,0 0 0 0 0,0 0 1 0 0,0 1-1 0 0,0-1 0 0 0,0 0 0 0 0,0 0 1 0 0,0 0-1 0 0,0 0 0 0 0,0 0 1 0 0,0 0-1 0 0,0 0 0 0 0,0 0 0 0 0,0 0 1 0 0,0 0-1 0 0,0 0 0 0 0,0 1 0 0 0,0-1 1 0 0,0 0-1 0 0,0 0 0 0 0,0 0 0 0 0,0 0 1 0 0,0 0-1 0 0,0 0 0 0 0,0 0 0 0 0,0 0 1 0 0,0 0-1 0 0,0 0 0 0 0,0 1 0 0 0,0-1 0 0 0,0 0 2 0 0,0 1 1 0 0,0-1 0 0 0,0 1 0 0 0,0-1 0 0 0,0 1-1 0 0,0-1 1 0 0,0 1 0 0 0,0-1 0 0 0,0 1 0 0 0,0-1-1 0 0,1 1 1 0 0,-1-1 0 0 0,0 0 0 0 0,0 1 0 0 0,0-1-1 0 0,1 1 1 0 0,-1-1 0 0 0,0 1 0 0 0,1-1 0 0 0,-1 0 0 0 0,0 1-1 0 0,1-1 1 0 0,-1 0 0 0 0,0 1 0 0 0,1-1 0 0 0,-1 0-1 0 0,1 0 1 0 0,-1 1 0 0 0,0-1 0 0 0,1 0 0 0 0,-1 0-1 0 0,1 0 1 0 0,-1 1 0 0 0,1-1 0 0 0,-1 0 0 0 0,1 0-1 0 0,-1 0 1 0 0,1 0 0 0 0,-1 0 0 0 0,1 0 0 0 0,-1 0 0 0 0,1 0-4 0 0,2 0 88 0 0,-3 0 0 0 0,2 2-2 0 0,9 9-4 0 0,-8-8 0 0 0,-2-3-2 0 0,1 1-33 0 0,8-2 23 0 0,-5-2 34 0 0,0-2-47 0 0,11-11 184 0 0,-13 13-192 0 0,-1 1-36 0 0,1-1 81 0 0,-2 0-34 0 0,0-4-2 0 0,-1 1-11 0 0,5-2 20 0 0,-4 7-51 0 0,0-1 0 0 0,0 1 1 0 0,0 0-1 0 0,0-1 0 0 0,-1 1 0 0 0,1-1 0 0 0,0 0 0 0 0,-1 1 1 0 0,1-1-1 0 0,-1 1 0 0 0,0-1 0 0 0,0 0 0 0 0,1 1 0 0 0,-1-1-16 0 0,-1-5 69 0 0,1 5-48 0 0,0-1 0 0 0,0 1 0 0 0,0 0 0 0 0,0 0 0 0 0,0 0 0 0 0,1 0 0 0 0,-1-1 0 0 0,1 1 0 0 0,-1 0 0 0 0,1-1-21 0 0,4-5 21 0 0,6-18-17 0 0,-6 15-4 0 0,1-7-16 0 0,-4 0-28 0 0,-2 15 44 0 0,0-1-1 0 0,0 1 0 0 0,1 0 0 0 0,-1 0 0 0 0,1 0 1 0 0,0 0-1 0 0,0 0 0 0 0,0 0 0 0 0,0 1 0 0 0,0-1 1 0 0,0 0-1 0 0,1 0 0 0 0,-1 1 0 0 0,1-1 0 0 0,1-1 1 0 0,6-17 0 0 0,0-2 0 0 0,-5 15 3 0 0,7-13 33 0 0,6 0 43 0 0,0 3-65 0 0,-2 4-82 0 0,-7 6-27 0 0,-1 0-56 0 0,-1 2 10 0 0,7-6-212 0 0,-9 7 226 0 0,0 2 46 0 0,-3 2-137 0 0,1 0 43 0 0,0 0-69 0 0,1 0 142 0 0,-2 1 39 0 0,4 1-41 0 0,-4-1 20 0 0,-1 0 4 0 0,3 0-525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286 1 6336 0 0,'0'0'141'0'0,"0"0"23"0"0,0 0 11 0 0,-2 0-29 0 0,-40 0 830 0 0,36 2-466 0 0,-8 9 10 0 0,-1-8-139 0 0,4-2-115 0 0,-1 6 32 0 0,-1-1-10 0 0,2-5-43 0 0,11-1-233 0 0,-1 0-1 0 0,1 0 1 0 0,-1 0-1 0 0,1 0 1 0 0,-1 0-1 0 0,1 0 1 0 0,-1 0-1 0 0,1 0 1 0 0,-1 0-1 0 0,1 0 0 0 0,-1 0 1 0 0,1 0-1 0 0,-1 0 1 0 0,1 1-1 0 0,-1-1 1 0 0,1 0-1 0 0,-1 0 1 0 0,1 0-1 0 0,0 1 1 0 0,-1-1-1 0 0,1 0 1 0 0,-1 1-1 0 0,1-1 0 0 0,0 0 1 0 0,-1 1-1 0 0,1-1 1 0 0,0 0-1 0 0,-1 1 1 0 0,1-1-1 0 0,0 1 1 0 0,0-1-1 0 0,-1 1-11 0 0,-3 6 161 0 0,-4-2 29 0 0,-9 3 30 0 0,13-6-150 0 0,2-1-31 0 0,-1 0 0 0 0,1 0 0 0 0,0-1 0 0 0,0 1 1 0 0,-1-1-1 0 0,1 1 0 0 0,0-1 0 0 0,-1 0-39 0 0,-10 3 214 0 0,12-3-203 0 0,0 1 1 0 0,0-1-1 0 0,0 1 0 0 0,1-1 1 0 0,-1 1-1 0 0,0-1 1 0 0,1 1-1 0 0,-1 0 0 0 0,0-1 1 0 0,1 1-1 0 0,-1 0 0 0 0,1 0 1 0 0,-1 0-1 0 0,1-1 1 0 0,-1 2-12 0 0,-4 11 221 0 0,-6-8-44 0 0,6 8-17 0 0,-8 3-10 0 0,12-15-131 0 0,-1 1 1 0 0,0 0-1 0 0,1-1 0 0 0,0 1 1 0 0,-1 0-1 0 0,1 0 0 0 0,0 0 1 0 0,-1 0-20 0 0,-1 16 177 0 0,3-16-168 0 0,0-1 1 0 0,-1 1-1 0 0,1 0 1 0 0,0-1-1 0 0,-1 1 1 0 0,1-1-1 0 0,-1 1 1 0 0,0-1-1 0 0,1 1 1 0 0,-1-1 0 0 0,0 1-1 0 0,0-1-9 0 0,0 1 10 0 0,0-1 0 0 0,0 1-1 0 0,0 0 1 0 0,0 0 0 0 0,0-1 0 0 0,1 1 0 0 0,-1 0-1 0 0,1 0 1 0 0,-1 0 0 0 0,1 0 0 0 0,0 0 0 0 0,-1 1-10 0 0,1 13 77 0 0,-1-12-55 0 0,0 1 1 0 0,1-1-1 0 0,0 1 1 0 0,0-1-1 0 0,1 0 1 0 0,-1 1 0 0 0,1-1-1 0 0,0 0 1 0 0,1 4-23 0 0,3 0 30 0 0,-4-7-23 0 0,0 1 0 0 0,0-1 0 0 0,0 1 0 0 0,-1-1 0 0 0,1 1 0 0 0,0-1 0 0 0,-1 1 0 0 0,1-1 0 0 0,-1 1 0 0 0,0 0 0 0 0,1-1 0 0 0,-1 1 0 0 0,0 0 0 0 0,0 0-7 0 0,0 4 22 0 0,2 11 56 0 0,-1-16-75 0 0,-1 0 1 0 0,1 0-1 0 0,0 0 0 0 0,0 0 1 0 0,0 0-1 0 0,0 0 1 0 0,0-1-1 0 0,0 1 0 0 0,0 0 1 0 0,0-1-1 0 0,0 1 0 0 0,1-1 1 0 0,-1 1-4 0 0,14 11 101 0 0,-1-1 38 0 0,-5-7-31 0 0,3-2 40 0 0,-6-2-88 0 0,1 0 34 0 0,28 0 407 0 0,-23-3-388 0 0,17-13 119 0 0,-22 5-133 0 0,-7 10-94 0 0,1 0 1 0 0,-1 0 0 0 0,0 0 0 0 0,1 0-1 0 0,0 0 1 0 0,-1 0 0 0 0,1 0-1 0 0,-1 0 1 0 0,1 0 0 0 0,0 0 0 0 0,0 1-1 0 0,0-1 1 0 0,0 0 0 0 0,-1 0-1 0 0,1 1 1 0 0,1-1-6 0 0,10-3 21 0 0,-12 4-20 0 0,0 0 1 0 0,1 0-1 0 0,-1 0 0 0 0,1 0 0 0 0,-1-1 0 0 0,1 1 0 0 0,-1 0 0 0 0,1 0 1 0 0,-1 0-1 0 0,1-1 0 0 0,-1 1 0 0 0,0 0 0 0 0,1-1 0 0 0,-1 1 0 0 0,0 0 1 0 0,1-1-1 0 0,-1 1 0 0 0,0 0 0 0 0,1-1-1 0 0,13-24 51 0 0,12-22 62 0 0,-21 15-102 0 0,6 16-1 0 0,-8 0 33 0 0,-3-28 80 0 0,2 38-59 0 0,2 3-61 0 0,-3 3-2 0 0,-1-1 0 0 0,1 1 0 0 0,-1 0 1 0 0,1-1-1 0 0,-1 1 0 0 0,1-1 0 0 0,-1 1 1 0 0,0-1-1 0 0,1 1 0 0 0,-1-1 0 0 0,0 1 1 0 0,1-1-1 0 0,-1 1 0 0 0,0-1 0 0 0,0 0 1 0 0,1 1-1 0 0,-1-1-1 0 0,2-11-24 0 0,-2-8-51 0 0,0 4 16 0 0,0 3 37 0 0,1 11-2 0 0,1 4 0 0 0,3 3 6 0 0,11 10-77 0 0,-11-9 89 0 0,10 12-50 0 0,-2 6 66 0 0,-9-16-5 0 0,1 5 53 0 0,2-8-15 0 0,-7-5-40 0 0,1 0-1 0 0,-1 0 0 0 0,0 1 1 0 0,1-1-1 0 0,-1 0 0 0 0,1 0 1 0 0,-1 1-1 0 0,0-1 0 0 0,1 0 1 0 0,-1 1-1 0 0,0-1 1 0 0,1 1-1 0 0,-1-1 0 0 0,0 0 1 0 0,0 1-1 0 0,1-1 0 0 0,-1 1 1 0 0,0-1-1 0 0,0 1 0 0 0,0-1 1 0 0,0 1-1 0 0,1-1 1 0 0,-1 1-1 0 0,0-1 0 0 0,0 1 1 0 0,0-1-1 0 0,0 1 0 0 0,0-1 1 0 0,0 1-1 0 0,0-1 0 0 0,-1 1 1 0 0,1 0-3 0 0,0 0 1 0 0,0 1-1 0 0,1 0 1 0 0,-1 0 0 0 0,0 0 0 0 0,1-1 0 0 0,-1 1 0 0 0,1 0-1 0 0,0-1 1 0 0,-1 1 0 0 0,1 0 0 0 0,0-1 0 0 0,0 1 0 0 0,0-1-1 0 0,0 1 0 0 0,0-1 1 0 0,0 1 0 0 0,0-1 0 0 0,0 1 0 0 0,-1 0-1 0 0,1-1 1 0 0,-1 1 0 0 0,1 0 0 0 0,-1 0 0 0 0,1-1 0 0 0,-1 1-1 0 0,0 0 1 0 0,0 0-1 0 0,0 4 19 0 0,0-4-5 0 0,-1 0-1 0 0,1-1 1 0 0,0 1-1 0 0,0 0 1 0 0,0-1-1 0 0,1 1 1 0 0,-1 0-1 0 0,0-1 1 0 0,0 1-1 0 0,1-1 1 0 0,-1 1 0 0 0,2 1-14 0 0,4 1 83 0 0,-5-3-77 0 0,-1-1 0 0 0,1 0-1 0 0,-1 0 1 0 0,0 0-1 0 0,1 1 1 0 0,-1-1 0 0 0,1 0-1 0 0,-1 1 1 0 0,0-1 0 0 0,1 1-1 0 0,-1-1 1 0 0,0 0 0 0 0,0 1-1 0 0,1-1 1 0 0,-1 1-1 0 0,0-1 1 0 0,0 0 0 0 0,1 1-1 0 0,-1-1 1 0 0,0 1 0 0 0,0-1-1 0 0,0 1 1 0 0,0-1-1 0 0,0 1 1 0 0,0-1 0 0 0,0 1-1 0 0,0-1 1 0 0,0 1 0 0 0,0-1-1 0 0,0 1 1 0 0,0-1-1 0 0,0 1-5 0 0,-1 11 135 0 0,1-4-32 0 0,0-3-5 0 0,0-1 11 0 0,1-1 34 0 0,1-1-52 0 0,9 9-12 0 0,-8-8-13 0 0,-3-3-40 0 0,0 0-48 0 0,0 0-49 0 0,0 0-98 0 0,0 0-148 0 0,0 0-10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33 223 7312 0 0,'0'0'165'0'0,"0"0"22"0"0,3 0 9 0 0,5-2-67 0 0,-6-2-73 0 0,-2 4-55 0 0,0-1 1 0 0,0 1-1 0 0,1 0 0 0 0,-1-1 1 0 0,0 1-1 0 0,0 0 0 0 0,0-1 1 0 0,1 1-1 0 0,-1-1 0 0 0,0 1 1 0 0,0 0-1 0 0,1 0 0 0 0,-1-1 0 0 0,0 1 1 0 0,1 0-1 0 0,-1 0 0 0 0,0-1 1 0 0,1 1-1 0 0,-1 0 0 0 0,0 0 1 0 0,1-1-2 0 0,2 0 10 0 0,0 1 1 0 0,1-1-1 0 0,-1 0 1 0 0,0 1-1 0 0,0 0 1 0 0,1 0-1 0 0,1 0-10 0 0,1-1 99 0 0,1-1 81 0 0,0-2 117 0 0,4-4 247 0 0,-1-1 21 0 0,-4 3-231 0 0,-2 1-108 0 0,0 1-70 0 0,-1 1-87 0 0,0 0-96 0 0,0 1 204 0 0,-1 0-64 0 0,1 2-41 0 0,1 0-39 0 0,0 0-9 0 0,-2-1 28 0 0,11-10 126 0 0,-10 8-22 0 0,-2-1-82 0 0,-2-4-13 0 0,1 8-38 0 0,0 0-21 0 0,0 0 0 0 0,0-1 0 0 0,0 1 1 0 0,0 0-1 0 0,0 0 0 0 0,0 0 0 0 0,0 0 0 0 0,0 0 1 0 0,0 0-1 0 0,0 0 0 0 0,0 0 0 0 0,0 0 1 0 0,0 0-1 0 0,0-1 0 0 0,0 1 0 0 0,0 0 0 0 0,0 0 1 0 0,0 0-1 0 0,0 0 0 0 0,0 0 0 0 0,0 0 1 0 0,0 0-1 0 0,0 0 0 0 0,0 0 0 0 0,0 0 0 0 0,0 0 1 0 0,0-1-1 0 0,0 1 0 0 0,0 0 0 0 0,0 0 1 0 0,0 0-1 0 0,0 0 0 0 0,0 0 0 0 0,1 0 0 0 0,-1 0 1 0 0,0 0-1 0 0,0 0 0 0 0,0 0 0 0 0,0 0 1 0 0,0 0-1 0 0,0 0 0 0 0,0 0 0 0 0,0 0 0 0 0,0 0 1 0 0,0 0-1 0 0,1 0 0 0 0,-1 0 0 0 0,0 0 1 0 0,0 0-1 0 0,0 0 0 0 0,0 0 0 0 0,0 0 0 0 0,0 0 1 0 0,0 0-1 0 0,0 0 0 0 0,0 0 0 0 0,0 0-2 0 0,1 0 3 0 0,0 0-1 0 0,0 0 1 0 0,-1 0-1 0 0,1 0 0 0 0,0 0 1 0 0,-1 0-1 0 0,1 0 1 0 0,0 0-1 0 0,-1-1 0 0 0,1 1 1 0 0,0 0-1 0 0,-1-1 1 0 0,1 1-1 0 0,-1 0 0 0 0,1-1-2 0 0,4-9 58 0 0,-4 10-53 0 0,-1-1 0 0 0,1 1 1 0 0,0 0-1 0 0,-1-1 1 0 0,1 1-1 0 0,0 0 1 0 0,-1 0-1 0 0,1 0 0 0 0,0-1 1 0 0,-1 1-1 0 0,1 0 1 0 0,0 0-1 0 0,-1 0 1 0 0,1 0-1 0 0,0 0-5 0 0,-1 0 0 0 0,0 0 1 0 0,0 0 1 0 0,0 0-1 0 0,0 0 0 0 0,0 0 1 0 0,0 0-1 0 0,0 0 0 0 0,0 1 0 0 0,1-1 1 0 0,-1 0-1 0 0,0 0 0 0 0,0 0 1 0 0,0 0-1 0 0,0 0 0 0 0,0 0 1 0 0,0-1-1 0 0,0 1 0 0 0,0 0 1 0 0,0 0-1 0 0,0 0 0 0 0,0 0 0 0 0,1 0 1 0 0,-1 0-1 0 0,0 0 0 0 0,0 0 1 0 0,0 0-1 0 0,0 0 0 0 0,0 0 1 0 0,0 0-1 0 0,0 0 0 0 0,0 0 1 0 0,0 0-1 0 0,0 0 0 0 0,0 0 0 0 0,0 0 1 0 0,0 0-1 0 0,0-1 0 0 0,0 1 1 0 0,1 0-1 0 0,-1 0 0 0 0,0 0 1 0 0,0 0-1 0 0,0 0 0 0 0,0 0 1 0 0,0 0-1 0 0,0 0 0 0 0,0 0 1 0 0,0 0-1 0 0,0-1 0 0 0,0 1 0 0 0,0 0 1 0 0,0 0-1 0 0,0 0 0 0 0,0 0 1 0 0,0 0-1 0 0,0 0 0 0 0,-1 0 1 0 0,1 0-2 0 0,0-5 49 0 0,0-11 159 0 0,0 11-185 0 0,0 2-47 0 0,0-13 100 0 0,0 0-2 0 0,-2 0-8 0 0,-9 3-2 0 0,6 9-9 0 0,-1 4-42 0 0,1-1-3 0 0,5 0-5 0 0,0 1 0 0 0,-1-1-1 0 0,1 1 1 0 0,0-1-1 0 0,0 0 1 0 0,-1 1 0 0 0,1-1-1 0 0,0 0 1 0 0,0 1 0 0 0,0-1-1 0 0,0 0 1 0 0,0 1-1 0 0,0-1 1 0 0,0 0 0 0 0,0 0-5 0 0,0-1 68 0 0,0 2-4 0 0,-3 0-11 0 0,-21-1-25 0 0,23 1-26 0 0,0 0 0 0 0,0 0 0 0 0,1 0 1 0 0,-1 0-1 0 0,0-1 0 0 0,0 1 0 0 0,0 0 1 0 0,0 0-1 0 0,1 1 0 0 0,-1-1 0 0 0,0 0 1 0 0,0 0-1 0 0,0 0 0 0 0,0 1 0 0 0,1-1 0 0 0,-1 0 1 0 0,0 1-1 0 0,0-1 0 0 0,1 0 0 0 0,-1 1 1 0 0,0-1-3 0 0,0 4 0 0 0,-1 0 0 0 0,-13 4 0 0 0,-1 3 0 0 0,0-2 0 0 0,15-6 0 0 0,0 1 0 0 0,-13 1 0 0 0,13-5 0 0 0,0 1 0 0 0,0 0 0 0 0,0 0 0 0 0,0 0 0 0 0,0 0 0 0 0,0 0 0 0 0,0 0 0 0 0,0 0 0 0 0,0 0 0 0 0,0 0 0 0 0,0 0 0 0 0,0 1 0 0 0,-4 11 0 0 0,-5-8 10 0 0,4 6 44 0 0,-4-6-1 0 0,9-4-52 0 0,1 0-1 0 0,0-1 1 0 0,-1 1 0 0 0,1 0 0 0 0,0 0 0 0 0,-1 0-1 0 0,1 0 1 0 0,0-1 0 0 0,0 1 0 0 0,0 0-1 0 0,0 0 1 0 0,0 0 0 0 0,0 0 0 0 0,0 0-1 0 0,0 1-3 0 0,0 0 1 0 0,0-1 0 0 0,0 1-1 0 0,-1 0 1 0 0,1-1 0 0 0,-1 1 0 0 0,1-1-1 0 0,-1 1 1 0 0,0 0 0 0 0,1-1-1 0 0,-1 1 1 0 0,0-1 0 0 0,0 0-1 0 0,0 1 1 0 0,0-1 0 0 0,0 0 0 0 0,0 0-1 0 0,-1 1 3 0 0,0 1 130 0 0,0 0-47 0 0,2 1-21 0 0,1 2 22 0 0,-1-6-55 0 0,0 5 225 0 0,0 14-94 0 0,0-5-77 0 0,0 19-21 0 0,0-20 34 0 0,0-2 63 0 0,0-11-158 0 0,0 0 1 0 0,0 0-1 0 0,0 0 1 0 0,0 0 0 0 0,0 0-1 0 0,0 0 1 0 0,0 0-1 0 0,0 0 1 0 0,0 0-1 0 0,0 1 1 0 0,0-1 0 0 0,0 0-1 0 0,0 0 1 0 0,0 0-1 0 0,0 0 1 0 0,0 0 0 0 0,0 0-1 0 0,0 0 1 0 0,0 0-1 0 0,0 0 1 0 0,0 0 0 0 0,0 1-1 0 0,0-1 1 0 0,0 0-1 0 0,0 0 1 0 0,1 0 0 0 0,-1 0-1 0 0,0 0 1 0 0,0 0-1 0 0,0 0 1 0 0,0 0-1 0 0,0 0 1 0 0,0 0 0 0 0,0 0-1 0 0,0 0 1 0 0,0 0-1 0 0,0 0 1 0 0,0 0 0 0 0,0 0-1 0 0,0 0 1 0 0,1 0-1 0 0,-1 0 1 0 0,0 0 0 0 0,0 1-1 0 0,0-1 1 0 0,0 0-1 0 0,0 0 1 0 0,0 0 0 0 0,0 0-1 0 0,0-1 1 0 0,0 1-1 0 0,0 0 1 0 0,1 0-1 0 0,-1 0 1 0 0,0 0 0 0 0,0 0-1 0 0,0 0-1 0 0,0 0 4 0 0,1 0 0 0 0,-1 0-1 0 0,1 0 1 0 0,-1 0 0 0 0,0 0-1 0 0,1 0 1 0 0,-1 0 0 0 0,1 0-1 0 0,-1 0 1 0 0,0 0 0 0 0,1 0 0 0 0,-1 0-1 0 0,1 0 1 0 0,-1 1 0 0 0,0-1-1 0 0,1 0 1 0 0,-1 0 0 0 0,1 0-1 0 0,-1 1 1 0 0,0-1 0 0 0,1 0 0 0 0,-1 0-1 0 0,0 1 1 0 0,1-1 0 0 0,-1 0-1 0 0,0 1 1 0 0,0-1 0 0 0,1 0-1 0 0,-1 1 1 0 0,0-1 0 0 0,0 0-1 0 0,0 1 1 0 0,0-1 0 0 0,1 1 0 0 0,-1-1-1 0 0,0 0 1 0 0,0 1 0 0 0,0-1-1 0 0,0 1 1 0 0,0-1 0 0 0,0 0-1 0 0,0 1 1 0 0,0-1 0 0 0,0 1 0 0 0,0-1-1 0 0,0 0 1 0 0,0 1 0 0 0,0-1-1 0 0,-1 1-3 0 0,1 0 8 0 0,0 0-1 0 0,0 0 1 0 0,0-1 0 0 0,0 1-1 0 0,0 0 1 0 0,0 0-1 0 0,0 0 1 0 0,0 0 0 0 0,1-1-1 0 0,-1 1 1 0 0,0 0-1 0 0,0 0 1 0 0,1 0 0 0 0,-1-1-1 0 0,1 1 1 0 0,-1 0-1 0 0,0-1 1 0 0,1 1 0 0 0,0 0-8 0 0,9 4 118 0 0,-4 6 29 0 0,4-6 12 0 0,-5 2-48 0 0,-5-7-104 0 0,0 1-1 0 0,0-1 1 0 0,0 1-1 0 0,1-1 1 0 0,-1 0-1 0 0,0 1 1 0 0,0-1-1 0 0,1 0 1 0 0,-1 1-1 0 0,0-1 1 0 0,1 0-1 0 0,-1 0 1 0 0,0 1-1 0 0,1-1 1 0 0,-1 0-1 0 0,0 0 1 0 0,1 1-1 0 0,-1-1 1 0 0,1 0-1 0 0,-1 0 1 0 0,0 0-1 0 0,1 0 1 0 0,-1 0-1 0 0,1 0 1 0 0,-1 1-1 0 0,0-1 1 0 0,1 0-1 0 0,-1 0 1 0 0,1 0-1 0 0,-1-1 1 0 0,1 1-7 0 0,4 3 125 0 0,-3-1-114 0 0,2 2 33 0 0,11 11 179 0 0,-10-10-166 0 0,1-1 54 0 0,-1-3-67 0 0,0 0-12 0 0,0 5 29 0 0,-5-5-57 0 0,0-1 0 0 0,0 1 0 0 0,1-1-1 0 0,-1 0 1 0 0,0 1 0 0 0,0-1 0 0 0,1 0 0 0 0,-1 1 0 0 0,0-1 0 0 0,0 0 0 0 0,1 1 0 0 0,-1-1 0 0 0,0 0 0 0 0,1 0 0 0 0,-1 1-1 0 0,1-1 1 0 0,-1 0 0 0 0,0 0 0 0 0,1 0 0 0 0,-1 0 0 0 0,0 1 0 0 0,1-1 0 0 0,-1 0 0 0 0,1 0 0 0 0,-1 0 0 0 0,1 0 0 0 0,-1 0-1 0 0,0 0 1 0 0,1 0 0 0 0,-1 0 0 0 0,1 0-4 0 0,2 0 122 0 0,-1 0 7 0 0,24 0 155 0 0,-20-3-80 0 0,4-7 20 0 0,-7 7-55 0 0,0 2-61 0 0,0 0-39 0 0,1 1-35 0 0,-1 0-7 0 0,0-1 27 0 0,5-4 61 0 0,2 0 34 0 0,1 2 36 0 0,-6 1 39 0 0,8-9-9 0 0,0 6-39 0 0,-8-6-16 0 0,6 6-7 0 0,-10 1-101 0 0,1 1-10 0 0,13-6 16 0 0,-6 3-73 0 0,-5 2-42 0 0,-1 2-59 0 0,-3 1-134 0 0,0 1-217 0 0,0 0 353 0 0,0 0 5 0 0,0 0-20 0 0,0 0-45 0 0,0 0-15 0 0,0 0-47 0 0,0 0-52 0 0,0 0-61 0 0,0 0-64 0 0,0 0-60 0 0,0 0-53 0 0,0 0-46 0 0,0 0-168 0 0,0 0-45 0 0,0 0-202 0 0,0 0-543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254 411 5520 0 0,'0'0'158'0'0,"0"-3"-4"0"0,0-15 14 0 0,0 10 77 0 0,-2 3 159 0 0,-9-6 11 0 0,9 8-35 0 0,2 1-151 0 0,0 1-222 0 0,0 1 0 0 0,0 0 0 0 0,0-1 0 0 0,0 1 0 0 0,0-1 0 0 0,0 1 0 0 0,0-1 0 0 0,0 1 0 0 0,0 0 0 0 0,-1-1-1 0 0,1 1 1 0 0,0-1 0 0 0,0 1 0 0 0,0 0 0 0 0,0-1 0 0 0,-1 1 0 0 0,1-1 0 0 0,0 1 0 0 0,0 0 0 0 0,-1-1 0 0 0,1 1 0 0 0,0 0 0 0 0,-1 0 0 0 0,1-1 0 0 0,0 1 0 0 0,-1 0 0 0 0,1 0-1 0 0,0-1 1 0 0,-1 1 0 0 0,1 0 0 0 0,-1 0-7 0 0,-6-5 110 0 0,2-8 65 0 0,3 10-175 0 0,-1-1 78 0 0,0 0 44 0 0,-8-7 314 0 0,7 7-281 0 0,1 1-71 0 0,0 1 135 0 0,0 0-82 0 0,0 1-51 0 0,-1 1-50 0 0,1 0-11 0 0,1 0 40 0 0,-4-4 34 0 0,-10-11 383 0 0,11 10-342 0 0,3 2-124 0 0,-1 1 102 0 0,0 0-41 0 0,1 2-25 0 0,-1 0-27 0 0,0 0-11 0 0,1-1 25 0 0,-2-6 57 0 0,0 3-9 0 0,-1 2 7 0 0,-3 2 63 0 0,4 0-107 0 0,3 0-29 0 0,-1-1 1 0 0,0 1 0 0 0,0 0-1 0 0,0 0 1 0 0,0 1 0 0 0,1-1-1 0 0,-1 0 1 0 0,0 0-1 0 0,0 1 1 0 0,0-1 0 0 0,0 2-22 0 0,-4 8 130 0 0,6-9-124 0 0,-1-1 0 0 0,0 0 0 0 0,0 1 0 0 0,0-1 0 0 0,1 0 0 0 0,-1 0 0 0 0,0 1 0 0 0,0-1-1 0 0,0 0 1 0 0,0 0 0 0 0,0 0 0 0 0,1 0 0 0 0,-1 0 0 0 0,-1 0-6 0 0,2 0 3 0 0,-1-1-1 0 0,1 1 1 0 0,-1 0 0 0 0,1 0-1 0 0,-1 0 1 0 0,1 0 0 0 0,-1 0 0 0 0,1 0-1 0 0,-1 0 1 0 0,1 0 0 0 0,-1 1-1 0 0,1-1 1 0 0,-1 0 0 0 0,1 0-1 0 0,-1 0 1 0 0,1 0 0 0 0,-1 1-1 0 0,1-1 1 0 0,-1 0 0 0 0,1 0 0 0 0,0 1-1 0 0,-1-1 1 0 0,1 0 0 0 0,0 1-1 0 0,-1-1 1 0 0,1 0 0 0 0,0 1-1 0 0,-1-1 1 0 0,1 1 0 0 0,0-1 0 0 0,0 0-1 0 0,-1 1-2 0 0,-3 6 5 0 0,-7-1-5 0 0,10-5 0 0 0,-1-1 0 0 0,1 1 0 0 0,0-1 0 0 0,0 1 0 0 0,0-1 0 0 0,0 1 0 0 0,0-1 0 0 0,1 1 0 0 0,-1 0 0 0 0,0 0 0 0 0,0-1 0 0 0,0 1 0 0 0,1 0 0 0 0,-1 0 0 0 0,0 0 0 0 0,0 0 0 0 0,-1 4 0 0 0,-1 0 0 0 0,1-1 0 0 0,-1 1 0 0 0,1 0 0 0 0,1 1 0 0 0,-1-1 0 0 0,1 0 0 0 0,0 0 0 0 0,0 1 0 0 0,0-1 0 0 0,1 0 0 0 0,0 1 0 0 0,0 4 0 0 0,1 11 0 0 0,-1 8 0 0 0,-1-18 0 0 0,1 11 24 0 0,4-8 32 0 0,0-6-42 0 0,-2-7-8 0 0,-2 1 0 0 0,1-1 0 0 0,0 0-1 0 0,0 1 1 0 0,0 0 0 0 0,-1-1 0 0 0,1 1 0 0 0,-1-1-1 0 0,1 1 1 0 0,-1-1 0 0 0,0 1 0 0 0,1 0 0 0 0,-1-1 0 0 0,0 1-6 0 0,3 13 18 0 0,10 2 143 0 0,-5-8-69 0 0,-3-2-59 0 0,0 4 46 0 0,1 1 68 0 0,1-6-117 0 0,-1-6 1 0 0,1 1 8 0 0,-1 3 71 0 0,4 6-1 0 0,-7-7 10 0 0,3-3 3 0 0,-1-2-42 0 0,0 0-26 0 0,2-2-13 0 0,1-1 22 0 0,5 0 57 0 0,-7-6 0 0 0,4 6-6 0 0,-5-8-22 0 0,22-19 70 0 0,-25 27-140 0 0,-2 5-19 0 0,1-1-1 0 0,-1 0 1 0 0,0 1 0 0 0,0-1-1 0 0,1 0 1 0 0,-1 1 0 0 0,0-1-1 0 0,1 1 1 0 0,-1-1 0 0 0,1 1-1 0 0,-1-1 1 0 0,1 1 0 0 0,-1-1-1 0 0,1 1 1 0 0,-1-1 0 0 0,1 1-1 0 0,0 0 1 0 0,-1-1 0 0 0,1 1-1 0 0,-1 0 1 0 0,1-1 0 0 0,0 1-3 0 0,4-2-1 0 0,-3 1 1 0 0,-1-1 0 0 0,1 1 0 0 0,0 0-1 0 0,-1 0 1 0 0,0-1 0 0 0,1 1 0 0 0,-1-1 0 0 0,0 0 0 0 0,0 1 0 0 0,0-1 0 0 0,0 0 0 0 0,0 0 0 0 0,0 1 0 0 0,0-3 0 0 0,10-29 2 0 0,-7 17 7 0 0,3 3 20 0 0,-6 12-27 0 0,-1-1 0 0 0,1 1 0 0 0,0-1-1 0 0,0 1 1 0 0,-1-1 0 0 0,1 1 0 0 0,-1-1 0 0 0,1 1 0 0 0,-1-1 0 0 0,0 1 0 0 0,0-1 0 0 0,0 1 0 0 0,0-1-2 0 0,0-5 0 0 0,0 5 1 0 0,0 0 0 0 0,0-1 0 0 0,0 1 0 0 0,0 0 0 0 0,0 0 0 0 0,0 0 0 0 0,1 0 0 0 0,-1 0 0 0 0,1-1 0 0 0,0 0-1 0 0,15-28 54 0 0,-16 30-54 0 0,0 0 0 0 0,1 1 0 0 0,-1-1 0 0 0,1 1 0 0 0,-1-1 0 0 0,1 0 0 0 0,-1 1 0 0 0,1-1 0 0 0,-1 1 0 0 0,1-1 0 0 0,-1 1 0 0 0,1-1 0 0 0,0 1 0 0 0,-1-1 0 0 0,1 1 0 0 0,0 0 0 0 0,-1-1 0 0 0,1 1 0 0 0,0 0 0 0 0,-1 0 0 0 0,1-1 0 0 0,0 1 0 0 0,0 1 0 0 0,0-1 0 0 0,0 0 0 0 0,1 1 0 0 0,-1-1 0 0 0,0 1 0 0 0,0 0 0 0 0,0-1 0 0 0,0 1 0 0 0,0 0 0 0 0,0-1 0 0 0,0 1 0 0 0,-1 0 0 0 0,1 0 0 0 0,1 1 0 0 0,-2-2 0 0 0,1 1 0 0 0,0 0 0 0 0,1 0 0 0 0,-1 0 0 0 0,0 1 0 0 0,0-1 0 0 0,0 0 0 0 0,0 1 0 0 0,0-1 0 0 0,0 1 0 0 0,0-1 0 0 0,-1 1 0 0 0,1 0 0 0 0,0-1 0 0 0,-1 1 0 0 0,1 0 0 0 0,-1-1 0 0 0,0 1 0 0 0,0 0 0 0 0,0-1 0 0 0,1 1 0 0 0,-1 0-4 0 0,0 0 1 0 0,0-1 0 0 0,0 1-1 0 0,1 0 1 0 0,-1-1 0 0 0,0 1 0 0 0,1 0-1 0 0,0-1 1 0 0,-1 1 0 0 0,1-1 0 0 0,0 1-1 0 0,0-1 1 0 0,0 0 0 0 0,0 1 3 0 0,4 6-28 0 0,10 24-40 0 0,-9-1 4 0 0,20 16 54 0 0,-24-31 10 0 0,-2-15 0 0 0,0 0 0 0 0,0-1 0 0 0,0 1 0 0 0,0 0 0 0 0,0 0 0 0 0,0 0 0 0 0,1 0 0 0 0,-1 0 0 0 0,0-1 0 0 0,0 1 0 0 0,1 0 0 0 0,-1 0 0 0 0,0 0 0 0 0,1-1 0 0 0,-1 1 0 0 0,11 5 0 0 0,-6 4-11 0 0,6-5-42 0 0,-11-4-56 0 0,1 0 98 0 0,0 2 205 0 0,-1-2-187 0 0,0 0-41 0 0,0 0-54 0 0,0 0-68 0 0,0 0-80 0 0,0 0-93 0 0,0 0 27 0 0,0 0-60 0 0,0-1-124 0 0</inkml:trace>
  <inkml:trace contextRef="#ctx0" brushRef="#br0" timeOffset="1">523 1 5208 0 0,'0'0'116'0'0,"0"0"17"0"0,0 0 11 0 0,0 2-19 0 0,0 14-118 0 0,3-7 55 0 0,0-5 45 0 0,0-2 37 0 0,-2-2-127 0 0,-1 0-1 0 0,0 1 1 0 0,1-1 0 0 0,-1 0 0 0 0,1 0 0 0 0,-1 1 0 0 0,0-1 0 0 0,1 0 0 0 0,-1 1-1 0 0,0-1 1 0 0,1 0 0 0 0,-1 1 0 0 0,0-1 0 0 0,1 1 0 0 0,-1-1 0 0 0,0 1-1 0 0,0-1 1 0 0,0 0 0 0 0,1 1 0 0 0,-1-1 0 0 0,0 1 0 0 0,0-1 0 0 0,0 1 0 0 0,0-1-1 0 0,0 1 1 0 0,0-1 0 0 0,0 1 0 0 0,0-1 0 0 0,0 1 0 0 0,0-1 0 0 0,0 1 0 0 0,0-1-1 0 0,-1 1-16 0 0,2 15 460 0 0,2-2-116 0 0,1-1-104 0 0,0-2-91 0 0,-2-5-100 0 0,2 7 168 0 0,0-2-46 0 0,1 1 2 0 0,-4-9-126 0 0,0 0 1 0 0,0 1-1 0 0,0-1 1 0 0,-1 0-1 0 0,1 1 1 0 0,-1-1-1 0 0,0 1-47 0 0,0-2 38 0 0,0 0 0 0 0,0 0 0 0 0,0-1 0 0 0,0 1 0 0 0,1 0 1 0 0,-1-1-1 0 0,1 1 0 0 0,-1-1 0 0 0,1 1 0 0 0,-1 0 0 0 0,1-1 0 0 0,0 1 0 0 0,0-1 0 0 0,0 1-38 0 0,5 10 258 0 0,-4 6 11 0 0,-2-5-50 0 0,1-5-71 0 0,1 1 37 0 0,3 1-32 0 0,-1 0-22 0 0,-1-2-13 0 0,-2 1 15 0 0,0 1 45 0 0,-2 2-23 0 0,1 17 164 0 0,3-10-135 0 0,3-3-82 0 0,0 1-6 0 0,-5 0 0 0 0,-1 37 126 0 0,0-34-164 0 0,0-18-50 0 0,0 0 0 0 0,1 0-1 0 0,-1 0 1 0 0,0 0 0 0 0,0 0-1 0 0,1-1 1 0 0,0 1 0 0 0,-1 0 0 0 0,1 0-1 0 0,0 0 1 0 0,0-1 0 0 0,0 1-1 0 0,1 1-7 0 0,-1-1 8 0 0,-1-1 0 0 0,1 0-1 0 0,0 1 1 0 0,0-1 0 0 0,-1 1-1 0 0,1-1 1 0 0,0 1 0 0 0,-1 0 0 0 0,0-1-1 0 0,1 1 1 0 0,-1-1 0 0 0,0 1-1 0 0,0 1-7 0 0,0-3 0 0 0,0 42 298 0 0,0-33-196 0 0,0 0 36 0 0,0-6-34 0 0,0-3 0 0 0,0 0 0 0 0,0 0 0 0 0,0 0 0 0 0,0 0 0 0 0,0 0 2 0 0,0 0 12 0 0,0 0 2 0 0,0 0 0 0 0,0-3-20 0 0,0 2-90 0 0,1-1 1 0 0,-1 0-1 0 0,0 0 1 0 0,1 1-1 0 0,0-1 1 0 0,-1 0 0 0 0,1 1-1 0 0,0-1 1 0 0,0 0-1 0 0,0 1 1 0 0,1-2-11 0 0,2-5 5 0 0,1-5 48 0 0,6 8-39 0 0,-6-8-14 0 0,-1 7 9 0 0,1 0 0 0 0,0 1 0 0 0,-1-1 0 0 0,2 1 0 0 0,-1 0 0 0 0,1 1 1 0 0,4-4-10 0 0,3 3 0 0 0,-8-6 0 0 0,24-4 0 0 0,-13 12 0 0 0,-15 3 0 0 0,0 0 0 0 0,-1 0 0 0 0,1 0 0 0 0,0 0 0 0 0,0 0 0 0 0,0 0 0 0 0,0 0 0 0 0,-1 0 0 0 0,1 0 0 0 0,0-1 0 0 0,0 1 0 0 0,0 0 0 0 0,-1-1 0 0 0,1 1 0 0 0,0-1 0 0 0,2-6-8 0 0,-3 7 7 0 0,0 0 1 0 0,0 0-1 0 0,0-1 1 0 0,0 1-1 0 0,0 0 1 0 0,0 0-1 0 0,0 0 1 0 0,0 0-1 0 0,0 0 1 0 0,0-1-1 0 0,0 1 1 0 0,0 0-1 0 0,0 0 1 0 0,0 0-1 0 0,0 0 1 0 0,0 0-1 0 0,0-1 1 0 0,0 1-1 0 0,0 0 1 0 0,0 0 0 0 0,0 0-1 0 0,0 0 1 0 0,0 0-1 0 0,1 0 1 0 0,-1 0-1 0 0,0-1 1 0 0,0 1-1 0 0,0 0 1 0 0,0 0-1 0 0,0 0 1 0 0,0 0-1 0 0,1 0 1 0 0,-1 0-1 0 0,0 0 1 0 0,0 0-1 0 0,0 0 1 0 0,0 0-1 0 0,0 0 1 0 0,0 0-1 0 0,1 0 1 0 0,-1 0-1 0 0,0 0 1 0 0,0 0-1 0 0,0 0 1 0 0,0 0-1 0 0,0 0 1 0 0,1 0 0 0 0,-1 0-1 0 0,0 0 1 0 0,0 0 0 0 0,27 11-28 0 0,-11-8 16 0 0,0 0 12 0 0,-15-3 0 0 0,0 1 0 0 0,0-1 0 0 0,0 1 0 0 0,0-1 0 0 0,-1 1 0 0 0,1 0 0 0 0,0 0 0 0 0,0-1 0 0 0,0 1 0 0 0,-1 0 0 0 0,1 0 0 0 0,0 0 0 0 0,0 0 0 0 0,16 20 0 0 0,-12-8 0 0 0,8 3 0 0 0,0 0 0 0 0,-10 0 0 0 0,-4 19 24 0 0,1-34-21 0 0,0-1-1 0 0,0 1 1 0 0,0-1-1 0 0,0 1 1 0 0,0-1 0 0 0,0 0-1 0 0,0 1 1 0 0,0-1-1 0 0,-1 0 1 0 0,1 1 0 0 0,0-1-1 0 0,0 1 1 0 0,0-1-1 0 0,-1 0 1 0 0,1 1-1 0 0,0-1 1 0 0,0 0 0 0 0,-1 0-1 0 0,1 1 1 0 0,0-1-1 0 0,-1 0 1 0 0,1 0 0 0 0,0 1-1 0 0,-1-1-2 0 0,-6 6 23 0 0,2 4 78 0 0,-6-5-1 0 0,6 6-10 0 0,-6-6-17 0 0,7 2-55 0 0,4-7-16 0 0,-1 1 0 0 0,1-1 0 0 0,0 1 0 0 0,0-1 0 0 0,-1 0 0 0 0,1 1 0 0 0,0-1 0 0 0,-1 0-1 0 0,1 1 1 0 0,0-1 0 0 0,-1 0 0 0 0,1 1 0 0 0,-1-1 0 0 0,1 0 0 0 0,0 1 0 0 0,-1-1 0 0 0,1 0 0 0 0,-1 0 0 0 0,1 0 0 0 0,-1 0 0 0 0,1 1 0 0 0,-1-1 0 0 0,1 0 0 0 0,-1 0 0 0 0,1 0 0 0 0,-1 0 0 0 0,1 0 0 0 0,-1 0 0 0 0,1 0 0 0 0,-1 0 0 0 0,1 0 0 0 0,-1-1-2 0 0,-4 1 11 0 0,3 0-13 0 0,-5 4 19 0 0,-11 6 37 0 0,15-9-48 0 0,-1 0 0 0 0,0 0-1 0 0,0-1 1 0 0,0 1 0 0 0,0-1-1 0 0,0 0 1 0 0,0 0 0 0 0,0 0-1 0 0,0 0 1 0 0,-2-1-6 0 0,-14 0 21 0 0,-9 1-21 0 0,26 0-4 0 0,-1 0 0 0 0,1 0 0 0 0,0 0 0 0 0,0 0 0 0 0,0-1 0 0 0,-1 1 0 0 0,0-1 4 0 0,-1-6-82 0 0,3 3 14 0 0,-6-1-87 0 0,-6-1-11 0 0,0 1-31 0 0,7 0-14 0 0,5 0-31 0 0,-1-1-53 0 0,-7 1-352 0 0,9 4 599 0 0,1 1 0 0 0,-1-1 1 0 0,1 0-1 0 0,0 0 0 0 0,0 0 0 0 0,-1 1 0 0 0,1-1 0 0 0,0 0 1 0 0,0 0-1 0 0,0 0 0 0 0,0 0 0 0 0,0 1 0 0 0,0-1 1 0 0,0-1 47 0 0</inkml:trace>
  <inkml:trace contextRef="#ctx0" brushRef="#br0" timeOffset="2">1043 16 6336 0 0,'0'0'141'0'0,"0"0"23"0"0,0 0 11 0 0,0 0 27 0 0,0 3 113 0 0,0-1-228 0 0,0 1 65 0 0,0 2 133 0 0,0 10 500 0 0,0-10-574 0 0,0-1-41 0 0,1-1-83 0 0,-1-1-33 0 0,1 0-41 0 0,0-1-46 0 0,5 3 257 0 0,-5-3-210 0 0,-1-1 0 0 0,1 0 0 0 0,-1 0 1 0 0,1 1-1 0 0,-1-1 0 0 0,0 0 0 0 0,1 1 0 0 0,-1-1 0 0 0,0 0 1 0 0,1 1-1 0 0,-1-1 0 0 0,0 0 0 0 0,1 1 0 0 0,-1-1 0 0 0,0 1 1 0 0,0-1-1 0 0,1 1 0 0 0,-1-1 0 0 0,0 1 0 0 0,0-1 0 0 0,0 1 0 0 0,0-1 1 0 0,0 1-1 0 0,0-1 0 0 0,1 1 0 0 0,-1-1 0 0 0,0 1 0 0 0,-1-1 1 0 0,1 1-1 0 0,0-1 0 0 0,0 1 0 0 0,0-1-14 0 0,0 7 137 0 0,0-4-95 0 0,-1-1 0 0 0,1 0-1 0 0,0 0 1 0 0,1 0 0 0 0,-1 0 0 0 0,0 1-1 0 0,0-1 1 0 0,1 0 0 0 0,0 0 0 0 0,0 1-42 0 0,4 5 127 0 0,0 2 51 0 0,-2 4 49 0 0,-3 2 74 0 0,0 1-56 0 0,0-2-58 0 0,0-3-60 0 0,2 3 87 0 0,3-6-55 0 0,1 4-14 0 0,-4-4-91 0 0,-1 2 58 0 0,0 7 112 0 0,-2 28 370 0 0,1-34-454 0 0,0-3-54 0 0,2 7 152 0 0,4-5-57 0 0,-5-9-164 0 0,0-1 0 0 0,0 0 0 0 0,-1 1 1 0 0,1-1-1 0 0,0 1 0 0 0,-1-1 0 0 0,1 1 0 0 0,-1 0 1 0 0,1-1-1 0 0,-1 1 0 0 0,0-1 0 0 0,0 1 0 0 0,0 1-17 0 0,0 63 289 0 0,0-48-185 0 0,0 6 47 0 0,0-22-251 0 0,0-2-138 0 0,0 0-245 0 0,0 0 263 0 0,0 0 106 0 0,0 0-33 0 0,0 0-7 0 0,0 0-35 0 0,0 0-39 0 0,0 0-44 0 0,0 0-47 0 0,0 0-44 0 0,0 0-40 0 0,0 0-33 0 0,0 0-126 0 0,0 0-34 0 0,0 0-1310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9:16.7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0 8408 0 0,'0'0'190'0'0,"0"0"28"0"0,0 0 8 0 0,0 0 36 0 0,0 0 102 0 0,0 0 41 0 0,0 0 10 0 0,0 0-30 0 0,0 3-128 0 0,0-1-234 0 0,-1 3 93 0 0,2 12 256 0 0,1-12-301 0 0,3 3 5 0 0,-4-7-62 0 0,0 1 1 0 0,0-1-1 0 0,0 1 1 0 0,0-1-1 0 0,-1 1 1 0 0,1-1 0 0 0,0 1-1 0 0,-1-1 1 0 0,0 1-1 0 0,1 0 1 0 0,-1-1-1 0 0,0 1 1 0 0,0 0 0 0 0,0 0-15 0 0,0 9 84 0 0,0-7-56 0 0,0 1 1 0 0,0-1 0 0 0,0 1-1 0 0,1-1 1 0 0,0 1 0 0 0,0 1-29 0 0,5 9 86 0 0,-5-11-68 0 0,0-1 0 0 0,1 0 0 0 0,-1 1 0 0 0,-1-1 0 0 0,1 1 0 0 0,0-1 0 0 0,-1 1 0 0 0,0-1 0 0 0,0 1-18 0 0,0 37 153 0 0,0 58 301 0 0,0-68-333 0 0,1-23-72 0 0,-1 0 1 0 0,1 0 0 0 0,1 0 0 0 0,-1 0 0 0 0,2 4-50 0 0,0-5 43 0 0,-2 0 0 0 0,1 0 0 0 0,-1 0 0 0 0,0 1 0 0 0,-1 1-43 0 0,0 7 69 0 0,-1-9-27 0 0,1 1 0 0 0,1 0 0 0 0,-1 0 1 0 0,1-1-1 0 0,1 3-42 0 0,1 4 48 0 0,5 22 66 0 0,-6-5 12 0 0,-3-22-95 0 0,1-6-24 0 0,-1 0-1 0 0,1 0 1 0 0,0 0 0 0 0,0 0-1 0 0,0 0 1 0 0,1 0-1 0 0,-1-1 1 0 0,1 1-1 0 0,-1 0 1 0 0,1 0 0 0 0,0 1-7 0 0,6 9 50 0 0,-6-10-46 0 0,0-1 1 0 0,0 1 0 0 0,0-1 0 0 0,0 1 0 0 0,-1 0 0 0 0,1-1 0 0 0,-1 1 0 0 0,0 1-5 0 0,1 21 87 0 0,-1-20-128 0 0,0 5 75 0 0,0 2 13 0 0,0-8-69 0 0,0 0-33 0 0,0-1-24 0 0,0 0-34 0 0,0 0-40 0 0,0 0-45 0 0,0-3-174 0 0</inkml:trace>
  <inkml:trace contextRef="#ctx0" brushRef="#br0" timeOffset="575.83">1 300 6880 0 0,'0'0'157'0'0,"0"0"23"0"0,0 0 11 0 0,2 0-31 0 0,2 1-124 0 0,-4-1-32 0 0,25-14-12 0 0,-11 10 47 0 0,0 4 82 0 0,-5 0 17 0 0,-1-1 45 0 0,13-10 338 0 0,5 6 21 0 0,-16 0-287 0 0,1 0-18 0 0,6 0-52 0 0,1 1-72 0 0,21-6 46 0 0,3-8 38 0 0,-7 2-66 0 0,-2 5-83 0 0,-18 8-33 0 0,-1 0 0 0 0,-1-1 0 0 0,1-1 0 0 0,0 0 1 0 0,-1-1-1 0 0,2-2-15 0 0,9-4 4 0 0,-10 4-3 0 0,0 1 0 0 0,1 0 0 0 0,1 1-1 0 0,-10 4-10 0 0,0 1 0 0 0,-1-1 0 0 0,1 1-1 0 0,0 1 1 0 0,0-1 0 0 0,2 1 10 0 0,6-1-91 0 0,-3-1-43 0 0,-7 1 58 0 0,0-1 1 0 0,-1 0 0 0 0,1 0-1 0 0,0 0 1 0 0,2-2 75 0 0,3-1-104 0 0,2 1-38 0 0,12-1-230 0 0,29 3-502 0 0,-37 2 650 0 0,-12 0 214 0 0,2 0 5 0 0,3 0-56 0 0,-7 0 57 0 0,-1 0 1 0 0,1 0-1 0 0,0 0 1 0 0,-1 0-1 0 0,1 0 0 0 0,0 1 1 0 0,-1-1-1 0 0,1 0 1 0 0,0 0-1 0 0,-1 0 1 0 0,1 1-1 0 0,0-1 1 0 0,-1 0-1 0 0,1 1 0 0 0,-1-1 4 0 0,1 1 0 0 0,-1-1-1 0 0,1 1 0 0 0,-1 0 0 0 0,0 0 0 0 0,1 0 1 0 0,-1-1-1 0 0,0 1 0 0 0,0 0 0 0 0,0 0 0 0 0,0 0 0 0 0,1 0 1 0 0,-1-1-1 0 0,0 1 0 0 0,-1 0 0 0 0,1 0 1 0 0,3 15 27 0 0,-1-13-1 0 0,0 1 0 0 0,-1 0 0 0 0,1 0 0 0 0,-1 0-1 0 0,0-1 1 0 0,0 1 0 0 0,0 0 0 0 0,0 0 0 0 0,-1 2-26 0 0,1 17 154 0 0,2 3 142 0 0,3-4-77 0 0,-2-7-122 0 0,1 17 133 0 0,6-1 62 0 0,-7-13-114 0 0,-3-10-85 0 0,1-1 1 0 0,0 1 0 0 0,1-1-1 0 0,0 0 1 0 0,0 1-94 0 0,4 9 253 0 0,0 0 0 0 0,-2 1 1 0 0,0-1-1 0 0,2 16-253 0 0,2 4 366 0 0,1 0 44 0 0,-9-34-390 0 0,2 5 66 0 0,-1-1 0 0 0,0 1 0 0 0,0 0 1 0 0,0 0-1 0 0,-1 8-86 0 0,-1-14 23 0 0,0 0 1 0 0,0-1 0 0 0,1 1 0 0 0,-1 0-1 0 0,0-1 1 0 0,1 1 0 0 0,-1 0 0 0 0,1-1-1 0 0,-1 1 1 0 0,1-1 0 0 0,0 1 0 0 0,-1 0-1 0 0,1-1 1 0 0,0 1-24 0 0,5 10 173 0 0,-4-8-173 0 0,-2 2 70 0 0,1 3 111 0 0,-1 13 329 0 0,0-18-435 0 0,-3 11 69 0 0,-7-1-31 0 0,7-12-15 0 0,3-2 10 0 0,1 2 27 0 0,-1 0-56 0 0,-1 8 47 0 0,1-8 58 0 0,0-2-20 0 0,-2-2-91 0 0,-9-9-49 0 0,7 4 40 0 0,5-2-66 0 0,0 7 7 0 0,-1 0-3 0 0,0 0 0 0 0,0 1 0 0 0,0-1 1 0 0,1 0-1 0 0,-1 1 0 0 0,0-1 1 0 0,1 1-1 0 0,0-1 0 0 0,-1 0 1 0 0,1 1-1 0 0,0-1 0 0 0,0 1 1 0 0,0 0-1 0 0,0-1-2 0 0,4-6 21 0 0,-1-1-18 0 0,0-1 1 0 0,-1 1-1 0 0,2-6-3 0 0,0-2 1 0 0,-3 13 3 0 0,0 1 0 0 0,0-1 0 0 0,0 1 0 0 0,1 0 0 0 0,0 0 0 0 0,-1 0 0 0 0,1 0 0 0 0,0 0 0 0 0,1 1 0 0 0,-1-1 0 0 0,0 1 0 0 0,1 0 0 0 0,-1 0 0 0 0,4-1-4 0 0,5-4 8 0 0,-3 1-20 0 0,2 0 0 0 0,-1 1 0 0 0,0 1 0 0 0,1 0 0 0 0,1 0 12 0 0,-11 3-4 0 0,1 1 0 0 0,0-1 0 0 0,0 1 1 0 0,0-1-1 0 0,0 1 0 0 0,-1 0 1 0 0,1 0-1 0 0,0 0 0 0 0,0 0 0 0 0,0 0 1 0 0,0 0-1 0 0,0 1 0 0 0,-1-1 1 0 0,1 0-1 0 0,0 1 0 0 0,0 0 1 0 0,-1-1-1 0 0,1 1 0 0 0,0 0 0 0 0,-1 0 1 0 0,2 1 3 0 0,-1-1-6 0 0,0 0 1 0 0,0 0-1 0 0,0 0 1 0 0,0 0 0 0 0,0-1-1 0 0,0 1 1 0 0,0-1-1 0 0,0 1 1 0 0,0-1 0 0 0,0 1-1 0 0,1-1 6 0 0,-1 0-1 0 0,0 0-1 0 0,0 1 0 0 0,0-1 1 0 0,0 0-1 0 0,0 1 0 0 0,0 0 1 0 0,0-1-1 0 0,0 1 1 0 0,-1 0-1 0 0,1 0 0 0 0,0 0 1 0 0,0 0-1 0 0,-1 0 1 0 0,1 1 1 0 0,22 22-57 0 0,-12-12 46 0 0,-8-7 12 0 0,0 0 0 0 0,-1 1 0 0 0,1-1 0 0 0,-1 1 0 0 0,0 0 0 0 0,-1-1 0 0 0,1 1 0 0 0,-1 1 0 0 0,0-1 0 0 0,0 3-1 0 0,9 22-39 0 0,-4-17-22 0 0,3-1-40 0 0,-6-8 12 0 0,-3 2 45 0 0,-1-1-20 0 0,4 0-50 0 0,3 1-115 0 0,-7-7 229 0 0,2 3-440 0 0,-2-3-21 0 0</inkml:trace>
  <inkml:trace contextRef="#ctx0" brushRef="#br0" timeOffset="943.33">1531 537 7632 0 0,'4'0'48'0'0,"1"0"61"0"0,12 1 367 0 0,-9-2-309 0 0,-5 1-108 0 0,0-1-36 0 0,0 0-43 0 0,-1 0-50 0 0,-2 1 70 0 0,0 0 0 0 0,0 0 0 0 0,0 0 0 0 0,0 0 0 0 0,0 0 0 0 0,0 0 0 0 0,0 0 0 0 0,1 0 0 0 0,-1 0 0 0 0,0 0 0 0 0,0 0 0 0 0,0 0 0 0 0,0 0 0 0 0,0 0 0 0 0,0 0 0 0 0,0-1 0 0 0,0 1 0 0 0,0 0 0 0 0,0 0 0 0 0,0 0-1 0 0,1 0 1 0 0,-1 0 0 0 0,0 0 0 0 0,0 0 0 0 0,0 0 0 0 0,0 0 0 0 0,0-1 0 0 0,0 1 0 0 0,0 0 0 0 0,0 0 0 0 0,0 0 0 0 0,0 0 0 0 0,0 0 0 0 0,0 0 0 0 0,0 0 0 0 0,0-1 0 0 0,0 1 0 0 0,0 0 0 0 0,0 0 0 0 0,0 0 0 0 0,0 0 0 0 0,0 0 0 0 0,0 0 0 0 0,0 0 0 0 0,0 0 0 0 0,-1-1 0 0 0,1 1 0 0 0,0 0 0 0 0,0 0 0 0 0,0 0 0 0 0,0 0 0 0 0,0 0 0 0 0,0 0 0 0 0,0 0 0 0 0,0 0 0 0 0,0 0 0 0 0,2-2-2 0 0,11-3 29 0 0,2 0 10 0 0,-10 3 36 0 0,-1-1-55 0 0,-2 1 32 0 0,1-1 93 0 0,1 1 29 0 0,2-1 80 0 0,15-8 155 0 0,-15 8-151 0 0,-2 0-94 0 0,-1 1-61 0 0,-1-1-68 0 0,1 0-26 0 0,0 1 59 0 0,4-1 16 0 0,-7 3-74 0 0,0 0 0 0 0,1 0 0 0 0,-1 0 0 0 0,1 0 0 0 0,-1 0 0 0 0,1-1 0 0 0,-1 1-1 0 0,1 0 1 0 0,-1 0 0 0 0,0-1 0 0 0,1 1 0 0 0,-1 0 0 0 0,0 0 0 0 0,1-1 0 0 0,-1 1 0 0 0,0 0 0 0 0,1-1-1 0 0,-1 1 1 0 0,0-1 0 0 0,0 1 0 0 0,1 0 0 0 0,-1-1 0 0 0,0 1 0 0 0,0-1 0 0 0,0 1 0 0 0,1-1 0 0 0,-1 1-1 0 0,0-1 1 0 0,0 1 0 0 0,0 0 0 0 0,0-1 0 0 0,0 1 0 0 0,0-1 0 0 0,0 1 0 0 0,0-1 0 0 0,0 1-8 0 0,0-1 4 0 0,0 1 0 0 0,0 0 0 0 0,0 0 0 0 0,0-1 1 0 0,0 1-1 0 0,0 0 0 0 0,0 0 0 0 0,0 0 0 0 0,0-1 1 0 0,0 1-1 0 0,0 0 0 0 0,0 0 0 0 0,1 0 0 0 0,-1-1 1 0 0,0 1-1 0 0,0 0 0 0 0,0 0 0 0 0,0 0 0 0 0,0 0 0 0 0,1-1 1 0 0,-1 1-1 0 0,0 0 0 0 0,0 0 0 0 0,0 0 0 0 0,1 0 1 0 0,-1 0-1 0 0,0 0 0 0 0,0 0 0 0 0,0 0 0 0 0,1-1 1 0 0,-1 1-1 0 0,0 0 0 0 0,0 0 0 0 0,1 0 0 0 0,-1 0-4 0 0,21-13 30 0 0,-21 13-30 0 0,1 0 1 0 0,-1-1 0 0 0,0 1 0 0 0,0 0 0 0 0,1 0-1 0 0,-1-1 1 0 0,0 1 0 0 0,0 0 0 0 0,0-1 0 0 0,1 1-1 0 0,-1-1 1 0 0,0 1 0 0 0,0 0 0 0 0,0-1-1 0 0,0 1 1 0 0,0 0 0 0 0,0-1 0 0 0,0 1 0 0 0,0-1-1 0 0,0 1 1 0 0,0-1-1 0 0,0 1 2 0 0,0-1 0 0 0,0 1-1 0 0,0-1 1 0 0,0 1 0 0 0,0-1 0 0 0,0 1-1 0 0,1-1 1 0 0,-1 1 0 0 0,0-1 0 0 0,0 1-1 0 0,0-1 1 0 0,1 1 0 0 0,-1-1 0 0 0,0 1-1 0 0,0-1 1 0 0,1 1 0 0 0,-1 0 0 0 0,0-1-1 0 0,1 1 1 0 0,-1-1 0 0 0,1 1-2 0 0,9-11 27 0 0,-9 11-26 0 0,-1 0 0 0 0,0 0 1 0 0,0 0-1 0 0,0 0 0 0 0,0 0 1 0 0,0 0-1 0 0,0 0 0 0 0,0 0 0 0 0,0 0 1 0 0,1 0-1 0 0,-1 0 0 0 0,0-1 1 0 0,0 1-1 0 0,0 0 0 0 0,0 0 1 0 0,0 0-1 0 0,0 0 0 0 0,0 0 1 0 0,0 0-1 0 0,0 0 0 0 0,0 0 0 0 0,0-1 1 0 0,0 1-1 0 0,0 0 0 0 0,0 0 1 0 0,0 0-1 0 0,0 0 0 0 0,0 0 1 0 0,0 0-1 0 0,0-1 0 0 0,0 1 1 0 0,0 0-1 0 0,0 0 0 0 0,0 0 1 0 0,0 0-1 0 0,0 0 0 0 0,0 0 0 0 0,0 0 1 0 0,0-1-1 0 0,0 1 0 0 0,0 0 1 0 0,0 0-1 0 0,0 0 0 0 0,0 0 1 0 0,0 0-1 0 0,0 0 0 0 0,0 0 1 0 0,-1 0-1 0 0,1 0 0 0 0,0-1 0 0 0,0 1 1 0 0,0 0-1 0 0,0 0 0 0 0,0 0 1 0 0,0 0-1 0 0,0 0 0 0 0,-1 0-1 0 0,-2-3 23 0 0,2 1-13 0 0,-2-5 18 0 0,-5-10 45 0 0,6 15-68 0 0,1 0 0 0 0,0 0 0 0 0,-1 0 0 0 0,1 0 0 0 0,-1 0 0 0 0,1 0 0 0 0,-1 0 1 0 0,0 1-1 0 0,0-1 0 0 0,0 1 0 0 0,0-1 0 0 0,0 1 0 0 0,0 0 0 0 0,-1 0 0 0 0,1 0 0 0 0,0 0 1 0 0,0 0-1 0 0,-1 0 0 0 0,1 1 0 0 0,-2-1-5 0 0,-31-2 64 0 0,12 4 15 0 0,-1 0 53 0 0,23-1-122 0 0,0 0 0 0 0,0 0 1 0 0,0 0-1 0 0,0 0 0 0 0,0 1 0 0 0,0-1 0 0 0,0 0 1 0 0,0 1-1 0 0,1-1 0 0 0,-1 1 0 0 0,0-1 0 0 0,0 1 0 0 0,0-1 1 0 0,1 1-1 0 0,-1-1 0 0 0,0 1 0 0 0,0 0 0 0 0,1 0 1 0 0,-1-1-1 0 0,1 1 0 0 0,-1 0 0 0 0,0 0 0 0 0,1 0 1 0 0,0 0-1 0 0,-1-1 0 0 0,1 1 0 0 0,-1 1-10 0 0,-10 13 128 0 0,9-13-96 0 0,0 1 1 0 0,1-1 0 0 0,-1 1 0 0 0,0 0-1 0 0,1-1 1 0 0,-2 4-33 0 0,2-4 23 0 0,0 0 1 0 0,0 1-1 0 0,0-1 0 0 0,-1 0 1 0 0,1 0-1 0 0,-1 0 0 0 0,0 0 0 0 0,1 0 1 0 0,-1 0-1 0 0,0 0 0 0 0,0-1 1 0 0,-1 1-24 0 0,-4 3 52 0 0,0 1 0 0 0,0-1 0 0 0,0 1 1 0 0,-3 5-53 0 0,7-8 16 0 0,1 0 1 0 0,-1 0 0 0 0,1 1 0 0 0,0-1 0 0 0,0 1 0 0 0,0-1-1 0 0,0 1-16 0 0,1-1 17 0 0,0-1-1 0 0,1 1 0 0 0,-1-1 0 0 0,1 1 0 0 0,-1-1 0 0 0,1 1 1 0 0,0 1-17 0 0,0 9 28 0 0,0 2 81 0 0,0 10 170 0 0,0-2 97 0 0,-1-14-263 0 0,0-2-33 0 0,-4 4 7 0 0,5-10-84 0 0,-1 0 0 0 0,1-1 0 0 0,0 1-1 0 0,-1-1 1 0 0,1 1 0 0 0,0 0 0 0 0,0-1-1 0 0,-1 1 1 0 0,1 0 0 0 0,0-1 0 0 0,0 1-1 0 0,0 0 1 0 0,0-1 0 0 0,0 1 0 0 0,0 0-1 0 0,0-1 1 0 0,0 1 0 0 0,0 0-1 0 0,0-1 1 0 0,0 1 0 0 0,1 0 0 0 0,-1-1-1 0 0,0 1 1 0 0,1 0-3 0 0,7 5 68 0 0,12 7 1 0 0,5 0-19 0 0,11 3-39 0 0,-7-11-1 0 0,-12 0 6 0 0,5 1-46 0 0,0-3-67 0 0,2-2-71 0 0,2-5-77 0 0,8-7-83 0 0,-24 10 217 0 0,1 0-1 0 0,-1 1 1 0 0,4 0 111 0 0,-14 0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0 159 6880 0 0,'0'0'157'0'0,"0"0"23"0"0,0 0 11 0 0,0 2-31 0 0,1 5-127 0 0,5-3-28 0 0,0 1-11 0 0,-2-1 34 0 0,-2 1 50 0 0,3 7 182 0 0,-4-9-180 0 0,-1-1-1 0 0,1 0 1 0 0,0 1-1 0 0,1-1 1 0 0,-1 0-1 0 0,0 1 1 0 0,1-1-1 0 0,-1 0-79 0 0,10 3 542 0 0,-6 9-38 0 0,1-6-319 0 0,1-1-32 0 0,6 9 109 0 0,-8-7-107 0 0,1 3 32 0 0,-1-1 0 0 0,-4-8-94 0 0,-1 0-59 0 0,0 0 32 0 0,1 0 64 0 0,0 1 62 0 0,1 1 101 0 0,3 9-37 0 0,-2-7-134 0 0,0 1 40 0 0,-1-2-21 0 0,1 1 34 0 0,2 1-10 0 0,2 4 81 0 0,-6-1-52 0 0,-1-4-68 0 0,0-4-85 0 0,0-1 0 0 0,0 0 1 0 0,0 0-1 0 0,0 0 0 0 0,0 0 0 0 0,0 1 0 0 0,1-1 0 0 0,-1 0 0 0 0,1 0 1 0 0,0 1-42 0 0,4 5 120 0 0,-4-6-91 0 0,0-1 0 0 0,0 1 0 0 0,0-1 0 0 0,0 1 0 0 0,-1-1 0 0 0,1 1 0 0 0,-1 0 0 0 0,1-1 0 0 0,-1 1 0 0 0,1 0 1 0 0,-1 1-30 0 0,3 2 208 0 0,-2-3-180 0 0,1 0 0 0 0,-1 0 0 0 0,1 0 1 0 0,-1 1-1 0 0,0-1 0 0 0,0 0 0 0 0,0 0 0 0 0,0 1 1 0 0,-1-1-1 0 0,1 1 0 0 0,-1-1 0 0 0,1 1 1 0 0,-1-1-1 0 0,0 1 0 0 0,0-1 0 0 0,0 1 1 0 0,0-1-29 0 0,0 1 128 0 0,0-3 2 0 0,0 2 12 0 0,0 0-162 0 0,0-1 57 0 0,0 1 50 0 0,0-1 42 0 0,0 0 72 0 0,0 0 37 0 0,0 0 576 0 0,0-1-430 0 0,0-1-71 0 0,0 0-166 0 0,0-1-63 0 0,0 1-72 0 0,0-1-60 0 0,0 0-68 0 0,0 0-75 0 0,-3-14 282 0 0,-2 8-56 0 0,4 7-33 0 0,1-1 1 0 0,-1 1-1 0 0,0-1 1 0 0,0 1-1 0 0,0-1 1 0 0,1 1-1 0 0,-1-1 1 0 0,1 1-1 0 0,-1-1 1 0 0,1 0-1 0 0,0 1 1 0 0,-1-1-1 0 0,1 0 0 0 0,0 0-2 0 0,0-42 58 0 0,0-22-52 0 0,3 50-6 0 0,9-14 0 0 0,-12 16 0 0 0,0 13 0 0 0,-1 0 0 0 0,1 0 0 0 0,0 0 0 0 0,0 0 0 0 0,0 0 0 0 0,0 0 0 0 0,1 0 0 0 0,-1-1 0 0 0,0 1 0 0 0,0 0 0 0 0,1 0 0 0 0,-1 0 0 0 0,0 0 0 0 0,1 0 0 0 0,-1 0 0 0 0,2-1 0 0 0,11-14 0 0 0,0 1 0 0 0,-8 1 0 0 0,6 9 0 0 0,-5-6 0 0 0,-5 10 0 0 0,-1 0 0 0 0,0 0 0 0 0,1 0 0 0 0,-1 0 0 0 0,1 0 0 0 0,0 0 0 0 0,-1 0 0 0 0,1 0 0 0 0,0 0 0 0 0,-1 0 0 0 0,1 1 0 0 0,0-1 0 0 0,0 0 0 0 0,0 0 0 0 0,0 1 0 0 0,0-1 0 0 0,12-4 0 0 0,-8-2-2 0 0,-5 7 0 0 0,0-1 0 0 0,0 1 0 0 0,1-1 0 0 0,-1 1 0 0 0,0 0 0 0 0,0-1 0 0 0,1 1 0 0 0,-1-1 0 0 0,0 1 0 0 0,1 0 0 0 0,-1-1 0 0 0,1 1 0 0 0,-1 0 0 0 0,0 0 0 0 0,1-1 0 0 0,-1 1 0 0 0,1 0 0 0 0,-1 0 0 0 0,1 0 0 0 0,-1-1 0 0 0,1 1 0 0 0,-1 0 0 0 0,1 0 0 0 0,-1 0 0 0 0,1 0 0 0 0,-1 0 0 0 0,1 0 0 0 0,-1 0 0 0 0,1 0 0 0 0,-1 0 0 0 0,1 0 0 0 0,0 1 2 0 0,0-2-9 0 0,1 1 0 0 0,0 0 1 0 0,-1 0-1 0 0,1 0 0 0 0,0-1 0 0 0,-1 1 1 0 0,1-1-1 0 0,-1 1 0 0 0,1-1 0 0 0,-1 0 1 0 0,1 0-1 0 0,-1 0 0 0 0,1 1 0 0 0,-1-1 1 0 0,0-1-1 0 0,1 1 0 0 0,-1 0 0 0 0,1-1 9 0 0,1 0-106 0 0,0 1 39 0 0,6 1-36 0 0,-6 1 37 0 0,1-1-12 0 0,3-3-41 0 0,-5 1 43 0 0,-1 1-40 0 0,1-1-68 0 0,-1 0-36 0 0,0 1-74 0 0,0 0-87 0 0,1-1-99 0 0,0 1-111 0 0,0 1-124 0 0,-1-1 307 0 0,1 1-35 0 0,0 0-37 0 0,-1 0-39 0 0,6 0-1449 0 0,2 0-1113 0 0</inkml:trace>
  <inkml:trace contextRef="#ctx0" brushRef="#br0" timeOffset="1">489 238 8352 0 0,'0'0'190'0'0,"3"0"28"0"0,-1-1-154 0 0,2 1-7 0 0,0 6 39 0 0,2 4 104 0 0,-1-2-158 0 0,-4-6-43 0 0,-1-1 1 0 0,1 1 0 0 0,0-1 0 0 0,0 1 0 0 0,0-1-1 0 0,-1 1 1 0 0,1-1 0 0 0,-1 1 0 0 0,1-1 0 0 0,-1 1-1 0 0,0 0 1 0 0,1-1 0 0 0,-1 1 0 0 0,0 0 0 0 0,0 3 53 0 0,0 0 89 0 0,0 2 161 0 0,0 3 285 0 0,0-8-361 0 0,2 3 477 0 0,2-1-458 0 0,-1 1-36 0 0,-2-2-119 0 0,0-1 1 0 0,0 1-1 0 0,0-1 1 0 0,0 1-1 0 0,-1-1 1 0 0,1 1-1 0 0,-1 0 1 0 0,0-1-1 0 0,0 1-91 0 0,1 6 307 0 0,-1 1 80 0 0,0-6-181 0 0,2 1 116 0 0,8 9 12 0 0,-7-1-42 0 0,-3-11-14 0 0,0 1-139 0 0,0 23 4 0 0,-2-21-90 0 0,-1-1-92 0 0,-2 2 121 0 0,3-3-70 0 0,0 1-76 0 0,2-1-21 0 0,-1-1-45 0 0,1 0-54 0 0,0 1-61 0 0,0-3 26 0 0,0 1-36 0 0,0 0-353 0 0,0-1 79 0 0,0 0-50 0 0,0 0-687 0 0,0 0-548 0 0,0 0-1036 0 0</inkml:trace>
  <inkml:trace contextRef="#ctx0" brushRef="#br0" timeOffset="2">505 33 9096 0 0,'0'0'200'0'0,"0"0"33"0"0,0 0 16 0 0,0-3-31 0 0,0-1-184 0 0,0-5-24 0 0,0-4 22 0 0,0 10 126 0 0,0 3 26 0 0,0 0-142 0 0,0 0-84 0 0,0 0-69 0 0,0 0-96 0 0,0 0-112 0 0,0 0-100 0 0,0 0 51 0 0,0 0-37 0 0,0 0-487 0 0,0 0-387 0 0,0 0-735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12176 0 0,'0'0'273'0'0,"0"0"40"0"0,0 0 23 0 0,0 0-137 0 0,0 0-96 0 0,0 0 63 0 0,0 0-51 0 0,0 0 118 0 0,0 0 215 0 0,0 0 22 0 0,0 0-197 0 0,0 0-121 0 0,0 0-39 0 0,0 0 5 0 0,0 0 31 0 0,0 0-18 0 0,0 0-37 0 0,0 0-134 0 0,0 0-20 0 0,0 0-75 0 0,0 0-85 0 0,0 0 63 0 0,0 0-37 0 0,0 0-41 0 0,0 0-37 0 0,0 0-374 0 0,0 0 87 0 0,0 0-53 0 0,0 0-722 0 0,0 0-571 0 0,0 0-1084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8928 0 0,'0'0'264'0'0,"0"0"-8"0"0,0 0-143 0 0,0 0-37 0 0,0 0 89 0 0,0 0 177 0 0,0 0 319 0 0,0 0 38 0 0,0 0-6 0 0,0 0-42 0 0,0 0-13 0 0,0 0-4 0 0,0 0-24 0 0,0 0-88 0 0,0 0-40 0 0,0 0-8 0 0,0 0-201 0 0,0 0-121 0 0,0 0-39 0 0,0 0 4 0 0,-3 0 33 0 0,-4 0-59 0 0,-12 0 27 0 0,17 0-198 0 0,1 0-93 0 0,1 0-158 0 0,0 0 177 0 0,0 0-43 0 0,0 0-71 0 0,0 0 87 0 0,0 0-36 0 0,0 0-40 0 0,0 0-36 0 0,0 0-394 0 0,0 0 99 0 0,0 0-52 0 0,0 0-748 0 0,0 0-589 0 0,0 0-1118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8232 0 0,'0'0'182'0'0,"0"0"29"0"0,0 0 14 0 0,3 0-27 0 0,20 0 825 0 0,-1 0-109 0 0,-1 0-102 0 0,-1 0-98 0 0,-1 0-89 0 0,-1 0-83 0 0,0 0-76 0 0,-1 0-71 0 0,4 0-2 0 0,-1 0-81 0 0,1 0-67 0 0,1 0-57 0 0,20 0 46 0 0,79 0 119 0 0,-119 0-317 0 0,1 0-119 0 0,-1 0 72 0 0,1 0-41 0 0,18 0-396 0 0,-19 0 274 0 0,-1 3-164 0 0,1 10-300 0 0,11 3-30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4952 0 0,'0'0'108'0'0,"0"0"17"0"0,0 0 11 0 0,0 0-38 0 0,0 0 7 0 0,0 0 50 0 0,0 0 146 0 0,0 0 264 0 0,0 0 19 0 0,0 0 1 0 0,0 0-21 0 0,0 0-10 0 0,3 0-2 0 0,5 0 51 0 0,1 0-45 0 0,-1 0-45 0 0,1 0-41 0 0,-1 0-40 0 0,1 0-37 0 0,0 0-36 0 0,0 0-34 0 0,8 0 233 0 0,1 0-108 0 0,0 0-94 0 0,-1 0-75 0 0,-5-2-87 0 0,0-4-3 0 0,1 0-32 0 0,-2 4-21 0 0,16 2 156 0 0,43 0 360 0 0,-7 0-333 0 0,-62 0-320 0 0,-1 0-1 0 0,1 0 1 0 0,0 0 0 0 0,0 0-1 0 0,-1 0 1 0 0,1 1 0 0 0,0-1 0 0 0,-1 0-1 0 0,1 0 1 0 0,0 0 0 0 0,-1 1-1 0 0,1-1 1 0 0,-1 0 0 0 0,1 1-1 0 0,0-1 0 0 0,-1 0 1 0 0,0 1 0 0 0,1 0 0 0 0,-1-1-1 0 0,0 1 1 0 0,0 0 0 0 0,1-1-1 0 0,-1 1 1 0 0,0 0 0 0 0,0-1 0 0 0,0 1-1 0 0,0 0 1 0 0,0-1 0 0 0,0 1-1 0 0,0 0 1 0 0,0-1-1 0 0,0 0 0 0 0,0 3 53 0 0,3-3 1 0 0,7 0-70 0 0,-7 0-114 0 0,-3 0-8 0 0,0 0 9 0 0,0 0 41 0 0,0 0 0 0 0,0 0-42 0 0,0 0-116 0 0,0 0-213 0 0,0 0-18 0 0,0 0-3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6992 0 0,'0'0'157'0'0,"0"0"23"0"0,0 0 12 0 0,2 3-27 0 0,21 20-106 0 0,-19-20-3 0 0,-2 0 262 0 0,-1 0-110 0 0,0 0-66 0 0,-1 1-52 0 0,0-1-12 0 0,1 0 39 0 0,1 0 30 0 0,1 2-9 0 0,1 1 58 0 0,-3-3-91 0 0,0 0 39 0 0,0 0 13 0 0,0 0 41 0 0,-1 1 46 0 0,0 0 54 0 0,0 8 163 0 0,0 1-36 0 0,0 14 328 0 0,0 1-126 0 0,0-3-114 0 0,-3-20-359 0 0,-1-2-115 0 0,4-2-36 0 0,-1-1 0 0 0,1 1 1 0 0,-1-1-1 0 0,1 0 1 0 0,-1 1-1 0 0,1-1 1 0 0,-1 1-1 0 0,1-1 0 0 0,0 1 1 0 0,-1-1-1 0 0,1 1 1 0 0,0-1-1 0 0,0 1 1 0 0,-1 0-1 0 0,1-1 1 0 0,0 1-1 0 0,0 0-3 0 0,-2 10 54 0 0,1 10 43 0 0,1-20-237 0 0,0-1 54 0 0,0 1 46 0 0,0 0 39 0 0,0 0 83 0 0,0 1 255 0 0,0-1-278 0 0,0 0-57 0 0,0 0-104 0 0,0-1-2 0 0,0 1-41 0 0,0 0-60 0 0,0-1-58 0 0,0 1-64 0 0,0-1-67 0 0,0 1-75 0 0,0 0-79 0 0,0 0-85 0 0,0 0-90 0 0,0-1-919 0 0,0 0-946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49 8032 0 0,'0'0'182'0'0,"0"-3"29"0"0,0 0-137 0 0,0-13 212 0 0,1 12-223 0 0,1 1-39 0 0,8-2-24 0 0,-7-1 7 0 0,-1 1 40 0 0,1 4 6 0 0,0 0 64 0 0,10 0 448 0 0,-7 1-378 0 0,-4 0-130 0 0,0 1-50 0 0,8-2 160 0 0,-2 1-53 0 0,-2 0-45 0 0,-1 0-35 0 0,0-1-29 0 0,3 2-66 0 0,-2 2 79 0 0,9 10-84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6880 0 0,'0'0'157'0'0,"0"0"23"0"0,0 0 11 0 0,0 2-31 0 0,0 6-131 0 0,0 13 55 0 0,0-2 455 0 0,0-3-7 0 0,0 21 782 0 0,0-26-944 0 0,0 1-38 0 0,2 1 80 0 0,3-2-94 0 0,1-1-97 0 0,-4 3-96 0 0,-2-8-105 0 0,2 17 3 0 0,3-13 19 0 0,0-3 36 0 0,2 2 60 0 0,3 6 101 0 0,-7-2-23 0 0,-3-11-212 0 0,0-1 0 0 0,0 0 1 0 0,0 0-1 0 0,0 0 1 0 0,0 0-1 0 0,0 0 1 0 0,0 0-1 0 0,0 0 0 0 0,0 0 1 0 0,0 0-1 0 0,0 0 1 0 0,0 0-1 0 0,0 1 1 0 0,0-1-1 0 0,0 0 0 0 0,0 0 1 0 0,0 0-1 0 0,0 0 1 0 0,0 0-1 0 0,0 0 0 0 0,0 0 1 0 0,0 0-1 0 0,0 0 1 0 0,0 0-1 0 0,0 1 1 0 0,0-1-1 0 0,0 0 0 0 0,0 0 1 0 0,0 0-1 0 0,0 0 1 0 0,0 0-1 0 0,0 0 0 0 0,1 0 1 0 0,-1 0-1 0 0,0 0 1 0 0,0 0-1 0 0,0 0 1 0 0,0 0-1 0 0,0 0 0 0 0,0 0 1 0 0,0 0-1 0 0,0 0 1 0 0,0 0-1 0 0,0 0 1 0 0,1 0-1 0 0,-1 0 0 0 0,0 0 1 0 0,0 0-1 0 0,0 0 1 0 0,0 0-1 0 0,0 0 0 0 0,0 0 1 0 0,0 0-1 0 0,0 0 1 0 0,0 0-1 0 0,0 0 1 0 0,1 0-5 0 0,3 0 76 0 0,1 0 49 0 0,0 0 48 0 0,1 0 45 0 0,1 0 42 0 0,-1 0 39 0 0,1 0 38 0 0,0 0 35 0 0,-6 0-347 0 0,-1 0 0 0 0,1 0 0 0 0,0 0 0 0 0,0-1 0 0 0,-1 1 0 0 0,1 0 0 0 0,0 0 0 0 0,-1-1 0 0 0,1 1 0 0 0,0 0 0 0 0,-1-1 0 0 0,1 1 0 0 0,-1-1 0 0 0,1 1 0 0 0,-1-1 0 0 0,1 1 0 0 0,-1-1 0 0 0,1 1 0 0 0,-1-1 0 0 0,1 0 0 0 0,-1 1 0 0 0,0-1 0 0 0,1 0 0 0 0,-1 1 0 0 0,0-1 0 0 0,1 0 0 0 0,-1 0-25 0 0,5-8 245 0 0,4 2-59 0 0,-4 5-107 0 0,-5 2-63 0 0,1-1 0 0 0,0 1 0 0 0,-1 0 0 0 0,1-1 0 0 0,0 1 0 0 0,-1 0 0 0 0,1-1 0 0 0,-1 1 0 0 0,1-1 0 0 0,-1 1 0 0 0,1 0 1 0 0,-1-1-1 0 0,1 0 0 0 0,-1 1 0 0 0,1-1 0 0 0,-1 1 0 0 0,0-1 0 0 0,1 1 0 0 0,-1-1 0 0 0,0 0 0 0 0,0 1 0 0 0,1-1-16 0 0,1-4 60 0 0,5-5 45 0 0,8-5 155 0 0,-1 1-23 0 0,-8 5-159 0 0,3-10 72 0 0,-7 14-136 0 0,0 0 1 0 0,0 0-1 0 0,0 1 0 0 0,1-1 1 0 0,0 1-1 0 0,0-1 0 0 0,0 1 1 0 0,0 0-1 0 0,2-1-14 0 0,9-16 6 0 0,-2-3-101 0 0,-12 24 93 0 0,1-2-32 0 0,-1-2 37 0 0,0 0-5 0 0,1 1-45 0 0,0 0-44 0 0,2 1-62 0 0,-2 0 45 0 0,1-1-49 0 0,0 0-42 0 0,1 0-33 0 0,1-4-296 0 0,5-11-817 0 0,-6 13 980 0 0,-1 1 55 0 0,-2 4 298 0 0,3-16-1218 0 0</inkml:trace>
  <inkml:trace contextRef="#ctx0" brushRef="#br0" timeOffset="1">474 111 6448 0 0,'0'0'190'0'0,"3"0"-10"0"0,0 1-152 0 0,-3-1-31 0 0,8-5 28 0 0,9-4 65 0 0,-14 8-107 0 0,-1 0 36 0 0,2 0 119 0 0,2 1 164 0 0,-1 0-6 0 0,0 0 37 0 0,3 0 345 0 0,-2 0-273 0 0,-1-1-136 0 0,-1-1-92 0 0,-1 0-45 0 0,2-1-6 0 0,1-1 27 0 0,0 2 19 0 0,0 1 69 0 0,-2 0-74 0 0,0 1 36 0 0,0 0-69 0 0,8 0 130 0 0,1-2-34 0 0,-5-3-97 0 0,2-1 38 0 0,1 3 41 0 0,-6 1 38 0 0,9-8-9 0 0,1 7-44 0 0,-4 1-50 0 0,1-4 0 0 0,1 0 8 0 0,1 4 2 0 0,-13 2-151 0 0,-1 0-1 0 0,1 0 1 0 0,0 0-1 0 0,-1 0 0 0 0,1 0 1 0 0,0 0-1 0 0,-1-1 1 0 0,1 1-1 0 0,0 0 0 0 0,-1 0 1 0 0,1 0-1 0 0,0-1 1 0 0,-1 1-1 0 0,1 0 1 0 0,-1-1-6 0 0,6-9 77 0 0,-6 9-73 0 0,1 1 1 0 0,0 0-1 0 0,-1-1 1 0 0,1 1-1 0 0,-1 0 1 0 0,1 0-1 0 0,0-1 0 0 0,-1 1 1 0 0,1 0-1 0 0,0 0 1 0 0,-1 0-1 0 0,1 0 1 0 0,0 0-1 0 0,0 0 1 0 0,-1 0-5 0 0,0 0 0 0 0,6 0 53 0 0,4 0-30 0 0,-7 0 35 0 0,-6-3-3 0 0,-10-7-44 0 0,-3 7-11 0 0,15 3 0 0 0,1 0 0 0 0,-1 0 0 0 0,0 0 0 0 0,1 0 0 0 0,-1 0 0 0 0,0 0 0 0 0,1 1 0 0 0,-1-1 0 0 0,0 0 0 0 0,1 0 0 0 0,-1 0 0 0 0,0 1 0 0 0,1-1 0 0 0,-1 0 0 0 0,1 1 0 0 0,-1-1 0 0 0,0 0 0 0 0,1 1 0 0 0,-1-1 0 0 0,1 1 0 0 0,-1-1 0 0 0,1 1 0 0 0,0-1 0 0 0,-1 1 0 0 0,1-1 0 0 0,-1 1 0 0 0,1 0 0 0 0,0-1 0 0 0,-1 1 0 0 0,1-1 0 0 0,-1 1 0 0 0,1-1 0 0 0,-1 1 0 0 0,1-1 0 0 0,-1 1 0 0 0,1-1 0 0 0,-1 1 0 0 0,1-1 0 0 0,-1 0 0 0 0,0 1 0 0 0,1-1 0 0 0,-1 0 0 0 0,0 0 0 0 0,1 1 0 0 0,-1-1 0 0 0,0 0 0 0 0,1 0 0 0 0,-1 0 0 0 0,0 0 0 0 0,1 0 0 0 0,-1 0 0 0 0,0 0 0 0 0,1 0 0 0 0,-16 3 0 0 0,-16 12 0 0 0,16-1 0 0 0,-15 17 10 0 0,28-27 2 0 0,0-1 0 0 0,0 1-1 0 0,1 0 1 0 0,0 0-1 0 0,-2 3-11 0 0,-8 12 89 0 0,8-14 52 0 0,3 2-85 0 0,1-1-10 0 0,-5 2 15 0 0,4-6-47 0 0,0-1 0 0 0,0 0-1 0 0,0 1 1 0 0,0-1 0 0 0,1 1 0 0 0,-1 0 0 0 0,1-1-1 0 0,-1 1 1 0 0,1-1 0 0 0,-1 1 0 0 0,1 0 0 0 0,0-1-1 0 0,0 1 1 0 0,0 0-14 0 0,-1 10 94 0 0,1-9-67 0 0,-1 0 0 0 0,1 0 0 0 0,0 0-1 0 0,0 1 1 0 0,1-1 0 0 0,-1 0-1 0 0,1 0 1 0 0,-1 0 0 0 0,1 1 0 0 0,0-1-27 0 0,4 5 57 0 0,-4-6-47 0 0,0-1 0 0 0,0 0 0 0 0,0 1 0 0 0,-1-1 0 0 0,1 1 0 0 0,0-1 0 0 0,-1 1 1 0 0,1 0-1 0 0,-1-1 0 0 0,1 1 0 0 0,-1-1 0 0 0,0 1 0 0 0,0 0 0 0 0,0 0-10 0 0,0-1 8 0 0,1 1 0 0 0,-1 0 0 0 0,0-1 0 0 0,0 1 0 0 0,1 0 0 0 0,-1-1 0 0 0,1 1-1 0 0,-1-1 1 0 0,1 1 0 0 0,0-1 0 0 0,0 1 0 0 0,0-1 0 0 0,-1 1 0 0 0,2-1-8 0 0,2 7 35 0 0,-1-3-17 0 0,-2-2-9 0 0,0 0 0 0 0,1 0 0 0 0,-1 0 0 0 0,1 0 0 0 0,0 0 1 0 0,0 0-1 0 0,0 0 0 0 0,0-1 0 0 0,1 1 0 0 0,-1-1 1 0 0,0 0-1 0 0,1 0 0 0 0,0 0 0 0 0,1 1-9 0 0,27 13 67 0 0,-16-12-20 0 0,6-5-24 0 0,-12 0-13 0 0,3 1 19 0 0,-2 0-38 0 0,31 0-194 0 0,-36 0 202 0 0,-1 0-97 0 0,0-1-90 0 0,-1 0-82 0 0,0 0-78 0 0,0-1-68 0 0,-1 1-63 0 0,0-1-56 0 0,2 0-391 0 0,0-1-93 0 0,3 1-790 0 0,2 2-1028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1 285 7248 0 0,'0'0'209'0'0,"0"0"-85"0"0,0 0 33 0 0,0 0 279 0 0,0 0 63 0 0,0 0 12 0 0,0 0-216 0 0,0 0-136 0 0,0 0-47 0 0,2 2-9 0 0,3 3-38 0 0,7 6 57 0 0,-5-1-4 0 0,-3-1 28 0 0,-3 1 64 0 0,2 3 130 0 0,2-3-58 0 0,0-2-81 0 0,0 3 73 0 0,-1-3-85 0 0,6 5-21 0 0,-7-9-116 0 0,0-1 1 0 0,0 1 0 0 0,-1 0-1 0 0,1 0 1 0 0,-1 0 0 0 0,1 2-53 0 0,9 15 196 0 0,-5-10-98 0 0,4 6 70 0 0,3 0 71 0 0,-5-5-49 0 0,-3 7 26 0 0,1 0-14 0 0,2-6-37 0 0,3 0 4 0 0,1 7 14 0 0,-6-9-85 0 0,5 11 135 0 0,-2-5-36 0 0,-1-6-107 0 0,-5-7-81 0 0,0 0 40 0 0,10 10 202 0 0,-7-7-127 0 0,-4-4 43 0 0,-3-3 1 0 0,0 0 18 0 0,1-1 39 0 0,1 1-94 0 0,2 0-61 0 0,2 1-2 0 0,-6-1-3 0 0,3 0 237 0 0,-1-3-14 0 0,3-1-183 0 0,-2 1-29 0 0,0 1 1 0 0,-1-1-1 0 0,1 0 0 0 0,-1 0 1 0 0,0 0-1 0 0,0 0 1 0 0,2-3-77 0 0,-1-8 130 0 0,-1 2-52 0 0,4 0-9 0 0,-5 10-60 0 0,0 1-1 0 0,0-1 0 0 0,0 1 0 0 0,0-1 1 0 0,-1 0-1 0 0,1 1 0 0 0,-1-1 0 0 0,1 0 1 0 0,-1 1-1 0 0,1-1 0 0 0,-1 0 0 0 0,0 0 0 0 0,0 0-8 0 0,2-11 52 0 0,3 4-33 0 0,-3 7-19 0 0,-1 0 0 0 0,0 1 0 0 0,-1-1 1 0 0,1 0-1 0 0,0 0 0 0 0,0 1 0 0 0,-1-1 0 0 0,1 0 0 0 0,-1 0 0 0 0,0 0 0 0 0,1 0 0 0 0,-1 0 0 0 0,0-2 0 0 0,-1-4 1 0 0,1 5 1 0 0,-1 0-1 0 0,1 0 0 0 0,0 0 1 0 0,0 0-1 0 0,0 0 1 0 0,1 0-1 0 0,-1 0 0 0 0,1 0 1 0 0,-1 0-1 0 0,1 0 0 0 0,0 0-1 0 0,31-60 292 0 0,-29 58-264 0 0,1 0-45 0 0,12-12-134 0 0,-13 15 129 0 0,1-4-146 0 0,-4 1 44 0 0,2 0-18 0 0,11 0-252 0 0,-9 2 286 0 0,0 0-44 0 0,5-5-247 0 0,-7 6 253 0 0,0 0 0 0 0,0 0 0 0 0,0 1 0 0 0,1-1 0 0 0,-1 0 0 0 0,1 1 0 0 0,-1 0 146 0 0,7-1-358 0 0,-7 2 106 0 0,-1-1 6 0 0,0 0-45 0 0,1 0-106 0 0,-2 1 397 0 0,2-2-524 0 0,0 0-111 0 0,0 0 98 0 0,0 0-42 0 0,3-1-670 0 0,1 1-515 0 0,4 2-989 0 0,-10 0 2742 0 0</inkml:trace>
  <inkml:trace contextRef="#ctx0" brushRef="#br0" timeOffset="1">963 332 7632 0 0,'0'0'166'0'0,"0"0"29"0"0,0 0 14 0 0,-3 0-25 0 0,0 0-158 0 0,1 0-25 0 0,0 0 0 0 0,0 0 0 0 0,1 0 0 0 0,-1 0 0 0 0,0 0 0 0 0,0 0 0 0 0,0 0 0 0 0,0-1 1 0 0,1 1-1 0 0,-1-1 0 0 0,-1 0-1 0 0,-1-5 15 0 0,0 1 94 0 0,-6 3 99 0 0,3 2 59 0 0,2 0-51 0 0,0 0-42 0 0,0 0-36 0 0,0 0 4 0 0,-9 0 154 0 0,7 0-144 0 0,0 0 31 0 0,-2 0 69 0 0,-5 3-35 0 0,0 7-5 0 0,10-7-58 0 0,1-2-68 0 0,-1-1-43 0 0,-1-1-22 0 0,2 1 30 0 0,3 0-45 0 0,-1 0 0 0 0,1 0 1 0 0,-1-1-1 0 0,1 1 1 0 0,-1 0-1 0 0,1 0 1 0 0,-1 0-1 0 0,1 0 0 0 0,-1 0 1 0 0,1 1-1 0 0,-1-1 1 0 0,1 0-1 0 0,-1 0 1 0 0,1 0-1 0 0,-1 0 0 0 0,1 0 1 0 0,-1 1-1 0 0,1-1 1 0 0,0 0-1 0 0,-1 0 1 0 0,1 1-1 0 0,-1-1 0 0 0,1 0 1 0 0,0 1-1 0 0,-1-1 1 0 0,1 1-1 0 0,0-1 0 0 0,-1 0 1 0 0,1 1-1 0 0,0-1 1 0 0,0 1-1 0 0,-1-1-6 0 0,-3 7 63 0 0,-7-2 13 0 0,6 6-4 0 0,-8-6-2 0 0,0 6-4 0 0,9-6 10 0 0,3 2-47 0 0,0-1-6 0 0,-9 15 60 0 0,3-8-42 0 0,2-6-38 0 0,1-3 8 0 0,1 2 81 0 0,3 3-15 0 0,0-9-62 0 0,0 5 103 0 0,0-1-50 0 0,0 0-13 0 0,0-1-10 0 0,0-3-43 0 0,0 0 1 0 0,0 0 0 0 0,0 1 0 0 0,0-1 0 0 0,0 0 0 0 0,0 0-1 0 0,0 0 1 0 0,0 0 0 0 0,0 0 0 0 0,0 0 0 0 0,0 0 0 0 0,0 0-1 0 0,0 0 1 0 0,0 0 0 0 0,0 1 0 0 0,0-1 0 0 0,0 0 0 0 0,0 0-1 0 0,0 0 1 0 0,0 0 0 0 0,0 0 0 0 0,0 0 0 0 0,0 0 0 0 0,1 0-1 0 0,-1 0 1 0 0,0 0 0 0 0,0 0 0 0 0,0 0 0 0 0,0 1 0 0 0,0-1-1 0 0,0 0 1 0 0,0 0 0 0 0,0 0 0 0 0,0 0 0 0 0,0 0-1 0 0,0 0 1 0 0,0 0 0 0 0,0 0 0 0 0,1 0 0 0 0,-1 0 0 0 0,0 0-1 0 0,0 0 1 0 0,0 0 0 0 0,0 0 0 0 0,0 0 0 0 0,0 0 0 0 0,0 0-1 0 0,0 0 1 0 0,0 0 0 0 0,0 0 0 0 0,1 0 0 0 0,-1 0 0 0 0,0 0-1 0 0,0 0 1 0 0,0 0 0 0 0,0 0 0 0 0,0 0-3 0 0,11 0 233 0 0,-9 0 30 0 0,-1 6-12 0 0,1-2-36 0 0,7 1 123 0 0,3-3-94 0 0,0-3-61 0 0,0 1-41 0 0,-12 0-125 0 0,1 0-1 0 0,0 0 1 0 0,-1 0-1 0 0,1 0 1 0 0,0 0-1 0 0,-1 0 1 0 0,1-1-1 0 0,0 1 1 0 0,-1 0-1 0 0,1 0 1 0 0,0 0-1 0 0,-1-1 1 0 0,1 1-1 0 0,-1 0 1 0 0,1-1-1 0 0,0 1 1 0 0,-1-1-1 0 0,1 1 1 0 0,-1 0-1 0 0,1-1 1 0 0,-1 1-1 0 0,1-1 1 0 0,-1 1-1 0 0,1-1 1 0 0,-1 0-1 0 0,0 1-16 0 0,1-1 18 0 0,-1 1 0 0 0,0-1 0 0 0,1 0 0 0 0,-1 1 0 0 0,1-1 0 0 0,-1 1 0 0 0,1 0 0 0 0,-1-1 0 0 0,1 1 0 0 0,-1-1 0 0 0,1 1 0 0 0,0 0 0 0 0,-1-1 0 0 0,1 1 0 0 0,0 0 0 0 0,-1-1 0 0 0,1 1 0 0 0,-1 0 0 0 0,1 0 0 0 0,0 0 0 0 0,0 0 0 0 0,-1 0 0 0 0,1 0 1 0 0,0 0-1 0 0,-1 0 0 0 0,1 0-18 0 0,7-1 137 0 0,-2-1-38 0 0,4-3 5 0 0,-2 0-79 0 0,39-16-14 0 0,-31 8-11 0 0,0-3 0 0 0,-1 3 0 0 0,-2 7 0 0 0,-7-2 0 0 0,-5 9 0 0 0,-1-1 0 0 0,1 1 0 0 0,0-1 0 0 0,0 1 0 0 0,-1-1 0 0 0,1 1 0 0 0,0-1 0 0 0,-1 1 0 0 0,1-1 0 0 0,-1 1 0 0 0,1 0 0 0 0,-1-1 0 0 0,1 1 0 0 0,-1 0 0 0 0,1 0 0 0 0,-1 0 0 0 0,3 15 0 0 0,-3-16 0 0 0,-1 1 0 0 0,1 0 0 0 0,0 0 0 0 0,0 0 0 0 0,1 0 0 0 0,-1-1 0 0 0,0 1 0 0 0,0 0 0 0 0,0 0 0 0 0,1 0 0 0 0,-1 0 0 0 0,0-1 0 0 0,1 1 0 0 0,-1 0 0 0 0,1 0 0 0 0,5 3 0 0 0,-5-3 0 0 0,-1-1 0 0 0,0 0 0 0 0,1 0 0 0 0,-1 1 0 0 0,1-1 0 0 0,-1 0 0 0 0,0 0 0 0 0,1 1 0 0 0,-1-1 0 0 0,0 1 0 0 0,1-1 0 0 0,-1 0 0 0 0,0 1 0 0 0,1-1 0 0 0,-1 1 0 0 0,0-1 0 0 0,0 1 0 0 0,0-1 0 0 0,1 0 0 0 0,-1 1 0 0 0,0-1 0 0 0,0 1 0 0 0,0-1 0 0 0,0 1 0 0 0,0-1 0 0 0,0 1 0 0 0,0-1 0 0 0,0 1 0 0 0,0-1 0 0 0,0 1 0 0 0,0-1 0 0 0,0 1 0 0 0,-1 6 0 0 0,1-6 0 0 0,0 1 0 0 0,0 0 0 0 0,0-1 0 0 0,0 1 0 0 0,0 0 0 0 0,0-1 0 0 0,0 1 0 0 0,1 0 0 0 0,-1-1 0 0 0,1 1 0 0 0,-1-1 0 0 0,1 2 0 0 0,10 2 0 0 0,-11-4 0 0 0,1 0 0 0 0,-1 0 0 0 0,0 0 0 0 0,1-1 0 0 0,-1 1 0 0 0,0 0 0 0 0,0 0 0 0 0,0 0 0 0 0,1 0 0 0 0,-1-1 0 0 0,0 1 0 0 0,0 0 0 0 0,0 0 0 0 0,-1 1 0 0 0,4 13 0 0 0,8-1-42 0 0,-9-11-137 0 0,-1-1 67 0 0,0 2 31 0 0,-3 2-21 0 0,2-6 63 0 0,0 3-278 0 0,3-3-25 0 0,7 0-88 0 0,-7 0-40 0 0,-3 0 274 0 0,1 0-8 0 0,-1 0-47 0 0,2 0-100 0 0,-1 0-119 0 0,2 0-106 0 0,-2 0 87 0 0,1 0-39 0 0,1 0-615 0 0,-1 0-476 0 0,-1 0-912 0 0</inkml:trace>
  <inkml:trace contextRef="#ctx0" brushRef="#br0" timeOffset="2">1278 1 7224 0 0,'0'0'165'0'0,"0"0"22"0"0,0 0 7 0 0,0 0-62 0 0,0 0-17 0 0,0 0 36 0 0,0 2 122 0 0,0 6 60 0 0,0 15 387 0 0,3-9-273 0 0,2-6-272 0 0,-4-7-146 0 0,0 0 0 0 0,0 1 0 0 0,0-1 0 0 0,-1 1 0 0 0,1-1 0 0 0,0 1 0 0 0,-1 0 0 0 0,1-1 0 0 0,-1 1 0 0 0,1 0 0 0 0,-1-1-1 0 0,0 1 1 0 0,0 0 0 0 0,0-1 0 0 0,0 2-29 0 0,0 32 374 0 0,0 49 363 0 0,0-59-469 0 0,0-1 55 0 0,0-13-136 0 0,-2-3-53 0 0,0-1-22 0 0,-2 2 3 0 0,0 0-2 0 0,2-3-1 0 0,1 1 21 0 0,0 2 47 0 0,1 23 306 0 0,0-1 55 0 0,0 1 49 0 0,0 2 39 0 0,0-10-425 0 0,0-9-104 0 0,0-9-74 0 0,0 2-77 0 0,0-1 76 0 0,0-4-213 0 0,0 0 60 0 0,0-1 53 0 0,0-1 47 0 0,0 2 68 0 0,0-1 82 0 0,0 4 479 0 0,0-5-502 0 0,0 1-35 0 0,0 0-44 0 0,0 0-58 0 0,0 1-68 0 0,0 1-81 0 0,0-1-56 0 0,0 1-80 0 0,0 1-89 0 0,0 0-97 0 0,0 1-104 0 0,0 1-112 0 0,0 0-121 0 0,0-3 376 0 0,0 0-33 0 0,0-4-1413 0 0,0 0-1088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475 347 6448 0 0,'0'0'141'0'0,"0"0"23"0"0,0 0 13 0 0,-3 0-19 0 0,-10 0-126 0 0,4 0-16 0 0,2-2 42 0 0,-1-3 95 0 0,-2-1 154 0 0,-3 4 119 0 0,10 2-401 0 0,1 0 75 0 0,-4 0 162 0 0,-3 0 267 0 0,5-1-333 0 0,0 0-53 0 0,0 0-85 0 0,-4-4 67 0 0,-4-1 75 0 0,1 4-38 0 0,-14 2 74 0 0,-42 0 227 0 0,38 0-197 0 0,15 0-106 0 0,1 0 34 0 0,-1 0 39 0 0,0 0 47 0 0,-6 2-45 0 0,0 5-46 0 0,-22 13 85 0 0,32-15-220 0 0,4-3-45 0 0,3 1-4 0 0,-20 21-3 0 0,15-17-2 0 0,5-4 0 0 0,0 0 0 0 0,-1 1 0 0 0,1-1 0 0 0,1 1 0 0 0,-1-1 0 0 0,0 2 0 0 0,-13 26 0 0 0,12-14 21 0 0,5 13 90 0 0,0-14-43 0 0,-1-4-47 0 0,2-1 76 0 0,-1-8-54 0 0,0-1 0 0 0,0 0-1 0 0,0 1 1 0 0,0-1 0 0 0,0 1 0 0 0,0-1 0 0 0,1 0-1 0 0,-1 0 1 0 0,1 0 0 0 0,-1 0 0 0 0,1 0 0 0 0,0 0-43 0 0,10 7 148 0 0,-3-5-30 0 0,14 7 184 0 0,-9-7-114 0 0,8-4-25 0 0,-14-1-90 0 0,10 0 94 0 0,-3-1-40 0 0,8-5 37 0 0,-15 4-126 0 0,13-6 130 0 0,-6 2-99 0 0,-2 4-36 0 0,-10 3-30 0 0,-1-1 1 0 0,0 1-1 0 0,1-1 1 0 0,-1 0-1 0 0,0 0 1 0 0,0 1 0 0 0,0-1-1 0 0,0-1 1 0 0,1 1-1 0 0,-2 0 1 0 0,1 0-1 0 0,0-1 1 0 0,0 1 0 0 0,0-1-4 0 0,24-18 95 0 0,-10 8-57 0 0,-5-4-13 0 0,12 1 45 0 0,-6 2-18 0 0,4-8-36 0 0,-9 7-16 0 0,4-1 0 0 0,0-1 0 0 0,-3 3 21 0 0,-10 10 82 0 0,-3 3 3 0 0,0 0-8 0 0,0 3-34 0 0,0 7-112 0 0,0 6-99 0 0,2-11 6 0 0,5 4 55 0 0,-3 0 42 0 0,-2 20 19 0 0,-2 32-28 0 0,0-59 53 0 0,1 0 0 0 0,-1-1 0 0 0,0 1 0 0 0,0 0 0 0 0,1 0 0 0 0,-1-1 0 0 0,1 1 0 0 0,0 0 0 0 0,-1-1 0 0 0,1 1 0 0 0,0-1 0 0 0,0 1 0 0 0,0 0 0 0 0,0-1 0 0 0,0 1 0 0 0,0-1 0 0 0,0 1 0 0 0,0-1 0 0 0,-1 1 0 0 0,1 0 0 0 0,0-1 0 0 0,-1 1 0 0 0,0 0 0 0 0,1 0 0 0 0,-1 0 0 0 0,0-1 0 0 0,0 1 0 0 0,0 5 0 0 0,0-6 0 0 0,0 1 0 0 0,-1 0 0 0 0,1-1 0 0 0,0 1 0 0 0,1 0 0 0 0,-1-1 0 0 0,0 1 0 0 0,0 0 0 0 0,1-1 0 0 0,-1 1 0 0 0,1-1 0 0 0,0 2 0 0 0,3-1 0 0 0,-1-1 0 0 0,6 15 0 0 0,1-3-16 0 0,-3-10-86 0 0,2-6 52 0 0,-9 3 50 0 0,5-7-72 0 0,-2 2-99 0 0,5 4-110 0 0,-3-2-221 0 0,-1-1 278 0 0,-3 3 109 0 0,0 0-35 0 0,0-1-7 0 0,1 1-34 0 0,-1 0-40 0 0,-1 0-45 0 0,1 1-47 0 0,0-1-45 0 0,-1 1-40 0 0,0-1-34 0 0,1 1-128 0 0,-1 0-34 0 0,0 0-1327 0 0</inkml:trace>
  <inkml:trace contextRef="#ctx0" brushRef="#br0" timeOffset="1">743 16 7856 0 0,'0'0'174'0'0,"0"0"29"0"0,0 0 13 0 0,0-3-31 0 0,0-3-126 0 0,0 2 29 0 0,0 2 90 0 0,0 1 204 0 0,0 1 345 0 0,0 0 29 0 0,0 0-32 0 0,0 0-479 0 0,0 0 82 0 0,3 3 175 0 0,6 8-75 0 0,-6-3-177 0 0,-2 2 35 0 0,-1-3-101 0 0,2-2-32 0 0,4 11 201 0 0,0-4-106 0 0,-2-2-31 0 0,-1-2-67 0 0,0 1 1 0 0,-1 0-1 0 0,0 0 1 0 0,0 6-150 0 0,-1-2 181 0 0,-1 3 56 0 0,0 20 172 0 0,0 0-66 0 0,0 20 75 0 0,0 0-79 0 0,-1-38-240 0 0,-5-2-26 0 0,-1 0-9 0 0,6 2 20 0 0,1 57-65 0 0,0-42 40 0 0,0-31-55 0 0,-1 0-1 0 0,1-1 1 0 0,0 1-1 0 0,0 0 1 0 0,-1 0-1 0 0,1-1 1 0 0,-1 1-1 0 0,0 0 1 0 0,1-1-1 0 0,-1 1 1 0 0,0-1-1 0 0,0 1 0 0 0,0 0-3 0 0,0-1 3 0 0,0 1-1 0 0,0-1 1 0 0,0 1-1 0 0,0-1 0 0 0,1 1 1 0 0,-1 0-1 0 0,1-1 1 0 0,-1 1-1 0 0,1 0 0 0 0,-1 0 1 0 0,1 0-1 0 0,0-1 0 0 0,0 1-2 0 0,0 0-95 0 0,0 1 34 0 0,0 1 22 0 0,0 1 79 0 0,0 5 155 0 0,0-6-160 0 0,0-1-34 0 0,0 1-62 0 0,0-1-89 0 0,0 0-59 0 0,0 1-88 0 0,0-2-103 0 0,0 1-115 0 0,0-1 210 0 0,0-1-32 0 0,0 0-36 0 0,0 1-37 0 0,0-1-38 0 0,0 0-39 0 0,0 1-42 0 0,0-1-43 0 0,0 1-1554 0 0,0-2-1210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5:29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80 8984 0 0,'0'0'200'0'0,"0"0"33"0"0,0 0 15 0 0,0-2-36 0 0,0-10-61 0 0,0 5-39 0 0,0 2 143 0 0,0 2-112 0 0,0 1 523 0 0,0 2 26 0 0,0 0-38 0 0,0 0-443 0 0,0 0 58 0 0,0 0 131 0 0,0 0-14 0 0,0 0-25 0 0,0 0-96 0 0,0 0-45 0 0,0 0-10 0 0,0 0 0 0 0,0 2 12 0 0,0 26 202 0 0,0-1-71 0 0,0 1-63 0 0,0 1-52 0 0,0 5-11 0 0,0 0-48 0 0,0 70 228 0 0,1-91-360 0 0,0 0 1 0 0,1 0-1 0 0,1 0 1 0 0,2 8-48 0 0,-4-18 10 0 0,0 5 16 0 0,0-1 0 0 0,0 0 0 0 0,-1 0 1 0 0,0 1-1 0 0,-1 2-26 0 0,1-4 24 0 0,-1 0 0 0 0,1-1 0 0 0,1 1 0 0 0,-1 0 0 0 0,1-1 0 0 0,1 6-24 0 0,4 5 71 0 0,-5-13-54 0 0,0 1 0 0 0,1-1 0 0 0,-1 0 0 0 0,-1 1 0 0 0,1-1 0 0 0,0 0 0 0 0,-1 1-1 0 0,0 1-16 0 0,0 31 184 0 0,0-9-96 0 0,0-26-83 0 0,0-1-1 0 0,0 1 1 0 0,0 0-1 0 0,0 0 1 0 0,0 0-1 0 0,0-1 1 0 0,0 1-1 0 0,0 0 1 0 0,0 0-1 0 0,1-1 0 0 0,-1 1 1 0 0,0 0-1 0 0,0 0 1 0 0,1-1-1 0 0,-1 1 1 0 0,0 0-1 0 0,1-1 1 0 0,-1 1-1 0 0,1 0 1 0 0,-1-1-1 0 0,1 1 0 0 0,-1-1 1 0 0,1 1-1 0 0,0-1 1 0 0,-1 1-1 0 0,1-1 1 0 0,0 1-5 0 0,-1-1 2 0 0,1 1 0 0 0,-1-1 0 0 0,1 0 0 0 0,-1 1 0 0 0,1-1-1 0 0,-1 1 1 0 0,1-1 0 0 0,-1 1 0 0 0,0-1 0 0 0,1 1 0 0 0,-1-1 0 0 0,0 1 0 0 0,1-1 0 0 0,-1 1 0 0 0,0-1 0 0 0,0 1 0 0 0,1 0 0 0 0,-1-1 0 0 0,0 1 0 0 0,0-1 0 0 0,0 1 0 0 0,0 0 0 0 0,0-1 0 0 0,0 1 0 0 0,0 0 0 0 0,0-1 0 0 0,0 1-2 0 0,0 28 80 0 0,0-26-15 0 0,0-3-21 0 0,0 0-117 0 0,0 0-23 0 0,0 0 27 0 0,0 0-21 0 0,0 0-58 0 0,0 0-152 0 0,0 0-275 0 0,0 0 329 0 0,0 0-11 0 0,0 0-58 0 0,0 0 111 0 0,0 0-35 0 0,0 0-38 0 0,0 0-36 0 0,0-1-411 0 0,0 1 110 0 0,-1 0-50 0 0,-1-2-770 0 0,0 0 192 0 0,-1-1-36 0 0,-5-5-1414 0 0</inkml:trace>
  <inkml:trace contextRef="#ctx0" brushRef="#br0" timeOffset="231.47">1 127 7632 0 0,'0'0'166'0'0,"0"-2"29"0"0,0 2-189 0 0,0-1-1 0 0,0 1 1 0 0,-1 0 0 0 0,1 0-1 0 0,0-1 1 0 0,0 1 0 0 0,0 0-1 0 0,0-1 1 0 0,0 1-1 0 0,0 0 1 0 0,0 0 0 0 0,0-1-1 0 0,0 1 1 0 0,0 0 0 0 0,0 0-1 0 0,0-1 1 0 0,1 1 0 0 0,-1 0-1 0 0,0 0 1 0 0,0-1 0 0 0,0 1-1 0 0,0 0 1 0 0,0 0-1 0 0,0-1 1 0 0,1 1 0 0 0,-1 0-1 0 0,0 0 1 0 0,0 0 0 0 0,0-1-1 0 0,1 1 1 0 0,-1 0 0 0 0,0 0-1 0 0,0 0-5 0 0,2-1 17 0 0,-1 0-1 0 0,0 0 0 0 0,1 0 0 0 0,-1 0 1 0 0,0 0-1 0 0,0-1 0 0 0,0 1 1 0 0,0 0-1 0 0,0 0 0 0 0,0-1 1 0 0,-1 1-1 0 0,1-1 0 0 0,0 1 0 0 0,-1-1 1 0 0,1 0-17 0 0,1-2 5 0 0,7-13-11 0 0,-4 9 92 0 0,1 5 125 0 0,1 1 15 0 0,9-11 349 0 0,-7 4-224 0 0,-2 5-86 0 0,0 2-15 0 0,1 1 35 0 0,4-1 46 0 0,0-4 29 0 0,-4 1-157 0 0,6-2 178 0 0,-3 1-95 0 0,-4 3-166 0 0,5-1 37 0 0,10 5-45 0 0,-6-1-54 0 0,-2 0-139 0 0,1 0 85 0 0,0 0 56 0 0,22 0 149 0 0,-15 0-142 0 0,-9 0-87 0 0,1 0-65 0 0,0 0-95 0 0,-1 0-111 0 0,-6 0 98 0 0,0 0-35 0 0,-1 0-38 0 0,1 0-40 0 0,-7 0 27 0 0,1 0-42 0 0,0 0-428 0 0,-1 0-293 0 0,0 0-681 0 0</inkml:trace>
  <inkml:trace contextRef="#ctx0" brushRef="#br0" timeOffset="516.07">285 269 6568 0 0,'0'0'190'0'0,"0"3"-10"0"0,0 4-124 0 0,0-3 19 0 0,0-2 77 0 0,0-2 173 0 0,-3 0 291 0 0,-1 0-527 0 0,1 0 104 0 0,2 1 85 0 0,0-1 67 0 0,1 0 135 0 0,5 0 742 0 0,-1 0-635 0 0,0 0-99 0 0,-1 0-244 0 0,0-1-84 0 0,-1 1-101 0 0,-1-1-79 0 0,1 0-88 0 0,-1 1-95 0 0,4-11 567 0 0,3 6-115 0 0,9-4 20 0 0,-13 7-183 0 0,12 0 202 0 0,0-1-27 0 0,13-13-10 0 0,-24 6-157 0 0,20-4-7 0 0,-21 12-84 0 0,0 0 3 0 0,2 1-3 0 0,15 1-71 0 0,-14 0-29 0 0,-1 0-39 0 0,10 0-399 0 0,-10 3 48 0 0,7 10-7 0 0</inkml:trace>
  <inkml:trace contextRef="#ctx0" brushRef="#br0" timeOffset="801.18">285 680 6704 0 0,'0'0'149'0'0,"0"2"23"0"0,0 9 12 0 0,0-11-181 0 0,0 0 0 0 0,0 0-1 0 0,0 0 1 0 0,0 0 0 0 0,0 0 0 0 0,0 0 0 0 0,0 0-1 0 0,0 1 1 0 0,0-1 0 0 0,0 0 0 0 0,0 0 0 0 0,0 0-1 0 0,0 0 1 0 0,0 0 0 0 0,0 0 0 0 0,0 0-1 0 0,0 0 1 0 0,0 0 0 0 0,0 0 0 0 0,0 1 0 0 0,0-1-1 0 0,0 0 1 0 0,0 0 0 0 0,0 0 0 0 0,0 0-1 0 0,0 0 1 0 0,0 0 0 0 0,0 0 0 0 0,-1 0 0 0 0,1 0-1 0 0,0 0 1 0 0,0 0 0 0 0,0 0 0 0 0,0 0 0 0 0,0 0-1 0 0,0 0 1 0 0,0 1 0 0 0,0-1 0 0 0,0 0-1 0 0,0 0 1 0 0,0 0 0 0 0,-1 0 0 0 0,1 0 0 0 0,0 0-1 0 0,0 0 1 0 0,0 0 0 0 0,0 0 0 0 0,0 0 0 0 0,0 0-1 0 0,0 0 1 0 0,0 0 0 0 0,0 0 0 0 0,0 0-1 0 0,-1 0 1 0 0,1 0 0 0 0,0 0 0 0 0,0-1-3 0 0,-6 1 48 0 0,2 0 18 0 0,2 0 69 0 0,1 0 153 0 0,1 0 257 0 0,0 0 21 0 0,0 0-29 0 0,0 0-129 0 0,0 0-59 0 0,0 0-11 0 0,0 0-4 0 0,0 0-4 0 0,7 0 57 0 0,-1 0-83 0 0,0 0-73 0 0,0 0-61 0 0,0 0-39 0 0,0 0-47 0 0,15 0 51 0 0,-12 0-45 0 0,-3 0 0 0 0,0 0 37 0 0,-4 0-124 0 0,-1 0 0 0 0,1 0 0 0 0,0 0 0 0 0,-1-1 0 0 0,1 1 0 0 0,-1 0 0 0 0,1-1 0 0 0,0 0 0 0 0,-1 1 1 0 0,1-1-1 0 0,-1 0 0 0 0,0 0 0 0 0,1 0 0 0 0,-1 0-3 0 0,7-4 21 0 0,8 3-10 0 0,-14 2-11 0 0,0-1 0 0 0,0 1 1 0 0,-1 0-1 0 0,1 0 0 0 0,0-1 1 0 0,0 1-1 0 0,-1-1 1 0 0,1 0-1 0 0,0 1 0 0 0,-1-1 1 0 0,1 0-1 0 0,-1 0 0 0 0,1 0 0 0 0,10-5-14 0 0,0 4-32 0 0,-8 2-6 0 0,0 0-70 0 0,9 0-479 0 0,-8 0 393 0 0,-2 0 139 0 0,-1 0 57 0 0,14 0-388 0 0</inkml:trace>
  <inkml:trace contextRef="#ctx0" brushRef="#br0" timeOffset="1000.98">679 459 8552 0 0,'0'0'190'0'0,"0"0"28"0"0,0 0 11 0 0,0 0 59 0 0,0 0-125 0 0,0 0 123 0 0,3 0 230 0 0,5-1-157 0 0,15 1 355 0 0,-9 3-347 0 0,3 7 11 0 0,10 3 185 0 0,-6-4-261 0 0,4 4-103 0 0,11 19 207 0 0,-23-23-283 0 0,5-3 8 0 0,1 1-5 0 0,-6 2-12 0 0,0 3 5 0 0,6 0-2 0 0,-1 0-6 0 0,-5 0-2 0 0,3 1 35 0 0,-11-11-105 0 0,-5-2-32 0 0,1 1 0 0 0,0-1 1 0 0,-1 0-1 0 0,1 0 0 0 0,0 1 0 0 0,-1-1 0 0 0,1 1 0 0 0,-1-1 1 0 0,1 0-1 0 0,-1 1 0 0 0,1-1 0 0 0,-1 1 0 0 0,1-1 0 0 0,-1 1 1 0 0,1-1-1 0 0,-1 1 0 0 0,0 0 0 0 0,1-1 0 0 0,-1 1 0 0 0,0 0 0 0 0,0-1 1 0 0,1 1-8 0 0,1 4 17 0 0,-1-4-13 0 0,-1 0-1 0 0,1 0 0 0 0,0 0 1 0 0,0 0-1 0 0,-1 0 1 0 0,1-1-1 0 0,0 1 0 0 0,0 0 1 0 0,0-1-1 0 0,0 1 1 0 0,0 0-1 0 0,0-1 1 0 0,0 1-1 0 0,0-1 0 0 0,0 1 1 0 0,0-1-4 0 0,10 7 27 0 0,-5 6 47 0 0,4 0 0 0 0,-2-5 2 0 0,-3-4-67 0 0,-2 0 0 0 0,0 1 34 0 0,-3 5-54 0 0,0-7-110 0 0,0-3-82 0 0,0 0 94 0 0,0 0-51 0 0,0 0-70 0 0,0 0 71 0 0,0 0-33 0 0,0 0-38 0 0,0 0-33 0 0,0 0-357 0 0,0 0 87 0 0,1 0-47 0 0,0 0-682 0 0,4 0-535 0 0,3 0-1018 0 0</inkml:trace>
  <inkml:trace contextRef="#ctx0" brushRef="#br0" timeOffset="1317.52">1137 396 7512 0 0,'0'0'166'0'0,"0"0"29"0"0,0 0 13 0 0,0 2 43 0 0,0 2-113 0 0,0 6 140 0 0,-3 5 182 0 0,-2-7-230 0 0,0 2 98 0 0,2 4 54 0 0,1-3-137 0 0,-4 1 2 0 0,1-4-113 0 0,-4 13 218 0 0,2 1-86 0 0,4-12-114 0 0,-1 1 1 0 0,0-1 0 0 0,-1 2-153 0 0,-3 1 177 0 0,-2-1 36 0 0,-1-2-126 0 0,-6 8 121 0 0,5-6-72 0 0,5-5-79 0 0,-7 9 15 0 0,12-11-54 0 0,2-5-15 0 0,0 1-1 0 0,-1 0 1 0 0,1-1-1 0 0,0 1 1 0 0,-1 0-1 0 0,1-1 0 0 0,0 1 1 0 0,-1-1-1 0 0,1 1 1 0 0,-1-1-1 0 0,1 1 0 0 0,-1-1 1 0 0,1 1-1 0 0,-1-1 1 0 0,1 1-1 0 0,-1-1 1 0 0,0 0-1 0 0,1 1 0 0 0,-1-1 1 0 0,1 0-1 0 0,-1 1 1 0 0,0-1-3 0 0,-4 2 8 0 0,-11 11 56 0 0,14-10-56 0 0,-5 4 0 0 0,1-1 22 0 0,3-3-7 0 0,-8 10-23 0 0,10-9-38 0 0,-1-1 33 0 0,-1 2 32 0 0,1-2-94 0 0,1-3-8 0 0,-1 0-38 0 0,0 1-44 0 0,-1-1-51 0 0,2 0-208 0 0,0 0-116 0 0,1 0 69 0 0,0 0-43 0 0,0 0-597 0 0,0 0-468 0 0,0 0-887 0 0</inkml:trace>
  <inkml:trace contextRef="#ctx0" brushRef="#br0" timeOffset="1540.82">1421 759 8832 0 0,'0'0'258'0'0,"0"0"2"0"0,0 0-193 0 0,2 0-39 0 0,0 0-213 0 0,-1 0 64 0 0,1 0 60 0 0,0 0 57 0 0,0 0 50 0 0,1 0 48 0 0,-1 0 43 0 0,0 0 38 0 0,3 0 223 0 0,-1 0 85 0 0,2 0 126 0 0,5 0 900 0 0,-8 0-1006 0 0,0-3 131 0 0,7-8-8 0 0,-7 9-263 0 0,-3 2-152 0 0,0 0-42 0 0,0 0 30 0 0,2 0 80 0 0,6 0-100 0 0,-6 0-91 0 0,2 0 54 0 0,-4 0-292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0 6448 0 0,'0'0'190'0'0,"0"0"-43"0"0,0 0 9 0 0,0 0 73 0 0,0 0 209 0 0,0 0 383 0 0,0 0 38 0 0,0 0-355 0 0,0 0-210 0 0,0 0-54 0 0,0 0 44 0 0,0 0 120 0 0,0 0-20 0 0,0 0-32 0 0,0 0-106 0 0,0 0-44 0 0,0 3-8 0 0,0 0-145 0 0,1 1 35 0 0,6 10 450 0 0,-4-10-440 0 0,-1 0-78 0 0,-1-2 27 0 0,-1-1 0 0 0,1 1 1 0 0,-1 0-1 0 0,1 0 0 0 0,-1 0 1 0 0,0 0-1 0 0,1 0 0 0 0,-1 0 0 0 0,0 1-43 0 0,-1 11 222 0 0,0 2-88 0 0,1 1-59 0 0,-2 13 85 0 0,2-25-119 0 0,1 0-1 0 0,-1-1 1 0 0,1 1-1 0 0,0 0 1 0 0,1 3-41 0 0,0-2 21 0 0,5 18 94 0 0,-3 6 93 0 0,-4 80 836 0 0,0-86-852 0 0,0 0-36 0 0,0-23-151 0 0,0 0 1 0 0,0 0-1 0 0,0 1 1 0 0,0-1-1 0 0,0 0 1 0 0,0 0-1 0 0,0 0 1 0 0,-1 0-1 0 0,1 0 1 0 0,0 0-1 0 0,-1 0 1 0 0,1 0-1 0 0,-1 0 1 0 0,1 0 0 0 0,-1 0-1 0 0,0 0 1 0 0,0 1-6 0 0,-5 10 38 0 0,4-7-33 0 0,2 0-1 0 0,-1-1 0 0 0,1 1 1 0 0,-1 0-1 0 0,1 2-4 0 0,0 25 64 0 0,-2-17-42 0 0,-4-7-60 0 0,1-2-32 0 0,5-6 70 0 0,-2 2-191 0 0,2-2-22 0 0,0 0 68 0 0,0 0 3 0 0,0 0-60 0 0,0 0-179 0 0,0 0-328 0 0,0 0-26 0 0,0 0-7 0 0</inkml:trace>
  <inkml:trace contextRef="#ctx0" brushRef="#br0" timeOffset="1">1 347 6240 0 0,'0'0'182'0'0,"0"0"-44"0"0,0-2 0 0 0,0-3 52 0 0,2 1 60 0 0,1 2 50 0 0,1 0 37 0 0,17 2 1123 0 0,-13 0-1007 0 0,1 0-87 0 0,-5 0-227 0 0,0 0-35 0 0,0-2-39 0 0,0 1-43 0 0,8-5 295 0 0,-3 3-117 0 0,14-1 209 0 0,-14 4-256 0 0,3 0 34 0 0,2 0-40 0 0,26 0 338 0 0,-29 0-372 0 0,-2 0-51 0 0,8 0-110 0 0,0 0 51 0 0,35 0 150 0 0,-30 0-123 0 0,-10 0-52 0 0,1 0-41 0 0,1 0-61 0 0,0 0-72 0 0,0 0-82 0 0,0 0-94 0 0,-11 0 97 0 0,-1 0-44 0 0,0 0-39 0 0,0 0-35 0 0,0 0-115 0 0,0 0-34 0 0,4 0-1203 0 0</inkml:trace>
  <inkml:trace contextRef="#ctx0" brushRef="#br0" timeOffset="2">632 347 7368 0 0,'0'0'165'0'0,"0"0"22"0"0,0 0 10 0 0,0 3-16 0 0,0-2-179 0 0,0-1 0 0 0,0 1 0 0 0,0-1 0 0 0,0 1 0 0 0,0 0 0 0 0,0-1 0 0 0,0 1 0 0 0,0-1 0 0 0,1 1 0 0 0,-1-1 0 0 0,0 1 0 0 0,0-1 0 0 0,1 1 0 0 0,-1-1 0 0 0,0 1-1 0 0,1-1 1 0 0,-1 1 0 0 0,1-1 0 0 0,-1 0 0 0 0,0 1 0 0 0,1-1 0 0 0,-1 1 0 0 0,1-1 0 0 0,0 0-2 0 0,-1 1 0 0 0,1-1-1 0 0,0 1 1 0 0,-1-1 0 0 0,1 1-1 0 0,-1-1 1 0 0,1 1-1 0 0,-1-1 1 0 0,1 1 0 0 0,-1-1-1 0 0,1 1 1 0 0,-1 0 0 0 0,0-1-1 0 0,1 1 1 0 0,-1 0-1 0 0,0-1 1 0 0,1 1 0 0 0,-1 0-1 0 0,0 0 1 0 0,0-1 0 0 0,0 1-1 0 0,0 0 1 0 0,0 0-1 0 0,0-1 1 0 0,0 1 0 0 0,0 0 0 0 0,0 9 31 0 0,0-1 59 0 0,0 1 52 0 0,0-1 47 0 0,0 8 282 0 0,0 0 110 0 0,0 40 1584 0 0,0-44-1741 0 0,0 1-46 0 0,0 0-52 0 0,0 1-77 0 0,0 1-91 0 0,0 1-106 0 0,0-15-74 0 0,0-2-20 0 0,0 0-23 0 0,0 1-38 0 0,0-1-17 0 0,0 0-36 0 0,0 0-43 0 0,0 0-48 0 0,0 0-50 0 0,0 0-47 0 0,0 0-42 0 0,0 0-36 0 0,0 0-127 0 0,0 0-35 0 0,0 0-1296 0 0</inkml:trace>
  <inkml:trace contextRef="#ctx0" brushRef="#br0" timeOffset="3">647 190 6896 0 0,'0'0'200'0'0,"0"-3"-8"0"0,0-8-76 0 0,0 9 73 0 0,0 0-39 0 0,0-2 51 0 0,0 2-87 0 0,0-2 12 0 0,0 3-21 0 0,0 1-96 0 0,0 0 0 0 0,0-1 0 0 0,0 1 0 0 0,0 0 0 0 0,0 0 0 0 0,0 0 0 0 0,0 0 0 0 0,0 0 0 0 0,0 0 0 0 0,0 0 0 0 0,0 0 0 0 0,0 0 0 0 0,0 0 0 0 0,0-1-1 0 0,0 1 1 0 0,0 0 0 0 0,0 0 0 0 0,0 0 0 0 0,0 0 0 0 0,0 0 0 0 0,0 0 0 0 0,0 0 0 0 0,0 0 0 0 0,0 0 0 0 0,0 0 0 0 0,1 0 0 0 0,-1 0 0 0 0,0-1 0 0 0,0 1 0 0 0,0 0 0 0 0,0 0 0 0 0,0 0 0 0 0,0 0 0 0 0,0 0 0 0 0,0 0 0 0 0,0 0 0 0 0,0 0 0 0 0,0 0-1 0 0,0 0 1 0 0,0 0 0 0 0,1 0 0 0 0,-1 0 0 0 0,0 0 0 0 0,0 0 0 0 0,0 0 0 0 0,0 0 0 0 0,0 0 0 0 0,0 0 0 0 0,0 0 0 0 0,0 0 0 0 0,0 0 0 0 0,0 0 0 0 0,1 0 0 0 0,-1 0 0 0 0,0 0 0 0 0,0 0 0 0 0,0 0-9 0 0,6-1 251 0 0,0-1-66 0 0,2-3-4 0 0,-2 0-73 0 0,-3 2 63 0 0,-3 3-135 0 0,0 0-76 0 0,1 0-64 0 0,1 0-90 0 0,-1 0-103 0 0,2 0-93 0 0,-1 0 47 0 0,0 0-35 0 0,3 0-452 0 0,1 0-362 0 0,3 0-684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0 6072 0 0,'0'0'133'0'0,"0"0"23"0"0,0 0 12 0 0,0 0-47 0 0,0 0 7 0 0,0 0 64 0 0,0 0 180 0 0,0 0 330 0 0,0 0 30 0 0,0 1-301 0 0,-2 1-174 0 0,0 0-183 0 0,1-1 1 0 0,-1 1 0 0 0,1 0 0 0 0,0 0-1 0 0,0 0 1 0 0,-1-1 0 0 0,1 1-1 0 0,0 1-74 0 0,0 6 283 0 0,1-6 99 0 0,0 0-3 0 0,-2 5-122 0 0,-4 3 38 0 0,0 3 30 0 0,4-3-35 0 0,2 52 1214 0 0,-1-55-1343 0 0,-1-2-39 0 0,-3 3 38 0 0,4-7-142 0 0,0-1 0 0 0,0 1 0 0 0,0 0 0 0 0,1 0 1 0 0,-1-1-1 0 0,0 1 0 0 0,1 0 0 0 0,-1 0 0 0 0,1 0 0 0 0,-1 0 0 0 0,1 0 0 0 0,0 0 0 0 0,0 1-18 0 0,1 8 52 0 0,0 14 84 0 0,-1-22-111 0 0,0 0-1 0 0,0-1 1 0 0,-1 1 0 0 0,1-1-1 0 0,-1 1 1 0 0,1-1 0 0 0,-1 1 0 0 0,-1 1-25 0 0,-3 4 61 0 0,4-7-47 0 0,1 1 0 0 0,-1-1 0 0 0,0 1 0 0 0,0-1 0 0 0,0 1-1 0 0,1-1 1 0 0,-1 1 0 0 0,1-1 0 0 0,-1 1 0 0 0,1 0 0 0 0,0-1 0 0 0,-1 1 0 0 0,1-1 0 0 0,0 1-14 0 0,0 5 59 0 0,0 7 35 0 0,0 18 50 0 0,0-19-57 0 0,0 0-7 0 0,0 0 0 0 0,0-10-3 0 0,0-3-50 0 0,0 0-53 0 0,0 0-55 0 0,0 0-115 0 0,0 0-207 0 0,0 0-19 0 0</inkml:trace>
  <inkml:trace contextRef="#ctx0" brushRef="#br0" timeOffset="1">284 95 6072 0 0,'0'0'133'0'0,"0"0"23"0"0,0 0 12 0 0,3 3-23 0 0,0 0-123 0 0,-1-2-25 0 0,5 2 21 0 0,10 5 53 0 0,-12-3 69 0 0,0 1 93 0 0,-3-1-8 0 0,0 1 33 0 0,1 8 330 0 0,-3 18 648 0 0,0-22-874 0 0,-1 0-57 0 0,1-4-152 0 0,0-1-34 0 0,0 0-37 0 0,-1-1-43 0 0,0 7 249 0 0,-5 2 49 0 0,-1-1-17 0 0,6 0-62 0 0,1-1-98 0 0,1 1-70 0 0,-1-10-73 0 0,0 0 0 0 0,0 0 0 0 0,0 1 0 0 0,0-1 0 0 0,-1 0 0 0 0,1 1 0 0 0,-1-1 0 0 0,1 0 0 0 0,-2 2-17 0 0,-3 4 50 0 0,-1 2 34 0 0,4 1 56 0 0,-1-6 50 0 0,-7 6 2 0 0,7-9 1 0 0,3-2 7 0 0,0 0 7 0 0,0 0 1 0 0,0 0-19 0 0,0 0-80 0 0,0 0-39 0 0,0 0-6 0 0,0 0 5 0 0,0 0 22 0 0,0 0 5 0 0,0-2 0 0 0,0-6-31 0 0,-1-11 10 0 0,5 1-39 0 0,-1 12-14 0 0,-1 0 12 0 0,2 0-1 0 0,-1 0 1 0 0,1 0-1 0 0,0 0 1 0 0,0 1 0 0 0,1-1-34 0 0,-1 1 36 0 0,0 0 0 0 0,0 0 0 0 0,-1 0 0 0 0,0-1 0 0 0,3-5-36 0 0,9-14 61 0 0,-4 14-80 0 0,2 2-47 0 0,-10 7 53 0 0,-1 0 0 0 0,1 0 1 0 0,0 0-1 0 0,-1 0 0 0 0,0-1 1 0 0,1 1-1 0 0,-1-1 13 0 0,0 0-4 0 0,0 1-1 0 0,1-1 1 0 0,-1 1 0 0 0,0 0-1 0 0,1 0 1 0 0,-1 0 0 0 0,1 0-1 0 0,0 0 1 0 0,-1 1 0 0 0,4-2 4 0 0,20-2 0 0 0,1-9 0 0 0,-25 12 0 0 0,1 0 0 0 0,0 1 0 0 0,0-1 0 0 0,0 1 0 0 0,0-1 0 0 0,0 1 0 0 0,0 0 0 0 0,0 0 0 0 0,1 0 0 0 0,-1 1 0 0 0,3-1 0 0 0,1 1 0 0 0,-5-1 0 0 0,0 1 0 0 0,0 0 0 0 0,1 0 0 0 0,-1 0 0 0 0,0 1 0 0 0,0-1 0 0 0,0 0 0 0 0,0 1 0 0 0,0-1 0 0 0,1 1 0 0 0,29 15 0 0 0,-16-3 0 0 0,-11-7 0 0 0,-3-5 0 0 0,-1 1 0 0 0,0-1 0 0 0,1 1 0 0 0,-1-1 0 0 0,0 1 0 0 0,0 0 0 0 0,0-1 0 0 0,0 1 0 0 0,-1 0 0 0 0,1 1 0 0 0,11 20 0 0 0,3 8 0 0 0,-12-27 0 0 0,-3 2-1 0 0,0 16 12 0 0,0-13 17 0 0,0 4-3 0 0,0 12 42 0 0,0-17-100 0 0,0-1 108 0 0,0 2 47 0 0,0-4-124 0 0,0 2-40 0 0,0 0-32 0 0,0 2-41 0 0,0 2-50 0 0,0 2-55 0 0,0-12 0 0 0,0 0-37 0 0,0-1-355 0 0,0 1 80 0 0,0-1-51 0 0,0 0-695 0 0,0 0-553 0 0,0 0-1052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 6624 0 0,'0'0'192'0'0,"0"0"-45"0"0,0 0 3 0 0,0 0 62 0 0,0 0 188 0 0,0 0 341 0 0,0 0 26 0 0,0 0-313 0 0,0 0-181 0 0,0 0-41 0 0,0 0 62 0 0,0 0 145 0 0,0 0-20 0 0,0 0-25 0 0,0 0-88 0 0,3 0-40 0 0,-3 0-255 0 0,0 0 0 0 0,1 0 0 0 0,-1 0 0 0 0,1 0-1 0 0,-1 0 1 0 0,1 0 0 0 0,-1 0 0 0 0,0 0 0 0 0,1 0-1 0 0,-1 0 1 0 0,1 0 0 0 0,-1 0 0 0 0,0 1 0 0 0,1-1-1 0 0,-1 0 1 0 0,1 0 0 0 0,-1 0 0 0 0,0 1 0 0 0,1-1 0 0 0,-1 0-1 0 0,0 0 1 0 0,1 1 0 0 0,-1-1 0 0 0,0 0 0 0 0,0 1-1 0 0,1-1 1 0 0,-1 0 0 0 0,0 1 0 0 0,0-1 0 0 0,0 1-1 0 0,1-1-10 0 0,3 7 188 0 0,7-2 116 0 0,-6 8 15 0 0,6 1 1 0 0,-9-12-116 0 0,-1 1-80 0 0,0 0-56 0 0,-1 2-57 0 0,0 0-11 0 0,1-2 43 0 0,2 7 3 0 0,3 9 26 0 0,1-4 16 0 0,-2-7-42 0 0,-4-6-34 0 0,0-1 0 0 0,-1 1 0 0 0,1-1 0 0 0,0 0 1 0 0,0 1-1 0 0,-1 0 0 0 0,1-1 0 0 0,-1 1 0 0 0,1-1 0 0 0,-1 1 0 0 0,0 0 0 0 0,1-1 0 0 0,-1 1 1 0 0,0 0-13 0 0,0-1 12 0 0,0 1 0 0 0,0 0 1 0 0,0-1-1 0 0,1 1 1 0 0,-1-1-1 0 0,1 1 0 0 0,-1-1 1 0 0,1 1-1 0 0,-1-1 1 0 0,1 1-1 0 0,0-1 0 0 0,0 0 1 0 0,0 1-13 0 0,5 11 79 0 0,-5 4-7 0 0,-1-15-60 0 0,0 1-1 0 0,0-1 1 0 0,0 0 0 0 0,0 1 0 0 0,0-1 0 0 0,1 1 0 0 0,-1-1-1 0 0,1 0 1 0 0,0 0 0 0 0,0 3-12 0 0,4 3 32 0 0,-4-7-25 0 0,0 1 0 0 0,0-1 0 0 0,0 0 0 0 0,0 1 0 0 0,-1-1 0 0 0,1 1 0 0 0,0 0 0 0 0,-1-1 0 0 0,0 1 0 0 0,1-1 0 0 0,-1 1 0 0 0,0 0 0 0 0,0-1 0 0 0,0 1-7 0 0,0 9 71 0 0,0 1 35 0 0,0 26 339 0 0,0-21-288 0 0,0 0-70 0 0,0-1-111 0 0,-2 0 48 0 0,-3-8-3 0 0,4-7-19 0 0,0 0 1 0 0,0 1-1 0 0,0-1 0 0 0,1 1 1 0 0,-1-1-1 0 0,0 1 0 0 0,1-1 1 0 0,-1 1-1 0 0,1 0 0 0 0,-1-1 1 0 0,1 1-1 0 0,0-1 0 0 0,0 1 0 0 0,0 0-1 0 0,0 5-1 0 0,0-5 0 0 0,0 0 0 0 0,0 1 0 0 0,0-1 0 0 0,0 0 0 0 0,0 0 0 0 0,0 0 0 0 0,-1 0 0 0 0,1 1 0 0 0,-1-1 0 0 0,0 1 0 0 0,-9 12 0 0 0,7 1 0 0 0,3-14 0 0 0,0 0 0 0 0,0-1 0 0 0,-1 1 0 0 0,1-1 0 0 0,0 1 0 0 0,-1 0 0 0 0,0-1 0 0 0,1 1 0 0 0,-1-1 0 0 0,0 1 0 0 0,1-1 0 0 0,-1 1 0 0 0,0-1 0 0 0,0 1 0 0 0,-4 6 0 0 0,2 5 10 0 0,3-11 5 0 0,0-1-39 0 0,0-1-53 0 0,0 0-109 0 0,0 0-196 0 0,0 0 206 0 0,0 0-26 0 0,0 0-61 0 0,0 0 89 0 0,0 0-33 0 0,0 0-35 0 0,0 0-34 0 0,0 0-365 0 0,0 0 94 0 0,0 0-46 0 0,0 0-693 0 0,0 0-541 0 0,0 0-1031 0 0</inkml:trace>
  <inkml:trace contextRef="#ctx0" brushRef="#br0" timeOffset="1">1 253 9616 0 0,'0'0'216'0'0,"0"0"32"0"0,0 0 12 0 0,0 0-106 0 0,2 0-79 0 0,9 0 41 0 0,-3 0 239 0 0,-2-1-88 0 0,0-2-38 0 0,1-1-4 0 0,5-2 63 0 0,-7 5-150 0 0,1 1 44 0 0,1 0-17 0 0,-5 0-118 0 0,0 0 1 0 0,0 0-1 0 0,1 0 0 0 0,-1 0 0 0 0,0 0 0 0 0,0-1 1 0 0,0 1-1 0 0,0 0 0 0 0,0-1 0 0 0,1 0-47 0 0,6-4 140 0 0,1-1 55 0 0,3 4 48 0 0,3 1 41 0 0,-2-2-62 0 0,-1-1-54 0 0,-1 1-46 0 0,-7 1-70 0 0,4-1 77 0 0,-1 2-33 0 0,1 1-15 0 0,3 0-2 0 0,0 1-4 0 0,17 0 97 0 0,22-1 130 0 0,-35-1-247 0 0,-1-2-47 0 0,0-2 3 0 0,3-1 10 0 0,-1 4 24 0 0,-5 2-35 0 0,-4 0-13 0 0,0 0-1 0 0,0 0 1 0 0,0 0-1 0 0,8 3 4 0 0,0 2-36 0 0,-2 1-15 0 0,6-4-44 0 0,-7-2-32 0 0,18 0-70 0 0,-22 0 78 0 0,1 0-63 0 0,2 0-122 0 0,-7 0 103 0 0,1 0-37 0 0,0 0-41 0 0,0 0-44 0 0,0 0-49 0 0,1 0-52 0 0,-5 0 97 0 0,1 0-42 0 0,-1 0-38 0 0,1 0-34 0 0,4 0-723 0 0,5 0-746 0 0</inkml:trace>
  <inkml:trace contextRef="#ctx0" brushRef="#br0" timeOffset="2">821 269 5328 0 0,'0'0'116'0'0,"0"0"17"0"0,0 0 12 0 0,-2 3-14 0 0,-1 0-113 0 0,1-2-17 0 0,-8 3 18 0 0,-4 3 23 0 0,5-2 74 0 0,-1 1 100 0 0,0-3 80 0 0,4-1 71 0 0,-4 9-6 0 0,7-9-130 0 0,0 0-80 0 0,1-2-49 0 0,-1 0-48 0 0,0 0-18 0 0,1 1 45 0 0,-3 6 142 0 0,5-7-210 0 0,0 1 0 0 0,0-1 0 0 0,0 0 0 0 0,-1 1 0 0 0,1-1 0 0 0,0 0 0 0 0,0 1 1 0 0,-1-1-1 0 0,1 0 0 0 0,0 1 0 0 0,0-1 0 0 0,-1 0 0 0 0,1 1 0 0 0,0-1 0 0 0,-1 0 0 0 0,1 0 1 0 0,-1 0-1 0 0,1 1 0 0 0,0-1 0 0 0,-1 0 0 0 0,1 0 0 0 0,-1 0 0 0 0,1 0 0 0 0,0 0 0 0 0,-1 0 1 0 0,1 0-1 0 0,-1 0 0 0 0,1 0 0 0 0,-1 0 0 0 0,1 0 0 0 0,-1 0-13 0 0,-4 3 263 0 0,-5 7-27 0 0,7-7-75 0 0,2 0-55 0 0,0-1-35 0 0,1 1-35 0 0,1 0-18 0 0,-3-1 31 0 0,-4 3 34 0 0,5-5-79 0 0,1 0-1 0 0,-1 0 0 0 0,1 0 0 0 0,0 1 1 0 0,-1-1-1 0 0,1 0 0 0 0,-1 1 1 0 0,1-1-1 0 0,0 0 0 0 0,-1 1 1 0 0,1-1-1 0 0,0 1 0 0 0,0-1 1 0 0,-1 0-1 0 0,1 1 0 0 0,0-1 1 0 0,0 1-1 0 0,-1-1 0 0 0,1 1 1 0 0,0-1-1 0 0,0 1 0 0 0,0-1 1 0 0,0 1-1 0 0,0-1 0 0 0,0 1 0 0 0,0-1 1 0 0,0 1-1 0 0,0-1 0 0 0,0 1 1 0 0,0-1-1 0 0,0 1 0 0 0,0 0-3 0 0,0 7 44 0 0,0 20 190 0 0,0-17-166 0 0,0-11-64 0 0,0 1 1 0 0,0-1 0 0 0,0 1 0 0 0,0-1-1 0 0,0 1 1 0 0,0-1 0 0 0,0 1-1 0 0,0-1 1 0 0,0 1 0 0 0,0-1 0 0 0,0 1-1 0 0,0-1 1 0 0,0 1 0 0 0,0-1-1 0 0,1 1 1 0 0,-1-1 0 0 0,0 1 0 0 0,0-1-1 0 0,1 0 1 0 0,-1 1 0 0 0,0-1-1 0 0,0 1 1 0 0,1-1 0 0 0,-1 0 0 0 0,0 1-1 0 0,1-1 1 0 0,-1 0 0 0 0,1 1-1 0 0,-1-1 1 0 0,1 0 0 0 0,-1 0 0 0 0,1 1-5 0 0,5 3 70 0 0,1 7 24 0 0,-7-10-88 0 0,1 0 1 0 0,-1 1-1 0 0,1-1 0 0 0,-1 0 0 0 0,1 0 1 0 0,-1 0-1 0 0,1-1 0 0 0,0 1 1 0 0,-1 0-1 0 0,1 0 0 0 0,0 0 1 0 0,0 0-1 0 0,0-1 0 0 0,0 1 0 0 0,-1 0 1 0 0,2 0-7 0 0,11 4 96 0 0,-9 1-30 0 0,-3-5-60 0 0,-1-1 1 0 0,0 1-1 0 0,0-1 1 0 0,1 1 0 0 0,-1-1-1 0 0,0 0 1 0 0,0 1-1 0 0,1-1 1 0 0,-1 0-1 0 0,1 1 1 0 0,-1-1-1 0 0,0 0 1 0 0,1 1-1 0 0,-1-1 1 0 0,1 0-1 0 0,-1 0 1 0 0,1 1-1 0 0,-1-1 1 0 0,0 0-1 0 0,1 0 1 0 0,-1 0-1 0 0,1 0 1 0 0,-1 0-1 0 0,1 0 1 0 0,-1 0-1 0 0,1 0 1 0 0,-1 0-1 0 0,1 0 1 0 0,-1 0-1 0 0,1 0 1 0 0,-1 0-1 0 0,1 0-6 0 0,12 1 140 0 0,2 4-17 0 0,2-1-4 0 0,-16-4-105 0 0,1 0 1 0 0,-1 0-1 0 0,0 0 0 0 0,0 0 1 0 0,1-1-1 0 0,-1 1 1 0 0,0-1-1 0 0,0 1 1 0 0,0-1-1 0 0,1 1 0 0 0,-1-1-14 0 0,8-3 136 0 0,4 2 52 0 0,-1 2-61 0 0,-6 0-43 0 0,0 0-1 0 0,-1 0 1 0 0,1 0-1 0 0,0-1 1 0 0,4-1-84 0 0,-6 1 61 0 0,-1 0 1 0 0,1-1-1 0 0,0 1 1 0 0,0-1-1 0 0,-1 0 1 0 0,3-2-62 0 0,10-5 163 0 0,19-3 184 0 0,-21 7-224 0 0,-6 2-56 0 0,8-2 98 0 0,-2 1-40 0 0,-11 3-101 0 0,0-1-1 0 0,0 1 1 0 0,0-1 0 0 0,0 1-1 0 0,-1-1 1 0 0,1 0 0 0 0,0 0-1 0 0,0 0-23 0 0,7-8 113 0 0,-7 7-70 0 0,0 1 0 0 0,0 0 0 0 0,0 0 1 0 0,1-1-1 0 0,-1 2 0 0 0,2-2-43 0 0,9-5 143 0 0,-5 1-91 0 0,5-7 44 0 0,-12 10-9 0 0,-1 0-45 0 0,-2-3-7 0 0,1 7-23 0 0,0-9 62 0 0,0-2 19 0 0,-2 4-38 0 0,2 6-48 0 0,-1 0 0 0 0,0 0 0 0 0,0 0 1 0 0,0 0-1 0 0,0 0 0 0 0,0 1 0 0 0,0-1 0 0 0,0 0 1 0 0,0 1-1 0 0,0-1 0 0 0,-1 1 0 0 0,0-1-7 0 0,-29-26 26 0 0,14 20 21 0 0,-7-2-31 0 0,-14-6-19 0 0,36 14 3 0 0,-1 0 0 0 0,1 1 0 0 0,0-1 0 0 0,-1 0 0 0 0,1 1 0 0 0,0 0 0 0 0,-1 0 0 0 0,1-1 0 0 0,0 2 0 0 0,-3-1 0 0 0,-12-1 0 0 0,2-5 0 0 0,11 5 0 0 0,1-1 0 0 0,0 1 0 0 0,0 0 0 0 0,-1 0 0 0 0,1 1 0 0 0,-1-1 0 0 0,1 1 0 0 0,-2 0 0 0 0,-52 0-62 0 0,32 0 60 0 0,22 0 37 0 0,-1 0-100 0 0,1 1-95 0 0,0 0-87 0 0,0 0-80 0 0,1 1-72 0 0,-1-1-66 0 0,1 1-58 0 0,-2 0-423 0 0,0 1-101 0 0,-2-1-767 0 0,-4-2-1028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7400 0 0,'0'0'216'0'0,"0"2"25"0"0,0 94 1126 0 0,0-71-1046 0 0,0-4-82 0 0,0 0-32 0 0,0-1-42 0 0,0 0-49 0 0,2-5 50 0 0,4 0-36 0 0,-2-6-46 0 0,-2-1 3 0 0,-1 0 17 0 0,0 2 37 0 0,-1 0-45 0 0,-1 2 48 0 0,1 43 546 0 0,1-39-531 0 0,2-3-96 0 0,3 0 62 0 0,-5-12-107 0 0,0 0 1 0 0,-1 1 0 0 0,1-1-1 0 0,0 1 1 0 0,-1-1-1 0 0,1 1 1 0 0,-1-1-1 0 0,1 1 1 0 0,-1-1 0 0 0,0 1-1 0 0,1 0 1 0 0,-1-1-1 0 0,0 1-18 0 0,-1 5 79 0 0,1-5-54 0 0,0 0 1 0 0,0 0 0 0 0,0 0 0 0 0,0 1 0 0 0,0-1 0 0 0,1 0 0 0 0,-1 0 0 0 0,1 0 0 0 0,-1 0 0 0 0,1 1-26 0 0,4 5 80 0 0,-4-6-64 0 0,0-1 1 0 0,0 0-1 0 0,0 1 1 0 0,0-1-1 0 0,-1 1 1 0 0,1 0-1 0 0,0-1 1 0 0,-1 1-1 0 0,0-1 0 0 0,1 1 1 0 0,-1 0-1 0 0,0-1 1 0 0,0 1-1 0 0,0 0-16 0 0,0 27 274 0 0,3-24-145 0 0,-2-4-117 0 0,1 1 0 0 0,-1-1 0 0 0,0 0 1 0 0,0 1-1 0 0,0-1 0 0 0,0 1 0 0 0,0 0 0 0 0,0-1 1 0 0,-1 1-1 0 0,1 0 0 0 0,0-1 0 0 0,-1 1 0 0 0,1 0 0 0 0,-1 0 1 0 0,0 0-13 0 0,0 1 80 0 0,0-3-3 0 0,0 0-5 0 0,0 0 13 0 0,0 0-39 0 0,0 0-108 0 0,0 0-46 0 0,0 0 24 0 0,0 0 12 0 0,0 0-37 0 0,0 0-18 0 0,0 0-38 0 0,0 0-42 0 0,0 0-50 0 0,0 0-52 0 0,0 0-49 0 0,0 0-43 0 0,0 0-38 0 0,0 0-130 0 0,0 0-37 0 0,0 0-1345 0 0</inkml:trace>
  <inkml:trace contextRef="#ctx0" brushRef="#br0" timeOffset="1">316 285 7976 0 0,'0'0'174'0'0,"0"0"29"0"0,0 0 14 0 0,0 2-26 0 0,2 11-152 0 0,3-5-4 0 0,1 2 114 0 0,-4 4 123 0 0,0-3 57 0 0,4 1 57 0 0,0 1 23 0 0,-4 1-63 0 0,-2-8-274 0 0,0 11 182 0 0,0-15-210 0 0,1 1 0 0 0,-1-1-1 0 0,0 0 1 0 0,1 1 0 0 0,-1-1 0 0 0,1 0-1 0 0,0 1 1 0 0,0-1 0 0 0,0 0-1 0 0,0 0 1 0 0,0 0 0 0 0,0 0 0 0 0,1 0-1 0 0,-1 0 1 0 0,1 0 0 0 0,0 0-44 0 0,-1-1 27 0 0,1 0 1 0 0,-1 1-1 0 0,0-1 1 0 0,0 0-1 0 0,0 1 0 0 0,0-1 1 0 0,0 0-1 0 0,0 1 1 0 0,0-1-1 0 0,0 1 1 0 0,0-1-1 0 0,-1 1 1 0 0,1 0-1 0 0,-1-1 1 0 0,1 1-1 0 0,-1 0 1 0 0,0-1-1 0 0,1 1 0 0 0,-1 0 1 0 0,0 0-28 0 0,3 13 205 0 0,10 1 15 0 0,0 0-12 0 0,-9-5-71 0 0,-3-9-108 0 0,0 0 1 0 0,1 0-1 0 0,-1 1 0 0 0,0-1 1 0 0,0 0-1 0 0,1 0 1 0 0,0 0-1 0 0,-1 0 1 0 0,1 0-30 0 0,11 11 200 0 0,-13-13-193 0 0,1 0 1 0 0,-1 1 0 0 0,0-1 0 0 0,0 0 0 0 0,1 0 0 0 0,-1 0 0 0 0,0 1-1 0 0,0-1 1 0 0,1 0 0 0 0,-1 0 0 0 0,0 0 0 0 0,1 0 0 0 0,-1 0-1 0 0,0 1 1 0 0,1-1 0 0 0,-1 0 0 0 0,0 0 0 0 0,0 0 0 0 0,1 0-1 0 0,-1 0 1 0 0,0 0 0 0 0,1 0 0 0 0,-1 0 0 0 0,0 0 0 0 0,1 0 0 0 0,-1 0-8 0 0,3-1 31 0 0,-1 1 1 0 0,1 1-1 0 0,-1-1 1 0 0,1 0 0 0 0,-1 1-1 0 0,1-1 1 0 0,0 1-32 0 0,5 6 190 0 0,-8-6-181 0 0,1-1 0 0 0,-1 1 1 0 0,0-1-1 0 0,0 1 1 0 0,1-1-1 0 0,-1 0 0 0 0,1 1 1 0 0,-1-1-1 0 0,0 0 1 0 0,1 1-1 0 0,-1-1 0 0 0,1 0 1 0 0,-1 0-1 0 0,1 1 1 0 0,-1-1-1 0 0,0 0 1 0 0,1 0-1 0 0,-1 0 0 0 0,1 0 1 0 0,-1 0-1 0 0,1 1 1 0 0,0-1-1 0 0,-1 0 0 0 0,1 0 1 0 0,-1 0-1 0 0,1 0 1 0 0,-1 0-1 0 0,1-1 1 0 0,-1 1-10 0 0,9-1 158 0 0,2-4 244 0 0,-6 3-256 0 0,-2-1-63 0 0,1 1-72 0 0,-2 1 36 0 0,0 0 1 0 0,0 1 0 0 0,1-1 0 0 0,-1 0 0 0 0,0 1 0 0 0,0 0 0 0 0,1-1 0 0 0,-1 1-48 0 0,12-2 227 0 0,-13 1-219 0 0,0 1 1 0 0,-1-1-1 0 0,1 1 0 0 0,0-1 0 0 0,0 1 0 0 0,-1-1 0 0 0,1 0 1 0 0,0 1-1 0 0,-1-1 0 0 0,1 0 0 0 0,-1 0 0 0 0,1 1 1 0 0,-1-1-1 0 0,1 0 0 0 0,-1 0-8 0 0,5-10 103 0 0,-5 10-93 0 0,1 0 0 0 0,-1-1 0 0 0,1 1 0 0 0,-1 0 0 0 0,1 0 0 0 0,-1 0 0 0 0,1 0 0 0 0,-1 0 0 0 0,1 0 0 0 0,0 0 0 0 0,0 0 0 0 0,-1 0 0 0 0,1 1 0 0 0,0-1 0 0 0,0 0 0 0 0,0 0 0 0 0,0 1 0 0 0,1-1-10 0 0,3-2 37 0 0,-5 3-30 0 0,1 0 0 0 0,0 0-1 0 0,-1-1 1 0 0,1 1 0 0 0,0 0 0 0 0,-1-1 0 0 0,1 1 0 0 0,-1 0 0 0 0,1-1 0 0 0,-1 1 0 0 0,1-1 0 0 0,-1 1-1 0 0,1-1 1 0 0,-1 1 0 0 0,1-1 0 0 0,-1 0 0 0 0,0 1 0 0 0,1-1 0 0 0,-1 1 0 0 0,0-1 0 0 0,1 0-1 0 0,-1 0-6 0 0,2-4 18 0 0,25-26 63 0 0,-22 15-17 0 0,8 0-37 0 0,-12 15-24 0 0,1 0 1 0 0,-1-1-1 0 0,0 1 0 0 0,1-1 0 0 0,-1 0 0 0 0,0 1 0 0 0,0-1 1 0 0,0 0-1 0 0,0 0 0 0 0,-1 1 0 0 0,1-1 0 0 0,0 0 0 0 0,-1 0 1 0 0,1 0-4 0 0,0-8-36 0 0,-1-2-54 0 0,1 1-30 0 0,6-2-7 0 0,-1 1-39 0 0,-4 1-22 0 0,-1 2-83 0 0,4 4-252 0 0,2 0 65 0 0,-7 4 406 0 0,1 1 0 0 0,-1-1 0 0 0,0 0 1 0 0,0 0-1 0 0,1 1 0 0 0,-1-1 1 0 0,0 0-1 0 0,0 0 0 0 0,0 0 0 0 0,0 0 1 0 0,1 0-1 0 0,-1 1 0 0 0,-1-1 1 0 0,1-1 51 0 0</inkml:trace>
  <inkml:trace contextRef="#ctx0" brushRef="#br0" timeOffset="2">899 458 5904 0 0,'0'0'132'0'0,"0"0"17"0"0,0 0 11 0 0,3 0-21 0 0,10-3-111 0 0,-9 1 4 0 0,0-1-44 0 0,3-1 10 0 0,-4 3 43 0 0,-1 0 38 0 0,1 0 22 0 0,1 1 38 0 0,-1-1 43 0 0,1 1 50 0 0,1 0-105 0 0,1 1 66 0 0,4 0 151 0 0,16-2 532 0 0,-19 0-661 0 0,0-1-58 0 0,0-2 6 0 0,-1 1-56 0 0,12-2 97 0 0,-9 4-60 0 0,-4 1-31 0 0,1 0 37 0 0,1 0 44 0 0,1 0 51 0 0,-3 0-67 0 0,12 0 73 0 0,-9 0-80 0 0,-4 0-51 0 0,-1 0 36 0 0,1 0 43 0 0,-1 0 50 0 0,0-3-64 0 0,11-7-12 0 0,1 7-23 0 0,-4 1-42 0 0,1-4-9 0 0,-10 5-89 0 0,-1 0 1 0 0,1 0-1 0 0,0 0 1 0 0,-1 0-1 0 0,1 1 0 0 0,0-1 1 0 0,-1 1-1 0 0,1-1 1 0 0,0 1-1 0 0,0-1 0 0 0,-1 1 1 0 0,1 0-1 0 0,0 0-10 0 0,8 0 56 0 0,-4 0 48 0 0,-6-3-18 0 0,0-7 44 0 0,0 7 8 0 0,0 1-2 0 0,0 0-116 0 0,0 1 0 0 0,0 0 1 0 0,-1-1-1 0 0,1 1 1 0 0,0 0-1 0 0,0-1 0 0 0,-1 1 1 0 0,1 0-1 0 0,-1 0 1 0 0,0 0-1 0 0,1-1 1 0 0,-1 1-1 0 0,0 0 0 0 0,1 0 1 0 0,-1 0-1 0 0,0 0-20 0 0,-3-2 39 0 0,0 0-36 0 0,-2 2 39 0 0,0 1 10 0 0,-3-4 59 0 0,-12-7-82 0 0,11 6 17 0 0,5-1-38 0 0,-1 2-8 0 0,-5-1 8 0 0,-1-1 35 0 0,1-4 55 0 0,0-1-71 0 0,6 7 59 0 0,-1 4-54 0 0,2-1-17 0 0,2-3-7 0 0,1 1-4 0 0,-15-6 68 0 0,-8-4-55 0 0,22 12-16 0 0,-3 2 6 0 0,-11 2 36 0 0,0 10-32 0 0,0 0-27 0 0,3-8-48 0 0,8 6 48 0 0,-2-7 15 0 0,2-1 4 0 0,4 11-65 0 0,2-11 53 0 0,-1-2 8 0 0,-14 24-1 0 0,13-22 2 0 0,0 0 0 0 0,0 0 0 0 0,0 0 0 0 0,1 0 0 0 0,0 1 0 0 0,0-1 0 0 0,0 0 0 0 0,0 0 0 0 0,0 0 0 0 0,0 1 0 0 0,1 8 0 0 0,-1-10 0 0 0,0 0 0 0 0,0-1 0 0 0,1 1 0 0 0,-1 0 0 0 0,1 0 0 0 0,-1-1 0 0 0,1 1 0 0 0,-1 0 0 0 0,1-1 0 0 0,0 1 0 0 0,0-1 0 0 0,0 1 0 0 0,0 0 0 0 0,0-1 0 0 0,0 1 0 0 0,0-1 0 0 0,0 1 0 0 0,-1-1 0 0 0,1 1 0 0 0,0 0 0 0 0,-1-1 0 0 0,1 1 0 0 0,-1 0 0 0 0,0 0 0 0 0,1 0 0 0 0,-1-1 0 0 0,0 1 0 0 0,0 0 0 0 0,0 0 0 0 0,0-1 0 0 0,0 1 0 0 0,1 0 0 0 0,-1-1 0 0 0,1 1 0 0 0,-1-1 0 0 0,1 1 0 0 0,-1-1 0 0 0,1 1 0 0 0,0-1 0 0 0,0 1 0 0 0,0-1 0 0 0,0 1 0 0 0,4 6 0 0 0,13 26 53 0 0,-16-31-51 0 0,0-1-1 0 0,0 1 1 0 0,-1 0 0 0 0,1 0 0 0 0,-1 0-1 0 0,0 0 1 0 0,0 0 0 0 0,0 0 0 0 0,0 0-1 0 0,0 0 1 0 0,-1 1 0 0 0,1-1 0 0 0,-1 3-2 0 0,0-4 5 0 0,0 0 0 0 0,1 0 0 0 0,-1 0 1 0 0,1 0-1 0 0,-1-1 0 0 0,1 1 1 0 0,0 0-1 0 0,-1 0 0 0 0,1 0 1 0 0,0-1-1 0 0,0 1 0 0 0,0 0 1 0 0,0-1-1 0 0,1 2-5 0 0,22 20 70 0 0,-12-11-29 0 0,-8-9 1 0 0,0 0 0 0 0,0 0 0 0 0,0-1 0 0 0,0 0-1 0 0,0 1 1 0 0,1-1 0 0 0,-1-1 0 0 0,2 2-42 0 0,10 2 104 0 0,-10-3-84 0 0,13 2 162 0 0,9-5 162 0 0,-7 0-86 0 0,0 1-91 0 0,19 0 169 0 0,-38 0-318 0 0,0 0 0 0 0,0 0 0 0 0,0-1-1 0 0,0 1 1 0 0,-1-1 0 0 0,1 1 0 0 0,0-1-1 0 0,0 0 1 0 0,0 0 0 0 0,0 0-1 0 0,-1 0 1 0 0,2 0-18 0 0,-2 0 12 0 0,0 0 0 0 0,1 0 0 0 0,-1 0 0 0 0,1 1 0 0 0,-1-1 0 0 0,1 1 1 0 0,-1-1-1 0 0,1 1 0 0 0,-1-1 0 0 0,1 1 0 0 0,0 0 0 0 0,-1 0-12 0 0,5-3 74 0 0,7-8-2 0 0,0 6-12 0 0,-11 3-121 0 0,-3 0 130 0 0,1 1 7 0 0,2-1-112 0 0,0 1-50 0 0,1-1-65 0 0,1-1-77 0 0,2 0-92 0 0,-4 3 74 0 0,-1-1-43 0 0,1-1-36 0 0,0 1-35 0 0,0-1-237 0 0,0 0-56 0 0,1-3-775 0 0,-1-1-616 0 0,-2-3-1168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8288 0 0,'0'0'190'0'0,"0"0"28"0"0,0 0 7 0 0,3 2-33 0 0,10 9-153 0 0,0-6-39 0 0,-11 0 6 0 0,1 1 41 0 0,8 0 204 0 0,-10-5-228 0 0,0-1-1 0 0,0 0 1 0 0,0 1-1 0 0,0-1 1 0 0,0 1-1 0 0,0 0 1 0 0,0-1-1 0 0,0 1 0 0 0,0 0 1 0 0,0-1-1 0 0,0 1 1 0 0,0 0-1 0 0,-1 0 1 0 0,1 0-1 0 0,0 0 1 0 0,-1 0-23 0 0,5 10 242 0 0,0-1-5 0 0,4-2-66 0 0,1-3-57 0 0,-7-4-101 0 0,-1 0-1 0 0,0 0 1 0 0,0 0 0 0 0,0 0 0 0 0,1 1-1 0 0,-1-1 1 0 0,0 1 0 0 0,-1 0-1 0 0,1-1-12 0 0,6 7 33 0 0,-5-5-12 0 0,1 0-1 0 0,-1 0 1 0 0,0 1-1 0 0,0-1 1 0 0,0 1-1 0 0,-1 0-20 0 0,3 6 128 0 0,-4-7-93 0 0,0-1 1 0 0,0 0-1 0 0,0 0 1 0 0,1 1-1 0 0,-1-1 1 0 0,1 0-1 0 0,-1 0 1 0 0,1 0-1 0 0,0 0-35 0 0,10 11 211 0 0,9 8 99 0 0,-7-11-162 0 0,-9-7-106 0 0,-4-3-32 0 0,-1 0 0 0 0,1 0 0 0 0,0 1-1 0 0,-1-1 1 0 0,1 0 0 0 0,-1 1 0 0 0,1-1 0 0 0,0 0 0 0 0,-1 1 0 0 0,1-1-1 0 0,-1 1 1 0 0,1-1 0 0 0,-1 1 0 0 0,0-1 0 0 0,1 1 0 0 0,-1 0 0 0 0,1-1 0 0 0,-1 1-1 0 0,0-1 1 0 0,0 1 0 0 0,1 0 0 0 0,-1 0-10 0 0,2 4 39 0 0,1-1-3 0 0,0 0 33 0 0,11 10 244 0 0,-10-10-215 0 0,-1-1-70 0 0,-1-1 180 0 0,-2-2 2 0 0,4 0-22 0 0,-2 0-81 0 0,0 0-50 0 0,2 0-7 0 0,-2 0 2 0 0,0 0 180 0 0,-2 0-2 0 0,0 0-6 0 0,3 0-6 0 0,-3 0-209 0 0,1 0 0 0 0,-1 0 0 0 0,0 0 0 0 0,1 0 0 0 0,-1 0 0 0 0,1 0 0 0 0,-1 0 0 0 0,1 0 0 0 0,-1 0 0 0 0,0 0 0 0 0,1 0 0 0 0,-1 0 0 0 0,1-1 1 0 0,-1 1-1 0 0,0 0 0 0 0,1 0 0 0 0,-1 0 0 0 0,0-1 0 0 0,1 1 0 0 0,-1 0 0 0 0,0 0 0 0 0,1-1 0 0 0,-1 1 0 0 0,0 0 0 0 0,0-1 0 0 0,1 1 0 0 0,-1 0 1 0 0,0-1-1 0 0,0 1 0 0 0,1-1 0 0 0,-1 1-9 0 0,5-7 136 0 0,1 3-39 0 0,-5 3-92 0 0,-1 1 0 0 0,0 0 0 0 0,1 0 1 0 0,-1-1-1 0 0,1 1 0 0 0,-1 0 0 0 0,0-1 0 0 0,1 1 0 0 0,-1 0 0 0 0,0-1 0 0 0,1 1 1 0 0,-1 0-1 0 0,0-1 0 0 0,1 1 0 0 0,-1-1 0 0 0,0 1 0 0 0,0-1 0 0 0,0 1 0 0 0,1-1 1 0 0,-1 1-1 0 0,0-1 0 0 0,0 1 0 0 0,0 0 0 0 0,0-1 0 0 0,0 1 0 0 0,0-1 1 0 0,0 1-1 0 0,0-1 0 0 0,0 1 0 0 0,0-1 0 0 0,0 1 0 0 0,0-1-5 0 0,0-1 21 0 0,0 0-1 0 0,0 0 0 0 0,0 1 0 0 0,1-1 1 0 0,-1 0-1 0 0,1 1 0 0 0,-1-1 1 0 0,1 0-1 0 0,0 1 0 0 0,0-1 1 0 0,-1 1-1 0 0,1-1 0 0 0,0 1 1 0 0,0-1-21 0 0,4-5 19 0 0,0-24 127 0 0,11-1-74 0 0,-13 26-72 0 0,0 0 2 0 0,0 0 0 0 0,0 0-1 0 0,1 0 1 0 0,0 0 0 0 0,0 1-1 0 0,1-1-1 0 0,11-11 59 0 0,-8 10-33 0 0,-5 4-17 0 0,-1-2 4 0 0,0 0-7 0 0,-2 4-6 0 0,1 1 0 0 0,-1-1 0 0 0,0 1 1 0 0,0-1-1 0 0,1 0 0 0 0,-1 1 0 0 0,1-1 0 0 0,-1 1 1 0 0,0-1-1 0 0,1 1 0 0 0,-1-1 0 0 0,1 1 0 0 0,-1-1 0 0 0,1 1 1 0 0,-1-1-1 0 0,1 1 0 0 0,0 0 0 0 0,-1-1 0 0 0,1 1 1 0 0,0 0-1 0 0,-1-1 0 0 0,1 1 0 0 0,4-2 1 0 0,3-3-2 0 0,-6 4-1 0 0,-1 0 1 0 0,0 0-1 0 0,1 0 1 0 0,-1 0-1 0 0,1 1 0 0 0,-1-1 1 0 0,1 0-1 0 0,0 1 1 0 0,-1 0-1 0 0,1-1 1 0 0,-1 1-1 0 0,1 0 0 0 0,0 0 1 0 0,0 0 1 0 0,5-1-98 0 0,-6 0 93 0 0,-1 1 1 0 0,1 0-1 0 0,0 0 1 0 0,-1-1-1 0 0,1 1 1 0 0,-1-1-1 0 0,1 1 1 0 0,-1 0-1 0 0,1-1 1 0 0,-1 1 0 0 0,1-1-1 0 0,-1 1 1 0 0,0-1-1 0 0,1 1 1 0 0,-1-1 4 0 0,3-2-85 0 0,0 0-90 0 0,-2 2 41 0 0,2 0-35 0 0,0 1-42 0 0,0 0-45 0 0,-1 0 20 0 0,-1 0-36 0 0,3 0-367 0 0,-2 0 89 0 0,0 0-49 0 0,3 0-705 0 0,1 0-553 0 0,4 0-1052 0 0</inkml:trace>
  <inkml:trace contextRef="#ctx0" brushRef="#br0" timeOffset="1">1042 64 6592 0 0,'0'0'149'0'0,"0"0"23"0"0,0 0 11 0 0,-2 0-30 0 0,-12-3-122 0 0,6-3-16 0 0,3 2 39 0 0,5 4-54 0 0,-2-2 113 0 0,2 1 130 0 0,0 1 221 0 0,-3-3 15 0 0,-1 0-389 0 0,-1 0 43 0 0,-1 0 69 0 0,-4 1 155 0 0,-9 0 245 0 0,12 2-436 0 0,0 0-33 0 0,5 0-104 0 0,-13-3 285 0 0,1-7 60 0 0,14 10-368 0 0,0 0 0 0 0,-1 0 0 0 0,1 0 0 0 0,0 0 1 0 0,0 0-1 0 0,0-1 0 0 0,0 1 0 0 0,0 0 0 0 0,0 0 0 0 0,0 0 1 0 0,0 0-1 0 0,0 0 0 0 0,0 0 0 0 0,0 0 0 0 0,-1 0 0 0 0,1 0 1 0 0,0 0-1 0 0,0-1 0 0 0,0 1 0 0 0,0 0 0 0 0,0 0 1 0 0,0 0-1 0 0,0 0 0 0 0,0 0 0 0 0,-1 0 0 0 0,1 0 0 0 0,0 0 1 0 0,0 0-1 0 0,0 0 0 0 0,0 0 0 0 0,0 0 0 0 0,0 0 0 0 0,-1 0 1 0 0,1 0-1 0 0,0 0 0 0 0,0 0 0 0 0,0 0 0 0 0,0 0 1 0 0,0 0-1 0 0,0 1 0 0 0,0-1 0 0 0,-1 0 0 0 0,1 0 0 0 0,0 0 1 0 0,0 0-1 0 0,0 0 0 0 0,0 0 0 0 0,0 0 0 0 0,0 0 0 0 0,0 0 1 0 0,0 0-1 0 0,0 1 0 0 0,0-1 0 0 0,0 0 0 0 0,-1 0 0 0 0,1 0 1 0 0,0 0-7 0 0,-8 7 207 0 0,-2-3-57 0 0,-2-2-65 0 0,0-2-69 0 0,7 3 27 0 0,-12 8 0 0 0,2-3 34 0 0,0 4 62 0 0,2-1-69 0 0,8-9-52 0 0,4-1-14 0 0,0-1 1 0 0,1 0-1 0 0,-1 0 0 0 0,0 1 1 0 0,1-1-1 0 0,-1 0 0 0 0,1 1 0 0 0,-1-1 1 0 0,1 1-1 0 0,-1-1 0 0 0,1 1 1 0 0,-1-1-1 0 0,1 1 0 0 0,-1-1 0 0 0,1 1 1 0 0,-1-1-1 0 0,1 1 0 0 0,0 0 1 0 0,-1-1-1 0 0,1 1 0 0 0,0-1 0 0 0,0 1-4 0 0,-3 4 18 0 0,-9 11 63 0 0,10-14-76 0 0,1-1 1 0 0,-1 0 0 0 0,1 1-1 0 0,0-1 1 0 0,0 1-1 0 0,0-1 1 0 0,0 1-1 0 0,0-1 1 0 0,0 1-1 0 0,0 0 1 0 0,0-1 0 0 0,0 1-1 0 0,1 0 1 0 0,-1 0-1 0 0,1 0 1 0 0,0 0-1 0 0,-1-1 1 0 0,1 2-6 0 0,0 2 8 0 0,0 2 0 0 0,0 12 51 0 0,0 10 15 0 0,3-24-20 0 0,3 1-24 0 0,14 15 132 0 0,-14-17-78 0 0,1-4-48 0 0,-1 1-4 0 0,7 10 56 0 0,-10-9-12 0 0,1-1-34 0 0,5-1-11 0 0,-7-1-7 0 0,5 1 11 0 0,-5 1-24 0 0,0-1 0 0 0,1 0 1 0 0,-1 0-1 0 0,0 0 0 0 0,0-1 0 0 0,0 1 0 0 0,0 0 0 0 0,1-1 0 0 0,-1 1 1 0 0,1-1-12 0 0,72-37 328 0 0,-49 25-259 0 0,-1 0-54 0 0,-24 13-12 0 0,0-1 0 0 0,0 1 0 0 0,0-1 0 0 0,-1 0 0 0 0,1 0 0 0 0,0 0 0 0 0,0 1 0 0 0,-1-1 0 0 0,1 0 0 0 0,0 0 0 0 0,-1 0 0 0 0,1 0 0 0 0,-1 0 0 0 0,1 0 0 0 0,-1 0 0 0 0,1-1-3 0 0,5-9 22 0 0,7 6 21 0 0,-8 2-26 0 0,0-1 1 0 0,-1 0-1 0 0,0 0 1 0 0,1 0 0 0 0,-1-1-18 0 0,-2 3-3 0 0,1-1 59 0 0,-3 3-6 0 0,0 0-110 0 0,0 0-24 0 0,3 3 26 0 0,7 10 48 0 0,-7 3 10 0 0,-3-15 0 0 0,0 1 0 0 0,-1-1 0 0 0,2 1 0 0 0,-1-1 0 0 0,0 1 0 0 0,0-1 0 0 0,0 0 0 0 0,1 1 0 0 0,-1-1 0 0 0,1 1 0 0 0,-1-1 0 0 0,1 1 0 0 0,0-1 0 0 0,-1 0 0 0 0,1 1 1 0 0,0-1-1 0 0,11 22-12 0 0,-10-19 0 0 0,5 10-39 0 0,0-3-35 0 0,3-6-10 0 0,-8-2 41 0 0,-1 0-49 0 0,0 1-94 0 0,0-3 51 0 0,0 1-37 0 0,1 1-258 0 0,0 0-119 0 0,0-1 75 0 0,-1 0-44 0 0,2 1-627 0 0,-1-1-496 0 0,-1-1-942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1 364 6176 0 0,'0'0'177'0'0,"3"2"0"0"0,-2-1-140 0 0,2 2-9 0 0,3 6-102 0 0,-5-4 127 0 0,0-2 16 0 0,-1 0 35 0 0,1 1 44 0 0,-1 0 47 0 0,3 8 334 0 0,2-4-198 0 0,0-2-33 0 0,-4-4-28 0 0,0-1-64 0 0,0 1-55 0 0,0 0-46 0 0,-1 0-29 0 0,0 0-39 0 0,-1 3-8 0 0,1-4 10 0 0,-1 0 50 0 0,1 0-66 0 0,0 0-1 0 0,0-1 1 0 0,0 1-1 0 0,0 0 1 0 0,0 0-1 0 0,1-1 1 0 0,-1 1-1 0 0,0 0 0 0 0,0-1 1 0 0,0 1-1 0 0,1-1 1 0 0,-1 1-1 0 0,0 0 1 0 0,0-1-1 0 0,1 1 1 0 0,-1 0-1 0 0,1-1 0 0 0,-1 1 1 0 0,0-1-1 0 0,1 1 1 0 0,-1-1-1 0 0,1 1 1 0 0,-1-1-1 0 0,1 0 1 0 0,0 1-1 0 0,-1-1-22 0 0,1 1 21 0 0,-1-1-1 0 0,1 0 1 0 0,0 1 0 0 0,-1-1 0 0 0,1 1-1 0 0,-1-1 1 0 0,1 1 0 0 0,-1-1 0 0 0,0 1-1 0 0,1-1 1 0 0,-1 1 0 0 0,0-1 0 0 0,1 1-1 0 0,-1 0 1 0 0,0-1 0 0 0,1 1-1 0 0,-1 0 1 0 0,0-1 0 0 0,0 1 0 0 0,0 0-1 0 0,0-1 1 0 0,0 1 0 0 0,0 0 0 0 0,0-1-1 0 0,0 1 1 0 0,0 0-21 0 0,1 8 175 0 0,4 2 242 0 0,-3-8-274 0 0,1 0-67 0 0,-1 0-104 0 0,1 0 225 0 0,-3-3 10 0 0,1 2-41 0 0,-1 1-67 0 0,0-1-43 0 0,-1 1-34 0 0,1 0 37 0 0,0-1 79 0 0,0-2-30 0 0,0 0-4 0 0,0 0 1 0 0,0 0 6 0 0,0 0 1 0 0,0 0 0 0 0,0 0 17 0 0,0 0 72 0 0,0 0 30 0 0,0 0 8 0 0,0 0-23 0 0,0-2-100 0 0,0-3-79 0 0,0-20 90 0 0,3 13-87 0 0,3 7-42 0 0,-5 5 2 0 0,-1 0 0 0 0,1 0 1 0 0,-1-1-1 0 0,0 1 1 0 0,1 0-1 0 0,-1-1 0 0 0,1 1 1 0 0,-1 0-1 0 0,0-1 1 0 0,1 1-1 0 0,-1 0 0 0 0,0-1 1 0 0,0 1-1 0 0,1-1 1 0 0,-1 1-1 0 0,0-1 0 0 0,0 1 1 0 0,1 0-1 0 0,-1-1 1 0 0,0 1-1 0 0,0-1 0 0 0,0 1 1 0 0,0-1-1 0 0,0 1 0 0 0,0-1 1 0 0,0 1-1 0 0,0-1 1 0 0,0 1-1 0 0,0-1 0 0 0,0 1 1 0 0,0-1-1 0 0,0 0 0 0 0,2-15 43 0 0,12 1-48 0 0,-12 12-7 0 0,0 0 1 0 0,0 0-1 0 0,0 1 1 0 0,0-1-1 0 0,-1 0 1 0 0,1-2 11 0 0,-1 3-1 0 0,0 0 0 0 0,0 1 0 0 0,0-1 0 0 0,0 0 1 0 0,0 0-1 0 0,0 1 0 0 0,0-1 0 0 0,1 0 0 0 0,-1 1 0 0 0,0-1 0 0 0,1 1 0 0 0,0 0 1 0 0,0-1 0 0 0,30-14 0 0 0,-1 11 0 0 0,-8-5-19 0 0,-16 9 4 0 0,-1 0 1 0 0,0 0-1 0 0,0 1 0 0 0,0 0 1 0 0,3 0 14 0 0,22 3-167 0 0,-7 5 80 0 0,-18-6 73 0 0,12 0-45 0 0,-17-2 56 0 0,1 0 1 0 0,-1 0 0 0 0,1 0 0 0 0,-1 1 0 0 0,0-1 0 0 0,1 0 0 0 0,-1 0 0 0 0,1 1 0 0 0,-1-1 0 0 0,1 1 2 0 0,4 2-2 0 0,0 0-7 0 0,0 0 1 0 0,0 0-1 0 0,0 1 1 0 0,0 0-1 0 0,-1 0 0 0 0,1 1 9 0 0,-3-3-2 0 0,0 0 0 0 0,-1 0 0 0 0,1 0 1 0 0,0 0-1 0 0,0 0 0 0 0,2 0 2 0 0,-3-2 0 0 0,-1 1 0 0 0,1 0 0 0 0,0 0 0 0 0,0 0 0 0 0,0 0 0 0 0,-1 0 0 0 0,1 1 0 0 0,0-1 0 0 0,-1 1 0 0 0,0-1 0 0 0,1 1 1 0 0,-1-1-1 0 0,1 2 0 0 0,3 10 10 0 0,6-8 48 0 0,5 24 122 0 0,-14-13-100 0 0,-2-15-79 0 0,0 1 1 0 0,0 0 0 0 0,1-1-1 0 0,-1 1 1 0 0,0-1 0 0 0,1 1 0 0 0,-1 0-1 0 0,1-1 1 0 0,0 1 0 0 0,-1-1-1 0 0,1 1 1 0 0,0-1 0 0 0,1 1-2 0 0,3 9-10 0 0,-2 6-46 0 0,-3-9 40 0 0,0 13-60 0 0,0-8 76 0 0,0-11-7 0 0,1-1-79 0 0,-1 0-82 0 0,1-1 41 0 0,0 1-33 0 0,0 0-92 0 0,0 0-53 0 0,0 1-47 0 0,1-1-42 0 0,1 2-492 0 0,-1 0-95 0 0,0-1-690 0 0,-1-2-956 0 0</inkml:trace>
  <inkml:trace contextRef="#ctx0" brushRef="#br0" timeOffset="1">979 364 7512 0 0,'0'0'166'0'0,"0"-3"29"0"0,0 2-186 0 0,0 1 0 0 0,0 0-1 0 0,0-1 1 0 0,0 1 0 0 0,0-1 0 0 0,0 1-1 0 0,0 0 1 0 0,0-1 0 0 0,0 1 0 0 0,0-1 0 0 0,0 1-1 0 0,0-1 1 0 0,-1 1 0 0 0,1 0 0 0 0,0-1-1 0 0,0 1 1 0 0,0 0 0 0 0,-1-1 0 0 0,1 1 0 0 0,0 0-1 0 0,-1-1 1 0 0,1 1 0 0 0,0 0 0 0 0,0-1-1 0 0,-1 1 1 0 0,1 0 0 0 0,-1 0 0 0 0,1 0-1 0 0,0-1 1 0 0,-1 1 0 0 0,1 0-9 0 0,-7-5 115 0 0,2-5-79 0 0,4 9-36 0 0,0 1 0 0 0,0-1 0 0 0,1 1 0 0 0,-1 0 0 0 0,0 0 0 0 0,0-1 0 0 0,0 1 0 0 0,0 0 0 0 0,1 0 0 0 0,-1 0 0 0 0,0 0 0 0 0,0 0 0 0 0,0 0 0 0 0,-1 0 0 0 0,-2 0-11 0 0,-1 0 32 0 0,-5 0 100 0 0,-21 0 524 0 0,26 0-553 0 0,0 0-50 0 0,0 3 141 0 0,1 0-120 0 0,0 0 0 0 0,-1 0 0 0 0,1-1 0 0 0,-1 1 0 0 0,1-1 0 0 0,-5 1-63 0 0,-17 11 256 0 0,10-3-127 0 0,11-5-88 0 0,-2 1 45 0 0,-22 22 331 0 0,17-18-266 0 0,7-5-93 0 0,0-2-35 0 0,2 0 3 0 0,1-1 0 0 0,-1 1-1 0 0,0 0 1 0 0,1 0 0 0 0,-2 3-26 0 0,-8 12 87 0 0,9-13 15 0 0,2 1-47 0 0,0-1-2 0 0,-9 7 105 0 0,7-11 2 0 0,3 1-38 0 0,0 1-119 0 0,0 2-40 0 0,0-5 35 0 0,0-1 0 0 0,0 0 0 0 0,0 0 0 0 0,0 0 0 0 0,0 0 1 0 0,0 0-1 0 0,0 0 0 0 0,0 0 0 0 0,0 0 0 0 0,0 0 0 0 0,0 0 0 0 0,0 0 1 0 0,0 1-1 0 0,0-1 0 0 0,0 0 0 0 0,0 0 0 0 0,0 0 0 0 0,0 0 1 0 0,0 0-1 0 0,0 0 0 0 0,0 0 0 0 0,0 0 0 0 0,0 0 0 0 0,0 0 0 0 0,0 1 1 0 0,0-1-1 0 0,0 0 0 0 0,0 0 0 0 0,0 0 0 0 0,0 0 0 0 0,1 0 1 0 0,-1 0-1 0 0,0 0 0 0 0,0 0 0 0 0,0 0 0 0 0,0 0 0 0 0,0 0 0 0 0,0 0 1 0 0,0 0-1 0 0,0 0 0 0 0,0 0 0 0 0,0 0 0 0 0,0 0 0 0 0,1 0 0 0 0,-1 0 1 0 0,0 0-1 0 0,0 0 0 0 0,0 0 0 0 0,0 0 0 0 0,0 0 0 0 0,0 0 1 0 0,0 0-1 0 0,0 0 0 0 0,0 0 0 0 0,0 0 0 0 0,1 0 0 0 0,-1 0 2 0 0,10 0-118 0 0,-10 0 116 0 0,0 0 0 0 0,0 0 0 0 0,1 0 1 0 0,-1 0-1 0 0,0 0 0 0 0,0 0 0 0 0,0 0 1 0 0,0 0-1 0 0,0 0 0 0 0,0 0 0 0 0,0 0 1 0 0,0 0-1 0 0,0 0 0 0 0,0 0 0 0 0,1 0 1 0 0,-1 0-1 0 0,0 0 0 0 0,0 0 0 0 0,0 0 1 0 0,0 0-1 0 0,0 0 0 0 0,0 0 0 0 0,0 0 1 0 0,0 0-1 0 0,0 0 0 0 0,0 0 0 0 0,0 0 1 0 0,0 0-1 0 0,1 0 0 0 0,-1 0 0 0 0,0 1 1 0 0,0-1-1 0 0,0 0 0 0 0,0 0 0 0 0,0 0 1 0 0,0 0-1 0 0,0 0 0 0 0,0 0 0 0 0,0 0 0 0 0,0 0 1 0 0,0 0-1 0 0,0 0 0 0 0,0 0 0 0 0,0 1 1 0 0,0-1-1 0 0,0 0 0 0 0,0 0 0 0 0,0 0 1 0 0,0 0-1 0 0,0 0 0 0 0,0 0 0 0 0,0 0 1 0 0,0 0-1 0 0,0 0 0 0 0,0 0 0 0 0,0 1 1 0 0,0-1 1 0 0,0 10-3 0 0,0-10 4 0 0,0 0 1 0 0,0 0-1 0 0,0 1 1 0 0,0-1-1 0 0,0 0 1 0 0,0 0-1 0 0,0 0 1 0 0,0 0-1 0 0,0 0 1 0 0,0 0-1 0 0,0 0 1 0 0,0 0-1 0 0,0 0 1 0 0,0 0-1 0 0,0 1 1 0 0,0-1-1 0 0,0 0 1 0 0,0 0-1 0 0,0 0 0 0 0,0 0 1 0 0,0 0-1 0 0,0 0 1 0 0,0 0-1 0 0,0 0 1 0 0,0 0-1 0 0,0 0 1 0 0,0 0-1 0 0,0 0 1 0 0,0 1-1 0 0,0-1 1 0 0,0 0-1 0 0,0 0 1 0 0,0 0-1 0 0,1 0 1 0 0,-1 0-1 0 0,0 0 1 0 0,0 0-1 0 0,0 0 0 0 0,0 0 1 0 0,0 0-1 0 0,0 0 1 0 0,0 0-1 0 0,0 0 1 0 0,0 0-1 0 0,0 0 1 0 0,0 0-1 0 0,1 0 1 0 0,-1 0-1 0 0,0 0 1 0 0,0 0-1 0 0,0 0 1 0 0,0 0-1 0 0,0 0 1 0 0,0 0-1 0 0,0 0 1 0 0,0 0-1 0 0,0 0-1 0 0,7 0 21 0 0,5 1 98 0 0,-10-1-69 0 0,1 0 0 0 0,0 0 0 0 0,0-1 0 0 0,0 1 0 0 0,0 0 0 0 0,-1-1 0 0 0,1 0 0 0 0,1 0-50 0 0,4-4 94 0 0,-6 4-75 0 0,-1 0 1 0 0,0 0-1 0 0,1 1 1 0 0,-1-1-1 0 0,1 0 0 0 0,-1 1 1 0 0,1-1-1 0 0,0 1 0 0 0,-1-1 1 0 0,1 1-1 0 0,-1-1 1 0 0,1 1-1 0 0,0 0 0 0 0,0 0-19 0 0,13-3 32 0 0,1-10-30 0 0,0 0-2 0 0,16-3 53 0 0,-27 14-49 0 0,-5 2-1 0 0,1 0-1 0 0,-1-1 0 0 0,1 1 0 0 0,0 0 0 0 0,-1-1 0 0 0,1 1 0 0 0,0 0 0 0 0,-1-1 1 0 0,1 1-1 0 0,-1-1 0 0 0,1 1 0 0 0,-1-1 0 0 0,1 1 0 0 0,-1-1 0 0 0,0 1 1 0 0,1-1-1 0 0,-1 0 0 0 0,0 1 0 0 0,1-1 0 0 0,-1 1 0 0 0,0-1 0 0 0,1 0-2 0 0,1-4 13 0 0,1 2-9 0 0,-1 0 0 0 0,1 1 0 0 0,0-1 0 0 0,0 1 0 0 0,1-1 0 0 0,-1 1 1 0 0,0 0-1 0 0,1 1 0 0 0,-1-1 0 0 0,4-1-4 0 0,0 0 23 0 0,6-2-12 0 0,-8-6-11 0 0,8 6 0 0 0,3-6 0 0 0,-3 9-15 0 0,-8 4-44 0 0,6 12 45 0 0,-6 17 14 0 0,0-22-1 0 0,-4-8 0 0 0,0 0 1 0 0,0 1-1 0 0,0-1 0 0 0,0 1 0 0 0,-1 0 0 0 0,1-1 0 0 0,0 1 0 0 0,-1-1 0 0 0,1 1 0 0 0,-1 0 0 0 0,0 1 1 0 0,3 2-43 0 0,0-2 37 0 0,-1-1 3 0 0,9 22 2 0 0,-10-20 1 0 0,1-1 0 0 0,0 1 0 0 0,0-1 0 0 0,1 0 0 0 0,-1 1 0 0 0,1-1 0 0 0,0 0 0 0 0,-1-1 0 0 0,4 3 0 0 0,-1 6 0 0 0,-4-11-1 0 0,-1 1 0 0 0,1-1 0 0 0,0 0 0 0 0,-1 1 1 0 0,1-1-1 0 0,0 0 0 0 0,-1 0 0 0 0,1 0 0 0 0,0 1 1 0 0,-1-1-1 0 0,1 0 0 0 0,0 0 0 0 0,-1 0 0 0 0,1 0 1 0 0,0 0 0 0 0,1 0-64 0 0,4 0-131 0 0,-2 0 81 0 0,-1 0-10 0 0,-1 0-54 0 0,-1 0 6 0 0,-1 0-41 0 0,2 0-61 0 0,-1 0-43 0 0,1 0-38 0 0,0 0-34 0 0,-1 0-115 0 0,1 0-33 0 0,4 0-1191 0 0</inkml:trace>
  <inkml:trace contextRef="#ctx0" brushRef="#br0" timeOffset="2">1295 1 7800 0 0,'0'0'174'0'0,"0"0"29"0"0,0 0 13 0 0,0 0 9 0 0,0 0 14 0 0,2 2 8 0 0,8 12 17 0 0,-7 1-23 0 0,-1 0 1 0 0,4 2-32 0 0,-1-1-47 0 0,-3-11-83 0 0,-2 1 0 0 0,1-1 0 0 0,-1 1 0 0 0,0 3-80 0 0,0-3 77 0 0,0-1 0 0 0,1 1 0 0 0,-1-1 0 0 0,2 5-77 0 0,2 6 135 0 0,-2-9-76 0 0,0-1 1 0 0,0 1-1 0 0,-1-1 1 0 0,0 1-1 0 0,0 0 1 0 0,-1 0-60 0 0,0 8 112 0 0,-1-7-43 0 0,1-1 0 0 0,0 1 0 0 0,1 0 0 0 0,0 0 0 0 0,1 1-69 0 0,2 7 102 0 0,-2-9-56 0 0,0-1-1 0 0,0 1 0 0 0,-1 0 1 0 0,0-1-1 0 0,-1 1 1 0 0,1 0-46 0 0,-1 1-104 0 0,0 0 46 0 0,0 0 41 0 0,0 0 38 0 0,0 8 118 0 0,0-1 100 0 0,0-1 41 0 0,0 18 447 0 0,0-11-343 0 0,0-10-226 0 0,0 0-56 0 0,0 1-69 0 0,0 0-81 0 0,0-2-65 0 0,0 1-74 0 0,0 0-80 0 0,0-1-90 0 0,0 2-96 0 0,0-1-104 0 0,0 1-111 0 0,0 1-120 0 0,0-11-989 0 0,0-2-1016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522 111 5792 0 0,'0'0'166'0'0,"0"-2"-6"0"0,0-21-99 0 0,0 19-6 0 0,-1 2 80 0 0,-1 2 153 0 0,-2 0-81 0 0,-2-3 85 0 0,4 1-149 0 0,2-1 74 0 0,-1-2 106 0 0,1 3-111 0 0,0-2 38 0 0,-3-4 50 0 0,-2 3-44 0 0,4 5-235 0 0,1 0 0 0 0,-1-1 0 0 0,1 1-1 0 0,-1-1 1 0 0,1 1 0 0 0,-1-1-1 0 0,1 1 1 0 0,-1-1 0 0 0,1 1 0 0 0,0-1-1 0 0,-1 1 1 0 0,1-1 0 0 0,0 1 0 0 0,-1-1-1 0 0,1 0 1 0 0,0 1 0 0 0,0-1 0 0 0,-1 1-1 0 0,1-1 1 0 0,0 0 0 0 0,0 1 0 0 0,0-1-1 0 0,0 0-20 0 0,0-2 295 0 0,-3 3-79 0 0,3 1-208 0 0,-1-1-1 0 0,1 0 1 0 0,0 0 0 0 0,-1 0 0 0 0,1 0-1 0 0,-1 0 1 0 0,1-1 0 0 0,0 1 0 0 0,-1 0-1 0 0,1 0 1 0 0,-1 0 0 0 0,1 0 0 0 0,0 0-1 0 0,-1 0 1 0 0,1-1 0 0 0,-1 1-1 0 0,1 0 1 0 0,0 0 0 0 0,-1-1 0 0 0,1 1-1 0 0,0 0 1 0 0,-1 0 0 0 0,1-1 0 0 0,0 1-1 0 0,0 0 1 0 0,-1-1 0 0 0,1 1-1 0 0,0 0 1 0 0,0-1 0 0 0,0 1 0 0 0,-1-1-8 0 0,-3-6 123 0 0,-7 2 43 0 0,6-2-74 0 0,5 7-87 0 0,0-1-1 0 0,0 1 1 0 0,0 0-1 0 0,-1-1 1 0 0,1 1 0 0 0,0 0-1 0 0,0-1 1 0 0,-1 1-1 0 0,1 0 1 0 0,0-1-1 0 0,-1 1 1 0 0,1 0-1 0 0,0 0 1 0 0,-1-1 0 0 0,1 1-1 0 0,0 0 1 0 0,-1 0-1 0 0,1-1 1 0 0,-1 1-1 0 0,1 0 1 0 0,0 0 0 0 0,-1 0-1 0 0,1 0 1 0 0,-1 0-1 0 0,1 0 1 0 0,0 0-1 0 0,-1 0 1 0 0,1 0 0 0 0,-1 0-1 0 0,1 0 1 0 0,-1 0-5 0 0,-1 0 104 0 0,-1 0 20 0 0,-8 0 85 0 0,9 0 42 0 0,-1 0 5 0 0,-2 0-139 0 0,-1 0-52 0 0,-4-1-51 0 0,-3 2-136 0 0,4 5-25 0 0,8 1 116 0 0,1-7 31 0 0,0 0 1 0 0,0 0 0 0 0,0 0 0 0 0,0 0 0 0 0,0 1 0 0 0,0-1-1 0 0,0 0 1 0 0,0 0 0 0 0,0 0 0 0 0,0 0 0 0 0,0 0-1 0 0,0 0 1 0 0,0 0 0 0 0,0 0 0 0 0,0 0 0 0 0,0 0 0 0 0,0 1-1 0 0,0-1 1 0 0,0 0 0 0 0,0 0 0 0 0,0 0 0 0 0,0 0-1 0 0,-1 0 1 0 0,1 0 0 0 0,0 0 0 0 0,0 0 0 0 0,0 0 0 0 0,0 0-1 0 0,0 0 1 0 0,0 0 0 0 0,0 0 0 0 0,0 1 0 0 0,0-1-1 0 0,0 0 1 0 0,0 0 0 0 0,0 0 0 0 0,0 0 0 0 0,0 0 0 0 0,-1 0-1 0 0,1 0 1 0 0,0 0 0 0 0,0 0 0 0 0,0 0 0 0 0,0 0-1 0 0,0 0 1 0 0,0 0 0 0 0,0 0 0 0 0,0 0 0 0 0,0 0 0 0 0,0 0-1 0 0,-1 0 1 0 0,1 0 0 0 0,0 0 0 0 0,0 0 0 0 0,0 0-1 0 0,0 0 1 0 0,0 0-1 0 0,-8 0 71 0 0,5 0-15 0 0,-2 0 43 0 0,-2 0-37 0 0,1 2-48 0 0,-7 9-109 0 0,7-7-24 0 0,3-5 70 0 0,3 1 49 0 0,0 0 0 0 0,0 0-1 0 0,0-1 1 0 0,-1 1 0 0 0,1 0-1 0 0,0 0 1 0 0,0 0-1 0 0,0 0 1 0 0,0 0 0 0 0,0 0-1 0 0,0 0 1 0 0,-1 0 0 0 0,1-1-1 0 0,0 1 1 0 0,0 0 0 0 0,0 0-1 0 0,0 0 1 0 0,-1 0 0 0 0,1 0-1 0 0,0 0 1 0 0,0 0 0 0 0,0 0-1 0 0,0 0 1 0 0,-1 0-1 0 0,1 0 1 0 0,0 0 0 0 0,0 0-1 0 0,0 0 1 0 0,-1 0 0 0 0,1 0-1 0 0,0 0 1 0 0,0 1 0 0 0,0-1-1 0 0,0 0 1 0 0,0 0 0 0 0,-1 0 0 0 0,-18 16-41 0 0,3-3 51 0 0,9-10 9 0 0,7-3-15 0 0,-1 1-1 0 0,1-1 1 0 0,-1 0-1 0 0,1 0 1 0 0,0 0 0 0 0,-1 0-1 0 0,1 1 1 0 0,-1-1 0 0 0,1 0-1 0 0,-1 0 1 0 0,1 1 0 0 0,0-1-1 0 0,-1 0 1 0 0,1 1-1 0 0,0-1 1 0 0,-1 0 0 0 0,1 1-1 0 0,0-1 1 0 0,0 0 0 0 0,-1 1-1 0 0,1-1 1 0 0,0 1-1 0 0,0-1 1 0 0,0 0 0 0 0,-1 1-1 0 0,1-1 1 0 0,0 1 0 0 0,0-1-1 0 0,0 1 1 0 0,0-1-1 0 0,0 1 1 0 0,0-1 0 0 0,0 1-1 0 0,0-1 1 0 0,0 1 0 0 0,0-1-4 0 0,0 3 97 0 0,-2-3-50 0 0,-2 0 10 0 0,-3 2-69 0 0,7-1 8 0 0,-1 0-1 0 0,1 0 1 0 0,-1-1 0 0 0,1 1 0 0 0,0 0-1 0 0,0 0 1 0 0,-1 0 0 0 0,1 0-1 0 0,0-1 1 0 0,0 1 0 0 0,0 0 0 0 0,0 0-1 0 0,0 0 1 0 0,0 1 4 0 0,3 13-80 0 0,-2-14 78 0 0,-1 0 2 0 0,1 0 0 0 0,-1 0 0 0 0,1 0 0 0 0,-1-1 0 0 0,1 1-1 0 0,-1 0 1 0 0,0 0 0 0 0,1 0 0 0 0,-1 0 0 0 0,0 0 0 0 0,1 0 0 0 0,-1 0 0 0 0,0 0 0 0 0,0 0-1 0 0,0 0 1 0 0,0 0 0 0 0,0 0 0 0 0,0 0 0 0 0,0 0 0 0 0,0-1 0 0 0,-1 1 0 0 0,1 0 0 0 0,0 0-1 0 0,-1 0 1 0 0,1 0 0 0 0,0 0 0 0 0,-1 0 0 0 0,1 0 0 0 0,-1-1 0 0 0,1 1 0 0 0,-1 1 0 0 0,0-1 1 0 0,1 0 5 0 0,-1 0 0 0 0,1 0 0 0 0,0 0 0 0 0,0 0 0 0 0,0 0 0 0 0,0 0 0 0 0,0 0 0 0 0,0 0 0 0 0,0 0 0 0 0,0 1 0 0 0,0-1 0 0 0,0 0 0 0 0,1 0 0 0 0,-1 0 0 0 0,0 0 0 0 0,1 0 0 0 0,-1 0 0 0 0,1 0 0 0 0,-1 0 0 0 0,1-1 0 0 0,0 1 0 0 0,-1 0 0 0 0,1 0 0 0 0,0 0 0 0 0,0-1 0 0 0,-1 1 0 0 0,1 0 0 0 0,1 0-6 0 0,-2 0 12 0 0,3 2 91 0 0,-2 1-46 0 0,-1 5-13 0 0,-1-7-9 0 0,1 0-24 0 0,0-1 0 0 0,0 1 0 0 0,1 0-1 0 0,-1-1 1 0 0,0 1 0 0 0,1-1 0 0 0,-1 1 0 0 0,1-1 0 0 0,0 1 0 0 0,-1-1 0 0 0,1 0 0 0 0,0 1 0 0 0,0-1-11 0 0,5 12 48 0 0,-1 14 18 0 0,2-14-24 0 0,-6-12-36 0 0,0 1-1 0 0,-1-1 1 0 0,1 0 0 0 0,0 1 0 0 0,-1-1 0 0 0,1 1-1 0 0,-1-1 1 0 0,1 1 0 0 0,-1-1 0 0 0,0 1-1 0 0,0 0 1 0 0,1-1 0 0 0,-1 1-6 0 0,-1 10 8 0 0,1-9-8 0 0,0-1 0 0 0,0 0 0 0 0,-1 1 0 0 0,2-1 0 0 0,-1 1 0 0 0,0-1 1 0 0,0 1-1 0 0,1-1 0 0 0,-1 1 0 0 0,1-1 0 0 0,0 0 0 0 0,0 1 0 0 0,0-1 1 0 0,0 0-1 0 0,0 0 0 0 0,0 1 0 0 0,0-1 0 0 0,1 0 0 0 0,-1 0 0 0 0,1-1 1 0 0,0 2-1 0 0,0-2 0 0 0,8 12 22 0 0,-9-11-17 0 0,0 0 1 0 0,-1-1 0 0 0,1 1 0 0 0,-1 0 0 0 0,1 0-1 0 0,-1 0 1 0 0,0-1 0 0 0,0 1 0 0 0,0 0 0 0 0,0 0-6 0 0,0 1 8 0 0,0-1 0 0 0,0 0 1 0 0,0 1-1 0 0,0-1 1 0 0,1 1-1 0 0,-1-1 1 0 0,0 0-1 0 0,1 1 0 0 0,0-1 1 0 0,0 0-1 0 0,0 0 1 0 0,0 0-1 0 0,0 1 1 0 0,0-1-1 0 0,0 0 0 0 0,1 0 1 0 0,-1 0-1 0 0,1-1 1 0 0,0 2-9 0 0,-1-2 10 0 0,1 1 1 0 0,-1-1-1 0 0,1 1 0 0 0,-1 0 1 0 0,0-1-1 0 0,0 1 1 0 0,0 0-1 0 0,0 0 1 0 0,0 0-1 0 0,0 0 1 0 0,-1 0-11 0 0,3 24 181 0 0,-3-25-175 0 0,0 0 1 0 0,0-1-1 0 0,0 1 1 0 0,0 0-1 0 0,0-1 1 0 0,0 1-1 0 0,0 0 1 0 0,0-1-1 0 0,0 1 1 0 0,1 0-1 0 0,-1-1 1 0 0,0 1-1 0 0,0 0 1 0 0,1-1-1 0 0,-1 1 1 0 0,0-1-1 0 0,1 1 1 0 0,-1-1-1 0 0,1 1 1 0 0,-1-1-1 0 0,1 1 1 0 0,-1-1-1 0 0,1 1 1 0 0,-1-1-1 0 0,1 1 1 0 0,0-1-7 0 0,-1 0 8 0 0,1 1 0 0 0,-1-1 0 0 0,1 1 0 0 0,-1-1 0 0 0,1 0 0 0 0,-1 1 0 0 0,1-1 0 0 0,-1 1 0 0 0,1 0 0 0 0,-1-1 0 0 0,0 1 0 0 0,1-1 0 0 0,-1 1 0 0 0,0 0 0 0 0,1-1 0 0 0,-1 1 0 0 0,0-1 0 0 0,0 1 0 0 0,0 0 0 0 0,0-1 0 0 0,1 1 0 0 0,-1 0 0 0 0,0 0 0 0 0,0-1 0 0 0,0 1 0 0 0,0 0-8 0 0,0 8 97 0 0,0-3-37 0 0,0 1 11 0 0,0 3 28 0 0,0 5 53 0 0,0-14-302 0 0,0 0 76 0 0,0 1 74 0 0,0 0 92 0 0,1 4 187 0 0,-1-4-221 0 0,0 0-44 0 0,0-1-48 0 0,0 1-53 0 0,0 0-62 0 0,0 0-70 0 0,0-1-26 0 0,0 0-62 0 0,0 0-67 0 0,0 1-72 0 0,-1-1-80 0 0,1 0-83 0 0,0 0-90 0 0,0 0-95 0 0,0-1-822 0 0,0 0-914 0 0</inkml:trace>
  <inkml:trace contextRef="#ctx0" brushRef="#br0" timeOffset="1">1 380 6160 0 0,'0'0'133'0'0,"0"0"23"0"0,0 0 13 0 0,3 0-18 0 0,-1 0-104 0 0,0 0-105 0 0,2 0 92 0 0,4 0 101 0 0,-1 0-15 0 0,1 0 41 0 0,22-1 754 0 0,5 0 27 0 0,-11 1-416 0 0,-5 1-206 0 0,-11 1-213 0 0,0-1-43 0 0,7 5 81 0 0,2 0 22 0 0,1-5 21 0 0,15-1 24 0 0,65 0 503 0 0,-55 0-454 0 0,-4 0-103 0 0,0 0-102 0 0,-31 0-38 0 0,0-2 1 0 0,0 1-1 0 0,0-1 1 0 0,0 0-1 0 0,7-3-18 0 0,-12 4 2 0 0,14-3 49 0 0,4 5-26 0 0,-12 0-14 0 0,-3-1-149 0 0,-1 0 56 0 0,1 0 50 0 0,-1 0 40 0 0,4 0 98 0 0,12 0 311 0 0,-15 0-328 0 0,0 0-55 0 0,2 0-96 0 0,-5 0-21 0 0,1 0-41 0 0,0 0-58 0 0,1 0-58 0 0,-1 0-63 0 0,0 0-69 0 0,1 0-74 0 0,0 0-79 0 0,0 0-85 0 0,0 0-90 0 0,5 0-790 0 0,9 0-852 0 0</inkml:trace>
  <inkml:trace contextRef="#ctx0" brushRef="#br0" timeOffset="2">837 411 6992 0 0,'0'0'157'0'0,"0"0"23"0"0,0 0 12 0 0,0 3 44 0 0,0 0-143 0 0,1 1 56 0 0,4 6 510 0 0,-3-7-406 0 0,1 0-88 0 0,-2-1-134 0 0,0-1-42 0 0,2 2 464 0 0,-3-1-112 0 0,3 10-67 0 0,7 3 26 0 0,-7-13-23 0 0,-3 1-10 0 0,0 1-216 0 0,0 4 203 0 0,0-1-185 0 0,0 3-74 0 0,0 6-91 0 0,0-13-274 0 0,0 0-105 0 0,0-1 61 0 0,0 0-40 0 0,0 1-540 0 0,0-1-434 0 0,0-2-822 0 0</inkml:trace>
  <inkml:trace contextRef="#ctx0" brushRef="#br0" timeOffset="3">758 127 7672 0 0,'0'0'224'0'0,"0"-3"-12"0"0,0-1-178 0 0,-2-2-24 0 0,-5 3 3 0 0,3 3 36 0 0,2 0 53 0 0,1 0 112 0 0,1 0 177 0 0,0 0 8 0 0,0 0-176 0 0,0 0-125 0 0,0 0-65 0 0,0 0-63 0 0,3 0-62 0 0,10 0-4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128 111 8640 0 0,'0'0'197'0'0,"0"0"24"0"0,0 0 17 0 0,-3 0-38 0 0,-4 0-163 0 0,-12 0-12 0 0,13 3 86 0 0,-4 7 10 0 0,4-6 15 0 0,-1-3-85 0 0,1 0-10 0 0,5-1-32 0 0,1 1-1 0 0,-1 0 0 0 0,0-1 0 0 0,0 1 1 0 0,0 0-1 0 0,0 0 0 0 0,1-1 0 0 0,-1 1 0 0 0,0 0 1 0 0,1 0-1 0 0,-1 0 0 0 0,0 0 0 0 0,1 0 1 0 0,-1 0-1 0 0,1 0 0 0 0,0 1-8 0 0,-7 9 122 0 0,-4-5-1 0 0,10-5-112 0 0,0-1 0 0 0,0 1 1 0 0,0-1-1 0 0,0 1 0 0 0,0-1 0 0 0,0 1 1 0 0,0-1-1 0 0,0 1 0 0 0,0 0 1 0 0,0 0-1 0 0,0-1 0 0 0,1 1 0 0 0,-1 0 1 0 0,0 0-1 0 0,1 0 0 0 0,-1 0-9 0 0,-2 15 190 0 0,3-15-174 0 0,0 0-1 0 0,1-1 0 0 0,-1 1 1 0 0,-1 0-1 0 0,1 0 0 0 0,0 0 1 0 0,0 0-1 0 0,0-1 0 0 0,0 1 0 0 0,-1 0 1 0 0,1 0-1 0 0,0 0 0 0 0,-1-1 1 0 0,1 1-1 0 0,-1 0-15 0 0,-5 4 150 0 0,5-5-141 0 0,1 0 1 0 0,0 0-1 0 0,-1 1 1 0 0,1-1-1 0 0,-1 0 1 0 0,1 0-1 0 0,0 1 0 0 0,-1-1 1 0 0,1 0-1 0 0,0 1 1 0 0,-1-1-1 0 0,1 1 1 0 0,0-1-1 0 0,-1 1 1 0 0,1-1-1 0 0,0 0 0 0 0,0 1 1 0 0,0-1-1 0 0,-1 1 1 0 0,1-1-1 0 0,0 1 1 0 0,0-1-1 0 0,0 1 0 0 0,0-1 1 0 0,0 1-1 0 0,0-1 1 0 0,0 1-1 0 0,0-1 1 0 0,0 1-1 0 0,0-1 1 0 0,0 1-1 0 0,0 0-9 0 0,0 2 32 0 0,2 29 321 0 0,2-18-209 0 0,3-3-34 0 0,-3-5 38 0 0,-3-1-88 0 0,0 0-16 0 0,12 0 76 0 0,3 8-9 0 0,-15-11-98 0 0,1-1-1 0 0,-1 1 1 0 0,1-1 0 0 0,0 1 0 0 0,0-1 0 0 0,0 0 0 0 0,0 0 0 0 0,0 1-13 0 0,16 1 154 0 0,-5-2-65 0 0,-7-1-31 0 0,-1 1 0 0 0,1-1 0 0 0,0 0 0 0 0,-1-1 0 0 0,1 1 1 0 0,-1-1-1 0 0,6-2-58 0 0,-6 2 13 0 0,6-3 50 0 0,0 0 41 0 0,-7 2-39 0 0,0 1-1 0 0,0-1 1 0 0,0 0-1 0 0,0 0 1 0 0,0-1-1 0 0,-1 1 1 0 0,3-3-65 0 0,4-3 135 0 0,12-5 249 0 0,-6 2-167 0 0,-10 5-123 0 0,7-8 278 0 0,-8 9-238 0 0,-2 1-79 0 0,-1 1-49 0 0,3-7 119 0 0,2-4 8 0 0,-4 7-70 0 0,-2 5-37 0 0,0-1-1 0 0,-1 1 1 0 0,1 0 0 0 0,-1-1-1 0 0,0 1 1 0 0,1 0 0 0 0,-1-1-1 0 0,0 1 1 0 0,-1-2-26 0 0,1 0 45 0 0,-3-1 22 0 0,-1 1-60 0 0,0 0 9 0 0,1 0 1 0 0,-1 1 0 0 0,1-1 0 0 0,-1 0 0 0 0,0-2-17 0 0,-1-5 15 0 0,4 9-15 0 0,0 0 0 0 0,0-1 0 0 0,0 1 0 0 0,0 0 0 0 0,-1 0 0 0 0,1 0 0 0 0,-1 0 0 0 0,1 0 1 0 0,-1 0-1 0 0,-4-3 1 0 0,-18-19-1 0 0,6 9-51 0 0,4 5-56 0 0,-1 4-83 0 0,12 5 140 0 0,-12-5-258 0 0,-1-6-59 0 0,13 9 309 0 0,-1 0-36 0 0,-4-3-179 0 0,0 1-40 0 0,-10-4-480 0 0,12 6 554 0 0,-10 1-495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96 5904 0 0,'0'0'169'0'0,"3"0"2"0"0,4 0-119 0 0,-1-2 18 0 0,0-2 71 0 0,1-3 162 0 0,-7 7-303 0 0,2-2 327 0 0,-1 0-88 0 0,-1 0-72 0 0,1 0-59 0 0,-1 0-33 0 0,-1-2 13 0 0,1 3-5 0 0,0 1 4 0 0,0-3 503 0 0,0 0-39 0 0,0-7-20 0 0,0 7-3 0 0,0 0-24 0 0,-1-3-294 0 0,-1 0-40 0 0,-9-8 216 0 0,9 12-32 0 0,2 2-40 0 0,-1 0-218 0 0,-1 0-36 0 0,-10-3 16 0 0,-2-8-6 0 0,7 8-8 0 0,-2 3-59 0 0,6 1 6 0 0,-8-2 25 0 0,7 1-27 0 0,1 0 1 0 0,0-1-1 0 0,0 1 0 0 0,0 1 1 0 0,-1-1-1 0 0,1 0 0 0 0,0 1 0 0 0,0-1 1 0 0,0 1-1 0 0,-1 0-7 0 0,-4 4 9 0 0,7-4-9 0 0,-1 0 0 0 0,1 0 0 0 0,0 0 0 0 0,-1 0 1 0 0,1-1-1 0 0,-1 1 0 0 0,0 0 0 0 0,1-1 0 0 0,-1 1 0 0 0,0-1 0 0 0,1 0 0 0 0,-1 0 0 0 0,0 1 1 0 0,1-1-1 0 0,-2 0 0 0 0,-5-1 0 0 0,-20 3 0 0 0,27-2 0 0 0,0 0 0 0 0,-1 0 0 0 0,1 1 0 0 0,0-1 0 0 0,0 1 0 0 0,-1-1 0 0 0,1 1 0 0 0,0-1 0 0 0,0 1 0 0 0,0 0 0 0 0,0-1 0 0 0,0 1 0 0 0,0 0 0 0 0,0 0 0 0 0,0 0 0 0 0,0 0 0 0 0,1 0 0 0 0,-1 0 0 0 0,0 0 0 0 0,0 0 0 0 0,-1 4 0 0 0,1-4 0 0 0,1 0 0 0 0,0-1 0 0 0,0 1 0 0 0,-1-1 0 0 0,1 1 0 0 0,0 0 0 0 0,-1-1 0 0 0,1 1 0 0 0,-1-1 0 0 0,1 1 0 0 0,-1-1 0 0 0,1 1 0 0 0,-1-1 0 0 0,1 1 0 0 0,-1-1 0 0 0,1 1 0 0 0,-1-1 0 0 0,1 0 0 0 0,-1 0 0 0 0,0 1 0 0 0,1-1 0 0 0,-1 0 0 0 0,-4 3 0 0 0,-11 10 0 0 0,10-8 0 0 0,5-3 0 0 0,0-1 0 0 0,-1 1 0 0 0,1-1 0 0 0,0 1 0 0 0,0-1 0 0 0,0 1 0 0 0,0 0 0 0 0,0 0 0 0 0,0-1 0 0 0,0 3 0 0 0,-10 18 0 0 0,10-21 0 0 0,1 0 0 0 0,-1 0 0 0 0,1 0 0 0 0,-1 0 0 0 0,1 0 0 0 0,0 0 0 0 0,0 0 0 0 0,-1 0 0 0 0,1 0 0 0 0,0 1 0 0 0,0-1 0 0 0,0 0 0 0 0,0 0 0 0 0,0 0 0 0 0,0 0 0 0 0,0 1 0 0 0,1 27 0 0 0,0-15-13 0 0,-1-13 6 0 0,0 1 0 0 0,0 0-1 0 0,0 0 1 0 0,1 0 0 0 0,-1 0-1 0 0,1 0 1 0 0,0 0 0 0 0,-1-1-1 0 0,1 1 1 0 0,0 0 0 0 0,0 0-1 0 0,1 0 8 0 0,5 7 5 0 0,6 7-5 0 0,-11-13 0 0 0,0 0 0 0 0,0 0 0 0 0,1 0 0 0 0,-1 0 1 0 0,1 0-1 0 0,0 0 0 0 0,-1-1 0 0 0,1 1 0 0 0,0-1 0 0 0,3 1 0 0 0,12 11-13 0 0,-1 6-35 0 0,-13-14 46 0 0,0-1 1 0 0,0 0-1 0 0,0 0 1 0 0,1 0-1 0 0,0 0 1 0 0,0-1-1 0 0,0 0 1 0 0,4 2 1 0 0,-6-4 0 0 0,0 1 0 0 0,0-1 0 0 0,0 1 0 0 0,-1-1 0 0 0,1 1 0 0 0,-1 0 0 0 0,1 0 0 0 0,-1 0 0 0 0,0 1 0 0 0,0-1 0 0 0,0 1 0 0 0,0 1 0 0 0,1-1 0 0 0,0 0 0 0 0,-1 0 0 0 0,2 0 0 0 0,2 3 0 0 0,21 21-6 0 0,-5-7 22 0 0,-6-4 66 0 0,-15-16-70 0 0,0 0-7 0 0,1 0 0 0 0,-1 0 0 0 0,-1 0 0 0 0,1 0 0 0 0,0 0 0 0 0,0 1 0 0 0,0-1 0 0 0,-1 0 0 0 0,1 0 0 0 0,0 1 1 0 0,-1-1-1 0 0,1 2-5 0 0,1 10 83 0 0,-2-11-89 0 0,-1 17 108 0 0,-1-13-86 0 0,-9-1-16 0 0,7 2 3 0 0,4-7-1 0 0,0 0 0 0 0,-1 1 1 0 0,1-1-1 0 0,0 1 0 0 0,-1-1 1 0 0,1 1-1 0 0,0-1 0 0 0,-1 0 0 0 0,1 1 1 0 0,0-1-1 0 0,-1 0 0 0 0,1 1 1 0 0,0-1-1 0 0,-1 0 0 0 0,1 0 1 0 0,-1 1-1 0 0,1-1 0 0 0,-1 0 1 0 0,1 0-1 0 0,-1 0 0 0 0,1 0 1 0 0,-1 1-1 0 0,1-1 0 0 0,-1 0 1 0 0,1 0-1 0 0,-1 0 0 0 0,1 0 1 0 0,-1 0-1 0 0,1 0 0 0 0,-1 0 1 0 0,1-1-1 0 0,-1 1-2 0 0,-1 0 16 0 0,0 0 0 0 0,1 1 0 0 0,-1-1 0 0 0,0 0 1 0 0,0 1-1 0 0,1-1 0 0 0,-1 1 0 0 0,0 0 0 0 0,1-1 0 0 0,-1 1 0 0 0,0 0 0 0 0,1 0 1 0 0,-1 0-17 0 0,1 0 18 0 0,-1 0 1 0 0,1 0-1 0 0,-1 0 1 0 0,1 0-1 0 0,-1-1 1 0 0,0 1-1 0 0,0-1 1 0 0,1 1-1 0 0,-1-1 1 0 0,0 1 0 0 0,0-1-1 0 0,1 0 1 0 0,-1 0-19 0 0,-12 3 132 0 0,3 3-71 0 0,9-5-56 0 0,0 0-1 0 0,0 0 1 0 0,1 0-1 0 0,-1-1 1 0 0,0 1-1 0 0,0 0 1 0 0,0-1 0 0 0,0 1-1 0 0,0-1 1 0 0,0 0-1 0 0,0 1 1 0 0,0-1-5 0 0,-11-4 56 0 0,5-1-39 0 0,6 4-17 0 0,1 0-1 0 0,-1 0 1 0 0,1 1 0 0 0,0-1 0 0 0,-1 0 0 0 0,0 0 0 0 0,1 1 0 0 0,-1-1 0 0 0,1 1 0 0 0,-1 0 0 0 0,0-1 0 0 0,1 1 0 0 0,-1 0 0 0 0,0 0 0 0 0,-1 0 0 0 0,3 0 0 0 0,-2 0-3 0 0,-1 0 1 0 0,0 0 0 0 0,0 0-1 0 0,0-1 1 0 0,0 1 0 0 0,1-1 0 0 0,-2 0 2 0 0,0-2-35 0 0,2 1-41 0 0,1 1-5 0 0,0-1-35 0 0,0 1-41 0 0,-1 0-48 0 0,-2 0-234 0 0,0 0-120 0 0,0 0 76 0 0,1 1-45 0 0,-3 0-623 0 0,2 0-491 0 0,3 0-934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221 158 6824 0 0,'0'0'149'0'0,"0"0"23"0"0,0 0 13 0 0,0-2-21 0 0,-1-6-114 0 0,-3 1 65 0 0,0 0 60 0 0,0 2 49 0 0,2 3 103 0 0,1 0-88 0 0,0 0-72 0 0,1 0-59 0 0,0 0-33 0 0,1-2 13 0 0,-1 3-5 0 0,0 1 4 0 0,0-4 218 0 0,0 1-60 0 0,0 0-55 0 0,0 0-44 0 0,0-2 30 0 0,0-5 67 0 0,0 8-162 0 0,0 0 35 0 0,-2-3 318 0 0,-9-8-33 0 0,6-1-129 0 0,-6 9-59 0 0,6-5-11 0 0,-6 4-14 0 0,6-4-50 0 0,-5 5-18 0 0,4-6-6 0 0,6 11-108 0 0,-1-1 1 0 0,0 1 0 0 0,0 0-1 0 0,1-1 1 0 0,-1 1 0 0 0,0 0-1 0 0,0 0 1 0 0,0-1 0 0 0,0 1-1 0 0,1 0 1 0 0,-1 0 0 0 0,0 0-1 0 0,0 0 1 0 0,-1 0-7 0 0,-13 0 19 0 0,-1 3-19 0 0,0 10 0 0 0,-6 8 0 0 0,19-17 0 0 0,-6 19 0 0 0,3-16 0 0 0,1 3 0 0 0,3 20 0 0 0,4-12 0 0 0,9 11 0 0 0,-6-2 0 0 0,6-17 0 0 0,-6 14 0 0 0,-3-19 0 0 0,0 1 0 0 0,0-1 0 0 0,1 0 0 0 0,0 1 0 0 0,0-1 0 0 0,0 0 0 0 0,1-1 0 0 0,3 5 0 0 0,56 54 0 0 0,-56-56 0 0 0,-4-3 0 0 0,0-1 0 0 0,1 0 0 0 0,-1 0 0 0 0,1 0 0 0 0,-1 0 0 0 0,1 0 0 0 0,1-1 0 0 0,-4-2 0 0 0,0 1 0 0 0,-1-1 0 0 0,1 0 0 0 0,0 0 0 0 0,-1 1 0 0 0,1-1 0 0 0,-1 0 0 0 0,1 1 0 0 0,-1-1 0 0 0,1 1 0 0 0,-1-1 0 0 0,1 1 0 0 0,-1-1 0 0 0,1 1 0 0 0,-1-1 0 0 0,1 1 0 0 0,-1 0 0 0 0,0-1 0 0 0,1 1 0 0 0,-1-1 0 0 0,0 1 0 0 0,0 0 0 0 0,3 4 0 0 0,-3-4 0 0 0,1 0 0 0 0,0 0 0 0 0,-1 0 0 0 0,1 0 0 0 0,0-1 0 0 0,0 1 0 0 0,0 0 0 0 0,0 0 0 0 0,-1-1 0 0 0,1 1 0 0 0,0 0 0 0 0,0-1 0 0 0,0 1 0 0 0,0-1 0 0 0,1 0 0 0 0,-1 1 0 0 0,10 5 0 0 0,-6 8 0 0 0,6-1 10 0 0,-8-11 49 0 0,-6-2 37 0 0,2 0-90 0 0,1 0 0 0 0,-1 0 0 0 0,1 0 1 0 0,-1 0-1 0 0,1 0 0 0 0,-1 0 0 0 0,1 0 0 0 0,-1 1 0 0 0,1-1 1 0 0,-1 0-1 0 0,1 0 0 0 0,0 0 0 0 0,-1 0 0 0 0,1 1 0 0 0,-1-1 0 0 0,1 0 1 0 0,-1 0-1 0 0,1 1 0 0 0,0-1 0 0 0,-1 0 0 0 0,1 1 0 0 0,0-1 1 0 0,-1 0-1 0 0,1 1 0 0 0,0-1 0 0 0,-1 1 0 0 0,1-1 0 0 0,0 0 1 0 0,0 1-1 0 0,-1-1 0 0 0,1 1 0 0 0,0-1 0 0 0,0 1 0 0 0,0-1 1 0 0,0 1-1 0 0,0-1 0 0 0,0 1 0 0 0,0-1 0 0 0,0 1 0 0 0,0-1 0 0 0,0 1 1 0 0,0 0-7 0 0,0-1 2 0 0,0 0 0 0 0,0 0 1 0 0,0 0-1 0 0,0 0 1 0 0,0 0-1 0 0,0 0 0 0 0,0 0 1 0 0,0 0-1 0 0,0 0 0 0 0,0 0 1 0 0,0 1-1 0 0,0-1 1 0 0,0 0-1 0 0,0 0 0 0 0,0 0 1 0 0,0 0-1 0 0,0 0 1 0 0,0 0-1 0 0,0 0 0 0 0,0 0 1 0 0,0 0-1 0 0,0 0 0 0 0,0 0 1 0 0,0 1-1 0 0,0-1 1 0 0,0 0-1 0 0,-1 0 0 0 0,1 0 1 0 0,0 0-1 0 0,0 0 1 0 0,0 0-1 0 0,0 0 0 0 0,0 0 1 0 0,0 0-1 0 0,0 0 0 0 0,0 0 1 0 0,0 0-1 0 0,0 0 1 0 0,0 0-1 0 0,0 0 0 0 0,-1 0 1 0 0,1 0-1 0 0,0 0 1 0 0,0 0-1 0 0,0 0 0 0 0,0 0 1 0 0,0 0-1 0 0,0 0 0 0 0,0 0 1 0 0,0 0-1 0 0,0 0 1 0 0,0 0-1 0 0,-1 0 0 0 0,1 0 1 0 0,0 0-1 0 0,0 0 1 0 0,0 0-3 0 0,-19 0 64 0 0,-1 0 52 0 0,-48 0 409 0 0,39 0-340 0 0,11 0-117 0 0,1 0-42 0 0,12 1-26 0 0,3-2 0 0 0,-22-12 0 0 0,6 5-16 0 0,12 5-34 0 0,4 2-76 0 0,-1-3-25 0 0,0 2-252 0 0,3 2-19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09.3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9440 0 0,'0'0'216'0'0,"0"0"32"0"0,0-3 9 0 0,1-3-109 0 0,1 2-77 0 0,2 2-37 0 0,5 1-24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7424 0 0,'0'0'166'0'0,"0"3"29"0"0,0 9 25 0 0,0 1-96 0 0,0 0-72 0 0,0 25-19 0 0,0-22 25 0 0,0-15-18 0 0,0 1 1 0 0,1-1-1 0 0,-1 1 0 0 0,0 0 1 0 0,1-1-1 0 0,-1 1 1 0 0,1-1-1 0 0,-1 1 1 0 0,1-1-1 0 0,0 1 0 0 0,-1-1 1 0 0,1 0-1 0 0,0 1-40 0 0,5 11 315 0 0,-4 4-21 0 0,-3-9-151 0 0,2 0 40 0 0,0-2-28 0 0,2 0 32 0 0,2 1 31 0 0,0 3 91 0 0,-2 7 74 0 0,-2-2-145 0 0,1-9-77 0 0,0 0 0 0 0,0 1-1 0 0,0-1 1 0 0,1 0 0 0 0,-1 0 0 0 0,3 2-161 0 0,0-1 174 0 0,0-1-41 0 0,-3-2 118 0 0,-1-1-113 0 0,0 1-69 0 0,-2 1-39 0 0,0-2 48 0 0,1 10 146 0 0,0-10-28 0 0,0-3-4 0 0,0 0-6 0 0,0 0-23 0 0,0 0-16 0 0,0 0-3 0 0,0 2 0 0 0,0 9 0 0 0,0-9 0 0 0,0-2 0 0 0,0 0-6 0 0,0 0-22 0 0,0 0-10 0 0,0 0-2 0 0,0-2-18 0 0,0 0-85 0 0,0-1 8 0 0,0 0 0 0 0,0 1 0 0 0,0-1 0 0 0,0 1 0 0 0,0-1 0 0 0,1 0 0 0 0,-1 1 0 0 0,1-1 0 0 0,0 0-9 0 0,4-5 0 0 0,-4 6 4 0 0,0 1 1 0 0,0 0-1 0 0,0-1 0 0 0,-1 1 0 0 0,1-1 1 0 0,0 1-1 0 0,-1-1 0 0 0,1 0 0 0 0,-1 1 1 0 0,1-1-1 0 0,-1 0 0 0 0,0 1 0 0 0,0-1 1 0 0,0 0-5 0 0,0 1 2 0 0,0-1 1 0 0,1 0 0 0 0,-1 1 0 0 0,0-1 0 0 0,0 1 0 0 0,1-1-1 0 0,-1 1 1 0 0,1-1 0 0 0,0 1 0 0 0,-1-1 0 0 0,1 1 0 0 0,0 0-1 0 0,0-1-2 0 0,5-11 29 0 0,0-13-18 0 0,4 5-11 0 0,-5-6 0 0 0,5 6-1 0 0,-2 8-31 0 0,1-3-91 0 0,-4 3-16 0 0,5 8 10 0 0,-5-2 42 0 0,-5 7 83 0 0,1-1 0 0 0,-1 1-1 0 0,0 0 1 0 0,0-1 0 0 0,0 1 0 0 0,1 0 0 0 0,-1-1 0 0 0,0 1 0 0 0,0 0 0 0 0,1-1 0 0 0,-1 1 0 0 0,0 0 0 0 0,1 0 0 0 0,-1-1 0 0 0,0 1-1 0 0,1 0 1 0 0,-1 0 0 0 0,1-1 0 0 0,-1 1 0 0 0,0 0 0 0 0,1 0 0 0 0,-1 0 0 0 0,1 0 0 0 0,-1 0 0 0 0,0 0 0 0 0,1 0 0 0 0,-1 0-1 0 0,1 0 1 0 0,-1 0 0 0 0,1 0 0 0 0,-1 0 4 0 0,3 0-74 0 0,-1 0 2 0 0,4 0 29 0 0,-5 0 41 0 0,1 0-1 0 0,-1 1 1 0 0,0-1 0 0 0,0 0 0 0 0,0 1-1 0 0,0-1 1 0 0,0 1 0 0 0,0-1 0 0 0,1 1 0 0 0,-1-1-1 0 0,0 1 1 0 0,-1 0 0 0 0,2 0 2 0 0,8 13-98 0 0,3 7 38 0 0,0-11 50 0 0,-11 5 10 0 0,-3-13 0 0 0,1 1 0 0 0,0-1 0 0 0,0 0 0 0 0,0 1 0 0 0,1-1 0 0 0,-1 0 0 0 0,1 0 0 0 0,-1 0 0 0 0,1 1 0 0 0,-1-1 0 0 0,2 1 0 0 0,2 4 0 0 0,7 20 0 0 0,-6-17 0 0 0,-4-7 0 0 0,1 0 0 0 0,-1 0 0 0 0,0 1 0 0 0,0-1 0 0 0,0 0 0 0 0,-1 0 0 0 0,1 0 0 0 0,-1 1 0 0 0,1 1 0 0 0,-1-3 0 0 0,0 0 0 0 0,0-1 0 0 0,0 1 0 0 0,0 0 0 0 0,1-1 0 0 0,-1 1 0 0 0,1 0 0 0 0,0-1 0 0 0,-1 1 0 0 0,1-1 0 0 0,0 1 0 0 0,0-1 0 0 0,0 0 0 0 0,0 1 0 0 0,4 6 0 0 0,-3 8 16 0 0,-2 13 128 0 0,0-27-80 0 0,0-2 0 0 0,0 0 0 0 0,0 0 9 0 0,0 0 39 0 0,0 0 15 0 0,0 0 1 0 0,0 0-6 0 0,0 0-22 0 0,0 0-10 0 0,0 0-2 0 0,0 0 1 0 0,0 0 6 0 0,0 0 1 0 0,0 0 0 0 0,1 0-93 0 0,-1 0 1 0 0,1 1 0 0 0,0-1-1 0 0,-1 0 1 0 0,1 0 0 0 0,0-1-1 0 0,-1 1 1 0 0,1 0 0 0 0,-1 0-1 0 0,1 0 1 0 0,-1 0 0 0 0,1 0 0 0 0,0-1-1 0 0,-1 1 1 0 0,1 0 0 0 0,-1-1-1 0 0,1 1 1 0 0,-1 0 0 0 0,1-1-1 0 0,-1 1 1 0 0,1 0 0 0 0,-1-1 0 0 0,0 1-1 0 0,1-1 1 0 0,-1 1 0 0 0,1-1-4 0 0,0-15 38 0 0,-1 14-35 0 0,-1 0 0 0 0,1 0 0 0 0,0 0 0 0 0,0 0 0 0 0,0 0 0 0 0,1 0 0 0 0,-1 0 0 0 0,1 0 0 0 0,-1 0 0 0 0,1 0 1 0 0,0-1-4 0 0,3-5-1 0 0,7-18 1 0 0,-8 17 3 0 0,12-32-31 0 0,-4 17-56 0 0,9-3-81 0 0,-4 5 39 0 0,-7 5 3 0 0,-7 12 88 0 0,-1 5 27 0 0,-1-1 0 0 0,0 1 1 0 0,0-1-1 0 0,1 0 0 0 0,-1 1 0 0 0,0-1 0 0 0,1 1 1 0 0,-1-1-1 0 0,1 0 0 0 0,-1 1 0 0 0,1-1 1 0 0,-1 1-1 0 0,1-1 0 0 0,-1 1 0 0 0,1 0 0 0 0,-1-1 1 0 0,1 1-1 0 0,0 0 0 0 0,-1-1 0 0 0,1 1 0 0 0,0 0 1 0 0,0-1 7 0 0,3-1-30 0 0,5-3-24 0 0,-8 4 43 0 0,0 0 0 0 0,1 0 1 0 0,-1 0-1 0 0,1 1 0 0 0,-1-1 0 0 0,1 0 0 0 0,-1 1 0 0 0,1-1 0 0 0,0 1 1 0 0,-1 0-1 0 0,1-1 0 0 0,-1 1 0 0 0,1 0 0 0 0,0 0 11 0 0,8-1-17 0 0,-7 1 17 0 0,0 0 0 0 0,0-1 0 0 0,0 1 0 0 0,-1 0 0 0 0,1 1-1 0 0,0-1 1 0 0,0 0 0 0 0,0 1 0 0 0,-1-1 0 0 0,1 1 0 0 0,1 1 0 0 0,1 11-12 0 0,21 18-59 0 0,-17-11 23 0 0,-7-16 47 0 0,0 0 1 0 0,-1 0-1 0 0,0 1 0 0 0,0-1 1 0 0,0 0-1 0 0,0 1 0 0 0,-1-1 1 0 0,1 3 0 0 0,-1-5 0 0 0,0 0 0 0 0,0 0 0 0 0,0-1 0 0 0,0 1 1 0 0,1 0-1 0 0,-1 0 0 0 0,1 0 0 0 0,0 0 1 0 0,-1 0-1 0 0,1-1 0 0 0,0 1 0 0 0,0 0 0 0 0,1 1 0 0 0,-1-2 6 0 0,0 1-1 0 0,0-1 1 0 0,0 1-1 0 0,-1-1 1 0 0,1 1-1 0 0,-1-1 0 0 0,1 1 1 0 0,-1-1-1 0 0,1 1 1 0 0,-1-1-1 0 0,0 1 0 0 0,0 0 1 0 0,0 1-6 0 0,0 4 12 0 0,0-5-12 0 0,0 0 0 0 0,0 0 1 0 0,0 0-1 0 0,0 1 0 0 0,0-1 0 0 0,1 0 1 0 0,-1 0-1 0 0,0 0 0 0 0,1 0 1 0 0,0 1-1 0 0,4 5 0 0 0,-4-6 4 0 0,0-1 0 0 0,0 0-1 0 0,0 1 1 0 0,-1-1 0 0 0,1 1 0 0 0,0-1-1 0 0,-1 1 1 0 0,1 0 0 0 0,-1-1 0 0 0,1 1 0 0 0,-1 0-1 0 0,0-1 1 0 0,0 1 0 0 0,0 0-4 0 0,3 14 11 0 0,7-3-1 0 0,-7-8 33 0 0,-3-4-42 0 0,0-1-1 0 0,0 1 1 0 0,0 0 0 0 0,0-1-1 0 0,0 1 1 0 0,0 0 0 0 0,0-1 0 0 0,1 1-1 0 0,-1 0 1 0 0,0-1 0 0 0,0 1-1 0 0,1 0 1 0 0,-1-1 0 0 0,0 1 0 0 0,1-1-1 0 0,12 6-38 0 0,0 4-148 0 0,-10-7-40 0 0,-1-3-4 0 0,-1 0 236 0 0,1 1-66 0 0,2-1-72 0 0,1 0-79 0 0,1 1-83 0 0,-1-2-92 0 0,0 0-96 0 0,-1-2-103 0 0,9-10-87 0 0</inkml:trace>
  <inkml:trace contextRef="#ctx0" brushRef="#br0" timeOffset="1">805 379 5640 0 0,'0'0'124'0'0,"0"0"17"0"0,0 0 12 0 0,3 2-15 0 0,4 5-95 0 0,0-3 41 0 0,-1-2 57 0 0,0-1 92 0 0,-4-1 280 0 0,1 0 21 0 0,3 0-267 0 0,0 3-40 0 0,1 0 7 0 0,0 4 68 0 0,-7-7-293 0 0,0 0 0 0 0,1 0-1 0 0,-1 0 1 0 0,0 0-1 0 0,0 0 1 0 0,0 1-1 0 0,0-1 1 0 0,0 0 0 0 0,0 0-1 0 0,0 0 1 0 0,0 0-1 0 0,0 0 1 0 0,0 0 0 0 0,0 0-1 0 0,0 0 1 0 0,1 0-1 0 0,-1 0 1 0 0,0 0 0 0 0,0 1-1 0 0,0-1 1 0 0,0 0-1 0 0,0 0 1 0 0,0 0-1 0 0,0 0 1 0 0,1 0 0 0 0,-1 0-1 0 0,0 0 1 0 0,0 0-1 0 0,0 0 1 0 0,0 0 0 0 0,0 0-1 0 0,0 0 1 0 0,1 0-1 0 0,-1 0 1 0 0,0 0-1 0 0,0 0 1 0 0,0 0 0 0 0,0 0-1 0 0,0-1 1 0 0,0 1-1 0 0,0 0 1 0 0,1 0 0 0 0,-1 0-1 0 0,0 0 1 0 0,0 0-1 0 0,0 0 1 0 0,0 0-1 0 0,0 0 1 0 0,0 0 0 0 0,0 0-1 0 0,0 0 1 0 0,0-1-1 0 0,0 1 1 0 0,0 0 0 0 0,1 0-1 0 0,-1 0 1 0 0,0 0-9 0 0,10-11 488 0 0,-8 10-262 0 0,0 0-53 0 0,-1 0-45 0 0,1 1-40 0 0,2-1 12 0 0,1 2-69 0 0,-4 0 5 0 0,1-1 42 0 0,26 0 622 0 0,-22-3-376 0 0,-5 2-295 0 0,0-1 0 0 0,1 1 0 0 0,-1 0 0 0 0,1 0 0 0 0,-1 0 0 0 0,1 0 0 0 0,-1 0 0 0 0,1 0 0 0 0,0 1 0 0 0,-1-1 0 0 0,1 0 0 0 0,0 1 0 0 0,0 0 1 0 0,-1-1-1 0 0,2 1-29 0 0,2-3 192 0 0,-3 2-174 0 0,-1 0 1 0 0,0-1 0 0 0,1 1 0 0 0,-1 0 0 0 0,1 0 0 0 0,-1 0 0 0 0,1 0-1 0 0,0 1 1 0 0,-1-1 0 0 0,1 0 0 0 0,0 1 0 0 0,-1-1 0 0 0,1 1-1 0 0,0-1 1 0 0,1 1-19 0 0,2-3 70 0 0,-2 0-52 0 0,-1 2-7 0 0,5-2 14 0 0,10-5 38 0 0,-4-3-42 0 0,-10 6 22 0 0,-1-8-32 0 0,9 0-1 0 0,-9 7 33 0 0,-4-7-22 0 0,-14-18 33 0 0,15 29-54 0 0,1 1 0 0 0,-1 0 0 0 0,0 0 0 0 0,0 0 0 0 0,0 0 0 0 0,0 0 0 0 0,0 0 0 0 0,0 0 0 0 0,0 0 0 0 0,0 0 0 0 0,0 1 0 0 0,-1-1 0 0 0,1 0-5 0 0,0 1 0 0 0,1-1 1 0 0,-1 1-1 0 0,0 0 0 0 0,0-1 1 0 0,0 1-1 0 0,0 0 0 0 0,1 0 1 0 0,-1 0-1 0 0,0 0 0 0 0,0 0 1 0 0,0 0-1 0 0,0 0 0 0 0,0 0 5 0 0,-5 0-30 0 0,-7 3-66 0 0,9-1 66 0 0,-21 11-48 0 0,7 19 18 0 0,-1 2-20 0 0,15-20 62 0 0,-2 2-9 0 0,1-4-24 0 0,0-4 37 0 0,4-7 14 0 0,0 1 0 0 0,0-1-1 0 0,0 1 1 0 0,0-1 0 0 0,1 1 0 0 0,-1-1 0 0 0,1 1 0 0 0,-1-1-1 0 0,1 1 1 0 0,-1 0 0 0 0,1-1 0 0 0,0 1 0 0 0,0 0 0 0 0,0 0 0 0 0,0 34 56 0 0,0-9 34 0 0,2-11-36 0 0,0-12-40 0 0,3 0 7 0 0,17 6 21 0 0,-14-5-16 0 0,-6-4-22 0 0,-1 0 0 0 0,0 0 0 0 0,1-1 1 0 0,-1 1-1 0 0,1 0 0 0 0,-1 0 0 0 0,1-1 0 0 0,0 1 0 0 0,-1-1 0 0 0,1 0 0 0 0,-1 1 0 0 0,1-1 0 0 0,0 0 0 0 0,0 0-4 0 0,9 1 51 0 0,-7-1-43 0 0,-1 0 0 0 0,0 0 0 0 0,0 0 1 0 0,0 0-1 0 0,1 0 0 0 0,-1 0 0 0 0,0-1 1 0 0,0 0-1 0 0,0 1 0 0 0,1-2-8 0 0,4-2 11 0 0,-7 3-11 0 0,1 0 0 0 0,-1 0 0 0 0,1 0 0 0 0,-1 0 0 0 0,1 0 0 0 0,-1 1 0 0 0,1-1 0 0 0,-1 1 0 0 0,1-1 0 0 0,0 1 0 0 0,-1 0 0 0 0,1-1 0 0 0,0 1 0 0 0,0 0 0 0 0,12 0-35 0 0,7 1-96 0 0,4-4-131 0 0,-20 1 214 0 0,-1 0-16 0 0,-2 1-21 0 0,0-1-38 0 0,0 1-45 0 0,1 0-55 0 0,-1 0-63 0 0,0 0-71 0 0,1 0-80 0 0,0 0-88 0 0,0 1-97 0 0,0 0-104 0 0,4 0-751 0 0,2 0-834 0 0</inkml:trace>
  <inkml:trace contextRef="#ctx0" brushRef="#br0" timeOffset="2">1389 332 7512 0 0,'0'16'164'0'0,"0"23"341"0"0,0-27-412 0 0,0-1-71 0 0,-1-5-20 0 0,1-5-12 0 0,4 6 27 0 0,6 11 54 0 0,-8-7 207 0 0,-2 1 84 0 0,0-10-309 0 0,-1-1 0 0 0,1 0 0 0 0,0 1 0 0 0,0-1 0 0 0,0 0 0 0 0,0 0 0 0 0,0 1 0 0 0,1-1 0 0 0,-1 0 1 0 0,0 0-1 0 0,0 1 0 0 0,1-1 0 0 0,-1 0 0 0 0,1 0 0 0 0,-1 1 0 0 0,1-1-53 0 0,2 1 179 0 0,1 0-3 0 0,-1-1-14 0 0,-2 1-15 0 0,0 0-21 0 0,0 1 36 0 0,-1 1 43 0 0,0 1 53 0 0,0 5 158 0 0,0-7-10 0 0,0-3-38 0 0,0 0-16 0 0,0 0-6 0 0,0 0-21 0 0,0 0-77 0 0,0 0-31 0 0,0 0-7 0 0,0 0-2 0 0,0 0 0 0 0,0 0 0 0 0,0 0 0 0 0,0 0-18 0 0,0 0-71 0 0,0 0-30 0 0,0 0-7 0 0,3-3-5 0 0,9-15-16 0 0,-10 13-60 0 0,0 1 0 0 0,0 1 0 0 0,1-1 0 0 0,-1 0 1 0 0,4-2-2 0 0,6-11 1 0 0,-5 5-34 0 0,-1 2-32 0 0,0-1-48 0 0,7-9-46 0 0,-5 5 24 0 0,-1 3-16 0 0,-1-2-52 0 0,2 5 52 0 0,22-8-288 0 0,-23 14 343 0 0,6-2-114 0 0,-8-2 127 0 0,-5 7 80 0 0,0-1-1 0 0,0 1 1 0 0,1 0 0 0 0,-1-1-1 0 0,0 1 1 0 0,1-1 0 0 0,-1 1 0 0 0,0 0-1 0 0,1-1 1 0 0,-1 1 0 0 0,0 0-1 0 0,1-1 1 0 0,-1 1 0 0 0,1 0-1 0 0,-1 0 1 0 0,0-1 0 0 0,1 1-1 0 0,-1 0 1 0 0,1 0 0 0 0,-1 0-1 0 0,1 0 1 0 0,-1-1 0 0 0,1 1-1 0 0,-1 0 1 0 0,1 0 0 0 0,-1 0 0 0 0,1 0-1 0 0,-1 0 1 0 0,1 0 0 0 0,-1 0-1 0 0,1 1 1 0 0,0-1 3 0 0,14 2-65 0 0,1 12 11 0 0,0 0 17 0 0,0 2 24 0 0,0 0 47 0 0,-8-7 26 0 0,-3-1 40 0 0,6 13 113 0 0,-6-11-138 0 0,-3 6 9 0 0,1 0-13 0 0,7 0 4 0 0,-7-1-59 0 0,-3 1-16 0 0,0-15 0 0 0,0 0 0 0 0,0 0 0 0 0,0 0 0 0 0,0-1 0 0 0,0 1 0 0 0,0 0 0 0 0,0 0 0 0 0,0 0 0 0 0,1 0 0 0 0,-1-1 0 0 0,0 1 0 0 0,0 0 0 0 0,1 0 0 0 0,0 0 0 0 0,9 4-16 0 0,-8 1-25 0 0,-1-1-52 0 0,-1-3-32 0 0,0-1-116 0 0,0-1-197 0 0,0 0 241 0 0,0 0 93 0 0,0 0-33 0 0,0 0-8 0 0,0 0-33 0 0,0 0-38 0 0,0 0-43 0 0,0 0-45 0 0,0 0-43 0 0,0 0-38 0 0,0 0-33 0 0,0 0-693 0 0,0 0-718 0 0</inkml:trace>
  <inkml:trace contextRef="#ctx0" brushRef="#br0" timeOffset="3">2114 0 8536 0 0,'0'0'249'0'0,"0"0"-1"0"0,0 1-183 0 0,0 1-38 0 0,0 4-100 0 0,1 2 70 0 0,-1 5 91 0 0,0 0 80 0 0,0-8-35 0 0,0 1 0 0 0,0-1 0 0 0,-1 1-1 0 0,0-1 1 0 0,0 1-133 0 0,-5 7 282 0 0,1-3 3 0 0,3 4 59 0 0,2-6-235 0 0,0 0 36 0 0,0 37 656 0 0,0-32-608 0 0,0 15 266 0 0,0-2-83 0 0,0 0-72 0 0,0-1-59 0 0,0 5-15 0 0,0-1-50 0 0,0 59 258 0 0,0-86-427 0 0,0 0 0 0 0,0 0 0 0 0,0 0 0 0 0,0 0 1 0 0,1 0-1 0 0,-1 0 0 0 0,1 0 0 0 0,-1 0 1 0 0,1-1-1 0 0,0 1 0 0 0,0 0 0 0 0,0 0 0 0 0,1 1-11 0 0,-1-2 9 0 0,0 0 0 0 0,0 1-1 0 0,-1-1 1 0 0,1 1-1 0 0,0-1 1 0 0,-1 1-1 0 0,1-1 1 0 0,-1 1 0 0 0,1 0-1 0 0,-1-1 1 0 0,0 1-1 0 0,0-1 1 0 0,0 2-9 0 0,0 0 6 0 0,2 30 57 0 0,-2-31-57 0 0,1 0 0 0 0,-1 0-1 0 0,1 0 1 0 0,-1-1 0 0 0,1 1-1 0 0,0 0 1 0 0,-1 0-1 0 0,1-1 1 0 0,0 1 0 0 0,0 0-1 0 0,0-1 1 0 0,1 1 0 0 0,-1 0-6 0 0,3 6 92 0 0,-5-1-66 0 0,1-6-16 0 0,0 1 54 0 0,0-2-31 0 0,0 0-133 0 0,0 0-75 0 0,0 0-17 0 0,0 0 63 0 0,0 0 12 0 0,0 0-42 0 0,0 0-132 0 0,0 0-246 0 0,0 0 315 0 0,0 0 6 0 0,0 0-40 0 0,0 0-93 0 0,0 0-109 0 0,0 0-98 0 0,0 0 86 0 0,0 0-37 0 0,0 0-586 0 0,0 0-453 0 0,0 0-866 0 0</inkml:trace>
  <inkml:trace contextRef="#ctx0" brushRef="#br0" timeOffset="4">1815 363 6056 0 0,'0'0'176'0'0,"0"0"-45"0"0,0 0-13 0 0,0 0 36 0 0,0 0 123 0 0,0 0 229 0 0,0 0 20 0 0,0 0-29 0 0,2 0-129 0 0,-1 0-350 0 0,-1 0 0 0 0,1 0 0 0 0,0 0 0 0 0,-1 0 0 0 0,1 0 0 0 0,-1 0 1 0 0,1-1-1 0 0,-1 1 0 0 0,1 0 0 0 0,-1 0 0 0 0,1 0 0 0 0,0-1 0 0 0,-1 1 0 0 0,0 0 0 0 0,1-1 0 0 0,-1 1 0 0 0,1 0 0 0 0,-1-1 0 0 0,1 1 0 0 0,-1-1 1 0 0,0 1-1 0 0,1-1 0 0 0,-1 1 0 0 0,1-1-18 0 0,-1 0 18 0 0,0 1 0 0 0,1-1 0 0 0,-1 0 1 0 0,1 1-1 0 0,-1-1 0 0 0,1 1 0 0 0,-1-1 1 0 0,1 1-1 0 0,0-1 0 0 0,-1 1 0 0 0,1 0 0 0 0,0-1 1 0 0,-1 1-1 0 0,1 0 0 0 0,0-1 0 0 0,-1 1 1 0 0,1 0-1 0 0,0 0 0 0 0,-1 0 0 0 0,1-1 0 0 0,0 1 1 0 0,0 0-1 0 0,-1 0 0 0 0,1 0 0 0 0,0 0-18 0 0,19 1 285 0 0,11-1 40 0 0,-17-1-212 0 0,-3-1-41 0 0,26-14 185 0 0,-28 13-209 0 0,0 0 0 0 0,-1 1-1 0 0,1 0 1 0 0,6 0-48 0 0,14 1 121 0 0,-22 0-97 0 0,0 0 0 0 0,0 0 0 0 0,0 0 0 0 0,0-1 1 0 0,2-1-25 0 0,8-1 41 0 0,14-2 25 0 0,-14 2-52 0 0,-11 2-14 0 0,1 0 0 0 0,-1 0 0 0 0,1 1 0 0 0,0 0 0 0 0,-1 1 0 0 0,1-1 0 0 0,1 1-44 0 0,0 0-90 0 0,0 0-94 0 0,0 0-100 0 0,0 0-104 0 0,0 0-108 0 0,-1 0-113 0 0,1 0-118 0 0,5 0-599 0 0,6 0-778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174 0 7344 0 0,'0'0'165'0'0,"0"0"22"0"0,0 0 9 0 0,3 3-20 0 0,7 10-130 0 0,-9-11-38 0 0,0 1 0 0 0,0-1 0 0 0,0 1 0 0 0,-1-1 0 0 0,1 1 0 0 0,-1-1 0 0 0,0 1 0 0 0,0-1 0 0 0,0 2-8 0 0,-1 16 114 0 0,0 0 98 0 0,3-3-96 0 0,3 1 37 0 0,-3-12-84 0 0,0-1 0 0 0,0 1 0 0 0,-1 0 0 0 0,0 0 1 0 0,-1 0-1 0 0,1 0-69 0 0,-1 61 683 0 0,0-45-495 0 0,0-3-34 0 0,0-11-41 0 0,1-1-1 0 0,0 1 0 0 0,0 0 1 0 0,1-1-1 0 0,1 5-112 0 0,-1-5 116 0 0,0 1-1 0 0,-1-1 0 0 0,0 1 0 0 0,0 0 1 0 0,0 4-116 0 0,-1 1 150 0 0,2 0 1 0 0,0 0 0 0 0,0 0-1 0 0,4 7-150 0 0,-5-16 26 0 0,1 11 79 0 0,-2 9 119 0 0,1 0-2 0 0,1-11-133 0 0,4 1-8 0 0,-5-13-72 0 0,0 0 0 0 0,0 1-1 0 0,0-1 1 0 0,-1 1 0 0 0,1-1-1 0 0,-1 1 1 0 0,1-1 0 0 0,-1 1 0 0 0,1-1-1 0 0,-1 1 1 0 0,0-1 0 0 0,0 1-1 0 0,0 0-8 0 0,0-1 9 0 0,0 1-1 0 0,1 0 0 0 0,-1 0 0 0 0,0-1 1 0 0,1 1-1 0 0,-1 0 0 0 0,1 0 1 0 0,0-1-1 0 0,-1 1 0 0 0,1-1 0 0 0,0 1 1 0 0,0 0-1 0 0,0-1-8 0 0,0 1 4 0 0,0-1-1 0 0,0 1 1 0 0,0-1 0 0 0,-1 1 0 0 0,1 0-1 0 0,0-1 1 0 0,-1 1 0 0 0,1 0-1 0 0,-1 0 1 0 0,0-1 0 0 0,1 1 0 0 0,-1 0-1 0 0,0 0-3 0 0,0 27 64 0 0,0-27-10 0 0,0-2 10 0 0,0 0-69 0 0,0 0-82 0 0,0 0-78 0 0,0 0-116 0 0,0 0 90 0 0,0 0-34 0 0,0 0-312 0 0,0 0 69 0 0,0 0-45 0 0,0 0-609 0 0,0 0-478 0 0,0 0-910 0 0</inkml:trace>
  <inkml:trace contextRef="#ctx0" brushRef="#br0" timeOffset="1">1 316 7856 0 0,'0'0'174'0'0,"0"0"29"0"0,0-3 13 0 0,0 3-212 0 0,0-1 0 0 0,0 1 0 0 0,0-1 0 0 0,0 1 0 0 0,0-1 0 0 0,0 1 0 0 0,0-1 0 0 0,0 1 0 0 0,0 0-1 0 0,0-1 1 0 0,0 1 0 0 0,0-1 0 0 0,1 1 0 0 0,-1-1 0 0 0,0 1 0 0 0,0 0 0 0 0,1-1 0 0 0,-1 1 0 0 0,0-1 0 0 0,0 1 0 0 0,1 0 0 0 0,-1-1 0 0 0,0 1 0 0 0,1 0 0 0 0,-1-1-1 0 0,1 1 1 0 0,-1 0 0 0 0,0 0 0 0 0,1 0-4 0 0,15-2 74 0 0,-13 2-69 0 0,1 1 0 0 0,-1-2 0 0 0,0 1 0 0 0,1 0 0 0 0,-1-1 0 0 0,1 1 0 0 0,0-2-5 0 0,6-2 23 0 0,5-2 73 0 0,4 3 73 0 0,-4 2 67 0 0,2-5-39 0 0,-1 0-46 0 0,8 3 66 0 0,0 3-50 0 0,-16 1-108 0 0,1-1 1 0 0,0 0 0 0 0,0-1-1 0 0,5-1-59 0 0,4-2 62 0 0,-8 1-15 0 0,0 1 0 0 0,0 0 0 0 0,0 1 0 0 0,8 0-47 0 0,-4 1-68 0 0,18 0 60 0 0,-22 0-37 0 0,1 0-56 0 0,-4 0-18 0 0,1 0-48 0 0,-1 0-54 0 0,2 0-64 0 0,-5 0 57 0 0,0 0-35 0 0,4 0-352 0 0,3 0-244 0 0,6 0-562 0 0</inkml:trace>
  <inkml:trace contextRef="#ctx0" brushRef="#br0" timeOffset="2">884 300 7512 0 0,'0'0'166'0'0,"0"0"29"0"0,0 0 13 0 0,-2 0-29 0 0,-12 0-143 0 0,1 0 44 0 0,2 0-27 0 0,10 0 11 0 0,-1 0 73 0 0,-1 0-28 0 0,-1 0 33 0 0,-22 0 449 0 0,21 3-370 0 0,-10 7-15 0 0,3-7-33 0 0,7 0 5 0 0,-3 5-65 0 0,3-2-46 0 0,0-1-1 0 0,0 1 1 0 0,-1-1-1 0 0,0-1 1 0 0,-4 4-67 0 0,9-8 17 0 0,-11 7 91 0 0,11-6-102 0 0,0-1 0 0 0,0 1 1 0 0,0 0-1 0 0,0 0 0 0 0,0 0 0 0 0,0-1 0 0 0,1 1 1 0 0,-1 0-1 0 0,0 0 0 0 0,1 0 0 0 0,-1 0 0 0 0,0 1-6 0 0,-4 8 66 0 0,0 0 13 0 0,-5 5-13 0 0,2-1-10 0 0,0-1 34 0 0,-24 50 810 0 0,31-58-858 0 0,0 0 66 0 0,0 17 421 0 0,2-14-364 0 0,-1-5-127 0 0,0-1-43 0 0,0 1 112 0 0,2-1-3 0 0,9 9 0 0 0,-8-9-14 0 0,1-1-40 0 0,5-1-12 0 0,-7-1-8 0 0,77 1 490 0 0,-68-1-454 0 0,2-6-27 0 0,-1 1-13 0 0,0 5 20 0 0,-11 0-42 0 0,1 1 0 0 0,0 0 0 0 0,0 0 0 0 0,-1-1 0 0 0,1 1 1 0 0,0-1-1 0 0,-1 1 0 0 0,1-1 0 0 0,0 0 0 0 0,-1 0 0 0 0,1 0 0 0 0,-1 0 0 0 0,1 0 0 0 0,-1 0 1 0 0,0 0-1 0 0,1 0 0 0 0,-1 0 0 0 0,0-1 0 0 0,1 1-4 0 0,14-12 27 0 0,-5 8 4 0 0,-10 5-29 0 0,0-1 0 0 0,0 1 0 0 0,0 0 0 0 0,0-1-1 0 0,0 0 1 0 0,0 1 0 0 0,1-1 0 0 0,-2 1 0 0 0,1-1 0 0 0,0 0-1 0 0,0 0 1 0 0,0 1 0 0 0,0-1 0 0 0,0 0 0 0 0,-1 0 0 0 0,1 0-1 0 0,0 0 1 0 0,0-1-2 0 0,4-11 43 0 0,6 8-32 0 0,4-24-1 0 0,-9-3 44 0 0,4 17-42 0 0,-7 1 20 0 0,-3 14-34 0 0,0 0 1 0 0,0 0 0 0 0,0 0 0 0 0,0 0 0 0 0,0 0 0 0 0,0 0 0 0 0,0 0 0 0 0,0 0 0 0 0,0 0 0 0 0,0-1-1 0 0,0 1 1 0 0,0 0 0 0 0,0 0 0 0 0,0 0 0 0 0,0 0 0 0 0,0 0 0 0 0,0 0 0 0 0,0 0 0 0 0,0 0 0 0 0,0 0-1 0 0,0 0 1 0 0,0 0 0 0 0,0-1 0 0 0,0 1 0 0 0,0 0 0 0 0,0 0 0 0 0,0 0 0 0 0,0 0 0 0 0,0 0 0 0 0,0 0-1 0 0,0 0 1 0 0,0 0 0 0 0,0 0 0 0 0,0 0 0 0 0,1 0 0 0 0,-1 0 0 0 0,0 0 0 0 0,0 0 0 0 0,0 0 0 0 0,0 0-1 0 0,0 0 1 0 0,0 0 0 0 0,0 0 0 0 0,0 0 0 0 0,0 0 0 0 0,0 0 0 0 0,1 0 0 0 0,-1 0 0 0 0,0 0 0 0 0,0 0-1 0 0,0 0 1 0 0,0 0 0 0 0,0 0 0 0 0,0 0 0 0 0,0 0 0 0 0,0 0 0 0 0,0 0 1 0 0,1 0-3 0 0,-1 0 1 0 0,1 0-1 0 0,-1 0 0 0 0,1 0 1 0 0,0 0-1 0 0,-1 0 0 0 0,1 0 1 0 0,-1 0-1 0 0,1 0 0 0 0,-1 0 1 0 0,1 0-1 0 0,-1 1 0 0 0,0-1 1 0 0,1 0-1 0 0,-1 0 0 0 0,1 1 1 0 0,-1-1-1 0 0,1 0 0 0 0,-1 1 1 0 0,0-1-1 0 0,1 0 0 0 0,-1 1 1 0 0,1-1-1 0 0,-1 0 0 0 0,0 1 1 0 0,0-1-1 0 0,1 1 0 0 0,-1-1 1 0 0,0 1-1 0 0,0-1 0 0 0,1 1 1 0 0,-1-1-1 0 0,0 1 0 0 0,0-1 1 0 0,0 1-1 0 0,0-1 0 0 0,0 1 1 0 0,0-1-1 0 0,0 1 0 0 0,0-1 1 0 0,0 1-1 0 0,0-1 0 0 0,0 1 1 0 0,0-1-1 0 0,0 1 0 0 0,0 0 3 0 0,2 14-22 0 0,3-7-1 0 0,-4-6 20 0 0,0-1 1 0 0,0 1-1 0 0,0-1 0 0 0,-1 0 1 0 0,1 1-1 0 0,0 0 0 0 0,-1-1 1 0 0,1 1-1 0 0,-1-1 0 0 0,1 1 1 0 0,-1 0-1 0 0,0-1 0 0 0,0 1 1 0 0,0 0 2 0 0,0 40-12 0 0,0-42 10 0 0,0 1 0 0 0,0-1 0 0 0,0 0 0 0 0,0 1 0 0 0,0-1 0 0 0,0 0 1 0 0,0 0-1 0 0,0 1 0 0 0,0-1 0 0 0,0 0 0 0 0,0 1 0 0 0,0-1 1 0 0,0 0-1 0 0,1 1 0 0 0,-1-1 0 0 0,0 0 0 0 0,0 1 0 0 0,0-1 0 0 0,0 0 1 0 0,1 0-1 0 0,-1 1 0 0 0,0-1 0 0 0,0 0 0 0 0,0 0 0 0 0,1 1 1 0 0,-1-1 1 0 0,2 2-2 0 0,0 0 1 0 0,-1 0-1 0 0,1 0 1 0 0,-1 1 0 0 0,1-1-1 0 0,-1 0 1 0 0,0 1 0 0 0,1-1-1 0 0,-1 3 2 0 0,15 30 1 0 0,-10-26-16 0 0,13 9-86 0 0,-17-16 107 0 0,6 6-187 0 0,-4-3 46 0 0,0-2 15 0 0,-2 0-289 0 0,-2-3 218 0 0,0 0 89 0 0,1 0-33 0 0,-1 0-9 0 0,1 0-33 0 0,-1 0-38 0 0,1 0-42 0 0,0 0-47 0 0,0 0-43 0 0,0 0-37 0 0,0 0-34 0 0,1 0-121 0 0,-1 0-32 0 0,5 0-1258 0 0</inkml:trace>
  <inkml:trace contextRef="#ctx0" brushRef="#br0" timeOffset="3">1310 0 6776 0 0,'0'0'198'0'0,"0"0"46"0"0,0 0 84 0 0,0 3 31 0 0,0 1-220 0 0,1-2-75 0 0,-1 1 1 0 0,0-1-1 0 0,0 0 1 0 0,-1 1-1 0 0,1-1 0 0 0,0 0 1 0 0,-1 1-1 0 0,1-1 1 0 0,-1 2-65 0 0,-4 4 135 0 0,4-7-108 0 0,0 0 0 0 0,0 1 1 0 0,0-1-1 0 0,0 0 1 0 0,1 1-1 0 0,-1-1 0 0 0,0 1 1 0 0,1-1-1 0 0,-1 1 0 0 0,1 0 1 0 0,0-1-1 0 0,-1 1 1 0 0,1 0-1 0 0,0-1 0 0 0,0 1 1 0 0,0-1-1 0 0,0 1 0 0 0,0 0 1 0 0,0-1-1 0 0,1 1 1 0 0,-1 0-1 0 0,1-1 0 0 0,-1 1 1 0 0,1 0-28 0 0,7 16 227 0 0,-7-15-194 0 0,0 1 1 0 0,0-1 0 0 0,0 0-1 0 0,-1 1 1 0 0,1-1 0 0 0,-1 0-1 0 0,0 4-33 0 0,0 45 344 0 0,0 74 520 0 0,0-49-384 0 0,1-69-418 0 0,0 0-1 0 0,0 0 1 0 0,1 0-1 0 0,0 0 0 0 0,4 7-61 0 0,-6-13 15 0 0,4 16 115 0 0,-4 2-43 0 0,-1-10-52 0 0,1-7-159 0 0,0 0 45 0 0,0 0 38 0 0,0 1 35 0 0,0-1 37 0 0,0 1 34 0 0,0 6 247 0 0,0-3-89 0 0,0-2-108 0 0,0-2-57 0 0,0 1-45 0 0,0-1-47 0 0,0 0-46 0 0,0 0-54 0 0,0 0-61 0 0,0-1-18 0 0,0 1-50 0 0,0-1-54 0 0,0 1-59 0 0,0-1-62 0 0,0 1-65 0 0,0 0-71 0 0,0-1-73 0 0,0-2-850 0 0,0 0-851 0 0</inkml:trace>
  <inkml:trace contextRef="#ctx0" brushRef="#br0" timeOffset="4">1042 316 8352 0 0,'0'0'190'0'0,"0"0"28"0"0,0 0 7 0 0,3 0-33 0 0,8 0-123 0 0,24-1 283 0 0,-24-1-254 0 0,2-4 51 0 0,-12 5-126 0 0,1 0 0 0 0,-1 0-1 0 0,1 1 1 0 0,-1-1 0 0 0,1 0 0 0 0,0 1 0 0 0,-1-1 0 0 0,1 1 0 0 0,0 0 0 0 0,-1-1-1 0 0,1 1 1 0 0,0 0 0 0 0,-1 0 0 0 0,1 0-23 0 0,10 0 87 0 0,-5 1-35 0 0,0-1 0 0 0,0 0 0 0 0,-1-1 0 0 0,1 1 0 0 0,5-3-52 0 0,3-2 108 0 0,-12 3-86 0 0,1 1 1 0 0,-1 0-1 0 0,1 0 0 0 0,-1 0 1 0 0,1 1-1 0 0,-1-1 0 0 0,1 1 1 0 0,-1-1-1 0 0,1 1-22 0 0,11 1 55 0 0,-7-1-27 0 0,0 0 0 0 0,0 0-1 0 0,-1-1 1 0 0,1 0-1 0 0,1 0-27 0 0,8-4 41 0 0,-11 3-26 0 0,1 0 0 0 0,-1 1 1 0 0,1-1-1 0 0,0 2 0 0 0,-1-1 0 0 0,1 1-15 0 0,19 0-50 0 0,11 0-104 0 0,-5 0 12 0 0</inkml:trace>
  <inkml:trace contextRef="#ctx0" brushRef="#br0" timeOffset="5">1610 537 7024 0 0,'0'0'157'0'0,"0"0"23"0"0,0 0 12 0 0,0-3-27 0 0,0-2-136 0 0,1 5-29 0 0,-1-1 1 0 0,0 1-1 0 0,0-1 1 0 0,0 1-1 0 0,0 0 1 0 0,0-1-1 0 0,1 1 1 0 0,-1 0-1 0 0,0-1 0 0 0,0 1 1 0 0,1 0-1 0 0,-1-1 1 0 0,0 1-1 0 0,0 0 1 0 0,1 0-1 0 0,-1-1 1 0 0,0 1-1 0 0,1 0 1 0 0,-1 0-1 0 0,1-1 1 0 0,-1 1-1 0 0,7-1 64 0 0,-5 1 49 0 0,1-3 129 0 0,1 0-96 0 0,0-1 65 0 0,11-12 579 0 0,-8 9-488 0 0,-2 3-171 0 0,-1 0-36 0 0,0 1-44 0 0,1 0-53 0 0,18-13 308 0 0,-15 3-8 0 0,5 7-26 0 0,0 0-147 0 0,-9 4-104 0 0,-1 0-1 0 0,0-1 1 0 0,1 1 0 0 0,-1-1 0 0 0,0 1-1 0 0,0-1 1 0 0,-1 0 0 0 0,1-1-21 0 0,6-10 117 0 0,4-2-26 0 0,1 0-58 0 0,-10 5 1 0 0,-3 10-32 0 0,-1 0 0 0 0,0 0 0 0 0,1 0 0 0 0,-1 0 0 0 0,1 0 0 0 0,-1 0 0 0 0,1 0 0 0 0,0 0 0 0 0,-1 0 0 0 0,1 0 0 0 0,0 0 0 0 0,0 0 0 0 0,0 0 0 0 0,-1 0 0 0 0,1 1 0 0 0,0-1 0 0 0,0 0 0 0 0,1 0-2 0 0,11-7 43 0 0,-13 7-42 0 0,1 0 0 0 0,-1 0-1 0 0,1 0 1 0 0,-1-1 0 0 0,0 1 0 0 0,1 0-1 0 0,-1 0 1 0 0,0 0 0 0 0,0-1 0 0 0,0 1-1 0 0,0 0 1 0 0,0 0 0 0 0,0 0 0 0 0,0-1-1 0 0,0 1 0 0 0,0-6 0 0 0,0-56 74 0 0,0 63-72 0 0,0-1-1 0 0,0 1 0 0 0,0-1 1 0 0,0 1-1 0 0,0-1 1 0 0,0 1-1 0 0,0-1 0 0 0,0 1 1 0 0,0-1-1 0 0,0 1 1 0 0,0-1-1 0 0,0 1 0 0 0,0-1 1 0 0,0 1-1 0 0,-1-1 1 0 0,1 1-1 0 0,0-1 0 0 0,0 1 1 0 0,-1-1-1 0 0,1 1 1 0 0,0 0-1 0 0,0-1 0 0 0,-1 1 1 0 0,1-1-1 0 0,0 1 1 0 0,-1 0-1 0 0,1-1 0 0 0,-1 1 1 0 0,1 0-1 0 0,-1 0 1 0 0,1-1-1 0 0,-1 1-1 0 0,-5-4 9 0 0,0-7-9 0 0,6 11 0 0 0,-1-1 0 0 0,0 1 0 0 0,0 0 0 0 0,0-1 0 0 0,1 1 0 0 0,-1 0 0 0 0,0 0 0 0 0,0-1 0 0 0,0 1 0 0 0,0 0 0 0 0,1 0 0 0 0,-1 0 0 0 0,0 0 0 0 0,-1 0 0 0 0,-4 0-2 0 0,5 0-1 0 0,0 0 1 0 0,0 0 0 0 0,0 0 0 0 0,0 0-1 0 0,0-1 1 0 0,0 1 0 0 0,0 0 0 0 0,0 1-1 0 0,0-1 1 0 0,0 0 0 0 0,0 0 0 0 0,0 0-1 0 0,0 1 1 0 0,1-1 0 0 0,-1 0 0 0 0,0 1 0 0 0,0-1-1 0 0,0 0 1 0 0,0 1 0 0 0,1-1 0 0 0,-1 1-1 0 0,0 0 1 0 0,0-1 0 0 0,1 1 0 0 0,-1 0-1 0 0,0-1 1 0 0,1 1 0 0 0,-1 0 0 0 0,1 0-1 0 0,-1-1 1 0 0,1 1 0 0 0,-1 0 0 0 0,1 0-1 0 0,0 0 1 0 0,-1 0 0 0 0,1 0 2 0 0,-13 18-59 0 0,6-8 23 0 0,3-5 22 0 0,0 0 1 0 0,0 0-1 0 0,0 0 1 0 0,-5 3 13 0 0,-2 6 26 0 0,7-6 47 0 0,0 0 1 0 0,1 0-1 0 0,-2 4-73 0 0,3-7 16 0 0,-3 10 81 0 0,-1 1-23 0 0,2-3-19 0 0,0 3 34 0 0,4 4-11 0 0,1-12-37 0 0,-2 7 49 0 0,1-13-65 0 0,0 0 1 0 0,-1 0-1 0 0,1 0 0 0 0,1 0 1 0 0,-1 0-1 0 0,0-1 1 0 0,1 1-1 0 0,-1 0 0 0 0,1 0 1 0 0,1 2-26 0 0,13 24 236 0 0,-3-22-141 0 0,-11-7-89 0 0,0 1 1 0 0,0-1-1 0 0,0 1 0 0 0,0-1 0 0 0,0 1 1 0 0,0-1-1 0 0,0 1 0 0 0,0 0 1 0 0,-1-1-1 0 0,1 1 0 0 0,0 0 0 0 0,0 0 1 0 0,0 0-1 0 0,-1-1 0 0 0,1 1 1 0 0,0 1-7 0 0,2 5 42 0 0,-3-7-39 0 0,0 1 1 0 0,0-1 0 0 0,0 1 0 0 0,1-1 0 0 0,-1 1 0 0 0,0-1-1 0 0,0 0 1 0 0,1 1 0 0 0,-1-1 0 0 0,0 1 0 0 0,0-1 0 0 0,1 1-1 0 0,-1-1 1 0 0,1 0 0 0 0,-1 1 0 0 0,0-1 0 0 0,1 0 0 0 0,-1 0 0 0 0,1 1-1 0 0,-1-1 1 0 0,1 0 0 0 0,-1 0 0 0 0,1 1 0 0 0,-1-1 0 0 0,1 0-1 0 0,-1 0 1 0 0,1 0 0 0 0,-1 0 0 0 0,1 0 0 0 0,-1 0 0 0 0,1 0 0 0 0,-1 0-1 0 0,1 0 1 0 0,-1 0 0 0 0,1 0 0 0 0,-1 0 0 0 0,1 0 0 0 0,-1 0-4 0 0,2 0 8 0 0,0 0 0 0 0,0 0 1 0 0,-1 0-1 0 0,1 1 0 0 0,0-1 1 0 0,-1 1-1 0 0,1-1 0 0 0,0 1 1 0 0,-1 0-1 0 0,1-1 0 0 0,0 1 1 0 0,-1 0-1 0 0,1 0-8 0 0,-1 0 7 0 0,1 0 1 0 0,-1 0-1 0 0,1 0 0 0 0,0 0 1 0 0,-1 0-1 0 0,1-1 0 0 0,0 1 1 0 0,-1-1-1 0 0,1 1 1 0 0,0-1-1 0 0,0 0 0 0 0,0 0 1 0 0,-1 0-8 0 0,24 0 96 0 0,29 0 64 0 0,-36-2-129 0 0,-4-3-70 0 0,2-1-33 0 0,-12 5 10 0 0,0 1 35 0 0,7 0 34 0 0,-6 0-18 0 0,0 0-37 0 0,2-1-110 0 0,-1 0-86 0 0,-2 0 75 0 0,0 0-37 0 0,0-1-190 0 0,1 0-99 0 0,0 0 16 0 0,0 0-48 0 0,5-1-626 0 0,2 1-423 0 0,7 2-896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285 332 6392 0 0,'0'0'141'0'0,"-3"0"23"0"0,-2 0-102 0 0,-5 0 158 0 0,0 0-152 0 0,-10 0-59 0 0,12 0-26 0 0,0 0 78 0 0,0 0 68 0 0,-1 0 56 0 0,-7 0 292 0 0,-10 0 430 0 0,14 0-549 0 0,1 0-59 0 0,-1 0-98 0 0,2 2 19 0 0,6 3-35 0 0,0 1-42 0 0,-10 0 51 0 0,9-2-91 0 0,-1 0-1 0 0,0 1 0 0 0,1 0 0 0 0,0 0 0 0 0,-2 2-102 0 0,1 1 61 0 0,2-2-55 0 0,-1 7 90 0 0,-6-7-16 0 0,-5 23-64 0 0,14-14-22 0 0,2-14 9 0 0,0 1 0 0 0,0-1-1 0 0,0 1 1 0 0,-1-1 0 0 0,1 1-1 0 0,0-1 1 0 0,-1 1 0 0 0,1-1-1 0 0,0 1 1 0 0,-1-1-3 0 0,-4 7 43 0 0,4-6-28 0 0,0-1-1 0 0,0 0 0 0 0,0 1 0 0 0,1-1 1 0 0,-1 1-1 0 0,0-1 0 0 0,1 1 0 0 0,-1 0 0 0 0,1-1 1 0 0,-1 1-1 0 0,1 0 0 0 0,0-1 0 0 0,0 1 1 0 0,0 0-15 0 0,0 4 58 0 0,-1-4-40 0 0,1-1-1 0 0,0 1 1 0 0,0 0 0 0 0,0-1-1 0 0,0 1 1 0 0,0 0 0 0 0,1-1 0 0 0,-1 1-1 0 0,0 0 1 0 0,1-1 0 0 0,-1 1-1 0 0,1 1-17 0 0,6 1 85 0 0,-7-4-80 0 0,1 1 0 0 0,-1-1 0 0 0,1 0 0 0 0,-1 0 0 0 0,1 1 1 0 0,-1-1-1 0 0,0 0 0 0 0,1 1 0 0 0,-1-1 0 0 0,0 0 0 0 0,1 1 1 0 0,-1-1-1 0 0,0 1 0 0 0,1-1 0 0 0,-1 0 0 0 0,0 1 0 0 0,0-1 0 0 0,0 1 1 0 0,1-1-1 0 0,-1 1 0 0 0,0-1 0 0 0,0 1 0 0 0,0-1 0 0 0,0 1 1 0 0,0-1-1 0 0,0 1 0 0 0,0-1 0 0 0,0 1 0 0 0,0-1 0 0 0,0 1 0 0 0,0-1 1 0 0,0 1-6 0 0,0 0 7 0 0,0 0 1 0 0,0-1 0 0 0,0 1-1 0 0,0 0 1 0 0,0 0 0 0 0,0 0-1 0 0,0-1 1 0 0,1 1 0 0 0,-1 0-1 0 0,0 0 1 0 0,1-1 0 0 0,-1 1-1 0 0,1 0 1 0 0,-1-1 0 0 0,0 1-1 0 0,1 0 1 0 0,0-1 0 0 0,-1 1-1 0 0,1-1 1 0 0,-1 1 0 0 0,1-1-1 0 0,0 1 1 0 0,-1-1 0 0 0,1 1-1 0 0,0-1 1 0 0,-1 0 0 0 0,1 1-1 0 0,0-1 1 0 0,0 0-8 0 0,0 1 8 0 0,1-1 0 0 0,-1 1 0 0 0,0 0 1 0 0,0-1-1 0 0,0 1 0 0 0,0 0 0 0 0,0 0 0 0 0,0 0 0 0 0,0-1 0 0 0,0 1 0 0 0,0 0 0 0 0,-1 0 0 0 0,1 0 1 0 0,0 0-1 0 0,0 1-8 0 0,2 5 45 0 0,-3-7-41 0 0,0 1 1 0 0,0-1-1 0 0,0 1 0 0 0,0-1 1 0 0,1 0-1 0 0,-1 1 0 0 0,0-1 0 0 0,0 1 1 0 0,1-1-1 0 0,-1 1 0 0 0,0-1 0 0 0,1 0 1 0 0,-1 1-1 0 0,0-1 0 0 0,1 0 1 0 0,-1 1-1 0 0,1-1 0 0 0,-1 0 0 0 0,0 1 1 0 0,1-1-1 0 0,-1 0 0 0 0,1 0 0 0 0,-1 0 1 0 0,1 1-1 0 0,-1-1 0 0 0,1 0 1 0 0,-1 0-1 0 0,1 0 0 0 0,-1 0 0 0 0,1 0 1 0 0,-1 0-1 0 0,1 0 0 0 0,-1 0 1 0 0,1 0-1 0 0,-1 0 0 0 0,1 0 0 0 0,-1 0 1 0 0,1-1-5 0 0,1 1 13 0 0,0 1-1 0 0,-1-1 1 0 0,1 0 0 0 0,0 1 0 0 0,0-1 0 0 0,-1 0 0 0 0,1 1 0 0 0,0 0 0 0 0,-1 0 0 0 0,1-1 0 0 0,-1 1 0 0 0,1 0 0 0 0,0 0-13 0 0,-1 0 15 0 0,1 0-1 0 0,-1 0 1 0 0,1 0 0 0 0,-1 0 0 0 0,1-1-1 0 0,0 1 1 0 0,-1 0 0 0 0,1-1 0 0 0,0 0-1 0 0,0 1 1 0 0,-1-1 0 0 0,1 0 0 0 0,0 0-15 0 0,15 1 139 0 0,7 0 92 0 0,1-5 79 0 0,-14-1-218 0 0,7-2 65 0 0,-2 5 28 0 0,-3 2-58 0 0,-10-1-111 0 0,-1 0-1 0 0,1 1 0 0 0,0-1 1 0 0,-1 0-1 0 0,1 0 0 0 0,-1-1 1 0 0,1 1-1 0 0,-1-1-15 0 0,5-1 64 0 0,2-2 36 0 0,12-6 28 0 0,-12 7-3 0 0,-3 0-52 0 0,6-10 19 0 0,-6 7-21 0 0,1 0 74 0 0,-6 5-132 0 0,0 1 0 0 0,0-1 0 0 0,0 1 0 0 0,0-1 0 0 0,0 0 0 0 0,0 1 0 0 0,0-1 0 0 0,0 0 0 0 0,-1 0 0 0 0,1 1 0 0 0,-1-1 0 0 0,1 0 0 0 0,-1-1-13 0 0,2-30 178 0 0,-2 30-166 0 0,0-9 0 0 0,1-10 7 0 0,-5 9 25 0 0,-1 5-35 0 0,4 6-10 0 0,0 1-1 0 0,1 0 1 0 0,-1-1-1 0 0,0 1 0 0 0,0-1 1 0 0,1 1-1 0 0,-1-1 1 0 0,1 0-1 0 0,-1 1 1 0 0,1-1-1 0 0,0 1 1 0 0,-1-1-1 0 0,1 0 1 0 0,0 0 1 0 0,0 1-14 0 0,0-1 1 0 0,0 0 0 0 0,-1 1 0 0 0,1-1 0 0 0,0 0 0 0 0,-1 1 0 0 0,1-1 0 0 0,-1 1 0 0 0,0-1 0 0 0,1 1 0 0 0,-1-1 0 0 0,0 1 0 0 0,0-1 0 0 0,0 1 13 0 0,-4-7-56 0 0,2 1-2 0 0,0 1-37 0 0,-3-5-189 0 0,2 3 33 0 0,2-8-386 0 0,2 1-31 0 0</inkml:trace>
  <inkml:trace contextRef="#ctx0" brushRef="#br0" timeOffset="1">837 96 8088 0 0,'0'0'182'0'0,"0"-3"29"0"0,-3-10 12 0 0,-10-3-37 0 0,-3 3-148 0 0,3 8-38 0 0,9-2 45 0 0,0 2 102 0 0,-6 3 107 0 0,-2 1 94 0 0,-1-6 52 0 0,2 1-37 0 0,2 5-54 0 0,4-2 69 0 0,1-1-324 0 0,-1 2 43 0 0,-2-2 109 0 0,-1 3 47 0 0,-11-1 279 0 0,3 2-250 0 0,12 0-230 0 0,-9 3 68 0 0,-1 7-86 0 0,9-6 13 0 0,-2-3-40 0 0,1-1-7 0 0,5 1 0 0 0,0 0 0 0 0,0-1 0 0 0,-1 1 0 0 0,1 0 0 0 0,0 0 0 0 0,0 0 0 0 0,0 0 0 0 0,1 0 0 0 0,-1 0 0 0 0,0 0 0 0 0,0 0 0 0 0,0 1 0 0 0,-4 14 0 0 0,-8 0 0 0 0,11-15-1 0 0,-8 12 11 0 0,9-11-5 0 0,0 0-1 0 0,1-1 0 0 0,-1 1 1 0 0,1 0-1 0 0,-1 0 0 0 0,1 0 1 0 0,0-1-1 0 0,0 1 1 0 0,0 0-1 0 0,0 0-4 0 0,0 2 6 0 0,-1 0 1 0 0,1 0-1 0 0,-1 0 1 0 0,0 0-1 0 0,0 0 0 0 0,0 0 1 0 0,-1-1-1 0 0,1 1 1 0 0,-1 0-1 0 0,-1 2-6 0 0,2-3 5 0 0,0-1-1 0 0,0 1 1 0 0,0 0 0 0 0,1 0 0 0 0,0 0-1 0 0,-1 0 1 0 0,1 0 0 0 0,0 0-1 0 0,0 0 1 0 0,1-1 0 0 0,-1 3-5 0 0,1 6 19 0 0,-1 76 129 0 0,0 0 58 0 0,0-80-181 0 0,1 0-1 0 0,0 0 1 0 0,0 1-1 0 0,1-1 1 0 0,0 0-1 0 0,2 5-24 0 0,-2-7 15 0 0,2 12 44 0 0,-5 4-36 0 0,1-11-9 0 0,-1 0 20 0 0,1-8-28 0 0,0 0 0 0 0,0 0-1 0 0,0 0 1 0 0,0 0-1 0 0,0 0 1 0 0,1 0-1 0 0,-1 0 1 0 0,0 0-1 0 0,1 0 1 0 0,0-1 0 0 0,-1 2-6 0 0,2 1 18 0 0,12 21 44 0 0,-7-22-61 0 0,-7-3-1 0 0,0 0 0 0 0,1 0 0 0 0,-1 0-1 0 0,0 0 1 0 0,0 0 0 0 0,0 0 0 0 0,1 0 0 0 0,-1 0 0 0 0,0 0 0 0 0,0 1-1 0 0,0-1 1 0 0,1 0 0 0 0,-1 0 0 0 0,0 0 0 0 0,0 0 0 0 0,0 0 0 0 0,0 0-1 0 0,1 1 1 0 0,-1-1 0 0 0,0 0 0 0 0,0 0 0 0 0,0 0 0 0 0,0 0 0 0 0,0 1-1 0 0,0-1 1 0 0,0 0 0 0 0,1 0 0 0 0,-1 0 0 0 0,0 0 0 0 0,0 1 0 0 0,0-1-1 0 0,0 0 1 0 0,1 24 68 0 0,-1-21-4 0 0,0-1-11 0 0,0 9-57 0 0,0-9-33 0 0,0-1-49 0 0,0-1-29 0 0,0 0-114 0 0,0 0-203 0 0,0 0 236 0 0,0 0-43 0 0,0 0-81 0 0,0 0 106 0 0,0 0-42 0 0,0 0-45 0 0,0 0-42 0 0,0 0-451 0 0,0 0-302 0 0,0 0-711 0 0</inkml:trace>
  <inkml:trace contextRef="#ctx0" brushRef="#br0" timeOffset="2">458 395 6592 0 0,'0'0'149'0'0,"0"0"23"0"0,0 0 11 0 0,3-2 25 0 0,10-9 101 0 0,0 6 47 0 0,-8-2-117 0 0,-5 7-225 0 0,0-1 1 0 0,0 1-1 0 0,1 0 1 0 0,-1-1-1 0 0,0 1 1 0 0,0-1 0 0 0,1 1-1 0 0,-1 0 1 0 0,1-1-1 0 0,-1 1 1 0 0,0 0-1 0 0,1-1 1 0 0,-1 1-1 0 0,1 0 1 0 0,-1 0-1 0 0,0-1 1 0 0,1 1-1 0 0,-1 0 1 0 0,1 0 0 0 0,-1 0-1 0 0,1 0 1 0 0,-1-1-1 0 0,1 1 1 0 0,-1 0-1 0 0,1 0 1 0 0,-1 0-1 0 0,1 0 1 0 0,-1 0-1 0 0,1 0 1 0 0,-1 0 0 0 0,1 1-1 0 0,0-1-14 0 0,6 0 109 0 0,-5 0-84 0 0,0 0 0 0 0,0 0 0 0 0,0 0-1 0 0,1 0 1 0 0,-1 0 0 0 0,0 0 0 0 0,0-1 0 0 0,0 1 0 0 0,0-1-1 0 0,1 0-24 0 0,10-6 116 0 0,18-8 75 0 0,-15 10-146 0 0,0 3-43 0 0,34 2 78 0 0,-18 0-80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223 284 5456 0 0,'0'0'158'0'0,"-3"-2"-4"0"0,-10-9-122 0 0,4 9-10 0 0,2 2 58 0 0,1-1 88 0 0,2-1 36 0 0,-1-3 285 0 0,4 4-448 0 0,1 0 0 0 0,-1 1 0 0 0,1-1 0 0 0,0 1 0 0 0,-1-1 1 0 0,1 1-1 0 0,-1-1 0 0 0,1 1 0 0 0,-1 0 0 0 0,0-1 1 0 0,1 1-1 0 0,-1-1 0 0 0,1 1 0 0 0,-1 0 0 0 0,0 0 0 0 0,1-1 1 0 0,-1 1-1 0 0,0 0 0 0 0,1 0 0 0 0,-1 0 0 0 0,0 0 0 0 0,1 0 1 0 0,-1 0-1 0 0,0 0 0 0 0,1 0 0 0 0,-1 0-41 0 0,-8 0 429 0 0,-1 0-57 0 0,-2 0 20 0 0,-2 0 134 0 0,9 2-48 0 0,4 0-427 0 0,-1-1-1 0 0,1 0 1 0 0,-1 0-1 0 0,1 0 0 0 0,-1 0 1 0 0,1 0-1 0 0,-1 0 1 0 0,1 0-1 0 0,-1 0 0 0 0,0-1 1 0 0,1 1-1 0 0,-1-1 1 0 0,0 1-1 0 0,0-1 0 0 0,0 1-50 0 0,-4 1 262 0 0,-5 7-40 0 0,-4-5 48 0 0,10-1-85 0 0,-6 10-22 0 0,6 0-3 0 0,-6-8-8 0 0,6 3-58 0 0,-3 9-1 0 0,6-13-64 0 0,1-1-11 0 0,0 0 0 0 0,0 0 0 0 0,1 0 0 0 0,-1-1 0 0 0,1 1 1 0 0,0 0-1 0 0,-1 0 0 0 0,1 0 0 0 0,1 0 0 0 0,-1 0 1 0 0,0 0-19 0 0,1 12 128 0 0,-1 10-6 0 0,0-7 3 0 0,0-2 47 0 0,0 0 93 0 0,0-14-236 0 0,0-2-22 0 0,0 1 0 0 0,0 0 1 0 0,0 0-1 0 0,0 0 0 0 0,1-1 0 0 0,-1 1 1 0 0,0 0-1 0 0,0 0 0 0 0,0-1 0 0 0,1 1 1 0 0,-1 0-1 0 0,1 0 0 0 0,-1-1 0 0 0,0 1 1 0 0,1 0-1 0 0,-1-1 0 0 0,1 1 0 0 0,0-1 1 0 0,-1 1-1 0 0,1-1 0 0 0,-1 1 0 0 0,1-1 0 0 0,0 1 1 0 0,-1-1-1 0 0,1 1 0 0 0,0-1 0 0 0,0 0 1 0 0,-1 1-1 0 0,2-1-7 0 0,-1 1 8 0 0,0-1-1 0 0,0 1 1 0 0,0-1 0 0 0,0 1 0 0 0,0 0 0 0 0,0-1-1 0 0,0 1 1 0 0,0 0 0 0 0,0 0 0 0 0,0 0-1 0 0,0 0 1 0 0,0 0 0 0 0,0 0 0 0 0,-1 0 0 0 0,1 0-8 0 0,4 12 86 0 0,6-7-56 0 0,-7 0 2 0 0,-4-5-31 0 0,1-1 0 0 0,-1 0 0 0 0,0 1 1 0 0,0-1-1 0 0,1 1 0 0 0,-1-1 0 0 0,0 0 0 0 0,1 1 1 0 0,-1-1-1 0 0,0 1 0 0 0,1-1 0 0 0,-1 0 0 0 0,1 0 1 0 0,-1 1-1 0 0,0-1 0 0 0,1 0 0 0 0,-1 0 0 0 0,1 1 1 0 0,-1-1-1 0 0,1 0 0 0 0,-1 0 0 0 0,1 0 0 0 0,-1 0 1 0 0,1 0-1 0 0,-1 0 0 0 0,1 0 0 0 0,-1 0 0 0 0,1 0 1 0 0,-1 0-1 0 0,1 0 0 0 0,-1 0 0 0 0,1 0-1 0 0,1 0 4 0 0,0 0 1 0 0,0 0-1 0 0,-1 0 0 0 0,1 1 0 0 0,0-1 0 0 0,0 1 0 0 0,-1-1 0 0 0,1 1 0 0 0,0 0 1 0 0,-1 0-1 0 0,1 0 0 0 0,-1 0 0 0 0,1 0-4 0 0,-1 0 5 0 0,1 0 0 0 0,-1 0 0 0 0,1-1 0 0 0,0 1 0 0 0,-1 0 1 0 0,1-1-1 0 0,0 1 0 0 0,-1-1 0 0 0,1 1 0 0 0,0-1 0 0 0,0 0 0 0 0,0 0 0 0 0,-1 1-5 0 0,18-1 63 0 0,1 0-58 0 0,34 0-154 0 0,-38-3 46 0 0,-6-2-84 0 0,0-1-104 0 0,-3 4 100 0 0,2 2-33 0 0,0 0 6 0 0,-2-1-32 0 0,-2 0-77 0 0,-2 1 112 0 0,-1-1-42 0 0,1 0-43 0 0,-1 0-41 0 0,2-1-446 0 0,0-1-298 0 0,2-3-700 0 0</inkml:trace>
  <inkml:trace contextRef="#ctx0" brushRef="#br0" timeOffset="1">491 0 5248 0 0,'0'0'152'0'0,"0"3"0"0"0,0 43-109 0 0,0-34 19 0 0,0-10-22 0 0,0-1-1 0 0,0 1 1 0 0,0 0-1 0 0,1-1 1 0 0,-1 1-1 0 0,0 0 1 0 0,1-1-1 0 0,-1 1 0 0 0,1-1 1 0 0,0 1-1 0 0,-1-1 1 0 0,1 1-1 0 0,0-1 1 0 0,0 1-40 0 0,5 11 304 0 0,0 16 198 0 0,-1-15-260 0 0,-1-4-69 0 0,-2-2-26 0 0,-1 1 9 0 0,0 2 42 0 0,-1-3-91 0 0,0 0 1 0 0,1 0-1 0 0,0 0 1 0 0,1 2-108 0 0,9 22 358 0 0,-6-24-246 0 0,4 13 172 0 0,-7-11-137 0 0,-2 1 51 0 0,1-3-69 0 0,0 0 0 0 0,0 0 0 0 0,1 0 0 0 0,0 0 0 0 0,4 7-129 0 0,-6-12 30 0 0,5 9 209 0 0,-1-1-54 0 0,2 5 46 0 0,-2 8 34 0 0,-5-14-117 0 0,1-8-110 0 0,0 0 0 0 0,0 0 0 0 0,0 0-1 0 0,0 0 1 0 0,0 0 0 0 0,1 0 0 0 0,-1 0 0 0 0,0 0 0 0 0,1 0 0 0 0,0 0 0 0 0,-1 0-38 0 0,16 27 435 0 0,-9-25-305 0 0,-7-4-122 0 0,1 1 0 0 0,-1-1 0 0 0,0 0 0 0 0,1 0 0 0 0,-1 1 0 0 0,1-1 0 0 0,-1 0 0 0 0,0 1 0 0 0,1-1 0 0 0,-1 0 0 0 0,0 1 0 0 0,1-1 0 0 0,-1 1 0 0 0,0-1 0 0 0,1 0 0 0 0,-1 1 0 0 0,0-1 0 0 0,0 1 0 0 0,0-1 0 0 0,0 1 0 0 0,1-1 0 0 0,-1 1 0 0 0,0-1 0 0 0,0 1 0 0 0,0-1 0 0 0,0 1 0 0 0,0-1 0 0 0,0 1 0 0 0,0-1 0 0 0,0 1 0 0 0,0-1 0 0 0,-1 1-8 0 0,1 12 130 0 0,0-10-30 0 0,0-3-4 0 0,0 0-6 0 0,0 0-16 0 0,0 0 8 0 0,0 0 0 0 0,0 0-2 0 0,0 0-43 0 0,0 0-45 0 0,0 0-43 0 0,0 0-81 0 0,0 0-140 0 0,0 0 133 0 0,1 0 54 0 0,-1 0-33 0 0,0 0-11 0 0,1 0-33 0 0,-1 0-38 0 0,1 0-43 0 0,0 0-45 0 0,0 0-43 0 0,0 0-38 0 0,0 0-33 0 0,3 0-670 0 0,1 0-700 0 0</inkml:trace>
  <inkml:trace contextRef="#ctx0" brushRef="#br0" timeOffset="2">901 190 8232 0 0,'0'0'182'0'0,"0"0"29"0"0,-2 2 14 0 0,-11 9-27 0 0,-1-6-158 0 0,9 6-40 0 0,-6-5-7 0 0,10-6 9 0 0,0 1 1 0 0,0-1-1 0 0,0 1 0 0 0,0-1 0 0 0,0 1 1 0 0,0-1-1 0 0,0 1 0 0 0,0 0 0 0 0,0 0 1 0 0,0-1-1 0 0,0 1 0 0 0,1 0 0 0 0,-1 0 1 0 0,0 0-1 0 0,1 0 0 0 0,-1 0-2 0 0,-2 4 31 0 0,3-4-20 0 0,0-1-1 0 0,0 1 1 0 0,-1 0 0 0 0,1-1-1 0 0,0 1 1 0 0,-1-1 0 0 0,1 1-1 0 0,0-1 1 0 0,-1 1 0 0 0,1 0-1 0 0,-1-1 1 0 0,1 0 0 0 0,-1 1-1 0 0,1-1 1 0 0,-1 1 0 0 0,0-1-1 0 0,1 1 1 0 0,-1-1 0 0 0,1 0-1 0 0,-1 0 1 0 0,0 1-1 0 0,0-1-10 0 0,-4 2 42 0 0,2 0-7 0 0,0 0 1 0 0,1 1 0 0 0,-1-1-1 0 0,0 0 1 0 0,1 1 0 0 0,-3 2-36 0 0,2-2 53 0 0,0 1 1 0 0,0-1 0 0 0,-1 0 0 0 0,1 0 0 0 0,-1 0 0 0 0,-2 1-54 0 0,-4 1 150 0 0,7-4-117 0 0,1 0 0 0 0,0 0 0 0 0,0 1 0 0 0,-1-1 0 0 0,1 0 0 0 0,0 1 0 0 0,0-1 0 0 0,1 1 0 0 0,-1 0-33 0 0,-6 5 109 0 0,4-4-44 0 0,1 0 0 0 0,0 1-1 0 0,0-1 1 0 0,0 1 0 0 0,0-1 0 0 0,1 1-65 0 0,-1 1 76 0 0,3-4-57 0 0,0 0 0 0 0,0-1 0 0 0,-1 1 1 0 0,1 0-1 0 0,0-1 0 0 0,-1 1 0 0 0,1-1 0 0 0,-1 1 0 0 0,1-1 0 0 0,-1 1 0 0 0,1-1 0 0 0,-1 1 1 0 0,1-1-1 0 0,-1 1 0 0 0,1-1 0 0 0,-1 1 0 0 0,1-1 0 0 0,-1 0 0 0 0,0 1 0 0 0,1-1 0 0 0,-1 0 0 0 0,0 0-19 0 0,-4 3 78 0 0,4-3-58 0 0,0 1 1 0 0,0 0 0 0 0,0 0-1 0 0,0 0 1 0 0,0 0 0 0 0,0-1 0 0 0,0 1-1 0 0,0 1 1 0 0,0-1 0 0 0,1 0-1 0 0,-1 0 1 0 0,0 0 0 0 0,1 0-1 0 0,-1 0 1 0 0,0 1 0 0 0,1-1-1 0 0,0 0 1 0 0,-1 0 0 0 0,1 1 0 0 0,0-1-1 0 0,0 0 1 0 0,-1 1 0 0 0,1-1-21 0 0,-2 4 172 0 0,-7 7-26 0 0,5 3 38 0 0,4-13-44 0 0,0 1-10 0 0,0-2-124 0 0,-1 4 63 0 0,2 12 186 0 0,1-14-203 0 0,9 2 70 0 0,-6 9-2 0 0,6-1-4 0 0,-6-9-4 0 0,0-4-68 0 0,0 1-12 0 0,0 6 25 0 0,-5-7-54 0 0,0 0 0 0 0,0 1 1 0 0,1-1-1 0 0,-1 1 0 0 0,0-1 0 0 0,1 1 1 0 0,-1-1-1 0 0,0 0 0 0 0,1 1 0 0 0,-1-1 1 0 0,0 0-1 0 0,1 1 0 0 0,-1-1 0 0 0,1 0 1 0 0,-1 0-1 0 0,1 1 0 0 0,-1-1 0 0 0,0 0 1 0 0,1 0-1 0 0,-1 0 0 0 0,1 0 0 0 0,-1 1 1 0 0,1-1-1 0 0,-1 0 0 0 0,1 0 0 0 0,-1 0 1 0 0,1 0-1 0 0,-1 0 0 0 0,1 0 0 0 0,-1 0 1 0 0,1-1-1 0 0,0 1-3 0 0,1 0 4 0 0,-1 0-1 0 0,1 1 1 0 0,0-1-1 0 0,0 0 1 0 0,-1 1 0 0 0,1-1-1 0 0,0 1 1 0 0,-1 0-1 0 0,1-1 1 0 0,0 1 0 0 0,-1 0-1 0 0,1 0 1 0 0,-1 0-4 0 0,1 0 3 0 0,-1 0 0 0 0,1 0 1 0 0,0 0-1 0 0,-1 0 0 0 0,1-1 0 0 0,0 1 1 0 0,-1-1-1 0 0,1 1 0 0 0,0-1 0 0 0,0 1 1 0 0,-1-1-1 0 0,1 0 0 0 0,0 0-3 0 0,17 0 23 0 0,24 0 116 0 0,-28 0-129 0 0,2 0-61 0 0,0 0-90 0 0,-12 0 29 0 0,1 0 37 0 0,7 0-82 0 0,-9 0 73 0 0,0 0-39 0 0,-1-1-17 0 0,0 1-45 0 0,0-1-50 0 0,0 0-59 0 0,0 0-13 0 0,-1 0-46 0 0,0 0-41 0 0,0 0-35 0 0,0-1-126 0 0,0 1-35 0 0,4-5-1303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7344 0 0,'0'0'216'0'0,"-3"0"-11"0"0,-7 0-132 0 0,7 0 78 0 0,3 0 20 0 0,0 0-3 0 0,0 3-2 0 0,0 12 25 0 0,-1 17 73 0 0,5-6-87 0 0,6-4 51 0 0,-4 6 27 0 0,4 4 8 0 0,-6-14-115 0 0,-2-11-72 0 0,0 1 0 0 0,0-1 0 0 0,0 1 0 0 0,1-1 0 0 0,1 1-76 0 0,0 2 128 0 0,1 1 1 0 0,-2-1 0 0 0,1 2-129 0 0,10 53 455 0 0,-6-24-125 0 0,-3-20-121 0 0,1 1 43 0 0,-1-11-136 0 0,-1-1-10 0 0,-1-2 1 0 0,-2 0 25 0 0,0 2 51 0 0,-1-6-125 0 0,0-1-1 0 0,0 0 1 0 0,1 0 0 0 0,-1 0 0 0 0,1 0 0 0 0,0 0 0 0 0,1 2-58 0 0,6 13 359 0 0,-5-10-131 0 0,-2 1-90 0 0,-1 2-58 0 0,-1 7-46 0 0,1-6-5 0 0,-1-4 20 0 0,1-6-69 0 0,0 1 72 0 0,0 13 305 0 0,0-11-282 0 0,0-2 39 0 0,0-3-2 0 0,0 0 0 0 0,0 0-6 0 0,0 0-22 0 0,0 0-10 0 0,0 0-2 0 0,0 0-2 0 0,0 0-4 0 0,0 0-2 0 0,0-3 0 0 0,0-10-11 0 0,3-3-30 0 0,-1 11-12 0 0,1 2 5 0 0,21-20 17 0 0,-17 15-34 0 0,-4 5-2 0 0,0-1 1 0 0,1 1-1 0 0,-1 0 1 0 0,1 0-1 0 0,-1 0 1 0 0,2 1 2 0 0,58-30-238 0 0,-59 31 226 0 0,0 0-1 0 0,0 0 0 0 0,1 0 1 0 0,-1 1-1 0 0,0-1 1 0 0,1 1-1 0 0,-1 0 1 0 0,0 1-1 0 0,5 0 13 0 0,7 0-39 0 0,-5-2 23 0 0,-7 1 9 0 0,-1-1 1 0 0,0 1-1 0 0,0 0 0 0 0,1 0 0 0 0,-1 1 0 0 0,0-1 0 0 0,0 0 0 0 0,0 1 0 0 0,0 0 0 0 0,1 0 7 0 0,28 15-53 0 0,-3 0 42 0 0,-29-16 8 0 0,0 1 0 0 0,1 0 0 0 0,-1 0 0 0 0,0 0 0 0 0,1-1 0 0 0,-1 1 0 0 0,0 0-1 0 0,0 0 1 0 0,0 0 0 0 0,0 0 0 0 0,0-1 0 0 0,0 1 0 0 0,0 0 0 0 0,0 1 3 0 0,1 4-7 0 0,-1-5 7 0 0,1 0-1 0 0,-1 0 1 0 0,0 0-1 0 0,0 0 1 0 0,0 0 0 0 0,0 0-1 0 0,0-1 1 0 0,0 1 0 0 0,0 0-1 0 0,0 0 1 0 0,0 0-1 0 0,0 0 1 0 0,-1 0 0 0 0,1 1 1 0 0,-1-1 0 0 0,0 0 0 0 0,0 0 0 0 0,0 0 0 0 0,0 0 0 0 0,1 0 1 0 0,-2 0-1 0 0,1 0 0 0 0,0 0 0 0 0,0 0 0 0 0,0-1 0 0 0,0 1 0 0 0,0 0 0 0 0,-1-1 0 0 0,0 1-1 0 0,-6 4 31 0 0,6-4-26 0 0,1 0 1 0 0,0 0-1 0 0,-1 0 0 0 0,1 0 1 0 0,-1-1-1 0 0,0 1 0 0 0,1-1 1 0 0,-1 1-1 0 0,0-1 0 0 0,1 1 1 0 0,-3-1-6 0 0,-1 3 64 0 0,-15 10-54 0 0,-4 0-84 0 0,24-13 74 0 0,-3 1-3 0 0,0 0 1 0 0,1 0 0 0 0,-1-1 0 0 0,1 1-1 0 0,-1-1 1 0 0,0 0 0 0 0,1 1 0 0 0,-1-1 0 0 0,0 0 2 0 0,-17-1 19 0 0,3 0 56 0 0,-6 1-29 0 0,0 0-95 0 0,0 0-89 0 0,-2 0-83 0 0,23 0 169 0 0,0 0 0 0 0,1-1 1 0 0,-1 1-1 0 0,0 0 1 0 0,1-1-1 0 0,-1 1 1 0 0,1-1-1 0 0,-1 1 1 0 0,1-1-1 0 0,-1 0 0 0 0,1 0 1 0 0,-1 1-1 0 0,1-1 1 0 0,-1-1 51 0 0,-6-2-272 0 0,-8 1-302 0 0</inkml:trace>
  <inkml:trace contextRef="#ctx0" brushRef="#br0" timeOffset="1">648 32 9560 0 0,'0'0'216'0'0,"0"0"32"0"0,0 0 10 0 0,0 0-14 0 0,0 0-104 0 0,0 2-48 0 0,0 6-51 0 0,0 15 53 0 0,3-6-67 0 0,1-7-25 0 0,2 5 18 0 0,-3 7 42 0 0,-3-10 4 0 0,-1-4 9 0 0,1 0 0 0 0,0 1-1 0 0,1-1 1 0 0,1 8-75 0 0,3 0 103 0 0,-3-10-53 0 0,0 1 0 0 0,-1 0-1 0 0,1-1 1 0 0,-1 1 0 0 0,-1 0-1 0 0,1 0-49 0 0,-2 8 73 0 0,1-7-38 0 0,0-1-1 0 0,0 1 1 0 0,1 0-1 0 0,0 0 1 0 0,0 1-35 0 0,10 22 104 0 0,-6 1 12 0 0,0-15-36 0 0,-3-11-25 0 0,0 1 0 0 0,-1 0 0 0 0,0 0 0 0 0,0 0 1 0 0,0 2-56 0 0,1 7 162 0 0,5 0 20 0 0,3 5 59 0 0,-6-10-156 0 0,3 7 60 0 0,-5-2 40 0 0,0-6-35 0 0,4-5-36 0 0,-6-4-108 0 0,1-1 0 0 0,-1 1 0 0 0,1-1 0 0 0,-1 0 0 0 0,1 1 1 0 0,-1-1-1 0 0,1 1 0 0 0,-1-1 0 0 0,1 1 0 0 0,-1 0 0 0 0,0-1 0 0 0,1 1 1 0 0,-1-1-1 0 0,0 1 0 0 0,1 0 0 0 0,-1-1 0 0 0,0 1 0 0 0,0 0 1 0 0,0-1-1 0 0,0 1 0 0 0,1 0 0 0 0,-1-1 0 0 0,0 1 0 0 0,0 0 0 0 0,0-1 1 0 0,-1 1-7 0 0,1 15 96 0 0,0-15-91 0 0,0 0 1 0 0,0 0 0 0 0,0-1-1 0 0,0 1 1 0 0,0 0 0 0 0,0 0 0 0 0,1 0-1 0 0,-1 0 1 0 0,0-1 0 0 0,0 1-1 0 0,1 0 1 0 0,-1 0 0 0 0,0 0 0 0 0,1 0-6 0 0,10 4 16 0 0,-11-4-16 0 0,0 0 1 0 0,1-1 0 0 0,-1 1-1 0 0,0-1 1 0 0,0 1 0 0 0,1 0 0 0 0,-1-1-1 0 0,0 1 1 0 0,0 0 0 0 0,0-1-1 0 0,0 1 1 0 0,0 0 0 0 0,0-1 0 0 0,0 1-1 0 0,0 0 0 0 0,0-1 0 0 0,0 2-15 0 0,0-2-80 0 0,0 0-84 0 0,0 1 46 0 0,0-1-35 0 0,0 0-38 0 0,0 0-35 0 0,0 0-336 0 0,1 0 75 0 0,-1 0-50 0 0,2 0-654 0 0,2 0-521 0 0,5 0-986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96 7080 0 0,'0'0'157'0'0,"0"0"23"0"0,0 0 13 0 0,-3-3-22 0 0,-8-8-100 0 0,4 4 150 0 0,2 3-122 0 0,0 1-36 0 0,-3-1 44 0 0,2 4 15 0 0,1-3 87 0 0,-4-3-134 0 0,1 3 43 0 0,0 1 33 0 0,-11 0 180 0 0,4 2-147 0 0,13 0-164 0 0,-9-2 131 0 0,-3-5-6 0 0,3 1-8 0 0,2 4 5 0 0,1 3 30 0 0,-2 2 65 0 0,-3 8-29 0 0,9-9-26 0 0,0-1-101 0 0,-4-2-42 0 0,8 1-17 0 0,-10 1 103 0 0,3 1-57 0 0,6-2-59 0 0,-1 1 0 0 0,1 0 0 0 0,0 0 0 0 0,-1-1 0 0 0,1 1 0 0 0,0 0 0 0 0,0 0 0 0 0,0 0 0 0 0,-1 1-9 0 0,1-1 12 0 0,-3 5 67 0 0,3-1-50 0 0,0 0-14 0 0,-3-3-7 0 0,1-1-4 0 0,-6 15 75 0 0,-1-1-63 0 0,7 1-16 0 0,2-3 0 0 0,1 3 0 0 0,14 18 0 0 0,-8-18 12 0 0,7 0 53 0 0,-6-9-19 0 0,-4-3-23 0 0,0-1 0 0 0,1 0 1 0 0,-1 0-1 0 0,1 0 0 0 0,-1 0 0 0 0,1 0-23 0 0,28 12 171 0 0,-28-13-124 0 0,0-1-1 0 0,1 0 1 0 0,-1-1 0 0 0,0 1 0 0 0,1-1-1 0 0,-1 0 1 0 0,0 0 0 0 0,1 0 0 0 0,3-1-47 0 0,8 0 188 0 0,-1 1 91 0 0,10 0 150 0 0,-14-1-267 0 0,-4-1-50 0 0,3-8 209 0 0,-7 9-293 0 0,-1 1-1 0 0,1-1 1 0 0,-1 1-1 0 0,1-1 1 0 0,-1 1 0 0 0,1 0-1 0 0,0 0-27 0 0,-2 0 6 0 0,-1 0-1 0 0,0 0 0 0 0,1 1 1 0 0,-1-1-1 0 0,0 0 1 0 0,1 0-1 0 0,-1 0 0 0 0,0 0 1 0 0,1-1-1 0 0,-1 1 0 0 0,0 0 1 0 0,1 0-1 0 0,-1 0 1 0 0,0 0-1 0 0,1 0 0 0 0,-1 0 1 0 0,0 0-1 0 0,0-1 1 0 0,1 1-1 0 0,-1 0 0 0 0,0 0 1 0 0,0 0-1 0 0,1-1 0 0 0,-1 1 1 0 0,0 0-1 0 0,0 0-5 0 0,6-4 68 0 0,-1 0 0 0 0,1 0 0 0 0,0 1-1 0 0,2-2-67 0 0,6-2 88 0 0,-14 7-87 0 0,5-2 26 0 0,-4 2-21 0 0,-1 0 1 0 0,1-1-1 0 0,0 1 0 0 0,-1 0 1 0 0,1-1-1 0 0,-1 1 1 0 0,1 0-1 0 0,0-1 0 0 0,-1 1 1 0 0,1-1-1 0 0,-1 1 1 0 0,1-1-1 0 0,-1 1 0 0 0,0-1 1 0 0,1 1-1 0 0,-1-1 1 0 0,1 0-1 0 0,-1 1 0 0 0,0-1 1 0 0,1 1-1 0 0,-1-1 1 0 0,0 0-7 0 0,2-4 26 0 0,9-8 66 0 0,-7 7-8 0 0,-4 1-52 0 0,1 0-8 0 0,1 4-6 0 0,5-2 6 0 0,-5 2 51 0 0,-13-12-64 0 0,0-11-30 0 0,10 22-19 0 0,-3-1-11 0 0,1-1-101 0 0,2-5-107 0 0,1 6 57 0 0,0 2 55 0 0,-1-1-40 0 0,0 1-40 0 0,0-1-35 0 0,-1-1-353 0 0,0 1 85 0 0,1 0-49 0 0,-2-1-679 0 0,1 1-533 0 0,1 2-1016 0 0</inkml:trace>
  <inkml:trace contextRef="#ctx0" brushRef="#br0" timeOffset="1">490 96 6624 0 0,'0'0'149'0'0,"0"0"23"0"0,0 0 11 0 0,0 0 30 0 0,0 0 124 0 0,0 0 58 0 0,0 2 12 0 0,1 2-297 0 0,-1-1 43 0 0,5 7 460 0 0,-2-6-391 0 0,-1 0-88 0 0,0-2-109 0 0,-1 0-34 0 0,1 4 232 0 0,-1 1 33 0 0,-1 9 402 0 0,0-11-485 0 0,-1-1-34 0 0,1 0-39 0 0,0-1-65 0 0,3 2 325 0 0,10 16 146 0 0,-5-7-210 0 0,-3-7-146 0 0,-3-4 61 0 0,0 0-77 0 0,-1 0-49 0 0,-1 1-44 0 0,0-1-11 0 0,0 0 34 0 0,3 1 7 0 0,1 0 0 0 0,-1 0 0 0 0,0 0 0 0 0,1-1 0 0 0,1 2-71 0 0,0-1 80 0 0,-3-1 66 0 0,-1 0-52 0 0,0 0-34 0 0,-1 1-29 0 0,0 0-5 0 0,1-2 23 0 0,9 11 186 0 0,-7-10 12 0 0,-3-3 1 0 0,0 0-4 0 0,0 0-18 0 0,0 0-8 0 0,0 0-2 0 0,0 0 17 0 0,0 0 72 0 0,0 0 30 0 0,1-7 2 0 0,1 3-99 0 0,0 1-78 0 0,1 1-54 0 0,-2 1-93 0 0,-1 1 0 0 0,1 0 0 0 0,-1-1 0 0 0,1 1 0 0 0,-1 0 0 0 0,1-1 0 0 0,-1 1 0 0 0,0-1 0 0 0,1 1 0 0 0,-1-1 0 0 0,1 0 0 0 0,-1 1 0 0 0,0-1 0 0 0,0 1 0 0 0,1-1 0 0 0,-1 0-13 0 0,1-6 140 0 0,-1 0-21 0 0,0-9 296 0 0,-1 12-347 0 0,-1 0-89 0 0,-3-5 63 0 0,4 8-34 0 0,0 0 1 0 0,0-1-1 0 0,1 1 0 0 0,-1-1 0 0 0,0 1 0 0 0,1-1 0 0 0,-1 1 0 0 0,1-1 1 0 0,-1 0-1 0 0,1 1 0 0 0,-1-1 0 0 0,1 1 0 0 0,0-1 0 0 0,0 0-8 0 0,0-14 60 0 0,3 0-36 0 0,2 8 0 0 0,-4 7-21 0 0,0 0-1 0 0,-1-1 1 0 0,1 1-1 0 0,0-1 1 0 0,0 1 0 0 0,-1-1-1 0 0,1 1 1 0 0,-1-1-1 0 0,1 0 1 0 0,-1 1 0 0 0,0-1-1 0 0,1 0 1 0 0,-1 1-1 0 0,0-1-2 0 0,0-5 0 0 0,0 6 0 0 0,-1 0 0 0 0,1 0 0 0 0,0 0 0 0 0,0 1 0 0 0,0-1 0 0 0,0 0 0 0 0,0 0 0 0 0,0 0 0 0 0,0 0 0 0 0,0 0 0 0 0,0 0 0 0 0,1 0 0 0 0,-1 0 0 0 0,0 0 0 0 0,1 0 0 0 0,-1 0 0 0 0,0 1 0 0 0,1-1 0 0 0,-1 0 0 0 0,1 0 0 0 0,-1 0 0 0 0,1 1 0 0 0,0-1 0 0 0,-1 0 0 0 0,1 1 0 0 0,0-1 0 0 0,0 0 0 0 0,-1 1 0 0 0,1-1 0 0 0,0 1 0 0 0,0-1 0 0 0,0 1 0 0 0,-1 0 0 0 0,1-1 0 0 0,0 1 0 0 0,1 0 0 0 0,-1-1 0 0 0,0 0 0 0 0,-1 1 0 0 0,1-1 0 0 0,0 0 0 0 0,0 0 0 0 0,0 1 0 0 0,0-1 0 0 0,-1 0 0 0 0,1 0 0 0 0,0 0 0 0 0,-1 0 0 0 0,1 0 0 0 0,-1 0 0 0 0,1 0 0 0 0,-1 0 0 0 0,1-1 0 0 0,5-9 0 0 0,23-4 0 0 0,-13 9 0 0 0,-1-7 0 0 0,-11 10-2 0 0,0 0 0 0 0,0 0 0 0 0,0 0 0 0 0,0 1-1 0 0,1-1 3 0 0,12-6-82 0 0,-11 6 26 0 0,25-2-219 0 0,-23 0 199 0 0,-3 2-34 0 0,0 0-87 0 0,-2 2 57 0 0,1 1-33 0 0,-1-1-37 0 0,1 1-41 0 0,12 0-893 0 0,-1 0-50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0 332 6536 0 0,'0'0'141'0'0,"0"0"23"0"0,3 2 13 0 0,7 12-19 0 0,-4-1-126 0 0,0-9-32 0 0,-5-4 0 0 0,-1 1 0 0 0,1-1 0 0 0,-1 0 0 0 0,0 0 0 0 0,1 1 0 0 0,-1-1 0 0 0,1 0 0 0 0,-1 1 0 0 0,0-1 0 0 0,1 0 0 0 0,-1 1 0 0 0,0-1 0 0 0,1 1 0 0 0,-1-1 0 0 0,0 1 0 0 0,0-1 0 0 0,0 0 0 0 0,1 1 0 0 0,-1-1 0 0 0,0 1 0 0 0,0-1 0 0 0,0 1 0 0 0,0-1 0 0 0,0 1 0 0 0,0-1 0 0 0,0 1 0 0 0,0-1 0 0 0,0 1 0 0 0,0-1 0 0 0,0 1 0 0 0,0-1 0 0 0,0 1 0 0 0,0 6-14 0 0,2-3 55 0 0,1-1 47 0 0,0-1 38 0 0,1 2 130 0 0,-3-4-226 0 0,-1 1-1 0 0,0 0 0 0 0,1-1 1 0 0,-1 1-1 0 0,0 0 1 0 0,1-1-1 0 0,-1 1 1 0 0,0 0-1 0 0,0 0 0 0 0,0-1 1 0 0,1 1-1 0 0,-1 0 1 0 0,0 0-1 0 0,0-1 0 0 0,0 2-29 0 0,1 9 355 0 0,5 1 44 0 0,1 1 22 0 0,-6-2-28 0 0,1 0 11 0 0,4 2 55 0 0,1-1-5 0 0,-6-1-59 0 0,1 1-35 0 0,4 0 31 0 0,0 1-12 0 0,-4-2-39 0 0,-2-1-6 0 0,-1 6 13 0 0,1-14-315 0 0,0-1 1 0 0,0 0-1 0 0,0 0 0 0 0,0 1 1 0 0,0-1-1 0 0,0 0 1 0 0,1 1-1 0 0,-1-1 1 0 0,0 0-1 0 0,1 0 0 0 0,-1 1 1 0 0,1-1-1 0 0,0 0-32 0 0,5 4 189 0 0,-5-5-177 0 0,-1 0 0 0 0,0 1-1 0 0,1-1 1 0 0,-1 0-1 0 0,1 0 1 0 0,-1 1 0 0 0,0-1-1 0 0,1 0 1 0 0,-1 1 0 0 0,1-1-1 0 0,-1 0 1 0 0,0 1 0 0 0,0-1-1 0 0,1 1 1 0 0,-1-1-1 0 0,0 1 1 0 0,0-1 0 0 0,1 1-1 0 0,-1-1 1 0 0,0 0 0 0 0,0 1-1 0 0,0-1 1 0 0,0 1-1 0 0,0-1 1 0 0,0 1 0 0 0,0-1-1 0 0,0 1 1 0 0,0-1 0 0 0,0 1-1 0 0,0-1 1 0 0,0 1 0 0 0,0 0-12 0 0,0 2 5 0 0,0 0 78 0 0,0-1 63 0 0,1-1 52 0 0,0 1 190 0 0,1-2 258 0 0,0-1-288 0 0,-1 0-68 0 0,0-1-155 0 0,0 1-59 0 0,0 0-67 0 0,0-1-57 0 0,0 1-62 0 0,0-1-69 0 0,4-30 257 0 0,23-24 5 0 0,-24 49-90 0 0,22-24 7 0 0,-21 20 0 0 0,-4 9-1 0 0,0 0-1 0 0,0-1 1 0 0,0 1-1 0 0,0 0 0 0 0,1 0 1 0 0,-1 0-1 0 0,1 0 0 0 0,-1 0 1 0 0,1 0 1 0 0,6-6-30 0 0,-5 5 23 0 0,0 0 0 0 0,0 0-1 0 0,1-1 1 0 0,-1 2 0 0 0,1-1 0 0 0,0 0 6 0 0,1 1 3 0 0,-4 2-4 0 0,-1-1-1 0 0,1 1 1 0 0,-1 0 0 0 0,1-1-1 0 0,0 1 1 0 0,-1 0-1 0 0,1-1 1 0 0,-1 1-1 0 0,1-1 1 0 0,-1 1 0 0 0,1 0-1 0 0,-1-1 1 0 0,1 1-1 0 0,-1-1 1 0 0,1 0 0 0 0,-1 1-1 0 0,0-1 1 0 0,1 1-1 0 0,-1-1 1 0 0,0 0-1 0 0,1 1 1 0 0,-1-1 2 0 0,2-4-15 0 0,-1 4 13 0 0,0-1 1 0 0,0 1-1 0 0,0 0 1 0 0,-1 0-1 0 0,1 0 1 0 0,0 0-1 0 0,1 0 1 0 0,-1 1-1 0 0,0-1 1 0 0,0 0-1 0 0,0 0 1 0 0,0 1-1 0 0,1-1 1 0 0,-1 0-1 0 0,0 1 1 0 0,1 0-1 0 0,-1-1 0 0 0,0 1 1 0 0,1 0-1 0 0,-1-1 1 0 0,1 1 1 0 0,34 0-88 0 0,-21 0 40 0 0,-15 0 47 0 0,1 0 1 0 0,-1 0 0 0 0,1 0-1 0 0,-1 0 1 0 0,1-1-1 0 0,-1 1 1 0 0,1 0-1 0 0,-1 1 1 0 0,1-1 0 0 0,-1 0-1 0 0,1 0 1 0 0,-1 0-1 0 0,0 0 1 0 0,1 0-1 0 0,-1 0 1 0 0,1 1-1 0 0,-1-1 1 0 0,1 0 0 0 0,-1 0-1 0 0,1 1 1 0 0,-1-1-1 0 0,0 0 1 0 0,1 1-1 0 0,-1-1 1 0 0,0 0 0 0 0,1 1-1 0 0,-1-1 1 0 0,0 0-1 0 0,1 1 1 0 0,-1-1-1 0 0,0 1 1 0 0,1 0 0 0 0,3 5-11 0 0,-2-4 3 0 0,0-1 1 0 0,0 0 0 0 0,1 1-1 0 0,-1-1 1 0 0,0 0 0 0 0,1 0 0 0 0,-1 0-1 0 0,1 0 8 0 0,-1-1 0 0 0,1 1 0 0 0,-1 0 0 0 0,1 0-1 0 0,-1 0 1 0 0,0 1 0 0 0,1-1 0 0 0,-1 0 0 0 0,0 1 0 0 0,3 11-11 0 0,8 3-32 0 0,-11-14 42 0 0,0 0 0 0 0,-1 0 0 0 0,1 0-1 0 0,-1 0 1 0 0,1 0 0 0 0,-1 0 0 0 0,0 0 0 0 0,0 1 0 0 0,0-1 1 0 0,4 9 0 0 0,8 4 0 0 0,-8-10 0 0 0,-2 0 0 0 0,7 17 0 0 0,1-9 12 0 0,-8-8 49 0 0,-3 6 15 0 0,2-6-20 0 0,9 6-35 0 0,-9-9 32 0 0,-2-2 11 0 0,0 0 0 0 0,0-2-10 0 0,0-25-33 0 0,3 22 22 0 0,7-8-33 0 0,-4 0-28 0 0,4 8-72 0 0,-8 2 74 0 0,-1 1-1 0 0,1 0 1 0 0,-1 0-1 0 0,0 0 1 0 0,0-1-1 0 0,0 1 1 0 0,0-1-1 0 0,0 1 17 0 0,4-12-77 0 0,0 6-7 0 0,24-7-170 0 0,-8 5 131 0 0,2 1 62 0 0,7-4 15 0 0,-20 11-7 0 0,17 2 28 0 0,2 0-23 0 0,-14-1 36 0 0,-12 0 12 0 0,0 1 0 0 0,0 0 0 0 0,0 0 0 0 0,0 0 0 0 0,0 0 0 0 0,0 1 0 0 0,-1-1 0 0 0,1 1 0 0 0,0-1 0 0 0,3 2 0 0 0,9 11 0 0 0,1 0 0 0 0,-3-7 0 0 0,-8 4 10 0 0,6-5 33 0 0,-6 6-22 0 0,2-8 6 0 0,-6-3-26 0 0,-1 0-1 0 0,0 0 1 0 0,0 0 0 0 0,0 0-1 0 0,0 0 1 0 0,1 0 0 0 0,-1 0-1 0 0,0 0 1 0 0,0 0-1 0 0,0 1 1 0 0,1-1 0 0 0,-1 0-1 0 0,0 0 1 0 0,0 0 0 0 0,0 0-1 0 0,0 0 1 0 0,0 0-1 0 0,1 0 1 0 0,-1 0 0 0 0,0 1-1 0 0,0-1 1 0 0,0 0 0 0 0,0 0-1 0 0,0 0 1 0 0,0 0-1 0 0,1 1 1 0 0,-1-1 0 0 0,0 0-1 0 0,0 0 1 0 0,0 0 0 0 0,0 0-1 0 0,0 1 1 0 0,0-1-1 0 0,0 0 1 0 0,0 0 0 0 0,0 0-1 0 0,1 27 4 0 0,-1 5-4 0 0,0-1 0 0 0,0-18 10 0 0,0-10 21 0 0,0 0-86 0 0,1 0 42 0 0,-1 0-39 0 0,2 2-95 0 0,5 6-280 0 0,-5-9 333 0 0,0 0 45 0 0,0 1-462 0 0,-2-3 280 0 0,0 0 112 0 0,0 0-35 0 0,0 0-8 0 0,0 0-37 0 0,0 0-40 0 0,0 0-46 0 0,0 0-51 0 0,0 0-45 0 0,0 0-42 0 0,0 0-35 0 0,0 0-132 0 0,0 0-36 0 0,0 0-1376 0 0</inkml:trace>
  <inkml:trace contextRef="#ctx0" brushRef="#br0" timeOffset="1">963 584 6448 0 0,'0'0'190'0'0,"0"-2"-10"0"0,0 1-178 0 0,-1 1-1 0 0,1-1 1 0 0,0 1-1 0 0,0-1 0 0 0,0 1 1 0 0,1-1-1 0 0,-1 1 1 0 0,0-1-1 0 0,0 1 0 0 0,0-1 1 0 0,0 1-1 0 0,0 0 0 0 0,0-1 1 0 0,1 1-1 0 0,-1-1 1 0 0,0 1-1 0 0,0 0 0 0 0,1-1 1 0 0,-1 1-1 0 0,0-1 1 0 0,1 1-1 0 0,-1 0 0 0 0,0-1 1 0 0,1 1-1 0 0,-1 0 1 0 0,0 0-1 0 0,1-1 0 0 0,-1 1 1 0 0,1 0-2 0 0,14-1-9 0 0,-2 1 23 0 0,0-3 52 0 0,-5-2 86 0 0,2-1 149 0 0,4 4 110 0 0,-7 2-181 0 0,-5 0-154 0 0,0 0 1 0 0,0 0-1 0 0,0 0 1 0 0,0 0-1 0 0,1 0 1 0 0,-1 0-1 0 0,0-1 1 0 0,0 1 0 0 0,0-1-1 0 0,1 0-76 0 0,5-4 221 0 0,4-1 139 0 0,0 4-66 0 0,-12 2-270 0 0,1 0 0 0 0,0 0 0 0 0,-1 0 1 0 0,1 0-1 0 0,0 0 0 0 0,-1 0 0 0 0,1 0 1 0 0,0 0-1 0 0,-1-1 0 0 0,1 1 1 0 0,0 0-1 0 0,-1 0 0 0 0,1-1 0 0 0,0 1 1 0 0,-1 0-1 0 0,1-1 0 0 0,-1 1 0 0 0,1-1 1 0 0,-1 1-1 0 0,1-1 0 0 0,-1 1 0 0 0,1-1 1 0 0,-1 1-1 0 0,1-1 0 0 0,-1 1 0 0 0,0-1-24 0 0,5-4 271 0 0,6 2-75 0 0,-10 3-183 0 0,0 0-1 0 0,-1 0 1 0 0,1 0-1 0 0,0 0 1 0 0,-1 0 0 0 0,1 0-1 0 0,0 0 1 0 0,-1 0-1 0 0,1 0 1 0 0,0-1 0 0 0,-1 1-1 0 0,1 0 1 0 0,-1 0-1 0 0,1-1 1 0 0,0 1 0 0 0,-1-1-1 0 0,1 1 1 0 0,-1 0-1 0 0,1-1 1 0 0,-1 1 0 0 0,1-1-1 0 0,-1 1 1 0 0,1-1-1 0 0,-1 1 1 0 0,1-1 0 0 0,-1 0-13 0 0,0 1 11 0 0,1-1 1 0 0,-1 1 0 0 0,0-1-1 0 0,1 1 1 0 0,-1-1-1 0 0,1 1 1 0 0,-1-1 0 0 0,1 1-1 0 0,-1-1 1 0 0,1 1-1 0 0,0-1 1 0 0,-1 1 0 0 0,1 0-1 0 0,-1 0 1 0 0,1-1-1 0 0,0 1 1 0 0,-1 0 0 0 0,1 0-1 0 0,0 0 1 0 0,-1-1-1 0 0,1 1 1 0 0,0 0 0 0 0,0 0-1 0 0,-1 0 1 0 0,1 0-1 0 0,0 0-11 0 0,12 0 159 0 0,-13 0-157 0 0,0 0 1 0 0,0 1-1 0 0,0-1 1 0 0,0 0-1 0 0,0 0 1 0 0,0 0-1 0 0,1 0 0 0 0,-1 0 1 0 0,0 0-1 0 0,0 0 1 0 0,0 0-1 0 0,0 0 1 0 0,0 0-1 0 0,0 0 0 0 0,0 0 1 0 0,0 0-1 0 0,0 0 1 0 0,0 0-1 0 0,1 0 1 0 0,-1-1-1 0 0,0 1 0 0 0,0 0 1 0 0,0 0-1 0 0,0 0 1 0 0,0 0-1 0 0,0 0 1 0 0,0 0-1 0 0,0 0 1 0 0,0 0-1 0 0,0 0 0 0 0,0 0 1 0 0,0 0-1 0 0,0 0 1 0 0,0 0-1 0 0,0 0 1 0 0,1 0-1 0 0,-1-1 0 0 0,0 1 1 0 0,0 0-1 0 0,0 0 1 0 0,0 0-1 0 0,0 0 1 0 0,0 0-1 0 0,0 0 0 0 0,0 0 1 0 0,0 0-1 0 0,0 0 1 0 0,0 0-1 0 0,0-1 1 0 0,0 1-1 0 0,0 0 0 0 0,0 0 1 0 0,0 0-1 0 0,0 0 1 0 0,0 0-1 0 0,0 0 1 0 0,-1 0-3 0 0,1-11 136 0 0,0 9 4 0 0,0 2 16 0 0,0-3 4 0 0,1-1-85 0 0,-1-20 386 0 0,-1 18-372 0 0,0 1-41 0 0,0 2-67 0 0,-10-2 93 0 0,6-6-2 0 0,3 10-59 0 0,0-1 1 0 0,0 1-1 0 0,-1 0 1 0 0,1-1-1 0 0,0 1 1 0 0,-1 0-1 0 0,1 0 1 0 0,-1 1-14 0 0,1-1 13 0 0,-1 0 1 0 0,1 0-1 0 0,-1 0 1 0 0,1 0-1 0 0,0 0 1 0 0,0-1-1 0 0,-1 1 1 0 0,1-1-14 0 0,-3-8 72 0 0,-24-6 60 0 0,23 14-109 0 0,-2 1-48 0 0,-16 1-166 0 0,15 0 140 0 0,-5 0 19 0 0,14 0 30 0 0,0 0 1 0 0,0 0 0 0 0,0 0 0 0 0,0 0 0 0 0,0 0 0 0 0,0 0 0 0 0,0 0 0 0 0,0 0-1 0 0,0 0 1 0 0,-1 0 0 0 0,1 0 0 0 0,0 0 0 0 0,0 0 0 0 0,0 0 0 0 0,0 0 0 0 0,0 0 0 0 0,0 0-1 0 0,0 0 1 0 0,0 0 0 0 0,0 0 0 0 0,0 0 0 0 0,-1 0 0 0 0,1 0 0 0 0,0 0 0 0 0,0 0-1 0 0,0 0 1 0 0,0 0 0 0 0,0 0 0 0 0,0 1 0 0 0,0-1 0 0 0,0 0 0 0 0,0 0 0 0 0,0 0-1 0 0,0 0 1 0 0,0 0 0 0 0,0 0 0 0 0,0 0 0 0 0,0 0 0 0 0,0 0 0 0 0,0 0 0 0 0,0 0-1 0 0,0 1 1 0 0,0-1 0 0 0,0 0 0 0 0,-1 0 0 0 0,1 0 0 0 0,0 0 0 0 0,0 0 0 0 0,1 0-1 0 0,-1 0 1 0 0,0 0 0 0 0,0 0 0 0 0,0 0 0 0 0,0 1 0 0 0,0-1 0 0 0,0 0 0 0 0,0 0 1 0 0,0 0-2 0 0,0 1 0 0 0,0 0 0 0 0,0-1 0 0 0,0 1-1 0 0,-1-1 1 0 0,1 1 0 0 0,0-1 0 0 0,0 1 0 0 0,0 0 0 0 0,-1-1 0 0 0,1 1 0 0 0,0-1 0 0 0,0 1 0 0 0,-1-1 0 0 0,1 1 0 0 0,0-1 0 0 0,-1 0 0 0 0,1 1 0 0 0,-1-1 0 0 0,1 1 0 0 0,-1-1 0 0 0,1 0 0 0 0,0 1 0 0 0,-1-1 2 0 0,0 1-2 0 0,0-1 0 0 0,1 0 0 0 0,-1 1 0 0 0,1-1 0 0 0,-1 1 0 0 0,0-1 0 0 0,1 1 0 0 0,-1 0 0 0 0,1-1 0 0 0,0 1 0 0 0,-1 0 0 0 0,1-1 0 0 0,0 1 0 0 0,-1 0 0 0 0,1-1 0 0 0,0 1 0 0 0,-1 0 0 0 0,1-1 0 0 0,0 1 0 0 0,0 0 0 0 0,0 0 0 0 0,0-1 0 0 0,0 1 0 0 0,0 0 0 0 0,0 0 2 0 0,0-1-1 0 0,0 1-1 0 0,0 0 1 0 0,0-1 0 0 0,0 1-1 0 0,0 0 1 0 0,0 0 0 0 0,0-1-1 0 0,0 1 1 0 0,-1 0 0 0 0,1-1-1 0 0,0 1 1 0 0,0-1 0 0 0,-1 1-1 0 0,1 0 1 0 0,0-1 0 0 0,-1 1-1 0 0,1-1 1 0 0,-1 1 0 0 0,1-1-1 0 0,-1 1 1 0 0,1-1 0 0 0,-1 1-1 0 0,1-1 1 0 0,-1 1 0 0 0,1-1-1 0 0,-1 1 2 0 0,0-1 0 0 0,1 0-1 0 0,-1 1 0 0 0,1-1 0 0 0,-1 1 1 0 0,1-1-1 0 0,-1 0 0 0 0,1 1 1 0 0,-1 0-1 0 0,1-1 0 0 0,0 1 0 0 0,-1-1 1 0 0,1 1-1 0 0,0-1 0 0 0,-1 1 1 0 0,1 0-1 0 0,0-1 0 0 0,0 1 0 0 0,-1 0 1 0 0,1-1-1 0 0,0 1 0 0 0,0 0 0 0 0,0-1 1 0 0,0 1-1 0 0,0 0 0 0 0,0-1 1 0 0,0 1 0 0 0,-1 21 37 0 0,0-15-10 0 0,1-1-1 0 0,0 1 0 0 0,0 0 0 0 0,0-1 1 0 0,1 1-1 0 0,0-1 0 0 0,0 1 1 0 0,1 0-27 0 0,1 3 38 0 0,3 10 29 0 0,1-5 21 0 0,-4-9-46 0 0,-2-2-16 0 0,1 0 0 0 0,-1-1 0 0 0,1 1 0 0 0,0-1 1 0 0,0 0-1 0 0,1 0 0 0 0,-1 0 0 0 0,1 0 1 0 0,-1 0-1 0 0,4 2-26 0 0,4 0 49 0 0,-8-4-40 0 0,1 0-1 0 0,-1 0 0 0 0,0 0 0 0 0,0 1 1 0 0,0-1-1 0 0,0 0 0 0 0,0 1 1 0 0,0 0-1 0 0,0 0-8 0 0,0-1 4 0 0,-1 1 1 0 0,1 0-1 0 0,0-1 1 0 0,0 1-1 0 0,0-1 1 0 0,0 1-1 0 0,2 0-4 0 0,11 0 81 0 0,-13-1-61 0 0,0-1 0 0 0,0 0 1 0 0,0 1-1 0 0,1-1 0 0 0,-1 1 0 0 0,0 0 1 0 0,0 0-1 0 0,0 0 0 0 0,0 0 0 0 0,2 1-20 0 0,-3-1 13 0 0,0 0 1 0 0,1 0-1 0 0,-1 0 0 0 0,0-1 0 0 0,1 1 1 0 0,-1 0-1 0 0,1-1 0 0 0,-1 1 0 0 0,1-1 1 0 0,-1 0-1 0 0,1 1 0 0 0,-1-1 0 0 0,1 0 1 0 0,0 0-1 0 0,-1 0 0 0 0,1 0 0 0 0,-1 0 0 0 0,1 0 1 0 0,0-1-1 0 0,-1 1 0 0 0,1-1 0 0 0,-1 1 1 0 0,1-1-1 0 0,0 1-13 0 0,16-9 77 0 0,-15 8-68 0 0,0 0-1 0 0,0 0 0 0 0,0 1 1 0 0,0-1-1 0 0,0 1 1 0 0,0 0-1 0 0,2-1-8 0 0,-3 1 3 0 0,0 0 1 0 0,0 0 0 0 0,-1 0-1 0 0,1 0 1 0 0,0 0-1 0 0,-1-1 1 0 0,1 1 0 0 0,-1-1-1 0 0,1 1 1 0 0,0-1-1 0 0,-1 0 1 0 0,1 0-1 0 0,-1 1 1 0 0,1-2-4 0 0,10-4 41 0 0,15 1-25 0 0,-21 3-17 0 0,0-1 1 0 0,0 0 0 0 0,0 0 0 0 0,-1 0 0 0 0,3-1 0 0 0,4-7-58 0 0,0 2-123 0 0,3 4-34 0 0,-7 3 75 0 0,-1-2-43 0 0,-3-1 23 0 0,0-1-38 0 0,5-3-49 0 0,-2 6 38 0 0,-1 0-23 0 0,-1-1-63 0 0,-3 1 19 0 0,5-10-230 0 0,-4 8 320 0 0,-2 1-45 0 0,1 2 25 0 0,-1 0-40 0 0,-1 0-7 0 0,1 0-36 0 0,0-2-378 0 0,0 0-94 0 0,1 0-62 0 0,2-2-562 0 0,5-3-771 0 0</inkml:trace>
  <inkml:trace contextRef="#ctx0" brushRef="#br0" timeOffset="2">1483 348 7136 0 0,'0'0'165'0'0,"3"2"22"0"0,7 9 6 0 0,-5-4-88 0 0,-5-2-38 0 0,1 1-40 0 0,4 2-39 0 0,1 5 18 0 0,-4-2 77 0 0,-2-6 5 0 0,1-1 71 0 0,0 0 44 0 0,3 3 331 0 0,-1-3-258 0 0,-1 0-122 0 0,-1-3-127 0 0,0 1-41 0 0,0 0 68 0 0,-1-1 0 0 0,0 1 0 0 0,1-1 0 0 0,-1 1 0 0 0,0-1 0 0 0,1 1 0 0 0,-1-1 1 0 0,0 1-1 0 0,0-1 0 0 0,0 1-54 0 0,2 13 431 0 0,0-12-316 0 0,1 2-9 0 0,2 2 40 0 0,-3-2 45 0 0,-1 1 85 0 0,-1-2-84 0 0,0 0 42 0 0,2 5 14 0 0,5 4 15 0 0,-1-1-26 0 0,-5-4-25 0 0,2-3 78 0 0,0-1-108 0 0,0 1-102 0 0,2 9-79 0 0,-4-10 25 0 0,-1 0 42 0 0,1 1 57 0 0,-1-1 74 0 0,0 0-19 0 0,0-1 45 0 0,0 1 48 0 0,0-1 53 0 0,0 0 6 0 0,0 1 46 0 0,3-7-297 0 0,-2 2-71 0 0,0 0 0 0 0,0-1-1 0 0,0 1 1 0 0,0-1 0 0 0,0 1-1 0 0,0-1 1 0 0,0 1 0 0 0,0-1-1 0 0,0 0 1 0 0,-1 1 0 0 0,1-1-1 0 0,0 0 1 0 0,-1 0 0 0 0,0 1 0 0 0,1-2-10 0 0,1-5 60 0 0,9-13-38 0 0,-9 10 21 0 0,-2 9-40 0 0,0 0 1 0 0,0-1 0 0 0,1 1-1 0 0,-1 0 1 0 0,0-1-1 0 0,1 1 1 0 0,-1 0-1 0 0,1-1 1 0 0,0 1-1 0 0,0 0 1 0 0,0 0 0 0 0,0 0-1 0 0,0 0 1 0 0,0 0-1 0 0,1 0 1 0 0,-1 0-1 0 0,1 0 1 0 0,0-1-4 0 0,11-12 11 0 0,-10 10-11 0 0,-3 4 0 0 0,0 0 0 0 0,0 1 0 0 0,1-1 0 0 0,-1 0 0 0 0,0 1 0 0 0,1-1 0 0 0,-1 1 0 0 0,1-1 0 0 0,-1 1 0 0 0,1-1 0 0 0,-1 1 0 0 0,1-1 0 0 0,-1 1 0 0 0,1-1 0 0 0,-1 1 0 0 0,1-1 0 0 0,-1 1 0 0 0,1 0 0 0 0,0-1 0 0 0,-1 1 0 0 0,1 0 0 0 0,0 0 0 0 0,4-3 0 0 0,-4 2 0 0 0,1 0 0 0 0,-1 0 0 0 0,0 0 0 0 0,0 0 0 0 0,0 0 0 0 0,0-1 0 0 0,1 1 0 0 0,-1 0 0 0 0,-1-1 0 0 0,1 1 0 0 0,0-1 0 0 0,0 1 0 0 0,-1-1 0 0 0,1-1 0 0 0,0 2 0 0 0,0-1 0 0 0,-1 1 0 0 0,1-1 0 0 0,0 1 0 0 0,0-1 0 0 0,0 1 0 0 0,0-1 0 0 0,0 1 0 0 0,0 0 0 0 0,0-1 0 0 0,0 1 0 0 0,1 0 0 0 0,-1 0 0 0 0,1-1 0 0 0,30-14 0 0 0,-28 15-11 0 0,0 0 1 0 0,1 0 0 0 0,-1 1 0 0 0,0-1-1 0 0,1 1 1 0 0,-1 0 0 0 0,0 0 0 0 0,1 0-1 0 0,3 1 12 0 0,8 0-68 0 0,-10-1 64 0 0,24 1-14 0 0,-30-1 17 0 0,1 0 1 0 0,-1 0-1 0 0,1 0 0 0 0,-1 0 1 0 0,0 0-1 0 0,1 0 0 0 0,-1 0 0 0 0,1 1 1 0 0,-1-1-1 0 0,0 0 0 0 0,1 0 1 0 0,-1 1-1 0 0,1-1 0 0 0,-1 0 1 0 0,0 0-1 0 0,1 1 0 0 0,-1-1 1 0 0,0 0-1 0 0,0 1 0 0 0,1-1 1 0 0,-1 0-1 0 0,0 1 0 0 0,6 6 17 0 0,23 9 184 0 0,-18-12-138 0 0,-10-3-57 0 0,0-1-1 0 0,0 0 1 0 0,0 1-1 0 0,0-1 1 0 0,0 1-1 0 0,0-1 1 0 0,1 1 0 0 0,-2 0-1 0 0,1-1 1 0 0,0 1-1 0 0,0 0 1 0 0,0 0-1 0 0,0 0 1 0 0,0-1-1 0 0,-1 1 1 0 0,1 0-1 0 0,0 0 1 0 0,0 1-6 0 0,3 9 14 0 0,-3-10-13 0 0,-1 0-1 0 0,0 0 1 0 0,1 1 0 0 0,-1-1-1 0 0,1 0 1 0 0,-1 0 0 0 0,1 0 0 0 0,0 0-1 0 0,-1 0 1 0 0,1 0 0 0 0,0-1-1 0 0,0 1 1 0 0,0 0 0 0 0,0 0-1 0 0,0 0 1 0 0,-1-1 0 0 0,1 1 0 0 0,1 0-1 0 0,3 1 13 0 0,-4-1-11 0 0,-1-1 1 0 0,1 0-1 0 0,0 0 0 0 0,-1 1 0 0 0,1-1 0 0 0,0 0 0 0 0,-1 1 1 0 0,1-1-1 0 0,-1 1 0 0 0,1-1 0 0 0,-1 1 0 0 0,1-1 0 0 0,-1 1 1 0 0,1-1-1 0 0,-1 1 0 0 0,0-1 0 0 0,1 1 0 0 0,-1 0 1 0 0,0-1-1 0 0,1 1 0 0 0,-1-1 0 0 0,0 1-2 0 0,3 4-1 0 0,1 3 1 0 0,-3-6 4 0 0,0-1 0 0 0,0 1-1 0 0,0-1 1 0 0,0 1 0 0 0,0-1 0 0 0,-1 1-1 0 0,1-1 1 0 0,-1 1 0 0 0,1-1 0 0 0,-1 1 0 0 0,0 0-1 0 0,1-1 1 0 0,-1 1 0 0 0,0 0-4 0 0,-1 8 10 0 0,1-7-9 0 0,0 0 0 0 0,-1 0 0 0 0,1-1 0 0 0,0 1 0 0 0,0 0 0 0 0,1 0 0 0 0,-1 0 0 0 0,1-1 0 0 0,-1 1 0 0 0,1 0 0 0 0,0 1-1 0 0,6 0 29 0 0,-7-4-28 0 0,1 1-1 0 0,-1-1 1 0 0,1 0 0 0 0,-1 0 0 0 0,1 1-1 0 0,-1-1 1 0 0,0 0 0 0 0,1 1 0 0 0,-1-1-1 0 0,0 0 1 0 0,1 1 0 0 0,-1-1 0 0 0,0 1 0 0 0,0-1-1 0 0,1 0 1 0 0,-1 1 0 0 0,0-1 0 0 0,0 1-1 0 0,1-1 1 0 0,-1 1 0 0 0,0-1 0 0 0,0 1 0 0 0,0-1-1 0 0,0 1 1 0 0,0-1 0 0 0,0 1 0 0 0,0-1-1 0 0,0 1 1 0 0,0-1 0 0 0,0 1 0 0 0,0-1 0 0 0,0 1-1 0 0,0 31 0 0 0,-1-32-2 0 0,1 1 1 0 0,0 0 0 0 0,0 0 0 0 0,0 0-1 0 0,1 0 1 0 0,-1-1 0 0 0,0 1 0 0 0,0 0-1 0 0,0 0 1 0 0,0 0 0 0 0,1-1 0 0 0,-1 1 0 0 0,0 0-1 0 0,1 0 2 0 0,1 1-28 0 0,0-2-26 0 0,1 1-36 0 0,0-1-45 0 0,0 0-54 0 0,-3 1 59 0 0,0-1-45 0 0,0 1-71 0 0,0-1 79 0 0,0 1-35 0 0,0 0-37 0 0,0 0-35 0 0,0 1-369 0 0,0 0 90 0 0,0 0-47 0 0,0 1-705 0 0,0-1-553 0 0,0-2-1052 0 0</inkml:trace>
  <inkml:trace contextRef="#ctx0" brushRef="#br0" timeOffset="3">2304 1 9040 0 0,'0'0'200'0'0,"0"0"33"0"0,0 0 15 0 0,0 0-5 0 0,0 0-51 0 0,0 2-28 0 0,-1 16 45 0 0,0 12 166 0 0,1-25-287 0 0,0-1 0 0 0,0 1 0 0 0,1-1 0 0 0,0 1 0 0 0,1 3-88 0 0,0-3 42 0 0,6 21 175 0 0,-5 4 37 0 0,-3-15-119 0 0,0-7-50 0 0,0-1-1 0 0,0 1 1 0 0,1 0 0 0 0,-1-1 0 0 0,2 3-85 0 0,3 6 139 0 0,-3-10-67 0 0,-1 1-1 0 0,1-1 1 0 0,-1 1 0 0 0,0-1-1 0 0,0 1 1 0 0,-1 3-72 0 0,0 0 107 0 0,1-1-1 0 0,0 0 1 0 0,2 8-107 0 0,5 12 271 0 0,-5-20-135 0 0,-2-1-34 0 0,-1 5 34 0 0,2 7 8 0 0,3-5-36 0 0,1 3 36 0 0,-4-1 30 0 0,0 1-35 0 0,4 1-46 0 0,-1 0-43 0 0,-2-1-39 0 0,-3 50 151 0 0,0-10-32 0 0,0-56-182 0 0,0-2-39 0 0,0 0-145 0 0,0 0 172 0 0,0 0-6 0 0,0 0-20 0 0,0 0-39 0 0,0 0-14 0 0,0 0-39 0 0,0 0-45 0 0,0 0-50 0 0,0 0-54 0 0,0 0-50 0 0,0 0-45 0 0,0 0-38 0 0,0 0-137 0 0,0 0-39 0 0,0 0-165 0 0,0 0-443 0 0</inkml:trace>
  <inkml:trace contextRef="#ctx0" brushRef="#br0" timeOffset="4">2193 411 8232 0 0,'0'0'182'0'0,"0"0"29"0"0,0 0 14 0 0,3-3-27 0 0,1-2-168 0 0,3-1 87 0 0,-5 4-53 0 0,0 0 0 0 0,0 0 0 0 0,0 0-1 0 0,0 1 1 0 0,0-1 0 0 0,1 1 0 0 0,-1 0 0 0 0,3-2-64 0 0,7 1 166 0 0,0 1 36 0 0,4-6-57 0 0,5-3-38 0 0,-2-1-52 0 0,-14 8-36 0 0,-1 0 0 0 0,0 1 0 0 0,1-1 1 0 0,-1 1-1 0 0,3-1-19 0 0,-3 3 20 0 0,0-1 0 0 0,1 0 0 0 0,-1 1 0 0 0,0 0 0 0 0,4 0-20 0 0,-4 0 22 0 0,0 0 0 0 0,1 0 0 0 0,-1-1 1 0 0,0 1-1 0 0,4-2-22 0 0,-4 1 47 0 0,0-1-47 0 0,-1 1-44 0 0,1 0-44 0 0,0-1-83 0 0,0 1-62 0 0,0-1-55 0 0,0 1-50 0 0,0 0-44 0 0,0 1-38 0 0,7-1-514 0 0,1 1-371 0 0,7 0-747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45:31.7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253 253 6072 0 0,'0'0'133'0'0,"0"0"23"0"0,0 0 12 0 0,0-3-23 0 0,0 1-238 0 0,0 0 105 0 0,0-2 129 0 0,0-1 106 0 0,0-1 64 0 0,0-6 484 0 0,0 8-583 0 0,-1 1-36 0 0,0 1-32 0 0,0 0-91 0 0,0 1 36 0 0,1 1-38 0 0,-4-1 19 0 0,3 0 3 0 0,-1 1 86 0 0,0 0-35 0 0,1 0 36 0 0,-1 0 146 0 0,2-2 214 0 0,-1-4-263 0 0,-1 0-53 0 0,-2-1-14 0 0,-2-1 25 0 0,4 7-32 0 0,0 0-49 0 0,0 0-41 0 0,0 1-34 0 0,-6 1 69 0 0,8-1-81 0 0,-2 0 233 0 0,-1 0-141 0 0,-39 0 139 0 0,23 0-189 0 0,19 0-86 0 0,0 0 0 0 0,-1-1 1 0 0,1 1-1 0 0,-1 0 0 0 0,1 0 1 0 0,-1 0-1 0 0,1 0 0 0 0,-1 0 1 0 0,1 0-1 0 0,-1 0 0 0 0,1 1 1 0 0,-1-1-1 0 0,1 0 1 0 0,-1 0-1 0 0,1 0 0 0 0,-1 0 1 0 0,1 1-1 0 0,-1-1 0 0 0,1 0 1 0 0,-1 0-1 0 0,1 1 0 0 0,0-1 1 0 0,-1 0-1 0 0,1 1 0 0 0,0-1 1 0 0,-1 0-1 0 0,1 1 0 0 0,0-1 1 0 0,-1 1-1 0 0,1-1 1 0 0,0 1-1 0 0,0-1-3 0 0,-5 7 39 0 0,3-6-33 0 0,0 1 0 0 0,0-1-1 0 0,-1 1 1 0 0,1-1 0 0 0,0 0-1 0 0,-1 0 1 0 0,1 0 0 0 0,-1-1-6 0 0,1 1 5 0 0,-1 0 0 0 0,1 0 1 0 0,-1 0-1 0 0,1 0 0 0 0,0 0 1 0 0,0 1-1 0 0,-1-1 0 0 0,1 1-5 0 0,-3 8 43 0 0,-8-4-32 0 0,-3 7-11 0 0,-16 18 0 0 0,19-15 0 0 0,11-3-12 0 0,2-4-45 0 0,0-5 52 0 0,0-1-4 0 0,2 2-34 0 0,11 6 22 0 0,0-6-22 0 0,-7 6 33 0 0,23 4 10 0 0,5-1-2 0 0,-7-5 18 0 0,-7 3 30 0 0,-9-7-25 0 0,0 0 1 0 0,1 0 0 0 0,5 0-22 0 0,6 6 21 0 0,-9-1 9 0 0,-9-6-23 0 0,0-1 0 0 0,0 0 0 0 0,-1 0 0 0 0,2-1-1 0 0,2 2-6 0 0,-1-1 11 0 0,-1 0-1 0 0,1 1 1 0 0,-1-1-1 0 0,0 2 1 0 0,0-1-1 0 0,-1 0 1 0 0,1 1-1 0 0,-1 0 1 0 0,0 0-1 0 0,3 4-10 0 0,4 4 35 0 0,-8-6 60 0 0,-5 2-71 0 0,1-6-5 0 0,-1 9 49 0 0,-1-1 48 0 0,1-8-76 0 0,1-1 0 0 0,-1 0 0 0 0,0 0 0 0 0,0 1 0 0 0,0-1 1 0 0,0 0-1 0 0,-1 0 0 0 0,1 0 0 0 0,0 0 0 0 0,-1 0 1 0 0,0 0-1 0 0,-1 1-40 0 0,-9 5 146 0 0,-4-5 45 0 0,16-4-177 0 0,-1 1 0 0 0,0 0 0 0 0,0 0 0 0 0,0 0 1 0 0,0 0-1 0 0,1 1 0 0 0,-1-1 0 0 0,0 0 0 0 0,0 0 1 0 0,0 0-1 0 0,0 1 0 0 0,1-1 0 0 0,-1 0 0 0 0,0 1 1 0 0,0-1-15 0 0,-3 7 135 0 0,3-7-127 0 0,1 1 0 0 0,0-1 1 0 0,0 1-1 0 0,-1-1 0 0 0,1 0 0 0 0,0 1 0 0 0,0-1 0 0 0,-1 1 0 0 0,1-1 1 0 0,-1 0-1 0 0,1 1 0 0 0,0-1 0 0 0,-1 0 0 0 0,1 0 0 0 0,-1 1 0 0 0,1-1 0 0 0,-1 0 1 0 0,1 0-1 0 0,0 0 0 0 0,-1 1 0 0 0,1-1 0 0 0,-1 0 0 0 0,1 0 0 0 0,-1 0 1 0 0,1 0-1 0 0,-1 0 0 0 0,1 0 0 0 0,-1 0 0 0 0,1 0 0 0 0,-1 0 0 0 0,1 0 1 0 0,-1-1-9 0 0,-15 2 112 0 0,-19-1-27 0 0,23-3-20 0 0,4-2-30 0 0,6 4-31 0 0,1 0-1 0 0,-1 0 1 0 0,1 0-1 0 0,-1 1 1 0 0,1-1-1 0 0,-1 0 1 0 0,1 1-1 0 0,-1-1 1 0 0,1 1-1 0 0,-1-1 1 0 0,0 1-1 0 0,1 0 1 0 0,-1 0-1 0 0,0 0-3 0 0,-17-3 59 0 0,0-5-40 0 0,15 6-13 0 0,0 0-2 0 0,1 0 1 0 0,0-1-1 0 0,0 1 0 0 0,-1-1 0 0 0,1 1 0 0 0,1-1 1 0 0,-1 0-1 0 0,0 0 0 0 0,-1-3-4 0 0,2 4 2 0 0,1 0 0 0 0,-1 0-1 0 0,0 0 1 0 0,0 0 0 0 0,0 0-1 0 0,0 0 1 0 0,0 1 0 0 0,-1-1 0 0 0,0 0-2 0 0,-2 0 0 0 0,5 2 0 0 0,-1-1 0 0 0,0 1-1 0 0,1 0 1 0 0,-1 0 0 0 0,1-1-1 0 0,-1 1 1 0 0,0-1 0 0 0,1 1 0 0 0,-1 0-1 0 0,1-1 1 0 0,-1 1 0 0 0,1-1-1 0 0,-1 1 1 0 0,1-1 0 0 0,0 0-1 0 0,-1 1 1 0 0,1-1 0 0 0,0 1-1 0 0,-1-1 1 0 0,1 0 0 0 0,0 1 0 0 0,-1-1 0 0 0,-1-4-12 0 0,-9-8-68 0 0,9 9-43 0 0,1 1 39 0 0,1-6-64 0 0,1 6 55 0 0,-1-1-54 0 0,0-7-90 0 0,0 7 133 0 0,0 1-41 0 0,0 1 9 0 0,0 1-34 0 0,0-1-40 0 0,0 0-45 0 0,0 1-225 0 0,0 0-110 0 0,0 1 87 0 0,1-1-42 0 0,0-1-633 0 0,2-1 18 0 0,1 0-37 0 0,3-4-728 0 0</inkml:trace>
  <inkml:trace contextRef="#ctx0" brushRef="#br0" timeOffset="1">742 48 8984 0 0,'0'0'200'0'0,"0"0"33"0"0,0 0 15 0 0,0 0 32 0 0,0 0 108 0 0,0 0 48 0 0,0 0 11 0 0,0 0-195 0 0,0 2-131 0 0,1 7-62 0 0,5 2-67 0 0,1 2-31 0 0,-5-1 56 0 0,1 18 143 0 0,5-6-71 0 0,-6-18-74 0 0,2 11 64 0 0,-5 4-3 0 0,1-9-33 0 0,-1 3 7 0 0,1-8-22 0 0,0-1 0 0 0,0 1 0 0 0,0-1 0 0 0,1 1 0 0 0,0-1 0 0 0,0 1-28 0 0,5 8 108 0 0,-5-11-79 0 0,1-1 1 0 0,-1 0-1 0 0,0 0 0 0 0,-1 1 0 0 0,1-1 0 0 0,0 1 0 0 0,-1-1 1 0 0,0 2-30 0 0,0 28 254 0 0,0 24 335 0 0,0-36-400 0 0,2-7-27 0 0,3-4-56 0 0,1 2-26 0 0,-2 8 7 0 0,-4 39 201 0 0,-1-30-210 0 0,1-22-66 0 0,1-5-6 0 0,-1 1 0 0 0,0-1 0 0 0,0 0 1 0 0,0 0-1 0 0,-1 0 0 0 0,1 0 1 0 0,0 0-1 0 0,-1 1 0 0 0,1-1 1 0 0,-2 1-7 0 0,-1 2 8 0 0,-1 5 8 0 0,8 1 19 0 0,-1-6-12 0 0,0 8 43 0 0,-3-10-43 0 0,0-3-53 0 0,0 0-60 0 0,0 0-124 0 0,0 0-223 0 0,0 0-31 0 0</inkml:trace>
  <inkml:trace contextRef="#ctx0" brushRef="#br0" timeOffset="2">568 410 7568 0 0,'14'0'166'0'0,"-12"0"29"0"0,1 0 14 0 0,1 1-88 0 0,-4-1-87 0 0,5-3 16 0 0,15-8-33 0 0,-18 11-12 0 0,-1-1 0 0 0,1 0 0 0 0,0 1 0 0 0,0 0-1 0 0,0-1 1 0 0,0 1 0 0 0,0 0 0 0 0,-1 0 0 0 0,1 0 0 0 0,0 0 0 0 0,1 1-5 0 0,-1-1 16 0 0,0 0-1 0 0,0 0 1 0 0,0 0-1 0 0,0 0 1 0 0,0 0-1 0 0,0 0 1 0 0,0-1-1 0 0,0 1 1 0 0,-1 0 0 0 0,1-1-1 0 0,1 0-15 0 0,5-4 110 0 0,2-1 47 0 0,4 4 39 0 0,1 2-24 0 0,-4 0-91 0 0,28 0-20 0 0,-30-1-50 0 0,-1 0 0 0 0,0 0-1 0 0,0-1 1 0 0,0 0-1 0 0,7-4-10 0 0,-13 6 1 0 0,2-1 2 0 0,-1 0 1 0 0,1 0 0 0 0,-1 0 0 0 0,1 1 0 0 0,0 0-1 0 0,-1 0 1 0 0,1 0 0 0 0,-1 0 0 0 0,3 0-4 0 0,6 1 19 0 0,21-1-38 0 0,42 0 71 0 0,-51 0-65 0 0,-1 0-39 0 0,10 0-115 0 0,-16 0 30 0 0,-1 0-42 0 0,-8 1-5 0 0,1-1 1 0 0,-1 2-1 0 0,0-1 0 0 0,8 3 184 0 0,10 2-412 0 0,-9-4 107 0 0,-2-2-60 0 0,-4-1 99 0 0,-8 1 176 0 0,0 0 0 0 0,0-1 0 0 0,0 1 0 0 0,0-1 0 0 0,0 0 0 0 0,0 0 0 0 0,3-1 90 0 0,0-1-175 0 0,1 0-43 0 0,0 0-47 0 0,0 2 88 0 0,2 1 51 0 0,4 0 42 0 0,-4 1 31 0 0,-5-1 36 0 0,31-2-137 0 0,-22-1 122 0 0,-2-5 56 0 0,-9 5 60 0 0,-2 3 107 0 0,0 0 18 0 0,0 0-1 0 0,0 0 34 0 0,0 0 148 0 0,0 0 67 0 0,0 0 14 0 0,0 0-7 0 0,0 0-34 0 0,0 0-12 0 0,0 0-2 0 0,0 0-30 0 0,-2 0-123 0 0,-15 0-9 0 0,2 0 34 0 0,-23 0 442 0 0,28 0-543 0 0,0 0-39 0 0,5 3 109 0 0,-9 7 23 0 0,2-7-33 0 0,6 0-6 0 0,-7 7-94 0 0,0-5-41 0 0,8 6-8 0 0,-6-6-18 0 0,6 8-52 0 0,-5 6 30 0 0,4 10 10 0 0,2-14-30 0 0,-3 12 8 0 0,5-6 28 0 0,2-9-12 0 0,-1-9-45 0 0,1 0 1 0 0,0 0 0 0 0,0 0 0 0 0,0 1 0 0 0,0-1-1 0 0,1 0 1 0 0,-1 0 0 0 0,1 0 0 0 0,0 1 0 0 0,0-1-18 0 0,15 26 133 0 0,-6-24-106 0 0,-5 8 47 0 0,6 1 1 0 0,-8-12 6 0 0,1-1-35 0 0,5-1-8 0 0,-7-1-8 0 0,9 2 43 0 0,12-1 83 0 0,-12-3-17 0 0,-6-8 22 0 0,8 6 6 0 0,-2-2-54 0 0,12-16 75 0 0,-15 14-98 0 0,0 1 39 0 0,-3 3-85 0 0,-1 2-18 0 0,-1-1 1 0 0,1 1-1 0 0,-1-1 0 0 0,0 0 1 0 0,2-2-27 0 0,26-57 172 0 0,-30 61-167 0 0,-1 0 0 0 0,1 0 1 0 0,-1 0-1 0 0,1 0 1 0 0,-1 0-1 0 0,0 1 0 0 0,0-1 1 0 0,0 0-1 0 0,0 0 1 0 0,0 0-1 0 0,0-1-5 0 0,0 1 5 0 0,-1 0 0 0 0,1 0 0 0 0,0 0 0 0 0,0 0 0 0 0,0 0-1 0 0,1 0 1 0 0,-1 1 0 0 0,0-1 0 0 0,1 0 0 0 0,-1 0 0 0 0,1-1-5 0 0,4-5 11 0 0,-4 7-11 0 0,0-1 0 0 0,0 1 0 0 0,0 0 0 0 0,0-1 0 0 0,-1 1 0 0 0,1-1 0 0 0,0 0 0 0 0,-1 1 0 0 0,1-1 0 0 0,-1 1 0 0 0,0-1 0 0 0,0 0 0 0 0,1 1 0 0 0,-1-1 0 0 0,3-14 38 0 0,7 3 93 0 0,-8 10-20 0 0,-2 3 1 0 0,0 0-36 0 0,0 0-90 0 0,0 0-48 0 0,0 0-84 0 0,0 0-12 0 0,0 0 14 0 0,3 3 74 0 0,2 2 58 0 0,16 17-46 0 0,-20-21 57 0 0,-1-1-1 0 0,0 1 1 0 0,1-1-1 0 0,-1 1 1 0 0,0-1-1 0 0,0 1 1 0 0,1-1-1 0 0,-1 1 1 0 0,0 0-1 0 0,0-1 1 0 0,0 1-1 0 0,0-1 1 0 0,0 1-1 0 0,0 0 1 0 0,0-1-1 0 0,0 1 1 0 0,0 0 1 0 0,0 3-6 0 0,3 1-37 0 0,13 21 23 0 0,-6-7-23 0 0,-10-19 42 0 0,2 16-9 0 0,1-1 10 0 0,2-7 0 0 0,-4-6 0 0 0,0-1 0 0 0,0 0 0 0 0,0 1 0 0 0,-1-1 0 0 0,1 1 0 0 0,0 0 0 0 0,-1-1 0 0 0,1 1 0 0 0,-1-1 0 0 0,1 1 0 0 0,-1 0 0 0 0,0-1 0 0 0,0 1 0 0 0,0 0 0 0 0,0 0 0 0 0,0-1 0 0 0,0 0 0 0 0,0-1 0 0 0,0 1 0 0 0,0 0 0 0 0,0 0 0 0 0,0-1 0 0 0,0 1 0 0 0,1 0 0 0 0,-1 0 0 0 0,0-1 0 0 0,0 1 0 0 0,1 0 0 0 0,-1-1 0 0 0,0 1 0 0 0,1 0 0 0 0,-1-1 0 0 0,1 1 0 0 0,-1-1 0 0 0,1 1 0 0 0,-1-1 0 0 0,1 1 0 0 0,-1 0 0 0 0,1-1 0 0 0,-1 0 0 0 0,1 1 0 0 0,0-1 0 0 0,-1 1 0 0 0,10 8 0 0 0,-10-9-2 0 0,1 0 0 0 0,-1 1 0 0 0,1-1 1 0 0,0 0-1 0 0,-1 1 0 0 0,1-1 1 0 0,0 0-1 0 0,-1 0 0 0 0,1 0 1 0 0,0 0-1 0 0,-1 0 0 0 0,1 0 1 0 0,0 0-1 0 0,-1 0 0 0 0,1 0 2 0 0,-1 0 0 0 0,0 0-2 0 0,0 0 0 0 0,0 0-1 0 0,0 0 1 0 0,1 0 0 0 0,-1 0-1 0 0,0 0 1 0 0,0 0-1 0 0,0 0 1 0 0,0 0 0 0 0,0 0-1 0 0,0 0 1 0 0,0 0 0 0 0,0 0-1 0 0,0 0 1 0 0,0 0 0 0 0,1 0-1 0 0,-1 0 1 0 0,0 0 0 0 0,0 0-1 0 0,0 0 1 0 0,0 0 0 0 0,0 0-1 0 0,0 0 1 0 0,0 0 0 0 0,0 1-1 0 0,0-1 1 0 0,0 0 0 0 0,0 0-1 0 0,1 0 1 0 0,-1 0 0 0 0,0 0-1 0 0,0 0 1 0 0,0 0 0 0 0,0 0-1 0 0,0 0 1 0 0,0 0 0 0 0,0 0-1 0 0,0 0 1 0 0,0 0 0 0 0,0 1-1 0 0,0-1 1 0 0,0 0 0 0 0,0 0-1 0 0,0 0 1 0 0,0 0 0 0 0,0 0-1 0 0,0 0 1 0 0,0 0 0 0 0,0 0-1 0 0,0 0 1 0 0,0 0 0 0 0,0 1-1 0 0,0-1 1 0 0,0 0 0 0 0,0 0-1 0 0,0 0 1 0 0,0 0 2 0 0,0 1-188 0 0,0 0 68 0 0,0 0 57 0 0,0 0 48 0 0,0 0 45 0 0,0 0 36 0 0,2 2 248 0 0,-2-2-214 0 0,2 0-77 0 0,-2-1-61 0 0,1 0-37 0 0,-1 1-43 0 0,1-1-48 0 0,0 0-71 0 0,0 1-67 0 0,0-1-75 0 0,0 0-80 0 0,0 0-88 0 0,1 0-93 0 0,-1 0-101 0 0,1 0-106 0 0,-2 0-913 0 0,0 0-997 0 0</inkml:trace>
  <inkml:trace contextRef="#ctx0" brushRef="#br0" timeOffset="3">1783 16 6568 0 0,'0'0'190'0'0,"0"-3"-10"0"0,0-3-121 0 0,0 2 28 0 0,0 2 88 0 0,0 1 204 0 0,0 1 344 0 0,0 0 21 0 0,0 0-304 0 0,0 0-175 0 0,0 0-38 0 0,0 0 64 0 0,0 0 146 0 0,3 0-18 0 0,-3 0-397 0 0,1 0 1 0 0,0 0 0 0 0,-1 0-1 0 0,1 0 1 0 0,-1 0 0 0 0,1 0 0 0 0,0 1-1 0 0,-1-1 1 0 0,1 0 0 0 0,-1 0-1 0 0,1 0 1 0 0,-1 1 0 0 0,1-1-1 0 0,-1 0 1 0 0,1 1 0 0 0,-1-1-1 0 0,1 0-22 0 0,-1 1 16 0 0,1-1 0 0 0,-1 1 0 0 0,0-1 0 0 0,0 1 0 0 0,1-1 0 0 0,-1 1 0 0 0,0-1 0 0 0,0 1 0 0 0,1 0 0 0 0,-1-1 0 0 0,0 1 0 0 0,0-1 0 0 0,0 1 0 0 0,0-1 0 0 0,0 1 0 0 0,0 0 0 0 0,0-1-16 0 0,3 6 213 0 0,5 7-46 0 0,-4 2-35 0 0,-1-1-37 0 0,3 1 14 0 0,-5-12-88 0 0,1 0 0 0 0,-1 1-1 0 0,0-1 1 0 0,0 1 0 0 0,-1-1-1 0 0,1 1 1 0 0,-1-1 0 0 0,0 1 0 0 0,1 0-21 0 0,-1 3 41 0 0,1 1 0 0 0,0 0 0 0 0,0 0 1 0 0,1-1-1 0 0,0 2-41 0 0,4 14 122 0 0,-4 1 47 0 0,-1-16-99 0 0,0 0 0 0 0,0 0 0 0 0,0-1 0 0 0,1 1 0 0 0,0 1-70 0 0,0-2 73 0 0,0 1-1 0 0,0-1 1 0 0,-1 1 0 0 0,0 0-1 0 0,-1 1-72 0 0,0 9 155 0 0,0 26 326 0 0,3-30-335 0 0,2 2 36 0 0,0-4-40 0 0,-2 8 28 0 0,-3 4 151 0 0,0-1-101 0 0,0 2-46 0 0,0 16 17 0 0,0-14-119 0 0,0-14-96 0 0,0 10-56 0 0,0-22 80 0 0,0-1 0 0 0,0 1 0 0 0,0 0 0 0 0,0 0 0 0 0,0 0 0 0 0,0 0 0 0 0,0 0 0 0 0,0-1 0 0 0,-1 1 0 0 0,1 0 0 0 0,0 0 0 0 0,-1 0 0 0 0,1-1 0 0 0,-1 2 0 0 0,-4 0-6 0 0,0 1-34 0 0,3 1-34 0 0,1 3-86 0 0,1-5-152 0 0,0-2 167 0 0,0 0-38 0 0,0 0-68 0 0,0 0 83 0 0,0 0-35 0 0,0 0-36 0 0,0 0-35 0 0,0 0-366 0 0,0 0 91 0 0,0 0-47 0 0,0 0-699 0 0,0 0-548 0 0,0 0-1043 0 0</inkml:trace>
  <inkml:trace contextRef="#ctx0" brushRef="#br0" timeOffset="4">1578 395 5672 0 0,'0'0'165'0'0,"3"0"35"0"0,-3 0-184 0 0,1 0 0 0 0,0 0-1 0 0,-1 0 1 0 0,1-1 0 0 0,-1 1-1 0 0,1 0 1 0 0,-1 0 0 0 0,1 0-1 0 0,-1 0 1 0 0,1-1 0 0 0,0 1 0 0 0,-1 0-1 0 0,1 0 1 0 0,-1-1 0 0 0,1 1-1 0 0,-1-1 1 0 0,0 1 0 0 0,1 0 0 0 0,-1-1-1 0 0,1 1 1 0 0,-1-1 0 0 0,0 1-1 0 0,1-1 1 0 0,-1 0-16 0 0,1 1 18 0 0,-1-1 1 0 0,0 1-1 0 0,1-1 0 0 0,-1 0 1 0 0,1 1-1 0 0,-1-1 0 0 0,1 1 1 0 0,0-1-1 0 0,-1 1 0 0 0,1 0 0 0 0,-1-1 1 0 0,1 1-1 0 0,0-1 0 0 0,-1 1 1 0 0,1 0-1 0 0,0 0 0 0 0,0-1 1 0 0,-1 1-1 0 0,1 0 0 0 0,0 0 1 0 0,0 0-1 0 0,-1 0 0 0 0,1 0 0 0 0,0 0 1 0 0,0 0-19 0 0,7-1 127 0 0,-1 0-36 0 0,2-1-6 0 0,-3-2-42 0 0,11-2 6 0 0,1 4 34 0 0,-12 2-61 0 0,-1-1-1 0 0,0 0 1 0 0,0 0-1 0 0,0 0 1 0 0,5-2-22 0 0,-5 1 31 0 0,1 0-1 0 0,0 1 1 0 0,-1-1 0 0 0,1 1 0 0 0,0 1-1 0 0,1-1-30 0 0,8 2 76 0 0,-7-1-28 0 0,-1 0 1 0 0,1 0-1 0 0,0-1 0 0 0,0 0 1 0 0,1 0-49 0 0,7-4 74 0 0,6-1-10 0 0,3 4-42 0 0,164 2-22 0 0,-187 0 0 0 0,-1 0 0 0 0,1 0 0 0 0,0 0 0 0 0,-1 0 0 0 0,1 1 0 0 0,-1-1 0 0 0,1 1 0 0 0,-1-1 0 0 0,1 1 0 0 0,-1 0 0 0 0,0 0 0 0 0,1-1 0 0 0,-1 1 0 0 0,12 6 0 0 0,-9-6-3 0 0,0-1 1 0 0,0 1 0 0 0,0-1-1 0 0,0 0 1 0 0,3 0 2 0 0,14 0-81 0 0,8 0-90 0 0,-29 0 165 0 0,1 0 0 0 0,0 0 1 0 0,0 0-1 0 0,0 0 0 0 0,0 0 0 0 0,0 0 1 0 0,-1 0-1 0 0,1 1 0 0 0,0-1 1 0 0,0 0-1 0 0,0 0 0 0 0,0 1 0 0 0,-1-1 1 0 0,2 1 5 0 0,-2 0-2 0 0,1-1 0 0 0,-1 1 0 0 0,0-1 0 0 0,0 1 0 0 0,1 0 1 0 0,-1-1-1 0 0,0 1 0 0 0,0 0 0 0 0,0-1 0 0 0,0 1 0 0 0,0 0 0 0 0,1-1 0 0 0,-1 1 1 0 0,-1 0-1 0 0,1-1 2 0 0,0 1-1 0 0,0-1 0 0 0,0 0 0 0 0,0 0 0 0 0,0 0 1 0 0,0 0-1 0 0,0 0 0 0 0,0 0 0 0 0,0 0 0 0 0,0 0 0 0 0,0 0 1 0 0,0 0-1 0 0,0 1 0 0 0,0-1 0 0 0,0 0 0 0 0,0 0 0 0 0,0 0 0 0 0,0 0 1 0 0,0 0-1 0 0,0 0 0 0 0,0 0 0 0 0,0 0 0 0 0,0 0 0 0 0,0 0 1 0 0,1 0-1 0 0,-1 1 0 0 0,0-1 0 0 0,0 0 0 0 0,0 0 0 0 0,0 0 0 0 0,0 0 1 0 0,0 0-1 0 0,0 0 0 0 0,0 0 0 0 0,0 0 0 0 0,0 0 0 0 0,0 0 1 0 0,0 0-1 0 0,0 0 0 0 0,0 0 0 0 0,1 0 0 0 0,-1 0 0 0 0,0 0 1 0 0,0 0-1 0 0,0 0 0 0 0,0 0 0 0 0,0 0 0 0 0,0 0 0 0 0,0 0 0 0 0,0 0 1 0 0,0 0-1 0 0,0 0 0 0 0,1 0 0 0 0,-1 0 0 0 0,0 0 0 0 0,0 0 1 0 0,0 0-1 0 0,0 0 1 0 0,13 3-12 0 0,0 7 25 0 0,-10-7 56 0 0,0-3 9 0 0,3 1-49 0 0,9 7 300 0 0,-12-6-287 0 0,-1 0-36 0 0,1 1 180 0 0,-1-3 4 0 0,24 0 268 0 0,-23 0-218 0 0,0-3 12 0 0,-1 1-255 0 0,1 0 34 0 0,2-1 116 0 0,1 0 74 0 0,11 0 383 0 0,-11 3-447 0 0,-1 0-38 0 0,5-2 94 0 0,-4-4 20 0 0,-4 3-78 0 0,3 0 67 0 0,0 2-18 0 0,2 0 58 0 0,3 1-51 0 0,-10 0-208 0 0,0 0 0 0 0,0 0 0 0 0,0 0 0 0 0,0 0 0 0 0,1 0 0 0 0,-1 0 0 0 0,0 0 0 0 0,0 0 0 0 0,0 0 0 0 0,0 0 0 0 0,0 0 0 0 0,0 0 0 0 0,0 0 0 0 0,0 0 0 0 0,0 0 0 0 0,1 0 0 0 0,-1 0 0 0 0,0 0 0 0 0,0 0 0 0 0,0 0-1 0 0,0 0 1 0 0,0 0 0 0 0,0 0 0 0 0,0 0 0 0 0,0 0 0 0 0,0 0 0 0 0,0 0 0 0 0,0 0 0 0 0,0 0 0 0 0,0 0 0 0 0,1 0 0 0 0,-1 0 0 0 0,0-1 0 0 0,0 1 0 0 0,0 0 0 0 0,0 0 0 0 0,0 0 0 0 0,0 0 0 0 0,0 0 0 0 0,0 0 0 0 0,0 0 0 0 0,0 0 0 0 0,0 0 0 0 0,0 0 0 0 0,0 0 0 0 0,0-1 0 0 0,0 1 0 0 0,0 0 0 0 0,0 0 0 0 0,0 0 0 0 0,0 0 0 0 0,0 0 0 0 0,0 0 0 0 0,0 0 0 0 0,0 0 0 0 0,0 0 0 0 0,0-1-3 0 0,0-9 162 0 0,0 7-9 0 0,0 3-29 0 0,2 0-39 0 0,0 0-40 0 0,4 0-3 0 0,-4 0 42 0 0,2 0 95 0 0,-4-2-59 0 0,0-9 0 0 0,0 11-119 0 0,0 0 1 0 0,0 0 0 0 0,0 0 0 0 0,0 0-1 0 0,0 0 1 0 0,0 0 0 0 0,0 0 0 0 0,0-1-1 0 0,0 1 1 0 0,0 0 0 0 0,0 0 0 0 0,0 0-1 0 0,0 0 1 0 0,0 0 0 0 0,0 0 0 0 0,0 0-1 0 0,0 0 1 0 0,0 0 0 0 0,0 0 0 0 0,0-1-1 0 0,0 1 1 0 0,0 0 0 0 0,-1 0 0 0 0,1 0-1 0 0,0 0 1 0 0,0 0 0 0 0,0 0 0 0 0,0 0-1 0 0,0 0 1 0 0,0 0 0 0 0,0 0 0 0 0,0 0-1 0 0,0 0 1 0 0,0 0 0 0 0,0 0 0 0 0,0-1 0 0 0,0 1-1 0 0,0 0 1 0 0,-1 0 0 0 0,1 0 0 0 0,0 0-1 0 0,0 0 1 0 0,0 0 0 0 0,0 0 0 0 0,0 0-1 0 0,0 0 1 0 0,0 0 0 0 0,0 0 0 0 0,0 0-1 0 0,0 0 1 0 0,-1 0 0 0 0,1 0 0 0 0,0 0-1 0 0,0 0 1 0 0,0 0 0 0 0,0 0 0 0 0,0 1-2 0 0,-2-2 7 0 0,1 1 1 0 0,-1 0-1 0 0,1 0 1 0 0,-1-1-1 0 0,1 1 1 0 0,-1-1-1 0 0,1 1 1 0 0,0-1-1 0 0,-1 0 1 0 0,1 1-1 0 0,0-1 1 0 0,-1 0-1 0 0,0-1-7 0 0,-3-3 5 0 0,-2 2 47 0 0,-2 3-54 0 0,6 1 6 0 0,-28-1-4 0 0,24 0 0 0 0,6-1 0 0 0,-1 1 0 0 0,0 0 0 0 0,1 0 0 0 0,-1 0 0 0 0,0 0 0 0 0,1 0 0 0 0,-1 1 0 0 0,0-1 0 0 0,1 0 0 0 0,-1 1 0 0 0,1-1 0 0 0,-2 1 0 0 0,-3 10-15 0 0,-7-6-44 0 0,-2 8 55 0 0,0 7 60 0 0,5 2-79 0 0,0-3-54 0 0,0-3-41 0 0,10-16 114 0 0,-1 0 1 0 0,1 0 0 0 0,0 0 0 0 0,0 1 0 0 0,-1-1 0 0 0,1 0 0 0 0,0 0 0 0 0,0 1 0 0 0,0-1 0 0 0,0 0 0 0 0,-1 1 0 0 0,1-1 0 0 0,0 0-1 0 0,0 1 1 0 0,0-1 0 0 0,0 0 0 0 0,0 0 0 0 0,0 1 0 0 0,0-1 0 0 0,0 0 0 0 0,0 1 0 0 0,0-1 0 0 0,0 0 0 0 0,0 1 0 0 0,0-1 0 0 0,0 0 3 0 0,0 6-4 0 0,0 4-2 0 0,0-4 46 0 0,0 4 38 0 0,0-7-39 0 0,0 20 89 0 0,3-7-91 0 0,10 0-37 0 0,3-3 0 0 0,-12-12 0 0 0,0 0 0 0 0,0 0 0 0 0,1 0 0 0 0,-1-1 0 0 0,0 1 0 0 0,1-1 0 0 0,-1 0 0 0 0,1-1 0 0 0,3 0 0 0 0,8 1-18 0 0,-4 0-46 0 0,-9 1 44 0 0,0-1-1 0 0,0 0 1 0 0,0 0-1 0 0,1 0 1 0 0,-1 0-1 0 0,0-1 1 0 0,0 1-1 0 0,0-1 0 0 0,1 0 1 0 0,-1 0 20 0 0,5-3-65 0 0,3-2-53 0 0,4 0-44 0 0,-13 5 81 0 0,1 1 36 0 0,3-3 22 0 0,-2 1 10 0 0,-2 1-24 0 0,0 0-22 0 0,0 0-33 0 0,2 0-156 0 0,-2 0 70 0 0,0 1-40 0 0,0 0 2 0 0,0-1-35 0 0,0 1-36 0 0,0 0-38 0 0,0-1-42 0 0,0 1-44 0 0,0 0-47 0 0,0 0-48 0 0,4 0-1078 0 0,4 0-897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20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411 112 4432 0 0,'0'0'99'0'0,"0"0"11"0"0,0 0 10 0 0,0-3-14 0 0,0-8-26 0 0,0 9 15 0 0,0 2 111 0 0,-2-3 187 0 0,-9-7 14 0 0,8 7-2 0 0,3 3-10 0 0,-2-3-3 0 0,-9-7 0 0 0,9 7-18 0 0,2 3-74 0 0,-3-2-38 0 0,-8-9-6 0 0,9 8 0 0 0,-1 1 0 0 0,-7-9 0 0 0,8 10-112 0 0,0-1-38 0 0,-2 1 14 0 0,-4 3-21 0 0,8-2-63 0 0,0 0-32 0 0,0 0 0 0 0,0 0 0 0 0,0 0-1 0 0,0 0 1 0 0,-1 0 0 0 0,1 0 0 0 0,0 0 0 0 0,0 0 0 0 0,0 0 0 0 0,0 0-1 0 0,0 0 1 0 0,0 0 0 0 0,0 0 0 0 0,0 0 0 0 0,0 0 0 0 0,0 0 0 0 0,-1 0-1 0 0,1 0 1 0 0,0 0 0 0 0,0 0 0 0 0,0 0 0 0 0,0 0 0 0 0,0 0 0 0 0,0 0 0 0 0,0-1-1 0 0,0 1 1 0 0,0 0 0 0 0,0 0 0 0 0,0 0 0 0 0,0 0 0 0 0,-1 0 0 0 0,1 0-1 0 0,0 0 1 0 0,0 0 0 0 0,0 0 0 0 0,0 0 0 0 0,0 0 0 0 0,0 0 0 0 0,0 0-1 0 0,0-1 1 0 0,0 1 0 0 0,0 0 0 0 0,0 0 0 0 0,0 0 0 0 0,0 0 0 0 0,0 0-1 0 0,0 0 1 0 0,0 0 0 0 0,0 0 0 0 0,0 0 0 0 0,0 0 0 0 0,0-1 0 0 0,0 1-1 0 0,0 0 1 0 0,0 0 0 0 0,0 0 0 0 0,0 0-4 0 0,0 0 9 0 0,0-1-1 0 0,0 1 1 0 0,0-1-1 0 0,0 1 0 0 0,0-1 1 0 0,0 1-1 0 0,0 0 1 0 0,0-1-1 0 0,0 1 1 0 0,0-1-1 0 0,0 1 1 0 0,0 0-1 0 0,0-1 1 0 0,-1 1-1 0 0,1-1 1 0 0,0 1-1 0 0,0 0 1 0 0,0-1-1 0 0,-1 1 1 0 0,1 0-1 0 0,0-1 1 0 0,-1 1-1 0 0,1 0 1 0 0,0 0-1 0 0,-1-1 1 0 0,1 1-1 0 0,0 0 1 0 0,-1 0-1 0 0,1-1 1 0 0,0 1-1 0 0,-1 0-8 0 0,-6-5 140 0 0,3-1-11 0 0,0 1-18 0 0,0 4-9 0 0,-5 0 60 0 0,-1 1-18 0 0,7 0-10 0 0,0 0-39 0 0,-23 0 52 0 0,26 0-146 0 0,0 0 0 0 0,0 0 0 0 0,0 0 0 0 0,0 0 0 0 0,0 0 0 0 0,-1 0 0 0 0,1 0 0 0 0,0 0 0 0 0,0 0 0 0 0,0 0 0 0 0,0 0 0 0 0,0 0 0 0 0,0 0 0 0 0,0 0 0 0 0,0 0 0 0 0,0 0 1 0 0,0 0-1 0 0,-1 0 0 0 0,1 0 0 0 0,0 0 0 0 0,0 0 0 0 0,0 0 0 0 0,0 0 0 0 0,0 0 0 0 0,0 0 0 0 0,0 0 0 0 0,0 0 0 0 0,0 0 0 0 0,0 0 0 0 0,0 0 0 0 0,0 1 0 0 0,0-1 0 0 0,-1 0 0 0 0,1 0 0 0 0,0 0 1 0 0,0 0-1 0 0,0 0 0 0 0,0 0 0 0 0,0 0 0 0 0,0 0 0 0 0,0 0 0 0 0,0 0 0 0 0,0 0 0 0 0,0 1 0 0 0,0-1 0 0 0,0 0 0 0 0,0 0 0 0 0,0 0 0 0 0,0 0 0 0 0,0 0 0 0 0,0 0 0 0 0,0 0 0 0 0,0 0 0 0 0,0 0 1 0 0,0 0-1 0 0,0 1 0 0 0,0-1-1 0 0,0 10 25 0 0,0-10-24 0 0,0 0 0 0 0,1 0 0 0 0,-1 1 0 0 0,0-1 0 0 0,0 0 0 0 0,0 0 0 0 0,0 0-1 0 0,0 0 1 0 0,0 0 0 0 0,0 0 0 0 0,0 0 0 0 0,0 0 0 0 0,0 0 0 0 0,0 0 0 0 0,0 1 0 0 0,0-1 0 0 0,0 0 0 0 0,0 0 0 0 0,0 0 0 0 0,-1 0 0 0 0,1 0 0 0 0,0 0-1 0 0,0 0 1 0 0,0 0 0 0 0,0 0 0 0 0,0 0 0 0 0,0 0 0 0 0,0 0 0 0 0,0 1 0 0 0,0-1 0 0 0,0 0 0 0 0,0 0 0 0 0,0 0 0 0 0,0 0 0 0 0,0 0 0 0 0,0 0 0 0 0,-1 0 0 0 0,1 0-1 0 0,0 0 1 0 0,0 0 0 0 0,0 0 0 0 0,0 0 0 0 0,0 0 0 0 0,0 0 0 0 0,0 0 0 0 0,0 0 0 0 0,0 0 0 0 0,0 0 0 0 0,-1 0 0 0 0,1 0 0 0 0,0 0 0 0 0,0 0 0 0 0,0 0-1 0 0,0 0 1 0 0,0 0 0 0 0,0 0 0 0 0,0 0-1 0 0,-13 2 27 0 0,-3 12 26 0 0,0 1-39 0 0,3-1-4 0 0,8-9 33 0 0,-8 8-32 0 0,-1 3-11 0 0,12 0 0 0 0,2-11 0 0 0,0-3 0 0 0,-13 22 0 0 0,10-8 0 0 0,3 31 0 0 0,3-28 0 0 0,-1-13 1 0 0,0 0 0 0 0,0 1 0 0 0,0-1 1 0 0,0 1-1 0 0,-1 0 1 0 0,0 0-1 0 0,-1 0 0 0 0,1 0-1 0 0,-1 38 54 0 0,0-43-49 0 0,0 1 1 0 0,0 0 0 0 0,0-1-1 0 0,0 1 1 0 0,1-1 0 0 0,-1 1-1 0 0,1 0 1 0 0,0-1 0 0 0,0 1 0 0 0,0-1-1 0 0,0 0 1 0 0,1 2-6 0 0,-1-2 9 0 0,0 1 0 0 0,0-1 0 0 0,0 0-1 0 0,0 1 1 0 0,0-1 0 0 0,-1 1 0 0 0,1 0 0 0 0,-1-1 0 0 0,0 1 0 0 0,1-1-1 0 0,-1 1 1 0 0,0 1-9 0 0,0 2 22 0 0,1-1 0 0 0,0 1 0 0 0,0-1 0 0 0,0 1-1 0 0,2 2-21 0 0,-1-2 32 0 0,0-1-1 0 0,-1 1 1 0 0,0 0-1 0 0,0-1 1 0 0,0 5-32 0 0,-1-3 43 0 0,0 6 37 0 0,0 13 44 0 0,0-11-35 0 0,0-8-46 0 0,1 1-3 0 0,0 0 1 0 0,1 0-1 0 0,-1 0 1 0 0,1 0-1 0 0,4 8-40 0 0,-6-14 10 0 0,2 2 28 0 0,-1 1-1 0 0,0-1 1 0 0,-1 1 0 0 0,1-1 0 0 0,-1 4-38 0 0,-1 22 224 0 0,0-9-29 0 0,1-9-96 0 0,0 2-21 0 0,0 8 22 0 0,0-17-59 0 0,0 0-25 0 0,0 1 33 0 0,0 1 54 0 0,0 2 55 0 0,0 3 86 0 0,0-9-180 0 0,0-3 0 0 0,0 0-30 0 0,0 0-123 0 0,0 0-58 0 0,0 0 62 0 0,0 0-58 0 0,0 0-72 0 0,0 0 66 0 0,0 0-35 0 0,0 0-35 0 0,0 0-34 0 0,0 0-344 0 0,0 0 82 0 0,0 0-47 0 0,0 0-662 0 0,0 0-522 0 0,0 0-992 0 0</inkml:trace>
  <inkml:trace contextRef="#ctx0" brushRef="#br0" timeOffset="300.89">1 553 6296 0 0,'0'0'184'0'0,"0"-2"-6"0"0,-1-1-142 0 0,2-1-26 0 0,15-5-18 0 0,-7 2 27 0 0,-5 3 52 0 0,-4 4-71 0 0,1-1 196 0 0,1 0-35 0 0,0 0 72 0 0,1 0-74 0 0,1 1-56 0 0,0 0-15 0 0,-2-1 44 0 0,11-9 498 0 0,-11 8-399 0 0,-1 1-45 0 0,1 0-39 0 0,-1 1-36 0 0,0-1-18 0 0,1 1-35 0 0,0 0-24 0 0,0 0-25 0 0,2 0 11 0 0,-2-1 83 0 0,11-9 222 0 0,-11 8-175 0 0,-1 1-35 0 0,3 0 32 0 0,0 1-75 0 0,1 1-43 0 0,-3-1 50 0 0,10-1 70 0 0,0-6-6 0 0,1 1-19 0 0,-2 4-9 0 0,22 2 157 0 0,0 0-77 0 0,-11 0-128 0 0,0 0-65 0 0,-19 0-2 0 0,-1 0 0 0 0,1 0 0 0 0,-1 0 0 0 0,1-1 0 0 0,-1 1 0 0 0,1-1 0 0 0,-1 1 0 0 0,1-1 0 0 0,-1 0 0 0 0,1 0 0 0 0,1-2 0 0 0,-2 2 0 0 0,0 0 0 0 0,1 0 0 0 0,-1 0 0 0 0,0 0 0 0 0,1 1 0 0 0,-1-1 0 0 0,1 0 0 0 0,-1 1 0 0 0,1 0 0 0 0,0 0 0 0 0,1 0 0 0 0,9 0-2 0 0,18 0 1 0 0,-14 0-43 0 0,-7-1-113 0 0,-2 0 69 0 0,9-6 1 0 0,-10 4 2 0 0,-4 2 0 0 0,2-1-38 0 0,2 1-118 0 0,1 1-105 0 0,-4 0-19 0 0,-1 0-87 0 0,2 0-353 0 0,2 0-104 0 0,3 0-380 0 0,9 0-728 0 0</inkml:trace>
  <inkml:trace contextRef="#ctx0" brushRef="#br0" timeOffset="701.61">711 490 4752 0 0,'0'0'101'0'0,"0"0"22"0"0,0 0 6 0 0,0 3-17 0 0,0 0-97 0 0,0-1-14 0 0,0 0 0 0 0,1 0-1 0 0,-1 0 1 0 0,-1-1 0 0 0,1 1-1 0 0,0 0 1 0 0,0 0 0 0 0,-1 0-1 0 0,1-1 1 0 0,-1 1 0 0 0,0 1-1 0 0,-2-1 23 0 0,0 0-42 0 0,-1 0-10 0 0,3 0 41 0 0,0 3 78 0 0,0-2-1 0 0,1 2 37 0 0,0 2 120 0 0,0 20 418 0 0,0-18-486 0 0,0-1-75 0 0,0-5-96 0 0,0-2-35 0 0,-2 10 244 0 0,-9 10-6 0 0,8-14-12 0 0,2-1-70 0 0,0 1-40 0 0,2 2-12 0 0,0-1 42 0 0,-1-5-81 0 0,2 30 368 0 0,2-20-244 0 0,4-2-46 0 0,-6-8-8 0 0,0 0-37 0 0,-2-1-23 0 0,0 1-22 0 0,1 2 25 0 0,6 0 34 0 0,-7-5-79 0 0,0 0-1 0 0,1 0 1 0 0,-1 0-1 0 0,1 1 1 0 0,-1-1-1 0 0,0 0 0 0 0,1 0 1 0 0,-1 1-1 0 0,0-1 1 0 0,0 0-1 0 0,1 1 1 0 0,-1-1-1 0 0,0 0 1 0 0,1 1-1 0 0,-1-1 1 0 0,0 0-1 0 0,0 1 1 0 0,0-1-1 0 0,0 0 1 0 0,1 1-1 0 0,-1-1 1 0 0,0 1-1 0 0,0-1 0 0 0,0 1 1 0 0,0-1-1 0 0,0 0 1 0 0,0 1-1 0 0,0-1 1 0 0,0 1-1 0 0,0-1 1 0 0,0 1-5 0 0,0-1 2 0 0,0 0-1 0 0,0 0 1 0 0,0 0 0 0 0,0 0 0 0 0,0 0 0 0 0,0 0-1 0 0,0 0 1 0 0,0 0 0 0 0,0 1 0 0 0,0-1 0 0 0,0 0 0 0 0,0 0-1 0 0,0 0 1 0 0,0 0 0 0 0,0 0 0 0 0,0 0 0 0 0,0 0 0 0 0,0 0-1 0 0,0 0 1 0 0,0 0 0 0 0,0 0 0 0 0,0 1 0 0 0,0-1 0 0 0,0 0-1 0 0,0 0 1 0 0,0 0 0 0 0,0 0 0 0 0,0 0 0 0 0,0 0-1 0 0,0 0 1 0 0,0 0 0 0 0,0 0 0 0 0,1 0 0 0 0,-1 0 0 0 0,0 0-1 0 0,0 0 1 0 0,0 0 0 0 0,0 0 0 0 0,0 0 0 0 0,0 1 0 0 0,0-1-1 0 0,0 0 1 0 0,0 0 0 0 0,0 0 0 0 0,0 0 0 0 0,1 0-1 0 0,-1 0 1 0 0,0 0 0 0 0,0 0 0 0 0,0 0 0 0 0,0 0 0 0 0,0 0-1 0 0,0 0 1 0 0,0-1 0 0 0,0 1 0 0 0,0 0 0 0 0,1 0-2 0 0,6 0 146 0 0,0 0 40 0 0,8 0 279 0 0,29 0 1204 0 0,-39-2-1461 0 0,0-3-119 0 0,11-11 231 0 0,-12 12-260 0 0,-2 2-49 0 0,0-1 104 0 0,-1 0-52 0 0,-1-6-17 0 0,-1 6-10 0 0,1-24 264 0 0,0-2-69 0 0,0-1-67 0 0,0 0-64 0 0,0 27-95 0 0,1 2-3 0 0,-1 0-1 0 0,0 0 1 0 0,0 0-1 0 0,0 0 1 0 0,-1 0-1 0 0,1-1 1 0 0,0 1-1 0 0,0 0 1 0 0,0 0-1 0 0,-1 0 1 0 0,1 0-1 0 0,-1 0 1 0 0,1 0-1 0 0,-1 0-1 0 0,-11-9 42 0 0,11 10-42 0 0,0-1 1 0 0,0 1-1 0 0,0-1 1 0 0,0 1-1 0 0,0-1 1 0 0,1 0-1 0 0,-1 1 1 0 0,0-1-1 0 0,0 0 1 0 0,1 0-1 0 0,-1 0 1 0 0,1 0-1 0 0,-1 0 1 0 0,1 1-1 0 0,-1-1 1 0 0,1 0-1 0 0,-1 0 1 0 0,1 0-1 0 0,0 0 1 0 0,-1 0-1 0 0,1 0 1 0 0,0 0-1 0 0,0 0 1 0 0,0-1-1 0 0,0 1 1 0 0,0-1-1 0 0,0 0 0 0 0,0 0-1 0 0,-1-1 1 0 0,1 1 0 0 0,-1 0-1 0 0,1 0 1 0 0,-1-1 0 0 0,0 1 0 0 0,0 0 0 0 0,-1-2 0 0 0,0 1 0 0 0,0 0 0 0 0,-1 0 0 0 0,1 1 0 0 0,-1-1 0 0 0,0 0 0 0 0,0 1 0 0 0,0 0 0 0 0,-3-2 0 0 0,1 3 0 0 0,1-1 0 0 0,-5-14 0 0 0,-2 3-42 0 0,9 11-164 0 0,2 2-42 0 0,0 0 134 0 0,0 0-35 0 0,0 0-56 0 0,0 0-101 0 0,0 0-118 0 0,0 0-107 0 0,0 0 76 0 0,0 0-40 0 0,0 0-580 0 0,0 0-455 0 0,0 0-866 0 0</inkml:trace>
  <inkml:trace contextRef="#ctx0" brushRef="#br0" timeOffset="1170.12">1011 553 5728 0 0,'0'0'132'0'0,"0"0"17"0"0,0 0 10 0 0,0 3-26 0 0,0-2-131 0 0,0-1 0 0 0,0 1-1 0 0,0 0 1 0 0,0-1 0 0 0,0 1 0 0 0,-1 0 0 0 0,1-1-1 0 0,0 1 1 0 0,0 0 0 0 0,0-1 0 0 0,-1 1-1 0 0,1 0 1 0 0,0-1 0 0 0,-1 1 0 0 0,1-1-2 0 0,-6 3 15 0 0,2-3 40 0 0,4 0-55 0 0,-3 0 115 0 0,3 3 133 0 0,0 3 31 0 0,-1-3-161 0 0,1 0-1 0 0,0 1 1 0 0,0-1 0 0 0,0 0 0 0 0,0 0 0 0 0,0 0 0 0 0,1 1 0 0 0,-1-1 0 0 0,1 0-1 0 0,1 1-117 0 0,0-2 162 0 0,2 0-14 0 0,-1 0-10 0 0,-1 0 3 0 0,-1 0-13 0 0,-1 0 40 0 0,1 2 51 0 0,-1 1 59 0 0,0-2-120 0 0,-1-1-92 0 0,1 0-1 0 0,0 0 1 0 0,0-1-1 0 0,0 1 1 0 0,0 0-1 0 0,0 0 1 0 0,1 0-1 0 0,-1 0 0 0 0,1-1 1 0 0,-1 1-1 0 0,1 1-65 0 0,6 1 273 0 0,-7-3-256 0 0,1-1 1 0 0,-1 0-1 0 0,1 0 1 0 0,-1 1-1 0 0,0-1 1 0 0,1 0 0 0 0,-1 1-1 0 0,1-1 1 0 0,-1 0-1 0 0,0 1 1 0 0,1-1-1 0 0,-1 0 1 0 0,0 1-1 0 0,0-1 1 0 0,1 1-1 0 0,-1-1 1 0 0,0 1-1 0 0,0-1 1 0 0,0 1-1 0 0,1-1 1 0 0,-1 1-1 0 0,0-1 1 0 0,0 1-1 0 0,0-1 1 0 0,0 1 0 0 0,0-1-1 0 0,0 1 1 0 0,0-1-1 0 0,0 1 1 0 0,0-1-1 0 0,0 1 1 0 0,-1-1-18 0 0,3 11 273 0 0,3-8-36 0 0,2 2-47 0 0,-2 5 76 0 0,1-5-98 0 0,-5-5-156 0 0,-1 0-1 0 0,1 0 0 0 0,-1 1 0 0 0,1-1 0 0 0,-1 0 0 0 0,0 1 0 0 0,1-1 0 0 0,-1 0 1 0 0,0 1-1 0 0,1-1 0 0 0,-1 0 0 0 0,0 1 0 0 0,1-1 0 0 0,-1 1 0 0 0,0-1 0 0 0,0 1 1 0 0,1-1-1 0 0,-1 0 0 0 0,0 1 0 0 0,0-1 0 0 0,0 1 0 0 0,0-1 0 0 0,0 1 0 0 0,0-1 0 0 0,0 1 1 0 0,0-1-1 0 0,0 1 0 0 0,0-1 0 0 0,0 1 0 0 0,0-1 0 0 0,0 1 0 0 0,0 0-11 0 0,0 0 28 0 0,0 0-1 0 0,0 0 0 0 0,1 0 1 0 0,-1 0-1 0 0,0 0 0 0 0,1 0 0 0 0,-1 0 1 0 0,1 0-1 0 0,-1 0 0 0 0,1 0 1 0 0,-1 0-1 0 0,1 0 0 0 0,0-1 1 0 0,-1 1-1 0 0,1 0 0 0 0,0 0 1 0 0,0-1-1 0 0,-1 1 0 0 0,1 0 1 0 0,0-1-1 0 0,0 1 0 0 0,0-1 0 0 0,0 1 1 0 0,0-1-1 0 0,0 1 0 0 0,0-1-27 0 0,11 8 272 0 0,-10-5-50 0 0,0-1-84 0 0,-2 1-57 0 0,0 1-57 0 0,0 0-13 0 0,1-2 45 0 0,10 11 122 0 0,-9-10-8 0 0,-2-3 19 0 0,3 3 90 0 0,-3-3-155 0 0,1 0-35 0 0,-1 1-5 0 0,1-1-88 0 0,-1 1-50 0 0,3 1-235 0 0,-2-1 228 0 0,-1 0 70 0 0,1-1 36 0 0,-1 1 44 0 0,1-1 49 0 0,-1 1 33 0 0,0-1 50 0 0,1 0 55 0 0,-1 1 60 0 0,0-1 65 0 0,1 0 69 0 0,-1 1 75 0 0,0-1 79 0 0,-10-10-484 0 0,4 6 9 0 0,1 3-92 0 0,0 0-27 0 0,1-5-9 0 0,4 5-21 0 0,-1 1 0 0 0,1-1 0 0 0,0 1 0 0 0,0 0 0 0 0,-1-1 0 0 0,1 1 0 0 0,0-1 0 0 0,-1 1 0 0 0,1 0 0 0 0,0-1 0 0 0,-1 1 0 0 0,1 0 0 0 0,-1-1 0 0 0,1 1 0 0 0,-1 0 0 0 0,1 0 0 0 0,0-1 0 0 0,-1 1 0 0 0,1 0 0 0 0,-1 0 0 0 0,1 0 0 0 0,-1 0 0 0 0,1 0 0 0 0,-1 0 0 0 0,1 0 0 0 0,-1 0 0 0 0,1 0 0 0 0,-1 0 0 0 0,1 0 0 0 0,-1 0 0 0 0,1 0 0 0 0,-1 0 0 0 0,0 0 0 0 0,0 0 0 0 0,0 0 0 0 0,0 0 0 0 0,0 0 0 0 0,1 0 0 0 0,-1 0 0 0 0,0 0 0 0 0,0 0 0 0 0,0 0 0 0 0,0-1 0 0 0,1 1 0 0 0,-1 0 0 0 0,0-1 0 0 0,0 0 0 0 0,0 1 1 0 0,1-1 0 0 0,-1 0 0 0 0,1 0 0 0 0,0 1 0 0 0,0-1 0 0 0,-1 0 0 0 0,1 0 0 0 0,0 0 0 0 0,0 0 0 0 0,0 1 0 0 0,0-1 0 0 0,0 0 0 0 0,0 0 0 0 0,0-1-1 0 0,-3-13 48 0 0,-7 1-19 0 0,6 6 25 0 0,7-1-58 0 0,-2 8 7 0 0,4-8-3 0 0,-4 8-1 0 0,0 0 0 0 0,0-1-1 0 0,0 1 1 0 0,-1-1 0 0 0,1 1-1 0 0,0-1 1 0 0,-1 0 0 0 0,1 1-1 0 0,-1-1 1 0 0,1 0 0 0 0,-1-1 1 0 0,3-2-59 0 0,1 1 48 0 0,0 0 11 0 0,0 1-1 0 0,-1-1 0 0 0,0 0 0 0 0,1 0 0 0 0,0-2 1 0 0,-1-1 0 0 0,-2 4 0 0 0,1 0 0 0 0,-1 1 0 0 0,0-1 0 0 0,1 0 0 0 0,-1 1 0 0 0,1-1 0 0 0,0 1 0 0 0,0-1 0 0 0,0 1 0 0 0,0 0 0 0 0,0 0 0 0 0,1 0 0 0 0,-1 0 0 0 0,1 0 0 0 0,0 0 0 0 0,7-3 4 0 0,-7 5 1 0 0,-1-2 1 0 0,0 1-1 0 0,1 0 1 0 0,-1 0 0 0 0,0-1-1 0 0,0 1 1 0 0,0-1-1 0 0,0 1 1 0 0,0-1-6 0 0,18-13 10 0 0,1 4-50 0 0,-15 8 16 0 0,26-2-93 0 0,-25-1 107 0 0,3 1 10 0 0,20 2-17 0 0,-1 3-159 0 0,-27 0 80 0 0,1 0-36 0 0,4 0 82 0 0,-3 0-15 0 0,-1 0-48 0 0,0 0-29 0 0,0 0-53 0 0,0 0-63 0 0,0 0-70 0 0,0 0-5 0 0,-1 0-61 0 0,1 0-65 0 0,-1 0-70 0 0,0 0-75 0 0,-1 0-81 0 0,1 0-85 0 0,-1 0-91 0 0,1 0-1229 0 0,-1 0-1181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0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34 5528 0 0,'0'0'124'0'0,"-3"0"17"0"0,0 0-90 0 0,1 0-30 0 0,0 1 0 0 0,0-1 0 0 0,0 0 1 0 0,0 0-1 0 0,1-1 0 0 0,-1 1 0 0 0,0 0 0 0 0,0 0 1 0 0,0-1-1 0 0,1 1 0 0 0,-2-2-21 0 0,-2-4 30 0 0,5 5-30 0 0,0 1 0 0 0,0 0 0 0 0,-1-1 0 0 0,1 1 0 0 0,0-1 0 0 0,-1 1 0 0 0,1 0 0 0 0,0-1-1 0 0,-1 1 1 0 0,1-1 0 0 0,0 1 0 0 0,-1 0 0 0 0,1 0 0 0 0,-1-1 0 0 0,1 1 0 0 0,0 0 0 0 0,-1 0-1 0 0,1-1 1 0 0,-1 1 0 0 0,1 0 0 0 0,-1 0 0 0 0,1 0 0 0 0,-1 0 0 0 0,1 0 0 0 0,-1 0 0 0 0,1 0-1 0 0,-1 0 1 0 0,1 0 0 0 0,-1 0 0 0 0,1 0 0 0 0,-1 0 0 0 0,0 0 0 0 0,-5 0-8 0 0,-10 0 7 0 0,9-2 84 0 0,3-5 141 0 0,4 7-203 0 0,0-1 0 0 0,-1 1-1 0 0,1-1 1 0 0,0 1 0 0 0,-1 0 0 0 0,1-1-1 0 0,0 1 1 0 0,-1-1 0 0 0,1 1 0 0 0,0 0-1 0 0,-1-1 1 0 0,1 1 0 0 0,0 0 0 0 0,-1 0 0 0 0,1-1-1 0 0,-1 1 1 0 0,1 0 0 0 0,-1 0 0 0 0,1 0-1 0 0,-1-1 1 0 0,1 1 0 0 0,-1 0 0 0 0,1 0-1 0 0,-1 0 1 0 0,1 0 0 0 0,-1 0 0 0 0,1 0-1 0 0,-1 0 1 0 0,1 0 0 0 0,-1 0 0 0 0,1 0-1 0 0,-1 0-20 0 0,-15 0 573 0 0,3-1-222 0 0,1 1-35 0 0,0 1-43 0 0,2 2-46 0 0,3 2-77 0 0,-2 3 141 0 0,0 0 11 0 0,1-3-142 0 0,2-3-74 0 0,-2-1-59 0 0,6-1-11 0 0,1 0 0 0 0,-1 0-1 0 0,1 1 1 0 0,-1-1-1 0 0,1 0 1 0 0,-1 1 0 0 0,1-1-1 0 0,-1 1 1 0 0,1-1-1 0 0,0 1 1 0 0,-1 0 0 0 0,1-1-1 0 0,0 1 1 0 0,0 0-1 0 0,-1 0 1 0 0,1 0 0 0 0,0 0-1 0 0,0 0 1 0 0,0 0 0 0 0,0 0-1 0 0,0 1 1 0 0,1-1-1 0 0,-1 0 1 0 0,0 0 0 0 0,0 1-1 0 0,1-1 1 0 0,-1 1-1 0 0,1-1 1 0 0,-1 1-16 0 0,0 1 37 0 0,-1 0 0 0 0,1 0-1 0 0,-1 0 1 0 0,0 0 0 0 0,0-1 0 0 0,-2 2-37 0 0,3-2 18 0 0,-1 0 0 0 0,1 0 0 0 0,-1 0 0 0 0,1 0 0 0 0,0 0 0 0 0,0 0 1 0 0,0 0-1 0 0,0 0 0 0 0,0 0 0 0 0,0 1 0 0 0,0-1 0 0 0,1 0 0 0 0,-1 0 1 0 0,1 1-19 0 0,-3 10 72 0 0,-13 24 146 0 0,12-27-179 0 0,-3 9 28 0 0,5-1 27 0 0,2-2-24 0 0,0 39 343 0 0,0-36-318 0 0,2-1-9 0 0,5-5-42 0 0,2 8-8 0 0,2 3 49 0 0,-5-14 61 0 0,-1-5-83 0 0,0 1-13 0 0,-3-1-13 0 0,-2-4-27 0 0,0-1-1 0 0,1 1 1 0 0,-1-1-1 0 0,0 1 1 0 0,1 0-1 0 0,-1-1 0 0 0,0 1 1 0 0,1-1-1 0 0,-1 1 1 0 0,1-1-1 0 0,-1 1 1 0 0,1-1-1 0 0,-1 1 1 0 0,1-1-1 0 0,-1 1 0 0 0,1-1 1 0 0,0 0-1 0 0,-1 1 1 0 0,1-1-1 0 0,-1 0 1 0 0,1 1-1 0 0,0-1-9 0 0,4 2 49 0 0,3 3 63 0 0,2 1 74 0 0,4-4 63 0 0,1 1 51 0 0,-2 3-102 0 0,2 0-68 0 0,-14-6-127 0 0,0 0 1 0 0,1 0-1 0 0,-1 0 0 0 0,0 0 0 0 0,1 0 0 0 0,-1 0 1 0 0,0 0-1 0 0,1 0 0 0 0,-1 0 0 0 0,0-1 0 0 0,1 1 1 0 0,-1 0-4 0 0,12-7 11 0 0,-11 6-11 0 0,-1 0 0 0 0,0 1 0 0 0,1-1 0 0 0,-1 0 0 0 0,1 1 0 0 0,-1-1 0 0 0,1 1 0 0 0,-1-1 0 0 0,1 1 0 0 0,-1 0 1 0 0,1 0-1 0 0,0 0 0 0 0,-1-1 0 0 0,2 1 7 0 0,-1 0 1 0 0,0-1 0 0 0,1 1 0 0 0,-1-1 0 0 0,0 0 0 0 0,0 0 0 0 0,1 0 0 0 0,-1 0 0 0 0,0 0 0 0 0,0 0-1 0 0,0 0 1 0 0,0-1 0 0 0,0 1 0 0 0,1-2-8 0 0,27-28 155 0 0,-15 14-96 0 0,-10 13-57 0 0,-1-1 0 0 0,0-1 1 0 0,0 1-1 0 0,-1 0 1 0 0,1-1-3 0 0,-1 0 2 0 0,1 1 0 0 0,-1-1 0 0 0,2 1 0 0 0,-1 0 0 0 0,0 0-2 0 0,-2 4 4 0 0,0-1-1 0 0,-1 0 0 0 0,0 0 1 0 0,1 0-1 0 0,-1 0 0 0 0,0 0 0 0 0,0 0 1 0 0,0 0-1 0 0,0-1 0 0 0,0 1 1 0 0,-1 0-1 0 0,1-1 0 0 0,-1 1 1 0 0,1-1-4 0 0,2-9 7 0 0,0 4-7 0 0,0 1 0 0 0,0 0 0 0 0,5-5 0 0 0,1-4 0 0 0,-4 2 0 0 0,-4 14-1 0 0,0 0 0 0 0,-1-1 0 0 0,1 1 0 0 0,-1 0 0 0 0,1 0 0 0 0,0-1 0 0 0,-1 1 0 0 0,1 0 0 0 0,0 0 0 0 0,-1 0 0 0 0,1 0 0 0 0,0 0 0 0 0,-1 0 0 0 0,1 0 0 0 0,0 0 1 0 0,-1 0 0 0 0,3 0-69 0 0,-3 2 1 0 0,-1 10 22 0 0,0-7 37 0 0,1 0 0 0 0,0 0-1 0 0,0 0 1 0 0,0-1 0 0 0,0 1 0 0 0,1 0 0 0 0,0 0 0 0 0,0-1 0 0 0,0 2 9 0 0,1-3 1 0 0,0 0 1 0 0,-1 0 0 0 0,1 0 0 0 0,-1 0 0 0 0,0 0 0 0 0,0 1 0 0 0,0-1 0 0 0,0 0 0 0 0,-1 1 0 0 0,1-1 0 0 0,-1 1-1 0 0,0-1 1 0 0,0 0 0 0 0,0 1 0 0 0,-1 1-2 0 0,1-4 7 0 0,0 1-1 0 0,0 0 1 0 0,0-1 0 0 0,0 1-1 0 0,0-1 1 0 0,0 1 0 0 0,0-1-1 0 0,0 1 1 0 0,0-1-1 0 0,1 1 1 0 0,-1-1 0 0 0,1 1-1 0 0,-1-1 1 0 0,1 1 0 0 0,0 0-7 0 0,12 21 54 0 0,-6-10-76 0 0,-1-2-37 0 0,-4-8 90 0 0,-1-1-38 0 0,0 1-66 0 0,0-2-76 0 0,0 1-78 0 0,0-1-81 0 0,0 0-82 0 0,0 0-85 0 0,1 0-87 0 0,1 0-89 0 0,-1 0 114 0 0,1 1-51 0 0,3 2-1108 0 0,3 5-965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0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236 64 6768 0 0,'0'0'149'0'0,"0"0"23"0"0,-2 0 12 0 0,-1 1-108 0 0,-1-2 10 0 0,-5-15-57 0 0,2 7-13 0 0,1 5 42 0 0,-1 2 78 0 0,1-1 111 0 0,0-8 249 0 0,-4 6 15 0 0,8 2-346 0 0,0-1-1 0 0,0 1-17 0 0,0 2-17 0 0,-3-1 122 0 0,2 2-72 0 0,-2 0 44 0 0,0 0-86 0 0,-1 0 39 0 0,-28 0 792 0 0,24 0-751 0 0,2 0-100 0 0,7 0-115 0 0,1 0 0 0 0,0 0 0 0 0,-1 0 0 0 0,1 0 0 0 0,-1 0-1 0 0,1 0 1 0 0,-1 0 0 0 0,1 0 0 0 0,0 0 0 0 0,-1 0 0 0 0,1 0 0 0 0,-1 0 0 0 0,1 0-1 0 0,0 1 1 0 0,-1-1 0 0 0,1 0 0 0 0,-1 0 0 0 0,1 1 0 0 0,0-1 0 0 0,-1 0-1 0 0,1 0 1 0 0,0 1 0 0 0,0-1 0 0 0,-1 0 0 0 0,1 1 0 0 0,0-1 0 0 0,0 0-1 0 0,-1 1 1 0 0,1-1 0 0 0,0 1 0 0 0,0-1-3 0 0,-5 7 45 0 0,-6-2 8 0 0,6 6-42 0 0,-5-6-11 0 0,-6 24 0 0 0,15-27 0 0 0,1 0 0 0 0,-1-1 0 0 0,1 1 0 0 0,-1 0 0 0 0,1 0 0 0 0,0 0 0 0 0,0 0 0 0 0,0 0 0 0 0,0 0 0 0 0,0 0 0 0 0,0 1 0 0 0,1-1 0 0 0,-1-1 0 0 0,0 1 0 0 0,0 0 0 0 0,0 0 0 0 0,0 0 0 0 0,-1 0 0 0 0,1 0 0 0 0,0 0 0 0 0,-1 0 0 0 0,1-1 0 0 0,-1 2 0 0 0,-4 5 0 0 0,4-6 0 0 0,0-1 0 0 0,0 0 0 0 0,0 1 0 0 0,0-1 0 0 0,1 1 0 0 0,-1-1 0 0 0,0 1 0 0 0,1 0 0 0 0,0-1 0 0 0,-1 1 0 0 0,1 0 0 0 0,0-1 0 0 0,0 1 0 0 0,0 0 0 0 0,0 5 0 0 0,0-5 0 0 0,0 0 0 0 0,0 0 0 0 0,0 1 0 0 0,0-1 0 0 0,0 0 0 0 0,-1 0 0 0 0,1 0 0 0 0,0 0 0 0 0,-1 0 0 0 0,0 1 0 0 0,-4 4 0 0 0,4-6 0 0 0,1 0 0 0 0,-1 0 0 0 0,0 0 0 0 0,1-1 0 0 0,-1 1 0 0 0,1 0 0 0 0,-1 0 0 0 0,1 0 0 0 0,-1 0 0 0 0,1 0 0 0 0,0 0 0 0 0,-1 1 0 0 0,1-1 0 0 0,0 0 0 0 0,0 0 0 0 0,0 0 0 0 0,0 0 0 0 0,0 0 0 0 0,0 0 0 0 0,0 0 0 0 0,0 0 0 0 0,0 0 0 0 0,0 0 0 0 0,1 1 0 0 0,-1 0 0 0 0,2 3 0 0 0,1 2 0 0 0,-1 0 0 0 0,0-1 0 0 0,-1 1 0 0 0,1 0 0 0 0,-1 0 0 0 0,-1 0 0 0 0,1 0 0 0 0,-2-6 0 0 0,1-1 0 0 0,0 1 0 0 0,0 0 0 0 0,0-1 0 0 0,1 1 0 0 0,-1 0 0 0 0,0-1 0 0 0,0 1 0 0 0,0 0 0 0 0,0-1 0 0 0,1 1 0 0 0,-1 0 0 0 0,0-1 0 0 0,1 1 0 0 0,-1 0 0 0 0,0-1 0 0 0,1 1 0 0 0,-1-1 0 0 0,1 1 0 0 0,-1-1 0 0 0,1 1 0 0 0,-1-1 0 0 0,1 1 0 0 0,-1-1 0 0 0,1 0 0 0 0,-1 1 0 0 0,1-1 0 0 0,0 1 0 0 0,-1-1 0 0 0,1 0 0 0 0,-1 1 0 0 0,1-1 0 0 0,-1 1 0 0 0,1-1 0 0 0,-1 1 0 0 0,0-1 0 0 0,1 1 0 0 0,-1-1 0 0 0,1 1 0 0 0,-1 0 0 0 0,0-1 0 0 0,0 1 0 0 0,1 0 0 0 0,-1-1 0 0 0,0 1 0 0 0,0 0 0 0 0,0-1 0 0 0,0 1 0 0 0,0 0 0 0 0,0-1 0 0 0,0 1 0 0 0,0 0 0 0 0,0 0 0 0 0,0 5 1 0 0,0-5 0 0 0,0 0 1 0 0,0 0-1 0 0,-1 0 1 0 0,1 0-1 0 0,0 0 0 0 0,0 0 1 0 0,0 0-1 0 0,0 0 1 0 0,1 0-1 0 0,-1 0 1 0 0,0-1-1 0 0,0 1 1 0 0,0 0-1 0 0,1 0 0 0 0,-1 0 1 0 0,0 0-1 0 0,1 0 1 0 0,-1 0-1 0 0,1-1 1 0 0,-1 1-1 0 0,1 0 1 0 0,0 0-1 0 0,-1-1 1 0 0,1 1-1 0 0,0 0 0 0 0,-1-1 1 0 0,1 1-1 0 0,0 0 1 0 0,0-1-1 0 0,-1 1 1 0 0,1-1-1 0 0,0 0 1 0 0,0 1-1 0 0,0-1 0 0 0,0 0 1 0 0,0 1-2 0 0,11 7 20 0 0,-6 0 35 0 0,8 2 9 0 0,-12-9-53 0 0,1 0 0 0 0,0 0 0 0 0,0-1 0 0 0,0 1 0 0 0,0-1 0 0 0,-1 0 0 0 0,1 0 0 0 0,0 0 0 0 0,0 0 0 0 0,0 0 0 0 0,0-1-11 0 0,13 1 97 0 0,-16 0-93 0 0,1 0-1 0 0,-1 0 0 0 0,1 0 1 0 0,-1 0-1 0 0,1 0 1 0 0,-1-1-1 0 0,1 1 0 0 0,-1 0 1 0 0,1 0-1 0 0,-1 0 1 0 0,1 0-1 0 0,-1-1 0 0 0,1 1 1 0 0,-1 0-1 0 0,1 0 0 0 0,-1-1 1 0 0,0 1-1 0 0,1 0 1 0 0,-1-1-1 0 0,0 1 0 0 0,1 0 1 0 0,-1-1-1 0 0,0 1 0 0 0,1-1 1 0 0,-1 1-1 0 0,0-1-3 0 0,8-6 75 0 0,4 5 24 0 0,-8 2-69 0 0,-3 0-29 0 0,-1 1-1 0 0,0-1 1 0 0,0 0-1 0 0,1 0 1 0 0,-1 0-1 0 0,0 0 1 0 0,0 0-1 0 0,0 0 1 0 0,1 0 0 0 0,-1 0-1 0 0,0 0 1 0 0,0 0-1 0 0,1-1 1 0 0,-1 1-1 0 0,0 0 1 0 0,0 0-1 0 0,0 0 1 0 0,1 0-1 0 0,-1 0 1 0 0,0 0-1 0 0,0 0 1 0 0,0 0 0 0 0,1-1-1 0 0,-1 1 1 0 0,0 0-1 0 0,0 0 1 0 0,0 0-1 0 0,0 0 1 0 0,1-1-1 0 0,-1 1 1 0 0,0 0-1 0 0,0 0 1 0 0,0 0-1 0 0,0-1 1 0 0,0 1-1 0 0,6-10 31 0 0,3-9 49 0 0,-8 18-71 0 0,0 0 0 0 0,-1-1 0 0 0,0 1 1 0 0,1 0-1 0 0,-1-1 0 0 0,0 1 0 0 0,0-1 1 0 0,0 1-1 0 0,0 0 0 0 0,0-2-9 0 0,3-15 57 0 0,-1 11-59 0 0,5-17 54 0 0,-3-8 58 0 0,-4-92-99 0 0,2 109-11 0 0,9 2-12 0 0,-8 10-50 0 0,-3 6-3 0 0,0-2 57 0 0,0 1 1 0 0,1 0-1 0 0,-1 0 1 0 0,1-1-1 0 0,-1 1 0 0 0,1 0 1 0 0,0-1-1 0 0,-1 1 1 0 0,1 0-1 0 0,0-1 0 0 0,1 2 8 0 0,3 4-4 0 0,0 25-60 0 0,0-24 43 0 0,-4-7 18 0 0,0 1 0 0 0,0-1 0 0 0,0 1 0 0 0,-1-1-1 0 0,1 1 1 0 0,0-1 0 0 0,-1 1 0 0 0,1-1 0 0 0,-1 1 0 0 0,0 0 0 0 0,1-1 0 0 0,-1 1 0 0 0,0 0 0 0 0,0 0 3 0 0,0 4-20 0 0,0-4 17 0 0,0-1-1 0 0,-1 1 0 0 0,1 0 1 0 0,0-1-1 0 0,1 1 0 0 0,-1 0 0 0 0,0-1 1 0 0,0 1-1 0 0,1-1 0 0 0,-1 1 1 0 0,1 0-1 0 0,0 0 4 0 0,5 3-23 0 0,-5-5 22 0 0,-1 0 0 0 0,1 1 0 0 0,-1-1 0 0 0,1 0 0 0 0,-1 0 0 0 0,0 1 0 0 0,1-1 1 0 0,-1 0-1 0 0,0 1 0 0 0,1-1 0 0 0,-1 1 0 0 0,0-1 0 0 0,1 0 0 0 0,-1 1 0 0 0,0-1 0 0 0,0 1 0 0 0,1-1 0 0 0,-1 1 0 0 0,0-1 0 0 0,0 1 0 0 0,0-1 0 0 0,0 1 0 0 0,0-1 0 0 0,0 1 0 0 0,0-1 0 0 0,0 1 0 0 0,0-1 0 0 0,0 1 0 0 0,0-1 1 0 0,0 1-1 0 0,0-1 0 0 0,0 1 1 0 0,-1 4-2 0 0,2-3 1 0 0,12 22 14 0 0,-10-16 13 0 0,-3-8-24 0 0,0 1-1 0 0,1-1 0 0 0,-1 0 0 0 0,0 1 0 0 0,0-1 1 0 0,0 1-1 0 0,0-1 0 0 0,1 0 0 0 0,-1 1 0 0 0,0-1 1 0 0,1 1-1 0 0,-1-1 0 0 0,0 0 0 0 0,0 1 0 0 0,1-1 1 0 0,-1 0-1 0 0,1 0 0 0 0,-1 1 0 0 0,0-1 0 0 0,1 0-1 0 0,9 1 93 0 0,-8 2-14 0 0,9 7-79 0 0,-7-6-601 0 0,-1-1 109 0 0,-1 0-50 0 0,3 1-570 0 0,-3-3 708 0 0,0 0-76 0 0,4 1-1047 0 0,4-1-868 0 0,-10-1 2324 0 0</inkml:trace>
  <inkml:trace contextRef="#ctx0" brushRef="#br0" timeOffset="453.18">599 127 6992 0 0,'0'1'7'0'0,"0"-1"-1"0"0,0 0 1 0 0,0 1 0 0 0,0-1 0 0 0,0 1 0 0 0,0-1-1 0 0,0 1 1 0 0,0-1 0 0 0,0 1 0 0 0,0-1 0 0 0,0 1-1 0 0,0-1 1 0 0,0 1 0 0 0,0-1 0 0 0,1 1 0 0 0,-1-1-1 0 0,0 1 1 0 0,0-1 0 0 0,1 1 0 0 0,-1-1 0 0 0,0 0-1 0 0,1 1 1 0 0,-1-1 0 0 0,0 1 0 0 0,1-1 0 0 0,-1 0-1 0 0,0 1 1 0 0,1-1 0 0 0,-1 0 0 0 0,1 0 0 0 0,-1 1-1 0 0,1-1-6 0 0,5 4 120 0 0,1 7 64 0 0,0 3-48 0 0,-5-10-99 0 0,1 12 5 0 0,-1 0-50 0 0,5-5 36 0 0,0 2 60 0 0,0-1 61 0 0,-1-1 66 0 0,-6-9-122 0 0,1 1 1 0 0,0-1 0 0 0,-1 0 0 0 0,0 1-1 0 0,1-1 1 0 0,-1 0 0 0 0,0 1 0 0 0,0-1-1 0 0,0 2-93 0 0,-1 0 205 0 0,1-1 337 0 0,3-1 30 0 0,-2-1-300 0 0,0 0-89 0 0,-1 0-76 0 0,1 0-66 0 0,0 0-56 0 0,0 0-49 0 0,1 2-277 0 0,0-1 238 0 0,-2-1 83 0 0,1 0 43 0 0,-1 0 42 0 0,1 0 49 0 0,-1 0 56 0 0,0 1 63 0 0,1-1 95 0 0,-1 0 89 0 0,0 1 97 0 0,1-1 107 0 0,-1 1 115 0 0,0-1 124 0 0,0 0-381 0 0,0 0 34 0 0,0 0 35 0 0,0-1 36 0 0,-2-2-485 0 0,-9-11-10 0 0,11 12-85 0 0,-1 0-1 0 0,1 1 1 0 0,0-1-1 0 0,0 0 1 0 0,-1 0-1 0 0,1 1 1 0 0,0-1-1 0 0,0 0 1 0 0,0 1-1 0 0,0-1 1 0 0,0 0-1 0 0,0 0 1 0 0,0 1-1 0 0,0-1 1 0 0,0 0-1 0 0,1 0 1 0 0,-1 1-1 0 0,0-1 1 0 0,0 0-1 0 0,1 1 1 0 0,-1-1-4 0 0,5-7 12 0 0,-4 6-11 0 0,0 1-1 0 0,0 0 0 0 0,0-1 0 0 0,-1 1 0 0 0,1-1 0 0 0,0 1 0 0 0,-1-1 1 0 0,1 0-1 0 0,-1 1 0 0 0,0-1 0 0 0,1 0 0 0 0,-1 1 0 0 0,0-1 0 0 0,0 0 0 0 0,0 0 1 0 0,0 0-1 0 0,1-1 1 0 0,-1 1-1 0 0,1 0 1 0 0,-1-1-1 0 0,1 1 1 0 0,0 0-1 0 0,0 0 1 0 0,0 0-1 0 0,0 0 1 0 0,1-2-1 0 0,8-18 48 0 0,0-4-38 0 0,-9 24-10 0 0,-1 1 0 0 0,0 0 0 0 0,0 1 0 0 0,0-1 0 0 0,0 0 0 0 0,0 1 0 0 0,0-1 0 0 0,1 0 0 0 0,-1 1 0 0 0,0-1 0 0 0,0 0 0 0 0,1 1 0 0 0,-1-1 0 0 0,1 0 0 0 0,-1 1 0 0 0,0-1 0 0 0,1 1 0 0 0,-1-1 0 0 0,1 1 0 0 0,-1-1 0 0 0,1 1 0 0 0,-1-1 0 0 0,1 1 0 0 0,0-1 0 0 0,-1 1 0 0 0,1 0 0 0 0,0-1 0 0 0,0 1 0 0 0,5-3 0 0 0,11-10 0 0 0,-16 12 0 0 0,0-1 0 0 0,0 1 0 0 0,1 0 0 0 0,-1 0 0 0 0,0-1 0 0 0,1 1 0 0 0,-1 0 0 0 0,1 0 0 0 0,-1 1 0 0 0,1-1 0 0 0,0 0 0 0 0,-1 0 0 0 0,1 1 0 0 0,0-1 0 0 0,-1 1 0 0 0,1 0 0 0 0,0-1 0 0 0,0 1 0 0 0,0 0 0 0 0,14-1 5 0 0,-12 1-14 0 0,1-1 1 0 0,-1 1-1 0 0,0 0 1 0 0,1 0-1 0 0,-1 0 1 0 0,0 1-1 0 0,1 0 1 0 0,-1-1-1 0 0,4 3 9 0 0,1 1 0 0 0,0 1 0 0 0,0 1 0 0 0,-1 0 0 0 0,0 0 0 0 0,0 1 0 0 0,4 3 0 0 0,-5-2 0 0 0,-4-5-2 0 0,1 1 1 0 0,-1-1-1 0 0,0 0 0 0 0,1 0 1 0 0,-1 0-1 0 0,2-1 2 0 0,5 3-30 0 0,-8-4 27 0 0,1 0 1 0 0,-1 0-1 0 0,0 0 1 0 0,0 1-1 0 0,0-1 0 0 0,0 1 1 0 0,0-1-1 0 0,0 1 0 0 0,0 0 3 0 0,5 5 2 0 0,-4-6-2 0 0,-1 1 1 0 0,-1 0-1 0 0,1-1 1 0 0,0 1 0 0 0,0 0-1 0 0,-1 0 1 0 0,1 0 0 0 0,-1 0-1 0 0,1 0 1 0 0,-1 0 0 0 0,0 1-1 0 0,0-1 1 0 0,0 0 0 0 0,0 1-1 0 0,-1-1 1 0 0,1 1-1 0 0,0-1 0 0 0,1 4 48 0 0,9 7-36 0 0,-9 3-1 0 0,-2-16-9 0 0,0 1-1 0 0,0-1 1 0 0,0 1-1 0 0,0-1 1 0 0,0 1 0 0 0,0-1-1 0 0,0 1 1 0 0,0-1-1 0 0,0 1 1 0 0,0-1-1 0 0,0 0 1 0 0,0 1 0 0 0,1-1-1 0 0,-1 1 1 0 0,0-1-1 0 0,0 1 1 0 0,0-1-1 0 0,1 1 1 0 0,-1-1 0 0 0,0 1-1 0 0,0-1 1 0 0,1 0-1 0 0,-1 1 1 0 0,0-1 0 0 0,1 0-1 0 0,-1 1 1 0 0,1-1-1 0 0,-1 0 1 0 0,0 1-1 0 0,1-1 1 0 0,-1 0 0 0 0,1 1-2 0 0,6 3 2 0 0,-7-3-2 0 0,0-1 0 0 0,1 1 0 0 0,-1 0 0 0 0,0 0 0 0 0,1 0 0 0 0,-1 0 0 0 0,0-1 0 0 0,0 1 0 0 0,0 0 0 0 0,0 0 0 0 0,0 0 0 0 0,0 0 0 0 0,0-1 0 0 0,0 2 0 0 0,0-2-148 0 0,0 1 35 0 0,0-1-18 0 0,0 1 108 0 0,0 0 85 0 0,0 0 98 0 0,-1 2 322 0 0,1-2-360 0 0,0 0-73 0 0,0 0-65 0 0,0 0-80 0 0,0 0-97 0 0,0 0-53 0 0,1-1-87 0 0,-1 1-96 0 0,0 0-106 0 0,1 0-115 0 0,-1 0-124 0 0,1-1 337 0 0,-1 1-33 0 0,0-1-37 0 0,1 1-36 0 0,3 3-1496 0 0,5 5-1160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1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8032 0 0,'0'2'182'0'0,"0"2"-104"0"0,0-1-38 0 0,0-1-1 0 0,0 0 1 0 0,0 1-1 0 0,0-1 1 0 0,0 0-1 0 0,1 1 1 0 0,-1-1-1 0 0,1 0 1 0 0,0 2-40 0 0,4 4 110 0 0,0 2-25 0 0,-2 4-56 0 0,-3 14-50 0 0,0-18 54 0 0,0-1 51 0 0,1 0 143 0 0,5-4 252 0 0,0 0-61 0 0,-1 8 242 0 0,6 0-11 0 0,-10-11-364 0 0,0-1-65 0 0,0 1-58 0 0,0 0-47 0 0,-1 0-27 0 0,0 0-40 0 0,-1 3 14 0 0,1-4-7 0 0,0 0 53 0 0,0 12 444 0 0,0-13-543 0 0,0 1 1 0 0,-1-1-1 0 0,1 0 0 0 0,0 0 1 0 0,0 0-1 0 0,0 0 1 0 0,0 0-1 0 0,0 0 1 0 0,0 0-1 0 0,0 0 1 0 0,0 0-1 0 0,0 0 1 0 0,0 1-1 0 0,0-1 1 0 0,0 0-1 0 0,0 0 1 0 0,0 0-1 0 0,0 0 1 0 0,0 0-1 0 0,1 0 1 0 0,-1 0-1 0 0,0 0 0 0 0,0 0 1 0 0,0 0-1 0 0,0 0 1 0 0,0 1-1 0 0,0-1 1 0 0,0 0-1 0 0,0 0 1 0 0,0 0-1 0 0,0 0 1 0 0,0 0-1 0 0,0 0 1 0 0,0 0-1 0 0,0 0 1 0 0,0 0-1 0 0,1 0 1 0 0,-1 0-1 0 0,0 0 1 0 0,0 0-1 0 0,0 0 0 0 0,0 0 1 0 0,0 0-1 0 0,0 0 1 0 0,0 0-1 0 0,0 0 1 0 0,0 0-1 0 0,0 0 1 0 0,1 0-1 0 0,-1 0 1 0 0,0 0-1 0 0,0 0 1 0 0,0 0-1 0 0,0 0 1 0 0,0 0-1 0 0,0 0 1 0 0,0 0-10 0 0,1 0 145 0 0,-1 0-40 0 0,1 0 2 0 0,-1 0-104 0 0,1 0-54 0 0,1 0-246 0 0,-1 0 239 0 0,-1 0 74 0 0,1 0 40 0 0,-1 0 48 0 0,1 0 56 0 0,-1 0 37 0 0,1 0 55 0 0,0 0 62 0 0,-1 0 67 0 0,1 0 73 0 0,0 0 78 0 0,0 0 83 0 0,-1 0 89 0 0,0-3-612 0 0,0-32 31 0 0,0-2-103 0 0,0 33-23 0 0,2-34 3 0 0,4 23 0 0 0,0 5 0 0 0,0-3-25 0 0,0 1-70 0 0,-3 5 14 0 0,0 3 26 0 0,-3 3 41 0 0,0 0 0 0 0,0 1 1 0 0,1-1-1 0 0,-1 0 0 0 0,0 1 0 0 0,1-1 0 0 0,-1 1 1 0 0,1-1-1 0 0,-1 0 0 0 0,0 1 0 0 0,1-1 0 0 0,-1 1 1 0 0,1 0-1 0 0,-1-1 0 0 0,1 1 0 0 0,0-1 0 0 0,-1 1 0 0 0,1 0 1 0 0,-1-1-1 0 0,1 1 0 0 0,0 0 0 0 0,0-1 14 0 0,4-1-56 0 0,5-5-174 0 0,-4 1 47 0 0,0 1-74 0 0,1-1-96 0 0,-3 4 129 0 0,0 1-36 0 0,1 0-42 0 0,0 0-44 0 0,-3 1 95 0 0,-1 0-34 0 0,2 0-375 0 0,0 0 97 0 0,-1 0-46 0 0,3 0-711 0 0,1 0-554 0 0,4 0-1056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2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1 7016 0 0,'0'0'201'0'0,"-2"0"-4"0"0,-14 1-179 0 0,7 1 61 0 0,4 1 50 0 0,3 1 39 0 0,2-4-151 0 0,0 0-1 0 0,0 1 1 0 0,0-1 0 0 0,0 0-1 0 0,0 1 1 0 0,-1-1 0 0 0,1 0-1 0 0,0 1 1 0 0,0-1 0 0 0,-1 0 0 0 0,1 0-1 0 0,0 1 1 0 0,-1-1 0 0 0,1 0-1 0 0,0 0 1 0 0,0 1 0 0 0,-1-1 0 0 0,1 0-1 0 0,0 0 1 0 0,-1 0 0 0 0,1 0-1 0 0,-1 0 1 0 0,1 1 0 0 0,0-1-1 0 0,-1 0 1 0 0,1 0 0 0 0,0 0 0 0 0,-1 0-1 0 0,1 0 1 0 0,-1 0 0 0 0,1 0-1 0 0,0 0 1 0 0,-1 0 0 0 0,1-1-17 0 0,-6 4 481 0 0,-7 8-17 0 0,8-9-357 0 0,5-2-84 0 0,-1 0 0 0 0,0 1 0 0 0,1-1 0 0 0,-1 0 0 0 0,1 1 0 0 0,-1-1 0 0 0,0 0 0 0 0,1 1 0 0 0,-1-1 0 0 0,1 1 0 0 0,-1-1 0 0 0,1 1 0 0 0,-1-1 0 0 0,1 1 0 0 0,-1-1 0 0 0,1 1 0 0 0,0-1 0 0 0,-1 1 0 0 0,1 0 0 0 0,0-1 0 0 0,0 1 0 0 0,-1 0-23 0 0,-1 4 88 0 0,-1 0-34 0 0,-1 0 42 0 0,-2 1 60 0 0,-3 3 123 0 0,-6 6 122 0 0,7-5-243 0 0,3 0-80 0 0,0 2 48 0 0,-2 5 80 0 0,6-14-146 0 0,-1-1 0 0 0,0 1 0 0 0,1 0 0 0 0,-1 0 0 0 0,0-1 0 0 0,-2 3-60 0 0,2-3 44 0 0,0 0 0 0 0,0 0 0 0 0,1-1 0 0 0,-1 1 0 0 0,1 0 0 0 0,0 1 0 0 0,-1 0-44 0 0,-1 12 276 0 0,0-2-38 0 0,-2-2-98 0 0,4-10-122 0 0,0 1-1 0 0,0-1 1 0 0,0 1-1 0 0,0-1 1 0 0,1 1-1 0 0,-1 0 1 0 0,1-1 0 0 0,-1 1-1 0 0,1 0 1 0 0,0 0-1 0 0,-1-1 1 0 0,1 1-1 0 0,0 0-17 0 0,0 5 81 0 0,0 11 32 0 0,0-10-26 0 0,0-1 56 0 0,0 1 91 0 0,3-6-109 0 0,7 9-12 0 0,-7-9-7 0 0,-3-2-2 0 0,2 0 8 0 0,2 0-65 0 0,-2 1-24 0 0,0-1 1 0 0,-1 0-1 0 0,1 0 0 0 0,0 0 1 0 0,0 0-1 0 0,0 0 0 0 0,0-1 1 0 0,-1 1-1 0 0,1-1 0 0 0,0 1 1 0 0,1-1-24 0 0,1-6 104 0 0,-4 7-98 0 0,1-1 0 0 0,-1 1 1 0 0,0-1-1 0 0,0 1 0 0 0,1 0 1 0 0,-1-1-1 0 0,0 1 0 0 0,1-1 0 0 0,-1 1 1 0 0,0 0-1 0 0,1-1 0 0 0,-1 1 1 0 0,1 0-1 0 0,-1 0 0 0 0,0-1 0 0 0,1 1 1 0 0,-1 0-1 0 0,1 0 0 0 0,-1 0 1 0 0,1-1-1 0 0,-1 1 0 0 0,1 0 0 0 0,-1 0 1 0 0,1 0-1 0 0,-1 0 0 0 0,1 0 0 0 0,-1 0 1 0 0,1 0-1 0 0,-1 0 0 0 0,1 0 1 0 0,-1 0-1 0 0,1 1-6 0 0,14-5 82 0 0,1-8-26 0 0,1-1-27 0 0,-7 8 15 0 0,-8 4-40 0 0,1 0 0 0 0,-1 0 0 0 0,0 0 0 0 0,0-1 0 0 0,0 1 0 0 0,0-1 0 0 0,0 1 0 0 0,0-1 0 0 0,0 0-4 0 0,6-5 0 0 0,-5 4 0 0 0,0 0 0 0 0,1-1 0 0 0,-1 1 0 0 0,0-1 0 0 0,-1 1 0 0 0,1-1 0 0 0,2-7-9 0 0,-4 9-6 0 0,0 0-1 0 0,0-1 1 0 0,0 1-1 0 0,0 0 1 0 0,1 0-1 0 0,-1 0 1 0 0,1 0-1 0 0,-1 0 1 0 0,1 0 15 0 0,2-2-43 0 0,-1 0 1 0 0,0-1 0 0 0,0 1-1 0 0,0-1 1 0 0,0 0 0 0 0,-1 1 0 0 0,0-1-1 0 0,1-2 43 0 0,6-13-145 0 0,17-27-186 0 0,-21 34 247 0 0,2 8 32 0 0,-7 5 49 0 0,1-1 0 0 0,-1 1 0 0 0,0 0 0 0 0,1 0 0 0 0,-1 0 0 0 0,1-1 0 0 0,-1 1 0 0 0,0 0 0 0 0,1 0 0 0 0,-1-1 0 0 0,0 1 0 0 0,0 0 0 0 0,1-1 0 0 0,-1 1 0 0 0,0 0 0 0 0,0-1 0 0 0,0 1 0 0 0,1-1 0 0 0,-1 1 0 0 0,0 0 0 0 0,0-1 0 0 0,0 1 0 0 0,0-1 0 0 0,0 1 0 0 0,0 0 0 0 0,0-1 0 0 0,0 1 0 0 0,0-1 0 0 0,0 1 0 0 0,0-1 0 0 0,0 1 3 0 0,0-3-76 0 0,0 3-16 0 0,0 3 1 0 0,0 1 62 0 0,0-2 23 0 0,0 0 0 0 0,0 1 1 0 0,0-1-1 0 0,0 1 1 0 0,0-1-1 0 0,1 0 0 0 0,-1 1 1 0 0,1-1-1 0 0,0 2 6 0 0,4 4-20 0 0,1 4-9 0 0,-4-1 46 0 0,-2 10 126 0 0,0 25 111 0 0,0-32-146 0 0,0 0 38 0 0,2-3-11 0 0,4 2 18 0 0,0-1 5 0 0,-4-1-11 0 0,-3-1 5 0 0,1-7-108 0 0,0 0 0 0 0,-1 0 0 0 0,1 0 0 0 0,0 0 0 0 0,1-1 0 0 0,-1 1 1 0 0,0 0-1 0 0,1 0 0 0 0,-1 0 0 0 0,1-1 0 0 0,0 2-44 0 0,6 1 121 0 0,-6-5-114 0 0,-1 0-1 0 0,0 0 1 0 0,1 0 0 0 0,-1 1-1 0 0,1-1 1 0 0,-1 0 0 0 0,0 0-1 0 0,1 1 1 0 0,-1-1 0 0 0,0 0-1 0 0,0 1 1 0 0,1-1 0 0 0,-1 0-1 0 0,0 1 1 0 0,0-1 0 0 0,1 0 0 0 0,-1 1-1 0 0,0-1 1 0 0,0 0 0 0 0,0 1-1 0 0,0-1 1 0 0,1 1 0 0 0,-1-1-1 0 0,0 1 1 0 0,0-1 0 0 0,0 0-1 0 0,0 1 1 0 0,0-1 0 0 0,0 1-1 0 0,0-1 1 0 0,0 1-7 0 0,2 4 154 0 0,9 6-13 0 0,-9-9-45 0 0,-2-2-21 0 0,3 3-3 0 0,10 7 0 0 0,-6-7-43 0 0,1 3 9 0 0,-7 1-63 0 0,-1-5-39 0 0,3-4-31 0 0,-2 1 5 0 0,1-1 50 0 0,4-3 44 0 0,-2 3-43 0 0,-2 2-26 0 0,0-1-41 0 0,0 0-67 0 0,0 0-72 0 0,1 1-85 0 0,-1 0-96 0 0,-1 0 65 0 0,-1 0-55 0 0,1 0-48 0 0,-1 0-44 0 0,0 0-148 0 0,0 0-43 0 0,0 0-181 0 0,0 0-485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2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9440 0 0,'0'0'216'0'0,"-2"3"32"0"0,-9 10 9 0 0,9-4-109 0 0,4-2-77 0 0,3 1-33 0 0,1-1-32 0 0,-4 3 13 0 0,-2-4 51 0 0,0 1 105 0 0,0 1 58 0 0,0-7-163 0 0,0 1-1 0 0,0 0 0 0 0,0-1 1 0 0,0 1-1 0 0,1-1 1 0 0,-1 1-1 0 0,0 0 1 0 0,1-1-1 0 0,0 2-69 0 0,2 4 233 0 0,0-1-46 0 0,-2-3-91 0 0,0 0 0 0 0,0 1 0 0 0,0-1 1 0 0,0 0-1 0 0,0 1 0 0 0,-1-1 1 0 0,0 1-97 0 0,1 6 285 0 0,-1 3 110 0 0,-1-1 48 0 0,1 10 329 0 0,4-9-310 0 0,1-5-289 0 0,-4-6-147 0 0,-1-1-1 0 0,1 0 0 0 0,0 1 1 0 0,0-1-1 0 0,0 1 0 0 0,-1-1 1 0 0,1 1-1 0 0,-1 0 0 0 0,1-1 1 0 0,-1 1-1 0 0,0-1 0 0 0,1 1 1 0 0,-1 0-1 0 0,0 0-25 0 0,-1 14 214 0 0,0 9-7 0 0,2-13-155 0 0,2-2-42 0 0,8 3 66 0 0,-8-7-6 0 0,-3 4-60 0 0,0-10-2 0 0,0 2 17 0 0,0-2-121 0 0,0 0 22 0 0,0 0-70 0 0,0 0-83 0 0,0 0 66 0 0,0 0-38 0 0,0 0-41 0 0,0 0-38 0 0,0 0-380 0 0,0 0 89 0 0,0 0-53 0 0,0 0-734 0 0,0 0-580 0 0,0 0-1101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3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8808 0 0,'0'0'197'0'0,"0"3"24"0"0,0-1-171 0 0,-1-1-20 0 0,1-1-17 0 0,1 2 23 0 0,3 4 48 0 0,0 1 13 0 0,1 3 44 0 0,8 19-104 0 0,-5-10 80 0 0,-5-12-23 0 0,0 1 34 0 0,-1-1 42 0 0,1 0 47 0 0,0 2 135 0 0,0-2-35 0 0,2 3 235 0 0,-1-2-180 0 0,2 5 408 0 0,4-8-143 0 0,-5 3-181 0 0,0 1-179 0 0,-1-1-34 0 0,-2-4-77 0 0,2 4 126 0 0,-1-1-70 0 0,1-1-54 0 0,-1 1-38 0 0,-1-3-54 0 0,-2-3-107 0 0,1 1 33 0 0,0 2 87 0 0,-1 0 103 0 0,1 7 367 0 0,-2-8-413 0 0,1-1-88 0 0,0 0-44 0 0,0 0 139 0 0,0-2-8 0 0,0 3-25 0 0,0 8-82 0 0,0-9 26 0 0,0-2 8 0 0,0 0 18 0 0,0-2 2 0 0,0-14-14 0 0,0 8-97 0 0,0-3-60 0 0,0 6 41 0 0,-1-17-69 0 0,5 7-28 0 0,7-3-43 0 0,-8 5 52 0 0,2-2-89 0 0,5-4-75 0 0,2 0 25 0 0,-6 8-25 0 0,1 0 0 0 0,8-8 290 0 0,-13 16-61 0 0,0 1-1 0 0,1-1 0 0 0,-1 1 0 0 0,1 0 0 0 0,0 0 1 0 0,0 0-1 0 0,2-1 62 0 0,11-11-283 0 0,0 1 34 0 0,-4 7 148 0 0,-1 2 36 0 0,-5 2 43 0 0,0 0-1 0 0,1 1 1 0 0,-1 0-1 0 0,0 0 1 0 0,0 0 0 0 0,1 1-1 0 0,5 0 23 0 0,-11 0 2 0 0,1 0-1 0 0,0 0 1 0 0,-1 1 0 0 0,1-1-1 0 0,-1 0 1 0 0,1 1-1 0 0,0-1 1 0 0,-1 1-1 0 0,1 0 1 0 0,-1-1 0 0 0,1 1-1 0 0,-1 0 1 0 0,0 0-1 0 0,1 0-1 0 0,6 4 21 0 0,2 0-6 0 0,1 0 19 0 0,0 3 34 0 0,7 10 153 0 0,-9-10-55 0 0,-1 0-1 0 0,0 0 1 0 0,0 1 0 0 0,4 6-166 0 0,-5-3 127 0 0,3 4 84 0 0,4 1 86 0 0,0 0 6 0 0,-3-1-88 0 0,-4-4-97 0 0,1 2-8 0 0,-2 3-20 0 0,-2-4-34 0 0,7-2 26 0 0,-10-8-70 0 0,-1-1-1 0 0,1 1 1 0 0,-1 0-1 0 0,0 0 1 0 0,1 0-1 0 0,-1 0 0 0 0,-1 1-11 0 0,1 11 57 0 0,0 1-20 0 0,0-13 29 0 0,0-1 1 0 0,0 0-64 0 0,0-1 0 0 0,0 1-1 0 0,-1-1 1 0 0,1 1 0 0 0,0-1 0 0 0,-1 1-1 0 0,0-1 1 0 0,1 1 0 0 0,-1-1 0 0 0,0 1-1 0 0,0-1 1 0 0,1 0 0 0 0,-1 0-3 0 0,-2 3-28 0 0,0-1-35 0 0,1-1-146 0 0,2-2-14 0 0,0 0-35 0 0,0 0-709 0 0,-3 0-51 0 0,-10 0-6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3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33 12096 0 0,'-3'0'50'0'0,"0"0"1"0"0,0 0 0 0 0,-1-1 0 0 0,1 1 0 0 0,0 0 0 0 0,0-1 0 0 0,-1 0-51 0 0,-2-6 236 0 0,4 3-124 0 0,-3 2-25 0 0,-1-1-52 0 0,1-7-21 0 0,2 8-41 0 0,0 1-70 0 0,0 1-73 0 0,2 0-110 0 0,-1 0-129 0 0,2 0-116 0 0,-1 0 69 0 0,1 0-44 0 0,0 0-594 0 0,0 0-471 0 0,0 0-896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4.3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5328 0 0,'0'0'116'0'0,"0"0"17"0"0,0 0 12 0 0,3 2-14 0 0,1 3-147 0 0,-1 1 76 0 0,0 1 65 0 0,-2 0 52 0 0,1 5 185 0 0,-2 9 267 0 0,0-18-539 0 0,2 9 269 0 0,3-3-92 0 0,1 4-8 0 0,-1 13 118 0 0,6-5-7 0 0,-6 8-16 0 0,6 3-56 0 0,-6-1-30 0 0,5 1-4 0 0,-4-1-3 0 0,4 1-12 0 0,-9-30-237 0 0,6 26 239 0 0,1-11-32 0 0,-5-5-50 0 0,-2 4-12 0 0,0 1-21 0 0,6-4 7 0 0,-7-12-120 0 0,1 1-1 0 0,0-1 0 0 0,0 1 1 0 0,-1-1-1 0 0,1 1 0 0 0,0-1 1 0 0,-1 1-1 0 0,0-1 0 0 0,1 1 1 0 0,-1-1-1 0 0,0 1 0 0 0,0-1 1 0 0,0 1-23 0 0,0 22 279 0 0,0-7-127 0 0,0-5-76 0 0,0-4-69 0 0,0-6 47 0 0,0-2 10 0 0,0 0 0 0 0,0 0 0 0 0,0 0 0 0 0,0 0 26 0 0,0 0 112 0 0,-2 0 43 0 0,0 0-208 0 0,1 0 1 0 0,0 0-1 0 0,-1 0 0 0 0,1-1 1 0 0,0 1-1 0 0,0 0 0 0 0,-1-1 1 0 0,1 1-1 0 0,0-1 1 0 0,0 1-1 0 0,0-1 0 0 0,-1 0 1 0 0,1 0-38 0 0,-4-3 76 0 0,3 1-83 0 0,0 0-37 0 0,-13-28 44 0 0,9-1 0 0 0,4 29 0 0 0,1 0 0 0 0,-1-1 0 0 0,0 0 0 0 0,1 1 0 0 0,0-1 0 0 0,0 0 0 0 0,0 0 0 0 0,0 1 0 0 0,1-1 0 0 0,-1 0 0 0 0,1-3 0 0 0,0 1-8 0 0,-1-1 1 0 0,1 1-1 0 0,-2 0 1 0 0,1 0-1 0 0,-2-5 8 0 0,-3-13-62 0 0,4 13 22 0 0,1-1 1 0 0,1 0 0 0 0,-1 0-1 0 0,2 0 1 0 0,0 0 0 0 0,1-6 39 0 0,9-19-131 0 0,-7 9 21 0 0,-2 16 46 0 0,0 0 0 0 0,1 0-1 0 0,0 0 1 0 0,1-1 64 0 0,12-23-218 0 0,2 2 35 0 0,3 3 39 0 0,3 3 43 0 0,-19 23 89 0 0,1 1 0 0 0,0 0 0 0 0,-1 0 0 0 0,1 1 1 0 0,1 0-1 0 0,0 0 12 0 0,-2 0-1 0 0,-3 2 0 0 0,-1 1 0 0 0,0-1 0 0 0,1 1 0 0 0,-1 0 1 0 0,1-1-1 0 0,-1 1 0 0 0,1 0 0 0 0,0 0 0 0 0,-1 0 0 0 0,1 0 1 0 0,-1 0-1 0 0,1 0 0 0 0,-1 0 0 0 0,1 1 0 0 0,-1-1 1 0 0,1 1-1 0 0,-1-1 0 0 0,1 1 1 0 0,3 5-39 0 0,-5-5 37 0 0,0-1 0 0 0,0 1 1 0 0,0-1-1 0 0,1 1 1 0 0,-1-1-1 0 0,0 0 0 0 0,1 1 1 0 0,-1-1-1 0 0,0 1 1 0 0,1-1-1 0 0,-1 0 0 0 0,1 0 1 0 0,-1 1-1 0 0,0-1 1 0 0,1 0-1 0 0,-1 0 0 0 0,1 1 1 0 0,-1-1-1 0 0,1 0 1 0 0,-1 0-1 0 0,1 0 0 0 0,-1 0 1 0 0,1 0-1 0 0,-1 1 1 0 0,1-1-1 0 0,-1 0 0 0 0,1 0 1 0 0,-1 0-1 0 0,1-1 0 0 0,-1 1 1 0 0,1 0-1 0 0,0 0 2 0 0,0 0-5 0 0,0 0 0 0 0,0 0 0 0 0,0 0 0 0 0,0 0-1 0 0,0 1 1 0 0,0-1 0 0 0,0 0 0 0 0,0 1 0 0 0,0-1 0 0 0,0 0-1 0 0,-1 1 1 0 0,1-1 0 0 0,0 1 0 0 0,0-1 0 0 0,0 1 0 0 0,0 0 5 0 0,8 11-40 0 0,-3-4 22 0 0,7 3 8 0 0,-8 13 10 0 0,11 12 0 0 0,-12-27 0 0 0,-3-7 0 0 0,1 1 0 0 0,-1-1 0 0 0,0 1 0 0 0,0-1 0 0 0,0 1 0 0 0,-1 0 0 0 0,1 0 0 0 0,0-1 0 0 0,-1 1 0 0 0,0 0 0 0 0,0 0 0 0 0,0 0 0 0 0,0-1 0 0 0,0 1 0 0 0,0 0 0 0 0,-1 0 0 0 0,1-1 0 0 0,-1 2 0 0 0,-9 15-7 0 0,0 1 65 0 0,-18 35 219 0 0,28-53-270 0 0,-1-1 0 0 0,0 0-1 0 0,0 0 1 0 0,1 0 0 0 0,-1 0 0 0 0,0 0 0 0 0,0 0 0 0 0,0 0 0 0 0,0-1 0 0 0,0 1 0 0 0,-1 0 0 0 0,1 0 0 0 0,0-1 0 0 0,0 1 0 0 0,0-1 0 0 0,-1 1 0 0 0,1-1 0 0 0,0 0 0 0 0,0 1 0 0 0,-1-1 0 0 0,1 0 0 0 0,0 0 0 0 0,-1 0-7 0 0,-3 3 66 0 0,-8 7-42 0 0,-3-7 30 0 0,-10-3 10 0 0,7 0-54 0 0,17-1 5 0 0,2-1-40 0 0,-1-4-88 0 0,-5 1-159 0 0,-1 1-9 0 0,2-10-135 0 0,-8-1-6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4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9184 0 0,'0'2'208'0'0,"0"0"-194"0"0,0-1 1 0 0,0 0-1 0 0,0 1 0 0 0,0-1 1 0 0,1 0-1 0 0,-1 1 1 0 0,1-1-1 0 0,-1 0 0 0 0,1 0 1 0 0,-1 0-1 0 0,1 1 1 0 0,0-1-15 0 0,19 20 361 0 0,-9-10-206 0 0,-3 1-92 0 0,-3-3-33 0 0,-1-1 53 0 0,1 3 66 0 0,3 4 134 0 0,2 5 92 0 0,-5 11 573 0 0,-4-29-745 0 0,0 0-89 0 0,0-1-77 0 0,0 0-33 0 0,0 2-65 0 0,2 1-113 0 0,-2-3 143 0 0,-1 0 34 0 0,1 1 34 0 0,0-1 39 0 0,-1 0 45 0 0,1 1 54 0 0,-1-1 16 0 0,0 0 46 0 0,1 0 49 0 0,-1 1 55 0 0,0-1 57 0 0,0 1 62 0 0,0-1 66 0 0,0 1 71 0 0,0-2-412 0 0,-2 0-97 0 0,0 0-75 0 0,1 0 1 0 0,0 0 0 0 0,-1-1-1 0 0,1 1 1 0 0,0 0 0 0 0,0 0-1 0 0,-1-1 1 0 0,1 1 0 0 0,0-1-1 0 0,0 0 1 0 0,0 1-1 0 0,-1-1 1 0 0,1 0 0 0 0,0 1-1 0 0,0-1 1 0 0,0 0-14 0 0,-5-7 45 0 0,1-5 41 0 0,-1 9-69 0 0,5 3-17 0 0,1 1 0 0 0,-1 0 0 0 0,1 0 0 0 0,-1-1 0 0 0,1 1 0 0 0,0 0 0 0 0,-1-1 0 0 0,1 1 0 0 0,-1 0 0 0 0,1-1 0 0 0,0 1 0 0 0,0 0 0 0 0,-1-1 0 0 0,1 1 0 0 0,0-1 0 0 0,0 1 0 0 0,-1-1 0 0 0,1 1 0 0 0,0-1 0 0 0,0 1 0 0 0,0-1 0 0 0,0 1 0 0 0,0-1 0 0 0,-1 1 0 0 0,1-1 0 0 0,0 1 0 0 0,0-1 0 0 0,0 1 0 0 0,1-1 0 0 0,-1 1 0 0 0,0-1 1 0 0,0 1-1 0 0,0-77-14 0 0,3 72-39 0 0,6-11 39 0 0,-8 14 18 0 0,0-1 1 0 0,0 1-1 0 0,0 0 1 0 0,1 0-1 0 0,-1 0 1 0 0,0 0-1 0 0,1 0 1 0 0,0 0-1 0 0,-1 0 1 0 0,1 1-1 0 0,0-1 1 0 0,0 0-5 0 0,12-3-20 0 0,-10-1-72 0 0,-3 5 76 0 0,0 0-1 0 0,-1 0 0 0 0,1 1 0 0 0,-1-1 0 0 0,1 0 1 0 0,0 1-1 0 0,0-1 0 0 0,-1 1 0 0 0,1-1 0 0 0,0 1 1 0 0,0-1-1 0 0,0 1 0 0 0,0-1 0 0 0,0 1 0 0 0,0 0 1 0 0,-1-1-1 0 0,1 1 0 0 0,0 0 0 0 0,1 0 17 0 0,10-4-116 0 0,12-5-173 0 0,1 0-31 0 0,-13 5 147 0 0,-6 2 119 0 0,-1 1-44 0 0,0 0-44 0 0,0 1-44 0 0,0 0-43 0 0,0 0-42 0 0,-1 0-42 0 0,1 0-40 0 0,1 0-271 0 0,0 0-92 0 0,0 0-90 0 0,-1-2-88 0 0,4-2-797 0 0,1-5-953 0 0,-10 9 2605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5.9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0 207 6704 0 0,'0'0'149'0'0,"0"0"23"0"0,0 0 12 0 0,3 0-25 0 0,6-2-125 0 0,3-5-31 0 0,-4 2-8 0 0,-3 3 25 0 0,0-1 40 0 0,5-2 158 0 0,2-1 178 0 0,6-2 354 0 0,-2-1-22 0 0,-5 4-317 0 0,-2 0-155 0 0,0 1-109 0 0,22-1 675 0 0,-23 1-618 0 0,21-12 294 0 0,-16 4-194 0 0,0 2-138 0 0,3 7-82 0 0,0 1-31 0 0,0-12-42 0 0,-3 1-38 0 0,-11 11-101 0 0,-1 0 11 0 0,-1-1 55 0 0,0-7 14 0 0,-1 9 10 0 0,1-12-146 0 0,0 13 180 0 0,1 0 0 0 0,-1-1 0 0 0,0 1 1 0 0,0 0-1 0 0,0 0 0 0 0,0 0 1 0 0,0 0-1 0 0,0 0 0 0 0,0 0 0 0 0,0 0 1 0 0,0 0-1 0 0,0 0 0 0 0,0 0 1 0 0,0-1-1 0 0,0 1 0 0 0,0 0 0 0 0,0 0 1 0 0,0 0-1 0 0,0 0 0 0 0,0 0 1 0 0,-1 0-1 0 0,1 0 0 0 0,0 0 0 0 0,0 0 1 0 0,0 0-1 0 0,0 0 0 0 0,0-1 0 0 0,0 1 1 0 0,0 0-1 0 0,0 0 0 0 0,0 0 1 0 0,0 0-1 0 0,0 0 0 0 0,0 0 0 0 0,0 0 1 0 0,0 0-1 0 0,0 0 0 0 0,-1 0 1 0 0,1 0-1 0 0,0 0 0 0 0,0 0 0 0 0,0 0 1 0 0,0 0-1 0 0,0 0 0 0 0,0 0 1 0 0,0 0-1 0 0,0 0 0 0 0,0 0 0 0 0,0 0 1 0 0,-1 0-1 0 0,1 0 0 0 0,0 0 1 0 0,0 0-1 0 0,0 0 0 0 0,0 0 0 0 0,0 0 1 0 0,0 0 3 0 0,-1 0-9 0 0,1 0-1 0 0,0 0 1 0 0,-1 0 0 0 0,1 0 0 0 0,-1 0 0 0 0,1 0 0 0 0,-1 0 0 0 0,1 0 0 0 0,0 0 0 0 0,-1 0 0 0 0,1 0 0 0 0,-1 0 0 0 0,1-1 0 0 0,0 1-1 0 0,-1 0 1 0 0,1 0 0 0 0,0 0 0 0 0,-1-1 0 0 0,1 1 0 0 0,0 0 0 0 0,-1-1 0 0 0,1 1 0 0 0,0 0 0 0 0,-1 0 0 0 0,1-1 0 0 0,0 1 0 0 0,0-1-1 0 0,-1 1 1 0 0,1 0 0 0 0,0-1 0 0 0,0 1 9 0 0,-5-7-146 0 0,-5 2-50 0 0,5-2 70 0 0,5 7 118 0 0,0-1 0 0 0,-1 1 0 0 0,1-1 0 0 0,0 1 0 0 0,0 0 0 0 0,-1-1 0 0 0,1 1 0 0 0,0-1 0 0 0,-1 1 0 0 0,1 0 0 0 0,-1-1-1 0 0,1 1 1 0 0,0 0 0 0 0,-1 0 0 0 0,1-1 0 0 0,-1 1 0 0 0,1 0 0 0 0,-1 0 0 0 0,1 0 0 0 0,-1-1 0 0 0,1 1 0 0 0,0 0-1 0 0,-1 0 1 0 0,1 0 0 0 0,-1 0 0 0 0,1 0 0 0 0,-1 0 0 0 0,1 0 0 0 0,-1 0 0 0 0,1 0 0 0 0,-1 0 0 0 0,0 0 8 0 0,-9 0-135 0 0,7 0 104 0 0,0-1-1 0 0,0 1 1 0 0,1 0-1 0 0,-1 0 1 0 0,0 0 0 0 0,0 0-1 0 0,0 1 1 0 0,1-1-1 0 0,-1 1 1 0 0,0 0 0 0 0,-1 0 31 0 0,-1 10-136 0 0,-8-6 22 0 0,-3 8 81 0 0,3 3-10 0 0,8-3 51 0 0,-6-8 94 0 0,-4 24 226 0 0,10-12-100 0 0,6 13 222 0 0,0-14-160 0 0,-1-1-60 0 0,2-4-35 0 0,-1-9-168 0 0,0 0-1 0 0,-1 0 1 0 0,1 0 0 0 0,0 0-1 0 0,0 0 1 0 0,1 0 0 0 0,-1-1-1 0 0,0 1 1 0 0,0-1 0 0 0,1 1-1 0 0,0 0-26 0 0,0 0 47 0 0,0 1-1 0 0,0 0 1 0 0,0 0-1 0 0,0 0 0 0 0,-1 0 1 0 0,1 1-47 0 0,8 12 231 0 0,-2-9-117 0 0,26 10 294 0 0,-19-9-261 0 0,-1-1-46 0 0,-11-6-83 0 0,-1 0 1 0 0,1-1-1 0 0,-1 1 0 0 0,1-1 0 0 0,-1 1 0 0 0,1-1 0 0 0,0 0 0 0 0,1 0-18 0 0,21-1 92 0 0,-14 0-59 0 0,25 1 93 0 0,-9 0-56 0 0,-5-2-50 0 0,-10-3-42 0 0,1-1-68 0 0,8 4-90 0 0,-11 2 70 0 0,-7 0 32 0 0,0 0-35 0 0,0 0-15 0 0,0 0-37 0 0,-1 0-40 0 0,1 0-47 0 0,-1 0-50 0 0,0 0-46 0 0,0 0-41 0 0,0 0-36 0 0,0 0-126 0 0,0 0-36 0 0,4 0-1296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6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7744 0 0,'0'0'174'0'0,"0"3"29"0"0,2 7-25 0 0,4 0-39 0 0,-1-1-61 0 0,0 1-35 0 0,11 20-68 0 0,-9-18 47 0 0,-3-6 27 0 0,1 0 36 0 0,0 0 46 0 0,0 0 54 0 0,-4-5 12 0 0,0 1-37 0 0,1 0 67 0 0,-1 1-79 0 0,-1 1-72 0 0,0 0-15 0 0,0-2 56 0 0,0-2-113 0 0,5 10 277 0 0,9 14 433 0 0,-10-18-525 0 0,0-1-35 0 0,-2-2 256 0 0,-2-3-14 0 0,0 1-235 0 0,0 1-36 0 0,0 0 38 0 0,0 0-82 0 0,0 2-19 0 0,0-2 14 0 0,0 0 244 0 0,0-2-8 0 0,0 0-35 0 0,0 0-18 0 0,0 0-3 0 0,0 0-16 0 0,0 0-70 0 0,0 0-36 0 0,0 0-6 0 0,3-2-22 0 0,-2 1-103 0 0,-1 0-1 0 0,1 1 0 0 0,0-1 0 0 0,-1 0 1 0 0,1 1-1 0 0,-1-1 0 0 0,1 0 1 0 0,0 0-1 0 0,-1 0 0 0 0,0 0 1 0 0,1 0-1 0 0,-1 0 0 0 0,0 1 1 0 0,1-1-1 0 0,-1 0-2 0 0,-5-10 40 0 0,2 6-16 0 0,2 2-17 0 0,0 1 0 0 0,1 0 1 0 0,-1-1-1 0 0,1 1 0 0 0,-1-1 0 0 0,1 1 0 0 0,0-1 1 0 0,0 1-1 0 0,0-1 0 0 0,1 1 0 0 0,-1-1 1 0 0,0 1-8 0 0,1-1 4 0 0,-1 1 1 0 0,0 0-1 0 0,0-1 1 0 0,0 1-1 0 0,0-1 1 0 0,0 1-1 0 0,0 0 1 0 0,-1-1 0 0 0,1 1-1 0 0,-1-1 1 0 0,1 1-1 0 0,-1 0-4 0 0,-4-6 21 0 0,4 6-19 0 0,0 1 1 0 0,0 0-1 0 0,0-1 0 0 0,0 1 1 0 0,1-1-1 0 0,-1 0 0 0 0,0 1 1 0 0,1-1-1 0 0,0 1 0 0 0,-1-1 1 0 0,1 0-1 0 0,0 1 0 0 0,0-1 1 0 0,0 0-3 0 0,0-45 0 0 0,-1 46 0 0 0,1 0 0 0 0,0 1 0 0 0,0-1 0 0 0,0 0 0 0 0,1 1 0 0 0,-1-1 0 0 0,0 0 0 0 0,0 1 0 0 0,0-1 0 0 0,0 0 0 0 0,1 1 0 0 0,-1-1 0 0 0,0 0 0 0 0,0 1 0 0 0,1-1 0 0 0,-1 1 0 0 0,1-1 0 0 0,-1 1 0 0 0,1-1 0 0 0,-1 1 0 0 0,0-1 0 0 0,1 1 0 0 0,0-1 0 0 0,-1 1 0 0 0,1-1 0 0 0,-1 1 0 0 0,1 0 0 0 0,0-1 0 0 0,-1 1 0 0 0,1-1 0 0 0,-1 1 0 0 0,1 0 0 0 0,-1-1 0 0 0,1 1 0 0 0,-1-1 0 0 0,0 0 0 0 0,1 1 0 0 0,-1-1 0 0 0,1 1 0 0 0,-1-1 0 0 0,0 1 0 0 0,0-1 0 0 0,1 0 0 0 0,-1 1 0 0 0,0-1 0 0 0,0 0 0 0 0,0 1 0 0 0,0-1 0 0 0,0 0 0 0 0,0 0 0 0 0,0 1 0 0 0,0-1 0 0 0,0 0 0 0 0,3-15 0 0 0,10 1 0 0 0,-9 10-4 0 0,1 2 9 0 0,18-8-73 0 0,-15 6 55 0 0,4-1-15 0 0,-1 4-38 0 0,0 1-94 0 0,-6-2 23 0 0,0 1-18 0 0,-2-1-51 0 0,1 1-52 0 0,0 0-72 0 0,-3 1 105 0 0,1 1-34 0 0,1-1-347 0 0,-1 1 84 0 0,1-1-45 0 0,2 1-668 0 0,1 0-522 0 0,3 0-996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6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126 1 6968 0 0,'0'0'157'0'0,"0"0"23"0"0,0 0 11 0 0,0 0-66 0 0,0 2-10 0 0,2 7 224 0 0,-1-9-310 0 0,-1 1-1 0 0,1-1 0 0 0,-1 0 1 0 0,0 1-1 0 0,1-1 0 0 0,-1 0 1 0 0,1 1-1 0 0,-1-1 0 0 0,1 0 1 0 0,-1 1-1 0 0,1-1 0 0 0,-1 0 1 0 0,1 0-1 0 0,-1 0 0 0 0,1 0 0 0 0,-1 0 1 0 0,1 1-1 0 0,-1-1 0 0 0,1 0 1 0 0,-1 0-1 0 0,1 0 0 0 0,0 0-28 0 0,-1-1 10 0 0,0 1-1 0 0,0 0 1 0 0,0 0-1 0 0,0 0 1 0 0,0 0-1 0 0,0 0 1 0 0,0 0-1 0 0,0 0 1 0 0,0 0-1 0 0,1 0 1 0 0,-1 0-1 0 0,0 0 1 0 0,0 0-1 0 0,0 0 1 0 0,0 0-1 0 0,0 0 1 0 0,0 0-1 0 0,0 0 1 0 0,0 0-1 0 0,0 0 1 0 0,0 0-1 0 0,0 1 1 0 0,1-1-1 0 0,-1 0 1 0 0,0 0-1 0 0,0 0 1 0 0,0 0-1 0 0,0 0 1 0 0,0 0-1 0 0,0 0 1 0 0,0 0-1 0 0,0 0 1 0 0,0 0-1 0 0,0 0 1 0 0,0 0-1 0 0,0 0 1 0 0,0 0-1 0 0,0 1 1 0 0,0-1-1 0 0,0 0 1 0 0,0 0-1 0 0,0 0 1 0 0,0 0-1 0 0,0 0 1 0 0,0 0-1 0 0,0 0 1 0 0,0 0-1 0 0,0 0 1 0 0,0 0-1 0 0,0 1 1 0 0,0-1-1 0 0,0 0 1 0 0,0 0-1 0 0,0 0 1 0 0,0 0-1 0 0,0 0 1 0 0,0 0-10 0 0,1 6 199 0 0,1 0 71 0 0,11 15 722 0 0,-9-13-646 0 0,1 0-61 0 0,-3-4-142 0 0,0 1-50 0 0,-1-2-9 0 0,2 6 188 0 0,0-3-39 0 0,0 1 7 0 0,6 2 72 0 0,1 7 136 0 0,-5 0-91 0 0,-2-3-103 0 0,7 8 259 0 0,-4 5-62 0 0,4-5-31 0 0,-4 8-4 0 0,-1-14-213 0 0,1 3 43 0 0,-4-1-5 0 0,-2-9-147 0 0,1 0 0 0 0,1 0-1 0 0,-1 0 1 0 0,3 5-94 0 0,-2-5 84 0 0,0-1 0 0 0,-1 1 0 0 0,0 0 0 0 0,0 6-84 0 0,-1 7 127 0 0,0 3-58 0 0,0-22-60 0 0,2 16 56 0 0,5-1-18 0 0,-6-15-39 0 0,0 0-1 0 0,0 0 0 0 0,0 1 0 0 0,0-1 0 0 0,-1 0 1 0 0,1 1-1 0 0,-1-1 0 0 0,1 0 0 0 0,-1 1 0 0 0,0-1 1 0 0,0 1-1 0 0,0 0-7 0 0,0 15 40 0 0,0 27 102 0 0,0-36-126 0 0,0-5-48 0 0,0-2-63 0 0,0-2-135 0 0,0 0-245 0 0,0 0-32 0 0</inkml:trace>
  <inkml:trace contextRef="#ctx0" brushRef="#br0" timeOffset="478.32">0 316 6336 0 0,'0'0'141'0'0,"0"0"23"0"0,0 0 11 0 0,3 0-29 0 0,-1 0-141 0 0,29-1 19 0 0,-31 1-23 0 0,1 0 0 0 0,-1 0-1 0 0,1 0 1 0 0,-1 0-1 0 0,1 0 1 0 0,-1 0 0 0 0,1-1-1 0 0,-1 1 1 0 0,0 0 0 0 0,1 0-1 0 0,-1-1 1 0 0,1 1-1 0 0,-1 0 1 0 0,0-1 0 0 0,1 1-1 0 0,-1 0 1 0 0,0-1-1 0 0,1 1 1 0 0,-1-1 0 0 0,0 1-1 0 0,6-7 70 0 0,1 4 156 0 0,8 3 253 0 0,-5 0-208 0 0,-5 1-166 0 0,2-1 35 0 0,2 1 74 0 0,0-1 38 0 0,4 0 91 0 0,7-4 221 0 0,-18 3-524 0 0,25-7 373 0 0,2 4 34 0 0,-19 3-232 0 0,-2 0-60 0 0,-1-1-29 0 0,2-2-14 0 0,7-2 61 0 0,-8 4-67 0 0,2 2 45 0 0,-4 0-86 0 0,-1-1 0 0 0,1 0 0 0 0,0 0 0 0 0,-1 0 0 0 0,1-1-65 0 0,16-4 176 0 0,-20 5-158 0 0,15-3 101 0 0,4 5-52 0 0,-12-1-36 0 0,-2 0-34 0 0,-1 0-106 0 0,-1 0-95 0 0,0 0-82 0 0,1 0-147 0 0,-1 0-79 0 0,0 0-175 0 0,4 0-415 0 0,-1 0-399 0 0,2 0-860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51.4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283 381 7024 0 0,'0'0'157'0'0,"-3"0"23"0"0,-4 1-50 0 0,-7-1 26 0 0,5 0-80 0 0,1-1-43 0 0,2-1-37 0 0,-1-3 4 0 0,6 4 0 0 0,1 1 0 0 0,-1-1 0 0 0,0 0 0 0 0,0 1 0 0 0,1-1 0 0 0,-1 1 0 0 0,0-1 0 0 0,0 1 0 0 0,0-1 0 0 0,0 1 0 0 0,0 0 0 0 0,0-1 0 0 0,1 1 0 0 0,-1 0 0 0 0,0 0 0 0 0,0 0 0 0 0,0 0 0 0 0,0 0 0 0 0,0 0 0 0 0,0 0 0 0 0,0 0 0 0 0,0 0 0 0 0,0 0 0 0 0,0 0 0 0 0,0 0 0 0 0,0 1 0 0 0,0-1 0 0 0,-2 2 31 0 0,-2 1-42 0 0,-1 2 9 0 0,3-4 42 0 0,0 0 36 0 0,0-1 22 0 0,-1 1 37 0 0,-1-1 42 0 0,0 0 48 0 0,3 0-167 0 0,-1 0 0 0 0,1 0 0 0 0,-1 1 0 0 0,1-1 1 0 0,-1 0-1 0 0,1 1 0 0 0,-2 0-58 0 0,-6 12 377 0 0,2-7-265 0 0,0 0-1 0 0,0 0 1 0 0,-1-1 0 0 0,0 1-112 0 0,6-5 33 0 0,0 1 1 0 0,1 0-1 0 0,-1 0 1 0 0,0 0-1 0 0,1 0 0 0 0,0 0 1 0 0,0 0-1 0 0,-1 1-33 0 0,-2 4 65 0 0,0 0 0 0 0,0 0 0 0 0,1 1 0 0 0,-1 0-65 0 0,-11 21 177 0 0,13-25-163 0 0,1 0 0 0 0,0 0 0 0 0,0 1 0 0 0,1-1 0 0 0,-1 0 0 0 0,1 1 0 0 0,0-1 0 0 0,0 1 0 0 0,0 0 0 0 0,1-1 0 0 0,0 1 0 0 0,0 3-14 0 0,-1-4 10 0 0,1 1 0 0 0,-1-1-1 0 0,0 1 1 0 0,0-1 0 0 0,0 1 0 0 0,-2 2-10 0 0,2-4 7 0 0,0 0 0 0 0,0 0 0 0 0,0 0 0 0 0,0 1 0 0 0,1-1 0 0 0,-1 0 0 0 0,1 0 1 0 0,0 1-1 0 0,0-1 0 0 0,0 0 0 0 0,0 1 0 0 0,1 1-7 0 0,4 11 18 0 0,-3-13-18 0 0,-1 0 0 0 0,0 0-1 0 0,0 0 1 0 0,0 0 0 0 0,-1 0 0 0 0,1 1-1 0 0,-1-1 1 0 0,1 0 0 0 0,-1 3 0 0 0,0-2 0 0 0,0-1 1 0 0,0 0 0 0 0,0 0 0 0 0,1 0-1 0 0,0 0 1 0 0,-1 0 0 0 0,1 0-1 0 0,0 0 1 0 0,0 0 0 0 0,1-1-1 0 0,-1 1 1 0 0,0 0 0 0 0,1-1 0 0 0,0 1-1 0 0,1 1 0 0 0,4 13 27 0 0,-6-13-20 0 0,1 0 0 0 0,-1 0 0 0 0,1 0 0 0 0,0 0-1 0 0,0 0 1 0 0,2 2-7 0 0,23 24 57 0 0,-12-15 4 0 0,0 1 85 0 0,2-6 10 0 0,-2-5-35 0 0,-2-2-36 0 0,8 7 109 0 0,8-4 78 0 0,-16-1-142 0 0,-2 0-20 0 0,-2-3-8 0 0,-1-2 15 0 0,1-2 38 0 0,11-5 85 0 0,36-15 377 0 0,-40 15-468 0 0,-3-1-43 0 0,1-2 59 0 0,0 1-32 0 0,8-4-10 0 0,-16 10-94 0 0,-1-1 0 0 0,0 0 0 0 0,0 0 0 0 0,0 0 0 0 0,0-1 0 0 0,-1 1 0 0 0,1-1 0 0 0,-1 0 0 0 0,-1-1 0 0 0,1 1 0 0 0,-1-1 0 0 0,0 1 0 0 0,1-2-29 0 0,14-23 138 0 0,-16 26-121 0 0,1-1 0 0 0,-2 1 0 0 0,1-1 0 0 0,0 1 0 0 0,-1-1 0 0 0,0 1 0 0 0,0-3-17 0 0,5-13 65 0 0,-1 5-11 0 0,-3 11-50 0 0,-1 1 0 0 0,0 0-1 0 0,0-1 1 0 0,0 1 0 0 0,-1-1-1 0 0,1 1 1 0 0,-1-1 0 0 0,1 1 0 0 0,-1-1-4 0 0,-1-7-2 0 0,0 0 1 0 0,-1 0-1 0 0,0 0 1 0 0,0 1-1 0 0,-1-1 1 0 0,-1 1 0 0 0,-2-5 1 0 0,-14-29-75 0 0,-2 7-95 0 0,11 22 44 0 0,-10-4-101 0 0,14 13 110 0 0,0-1-49 0 0,-1-2-66 0 0,-2-3-87 0 0,6 5 211 0 0,-1 0-110 0 0,0 2-115 0 0,-1-1-118 0 0,1 1-124 0 0,-1 0-127 0 0,3 2 302 0 0,0 1-34 0 0,-1-1-34 0 0,1 1-35 0 0,-5-4-1031 0 0,-2-4-859 0 0,9 10 2322 0 0</inkml:trace>
  <inkml:trace contextRef="#ctx0" brushRef="#br0" timeOffset="370.41">1230 129 6768 0 0,'13'-13'149'0'0,"-13"13"-146"0"0,0 0 0 0 0,0 0 0 0 0,0 0 0 0 0,0-1 0 0 0,0 1 0 0 0,1 0 0 0 0,-1 0 0 0 0,0 0 0 0 0,0 0 0 0 0,0 0 0 0 0,0 0 0 0 0,0 0 0 0 0,0 0 0 0 0,0 0 0 0 0,0 0 0 0 0,0-1 0 0 0,0 1 0 0 0,0 0 0 0 0,0 0 0 0 0,1 0 0 0 0,-1 0 1 0 0,0 0-1 0 0,0 0 0 0 0,0 0 0 0 0,0-1 0 0 0,0 1 0 0 0,0 0 0 0 0,0 0 0 0 0,0 0 0 0 0,0 0 0 0 0,0 0 0 0 0,0 0 0 0 0,0 0 0 0 0,0-1 0 0 0,0 1 0 0 0,0 0 0 0 0,0 0 0 0 0,-1 0 0 0 0,1 0 0 0 0,0 0 0 0 0,0 0 0 0 0,0 0 0 0 0,0-1 0 0 0,0 1 0 0 0,0 0 0 0 0,0 0 0 0 0,0 0 0 0 0,0 0 0 0 0,0 0 0 0 0,0 0 0 0 0,0 0 0 0 0,-1 0 0 0 0,1 0 0 0 0,0 0 0 0 0,0 0 0 0 0,0 0 0 0 0,0-1-3 0 0,-7-5 90 0 0,-16-18 131 0 0,8 12-157 0 0,5 8-79 0 0,-3-3 22 0 0,4 0 105 0 0,8 6-86 0 0,-5-6 158 0 0,-1 3 81 0 0,-1 1 76 0 0,-4 2 71 0 0,1 1-114 0 0,0-2 35 0 0,0-3 36 0 0,0-4 35 0 0,8 7-337 0 0,1 1-1 0 0,-1-1 1 0 0,1 0 0 0 0,-1 1 0 0 0,0-1 0 0 0,0 1 0 0 0,0 0 0 0 0,0 0 0 0 0,0 0 0 0 0,0 0 0 0 0,0 0-1 0 0,0 1 1 0 0,0-1 0 0 0,-2 1-67 0 0,-22-1 442 0 0,0 2-36 0 0,-1 1-16 0 0,21-3-264 0 0,5 1-87 0 0,0 0 1 0 0,0 0-1 0 0,0 0 1 0 0,0 0 0 0 0,-1 0-1 0 0,1 1 1 0 0,0-1-1 0 0,0 1 1 0 0,0-1 0 0 0,-1 1-40 0 0,-22 13 206 0 0,1 3-46 0 0,8-2-92 0 0,2 2-40 0 0,5-3 3 0 0,0-2 0 0 0,1 1 0 0 0,0-1 0 0 0,0 2 0 0 0,2-1 1 0 0,0 1-1 0 0,-1 2-31 0 0,2 16 64 0 0,1-16-33 0 0,2-10-17 0 0,0 1 1 0 0,0-1-1 0 0,1 1 0 0 0,0 0 1 0 0,0-1-1 0 0,1 4-14 0 0,0 0 7 0 0,0 0 0 0 0,-1 0 0 0 0,-1 3-7 0 0,-1 0 15 0 0,-1 10 13 0 0,8 8-13 0 0,-2-21-3 0 0,0-1 1 0 0,-1 0-1 0 0,0 1 0 0 0,-1 0-12 0 0,0 7 9 0 0,-1-8-6 0 0,1 1-1 0 0,0-1 1 0 0,0 0 0 0 0,1 0 0 0 0,2 4-3 0 0,1 4 25 0 0,-2-11-17 0 0,0 1 0 0 0,0 0-1 0 0,-1-1 1 0 0,0 1 0 0 0,0 0 0 0 0,-1 0-8 0 0,0 0 12 0 0,1 0 1 0 0,0 1-1 0 0,1-1 1 0 0,0 0 0 0 0,0 1-1 0 0,0-1 1 0 0,4 6-13 0 0,-3-6 12 0 0,0-1 1 0 0,-1 1-1 0 0,0-1 0 0 0,0 1 1 0 0,-1 0-1 0 0,0-1 0 0 0,0 7-12 0 0,1 6 78 0 0,4-4-23 0 0,1 1-7 0 0,-6 3 17 0 0,-1-15-57 0 0,1 0 1 0 0,-1-1-1 0 0,1 1 1 0 0,0 0-1 0 0,0 0 1 0 0,0 0-1 0 0,1 0 1 0 0,-1-1-1 0 0,1 1 1 0 0,1 2-9 0 0,-2-3-52 0 0,0-1 48 0 0,0 10 196 0 0,-1-8-208 0 0,0-1-105 0 0,0-1 2 0 0,0 0-46 0 0,0 0-52 0 0,0 0-57 0 0,0-2-44 0 0,0 0-54 0 0,0 0-47 0 0,0 0-41 0 0,0 0-139 0 0,0 0-40 0 0,0 0-168 0 0,0 0-448 0 0</inkml:trace>
  <inkml:trace contextRef="#ctx0" brushRef="#br0" timeOffset="546.54">583 429 8928 0 0,'2'0'200'0'0,"3"0"-109"0"0,-2 0-43 0 0,0 0 1 0 0,0 0 0 0 0,0 0-1 0 0,0 0 1 0 0,0-1-1 0 0,0 1 1 0 0,0-1 0 0 0,0 0-49 0 0,2-1 46 0 0,20-5 105 0 0,5 3-100 0 0,6 5-66 0 0,7 0 25 0 0,-9-6 80 0 0,-14 1 75 0 0,0 0 45 0 0,80-14 978 0 0,-78 15-920 0 0,-1 2-71 0 0,0 2-58 0 0,-1-1-40 0 0,-5 1-17 0 0,0-1 0 0 0,0 0 0 0 0,14-3-82 0 0,-14 0 43 0 0,32-4 83 0 0,1 3-43 0 0,15 4-60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08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7424 0 0,'0'0'166'0'0,"0"0"29"0"0,0 0 12 0 0,0 0-70 0 0,0 0-9 0 0,0 0 49 0 0,0 0 153 0 0,0 0 284 0 0,0 0 24 0 0,0 0-36 0 0,0 0-407 0 0,0 0 56 0 0,0 0 123 0 0,0 0-12 0 0,0 0-29 0 0,0 0-112 0 0,0 0-49 0 0,0 0-10 0 0,3 0 19 0 0,-2 0-154 0 0,0 1-1 0 0,0-1 1 0 0,0 0-1 0 0,0 1 1 0 0,0-1-1 0 0,0 1 1 0 0,0-1 0 0 0,0 1-1 0 0,0 0 1 0 0,0-1-1 0 0,-1 1 1 0 0,1 0 0 0 0,0 0-1 0 0,0-1 1 0 0,-1 1-1 0 0,1 0 1 0 0,-1 0 0 0 0,1 0-1 0 0,-1 0 1 0 0,1 0-1 0 0,-1 0 1 0 0,1 0 0 0 0,-1 0-27 0 0,8 11 271 0 0,-6-10-136 0 0,-1-1-32 0 0,0 3 22 0 0,-1 0-75 0 0,-1 1-49 0 0,1-3 53 0 0,2 11 60 0 0,5 3 8 0 0,2 5 30 0 0,-4-10-114 0 0,-4-8-26 0 0,1 0-1 0 0,-1 0 0 0 0,0 0 1 0 0,0 0-1 0 0,0 0 0 0 0,-1 0 1 0 0,1 1-1 0 0,-1-1 0 0 0,0 0 1 0 0,1 3-12 0 0,-2 6 28 0 0,1-4-6 0 0,0 0 0 0 0,0 0 1 0 0,1 0-1 0 0,1 8-22 0 0,3 1 9 0 0,-3-11-9 0 0,0 1 1 0 0,-1-1-1 0 0,0 1 0 0 0,0 0 0 0 0,0-1 1 0 0,-1 1-1 0 0,1 1 0 0 0,-1-1 1 0 0,1 1-1 0 0,1-1 1 0 0,-1 0 0 0 0,2 1-1 0 0,2 16 47 0 0,-2 2 85 0 0,-4-13-58 0 0,1 7 58 0 0,4-3 16 0 0,-2-11-116 0 0,5 18 145 0 0,-3 6 102 0 0,-4-28-262 0 0,0 0 1 0 0,0 0-1 0 0,1 0 1 0 0,-1-1-1 0 0,0 1 1 0 0,1 0-1 0 0,0 0 1 0 0,-1-1-1 0 0,1 1 1 0 0,0-1-1 0 0,0 1 1 0 0,0 0 0 0 0,0-1-18 0 0,0 1 17 0 0,0-1 1 0 0,0 1-1 0 0,-1-1 1 0 0,1 1-1 0 0,0 0 1 0 0,0-1-1 0 0,-1 1 1 0 0,1 0-1 0 0,-1-1 1 0 0,0 1-1 0 0,0 0 1 0 0,1 0-1 0 0,-1 0-16 0 0,0 2 42 0 0,0-1 0 0 0,0 1 0 0 0,0 0 1 0 0,1 0-1 0 0,0-1 0 0 0,-1 1 0 0 0,2 0-43 0 0,7 10 145 0 0,-7-11-34 0 0,-2-3-14 0 0,0 0-1 0 0,1 5 16 0 0,-1 0-86 0 0,-1-2-4 0 0,1 0 48 0 0,0-3 19 0 0,0 0-1 0 0,0 0-9 0 0,0 0-13 0 0,0 0-2 0 0,10-2 18 0 0,-5-3-41 0 0,-4-10-32 0 0,-1 13-9 0 0,-1 0-1 0 0,1 0 1 0 0,0 0 0 0 0,0-1-1 0 0,1 1 1 0 0,-1 0 0 0 0,0 0-1 0 0,1 0 1 0 0,-1 0 0 0 0,1 0-1 0 0,0 0 1 0 0,2-4 17 0 0,0 0-43 0 0,0-1-35 0 0,-1 2-32 0 0,1 1 0 0 0,0-1-1 0 0,0 1 1 0 0,0 0 0 0 0,3-3 93 0 0,1-2-147 0 0,2-5-121 0 0,-1-1 17 0 0,-1 6 136 0 0,1 0 5 0 0,0-6-96 0 0,0 1 8 0 0,0 5 104 0 0,3-3 18 0 0,12-11-102 0 0,-10 13 106 0 0,3 7 48 0 0,-14 3 19 0 0,-1 0 1 0 0,1 1-1 0 0,0-1 1 0 0,-1 0 0 0 0,1 1-1 0 0,0-1 1 0 0,-1 1-1 0 0,1-1 1 0 0,-1 1 0 0 0,1 0-1 0 0,-1 0 1 0 0,1-1-1 0 0,-1 1 1 0 0,0 1 4 0 0,8 2-13 0 0,-5-1-3 0 0,-3-3 11 0 0,0 0 0 0 0,-1 0 1 0 0,1 1-1 0 0,0-1 0 0 0,-1 0 0 0 0,1 1 1 0 0,-1-1-1 0 0,1 1 0 0 0,0-1 0 0 0,-1 1 0 0 0,1-1 1 0 0,-1 1-1 0 0,0-1 0 0 0,1 1 0 0 0,-1-1 0 0 0,1 1 1 0 0,-1-1-1 0 0,0 1 0 0 0,1 0 0 0 0,-1-1 0 0 0,0 1 1 0 0,1 0 4 0 0,1 4-16 0 0,-1-4 11 0 0,-1 0 1 0 0,1 0 0 0 0,0 0 0 0 0,-1-1-1 0 0,1 1 1 0 0,0 0 0 0 0,0 0 0 0 0,0-1-1 0 0,0 1 1 0 0,0 0 0 0 0,0-1 0 0 0,0 1-1 0 0,0-1 1 0 0,0 1 0 0 0,0-1 0 0 0,0 1 4 0 0,10 5-50 0 0,5 23 28 0 0,0 3-50 0 0,-15-29 63 0 0,0 0 0 0 0,-1 0 0 0 0,1 0 0 0 0,-1 0 0 0 0,1 1 0 0 0,-1-1 0 0 0,0 0 0 0 0,0 0 1 0 0,-1 0-1 0 0,1 1 9 0 0,-1 8-51 0 0,-1-1 45 0 0,-3-6 78 0 0,-1 0 60 0 0,4 6 42 0 0,-1 2 38 0 0,-3-3-46 0 0,1-2-79 0 0,3-1-52 0 0,-1-1-27 0 0,-7 0-8 0 0,4 4 0 0 0,-5-3 16 0 0,10-7-11 0 0,0 0 1 0 0,0 1-1 0 0,0-1 1 0 0,0 1-1 0 0,0-1 1 0 0,0 1-1 0 0,0 0 1 0 0,0-1-1 0 0,0 1 1 0 0,1 0-1 0 0,-1 0 1 0 0,0-1-1 0 0,0 1 1 0 0,1 0-1 0 0,-1 0 1 0 0,0 0-6 0 0,-2 6 45 0 0,3-6-41 0 0,0-1 1 0 0,0 1-1 0 0,0-1 0 0 0,-1 1 0 0 0,1-1 1 0 0,0 1-1 0 0,0-1 0 0 0,-1 1 1 0 0,1-1-1 0 0,0 0 0 0 0,-1 1 0 0 0,1-1 1 0 0,0 1-1 0 0,-1-1 0 0 0,1 0 0 0 0,0 1 1 0 0,-1-1-1 0 0,1 0 0 0 0,-1 0 1 0 0,1 1-1 0 0,-1-1 0 0 0,1 0 0 0 0,-1 0 1 0 0,1 0-1 0 0,-1 1 0 0 0,1-1 0 0 0,-1 0 1 0 0,1 0-1 0 0,-1 0 0 0 0,1 0 1 0 0,-1 0-1 0 0,1 0 0 0 0,-1 0 0 0 0,1 0 1 0 0,-1 0-1 0 0,1 0 0 0 0,-1-1 1 0 0,1 1-5 0 0,-1 0 5 0 0,0 0 0 0 0,1 0 0 0 0,-1 0 1 0 0,0 0-1 0 0,1 0 0 0 0,-1 0 1 0 0,0 0-1 0 0,1 1 0 0 0,-1-1 1 0 0,0 0-1 0 0,1 0 0 0 0,-1 1 1 0 0,0-1-1 0 0,1 0 0 0 0,-1 1 1 0 0,1-1-1 0 0,-1 0 0 0 0,1 1 1 0 0,-1-1-1 0 0,1 1 0 0 0,-1-1 1 0 0,1 1-1 0 0,-1-1 0 0 0,1 1 1 0 0,-1-1-1 0 0,1 1-5 0 0,0 0 4 0 0,-1-1 0 0 0,1 1 0 0 0,-1-1 0 0 0,1 1 0 0 0,0-1-1 0 0,-1 1 1 0 0,1-1 0 0 0,-1 1 0 0 0,0-1 0 0 0,1 1 0 0 0,-1-1 0 0 0,1 0 0 0 0,-1 1 0 0 0,0-1 0 0 0,1 0-1 0 0,-1 0 1 0 0,0 1 0 0 0,1-1 0 0 0,-1 0 0 0 0,0 0 0 0 0,1 0 0 0 0,-1 0 0 0 0,0 0 0 0 0,1 0 0 0 0,-1 0 0 0 0,0 0-5 0 0,0 0-197 0 0,-1 0 77 0 0,1 0 67 0 0,-1 0 57 0 0,1 0 43 0 0,0 0 34 0 0,-6 0 436 0 0,5 0-415 0 0,0 0-78 0 0,1 0-59 0 0,0 0-45 0 0,0 0-50 0 0,0 0-58 0 0,0 0-83 0 0,0 0-80 0 0,0 0-89 0 0,0 0-95 0 0,0 0-104 0 0,0 0-110 0 0,0 0-119 0 0,0 0-127 0 0,1 0-941 0 0,0 0-1100 0 0</inkml:trace>
  <inkml:trace contextRef="#ctx0" brushRef="#br0" timeOffset="462.47">584 521 7696 0 0,'3'0'225'0'0,"4"0"-98"0"0,0-1-40 0 0,3 0-8 0 0,-4-1-84 0 0,3-3-86 0 0,-4 2 123 0 0,-3 1 42 0 0,2 1 53 0 0,1 0 146 0 0,-1 1-87 0 0,0 0 40 0 0,0 0 123 0 0,-2 0-177 0 0,1 1 1 0 0,-1-1-1 0 0,0-1 1 0 0,1 1-1 0 0,-1 0 1 0 0,0 0-1 0 0,1-1 1 0 0,-1 1-1 0 0,2-2-172 0 0,-1 0 228 0 0,2-1 24 0 0,2-1 86 0 0,-2 2-22 0 0,-2 1-139 0 0,0 1 35 0 0,1-1 42 0 0,0 1 46 0 0,0 0-108 0 0,11 0 295 0 0,-5-2-192 0 0,-2-3-114 0 0,4-2 83 0 0,0 5-59 0 0,-1 0-31 0 0,-9 1-112 0 0,1 0 0 0 0,-1 0-1 0 0,0 0 1 0 0,0-1 0 0 0,0 1 0 0 0,0-1-1 0 0,0 0 1 0 0,1-1-62 0 0,4-4 166 0 0,2 2-70 0 0,15-8 153 0 0,-17 10-192 0 0,7-3 34 0 0,-10 0-48 0 0,-4 5-42 0 0,1 1 1 0 0,-1-1-1 0 0,0 1 0 0 0,0 0 0 0 0,0-1 1 0 0,1 1-1 0 0,-1 0 0 0 0,0-1 1 0 0,1 1-1 0 0,-1 0 0 0 0,0 0 0 0 0,0-1 1 0 0,1 1-1 0 0,-1 0 0 0 0,1 0 0 0 0,-1-1 1 0 0,0 1-1 0 0,1 0 0 0 0,-1 0 1 0 0,0 0-1 0 0,1 0 0 0 0,-1-1 0 0 0,1 1 1 0 0,-1 0-1 0 0,1 0 0 0 0,-1 0 0 0 0,0 0 1 0 0,1 0-1 0 0,-1 0 0 0 0,1 0 1 0 0,-1 0-2 0 0,6-2 64 0 0,4-11-38 0 0,-8 9-16 0 0,-1-2 8 0 0,-1-16 18 0 0,-3 6 7 0 0,-10 0-16 0 0,9 12-9 0 0,-1 1 1 0 0,-3-1 18 0 0,-7-3 38 0 0,7 2-37 0 0,-4-1 8 0 0,-2 4-93 0 0,11 2 40 0 0,-15 1-110 0 0,13 1 127 0 0,0 4-10 0 0,5-5-1 0 0,0-1 1 0 0,0 1-1 0 0,-1-1 1 0 0,1 0 0 0 0,0 1-1 0 0,0-1 1 0 0,-1 0-1 0 0,1 1 1 0 0,0-1 0 0 0,0 0-1 0 0,-1 1 1 0 0,1-1 0 0 0,0 0-1 0 0,-1 0 1 0 0,1 1-1 0 0,0-1 1 0 0,-1 0 0 0 0,1 0-1 0 0,-1 0 1 0 0,1 0-1 0 0,0 1 1 0 0,-1-1 0 0 0,1 0-1 0 0,-1 0 1 0 0,1 0-1 0 0,-1 0 1 0 0,1 0 0 0 0,0 0-1 0 0,-1 0 1 0 0,1 0-1 0 0,-1 0 1 0 0,-4 2-47 0 0,-12 24 23 0 0,8-7-24 0 0,9-19 48 0 0,-1 2-2 0 0,0 0 1 0 0,1-1 0 0 0,-1 1 0 0 0,1 0 0 0 0,0 0 0 0 0,-1 0 0 0 0,1 0 0 0 0,0-1 0 0 0,0 1 0 0 0,0 0 0 0 0,1 2 1 0 0,-1-1-2 0 0,0-1 1 0 0,0 1-1 0 0,0 0 1 0 0,0 0-1 0 0,-1-1 1 0 0,1 1-1 0 0,-1 0 1 0 0,0 1 1 0 0,-1 2-11 0 0,0 0 4 0 0,0 1 0 0 0,0 0 0 0 0,0 0 0 0 0,1 0 0 0 0,0-1 0 0 0,1 1 0 0 0,-1 0 7 0 0,1 13 0 0 0,-1-13 0 0 0,1 0 0 0 0,0 0 0 0 0,0 0 0 0 0,1 0 0 0 0,0 0 0 0 0,1 5 0 0 0,5-6 0 0 0,-4-4 0 0 0,3 11 0 0 0,20 19 0 0 0,-21-21 0 0 0,-5-10 0 0 0,0 0 0 0 0,1 0 0 0 0,-1 0 0 0 0,0 0 0 0 0,1 0 0 0 0,0 0 0 0 0,-1 0 0 0 0,1 0 0 0 0,0 0 0 0 0,-1 0 0 0 0,1 0 0 0 0,0 0 0 0 0,0 0 0 0 0,0-1 0 0 0,0 1 0 0 0,0 0 0 0 0,0 0 0 0 0,0 0 0 0 0,15 6-4 0 0,28 11 69 0 0,-27-12-62 0 0,7-1 29 0 0,11-6 64 0 0,-13 0-50 0 0,-10 1 0 0 0,-9 1-35 0 0,0-1 0 0 0,0 0 0 0 0,1 0-1 0 0,-1 0 1 0 0,0 0 0 0 0,0-1-1 0 0,0 1 1 0 0,1-1 0 0 0,-1 0-1 0 0,0 0-10 0 0,6-4 12 0 0,1 0-44 0 0,0 2-82 0 0,-4 0-97 0 0,-4 1 151 0 0,-1 1-10 0 0,1-1-24 0 0,0 1-42 0 0,-1 0-18 0 0,1 0-42 0 0,-1 0-51 0 0,1 0-54 0 0,-1 0-61 0 0,1 1-55 0 0,-1-1-49 0 0,1 1-43 0 0,0 0-151 0 0,0-1-42 0 0,0 1-182 0 0,1 0-488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4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236 33 5904 0 0,'0'0'132'0'0,"0"3"17"0"0,0-2-138 0 0,0 0-1 0 0,0-1 1 0 0,0 1 0 0 0,0 0-1 0 0,0-1 1 0 0,0 1 0 0 0,0 0-1 0 0,0-1 1 0 0,0 1 0 0 0,-1 0-1 0 0,1-1 1 0 0,0 1 0 0 0,-1-1-1 0 0,1 1 1 0 0,0 0-11 0 0,-1-1 10 0 0,0 0 0 0 0,0 1 0 0 0,1-1 0 0 0,-1 0 0 0 0,0 1 0 0 0,0-1-1 0 0,0 0 1 0 0,0 0 0 0 0,1 0 0 0 0,-1 0 0 0 0,0 0 0 0 0,0 0 0 0 0,0 0 0 0 0,0 0-10 0 0,-5 1 56 0 0,2 0-45 0 0,-2 5-91 0 0,4-3 80 0 0,0-1 41 0 0,-1-1 38 0 0,-2 1 103 0 0,-2-2 105 0 0,3 0-64 0 0,2 0-113 0 0,0 0 0 0 0,-1-1 0 0 0,1 2 0 0 0,0-1 0 0 0,-1 0 0 0 0,1 0 0 0 0,0 1 0 0 0,-1-1 0 0 0,-1 2-110 0 0,-24 13 1056 0 0,23-8-789 0 0,5-7-251 0 0,0 1 1 0 0,-1-1 0 0 0,1 1-1 0 0,0-1 1 0 0,0 1 0 0 0,-1-1-1 0 0,1 0 1 0 0,0 1-1 0 0,-1-1 1 0 0,1 0 0 0 0,-1 1-1 0 0,1-1 1 0 0,0 0 0 0 0,-1 1-1 0 0,1-1 1 0 0,-1 0-1 0 0,1 0 1 0 0,-1 0 0 0 0,1 1-1 0 0,-1-1 1 0 0,1 0-1 0 0,-1 0 1 0 0,1 0 0 0 0,0 0-1 0 0,-1 0 1 0 0,1 0 0 0 0,-1 0-1 0 0,1 0 1 0 0,-1 0-1 0 0,1 0 1 0 0,-1 0 0 0 0,0 0-17 0 0,0 0 25 0 0,1 0 0 0 0,-1 0 0 0 0,0 0 0 0 0,0 0 0 0 0,1 0 0 0 0,-1 0 0 0 0,0 0 0 0 0,0 1 0 0 0,1-1 0 0 0,-1 0 0 0 0,0 1 0 0 0,1-1 0 0 0,-1 0 0 0 0,0 1 1 0 0,1-1-1 0 0,-1 1 0 0 0,0-1-25 0 0,-7 12 375 0 0,-2 3-40 0 0,4-9-215 0 0,3-4-47 0 0,0 1-1 0 0,0 0 0 0 0,1 0 1 0 0,-1 0-1 0 0,1 0 1 0 0,0 0-1 0 0,0 1 0 0 0,0-1 1 0 0,0 0-1 0 0,1 1 1 0 0,-1 0-1 0 0,0 2-72 0 0,-9 21 221 0 0,8-21-161 0 0,0 1 1 0 0,1-1-1 0 0,0 1 1 0 0,0-1 0 0 0,0 1-1 0 0,1 0 1 0 0,-1 0-1 0 0,1 3-60 0 0,0 8 201 0 0,-6 0-44 0 0,2-7-65 0 0,5-10-72 0 0,-1 1 1 0 0,1 0-1 0 0,0-1 1 0 0,-1 1 0 0 0,1 0-1 0 0,0-1 1 0 0,0 1-1 0 0,0 0 1 0 0,0-1 0 0 0,1 1-21 0 0,-1 1 22 0 0,1-1 0 0 0,0 1 0 0 0,0 0 0 0 0,0-1 0 0 0,0 1 0 0 0,0-1 0 0 0,1 1-22 0 0,2 5 68 0 0,-2 10 50 0 0,-2-16-110 0 0,0-1 1 0 0,0 1-1 0 0,0-1 1 0 0,0 0-1 0 0,1 1 1 0 0,-1-1-1 0 0,0 1 0 0 0,1-1 1 0 0,-1 0-1 0 0,1 1-8 0 0,25 30 158 0 0,-23-27-127 0 0,-3-4-21 0 0,0-1 0 0 0,0 1 0 0 0,1-1 0 0 0,-1 1 0 0 0,0 0 0 0 0,1-1 0 0 0,-1 1-1 0 0,1-1 1 0 0,-1 1 0 0 0,0-1 0 0 0,1 1 0 0 0,-1-1 0 0 0,1 1 0 0 0,0-1 0 0 0,-1 1 0 0 0,1-1 0 0 0,-1 0-1 0 0,1 1 1 0 0,0-1 0 0 0,-1 0 0 0 0,1 1 0 0 0,0-1-10 0 0,4 2 43 0 0,-1 1-2 0 0,1-1 1 0 0,-1 0 0 0 0,1 0 0 0 0,0-1 0 0 0,0 1 0 0 0,0-1 0 0 0,0 0 0 0 0,0 0 0 0 0,5 0-42 0 0,-6-1 38 0 0,0-1 1 0 0,0 1-1 0 0,-1-1 1 0 0,1 0-1 0 0,0 0 1 0 0,1 0-39 0 0,4-2 43 0 0,39-14 235 0 0,-31 8-218 0 0,-13 7-40 0 0,0-1 0 0 0,0 1 0 0 0,0 1 0 0 0,0-1 0 0 0,4-1-20 0 0,11-5 63 0 0,-16 6-55 0 0,-1 0 1 0 0,0-1 0 0 0,1 1 0 0 0,-1-1 0 0 0,0 1-1 0 0,0-1 1 0 0,0-1-9 0 0,14-17 29 0 0,-13 17-20 0 0,0 0 0 0 0,0 1 0 0 0,-1-1 0 0 0,1-1 0 0 0,-1 1 0 0 0,0 0 0 0 0,-1 0 0 0 0,1-2-9 0 0,9-17 35 0 0,-8 19-33 0 0,-1-1 0 0 0,0 0 1 0 0,0 0-1 0 0,0 0 0 0 0,0 0 1 0 0,-1 0-1 0 0,0 0 0 0 0,0-1 1 0 0,0 1-1 0 0,-1 0 0 0 0,0-1 1 0 0,0 1-1 0 0,0 0 0 0 0,-1-3-2 0 0,1-10 20 0 0,-2-1-44 0 0,-4 3-37 0 0,1 1-9 0 0,-1-11-40 0 0,0 10-3 0 0,1 7-21 0 0,1-3-90 0 0,3 9 175 0 0,-1 0 1 0 0,1 1-1 0 0,0-1 1 0 0,-1 0-1 0 0,1 1 1 0 0,-1-1-1 0 0,0 1 1 0 0,0-1 48 0 0,-13-7-405 0 0,13 8 415 0 0,0 0-39 0 0,-2-5-125 0 0,0 0-58 0 0,-8-8-364 0 0,8 11 427 0 0,0 1 35 0 0,4 3-26 0 0,-1 0 42 0 0,0 0 6 0 0,-1 0 118 0 0,0 0 147 0 0,1 0-72 0 0,0 0-71 0 0,0 0-42 0 0,0 0-42 0 0,0-1-31 0 0,1 1-42 0 0,-1 0-48 0 0,0 0-52 0 0,1 0-7 0 0,-1-1-44 0 0,0 1-47 0 0,1-1-50 0 0,-1 1-54 0 0,0-1-56 0 0,0 1-59 0 0,1-1-64 0 0,-5-3-935 0 0,-3-5-868 0 0</inkml:trace>
  <inkml:trace contextRef="#ctx0" brushRef="#br0" timeOffset="400.8">536 349 8464 0 0,'0'3'190'0'0,"4"11"55"0"0,5 2-62 0 0,1-1-52 0 0,-1-5-42 0 0,6 0-47 0 0,17 32-42 0 0,-27-36 25 0 0,-1 0 43 0 0,3 6 160 0 0,-6-8-138 0 0,1-1 1 0 0,0 0-1 0 0,0 1 1 0 0,1-1-1 0 0,-1 0 1 0 0,2 1-91 0 0,-3-3 68 0 0,1 1 1 0 0,0 0-1 0 0,-1 0 1 0 0,1 0 0 0 0,-1 0-1 0 0,1 0 1 0 0,0 2-69 0 0,0 10 414 0 0,-2-13-388 0 0,0 0-1 0 0,0 0 1 0 0,0-1-1 0 0,0 1 0 0 0,0 0 1 0 0,1 0-1 0 0,-1-1 1 0 0,0 1-1 0 0,0 0 1 0 0,0-1-1 0 0,1 1 0 0 0,-1 0 1 0 0,0-1-1 0 0,1 1 1 0 0,-1 0-1 0 0,1-1 0 0 0,-1 1 1 0 0,1-1-1 0 0,-1 1 1 0 0,1 0-1 0 0,-1-1 1 0 0,1 0-1 0 0,-1 1 0 0 0,1-1 1 0 0,0 1-26 0 0,-1-1 22 0 0,1 0 1 0 0,-1 1 0 0 0,1-1-1 0 0,-1 0 1 0 0,1 1-1 0 0,-1-1 1 0 0,1 1-1 0 0,-1-1 1 0 0,0 1 0 0 0,1-1-1 0 0,-1 1 1 0 0,0-1-1 0 0,1 1 1 0 0,-1-1-1 0 0,0 1 1 0 0,0-1 0 0 0,0 1-1 0 0,1-1 1 0 0,-1 1-1 0 0,0-1 1 0 0,0 1-1 0 0,0 0 1 0 0,0-1 0 0 0,0 1-23 0 0,0 2 390 0 0,0-2-192 0 0,-1-1-44 0 0,1 3 49 0 0,0 0-98 0 0,1 3-13 0 0,-1-6 6 0 0,0 3 334 0 0,0-3-16 0 0,0 0-67 0 0,0 0-28 0 0,0 0-7 0 0,-3-3-30 0 0,-2-2-199 0 0,-20-20 290 0 0,18 17-294 0 0,2 1-66 0 0,1-3 24 0 0,3 8-34 0 0,0-1-1 0 0,0 1 1 0 0,-1 0-1 0 0,1 0 1 0 0,0 0-1 0 0,-1 0 1 0 0,1 0-1 0 0,-1 0 1 0 0,0 0-5 0 0,-1-1 10 0 0,1 0 1 0 0,0 0-1 0 0,0 0 1 0 0,0 0 0 0 0,0 0-1 0 0,0 0 1 0 0,0-1 0 0 0,1 1-1 0 0,-1-2-10 0 0,-7-33 40 0 0,4 14-32 0 0,0 8-8 0 0,3 9-5 0 0,0 1 1 0 0,1-1 0 0 0,0 0-1 0 0,0 1 1 0 0,0-1 0 0 0,1 0 4 0 0,-2-14-88 0 0,-4-6 7 0 0,3 21 51 0 0,2-1 0 0 0,-1 0-1 0 0,1 0 1 0 0,0-1 30 0 0,3-22-165 0 0,3 12-8 0 0,-2 4 18 0 0,0 0-39 0 0,-1 0-46 0 0,-1-2-54 0 0,0-3-88 0 0,2 1 55 0 0,-1 12 191 0 0,0 0 0 0 0,1 0 0 0 0,0 0 0 0 0,1-2 136 0 0,1-1-170 0 0,0 1 1 0 0,1 0-1 0 0,0 0 1 0 0,1 0 169 0 0,9-9-323 0 0,-7 10 135 0 0,2 0 33 0 0,0 1 37 0 0,-1 0 39 0 0,-4 4 52 0 0,-4 1 15 0 0,0 0 1 0 0,-1 1-1 0 0,1-1 1 0 0,0 1-1 0 0,0-1 0 0 0,0 1 1 0 0,0 0-1 0 0,0 0 0 0 0,1 0 12 0 0,19 4-72 0 0,-16 2 53 0 0,-4-2 10 0 0,11 1-39 0 0,-10-3 42 0 0,0 0 1 0 0,-1 0 0 0 0,1 0 0 0 0,-1 0 0 0 0,0 0 0 0 0,0 1-1 0 0,0-1 1 0 0,0 1 0 0 0,0 0 0 0 0,0-1 0 0 0,0 1-1 0 0,-1 0 1 0 0,1 1 5 0 0,0 0 1 0 0,0 0-1 0 0,1 1 0 0 0,0-1 1 0 0,0-1-1 0 0,1 3 0 0 0,0-1 16 0 0,0 0 0 0 0,-1 0-1 0 0,0 1 1 0 0,0 0-1 0 0,0-1 1 0 0,-1 1 0 0 0,1 0-1 0 0,0 5-15 0 0,-2-6 23 0 0,4 16 84 0 0,-5-17-91 0 0,0-1 1 0 0,0 1-1 0 0,0 0 1 0 0,-1 0-1 0 0,1 0 1 0 0,-1 0-1 0 0,0 0 0 0 0,0-1 1 0 0,-1 3-17 0 0,-2 5 70 0 0,-1-1 33 0 0,0 21 287 0 0,-22 1 18 0 0,25-27-353 0 0,2-4-41 0 0,0-1 0 0 0,-1 1 0 0 0,1-1 0 0 0,0 1 0 0 0,-1 0-1 0 0,1-1 1 0 0,0 1 0 0 0,-1-1 0 0 0,1 1 0 0 0,-1-1 0 0 0,1 1-1 0 0,-1-1 1 0 0,1 1 0 0 0,-1-1 0 0 0,1 1 0 0 0,-1-1 0 0 0,0 0-1 0 0,1 1 1 0 0,-1-1 0 0 0,1 0 0 0 0,-1 1 0 0 0,0-1-14 0 0,-4 2 56 0 0,-1 2 23 0 0,-7 8 176 0 0,6-6-143 0 0,1-1-88 0 0,-5 0 65 0 0,-7 5 57 0 0,15-7-74 0 0,0-2-32 0 0,-6-2-15 0 0,6 1-3 0 0,-8 0 43 0 0,1-2-93 0 0,2 0-51 0 0,6 2 51 0 0,1-1 1 0 0,-1 0-1 0 0,1 0 0 0 0,-1 1 1 0 0,1-1-1 0 0,-1 0 0 0 0,1 0 1 0 0,-1 0-1 0 0,0-1 28 0 0,1 0-391 0 0,0 1 43 0 0,0 0 38 0 0,0-1 34 0 0,1 0-281 0 0,0-1-122 0 0,0 1 217 0 0,0 1 113 0 0,0 0 13 0 0,-1 0-53 0 0,-3-1-1290 0 0,-5 1-950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1.9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 8088 0 0,'0'0'182'0'0,"0"0"29"0"0,0 0 12 0 0,3 0-37 0 0,5 0-120 0 0,-3 2-8 0 0,1 2 83 0 0,1 3 161 0 0,-4-5 267 0 0,-1 1 21 0 0,4 2-314 0 0,-3-2-116 0 0,0 0 0 0 0,0-1 0 0 0,-1 1 0 0 0,1 0-1 0 0,1 4-159 0 0,0 2 331 0 0,-3 1 71 0 0,0-1-57 0 0,3-2-55 0 0,5 5 175 0 0,-7-10-406 0 0,0-1 0 0 0,-1 1 0 0 0,1 0 0 0 0,-1-1 0 0 0,0 1 0 0 0,1 0 0 0 0,-1 0 0 0 0,0 0 0 0 0,0 0 0 0 0,0 2-59 0 0,0 0 91 0 0,0 0 0 0 0,-1 0-1 0 0,1 1 1 0 0,-1-1 0 0 0,0 3-91 0 0,0-2 89 0 0,0-1 1 0 0,0 0-1 0 0,0 1 1 0 0,1-1 0 0 0,1 3-90 0 0,13 30 762 0 0,4 27-154 0 0,-11-36-377 0 0,-7-8-95 0 0,0-4-16 0 0,2-2-2 0 0,1-3-49 0 0,3 7 49 0 0,-5 1 18 0 0,-3-9-89 0 0,1-5-26 0 0,-1-1-1 0 0,1 1 0 0 0,0 0 0 0 0,0 0 1 0 0,0 0-1 0 0,1-1 0 0 0,0 1 0 0 0,0 0 0 0 0,1 2-20 0 0,2 1 32 0 0,-3-7-24 0 0,0 1 1 0 0,0-1-1 0 0,0 1 1 0 0,0-1 0 0 0,0 1-1 0 0,-1-1 1 0 0,1 1 0 0 0,-1-1-1 0 0,1 1 1 0 0,-1 0 0 0 0,0-1-1 0 0,1 1 1 0 0,-1 0-1 0 0,0 0-8 0 0,0 19 122 0 0,0 5 6 0 0,0-19-121 0 0,0-1-44 0 0,0-4-58 0 0,0-1-46 0 0,0-1-207 0 0,0 0 257 0 0,0 0-3 0 0,0 0-20 0 0,0 0-45 0 0,0 0-15 0 0,0 0-46 0 0,0 0-51 0 0,0 0-57 0 0,0 0-64 0 0,0 0-57 0 0,0 0-51 0 0,0 0-45 0 0,0 0-160 0 0,0 0-45 0 0,0 0-192 0 0,0 0-519 0 0</inkml:trace>
  <inkml:trace contextRef="#ctx0" brushRef="#br0" timeOffset="262.66">0 300 8520 0 0,'0'0'190'0'0,"0"0"28"0"0,0 0 11 0 0,3 0-21 0 0,5 1-168 0 0,-5-1-40 0 0,1 0 1 0 0,-1 1-1 0 0,1-2 0 0 0,0 1 1 0 0,-1 0-1 0 0,1-1 0 0 0,-1 1 0 0 0,1-1 1 0 0,1 0-1 0 0,2-4 20 0 0,3-1 68 0 0,7 3 69 0 0,-7 3-75 0 0,0-3 41 0 0,25-9 351 0 0,-16 4-255 0 0,-10 5-147 0 0,0 1-37 0 0,22-4 149 0 0,-14 2-94 0 0,-11 2-49 0 0,1 0-1 0 0,-1 0 1 0 0,1 1 0 0 0,0 0 0 0 0,0 0 0 0 0,-1 1-41 0 0,9-1 0 0 0,17-6 126 0 0,-20 4-122 0 0,-1 1-66 0 0,1 0-94 0 0,-5 2 34 0 0,-1-1-35 0 0,0 1-196 0 0,1 0-104 0 0,-3 0 58 0 0,1 0-39 0 0,5 0-520 0 0,2 0-414 0 0,7 0-785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30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32 6448 0 0,'-3'0'141'0'0,"2"0"-116"0"0,-6-1 86 0 0,2-3-25 0 0,0-2 20 0 0,-3-1 65 0 0,3-4-139 0 0,-2 9-18 0 0,0 1 38 0 0,7 1-52 0 0,-2 1 20 0 0,0-1 35 0 0,-3 1 138 0 0,2 0 74 0 0,-5 3 453 0 0,6-3-526 0 0,0 0-37 0 0,0 0-56 0 0,1 1-51 0 0,-1-1-61 0 0,0 0-71 0 0,-11 4 428 0 0,7 5-40 0 0,-5-3-23 0 0,10-7-264 0 0,0 1 0 0 0,0-1 0 0 0,0 1 0 0 0,0-1 0 0 0,0 1 1 0 0,0-1-1 0 0,0 1 0 0 0,0 0 0 0 0,1-1 0 0 0,-1 1 0 0 0,0 0 0 0 0,0 0 0 0 0,0 0 0 0 0,1 0 0 0 0,-1 0 0 0 0,0 0-19 0 0,-7 17 315 0 0,5-7-178 0 0,-2 3 24 0 0,0 3 8 0 0,-5 4 92 0 0,4 6 23 0 0,1-12-85 0 0,3-12-156 0 0,1 0 1 0 0,0 1-1 0 0,0-1 1 0 0,0 1 0 0 0,0-1-1 0 0,1 1 1 0 0,0-1-1 0 0,-1 1 1 0 0,1 0-44 0 0,0 0 56 0 0,-1 1 1 0 0,0 0-1 0 0,0 0 1 0 0,0 0-1 0 0,0-1 1 0 0,-2 2-57 0 0,-3 16 184 0 0,6-20-171 0 0,0-1-1 0 0,0 1 0 0 0,-1 0 1 0 0,1-1-1 0 0,0 1 1 0 0,1 0-1 0 0,-1 0 1 0 0,0-1-1 0 0,0 1 1 0 0,1 1-13 0 0,5 12 111 0 0,-5-11-86 0 0,0-1-1 0 0,1 0 1 0 0,-1 0-1 0 0,-1 1 1 0 0,1-1-1 0 0,0 1 1 0 0,-1-1 0 0 0,0 2-25 0 0,3 16 96 0 0,5-2-46 0 0,-6-14-32 0 0,8 10 81 0 0,5-2-46 0 0,-5-4-13 0 0,-5-5-12 0 0,0 0 1 0 0,1 0 0 0 0,0 0 0 0 0,0-1 0 0 0,0 1 0 0 0,1-1-29 0 0,-1 0 21 0 0,-2-2 5 0 0,0 0-1 0 0,1 0 1 0 0,-1-1-1 0 0,0 1 1 0 0,1-1-1 0 0,-1 0 1 0 0,0 0-1 0 0,1 0 1 0 0,3-1-26 0 0,8 0 24 0 0,-5 1-174 0 0,-6 1 71 0 0,-1-1 0 0 0,1 0-1 0 0,-1-1 1 0 0,1 1 0 0 0,-1-1-1 0 0,3 0 80 0 0,-5 0-39 0 0,-1 0 0 0 0,1 0 0 0 0,0 0 0 0 0,0 0 0 0 0,-1 0 0 0 0,1-1 0 0 0,0 1 0 0 0,-1 0 0 0 0,1-1 0 0 0,-1 0 39 0 0</inkml:trace>
  <inkml:trace contextRef="#ctx0" brushRef="#br0" timeOffset="484.91">457 284 5640 0 0,'0'0'124'0'0,"0"0"17"0"0,0 0 12 0 0,0 0 34 0 0,0 0 92 0 0,3 0 38 0 0,7 0 10 0 0,-7 0-19 0 0,-1-2-84 0 0,9-9-38 0 0,-8 9-8 0 0,-1-1 6 0 0,9-7 32 0 0,-9 7-59 0 0,0 0-54 0 0,-2 1-32 0 0,0-1-31 0 0,0 0-13 0 0,1 1 31 0 0,6-3 103 0 0,-7 5-152 0 0,1 0 1 0 0,-1-1-1 0 0,0 1 1 0 0,1 0-1 0 0,-1 0 1 0 0,0 0-1 0 0,1-1 1 0 0,-1 1-1 0 0,0 0 1 0 0,1-1-1 0 0,-1 1 1 0 0,0 0-1 0 0,0-1 0 0 0,1 1 1 0 0,-1 0-1 0 0,0-1 1 0 0,0 1-1 0 0,0 0 1 0 0,1-1-1 0 0,-1 1 1 0 0,0-1-1 0 0,0 1 1 0 0,0 0-1 0 0,0-1 1 0 0,0 1-1 0 0,0-1 1 0 0,0 1-1 0 0,0-1 0 0 0,0 1 1 0 0,0 0-1 0 0,0-1-9 0 0,3-4 218 0 0,-2 4-190 0 0,0 0-6 0 0,0 0 0 0 0,0-1 0 0 0,0 1 0 0 0,0 0 0 0 0,0 0 0 0 0,0 0 0 0 0,-1-1 0 0 0,1 1 0 0 0,0-2-22 0 0,1-4 134 0 0,-1-3 95 0 0,0 2-123 0 0,5-3-19 0 0,-2 3-16 0 0,-1 2 5 0 0,-2 0 17 0 0,0-2 35 0 0,-1 1-38 0 0,0-17 203 0 0,0 17-236 0 0,0 3-39 0 0,0 4-17 0 0,0 0 1 0 0,0 0 0 0 0,0-1-1 0 0,0 1 1 0 0,0 0 0 0 0,0 0-1 0 0,0 0 1 0 0,0 0 0 0 0,0 0 0 0 0,0 0-1 0 0,0 0 1 0 0,0 0 0 0 0,0 0-1 0 0,0 0 1 0 0,0-1 0 0 0,0 1-1 0 0,0 0 1 0 0,0 0 0 0 0,0 0-1 0 0,0 0 1 0 0,0 0 0 0 0,0 0-1 0 0,0 0 1 0 0,0 0 0 0 0,0 0-1 0 0,-1 0 1 0 0,1 0 0 0 0,0 0 0 0 0,0-1-1 0 0,0 1 1 0 0,0 0 0 0 0,0 0-1 0 0,0 0 1 0 0,0 0 0 0 0,0 0-1 0 0,0 0 1 0 0,0 0 0 0 0,0 0-1 0 0,0 0 1 0 0,-1 0 0 0 0,1 0-1 0 0,0 0 1 0 0,0 0 0 0 0,0 0-1 0 0,0 0 1 0 0,0 0 0 0 0,0 0 0 0 0,0 0-1 0 0,0 0 1 0 0,0 0 0 0 0,0 0-1 0 0,-1 0 1 0 0,1 0 0 0 0,0 0-1 0 0,0 0 1 0 0,0 0 0 0 0,0 0-2 0 0,-11 0 96 0 0,9 0-4 0 0,2-2-18 0 0,0-9-8 0 0,0 11-65 0 0,0 0 0 0 0,0 0 0 0 0,0 0 0 0 0,0 0 0 0 0,0 0 0 0 0,0-1 1 0 0,0 1-1 0 0,0 0 0 0 0,0 0 0 0 0,0 0 0 0 0,0 0 0 0 0,0 0 0 0 0,0 0 0 0 0,0 0 0 0 0,0 0 1 0 0,0 0-1 0 0,0 0 0 0 0,0-1 0 0 0,0 1 0 0 0,0 0 0 0 0,0 0 0 0 0,0 0 0 0 0,0 0 1 0 0,0 0-1 0 0,0 0 0 0 0,0 0 0 0 0,0 0 0 0 0,0 0 0 0 0,0 0 0 0 0,-1 0 0 0 0,1 0 1 0 0,0 0-1 0 0,0-1 0 0 0,0 1 0 0 0,0 0 0 0 0,0 0 0 0 0,0 0 0 0 0,0 0 0 0 0,0 0 1 0 0,0 0-1 0 0,0 0 0 0 0,0 0 0 0 0,-1 0 0 0 0,1 0 0 0 0,0 0 0 0 0,0 0 0 0 0,0 0 1 0 0,0 0-1 0 0,0 0 0 0 0,0 0 0 0 0,0 0 0 0 0,0 0 0 0 0,0 0 0 0 0,0 0 0 0 0,-1 0 1 0 0,1 0-1 0 0,0 0-1 0 0,-5 0 40 0 0,-7 0 62 0 0,6 0-52 0 0,3 0-34 0 0,-2 3 56 0 0,2-1-58 0 0,-15 16 101 0 0,12-9-92 0 0,-6 16 95 0 0,-16 38 299 0 0,21-43-328 0 0,5-2 69 0 0,2-17-139 0 0,0 1-1 0 0,0-1 1 0 0,0 1-1 0 0,-1-1 1 0 0,1 0-1 0 0,0 1 1 0 0,0-1-1 0 0,-1 1 1 0 0,1-1 0 0 0,-1 1-19 0 0,-4 6 85 0 0,4-7-67 0 0,0 1 0 0 0,0-1 0 0 0,0 0 0 0 0,0 1 0 0 0,1-1-1 0 0,-1 1 1 0 0,1 0 0 0 0,-1-1 0 0 0,1 1 0 0 0,-1 0 0 0 0,1-1-1 0 0,0 1 1 0 0,0 0 0 0 0,0-1 0 0 0,0 2-18 0 0,-1 6 40 0 0,1-6-24 0 0,0 1 0 0 0,0-1-1 0 0,0 1 1 0 0,1-1 0 0 0,-1 1 0 0 0,1-1-1 0 0,0 1 1 0 0,0 0-16 0 0,0-2 18 0 0,0 1 0 0 0,0-1-1 0 0,1 0 1 0 0,-1 1 0 0 0,1-1-1 0 0,-1 0 1 0 0,1 0 0 0 0,0 0-1 0 0,0 0-17 0 0,9 11 55 0 0,-6 1-28 0 0,5-9 47 0 0,-5 1-26 0 0,-5-5-44 0 0,0-1-1 0 0,0 1 0 0 0,1-1 1 0 0,-1 0-1 0 0,0 1 1 0 0,1-1-1 0 0,-1 1 1 0 0,0-1-1 0 0,1 0 0 0 0,-1 1 1 0 0,0-1-1 0 0,1 0 1 0 0,-1 1-1 0 0,1-1 0 0 0,-1 0 1 0 0,1 0-1 0 0,-1 1 1 0 0,0-1-1 0 0,1 0 1 0 0,-1 0-1 0 0,1 0 0 0 0,-1 0 1 0 0,1 0-1 0 0,-1 0 1 0 0,1 0-1 0 0,-1 0 0 0 0,1 0 1 0 0,-1 0-1 0 0,1 0 1 0 0,-1 0-1 0 0,1 0 1 0 0,0 0-4 0 0,1 0 14 0 0,0 0 0 0 0,0 1 0 0 0,1-1 0 0 0,-1 1 0 0 0,0 0 0 0 0,0-1 1 0 0,0 1-1 0 0,0 0 0 0 0,0 0 0 0 0,2 2-14 0 0,13 4 86 0 0,-16-7-82 0 0,1 1-1 0 0,-1-1 1 0 0,0 0-1 0 0,1 0 1 0 0,-1 0-1 0 0,0 0 1 0 0,1-1-1 0 0,-1 1 1 0 0,0 0-1 0 0,0 0 1 0 0,1-1-1 0 0,-1 1 1 0 0,0-1-1 0 0,0 1 1 0 0,1-1-4 0 0,16-7 58 0 0,-15 7-53 0 0,0 0 1 0 0,0 0-1 0 0,0 0 0 0 0,0 1 1 0 0,0-1-1 0 0,0 1 1 0 0,3 0-6 0 0,8-2 24 0 0,-4-3-107 0 0,2-1-110 0 0,-6 4 69 0 0,1 0 48 0 0,0 0 31 0 0,-3 1-17 0 0,0 0-31 0 0,0-1-55 0 0,0 0-27 0 0,-1 0-58 0 0,1 0-66 0 0,1-1-74 0 0,-3 2 63 0 0,1-1-43 0 0,-1 1-38 0 0,1-1-35 0 0,1 0-123 0 0,-1 0-34 0 0,8-3-1287 0 0,-10 5 1776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28.6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0 331 6072 0 0,'0'0'133'0'0,"0"0"23"0"0,0 0 12 0 0,0 3-23 0 0,0 8-63 0 0,0 0 108 0 0,0 0 35 0 0,0 0 41 0 0,0 26 706 0 0,0-23-604 0 0,0 0-87 0 0,0-8-190 0 0,0 0-40 0 0,1 4 177 0 0,0-2-62 0 0,1 0-27 0 0,2 0 0 0 0,0 1-3 0 0,-2-2-5 0 0,0 1 26 0 0,-2 2 59 0 0,2 10 92 0 0,7 11 257 0 0,-5-18-367 0 0,-1 0-43 0 0,-2-10-117 0 0,1 0 0 0 0,-1 0-1 0 0,0 0 1 0 0,1 0-1 0 0,0 0 1 0 0,-1 0 0 0 0,2 0-38 0 0,-1 1 61 0 0,1-1 1 0 0,-1 1 0 0 0,0 0 0 0 0,0 0-1 0 0,1 3-61 0 0,0 6 125 0 0,3 5 87 0 0,3-5-26 0 0,-5-9-60 0 0,-1 1 0 0 0,0-1 1 0 0,0 0-1 0 0,2 5-126 0 0,12 17 522 0 0,-16-25-497 0 0,0 0-1 0 0,0 0 1 0 0,0 0 0 0 0,0 0 0 0 0,1 0 0 0 0,-1-1 0 0 0,0 1 0 0 0,1 0 0 0 0,-1 0-1 0 0,0-1 1 0 0,1 1 0 0 0,-1-1 0 0 0,0 0 0 0 0,1 1 0 0 0,-1-1 0 0 0,1 0 0 0 0,-1 0 0 0 0,2 0-25 0 0,2 3 196 0 0,0 1-164 0 0,1 0 42 0 0,0-2 38 0 0,0 0 36 0 0,10-1 245 0 0,4-1 110 0 0,-16 0-392 0 0,4-2-25 0 0,-5-2-32 0 0,2-3-18 0 0,5 2-9 0 0,-3-6 32 0 0,0-3-37 0 0,-5 10-23 0 0,3-28 1 0 0,0 24 0 0 0,-4 7 0 0 0,0 0 0 0 0,0-1 0 0 0,0 1 0 0 0,0-1 0 0 0,-1 1 0 0 0,1-1 0 0 0,-1 1 0 0 0,1-1 0 0 0,-1 0 0 0 0,1 1 0 0 0,-1-1 0 0 0,0 0 0 0 0,0 1 0 0 0,0-1 0 0 0,0-1-1 0 0,0 1 0 0 0,0-1 0 0 0,0 1 1 0 0,0-1-1 0 0,0 1 0 0 0,1 0 0 0 0,-1-1 1 0 0,1 1-1 0 0,-1-1 0 0 0,1 1 0 0 0,0 0 1 0 0,0-1-1 0 0,0 1 0 0 0,0 0 0 0 0,1 0 1 0 0,-1 0-1 0 0,0 0 0 0 0,2-1 1 0 0,-2 1-104 0 0,0 0 65 0 0,0-5 98 0 0,-1 5-88 0 0,0 1-28 0 0,0 1-40 0 0,-1-1-49 0 0,1 1-56 0 0,0-1-97 0 0,0 5 254 0 0,0-2 28 0 0,0-1 0 0 0,0 1 0 0 0,0 0 0 0 0,0 0 0 0 0,0 0 0 0 0,0 0 1 0 0,0-1-1 0 0,1 1 0 0 0,-1 0 0 0 0,1 0 0 0 0,0 1 17 0 0,9 2-97 0 0,4 20-61 0 0,-12-21 140 0 0,7 16 3 0 0,-8-16 15 0 0,1 0 0 0 0,-1 0 0 0 0,1 0 0 0 0,0 0-1 0 0,0 0 1 0 0,1-1 0 0 0,-1 1 0 0 0,1-1 0 0 0,-1 1 0 0 0,1-1 0 0 0,0 0 0 0 0,0 0 0 0 0,1 0 0 0 0,-1-1 0 0 0,2 2 0 0 0,8 1 0 0 0,-11-1 0 0 0,4 3 0 0 0,20-2 0 0 0,1 6 10 0 0,-13-7 63 0 0,-2-4 33 0 0,9-10 184 0 0,-20 9-254 0 0,0 0-1 0 0,1 0 1 0 0,-1 1 0 0 0,1-1-1 0 0,-1 0 1 0 0,1 0 0 0 0,0 1-1 0 0,-1-1 1 0 0,1 1 0 0 0,0 0 0 0 0,-1-1-36 0 0,5-1 265 0 0,-2-2-179 0 0,0 0-28 0 0,0 1 0 0 0,-1-1-1 0 0,1 0 1 0 0,-1 0-1 0 0,1-2-57 0 0,1-7 169 0 0,-1 11-108 0 0,3-4 32 0 0,-2-15 4 0 0,6 10-29 0 0,-10 6-50 0 0,0 0-1 0 0,0-1 0 0 0,0 1 1 0 0,-1 0-1 0 0,0-1 0 0 0,0-2-17 0 0,-1-47 104 0 0,0 32-66 0 0,1 21-37 0 0,0 1-1 0 0,0-1 1 0 0,0 0 0 0 0,0 1-1 0 0,-1-1 1 0 0,1 0 0 0 0,0 1-1 0 0,-1-1 1 0 0,0 0 0 0 0,1 1-1 0 0,-1-1 1 0 0,0 1 0 0 0,0-1-1 0 0,1 1 1 0 0,-2-1-1 0 0,-3-6 0 0 0,-6-16-2 0 0,7 13-79 0 0,1 5-17 0 0,0-1-52 0 0,0 3 4 0 0,-6-3 6 0 0,7 6 83 0 0,0 0-33 0 0,-1-1-78 0 0,1 1-84 0 0,0 0-104 0 0,1 0 134 0 0,0 0-34 0 0,0 0-35 0 0,0 0-37 0 0,1 0-41 0 0,-1 0-42 0 0,1 0-46 0 0,-1 0-46 0 0,1-1-51 0 0,0 1-52 0 0,0-2-1315 0 0,0 3-1084 0 0</inkml:trace>
  <inkml:trace contextRef="#ctx0" brushRef="#br0" timeOffset="215.76">789 521 8840 0 0,'0'0'197'0'0,"3"2"24"0"0,7 12 19 0 0,-5-1-29 0 0,1-11-174 0 0,-1 1-31 0 0,11 26-6 0 0,-11-18 43 0 0,0-1 119 0 0,-3-6-33 0 0,2 0 33 0 0,-3-2 98 0 0,0-1-60 0 0,0 1-50 0 0,-1 0-43 0 0,0 0-24 0 0,0 0-36 0 0,0 3 21 0 0,-1-4-13 0 0,1 0 47 0 0,0 7 166 0 0,0 0-44 0 0,0 0-49 0 0,0-3-50 0 0,3 0 88 0 0,7 6-18 0 0,-8-9-96 0 0,-1 1-43 0 0,0-1-42 0 0,-1 1-36 0 0,0 0-124 0 0,-1 0-115 0 0,1-3 153 0 0,0 1-292 0 0,0 0-113 0 0,0-1 67 0 0,0 0-44 0 0,0 0-581 0 0,0 0-467 0 0,0 0-884 0 0</inkml:trace>
  <inkml:trace contextRef="#ctx0" brushRef="#br0" timeOffset="437.63">1136 0 8960 0 0,'0'0'264'0'0,"0"0"-8"0"0,-3 3-138 0 0,-7 7 22 0 0,7-6 6 0 0,2-1-65 0 0,2 6-17 0 0,-1-6-13 0 0,0 41 620 0 0,0 2-82 0 0,0 20 177 0 0,0-4-94 0 0,2-47-407 0 0,3-6-47 0 0,1 4 1 0 0,-3 0-47 0 0,-3 11 162 0 0,1 0-35 0 0,1-9-168 0 0,2 0-6 0 0,3 20 212 0 0,-5-3-34 0 0,-2-18-204 0 0,0 30 220 0 0,3-29-229 0 0,3-2 0 0 0,-5-11-78 0 0,0-1 0 0 0,-1 0 0 0 0,1 1 0 0 0,0-1 0 0 0,-1 1 0 0 0,1-1 0 0 0,-1 1 0 0 0,1-1 0 0 0,-1 1 0 0 0,0 0 0 0 0,1-1 0 0 0,-1 1 1 0 0,0-1-13 0 0,-1 11 87 0 0,1 10 51 0 0,3-8-75 0 0,3-6-30 0 0,-1 1-16 0 0,-3 1 17 0 0,-2 7 37 0 0,0-14 4 0 0,0-3-50 0 0,0 0-55 0 0,0 0-60 0 0,0 0-124 0 0,0 0-223 0 0,0 0-31 0 0,0 0-4 0 0</inkml:trace>
  <inkml:trace contextRef="#ctx0" brushRef="#br0" timeOffset="941.08">915 347 8208 0 0,'0'0'234'0'0,"0"-2"6"0"0,1-4-176 0 0,1 1-37 0 0,8 0-16 0 0,-7 0-5 0 0,0-1 36 0 0,26-9 543 0 0,-28 14-549 0 0,0 1 0 0 0,1-1 0 0 0,-1 1 0 0 0,0-1 0 0 0,1 1 0 0 0,-1 0 0 0 0,1 0 0 0 0,-1 0 0 0 0,0 0 0 0 0,2 0-36 0 0,15-3 313 0 0,1-7-155 0 0,-15 7-120 0 0,0 0 0 0 0,0 0 0 0 0,1 1 0 0 0,-1 0 0 0 0,3-1-38 0 0,14-3 107 0 0,-13 5-67 0 0,-1-1 0 0 0,0-1 0 0 0,1 1 0 0 0,2-2-40 0 0,5-3 56 0 0,0 2 0 0 0,1 0-1 0 0,0 0 1 0 0,0 2-56 0 0,0-1 40 0 0,-10 3-25 0 0,0 0 0 0 0,-1 0 0 0 0,1 1 1 0 0,4 0-16 0 0,20-3 19 0 0,-15 0-18 0 0,-6 0-4 0 0,0 1-1 0 0,0 0 0 0 0,1 1 1 0 0,-1 0-1 0 0,1 0 1 0 0,1 1 3 0 0,5 0-44 0 0,38 0-271 0 0,-32 0 250 0 0,-20 0 58 0 0,0 1 1 0 0,0-1 0 0 0,0 0 0 0 0,0 1-1 0 0,-1-1 1 0 0,1 1 0 0 0,0 0-1 0 0,0 0 1 0 0,0-1 0 0 0,-1 1 0 0 0,1 0-1 0 0,0 0 1 0 0,1 2 6 0 0,-1-2-17 0 0,0 1-1 0 0,0 0 1 0 0,0 0 0 0 0,0 0 0 0 0,0 0-1 0 0,-1 1 1 0 0,1-1 0 0 0,1 3 17 0 0,3 10-87 0 0,0 4 20 0 0,-3-8 29 0 0,-1-7 29 0 0,-1 0 1 0 0,-1 1-1 0 0,1-1 1 0 0,0 1 0 0 0,-1-1-1 0 0,0 1 1 0 0,0 0-1 0 0,-1-1 1 0 0,1 1 8 0 0,-1-1-2 0 0,1-1-1 0 0,0 1 0 0 0,0-1 1 0 0,0 0-1 0 0,0 1 1 0 0,1-1-1 0 0,-1 1 1 0 0,2 1 2 0 0,3 11-2 0 0,-3-13 3 0 0,-1 0 1 0 0,0 1 0 0 0,0-1 0 0 0,0 0 0 0 0,0 1 0 0 0,-1-1 0 0 0,0 1-1 0 0,1 0 1 0 0,-1-1-2 0 0,-1 13 31 0 0,1-9 2 0 0,0 1 0 0 0,0 0 0 0 0,1 0-1 0 0,0-1 1 0 0,0 2-33 0 0,5 7 62 0 0,0 1 26 0 0,-4 0 50 0 0,-2 0 65 0 0,0 2 53 0 0,0 10 206 0 0,0-4 61 0 0,0-22-296 0 0,0 0-42 0 0,0 3 80 0 0,0 0-88 0 0,0 4 87 0 0,0-7-107 0 0,0 0 248 0 0,0-3-112 0 0,0 0-49 0 0,0 0-10 0 0,0 0 7 0 0,0 0 38 0 0,0 0 10 0 0,0 0 6 0 0,0 0-31 0 0,2-3-135 0 0,9-7-58 0 0,-9 5-18 0 0,1-9-42 0 0,8-9-43 0 0,1 0-51 0 0,-4 6-69 0 0,19-14-173 0 0,-23 20 195 0 0,4-2 6 0 0,-3 9 43 0 0,3 1-71 0 0,4 2-97 0 0,14 1-44 0 0,-8 0 178 0 0,-17 0 113 0 0,-1 0 0 0 0,1 0 1 0 0,-1 0-1 0 0,1 0 0 0 0,-1 0 0 0 0,1 0 1 0 0,-1 0-1 0 0,1 0 0 0 0,-1 0 1 0 0,1 0-1 0 0,-1 0 0 0 0,1 0 1 0 0,-1 0-1 0 0,1 0 0 0 0,-1 0 1 0 0,1 1-1 0 0,-1-1 0 0 0,1 0 1 0 0,-1 0-1 0 0,1 1 0 0 0,-1-1 1 0 0,0 0-1 0 0,1 1 0 0 0,-1-1 1 0 0,1 0-1 0 0,-1 1 0 0 0,0-1 0 0 0,1 0 1 0 0,-1 1-1 0 0,0-1 0 0 0,0 1 1 0 0,1-1-1 0 0,-1 1 0 0 0,0-1 1 0 0,0 1-1 0 0,0-1 0 0 0,1 1 1 0 0,-1-1 1 0 0,3 7 0 0 0,10 9 0 0 0,-6-9 1 0 0,-5-6 0 0 0,0 1 0 0 0,0 0 0 0 0,0-1-1 0 0,0 1 1 0 0,-1 0 0 0 0,1 0 0 0 0,0 0 0 0 0,-1 0 0 0 0,0 0 0 0 0,1 0-1 0 0,-1 1 1 0 0,0-1 0 0 0,0 0 0 0 0,-1 1 0 0 0,1-1 0 0 0,0 1 0 0 0,-1 0-1 0 0,3 2 74 0 0,-2-4-63 0 0,0 0-7 0 0,0 0 1 0 0,0 0 0 0 0,0 0-1 0 0,0 0 1 0 0,0 0 0 0 0,0 0-1 0 0,-1 1 1 0 0,1-1 0 0 0,0 0-1 0 0,-1 1 1 0 0,1-1 0 0 0,0 2-5 0 0,0 10 63 0 0,-1-2-38 0 0,0-9 44 0 0,0-2 25 0 0,0 0-33 0 0,3 3-145 0 0,7 8-63 0 0,-7-9-11 0 0</inkml:trace>
  <inkml:trace contextRef="#ctx0" brushRef="#br0" timeOffset="1193.42">757 63 11792 0 0,'-7'-4'82'0'0,"-6"-2"60"0"0,4 3-17 0 0,1 1 19 0 0,-2 2 51 0 0,5-1-182 0 0,-4-4 126 0 0,7 2-103 0 0,0 0-55 0 0,-1 1-73 0 0,0 0-98 0 0,1 2 51 0 0,-1 0-33 0 0,2 0-228 0 0,0 0-113 0 0,1 0 68 0 0,0 0-43 0 0,0 0-580 0 0,0 0-459 0 0,0 0-872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24.9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0 600 5496 0 0,'0'0'124'0'0,"0"0"17"0"0,0 0 11 0 0,3 3-20 0 0,10 8-105 0 0,-7-9 29 0 0,1-1 94 0 0,1 0 111 0 0,5-2 189 0 0,-5 0-225 0 0,0 1-55 0 0,-5 0-9 0 0,-1 1-87 0 0,0-1 0 0 0,0 0 1 0 0,0 0-1 0 0,0 0 0 0 0,-1 0 1 0 0,1-1-1 0 0,0 1 0 0 0,0 0 1 0 0,0-1-1 0 0,-1 1 0 0 0,2-1-74 0 0,2-6 342 0 0,-5 7-320 0 0,0-1 1 0 0,0 1-1 0 0,1-1 0 0 0,-1 1 0 0 0,0-1 1 0 0,1 1-1 0 0,-1 0 0 0 0,0-1 0 0 0,1 1 0 0 0,-1 0 1 0 0,0-1-1 0 0,1 1 0 0 0,-1 0 0 0 0,1 0 1 0 0,-1-1-1 0 0,1 1 0 0 0,-1 0 0 0 0,0 0 1 0 0,1-1-1 0 0,-1 1 0 0 0,1 0 0 0 0,-1 0 1 0 0,1 0-1 0 0,-1 0 0 0 0,1 0 0 0 0,-1 0 1 0 0,1 0-1 0 0,-1 0 0 0 0,1 0 0 0 0,-1 0 0 0 0,1 0 1 0 0,0 0-23 0 0,11-2 348 0 0,-1-4-73 0 0,-1-3-58 0 0,0-1-39 0 0,-8 7-120 0 0,1 1 1 0 0,0-1 0 0 0,0 1 0 0 0,0-1 0 0 0,0 1-1 0 0,0 0-58 0 0,8-3 192 0 0,-10 5-169 0 0,0-1-1 0 0,0 1 1 0 0,0 0 0 0 0,0-1-1 0 0,0 1 1 0 0,0-1-1 0 0,0 0 1 0 0,0 1 0 0 0,0-1-1 0 0,0 0 1 0 0,0 1-1 0 0,0-1 1 0 0,0 0 0 0 0,0 0-1 0 0,-1 0 1 0 0,1 0-1 0 0,0 0 1 0 0,0-1-23 0 0,1-3 85 0 0,3-2 206 0 0,1 3-125 0 0,-1 2-108 0 0,7-10-1 0 0,2-14-95 0 0,-11 19 20 0 0,2-6 8 0 0,2 10 10 0 0,-6 3 0 0 0,-1 0 0 0 0,0 0 0 0 0,0 0 0 0 0,0 0 0 0 0,1 0 0 0 0,-1 0 0 0 0,0 0 0 0 0,0 0 0 0 0,0 0 0 0 0,0 0 0 0 0,1-1 0 0 0,-1 1 0 0 0,0 0 0 0 0,0 0 0 0 0,0 0 0 0 0,0 0 0 0 0,1 0 0 0 0,-1 0 0 0 0,0 0 0 0 0,0-1 0 0 0,0 1 0 0 0,0 0 0 0 0,0 0 0 0 0,0 0 0 0 0,1 0 0 0 0,-1 0 0 0 0,0-1 0 0 0,0 1 0 0 0,0 0 0 0 0,0 0 0 0 0,0 0 0 0 0,0-1 0 0 0,0 1 0 0 0,0 0 0 0 0,0 0 0 0 0,0 0 0 0 0,2-27 0 0 0,-2 8 0 0 0,-1-2 0 0 0,1 20 0 0 0,-1 1 0 0 0,1-1 0 0 0,0 1 0 0 0,-1-1 0 0 0,1 1 0 0 0,0 0 0 0 0,-1-1 0 0 0,1 1 0 0 0,0 0 0 0 0,-1-1 0 0 0,1 1 0 0 0,-1 0 0 0 0,1-1 0 0 0,-1 1 0 0 0,1 0 0 0 0,-1 0 0 0 0,1-1 0 0 0,-1 1 0 0 0,1 0 0 0 0,-1 0 0 0 0,-5-3 0 0 0,-10-10 0 0 0,0 0 0 0 0,-15-3-15 0 0,15 13-44 0 0,9 3 52 0 0,6 0 6 0 0,0 0 1 0 0,0 0 0 0 0,0-1 0 0 0,1 1 0 0 0,-1 0-1 0 0,0 0 1 0 0,0 0 0 0 0,0 0 0 0 0,0 0 0 0 0,0 1-1 0 0,0-1 1 0 0,0 0 0 0 0,0 0 0 0 0,0 1 0 0 0,0-1-1 0 0,0 0 1 0 0,1 1 0 0 0,-1-1 0 0 0,0 1 0 0 0,0-1 0 0 0,0 1-1 0 0,1-1 1 0 0,-1 1 0 0 0,0 0 0 0 0,1-1 0 0 0,-1 1-1 0 0,0 0 1 0 0,1 0 0 0 0,-1-1 0 0 0,1 1 0 0 0,-1 0-1 0 0,1 0 1 0 0,0 0 0 0 0,-1 0 0 0 0,1 0 0 0 0,0 0 0 0 0,-1 0 0 0 0,0 0 0 0 0,1 0 0 0 0,-1 0 0 0 0,0 0 0 0 0,1-1 0 0 0,-1 1 0 0 0,0 0 0 0 0,0 0 0 0 0,0-1 0 0 0,0 1 0 0 0,0 0 0 0 0,0-1 0 0 0,0 1 0 0 0,0-1 0 0 0,0 0 0 0 0,-1 1 0 0 0,-9 5 0 0 0,-2 19-11 0 0,11-21-8 0 0,-5 11-108 0 0,1 5 5 0 0,3-10 57 0 0,-3 8-86 0 0,0 1 39 0 0,2-9 67 0 0,0 8 14 0 0,5 2 30 0 0,-1-10 5 0 0,0 9 17 0 0,0-2 34 0 0,0 35 224 0 0,0-27-185 0 0,3-12 39 0 0,3-3-51 0 0,-1-2-38 0 0,10 24 104 0 0,-9-19-74 0 0,4-8 12 0 0,-5 6 2 0 0,24 5 101 0 0,-12-12-6 0 0,12-5 142 0 0,-9 0-121 0 0,-11 2-162 0 0,-6-1-32 0 0,0 1 0 0 0,0-1 0 0 0,0 0 0 0 0,0 0 0 0 0,0 0 0 0 0,0-1 0 0 0,-1 1 0 0 0,1-1 0 0 0,0 1 0 0 0,0-1 0 0 0,1 0-10 0 0,14-10 27 0 0,8 6 37 0 0,-10-1-55 0 0,-13 5-21 0 0,0-1 0 0 0,1 1 0 0 0,-1 0 0 0 0,0 1 1 0 0,1-1-1 0 0,-1 0 0 0 0,1 1 0 0 0,1 0 12 0 0,1 0-69 0 0,-1-1-60 0 0,0 0-55 0 0,-1 1-49 0 0,2-2-198 0 0,-1 0-80 0 0,0-1-63 0 0,0 0-45 0 0,4-1-391 0 0,3-2-600 0 0,7-4-918 0 0</inkml:trace>
  <inkml:trace contextRef="#ctx0" brushRef="#br0" timeOffset="284.86">568 127 5640 0 0,'0'0'124'0'0,"0"0"17"0"0,0 0 12 0 0,1 1-41 0 0,1 1 2 0 0,3 4 79 0 0,-1 2 99 0 0,-1 3 150 0 0,-2 8 308 0 0,1-7-300 0 0,3-3-92 0 0,1 5 14 0 0,-1 12 183 0 0,6-5-3 0 0,-6 8-19 0 0,6 2-78 0 0,-6 1-37 0 0,-4-28-372 0 0,7 33 381 0 0,-4-2-90 0 0,-4-27-226 0 0,1 1 1 0 0,0-1-1 0 0,1 0 1 0 0,-1 0 0 0 0,2 3-112 0 0,-1-4 102 0 0,0 0 1 0 0,0 0 0 0 0,-1 0 0 0 0,-1 1 0 0 0,1 2-103 0 0,2 15 274 0 0,2-1-64 0 0,-3-17-125 0 0,0 0-1 0 0,-1 0 1 0 0,1 1-1 0 0,-1 6-84 0 0,-1 0 118 0 0,0 1 49 0 0,0 28 529 0 0,0-24-427 0 0,0-8-145 0 0,0 0-38 0 0,0-8-131 0 0,-1-1 102 0 0,0 1 12 0 0,1-2-86 0 0,0 2-34 0 0,0 0-26 0 0,0 2-35 0 0,1 0-41 0 0,0 1-47 0 0,1-6-477 0 0,-2 0 677 0 0,1 0-48 0 0,0 0 0 0 0,-1 0 0 0 0,1 0 0 0 0,0 0 0 0 0,-1 0 1 0 0,1 0-1 0 0,0 0 0 0 0,-1 0 0 0 0,1-1 0 0 0,0 1 1 0 0,-1 0-1 0 0,1 0 0 0 0,0-1 0 0 0,-1 1 0 0 0,1 0 48 0 0,-1-1-52 0 0,1 0 0 0 0,-1 0 1 0 0,0 1-1 0 0,1-1 0 0 0,-1 0 0 0 0,0 0 0 0 0,0 0 0 0 0,0 0 0 0 0,1 1 0 0 0,-1-1 0 0 0,0 0 0 0 0,0 0 1 0 0,0 0-1 0 0,-1-1 52 0 0</inkml:trace>
  <inkml:trace contextRef="#ctx0" brushRef="#br0" timeOffset="663.5">900 569 8032 0 0,'0'0'182'0'0,"0"0"29"0"0,2 0 12 0 0,2 1-99 0 0,-4-1-91 0 0,5-4 17 0 0,15-6-33 0 0,-4 7-38 0 0,-8 3 42 0 0,0-2 63 0 0,-4-1-6 0 0,1 1 39 0 0,0-1 63 0 0,4-3 142 0 0,6-2 239 0 0,-6 3-263 0 0,-4 3-140 0 0,2-2 205 0 0,-3-3-109 0 0,-2 2-191 0 0,1 2-9 0 0,0 0 1 0 0,0 0-1 0 0,0 1 0 0 0,0 0 0 0 0,0-1 0 0 0,0 1 0 0 0,1 0 1 0 0,-1 0-1 0 0,1 1 0 0 0,2-2-54 0 0,1 0 82 0 0,6-2 110 0 0,-7-6-6 0 0,4 6-2 0 0,-5-6-31 0 0,-4 11-152 0 0,-1 0 1 0 0,1-1-1 0 0,0 1 0 0 0,-1 0 1 0 0,1-1-1 0 0,0 1 0 0 0,-1 0 1 0 0,1 0-1 0 0,0 0 0 0 0,-1 0 1 0 0,1 0-1 0 0,0 0 0 0 0,-1 0 1 0 0,1 0-1 0 0,0 0-1 0 0,1 0-32 0 0,-2-3 79 0 0,1 2-43 0 0,-1 1 1 0 0,0-1-1 0 0,0 0 1 0 0,-1 1 0 0 0,1-1-1 0 0,0 0 1 0 0,0 1 0 0 0,0-1-1 0 0,0 0 1 0 0,-1 1-1 0 0,1-1 1 0 0,0 0 0 0 0,0 1-1 0 0,-1-1 1 0 0,1 1-5 0 0,-1-1 1 0 0,0 1 0 0 0,1-1 0 0 0,-1 1 0 0 0,0 0 0 0 0,0-1 0 0 0,0 1 0 0 0,0 0 0 0 0,1 0 0 0 0,-1 0 0 0 0,0 0 0 0 0,0 0 1 0 0,0 0-1 0 0,0 0 0 0 0,0 0-1 0 0,-35 1-24 0 0,36-1 22 0 0,-1 0 0 0 0,1 0 1 0 0,-1 0-1 0 0,1 0 1 0 0,-1 0-1 0 0,1 0 0 0 0,0 0 1 0 0,-1 0-1 0 0,1 1 1 0 0,0-1-1 0 0,-1 0 0 0 0,1 0 1 0 0,0 0-1 0 0,-1 1 1 0 0,1-1-1 0 0,0 0 0 0 0,-1 0 1 0 0,1 1-1 0 0,0-1 0 0 0,-1 0 1 0 0,1 1-1 0 0,0-1 1 0 0,0 0-1 0 0,-1 1 2 0 0,-4 6-9 0 0,-6-2 9 0 0,-5 24-54 0 0,11-10 44 0 0,2-9 9 0 0,-3 9-13 0 0,-1-4-25 0 0,3-7 30 0 0,3-6 9 0 0,0-1 0 0 0,0 0 0 0 0,0 1 0 0 0,0-1 0 0 0,0 1 0 0 0,1-1-1 0 0,-1 1 1 0 0,1 0 0 0 0,-1-1 0 0 0,1 1 0 0 0,0 0 0 0 0,-1-1 0 0 0,1 1 0 0 0,0 0 0 0 0,0 1 0 0 0,0 41 49 0 0,0-27 37 0 0,0 0 89 0 0,0-15-164 0 0,1 0-1 0 0,-1-1 1 0 0,0 1 0 0 0,1 0-1 0 0,-1-1 1 0 0,1 1-1 0 0,0-1 1 0 0,-1 1 0 0 0,1-1-1 0 0,1 2-10 0 0,13 16 147 0 0,-13-16-124 0 0,0-1 0 0 0,1 0-1 0 0,-1 0 1 0 0,0-1-1 0 0,1 1 1 0 0,-1 0 0 0 0,1-1-1 0 0,-1 1 1 0 0,1-1-1 0 0,0 0 1 0 0,-1 0 0 0 0,1 0-1 0 0,0 0 1 0 0,0-1-1 0 0,0 1-22 0 0,13 1 123 0 0,0 4-33 0 0,0 0 5 0 0,-1-4 39 0 0,6-2 20 0 0,3 0-46 0 0,-22 0-97 0 0,0 0-1 0 0,-1 0 0 0 0,1-1 1 0 0,0 1-1 0 0,-1 0 0 0 0,1-1 1 0 0,0 1-1 0 0,-1-1 0 0 0,1 1 1 0 0,-1-1-1 0 0,1 0 0 0 0,-1 1 1 0 0,1-1-1 0 0,-1 0-10 0 0,12-5 65 0 0,4 4-5 0 0,-15 3-56 0 0,0-1 1 0 0,1 0-1 0 0,-1 0 1 0 0,1-1-1 0 0,-1 1 0 0 0,0 0 1 0 0,1-1-1 0 0,-1 1 0 0 0,0-1 1 0 0,3-1-5 0 0,3-3 0 0 0,-7 4 0 0 0,0 0 0 0 0,1 1 0 0 0,-1-1 0 0 0,1 0 0 0 0,-1 0 0 0 0,1 1 0 0 0,-1-1 0 0 0,1 1 0 0 0,0-1 0 0 0,-1 1 0 0 0,1 0 0 0 0,0-1 0 0 0,-1 1 0 0 0,1 0 0 0 0,8-1-12 0 0,-3-2-59 0 0,-1-2-47 0 0,0 0-39 0 0,-5 3 97 0 0,1 1-1 0 0,-1-1 1 0 0,1 1-1 0 0,0-1 1 0 0,0 1-1 0 0,0 0 1 0 0,0 0-1 0 0,0-1 0 0 0,0 1 1 0 0,1 0 60 0 0,21-4-551 0 0,-24 5 530 0 0,1-1-1 0 0,-1 1 1 0 0,1 0-1 0 0,-1-1 1 0 0,0 1-1 0 0,1-1 1 0 0,-1 1-1 0 0,0-1 1 0 0,1 1-1 0 0,-1 0 1 0 0,0-1-1 0 0,0 1 1 0 0,1-1-1 0 0,-1 1 1 0 0,0-1-1 0 0,0 1 1 0 0,0-1 0 0 0,0 0-1 0 0,0 1 1 0 0,0-1-1 0 0,0 1 1 0 0,0-1-1 0 0,0 1 1 0 0,0-1-1 0 0,0 1 1 0 0,0-1 21 0 0</inkml:trace>
  <inkml:trace contextRef="#ctx0" brushRef="#br0" timeOffset="1317.15">1452 348 5520 0 0,'0'0'158'0'0,"0"3"-4"0"0,2 10-122 0 0,12 3-32 0 0,-8-9 35 0 0,-1 0 74 0 0,-2 0 80 0 0,-2 1 83 0 0,2-3 388 0 0,-1-3-489 0 0,0 1 0 0 0,0 0-1 0 0,0 0 1 0 0,0 0 0 0 0,0 0 0 0 0,-1 0-1 0 0,2 3-170 0 0,2 8 486 0 0,-2-5-184 0 0,0 1-54 0 0,-1-2-99 0 0,0-2-52 0 0,-1-3-28 0 0,1-1-1 0 0,-1 0 1 0 0,0 0 0 0 0,0 0-1 0 0,1 0 1 0 0,-1 0-1 0 0,1 0 1 0 0,0-1-1 0 0,1 2-68 0 0,8 11 439 0 0,-2 7 175 0 0,1 1-106 0 0,-4-5-182 0 0,0-4-98 0 0,-3-7 62 0 0,-2-1-80 0 0,0 0-41 0 0,-2 2-24 0 0,1 1-5 0 0,2-2 24 0 0,3 3 18 0 0,0 0 8 0 0,-2 2-50 0 0,-3-8-30 0 0,0-3-12 0 0,0 0 10 0 0,0 0 50 0 0,0 0 24 0 0,0 0 2 0 0,0 0 5 0 0,0 0 23 0 0,0 0 11 0 0,0 0 1 0 0,0 0-22 0 0,0 0-90 0 0,0 0-42 0 0,-3 0-6 0 0,2 0-61 0 0,1 0 1 0 0,-1 0-1 0 0,0 0 1 0 0,1 0-1 0 0,-1-1 1 0 0,0 1-1 0 0,1 0 1 0 0,-1 0 0 0 0,0 0-1 0 0,1 0 1 0 0,-1-1-1 0 0,0 1 1 0 0,1 0-1 0 0,-1-1 1 0 0,1 1-4 0 0,-6-11 11 0 0,0 7-11 0 0,5 4 0 0 0,1 0 0 0 0,-1-1 0 0 0,1 1 0 0 0,0 0 0 0 0,-1-1 0 0 0,1 1 0 0 0,-1 0 0 0 0,1 0 0 0 0,0-1 0 0 0,-1 1 0 0 0,1-1 0 0 0,0 1 0 0 0,0 0 0 0 0,-1-1 0 0 0,1 1 0 0 0,0-1 0 0 0,0 1 0 0 0,-1-1 0 0 0,1 1 0 0 0,0-1 0 0 0,0 1 0 0 0,0-1 0 0 0,0 1 0 0 0,0-1 0 0 0,0 1 0 0 0,0-1 0 0 0,0 1 0 0 0,0-1 0 0 0,0 1 0 0 0,0-1 0 0 0,0 1 0 0 0,0-1 0 0 0,0-44 0 0 0,0 44-1 0 0,0-1 1 0 0,0 0 0 0 0,0 1 0 0 0,1-1 0 0 0,-1 0 0 0 0,0 1 0 0 0,1-1 0 0 0,-1 0 0 0 0,1 1 0 0 0,0-1 0 0 0,-1 1 0 0 0,1-1-1 0 0,0 1 1 0 0,0-1 0 0 0,5-10-22 0 0,-2-1-28 0 0,0-3-62 0 0,7 0-64 0 0,2 0-48 0 0,-7 7 80 0 0,1 0 39 0 0,18-13-85 0 0,-8 9 88 0 0,-6 3 5 0 0,-3 1 27 0 0,9-7-28 0 0,-16 15 94 0 0,1 0 0 0 0,0 0 0 0 0,-1 1 0 0 0,1-1-1 0 0,0 0 1 0 0,0 1 0 0 0,0-1 0 0 0,0 1 0 0 0,-1 0 0 0 0,1 0-1 0 0,0-1 1 0 0,2 1 4 0 0,41 2-129 0 0,-21 3 98 0 0,-4 4 41 0 0,1 4-9 0 0,3 1-47 0 0,-21-11 32 0 0,0-1 0 0 0,0 1 0 0 0,0 0 0 0 0,-1 0 1 0 0,1 0-1 0 0,1 3 14 0 0,3 5-28 0 0,-4-4 6 0 0,1-1-1 0 0,1 0 1 0 0,-1-1-1 0 0,4 5 23 0 0,-5-8 0 0 0,0 0-1 0 0,-1 1 1 0 0,1-1-1 0 0,-1 1 1 0 0,0 0-1 0 0,0-1 0 0 0,0 1 1 0 0,0 0-1 0 0,0 0 1 0 0,-1 1-1 0 0,1-1 1 0 0,-1 0-1 0 0,0 0 1 0 0,0 1-1 0 0,0-1 1 0 0,0 1-1 0 0,-1-1 1 0 0,1 0-1 0 0,-1 1 1 0 0,0 2 0 0 0,2 12-9 0 0,5 3 35 0 0,-6-16-7 0 0,1-1 0 0 0,0 0 0 0 0,0 0 1 0 0,1 0-1 0 0,-1 0 0 0 0,1-1 1 0 0,2 3-20 0 0,-2 1 101 0 0,-3 2-61 0 0,-1-6-12 0 0,1 10 83 0 0,0-11 1 0 0,0-2 14 0 0,0 0 64 0 0,0 0 30 0 0,0 0 4 0 0,0 0-22 0 0,0 0-87 0 0,0 0-34 0 0,0 0-7 0 0,0 0-2 0 0,0 0 0 0 0,0 0 0 0 0,0 0 0 0 0,0 0 1 0 0,-2-2 5 0 0,-9-11-11 0 0,11 11-66 0 0,-1 0 1 0 0,1 1-1 0 0,-1-1 0 0 0,1 0 1 0 0,0 1-1 0 0,0-1 0 0 0,-1 0 1 0 0,1 1-1 0 0,0-1 0 0 0,1 0-1 0 0,-1-2 4 0 0,0 0 0 0 0,1 0 0 0 0,-1 0 0 0 0,1 0 0 0 0,0 1 0 0 0,1-1 0 0 0,-1 0 0 0 0,1 0 0 0 0,-1 1 0 0 0,3-4-4 0 0,-3 5-9 0 0,-1 0-1 0 0,1 0 0 0 0,0-1 0 0 0,-1 1 0 0 0,1 0 0 0 0,-1-1 0 0 0,0 1 0 0 0,0-1 0 0 0,0 1 0 0 0,0-3 10 0 0,1-11-70 0 0,15-21-162 0 0,-14 32 216 0 0,-1-2-11 0 0,1 1 0 0 0,0 0 1 0 0,1 1-1 0 0,0-1 0 0 0,0 0 0 0 0,0 1 0 0 0,0-1 1 0 0,4-3 26 0 0,6-6-84 0 0,-11 10 52 0 0,-2 4 22 0 0,1 0 0 0 0,-1 1 0 0 0,0-1 0 0 0,1 1 0 0 0,-1-1 0 0 0,0 0 1 0 0,1 1-1 0 0,-1-1 0 0 0,1 1 0 0 0,-1-1 0 0 0,0 1 0 0 0,1-1 0 0 0,-1 1 0 0 0,1-1 0 0 0,0 1 0 0 0,-1 0 1 0 0,1-1-1 0 0,-1 1 0 0 0,1 0 0 0 0,0-1 0 0 0,-1 1 0 0 0,1 0 10 0 0,4-3-42 0 0,3-2-35 0 0,-6 4 61 0 0,-1 0-1 0 0,0 1 1 0 0,1-1 0 0 0,-1 0-1 0 0,1 0 1 0 0,-1 1 0 0 0,1-1-1 0 0,0 1 1 0 0,-1-1 0 0 0,1 1-1 0 0,0 0 1 0 0,-1-1 0 0 0,1 1-1 0 0,0 0 17 0 0,5 0-45 0 0,-5 0 39 0 0,0 0 0 0 0,0-1 0 0 0,1 2 0 0 0,-1-1 1 0 0,0 0-1 0 0,0 0 0 0 0,0 1 0 0 0,0-1 0 0 0,0 1 0 0 0,1 0 6 0 0,26 15-140 0 0,-23-3 119 0 0,-4-10 12 0 0,0 0 0 0 0,1 1 0 0 0,-1-1 0 0 0,1 0 0 0 0,0 0 1 0 0,3 1 8 0 0,-3-1-9 0 0,0 0 0 0 0,0 0 0 0 0,-1 0 0 0 0,1 0 0 0 0,0 0 0 0 0,1 3 9 0 0,11 36-11 0 0,-2-6 70 0 0,-11-31-38 0 0,0-1-1 0 0,0 0 0 0 0,1 0 0 0 0,-1-1 0 0 0,1 1 0 0 0,0 0 1 0 0,2 0-21 0 0,-1 1 20 0 0,-1 0 0 0 0,8 17 72 0 0,5 7-80 0 0,-9-24-5 0 0,-3-2 33 0 0,-2 5 38 0 0,-2-6 70 0 0,3 1 11 0 0,10 7-26 0 0,-6-7-118 0 0,-1-3-66 0 0,-6 0 51 0 0,3 0-178 0 0,-1 0 47 0 0,1 0-22 0 0,-2 0 103 0 0,1 0-5 0 0,0 0-44 0 0,-1 0 8 0 0,1 0-38 0 0,0 0-46 0 0,1 0-55 0 0,10 0-272 0 0</inkml:trace>
  <inkml:trace contextRef="#ctx0" brushRef="#br0" timeOffset="1686.89">2493 664 5960 0 0,'3'0'132'0'0,"-3"0"-123"0"0,1 0 0 0 0,-1 0 0 0 0,1-1 0 0 0,0 1 0 0 0,-1 0 0 0 0,1 0 0 0 0,-1 0 0 0 0,1 0 0 0 0,-1 0 0 0 0,1-1 0 0 0,-1 1 0 0 0,1 0 0 0 0,-1-1 0 0 0,1 1 0 0 0,-1 0 0 0 0,1-1 0 0 0,-1 1 0 0 0,1 0 0 0 0,-1-1 0 0 0,0 1 0 0 0,1-1 0 0 0,-1 1 0 0 0,1-1 0 0 0,-1 0-9 0 0,0 1 10 0 0,1-1-1 0 0,-1 0 1 0 0,1 1-1 0 0,-1-1 1 0 0,1 1-1 0 0,-1-1 1 0 0,1 1-1 0 0,-1-1 1 0 0,1 1 0 0 0,0-1-1 0 0,-1 1 1 0 0,1 0-1 0 0,0-1 1 0 0,-1 1-1 0 0,1 0 1 0 0,0 0-1 0 0,-1-1 1 0 0,1 1-1 0 0,0 0 1 0 0,0 0-1 0 0,-1 0 1 0 0,1 0-1 0 0,0 0 1 0 0,0 0-1 0 0,0 0-9 0 0,8 1 31 0 0,0-2-40 0 0,1-3 37 0 0,9-5 53 0 0,-8 4 255 0 0,1-1 200 0 0,-6-2-211 0 0,-4 3-138 0 0,-2 5-140 0 0,1-1 0 0 0,-1 0-1 0 0,0 1 1 0 0,1-1 0 0 0,-1 0 0 0 0,0 1 0 0 0,1-1-1 0 0,-1 1 1 0 0,0-1 0 0 0,1 1 0 0 0,-1-1-1 0 0,1 1 1 0 0,-1-1 0 0 0,1 1 0 0 0,0-1-1 0 0,-1 1 1 0 0,1 0 0 0 0,-1-1 0 0 0,1 1 0 0 0,0 0-1 0 0,-1 0 1 0 0,1-1-47 0 0,4-1 183 0 0,2-3 129 0 0,3-12 333 0 0,-7 11-393 0 0,1 0 57 0 0,1-1 74 0 0,0 1 95 0 0,0 1-353 0 0,4-4 5 0 0,4-6-9 0 0,-8-1-21 0 0,8 0-20 0 0,0 3-76 0 0,-10 8-52 0 0,-5-19 35 0 0,2 23 13 0 0,0 1 0 0 0,0 0 0 0 0,0 0 0 0 0,0 0 0 0 0,0-1 0 0 0,0 1 0 0 0,0 0 0 0 0,0 0 0 0 0,0 0 0 0 0,0 0 0 0 0,-1-1 1 0 0,1 1-1 0 0,0 0 0 0 0,0 0 0 0 0,0 0 0 0 0,0 0 0 0 0,0-1 0 0 0,-1 1 0 0 0,1 0 0 0 0,0 0 0 0 0,0 0 0 0 0,0 0 0 0 0,0 0 0 0 0,-1 0 0 0 0,1 0 0 0 0,0 0 1 0 0,0 0-1 0 0,0 0 0 0 0,-1 0 0 0 0,1-1 0 0 0,0 1 0 0 0,0 0 0 0 0,-7-3 12 0 0,1-7 41 0 0,-4 4-62 0 0,5-1-62 0 0,5 7 67 0 0,0 0-1 0 0,0-1 0 0 0,-1 1 1 0 0,1 0-1 0 0,0-1 0 0 0,0 1 0 0 0,0 0 1 0 0,-1-1-1 0 0,1 1 0 0 0,0 0 1 0 0,-1-1-1 0 0,1 1 0 0 0,0 0 1 0 0,-1 0-1 0 0,1-1 0 0 0,0 1 1 0 0,-1 0-1 0 0,1 0 0 0 0,-1 0 1 0 0,1-1-1 0 0,0 1 0 0 0,-1 0 0 0 0,1 0 1 0 0,-1 0-1 0 0,1 0 0 0 0,0 0 1 0 0,-1 0-1 0 0,1 0 0 0 0,-1 0 1 0 0,1 0-1 0 0,-1 0 5 0 0,-4-2-119 0 0,-6-9-89 0 0,9 9 67 0 0,0 1 37 0 0,-1 0-16 0 0,-5 2 16 0 0,8-1 67 0 0,-6 3-177 0 0,-4 8 188 0 0,-7 6-1 0 0,17-16 28 0 0,0-1-1 0 0,-1 1 1 0 0,1 0 0 0 0,0-1-1 0 0,0 1 1 0 0,0 0 0 0 0,-1 0-1 0 0,1-1 1 0 0,0 1 0 0 0,0 0-1 0 0,0 0 1 0 0,0-1 0 0 0,0 1-1 0 0,0 0 0 0 0,0 5 2 0 0,0-5-2 0 0,0 1 0 0 0,0 0 0 0 0,0 0 0 0 0,-1 0 0 0 0,1-1 0 0 0,-1 1 0 0 0,1 0 0 0 0,-1-1 0 0 0,0 1 0 0 0,0 0 0 0 0,0-1 0 0 0,0 1 0 0 0,0-1 0 0 0,0 0 0 0 0,0 1 0 0 0,0-1 0 0 0,-1 0 0 0 0,0 1 0 0 0,1 0 0 0 0,-1-1 0 0 0,1 0 0 0 0,0 1 0 0 0,-1 0 0 0 0,1-1 0 0 0,0 1 0 0 0,0 0 0 0 0,0-1 0 0 0,0 1 0 0 0,0 0 0 0 0,1 0 0 0 0,-1 0 0 0 0,0 0 0 0 0,1 0 0 0 0,0 0 0 0 0,-1 0 0 0 0,1 0 0 0 0,0 1 0 0 0,-1 3 0 0 0,1 0 0 0 0,-1 0 0 0 0,-1 0 0 0 0,1-1 0 0 0,-2 4 0 0 0,1-4 0 0 0,0 1 0 0 0,1-1 0 0 0,0 1 0 0 0,0-1 0 0 0,0 4 0 0 0,1 1 35 0 0,-1 0 59 0 0,1 24 420 0 0,4-22-333 0 0,1-4-29 0 0,-4-7-128 0 0,0 1 0 0 0,-1-1 1 0 0,1 0-1 0 0,0 1 0 0 0,0-1 0 0 0,-1 1 1 0 0,1 0-1 0 0,-1-1 0 0 0,1 1 0 0 0,-1-1 1 0 0,0 1-1 0 0,1 0 0 0 0,-1-1 1 0 0,0 1-25 0 0,1 7 110 0 0,0-8-97 0 0,0 0-1 0 0,-1 0 1 0 0,1 0 0 0 0,0-1 0 0 0,-1 1 0 0 0,1 0 0 0 0,0 0 0 0 0,0-1-1 0 0,0 1 1 0 0,0 0 0 0 0,0-1 0 0 0,0 1 0 0 0,0-1 0 0 0,0 1-13 0 0,9 5 111 0 0,0 3 58 0 0,3-2-82 0 0,13-1 153 0 0,22-6 209 0 0,-30 0-327 0 0,-2-3 14 0 0,-5-3-90 0 0,-4 2-44 0 0,-1 1 74 0 0,0 0-59 0 0,0 1-66 0 0,-1 0-73 0 0,0 0-77 0 0,1 1-85 0 0,-1-1-90 0 0,0 1-96 0 0,-1-1-11 0 0,0 1-79 0 0,1 0-82 0 0,-1-1-85 0 0,4-2-953 0 0,2-5-961 0 0</inkml:trace>
  <inkml:trace contextRef="#ctx0" brushRef="#br0" timeOffset="2088">2998 364 7344 0 0,'0'0'165'0'0,"2"2"22"0"0,2 1-130 0 0,-3-1-27 0 0,2 5 50 0 0,0 0 2 0 0,2 3 41 0 0,0-2-85 0 0,-4-6-38 0 0,0-1 0 0 0,0 0 0 0 0,0 1-1 0 0,0-1 1 0 0,-1 1 0 0 0,1 0 0 0 0,0-1 0 0 0,-1 1 0 0 0,0-1-1 0 0,1 1 1 0 0,-1 0 0 0 0,0-1 0 0 0,0 1 0 0 0,0 0 0 0 0,0 1 0 0 0,0 3 21 0 0,0 2 61 0 0,1 0 50 0 0,-1-5-80 0 0,0-1 0 0 0,0 1 0 0 0,1-1 0 0 0,-1 0 0 0 0,1 1 0 0 0,-1-1 0 0 0,1 0 0 0 0,0 0 0 0 0,0 1 0 0 0,0-1 0 0 0,0 0-1 0 0,1 0 1 0 0,-1 0 0 0 0,0 0 0 0 0,1 0 0 0 0,0 0-52 0 0,1 1 126 0 0,-1-1-1 0 0,0 1 1 0 0,0 0-1 0 0,0 0 1 0 0,-1 0-1 0 0,1 1 1 0 0,0 1-126 0 0,3 7 341 0 0,0 0-57 0 0,-2-6-187 0 0,0-1-39 0 0,2 3 138 0 0,2 5 167 0 0,3 5 239 0 0,-1-8-290 0 0,-2-3-128 0 0,-4-4-9 0 0,0 0-1 0 0,1 0 0 0 0,-1 1 1 0 0,-1-1-1 0 0,1 1 0 0 0,1 2-174 0 0,-2 0 167 0 0,-1 0-62 0 0,-1-3 159 0 0,1-3-76 0 0,1 0-80 0 0,2 0-54 0 0,2 0-11 0 0,-6 0 8 0 0,3 0 174 0 0,-3 0 40 0 0,0 0 21 0 0,0 0 2 0 0,0 0-30 0 0,0 0-122 0 0,0 0-52 0 0,0 0-10 0 0,0 0 2 0 0,2-3 16 0 0,-1 2-82 0 0,1 0 1 0 0,-1 0 0 0 0,0-1-1 0 0,0 1 1 0 0,0 0 0 0 0,0-1-1 0 0,0 1 1 0 0,-1-1-1 0 0,1 1 1 0 0,0-1 0 0 0,-1 1-1 0 0,1-1 1 0 0,-1 0 0 0 0,1 1-1 0 0,-1-1 1 0 0,0 0 0 0 0,0 1-1 0 0,0-2-10 0 0,2-9 65 0 0,3 3-38 0 0,2-4-23 0 0,-7 9-4 0 0,1 0 0 0 0,0 0 0 0 0,-1-1 0 0 0,0 1 0 0 0,0-4 0 0 0,3-23 0 0 0,3 11-1 0 0,6-13-129 0 0,-4 9-4 0 0,1 3-60 0 0,5-4-11 0 0,-5 11 68 0 0,-4 5-84 0 0,0 2 77 0 0,1 1 43 0 0,3-1 13 0 0,-3 2-30 0 0,-2 2-14 0 0,-1 2 61 0 0,6 2 27 0 0,-6-1 6 0 0,-2 0 29 0 0,0 0 0 0 0,0 0 0 0 0,0 1 0 0 0,-1-1 0 0 0,1 0 0 0 0,0 0 0 0 0,0 1 0 0 0,0-1 0 0 0,0 1 1 0 0,0-1-1 0 0,0 1 0 0 0,0-1 0 0 0,-1 1 0 0 0,1-1 0 0 0,0 1 0 0 0,0 0 0 0 0,-1-1 0 0 0,1 1 0 0 0,0 0 0 0 0,-1 0 0 0 0,1-1 0 0 0,-1 1 0 0 0,1 0 0 0 0,-1 0 0 0 0,0 0 0 0 0,1 0 1 0 0,-1 0 8 0 0,11 15-71 0 0,-8-13 53 0 0,0 1 1 0 0,0-1-1 0 0,-1 1 0 0 0,1 0 1 0 0,-1 0-1 0 0,0 0 0 0 0,0 0 1 0 0,0 1-1 0 0,0 1 18 0 0,4 13-39 0 0,-2-3 44 0 0,2-1-5 0 0,-5-11 0 0 0,1-1 0 0 0,-1 0 0 0 0,0 0 0 0 0,0 1 0 0 0,-1-1 0 0 0,1 1 0 0 0,-1-1 0 0 0,0 2 0 0 0,0-2 0 0 0,1 1 0 0 0,-1-1 0 0 0,0 0 0 0 0,1 0 1 0 0,0 1-1 0 0,-1-1 0 0 0,1 0 0 0 0,0 0 1 0 0,1 0-1 0 0,0 2 0 0 0,3 6 8 0 0,4 10 40 0 0,-2-5-19 0 0,-5-4 21 0 0,-2-10-49 0 0,0 0 0 0 0,0-1 1 0 0,1 1-1 0 0,-1 0 0 0 0,0-1 0 0 0,1 1 0 0 0,-1 0 1 0 0,1-1-1 0 0,0 1 0 0 0,0-1 0 0 0,-1 1 0 0 0,1-1 1 0 0,0 0-1 0 0,0 1-1 0 0,4 6-2 0 0,-2-1 4 0 0,-3-7 0 0 0,0 1 0 0 0,1-1-1 0 0,-1 0 1 0 0,0 1 0 0 0,0-1 0 0 0,0 1-1 0 0,0-1 1 0 0,1 1 0 0 0,-1-1-1 0 0,0 0 1 0 0,0 1 0 0 0,1-1-1 0 0,-1 1 1 0 0,0-1 0 0 0,1 0 0 0 0,-1 0-1 0 0,0 1 1 0 0,1-1 0 0 0,-1 0-1 0 0,1 1 1 0 0,-1-1 0 0 0,0 0-1 0 0,1 0 1 0 0,-1 0 0 0 0,1 0 0 0 0,-1 1-1 0 0,1-1 1 0 0,-1 0 0 0 0,1 0-1 0 0,-1 0 1 0 0,1 0 0 0 0,-1 0-1 0 0,0 0 1 0 0,1 0 0 0 0,-1 0 0 0 0,1 0-2 0 0,2 0 64 0 0,-3 0 0 0 0,0 2 0 0 0,0 9-26 0 0,0-8-96 0 0,1-3-382 0 0,1 0 52 0 0,-1 0 45 0 0,0 0 36 0 0,1 0-53 0 0,0 0-554 0 0,0 0 492 0 0,-1 0-8 0 0,0 0-74 0 0,1 0-1268 0 0,-2 0-1008 0 0</inkml:trace>
  <inkml:trace contextRef="#ctx0" brushRef="#br0" timeOffset="2388.15">3724 1 8840 0 0,'0'0'197'0'0,"0"0"24"0"0,0 0 19 0 0,2 0-29 0 0,-1 0-209 0 0,-1 0-1 0 0,1 0 1 0 0,-1 0-1 0 0,1 0 1 0 0,-1 0-1 0 0,1 0 1 0 0,-1 0-1 0 0,0 0 1 0 0,1 0-1 0 0,-1 0 1 0 0,1 0-1 0 0,-1 1 1 0 0,1-1 0 0 0,-1 0-1 0 0,1 0 1 0 0,-1 0-1 0 0,0 1 1 0 0,1-1-1 0 0,-1 0 1 0 0,0 1-1 0 0,1-1 1 0 0,-1 0-1 0 0,0 1 1 0 0,1-1-1 0 0,-1 0 1 0 0,0 1-1 0 0,1-1 1 0 0,-1 1 0 0 0,0-1-2 0 0,1 15-4 0 0,-1 1 13 0 0,3-6 26 0 0,2-1 65 0 0,3 6 138 0 0,1 0 18 0 0,-5-6-124 0 0,0 2 64 0 0,-4 6 51 0 0,2 2 36 0 0,8 12 216 0 0,-5 1 12 0 0,0-16-255 0 0,-3-9-146 0 0,0 0 0 0 0,-1-1 0 0 0,1 1 0 0 0,-2 0 0 0 0,1-1 0 0 0,-1 1-110 0 0,1 1 117 0 0,0 0 0 0 0,0 0 0 0 0,0-1 0 0 0,1 1 1 0 0,0 1-118 0 0,1-2 114 0 0,-2 1 0 0 0,1 0 0 0 0,-1-1 0 0 0,0 1 0 0 0,-1 1-114 0 0,1-1 115 0 0,-1-1 1 0 0,1 1 0 0 0,1 0 0 0 0,0 0-1 0 0,0 0-115 0 0,0 0 115 0 0,0-1 0 0 0,0 1-1 0 0,-1 0 1 0 0,-1 0 0 0 0,1 0-115 0 0,-1 5 165 0 0,-1 0-38 0 0,0 16 42 0 0,1-24-150 0 0,0 1 1 0 0,1-1-1 0 0,-1 0 0 0 0,1 1 0 0 0,2 5-19 0 0,3 2 15 0 0,-5-12-10 0 0,0 0 0 0 0,0 1 1 0 0,-1-1-1 0 0,1 1 0 0 0,-1-1 1 0 0,1 1-1 0 0,-1-1 0 0 0,1 1 1 0 0,-1-1-1 0 0,0 1 0 0 0,1-1 1 0 0,-1 1-1 0 0,0 0-5 0 0,0 30 81 0 0,0-18-23 0 0,0 5 38 0 0,0-11-91 0 0,0-6-50 0 0,0 2-43 0 0,0-4 9 0 0,-1 0-69 0 0,0 0-83 0 0,1 0 67 0 0,-1 0-37 0 0,0 0-41 0 0,0 0-39 0 0,-1 0-382 0 0,0 0 89 0 0,1 0-53 0 0,-2 0-739 0 0,1 0-585 0 0,1 0-1110 0 0</inkml:trace>
  <inkml:trace contextRef="#ctx0" brushRef="#br0" timeOffset="2685.12">3582 348 8480 0 0,'0'0'248'0'0,"0"0"-6"0"0,0 0-178 0 0,2 0-37 0 0,6-2-3 0 0,-5-2 67 0 0,2-3 102 0 0,6 0 127 0 0,3 0-57 0 0,-10 5-159 0 0,9-5 214 0 0,0 0-96 0 0,-2 1-80 0 0,12-8 112 0 0,2 1 64 0 0,-3 7-107 0 0,-15 4-146 0 0,0 0-1 0 0,0-1 0 0 0,7-3-64 0 0,10-6 93 0 0,-10 4-23 0 0,1 1 0 0 0,-1 0 0 0 0,2 1-70 0 0,-10 4 10 0 0,0 1 0 0 0,0 0 0 0 0,0 0 1 0 0,0 0-1 0 0,0 0 0 0 0,1 1-10 0 0,3 0-16 0 0,12-4 119 0 0,-15 2-117 0 0,-1 0-61 0 0,-2 1-26 0 0,1-1-50 0 0,0 0-56 0 0,-1-1-65 0 0,-1 2 33 0 0,0-1-37 0 0,3 0-370 0 0,1-2-261 0 0,-3 2 313 0 0,2-1-338 0 0,-3 1 493 0 0</inkml:trace>
  <inkml:trace contextRef="#ctx0" brushRef="#br0" timeOffset="3089.28">4465 143 7224 0 0,'0'0'165'0'0,"0"0"22"0"0,0 0 7 0 0,-3 0-23 0 0,-10 0-136 0 0,-3 3-35 0 0,13-1 25 0 0,-1 1-34 0 0,-3 1 9 0 0,1-2 95 0 0,0-1 94 0 0,2 0-46 0 0,0-1 39 0 0,-4 1 38 0 0,-3 5 28 0 0,-3 1 40 0 0,3-6-12 0 0,4-1-101 0 0,4 0-115 0 0,1 0-1 0 0,0 0 0 0 0,0 0 0 0 0,0 0 0 0 0,0 0 0 0 0,-1 1 0 0 0,1-1 0 0 0,0 0 1 0 0,0 1-1 0 0,-1 0-59 0 0,-15 10 377 0 0,-6-6-28 0 0,16 2-71 0 0,8-6-264 0 0,0-1 0 0 0,-1 1-1 0 0,1-1 1 0 0,0 0-1 0 0,-1 1 1 0 0,1-1 0 0 0,0 0-1 0 0,-1 1 1 0 0,1-1 0 0 0,-1 0-1 0 0,1 1 1 0 0,0-1-1 0 0,-1 0 1 0 0,1 0 0 0 0,-1 1-1 0 0,1-1 1 0 0,-1 0 0 0 0,1 0-1 0 0,-1 0 1 0 0,1 0 0 0 0,-1 0-1 0 0,1 0 1 0 0,-1 0-1 0 0,1 0 1 0 0,-1 0 0 0 0,1 0-1 0 0,-1 0 1 0 0,1 0 0 0 0,-1 0-14 0 0,-1 0 40 0 0,0 0 0 0 0,0 1 0 0 0,0-1 0 0 0,0 1 0 0 0,0-1 1 0 0,0 1-1 0 0,1 0 0 0 0,-1 0 0 0 0,0 0 0 0 0,0 0 0 0 0,1 0 1 0 0,-1 0-1 0 0,0 0 0 0 0,1 0 0 0 0,-1 1 0 0 0,0-1-40 0 0,-7 9 231 0 0,4-5-136 0 0,3-2 82 0 0,2-1-101 0 0,0 11-55 0 0,2 3 41 0 0,-1-15-56 0 0,-1 0 1 0 0,1 0 0 0 0,0 0-1 0 0,0 0 1 0 0,-1 0-1 0 0,1-1 1 0 0,0 1 0 0 0,0 0-1 0 0,0-1 1 0 0,0 1 0 0 0,0 0-1 0 0,0-1 1 0 0,0 1 0 0 0,0-1-1 0 0,0 1 1 0 0,0-1-7 0 0,11 7 92 0 0,-5 6-2 0 0,25 9 36 0 0,-23-17-72 0 0,-1 0 0 0 0,0 1 0 0 0,6 6-54 0 0,7 14 104 0 0,8-5-3 0 0,3 5-12 0 0,-3-5-7 0 0,-8 6-2 0 0,5-6 16 0 0,22 37 257 0 0,-11-26 41 0 0,-14-16-206 0 0,-20-15-171 0 0,8 10 115 0 0,0 7 113 0 0,-2-2-24 0 0,-6-12-53 0 0,-2-1-76 0 0,-1 1-45 0 0,-1 1-24 0 0,1-2 33 0 0,0-3-48 0 0,0 1 0 0 0,0-1 0 0 0,0 1 0 0 0,0-1 0 0 0,0 1 0 0 0,0-1 0 0 0,0 1 0 0 0,0-1 0 0 0,0 1 0 0 0,0-1 0 0 0,0 1 0 0 0,0-1 1 0 0,0 0-1 0 0,0 1 0 0 0,-1-1 0 0 0,1 1 0 0 0,0-1 0 0 0,0 1 0 0 0,-1-1 0 0 0,1 1 0 0 0,0-1 0 0 0,0 0 0 0 0,-1 1 0 0 0,1-1 1 0 0,0 0-1 0 0,-1 1 0 0 0,1-1 0 0 0,-1 0 0 0 0,1 1 0 0 0,-1-1 0 0 0,1 0 0 0 0,-1 1-8 0 0,-5 3 120 0 0,0 6 43 0 0,-2-4-48 0 0,-8 2 18 0 0,11-6-91 0 0,-6 2 64 0 0,-5-4 8 0 0,-1 2 5 0 0,2 3 19 0 0,11-3-107 0 0,1-1-1 0 0,0 0 1 0 0,-1 0 0 0 0,1 0-1 0 0,-1-1 1 0 0,1 1-1 0 0,-1-1 1 0 0,1 1-1 0 0,-1-1-30 0 0,-11 0 97 0 0,3 0-68 0 0,-1 0-43 0 0,1-1-45 0 0,1-1-48 0 0,4 0-13 0 0,-3-1 53 0 0,1 1 35 0 0,2 0-25 0 0,2 1-39 0 0,0 0-63 0 0,0 0-36 0 0,0 0-66 0 0,0 1-79 0 0,0 0-89 0 0,1 0 37 0 0,1 0-57 0 0,0 0-53 0 0,0 0-45 0 0,-1 0-161 0 0,0 0-45 0 0,0 0-193 0 0,-3 0-522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40.7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5792 0 0,'0'0'166'0'0,"0"0"-42"0"0,0 0-8 0 0,0 0 41 0 0,0 0 130 0 0,0 0 247 0 0,2 3 11 0 0,9 7-17 0 0,-9-7-215 0 0,0 0-116 0 0,-2 0-74 0 0,0 1-69 0 0,0-1-14 0 0,1 0 54 0 0,8 15 326 0 0,1 1 49 0 0,-4-7-117 0 0,1 2 41 0 0,4-1-12 0 0,-10-11-323 0 0,1-1 1 0 0,0 1-1 0 0,-1 0 1 0 0,1 0-1 0 0,-1 0 0 0 0,1 0 1 0 0,-1 0-1 0 0,0 0 0 0 0,1 2-58 0 0,1 9 237 0 0,1 3 110 0 0,7 0 92 0 0,0-6-38 0 0,0 1-76 0 0,-1 0-66 0 0,1-1-57 0 0,1 3-21 0 0,1-1-51 0 0,25 27 122 0 0,-19-20-110 0 0,1 0 79 0 0,-12-13-170 0 0,1 0 1 0 0,0-1-1 0 0,0 0 0 0 0,0-1-51 0 0,-8-3 1 0 0,14 1 52 0 0,-9-2-46 0 0,0 0-5 0 0,11 0-32 0 0,-14 0-40 0 0,-3 0-32 0 0,0 0-154 0 0,0 0 127 0 0,0 0-39 0 0,1 0-65 0 0,1 0-113 0 0,-1 0-134 0 0,2 0-120 0 0,-2 0 86 0 0,1 0-46 0 0,1 0-654 0 0,-1 0-516 0 0,-1 0-980 0 0</inkml:trace>
  <inkml:trace contextRef="#ctx0" brushRef="#br0" timeOffset="331.7">458 1 5904 0 0,'0'0'169'0'0,"0"0"50"0"0,0 0 61 0 0,0 0 28 0 0,0 0 4 0 0,-2 3-6 0 0,-9 10-22 0 0,6 0-10 0 0,-2-9-97 0 0,7-4-165 0 0,-1 1-1 0 0,1-1 1 0 0,-1 0-1 0 0,1 0 1 0 0,0 1-1 0 0,-1-1 1 0 0,1 0-1 0 0,-1 1 1 0 0,1-1-1 0 0,0 1 1 0 0,-1-1-1 0 0,1 0 1 0 0,0 1-1 0 0,0-1 1 0 0,-1 1-1 0 0,1-1 1 0 0,0 0-1 0 0,0 1 1 0 0,0-1-1 0 0,-1 1 1 0 0,1-1-1 0 0,0 1 1 0 0,0-1-1 0 0,0 1 1 0 0,0-1-1 0 0,0 1 1 0 0,0-1-1 0 0,0 1 1 0 0,0-1-1 0 0,0 1 1 0 0,0-1-1 0 0,1 1-11 0 0,-3 10 212 0 0,-2 0-44 0 0,-8 8 77 0 0,1 1-31 0 0,7-3 12 0 0,4-4-97 0 0,-2 7 9 0 0,-11 14 81 0 0,11-28-176 0 0,-1-1 0 0 0,1 1 0 0 0,0 0 0 0 0,0 0 0 0 0,1 0 0 0 0,0 0 0 0 0,0 0 1 0 0,0 0-1 0 0,0 4-43 0 0,-1 20 160 0 0,-11 48 293 0 0,10-65-382 0 0,-13 55 409 0 0,4-29-253 0 0,1-6 7 0 0,9-27-180 0 0,1 0 0 0 0,0 0 0 0 0,0-1-1 0 0,1 1 1 0 0,-1 1-54 0 0,-2 20 155 0 0,-9 9 31 0 0,9-29-148 0 0,0-1 1 0 0,1 1 0 0 0,0 0-1 0 0,0 0 1 0 0,0 0-1 0 0,1 0 1 0 0,0 0 0 0 0,1 1-39 0 0,-1-1 44 0 0,1 0-1 0 0,-1 0 1 0 0,0-1 0 0 0,-1 1 0 0 0,0-1 0 0 0,0 1-44 0 0,-2 9 93 0 0,-2 16 91 0 0,2-16-91 0 0,-2 7 62 0 0,3 1 38 0 0,0 3 10 0 0,-1-10 119 0 0,-1 0-1 0 0,-4 10-321 0 0,1-7 174 0 0,5-3 0 0 0,3 4-23 0 0,1-12-73 0 0,-1-8-68 0 0,0 0 0 0 0,0 0 0 0 0,0-1 0 0 0,0 1 0 0 0,0 0 0 0 0,0 0 0 0 0,0-1 0 0 0,0 1 0 0 0,0 0 0 0 0,-1 0 0 0 0,1-1 0 0 0,0 1 0 0 0,0 0 0 0 0,-1 0 0 0 0,1-1 0 0 0,-1 1 0 0 0,1 0 0 0 0,0-1 0 0 0,-1 1 0 0 0,1 0 0 0 0,-1-1 0 0 0,1 1 0 0 0,-1-1 0 0 0,0 1 0 0 0,1-1 0 0 0,-1 1 0 0 0,0-1-10 0 0,1 1 6 0 0,-1-1 1 0 0,1 0-1 0 0,-1 1 1 0 0,1-1-1 0 0,-1 0 1 0 0,1 1-1 0 0,-1-1 1 0 0,1 1 0 0 0,0-1-1 0 0,-1 1 1 0 0,1-1-1 0 0,0 1 1 0 0,-1 0-1 0 0,1-1 1 0 0,0 1-1 0 0,0-1 1 0 0,-1 1-1 0 0,1-1 1 0 0,0 1-1 0 0,0 0 1 0 0,0-1 0 0 0,0 1-1 0 0,0 0 1 0 0,0-1-1 0 0,0 1 1 0 0,0 0-1 0 0,0-1-6 0 0,0 2 13 0 0,0 0 0 0 0,0-1 0 0 0,-1 1-1 0 0,1-1 1 0 0,0 1 0 0 0,-1-1 0 0 0,1 1 0 0 0,-1-1 0 0 0,1 1-1 0 0,-1 0-12 0 0,-8 9 90 0 0,6-8-18 0 0,3 0-19 0 0,0 7-26 0 0,0-7 51 0 0,0-3 10 0 0,-5 0-33 0 0,-3 0-98 0 0,8 0 42 0 0,0 0-1 0 0,0 0 0 0 0,0 0 1 0 0,0 0-1 0 0,0 0 0 0 0,-1 0 1 0 0,1 0-1 0 0,0 0 1 0 0,0 0-1 0 0,0 0 0 0 0,0 0 1 0 0,0 0-1 0 0,0 0 1 0 0,0 0-1 0 0,0 0 0 0 0,0 0 1 0 0,0 0-1 0 0,-1 0 1 0 0,1 0-1 0 0,0 0 0 0 0,0 0 1 0 0,0 0-1 0 0,0 0 0 0 0,0 0 1 0 0,0 0-1 0 0,0 0 1 0 0,0-1-1 0 0,0 1 0 0 0,0 0 1 0 0,0 0-1 0 0,0 0 1 0 0,0 0-1 0 0,-1 0 0 0 0,1 0 1 0 0,0 0-1 0 0,0 0 0 0 0,0 0 1 0 0,0 0-1 0 0,0 0 1 0 0,0 0-1 0 0,0 0 0 0 0,0-1 1 0 0,0 1-1 0 0,0 0 1 0 0,0 0-1 0 0,0 0 0 0 0,0 0 1 0 0,0 0-1 0 0,0 0 1 0 0,0 0-1 0 0,0 0 0 0 0,0 0 1 0 0,0-1-1 0 0,0 1 0 0 0,0 0 1 0 0,0 0-1 0 0,0 0 2 0 0,0-2 37 0 0,0-1-68 0 0,-1 2-68 0 0,1-1-70 0 0,-1 1-73 0 0,0 1-74 0 0,-1-1-75 0 0,1 0-78 0 0,0 0-121 0 0,-1 0-92 0 0,0 0-96 0 0,0-1-97 0 0,0-2-1100 0 0,2-5-1123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42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80 6824 0 0,'0'0'149'0'0,"0"0"23"0"0,0 0 13 0 0,0-3-21 0 0,0-15 12 0 0,0 10 80 0 0,-3 3 171 0 0,-8-6 12 0 0,9 9-22 0 0,-1 2-94 0 0,3 0-307 0 0,-1 0 1 0 0,0 0-1 0 0,1-1 1 0 0,-1 1-1 0 0,1 0 1 0 0,-1 0-1 0 0,1 0 1 0 0,-1 0 0 0 0,1 0-1 0 0,-1-1 1 0 0,0 1-1 0 0,1 0 1 0 0,-1-1-1 0 0,1 1 1 0 0,-1 0-1 0 0,1-1 1 0 0,0 1-1 0 0,-1 0 1 0 0,1-1-1 0 0,-1 1 1 0 0,1-1 0 0 0,0 1-1 0 0,-1-1 1 0 0,1 0-17 0 0,-1 1 16 0 0,1-1 1 0 0,0 1 0 0 0,-1-1-1 0 0,1 0 1 0 0,-1 1 0 0 0,1-1 0 0 0,-1 1-1 0 0,0-1 1 0 0,1 1 0 0 0,-1-1-1 0 0,1 1 1 0 0,-1 0 0 0 0,0-1 0 0 0,1 1-1 0 0,-1 0 1 0 0,0 0 0 0 0,0-1-1 0 0,1 1 1 0 0,-1 0 0 0 0,0 0 0 0 0,0 0-1 0 0,1 0 1 0 0,-1 0 0 0 0,0 0-1 0 0,0 0-16 0 0,-9-1 118 0 0,-18 2 360 0 0,19 1-336 0 0,0 3-62 0 0,8-4-60 0 0,0 0 0 0 0,-1 0 0 0 0,1 0 0 0 0,-1 0 0 0 0,1 0 0 0 0,-1-1 0 0 0,0 1 0 0 0,1-1 0 0 0,-1 1 0 0 0,0-1 0 0 0,-1 1-20 0 0,-2 1 144 0 0,-16 11 50 0 0,0 1-44 0 0,17-9-40 0 0,4 0-67 0 0,-2 0-20 0 0,-9 2-6 0 0,10-7-18 0 0,0 1 1 0 0,0-1 0 0 0,0 0 0 0 0,0 1 0 0 0,0 0 0 0 0,0-1 0 0 0,0 1 0 0 0,0 0 0 0 0,0-1 0 0 0,1 1 0 0 0,-1 0 0 0 0,0 0 0 0 0,0 0 0 0 0,1-1 0 0 0,-1 1 0 0 0,0 1 0 0 0,-1 2 0 0 0,1 1 0 0 0,2 17 0 0 0,-1 41-11 0 0,0-59-1 0 0,1-1 0 0 0,-1 1 0 0 0,1-1 1 0 0,0 0-1 0 0,1 0 0 0 0,-1 1 0 0 0,1-1 0 0 0,-1 0 0 0 0,1 0 1 0 0,0 0-1 0 0,0-1 0 0 0,0 1 12 0 0,9 17-43 0 0,-8-15 34 0 0,-1 1 1 0 0,1-1-1 0 0,-1 0 0 0 0,1 0 1 0 0,1 0-1 0 0,-1-1 1 0 0,1 1-1 0 0,0-1 1 0 0,0 1-1 0 0,0-1 0 0 0,0-1 1 0 0,1 1 8 0 0,2 2-8 0 0,0 0 1 0 0,-1 0 0 0 0,0 1-1 0 0,-1 0 1 0 0,1 1 7 0 0,-4-4 0 0 0,1 0 0 0 0,0 0 0 0 0,0 0 0 0 0,0 0 0 0 0,1-1 0 0 0,-1 1 0 0 0,1-1 0 0 0,0 0 0 0 0,0 0 0 0 0,0 0 0 0 0,0-1 0 0 0,2 1 0 0 0,-1 0 0 0 0,-1-1 0 0 0,0 1 0 0 0,0 0 1 0 0,0 0-1 0 0,0 0 0 0 0,-1 1 0 0 0,1-1 1 0 0,1 4-1 0 0,8 7 16 0 0,8 2 52 0 0,3 2 44 0 0,-16-10-76 0 0,-4-3-25 0 0,1 0 1 0 0,-1-1-1 0 0,1 0 1 0 0,3 2-12 0 0,-1-2-4 0 0,-5-3-2 0 0,0 1 1 0 0,0-1-1 0 0,0 0 1 0 0,0 1 0 0 0,0-1-1 0 0,-1 1 1 0 0,1 0-1 0 0,-1 0 1 0 0,1-1-1 0 0,-1 1 1 0 0,0 0 0 0 0,1 0-1 0 0,-1 0 1 0 0,1 2 5 0 0,-2-3-2 0 0,1 0 1 0 0,0 0-1 0 0,-1 0 1 0 0,1 0-1 0 0,0 0 0 0 0,0 0 1 0 0,-1 0-1 0 0,1 0 1 0 0,0-1-1 0 0,0 1 1 0 0,0 0-1 0 0,0-1 1 0 0,0 1-1 0 0,0-1 1 0 0,1 1 1 0 0,5 2 2 0 0,-2 3 40 0 0,-3-1 18 0 0,-1 3 35 0 0,-1-5-67 0 0,1 6 87 0 0,-1 2 101 0 0,-4-3 113 0 0,2-6-317 0 0,-3 4 120 0 0,-11 9 335 0 0,10-12-366 0 0,-5 3 85 0 0,1-2-13 0 0,2 2-47 0 0,8-5-122 0 0,0-1 1 0 0,-1 0-1 0 0,1 0 1 0 0,0 0-1 0 0,0 1 1 0 0,0-1-1 0 0,-1 0 1 0 0,1 0 0 0 0,0 0-1 0 0,-1 0 1 0 0,1 1-1 0 0,0-1 1 0 0,-1 0-1 0 0,1 0 1 0 0,0 0-1 0 0,0 0 1 0 0,-1 0-1 0 0,1 0 1 0 0,0 0-1 0 0,-1 0 1 0 0,1 0-1 0 0,0 0 1 0 0,-1 0-1 0 0,1 0 1 0 0,0 0-1 0 0,-1 0-4 0 0,-4-1 24 0 0,2 1-18 0 0,0 0-1 0 0,0-1 1 0 0,0 1 0 0 0,-1 0-1 0 0,1 1 1 0 0,0-1-1 0 0,0 0 1 0 0,0 1-1 0 0,0 0 1 0 0,0-1 0 0 0,0 2-6 0 0,-5 2 30 0 0,7-3-26 0 0,0 0 1 0 0,-1 0-1 0 0,1 0 0 0 0,-1 0 0 0 0,1 0 0 0 0,-1-1 0 0 0,0 1 0 0 0,1-1 0 0 0,-1 1 0 0 0,1-1 0 0 0,-1 0 0 0 0,0 1 0 0 0,0-1 0 0 0,1 0 1 0 0,-2 0-5 0 0,-76 0 124 0 0,79 0-124 0 0,-4 0 0 0 0,0 0 0 0 0,0-1 0 0 0,1 1 0 0 0,-1-1 0 0 0,-3 0 0 0 0,-6-5-57 0 0,3 1-74 0 0,-1 3-81 0 0,10 2 120 0 0,1 0 35 0 0,-2 0 22 0 0,-3 1 115 0 0,3-1-111 0 0,0 0-87 0 0,0 0-68 0 0,1-1-103 0 0,-1 0-121 0 0,1 0 154 0 0,0 0-38 0 0,0 0-214 0 0,-1-1-101 0 0,0 0 10 0 0,0 0-51 0 0,0 0-177 0 0,-2-2-468 0 0</inkml:trace>
  <inkml:trace contextRef="#ctx0" brushRef="#br0" timeOffset="300.04">553 1 5584 0 0,'0'0'124'0'0,"0"0"17"0"0,0 0 11 0 0,0 0 48 0 0,0 0-69 0 0,2 0 111 0 0,-1 0-220 0 0,-1 0 0 0 0,1 0-1 0 0,-1 0 1 0 0,1 0-1 0 0,-1 0 1 0 0,1 0-1 0 0,-1 0 1 0 0,1 0-1 0 0,-1 0 1 0 0,1 0 0 0 0,-1 1-1 0 0,1-1 1 0 0,-1 0-1 0 0,1 0 1 0 0,-1 0-1 0 0,0 1 1 0 0,1-1-1 0 0,-1 0 1 0 0,1 1 0 0 0,-1-1-1 0 0,0 0 1 0 0,1 1-1 0 0,-1-1 1 0 0,0 0-1 0 0,1 1 1 0 0,-1-1-1 0 0,0 1 1 0 0,0-1 0 0 0,1 1-1 0 0,-1-1 1 0 0,0 0-1 0 0,0 1 1 0 0,0-1-1 0 0,0 1 1 0 0,0-1-1 0 0,1 1 1 0 0,-1-1 0 0 0,0 1-1 0 0,0-1 1 0 0,0 1-1 0 0,0-1 1 0 0,-1 1-22 0 0,4 4 469 0 0,2 2-214 0 0,11 20 659 0 0,-11-16-589 0 0,-5-11-320 0 0,4 8 252 0 0,-1-1-67 0 0,0 1-29 0 0,0 4 8 0 0,0-2 12 0 0,3 7 180 0 0,-2-1-58 0 0,1 1-53 0 0,-1-1-46 0 0,-1 0-43 0 0,1-1-36 0 0,2 14 31 0 0,-4 5 18 0 0,-2-29-133 0 0,0 1 0 0 0,1-1 0 0 0,-1 1 0 0 0,2 4-41 0 0,-1-7 17 0 0,2 10 67 0 0,0 0-1 0 0,0 0 1 0 0,-2 0 0 0 0,1 8-84 0 0,-2-2 99 0 0,-1-12-42 0 0,1 0 0 0 0,1 1 0 0 0,-1-1 0 0 0,1 0 0 0 0,1 4-57 0 0,3 4 95 0 0,1 3 36 0 0,-4-1 36 0 0,-3-9-92 0 0,1 14 83 0 0,4-8 24 0 0,0-5-84 0 0,3 3 28 0 0,-5-1-76 0 0,-2-5-120 0 0,0-2 80 0 0,0 0 35 0 0,0 6 126 0 0,0-6-169 0 0,0 2-60 0 0,0-1-51 0 0,0 1-66 0 0,0 1-77 0 0,0 1-90 0 0,0-7 28 0 0,0 0-50 0 0,0-1-47 0 0,0 1-39 0 0,0-1-135 0 0,0 0-39 0 0,0 0-164 0 0,0 0-436 0 0</inkml:trace>
  <inkml:trace contextRef="#ctx0" brushRef="#br0" timeOffset="568.76">490 348 8840 0 0,'0'0'197'0'0,"0"-2"24"0"0,-1 0-160 0 0,1 2-60 0 0,0 0 1 0 0,-1 0-1 0 0,1 0 1 0 0,0 0 0 0 0,0-1-1 0 0,0 1 1 0 0,0 0-1 0 0,0 0 1 0 0,0 0 0 0 0,0 0-1 0 0,0 0 1 0 0,0-1 0 0 0,0 1-1 0 0,0 0 1 0 0,0 0-1 0 0,0 0 1 0 0,0 0 0 0 0,0 0-1 0 0,0-1 1 0 0,0 1 0 0 0,0 0-1 0 0,0 0 1 0 0,0 0-1 0 0,0 0 1 0 0,0 0 0 0 0,0-1-1 0 0,0 1 1 0 0,0 0-1 0 0,0 0 1 0 0,0 0 0 0 0,0 0-1 0 0,0 0 1 0 0,0 0 0 0 0,0-1-1 0 0,0 1 1 0 0,0 0-1 0 0,1 0-1 0 0,5-4 103 0 0,-1 2-8 0 0,3-1 38 0 0,4-3-88 0 0,0-2-37 0 0,9-5-18 0 0,-12 9 39 0 0,-3 1 31 0 0,0 0 32 0 0,0 0 35 0 0,1-2 35 0 0,51-27 848 0 0,-47 25-760 0 0,-2 3-75 0 0,5 0-20 0 0,2 4-83 0 0,-9-1-48 0 0,0 1 1 0 0,1-1-1 0 0,-1-1 1 0 0,0 1 0 0 0,3-2-25 0 0,-3 1 17 0 0,1 0 0 0 0,0 1 0 0 0,0-1 1 0 0,0 1-1 0 0,4 1-17 0 0,3 0-67 0 0,0 0 54 0 0,60 0 177 0 0,-52 0-212 0 0,-11 0-21 0 0,-1 0-40 0 0,6 0-125 0 0,-1 0-109 0 0,-8 0 125 0 0,0 0-34 0 0,0 0-36 0 0,0 0-38 0 0,-6 0 65 0 0,0 0-37 0 0,2 0-391 0 0,0 0-261 0 0,2 0-614 0 0</inkml:trace>
  <inkml:trace contextRef="#ctx0" brushRef="#br0" timeOffset="968.88">1215 253 6392 0 0,'0'0'141'0'0,"0"0"23"0"0,0 0 12 0 0,-2 3-24 0 0,-10 9-14 0 0,4-4-80 0 0,6-6-33 0 0,1-1 32 0 0,0 0 21 0 0,0 0 41 0 0,-2 2 52 0 0,-1 1 62 0 0,-6 6 216 0 0,7-7-155 0 0,0-2-104 0 0,1 0-67 0 0,-1-2-71 0 0,0 1-29 0 0,1 1 64 0 0,1 1-13 0 0,1 1-38 0 0,0 0 14 0 0,0 0 39 0 0,-2-1 40 0 0,0 1 67 0 0,-9 8 76 0 0,8-9-108 0 0,1 0-56 0 0,-1-2-36 0 0,0 0-34 0 0,0 0-14 0 0,1 1 34 0 0,2 0-43 0 0,-1-1 0 0 0,1 1 1 0 0,0 0-1 0 0,-1 0 1 0 0,1 0-1 0 0,0-1 1 0 0,0 1-1 0 0,0 0 0 0 0,-1 0 1 0 0,1 0-1 0 0,0 0 1 0 0,0-1-1 0 0,0 1 0 0 0,0 0 1 0 0,0 0-16 0 0,-2 15 209 0 0,-2-10-126 0 0,-5 4 107 0 0,0 1 5 0 0,5-4-159 0 0,-2 19 118 0 0,1-10-60 0 0,3-13-75 0 0,1 0 0 0 0,0 1 0 0 0,0-1 0 0 0,0 0 0 0 0,1 1 0 0 0,-1-1 0 0 0,1 1 0 0 0,-1 1-19 0 0,0 13 99 0 0,-6-1-27 0 0,1-2-16 0 0,5 0 11 0 0,1 13 21 0 0,0-11-46 0 0,0-17-42 0 0,0 2 6 0 0,0 0 0 0 0,0-1 1 0 0,0 1-1 0 0,-1 0 1 0 0,1-1-1 0 0,0 1 0 0 0,0 0 1 0 0,-1-1-1 0 0,1 1 1 0 0,-1 0-7 0 0,-2 3 21 0 0,-2 5 27 0 0,16 19 109 0 0,-11-26-79 0 0,0 0 2 0 0,0 7 0 0 0,0-10-79 0 0,-1 0 1 0 0,1 0 0 0 0,0 0 0 0 0,0 0 0 0 0,0 1-1 0 0,0-1 1 0 0,0 0 0 0 0,0 0 0 0 0,0 0 0 0 0,0 0-1 0 0,0 0 1 0 0,0 0 0 0 0,0 0 0 0 0,0 0 0 0 0,0 0-1 0 0,0 0 1 0 0,0 1 0 0 0,0-1 0 0 0,0 0 0 0 0,0 0-1 0 0,1 0 1 0 0,-1 0 0 0 0,0 0 0 0 0,0 0 0 0 0,0 0-1 0 0,0 0 1 0 0,0 0 0 0 0,0 0 0 0 0,0 0 0 0 0,0 0-1 0 0,0 0 1 0 0,0 1 0 0 0,0-1 0 0 0,0 0 0 0 0,0 0-1 0 0,0 0 1 0 0,0 0 0 0 0,1 0 0 0 0,-1 0 0 0 0,0 0-1 0 0,0 0 1 0 0,0 0 0 0 0,0 0 0 0 0,0 0 0 0 0,0 0-1 0 0,0 0 1 0 0,0 0 0 0 0,0 0 0 0 0,0 0 0 0 0,1 0-1 0 0,-1 0 1 0 0,0 0 0 0 0,0 0 0 0 0,0 0 0 0 0,0 0-1 0 0,0 0 1 0 0,0 0-2 0 0,18 1 533 0 0,-7-1-261 0 0,0 1-64 0 0,0-3-77 0 0,-1-1-91 0 0,19-13 180 0 0,-23 5-139 0 0,-6 10-77 0 0,1 0 1 0 0,-1 0 0 0 0,1 0 0 0 0,-1 0 0 0 0,1 0-1 0 0,-1 0 1 0 0,1 0 0 0 0,0 0 0 0 0,0 0 0 0 0,-1 0 0 0 0,1 1-1 0 0,0-1 1 0 0,0 0 0 0 0,0 0 0 0 0,0 1 0 0 0,0-1-5 0 0,4-1 18 0 0,-4 1-13 0 0,-1 1-1 0 0,1 0 1 0 0,0 0 0 0 0,-1-1-1 0 0,1 1 1 0 0,-1 0-1 0 0,1-1 1 0 0,-1 1-1 0 0,1-1 1 0 0,0 1 0 0 0,-1-1-1 0 0,0 1 1 0 0,1-1-1 0 0,-1 1 1 0 0,1-1-1 0 0,-1 1 1 0 0,1-1 0 0 0,-1 0-1 0 0,0 1 1 0 0,0-1-1 0 0,1 1 1 0 0,-1-2-5 0 0,2-2 13 0 0,25-28-1 0 0,-23 23-12 0 0,0-1 0 0 0,-1 1 0 0 0,2-6 0 0 0,0-2 0 0 0,0 1 0 0 0,-3 13 0 0 0,-1 0 0 0 0,0-1 0 0 0,0 1 0 0 0,0-1 0 0 0,0 1 0 0 0,-1 0 0 0 0,1-1 0 0 0,-1-1 0 0 0,0-10 0 0 0,-1 11 0 0 0,1 0 0 0 0,0 0 0 0 0,1 0 0 0 0,-1 0 0 0 0,1 0 0 0 0,-1 1 0 0 0,1-2 0 0 0,5-11 0 0 0,-4 13 1 0 0,-1 0 0 0 0,0 0 1 0 0,0-1-1 0 0,0 1 0 0 0,-1-1 1 0 0,1 1-1 0 0,-1 0 0 0 0,1-2-1 0 0,-1 3 3 0 0,-1 1 1 0 0,1-1-1 0 0,0 1 0 0 0,1-1 0 0 0,-1 1 0 0 0,0 0 1 0 0,0-1-1 0 0,1 1 0 0 0,-1 0 0 0 0,1-1 0 0 0,-1 1 0 0 0,1 0 1 0 0,-1-1-1 0 0,1 1 0 0 0,0 0 0 0 0,0-1-3 0 0,1 0 0 0 0,-1 0-1 0 0,0 0 0 0 0,0 0 1 0 0,0-1-1 0 0,0 1 1 0 0,0 0-1 0 0,-1-1 0 0 0,1 1 1 0 0,-1 0-1 0 0,1-1 1 0 0,-1 1-1 0 0,0 0 0 0 0,0-1 1 0 0,0 1-1 0 0,0-1 1 0 0,-1 0 0 0 0,1 1-64 0 0,3 4-12 0 0,7 13 38 0 0,-7-3-31 0 0,0-7 10 0 0,-2-3 55 0 0,0-1 0 0 0,1 1 0 0 0,-1-1 0 0 0,0 1 0 0 0,0 0 0 0 0,-1 0 0 0 0,1 0 0 0 0,0-1 0 0 0,0 1 0 0 0,-1 0 0 0 0,1 0 0 0 0,-1 0-1 0 0,0 2 5 0 0,1 31-86 0 0,-1-29 76 0 0,0 0 1 0 0,0 0-1 0 0,0 0 0 0 0,1-1 1 0 0,0 1-1 0 0,1 2 10 0 0,3 8-31 0 0,-3-13 28 0 0,-1 0 1 0 0,0 0-1 0 0,0 1 0 0 0,0-1 0 0 0,0 1 0 0 0,-1-1 0 0 0,0 1 1 0 0,1 0 2 0 0,-1-2-1 0 0,0 0 1 0 0,0 0 0 0 0,0 0 0 0 0,1 0 0 0 0,-1 0 0 0 0,0 0-1 0 0,1 0 1 0 0,0 0 0 0 0,-1-1 0 0 0,1 1 0 0 0,0 0 0 0 0,0 0-1 0 0,1 1 1 0 0,-1-2-4 0 0,0 1 1 0 0,0-1-1 0 0,0 0 0 0 0,-1 1 0 0 0,1-1 0 0 0,-1 1 0 0 0,1 0 0 0 0,-1-1 0 0 0,1 1 0 0 0,-1-1 0 0 0,0 1 0 0 0,0 0 0 0 0,1 0 4 0 0,-2 8-5 0 0,1-1 19 0 0,14 20 92 0 0,-3-5-96 0 0,-10-22-15 0 0,2 1-1 0 0,1 5-18 0 0,-5-1 68 0 0,1-7-40 0 0,0 3 64 0 0,7-3-147 0 0,-1 0-113 0 0,-6 0 185 0 0,0 0 0 0 0,0 0 0 0 0,1 0 0 0 0,-1 0 0 0 0,0 0 0 0 0,0 0 0 0 0,0 0 1 0 0,0 0-1 0 0,0 0 0 0 0,0 0 0 0 0,0 0 0 0 0,0 0 0 0 0,0 0 0 0 0,0 0 0 0 0,1 0 0 0 0,-1 0 0 0 0,0 0 0 0 0,0 0 0 0 0,0 0 0 0 0,0 0 1 0 0,0 0-1 0 0,0 0 0 0 0,0 0 0 0 0,0 0 0 0 0,0 0 0 0 0,0 0 0 0 0,0 0 0 0 0,0 0 0 0 0,1 0 0 0 0,-1 1 0 0 0,0-1 0 0 0,0 0 0 0 0,0 0 1 0 0,0 0-1 0 0,0 0 0 0 0,0 0 0 0 0,0 0 0 0 0,0 0 0 0 0,0 0 0 0 0,0 0 0 0 0,0 0 0 0 0,0 0 0 0 0,0 1 0 0 0,0-1 0 0 0,0 0 0 0 0,0 0 0 0 0,0 0 1 0 0,0 0-1 0 0,0 0 0 0 0,0 0 0 0 0,0 0 0 0 0,0 0 0 0 0,0 0 0 0 0,0 0 0 0 0,0 1 0 0 0,0-1 0 0 0,0 0 7 0 0,0 10-416 0 0,0-7-6 0 0</inkml:trace>
  <inkml:trace contextRef="#ctx0" brushRef="#br0" timeOffset="1231.28">1673 111 8696 0 0,'0'0'197'0'0,"0"0"24"0"0,0 0 18 0 0,0 3 25 0 0,0-1-216 0 0,0 0 0 0 0,1-1-1 0 0,-1 1 1 0 0,1 0 0 0 0,-1-1-1 0 0,1 1 1 0 0,-1-1 0 0 0,1 1 0 0 0,0-1-1 0 0,0 1 1 0 0,1 1-48 0 0,3 5 194 0 0,1 5 141 0 0,0-2-71 0 0,-2-3-110 0 0,-4-7-122 0 0,1 0-1 0 0,-1 1 1 0 0,1-1 0 0 0,-1 0-1 0 0,0 1 1 0 0,0-1 0 0 0,1 1-1 0 0,-1-1 1 0 0,0 0 0 0 0,0 2-32 0 0,2 15 280 0 0,17 46 303 0 0,-12-36-380 0 0,-5-21-137 0 0,-1 0 1 0 0,-1 0-1 0 0,1 1 0 0 0,-1-1 1 0 0,-1 4-67 0 0,0-4 62 0 0,1 1 0 0 0,0-1-1 0 0,1 0 1 0 0,0 0 0 0 0,1 4-62 0 0,2 6 77 0 0,-2-11-49 0 0,0 1 0 0 0,0 0 1 0 0,-1-1-1 0 0,0 1 0 0 0,-1 0 1 0 0,1 0-29 0 0,-2 8 50 0 0,1-9-24 0 0,0 0 0 0 0,0 1-1 0 0,0-1 1 0 0,1 1 0 0 0,0-1 0 0 0,0 1-26 0 0,6 6 60 0 0,-6-11-52 0 0,-1-1 1 0 0,1 0-1 0 0,0 1 1 0 0,0-1-1 0 0,-1 1 1 0 0,1-1-1 0 0,-1 1 1 0 0,1-1 0 0 0,-1 1-1 0 0,0-1 1 0 0,0 1-1 0 0,0 0 1 0 0,0-1-9 0 0,0 11 62 0 0,0 10 26 0 0,3-8-78 0 0,2-6-10 0 0,-4-7 4 0 0,0 0 1 0 0,0 1-1 0 0,0-1 0 0 0,-1 1 0 0 0,1-1 1 0 0,0 1-1 0 0,-1-1 0 0 0,1 1 0 0 0,-1 0 1 0 0,1-1-1 0 0,-1 1 0 0 0,0 0 0 0 0,0-1 1 0 0,0 1-5 0 0,0 11 22 0 0,0-10 32 0 0,0-3-61 0 0,0 0-85 0 0,0 0-84 0 0,0 0 45 0 0,0 0-35 0 0,0 0-37 0 0,0 0-35 0 0,0 0-332 0 0,0 0 74 0 0,0 0-48 0 0,0 0-648 0 0,0 0-513 0 0,0 0-975 0 0</inkml:trace>
  <inkml:trace contextRef="#ctx0" brushRef="#br0" timeOffset="1500.14">1484 537 8088 0 0,'0'0'234'0'0,"0"-2"-4"0"0,3-8-196 0 0,3 5 17 0 0,4 0 69 0 0,2 0 85 0 0,-4 2 3 0 0,0-1 63 0 0,2-2-17 0 0,0 0-48 0 0,15-8 210 0 0,-15 10-155 0 0,-1 0-43 0 0,7-5 115 0 0,-5 2-131 0 0,8-1 59 0 0,-7 6-110 0 0,6-3 93 0 0,2-6-89 0 0,-12 6-124 0 0,0 1 0 0 0,0 0 0 0 0,0 0 0 0 0,5-1-31 0 0,11-3 53 0 0,0 2-1 0 0,2 0-52 0 0,10-2 42 0 0,-28 6 3 0 0,0 0-111 0 0,-2 1-60 0 0,-1-1-73 0 0,1 1-78 0 0,0-1-84 0 0,0 1-91 0 0,1-1-96 0 0,0 1-103 0 0,0-1-107 0 0,10-2-715 0 0,10-5-844 0 0,-26 9 2239 0 0</inkml:trace>
  <inkml:trace contextRef="#ctx0" brushRef="#br0" timeOffset="1916.95">2209 648 7224 0 0,'0'0'165'0'0,"0"0"22"0"0,3 0 7 0 0,26 0 12 0 0,-23 0-203 0 0,10 0-2 0 0,-9-3 75 0 0,-3-3 162 0 0,-4 5-216 0 0,1 1 0 0 0,-1-1-1 0 0,0 1 1 0 0,0 0 0 0 0,1-1-1 0 0,-1 1 1 0 0,0-1-1 0 0,1 1 1 0 0,-1 0 0 0 0,0-1-1 0 0,1 1 1 0 0,-1 0 0 0 0,1-1-1 0 0,-1 1 1 0 0,0 0-1 0 0,1 0 1 0 0,-1-1 0 0 0,1 1-1 0 0,-1 0 1 0 0,1 0 0 0 0,-1 0-1 0 0,1 0 1 0 0,-1 0-1 0 0,1 0 1 0 0,-1 0 0 0 0,1 0-1 0 0,-1 0 1 0 0,1 0 0 0 0,-1 0-1 0 0,1 0 1 0 0,-1 0-1 0 0,1 0-21 0 0,0 0 23 0 0,-1 0 0 0 0,1 0 0 0 0,-1 1 0 0 0,1-1-1 0 0,-1 0 1 0 0,1 0 0 0 0,-1 0 0 0 0,1 0 0 0 0,-1 0 0 0 0,1-1-1 0 0,-1 1 1 0 0,1 0 0 0 0,-1 0 0 0 0,0 0 0 0 0,1 0-1 0 0,-1-1 1 0 0,1 1 0 0 0,-1 0 0 0 0,1 0 0 0 0,-1-1 0 0 0,1 1-1 0 0,-1 0 1 0 0,0 0 0 0 0,1-1 0 0 0,-1 1 0 0 0,0-1-1 0 0,1 1 1 0 0,-1 0 0 0 0,0-1 0 0 0,0 1 0 0 0,1-1 0 0 0,-1 1-23 0 0,5-7 344 0 0,8 2 144 0 0,-9 2-344 0 0,0 0 59 0 0,15-14 600 0 0,-12 9-523 0 0,-4 4-182 0 0,0 0-39 0 0,0 1-48 0 0,-2 0-56 0 0,5-10 164 0 0,4 8-20 0 0,-5-9-19 0 0,8-2-61 0 0,-11 15-19 0 0,-1 0-1 0 0,0 0 1 0 0,1-1 0 0 0,-1 1 0 0 0,0 0 0 0 0,0-1 0 0 0,0 1-1 0 0,0-1 1 0 0,0 1 0 0 0,0-1 0 0 0,-1 0 0 0 0,1 1 0 0 0,-1-1-1 0 0,1 0 1 0 0,-1 1 0 0 0,1-1 0 0 0,-1 0 0 0 0,0 0 0 0 0,0 0 0 0 0,0 0 0 0 0,0 1 0 0 0,1-1 0 0 0,-1 0 0 0 0,0 1 0 0 0,1-1 0 0 0,-1 1 0 0 0,1-1 0 0 0,-1 0 0 0 0,1 1 0 0 0,0-1 0 0 0,0 1 0 0 0,0 0 0 0 0,-1-1 0 0 0,2 1 0 0 0,2-7 0 0 0,12-24 0 0 0,-15 30 0 0 0,0 0 0 0 0,0 0 0 0 0,-1 0 0 0 0,1-1 0 0 0,-1 1 0 0 0,1 0 0 0 0,-1 0 0 0 0,0-1 0 0 0,0 1 0 0 0,0 0 0 0 0,0 0 0 0 0,0-1 0 0 0,-1 1 0 0 0,1 0 0 0 0,-1-3 0 0 0,-2-2 0 0 0,0 0 0 0 0,0 0 0 0 0,-3-6 0 0 0,2 6 0 0 0,-8-18 0 0 0,12 24 0 0 0,0 0 0 0 0,-1 0 0 0 0,1 0 0 0 0,0 0 0 0 0,-1 0 0 0 0,1 0 0 0 0,-1 0 0 0 0,1 0 0 0 0,-1 0 0 0 0,1 0 0 0 0,-1 0 0 0 0,0 0 0 0 0,0 1 0 0 0,1-1 0 0 0,-1 0 0 0 0,0 1 0 0 0,0-1 0 0 0,0 0 0 0 0,0 1 0 0 0,0-1 0 0 0,0 1 0 0 0,-1-2 0 0 0,1 2-1 0 0,0 0 0 0 0,1 0 1 0 0,-1-1-1 0 0,0 1 0 0 0,0 0 1 0 0,1 0-1 0 0,-1 0 1 0 0,0 0-1 0 0,1-1 0 0 0,-1 1 1 0 0,0 0-1 0 0,0 1 0 0 0,1-1 1 0 0,-1 0-1 0 0,0 0 0 0 0,0 0 1 0 0,1 0-1 0 0,-1 0 1 0 0,0 1-1 0 0,1-1 0 0 0,-1 0 1 0 0,-15 14-64 0 0,10-9 39 0 0,3-2 17 0 0,1 0 0 0 0,-1-1 0 0 0,0 1 1 0 0,1 0-1 0 0,0 0 0 0 0,-1 1 0 0 0,1-1 0 0 0,1 0 0 0 0,-1 1 0 0 0,0-1 0 0 0,1 1 0 0 0,-1 3 8 0 0,-24 69-10 0 0,23-64 9 0 0,-2 5 21 0 0,-6 4 45 0 0,9-18-55 0 0,0 1 1 0 0,0-1 0 0 0,1 1 0 0 0,-1-1 0 0 0,1 1 0 0 0,0 0 0 0 0,0-1 0 0 0,0 1-1 0 0,0 2-10 0 0,-1 16 67 0 0,2 2 59 0 0,0-14-48 0 0,0-1-11 0 0,-1 13 78 0 0,5-8 23 0 0,0-6-67 0 0,9 17 153 0 0,-7-17-122 0 0,3 1 53 0 0,-1 0-72 0 0,15 15 56 0 0,-21-23-158 0 0,0 0 1 0 0,-1 0 0 0 0,1 1 0 0 0,0-1 0 0 0,0 0 0 0 0,-1 0 0 0 0,1-1-1 0 0,0 1 1 0 0,0 0 0 0 0,0-1 0 0 0,0 1 0 0 0,0-1 0 0 0,0 1 0 0 0,1-1-12 0 0,44 0 223 0 0,-28 0-154 0 0,3 0-46 0 0,3 0-81 0 0,-21 0-15 0 0,0-1 45 0 0,8-1 65 0 0,-7 0-57 0 0,-2 1-27 0 0,0 0-39 0 0,0 0-58 0 0,1-1-64 0 0,-1 0-76 0 0,1 1-86 0 0,-3 0 52 0 0,1 0-49 0 0,-1 1-44 0 0,1 0-39 0 0,0-1-133 0 0,0 1-38 0 0,0 0-161 0 0,2 0-432 0 0</inkml:trace>
  <inkml:trace contextRef="#ctx0" brushRef="#br0" timeOffset="2517.36">2619 317 4928 0 0,'0'0'141'0'0,"3"2"-6"0"0,8 11-107 0 0,-9-8-11 0 0,0 0 34 0 0,3 6 136 0 0,0 0 93 0 0,-1 0 68 0 0,9 19 709 0 0,-7-18-630 0 0,0 0-35 0 0,-3-6-243 0 0,1-1-41 0 0,1 4 220 0 0,0 0-38 0 0,3 8 203 0 0,-5-10-212 0 0,0 0 1 0 0,0-1-1 0 0,5 7-281 0 0,4 1 385 0 0,-4-7-152 0 0,-5-4-122 0 0,0 0 0 0 0,0 0 0 0 0,0 1 0 0 0,0-1-1 0 0,0 1 1 0 0,0 0-111 0 0,2 7 288 0 0,-1-3-41 0 0,5 5 61 0 0,-7-12-249 0 0,0 1 0 0 0,-1 0 0 0 0,1 0 0 0 0,-1 0 0 0 0,1 0 0 0 0,-1 0 0 0 0,1 2-59 0 0,1 10 346 0 0,-2-4-121 0 0,2-2-34 0 0,6 3 101 0 0,-6-8-70 0 0,-3-3-50 0 0,0 3-10 0 0,0 7-1 0 0,0-7 6 0 0,0-3 1 0 0,0 0 0 0 0,0 0 10 0 0,0 0 46 0 0,0 0 22 0 0,0 0 2 0 0,0-3-42 0 0,0-21-121 0 0,1 23-83 0 0,-1 0-1 0 0,0 1 1 0 0,0-1 0 0 0,0 0-1 0 0,0 0 1 0 0,0 0 0 0 0,0 0-1 0 0,0 0 1 0 0,0 1 0 0 0,0-1-1 0 0,0 0 1 0 0,0 0 0 0 0,0 0-1 0 0,-1 1 1 0 0,1-1 0 0 0,0 0-1 0 0,-1 0 1 0 0,1 1 0 0 0,-1-1-1 0 0,1 0 1 0 0,-1 0-2 0 0,-3-1 21 0 0,-2-4 17 0 0,5 4-37 0 0,0 0 1 0 0,1 1-1 0 0,-1-1 0 0 0,1 0 1 0 0,0 0-1 0 0,-1 0 0 0 0,1 0 1 0 0,0 0-1 0 0,0 0 0 0 0,1 0 1 0 0,-1 0-1 0 0,0-2-1 0 0,8-26-6 0 0,-3 13-9 0 0,-3 3-40 0 0,-2-7 17 0 0,-1 8-5 0 0,1 0-47 0 0,2 3-10 0 0,0 0-41 0 0,0 5 97 0 0,4-12-163 0 0,-5 13 120 0 0,1-1 0 0 0,0 1 0 0 0,0 0 0 0 0,0-1 0 0 0,1 1 0 0 0,-1 0 0 0 0,1 0 0 0 0,1-1 87 0 0,-1 3-54 0 0,-1-1 0 0 0,0 0 0 0 0,0 1 0 0 0,-1-1 0 0 0,1 0 0 0 0,0-2 54 0 0,-1 3-19 0 0,-1 1-1 0 0,1 0 1 0 0,-1-1-1 0 0,1 1 0 0 0,0-1 1 0 0,0 1-1 0 0,-1 0 1 0 0,1 0-1 0 0,0 0 1 0 0,0-1-1 0 0,0 1 1 0 0,0 0-1 0 0,0 0 1 0 0,1 0-1 0 0,-1 0 1 0 0,0 1-1 0 0,0-1 0 0 0,1 0 1 0 0,-1 0-1 0 0,0 1 1 0 0,1-1-1 0 0,-1 1 1 0 0,0-1-1 0 0,1 1 1 0 0,-1 0-1 0 0,1-1 1 0 0,-1 1-1 0 0,1 0 1 0 0,0 0 19 0 0,8 0-73 0 0,19 1-71 0 0,-27 0 140 0 0,-1-1 0 0 0,0 0 0 0 0,0 0 0 0 0,0 1 0 0 0,0-1 0 0 0,0 1 0 0 0,1-1 0 0 0,-1 1 0 0 0,0 0 0 0 0,0-1 0 0 0,0 1 0 0 0,0 0-1 0 0,-1 0 1 0 0,1-1 0 0 0,0 1 0 0 0,0 0 0 0 0,0 0 0 0 0,-1 0 0 0 0,1 0 0 0 0,0 1 4 0 0,4 8-13 0 0,-4-7 7 0 0,0-1 1 0 0,0 0-1 0 0,0 0 0 0 0,0 1 1 0 0,1-1-1 0 0,-1 0 1 0 0,1 0-1 0 0,0-1 0 0 0,-1 1 6 0 0,5 4 2 0 0,-2-3-12 0 0,-1 0 0 0 0,0 1 0 0 0,0-1 1 0 0,0 1-1 0 0,0 1 10 0 0,2 5 21 0 0,0 2 49 0 0,5 7 37 0 0,-7-15-68 0 0,0 1 1 0 0,0-1 0 0 0,-1 0 0 0 0,0 1 0 0 0,1 2-40 0 0,2 19 154 0 0,2-13-65 0 0,-6-11-76 0 0,-1-1-1 0 0,1 0 1 0 0,0 1 0 0 0,0-1-1 0 0,-1 1 1 0 0,1-1 0 0 0,-1 1-1 0 0,0-1 1 0 0,1 1 0 0 0,-1-1-1 0 0,0 1 1 0 0,0 0 0 0 0,0-1-13 0 0,0 1 13 0 0,1 0 0 0 0,-1-1 0 0 0,0 1 1 0 0,0 0-1 0 0,1-1 0 0 0,-1 1 1 0 0,1-1-1 0 0,-1 1 0 0 0,1-1 1 0 0,0 1-1 0 0,0-1 0 0 0,0 1 0 0 0,0-1 1 0 0,0 1-14 0 0,4 6 80 0 0,0 3 101 0 0,5 7 205 0 0,-8-16-206 0 0,-1 0-49 0 0,0 2 18 0 0,-1-2-111 0 0,-1 3 29 0 0,1-5-27 0 0,0 3 107 0 0,0-3-62 0 0,0 3-11 0 0,0 7-1 0 0,0-7 6 0 0,0-3 1 0 0,0 0 0 0 0,0 0-1 0 0,0 0 1 0 0,0 0 0 0 0,0 0 0 0 0,0 0-2 0 0,0-3-6 0 0,0 3-67 0 0,0-1-1 0 0,0 1 1 0 0,0-1 0 0 0,0 0-1 0 0,0 1 1 0 0,0-1 0 0 0,1 1 0 0 0,-1-1-1 0 0,0 1 1 0 0,0-1 0 0 0,0 0 0 0 0,1 1-1 0 0,-1-1 1 0 0,0 1 0 0 0,1 0 0 0 0,-1-1-1 0 0,0 1 1 0 0,1-1 0 0 0,-1 1-1 0 0,1-1 1 0 0,-1 1 0 0 0,1 0 0 0 0,-1-1-1 0 0,1 1-4 0 0,0-1 2 0 0,-1 1 0 0 0,1 0-1 0 0,0-1 1 0 0,-1 1 0 0 0,1-1-1 0 0,-1 1 1 0 0,1-1 0 0 0,-1 0-1 0 0,1 1 1 0 0,-1-1-1 0 0,0 1 1 0 0,1-1 0 0 0,-1 0-1 0 0,0 1 1 0 0,1-1 0 0 0,-1 0-1 0 0,0 0 1 0 0,0 1 0 0 0,0-1-1 0 0,1 0 1 0 0,-1 1 0 0 0,0-1-1 0 0,0 0 1 0 0,0 0-1 0 0,0 0-1 0 0,0 0 1 0 0,0-1-1 0 0,0 0 0 0 0,0 0 0 0 0,1 0 0 0 0,-1 1 0 0 0,1-1 0 0 0,-1 0 1 0 0,1 1-1 0 0,0-1 0 0 0,0 0 0 0 0,0 1 0 0 0,-1-1 0 0 0,2 1 0 0 0,-1-1-1 0 0,0 1-1 0 0,-1-1 0 0 0,1 1 0 0 0,0-1 0 0 0,0 0 1 0 0,-1 1-1 0 0,1-1 0 0 0,-1 0 0 0 0,1 0 0 0 0,-1 1 1 0 0,0-1-1 0 0,0 0 0 0 0,0 0 2 0 0,1 0-14 0 0,-1 1 0 0 0,0-1-1 0 0,0 0 1 0 0,0 1 0 0 0,1-1 0 0 0,-1 0-1 0 0,1 1 1 0 0,0-1 0 0 0,-1 1 0 0 0,1-1-1 0 0,0 1 1 0 0,0-1 0 0 0,0 1 0 0 0,0 0 14 0 0,4-8-85 0 0,3-9-130 0 0,0-7-39 0 0,-3 8 63 0 0,-5 16 175 0 0,0 0 0 0 0,1 0 0 0 0,-1 0-1 0 0,1 0 1 0 0,-1 1 0 0 0,1-1 0 0 0,-1 0-1 0 0,1 0 1 0 0,0 0 0 0 0,-1 1 0 0 0,1-1 0 0 0,0 0-1 0 0,-1 1 1 0 0,1-1 0 0 0,0 1 0 0 0,0-1 0 0 0,0 1-1 0 0,0-1 1 0 0,0 1 0 0 0,-1-1 0 0 0,1 1-1 0 0,1 0 17 0 0,8-6-277 0 0,-6 1 117 0 0,-2-1 44 0 0,2-1 24 0 0,4-1 9 0 0,-6 7 67 0 0,-1 0 1 0 0,0 1-1 0 0,1-1 1 0 0,-1 1-1 0 0,1-1 1 0 0,-1 1 0 0 0,1 0-1 0 0,-1 0 1 0 0,1-1-1 0 0,-1 1 1 0 0,1 0-1 0 0,-1 0 1 0 0,1 1-1 0 0,-1-1 1 0 0,1 0 15 0 0,-1 0-13 0 0,1 1 0 0 0,-1-1 1 0 0,1 1-1 0 0,-1 0 0 0 0,1 0 1 0 0,-1-1-1 0 0,1 1 0 0 0,-1 0 0 0 0,0 0 1 0 0,1 0-1 0 0,0 2 13 0 0,2 1-30 0 0,0 1-1 0 0,-1 0 1 0 0,1 0-1 0 0,-1 1 1 0 0,0-1-1 0 0,0 2 31 0 0,-3-7 0 0 0,16 29-10 0 0,-6-23 10 0 0,-3 4 22 0 0,0 4 41 0 0,-5-10-23 0 0,11 22 149 0 0,-10-20-151 0 0,2 7 67 0 0,6-8-28 0 0,-6 9-11 0 0,6-2 5 0 0,4 7-14 0 0,-12-12-53 0 0,-3-6-2 0 0,1-1-1 0 0,-1 1 1 0 0,0-1-1 0 0,0 0 0 0 0,0 1 1 0 0,1-1-1 0 0,-1 1 1 0 0,0-1-1 0 0,0 1 1 0 0,1-1-1 0 0,-1 0 1 0 0,0 1-1 0 0,1-1 1 0 0,-1 1-1 0 0,1-1 1 0 0,-1 0-1 0 0,0 1 0 0 0,1-1 1 0 0,-1 0-1 0 0,1 0 1 0 0,-1 1-1 0 0,1-1 1 0 0,-1 0-1 0 0,1 0 1 0 0,-1 0-1 0 0,1 0 1 0 0,-1 0-1 0 0,1 0 0 0 0,-1 0 1 0 0,1 1-1 0 0,-1-1 1 0 0,1-1-1 0 0,-1 1 1 0 0,1 0-1 0 0,-1 0 1 0 0,1 0-1 0 0,-1 0 1 0 0,1 0-2 0 0,9 2 4 0 0,-5 4-57 0 0,-4-6 44 0 0,-1 1 1 0 0,1 0-1 0 0,-1-1 1 0 0,0 1-1 0 0,1-1 1 0 0,-1 1-1 0 0,1-1 1 0 0,-1 0-1 0 0,1 1 0 0 0,0-1 1 0 0,-1 1-1 0 0,1-1 1 0 0,-1 0-1 0 0,1 1 1 0 0,0-1-1 0 0,-1 0 1 0 0,1 0-1 0 0,0 0 1 0 0,-1 1-1 0 0,1-1 1 0 0,0 0-1 0 0,-1 0 0 0 0,1 0 1 0 0,0 0-1 0 0,-1 0 1 0 0,1 0 8 0 0,15 0-181 0 0</inkml:trace>
  <inkml:trace contextRef="#ctx0" brushRef="#br0" timeOffset="2902.31">3661 616 7080 0 0,'0'0'157'0'0,"2"0"23"0"0,6 0-49 0 0,0 0-45 0 0,5 0 61 0 0,-3-1-114 0 0,-8 0-33 0 0,1 0 0 0 0,-1 0-1 0 0,0 0 1 0 0,0 0 0 0 0,0 0-1 0 0,0-1 1 0 0,0 1 0 0 0,-1 0-1 0 0,1-1 1 0 0,0 0 0 0 0,6-6 30 0 0,-3 2 43 0 0,-4 5 140 0 0,1 0-38 0 0,0 0 79 0 0,1 0-80 0 0,1 1-63 0 0,0 0-15 0 0,-2-1 48 0 0,0 0-70 0 0,-1 0 1 0 0,1 0-1 0 0,-1 0 1 0 0,0 0-1 0 0,0-1 1 0 0,1 1-1 0 0,-1 0 0 0 0,0-1 1 0 0,0 1-1 0 0,0-1 1 0 0,0 1-1 0 0,-1-1 0 0 0,1 1 1 0 0,0-2-75 0 0,6-10 505 0 0,3 0 72 0 0,7-3-170 0 0,-7 6-178 0 0,-8 6-120 0 0,-1 1-53 0 0,-1-6-43 0 0,-1 6 5 0 0,1-8 14 0 0,0-1 34 0 0,0-31 228 0 0,0 42-280 0 0,0-1 0 0 0,0 0 0 0 0,-1 1 0 0 0,1-1 0 0 0,-1 0 0 0 0,0 1 0 0 0,1-1 0 0 0,-1 1 0 0 0,0-1 0 0 0,0 1 0 0 0,-1-2-14 0 0,-3-6 57 0 0,0-4 55 0 0,1 12-75 0 0,1-1-6 0 0,-6-13 23 0 0,9 14-52 0 0,0 1 0 0 0,-1-1 0 0 0,1 0 0 0 0,-1 1 0 0 0,1-1 0 0 0,-1 0 0 0 0,1 1 0 0 0,-1-1 0 0 0,1 1 0 0 0,-1-1 0 0 0,1 1 0 0 0,-1-1-1 0 0,0 1 1 0 0,1-1 0 0 0,-1 1 0 0 0,0 0 0 0 0,1-1 0 0 0,-1 1 0 0 0,0 0 0 0 0,1 0 0 0 0,-1 0 0 0 0,0-1-2 0 0,-8 4-2 0 0,-3 9-43 0 0,11-10 39 0 0,-1 0-1 0 0,1 0 1 0 0,0 0 0 0 0,0 0-1 0 0,0 0 1 0 0,0 0 0 0 0,1 0 0 0 0,-1 0-1 0 0,1 1 1 0 0,-1-1 0 0 0,1 0-1 0 0,0 0 7 0 0,-1 0-2 0 0,1 0-1 0 0,0-1 0 0 0,0 1 0 0 0,0-1 1 0 0,-1 1-1 0 0,1-1 0 0 0,-1 1 0 0 0,1-1 1 0 0,-1 1-1 0 0,0-1 0 0 0,1 1 0 0 0,-1-1 1 0 0,0 0 2 0 0,-6 13-29 0 0,6-7 26 0 0,0 0 0 0 0,0 0 0 0 0,0 1-1 0 0,1 6 4 0 0,1 40 68 0 0,0-30 20 0 0,-1-15-43 0 0,-1-7-33 0 0,1-1-1 0 0,0 1 0 0 0,0-1 0 0 0,0 1 0 0 0,0-1 0 0 0,0 1 1 0 0,0-1-1 0 0,0 1 0 0 0,1-1 0 0 0,-1 1 0 0 0,1-1 0 0 0,-1 0 1 0 0,1 2-12 0 0,10 2 97 0 0,-10-3-78 0 0,1 1 1 0 0,-1-1-1 0 0,1 0 0 0 0,-1 0 1 0 0,0 1-1 0 0,0-1 0 0 0,0 1 1 0 0,-1-1-20 0 0,1 1 19 0 0,0-1 0 0 0,0 1 1 0 0,0-1-1 0 0,0 0 0 0 0,0 1 1 0 0,1-1-1 0 0,-1 0 0 0 0,1 0-19 0 0,27 14 186 0 0,-27-15-171 0 0,0 0 1 0 0,1-1 0 0 0,-1 1-1 0 0,0-1 1 0 0,1 0 0 0 0,-1 0-1 0 0,0 0 1 0 0,1 0 0 0 0,1 0-16 0 0,0 0 31 0 0,1 3 26 0 0,5 3-42 0 0,-7-4-3 0 0,-1-1 1 0 0,1 0-1 0 0,0 0 1 0 0,-1 0-1 0 0,1 0 0 0 0,0-1 1 0 0,0 1-1 0 0,0-1 1 0 0,0 0-1 0 0,0 0 1 0 0,-1 0-1 0 0,2 0-12 0 0,10-4 7 0 0,-6-1-7 0 0,-7 4 1 0 0,0 0-1 0 0,1 0 1 0 0,-1 0 0 0 0,1 1 0 0 0,-1-1-1 0 0,1 0 1 0 0,-1 1 0 0 0,1-1 0 0 0,0 1-1 0 0,-1 0 1 0 0,1-1 0 0 0,0 1-1 0 0,-1 0 1 0 0,1 0-1 0 0,4-1 19 0 0,0 0-82 0 0,6-6-325 0 0,-8 5 293 0 0,0 0 58 0 0,-1 0-10 0 0,0 1-69 0 0,0-1-63 0 0,-1 1-59 0 0,1-1-54 0 0,0 1-51 0 0,-1 0-46 0 0,1 0-40 0 0,2-2-506 0 0,-1 1-106 0 0,2 0-552 0 0,4 1-899 0 0</inkml:trace>
  <inkml:trace contextRef="#ctx0" brushRef="#br0" timeOffset="3302.55">4087 364 8088 0 0,'2'3'182'0'0,"5"5"-69"0"0,-2 8 134 0 0,-4 3-23 0 0,-1-5-153 0 0,0-11-68 0 0,0-1-3 0 0,1-1 0 0 0,-1 1 0 0 0,0 0 0 0 0,0-1 0 0 0,1 1 0 0 0,-1 0 0 0 0,1-1 0 0 0,-1 1 0 0 0,1-1 0 0 0,0 1 0 0 0,0-1 0 0 0,0 1 0 0 0,0-1 0 0 0,0 0 0 0 0,4 8 0 0 0,-1-1 33 0 0,0 1 67 0 0,0-2 73 0 0,-1 0 74 0 0,3 25 953 0 0,-2-24-919 0 0,1 2 120 0 0,1 6 64 0 0,5 8 51 0 0,-9-18-122 0 0,0-1-110 0 0,-2-2-129 0 0,0 0-40 0 0,0 2 33 0 0,-1 3 24 0 0,2-5-87 0 0,0 0 32 0 0,10 10 323 0 0,-9-10-6 0 0,-2-3-16 0 0,0 0-54 0 0,0 3-20 0 0,0 1-290 0 0,1-2 79 0 0,0 0 64 0 0,0-1 50 0 0,0-1 96 0 0,3-4 524 0 0,-2 1-462 0 0,0-1-83 0 0,-1 1-174 0 0,0 0-68 0 0,0 1-74 0 0,0 0-64 0 0,-1 0-69 0 0,0 0-78 0 0,3-6 248 0 0,5-6-33 0 0,6-11 21 0 0,-9 15-56 0 0,-1-1-35 0 0,8-13-73 0 0,13-14-134 0 0,-17 26 176 0 0,9-9-245 0 0,10-6-255 0 0,-8 9 215 0 0,1 3 152 0 0,2 4 61 0 0,-17 8 127 0 0,-3 3 26 0 0,-1-1 1 0 0,0 1 0 0 0,1-1 0 0 0,-1 1 0 0 0,1 0 0 0 0,-1-1-1 0 0,0 1 1 0 0,1 0 0 0 0,-1 0 0 0 0,2 0 9 0 0,-2 0-4 0 0,1 0-1 0 0,-1 0 1 0 0,0 1 0 0 0,1-1 0 0 0,-1 0-1 0 0,1 1 1 0 0,-1-1 0 0 0,1 1 0 0 0,-1-1-1 0 0,0 1 1 0 0,0 0 0 0 0,1 0 0 0 0,-1-1-1 0 0,0 1 1 0 0,0 0 0 0 0,0 0-1 0 0,0 0 1 0 0,0 0 0 0 0,0 1 0 0 0,0-1-1 0 0,0 0 1 0 0,0 0 4 0 0,-1 0-2 0 0,1 0 0 0 0,-1 0-1 0 0,1 0 1 0 0,-1 0 0 0 0,1 0-1 0 0,-1 0 1 0 0,1 0 0 0 0,-1-1-1 0 0,1 1 1 0 0,0 0 0 0 0,0 0-1 0 0,-1-1 1 0 0,1 1 0 0 0,0-1-1 0 0,0 1 1 0 0,0-1 0 0 0,0 1-1 0 0,-1-1 1 0 0,1 1 0 0 0,0-1-1 0 0,0 0 1 0 0,0 1 0 0 0,0-1-1 0 0,0 0 3 0 0,0 0-1 0 0,0 1-1 0 0,0-1 0 0 0,0 0 1 0 0,0 1-1 0 0,0-1 1 0 0,0 0-1 0 0,0 1 0 0 0,0-1 1 0 0,0 1-1 0 0,0-1 1 0 0,-1 1-1 0 0,1 0 0 0 0,0-1 1 0 0,0 1-1 0 0,-1 0 0 0 0,1 0 1 0 0,0-1-1 0 0,-1 1 1 0 0,1 0-1 0 0,-1 0 0 0 0,1 0 1 0 0,-1 0-1 0 0,0 0 1 0 0,1 0 1 0 0,1 2 0 0 0,0 1 0 0 0,1-1 0 0 0,-1 0 1 0 0,1 0-1 0 0,0 0 0 0 0,0 0 1 0 0,0 0-1 0 0,2 1 18 0 0,-1 0 0 0 0,1 1 0 0 0,-1-1 0 0 0,2 4-18 0 0,1 3 43 0 0,6 10 79 0 0,-10-17-86 0 0,0 0 1 0 0,1-1 0 0 0,-1 1-1 0 0,1 0 1 0 0,0-1 0 0 0,0 0 0 0 0,1 0-37 0 0,1 2 38 0 0,10 7 69 0 0,-7 3 2 0 0,-8-14-98 0 0,0 1-1 0 0,0-1 1 0 0,0 0-1 0 0,1 1 1 0 0,-1-1-1 0 0,0 0 0 0 0,0 0 1 0 0,1 0-1 0 0,-1 0 1 0 0,1 0-1 0 0,-1-1 1 0 0,1 1-1 0 0,-1 0 1 0 0,2 0-11 0 0,-1-1 9 0 0,-1 1 0 0 0,1 0 0 0 0,-1-1 0 0 0,1 1 0 0 0,-1 0 0 0 0,1 0 0 0 0,-1 0 0 0 0,0 0 0 0 0,1 0 0 0 0,-1 0 0 0 0,0 1 0 0 0,0-1 0 0 0,0 0 1 0 0,1 2-11 0 0,3 10 32 0 0,6-8 28 0 0,-6 5-31 0 0,6-4 36 0 0,-11-6-60 0 0,0 1 1 0 0,1 0-1 0 0,-1-1 1 0 0,0 1-1 0 0,1-1 0 0 0,-1 1 1 0 0,0 0-1 0 0,0-1 1 0 0,0 1-1 0 0,0 0 1 0 0,0-1-1 0 0,0 1 1 0 0,0 0-1 0 0,0 0 0 0 0,0-1-4 0 0,0 0 0 0 0,0 0 1 0 0,0 0-1 0 0,0 0 1 0 0,0 1-1 0 0,0-1 1 0 0,0 0-1 0 0,0 0 1 0 0,0 0-1 0 0,0 0 0 0 0,0 0 1 0 0,0 0-1 0 0,0 0 1 0 0,0 0-1 0 0,0 0 1 0 0,0 0-1 0 0,0 1 1 0 0,0-1-1 0 0,0 0 0 0 0,0 0 1 0 0,0 0-1 0 0,0 0 1 0 0,0 0-1 0 0,0 0 1 0 0,0 0-1 0 0,0 0 1 0 0,0 0-1 0 0,1 0 0 0 0,-1 0 1 0 0,0 1-1 0 0,0-1 1 0 0,0 0-1 0 0,0 0 1 0 0,0 0-1 0 0,0 0 1 0 0,0 0-1 0 0,0 0 1 0 0,0 0-1 0 0,0 0 0 0 0,0 0 1 0 0,0 0-1 0 0,0 0 1 0 0,1 0-1 0 0,-1 0 1 0 0,0 0-1 0 0,0 0 1 0 0,0 0-1 0 0,0 0 0 0 0,0 0 1 0 0,0 0-1 0 0,0 0 1 0 0,0 0-1 0 0,0 0 1 0 0,1 0-1 0 0,-1 0 1 0 0,0 0-1 0 0,0 0 0 0 0,0 0 1 0 0,0 0-1 0 0,5 0-52 0 0,0 0-35 0 0,-2 0-128 0 0,-3 0 156 0 0,0 0-12 0 0,0 0-24 0 0,0 0-44 0 0,0 0-18 0 0,0 0-45 0 0,0 0-52 0 0,0 0-56 0 0,0 0-63 0 0,0 0-57 0 0,0 0-51 0 0,0 0-44 0 0,0 0-156 0 0,0 0-44 0 0,0 0-188 0 0,0 0-503 0 0</inkml:trace>
  <inkml:trace contextRef="#ctx0" brushRef="#br0" timeOffset="3634.5">4923 33 7848 0 0,'0'0'232'0'0,"2"0"-14"0"0,1 0-186 0 0,7 0 83 0 0,-4 0-9 0 0,-1 2 23 0 0,0 0 53 0 0,-1 0 23 0 0,1 1 58 0 0,-1 1 66 0 0,2 1 76 0 0,-3-2-291 0 0,1 1 62 0 0,4 4 183 0 0,6 6 310 0 0,-9-9-406 0 0,0 1-40 0 0,-2-1-67 0 0,0 1 29 0 0,-1 0-39 0 0,2 5 58 0 0,5 10 115 0 0,5 3 210 0 0,-4-1-103 0 0,-4 2-85 0 0,-4 1-70 0 0,-2-19-177 0 0,1 1-1 0 0,0-1 1 0 0,0 0-1 0 0,1 0 1 0 0,0 1-94 0 0,0 0 102 0 0,0 0 0 0 0,0 0 0 0 0,-1 1-1 0 0,0-1 1 0 0,0 1-102 0 0,-2 17 233 0 0,0-15-121 0 0,1 0 0 0 0,0 0 1 0 0,1-1-1 0 0,0 1 0 0 0,1 4-112 0 0,3 2 131 0 0,-3-11-59 0 0,0 1 1 0 0,-1 0 0 0 0,1 0-1 0 0,-1 0 1 0 0,-1 2-73 0 0,0 12 285 0 0,0-5-72 0 0,0 41 273 0 0,0-9-225 0 0,0-45-338 0 0,0-3-35 0 0,0 0-153 0 0,0 0 129 0 0,0 0-55 0 0,0 0-81 0 0,0 0 86 0 0,0 0-39 0 0,0 0-42 0 0,0 0-40 0 0,0 0-36 0 0,0 0-34 0 0,0 0-242 0 0,0 0-55 0 0,0 0-792 0 0,0 0-621 0 0,0 0-1184 0 0</inkml:trace>
  <inkml:trace contextRef="#ctx0" brushRef="#br0" timeOffset="3903.79">4781 395 8640 0 0,'0'0'197'0'0,"0"0"24"0"0,0 0 17 0 0,2 0-38 0 0,3 0-192 0 0,-2-2 39 0 0,2-3 142 0 0,-1 0 62 0 0,-3 5-221 0 0,-1 0 0 0 0,1-1 0 0 0,0 1 0 0 0,-1-1 0 0 0,1 1 0 0 0,0 0 0 0 0,-1 0 0 0 0,1-1 0 0 0,0 1 0 0 0,0 0 0 0 0,-1 0 0 0 0,1 0 0 0 0,0 0 0 0 0,0 0 0 0 0,0 0-30 0 0,6 0 220 0 0,-4 0-147 0 0,-1 0 1 0 0,0 0 0 0 0,0 0 0 0 0,0 0-1 0 0,0 0 1 0 0,1 0 0 0 0,-1-1 0 0 0,0 1 0 0 0,0-1-1 0 0,1 0-73 0 0,6-4 249 0 0,6-3 212 0 0,-1 0-1 0 0,-5 3-212 0 0,-2 2-26 0 0,0 2-54 0 0,7 1 53 0 0,3-1 5 0 0,-2-5 14 0 0,-2 1-37 0 0,9 2 53 0 0,10 3 59 0 0,-4 0-108 0 0,-9-1-71 0 0,-3-6-40 0 0,-1 1-14 0 0,4 5 26 0 0,-11 0-91 0 0,0 0 0 0 0,0-1 0 0 0,0 1 0 0 0,0-2 0 0 0,7-2-17 0 0,-12 4 5 0 0,0 0 1 0 0,1 0-1 0 0,-1 1 1 0 0,1-1 0 0 0,-1 1-1 0 0,1-1 1 0 0,0 1-1 0 0,-1 0 1 0 0,1 1 0 0 0,1-1-6 0 0,5 1 16 0 0,-2-1-95 0 0,0 0 56 0 0,16 0 117 0 0,-14 0-84 0 0,-1 0-90 0 0,-4 0-11 0 0,0 0-42 0 0,0 0-72 0 0,1 0-70 0 0,-1 0-77 0 0,0 0-86 0 0,1 0-97 0 0,0 0-103 0 0,-1 0-114 0 0,1 0-122 0 0,7 0-979 0 0,6 0-1056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51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1925 190 5832 0 0,'0'0'258'0'0,"2"2"45"0"0,9 9 17 0 0,-10-10-160 0 0,0 1-36 0 0,1 2 33 0 0,-2 0-78 0 0,-1 1-37 0 0,1-3 55 0 0,-1-1-77 0 0,1 0 0 0 0,0-1 0 0 0,0 1 0 0 0,0 0 0 0 0,1-1 1 0 0,-1 1-1 0 0,0 0 0 0 0,0-1 0 0 0,0 1 0 0 0,0 0 0 0 0,1-1 0 0 0,-1 1 1 0 0,0 0-1 0 0,1-1 0 0 0,-1 1 0 0 0,0-1 0 0 0,1 1 0 0 0,-1-1 0 0 0,1 1 1 0 0,-1-1-1 0 0,1 1 0 0 0,-1-1 0 0 0,1 1 0 0 0,-1-1 0 0 0,1 1 0 0 0,-1-1-20 0 0,1 0 21 0 0,0 1-1 0 0,-1-1 0 0 0,1 1 1 0 0,-1-1-1 0 0,1 0 0 0 0,-1 1 1 0 0,1-1-1 0 0,-1 1 0 0 0,1 0 1 0 0,-1-1-1 0 0,0 1 0 0 0,1-1 1 0 0,-1 1-1 0 0,0 0 0 0 0,0-1 1 0 0,1 1-1 0 0,-1-1 0 0 0,0 1 1 0 0,0 0-1 0 0,0-1 0 0 0,0 1 0 0 0,0 0 1 0 0,0 0-1 0 0,0-1 0 0 0,0 1 1 0 0,0 0-21 0 0,2 10 238 0 0,4 0 23 0 0,0 3 8 0 0,-4 0-29 0 0,-3-5-113 0 0,1 12 120 0 0,1-13-121 0 0,2 1 38 0 0,1 2-16 0 0,1-1-12 0 0,-3-2-9 0 0,-1 0 19 0 0,0 2 49 0 0,0 5 12 0 0,9 21 378 0 0,-6-23-413 0 0,-1 0-42 0 0,8 18 192 0 0,-6-2-2 0 0,1-14-104 0 0,-2-2-33 0 0,-1 9 48 0 0,-2-15-138 0 0,-1 1-1 0 0,1-1 1 0 0,1 0-1 0 0,-1 0 0 0 0,1 0 1 0 0,3 6-93 0 0,-4-8 55 0 0,4 7 156 0 0,0-3-57 0 0,2 7 85 0 0,-5-3-29 0 0,0 0 2 0 0,4-3-51 0 0,-5-8-139 0 0,0-1-1 0 0,0 1 1 0 0,-1-1-1 0 0,1 1 1 0 0,0 0 0 0 0,-1-1-1 0 0,1 1 1 0 0,-1 0-1 0 0,1 0 1 0 0,-1-1-1 0 0,0 1 1 0 0,0 0 0 0 0,1 0-22 0 0,-1 27 276 0 0,0-29-274 0 0,-1 0 0 0 0,1 0 0 0 0,0 0 0 0 0,0 0 0 0 0,0 0 1 0 0,0 0-1 0 0,0 0 0 0 0,0 0 0 0 0,0 1 0 0 0,0-1 0 0 0,0 0 1 0 0,0 0-1 0 0,0 0 0 0 0,0 0 0 0 0,0 0 0 0 0,0 0 1 0 0,0 0-1 0 0,0 0 0 0 0,0 0 0 0 0,0 0 0 0 0,1 1 0 0 0,-1-1 1 0 0,0 0-1 0 0,0 0 0 0 0,0 0 0 0 0,0 0 0 0 0,0 0 0 0 0,0 0 1 0 0,0 0-1 0 0,0 0 0 0 0,0 0 0 0 0,0 0 0 0 0,0 0 1 0 0,0 0-1 0 0,0 0 0 0 0,0 0 0 0 0,0 0 0 0 0,1 0 0 0 0,-1 1 1 0 0,0-1-1 0 0,0 0 0 0 0,0 0 0 0 0,0 0 0 0 0,0 0 0 0 0,0 0 1 0 0,0 0-1 0 0,0 0 0 0 0,0 0 0 0 0,0 0 0 0 0,1 0 0 0 0,-1 0 1 0 0,0 0-1 0 0,0 0 0 0 0,0 0 0 0 0,0-1 0 0 0,0 1 1 0 0,0 0-3 0 0,11 0 81 0 0,-9 0 6 0 0,-2 3-23 0 0,0-2-63 0 0,0-1 1 0 0,0 1-1 0 0,0 0 1 0 0,0-1 0 0 0,0 1-1 0 0,1 0 1 0 0,-1-1-1 0 0,0 1 1 0 0,0 0 0 0 0,0-1-1 0 0,1 1 1 0 0,-1 0-1 0 0,0-1 1 0 0,1 1 0 0 0,-1 0-2 0 0,1-1 0 0 0,-1 0 1 0 0,1 1-1 0 0,-1-1 1 0 0,1 0 0 0 0,0 0-1 0 0,-1 1 1 0 0,1-1-1 0 0,0 0 1 0 0,-1 0 0 0 0,1 0-1 0 0,0 0 1 0 0,-1 0 0 0 0,1 0-1 0 0,0 0 1 0 0,-1 0-1 0 0,0 0 0 0 0,3 0-54 0 0,-3 0-84 0 0,0 0-150 0 0,0 0 212 0 0,0 0-4 0 0,0 0-18 0 0,0 0-41 0 0,0 0-15 0 0,0 0-40 0 0,0 0-47 0 0,0 0-52 0 0,0 0-56 0 0,0 0-51 0 0,0 0-48 0 0,0 0-40 0 0,0 0-142 0 0,0 0-41 0 0,0 0-173 0 0,0 0-464 0 0</inkml:trace>
  <inkml:trace contextRef="#ctx0" brushRef="#br0" timeOffset="485.03">2303 584 6992 0 0,'0'0'157'0'0,"0"0"23"0"0,0 0 12 0 0,3 0-27 0 0,4 0-249 0 0,-1 0 33 0 0,8 0 43 0 0,-1 0 111 0 0,1 0 95 0 0,-1 0 59 0 0,0 0 55 0 0,10 0 303 0 0,30 0 941 0 0,-36 0-1137 0 0,-1 0-65 0 0,-12 0-305 0 0,0-1 0 0 0,0 1 0 0 0,0-1 0 0 0,0 0 0 0 0,0 0 0 0 0,0 0 0 0 0,0 0-1 0 0,-1-1 1 0 0,1 0 0 0 0,2-1-49 0 0,26-2 410 0 0,-19-6-245 0 0,-10 9-63 0 0,-1 0-36 0 0,1 2-20 0 0,0 0-22 0 0,2-1 29 0 0,-5 0-44 0 0,0 1 0 0 0,1-1 0 0 0,-1 0 0 0 0,0 1 0 0 0,0-1 0 0 0,1 1 0 0 0,-1-1 0 0 0,0 0 0 0 0,0 1 0 0 0,0-1 0 0 0,0 0 0 0 0,0 0 0 0 0,0 1 1 0 0,0-1-1 0 0,0 0-9 0 0,0 1 1 0 0,0 0 1 0 0,0 0 0 0 0,0 0 0 0 0,0 0 0 0 0,0 0 0 0 0,0 0-1 0 0,0 0 1 0 0,0 0 0 0 0,0 0 0 0 0,0-1 0 0 0,0 1-1 0 0,0 0 1 0 0,0 0 0 0 0,0 0 0 0 0,0 0 0 0 0,0 0 0 0 0,0 0-1 0 0,0 0 1 0 0,0 0 0 0 0,0 0 0 0 0,0 0 0 0 0,0 0 0 0 0,0-1-1 0 0,0 1 1 0 0,0 0 0 0 0,0 0 0 0 0,0 0 0 0 0,0 0 0 0 0,1 0-1 0 0,-1 0 1 0 0,0 0 0 0 0,0 0 0 0 0,0 0 0 0 0,0 0-1 0 0,0 0 1 0 0,0 0 0 0 0,0 0 0 0 0,0 0 0 0 0,0 0 0 0 0,0 0-1 0 0,0 0 1 0 0,0 0 0 0 0,1 0 0 0 0,-1 0 0 0 0,0 0 0 0 0,0 0-1 0 0,0 0 1 0 0,0 0 0 0 0,0 0 0 0 0,0 0 0 0 0,0 0-1 0 0,0 0 1 0 0,0 0 0 0 0,0 0 0 0 0,1 0 0 0 0,-1 0 0 0 0,0 0-2 0 0,0 0 4 0 0,1 0 0 0 0,-1 0 1 0 0,1 0-1 0 0,-1 0 1 0 0,1 0-1 0 0,-1 0 0 0 0,1 0 1 0 0,-1 0-1 0 0,1 0 0 0 0,-1-1 1 0 0,1 1-1 0 0,-1 0 1 0 0,1 0-1 0 0,-1 0 0 0 0,0-1 1 0 0,1 1-1 0 0,-1 0 0 0 0,1 0 1 0 0,-1-1-1 0 0,0 1 1 0 0,1 0-1 0 0,-1-1 0 0 0,0 1 1 0 0,1-1-1 0 0,-1 1 1 0 0,0 0-1 0 0,1-1 0 0 0,-1 1 1 0 0,0-1-1 0 0,0 1 0 0 0,0-1 1 0 0,1 1-1 0 0,-1-1 1 0 0,0 1-1 0 0,0-1 0 0 0,0 1 1 0 0,0-1-1 0 0,0 1 0 0 0,0-1 1 0 0,0 1-1 0 0,0-1 1 0 0,0 1-5 0 0,0 0 1 0 0,0-1 0 0 0,0 1 0 0 0,0 0 1 0 0,0 0-1 0 0,0 0 0 0 0,0 0 1 0 0,0 0-1 0 0,0 0 0 0 0,0 0 0 0 0,0 0 1 0 0,0 0-1 0 0,0 0 0 0 0,0-1 1 0 0,0 1-1 0 0,0 0 0 0 0,0 0 0 0 0,0 0 1 0 0,0 0-1 0 0,0 0 0 0 0,0 0 1 0 0,0 0-1 0 0,0 0 0 0 0,0 0 0 0 0,0 0 1 0 0,0 0-1 0 0,0-1 0 0 0,0 1 1 0 0,0 0-1 0 0,0 0 0 0 0,0 0 0 0 0,0 0 1 0 0,1 0-1 0 0,-1 0 0 0 0,0 0 1 0 0,0 0-1 0 0,0 0 0 0 0,0 0 1 0 0,0 0-1 0 0,0 0 0 0 0,0 0 0 0 0,0 0 1 0 0,0 0-1 0 0,0 0 0 0 0,0 0 1 0 0,1 0-1 0 0,-1 0 0 0 0,0 0 0 0 0,0 0 1 0 0,0 0-1 0 0,0 0 0 0 0,0 0 1 0 0,0 0-1 0 0,0 0 0 0 0,0 0 0 0 0,0 0 1 0 0,0 0-1 0 0,1 0-1 0 0,1 1 8 0 0,2-2-2 0 0,5-15-5 0 0,2 0-1 0 0,-8 1 0 0 0,-3-1 10 0 0,-3 0 33 0 0,-6 5-24 0 0,2 4 26 0 0,-13-14-33 0 0,16 17-14 0 0,-1 2 3 0 0,-8-3-15 0 0,9-1-27 0 0,3 5 37 0 0,1 1 0 0 0,0-1-1 0 0,0 1 1 0 0,-1-1 0 0 0,1 1-1 0 0,0 0 1 0 0,-1-1 0 0 0,1 1-1 0 0,0 0 1 0 0,-1-1 0 0 0,1 1-1 0 0,0 0 1 0 0,-1-1 0 0 0,1 1-1 0 0,-1 0 1 0 0,1 0-1 0 0,-1-1 1 0 0,1 1 0 0 0,-1 0-1 0 0,1 0 1 0 0,-1 0 0 0 0,1 0-1 0 0,0 0 1 0 0,-1 0 0 0 0,1-1-1 0 0,-1 1 1 0 0,1 0 0 0 0,-1 1-1 0 0,1-1 1 0 0,-1 0 0 0 0,1 0-1 0 0,-1 0 5 0 0,-1 0-13 0 0,0 0-1 0 0,0 0 0 0 0,0-1 1 0 0,1 1-1 0 0,-1-1 0 0 0,0 1 1 0 0,1-1-1 0 0,-1 1 1 0 0,0-1-1 0 0,1 0 0 0 0,-1 0 1 0 0,1 0-1 0 0,-1 0 14 0 0,-8-4-48 0 0,-4 2 35 0 0,8 3 13 0 0,4 0 0 0 0,1 0 0 0 0,-1-1 0 0 0,0 1 0 0 0,1 0 0 0 0,-1 1 0 0 0,0-1 0 0 0,1 0 0 0 0,-1 0 0 0 0,0 1 0 0 0,1-1 0 0 0,-1 1 0 0 0,-1 0 0 0 0,-2 9 0 0 0,2-8 0 0 0,0 0 0 0 0,1 0 0 0 0,-2-1 0 0 0,1 1 0 0 0,0-1 0 0 0,0 0 0 0 0,-2 1 0 0 0,-11 6 0 0 0,0 21 0 0 0,11-18 0 0 0,5-9-2 0 0,-1 0 1 0 0,-1 1 0 0 0,1-1-1 0 0,0 0 1 0 0,0 0 0 0 0,-1 0-1 0 0,0 0 1 0 0,1 0 0 0 0,-1 0 1 0 0,1-1-3 0 0,-1 0 0 0 0,1 0 0 0 0,0 0 0 0 0,0 1 0 0 0,-1-1 0 0 0,1 0 0 0 0,0 1 0 0 0,1-1 0 0 0,-1 1 0 0 0,0-1 0 0 0,0 1 0 0 0,1 0 0 0 0,-1-1 0 0 0,1 1 0 0 0,-1 0 0 0 0,1-1 0 0 0,-1 1 0 0 0,1 0 0 0 0,0-1 0 0 0,0 1 3 0 0,0 1-1 0 0,0-1 1 0 0,0 1-1 0 0,0-1 1 0 0,-1 0 0 0 0,1 1-1 0 0,-1-1 1 0 0,1 1-1 0 0,-1-1 1 0 0,0 0-1 0 0,0 0 1 0 0,0 1 0 0 0,0-1 0 0 0,-1 1 2 0 0,1-1 0 0 0,0 1 0 0 0,0-1 0 0 0,0 1 0 0 0,0-1 0 0 0,1 1 0 0 0,-1 0 0 0 0,1 0 0 0 0,-1-1 0 0 0,1 1 1 0 0,0 0-1 0 0,0 0-2 0 0,0 60 250 0 0,0-39-101 0 0,0 0 90 0 0,2-10-122 0 0,5 12 185 0 0,5-2 34 0 0,-1-15-159 0 0,-6-6-124 0 0,-5-3-41 0 0,1 0 1 0 0,0 0 0 0 0,-1 1 0 0 0,1-1-1 0 0,0 0 1 0 0,-1 1 0 0 0,1-1 0 0 0,-1 0 0 0 0,1 1-1 0 0,-1-1 1 0 0,1 1 0 0 0,-1-1 0 0 0,1 1 0 0 0,-1-1-1 0 0,1 1 1 0 0,-1 0 0 0 0,0-1 0 0 0,1 1 0 0 0,-1-1-1 0 0,0 1 1 0 0,1 0 0 0 0,-1 0-13 0 0,2 4 52 0 0,1-2-6 0 0,0-1 1 0 0,0 1 0 0 0,0-1-1 0 0,0 1 1 0 0,0-1 0 0 0,0 0 0 0 0,1 0-1 0 0,-1 0 1 0 0,1 0 0 0 0,2 0-47 0 0,1 2 69 0 0,7-1 77 0 0,8-3-21 0 0,-13-1-71 0 0,17 1 111 0 0,-2 0-36 0 0,23 0 30 0 0,-47 0-158 0 0,1 0 0 0 0,-1 1 0 0 0,0-1 0 0 0,1 0-1 0 0,-1 0 1 0 0,1 0 0 0 0,-1 0 0 0 0,0 0 0 0 0,1 0 0 0 0,-1 0 0 0 0,1 0-1 0 0,-1 0 1 0 0,0 0 0 0 0,1 0 0 0 0,-1 0 0 0 0,0 0 0 0 0,1 0 0 0 0,-1-1-1 0 0,1 1 1 0 0,-1 0 0 0 0,0 0 0 0 0,1 0 0 0 0,-1-1 0 0 0,0 1 0 0 0,1 0-1 0 0,-1 0 1 0 0,0-1 0 0 0,0 1 0 0 0,1 0 0 0 0,-1 0 0 0 0,0-1-1 0 0,1 0 4 0 0,0 0 1 0 0,0-1 0 0 0,0 1 0 0 0,0 0 0 0 0,1 0-1 0 0,-1 0 1 0 0,0 0 0 0 0,1 0 0 0 0,-1 0-1 0 0,0 0 1 0 0,1 0 0 0 0,-1 0 0 0 0,1 1 0 0 0,1-1-5 0 0,2-2-9 0 0,8-4 23 0 0,-6 1-70 0 0,-2 0-93 0 0,-4 3 26 0 0,-1-1-40 0 0,0 3 127 0 0,0 0 0 0 0,0 0 0 0 0,0 0-1 0 0,0 1 1 0 0,0-1 0 0 0,0 0 0 0 0,0 0 0 0 0,0 0-1 0 0,1 0 1 0 0,-1 1 0 0 0,0-1 0 0 0,1 0 0 0 0,-1 0 0 0 0,1 0 36 0 0,-1 0-37 0 0,1 1 0 0 0,0-1 1 0 0,0 1-1 0 0,0 0 1 0 0,-1 0-1 0 0,1-1 1 0 0,0 1-1 0 0,0 0 0 0 0,0 0 1 0 0,0 0-1 0 0,-1 0 1 0 0,1 0-1 0 0,0 0 1 0 0,1 0 36 0 0</inkml:trace>
  <inkml:trace contextRef="#ctx0" brushRef="#br0" timeOffset="-1201.42">0 332 5472 0 0,'0'0'124'0'0,"0"0"17"0"0,0 0 10 0 0,0 0 29 0 0,0 2 117 0 0,0 13 320 0 0,0 22 895 0 0,0-24-1016 0 0,0 2-28 0 0,0 0-94 0 0,1-7-188 0 0,5 3-44 0 0,-2-3-28 0 0,-1-2 15 0 0,-2 1 34 0 0,0 0 65 0 0,-1 24 399 0 0,0-16-385 0 0,0 0-31 0 0,0-2-93 0 0,2 1 23 0 0,4-1-9 0 0,-5-11-117 0 0,0-1 0 0 0,0 0 1 0 0,0 1-1 0 0,-1-1 0 0 0,1 1 0 0 0,0-1 1 0 0,-1 1-1 0 0,0-1 0 0 0,1 1 1 0 0,-1 0-1 0 0,0-1 0 0 0,1 1 1 0 0,-1 1-16 0 0,1 13 145 0 0,6-1-18 0 0,-4-8-53 0 0,0 2 42 0 0,-2-2-5 0 0,-1 2 37 0 0,2 1 47 0 0,1-2-35 0 0,8 5 73 0 0,2 3-68 0 0,-8-5-90 0 0,-4-9-60 0 0,0 0-1 0 0,0 1 1 0 0,0-1-1 0 0,1 0 1 0 0,-1 0-1 0 0,1 0 1 0 0,-1 0-1 0 0,1 0 1 0 0,0 0-15 0 0,0 0 23 0 0,0 1 1 0 0,0 0 0 0 0,0 0 0 0 0,0 0 0 0 0,0 0 0 0 0,0 2-24 0 0,-2-4 13 0 0,1 0 0 0 0,-1 1 0 0 0,1-1 0 0 0,-1 1 0 0 0,1-1 0 0 0,0 0 0 0 0,0 0 0 0 0,0 1 0 0 0,0-1 0 0 0,0 0 0 0 0,0 0 0 0 0,0 0 0 0 0,0 0 0 0 0,0 0 0 0 0,0 0 0 0 0,0 0 0 0 0,1-1 0 0 0,-1 1 0 0 0,0 0 0 0 0,1-1 0 0 0,-1 1 0 0 0,0 0 0 0 0,1-1 0 0 0,-1 0 0 0 0,1 1 0 0 0,-1-1 0 0 0,1 0 0 0 0,-1 0 0 0 0,1 0-13 0 0,0 0 20 0 0,0 0 1 0 0,-1 1 0 0 0,1-1-1 0 0,0 0 1 0 0,0 1 0 0 0,-1-1-1 0 0,1 1 1 0 0,0 0 0 0 0,-1-1 0 0 0,1 1-1 0 0,0 0 1 0 0,-1 0 0 0 0,1 0-21 0 0,8 4 164 0 0,3-2 60 0 0,5-3 104 0 0,1 0-96 0 0,-6 0-158 0 0,0 0-81 0 0,-2-2 48 0 0,-8-3 34 0 0,2-1 22 0 0,5 1 63 0 0,-4-6 6 0 0,5 5-18 0 0,-10 5-142 0 0,0 1 1 0 0,0-1-1 0 0,0 1 1 0 0,0-1 0 0 0,0 1-1 0 0,0-1 1 0 0,0 0-1 0 0,0 1 1 0 0,0-1-1 0 0,0 0 1 0 0,-1 0-1 0 0,1 1 1 0 0,0-1-1 0 0,-1 0 1 0 0,1 0 0 0 0,0 0-8 0 0,20-47 187 0 0,-19 44-185 0 0,0 0 1 0 0,0 0 0 0 0,0-1-1 0 0,-1 1 1 0 0,0 0 0 0 0,0-1-1 0 0,0 0 1 0 0,0 1 0 0 0,-1-1-1 0 0,1 1 1 0 0,-1-1 0 0 0,0 0-1 0 0,-1 0-1 0 0,1-15 47 0 0,0-20-29 0 0,0 38-13 0 0,0 0-1 0 0,0 1 0 0 0,0-1 0 0 0,0 0 0 0 0,-1 1 0 0 0,1-1 0 0 0,-1 0 0 0 0,1 1 0 0 0,-1-1 0 0 0,1 1 0 0 0,-1-1 0 0 0,0 1 0 0 0,0-1 1 0 0,0 0-5 0 0,-5-10 2 0 0,5 7 2 0 0,0 1 0 0 0,1 0 0 0 0,-1-1 0 0 0,1 1 0 0 0,0-1 0 0 0,0-2-4 0 0,0-4 30 0 0,0 10-29 0 0,0 0-1 0 0,0 0 1 0 0,0-1 0 0 0,0 1 0 0 0,0 0-1 0 0,0 0 1 0 0,0 0 0 0 0,-1-1 0 0 0,1 1 0 0 0,-1 0-1 0 0,1 0 1 0 0,-1 0 0 0 0,1 0 0 0 0,-1 0-1 0 0,0 0 1 0 0,0-1-1 0 0,0 0-1 0 0,-1 0 0 0 0,1 0 1 0 0,0-1-1 0 0,0 1 0 0 0,0 0 0 0 0,1 0 0 0 0,-1-1 0 0 0,0 1 0 0 0,1-1 1 0 0,-1 1-1 0 0,1 0 0 0 0,0-1 0 0 0,0 1 0 0 0,0-1 0 0 0,0 1 0 0 0,1-1 1 0 0,-1 1-25 0 0,2 4-11 0 0,10 16-35 0 0,-10-14 67 0 0,0 0 0 0 0,1 0 0 0 0,-1 0 0 0 0,1 0 0 0 0,2 2 4 0 0,-2-3-9 0 0,-1 0 0 0 0,1 1 0 0 0,-1-1 0 0 0,0 0-1 0 0,0 0 1 0 0,0 2 9 0 0,0-1-1 0 0,-1-1 1 0 0,1 0-1 0 0,1 1 0 0 0,-1-1 0 0 0,0 0 0 0 0,2 1 1 0 0,-1-1-5 0 0,1 1-1 0 0,-1 0 0 0 0,0 1 0 0 0,0-1 0 0 0,0 0 0 0 0,0 1 0 0 0,-1 0 0 0 0,0-1 0 0 0,1 2 6 0 0,0 3-2 0 0,1 0 0 0 0,0-1 0 0 0,0 0 0 0 0,1 1 0 0 0,4 5 2 0 0,-4-7-1 0 0,24 27-9 0 0,-26-27-14 0 0,4 6-2 0 0,-6-10 25 0 0,0-1 1 0 0,1 0 0 0 0,-1 0 0 0 0,1-1-1 0 0,-1 1 1 0 0,1 0 0 0 0,-1 0 0 0 0,1-1-1 0 0,0 1 1 0 0,0-1 0 0 0,0 0 0 0 0,0 1-1 0 0,1-1 1 0 0,28 15 0 0 0,1-11 0 0 0,-19 6 11 0 0,-5-7 70 0 0,0-5-53 0 0,-8 1-20 0 0,9-1 72 0 0,-2-2-26 0 0,-7 3-51 0 0,0 0 1 0 0,1-1 0 0 0,-1 1 0 0 0,0-1 0 0 0,1 1 0 0 0,-1-1 0 0 0,0 1 0 0 0,0-1-1 0 0,0 1 1 0 0,0-1 0 0 0,0 0 0 0 0,0 1 0 0 0,1-1 0 0 0,-1 1 0 0 0,0-1-1 0 0,0 1 1 0 0,-1-1 0 0 0,1 0-4 0 0,0 1 2 0 0,0 0 0 0 0,0 0 1 0 0,0 0-1 0 0,0 0 0 0 0,0 0 0 0 0,0 0 0 0 0,0 0 0 0 0,0 0 0 0 0,0 0 0 0 0,0 0 1 0 0,0-1-1 0 0,0 1 0 0 0,0 0 0 0 0,0 0 0 0 0,0 0 0 0 0,0 0 0 0 0,0 0 0 0 0,0 0 1 0 0,0 0-1 0 0,0 0 0 0 0,0 0 0 0 0,0 0 0 0 0,0 0 0 0 0,0-1 0 0 0,0 1 0 0 0,1 0 1 0 0,-1 0-1 0 0,0 0 0 0 0,0 0 0 0 0,0 0 0 0 0,0 0 0 0 0,0 0 0 0 0,0 0 1 0 0,0 0-1 0 0,0 0 0 0 0,0 0 0 0 0,0 0 0 0 0,0 0 0 0 0,0 0 0 0 0,1 0 0 0 0,-1 0 1 0 0,0 0-1 0 0,0 0 0 0 0,0 0 0 0 0,0 0 0 0 0,0 0 0 0 0,0 0 0 0 0,0 0 0 0 0,0 0 1 0 0,0 0-1 0 0,0 0 0 0 0,1 0 0 0 0,-1 0 0 0 0,0 0 0 0 0,0 0 0 0 0,0 0 0 0 0,0 0-2 0 0,3 0 39 0 0,1-1 32 0 0,9-6 376 0 0,-9 4-386 0 0,-2 1-91 0 0,1-1 166 0 0,-3 3 0 0 0,0-11 0 0 0,0-2-48 0 0,0 0-42 0 0,0 3-36 0 0,1 4-7 0 0,-2 5-9 0 0,-3-6 22 0 0,-5-11 42 0 0,3-13 18 0 0,2 23-55 0 0,3 6-19 0 0,0 1 1 0 0,0-1-1 0 0,0 1 0 0 0,0-1 1 0 0,0 1-1 0 0,1-1 0 0 0,-1 1 1 0 0,1-1-1 0 0,-1 1 0 0 0,1-1 0 0 0,0 0 1 0 0,0 1-1 0 0,-1-1 0 0 0,1 0-2 0 0,1-10 0 0 0,-1 9 0 0 0,1 0 0 0 0,-1 0 0 0 0,0-1 0 0 0,0 1 0 0 0,-1 0 0 0 0,1 0 0 0 0,-1 0 0 0 0,1 0 0 0 0,-1-1 0 0 0,0 1 0 0 0,-8-18-27 0 0,6 8-25 0 0,2 0-28 0 0,1-3-49 0 0,-1 4 15 0 0,0-2-31 0 0,2 6-19 0 0,0 1-40 0 0,1 0-79 0 0,0 4 120 0 0,1-2-5 0 0,0 1 27 0 0,-2 1 17 0 0,1 1-13 0 0,-1-1-44 0 0,-1 0-12 0 0,1 1-44 0 0,-1-1-51 0 0,0 0-59 0 0,0 1 76 0 0,0 1-33 0 0,1-3-395 0 0,-1 2 109 0 0,0 0-47 0 0,2-3-735 0 0,2-1-537 0 0,5-4-1069 0 0,-9 10 2892 0 0</inkml:trace>
  <inkml:trace contextRef="#ctx0" brushRef="#br0" timeOffset="-654.21">757 127 4536 0 0,'0'0'133'0'0,"0"0"57"0"0,0 0 151 0 0,0 0 67 0 0,0 2 9 0 0,0 9 34 0 0,0-11-441 0 0,0 0 0 0 0,0 0 0 0 0,0 0 0 0 0,0 0 0 0 0,0 0 0 0 0,0 0 0 0 0,0 0 0 0 0,0 0 0 0 0,0 1 0 0 0,0-1 0 0 0,0 0 0 0 0,0 0 0 0 0,0 0 0 0 0,0 0 0 0 0,0 0 0 0 0,0 0 0 0 0,0 0 0 0 0,0 0 0 0 0,0 0 0 0 0,0 0 0 0 0,0 0 0 0 0,0 1 0 0 0,0-1 0 0 0,0 0 0 0 0,0 0-1 0 0,1 0 1 0 0,-1 0 0 0 0,0 0 0 0 0,0 0 0 0 0,0 0 0 0 0,0 0 0 0 0,0 0 0 0 0,0 0 0 0 0,0 0 0 0 0,0 0 0 0 0,0 0 0 0 0,0 0 0 0 0,0 0 0 0 0,0 0 0 0 0,0 0 0 0 0,1 1 0 0 0,-1-1 0 0 0,0 0 0 0 0,0 0 0 0 0,0 0 0 0 0,0 0 0 0 0,0 0 0 0 0,0 0 0 0 0,0 0 0 0 0,0 0 0 0 0,0 0 0 0 0,0 0 0 0 0,1-1 0 0 0,-1 1 0 0 0,0 0 0 0 0,0 0 0 0 0,0 0-10 0 0,0 0 26 0 0,1 0 0 0 0,-1 0 1 0 0,1 0-1 0 0,-1 0 0 0 0,0 0 0 0 0,1 0 0 0 0,-1 0 0 0 0,1 0 1 0 0,-1 0-1 0 0,1 1 0 0 0,-1-1 0 0 0,0 0 0 0 0,1 0 0 0 0,-1 0 0 0 0,1 0 1 0 0,-1 1-1 0 0,0-1 0 0 0,1 0 0 0 0,-1 0 0 0 0,0 1 0 0 0,1-1 1 0 0,-1 0-1 0 0,0 1 0 0 0,0-1 0 0 0,1 0 0 0 0,-1 1 0 0 0,0-1 0 0 0,0 0 1 0 0,1 1-1 0 0,-1-1 0 0 0,0 1-26 0 0,5 5 440 0 0,8 0 165 0 0,-9-3-396 0 0,3 1 44 0 0,18 20 688 0 0,-15-13-582 0 0,-1-1-86 0 0,-6-6-186 0 0,-1 0-41 0 0,4 9 223 0 0,-3-3-101 0 0,7 12 102 0 0,1-6 7 0 0,2 3 17 0 0,-10-13-192 0 0,0-1 1 0 0,1 1-1 0 0,-2 0 0 0 0,1 0 1 0 0,-1 0-1 0 0,1 5-102 0 0,2 7 236 0 0,1 9 136 0 0,2-8-167 0 0,6 6 13 0 0,-8-13-116 0 0,1 0 0 0 0,-2 1 0 0 0,1-1 0 0 0,1 8-102 0 0,-3-2 99 0 0,-3-10-42 0 0,1-1 0 0 0,0 1 1 0 0,1-1-1 0 0,-1 0 0 0 0,2 1-57 0 0,2 6 91 0 0,11 29 311 0 0,-12-27-272 0 0,-4-12-110 0 0,8 18 228 0 0,-1 1 37 0 0,-7-3-52 0 0,-1 9 91 0 0,0-26-171 0 0,0-3-6 0 0,0 0-23 0 0,0 0-11 0 0,0 0-1 0 0,0 0-6 0 0,0 0-29 0 0,0 0-12 0 0,0 0-1 0 0,0 0 0 0 0,0 0 0 0 0,0 0 0 0 0,0-3 0 0 0,0-60 112 0 0,3 34-112 0 0,3 9-55 0 0,6-13-81 0 0,-4 10 42 0 0,-7 20 22 0 0,6-15-42 0 0,4 5 41 0 0,-8 9 2 0 0,0 0-1 0 0,0 0 0 0 0,-1 0 1 0 0,1 0-1 0 0,0-2 8 0 0,-1 3-3 0 0,-1 0-1 0 0,1 0 1 0 0,-1 0-1 0 0,1 1 1 0 0,0-1-1 0 0,0 1 1 0 0,0-1-1 0 0,0 1 1 0 0,1 0-1 0 0,-1 0 0 0 0,1-1 1 0 0,-1 2-1 0 0,2-2 4 0 0,20-9-60 0 0,-16 8 60 0 0,-6 4 0 0 0,0-1 0 0 0,0 1-1 0 0,1-1 1 0 0,-1 1 0 0 0,0-1-1 0 0,1 1 1 0 0,-1 0-1 0 0,0 0 1 0 0,2 1 0 0 0,0-1-9 0 0,2 2-39 0 0,15 12 26 0 0,-18-12 14 0 0,0-1-1 0 0,0 1 1 0 0,0 0 0 0 0,0 0 0 0 0,0 0 0 0 0,0 0-1 0 0,0 1 1 0 0,-1-1 0 0 0,1 1 0 0 0,-1-1-1 0 0,0 1 1 0 0,2 2 8 0 0,5 15-60 0 0,-8-16 59 0 0,1 0 1 0 0,-1 0-1 0 0,1 1 0 0 0,-1-1 0 0 0,0 0 0 0 0,-1 1 0 0 0,1-1 0 0 0,-1 3 1 0 0,0-4-3 0 0,0 0-1 0 0,0 0 1 0 0,1 1-1 0 0,-1-1 1 0 0,1 0-1 0 0,0 0 0 0 0,0 0 1 0 0,0 1-1 0 0,2 1 4 0 0,2 11-21 0 0,-4 3 11 0 0,-1-17 10 0 0,0 1 0 0 0,0-1 0 0 0,0 0 0 0 0,0 1 0 0 0,0-1 0 0 0,1 1 0 0 0,-1-1 0 0 0,1 0 0 0 0,0 1-1 0 0,0 1 1 0 0,2 0 0 0 0,-1 0 0 0 0,-1 0 0 0 0,1 1 0 0 0,-1-1 0 0 0,1 1 0 0 0,-1-1 0 0 0,0 1 0 0 0,-1-1 0 0 0,1 1 0 0 0,-1 0 0 0 0,0-1 0 0 0,0 1 0 0 0,0 0 0 0 0,-1 1 0 0 0,1-4 0 0 0,0 0 0 0 0,0-1 0 0 0,0 1 0 0 0,0 0 0 0 0,0-1 0 0 0,0 1 0 0 0,0 0 0 0 0,1-1 0 0 0,-1 1 0 0 0,0 0 0 0 0,1-1 0 0 0,0 2 0 0 0,10 2 0 0 0,-11-4 0 0 0,0 0 0 0 0,1 0 0 0 0,-1-1 0 0 0,0 1 0 0 0,1 0 0 0 0,-1 0 0 0 0,0 0 0 0 0,0-1 0 0 0,0 1 0 0 0,0 0 0 0 0,1 0 0 0 0,-1 0 0 0 0,-1 0 0 0 0,1 0 0 0 0,0 13-12 0 0,0-12-57 0 0,0-2-50 0 0,0 0-10 0 0,0 0 31 0 0,0 0-21 0 0,0 0-70 0 0,0 0-187 0 0,3-2-339 0 0,10-12-26 0 0</inkml:trace>
  <inkml:trace contextRef="#ctx0" brushRef="#br0" timeOffset="-353.93">1546 379 7200 0 0,'0'0'165'0'0,"0"0"22"0"0,0 3 6 0 0,0 10-28 0 0,3 3-131 0 0,2-8-49 0 0,1 4 24 0 0,-4-4 89 0 0,-2-5 51 0 0,3 0 174 0 0,8 14 473 0 0,0 6 90 0 0,-2-3-27 0 0,-1-5-265 0 0,5 10 433 0 0,-6-13-530 0 0,-1 0-61 0 0,-2-4-196 0 0,0-1-53 0 0,-3-5-102 0 0,0 1 1 0 0,-1-1-1 0 0,0 0 0 0 0,1 1 1 0 0,-1-1-1 0 0,0 0 0 0 0,0 1 0 0 0,0 0-85 0 0,2 7 262 0 0,3-2-95 0 0,-4-7-138 0 0,0 0 0 0 0,0 1 0 0 0,0-1 0 0 0,0 1 1 0 0,-1-1-1 0 0,1 1 0 0 0,0-1 0 0 0,-1 1 0 0 0,1 0 0 0 0,-1-1 0 0 0,0 1 1 0 0,0 0-1 0 0,1-1 0 0 0,-1 1-29 0 0,1 9 176 0 0,5 2 2 0 0,1-1-10 0 0,-6 0-9 0 0,2-10-77 0 0,-2-1-68 0 0,0 0-9 0 0,0 0 0 0 0,0 0 0 0 0,0 0 1 0 0,0 0-1 0 0,0 1 0 0 0,0-1 0 0 0,-1 0 0 0 0,1 0 1 0 0,0 1-1 0 0,-1-1 0 0 0,1 0 0 0 0,0 2-5 0 0,0 3 46 0 0,-1 2 34 0 0,0-8-189 0 0,0 0 53 0 0,0 1 65 0 0,-1 2 157 0 0,1-2-120 0 0,0 1-69 0 0,0-2-31 0 0,0 1-36 0 0,0 0-154 0 0,0 0 72 0 0,0-1-39 0 0,0 1-41 0 0,1 0-45 0 0,-1-1-47 0 0,0 1-51 0 0,0-1 34 0 0,0 0-51 0 0,0 0-47 0 0,0 0-40 0 0,0 0-146 0 0,0 0-40 0 0,0 0-176 0 0,0 0-473 0 0</inkml:trace>
  <inkml:trace contextRef="#ctx0" brushRef="#br0" timeOffset="762.97">1404 16 9728 0 0,'0'0'222'0'0,"-2"-3"30"0"0,-9-7 18 0 0,9 8-197 0 0,2 2-95 0 0,-1-1-77 0 0,1 1-99 0 0,0 0-116 0 0,0 0-105 0 0,0 0 48 0 0,0 0-39 0 0,0 0-494 0 0,0 0-397 0 0,0 0-750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58.6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0 7312 0 0,'0'0'165'0'0,"0"0"22"0"0,0 0 9 0 0,0 0-60 0 0,0 0-12 0 0,0 0 40 0 0,0 0 137 0 0,0 0 252 0 0,0 0 21 0 0,0 0-37 0 0,0 0-370 0 0,0 0 41 0 0,0 0 94 0 0,0 0-12 0 0,0 0 7 0 0,0 3 39 0 0,1 3-230 0 0,2 0 50 0 0,9 10 444 0 0,-3-7-261 0 0,-5-1-200 0 0,2 23 408 0 0,7-15-294 0 0,0 0-69 0 0,-5 4-19 0 0,-2 8-28 0 0,1 0-6 0 0,3-7-36 0 0,-4 8-20 0 0,-3-15-40 0 0,5 22 47 0 0,-7-22-22 0 0,0 3 35 0 0,-1-5-39 0 0,-1-5-14 0 0,1 0-1 0 0,0 0 1 0 0,1 0-1 0 0,-1-1 1 0 0,2 6-42 0 0,5 1 82 0 0,-6-12-71 0 0,-1 1-1 0 0,1-1 1 0 0,0 1-1 0 0,0-1 1 0 0,-1 1-1 0 0,1-1 1 0 0,-1 1-1 0 0,1 0 1 0 0,-1-1-1 0 0,0 1 0 0 0,1 0 1 0 0,-1-1-1 0 0,0 1 1 0 0,0 0-11 0 0,0 34 126 0 0,0 4 79 0 0,0-39-200 0 0,0 0 0 0 0,0-1 0 0 0,0 1 0 0 0,0 0 0 0 0,0-1 0 0 0,0 1 0 0 0,-1 0 1 0 0,1-1-1 0 0,0 1 0 0 0,0 0 0 0 0,0-1 0 0 0,-1 1 0 0 0,1 0 0 0 0,0-1 0 0 0,-1 1 0 0 0,1-1 1 0 0,0 1-1 0 0,-1-1 0 0 0,1 1 0 0 0,-1-1 0 0 0,1 1 0 0 0,-1-1 0 0 0,1 1 0 0 0,-1-1 1 0 0,0 1-1 0 0,1-1-5 0 0,-1 0 4 0 0,1 1 1 0 0,-1-1-1 0 0,0 1 1 0 0,1-1-1 0 0,-1 1 1 0 0,1-1-1 0 0,0 1 0 0 0,-1-1 1 0 0,1 1-1 0 0,-1-1 1 0 0,1 1-1 0 0,0-1 1 0 0,-1 1-1 0 0,1 0 1 0 0,0-1-1 0 0,-1 1 1 0 0,1 0-1 0 0,0-1 1 0 0,0 1-1 0 0,0 0 1 0 0,0-1-1 0 0,0 1 0 0 0,0 0 1 0 0,0-1-1 0 0,0 1 1 0 0,0 0-5 0 0,0 0 2 0 0,0 0-1 0 0,0-1 1 0 0,0 1 0 0 0,0 0 0 0 0,0 0 0 0 0,0 0 0 0 0,0 0-1 0 0,-1 0 1 0 0,1-1 0 0 0,0 1 0 0 0,0 0 0 0 0,-1 0-1 0 0,1 0 1 0 0,-1 0-2 0 0,1-1 4 0 0,-1 1-1 0 0,0-1 1 0 0,1 0-1 0 0,-1 1 1 0 0,1-1 0 0 0,-1 0-1 0 0,0 0 1 0 0,1 0-1 0 0,-1 1 1 0 0,0-1-1 0 0,0 0 1 0 0,1 0-1 0 0,-1 0 1 0 0,0 0 0 0 0,1 0-4 0 0,0 0 0 0 0,0 0 1 0 0,-1 0 0 0 0,1-1 0 0 0,0 1 0 0 0,0 0 0 0 0,0 0 0 0 0,0 0 0 0 0,0 0 0 0 0,0 0 0 0 0,0 0 0 0 0,0 0 0 0 0,0 0 0 0 0,0 0 0 0 0,-1 0 0 0 0,1 0-1 0 0,0 0 1 0 0,0 0 0 0 0,0 0 0 0 0,0 1 0 0 0,0-1 0 0 0,0 0 0 0 0,0 0 0 0 0,0 0 0 0 0,0 0 0 0 0,0 0 0 0 0,0 0 0 0 0,-1 0 0 0 0,1 0 0 0 0,0 0 0 0 0,0 0 0 0 0,0 0-1 0 0,0 0 1 0 0,0 0 0 0 0,0 0 0 0 0,0 0 0 0 0,0 0 0 0 0,0 1 0 0 0,0-1 0 0 0,0 0 0 0 0,0 0 0 0 0,0 0 0 0 0,0 0 0 0 0,0 0 0 0 0,0 0 0 0 0,0 0 0 0 0,0 0-1 0 0,0 0 1 0 0,0 0 0 0 0,0 1 0 0 0,0-1 0 0 0,0 0 0 0 0,0 0 0 0 0,0 0 0 0 0,0 0 0 0 0,0 0 0 0 0,0 0 0 0 0,0 0-1 0 0,0 7-2 0 0,0-3-39 0 0,0-2-74 0 0,0-2-55 0 0,0 0-246 0 0,0 0 311 0 0,0 0 7 0 0,0 0-16 0 0,0 0-38 0 0,0 0-12 0 0,0 0-39 0 0,0 0-46 0 0,0 0-50 0 0,0 0-55 0 0,0 0-50 0 0,0 0-45 0 0,0 0-40 0 0,0 0-142 0 0,0 0-38 0 0,0 0-172 0 0,0 0-463 0 0</inkml:trace>
  <inkml:trace contextRef="#ctx0" brushRef="#br0" timeOffset="331.54">0 221 9416 0 0,'0'0'208'0'0,"0"0"33"0"0,0 0 16 0 0,1 0-106 0 0,1 0-78 0 0,1 0-37 0 0,5 0-16 0 0,-7 1-21 0 0,0-1 0 0 0,0 0 1 0 0,0 0-1 0 0,0-1 0 0 0,0 1 0 0 0,1 0 0 0 0,-1 0 1 0 0,0 0-1 0 0,0-1 0 0 0,0 1 0 0 0,0-1 0 0 0,0 1 1 0 0,0-1 0 0 0,4-9 0 0 0,1 6 30 0 0,3 0 64 0 0,0-1 65 0 0,-1 2 68 0 0,18-2 313 0 0,-5-6 18 0 0,8 6-25 0 0,-12 1-309 0 0,-11 1-129 0 0,1 2 0 0 0,-1-1 0 0 0,1 1-1 0 0,0 0 1 0 0,0 0 0 0 0,-1 1-95 0 0,30 0 369 0 0,-2 0-89 0 0,7 0-22 0 0,22 0 67 0 0,-35 2-212 0 0,8 7-72 0 0,-26-7-41 0 0,42 14 0 0 0,-39-13 0 0 0,-10-3 0 0 0,-1 0 0 0 0,0 1 0 0 0,1-1 0 0 0,-1 1 0 0 0,0 0 0 0 0,0-1 0 0 0,1 1 0 0 0,-1 0 0 0 0,0 0 0 0 0,0 1 0 0 0,0-1 0 0 0,0 0 0 0 0,0 1 0 0 0,-1-1 0 0 0,1 1 0 0 0,11 11-2 0 0,8 9 3 0 0,-7-12-47 0 0,-7-7-40 0 0,-7-3 74 0 0,1 0 1 0 0,-1 0-1 0 0,1 1 1 0 0,-1-1-1 0 0,1 0 1 0 0,-1 0 0 0 0,1 1-1 0 0,-1-1 1 0 0,0 0-1 0 0,1 0 1 0 0,-1 1-1 0 0,1-1 1 0 0,-1 0-1 0 0,0 1 1 0 0,1-1 0 0 0,-1 1-1 0 0,0-1 1 0 0,1 1-1 0 0,-1-1 1 0 0,0 0-1 0 0,0 1 1 0 0,0-1-1 0 0,1 1 1 0 0,-1-1-1 0 0,0 1 1 0 0,0-1 0 0 0,0 1-1 0 0,0-1 1 0 0,0 1-1 0 0,0-1 1 0 0,0 1-1 0 0,0-1 1 0 0,0 1-1 0 0,0-1 1 0 0,0 1-1 0 0,0-1 1 0 0,0 1 0 0 0,0-1 11 0 0,0 4-37 0 0,0 0-81 0 0,1-1-78 0 0,0 0-72 0 0,0 0-64 0 0,1-1-61 0 0,-1 1-53 0 0,1-1-49 0 0,0 2-389 0 0,1 0-86 0 0,-1 2-710 0 0,-2 4-949 0 0</inkml:trace>
  <inkml:trace contextRef="#ctx0" brushRef="#br0" timeOffset="694.5">631 16 9184 0 0,'-2'0'208'0'0,"-3"0"-104"0"0,-4 0 33 0 0,4 0-41 0 0,-4 0 81 0 0,-5 0 109 0 0,12 0-209 0 0,1 0 86 0 0,1 0 126 0 0,0 0 6 0 0,0 0-37 0 0,0 0-228 0 0,0 0-92 0 0,0 0-74 0 0,0 0-100 0 0,0 0-116 0 0,0 0-103 0 0,0 0 57 0 0,0 0-40 0 0,0 0-521 0 0,0 0-419 0 0,0 0-792 0 0</inkml:trace>
  <inkml:trace contextRef="#ctx0" brushRef="#br0" timeOffset="1127.91">1120 158 5008 0 0,'-2'0'108'0'0,"-5"0"-31"0"0,-17 0 183 0 0,17 0-206 0 0,0 0-33 0 0,-9 3-21 0 0,5 3 50 0 0,-1 1 74 0 0,-12 6 174 0 0,14-8-136 0 0,3 1-52 0 0,6-5-84 0 0,-1 1 0 0 0,1 0 0 0 0,-1-1 0 0 0,1 1 1 0 0,0 0-1 0 0,0 0 0 0 0,0 0 0 0 0,0 1-26 0 0,0-2 13 0 0,-3 6 159 0 0,1-2-43 0 0,-3 1 0 0 0,1-2-53 0 0,-4 4 26 0 0,5 1 12 0 0,-2 18 112 0 0,0-15-114 0 0,5-10-97 0 0,0-1 0 0 0,0 0 1 0 0,1 1-1 0 0,-1 0 0 0 0,0-1 0 0 0,1 1 0 0 0,-1-1 0 0 0,1 1 1 0 0,0 0-1 0 0,-1-1 0 0 0,1 1 0 0 0,0 0 0 0 0,0-1 0 0 0,0 1-15 0 0,-1 9 62 0 0,0 7 34 0 0,1-5 9 0 0,2-3 22 0 0,1-1 49 0 0,7 9 117 0 0,-4 9 10 0 0,-5-23-236 0 0,0 0-1 0 0,1-1 1 0 0,0 1 0 0 0,0 0 0 0 0,0 0 0 0 0,0-1 0 0 0,1 1-1 0 0,0 0-66 0 0,18 12 224 0 0,-11-3-6 0 0,5-12-82 0 0,-2-1-7 0 0,2 4 96 0 0,-8 0-90 0 0,-4-3-99 0 0,-1 1-1 0 0,1-1 0 0 0,-1 0 0 0 0,1 0 0 0 0,0 0 0 0 0,0 0 1 0 0,0 0-1 0 0,-1 0 0 0 0,1-1 0 0 0,0 0 0 0 0,0 1 0 0 0,0-1-35 0 0,7-1 126 0 0,2-3 41 0 0,16-3 45 0 0,-19 5-142 0 0,0 0-1 0 0,0-1 0 0 0,0 0 0 0 0,-1 0 0 0 0,1-1 1 0 0,0 0-70 0 0,16-17 255 0 0,9-13 27 0 0,-12 10-83 0 0,-10 10-54 0 0,-12 13-126 0 0,1-1 0 0 0,0 1 0 0 0,-1-1-1 0 0,1 1 1 0 0,-1 0 0 0 0,0-1 0 0 0,1 1-1 0 0,-1-1 1 0 0,0 1 0 0 0,0-1 0 0 0,0 0-19 0 0,0 0 29 0 0,0 0-1 0 0,1-1 1 0 0,-1 1 0 0 0,1 0 0 0 0,0 0 0 0 0,-1 0 0 0 0,1 0 0 0 0,0 0 0 0 0,0 0 0 0 0,2-2-29 0 0,-2 3 12 0 0,-1 0 1 0 0,1-1 0 0 0,0 1-1 0 0,0-1 1 0 0,-1 1-1 0 0,1-1 1 0 0,0 1 0 0 0,-1-1-1 0 0,1 1 1 0 0,-1-1 0 0 0,0 1-1 0 0,0-1 1 0 0,0 1-1 0 0,1-1 1 0 0,-1 0 0 0 0,-1 1-1 0 0,1-1 1 0 0,0 1-1 0 0,0-1 1 0 0,-1 1 0 0 0,1-1-1 0 0,0 1 1 0 0,-1-1 0 0 0,0 0-13 0 0,-4-6 49 0 0,4 7-39 0 0,0-1 0 0 0,0 1 0 0 0,1-1 0 0 0,-1 1 1 0 0,0-1-1 0 0,0 1 0 0 0,1-1 0 0 0,-1 1 0 0 0,1-1 0 0 0,0 0 0 0 0,-1 1 0 0 0,1-1 0 0 0,0 0 0 0 0,0 0-10 0 0,0 1 6 0 0,0-1 0 0 0,-1 0 0 0 0,1 1 0 0 0,0-1 0 0 0,-1 1 0 0 0,1-1 0 0 0,-1 0 0 0 0,1 1 0 0 0,-2-2-6 0 0,-9-14-35 0 0,-5 1-110 0 0,8 9 26 0 0,1 0-35 0 0,-1 1-46 0 0,2 0-42 0 0,1 4-187 0 0,-8 2-3 0 0</inkml:trace>
  <inkml:trace contextRef="#ctx0" brushRef="#br0" timeOffset="1479.25">1452 410 7344 0 0,'2'3'216'0'0,"19"17"-67"0"0,-17-16-62 0 0,-2 1-75 0 0,3 8-12 0 0,0-10 13 0 0,0-1 80 0 0,-2 4 134 0 0,0-1 92 0 0,-3-4-93 0 0,1-1-54 0 0,0 1-48 0 0,0-1-43 0 0,-1 1-32 0 0,1-1-43 0 0,0 1-44 0 0,0-1-73 0 0,1 1-42 0 0,-1-1 87 0 0,-1 1 58 0 0,1-1 62 0 0,-1 1 51 0 0,1 0 64 0 0,-1-1 74 0 0,1 1 85 0 0,-1 0 18 0 0,0 0 71 0 0,0 0 77 0 0,1 0 83 0 0,-1 0 89 0 0,0 0 95 0 0,0 1 100 0 0,0-1 106 0 0,-3-1-853 0 0,-8-2-16 0 0,3-4-34 0 0,6 4-59 0 0,1 1 0 0 0,0-1 0 0 0,0 0 0 0 0,0 0 0 0 0,1 1-1 0 0,-1-1 1 0 0,0 0 0 0 0,1 0 0 0 0,-1 0 0 0 0,0-2-5 0 0,0-7-17 0 0,0 0 1 0 0,1-1-1 0 0,0 1 0 0 0,1-3 17 0 0,0-10-28 0 0,-1 18 28 0 0,0 0 0 0 0,0 0 0 0 0,1 0 0 0 0,0 0 0 0 0,0 0 0 0 0,0 1 0 0 0,0-1 0 0 0,1 0 0 0 0,0 1 0 0 0,1-1 0 0 0,1-3 0 0 0,8-13 0 0 0,-10 18 9 0 0,1 0 0 0 0,-1 0-1 0 0,1 0 1 0 0,0 0 0 0 0,0 0 0 0 0,1 0-9 0 0,11-13-6 0 0,-1 1-61 0 0,2 1-42 0 0,-14 13 89 0 0,0 1 0 0 0,-1-1 0 0 0,1 1 1 0 0,0 0-1 0 0,1-1 0 0 0,-1 1 0 0 0,0 0 0 0 0,0 0 0 0 0,0 0 0 0 0,1 1 0 0 0,-1-1 0 0 0,0 0 0 0 0,1 1 0 0 0,1 0 20 0 0,15 0-25 0 0,22 0 26 0 0,-39-1-1 0 0,-1 1 0 0 0,1 0 0 0 0,0 0 0 0 0,-1 1 0 0 0,1-1 0 0 0,0 0 0 0 0,-1 1 0 0 0,1-1 0 0 0,0 1 0 0 0,-1-1 0 0 0,15 13 0 0 0,-10-7 0 0 0,1 0 0 0 0,0 1 0 0 0,-1 0 0 0 0,0 0 0 0 0,0 0 0 0 0,0 1 0 0 0,-1 0 0 0 0,0 0 0 0 0,2 5 0 0 0,8 23 0 0 0,-9-9 0 0 0,-1-12 0 0 0,-3-12 1 0 0,-1 1 1 0 0,0-1-1 0 0,0 0 1 0 0,0 1-1 0 0,0-1 1 0 0,-1 1-1 0 0,1-1 1 0 0,-1 2-2 0 0,0 12-33 0 0,0-2 70 0 0,0 32 247 0 0,0-25-248 0 0,0-10-74 0 0,0 2-49 0 0,0 0-60 0 0,0 3-69 0 0,0-17-6 0 0,0 1-36 0 0,0 0-357 0 0,-1-1 81 0 0,1 0-50 0 0,-2 0-693 0 0,-2 0-544 0 0,-5 0-1036 0 0</inkml:trace>
  <inkml:trace contextRef="#ctx0" brushRef="#br0" timeOffset="2100.4">679 426 6336 0 0,'0'0'141'0'0,"0"0"23"0"0,0 0 11 0 0,0 0-50 0 0,0 0 16 0 0,0 0 78 0 0,0 0 210 0 0,0 0 387 0 0,0 0 31 0 0,0 0-30 0 0,0 0-535 0 0,0 0 98 0 0,0 0 210 0 0,0 0-12 0 0,0 0-29 0 0,0 0-112 0 0,0 3-47 0 0,0 7-8 0 0,0-10-375 0 0,0 0-1 0 0,0 1 0 0 0,0-1 1 0 0,0 0-1 0 0,0 0 0 0 0,-1 0 1 0 0,1 0-1 0 0,0 0 1 0 0,0 0-1 0 0,0 0 0 0 0,0 0 1 0 0,0 0-1 0 0,0 0 0 0 0,0 1 1 0 0,0-1-1 0 0,1 0 0 0 0,-1 0 1 0 0,0 0-1 0 0,0 0 0 0 0,0 0 1 0 0,0 0-1 0 0,0 0 1 0 0,0 0-1 0 0,0 0 0 0 0,0 0 1 0 0,0 0-1 0 0,0 1 0 0 0,0-1 1 0 0,0 0-1 0 0,0 0 0 0 0,0 0 1 0 0,0 0-1 0 0,0 0 1 0 0,0 0-1 0 0,0 0 0 0 0,1 0 1 0 0,-1 0-1 0 0,0 0 0 0 0,0 0 1 0 0,0 0-1 0 0,0 0 0 0 0,0 0 1 0 0,0 0-1 0 0,0 0 1 0 0,0 0-1 0 0,0 0 0 0 0,0 0 1 0 0,1 0-1 0 0,-1 0 0 0 0,0 0 1 0 0,0 0-1 0 0,0 0 0 0 0,0 0 1 0 0,0 0-1 0 0,0 0 1 0 0,0 0-1 0 0,0 0-6 0 0,8 3 186 0 0,-7-3-158 0 0,-1 1 1 0 0,1 0-1 0 0,-1 0 0 0 0,1 0 1 0 0,-1-1-1 0 0,1 1 1 0 0,-1 0-1 0 0,1 0 1 0 0,-1 0-1 0 0,0 0 1 0 0,0 0-1 0 0,1 0 1 0 0,-1-1-1 0 0,0 1-28 0 0,1 18 394 0 0,-2-6-216 0 0,1-4-127 0 0,-1-2-62 0 0,1 10 77 0 0,0 17-9 0 0,0-19 3 0 0,0 5 70 0 0,0 7 96 0 0,0-16-200 0 0,0-9-44 0 0,0-2-90 0 0,0 0-92 0 0,0 0 50 0 0,0 0-38 0 0,0 0-42 0 0,0 0-39 0 0,0 0-375 0 0,0 0 83 0 0,0 0-55 0 0,0 0-733 0 0,0 0-584 0 0,0 0-1107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0:56.5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269 174 6272 0 0,'0'0'141'0'0,"0"0"23"0"0,0 0 11 0 0,0 0 41 0 0,0 0-81 0 0,0 0 112 0 0,0 0 205 0 0,0 0 18 0 0,0 0-4 0 0,0 0-22 0 0,0 0-10 0 0,0 0-2 0 0,0 0-15 0 0,0 0-62 0 0,0 0-31 0 0,0 0-4 0 0,0 0-23 0 0,0-2-96 0 0,-2-6-114 0 0,-3 4 40 0 0,-3 2 43 0 0,-4 2 45 0 0,5 0-80 0 0,-7 0 31 0 0,-16-1 103 0 0,21 3-221 0 0,1 0-35 0 0,-55 30 51 0 0,58-29-64 0 0,0 1 0 0 0,0 0 0 0 0,0 0 0 0 0,0 1 0 0 0,1 0 0 0 0,-1-1 0 0 0,1 1 0 0 0,-3 5 0 0 0,3 1 0 0 0,3-9 0 0 0,0 0 0 0 0,0 1 0 0 0,-1-1 0 0 0,1 0 0 0 0,0 0 0 0 0,-1 0 0 0 0,1 0 0 0 0,-1 0 0 0 0,0 0 0 0 0,-1 1 0 0 0,0 1 0 0 0,1 0 0 0 0,-1 0 0 0 0,1 0 0 0 0,0 0 0 0 0,0 1 0 0 0,0-1 0 0 0,0 2 0 0 0,-8 16 0 0 0,4-13 0 0 0,4-8 0 0 0,1 0 0 0 0,0 1 0 0 0,1-1 0 0 0,-1 0 0 0 0,0 1 0 0 0,0-1 0 0 0,0 1 0 0 0,1-1 0 0 0,-1 1 0 0 0,1-1 0 0 0,0 1 0 0 0,-1 0 0 0 0,1-1 0 0 0,0 1 0 0 0,0 0 0 0 0,0-1 0 0 0,0 2 0 0 0,0 33 70 0 0,0 20 148 0 0,2-40-76 0 0,5 2-32 0 0,-3-7-62 0 0,1 4-42 0 0,3 7-53 0 0,-6-18 26 0 0,0-1 0 0 0,0 1 0 0 0,0-1 0 0 0,1 0 0 0 0,-1 1 0 0 0,1-1 0 0 0,2 2 21 0 0,5 5-65 0 0,1 1 43 0 0,5 7 48 0 0,11 7 78 0 0,0-5-18 0 0,-7-12-93 0 0,8-3 50 0 0,-7 5-22 0 0,8-4 22 0 0,-21-4-85 0 0,-1-1 39 0 0,17 5 117 0 0,-13-4-143 0 0,-4-1-42 0 0,1-1-53 0 0,0 1-64 0 0,1-1-74 0 0,-7 0 59 0 0,1 0-34 0 0,2 0-327 0 0,0 0 74 0 0,-1 0-47 0 0,6 0-638 0 0,2 0-506 0 0,7 0-960 0 0</inkml:trace>
  <inkml:trace contextRef="#ctx0" brushRef="#br0" timeOffset="353.91">679 300 6768 0 0,'0'0'149'0'0,"-2"3"23"0"0,-2 2-120 0 0,1-1 0 0 0,-1 1 1 0 0,1 0-1 0 0,1 1 0 0 0,-1-1 0 0 0,-1 5-52 0 0,-5 11 62 0 0,5-14-71 0 0,-3 6 13 0 0,2 1 59 0 0,2-4 33 0 0,0 1 21 0 0,0-3 7 0 0,0 0 22 0 0,-1-1 50 0 0,0 1-9 0 0,-2 2 78 0 0,3 4 54 0 0,3-5-151 0 0,-1-2-46 0 0,-2 0-21 0 0,-1 2-3 0 0,0-1-4 0 0,2-1 0 0 0,1 0 19 0 0,0 2 45 0 0,1-2-19 0 0,0-5-99 0 0,0 0 0 0 0,0 1 1 0 0,0-1-1 0 0,0 0 0 0 0,0 0 0 0 0,1 0 0 0 0,-1 0 1 0 0,0 1-1 0 0,1-1 0 0 0,0 1-40 0 0,4 5 116 0 0,1 2 33 0 0,-4 1 37 0 0,1-6 34 0 0,7 8-18 0 0,-7-6-120 0 0,-2-7-74 0 0,-1 0 1 0 0,0 1-1 0 0,0-1 0 0 0,0 1 1 0 0,0-1-1 0 0,0 1 1 0 0,1-1-1 0 0,-1 1 1 0 0,0-1-1 0 0,0 0 1 0 0,1 1-1 0 0,-1-1 0 0 0,0 0 1 0 0,1 1-1 0 0,-1-1 1 0 0,0 0-1 0 0,1 1 1 0 0,-1-1-1 0 0,0 0 1 0 0,1 0-1 0 0,-1 1 0 0 0,1-1 1 0 0,-1 0-1 0 0,1 0 1 0 0,-1 0-1 0 0,0 1 1 0 0,1-1-1 0 0,-1 0 1 0 0,1 0-1 0 0,-1 0 0 0 0,1 0 1 0 0,-1 0-1 0 0,1 0 1 0 0,-1 0-1 0 0,1 0 1 0 0,-1 0-9 0 0,3 0 201 0 0,-1 0 39 0 0,2 0-143 0 0,-1 0-51 0 0,-1 0 0 0 0,0 0 0 0 0,1 0 0 0 0,-1 0 0 0 0,1 0 0 0 0,-1-1 0 0 0,0 1 0 0 0,0-1 0 0 0,2 0-46 0 0,1-1 75 0 0,11-6 153 0 0,-8 2-43 0 0,-2-4 47 0 0,7 5 0 0 0,-1-4-76 0 0,-3-3-40 0 0,4-15 24 0 0,0 1-64 0 0,-1 6-16 0 0,-9 15-58 0 0,0 0-1 0 0,-1 0 1 0 0,0 0 0 0 0,0 0 0 0 0,0 0 0 0 0,-1 0 0 0 0,1-1-1 0 0,-1-3-1 0 0,1-18 51 0 0,-2 10-45 0 0,1 13 2 0 0,-1 0 1 0 0,1-1-1 0 0,-1 1 1 0 0,0 0-1 0 0,-1-1 1 0 0,1 1 0 0 0,-1 0-1 0 0,0-1 1 0 0,-1-2-9 0 0,-3-2-1 0 0,4 8 0 0 0,0 0 0 0 0,0-1 0 0 0,0 1 0 0 0,1-1 0 0 0,-1 1-1 0 0,0-1 1 0 0,1 1 0 0 0,-1-1 0 0 0,1 1 0 0 0,-1-1 0 0 0,1 0 0 0 0,0 1 0 0 0,0-1 0 0 0,0 0 1 0 0,0 0-9 0 0,0 1 0 0 0,-1-1 0 0 0,1 0 0 0 0,0 1 1 0 0,-1-1-1 0 0,1 0 0 0 0,-1 1 0 0 0,1-1 0 0 0,-1 1 1 0 0,0-1-1 0 0,0 1 0 0 0,1-1 0 0 0,-1 1 0 0 0,0-1 9 0 0,-4-6-90 0 0,2 2-58 0 0,-1 0-151 0 0,4 5 273 0 0,0 1 0 0 0,-1 0 0 0 0,1-1 0 0 0,-1 1 0 0 0,1 0 0 0 0,0 0 0 0 0,-1-1 0 0 0,1 1 0 0 0,-1 0 0 0 0,1 0 0 0 0,-1 0 0 0 0,1 0 0 0 0,0 0 0 0 0,-1 0 0 0 0,1 0 0 0 0,-1-1 1 0 0,1 1-1 0 0,-1 0 0 0 0,1 1 0 0 0,-1-1 26 0 0,-2 0-572 0 0,3 0-4 0 0</inkml:trace>
  <inkml:trace contextRef="#ctx0" brushRef="#br0" timeOffset="700.93">932 379 5672 0 0,'7'8'77'0'0,"-3"-5"-37"0"0,-1 0 1 0 0,0 0-1 0 0,0 1 1 0 0,0-1-1 0 0,0 1 1 0 0,-1 0-41 0 0,4 9 32 0 0,4-8-32 0 0,-4 8 0 0 0,-3-6 45 0 0,2-2 78 0 0,1 1 61 0 0,1 0 44 0 0,9 11 487 0 0,-11-10-437 0 0,-1 3 301 0 0,-1-4-255 0 0,0-1-34 0 0,5 5 200 0 0,0-2-155 0 0,-5-5-185 0 0,0 0 1 0 0,1 0 0 0 0,-1 1 0 0 0,-1-1 0 0 0,1 1 0 0 0,0 0-151 0 0,1 3 297 0 0,-1 0-39 0 0,3 6 163 0 0,-3-9-277 0 0,-3-3 24 0 0,0 0-48 0 0,0-1-43 0 0,1 1-37 0 0,-1 0-42 0 0,0-1-67 0 0,1 3-308 0 0,-1-2 298 0 0,0 0 92 0 0,0 0 47 0 0,0-1 57 0 0,0 1 67 0 0,0-1 42 0 0,0 0 67 0 0,0 1 73 0 0,0-1 80 0 0,0 1 85 0 0,0-1 92 0 0,0 0 99 0 0,0 1 105 0 0,0-3-817 0 0,0 0-1 0 0,-1 0 1 0 0,1 0 0 0 0,-1 1-1 0 0,1-1 1 0 0,-1 0-1 0 0,0 1 1 0 0,1-1 0 0 0,-1 0-1 0 0,0 1 1 0 0,0-1-1 0 0,-1 1 1 0 0,1-1 0 0 0,0 1-1 0 0,-1-1-9 0 0,-2-5 64 0 0,5-2-59 0 0,0 7 8 0 0,-1-31 113 0 0,0 5-108 0 0,-1 27-18 0 0,2-1 0 0 0,-1 0 0 0 0,0 1 0 0 0,0-1 0 0 0,0 0 0 0 0,1 1 0 0 0,-1-1 0 0 0,1 0 0 0 0,-1 1 0 0 0,1-1 0 0 0,0 1 0 0 0,-1-1 0 0 0,1 1 0 0 0,0-1 0 0 0,1 0 0 0 0,3-6 0 0 0,-1-2 0 0 0,-3 7 0 0 0,0 1 0 0 0,1 0 0 0 0,-1 0 0 0 0,0 0 0 0 0,0-1 0 0 0,1 1 0 0 0,0 0 0 0 0,-1 1 0 0 0,1-1 0 0 0,0-1-5 0 0,0 0 1 0 0,0 0-1 0 0,0 1 1 0 0,0-1-1 0 0,0 0 1 0 0,0-2 4 0 0,7-11-44 0 0,0 9 43 0 0,4 0-14 0 0,5-2-50 0 0,-15 8 56 0 0,0 0 0 0 0,1 1 0 0 0,-1-1 0 0 0,0 1 0 0 0,0-1 0 0 0,0 1 0 0 0,1 0 1 0 0,-1 0-1 0 0,0 0 0 0 0,1 1 9 0 0,8 0-7 0 0,-11-1 7 0 0,1 0 0 0 0,0 0 0 0 0,-1 0 0 0 0,1 1 0 0 0,-1-1 0 0 0,1 0 0 0 0,0 1 0 0 0,-1 0 0 0 0,1-1 0 0 0,-1 1 0 0 0,1 0 0 0 0,-1 0 0 0 0,0 0 0 0 0,1 0 0 0 0,6 4 0 0 0,-1-2 0 0 0,-4-2 0 0 0,0 0 0 0 0,-1 1 0 0 0,1-1 0 0 0,0 1 0 0 0,-1-1 0 0 0,1 1 0 0 0,-1 0 0 0 0,1 0 0 0 0,-1 0 0 0 0,0 0 0 0 0,0 0 0 0 0,0 1 0 0 0,0-1 0 0 0,0 0 0 0 0,0 2 0 0 0,3 6-5 0 0,-5-7-4 0 0,2-1 1 0 0,-1 0 0 0 0,0 0-1 0 0,0 0 1 0 0,1 1 0 0 0,-1-1-1 0 0,1 0 1 0 0,-1-1 0 0 0,1 1 8 0 0,6 6-14 0 0,-5-5 14 0 0,1 0-1 0 0,-1 0 1 0 0,0 1-1 0 0,0-1 1 0 0,-1 1 0 0 0,1 0 0 0 0,13 30-54 0 0,-11-10 44 0 0,6-14 10 0 0,-6 11 0 0 0,2-15 0 0 0,-4-4 0 0 0,3 11 0 0 0,-6-11-2 0 0,1-1 0 0 0,0 0 0 0 0,0 0 0 0 0,0 0 0 0 0,0 0 0 0 0,-1 0 0 0 0,1 0 0 0 0,1 0 1 0 0,-1 0-1 0 0,0 0 0 0 0,0-1 0 0 0,1 2 2 0 0,11 3-124 0 0,-8 5-68 0 0,-2-8 111 0 0,0-1-26 0 0,-2-1 3 0 0,0 1-38 0 0,1 0-47 0 0,-1 0-52 0 0,0 0-60 0 0,-1 0-54 0 0,1 0-49 0 0,-1 1-43 0 0,1 1-550 0 0,1-1-98 0 0,2 0-762 0 0,5-1-1052 0 0</inkml:trace>
  <inkml:trace contextRef="#ctx0" brushRef="#br0" timeOffset="1254.59">1831 316 6448 0 0,'0'0'141'0'0,"0"0"23"0"0,0 0 13 0 0,-3 0-19 0 0,-10 3-126 0 0,5 2-42 0 0,-4 1 16 0 0,3-4 58 0 0,7-2 33 0 0,-1 3 112 0 0,0 0-86 0 0,-1 1 54 0 0,-13 12 546 0 0,9-8-461 0 0,1-1-109 0 0,4-4-126 0 0,0 0-40 0 0,1 0 67 0 0,-1 0 0 0 0,1 0 0 0 0,0 1 0 0 0,0-1 0 0 0,0 0-1 0 0,-1 2-53 0 0,2-2 53 0 0,-1 1-1 0 0,0-1 0 0 0,0 0 0 0 0,-1 1 0 0 0,1-1 0 0 0,-1 1-52 0 0,-8 12 171 0 0,6-1-36 0 0,2-2-39 0 0,-3 0 28 0 0,5-12-105 0 0,0 1 1 0 0,0-1 0 0 0,1 1-1 0 0,-1-1 1 0 0,0 1-1 0 0,1-1 1 0 0,-1 1 0 0 0,1 0-1 0 0,0-1 1 0 0,-1 1 0 0 0,1 0-1 0 0,0-1 1 0 0,0 1-1 0 0,0 0-19 0 0,1 7 71 0 0,-1 12 74 0 0,-4-6 17 0 0,1-9-94 0 0,2-4-40 0 0,0 1-1 0 0,-1 0 1 0 0,1 0 0 0 0,0-1-1 0 0,0 1 1 0 0,0 0 0 0 0,1 0 0 0 0,-1 1-28 0 0,0 4 84 0 0,1 2 38 0 0,0-8-105 0 0,1-1 0 0 0,-1 1 0 0 0,1 0 0 0 0,-1 0 0 0 0,1 0 0 0 0,-1-1 0 0 0,1 1 0 0 0,0 0 0 0 0,0-1 0 0 0,0 1 0 0 0,0 0-17 0 0,0-1 16 0 0,0 1 1 0 0,0 0 0 0 0,0-1 0 0 0,0 1 0 0 0,-1 0 0 0 0,1-1-1 0 0,0 1 1 0 0,-1 0 0 0 0,0 0 0 0 0,1 0 0 0 0,-1 0-17 0 0,0 1 141 0 0,0-3 10 0 0,3 0 1 0 0,10 0 28 0 0,17 1 260 0 0,-20-3-339 0 0,-3 0-57 0 0,22-14-17 0 0,-24 3-27 0 0,9-3 11 0 0,-1 0 47 0 0,-9 6 2 0 0,-3 8-46 0 0,0-1 0 0 0,0 1 1 0 0,1 0-1 0 0,-1 0 0 0 0,0 0 0 0 0,1 0 0 0 0,-1 0 1 0 0,1 0-1 0 0,0 0-14 0 0,9-14 75 0 0,-7 0-49 0 0,-1 3-24 0 0,24-39 62 0 0,-23 23-129 0 0,-5-24-143 0 0,0 29 126 0 0,1-25-73 0 0,0 1 51 0 0,0 43 95 0 0,-1-1-1 0 0,1 1 0 0 0,-1-1 0 0 0,-1 1 1 0 0,1 0-1 0 0,-2-2 10 0 0,2 1-11 0 0,-1 1 1 0 0,1 0-1 0 0,0-1 0 0 0,0 1 0 0 0,0 0 1 0 0,1-3 10 0 0,0 4-8 0 0,-1 0 1 0 0,1 1 0 0 0,-1-1 0 0 0,1 0-1 0 0,-1 0 1 0 0,0 0 0 0 0,-1 1-1 0 0,1-1 1 0 0,0 0 0 0 0,-1 1 0 0 0,-2-3 7 0 0,4 4 0 0 0,-1 1 0 0 0,0-1 0 0 0,1 0 0 0 0,-1 1 0 0 0,1-1 0 0 0,-1 0 0 0 0,1 0 0 0 0,0 1 0 0 0,0-1 0 0 0,0 0 0 0 0,0 0 0 0 0,0 0 0 0 0,0 1 0 0 0,0-1 0 0 0,1 0 0 0 0,-1 0 0 0 0,1 0 0 0 0,-1 1 0 0 0,1-1 0 0 0,-1 0 0 0 0,0 0 0 0 0,1 1 0 0 0,-1-1 0 0 0,0 0 0 0 0,0 0 0 0 0,0 0 0 0 0,0 1 0 0 0,-1-1 0 0 0,1 0 0 0 0,0 0 0 0 0,-1 1 0 0 0,0-1 0 0 0,1 0 0 0 0,-1 1 0 0 0,0-1 0 0 0,-4-6-15 0 0,-1-1-25 0 0,4-19 4 0 0,2 25-17 0 0,0 3-17 0 0,0 3-4 0 0,2 33 56 0 0,4-21 21 0 0,-1-5-4 0 0,0 21 1 0 0,6-12 0 0 0,-6 7 10 0 0,1-11 25 0 0,-5-12-23 0 0,1 1 0 0 0,-1-1-1 0 0,0 0 1 0 0,-1 1 0 0 0,1-1 0 0 0,0 1 0 0 0,-1-1 0 0 0,0 1 0 0 0,0 0-12 0 0,1 3 22 0 0,-1-1 0 0 0,1 1 0 0 0,0 0 0 0 0,1-1 0 0 0,0 1 0 0 0,0-1-22 0 0,3 11 50 0 0,0 14 74 0 0,-1-14-53 0 0,-2-11-36 0 0,0 1 1 0 0,0-1 0 0 0,-1 1 0 0 0,0 0 0 0 0,0 0 0 0 0,-1 0-36 0 0,0 8 69 0 0,-1-9-35 0 0,1 0 0 0 0,0 1-1 0 0,1-1 1 0 0,-1 1 0 0 0,1-1 0 0 0,1 1-34 0 0,3 9 89 0 0,-3-13-68 0 0,-1 0 0 0 0,0 0-1 0 0,0 1 1 0 0,0-1 0 0 0,0 0 0 0 0,-1 1 0 0 0,0-1 0 0 0,1 2-21 0 0,0 14 109 0 0,6-3-39 0 0,-1-1-14 0 0,-5 1 27 0 0,-1-14-218 0 0,0 0 47 0 0,0 1 42 0 0,0-1 36 0 0,0 2 60 0 0,0-1 65 0 0,0 9 405 0 0,0-6-380 0 0,0-4-120 0 0,0 1-47 0 0,0 0-57 0 0,0-1-64 0 0,0 1-46 0 0,0-1-65 0 0,0 0-72 0 0,0 1-78 0 0,0-1-83 0 0,0 0-91 0 0,0 1-97 0 0,0-1-103 0 0,0-2-942 0 0,0 0-988 0 0</inkml:trace>
  <inkml:trace contextRef="#ctx0" brushRef="#br0" timeOffset="1554.89">2209 348 8032 0 0,'3'2'233'0'0,"8"12"-9"0"0,-9-5-179 0 0,-2 5-47 0 0,0 1 19 0 0,3-6 60 0 0,2-1 108 0 0,-2-3-19 0 0,-1 0 38 0 0,1 8 303 0 0,-2-6-261 0 0,4 6 703 0 0,-4-11-775 0 0,1 1-35 0 0,-1-1-61 0 0,0-1-36 0 0,0 1-41 0 0,0 0-46 0 0,0 1 106 0 0,0-1 0 0 0,0 1 1 0 0,-1 0-1 0 0,1 0 1 0 0,-1 0-1 0 0,0 0 0 0 0,0 0 1 0 0,0 0-1 0 0,0-1 1 0 0,0 1-1 0 0,-1 0-61 0 0,1 13 327 0 0,0 3-313 0 0,0-7 46 0 0,0 2-48 0 0</inkml:trace>
  <inkml:trace contextRef="#ctx0" brushRef="#br0" timeOffset="1717.33">2178 1 8208 0 0,'0'0'234'0'0,"0"0"6"0"0,0 0-176 0 0,-3 0-37 0 0,-7 0 0 0 0,7 0 53 0 0,3 0 17 0 0,0 0 6 0 0,0 0 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07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50 4576 0 0,'0'0'101'0'0,"0"0"22"0"0,0 0 5 0 0,0 0-37 0 0,0 0 11 0 0,0 0 56 0 0,0 0 153 0 0,0 0 284 0 0,0 0 21 0 0,0-3-16 0 0,0-7-93 0 0,0 10-499 0 0,0 0 0 0 0,0-1 0 0 0,0 1 1 0 0,0 0-1 0 0,0 0 0 0 0,0 0 0 0 0,0 0 0 0 0,0 0 0 0 0,0 0 1 0 0,0 0-1 0 0,0 0 0 0 0,0 0 0 0 0,0 0 0 0 0,0-1 1 0 0,0 1-1 0 0,0 0 0 0 0,0 0 0 0 0,0 0 0 0 0,0 0 0 0 0,0 0 1 0 0,0 0-1 0 0,0 0 0 0 0,0 0 0 0 0,0 0 0 0 0,0 0 1 0 0,0 0-1 0 0,0-1 0 0 0,0 1 0 0 0,-1 0 0 0 0,1 0 1 0 0,0 0-1 0 0,0 0 0 0 0,0 0 0 0 0,0 0 0 0 0,0 0 0 0 0,0 0 1 0 0,0 0-1 0 0,0 0 0 0 0,0 0 0 0 0,0 0 0 0 0,0 0 1 0 0,-1 0-1 0 0,1 0 0 0 0,0 0 0 0 0,0 0 0 0 0,0 0 1 0 0,0 0-1 0 0,0 0 0 0 0,0 0 0 0 0,0 0 0 0 0,0 0 0 0 0,0 0 1 0 0,0 0-1 0 0,-1 0 0 0 0,1 0 0 0 0,0 0 0 0 0,0 0-8 0 0,0 0 22 0 0,-1 0-1 0 0,1 0 1 0 0,-1 0-1 0 0,1 0 1 0 0,-1 0-1 0 0,1 0 1 0 0,-1 0-1 0 0,1 0 1 0 0,-1 0-1 0 0,1 0 0 0 0,-1 0 1 0 0,1-1-1 0 0,-1 1 1 0 0,1 0-1 0 0,0 0 1 0 0,-1-1-1 0 0,1 1 1 0 0,-1 0-1 0 0,1 0 1 0 0,0-1-1 0 0,-1 1 1 0 0,1-1-1 0 0,-1 1 0 0 0,1 0 1 0 0,0-1-1 0 0,0 1 1 0 0,-1-1-1 0 0,1 1 1 0 0,0 0-1 0 0,0-1 1 0 0,0 1-1 0 0,-1-1 1 0 0,1 1-1 0 0,0-1 0 0 0,0 1 1 0 0,0-1-1 0 0,0 1 1 0 0,0-1-1 0 0,0 1 1 0 0,0-1-1 0 0,0 1 1 0 0,0-1-22 0 0,0 1 7 0 0,0 0-1 0 0,0 0 1 0 0,0 0 0 0 0,0 0 0 0 0,0-1 0 0 0,0 1 0 0 0,0 0 0 0 0,0 0 0 0 0,0 0-1 0 0,0 0 1 0 0,0 0 0 0 0,0 0 0 0 0,0 0 0 0 0,0 0 0 0 0,0 0 0 0 0,0 0 0 0 0,0-1-1 0 0,0 1 1 0 0,0 0 0 0 0,0 0 0 0 0,0 0 0 0 0,0 0 0 0 0,0 0 0 0 0,0 0 0 0 0,0 0 0 0 0,0 0-1 0 0,0 0 1 0 0,0 0 0 0 0,0 0 0 0 0,0 0 0 0 0,0-1 0 0 0,-1 1 0 0 0,1 0 0 0 0,0 0-1 0 0,0 0 1 0 0,0 0 0 0 0,0 0 0 0 0,0 0 0 0 0,0 0 0 0 0,0 0 0 0 0,0 0 0 0 0,0 0-1 0 0,0 0 1 0 0,0 0 0 0 0,-1 0 0 0 0,1 0 0 0 0,0 0 0 0 0,0 0 0 0 0,0 0 0 0 0,0 0-1 0 0,0 0 1 0 0,0 0 0 0 0,0 0 0 0 0,0 0 0 0 0,0 0 0 0 0,0 0 0 0 0,-1 0-7 0 0,-25 0 724 0 0,21-2-379 0 0,2-1-310 0 0,-2 0 51 0 0,-4-1 138 0 0,7 3-147 0 0,-1 0 1 0 0,0 0-1 0 0,0 0 1 0 0,1 1-1 0 0,-1-1 1 0 0,0 1-1 0 0,0 0 1 0 0,-2 0-78 0 0,-3 1 132 0 0,-1 2-65 0 0,1 2-8 0 0,-4 2 28 0 0,6-6-19 0 0,-2-1 35 0 0,6 0-93 0 0,1 1-1 0 0,-1-1 1 0 0,0 1-1 0 0,0-1 0 0 0,1 1 1 0 0,-1-1-1 0 0,0 1 1 0 0,1 0-1 0 0,-1 0 1 0 0,0 0-1 0 0,1 0 0 0 0,0 0 1 0 0,-1 0-1 0 0,1 1 1 0 0,-1-1-10 0 0,-4 3 76 0 0,-1-3-50 0 0,1 0-11 0 0,-7 9 6 0 0,8-6 24 0 0,-1-4-33 0 0,2 1-5 0 0,-2 10 36 0 0,-4-6-32 0 0,9-4-11 0 0,1 0 0 0 0,0 0 0 0 0,-1-1 0 0 0,1 1 0 0 0,0 0 0 0 0,0 0 0 0 0,-1 0 0 0 0,1-1 0 0 0,0 1 0 0 0,0 0 0 0 0,0 0 0 0 0,0 0 0 0 0,0 0 0 0 0,0 0 0 0 0,0 15 0 0 0,0 31-12 0 0,0-45 7 0 0,0-1 0 0 0,0 1 1 0 0,0-1-1 0 0,1 1 1 0 0,-1-1-1 0 0,0 1 0 0 0,1-1 1 0 0,-1 1-1 0 0,1-1 1 0 0,-1 0-1 0 0,1 1 5 0 0,11 12-9 0 0,-8-10 9 0 0,0-1 0 0 0,0 1 0 0 0,0 1 0 0 0,-1-1 0 0 0,1 0 0 0 0,-1 1 0 0 0,0 0 0 0 0,-1-1 0 0 0,2 3 0 0 0,-4-5 0 0 0,1 0 0 0 0,0-1 0 0 0,0 1 0 0 0,0 0 0 0 0,0 0 0 0 0,1-1 0 0 0,-1 1 0 0 0,0-1 0 0 0,2 2 0 0 0,5 5-1 0 0,-5-5-7 0 0,0 1-1 0 0,0-1 0 0 0,0 0 0 0 0,1 0 0 0 0,0-1 0 0 0,0 1 9 0 0,7 2-10 0 0,-10-5 10 0 0,0 0 0 0 0,0 1 0 0 0,0-1 0 0 0,0 1 0 0 0,0-1 0 0 0,0 1 0 0 0,0-1 0 0 0,0 1 0 0 0,0 0 0 0 0,0-1 0 0 0,0 1 0 0 0,0 0 0 0 0,0 0 0 0 0,0 0 0 0 0,-1 0 0 0 0,1 0 0 0 0,0 0 0 0 0,0 0 0 0 0,4 10 0 0 0,-5-9 0 0 0,1 0 0 0 0,1 1 0 0 0,-1-1 0 0 0,0 0 0 0 0,1 0 0 0 0,-1 0 0 0 0,1 0 0 0 0,-1 0 0 0 0,1 0 0 0 0,11 10 0 0 0,-8-8 2 0 0,0 1-1 0 0,0-1 1 0 0,-1 1 0 0 0,0 0 0 0 0,0 0-1 0 0,1 2-1 0 0,6 15 52 0 0,-6-12-50 0 0,-3 5-3 0 0,-2-14 2 0 0,0 0 0 0 0,0 0-1 0 0,0 0 1 0 0,0 0 0 0 0,0 0 0 0 0,0-1-1 0 0,0 1 1 0 0,0 0 0 0 0,1 0 0 0 0,-1 0-1 0 0,0 0 1 0 0,1-1 0 0 0,-1 1 0 0 0,0 0-1 0 0,1 0 0 0 0,6 4 31 0 0,-7-5-30 0 0,1 0 0 0 0,-1 0 0 0 0,0 0 0 0 0,1 1 0 0 0,-1-1 0 0 0,0 0 0 0 0,1 0 1 0 0,-1 1-1 0 0,0-1 0 0 0,1 0 0 0 0,-1 0 0 0 0,0 1 0 0 0,0-1 0 0 0,1 0 1 0 0,-1 1-1 0 0,0-1 0 0 0,0 1 0 0 0,0-1 0 0 0,1 0 0 0 0,-1 1 0 0 0,0-1 0 0 0,0 1 1 0 0,0-1-1 0 0,0 0 0 0 0,0 1 0 0 0,0-1 0 0 0,0 1 0 0 0,0-1 0 0 0,0 1 0 0 0,0-1 1 0 0,0 1-2 0 0,0-1 1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1 0 0,0 0-1 0 0,0 0 0 0 0,-1 0 0 0 0,1 0 0 0 0,0 0 0 0 0,0 0 0 0 0,0 0 0 0 0,0 0 0 0 0,0 0 0 0 0,0 0 0 0 0,0 0 0 0 0,0 0 0 0 0,0 0 0 0 0,0 0 0 0 0,0 0 0 0 0,-1 0 0 0 0,1 0 0 0 0,0 0 0 0 0,0 0 0 0 0,0 0 0 0 0,0 0 0 0 0,0 0 0 0 0,0 0 0 0 0,0 0 0 0 0,0 0 0 0 0,0 0 0 0 0,0 0 0 0 0,-1 0-1 0 0,0 0 6 0 0,0 1 0 0 0,0-1 0 0 0,0 1 0 0 0,0-1 0 0 0,0 0 0 0 0,0 1 0 0 0,1 0 0 0 0,-1-1 0 0 0,0 1 0 0 0,0-1 0 0 0,0 1 0 0 0,0 0 0 0 0,1 0 0 0 0,-1 0-1 0 0,0-1 1 0 0,1 1 0 0 0,-1 0 0 0 0,1 0 0 0 0,-1 0 0 0 0,1 0 0 0 0,-1 0 0 0 0,1 0 0 0 0,-1 0-6 0 0,-7 11 90 0 0,6-9 81 0 0,0 0-56 0 0,2-1-33 0 0,0 1-29 0 0,0 0-9 0 0,-1-1 27 0 0,-12 3 240 0 0,0 6-37 0 0,7-8-160 0 0,-1-2-99 0 0,1 0-8 0 0,-2 4 15 0 0,7-4-19 0 0,-1 0 0 0 0,1 0 1 0 0,-1 0-1 0 0,1-1 0 0 0,-1 1 1 0 0,1 0-1 0 0,-1-1 0 0 0,1 1 1 0 0,-1-1-1 0 0,0 0 0 0 0,1 1 1 0 0,-1-1-1 0 0,1 0 0 0 0,-1 0-3 0 0,1 0 3 0 0,1 0-1 0 0,-1 0 0 0 0,1 0 1 0 0,-1-1-1 0 0,1 1 0 0 0,0 0 1 0 0,-1 0-1 0 0,1 0 0 0 0,-1 0 1 0 0,1 0-1 0 0,-1 0 1 0 0,1 1-1 0 0,-1-1 0 0 0,1 0 1 0 0,-1 0-1 0 0,1 0 0 0 0,0 0 1 0 0,-1 0-1 0 0,1 1 0 0 0,-1-1 1 0 0,1 0-1 0 0,0 0 0 0 0,-1 1 1 0 0,1-1-1 0 0,0 0 0 0 0,-1 0 1 0 0,1 1-1 0 0,0-1 1 0 0,-1 0-1 0 0,1 1 0 0 0,0-1 1 0 0,0 1-1 0 0,-1-1 0 0 0,1 0 1 0 0,0 1-3 0 0,0 0 2 0 0,0-1 0 0 0,0 0 1 0 0,-1 1-1 0 0,1-1 0 0 0,0 0 0 0 0,0 1 1 0 0,0-1-1 0 0,-1 0 0 0 0,1 1 1 0 0,0-1-1 0 0,0 0 0 0 0,-1 1 1 0 0,1-1-1 0 0,0 0 0 0 0,-1 0 0 0 0,1 1 1 0 0,0-1-1 0 0,-1 0 0 0 0,1 0 1 0 0,0 0-1 0 0,-1 1-2 0 0,-2 0 12 0 0,-1-1 1 0 0,1 1-1 0 0,0-1 0 0 0,-1 1 1 0 0,1-1-1 0 0,0 0 1 0 0,-2 0-13 0 0,-1 0 11 0 0,4 0-6 0 0,1 1 0 0 0,-1-1 0 0 0,0 0 0 0 0,1 0-1 0 0,-1 0 1 0 0,0-1 0 0 0,1 1 0 0 0,-1 0 0 0 0,0-1-1 0 0,1 1 1 0 0,-1-1 0 0 0,-1 0-5 0 0,-1-6 4 0 0,0 3-39 0 0,-3 2-35 0 0,1-1-76 0 0,3 1 83 0 0,1-1-28 0 0,1 2-1 0 0,-1-1-35 0 0,1 1-43 0 0,0 0-49 0 0,0 0 4 0 0,1 1-33 0 0,-1-1-337 0 0,0 1 80 0 0,1-1-45 0 0,0 1-649 0 0,0 0-510 0 0,0 0-972 0 0</inkml:trace>
  <inkml:trace contextRef="#ctx0" brushRef="#br0" timeOffset="415.56">616 160 5696 0 0,'0'0'132'0'0,"0"0"17"0"0,0 0 10 0 0,0 0-51 0 0,0 0 0 0 0,0 0 47 0 0,0 0 142 0 0,0 0 260 0 0,0 0 19 0 0,0-2-29 0 0,0-2-372 0 0,0-3 46 0 0,0 7-216 0 0,1 0 1 0 0,-1 0 0 0 0,0 0 0 0 0,0 0-1 0 0,0 0 1 0 0,0 0 0 0 0,0-1 0 0 0,0 1 0 0 0,0 0-1 0 0,0 0 1 0 0,0 0 0 0 0,0 0 0 0 0,0 0-1 0 0,0 0 1 0 0,0 0 0 0 0,0 0 0 0 0,0 0-1 0 0,0 0 1 0 0,0-1 0 0 0,0 1 0 0 0,-1 0-1 0 0,1 0 1 0 0,0 0 0 0 0,0 0 0 0 0,0 0-1 0 0,0 0 1 0 0,0 0 0 0 0,0 0 0 0 0,0 0-1 0 0,0 0 1 0 0,0 0 0 0 0,0 0 0 0 0,0 0-1 0 0,0 0 1 0 0,0-1 0 0 0,0 1 0 0 0,0 0-1 0 0,-1 0 1 0 0,1 0 0 0 0,0 0 0 0 0,0 0-1 0 0,0 0 1 0 0,0 0 0 0 0,0 0 0 0 0,0 0-1 0 0,0 0 1 0 0,0 0 0 0 0,0 0 0 0 0,0 0-1 0 0,-1 0 1 0 0,1 0 0 0 0,0 0 0 0 0,0 0-1 0 0,0 0 1 0 0,0 0 0 0 0,0 0 0 0 0,0 0-6 0 0,-3 0-7 0 0,0 0 117 0 0,-1 0 51 0 0,0 0 45 0 0,-11 0 580 0 0,9 0-500 0 0,2 0-94 0 0,2 0-148 0 0,1 0-44 0 0,-2 0 259 0 0,0 3-16 0 0,-7 8-3 0 0,7-9-97 0 0,0 0-53 0 0,1-2-35 0 0,-1 0-40 0 0,0 0-19 0 0,1 1 37 0 0,-3 9 41 0 0,-6-4-8 0 0,6 4-2 0 0,-5-5-11 0 0,3 7-27 0 0,7-11-21 0 0,-1 0 0 0 0,1 0-1 0 0,-1 0 1 0 0,1 0 0 0 0,-1 0-1 0 0,1 0 1 0 0,-1 0 0 0 0,0 0-1 0 0,1-1 1 0 0,-1 1 0 0 0,0 0 0 0 0,0 0-1 0 0,0 0 1 0 0,0-1 0 0 0,1 1-1 0 0,-2 0-4 0 0,-3 1 20 0 0,5-2-18 0 0,-1 1 0 0 0,0-1 0 0 0,1 0 1 0 0,-1 0-1 0 0,0 1 0 0 0,1-1 0 0 0,-1 1 1 0 0,1-1-1 0 0,-1 0 0 0 0,1 1 0 0 0,-1-1 0 0 0,1 1 1 0 0,-1-1-1 0 0,1 1 0 0 0,-1-1 0 0 0,1 1 1 0 0,0 0-1 0 0,-1-1 0 0 0,1 1 0 0 0,0 0 0 0 0,0-1 1 0 0,-1 1-3 0 0,-1 4 1 0 0,-3 3-1 0 0,4-6 0 0 0,0-1 0 0 0,0 0 0 0 0,0 1 0 0 0,1-1 0 0 0,-1 1 0 0 0,0-1 0 0 0,1 1 0 0 0,-1 0 0 0 0,1-1 0 0 0,-1 1 0 0 0,1-1 0 0 0,0 1 0 0 0,0 0 0 0 0,0 0 0 0 0,0-1 0 0 0,0 1 0 0 0,-1-1 0 0 0,1 1 0 0 0,0 0 0 0 0,-1-1 0 0 0,1 1 0 0 0,-1-1 0 0 0,1 1 0 0 0,-1-1 0 0 0,0 1 0 0 0,1-1 0 0 0,-1 0 0 0 0,0 1 0 0 0,-5 11 0 0 0,4-2 10 0 0,0 1 0 0 0,1-1 0 0 0,1 1 1 0 0,0-1-1 0 0,1 10-10 0 0,0 9 29 0 0,-1-18 5 0 0,-1-5 2 0 0,1 0 1 0 0,1 0-1 0 0,-1 1 1 0 0,1-1-1 0 0,1 3-36 0 0,-1-8 9 0 0,0 0-1 0 0,-1 0 0 0 0,1 0 1 0 0,0 0-1 0 0,0 0 1 0 0,0 0-1 0 0,1 0 0 0 0,-1 0 1 0 0,0 0-1 0 0,1-1 1 0 0,-1 1-1 0 0,1 0 0 0 0,0-1 1 0 0,-1 1-1 0 0,1-1 0 0 0,0 0 1 0 0,0 0-1 0 0,0 0 1 0 0,0 1-9 0 0,10 3 76 0 0,-1 1 16 0 0,-6-2-23 0 0,2 2 38 0 0,-6-5-94 0 0,1 0 0 0 0,-1 0 1 0 0,1 0-1 0 0,-1 0 0 0 0,1 0 1 0 0,0 0-1 0 0,-1 0 0 0 0,1 0 1 0 0,0-1-1 0 0,0 1 1 0 0,-1-1-1 0 0,1 1 0 0 0,1-1-13 0 0,30 2 158 0 0,-30-2-145 0 0,63 0 192 0 0,-37 0-146 0 0,-27 0-56 0 0,1 0 1 0 0,0 0 0 0 0,-1-1 0 0 0,1 1-1 0 0,-1-1 1 0 0,1 1 0 0 0,-1-1 0 0 0,1 0-1 0 0,-1 0 1 0 0,1 0 0 0 0,-1 0 0 0 0,0-1-1 0 0,0 1 1 0 0,0 0 0 0 0,1-1 0 0 0,0-1-4 0 0,2-4 5 0 0,0 1-50 0 0,6 4-68 0 0,-1 1-50 0 0,-9 1 147 0 0,-1 0 1 0 0,0 1 0 0 0,1-1 0 0 0,-1 0 0 0 0,0 0 0 0 0,1 0-1 0 0,-1 0 1 0 0,0 0 0 0 0,1 0 0 0 0,-1-1 0 0 0,0 1-1 0 0,1 0 1 0 0,-1 0 0 0 0,0 0 0 0 0,0 0 0 0 0,1 0 0 0 0,-1 0-1 0 0,0-1 1 0 0,1 1 0 0 0,-1 0 0 0 0,0 0 0 0 0,0 0-1 0 0,1-1 1 0 0,-1 1 0 0 0,0 0 0 0 0,0 0 15 0 0,13-13-421 0 0</inkml:trace>
  <inkml:trace contextRef="#ctx0" brushRef="#br0" timeOffset="800.24">837 192 5784 0 0,'0'0'132'0'0,"0"0"17"0"0,3 0 10 0 0,-2 0-150 0 0,-1 0 0 0 0,1 0-1 0 0,0 0 1 0 0,-1 0 0 0 0,1 0 0 0 0,0 0 0 0 0,-1 0 0 0 0,1 0 0 0 0,0 1 0 0 0,-1-1 0 0 0,1 0-1 0 0,0 0 1 0 0,-1 1 0 0 0,1-1 0 0 0,-1 0-9 0 0,6 11 27 0 0,4-6-27 0 0,-7 1 13 0 0,-1-1 80 0 0,4-3 136 0 0,-1 1 90 0 0,-2 1 42 0 0,1 3-39 0 0,3 7 234 0 0,-5-10-336 0 0,9 17 736 0 0,-1 1-64 0 0,1-1-112 0 0,-1-1-107 0 0,-5-9-384 0 0,0-1-36 0 0,1 1-39 0 0,-1-1-42 0 0,0 22 430 0 0,-3-29-524 0 0,1 2-8 0 0,1 1 27 0 0,-1 0 34 0 0,-2 0 61 0 0,-1 2 106 0 0,0-8-463 0 0,0 1 36 0 0,0 0-30 0 0,0 1 121 0 0,0 0 108 0 0,0 1 137 0 0,0 0 110 0 0,0 0 177 0 0,0 2 392 0 0,0-1 397 0 0,0-4-899 0 0,0 0-44 0 0,0-1 0 0 0,0 0-213 0 0,0 0-33 0 0,0 0-36 0 0,0-1-40 0 0,0 0-44 0 0,0-1-46 0 0,3-13 88 0 0,2 8-16 0 0,-4 7 0 0 0,0-1 0 0 0,0 1 0 0 0,-1 0 0 0 0,1-1 0 0 0,0 1 0 0 0,0-1 0 0 0,-1 0 0 0 0,1 1 0 0 0,-1-1 0 0 0,0 1 0 0 0,1-1 0 0 0,-1 0 0 0 0,0 1 0 0 0,0-1 0 0 0,0-10 0 0 0,-1 9 0 0 0,1 0 0 0 0,0-1 0 0 0,0 1 0 0 0,0 0 0 0 0,0 0 0 0 0,0-1 0 0 0,1 1 0 0 0,0 0 0 0 0,0 0 0 0 0,0-1 0 0 0,4-4 0 0 0,-4 7 0 0 0,0 0 0 0 0,-1-1 0 0 0,1 1 0 0 0,0-1 0 0 0,0 1 0 0 0,-1-1 0 0 0,1 1 0 0 0,-1-1 0 0 0,1 0 0 0 0,-1 1 0 0 0,0-1 0 0 0,1 0 0 0 0,-1 1 0 0 0,0-1 0 0 0,0 0 0 0 0,0 0 0 0 0,0 1 0 0 0,0-1 0 0 0,1 0 0 0 0,-1 1 0 0 0,1-1 0 0 0,-1 1 0 0 0,1-1 0 0 0,0 1 0 0 0,-1-1 0 0 0,1 1 0 0 0,0-1 0 0 0,0 1 0 0 0,0-1 0 0 0,4-6 0 0 0,6-15-1 0 0,-7 12-30 0 0,2-2-61 0 0,-5 12 86 0 0,-1 0-1 0 0,1 0 0 0 0,0 0 0 0 0,-1 0 0 0 0,1 1 0 0 0,0-1 0 0 0,0 0 0 0 0,0 0 0 0 0,0 1 0 0 0,0-1 0 0 0,0 0 0 0 0,0 1 0 0 0,0-1 0 0 0,0 1 1 0 0,0-1-1 0 0,0 1 7 0 0,10-6-107 0 0,-5-5-58 0 0,5 4-15 0 0,-10 7 168 0 0,0 0-1 0 0,0-1 0 0 0,0 1 1 0 0,0-1-1 0 0,0 1 1 0 0,0-1-1 0 0,0 0 0 0 0,0 1 1 0 0,0-1-1 0 0,-1 0 1 0 0,1 0-1 0 0,0 1 0 0 0,0-1 1 0 0,-1 0-1 0 0,1 0 0 0 0,0 0 13 0 0,2-6-84 0 0,1 0-115 0 0,7 5-68 0 0,-5 1 71 0 0,-1 0 72 0 0,7-5-64 0 0,-6 3 30 0 0,-2 1 20 0 0,-1 1-57 0 0,0 0 26 0 0,1 1-35 0 0,-1-1-38 0 0,1 1-44 0 0,25 0-1255 0 0,-13 0 757 0 0</inkml:trace>
  <inkml:trace contextRef="#ctx0" brushRef="#br0" timeOffset="1083.86">1358 239 7912 0 0,'0'3'232'0'0,"0"6"-292"0"0,0 0 38 0 0,0-1 36 0 0,0 1 33 0 0,0 6 135 0 0,0 0 101 0 0,0-2 71 0 0,0 0 57 0 0,0 27 1084 0 0,0-22-905 0 0,0-9-328 0 0,0 0-34 0 0,0 1-44 0 0,0-1-50 0 0,2 3 98 0 0,4 1 23 0 0,0-1-25 0 0,-4-4-25 0 0,-2-5 99 0 0,0-3-11 0 0,0 2-45 0 0,0 25 203 0 0,0-25-247 0 0,2-2-84 0 0,9 0-38 0 0,-9 0-8 0 0,-2 0-49 0 0,0 0-60 0 0,0 0-104 0 0,0 0-78 0 0,0 0-311 0 0,0 0-42 0 0,0 0-6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02.1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158 395 7136 0 0,'0'0'165'0'0,"0"0"22"0"0,0 0 6 0 0,0-3-28 0 0,0-5-107 0 0,0 5-9 0 0,0 1 70 0 0,0 2 135 0 0,0 0 222 0 0,0 0 18 0 0,0 0-20 0 0,3 0-88 0 0,-3 0-295 0 0,1 0-44 0 0,0 0-39 0 0,2 0-64 0 0,-2 0 94 0 0,0 0 60 0 0,0 0 56 0 0,0 0 76 0 0,0 0 91 0 0,-1 0 102 0 0,0 0-417 0 0,-1 0 0 0 0,1 0 1 0 0,0 0-1 0 0,-1 0 0 0 0,1 0 0 0 0,-1 0 0 0 0,1 0 0 0 0,-1 0 0 0 0,1 0 0 0 0,0 0 0 0 0,-1-1 0 0 0,1 1 0 0 0,-1 0 1 0 0,1 0-1 0 0,0 0 0 0 0,-1-1 0 0 0,1 1 0 0 0,0 0 0 0 0,-1 0 0 0 0,1-1 0 0 0,0 1 0 0 0,-1 0 0 0 0,1 0 0 0 0,0-1 1 0 0,-1 1-1 0 0,1 0 0 0 0,0-1 0 0 0,0 1 0 0 0,0-1 0 0 0,-1 1 0 0 0,1-1-6 0 0,-5-5 87 0 0,5 5-81 0 0,-1 1 0 0 0,0-1 0 0 0,0 1 0 0 0,1 0 0 0 0,-1 0 0 0 0,0-1 0 0 0,0 1 0 0 0,0 0-1 0 0,0 0 1 0 0,0 0 0 0 0,1 0 0 0 0,-1 0 0 0 0,0 0 0 0 0,-1 0-6 0 0,-13 0 72 0 0,-1 0-43 0 0,0 3 14 0 0,8 1-34 0 0,7-3-9 0 0,-1 0 0 0 0,1 0 0 0 0,-1 0 1 0 0,1 0-1 0 0,-1 0 0 0 0,1-1 0 0 0,-1 1 0 0 0,1-1 0 0 0,-1 1 0 0 0,0-1 0 0 0,1 0 0 0 0,-1 1 1 0 0,0-1-1 0 0,0 0 0 0 0,-4 0 0 0 0,4-1 0 0 0,1 1 0 0 0,-1 0 0 0 0,0 0 0 0 0,1 0 0 0 0,-1 0 0 0 0,0 0 0 0 0,1 1 0 0 0,-1-1 0 0 0,1 0 0 0 0,-1 1 0 0 0,0-1 0 0 0,-1 1 0 0 0,2 3 0 0 0,0-1 0 0 0,-15 6 0 0 0,15-8 0 0 0,0 0 0 0 0,0-1 0 0 0,-1 1 0 0 0,1 0 0 0 0,0 0 0 0 0,0 0 0 0 0,0 0 0 0 0,0 0 0 0 0,1 0 0 0 0,-1 0 0 0 0,0 0 0 0 0,0 1 0 0 0,-2 14 0 0 0,6 0 0 0 0,-1-13-5 0 0,0-1 0 0 0,-1 1 1 0 0,2-1-1 0 0,-1 1 0 0 0,0-1 1 0 0,0 0-1 0 0,1 0 0 0 0,-1 0 1 0 0,1 0-1 0 0,0 0 0 0 0,0-1 1 0 0,-1 1-1 0 0,2 0 5 0 0,1 0-2 0 0,-1 0-1 0 0,0 1 1 0 0,0 0 0 0 0,0 0 0 0 0,1 1 2 0 0,12 15-20 0 0,11 9-27 0 0,-9-14 50 0 0,-14-12-3 0 0,1 1 0 0 0,-1 0 0 0 0,0 1 0 0 0,0-1 0 0 0,0 1 0 0 0,0 0 0 0 0,0 0 0 0 0,-1 1 0 0 0,1 0 0 0 0,8 8 0 0 0,31 21 0 0 0,-23-8 0 0 0,2-9-2 0 0,1 1 22 0 0,-13-3 43 0 0,-6-5-5 0 0,-4-7-45 0 0,0-1 0 0 0,0 0 0 0 0,0 1 0 0 0,1-1 0 0 0,-1 0 0 0 0,0 0 0 0 0,1 0 0 0 0,0 0 0 0 0,0 0-13 0 0,6 7 51 0 0,-2 6-18 0 0,-5 2 51 0 0,-1-3 58 0 0,0-4 14 0 0,0-9-141 0 0,0 0 0 0 0,0 0-1 0 0,0 0 1 0 0,0-1-1 0 0,-1 1 1 0 0,1 0 0 0 0,0 0-1 0 0,-1-1 1 0 0,1 1-1 0 0,-1 0 1 0 0,1-1 0 0 0,0 1-1 0 0,-1 0 1 0 0,0-1 0 0 0,1 1-1 0 0,-1-1 1 0 0,1 1-1 0 0,-1 0 1 0 0,0-1 0 0 0,1 0-1 0 0,-1 1 1 0 0,0-1 0 0 0,1 1-1 0 0,-1-1 1 0 0,0 0-1 0 0,0 1-14 0 0,-9 5 147 0 0,-1 3 41 0 0,10-8-177 0 0,0 0 1 0 0,-1 1-1 0 0,1-1 0 0 0,-1 0 1 0 0,1 0-1 0 0,-1 0 1 0 0,1 0-1 0 0,-1-1 0 0 0,0 1 1 0 0,1 0-1 0 0,-1-1 0 0 0,0 1 1 0 0,0-1-1 0 0,1 1 1 0 0,-2-1-12 0 0,-2 3 66 0 0,2-1-57 0 0,-1 0 0 0 0,1 0 0 0 0,0-1 0 0 0,-1 1 0 0 0,1-1 0 0 0,-1 0 0 0 0,1 0 0 0 0,-1 0-1 0 0,0 0 1 0 0,1 0 0 0 0,-1-1 0 0 0,0 0 0 0 0,-2 0-9 0 0,4 0 3 0 0,-1 0 0 0 0,1 0 0 0 0,-1 0-1 0 0,1-1 1 0 0,0 1 0 0 0,-1-1 0 0 0,1 0 0 0 0,0 1 0 0 0,-2-2-3 0 0,-27-14-14 0 0,25 12-27 0 0,-4-2-107 0 0,-3 1-163 0 0,12 4 288 0 0,1 0 0 0 0,0 0-1 0 0,-1 1 1 0 0,1-1 0 0 0,0 0-1 0 0,0 0 1 0 0,-1 0 0 0 0,1 0-1 0 0,0 1 1 0 0,0-1 0 0 0,0 0-1 0 0,0 0 1 0 0,0 0 0 0 0,0-1 23 0 0</inkml:trace>
  <inkml:trace contextRef="#ctx0" brushRef="#br0" timeOffset="331.78">742 268 6448 0 0,'0'0'141'0'0,"0"0"23"0"0,0 0 13 0 0,0 3-19 0 0,1 1-122 0 0,-1-4-32 0 0,-14 25-12 0 0,11-19 45 0 0,2 1 64 0 0,1 2 79 0 0,0 4 149 0 0,1-1-30 0 0,1 0 77 0 0,3-3-66 0 0,1 4 20 0 0,-5 4-30 0 0,-1-9-158 0 0,1 1 40 0 0,0-4-28 0 0,1 1 34 0 0,7 12 260 0 0,-8-15-375 0 0,0 0-1 0 0,0 1 1 0 0,-1-1 0 0 0,1 0 0 0 0,-1 1-1 0 0,0-1 1 0 0,1 3-73 0 0,-2 10 229 0 0,1-7-56 0 0,0 0 1 0 0,0 0-1 0 0,1 0 1 0 0,1 5-174 0 0,2 5 196 0 0,2 8 109 0 0,-3 3 80 0 0,-3 8-2 0 0,0 16 100 0 0,1-44-363 0 0,0-2-35 0 0,1-1-19 0 0,2 3-12 0 0,1 5 7 0 0,-4-10-34 0 0,0 1 0 0 0,-1-1 0 0 0,1 0-1 0 0,-1 0 1 0 0,-1 5-27 0 0,1 17 119 0 0,4-8-78 0 0,6 7 39 0 0,-7-11-13 0 0,-3-3-35 0 0,0-7-22 0 0,0-3 57 0 0,-3 1-1 0 0,3-3-66 0 0,-3 4-21 0 0,0-1-87 0 0,1 0-85 0 0,1-1 50 0 0,0-1-34 0 0,0 1-62 0 0,0 0-43 0 0,1-1-39 0 0,-1 1-34 0 0,1 0-144 0 0,-1 0-42 0 0,-1 0-629 0 0,-2 0-609 0 0,-5-1-1011 0 0</inkml:trace>
  <inkml:trace contextRef="#ctx0" brushRef="#br0" timeOffset="632.72">552 568 7224 0 0,'0'0'165'0'0,"0"0"22"0"0,3 0 7 0 0,6 0-58 0 0,5 1-70 0 0,10-5-62 0 0,-13 0-1 0 0,7-3-6 0 0,1 5 83 0 0,-2 1 144 0 0,10-6 211 0 0,-11 2-164 0 0,11-1 187 0 0,2-1 47 0 0,-3-1-126 0 0,0 0-192 0 0,15-1 22 0 0,0 0-15 0 0,-34 7-180 0 0,1 1 0 0 0,-1 1 0 0 0,1-1 0 0 0,6 1-14 0 0,18-1 31 0 0,-26-1 1 0 0,0 1-40 0 0,0 0-38 0 0,-1 0-37 0 0,3-1-92 0 0,-1 0-64 0 0,0 1-59 0 0,-1 0-54 0 0,1 0-48 0 0,0 0-44 0 0,0 1-39 0 0,0-1-33 0 0,7 1-818 0 0,6 0-765 0 0</inkml:trace>
  <inkml:trace contextRef="#ctx0" brushRef="#br0" timeOffset="954.79">1531 489 6776 0 0,'0'0'198'0'0,"-3"0"-11"0"0,-10 3-148 0 0,5 2 1 0 0,3-2 26 0 0,0-1 34 0 0,-2 0 35 0 0,-2-1 36 0 0,5-1 34 0 0,1 0-105 0 0,1-1 1 0 0,0 1 0 0 0,-1 0 0 0 0,1 1 0 0 0,0-1-1 0 0,-1 0 1 0 0,1 1 0 0 0,0-1 0 0 0,-2 2-101 0 0,-4 2 271 0 0,-2 2 83 0 0,-4-3 34 0 0,13-3-354 0 0,0 0 0 0 0,-1 0 0 0 0,1 0 0 0 0,0 0 0 0 0,0 0 0 0 0,-1 0 0 0 0,1 1 0 0 0,0-1 0 0 0,0 1 0 0 0,0-1 0 0 0,0 1 0 0 0,-1-1 1 0 0,1 1-1 0 0,0-1 0 0 0,0 1 0 0 0,0 0 0 0 0,0 0 0 0 0,0 0 0 0 0,1-1 0 0 0,-1 1 0 0 0,0 0-34 0 0,-8 14 418 0 0,3-3-188 0 0,-2-2-60 0 0,2-4-92 0 0,3-3-15 0 0,0 0 1 0 0,-1 0 0 0 0,2 1-1 0 0,-1 0 1 0 0,-1 1-64 0 0,-5 17 259 0 0,6-12-197 0 0,-4 10 26 0 0,1-5 9 0 0,4-12-76 0 0,0 1 1 0 0,0-1 0 0 0,1 1 0 0 0,-1 0-1 0 0,1 0 1 0 0,0 0 0 0 0,0-1-1 0 0,1 1 1 0 0,-1 0 0 0 0,1 3-22 0 0,-2 12 133 0 0,-5-1-20 0 0,3-7-47 0 0,3-10-51 0 0,1 1 1 0 0,-1 0-1 0 0,1-1 0 0 0,0 1 0 0 0,0 0 1 0 0,-1-1-1 0 0,1 1 0 0 0,1 0 1 0 0,-1-1-1 0 0,0 1-15 0 0,1 1 17 0 0,-1-1 1 0 0,1 1-1 0 0,0-1 0 0 0,0 1 0 0 0,0-1 0 0 0,0 1 1 0 0,1 0-18 0 0,2 5 63 0 0,-1 10 114 0 0,-4-16-158 0 0,1-1 0 0 0,0 1 0 0 0,1-1 0 0 0,-1 0-1 0 0,0 1 1 0 0,0-1 0 0 0,1 1 0 0 0,-1-1 0 0 0,1 0 0 0 0,-1 1-19 0 0,3 3 66 0 0,4 10 94 0 0,3 1-49 0 0,1-1-61 0 0,3-5-69 0 0,-3-5 14 0 0,7 6-21 0 0,-18-11 30 0 0,0 0 0 0 0,1 0 1 0 0,-1 0-1 0 0,0 1 0 0 0,0-1 0 0 0,1 0 1 0 0,-1 0-1 0 0,0 0 0 0 0,0 1 0 0 0,1-1 1 0 0,-1 0-1 0 0,0 0 0 0 0,1 0 0 0 0,-1 0 1 0 0,0 0-1 0 0,1 0 0 0 0,-1 0 1 0 0,0 0-1 0 0,1 0 0 0 0,-1 0 0 0 0,0 0 1 0 0,1 0-1 0 0,-1 0 0 0 0,0 0 0 0 0,0 0 1 0 0,1 0-5 0 0,2 0 2 0 0,7 1 112 0 0,-7-1-56 0 0,0 0 0 0 0,0 0 0 0 0,0 0 0 0 0,0 0 0 0 0,0-1 0 0 0,0 1 0 0 0,0-1 0 0 0,2 0-58 0 0,2-3 113 0 0,3-1 82 0 0,13-9 321 0 0,-18 8-368 0 0,-1-5 66 0 0,0 3-109 0 0,6-5-80 0 0,-9 12-25 0 0,1 0 0 0 0,-1 0 0 0 0,0-1 0 0 0,0 1 0 0 0,0 0 0 0 0,0-1 0 0 0,0 1 0 0 0,0 0 0 0 0,0-1 0 0 0,0 0 0 0 0,0 1 0 0 0,-1-1 0 0 0,1 1 0 0 0,-1-1 0 0 0,1 0 0 0 0,-1 1 0 0 0,0-1 0 0 0,1 0 0 0 0,-1 1 0 0 0,0-2 0 0 0,0 0 0 0 0,0 0 0 0 0,1 0 0 0 0,-1-1 0 0 0,1 1 0 0 0,0 0 0 0 0,0 0 0 0 0,0 0 0 0 0,0-1 0 0 0,2-1 0 0 0,1-5 0 0 0,12-38 53 0 0,-15 45-48 0 0,0-1 0 0 0,-1 1 1 0 0,1-1-1 0 0,-1 1 0 0 0,1-1 1 0 0,-1 0-1 0 0,0 1 0 0 0,0-1 1 0 0,-1-1-6 0 0,0-5 16 0 0,1-44 46 0 0,0-18-49 0 0,0 65-13 0 0,1 3 0 0 0,12-19 0 0 0,-11 10-12 0 0,-2 11-14 0 0,3 4-10 0 0,-2-1 31 0 0,0 0 0 0 0,0 0 0 0 0,0 0 0 0 0,0 1 0 0 0,0-1 0 0 0,0 1 0 0 0,0-1 0 0 0,0 1 1 0 0,0-1-1 0 0,-1 1 0 0 0,1-1 0 0 0,-1 1 0 0 0,1-1 0 0 0,-1 1 0 0 0,0 0 0 0 0,1-1 0 0 0,-1 1 0 0 0,0 1 5 0 0,2 12-39 0 0,5 4 23 0 0,-3-9 7 0 0,5 11-38 0 0,-2-5 41 0 0,-2 13 6 0 0,6 3 0 0 0,-6-4 0 0 0,5-7 0 0 0,-4 6 0 0 0,4-6 0 0 0,-5 5 0 0 0,2-11 0 0 0,13 20 0 0 0,-15-24 0 0 0,6 7 12 0 0,-9-16 1 0 0,-2-1-53 0 0,0-1-111 0 0,0 0-85 0 0,0 0-342 0 0,0 0 316 0 0,0 0 133 0 0,0 0-35 0 0,0 0-6 0 0,0 0-36 0 0,0 0-41 0 0,0 0-46 0 0,0 0-49 0 0,0 0-47 0 0,0 0-40 0 0,0 0-35 0 0,0 0-134 0 0,0 0-35 0 0,0 0-1389 0 0</inkml:trace>
  <inkml:trace contextRef="#ctx0" brushRef="#br0" timeOffset="1217.09">1957 253 9072 0 0,'0'0'200'0'0,"0"0"33"0"0,0 0 15 0 0,0 2-36 0 0,0-1-207 0 0,1 18 42 0 0,-1-18-47 0 0,0 0-1 0 0,0 0 1 0 0,0 1-1 0 0,1-1 1 0 0,-1 0 0 0 0,1 0-1 0 0,-1 0 1 0 0,1 0-1 0 0,-1 0 1 0 0,1 0-1 0 0,-1 0 1 0 0,1 0-1 0 0,0 0 1 0 0,0 0-1 0 0,0 0 1 0 0,0 0 0 0 0,-1 0-1 0 0,1 0 1 0 0,0-1-1 0 0,0 1 1 0 0,1 0 0 0 0,0 0 4 0 0,-1-1 0 0 0,0 1 0 0 0,0 0 0 0 0,0-1 1 0 0,0 1-1 0 0,0 0 0 0 0,0 0 0 0 0,0-1 0 0 0,0 1 1 0 0,0 0-1 0 0,0 0 0 0 0,0 1-4 0 0,0 10 115 0 0,-1-9-96 0 0,0-1 0 0 0,0 1-1 0 0,0 0 1 0 0,0 0 0 0 0,1 0 0 0 0,-1 0 0 0 0,1 0 0 0 0,-1-1-1 0 0,2 3-18 0 0,8 21 135 0 0,5 11 87 0 0,-11-6 36 0 0,-2 0-18 0 0,11 46 433 0 0,-10-64-570 0 0,3 11 116 0 0,-4-18-131 0 0,-1 0 0 0 0,1 1 0 0 0,-1-1 0 0 0,0 0 0 0 0,-1 5-88 0 0,0 4 159 0 0,0-7-63 0 0,-1 0 1 0 0,2 0 0 0 0,-1-1 0 0 0,1 1-1 0 0,1 1-96 0 0,2 8 136 0 0,-1-11-77 0 0,-2 1-1 0 0,1-1 0 0 0,-1 1 0 0 0,0 0 0 0 0,0 0 1 0 0,-1-1-59 0 0,0 16 170 0 0,0 32 340 0 0,0-35-398 0 0,-3-3-26 0 0,0-11-103 0 0,0-1-91 0 0,1-2-84 0 0,1-1 50 0 0,0 0-35 0 0,1-1 177 0 0,-1 1-215 0 0,1-1-36 0 0,-1 1-347 0 0,0-1 79 0 0,1 1-50 0 0,0-1-673 0 0,0 0-533 0 0,0 0-1010 0 0</inkml:trace>
  <inkml:trace contextRef="#ctx0" brushRef="#br0" timeOffset="1416.84">1751 568 7920 0 0,'0'0'174'0'0,"3"-3"29"0"0,-1 2-179 0 0,1-3 35 0 0,1 1 0 0 0,0-1 0 0 0,-1 1 0 0 0,1 0-1 0 0,0 1 1 0 0,1-1-59 0 0,13-5 62 0 0,-9 5-56 0 0,25-9 94 0 0,-3-2 126 0 0,-9 3 108 0 0,-18 10-258 0 0,0 0 0 0 0,0 0 0 0 0,1 1 0 0 0,-1-1-1 0 0,4 1-75 0 0,25-3 312 0 0,-14-2-207 0 0,-10 3-35 0 0,1 0 0 0 0,0 0 0 0 0,1 1 0 0 0,6-1-70 0 0,-9 2-78 0 0,0 0 46 0 0,8 0 78 0 0,0 0 98 0 0,20 0 299 0 0,-24 0-352 0 0,-1 0-52 0 0,2 0-86 0 0,-7 0-24 0 0,1 0-36 0 0,0 0-53 0 0,0 0-51 0 0,0 0-56 0 0,0 0-60 0 0,-1 0-66 0 0,1 0-69 0 0,0 0-75 0 0,-1 0-79 0 0,3 0-708 0 0,1 0-757 0 0</inkml:trace>
  <inkml:trace contextRef="#ctx0" brushRef="#br0" timeOffset="1786.37">2367 726 6392 0 0,'0'0'141'0'0,"0"0"23"0"0,0 0 12 0 0,2 2-24 0 0,12 12-121 0 0,5 5 123 0 0,-13-13 11 0 0,-3-2-3 0 0,-1-3 94 0 0,0 0-57 0 0,0 0-52 0 0,-1-1-41 0 0,1 0-24 0 0,0 0-34 0 0,3 0 21 0 0,-3-1-15 0 0,-1 1 48 0 0,78 0 2606 0 0,-66-2-2299 0 0,-3-4-98 0 0,-2 1-91 0 0,3 0 158 0 0,1 0-92 0 0,-3 2-96 0 0,0-1-41 0 0,-6 2-102 0 0,0 1-1 0 0,0-1 0 0 0,0 0 0 0 0,0 0 1 0 0,0 0-1 0 0,-1 0 0 0 0,1 0 0 0 0,1-3-46 0 0,5-8 188 0 0,-5 2-105 0 0,3-1-4 0 0,3 1 62 0 0,-9 10-132 0 0,0 0-3 0 0,0 0 0 0 0,0 0-1 0 0,-1 0 1 0 0,1 0 0 0 0,0 0-1 0 0,0 0 1 0 0,-1 0-1 0 0,1 0 1 0 0,0 0 0 0 0,-1 0-1 0 0,1 0 1 0 0,-1 0-1 0 0,0 0 1 0 0,1-1-6 0 0,1-42 8 0 0,-2 43-8 0 0,0-1 0 0 0,-1 0 0 0 0,1 1 0 0 0,0-1 0 0 0,-1 0 0 0 0,1 1 0 0 0,-1-1 0 0 0,1 1 0 0 0,-1-1 0 0 0,0 1 0 0 0,0-1 0 0 0,1 1 0 0 0,-1-1 0 0 0,-1 1 0 0 0,-2-7 0 0 0,-15-32 60 0 0,1 1-38 0 0,17 38-19 0 0,1 0 0 0 0,-1 0-1 0 0,0 0 1 0 0,0 0 0 0 0,1 1-1 0 0,-1-1 1 0 0,0 0 0 0 0,0 0 0 0 0,0 1-1 0 0,0-1 1 0 0,0 0 0 0 0,0 1-1 0 0,0-1 1 0 0,0 1 0 0 0,0 0-1 0 0,0-1-2 0 0,-11-5 11 0 0,7-5-11 0 0,4 11 0 0 0,1-1 0 0 0,-1 1 0 0 0,0 0 0 0 0,0-1 0 0 0,1 1 0 0 0,-1 0 0 0 0,0 0 0 0 0,0-1 0 0 0,0 1 0 0 0,0 0 0 0 0,0 0 0 0 0,1 0 0 0 0,-1 0 0 0 0,-1 0 0 0 0,2 0 0 0 0,-1 0 0 0 0,1 0 0 0 0,-1 0 0 0 0,1 0 0 0 0,-1 0 0 0 0,1 0 0 0 0,-1 0 0 0 0,1 0 0 0 0,-1 0 0 0 0,1 0 0 0 0,-1 0 0 0 0,1 0 0 0 0,-1 0 0 0 0,1 1 0 0 0,-1-1 0 0 0,1 0 0 0 0,-1 0 0 0 0,1 0 0 0 0,-1 1 0 0 0,1-1 0 0 0,0 0 0 0 0,-1 1 0 0 0,1-1 0 0 0,0 0 0 0 0,-1 1 0 0 0,1-1 0 0 0,0 0 0 0 0,-1 1 0 0 0,1-1 0 0 0,0 1 0 0 0,-1-1 0 0 0,1 1 0 0 0,-4 6 0 0 0,-7-1 0 0 0,9-6-1 0 0,1 1 0 0 0,0-1 1 0 0,0 1-1 0 0,0-1 0 0 0,0 1 0 0 0,0-1 0 0 0,0 1 1 0 0,1 0-1 0 0,-1 0 0 0 0,0-1 0 0 0,0 1 1 0 0,0 0-1 0 0,1 0 0 0 0,-1 0 0 0 0,0 0 1 0 0,0 0 0 0 0,0 1-5 0 0,1 0 1 0 0,-1 1-1 0 0,0-1 1 0 0,1 0-1 0 0,-1 1 1 0 0,1-1-1 0 0,0 1 1 0 0,0-1-1 0 0,0 0 1 0 0,0 3 4 0 0,-1 12-15 0 0,-9 4 15 0 0,4 5 0 0 0,1-11 0 0 0,3-12 0 0 0,1 1 0 0 0,0-1 0 0 0,0 1 0 0 0,0-1 0 0 0,0 0 0 0 0,1 1 0 0 0,-1 0 0 0 0,1-1 0 0 0,0 1 0 0 0,0 91 0 0 0,0-92 0 0 0,1 0 0 0 0,-1 1 0 0 0,1-1 0 0 0,-1 0 0 0 0,1 0 0 0 0,0 0 0 0 0,0 1 0 0 0,0-1 0 0 0,2 2 0 0 0,1 5 0 0 0,-3-7 0 0 0,0 0 0 0 0,0 0 0 0 0,0 0 0 0 0,0 0 0 0 0,0-1 0 0 0,0 1 0 0 0,1 0 0 0 0,0-1 0 0 0,-1 1 0 0 0,1-1 0 0 0,0 1 0 0 0,0-1 0 0 0,0 0 0 0 0,0 0 0 0 0,1 0 0 0 0,-1 0 0 0 0,1 0 0 0 0,2 1 0 0 0,8 2 0 0 0,-11-1 0 0 0,4 2 12 0 0,17 0 36 0 0,-10 0-34 0 0,-11-5-10 0 0,-1 0 0 0 0,1 0 0 0 0,-1-1 0 0 0,0 1 0 0 0,1 0 0 0 0,-1-1 0 0 0,1 1-1 0 0,-1-1 1 0 0,1 0 0 0 0,0 0 0 0 0,-1 1 0 0 0,1-1 0 0 0,-1 0-4 0 0,67 0 100 0 0,-47 0-116 0 0,-2 0-63 0 0,-8-1-17 0 0,7-3-28 0 0,-14 2 37 0 0,0 0-58 0 0,-1 1 10 0 0,-1 0-38 0 0,1 0-44 0 0,0 0-48 0 0,-1 0-53 0 0,0 0-49 0 0,0 1-44 0 0,0 0-38 0 0,0-1-132 0 0,0 1-39 0 0,4 0-1370 0 0</inkml:trace>
  <inkml:trace contextRef="#ctx0" brushRef="#br0" timeOffset="2464.71">2982 489 8088 0 0,'0'0'182'0'0,"0"3"29"0"0,0-1-176 0 0,1-1 0 0 0,-1 1-1 0 0,0 0 1 0 0,1 0 0 0 0,0-1 0 0 0,-1 1-1 0 0,1 0 1 0 0,0-1 0 0 0,0 1-1 0 0,0-1 1 0 0,1 2-35 0 0,2 5 65 0 0,-3-7-65 0 0,-1 0 0 0 0,1 1 0 0 0,-1-1 0 0 0,0 0 0 0 0,1 1 0 0 0,-1-1 0 0 0,0 1 0 0 0,0-1 0 0 0,0 1 0 0 0,0 0 0 0 0,2 16 0 0 0,1-11 53 0 0,-1 0 61 0 0,1 0 48 0 0,-2-1-3 0 0,1 0 0 0 0,-1 0 1 0 0,0 0-1 0 0,-1 0 0 0 0,1 0 0 0 0,-1 0-159 0 0,0 2 201 0 0,2 2 59 0 0,9 22 766 0 0,-5-18-623 0 0,-1 0-94 0 0,-2-8-209 0 0,-1-1-45 0 0,-2-2 28 0 0,1 0 1 0 0,-1 0-1 0 0,1-1 0 0 0,-1 1 0 0 0,0 0 1 0 0,0 0-1 0 0,0-1 0 0 0,0 3-83 0 0,0 7 312 0 0,3-1-62 0 0,2-2-99 0 0,0 1 39 0 0,-2 0 43 0 0,0-4 43 0 0,7 4-18 0 0,-7-7-8 0 0,-3-3-2 0 0,0 0-11 0 0,0 0-45 0 0,0 0-21 0 0,0 0-3 0 0,0 0-8 0 0,0 0-35 0 0,0 0-19 0 0,0 0-2 0 0,0-3-2 0 0,-1-14 4 0 0,0 7-56 0 0,-5 0-40 0 0,1 2-6 0 0,4 8-3 0 0,1-1-1 0 0,0 0 0 0 0,-1 0 0 0 0,1 0 0 0 0,0 0 0 0 0,0 0 0 0 0,0 0 0 0 0,0 1 0 0 0,0-1 0 0 0,0 0 0 0 0,0 0 0 0 0,0 0 0 0 0,0 0 0 0 0,0 0 0 0 0,1 0 0 0 0,-1 0 0 0 0,0 1 0 0 0,1-1 0 0 0,-1 0 0 0 0,0 0 0 0 0,1 0 0 0 0,-1 1 0 0 0,1-1 0 0 0,-1 0 0 0 0,1 0 0 0 0,0 0 0 0 0,5-10 10 0 0,-5 6-1 0 0,0-1-1 0 0,0 1 1 0 0,-1-1-1 0 0,0 0 1 0 0,0-3-9 0 0,-1 4-10 0 0,1-1 0 0 0,1 1 0 0 0,-1-1 0 0 0,1 1 0 0 0,0-4 10 0 0,6-7-21 0 0,-3 7-11 0 0,1-3-40 0 0,-3 6 54 0 0,6-16-133 0 0,-7 18 104 0 0,1 0-1 0 0,0 0 0 0 0,0 1 1 0 0,0-1-1 0 0,0 0 0 0 0,1 1 1 0 0,2-4 47 0 0,8-8-162 0 0,-10 8 112 0 0,-3 6 47 0 0,0 1 0 0 0,1-1 0 0 0,-1 1 0 0 0,0-1 0 0 0,0 1 0 0 0,0-1 0 0 0,1 1 0 0 0,-1-1 0 0 0,0 1-1 0 0,1 0 1 0 0,-1-1 0 0 0,0 1 0 0 0,1-1 0 0 0,-1 1 0 0 0,0 0 0 0 0,1-1 0 0 0,-1 1 0 0 0,1 0 0 0 0,-1 0 0 0 0,1-1 0 0 0,-1 1 0 0 0,1 0 0 0 0,-1 0-1 0 0,0 0 1 0 0,1-1 0 0 0,-1 1 0 0 0,1 0 0 0 0,-1 0 0 0 0,1 0 0 0 0,0 0 0 0 0,-1 0 0 0 0,1 0 0 0 0,-1 0 0 0 0,1 0 0 0 0,-1 0 0 0 0,1 0 0 0 0,-1 1 0 0 0,1-1 3 0 0,7-1-50 0 0,17 1-103 0 0,-14 3 100 0 0,-5 8-11 0 0,4-5 16 0 0,-9-6 47 0 0,0 0 0 0 0,0 1 0 0 0,-1-1 1 0 0,1 0-1 0 0,0 1 0 0 0,0-1 0 0 0,0 1 1 0 0,0-1-1 0 0,-1 1 0 0 0,1 0 1 0 0,0-1-1 0 0,0 1 0 0 0,-1 0 0 0 0,1 0 1 0 0,0-1-1 0 0,-1 1 0 0 0,1 0 0 0 0,-1 0 1 0 0,1 0-1 0 0,-1 0 0 0 0,0 0 1 0 0,1 0 0 0 0,2 12-1 0 0,-3-11-3 0 0,1 1 0 0 0,-1-1-1 0 0,1 0 1 0 0,0 0 0 0 0,-1 1 0 0 0,1-1-1 0 0,0 0 1 0 0,1 0 0 0 0,-1 0 0 0 0,0 0-1 0 0,0 0 1 0 0,1 0 0 0 0,-1 0 0 0 0,1 0 4 0 0,0-1-1 0 0,-1 1 0 0 0,1 0 0 0 0,-1 0 0 0 0,1 0 0 0 0,-1 0 1 0 0,0 0-1 0 0,0 0 0 0 0,0 0 0 0 0,0 1 0 0 0,-1-1 0 0 0,1 0 1 0 0,0 0-1 0 0,-1 1 0 0 0,0-1 1 0 0,4 11 0 0 0,1 3 0 0 0,-3-13 0 0 0,-1 0 0 0 0,0 1 0 0 0,0-1 0 0 0,0 0 0 0 0,0 1 0 0 0,-1-1 0 0 0,1 1 0 0 0,-1 1 0 0 0,0-3 4 0 0,0 1 0 0 0,0 0 1 0 0,0-1-1 0 0,0 1 1 0 0,1-1-1 0 0,-1 1 1 0 0,1-1-1 0 0,0 1 1 0 0,0-1-1 0 0,0 1 1 0 0,0-1-1 0 0,1 2-4 0 0,3 8 56 0 0,-2 10 41 0 0,-3-18-78 0 0,0 0-1 0 0,1 0 0 0 0,-1 0 1 0 0,1 0-1 0 0,0 0 1 0 0,1-1-1 0 0,-1 1 0 0 0,1 0 1 0 0,-1 0-1 0 0,3 2-18 0 0,-3-2 43 0 0,0 1 1 0 0,0 0-1 0 0,0-1 0 0 0,-1 1 0 0 0,0 0 1 0 0,0 0-1 0 0,0-1 0 0 0,0 1 0 0 0,-1 1-43 0 0,0 6 123 0 0,1-9-36 0 0,0-3-21 0 0,0 0-2 0 0,0 0 11 0 0,0 0 45 0 0,0 0 21 0 0,0 0 3 0 0,0 0-8 0 0,0 0-34 0 0,0 0-20 0 0,0 0-2 0 0,0 0-2 0 0,3 0-22 0 0,5-1-32 0 0,-7 0-13 0 0,0 1 1 0 0,0 0-1 0 0,1-1 1 0 0,-1 1-1 0 0,0-1 0 0 0,0 0 1 0 0,0 1-1 0 0,0-1 0 0 0,0 0 1 0 0,0 0-1 0 0,0 0 1 0 0,1-1-12 0 0,1-3-1 0 0,16-29 11 0 0,-17 30-9 0 0,0 0 0 0 0,0-1-1 0 0,0 1 1 0 0,0 0 0 0 0,-1-1 0 0 0,0 1-1 0 0,1-1 0 0 0,4-16-32 0 0,-2 10-21 0 0,3-1-35 0 0,41-62-417 0 0,-45 69 439 0 0,2-1 0 0 0,-1 1 1 0 0,0 0-1 0 0,1 0 0 0 0,0 0 0 0 0,1 0 0 0 0,-1 1 0 0 0,5-3 66 0 0,2 1-136 0 0,-1 0 66 0 0,-3 2 47 0 0,-6 4 18 0 0,0-1 0 0 0,0 1 1 0 0,-1-1-1 0 0,1 1 0 0 0,0 0 0 0 0,0 0 0 0 0,0 0 0 0 0,-1 0 0 0 0,1 0 0 0 0,0 0 0 0 0,0 0 1 0 0,0 1-1 0 0,-1-1 0 0 0,1 1 0 0 0,0-1 0 0 0,0 1 0 0 0,-1 0 0 0 0,1-1 0 0 0,0 1 0 0 0,-1 0 1 0 0,1 0-1 0 0,0 1 5 0 0,5 2 5 0 0,-2-2-19 0 0,-5-2 12 0 0,1 1 0 0 0,0-1-1 0 0,-1 0 1 0 0,1 0 0 0 0,0 1 0 0 0,-1-1 0 0 0,1 1-1 0 0,-1-1 1 0 0,1 0 0 0 0,-1 1 0 0 0,1-1 0 0 0,-1 1 0 0 0,1-1-1 0 0,-1 1 1 0 0,1 0 0 0 0,-1-1 0 0 0,0 1 0 0 0,1-1-1 0 0,-1 1 1 0 0,0 0 0 0 0,0-1 0 0 0,1 1 2 0 0,1 4 2 0 0,9 8-2 0 0,-9-11 0 0 0,0 0 0 0 0,-1-1 0 0 0,1 1 0 0 0,-1 0 0 0 0,1 0 0 0 0,-1 0 0 0 0,0 0 0 0 0,1 0 0 0 0,-1 2 0 0 0,5 23 0 0 0,0-14 0 0 0,-5-12 0 0 0,0 1 0 0 0,0-1 0 0 0,-1 0 0 0 0,1 1 0 0 0,0-1 0 0 0,-1 1 0 0 0,1-1 0 0 0,-1 1 0 0 0,0-1 0 0 0,1 1 0 0 0,-1 0 0 0 0,0-1 0 0 0,0 1 0 0 0,0 0-1 0 0,0 1 1 0 0,0 0 0 0 0,0-1 0 0 0,1 1 0 0 0,-1-1 0 0 0,1 1 0 0 0,0-1 0 0 0,0 1 0 0 0,0-1 0 0 0,0 0 0 0 0,1 2 0 0 0,-1-1 1 0 0,0-1 0 0 0,0 0 0 0 0,0 1 0 0 0,0-1 0 0 0,0 1 0 0 0,-1-1 0 0 0,1 1 0 0 0,-1-1 0 0 0,0 1 0 0 0,1-1 0 0 0,-1 3-1 0 0,-1 2 21 0 0,1-5-18 0 0,0 0 0 0 0,0 1 1 0 0,0-1-1 0 0,0 0 0 0 0,0 0 0 0 0,1 0 1 0 0,-1 0-1 0 0,1 0 0 0 0,-1 0 1 0 0,1 1-4 0 0,4 6 0 0 0,-4-8 1 0 0,0 0-1 0 0,0 1 1 0 0,0-1 0 0 0,0 1-1 0 0,-1-1 1 0 0,1 1 0 0 0,-1-1 0 0 0,1 1-1 0 0,-1 0 1 0 0,1-1 0 0 0,-1 1 0 0 0,0-1-1 0 0,0 1 1 0 0,0 0-1 0 0,0 12 39 0 0,0 17-14 0 0,0-31-24 0 0,0 0-1 0 0,0 0 0 0 0,0 0 1 0 0,0 0-1 0 0,0 0 1 0 0,0 0-1 0 0,0 0 1 0 0,0 0-1 0 0,0 1 0 0 0,0-1 1 0 0,0 0-1 0 0,0 0 1 0 0,0 0-1 0 0,0 0 0 0 0,0 0 1 0 0,0 0-1 0 0,0 0 1 0 0,0 0-1 0 0,0 0 1 0 0,0 0-1 0 0,0 1 0 0 0,0-1 1 0 0,0 0-1 0 0,1 0 1 0 0,-1 0-1 0 0,0 0 1 0 0,0 0-1 0 0,0 0 0 0 0,0 0 1 0 0,0 0-1 0 0,0 0 1 0 0,0 0-1 0 0,0 0 0 0 0,0 0 1 0 0,0 0-1 0 0,0 0 1 0 0,0 0-1 0 0,0 0 1 0 0,0 1-1 0 0,1-1 0 0 0,-1 0 1 0 0,0 0-1 0 0,0 0 1 0 0,0 0-1 0 0,0 0 1 0 0,0 0-1 0 0,0 0 0 0 0,0 0 1 0 0,0 0-1 0 0,0 0 1 0 0,0 0-1 0 0,1 0 1 0 0,-1 0-1 0 0,0 0 0 0 0,0-1 1 0 0,0 1-1 0 0,0 0 0 0 0,0 0-203 0 0,0 0 70 0 0,0 0 69 0 0,1 0 40 0 0,-1 0 75 0 0,1 0 93 0 0,1-1 313 0 0,-1 1-345 0 0,0 0-40 0 0,0 0-60 0 0,0 0-104 0 0,0 0-84 0 0,0 0-104 0 0,0 1-121 0 0,-1-1 151 0 0,1 0-36 0 0,-1 0-38 0 0,1 1-39 0 0,-1-1-41 0 0,1 0-43 0 0,-1 1-46 0 0,1-1-46 0 0,-1 1-49 0 0,1-1-51 0 0,3 4-1367 0 0,5 5-956 0 0</inkml:trace>
  <inkml:trace contextRef="#ctx0" brushRef="#br0" timeOffset="2856.94">3929 742 8480 0 0,'0'0'248'0'0,"2"0"-6"0"0,14 0-172 0 0,6 0-8 0 0,-18 0-12 0 0,0 0 41 0 0,-1 0 6 0 0,0 0 34 0 0,1 0 39 0 0,1 0 43 0 0,1-1 111 0 0,-1 0-37 0 0,7-5 443 0 0,1-1-2 0 0,-8 6-442 0 0,1 1 35 0 0,0-1-76 0 0,-1 0-43 0 0,2-2 38 0 0,-1 0-47 0 0,2-2 43 0 0,2 0 89 0 0,1 0 12 0 0,-1-4-92 0 0,10-6 33 0 0,2 4-88 0 0,-17 8-147 0 0,0 1-11 0 0,2-2 32 0 0,-3-3-35 0 0,-1 2-26 0 0,13-24 50 0 0,-10 25-43 0 0,-5 3-9 0 0,-1 1-1 0 0,1 0 0 0 0,-1 0 1 0 0,0-1-1 0 0,1 1 1 0 0,-1 0-1 0 0,1-1 1 0 0,-1 1-1 0 0,0 0 0 0 0,1-1 1 0 0,-1 1-1 0 0,0 0 1 0 0,1-1-1 0 0,-1 1 1 0 0,0-1-1 0 0,0 1 0 0 0,0-1 1 0 0,1 1-1 0 0,-1-1 1 0 0,0 1-1 0 0,0 0 1 0 0,0-1-1 0 0,0 1 0 0 0,0-1 1 0 0,0 1-1 0 0,0-1 1 0 0,0 1-1 0 0,0-1 1 0 0,0 1-1 0 0,0-1 0 0 0,0 1 1 0 0,0-1-1 0 0,0-9 33 0 0,0-3 0 0 0,0-12 21 0 0,1 13-33 0 0,-1-4 15 0 0,-14-19-18 0 0,13 30-16 0 0,-1 1-2 0 0,-14-5-18 0 0,3-2-60 0 0,13 11 77 0 0,0 0-1 0 0,0 0 1 0 0,0 0-1 0 0,0 0 1 0 0,0 0 0 0 0,0 0-1 0 0,0-1 1 0 0,0 1-1 0 0,0 0 1 0 0,-1 0 0 0 0,1 0-1 0 0,0 0 1 0 0,0 0-1 0 0,0 0 1 0 0,0 0-1 0 0,0 0 1 0 0,0 0 0 0 0,0 0-1 0 0,0 0 1 0 0,-1-1-1 0 0,1 1 1 0 0,0 0-1 0 0,0 0 1 0 0,0 0 0 0 0,0 0-1 0 0,0 0 1 0 0,0 0-1 0 0,0 0 1 0 0,-1 0-1 0 0,1 0 1 0 0,0 0 0 0 0,0 0-1 0 0,0 0 1 0 0,0 0-1 0 0,0 0 1 0 0,0 0-1 0 0,-1 0 1 0 0,1 1 0 0 0,0-1-1 0 0,0 0 1 0 0,0 0-1 0 0,0 0 1 0 0,0 0-1 0 0,0 0 1 0 0,0 0 0 0 0,0 0-1 0 0,0 0 1 0 0,-1 0-1 0 0,1 0 1 0 0,0 0-1 0 0,0 1 1 0 0,0-1 0 0 0,0 0-1 0 0,0 0 1 0 0,0 0-1 0 0,0 0 1 0 0,0 0 1 0 0,-11 11-73 0 0,6-7-10 0 0,-1-4 48 0 0,2 1 9 0 0,-12 28-106 0 0,11-19 117 0 0,4-7 9 0 0,0-1 1 0 0,0 0-1 0 0,0 0 0 0 0,-1 1 1 0 0,1-1-1 0 0,0 0 0 0 0,-1 0 1 0 0,0 0-1 0 0,0 0 6 0 0,1-1-3 0 0,-1 1 0 0 0,1 0 0 0 0,-1 0 0 0 0,1 0 0 0 0,0 0 0 0 0,0 0 0 0 0,0 0 0 0 0,0 0 0 0 0,0 0 0 0 0,0 0 0 0 0,0 1 0 0 0,1-1 0 0 0,-1 0 0 0 0,1 1-1 0 0,0 0 4 0 0,-3 10-18 0 0,-23 63 8 0 0,25-74 10 0 0,0 1 0 0 0,0-1 0 0 0,1 1 0 0 0,-1-1 0 0 0,1 1 0 0 0,-1-1 0 0 0,1 0 0 0 0,0 1 0 0 0,0-1 0 0 0,0 1 0 0 0,1-1 0 0 0,-1 1 0 0 0,0-1 0 0 0,1 1 0 0 0,0-1 0 0 0,0 1 0 0 0,-1-1 0 0 0,1 0 0 0 0,1 0 0 0 0,-1 1 0 0 0,6 14 10 0 0,-2 10 33 0 0,1-13-28 0 0,6 6 89 0 0,-3-4-4 0 0,-5-5-33 0 0,-3-10-60 0 0,-1 0 0 0 0,0 0 0 0 0,1 0 0 0 0,-1 0 0 0 0,1 0 0 0 0,-1 0-1 0 0,1 0 1 0 0,0 0 0 0 0,-1 0 0 0 0,1 0 0 0 0,0 0 0 0 0,0 0 0 0 0,0 0 0 0 0,0 0 0 0 0,-1-1 0 0 0,1 1 0 0 0,0 0 0 0 0,1 0-7 0 0,61 30 366 0 0,-61-30-350 0 0,0 0 0 0 0,0-1 1 0 0,0 1-1 0 0,-1-1 0 0 0,1 0 0 0 0,0 0 0 0 0,0 1 0 0 0,0-1 0 0 0,0 0 0 0 0,0-1 0 0 0,0 1 0 0 0,0 0 1 0 0,0-1-1 0 0,-1 1 0 0 0,3-1-16 0 0,20-9 152 0 0,-22 9-136 0 0,7-3 106 0 0,-3 4-99 0 0,0-2-36 0 0,26-24-111 0 0,-22 21 68 0 0,1 0-76 0 0,-1-3-48 0 0,-6 4 81 0 0,6-5-50 0 0,-4 3-17 0 0,-3 3 25 0 0,0 0-56 0 0,-1 1 29 0 0,1 0-34 0 0,-1 0-38 0 0,0-1-41 0 0,-1 1 12 0 0,1 1-33 0 0,0-1-36 0 0,-1-1-37 0 0,1 1-41 0 0,-1 0-42 0 0,1 0-45 0 0,0 0-45 0 0,4-9-1269 0 0,3-7-1026 0 0</inkml:trace>
  <inkml:trace contextRef="#ctx0" brushRef="#br0" timeOffset="3235.2">4560 473 7696 0 0,'0'3'225'0'0,"0"-1"-210"0"0,0-1 1 0 0,0 1-1 0 0,1-1 1 0 0,-1 1-1 0 0,1 0 0 0 0,-1-1 1 0 0,1 1-1 0 0,-1-1 0 0 0,1 1 1 0 0,0-1-1 0 0,0 0 1 0 0,0 1-16 0 0,5 9 58 0 0,-4 3-38 0 0,-2-8-32 0 0,0 4-6 0 0,0-4 33 0 0,1-2 31 0 0,1-1 43 0 0,2-1 89 0 0,3 4 258 0 0,-6 8 56 0 0,-1-7-297 0 0,0-1 46 0 0,1 1 65 0 0,2 1 86 0 0,3 1 96 0 0,-2-5-192 0 0,-4-4-296 0 0,2 2 254 0 0,-1 4 76 0 0,-1-3-241 0 0,0 0 0 0 0,1 0-1 0 0,-1 1 1 0 0,1-1 0 0 0,0 0 0 0 0,0 2-89 0 0,8 10 451 0 0,-7-13-227 0 0,-1-1-52 0 0,-1 1-46 0 0,1 0-38 0 0,-1 2 12 0 0,-1 1-66 0 0,1-4 2 0 0,0 1 42 0 0,0-2 42 0 0,0 1-33 0 0,0 0 2 0 0,0 0-99 0 0,-1 1-143 0 0,1 0-34 0 0,0-2 165 0 0,0 1 35 0 0,0 0 33 0 0,0-1 36 0 0,0 1 43 0 0,0-1 49 0 0,0 1 11 0 0,0 0 41 0 0,0-1 44 0 0,0 1 47 0 0,0-1 50 0 0,0 1 54 0 0,1 0 56 0 0,-1-1 60 0 0,2 0-448 0 0,-1 0-86 0 0,-1 0 0 0 0,1 0 0 0 0,-1 0-1 0 0,1 0 1 0 0,-1 0 0 0 0,1 0-1 0 0,-1 0 1 0 0,1 0 0 0 0,-1 0 0 0 0,1 0-1 0 0,-1 0 1 0 0,1-1 0 0 0,-1 1-1 0 0,1 0 1 0 0,-1 0 0 0 0,1-1 0 0 0,-1 1-1 0 0,0 0 1 0 0,1-1 0 0 0,-1 1-1 0 0,0 0 1 0 0,1-1 0 0 0,-1 1 0 0 0,0 0-1 0 0,1-1 1 0 0,-1 1 0 0 0,0-1-1 0 0,0 1 1 0 0,1-1 0 0 0,-1 1 0 0 0,0-1-1 0 0,0 1 1 0 0,0-1-3 0 0,0-20 44 0 0,0 19-37 0 0,0-1 0 0 0,-1 0 0 0 0,1 0 1 0 0,0 0-1 0 0,1 0 0 0 0,-1 1 0 0 0,0-1 0 0 0,1 0 1 0 0,0 0-1 0 0,0-2-7 0 0,1 1 1 0 0,0 0 1 0 0,0 0 0 0 0,0 0-1 0 0,-1-1 1 0 0,1 1 0 0 0,-1-1-1 0 0,0 1 1 0 0,-1-1 0 0 0,1 1-1 0 0,-1-1 1 0 0,0 0 0 0 0,0 1-1 0 0,-1-5-1 0 0,4-10 26 0 0,2 7-37 0 0,0-4-52 0 0,1-10-60 0 0,3 5-14 0 0,-2 10 6 0 0,4 5-17 0 0,-10 5 137 0 0,0 1 0 0 0,0 0 0 0 0,0-1 0 0 0,0 1 0 0 0,0-1 0 0 0,0 0 0 0 0,0 1 0 0 0,0-1 0 0 0,0 0 0 0 0,-1 1 0 0 0,1-1 0 0 0,0 0 0 0 0,0 0 0 0 0,-1 0 0 0 0,1 0 0 0 0,0 0 11 0 0,-1 0-14 0 0,0 0 1 0 0,1 0-1 0 0,-1 0 0 0 0,1 0 0 0 0,-1 0 0 0 0,1 0 0 0 0,-1 1 0 0 0,1-1 0 0 0,0 0 0 0 0,-1 0 0 0 0,1 1 0 0 0,0-1 0 0 0,-1 0 0 0 0,1 1 0 0 0,0-1 0 0 0,0 0 0 0 0,0 1 0 0 0,0-1 0 0 0,0 1 14 0 0,13-1-121 0 0,-7 1 105 0 0,10 0-23 0 0,-6 0-5 0 0,8 0-44 0 0,-17 0 87 0 0,0 0 0 0 0,-1 0 1 0 0,1 1-1 0 0,0-1 0 0 0,-1 0 0 0 0,1 1 0 0 0,-1 0 0 0 0,1-1 1 0 0,0 1-1 0 0,-1 0 0 0 0,0-1 0 0 0,1 1 0 0 0,-1 0 0 0 0,1 0 1 0 0,6 4-9 0 0,2 0-21 0 0,-7-4 27 0 0,-1 0 1 0 0,0 0-1 0 0,0 0 1 0 0,0 1-1 0 0,1-1 0 0 0,-1 0 1 0 0,0 1-1 0 0,-1 0 1 0 0,1 0 2 0 0,6 5 0 0 0,-4-4 0 0 0,-1 0 0 0 0,0 0 0 0 0,0 1 0 0 0,0-1 0 0 0,0 1 0 0 0,-1 0 0 0 0,10 21 0 0 0,8 26 0 0 0,-18-32 0 0 0,-2-18 0 0 0,0 1 0 0 0,0-1 0 0 0,0 0 0 0 0,1 1 0 0 0,-1-1 0 0 0,0 1 0 0 0,0-1 0 0 0,1 0 0 0 0,-1 1 0 0 0,1 0 0 0 0,4 6 0 0 0,-4-7 0 0 0,0 0 0 0 0,0 1 0 0 0,0-1 0 0 0,-1 1 0 0 0,1-1 0 0 0,0 1 0 0 0,-1-1 0 0 0,1 1 0 0 0,-1 0 0 0 0,1-1 0 0 0,-1 1 0 0 0,0 0 0 0 0,0-1 0 0 0,0 1 0 0 0,0 0 0 0 0,0 0 0 0 0,1-1 0 0 0,-1 1 0 0 0,0-1 0 0 0,1 1 0 0 0,-1 0 0 0 0,1-1 0 0 0,-1 1 0 0 0,1-1 1 0 0,0 1-1 0 0,0-1 0 0 0,-1 1 0 0 0,1-1 0 0 0,1 1 0 0 0,2 6 9 0 0,-1 8 34 0 0,-3-3-22 0 0,0-11-20 0 0,0-2-76 0 0,0 0-108 0 0,0 0-237 0 0,0 0-421 0 0,0 0-43 0 0</inkml:trace>
  <inkml:trace contextRef="#ctx0" brushRef="#br0" timeOffset="3604.58">5317 0 9504 0 0,'0'0'216'0'0,"0"0"32"0"0,0 0 9 0 0,1 0-109 0 0,1 0-77 0 0,2 0-37 0 0,2 3-24 0 0,-3 2-5 0 0,-1 0 32 0 0,9 1 177 0 0,-6 4 42 0 0,2-6-97 0 0,-3 0 18 0 0,-2 9 0 0 0,-2-10-137 0 0,1 0 0 0 0,-1 0 0 0 0,0 1 0 0 0,1-1 0 0 0,0 0 0 0 0,-1 0 0 0 0,2 2-40 0 0,6 13 247 0 0,-4-4-17 0 0,-4 8-24 0 0,-1-14-97 0 0,1 3 72 0 0,2-3-49 0 0,0-1-21 0 0,2 2 6 0 0,0-1 5 0 0,-2 0-1 0 0,-1 0 24 0 0,0 2 53 0 0,-2-1-55 0 0,0 3 17 0 0,2-3-23 0 0,0-1 10 0 0,1-1 42 0 0,7 11 169 0 0,-8-16-299 0 0,0 1-1 0 0,-1 1 1 0 0,1-1-1 0 0,0 0 1 0 0,-1 0-1 0 0,0 0 1 0 0,1 2-59 0 0,-1 5 177 0 0,1-3-44 0 0,1 1-20 0 0,2 2 0 0 0,2 5 36 0 0,-4 0-14 0 0,-2 9 150 0 0,1 0 10 0 0,1-11-161 0 0,9 8 139 0 0,-6 6-1 0 0,0-12-82 0 0,1 1 0 0 0,-4 0-44 0 0,0-1-7 0 0,3-6-45 0 0,1 4-6 0 0,-3 7 17 0 0,-3 16 129 0 0,0-16-124 0 0,0-19-106 0 0,-1-1-1 0 0,1 1 0 0 0,0-1 1 0 0,0 1-1 0 0,0-1 1 0 0,0 1-1 0 0,0-1 0 0 0,0 1 1 0 0,0-1-1 0 0,0 1 0 0 0,0-1 1 0 0,1 1-1 0 0,-1-1 0 0 0,0 1 1 0 0,0-1-1 0 0,0 0 0 0 0,1 1 1 0 0,-1-1-1 0 0,0 1 0 0 0,0-1 1 0 0,1 1-1 0 0,-1-1 1 0 0,0 0-1 0 0,1 1 0 0 0,-1-1 1 0 0,0 0-1 0 0,1 1 0 0 0,-1-1 1 0 0,1 0-1 0 0,-1 1 0 0 0,0-1 1 0 0,1 0-4 0 0,6 5 39 0 0,-7-5-37 0 0,1 1 0 0 0,-1 0 0 0 0,0 0-1 0 0,1-1 1 0 0,-1 1 0 0 0,0 0 0 0 0,0 0 0 0 0,0 0-1 0 0,1 0 1 0 0,-1 0 0 0 0,0-1 0 0 0,0 1 0 0 0,0 0-1 0 0,-1 1-1 0 0,1 7 15 0 0,0-5-51 0 0,0-2-67 0 0,0-1-143 0 0,-2-4-246 0 0,0 1 370 0 0,0 0 8 0 0,1 1-17 0 0,-1-1-46 0 0,1 1-12 0 0,0 0-47 0 0,0 0-51 0 0,0 0-58 0 0,1 1-64 0 0,-1-1-58 0 0,1 1-52 0 0,-1-1-46 0 0,1 1-164 0 0,0 0-44 0 0,0 0-199 0 0,0 0-534 0 0</inkml:trace>
  <inkml:trace contextRef="#ctx0" brushRef="#br0" timeOffset="3905.02">5112 347 10368 0 0,'0'0'233'0'0,"0"0"39"0"0,0 0 15 0 0,0 0-125 0 0,2 0-84 0 0,9 0-30 0 0,20 0-51 0 0,-21 0 29 0 0,-1 0 40 0 0,-7 0-16 0 0,-1 0 0 0 0,1 0-1 0 0,-1 0 1 0 0,1-1 0 0 0,-1 1 0 0 0,1-1 0 0 0,-1 1-1 0 0,1-1 1 0 0,-1 1 0 0 0,1-1 0 0 0,-1 0 0 0 0,1 0 0 0 0,-1 0-50 0 0,12-5 385 0 0,-6 4-235 0 0,1 1 46 0 0,23 1 562 0 0,-18 0-485 0 0,-5 0-138 0 0,-1 0-64 0 0,14 0 277 0 0,-1 0-83 0 0,-3 0-69 0 0,33 0 253 0 0,-27 0-222 0 0,-17 1-168 0 0,-1 0 0 0 0,1 0-1 0 0,0 0 1 0 0,-1 0 0 0 0,4 2-59 0 0,13 4 151 0 0,-7-6-110 0 0,-10-1-216 0 0,0 0 74 0 0,0 0 64 0 0,0 0 53 0 0,5 0 129 0 0,12 0 396 0 0,-16 0-432 0 0,1 0-78 0 0,-3 0-60 0 0,-1 0-43 0 0,1 0-50 0 0,0 0-54 0 0,0 0-81 0 0,0 0-77 0 0,-1 0-85 0 0,1 0-93 0 0,0 0-98 0 0,0 0-108 0 0,0 0-113 0 0,-1 0-122 0 0,-1 0-992 0 0,-1 0-1106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09.0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1 4232 0 0,'0'0'91'0'0,"0"0"11"0"0,0 0 12 0 0,-2 0-10 0 0,-1 0-220 0 0,1 0 85 0 0,-1 0 77 0 0,0 0 67 0 0,-3 0 168 0 0,0 0 100 0 0,1-1 58 0 0,-9 2 657 0 0,7-1-510 0 0,3 1-349 0 0,1-1-58 0 0,0 1-71 0 0,1 0-82 0 0,-11 9 544 0 0,12-8-343 0 0,-1-1-43 0 0,1 0-37 0 0,0-1-33 0 0,-1 1-14 0 0,1-1-34 0 0,-3 0 8 0 0,0 0-26 0 0,2 1 66 0 0,1-1-94 0 0,0 1 0 0 0,0 0 0 0 0,0-1 1 0 0,0 1-1 0 0,0 0 0 0 0,1 0 0 0 0,-1-1 0 0 0,0 1 1 0 0,0 0-1 0 0,1 0 0 0 0,-1 0 0 0 0,1 0 0 0 0,-1 0 1 0 0,1 0-1 0 0,-1 0 0 0 0,1 1-20 0 0,-7 9 210 0 0,-4-5-17 0 0,10-5-181 0 0,0-1 0 0 0,0 1 0 0 0,0-1 0 0 0,0 1-1 0 0,0-1 1 0 0,0 1 0 0 0,0-1 0 0 0,0 1 0 0 0,0 0 0 0 0,0 0-1 0 0,1-1 1 0 0,-1 1 0 0 0,0 0 0 0 0,0 0 0 0 0,1 0 0 0 0,-1 0-12 0 0,-4 10 68 0 0,4-9-62 0 0,0 0-1 0 0,0 1 0 0 0,0-1 0 0 0,0 0 1 0 0,-1 0-1 0 0,1 0 0 0 0,-1 0 0 0 0,1 0 1 0 0,-1 0-6 0 0,0-1 7 0 0,1 1 0 0 0,-1 0 1 0 0,1 0-1 0 0,-1-1 0 0 0,1 1 0 0 0,0 0 1 0 0,0 0-1 0 0,0 2-7 0 0,0-2 6 0 0,0 1 0 0 0,0 1 0 0 0,1-1 1 0 0,-1 0-1 0 0,1 0 0 0 0,0 0 0 0 0,0 3-6 0 0,0-5 11 0 0,0 1 0 0 0,0 0 1 0 0,0 0-1 0 0,-1 0 0 0 0,1-1 0 0 0,-1 1 0 0 0,1 0 0 0 0,-1 0 1 0 0,1-1-1 0 0,-1 1 0 0 0,0 0 0 0 0,0-1 0 0 0,0 1 0 0 0,0 0-11 0 0,0-1 11 0 0,0 1 0 0 0,0-1 0 0 0,0 1-1 0 0,0 0 1 0 0,1-1 0 0 0,-1 1 0 0 0,1 0-1 0 0,-1 0 1 0 0,1-1 0 0 0,-1 1-1 0 0,1 0 1 0 0,0 0 0 0 0,0 0 0 0 0,0 0-11 0 0,0 14 49 0 0,0 3 65 0 0,0 38 377 0 0,0-55-481 0 0,0 0-1 0 0,0-1 1 0 0,1 1 0 0 0,-1-1-1 0 0,0 1 1 0 0,1 0-1 0 0,-1-1 1 0 0,1 1 0 0 0,0-1-1 0 0,0 1 1 0 0,-1-1-1 0 0,1 1 1 0 0,0-1 0 0 0,0 1-10 0 0,4 6 35 0 0,-2-3-26 0 0,4 9 72 0 0,-6-12-60 0 0,0 0-1 0 0,1 1 1 0 0,-1-1 0 0 0,1 0 0 0 0,-1 0-1 0 0,1 0 1 0 0,0-1 0 0 0,0 1 0 0 0,0 0-1 0 0,0-1 1 0 0,0 1 0 0 0,0-1 0 0 0,0 0-21 0 0,14 2 108 0 0,-15-3-100 0 0,0 0 0 0 0,0 0-1 0 0,-1 0 1 0 0,1 0 0 0 0,0 0-1 0 0,0 0 1 0 0,0 0 0 0 0,0 0-1 0 0,-1 0 1 0 0,1 1 0 0 0,0-1 0 0 0,0 0-1 0 0,0 1 1 0 0,-1-1 0 0 0,1 1-8 0 0,2 2 41 0 0,2 4 30 0 0,-2-6-55 0 0,-1 0 0 0 0,1-1 0 0 0,-1 0 0 0 0,1 1 0 0 0,-1-1 0 0 0,1 0 0 0 0,0 0-16 0 0,-3 0 0 0 0,1 0 4 0 0,-1 0 0 0 0,0 0 1 0 0,1 0-1 0 0,-1 0 0 0 0,0 0 0 0 0,0 0 1 0 0,1 0-1 0 0,-1 0 0 0 0,0 0 1 0 0,1 0-1 0 0,-1 0 0 0 0,0 0 1 0 0,1 0-1 0 0,-1 0 0 0 0,0-1 1 0 0,1 1-1 0 0,-1 0 0 0 0,0 0 0 0 0,0 0 1 0 0,1 0-1 0 0,-1-1 0 0 0,0 1 1 0 0,0 0-1 0 0,1 0 0 0 0,-1 0 1 0 0,0-1-5 0 0,14-9 95 0 0,1 7-78 0 0,-13 3-17 0 0,-1 0 0 0 0,1 0 0 0 0,0-1 0 0 0,-1 1 0 0 0,1 0 0 0 0,0-1 0 0 0,-1 1 0 0 0,1-1 0 0 0,-1 0 0 0 0,1 1 0 0 0,-1-1 0 0 0,1 0 0 0 0,-1 0 0 0 0,1 0 0 0 0,6-4 0 0 0,-3 3-2 0 0,2-3 23 0 0,-3-2 32 0 0,-2 3-25 0 0,24-28 128 0 0,-17 14-99 0 0,-2 4-42 0 0,-6 12-15 0 0,0-1 0 0 0,0 0 0 0 0,-1 0 0 0 0,1 0 0 0 0,-1 0 0 0 0,0 0 0 0 0,0 0 0 0 0,0 1 0 0 0,0-1 0 0 0,-1-3 0 0 0,1-10 0 0 0,0 8 0 0 0,1 5 0 0 0,-1 0 0 0 0,0 0 0 0 0,0 0 0 0 0,0 0 0 0 0,0 0 0 0 0,0 0 0 0 0,-1 0 0 0 0,1 0 0 0 0,-1 0 0 0 0,0 0 0 0 0,0 0 0 0 0,-20-37-72 0 0,0 1-19 0 0,18 26 31 0 0,3 11-16 0 0,0 1-83 0 0,0 1-127 0 0,0 0-2 0 0,0 0-43 0 0,0 0 95 0 0,0 0-40 0 0,0 0-321 0 0,0 0-13 0 0,0 0-11 0 0,0 0-30 0 0,3 0-11 0 0,5 1 339 0 0,7 9-500 0 0,-10-5 558 0 0,-1-1 81 0 0,0-1 36 0 0,0 0 42 0 0,1 0 52 0 0,6 2-121 0 0,-1-1 7 0 0,-2 5 48 0 0,-6-4 82 0 0,1 1-10 0 0,5-1 22 0 0,-3-2 18 0 0,-2-2 2 0 0,-1 1-1 0 0,1-1 0 0 0,-1 1 0 0 0,0 0 0 0 0,1 0 0 0 0,-1 0 0 0 0,0 0 0 0 0,1 2 7 0 0,6 8 17 0 0,-1 1 35 0 0,3 4 83 0 0,2-1 86 0 0,-2-5-59 0 0,-1 1 59 0 0,21 26 667 0 0,-20-23-553 0 0,18 20 764 0 0,-19-17-536 0 0,-1 0-61 0 0,4 9 162 0 0,-13-26-696 0 0,1 1 37 0 0,0 1 94 0 0,-1 1 74 0 0,0 7 471 0 0,0-7-418 0 0,0-2-141 0 0,0 0-43 0 0,0-2-36 0 0,0 0-1 0 0,0 0 1 0 0,0 0 0 0 0,1 0 0 0 0,-1 0 0 0 0,0 0 0 0 0,0 0 0 0 0,0 0 0 0 0,0 0 0 0 0,0 0 0 0 0,0 1 0 0 0,0-1 0 0 0,0 0-1 0 0,0 0 1 0 0,0 0 0 0 0,0 0 0 0 0,0 0 0 0 0,-1 0 0 0 0,1 0 0 0 0,0 0 0 0 0,0 0 0 0 0,0 0 0 0 0,0 0 0 0 0,0 1 0 0 0,0-1 0 0 0,0 0-1 0 0,0 0 1 0 0,0 0 0 0 0,0 0 0 0 0,0 0 0 0 0,0 0 0 0 0,0 0 0 0 0,0 0 0 0 0,0 0 0 0 0,0 0 0 0 0,0 0 0 0 0,-1 0 0 0 0,1 0-1 0 0,0 0 1 0 0,0 0 0 0 0,0 0 0 0 0,0 0 0 0 0,0 0 0 0 0,0 0 0 0 0,0 0 0 0 0,0 0 0 0 0,0 0 0 0 0,0 0 0 0 0,-1 0 0 0 0,1 0-1 0 0,0 0 1 0 0,0 0 0 0 0,0 0 0 0 0,0 0 0 0 0,0 0 0 0 0,0 0 0 0 0,0 0-6 0 0,-5 0 116 0 0,-12 2 356 0 0,17-2-457 0 0,-1 0 0 0 0,1 0-1 0 0,-1 0 1 0 0,1 1 0 0 0,0-1 0 0 0,-1 0 0 0 0,1 0 0 0 0,-1 1 0 0 0,1-1 0 0 0,0 0 0 0 0,-1 1 0 0 0,1-1-1 0 0,0 0 1 0 0,0 1 0 0 0,-1-1 0 0 0,1 1 0 0 0,0-1 0 0 0,0 1 0 0 0,-1-1 0 0 0,1 0 0 0 0,0 1-1 0 0,0-1 1 0 0,0 1 0 0 0,0-1 0 0 0,0 1 0 0 0,0-1 0 0 0,0 1 0 0 0,0-1 0 0 0,0 1 0 0 0,0-1-15 0 0,-1 2 133 0 0,-1-4-17 0 0,-12-8 115 0 0,2 7-35 0 0,7 1-11 0 0,-6-12-102 0 0,6 1-58 0 0,-6 8 28 0 0,5-6-13 0 0,-1-3 43 0 0,5 10-36 0 0,-2-10 75 0 0,4-8-18 0 0,1 13-54 0 0,0-5 49 0 0,0 2-40 0 0,7-17-11 0 0,-5 21-38 0 0,-1 3 6 0 0,0 0 1 0 0,1 0-1 0 0,-1 0 1 0 0,1 0-1 0 0,0 0 1 0 0,0 1-1 0 0,4-4-16 0 0,29-27 32 0 0,-15 15-35 0 0,-9 7 3 0 0,-8 8 0 0 0,0 0 0 0 0,1 1 0 0 0,0-1 0 0 0,0 1 0 0 0,0 0 0 0 0,2-1 0 0 0,3 0 0 0 0,-7 5 0 0 0,-1-1 0 0 0,0-1 0 0 0,0 1 0 0 0,1 0 0 0 0,-1 0 0 0 0,0-1 0 0 0,0 0 0 0 0,-1 1 0 0 0,1-1 0 0 0,0 0-1 0 0,0 1 0 0 0,0-1 0 0 0,0 1 0 0 0,-1-1 0 0 0,1 1 1 0 0,0 0-1 0 0,1 0 0 0 0,-1 0 0 0 0,0 0 0 0 0,0 0 0 0 0,0 1 1 0 0,1-1-1 0 0,-1 0 0 0 0,0 1 0 0 0,0 0 0 0 0,1-1 1 0 0,-1 1-1 0 0,0 0 0 0 0,1 1 0 0 0,-1-1 0 0 0,1 0 1 0 0,1 0-87 0 0,0-1 45 0 0,11-6 75 0 0,-10 4-97 0 0,-2 2-15 0 0,0 0-41 0 0,0 0-49 0 0,0 0-56 0 0,0 0-64 0 0,1 1-71 0 0,-2 0 31 0 0,-1 0-50 0 0,1 0-45 0 0,-1 0-40 0 0,1 0-137 0 0,0 0-39 0 0,0 0-165 0 0,2 0-445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09.7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6072 0 0,'0'0'133'0'0,"0"0"23"0"0,0 0 12 0 0,0 0 19 0 0,0 3 50 0 0,0 21 346 0 0,0 0-45 0 0,0 0-42 0 0,0 1-39 0 0,0 24 353 0 0,0 0-117 0 0,0-1-104 0 0,0 1-63 0 0,0 110 1040 0 0,0-90-817 0 0,0-34-317 0 0,0 0 47 0 0,0 0 53 0 0,0 0 65 0 0,3-38-501 0 0,-2 2-87 0 0,0 0 1 0 0,0 0 0 0 0,0-1 0 0 0,0 1-1 0 0,0 0 1 0 0,0-1 0 0 0,0 1 0 0 0,0-1 0 0 0,0 1-1 0 0,-1-1 1 0 0,1 1 0 0 0,-1-1 0 0 0,1 0-1 0 0,-1 1 1 0 0,0-1 0 0 0,1 0 0 0 0,-1 1-1 0 0,0-2-8 0 0,0 0 4 0 0,0 0 1 0 0,1-1 0 0 0,-1 1 0 0 0,1 0-1 0 0,0 0 1 0 0,0-1 0 0 0,0 1 0 0 0,0 0-1 0 0,2-2-5 0 0,1-6 18 0 0,-1 3-16 0 0,1-1 0 0 0,0 1 0 0 0,0-1 0 0 0,1 1 0 0 0,5-6-2 0 0,-6 7 1 0 0,0 2-1 0 0,0 0 0 0 0,0 1 0 0 0,0-1 0 0 0,4-2 0 0 0,-3 3 0 0 0,-1 0 0 0 0,0-1 0 0 0,0 0 0 0 0,3-3 0 0 0,-3 1-1 0 0,8-8-10 0 0,3 5-31 0 0,1-2 12 0 0,-15 10 26 0 0,0 1 0 0 0,0-1-1 0 0,1 1 1 0 0,-1 0 0 0 0,1 0 0 0 0,-1 0-1 0 0,1 0 1 0 0,-1 0 0 0 0,1 0 0 0 0,-1 0 0 0 0,1 0-1 0 0,0 1 1 0 0,-1-1 0 0 0,1 1 0 0 0,0-1-1 0 0,0 1 1 0 0,0 0 0 0 0,-1-1 0 0 0,1 1-1 0 0,1 0 6 0 0,31 0-3 0 0,-7 0-56 0 0,-26 0 55 0 0,0 0 0 0 0,0 0 1 0 0,1 0-1 0 0,-1 0 0 0 0,0 1 1 0 0,1-1-1 0 0,-1 0 1 0 0,0 1-1 0 0,0-1 0 0 0,1 0 1 0 0,-1 1-1 0 0,0 0 1 0 0,0-1-1 0 0,0 1 0 0 0,0 0 1 0 0,0-1-1 0 0,0 1 0 0 0,0 0 1 0 0,0 0-1 0 0,0 0 1 0 0,0 0-1 0 0,0 0 0 0 0,0 0 1 0 0,-1 0-1 0 0,2 1 3 0 0,0 3-4 0 0,-2-4 2 0 0,0-1-1 0 0,1 1 1 0 0,-1 0 0 0 0,0-1 0 0 0,1 1 0 0 0,-1-1 0 0 0,0 1 0 0 0,1 0 0 0 0,-1-1-1 0 0,1 1 1 0 0,-1-1 0 0 0,1 1 0 0 0,-1-1 0 0 0,1 0 0 0 0,-1 1 0 0 0,1-1-1 0 0,-1 1 1 0 0,1-1 0 0 0,0 0 0 0 0,-1 1 0 0 0,1-1 0 0 0,0 0 2 0 0,4 2-13 0 0,-4-1 13 0 0,0-1-1 0 0,0 1 1 0 0,0 0-1 0 0,-1-1 1 0 0,1 1 0 0 0,0 0-1 0 0,0-1 1 0 0,-1 1-1 0 0,1 0 1 0 0,0 0 0 0 0,-1 0-1 0 0,1-1 1 0 0,-1 1-1 0 0,1 0 1 0 0,-1 0-1 0 0,1 0 1 0 0,-1 0 0 0 0,1 0-1 0 0,-1 0 1 0 0,0 0-1 0 0,0 0 1 0 0,0 0-1 0 0,0 0 1 0 0,1 0 0 0 0,-1 0-1 0 0,-1 2 1 0 0,2-1 0 0 0,-1 0 0 0 0,0 1 0 0 0,1-1 0 0 0,-1 0 0 0 0,1 0 0 0 0,-1 1 0 0 0,1-1 1 0 0,0 0-1 0 0,4 6 0 0 0,-4-6 0 0 0,0-1 0 0 0,0 0 0 0 0,0 1 0 0 0,0-1 0 0 0,-1 1 0 0 0,1-1 0 0 0,0 1 0 0 0,-1 0 0 0 0,0-1 0 0 0,1 1 0 0 0,-1-1 0 0 0,0 1 0 0 0,0 0 0 0 0,0 0 0 0 0,-2 14 0 0 0,-14 15 0 0 0,15-30 0 0 0,1 0 0 0 0,-1 0 0 0 0,0 0 0 0 0,1 0 0 0 0,-1-1 0 0 0,0 1 0 0 0,0 0 0 0 0,0 0 0 0 0,0-1 0 0 0,0 1 0 0 0,0 0 0 0 0,0-1 0 0 0,0 1 0 0 0,0-1 0 0 0,0 0 0 0 0,0 1 0 0 0,-10 5 0 0 0,4 6 10 0 0,7-11-8 0 0,0 0 1 0 0,-1 0 0 0 0,1 0-1 0 0,-1 0 1 0 0,1 0 0 0 0,-1 0 0 0 0,0 0-1 0 0,1 0 1 0 0,-1-1 0 0 0,0 1-1 0 0,0 0 1 0 0,0 0 0 0 0,1 0-1 0 0,-1-1 1 0 0,0 1 0 0 0,-1 0-3 0 0,-29 4 21 0 0,23 0 0 0 0,6-4-18 0 0,1 0 0 0 0,0 0 1 0 0,-1 0-1 0 0,1-1 0 0 0,-1 1 0 0 0,1 0 0 0 0,-1-1 0 0 0,0 1 0 0 0,1-1 0 0 0,-1 0 0 0 0,0 1 0 0 0,1-1 0 0 0,-1 0 0 0 0,0 0-3 0 0,-28 0 57 0 0,-19 0-92 0 0,45 0-57 0 0,0-1 37 0 0,-13-6-51 0 0,13 4 6 0 0,-1 1-95 0 0,3 1 51 0 0,-1 0-37 0 0,0 1-42 0 0,1-1-45 0 0,1 1 27 0 0,0 0-36 0 0,0 0-370 0 0,1 0 92 0 0,-1-1-50 0 0,-1 0-708 0 0,-2-3-556 0 0,-5-5-1060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10.0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8832 0 0,'0'0'258'0'0,"0"0"2"0"0,0 0-193 0 0,2 3-39 0 0,1 0-25 0 0,23 20 157 0 0,-19-20-123 0 0,0 1 23 0 0,-5 10 27 0 0,-2-11-58 0 0,0 0 0 0 0,0-1 0 0 0,0 1 0 0 0,1 0 0 0 0,-1 0 1 0 0,1 0-1 0 0,0 1-29 0 0,9 6 245 0 0,-8-3-162 0 0,-1 4 35 0 0,-1 27 326 0 0,0-20-240 0 0,0 24 393 0 0,0 71 916 0 0,0-63-825 0 0,0-44-598 0 0,1 0 0 0 0,0 0 0 0 0,0-1 0 0 0,0 1 0 0 0,1 0 1 0 0,0 0-91 0 0,4 15 297 0 0,-4-7-135 0 0,-3 6 192 0 0,0-16-286 0 0,1 0 1 0 0,-1 0 0 0 0,1 0-1 0 0,0 0 1 0 0,1 0-1 0 0,-1 0 1 0 0,1 0-1 0 0,0 0 1 0 0,0 0 0 0 0,0 2-69 0 0,10 7 205 0 0,-9-10-108 0 0,-2-3-68 0 0,0 0-40 0 0,1 0-42 0 0,1 0-80 0 0,-1 0 31 0 0,0 0 56 0 0,0 0 57 0 0,0 0 92 0 0,0 0-87 0 0,0 0-52 0 0,1 0-75 0 0,-1 0-72 0 0,1 0-98 0 0,0 0-114 0 0,-1 0 149 0 0,1 0-34 0 0,-1 0-76 0 0,0 0-52 0 0,0 0-49 0 0,0 0-41 0 0,1 0-146 0 0,-1 0-41 0 0,2 0-177 0 0,0 0-476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15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9184 0 0,'0'0'208'0'0,"0"0"33"0"0,0 0 14 0 0,3 0-42 0 0,4 1-146 0 0,-1 7-93 0 0,-5 3 11 0 0,-2-2 103 0 0,1-5-5 0 0,-1 1 34 0 0,1-1 40 0 0,0 0 44 0 0,0 1 49 0 0,1-1 54 0 0,0 0 60 0 0,1 0 65 0 0,3 4-98 0 0,-4-7-271 0 0,0 1 0 0 0,-1-1 0 0 0,1 1-1 0 0,0-1 1 0 0,0 1 0 0 0,-1-1 0 0 0,1 1-1 0 0,-1-1 1 0 0,1 1 0 0 0,-1 0-1 0 0,0-1 1 0 0,1 1 0 0 0,-1 0 0 0 0,0 0-60 0 0,0 5 205 0 0,-1-5-140 0 0,1 0 1 0 0,0 0 0 0 0,0 0 0 0 0,0 1 0 0 0,1-1 0 0 0,-1 0 0 0 0,0 0 0 0 0,1 0 0 0 0,-1 0 0 0 0,1 1-66 0 0,4 5 201 0 0,-4-6-166 0 0,0-1-1 0 0,0 0 0 0 0,0 1 1 0 0,0-1-1 0 0,0 1 0 0 0,-1-1 1 0 0,1 1-1 0 0,-1 0 0 0 0,1-1 1 0 0,-1 1-1 0 0,0 0 1 0 0,0-1-1 0 0,1 1 0 0 0,-1 0-34 0 0,0 0 11 0 0,-1 1 34 0 0,1 2 78 0 0,1 9 242 0 0,0-10-279 0 0,0-1-33 0 0,0-1 46 0 0,0 0-44 0 0,0 0-35 0 0,1 1-49 0 0,1 1-40 0 0,-2-1 69 0 0,1-1 64 0 0,-1 1 84 0 0,-1-1 59 0 0,1 0 89 0 0,-1 0 105 0 0,0 0 119 0 0,0-15-431 0 0,0-2-39 0 0,0-17-35 0 0,0 30-13 0 0,1 1 0 0 0,-1-1 0 0 0,0 0 0 0 0,0 1 0 0 0,1-1 0 0 0,-1 1 0 0 0,1-1 0 0 0,-1 1 0 0 0,1-1-1 0 0,0 1 1 0 0,-1-1 0 0 0,1 1 0 0 0,0 0-2 0 0,6-12 29 0 0,-7 9-27 0 0,1 0 0 0 0,-1-1 0 0 0,1 1 0 0 0,-1 0 0 0 0,-1 0 0 0 0,1-3-2 0 0,-1 3-2 0 0,1 0 0 0 0,0 0 0 0 0,0 0 0 0 0,0 0-1 0 0,0 0 1 0 0,1 0 0 0 0,-1 0 0 0 0,1 0 0 0 0,0 0-1 0 0,1-1 3 0 0,3-4-45 0 0,3-5-90 0 0,5-10-106 0 0,-10 8 77 0 0,-4 16 151 0 0,1-1 1 0 0,0 0 0 0 0,0 0-1 0 0,0 0 1 0 0,0 0-1 0 0,1 0 1 0 0,-1 1-1 0 0,0-1 1 0 0,0 0 0 0 0,0 0-1 0 0,1 0 1 0 0,-1 1-1 0 0,0-1 1 0 0,1 0-1 0 0,-1 0 14 0 0,8-4-146 0 0,9-4-24 0 0,-13 7 115 0 0,9 0-121 0 0,-10 2 38 0 0,0 0 10 0 0,3-1 52 0 0,18 1-72 0 0,-12 3 113 0 0,-7 8-25 0 0,8-6 31 0 0,3 8-25 0 0,-13-10 50 0 0,-1 0 1 0 0,0 0 0 0 0,1 1-1 0 0,-1-1 1 0 0,-1 0 0 0 0,2 2 2 0 0,-2-2 0 0 0,1 1 0 0 0,0-1 0 0 0,0 0 0 0 0,1 1 0 0 0,-1-1 1 0 0,2 1-1 0 0,-1 1 0 0 0,1 0 0 0 0,-1 0 0 0 0,0 1 0 0 0,0-1 0 0 0,0 1 0 0 0,-1 0 0 0 0,1 0 0 0 0,0 5 0 0 0,-2-6 0 0 0,5 32 18 0 0,-2-27 13 0 0,2 5 24 0 0,-3 5 39 0 0,-2-5-15 0 0,6 1-17 0 0,-1 0 16 0 0,-4 0 33 0 0,-2-15-97 0 0,0 1 1 0 0,0 0 0 0 0,0 0-1 0 0,1 0 1 0 0,-1-1 0 0 0,1 1 0 0 0,-1 0-1 0 0,1-1 1 0 0,0 1 0 0 0,0 0 0 0 0,-1-1-1 0 0,1 1 1 0 0,1-1-15 0 0,-1 1 11 0 0,-1-1 0 0 0,1 1 0 0 0,0-1 0 0 0,0 1 0 0 0,0 0 0 0 0,-1-1 0 0 0,1 1 0 0 0,-1 0 0 0 0,1 0 0 0 0,-1-1 0 0 0,0 1 0 0 0,0 0 0 0 0,0 0-11 0 0,0 27 146 0 0,0-26-73 0 0,0-3 5 0 0,0 0 0 0 0,0 0-6 0 0,0 0 13 0 0,0 0-13 0 0,5 1 2 0 0,4-5-57 0 0,-9 3-14 0 0,0 0 1 0 0,1 1-1 0 0,-1-1 1 0 0,0 0-1 0 0,1 0 1 0 0,-1 0-1 0 0,0 1 1 0 0,0-1-1 0 0,0 0 1 0 0,1 0-1 0 0,-1 0 1 0 0,0 0 0 0 0,0 1-1 0 0,0-1 1 0 0,-1 0-4 0 0,4-15 13 0 0,6 0-12 0 0,-5 9-9 0 0,0 1 1 0 0,-1-1 0 0 0,3-7 7 0 0,-2 1-43 0 0,0-2-48 0 0,7-4-44 0 0,8-16-73 0 0,-10 12 36 0 0,-4 11-23 0 0,-1 3 57 0 0,1 2 26 0 0,1-1-2 0 0,3-4-58 0 0,-1 2-69 0 0,-3 3 70 0 0,1 1 28 0 0,4-1-26 0 0,-4 3 83 0 0,28-25-686 0 0,-20 22 412 0 0,-2 1 90 0 0,-7 4 172 0 0,7-2-53 0 0,2 3 58 0 0,-9 1 70 0 0,0 1 0 0 0,0-1-1 0 0,0 1 1 0 0,0 0 0 0 0,2 1 23 0 0,-6-2-3 0 0,-1 0 1 0 0,0 1-1 0 0,1-1 0 0 0,-1 0 1 0 0,1 1-1 0 0,-1-1 1 0 0,0 0-1 0 0,1 1 1 0 0,-1-1-1 0 0,0 1 1 0 0,1-1-1 0 0,-1 1 1 0 0,0-1-1 0 0,0 1 1 0 0,1-1-1 0 0,-1 1 1 0 0,0-1-1 0 0,0 1 3 0 0,2 4-4 0 0,6 4 41 0 0,3-4 53 0 0,-9-4-78 0 0,-1-1 1 0 0,1 1 0 0 0,-1-1 0 0 0,0 1 0 0 0,1 0-1 0 0,-1-1 1 0 0,0 1 0 0 0,0 0 0 0 0,1 0 0 0 0,-1 0-1 0 0,0 0 1 0 0,0 0 0 0 0,0 0 0 0 0,0 0-1 0 0,0 1 1 0 0,-1-1 0 0 0,1 0 0 0 0,0 0 0 0 0,0 2-13 0 0,4 23 148 0 0,2-13-65 0 0,-7-12-71 0 0,1 1 1 0 0,0-1 0 0 0,0 1-1 0 0,0-1 1 0 0,-1 1 0 0 0,1-1-1 0 0,-1 1 1 0 0,1 0-1 0 0,-1-1 1 0 0,0 1 0 0 0,0 0-1 0 0,0-1 1 0 0,1 1 0 0 0,-2 0-13 0 0,1 13 71 0 0,0 23 125 0 0,3-17-122 0 0,3-9-27 0 0,-5-10-40 0 0,0-1 0 0 0,0 1 0 0 0,0-1 1 0 0,-1 1-1 0 0,1-1 0 0 0,0 1 0 0 0,-1-1 0 0 0,0 1 0 0 0,1 0 0 0 0,-1-1 0 0 0,0 1 0 0 0,0 0 0 0 0,0 0 1 0 0,0-1-8 0 0,0 28 60 0 0,0 19-38 0 0,0-48-20 0 0,0 1 0 0 0,0 0 0 0 0,0-1 0 0 0,0 1 0 0 0,0 0 0 0 0,0 0 0 0 0,0-1 0 0 0,1 1 0 0 0,-1 0 0 0 0,0-1-1 0 0,0 1 1 0 0,1-1 0 0 0,-1 1 0 0 0,0 0 0 0 0,1-1 0 0 0,-1 1 0 0 0,0-1 0 0 0,1 1 0 0 0,-1-1 0 0 0,1 1 0 0 0,-1-1 0 0 0,1 1 0 0 0,-1-1 0 0 0,1 1 0 0 0,-1-1-1 0 0,1 1-1 0 0,0-1 1 0 0,-1 0-1 0 0,1 1 0 0 0,-1-1 0 0 0,1 1 0 0 0,-1-1 0 0 0,1 0 0 0 0,-1 1 0 0 0,1 0 1 0 0,-1-1-1 0 0,1 1 0 0 0,-1-1 0 0 0,0 1 0 0 0,1-1 0 0 0,-1 1 0 0 0,0 0 0 0 0,0-1 0 0 0,1 1 1 0 0,-1 0-1 0 0,0-1 0 0 0,0 1 0 0 0,0 0 0 0 0,0-1 0 0 0,0 1 0 0 0,0 0 0 0 0,0-1 1 0 0,0 1-1 0 0,0 5-30 0 0,0-3-79 0 0,0 0-80 0 0,0-2 50 0 0,0-1-34 0 0,0 1-38 0 0,0 0-35 0 0,0-1-340 0 0,0 1 77 0 0,0-1-48 0 0,0 0-660 0 0,0 0-521 0 0,0 0-990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15.9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79 207 5528 0 0,'0'0'124'0'0,"3"0"17"0"0,2 1-57 0 0,4-2 68 0 0,2-3-98 0 0,9-5-33 0 0,-5 1 24 0 0,-7 4 31 0 0,0 0 39 0 0,-6 3-57 0 0,2 1-29 0 0,0 0 8 0 0,-1-1 40 0 0,0 0 42 0 0,0-1 69 0 0,14-9 83 0 0,-6 6-196 0 0,5-8 0 0 0,-11 8-55 0 0,-1 2 9 0 0,19-8 23 0 0,-7-2-9 0 0,-3-3-32 0 0,-12 13-31 0 0,0 0-35 0 0,0-5-139 0 0,-2-17-635 0 0,1 20 615 0 0,-2-1-244 0 0,-11-4-73 0 0,-1 5-40 0 0,9-6-5 0 0,-1 8 261 0 0,-1 1 102 0 0,1-2 61 0 0,-1-3-24 0 0,7 7 176 0 0,-4-2-210 0 0,1 1 94 0 0,-1 0 60 0 0,-1 2 32 0 0,2 0-42 0 0,-2-2-41 0 0,-1 1 87 0 0,-2 0 90 0 0,1-1 78 0 0,-2 2 108 0 0,-3 2 217 0 0,2 2-146 0 0,1 1 78 0 0,-5 3 250 0 0,-7 7 495 0 0,12-7-681 0 0,-12 12 774 0 0,10-10-668 0 0,0 0-38 0 0,1-1-67 0 0,0 0-43 0 0,3-2-121 0 0,3 0-36 0 0,0 8 186 0 0,0-3-146 0 0,-1 2 98 0 0,0-2-93 0 0,2 6 76 0 0,3-9-91 0 0,0-1-39 0 0,0 0-38 0 0,0-1-38 0 0,0 0-37 0 0,0-1-37 0 0,0-1-38 0 0,0 0-35 0 0,3 10 178 0 0,3-5-54 0 0,-2-4-53 0 0,0 0 3 0 0,3 7 55 0 0,-6-12-150 0 0,0 0 0 0 0,1 0 0 0 0,-1 0 1 0 0,0 0-1 0 0,1 0 0 0 0,0 0 0 0 0,-1-1 0 0 0,1 1 1 0 0,0-1-1 0 0,0 1 0 0 0,0-1 0 0 0,0 0 0 0 0,1 1-17 0 0,16 7 157 0 0,1 0-49 0 0,-1-2-44 0 0,-1 0-34 0 0,-15-6-23 0 0,1 0 1 0 0,0-1-1 0 0,-1 1 1 0 0,1-1-1 0 0,-1 1 0 0 0,1-1 1 0 0,0 0-1 0 0,-1-1 1 0 0,3 1-8 0 0,3-1 24 0 0,39 1-8 0 0,-45 0-18 0 0,0 0 0 0 0,0 0 0 0 0,1-1 0 0 0,-1 1 0 0 0,0-1 1 0 0,0 0-1 0 0,0 0 0 0 0,0 0 0 0 0,0 0 0 0 0,2-1 2 0 0,6-3-67 0 0,-1 2-143 0 0,-2 0 34 0 0,11-3-230 0 0,-9 2 177 0 0,9 2-376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16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8640 0 0,'0'2'197'0'0,"0"0"-170"0"0,0-1 0 0 0,0 1 0 0 0,1 0 0 0 0,-1-1 0 0 0,1 1 1 0 0,-1-1-1 0 0,1 1 0 0 0,0-1 0 0 0,-1 1 0 0 0,1-1 0 0 0,0 0 0 0 0,0 1-27 0 0,0 0 28 0 0,0-1 0 0 0,0 1-1 0 0,0 0 1 0 0,0 0 0 0 0,0-1 0 0 0,-1 1 0 0 0,1 0-1 0 0,-1 0 1 0 0,1 0 0 0 0,-1 0 0 0 0,0 0 0 0 0,1 1-28 0 0,-1-1 4 0 0,0-1-1 0 0,0 1 1 0 0,0 0 0 0 0,1 0 0 0 0,-1 0 0 0 0,1-1 0 0 0,-1 1-1 0 0,1 0 1 0 0,0-1 0 0 0,0 1 0 0 0,-1-1 0 0 0,1 1 0 0 0,1 0-4 0 0,-1-1-1 0 0,-1 1 0 0 0,1-1 0 0 0,0 1 1 0 0,0-1-1 0 0,0 1 0 0 0,-1 0 0 0 0,1-1 1 0 0,-1 1-1 0 0,1 0 0 0 0,-1 0 0 0 0,0-1 0 0 0,0 1 1 0 0,0 0 0 0 0,1 9 38 0 0,1-3 67 0 0,0-2 53 0 0,1 0 39 0 0,-2-4-102 0 0,0 0 1 0 0,0 1 0 0 0,0-1-1 0 0,0 0 1 0 0,0 1 0 0 0,-1-1-1 0 0,1 2-95 0 0,0 11 259 0 0,0-3 57 0 0,2-2 36 0 0,1 1 42 0 0,1 1 47 0 0,-3-6-254 0 0,0 1 88 0 0,-2 2 54 0 0,0 11 513 0 0,-1-10-392 0 0,1-5-250 0 0,0-2-64 0 0,0 0 202 0 0,0-3-8 0 0,0 0-20 0 0,0 0-71 0 0,0 0-30 0 0,0 0-8 0 0,0 0-18 0 0,0 0-75 0 0,0 0-39 0 0,0-3-5 0 0,0-6-23 0 0,1 5-29 0 0,-1 0-1 0 0,0 0 0 0 0,0-1 0 0 0,0 1 1 0 0,-1 0-1 0 0,0-1 0 0 0,0 1 0 0 0,0 0-11 0 0,-1-4 0 0 0,-1 2 13 0 0,1 0 1 0 0,1 0-1 0 0,-1-1 0 0 0,1 1 1 0 0,0 0-1 0 0,1-1 0 0 0,-1-4-13 0 0,1 1 1 0 0,-1 6 0 0 0,1 1 0 0 0,0-1 0 0 0,0 0 1 0 0,0 1-1 0 0,0-1 0 0 0,1 1 0 0 0,-1-1 0 0 0,1 0 0 0 0,1-1-1 0 0,2-5 17 0 0,-2 7-15 0 0,-1 0 1 0 0,0 0 0 0 0,0 0 0 0 0,0-1-1 0 0,0 1 1 0 0,0 0 0 0 0,-1 0 0 0 0,1-1-1 0 0,-1-1-2 0 0,2-12-44 0 0,-1 14 40 0 0,0 0 0 0 0,0 0 0 0 0,0 0 0 0 0,1 0 0 0 0,0 0 0 0 0,-1 1 0 0 0,1-1 1 0 0,1-1 3 0 0,4-5-32 0 0,-1-1-33 0 0,-3 3-5 0 0,-2 4 44 0 0,0 0 0 0 0,1 0 0 0 0,-1 0-1 0 0,1 1 1 0 0,-1-1 0 0 0,1 1 0 0 0,0-1-1 0 0,0 1 1 0 0,0 0 0 0 0,0 0 0 0 0,0 0-1 0 0,1 0 1 0 0,-1 0 0 0 0,1 0-1 0 0,0 0 27 0 0,11-5-138 0 0,4-2 31 0 0,-14 8 84 0 0,0 0-1 0 0,0 0 1 0 0,1 0 0 0 0,-1 1-1 0 0,0 0 1 0 0,1-1 0 0 0,-1 2-1 0 0,0-1 1 0 0,3 1 23 0 0,11-1-8 0 0,-17 0 5 0 0,0 0 1 0 0,1 0 0 0 0,-1 0 0 0 0,0 1 0 0 0,0-1 0 0 0,1 0 0 0 0,-1 0-1 0 0,0 1 1 0 0,0-1 0 0 0,1 1 0 0 0,-1-1 0 0 0,0 1 0 0 0,0-1 0 0 0,0 1 0 0 0,0 0-1 0 0,0-1 1 0 0,0 1 0 0 0,0 0 0 0 0,0 0 0 0 0,0 0 0 0 0,0 0 0 0 0,0 0-1 0 0,0 0 1 0 0,-1 0 0 0 0,2 1 2 0 0,0 3-6 0 0,-2-4 6 0 0,0-1 0 0 0,1 1 0 0 0,-1 0-1 0 0,0-1 1 0 0,1 1 0 0 0,-1 0 0 0 0,0-1 0 0 0,1 1 0 0 0,-1-1-1 0 0,1 1 1 0 0,-1-1 0 0 0,1 1 0 0 0,-1-1 0 0 0,1 1-1 0 0,-1-1 1 0 0,1 0 0 0 0,0 1 0 0 0,-1-1 0 0 0,1 0-1 0 0,-1 1 1 0 0,1-1 0 0 0,0 0 0 0 0,4 3 0 0 0,-3-2-1 0 0,-1 0 1 0 0,1 0 0 0 0,-1 1 0 0 0,1-1 0 0 0,-1 1 0 0 0,1-1 0 0 0,-1 1-1 0 0,0 0 1 0 0,0 0 0 0 0,0-1 0 0 0,0 1 0 0 0,0 0 0 0 0,0 1 0 0 0,0 0 4 0 0,1 0-1 0 0,0 0 1 0 0,0 0 0 0 0,0 0 0 0 0,0 0 0 0 0,1 0-4 0 0,-2-1 11 0 0,1 0 0 0 0,-1 0 0 0 0,1 0 1 0 0,-1 0-1 0 0,0 0 0 0 0,0 0 0 0 0,0 0 0 0 0,0 0 0 0 0,0 0 1 0 0,0 0-1 0 0,-1 1 0 0 0,1-1 0 0 0,-1 0 0 0 0,1 1-11 0 0,2 10 45 0 0,4 3 19 0 0,2 5-38 0 0,-7-15-34 0 0,0 0 20 0 0,0 1-1 0 0,0 0 0 0 0,0 0 1 0 0,-1-1-1 0 0,0 1 0 0 0,0 0 1 0 0,-1 0-12 0 0,0 56 71 0 0,0-49-109 0 0,0-12-46 0 0,0-2-43 0 0,0 0-194 0 0,0 0 236 0 0,0 0-1 0 0,0 0-19 0 0,0 1-41 0 0,0-1-14 0 0,0 1-42 0 0,0-1-48 0 0,0 1-52 0 0,0 0-58 0 0,0 0-53 0 0,0 0-47 0 0,0 0-42 0 0,0 1-147 0 0,0-1-40 0 0,0 2-179 0 0,0 0-476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16.7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0 9096 0 0,'0'0'200'0'0,"0"0"33"0"0,0 0 16 0 0,3 3-31 0 0,7 9-217 0 0,-2-3 56 0 0,-2 0 45 0 0,-2-2 32 0 0,-4-5-75 0 0,1 0-1 0 0,-1 0 1 0 0,1 0 0 0 0,-1 0-1 0 0,0 0 1 0 0,0 0 0 0 0,0 0-1 0 0,0 0 1 0 0,0-1 0 0 0,0 1-1 0 0,-1 1-58 0 0,1 3 130 0 0,-1 1-33 0 0,1 70 1273 0 0,0-39-737 0 0,0 0-41 0 0,0-1-44 0 0,0 0-47 0 0,0 0-52 0 0,0 0-54 0 0,0 1-60 0 0,0-1-62 0 0,0 1-67 0 0,0 1-69 0 0,0 0-74 0 0,0 1-78 0 0,0 1-81 0 0,0 1-85 0 0,0-41-71 0 0,0-1-42 0 0,0 1-38 0 0,0-1-35 0 0,0 0-240 0 0,0 1-58 0 0,0-1-788 0 0,0 0-622 0 0,0 0-1180 0 0</inkml:trace>
  <inkml:trace contextRef="#ctx0" brushRef="#br0" timeOffset="300.55">0 411 10280 0 0,'0'0'230'0'0,"0"0"30"0"0,3 0 20 0 0,2-1-155 0 0,0-1-35 0 0,4-3 11 0 0,-7 4-98 0 0,0 0 1 0 0,-1 0-1 0 0,1 0 1 0 0,0 1-1 0 0,0-1 1 0 0,0 0-1 0 0,0 1 1 0 0,0-1-1 0 0,0 1 1 0 0,-1-1-1 0 0,1 1 1 0 0,1 0-4 0 0,10 0-2 0 0,-1 1 16 0 0,-3-1 31 0 0,-1-2 29 0 0,0 0 41 0 0,3-1-8 0 0,8-3 90 0 0,-12 3-87 0 0,1-1 38 0 0,10-4 115 0 0,-15 7-225 0 0,0 0 1 0 0,0 0 0 0 0,0 1 0 0 0,0-1 0 0 0,0 1-1 0 0,0-1 1 0 0,3 1-39 0 0,11-1 201 0 0,0-5-39 0 0,-1 0-43 0 0,-11 5-63 0 0,1 0 1 0 0,0 1 0 0 0,0-1 0 0 0,3 2-57 0 0,22-4 138 0 0,-17-1-87 0 0,22-4 77 0 0,-5 7-2 0 0,-25 1-187 0 0,0 0 54 0 0,14 0 151 0 0,-11 0-110 0 0,-4 0-52 0 0,1 0-41 0 0,0 0-60 0 0,1 0-70 0 0,0 0-83 0 0,0 0-95 0 0,-4 0 60 0 0,-1 0-50 0 0,1 0-45 0 0,0 0-38 0 0,0 0-133 0 0,1 0-39 0 0,0 0-159 0 0,3 0-427 0 0</inkml:trace>
  <inkml:trace contextRef="#ctx0" brushRef="#br0" timeOffset="738.76">899 332 8352 0 0,'0'0'190'0'0,"-2"0"28"0"0,1 0-203 0 0,0 0 0 0 0,1 0 0 0 0,-1 0 0 0 0,0 0 0 0 0,1 0 0 0 0,-1 0 0 0 0,0-1 0 0 0,0 1 0 0 0,1 0 0 0 0,-1 0 0 0 0,1-1 0 0 0,-1 1 0 0 0,0 0 0 0 0,1 0 0 0 0,-1-1-15 0 0,1 0 14 0 0,-1 1-1 0 0,1-1 1 0 0,0 0 0 0 0,-1 0 0 0 0,1 0-1 0 0,0 1 1 0 0,0-1 0 0 0,-1 0-1 0 0,1 0 1 0 0,0 0 0 0 0,0 0 0 0 0,0 0-1 0 0,0 1 1 0 0,0-2-14 0 0,-2-14 39 0 0,-5 7-24 0 0,1 2 39 0 0,-1 1 64 0 0,2-1 59 0 0,2-1 54 0 0,2-2 47 0 0,1 9-258 0 0,0 1-1 0 0,0-1 0 0 0,0 1 1 0 0,0-1-1 0 0,0 1 1 0 0,0-1-1 0 0,0 1 1 0 0,0-1-1 0 0,0 1 1 0 0,0-1-1 0 0,0 1 1 0 0,0-1-1 0 0,0 1 1 0 0,0 0-1 0 0,0-1 1 0 0,-1 1-1 0 0,1-1 1 0 0,0 1-1 0 0,0-1 1 0 0,-1 1-1 0 0,1-1 0 0 0,0 1 1 0 0,-1 0-1 0 0,1-1 1 0 0,0 1-1 0 0,-1 0 1 0 0,1-1-1 0 0,-1 1 1 0 0,1 0-1 0 0,0 0 1 0 0,-1-1-1 0 0,0 1-19 0 0,-5-5 284 0 0,1-8 76 0 0,2 9-257 0 0,-1-1 55 0 0,-10-9 487 0 0,7 10-432 0 0,3 2-146 0 0,0 1-38 0 0,1 0-45 0 0,-1 1-53 0 0,2 0 135 0 0,-1 0-13 0 0,-17 0 25 0 0,14 0-71 0 0,1 2 36 0 0,-16 18-31 0 0,17-15-14 0 0,2-1 3 0 0,0 12-1 0 0,1 0 4 0 0,0-11-14 0 0,1-1 0 0 0,0 0 1 0 0,0 1-1 0 0,0-1 0 0 0,0 0 1 0 0,1 1-1 0 0,-1-1 1 0 0,1 0-1 0 0,1 4 10 0 0,3 0-21 0 0,-4-6 17 0 0,0-1 1 0 0,0 0-1 0 0,0 1 1 0 0,0-1-1 0 0,-1 1 1 0 0,1-1 0 0 0,0 1-1 0 0,-1 0 1 0 0,0-1-1 0 0,1 1 1 0 0,-1 0-1 0 0,0-1 1 0 0,0 1 0 0 0,1 0 3 0 0,-1-1-6 0 0,0 1 0 0 0,0 0 0 0 0,0-1 0 0 0,0 1 1 0 0,1-1-1 0 0,-1 1 0 0 0,1-1 0 0 0,-1 1 0 0 0,1-1 1 0 0,0 1-1 0 0,-1-1 0 0 0,1 0 0 0 0,0 1 6 0 0,6 11-19 0 0,-2 13-40 0 0,8 1 4 0 0,0-1 16 0 0,-10-13 38 0 0,-2-11-3 0 0,-1 0 0 0 0,1 1-1 0 0,-1-1 1 0 0,1 0 0 0 0,0 1 0 0 0,0-1-1 0 0,0 0 1 0 0,0 0 0 0 0,0 0 0 0 0,0 0-1 0 0,1 0 1 0 0,-1 0 0 0 0,1 0 0 0 0,0 0 4 0 0,0 1-1 0 0,1 0 0 0 0,-1 0 0 0 0,1 1 0 0 0,-1-1-1 0 0,0 1 1 0 0,-1 0 0 0 0,1 0 0 0 0,-1-1 0 0 0,1 1 0 0 0,-1 0 0 0 0,0 3 1 0 0,11 25-54 0 0,-8-24 45 0 0,8 19 8 0 0,-8-17 1 0 0,-3-7 0 0 0,1 0 0 0 0,-1 0 0 0 0,0 0 0 0 0,0 1 0 0 0,0-1 0 0 0,0 0 0 0 0,-1 0 0 0 0,0 1 0 0 0,1 1 0 0 0,-1-3 2 0 0,0 0 1 0 0,0 0-1 0 0,0-1 1 0 0,1 1-1 0 0,-1 0 1 0 0,1 0-1 0 0,-1-1 1 0 0,1 1 0 0 0,0 0-1 0 0,0-1 1 0 0,0 1-1 0 0,-1-1 1 0 0,2 1-3 0 0,3 8 66 0 0,-3 4 64 0 0,-1-3 13 0 0,-1-8-93 0 0,0 1-1 0 0,0-1 0 0 0,0 1 0 0 0,0-1 1 0 0,-1 1-1 0 0,1-1 0 0 0,-1 0 1 0 0,-1 3-50 0 0,-3 4 204 0 0,-5 1 89 0 0,0 3-53 0 0,7-10-175 0 0,3-3-51 0 0,0 0-1 0 0,-1-1 1 0 0,1 1 0 0 0,0 0 0 0 0,0-1-1 0 0,-1 1 1 0 0,1-1 0 0 0,-1 1 0 0 0,1 0 0 0 0,-1-1-1 0 0,1 1 1 0 0,-1-1 0 0 0,1 0 0 0 0,-1 1 0 0 0,1-1-1 0 0,-1 1 1 0 0,1-1 0 0 0,-1 0 0 0 0,0 1-1 0 0,1-1 1 0 0,-1 0 0 0 0,0 1-14 0 0,-4 1 45 0 0,-8 8 118 0 0,10-7-46 0 0,1-2-43 0 0,-1 0-26 0 0,-2-1-25 0 0,0 1 32 0 0,-10 6 59 0 0,11-6-87 0 0,1 0 0 0 0,-1 0-1 0 0,1 0 1 0 0,-1-1 0 0 0,0 1-1 0 0,1-1 1 0 0,-4 1-27 0 0,-9-1 118 0 0,-5 0 15 0 0,2 0-55 0 0,-49 0 16 0 0,49 0-45 0 0,14 1-37 0 0,3-2 0 0 0,-22-12 6 0 0,19 11-55 0 0,-1-1 30 0 0,-1-1-17 0 0,4 3-21 0 0,1-1-34 0 0,0 1-18 0 0,0-1-33 0 0,-1 0-40 0 0,1 0-43 0 0,0 0-60 0 0,0 1-52 0 0,1-1-46 0 0,-1 0-39 0 0,-1-1-511 0 0,0 1-98 0 0,3 1 786 0 0,-2-1-1617 0 0,1 2-1054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12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270 189 9560 0 0,'0'0'216'0'0,"0"0"32"0"0,0 0 10 0 0,0 0-22 0 0,0 0-130 0 0,-3 0-32 0 0,-28 0 159 0 0,23 0-204 0 0,-12 0 92 0 0,-1 0-64 0 0,9 0-3 0 0,10 0-46 0 0,1 1 0 0 0,-1-1 1 0 0,0 0-1 0 0,0 0 0 0 0,1 1 1 0 0,-1-1-1 0 0,0 1 0 0 0,0 0 1 0 0,1-1-1 0 0,-1 1 0 0 0,1 0 1 0 0,-1 0-1 0 0,1 0-8 0 0,-1 0 9 0 0,1 0 1 0 0,-1 0-1 0 0,0 0 1 0 0,1 0-1 0 0,-1-1 1 0 0,0 1 0 0 0,1-1-1 0 0,-1 1 1 0 0,0-1-1 0 0,0 1 1 0 0,1-1-1 0 0,-1 0 1 0 0,0 0-10 0 0,-14-1 94 0 0,11 1-64 0 0,1-1 0 0 0,0 1-1 0 0,-1 0 1 0 0,1 0-1 0 0,0 0 1 0 0,-1 1 0 0 0,1 0-1 0 0,0 0 1 0 0,-4 1-30 0 0,0 4 52 0 0,-1-1 9 0 0,-2-4 6 0 0,-9 0 46 0 0,20-1-111 0 0,-1 0-1 0 0,0 0 0 0 0,0 0 0 0 0,0 0 0 0 0,0 0 1 0 0,0 0-1 0 0,1 0 0 0 0,-1 0 0 0 0,0 0 1 0 0,0 1-1 0 0,0-1 0 0 0,1 0 0 0 0,-1 1 1 0 0,-1 0-2 0 0,2-1-2 0 0,-1 1 0 0 0,1 0 1 0 0,-1 0-1 0 0,1 0 0 0 0,0 0 1 0 0,-1-1-1 0 0,1 1 0 0 0,0 0 1 0 0,0 0-1 0 0,0 0 0 0 0,-1 0 1 0 0,1 0-1 0 0,0 0 0 0 0,0 0 1 0 0,0 0-1 0 0,1 0 0 0 0,-1 0 1 0 0,0 0-1 0 0,0 0 0 0 0,0 0 1 0 0,1 0-1 0 0,-1-1 0 0 0,0 1 1 0 0,1 0 1 0 0,-1 1-3 0 0,1-1 0 0 0,0 1 0 0 0,-1-1 0 0 0,1 1 0 0 0,0-1 0 0 0,0 0 1 0 0,0 1-1 0 0,0-1 0 0 0,0 0 0 0 0,0 0 0 0 0,0 0 0 0 0,1 0 0 0 0,-1 0 1 0 0,0 1 2 0 0,4 0-1 0 0,-4-2 1 0 0,0 0 1 0 0,-1 1-1 0 0,1-1 0 0 0,0 0 0 0 0,-1 1 0 0 0,1-1 0 0 0,-1 0 1 0 0,1 1-1 0 0,-1-1 0 0 0,1 1 0 0 0,-1-1 0 0 0,1 1 1 0 0,-1-1-1 0 0,1 1 0 0 0,-1-1 0 0 0,1 1 0 0 0,-1 0 1 0 0,0-1-1 0 0,1 1 0 0 0,-1-1 0 0 0,0 1 0 0 0,0 0 0 0 0,3 4 7 0 0,-1-2-1 0 0,0 0 0 0 0,0 0 0 0 0,0 0 0 0 0,1-1 0 0 0,-1 1 0 0 0,1-1 0 0 0,-1 1 0 0 0,1-1-1 0 0,0 0 1 0 0,0 0 0 0 0,0 0 0 0 0,0 0 0 0 0,1-1-6 0 0,0 1 5 0 0,0 1 0 0 0,0-1 0 0 0,0 1 1 0 0,0 0-1 0 0,-1-1 0 0 0,0 1 0 0 0,1 1 0 0 0,-1-1 0 0 0,0 1 0 0 0,0 0-5 0 0,4 7 19 0 0,3 6 33 0 0,-8-15-34 0 0,0 1-1 0 0,0-1 0 0 0,0 0 0 0 0,0 0 1 0 0,1 0-1 0 0,1 1-17 0 0,2 1 33 0 0,-1 0 0 0 0,0 0-1 0 0,0 1 1 0 0,0-1 0 0 0,-1 1 0 0 0,1 0 0 0 0,-1 0 0 0 0,2 4-33 0 0,15 18 162 0 0,-18-23-148 0 0,1 0 0 0 0,-1 0 0 0 0,0 0 1 0 0,-1 0-1 0 0,1 0 0 0 0,-1 1 0 0 0,2 2-14 0 0,3 13 35 0 0,1-8 37 0 0,-7-12-69 0 0,-1 0 1 0 0,0 0 0 0 0,0 1-1 0 0,1-1 1 0 0,-1 0 0 0 0,0 0-1 0 0,0 1 1 0 0,0-1 0 0 0,1 0 0 0 0,-1 1-1 0 0,0-1 1 0 0,0 0 0 0 0,0 0-1 0 0,0 1 1 0 0,0-1 0 0 0,0 0-1 0 0,0 1 1 0 0,0-1 0 0 0,0 0-1 0 0,0 1 1 0 0,0-1 0 0 0,0 0 0 0 0,0 1-1 0 0,0-1 1 0 0,0 0 0 0 0,0 1-4 0 0,0 3 10 0 0,0 5 41 0 0,0 17 186 0 0,-3-21-85 0 0,-11 5 33 0 0,2-6-20 0 0,7-2 1 0 0,4-1-150 0 0,-1 1 0 0 0,1-1-1 0 0,-1 0 1 0 0,0 0 0 0 0,1 0-1 0 0,-1 0 1 0 0,0-1 0 0 0,1 1-1 0 0,-1 0 1 0 0,0-1 0 0 0,0 1-1 0 0,0-1 1 0 0,-1 1-16 0 0,-29 0 206 0 0,28-1-192 0 0,-10 0 3 0 0,8 1-30 0 0,0-1 0 0 0,0 0 0 0 0,0 0-1 0 0,0-1 1 0 0,0 0 0 0 0,-1 0 13 0 0,-4-10-59 0 0,-5 8-80 0 0,1 3-25 0 0,4 1-2 0 0,7-2 165 0 0,2 1-56 0 0,-1-1-59 0 0,2 1-61 0 0,-1-1-62 0 0,2 0-63 0 0,-1-1-65 0 0,0 1-68 0 0,0-1-50 0 0,0 1-66 0 0,0-1-66 0 0,0 0-70 0 0,-4 0-961 0 0,-4 2-934 0 0</inkml:trace>
  <inkml:trace contextRef="#ctx0" brushRef="#br0" timeOffset="300.45">759 79 6448 0 0,'0'0'190'0'0,"-3"0"4"0"0,-5 2-114 0 0,7-2-78 0 0,1 1 0 0 0,0-1 0 0 0,-1 0-1 0 0,1 1 1 0 0,0-1 0 0 0,-1 1 0 0 0,1-1 0 0 0,0 0-1 0 0,-1 1 1 0 0,1-1 0 0 0,0 1 0 0 0,0-1 0 0 0,0 1-1 0 0,-1-1 1 0 0,1 1 0 0 0,0-1 0 0 0,0 1 0 0 0,0 0-1 0 0,0-1 1 0 0,0 1 0 0 0,0-1 0 0 0,0 1-2 0 0,-2 4 64 0 0,-5 3-35 0 0,3-2 41 0 0,2 0 49 0 0,1 1 75 0 0,-1-2 219 0 0,-6 6-103 0 0,4 2 112 0 0,3 3 88 0 0,1 1 57 0 0,0-14-465 0 0,0 5 190 0 0,0-1-44 0 0,0 7 143 0 0,0 32 540 0 0,0-35-671 0 0,0 1 66 0 0,0 10-15 0 0,0 1-33 0 0,0 23 181 0 0,0 0-114 0 0,0 3-100 0 0,0-45-227 0 0,0 0-1 0 0,0 0 1 0 0,1 0-1 0 0,0 0 1 0 0,-1-1-1 0 0,2 1 0 0 0,-1 0 1 0 0,0 0-1 0 0,1-1 1 0 0,-1 1-1 0 0,3 2-17 0 0,-3-4 6 0 0,0 1-1 0 0,-1 0 1 0 0,1 0-1 0 0,-1 0 0 0 0,1 0 1 0 0,-1 0-1 0 0,0 0 1 0 0,0 0-1 0 0,0 0 1 0 0,0 0-1 0 0,-1 1-5 0 0,0 4 18 0 0,1 6-4 0 0,0 7 37 0 0,0 4 2 0 0,0-24-78 0 0,0 4-55 0 0,-2-5-73 0 0,-11 0-7 0 0</inkml:trace>
  <inkml:trace contextRef="#ctx0" brushRef="#br0" timeOffset="531.9">412 331 5696 0 0,'2'-2'132'0'0,"13"-9"28"0"0,-1 9-12 0 0,-12 2-139 0 0,0-1 0 0 0,-1 1 0 0 0,1 0 0 0 0,0 0 0 0 0,-1-1 0 0 0,1 1 0 0 0,-1-1 0 0 0,1 1 0 0 0,-1-1 0 0 0,1 0-1 0 0,-1 1 1 0 0,1-1 0 0 0,0-1-9 0 0,0 1 4 0 0,-1 0-1 0 0,1 0 0 0 0,0 0 1 0 0,0 0-1 0 0,-1 1 0 0 0,1-1 1 0 0,0 0-1 0 0,0 1 0 0 0,0 0 1 0 0,0-1-1 0 0,0 1 0 0 0,0 0 1 0 0,1 0-4 0 0,19-3 33 0 0,-1-2 71 0 0,3 0 89 0 0,1 2 91 0 0,6 3 329 0 0,0 0-45 0 0,1 0-60 0 0,-2 0-75 0 0,-10 0-195 0 0,0 0-45 0 0,0 0-50 0 0,-1 0-56 0 0,19 3 223 0 0,-6 2-121 0 0,-5 1-112 0 0,2-4-80 0 0,-14-2-54 0 0,15 5-10 0 0,-22-3 3 0 0,0 0-49 0 0,1 0-116 0 0,-5-1 69 0 0,1 0-35 0 0,-1 0-32 0 0,0-1-35 0 0,3 1-352 0 0,1-1-243 0 0,3 1-564 0 0</inkml:trace>
  <inkml:trace contextRef="#ctx0" brushRef="#br0" timeOffset="964.09">1358 331 6392 0 0,'0'0'141'0'0,"0"0"23"0"0,0 0 12 0 0,-2 0-24 0 0,-11 0-121 0 0,3 0-11 0 0,2 0 37 0 0,-4 0 146 0 0,3 0 75 0 0,-5 0 439 0 0,9 0-540 0 0,0 0-45 0 0,0 1-10 0 0,1-1 51 0 0,-8 5 528 0 0,8-2-453 0 0,1-1-112 0 0,1-1-112 0 0,0 0-36 0 0,-30 5 914 0 0,28-4-775 0 0,-13 6 263 0 0,10-3-57 0 0,1 9 77 0 0,0-4-196 0 0,3-8-152 0 0,1 0 0 0 0,0 0 0 0 0,0 0 0 0 0,-1 0 0 0 0,1-1 0 0 0,-1 1 1 0 0,-2 1-63 0 0,-5 1 191 0 0,4 0-33 0 0,4-3-112 0 0,0 1 1 0 0,0 0-1 0 0,0 0 1 0 0,0 0 0 0 0,1 0-1 0 0,-1 0 1 0 0,1 0 0 0 0,-1 0-1 0 0,1 0 1 0 0,0 0-1 0 0,-1 2-46 0 0,-4 9 189 0 0,3-6-98 0 0,-3 5 80 0 0,1 4-26 0 0,0-2-24 0 0,2-4 48 0 0,3-7-147 0 0,0-1 0 0 0,0 1-1 0 0,0-1 1 0 0,0 1 0 0 0,-1-1 0 0 0,1 1-1 0 0,-1 0-21 0 0,-10 8 146 0 0,10-9-129 0 0,1 0 0 0 0,-1 1 1 0 0,1-1-1 0 0,-1 0 0 0 0,1 1 1 0 0,0-1-1 0 0,0 1 1 0 0,0-1-1 0 0,0 1 0 0 0,1-1 1 0 0,-1 0-1 0 0,1 1 0 0 0,-1-1 1 0 0,1 0-1 0 0,0 1 1 0 0,0 0-18 0 0,3 5 26 0 0,1-2-34 0 0,-3-2 81 0 0,-1 0-38 0 0,-2 3-10 0 0,1-6-14 0 0,0-1-11 0 0,0 0 1 0 0,0 0 0 0 0,0 0 0 0 0,0 0 0 0 0,0 0 0 0 0,0 0 0 0 0,0 0 0 0 0,0 0 0 0 0,0 0 0 0 0,0 1 0 0 0,0-1 0 0 0,0 0 0 0 0,0 0 0 0 0,0 0 0 0 0,0 0-1 0 0,0 0 1 0 0,0 0 0 0 0,0 0 0 0 0,0 0 0 0 0,0 0 0 0 0,0 0 0 0 0,0 1 0 0 0,0-1 0 0 0,0 0 0 0 0,0 0 0 0 0,0 0 0 0 0,0 0 0 0 0,1 0 0 0 0,-1 0 0 0 0,0 0 0 0 0,0 0-1 0 0,0 0 1 0 0,0 0 0 0 0,0 0 0 0 0,0 0 0 0 0,0 0 0 0 0,0 0 0 0 0,0 0 0 0 0,0 0 0 0 0,0 0 0 0 0,0 0 0 0 0,1 0 0 0 0,-1 1 0 0 0,0-1 0 0 0,0 0 0 0 0,0 0-1 0 0,0 0 1 0 0,0 0 0 0 0,0 0 0 0 0,0 0 0 0 0,0-1 0 0 0,0 1 0 0 0,0 0 0 0 0,1 0 0 0 0,-1 0 0 0 0,0 0 0 0 0,0 0-1 0 0,2 1 7 0 0,-1-1-1 0 0,1 0 1 0 0,0 1 0 0 0,0-1 0 0 0,-1 1-1 0 0,1 0 1 0 0,0-1 0 0 0,-1 1 0 0 0,1 0-1 0 0,0 0 1 0 0,-1 0 0 0 0,1 0 0 0 0,-1 0-1 0 0,0 1 1 0 0,1-1-7 0 0,-2 0 3 0 0,1-1 0 0 0,-1 0-1 0 0,0 0 1 0 0,0 1 0 0 0,1-1-1 0 0,-1 0 1 0 0,0 0 0 0 0,0 0-1 0 0,1 0 1 0 0,-1 1 0 0 0,0-1-1 0 0,1 0 1 0 0,-1 0 0 0 0,0 0-1 0 0,0 0 1 0 0,1 0 0 0 0,-1 0-1 0 0,0 0 1 0 0,1 0 0 0 0,-1 0-1 0 0,0 0 1 0 0,1 0 0 0 0,-1 0-1 0 0,0 0 1 0 0,1 0 0 0 0,-1 0-3 0 0,0 0 0 0 0,3 0 7 0 0,-1 0 1 0 0,1 0-1 0 0,-1 0 1 0 0,1-1 0 0 0,-1 1-1 0 0,1-1 1 0 0,0 0-8 0 0,8-9 27 0 0,3 9 16 0 0,-11 1-34 0 0,-1 0 0 0 0,0 0 1 0 0,0 0-1 0 0,1 0 0 0 0,-1 0 0 0 0,0-1 0 0 0,0 1 0 0 0,1-1 0 0 0,-1 1 0 0 0,0-1 1 0 0,1 0-10 0 0,6-4 44 0 0,1-1 1 0 0,-1 0-1 0 0,7-6-44 0 0,3-4 27 0 0,25-28 38 0 0,-25 25-66 0 0,-16 15 1 0 0,0 0 0 0 0,-1 1 0 0 0,1-1 0 0 0,-1 0 0 0 0,0-1 0 0 0,0 1 0 0 0,0 0 0 0 0,0-2 0 0 0,8-17 0 0 0,9-11 0 0 0,-6 18 0 0 0,-12 15-1 0 0,1 0 0 0 0,-1 0 0 0 0,0-1 1 0 0,1 1-1 0 0,-1-1 0 0 0,0 1 1 0 0,0-1-1 0 0,0 1 0 0 0,0-1 0 0 0,-1 1 1 0 0,1-1-1 0 0,0 0 0 0 0,-1 0 1 0 0,1 1-1 0 0,-1-1 0 0 0,0 0 1 0 0,1-1 0 0 0,-1 1-64 0 0,0 2-30 0 0,0 0-2 0 0,0 2 26 0 0,0 0 64 0 0,0 0 1 0 0,0-1 0 0 0,1 1-1 0 0,-1-1 1 0 0,1 1 0 0 0,-1 0-1 0 0,1-1 1 0 0,0 1 0 0 0,-1-1 0 0 0,1 0-1 0 0,0 1 1 0 0,0-1 5 0 0,0 1-5 0 0,0 0 1 0 0,0-1-1 0 0,0 1 1 0 0,0 0 0 0 0,0 0-1 0 0,-1 0 1 0 0,1-1-1 0 0,-1 1 1 0 0,1 0-1 0 0,-1 0 1 0 0,0 0-1 0 0,1 1 5 0 0,-1 76-10 0 0,0-77 10 0 0,0 0 0 0 0,0-1 0 0 0,0 1 0 0 0,1 0 0 0 0,-1 0 0 0 0,1-1 0 0 0,-1 1 0 0 0,1 0 0 0 0,0-1 0 0 0,-1 1 0 0 0,1 0 0 0 0,0-1 0 0 0,0 1 0 0 0,0-1 0 0 0,0 1 0 0 0,0-1 0 0 0,0 1 0 0 0,0 0 0 0 0,0-1 0 0 0,-1 1 0 0 0,1 0 0 0 0,-1-1 0 0 0,1 1 0 0 0,-1 0 0 0 0,0 0 0 0 0,0-1 0 0 0,0 1 0 0 0,0 5 0 0 0,0-4 0 0 0,0-1 0 0 0,0 0 0 0 0,0 0 0 0 0,0 0 0 0 0,0 0 0 0 0,0 1 0 0 0,1-1 0 0 0,-1 0 0 0 0,1 0 0 0 0,0 1 0 0 0,15 26 0 0 0,-6-24 0 0 0,-9-4-3 0 0,-1-1 1 0 0,0 1-1 0 0,1 0 1 0 0,-1-1 0 0 0,0 1-1 0 0,0-1 1 0 0,0 1-1 0 0,1 0 1 0 0,-1 0 0 0 0,0-1-1 0 0,0 1 1 0 0,0 0-1 0 0,0-1 1 0 0,0 1 0 0 0,0 0 2 0 0,0-1 0 0 0,0 2-180 0 0,0-2-36 0 0,0 0 108 0 0,0 1-50 0 0,1 0-72 0 0,0-1 71 0 0,0 1-33 0 0,-1 0-37 0 0,1 0-35 0 0,2 1-357 0 0,-2 0 87 0 0,1-1-47 0 0,1 2-685 0 0,-1-1-536 0 0,-1-1-1022 0 0</inkml:trace>
  <inkml:trace contextRef="#ctx0" brushRef="#br0" timeOffset="1279.36">1753 0 7688 0 0,'0'0'166'0'0,"0"0"29"0"0,0 0 14 0 0,2 3 53 0 0,4 2-64 0 0,-1 0 36 0 0,-4-3-28 0 0,0-1-39 0 0,1 2 70 0 0,-2 0-86 0 0,1 2-75 0 0,-1-1-14 0 0,0-1 56 0 0,3 5 9 0 0,1 3 87 0 0,-1 1 38 0 0,0 20 336 0 0,-1-16-405 0 0,6 9 142 0 0,-4-8-129 0 0,-2-1-60 0 0,-2 19 136 0 0,0-1 33 0 0,0 121 1239 0 0,0-109-1140 0 0,0-1-86 0 0,2-26-166 0 0,4-3-52 0 0,0-1-11 0 0,-4 4 41 0 0,-2-4-48 0 0,0 10 43 0 0,0-11-40 0 0,0 5 39 0 0,0-16-60 0 0,0-3-23 0 0,0 0-96 0 0,0 0-45 0 0,0 0 29 0 0,0 0-69 0 0,0 0-83 0 0,0 0 66 0 0,0 0-37 0 0,0 0-39 0 0,0 0-38 0 0,0 0-369 0 0,0 0 86 0 0,0 0-50 0 0,0 0-715 0 0,0 0-565 0 0,0 0-1072 0 0</inkml:trace>
  <inkml:trace contextRef="#ctx0" brushRef="#br0" timeOffset="1502.16">1548 300 8696 0 0,'0'0'197'0'0,"0"0"24"0"0,2 0 18 0 0,6 0-142 0 0,11 1 15 0 0,-1-5-74 0 0,-10-1-42 0 0,-7 4 6 0 0,1 0 0 0 0,-1 0 0 0 0,1 1 0 0 0,-1-1 1 0 0,1 0-1 0 0,-1 0 0 0 0,1 1 0 0 0,-1-1 0 0 0,1 1 1 0 0,0 0-1 0 0,-1-1 0 0 0,1 1 0 0 0,0 0 0 0 0,0 0-2 0 0,21 1 165 0 0,-16-1-128 0 0,-1 1 1 0 0,1-1 0 0 0,-1-1 0 0 0,1 1 0 0 0,0-1 0 0 0,-1 0 0 0 0,1-1-38 0 0,8-3 98 0 0,-12 3-74 0 0,1 1 0 0 0,-1 0 0 0 0,0 0 0 0 0,1 0 0 0 0,-1 0-1 0 0,1 1 1 0 0,-1-1 0 0 0,1 1 0 0 0,0 0-24 0 0,4 0 53 0 0,-1-1-1 0 0,1 0 1 0 0,0 0 0 0 0,0-1-1 0 0,0-1-52 0 0,0 1 51 0 0,-1 0-1 0 0,1 1 1 0 0,0 0-1 0 0,0 0 1 0 0,1 0-51 0 0,6 0 17 0 0,17-5 180 0 0,-21 3-167 0 0,1 0-69 0 0,0 1-98 0 0,-6 2 22 0 0,0 0-35 0 0,0 0-196 0 0,1 0-104 0 0,-3 0 57 0 0,0 0-38 0 0,4 0-515 0 0,0 0-408 0 0,2 0-774 0 0</inkml:trace>
  <inkml:trace contextRef="#ctx0" brushRef="#br0" timeOffset="1885.72">2116 442 5848 0 0,'2'0'168'0'0,"6"1"-50"0"0,-5 4-49 0 0,2 2-56 0 0,6-2-13 0 0,-7 2 0 0 0,1-2 9 0 0,4-4 58 0 0,-6-1-44 0 0,-1 1 39 0 0,2-1 158 0 0,0 2 85 0 0,3 1 517 0 0,-5-1-600 0 0,0-1-41 0 0,0 0-65 0 0,0 0-57 0 0,0 0-69 0 0,0 0-81 0 0,0 0 152 0 0,-1 0 0 0 0,1 0 0 0 0,0-1 1 0 0,1 1-1 0 0,-1-1 0 0 0,0 0 0 0 0,0 1 0 0 0,0-1 0 0 0,0 0 0 0 0,0 0 0 0 0,0 0 0 0 0,0-1 1 0 0,0 1-1 0 0,0 0 0 0 0,0-1 0 0 0,0 1 0 0 0,1-2-61 0 0,9-2 296 0 0,-2-1-48 0 0,-6 3-158 0 0,27-3 660 0 0,-27 2-665 0 0,0 1 42 0 0,7-9 344 0 0,-7 8-337 0 0,-1-1-39 0 0,0 2-55 0 0,0 0-71 0 0,10-3 188 0 0,-8-5-11 0 0,6 4-16 0 0,-6-4-63 0 0,6 5-40 0 0,-6-9 37 0 0,7-2-9 0 0,-10 15-49 0 0,-1 0 1 0 0,1 0-1 0 0,-1-1 0 0 0,0 1 1 0 0,0-1-1 0 0,0 1 1 0 0,0-1-1 0 0,0 0 1 0 0,0 1-1 0 0,0-1 0 0 0,0 0 1 0 0,-1 1-1 0 0,1-1 1 0 0,-1 0-1 0 0,1 0 0 0 0,-1 0 1 0 0,0 0-1 0 0,1 0-6 0 0,-1-8 18 0 0,0-18 119 0 0,0 21-132 0 0,0 7-4 0 0,0 0 0 0 0,0 0 0 0 0,0 0-1 0 0,0 0 1 0 0,0 0 0 0 0,0 0 0 0 0,0 0-1 0 0,0 0 1 0 0,0 0 0 0 0,0-1 0 0 0,0 1-1 0 0,0 0 1 0 0,0 0 0 0 0,0 0 0 0 0,0 0-1 0 0,0 0 1 0 0,0 0 0 0 0,0 0 0 0 0,0 0-1 0 0,0 0 1 0 0,0 0 0 0 0,0 0-1 0 0,0-1 1 0 0,0 1 0 0 0,0 0 0 0 0,-1 0-1 0 0,1 0 1 0 0,0 0 0 0 0,0 0 0 0 0,0 0-1 0 0,0 0 1 0 0,0 0 0 0 0,0 0 0 0 0,0 0-1 0 0,0 0 1 0 0,0 0 0 0 0,0 0 0 0 0,0 0-1 0 0,0 0 1 0 0,0 0 0 0 0,-1 0 0 0 0,1 0-1 0 0,0 0 1 0 0,0 0 0 0 0,0 0 0 0 0,0 0-1 0 0,0 0 1 0 0,0 0 0 0 0,0 0 0 0 0,0 0-1 0 0,0 0 1 0 0,0 0 0 0 0,-1 0 0 0 0,1 0-1 0 0,0 0 1 0 0,0 0 0 0 0,0 0-1 0 0,-2 0 7 0 0,0-1 0 0 0,1 1 1 0 0,-1-1-1 0 0,0 1 0 0 0,0-1 0 0 0,1 1 0 0 0,-1-1 1 0 0,1 0-1 0 0,-1 0 0 0 0,0 0 0 0 0,0-1-7 0 0,-6-2-4 0 0,7 3 4 0 0,1 1 0 0 0,-1 0 0 0 0,0-1 0 0 0,1 1 0 0 0,-1 0 0 0 0,0 0 0 0 0,1 0 0 0 0,-1 0 0 0 0,0 0 0 0 0,0 0 0 0 0,1 0 0 0 0,-1 0 0 0 0,0 0 0 0 0,0 0 0 0 0,1 0 0 0 0,-1 0 0 0 0,0 0 0 0 0,1 1 0 0 0,-1-1 0 0 0,0 0 0 0 0,0 1 0 0 0,-17 12 10 0 0,-5-3 25 0 0,19-8-26 0 0,0-1 0 0 0,-1 1 0 0 0,1 0 0 0 0,0 1 0 0 0,0-1 0 0 0,0 1 0 0 0,0-1 0 0 0,-1 2-9 0 0,-11 11 46 0 0,-15 16 158 0 0,29-30-184 0 0,1 1 0 0 0,-1 0 1 0 0,1 0-1 0 0,-1 0 0 0 0,1 0 0 0 0,0 0 1 0 0,0 1-1 0 0,0-1 0 0 0,0 0 0 0 0,1 0 1 0 0,-1 1-1 0 0,0-1 0 0 0,1 0 0 0 0,-1 2-20 0 0,-2 26 411 0 0,-1-17-252 0 0,0-1-42 0 0,2-6-70 0 0,-1 10 166 0 0,3-2-40 0 0,8 9 81 0 0,-2-8-142 0 0,-5 0-28 0 0,-2-13-69 0 0,1 0 1 0 0,0 0-1 0 0,0 0 1 0 0,0 0-1 0 0,1 0 1 0 0,-1 0 0 0 0,0 0-1 0 0,1 0 1 0 0,-1 0-1 0 0,1 0 1 0 0,0 0-1 0 0,0 1-15 0 0,12 2 114 0 0,19 22 91 0 0,-19-22-172 0 0,-11-1-12 0 0,4 2 17 0 0,8-4-21 0 0,-11-2-11 0 0,-1-1 0 0 0,0 1 0 0 0,1 0-1 0 0,-1 1 1 0 0,0-1 0 0 0,0 0 0 0 0,1 1 0 0 0,-1-1 0 0 0,0 1-1 0 0,0 0 1 0 0,1 0-6 0 0,2 1-44 0 0,1 1 39 0 0,14 3 135 0 0,-11-5-186 0 0,-4 0-31 0 0,0-1-52 0 0,1 0-60 0 0,1 0-70 0 0,-6 0 44 0 0,1 0-37 0 0,1 0-364 0 0,0 0 82 0 0,0 0-52 0 0,3 0-711 0 0,5 0-568 0 0,7 0-1079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11.7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309 396 5584 0 0,'-2'-2'23'0'0,"1"1"-12"0"0,0-1 1 0 0,-1 1 0 0 0,1 0 0 0 0,0 0-1 0 0,-1 0 1 0 0,1 0 0 0 0,-1 0-1 0 0,1 0 1 0 0,-2 0-12 0 0,-5-1 100 0 0,-1 1 89 0 0,7 1-179 0 0,1 0-1 0 0,-1 0 1 0 0,0-1-1 0 0,1 1 1 0 0,-1-1-1 0 0,1 1 0 0 0,-1-1 1 0 0,1 1-1 0 0,-1-1 1 0 0,1 0-1 0 0,0 0 1 0 0,-1 0-10 0 0,0 0 4 0 0,1 0-1 0 0,-1 0 1 0 0,0 0 0 0 0,0 0 0 0 0,1 0-1 0 0,-1 1 1 0 0,0-1 0 0 0,0 1 0 0 0,0-1-1 0 0,0 1 1 0 0,0 0 0 0 0,-1 0-4 0 0,-10-3 32 0 0,2-2 69 0 0,1-1 72 0 0,-3 4 75 0 0,-20 2 1041 0 0,18 0-772 0 0,0 0-22 0 0,7 0-292 0 0,0 0-37 0 0,0 1-35 0 0,1 1 44 0 0,-9 11 458 0 0,8-6-355 0 0,0-1-87 0 0,-3-2 34 0 0,10-3-202 0 0,-1-1 0 0 0,1 0 0 0 0,0 1 0 0 0,0-1 0 0 0,0 1 0 0 0,0-1 0 0 0,0 1 0 0 0,0 0 0 0 0,0-1 0 0 0,0 1 0 0 0,0 0 0 0 0,0 0 0 0 0,1 0 0 0 0,-1-1 1 0 0,0 1-1 0 0,0 0 0 0 0,1 0 0 0 0,-1 1-23 0 0,-6 11 280 0 0,1-2-60 0 0,3-3-88 0 0,-2 23 476 0 0,4-30-603 0 0,1-1 8 0 0,-1 1 0 0 0,1 0 0 0 0,-1 0 0 0 0,1 0 0 0 0,-1-1 0 0 0,1 1 0 0 0,-1 0 0 0 0,1 0 1 0 0,0 0-1 0 0,0 0 0 0 0,-1 0 0 0 0,1 0 0 0 0,0 0 0 0 0,0 0 0 0 0,0 0 0 0 0,0-1 1 0 0,0 1-1 0 0,0 0 0 0 0,0 0 0 0 0,0 0 0 0 0,0 0 0 0 0,1 0 0 0 0,-1 0 0 0 0,0 0 0 0 0,1 0 1 0 0,-1 0-1 0 0,1 0-13 0 0,2 7 65 0 0,-2 9 53 0 0,-1-3-16 0 0,4 0 51 0 0,15 18 98 0 0,7-1-54 0 0,-15-18-124 0 0,13 10 42 0 0,-23-21-104 0 0,1-1-1 0 0,0 0 0 0 0,-1 0 0 0 0,1 0 1 0 0,0 0-1 0 0,-1 0 0 0 0,1-1 0 0 0,0 1 1 0 0,0 0-1 0 0,0-1 0 0 0,0 1 0 0 0,0-1 1 0 0,0 0-1 0 0,1 1-10 0 0,-1-1 14 0 0,0 0 0 0 0,0 0-1 0 0,1 1 1 0 0,-1 0 0 0 0,0-1 0 0 0,0 1 0 0 0,0 0 0 0 0,0 0-1 0 0,0 0 1 0 0,2 1-14 0 0,-3-1 9 0 0,0 0 0 0 0,1 0-1 0 0,-1 0 1 0 0,0-1 0 0 0,1 1 0 0 0,-1 0-1 0 0,1-1 1 0 0,-1 1 0 0 0,1-1 0 0 0,-1 0-1 0 0,1 1 1 0 0,0-1 0 0 0,-1 0 0 0 0,1 0-1 0 0,-1 0 1 0 0,1 0 0 0 0,-1 0-1 0 0,1 0 1 0 0,0-1 0 0 0,-1 1 0 0 0,1 0-1 0 0,-1-1 1 0 0,1 1 0 0 0,0-1-9 0 0,61-31 279 0 0,-61 31-275 0 0,-1 0 1 0 0,1-1 0 0 0,-1 1 0 0 0,1-1-1 0 0,-1 1 1 0 0,0-1 0 0 0,1 1 0 0 0,-1-1-1 0 0,0 0 1 0 0,0 0 0 0 0,0 0 0 0 0,0 1-1 0 0,0-2-4 0 0,0 0 8 0 0,1-1-1 0 0,0 1 0 0 0,-1 1 0 0 0,1-1 1 0 0,0 0-1 0 0,1-1-7 0 0,8-11 53 0 0,-6-3-39 0 0,-4 9-13 0 0,0 0 0 0 0,-1 0 0 0 0,-1-4-1 0 0,0-11 39 0 0,2 15-47 0 0,0-8-29 0 0,-5-2-58 0 0,-7 1-7 0 0,8 5 43 0 0,1 0-38 0 0,-4-1-136 0 0,3 7 68 0 0,0 1-32 0 0,-1-1-46 0 0,-9-9-235 0 0</inkml:trace>
  <inkml:trace contextRef="#ctx0" brushRef="#br0" timeOffset="367.09">751 96 10192 0 0,'0'-2'230'0'0,"0"-6"29"0"0,0 2-60 0 0,0 1-50 0 0,0 0-41 0 0,0-4 5 0 0,0-35 1 0 0,-1 39-101 0 0,0 1 63 0 0,-1 1 52 0 0,-1 1 40 0 0,-15 1 677 0 0,9 1-567 0 0,4-1-222 0 0,-11 0 25 0 0,10 2-22 0 0,-2 2 34 0 0,1 1-60 0 0,-3 1 13 0 0,-4 2 74 0 0,-7 6-16 0 0,10 0-3 0 0,1-9-57 0 0,9-4-39 0 0,0 0 0 0 0,0 0 0 0 0,0 0-1 0 0,0 0 1 0 0,0 1 0 0 0,0-1 0 0 0,1 1 0 0 0,-1-1 0 0 0,0 0 0 0 0,0 1 0 0 0,0-1-1 0 0,1 1 1 0 0,-1 0 0 0 0,0-1 0 0 0,1 1 0 0 0,-1 0 0 0 0,0-1 0 0 0,1 1-1 0 0,-1 0 1 0 0,1 0 0 0 0,-1-1 0 0 0,1 1 0 0 0,-1 0 0 0 0,1 0 0 0 0,0 0 0 0 0,-1 0-5 0 0,-28 43 162 0 0,25-37-117 0 0,-1-2 0 0 0,0 1-1 0 0,0-1 1 0 0,-6 5-45 0 0,6-7 31 0 0,2 1 0 0 0,-1-1 0 0 0,0 1 0 0 0,1 0 0 0 0,-1 0 0 0 0,1 0 0 0 0,-1 3-31 0 0,-14 27 371 0 0,8-12-213 0 0,7-11-59 0 0,-3 1 59 0 0,1-4-61 0 0,0 2 44 0 0,2 6 37 0 0,3 7 21 0 0,0 45 467 0 0,0-38-411 0 0,0-3-84 0 0,0-1-79 0 0,1-17-50 0 0,0 0-1 0 0,0 0 0 0 0,1 0 1 0 0,1-1-1 0 0,2 8-41 0 0,4 9 63 0 0,-2-5-46 0 0,3 2 49 0 0,-9-20-60 0 0,0 0 0 0 0,0 0 1 0 0,0 0-1 0 0,0 0 0 0 0,0 0 0 0 0,-1 1 0 0 0,1-1 0 0 0,-1 0 0 0 0,1 0 0 0 0,-1 1 0 0 0,0 1-6 0 0,0-3 1 0 0,0 1 0 0 0,0-1 0 0 0,0 1 0 0 0,0-1-1 0 0,0 1 1 0 0,1-1 0 0 0,-1 1 0 0 0,0-1 0 0 0,1 1-1 0 0,-1-1 1 0 0,1 1 0 0 0,-1-1 0 0 0,1 0 0 0 0,0 1-1 0 0,0-1 1 0 0,0 1-1 0 0,11 20 59 0 0,-6-13-66 0 0,-2-5-60 0 0,-4-4 67 0 0,2 2-141 0 0,-1-1-160 0 0,-1-1-260 0 0,0 0-13 0 0</inkml:trace>
  <inkml:trace contextRef="#ctx0" brushRef="#br0" timeOffset="682.83">356 365 9912 0 0,'0'0'290'0'0,"0"0"-3"0"0,0 0-225 0 0,3 0-24 0 0,5 0-28 0 0,-5 0-8 0 0,1 1-1 0 0,0-1 1 0 0,-1 0-1 0 0,1 0 1 0 0,-1-1-1 0 0,1 1 1 0 0,-1-1-1 0 0,1 0 1 0 0,1 0-2 0 0,3-4 27 0 0,-7 4-18 0 0,0 0-1 0 0,1 0 1 0 0,-1 0-1 0 0,1 1 1 0 0,-1-1-1 0 0,1 0 1 0 0,-1 1-1 0 0,1-1 1 0 0,0 1-1 0 0,-1-1 1 0 0,1 1 0 0 0,0 0-1 0 0,-1 0 1 0 0,1 0-9 0 0,0 0 9 0 0,-1 0 0 0 0,1-1-1 0 0,0 1 1 0 0,-1 0 0 0 0,1 0 0 0 0,0-1 0 0 0,-1 1 0 0 0,1-1 0 0 0,-1 0 0 0 0,1 1 0 0 0,-1-1 0 0 0,0 0 0 0 0,2-1-9 0 0,10-4 101 0 0,1 4 28 0 0,-2 2-41 0 0,-4 1-9 0 0,0-1 1 0 0,1-1-1 0 0,-1 1 1 0 0,8-3-80 0 0,0-1 104 0 0,-9 2-65 0 0,-1 0 1 0 0,1 0 0 0 0,-1 1 0 0 0,1 0 0 0 0,0 1-1 0 0,0-1-39 0 0,11 1 62 0 0,4 0 32 0 0,-8 0-126 0 0,-2 1-110 0 0,-7 0 18 0 0,0 0-40 0 0,1 0-92 0 0,-1 1-61 0 0,0-1-54 0 0,0 1-44 0 0,1 0-263 0 0,1 0-56 0 0,6 0-731 0 0,6-1-839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05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5248 0 0,'0'0'152'0'0,"0"0"-29"0"0,0 0 8 0 0,0 0 61 0 0,0 0 176 0 0,0 0 326 0 0,0 0 30 0 0,0 0-297 0 0,0 0-169 0 0,0 0-36 0 0,0 0 61 0 0,0 0 143 0 0,0 0-12 0 0,0 0-44 0 0,0 0-272 0 0,0 0 5 0 0,0 0 29 0 0,0 0-17 0 0,0 0 10 0 0,0 0 58 0 0,0 0 29 0 0,0 2 4 0 0,-1 2-141 0 0,1-3-45 0 0,0 1 0 0 0,0 0 0 0 0,0 0 0 0 0,0 0 1 0 0,0 0-1 0 0,0-1 0 0 0,1 1 0 0 0,-1 0 0 0 0,1 0 0 0 0,-1 0 0 0 0,1 1-30 0 0,6 1 122 0 0,-7-4-115 0 0,1 0 1 0 0,-1 1 0 0 0,1-1 0 0 0,-1 0-1 0 0,0 0 1 0 0,1 1 0 0 0,-1-1 0 0 0,1 0-1 0 0,-1 1 1 0 0,0-1 0 0 0,1 1 0 0 0,-1-1-1 0 0,0 0 1 0 0,0 1 0 0 0,1-1 0 0 0,-1 1-1 0 0,0-1 1 0 0,0 1 0 0 0,0-1 0 0 0,0 1-1 0 0,1-1 1 0 0,-1 1 0 0 0,0-1 0 0 0,0 1-1 0 0,0-1 1 0 0,0 1 0 0 0,0-1 0 0 0,0 1-1 0 0,0-1 1 0 0,0 1 0 0 0,0-1 0 0 0,-1 1-8 0 0,4 18 187 0 0,6 0-41 0 0,-7-15-103 0 0,0 7 149 0 0,-2-9-167 0 0,0 1 1 0 0,0-1-1 0 0,1 1 1 0 0,-1-1-1 0 0,1 1 1 0 0,-1 0-1 0 0,1-1 1 0 0,1 2-26 0 0,9 16 193 0 0,-10-18-172 0 0,1 1 15 0 0,0 0 1 0 0,0 0-1 0 0,-1 0 0 0 0,1 0 0 0 0,-1 0 0 0 0,1 2-36 0 0,0 5 125 0 0,-1 3 60 0 0,-1-10-137 0 0,0 1 0 0 0,1-1 0 0 0,-1 0 0 0 0,1 1 0 0 0,0-1 0 0 0,0 0 0 0 0,0 1 0 0 0,1 0-48 0 0,4 12 192 0 0,-1 10 28 0 0,1-11-88 0 0,-5-11-105 0 0,0-1 1 0 0,1 0-1 0 0,-1 1 0 0 0,-1-1 1 0 0,1 1-1 0 0,0-1 1 0 0,-1 1-1 0 0,0-1 1 0 0,0 1-28 0 0,0 5 38 0 0,0 1 37 0 0,0 33 417 0 0,3-29-320 0 0,3 2 44 0 0,-1-1 1 0 0,-3 2-57 0 0,-2 12 44 0 0,0-4-47 0 0,0 71 281 0 0,0-41-181 0 0,0-55-256 0 0,0 0 0 0 0,0 0 1 0 0,0 0-1 0 0,0 0 0 0 0,0 0 0 0 0,0 0 0 0 0,0 0 0 0 0,0 1 0 0 0,0-1 0 0 0,0 0 0 0 0,0 0 1 0 0,0 0-1 0 0,0 0 0 0 0,0 0 0 0 0,0 0 0 0 0,0 0 0 0 0,0 0 0 0 0,0 0 0 0 0,0 0 1 0 0,0 1-1 0 0,0-1 0 0 0,0 0 0 0 0,0 0 0 0 0,0 0 0 0 0,0 0 0 0 0,0 0 0 0 0,0 0 1 0 0,0 0-1 0 0,0 0 0 0 0,0 0 0 0 0,0 0 0 0 0,-1 0 0 0 0,1 0 0 0 0,0 0 0 0 0,0 0 1 0 0,0 0-1 0 0,0 1 0 0 0,0-1 0 0 0,0 0 0 0 0,0 0 0 0 0,0 0 0 0 0,0 0 0 0 0,0 0 1 0 0,0 0-1 0 0,-1 0 0 0 0,1 0 0 0 0,0 0 0 0 0,0 0 0 0 0,0 0 0 0 0,0 0 0 0 0,0 0 1 0 0,0 0-1 0 0,0 0 0 0 0,0 0 0 0 0,0 0 0 0 0,0 0 0 0 0,-1-1-1 0 0,0 1-17 0 0,-3 0 69 0 0,2 0-75 0 0,-1 0-69 0 0,0 0-97 0 0,3 3-1 0 0,0 4 64 0 0,0-3 7 0 0,0-2-45 0 0,0-2-142 0 0,0 0-269 0 0,0 0 319 0 0,0 0 127 0 0,0 0-38 0 0,0 0-7 0 0,0 0-38 0 0,0 0-43 0 0,0 0-48 0 0,0 0-53 0 0,0 0-48 0 0,0 0-43 0 0,0 0-38 0 0,0 0-140 0 0,0 0-36 0 0,0 0-1454 0 0</inkml:trace>
  <inkml:trace contextRef="#ctx0" brushRef="#br0" timeOffset="499.83">33 64 4384 0 0,'0'0'127'0'0,"0"0"-23"0"0,0 0 13 0 0,0 0 58 0 0,3-3 163 0 0,7-7 301 0 0,-7 7 29 0 0,0 3-272 0 0,1 0-82 0 0,-1 0-108 0 0,-1 0-43 0 0,4 0 59 0 0,-2 0-106 0 0,3 3 51 0 0,-5-1-69 0 0,0 2-14 0 0,0-1-3 0 0,0-1 14 0 0,2-1 114 0 0,0 0-51 0 0,1-1 45 0 0,5 2 75 0 0,0 4-56 0 0,-1-1-60 0 0,2 0 51 0 0,7 6 128 0 0,-15-9-112 0 0,1-1-103 0 0,0 0-62 0 0,1-2-34 0 0,-3 0 45 0 0,9 3 97 0 0,2 4 16 0 0,-1 0-4 0 0,-1-4-20 0 0,5 0 19 0 0,-7 1-112 0 0,-2 0-34 0 0,9 3 17 0 0,0-4 31 0 0,-15-2-76 0 0,1 0-1 0 0,-1 0 0 0 0,1 0 1 0 0,-1 1-1 0 0,1-1 1 0 0,0 1-1 0 0,-1-1 0 0 0,1 1 1 0 0,-1-1-1 0 0,0 1 0 0 0,1 0 1 0 0,-1 0-1 0 0,1 0-8 0 0,11 5 53 0 0,13-1 27 0 0,-20-3-52 0 0,-1 0 0 0 0,1 1 1 0 0,-1-1-1 0 0,0 1 0 0 0,0 0 1 0 0,0 1-1 0 0,0-1 0 0 0,3 4-28 0 0,-6-5 1 0 0,0 0 1 0 0,0-1-1 0 0,0 1 0 0 0,0-1 0 0 0,0 0 0 0 0,0 0 0 0 0,1 1 0 0 0,-1-1 0 0 0,0-1 0 0 0,1 1 1 0 0,-1 0-1 0 0,1-1 0 0 0,-1 1-1 0 0,1-1 0 0 0,-1 1 0 0 0,1 0 0 0 0,-1-1-1 0 0,1 1 1 0 0,-1 0 0 0 0,0 0 0 0 0,1 0 0 0 0,-1 1 0 0 0,0-1 0 0 0,0 1 0 0 0,0-1 0 0 0,0 1 0 0 0,0 0 0 0 0,11 11 0 0 0,25 26 3 0 0,-34-35 4 0 0,-1 0 0 0 0,1 1 0 0 0,-1-1 0 0 0,0 1 1 0 0,0 0-1 0 0,-1 0 0 0 0,1 3-7 0 0,3 9 11 0 0,-5-13-11 0 0,0 0 0 0 0,1 0 0 0 0,-1 0 0 0 0,1 0 0 0 0,0-1 0 0 0,2 4 0 0 0,-2-3 4 0 0,0-1 0 0 0,0 1 0 0 0,0-1 0 0 0,0 1 1 0 0,-1 0-1 0 0,0 0 0 0 0,1 0 0 0 0,-1 1-4 0 0,2 7 20 0 0,8 9-9 0 0,-6 6-11 0 0,1-12 7 0 0,-5-11-2 0 0,0-1 1 0 0,0 0 0 0 0,0 0 0 0 0,0 1 0 0 0,0-1-1 0 0,-1 1 1 0 0,1-1 0 0 0,-1 2-6 0 0,0 97 187 0 0,0-81-108 0 0,0 1 39 0 0,0-21-97 0 0,0 1-1 0 0,0 0 1 0 0,-1 0-1 0 0,1-1 1 0 0,-1 1 0 0 0,1 0-1 0 0,-1 0 1 0 0,1-1-1 0 0,-1 1 1 0 0,0-1 0 0 0,0 1-1 0 0,0-1 1 0 0,0 1-1 0 0,0-1 1 0 0,0 1 0 0 0,-1-1-1 0 0,1 0 1 0 0,0 0-1 0 0,-1 1-20 0 0,-11 14 228 0 0,11-11-165 0 0,-2 2 57 0 0,-3-3-76 0 0,2-2-47 0 0,-12 11-17 0 0,16-11 16 0 0,0-1 0 0 0,0 0 0 0 0,0 1 0 0 0,-1-1 0 0 0,1 0 0 0 0,-1 0 0 0 0,1 0 0 0 0,-1 0 0 0 0,1 0 0 0 0,-1 0 0 0 0,1-1 0 0 0,-1 1 0 0 0,0-1 0 0 0,1 1 0 0 0,-1-1 0 0 0,0 1 0 0 0,0-1 0 0 0,1 0 0 0 0,-2 0 4 0 0,-17 2-1 0 0,-9 5 63 0 0,22-5-30 0 0,0-1 0 0 0,0 1 0 0 0,0-1 0 0 0,-8 0-32 0 0,-44-1 168 0 0,21 0-88 0 0,32 1-77 0 0,0-1 0 0 0,0 1 0 0 0,1 0-1 0 0,-1 1 1 0 0,0-1 0 0 0,0 1-3 0 0,1 0 11 0 0,0 0 0 0 0,0-1-1 0 0,0 0 1 0 0,0 0 0 0 0,-5 0-11 0 0,-11-1 17 0 0,-45 0 139 0 0,38 0-128 0 0,-2 0-91 0 0,15 0-21 0 0,1 0-45 0 0,12 0 59 0 0,2 0-60 0 0,0 0-73 0 0,0 0 60 0 0,0 0-34 0 0,0 0-35 0 0,0 0-33 0 0,0 0-335 0 0,0 0 79 0 0,0 0-47 0 0,0 0-646 0 0,0 0-509 0 0,0 0-968 0 0</inkml:trace>
  <inkml:trace contextRef="#ctx0" brushRef="#br0" timeOffset="1021.14">759 427 6704 0 0,'0'0'149'0'0,"0"0"23"0"0,0 0 12 0 0,3 0-25 0 0,5 0-250 0 0,0 0 71 0 0,0 0 64 0 0,-1 0 55 0 0,5 0 172 0 0,-1 0 102 0 0,-2 0 57 0 0,12 0 638 0 0,-15 0-772 0 0,0 0-36 0 0,0 0-43 0 0,0 0-63 0 0,0 0-74 0 0,0 0-88 0 0,0-3 299 0 0,-5 2-260 0 0,0 0 1 0 0,1-1-1 0 0,-1 1 0 0 0,1 0 1 0 0,-1 0-1 0 0,1 1 1 0 0,-1-1-1 0 0,1 0 1 0 0,0 0-1 0 0,-1 1 0 0 0,1-1 1 0 0,0 1-1 0 0,0-1-31 0 0,13 0 234 0 0,-7 1-81 0 0,1 0 36 0 0,-3 0-32 0 0,21-3 164 0 0,-26 3-299 0 0,1-1 0 0 0,-1 1 0 0 0,1-1 0 0 0,0 0 0 0 0,-1 0 0 0 0,1 0 0 0 0,-1 1 0 0 0,0-1 0 0 0,1-1 0 0 0,-1 1 0 0 0,1 0-22 0 0,1-2 112 0 0,-1 2-41 0 0,1 0-27 0 0,0 1-30 0 0,0 1-15 0 0,-1-3 29 0 0,2-4 20 0 0,-3 5-45 0 0,-1 1-1 0 0,0-1 1 0 0,0 1 0 0 0,0 0 0 0 0,1-1-1 0 0,-1 1 1 0 0,0 0 0 0 0,0-1-1 0 0,1 1 1 0 0,-1 0 0 0 0,0-1-1 0 0,1 1 1 0 0,-1 0 0 0 0,0 0 0 0 0,1-1-1 0 0,-1 1 1 0 0,0 0 0 0 0,1 0-1 0 0,-1 0 1 0 0,1 0 0 0 0,-1-1-1 0 0,0 1 1 0 0,1 0 0 0 0,-1 0-1 0 0,1 0 1 0 0,-1 0 0 0 0,1 0 0 0 0,-1 0-1 0 0,0 0 1 0 0,1 0 0 0 0,-1 0-3 0 0,1 0 1 0 0,-1 0-1 0 0,0 0 1 0 0,0 0 0 0 0,0 0 0 0 0,0 0 0 0 0,0 0 0 0 0,0 0 0 0 0,0 0 0 0 0,0 0 0 0 0,0 0 0 0 0,0 0 0 0 0,1 0 0 0 0,-1 0 0 0 0,0 0 0 0 0,0 0 0 0 0,0 0 0 0 0,0 0-1 0 0,0 0 1 0 0,0 0 0 0 0,0 0 0 0 0,0 0 0 0 0,0 0 0 0 0,0 0 0 0 0,0 0 0 0 0,1 0 0 0 0,-1 0 0 0 0,0 0 0 0 0,0 0 0 0 0,0 0 0 0 0,0 0 0 0 0,0 0 0 0 0,0 0-1 0 0,0 0 1 0 0,0 0 0 0 0,0-1 0 0 0,0 1 0 0 0,0 0 0 0 0,0 0 0 0 0,0 0 0 0 0,0 0 0 0 0,0 0 0 0 0,0 0 0 0 0,0 0 0 0 0,0 0 0 0 0,0 0 0 0 0,0 0 0 0 0,0 0 0 0 0,0-1-1 0 0,0 1 1 0 0,0 0 0 0 0,0 0 0 0 0,0 0 0 0 0,0 0 0 0 0,0 0 0 0 0,0 0 0 0 0,0 0 0 0 0,0 0-1 0 0,0-1 1 0 0,0 0-1 0 0,0 1 1 0 0,0-1 0 0 0,0 0-1 0 0,0 0 1 0 0,0 1 0 0 0,0-1 0 0 0,1 0-1 0 0,-1 1 1 0 0,0-1 0 0 0,0 1-1 0 0,1-1 1 0 0,-1 0 0 0 0,0 1 0 0 0,1-1-1 0 0,9-4 0 0 0,-5-8-11 0 0,5-5-10 0 0,-6 11 32 0 0,-4 6 0 0 0,0-2 13 0 0,0 0 50 0 0,-3 1-14 0 0,-8-12-38 0 0,6 1 21 0 0,-5 8-32 0 0,7-2-10 0 0,3 7-1 0 0,0-1 0 0 0,0 1 0 0 0,0 0-1 0 0,0 0 1 0 0,-1 0 0 0 0,1 0 0 0 0,0-1 0 0 0,0 1 0 0 0,0 0 0 0 0,0 0 0 0 0,0 0 0 0 0,0 0-1 0 0,0-1 1 0 0,0 1 0 0 0,0 0 0 0 0,0 0 0 0 0,0 0 0 0 0,0 0 0 0 0,-1-1 0 0 0,1 1-1 0 0,0 0 1 0 0,0 0 0 0 0,0 0 0 0 0,0 0 0 0 0,0 0 0 0 0,-1 0 0 0 0,1 0 0 0 0,0 0-1 0 0,0 0 1 0 0,0-1 0 0 0,0 1 0 0 0,-1 0 0 0 0,1 0 0 0 0,0 0 0 0 0,0 0 0 0 0,0 0-1 0 0,-1 0 1 0 0,-25-1 68 0 0,10 1-68 0 0,-6-1 0 0 0,16 2 0 0 0,2 1 0 0 0,3-1 0 0 0,0 0 0 0 0,0 0 0 0 0,0-1 0 0 0,-1 1 0 0 0,1 0 0 0 0,0 0 0 0 0,1 0 0 0 0,-1 0 0 0 0,0 0 0 0 0,0 0 0 0 0,0 1 0 0 0,0 0 0 0 0,-4 11 0 0 0,-6-8-16 0 0,6 8-67 0 0,-6 0-26 0 0,8-7-25 0 0,2 1 88 0 0,0-1 20 0 0,-4 2 11 0 0,0 2 28 0 0,2 3 35 0 0,4 3-19 0 0,0-11-25 0 0,-1-1 0 0 0,0 0 0 0 0,0 1 0 0 0,0-1-1 0 0,0 1 1 0 0,-1-1 0 0 0,1 0 0 0 0,-1 1 0 0 0,-2 2-4 0 0,-1 1-3 0 0,3-6 4 0 0,0-1 1 0 0,0 1-1 0 0,0-1 0 0 0,0 1 1 0 0,0-1-1 0 0,1 1 0 0 0,-1-1 1 0 0,1 1-1 0 0,-1-1 0 0 0,1 1 1 0 0,0 0-1 0 0,0-1 0 0 0,-1 1 1 0 0,1 0-2 0 0,0 77 205 0 0,0-79-196 0 0,0 1-1 0 0,0 0 1 0 0,0 0-1 0 0,0-1 1 0 0,0 1-1 0 0,0 0 1 0 0,1-1 0 0 0,-1 1-1 0 0,0 0 1 0 0,0-1-1 0 0,0 1 1 0 0,1 0 0 0 0,-1-1-1 0 0,0 1 1 0 0,1-1-1 0 0,-1 1 1 0 0,0-1 0 0 0,1 1-1 0 0,-1-1 1 0 0,1 1-1 0 0,-1-1 1 0 0,1 1 0 0 0,-1-1-1 0 0,1 1 1 0 0,-1-1-1 0 0,1 1-8 0 0,0-1 9 0 0,-1 0 0 0 0,1 1 0 0 0,-1-1 1 0 0,1 1-1 0 0,-1-1 0 0 0,1 1 0 0 0,-1-1 0 0 0,1 1 0 0 0,-1-1 0 0 0,1 1 0 0 0,-1-1 0 0 0,0 1 0 0 0,1-1 0 0 0,-1 1 0 0 0,0 0 0 0 0,0-1 0 0 0,1 1 0 0 0,-1 0 0 0 0,0-1 0 0 0,0 1 0 0 0,0 0 0 0 0,0-1 0 0 0,0 1 0 0 0,0 0 1 0 0,0 0-1 0 0,0-1-9 0 0,0 7 61 0 0,0 6 7 0 0,3-1-45 0 0,10 4-23 0 0,16 13 10 0 0,-24-26 37 0 0,2-2-40 0 0,-1 0-7 0 0,29 13-1 0 0,-19-14 20 0 0,-4-1 16 0 0,-5 1-40 0 0,7 0 48 0 0,-6 0-67 0 0,-4 0-34 0 0,0 0-45 0 0,0 0-57 0 0,0 0-65 0 0,-2 0 24 0 0,0 0-35 0 0,2 0-329 0 0,-1 0 72 0 0,0-1-49 0 0,1-1-645 0 0,3-2-512 0 0,2-5-971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10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206 238 7136 0 0,'0'0'165'0'0,"-2"0"22"0"0,-3-1-109 0 0,-21 1 164 0 0,15 3-170 0 0,8 3-63 0 0,0-1 52 0 0,-26 11 766 0 0,19-12-504 0 0,-1 2 19 0 0,1 2-58 0 0,0 2-5 0 0,-13 13 322 0 0,10-7-243 0 0,4-1-108 0 0,3 0-60 0 0,4-3-47 0 0,-5 9 204 0 0,-2-4-57 0 0,-1 5 36 0 0,5 4 41 0 0,4 31 395 0 0,1-39-517 0 0,4-1-55 0 0,7-1 39 0 0,-9-13-179 0 0,0-1-1 0 0,0 1 1 0 0,1-1-1 0 0,-1 0 1 0 0,0 1-1 0 0,1-1 1 0 0,0-1-1 0 0,-1 1 1 0 0,1 0-1 0 0,0-1 1 0 0,0 1-1 0 0,0-1 1 0 0,0 0 0 0 0,0 0-1 0 0,0 0 1 0 0,3 0-50 0 0,9 0 205 0 0,10-1 62 0 0,-7-3-115 0 0,-7-8 40 0 0,-1 8-101 0 0,1-1 47 0 0,-3-7-2 0 0,3-6-58 0 0,14-5-8 0 0,0-1-4 0 0,-13 6 5 0 0,-5 2-8 0 0,-1-4-21 0 0,-3 8-24 0 0,-2 8-17 0 0,0 0 1 0 0,0 0-1 0 0,-1-1 0 0 0,0 1 1 0 0,1 0-1 0 0,-1 0 1 0 0,0-1-1 0 0,0 0-1 0 0,1-13-1 0 0,5 6 1 0 0,-5 10 0 0 0,0 1 0 0 0,-1-1 0 0 0,1 0 0 0 0,-1 0 0 0 0,1 1 0 0 0,-1-1 0 0 0,1 0 0 0 0,-1 0 0 0 0,0 0 0 0 0,0 0 0 0 0,1 1 0 0 0,-1-1 0 0 0,0 0 0 0 0,0 0 0 0 0,0 0 0 0 0,0 0 0 0 0,0 0 0 0 0,0 0 0 0 0,0 0 0 0 0,0 1 0 0 0,0-1 0 0 0,0 0 0 0 0,0 0 0 0 0,0 0 0 0 0,-1 0 0 0 0,1 0 0 0 0,-9-20-24 0 0,6 8-21 0 0,2 0-30 0 0,1-3-46 0 0,0 14 108 0 0,0 1-1 0 0,0 0 1 0 0,0 0-1 0 0,-1-1 1 0 0,1 1 0 0 0,0 0-1 0 0,0-1 1 0 0,-1 1-1 0 0,1 0 1 0 0,-1 0-1 0 0,1 0 1 0 0,-1-1-1 0 0,1 1 1 0 0,-1 0 0 0 0,0 0-1 0 0,1 0 1 0 0,-1 0-1 0 0,0 0 1 0 0,0 0-1 0 0,0 0 1 0 0,0 0-1 0 0,0 1 1 0 0,0-1 0 0 0,0 0-1 0 0,-1 0 14 0 0,-11-4-324 0 0,7-6-57 0 0,3 9 246 0 0,1 1-4 0 0,1 1 17 0 0,-1-1-37 0 0,1 1-42 0 0,0-1-50 0 0,0 0 11 0 0,1 0-35 0 0,-1-1-362 0 0,0 0 92 0 0,0 0-46 0 0,0-1-689 0 0,-4 1-538 0 0,-4 2-1026 0 0</inkml:trace>
  <inkml:trace contextRef="#ctx0" brushRef="#br0" timeOffset="353.52">648 222 7368 0 0,'0'0'165'0'0,"0"0"22"0"0,-3 0 10 0 0,-10-3-16 0 0,-4-6-13 0 0,9 4-15 0 0,8 5-106 0 0,-4 1 120 0 0,-1-4 370 0 0,-5-7 21 0 0,8 9-290 0 0,0-1-63 0 0,0 2-52 0 0,1-1-46 0 0,-1 1-25 0 0,0 0-38 0 0,-3 1 10 0 0,3-1-5 0 0,1 0 50 0 0,-7 1 156 0 0,2-1 25 0 0,-7 3 432 0 0,6-1-357 0 0,4 0-244 0 0,0-1-41 0 0,1 1-48 0 0,-1 0-55 0 0,1 1 235 0 0,-1-2-74 0 0,0 0-47 0 0,-1-1-42 0 0,0 0-10 0 0,2 1 35 0 0,-6 5 97 0 0,-1 9 25 0 0,1 0 8 0 0,-1-4-7 0 0,7-9-167 0 0,1 0-1 0 0,0 0 1 0 0,-1 0 0 0 0,1 0 0 0 0,0 0 0 0 0,0 1 0 0 0,0-1 0 0 0,1 0 0 0 0,-1 1 0 0 0,0-1 0 0 0,1 3-20 0 0,-4 8 77 0 0,-2 0 17 0 0,5-12-79 0 0,0 1 0 0 0,0-1 0 0 0,0 1 0 0 0,1-1 0 0 0,-1 1 0 0 0,1-1 0 0 0,-1 1 0 0 0,1 0 0 0 0,-1-1 0 0 0,1 1 0 0 0,0 0 0 0 0,0-1 0 0 0,0 1 0 0 0,0 0-15 0 0,0 17 107 0 0,0 36 291 0 0,0-40-319 0 0,3 3 57 0 0,-2-16-117 0 0,0 0-1 0 0,1 0 0 0 0,-1 0 1 0 0,0 0-1 0 0,1-1 0 0 0,-1 1 0 0 0,1 0 1 0 0,0 0-19 0 0,11 13 133 0 0,-8-4-42 0 0,-4-9-71 0 0,0 0-1 0 0,0 1 0 0 0,0-1 1 0 0,0 0-1 0 0,1 0 0 0 0,-1 0 0 0 0,1 0 1 0 0,-1 0-1 0 0,1 0-19 0 0,6 5 52 0 0,-5-3-28 0 0,0-1 0 0 0,0 0 0 0 0,0 0 1 0 0,1 0-1 0 0,0 0 0 0 0,0 0-24 0 0,19 7 132 0 0,1 1-73 0 0,-6-3-11 0 0,-15-7-43 0 0,0 0-1 0 0,0 0 1 0 0,0 0-1 0 0,0-1 1 0 0,0 0-1 0 0,1 1 1 0 0,1-1-5 0 0,-3 0 5 0 0,0 0 0 0 0,0 0 0 0 0,0-1 1 0 0,0 1-1 0 0,-1 0 0 0 0,1-1 0 0 0,0 1 0 0 0,0-1 1 0 0,0 0-1 0 0,0 0 0 0 0,-1 1 0 0 0,1-1 0 0 0,1-1-5 0 0,-2 1 4 0 0,1 0 0 0 0,-1 0 0 0 0,1 0 0 0 0,-1 0 0 0 0,1 1 1 0 0,-1-1-1 0 0,1 1 0 0 0,-1-1 0 0 0,1 1 0 0 0,0 0 0 0 0,-1-1 0 0 0,1 1 0 0 0,1 0-4 0 0,-1 0 4 0 0,0 0-1 0 0,1 0 1 0 0,-1-1 0 0 0,0 1-1 0 0,1-1 1 0 0,-1 0 0 0 0,0 1-1 0 0,0-1 1 0 0,0 0 0 0 0,0 0 0 0 0,2-1-4 0 0,5-3-50 0 0,4 0-92 0 0,-11 4 121 0 0,-1 1 0 0 0,1-1 0 0 0,0 0 0 0 0,0 0 0 0 0,-1 1 0 0 0,1-1 0 0 0,0 0 0 0 0,-1-1 0 0 0,1 1 0 0 0,-1 0-1 0 0,1-1 22 0 0,4-5-126 0 0,-1-3-66 0 0,1 1 37 0 0,2 0-100 0 0,1 0-80 0 0,0 1-57 0 0,4-4-265 0 0,3-4-149 0 0</inkml:trace>
  <inkml:trace contextRef="#ctx0" brushRef="#br0" timeOffset="653.58">885 1 6968 0 0,'0'0'157'0'0,"0"0"23"0"0,0 0 11 0 0,0 3-31 0 0,0-2-175 0 0,0 1 40 0 0,0 2 120 0 0,0 12 646 0 0,0-14-674 0 0,0-1-58 0 0,2 4 531 0 0,4 2-317 0 0,-2 0 42 0 0,-2 4 104 0 0,-1 9 252 0 0,1-8-273 0 0,3-3-75 0 0,2 4 15 0 0,-6 4-50 0 0,-1-9-155 0 0,0 0 35 0 0,4 4 144 0 0,1-1-46 0 0,0 0-41 0 0,-2 14 120 0 0,-4 4-95 0 0,1 22 198 0 0,4-20-195 0 0,1-16-144 0 0,1 2 43 0 0,-4 0 34 0 0,-2 8 15 0 0,0 56 593 0 0,0-50-532 0 0,0-36-471 0 0,5-6-144 0 0,-2 7 157 0 0,-1 1-119 0 0,0 1 103 0 0,-1 1-43 0 0,0 0 2 0 0,-1 1-34 0 0,1-1-379 0 0,-1 0 98 0 0,0 0-48 0 0,1 0-715 0 0,-1-4-559 0 0,0-3-1064 0 0</inkml:trace>
  <inkml:trace contextRef="#ctx0" brushRef="#br0" timeOffset="900.57">1200 159 7688 0 0,'0'0'166'0'0,"0"0"29"0"0,0 0 14 0 0,-2 0-25 0 0,-1-1-161 0 0,-1 1-14 0 0,-5 17 35 0 0,2-10 38 0 0,-1-3 41 0 0,-4 3 98 0 0,6 4-2 0 0,6-10-201 0 0,-1 0-1 0 0,1 0 0 0 0,-1 0 0 0 0,1 0 0 0 0,-1 0 0 0 0,1 0 0 0 0,-1 0 0 0 0,0 0 0 0 0,1 0 0 0 0,-1 0 1 0 0,0 0-1 0 0,0-1 0 0 0,0 1 0 0 0,0 0 0 0 0,0-1 0 0 0,0 1-17 0 0,-4 2 93 0 0,4-3-65 0 0,1 0-1 0 0,-1 0 1 0 0,1 1 0 0 0,-1-1-1 0 0,0 0 1 0 0,1 1 0 0 0,-1-1 0 0 0,1 0-1 0 0,-1 1 1 0 0,1-1 0 0 0,-1 1-1 0 0,1-1 1 0 0,-1 1 0 0 0,1-1-1 0 0,-1 1 1 0 0,1 0 0 0 0,0-1-1 0 0,-1 1 1 0 0,1-1 0 0 0,0 1 0 0 0,-1 0-1 0 0,1 0-27 0 0,-2 4 118 0 0,-25 26 773 0 0,23-20-589 0 0,0-2-61 0 0,4-9-217 0 0,-1 1-1 0 0,1 0 1 0 0,-1 0 0 0 0,0 0 0 0 0,1-1-1 0 0,-1 1 1 0 0,0 0 0 0 0,1-1 0 0 0,-1 1-1 0 0,0-1 1 0 0,0 1 0 0 0,0-1 0 0 0,0 1-24 0 0,-4 2 112 0 0,4-3-84 0 0,1 0 0 0 0,-1 0 0 0 0,0 1-1 0 0,1-1 1 0 0,-1 0 0 0 0,1 1 0 0 0,-1-1 0 0 0,0 0-1 0 0,1 1 1 0 0,-1-1 0 0 0,1 1 0 0 0,-1-1-1 0 0,1 1 1 0 0,0-1 0 0 0,-1 1 0 0 0,1-1 0 0 0,-1 1-1 0 0,1 0 1 0 0,0-1 0 0 0,0 1 0 0 0,-1 0 0 0 0,1 0-28 0 0,-2 4 101 0 0,-12 18 337 0 0,7-10-230 0 0,1-2-39 0 0,3 1 13 0 0,3 23 373 0 0,1-22-362 0 0,1-7-53 0 0,9 4-10 0 0,-7-4 17 0 0,-4-1-87 0 0,1 0-21 0 0,10 0 41 0 0,-5 6-28 0 0,-6-10-50 0 0,1 0 0 0 0,-1 0 0 0 0,1 0 0 0 0,-1 0-1 0 0,1 0 1 0 0,-1 0 0 0 0,1 0 0 0 0,0 0 0 0 0,0 0 0 0 0,-1 0-1 0 0,1 0 1 0 0,0 0 0 0 0,0-1 0 0 0,0 1 0 0 0,0 0 0 0 0,0-1-2 0 0,12 6 64 0 0,-8 0-46 0 0,-5-5-16 0 0,0-1 0 0 0,0 1 0 0 0,0-1-1 0 0,1 0 1 0 0,-1 1 0 0 0,0-1 0 0 0,1 1-1 0 0,-1-1 1 0 0,0 0 0 0 0,1 1 0 0 0,-1-1 0 0 0,1 0-1 0 0,-1 1 1 0 0,0-1 0 0 0,1 0 0 0 0,-1 0 0 0 0,1 0-1 0 0,-1 1 1 0 0,1-1 0 0 0,-1 0 0 0 0,1 0 0 0 0,-1 0-1 0 0,1 0 1 0 0,-1 0 0 0 0,1 0 0 0 0,-1 0 0 0 0,1 0-1 0 0,-1 0 1 0 0,1 0 0 0 0,-1 0 0 0 0,1 0 0 0 0,0 0-2 0 0,0 0 3 0 0,1 0 1 0 0,0 0-1 0 0,0 1 1 0 0,-1-1 0 0 0,1 0-1 0 0,0 1 1 0 0,0 0-1 0 0,-1-1 1 0 0,1 1 0 0 0,-1 0-1 0 0,1 0 1 0 0,0 0 0 0 0,-1 0-4 0 0,1 0 2 0 0,-1 0 0 0 0,1 0 0 0 0,-1-1 0 0 0,1 1 1 0 0,0 0-1 0 0,-1-1 0 0 0,1 1 0 0 0,0-1 1 0 0,0 1-1 0 0,-1-1 0 0 0,1 0 0 0 0,0 1 1 0 0,0-1-3 0 0,15 0-63 0 0,-1 0-127 0 0,-8 0 45 0 0,-1 0-33 0 0,1 0-34 0 0,-1 0-35 0 0,1 0-35 0 0,-1 0-36 0 0,1 0-37 0 0,-1 0-36 0 0,1 0-38 0 0,0 0-38 0 0,1 0-38 0 0,-1 0-40 0 0,-2 0-1317 0 0,4 0-1061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31.2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 7800 0 0,'0'0'174'0'0,"0"0"29"0"0,0 0 13 0 0,0 3-31 0 0,0 5-150 0 0,0 13 58 0 0,-1-16 61 0 0,1 1 33 0 0,-1 6 194 0 0,1-10-272 0 0,0 0 0 0 0,0 0-1 0 0,0 1 1 0 0,1-1 0 0 0,-1 0 0 0 0,1 1 0 0 0,-1-1 0 0 0,1 0 0 0 0,0 2-109 0 0,4 4 294 0 0,1 2 106 0 0,-4 6 47 0 0,-2-9-320 0 0,0 2 42 0 0,0 23 511 0 0,0-19-412 0 0,0 0-41 0 0,0-3 2 0 0,0-3-59 0 0,0 3 21 0 0,0 4 30 0 0,0-7-96 0 0,0 2 56 0 0,0 2 82 0 0,0 3-30 0 0,0 25 402 0 0,0-28-485 0 0,0-1-50 0 0,2 3 128 0 0,5 1 28 0 0,-6-13-228 0 0,0 1 0 0 0,-1-1 0 0 0,1 1-1 0 0,0-1 1 0 0,-1 1 0 0 0,1-1 0 0 0,0 1 0 0 0,-1-1-1 0 0,0 1 1 0 0,1 0 0 0 0,-1-1 0 0 0,0 1 0 0 0,0 1-28 0 0,0-1-201 0 0,0 0 87 0 0,0 1 79 0 0,0-1 69 0 0,0 1 86 0 0,0 0 73 0 0,0 1 202 0 0,0 0 80 0 0,0-1 362 0 0,0-3-346 0 0,0-1-247 0 0,0-1-69 0 0,0-1-85 0 0,0-2-103 0 0,0 4 30 0 0,0-1-1 0 0,0 1 1 0 0,1-1-1 0 0,-1 1 1 0 0,0-1-1 0 0,1 0 1 0 0,-1 1-1 0 0,1-1 1 0 0,0 1-1 0 0,-1 0 1 0 0,1-1-1 0 0,0 1 1 0 0,0-1-17 0 0,5-11 91 0 0,-4 6-71 0 0,-1 0 1 0 0,-1 0 0 0 0,1 0-1 0 0,-1 0 1 0 0,0 0 0 0 0,-1-3-21 0 0,0 3 10 0 0,1 0-1 0 0,0-1 1 0 0,0 1 0 0 0,1 0 0 0 0,0 0-1 0 0,0-3-9 0 0,10-11 0 0 0,-5 0 0 0 0,-5 13 0 0 0,1 1 0 0 0,1 0 0 0 0,-1-1 0 0 0,2-1 0 0 0,12-18 0 0 0,11-15 0 0 0,-22 34 0 0 0,0 1-2 0 0,0 1-1 0 0,1-1 0 0 0,3-3 3 0 0,10-8-62 0 0,0 1-76 0 0,-15 13 93 0 0,0 1 0 0 0,0 0 0 0 0,1 0-1 0 0,-1 0 1 0 0,4-1 45 0 0,5-3-46 0 0,-8 5 54 0 0,-1 1-6 0 0,-1 0 0 0 0,1 0 0 0 0,-1 1 0 0 0,1-1 0 0 0,-1 1 0 0 0,1 0 0 0 0,-1 0 0 0 0,1 0 0 0 0,1 1-2 0 0,3-1-16 0 0,-6 0-71 0 0,-1 0-124 0 0,1 0-222 0 0,22 3-370 0 0,-14 1 357 0 0,-2 2-34 0 0,-3-3-375 0 0,9-3-15 0 0</inkml:trace>
  <inkml:trace contextRef="#ctx0" brushRef="#br0" timeOffset="747.03">554 65 7136 0 0,'0'0'165'0'0,"0"0"22"0"0,0 0 6 0 0,0 3-28 0 0,0 1-136 0 0,0 11-18 0 0,0-8 64 0 0,0-5 57 0 0,-3 1 152 0 0,-1 2-169 0 0,0 1 98 0 0,2 0 85 0 0,1 1 69 0 0,-1 5 329 0 0,2 11 486 0 0,0-19-982 0 0,-1 8 243 0 0,1-7-298 0 0,-1 0-1 0 0,1 0 1 0 0,0 0-1 0 0,0-1 1 0 0,1 1-1 0 0,-1 0 1 0 0,1-1-1 0 0,0 1 1 0 0,1 1-145 0 0,2 2 203 0 0,2 2 77 0 0,-3 3 59 0 0,-3 42 1318 0 0,0-44-1261 0 0,0 0 39 0 0,0-9-251 0 0,0 1-7 0 0,0-2-72 0 0,0-1-63 0 0,0 1-67 0 0,0 2-109 0 0,0-2 106 0 0,0 0 56 0 0,0 0 82 0 0,0-1 80 0 0,0 1 105 0 0,0 0-102 0 0,0-1 34 0 0,0 0 35 0 0,0 0 39 0 0,0 0-301 0 0,0 0 0 0 0,0-1 1 0 0,0 1-1 0 0,0 0 0 0 0,0-1 1 0 0,0 1-1 0 0,0 0 0 0 0,0-1 0 0 0,0 1 1 0 0,0 0-1 0 0,0-1 0 0 0,0 1 1 0 0,0 0-1 0 0,0-1 0 0 0,0 1 1 0 0,0 0-1 0 0,-1-1 0 0 0,1 1 0 0 0,0 0 1 0 0,0-1-1 0 0,0 1 0 0 0,0 0 1 0 0,-1 0-1 0 0,1-1 0 0 0,0 1 1 0 0,0 0-1 0 0,-1-1 0 0 0,1 1 0 0 0,0 0 1 0 0,0 0-1 0 0,-1 0 0 0 0,1 0 1 0 0,0-1-1 0 0,-1 1 0 0 0,1 0 1 0 0,0 0-1 0 0,-1 0 0 0 0,1 0 1 0 0,-1 0-1 0 0,1-1 1 0 0,0 1 0 0 0,-1 0-1 0 0,1 0 1 0 0,0 0 0 0 0,-1 0 0 0 0,1-1-1 0 0,-1 1 1 0 0,1 0 0 0 0,0 0 0 0 0,0-1-1 0 0,-1 1 1 0 0,1 0 0 0 0,0-1 0 0 0,-1 1-1 0 0,1 0 1 0 0,0-1 0 0 0,0 1-1 0 0,0 0 1 0 0,-1-1-1 0 0,0-2 10 0 0,1 0 0 0 0,-1-1-1 0 0,0 1 1 0 0,1 0 0 0 0,0 0 0 0 0,0-1-1 0 0,0-1-9 0 0,0-24 60 0 0,0-37-60 0 0,0 65 0 0 0,0-1 0 0 0,0 0 0 0 0,1 1 0 0 0,-1-1 0 0 0,0 1 0 0 0,1-1 0 0 0,-1 1 0 0 0,1-1 0 0 0,-1 1 0 0 0,1-1 0 0 0,0 1 0 0 0,0 0 0 0 0,0-1 0 0 0,5-11 0 0 0,-5-4 0 0 0,-1 15 0 0 0,0-1 0 0 0,0 1 0 0 0,0 0 0 0 0,0-1 0 0 0,0 1 0 0 0,1-1 0 0 0,-1 1 0 0 0,1 0 0 0 0,0 0 0 0 0,0-3 0 0 0,26-26 0 0 0,-22 18 0 0 0,5 7 0 0 0,-3-5 0 0 0,-7 10 0 0 0,1 0 0 0 0,-1 0 0 0 0,1 0 0 0 0,-1 0 0 0 0,1 0 0 0 0,-1 0 0 0 0,1 0 0 0 0,0 0 0 0 0,-1 0 0 0 0,1 0 0 0 0,0 1 0 0 0,0-1 0 0 0,0 0 0 0 0,0 0 0 0 0,0 1 0 0 0,0-1 0 0 0,15-4 0 0 0,-1-8 0 0 0,-13 11 0 0 0,0 0 0 0 0,0 1 0 0 0,-1-1 0 0 0,1 1 0 0 0,0 0 0 0 0,0 0 0 0 0,0 0 0 0 0,1 0 0 0 0,-1 0 0 0 0,0 0 0 0 0,0 0 0 0 0,0 1 0 0 0,1-1 0 0 0,-1 1 0 0 0,0-1 0 0 0,1 1 0 0 0,-1 0 0 0 0,0 0 0 0 0,1 0 0 0 0,-1 0 0 0 0,1 1 0 0 0,-2-1 0 0 0,1 0 0 0 0,0-1 0 0 0,0 1 0 0 0,0 0 0 0 0,-1-1 0 0 0,1 1 0 0 0,0-1 0 0 0,-1 0 0 0 0,1 1 0 0 0,0-1 0 0 0,-1 0 0 0 0,1 0 0 0 0,-1 0 0 0 0,1 0 0 0 0,-1 0 0 0 0,1 0 0 0 0,0 0 0 0 0,-1 0 0 0 0,1 1 0 0 0,0-1 0 0 0,-1 1 0 0 0,1-1 0 0 0,0 1 0 0 0,-1-1 0 0 0,1 1 0 0 0,0 0 0 0 0,0 0 0 0 0,30 0 0 0 0,-23-1 0 0 0,0 2 0 0 0,20 12 0 0 0,-13-10 0 0 0,-15-3 0 0 0,-1 0 0 0 0,1 0 0 0 0,0 0 0 0 0,0 0 0 0 0,0 0 0 0 0,0 0 0 0 0,0 0 0 0 0,-1 0 0 0 0,1 0 0 0 0,0 1 0 0 0,0-1 0 0 0,0 0 0 0 0,-1 1 0 0 0,2-1 0 0 0,3 11 0 0 0,6-6 0 0 0,-6 6 0 0 0,-1-10 0 0 0,-1 1 0 0 0,6 13 0 0 0,6 17 0 0 0,-4-17 0 0 0,-8 1 0 0 0,-4-10 0 0 0,1-5 0 0 0,14 24 0 0 0,-14-24 0 0 0,1 0 0 0 0,-1 0 0 0 0,1 0 0 0 0,-1 0 0 0 0,1 0 0 0 0,-1 0 0 0 0,0 0 0 0 0,0 0 0 0 0,1 0 0 0 0,-1 0 0 0 0,0 0 0 0 0,0 0 0 0 0,0 0 0 0 0,0 1 0 0 0,0-1 0 0 0,-1 1 0 0 0,0 26 0 0 0,1-26 0 0 0,1 0 0 0 0,-1-1 0 0 0,0 1 0 0 0,0 0 0 0 0,1 0 0 0 0,-1-1 0 0 0,1 1 0 0 0,0 0 0 0 0,-1-1 0 0 0,1 1 0 0 0,0 0 0 0 0,0-1 0 0 0,0 1 0 0 0,0-1 0 0 0,0 1 1 0 0,0-1 0 0 0,0 1 0 0 0,0 0 0 0 0,-1-1 0 0 0,1 1 0 0 0,0 0 0 0 0,-1-1 0 0 0,0 1-1 0 0,1 0 1 0 0,-1 0 0 0 0,0-1 0 0 0,0 1-1 0 0,0 20 76 0 0,0 22 27 0 0,0-24-36 0 0,0 5 39 0 0,0-19-221 0 0,0 0 67 0 0,0 0 57 0 0,0-1 47 0 0,0 6 150 0 0,0 6 231 0 0,0-8-281 0 0,0-1-57 0 0,0 2-88 0 0,0-5-48 0 0,0 0-34 0 0,0 1-38 0 0,0 0-42 0 0,0 0-44 0 0,0 0-50 0 0,0 1-52 0 0,0 0-57 0 0,0-7-777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29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1 284 5696 0 0,'0'0'132'0'0,"0"0"17"0"0,0 0 10 0 0,0 3-26 0 0,0 6-90 0 0,0 21-82 0 0,0-17 74 0 0,0-1 87 0 0,0-6-16 0 0,0 0 36 0 0,1 5 148 0 0,5 2 45 0 0,1-1 10 0 0,-6-1-39 0 0,-1 0-28 0 0,0-2-77 0 0,0 16 222 0 0,1-16-209 0 0,0-1-50 0 0,1 0-16 0 0,2 2 13 0 0,1 5 64 0 0,-3-7-115 0 0,-1 1 38 0 0,-1 35 706 0 0,0-36-708 0 0,0-1-36 0 0,0 0 39 0 0,0 4 69 0 0,0-3-76 0 0,0 14 142 0 0,0-8-72 0 0,0-7-99 0 0,0-2 83 0 0,0 2-64 0 0,0 27 121 0 0,0-18-97 0 0,0-8-14 0 0,0 0 53 0 0,0-1 64 0 0,0-1 76 0 0,0-3 90 0 0,0-1 101 0 0,0-3 114 0 0,0 0-274 0 0,0-1 33 0 0,0-18-191 0 0,0 2-41 0 0,0-20 64 0 0,0-7-81 0 0,0-26-25 0 0,1 63-124 0 0,-1 1 0 0 0,2-1-1 0 0,-1 1 1 0 0,3-6-1 0 0,-2 5 12 0 0,0 0 1 0 0,-1-1 0 0 0,1 1 0 0 0,-1-8-13 0 0,-1 12 1 0 0,0 1 0 0 0,0-1 0 0 0,1 1 1 0 0,0-1-1 0 0,-1 1 0 0 0,1-1 0 0 0,1 1 0 0 0,-1-1 0 0 0,0 1-1 0 0,5-12 0 0 0,-3 2 0 0 0,-2 10 0 0 0,-1 1 0 0 0,0 0 0 0 0,1 0 0 0 0,0-1 0 0 0,0 1 0 0 0,0 0 0 0 0,0 0 0 0 0,0 0 0 0 0,0 0 0 0 0,0 0 0 0 0,1 0 0 0 0,-1 0 0 0 0,1 0 0 0 0,-1 0 0 0 0,2-1 0 0 0,-1 0 0 0 0,1 0 0 0 0,-1 0 0 0 0,0-1 0 0 0,0 1 0 0 0,0-2 0 0 0,0 2 0 0 0,0-1 0 0 0,0 1 0 0 0,0 0 0 0 0,0 0 0 0 0,1 0 0 0 0,0-1 0 0 0,9-9 0 0 0,-8 8-2 0 0,1 0 0 0 0,-1 0 0 0 0,1 1 0 0 0,0 0 0 0 0,0 0 0 0 0,2-1 2 0 0,6 0-48 0 0,-8-2 37 0 0,-5 7 11 0 0,0-1 0 0 0,1 1 0 0 0,-1-1 0 0 0,0 1 0 0 0,0 0 0 0 0,1-1 0 0 0,-1 1 0 0 0,0-1 0 0 0,1 1 0 0 0,-1 0 0 0 0,0-1 0 0 0,1 1 0 0 0,-1 0 0 0 0,1 0 0 0 0,-1-1 0 0 0,1 1 0 0 0,-1 0 0 0 0,1 0 0 0 0,-1 0 0 0 0,0-1 0 0 0,1 1 0 0 0,-1 0 0 0 0,1 0 0 0 0,-1 0 0 0 0,1 0 0 0 0,-1 0 0 0 0,1 0 0 0 0,-1 0 0 0 0,1 0 0 0 0,-1 0 0 0 0,1 0-1 0 0,0 1 1 0 0,1-1 1 0 0,-1-1-1 0 0,1 1 0 0 0,0 0 0 0 0,0-1 0 0 0,-1 1 0 0 0,1 0 0 0 0,0-1 1 0 0,0 0-1 0 0,-1 0 0 0 0,1 1 0 0 0,-1-1 0 0 0,1 0 0 0 0,-1 0 0 0 0,1 0-1 0 0,-1 0-1 0 0,1 0 0 0 0,0 0 0 0 0,-1 0 0 0 0,1 1 1 0 0,0-1-1 0 0,-1 0 0 0 0,1 1 0 0 0,0 0 0 0 0,0-1 1 0 0,-1 1-1 0 0,1 0 0 0 0,0 0 2 0 0,10-1-77 0 0,-9 1 54 0 0,0 0 0 0 0,1-1 0 0 0,-1 1 0 0 0,0 1 0 0 0,0-1 0 0 0,0 0 0 0 0,1 1 0 0 0,-1-1 0 0 0,0 1 0 0 0,0 0 23 0 0,6 4-49 0 0,1 1-87 0 0,-4-4 14 0 0,1-1-51 0 0,9 2-196 0 0,-11 0 158 0 0,-2 0 50 0 0,-1-1-42 0 0,1 0-50 0 0,-1 0-61 0 0,0 0 33 0 0,0 0-43 0 0,0 0-46 0 0,0 0-51 0 0,0-1-54 0 0,0 1-58 0 0,0-1-63 0 0,0 1-64 0 0,5 0-1217 0 0,2-2-1058 0 0</inkml:trace>
  <inkml:trace contextRef="#ctx0" brushRef="#br0" timeOffset="489.37">521 489 6160 0 0,'0'0'133'0'0,"0"0"23"0"0,3 3 13 0 0,10 7-18 0 0,3-7-120 0 0,-11-3 11 0 0,2 1 84 0 0,-5-1-83 0 0,0 0-1 0 0,0 0 1 0 0,0-1 0 0 0,0 1-1 0 0,-1 0 1 0 0,1-1 0 0 0,0 1-1 0 0,0-1 1 0 0,0 0-43 0 0,2-1 83 0 0,0-1-15 0 0,3-1 21 0 0,-1 2 48 0 0,0 1 73 0 0,-3 0-60 0 0,1 1 34 0 0,4-1-22 0 0,0-3 41 0 0,15-17 499 0 0,-11 10-381 0 0,-7 7-199 0 0,0 1-35 0 0,8-3 163 0 0,-8-4-22 0 0,6 5-83 0 0,-6-6-32 0 0,2 6-39 0 0,-7 5-70 0 0,1 0 0 0 0,-1 0 1 0 0,0 0-1 0 0,1-1 0 0 0,-1 1 0 0 0,1 0 0 0 0,-1 0 0 0 0,0-1 1 0 0,0 1-1 0 0,1 0 0 0 0,-1-1 0 0 0,0 1 0 0 0,1 0 0 0 0,-1-1 0 0 0,0 1 1 0 0,0 0-1 0 0,0-1 0 0 0,1 1 0 0 0,-1-1 0 0 0,0 1 0 0 0,0 0 1 0 0,0-1-1 0 0,0 1 0 0 0,0-1 0 0 0,0 1 0 0 0,0 0 0 0 0,0-1 1 0 0,0 1-1 0 0,0-1 0 0 0,0 1 0 0 0,0-1-4 0 0,0-1 71 0 0,3-1-18 0 0,7-8-26 0 0,-6 5 46 0 0,-5-3-59 0 0,1 9-7 0 0,0-3 65 0 0,-3 0-4 0 0,-17-17 46 0 0,14 14-102 0 0,1 3 52 0 0,2 3-56 0 0,0 0 0 0 0,1 0 0 0 0,-1 1 1 0 0,0-1-1 0 0,0 0 0 0 0,1 1 0 0 0,-1 0 0 0 0,0 0-8 0 0,2-1 1 0 0,1 0 0 0 0,-1 0 0 0 0,1 1-1 0 0,0-1 1 0 0,-1 0 0 0 0,1 1 0 0 0,-1-1-1 0 0,1 0 1 0 0,0 0 0 0 0,0 1-1 0 0,-1-1 1 0 0,1 1 0 0 0,0-1 0 0 0,-1 0-1 0 0,1 1 1 0 0,0-1 0 0 0,0 1 0 0 0,0-1-1 0 0,0 1 0 0 0,-1-1 1 0 0,1 0-1 0 0,0 1 0 0 0,0-1 1 0 0,0 0-1 0 0,0 1 0 0 0,-1-1 1 0 0,1 0-1 0 0,0 1 1 0 0,0-1-1 0 0,-1 0 0 0 0,1 0 1 0 0,0 1-1 0 0,0-1 0 0 0,-1 0 1 0 0,1 0-1 0 0,0 0 0 0 0,-1 1 1 0 0,1-1-1 0 0,0 0 1 0 0,-1 0-1 0 0,1 0 0 0 0,0 0 1 0 0,-1 0-1 0 0,1 1 0 0 0,-1-1 1 0 0,1 0-1 0 0,0 0 0 0 0,-1 0 1 0 0,1 0-1 0 0,0 0 1 0 0,-1 0-1 0 0,1 0 0 0 0,-1-1 1 0 0,1 1-1 0 0,-6 3 48 0 0,-7 10-26 0 0,-12 13 37 0 0,21-17-28 0 0,-1 3 42 0 0,0-4-25 0 0,4-6-37 0 0,0-1-1 0 0,0 1 1 0 0,1-1-1 0 0,-1 1 1 0 0,0-1-1 0 0,1 1 1 0 0,-1-1-1 0 0,0 1 0 0 0,1-1 1 0 0,0 1-1 0 0,-1 0 1 0 0,1-1-1 0 0,0 1 1 0 0,0 0-11 0 0,0 5 44 0 0,0-5-26 0 0,1 0 0 0 0,-1 0 0 0 0,0 1 0 0 0,0-1 0 0 0,-1 0 1 0 0,1 0-1 0 0,0 0 0 0 0,-1 0 0 0 0,0 0 0 0 0,0 1-18 0 0,-5 11 95 0 0,5-11-73 0 0,0 0 0 0 0,0 0-1 0 0,0 1 1 0 0,0-1 0 0 0,1 0 0 0 0,-1 1 0 0 0,1-1-22 0 0,-1 21 163 0 0,1-13-61 0 0,0-7-65 0 0,0 1 0 0 0,0-1 0 0 0,0 1 0 0 0,1-1 0 0 0,-1 1 0 0 0,2 1-37 0 0,4 10 117 0 0,-5-13-90 0 0,0 0 0 0 0,0 1 1 0 0,0-1-1 0 0,0 0 1 0 0,0 1-1 0 0,-1-1 0 0 0,1 1 1 0 0,-1 1-28 0 0,3 18 186 0 0,-2-20-165 0 0,1 0 0 0 0,-1 0 0 0 0,1 0 0 0 0,-1 0 0 0 0,1-1 0 0 0,0 1 0 0 0,0 0-21 0 0,11 16 171 0 0,-8-8-61 0 0,-4-9-91 0 0,0 0-1 0 0,0 1 1 0 0,0-1-1 0 0,0 0 1 0 0,1 0-1 0 0,-1 0 1 0 0,1 0-1 0 0,-1 0 1 0 0,1 0-19 0 0,14 14 86 0 0,12 12 161 0 0,-9-9-49 0 0,-17-17-183 0 0,0-1 1 0 0,0 1-1 0 0,0-1 1 0 0,0 1-1 0 0,1-1 1 0 0,-1 0-1 0 0,0 0 1 0 0,1 0-1 0 0,-1 0 1 0 0,0 0-1 0 0,1-1 1 0 0,-1 1-1 0 0,1-1 1 0 0,-1 1-16 0 0,39-1 144 0 0,-21 0-65 0 0,-18 0-77 0 0,0-1 1 0 0,-1 1 0 0 0,1 0 0 0 0,0 0 0 0 0,0-1 0 0 0,-1 0 0 0 0,1 1 0 0 0,0-1 0 0 0,-1 0-1 0 0,1 1 1 0 0,-1-1 0 0 0,1 0 0 0 0,-1 0 0 0 0,1 0 0 0 0,-1-1 0 0 0,0 1 0 0 0,1 0 0 0 0,-1 0 0 0 0,0-1-3 0 0,15-11 9 0 0,8 4 0 0 0,-3-1-56 0 0,-2-5-145 0 0,-1-1-58 0 0,-7 9 112 0 0,-6 5 3 0 0,0-1-105 0 0,-2 1 68 0 0,-1 0-42 0 0,1 0-46 0 0,0 0-52 0 0,0-1-193 0 0,0 0-112 0 0,-1 1 262 0 0,0 0-33 0 0,-1 0-34 0 0,1 0-36 0 0,4-9-1272 0 0,3-7-980 0 0</inkml:trace>
  <inkml:trace contextRef="#ctx0" brushRef="#br0" timeOffset="801.3">1168 0 8352 0 0,'0'0'190'0'0,"0"0"28"0"0,0 0 7 0 0,0 3-4 0 0,0 89 1182 0 0,0-26-411 0 0,2-52-796 0 0,4 8 171 0 0,0 1-1 0 0,-4-9-168 0 0,-2 1 75 0 0,-1-4-97 0 0,4 11 127 0 0,3-7-48 0 0,-1-2-71 0 0,-2 6 14 0 0,-4-1 19 0 0,0 0-48 0 0,0-7-50 0 0,1 1-1 0 0,0-1 1 0 0,1 0-1 0 0,0 1 1 0 0,2 8-119 0 0,2-4 124 0 0,-3-9-62 0 0,0-1 0 0 0,-1 1 0 0 0,0 0 0 0 0,0-1 0 0 0,0 1 0 0 0,-1 0-62 0 0,0 18 25 0 0,0-1 53 0 0,0 79 518 0 0,0-70-496 0 0,0-17-90 0 0,0 2-36 0 0,0 7-82 0 0,0 2-99 0 0,0 2-115 0 0,0-13 112 0 0,0-1-34 0 0,0-15-392 0 0</inkml:trace>
  <inkml:trace contextRef="#ctx0" brushRef="#br0" timeOffset="1516.39">1026 442 5960 0 0,'0'0'132'0'0,"0"0"17"0"0,0 0 12 0 0,0-3 43 0 0,0-7 132 0 0,0 7 59 0 0,0 3 12 0 0,3 0-9 0 0,1 0-308 0 0,1 0 78 0 0,5 1 145 0 0,12-1 534 0 0,-15-1-600 0 0,-1 0-68 0 0,-4 0-134 0 0,-1 1-36 0 0,4-7 158 0 0,-5 7-156 0 0,0-1 0 0 0,1 1 0 0 0,-1-1 0 0 0,0 1 0 0 0,0-1 0 0 0,1 1 0 0 0,-1 0 0 0 0,0-1 0 0 0,1 1 0 0 0,-1 0 0 0 0,0-1 0 0 0,1 1 0 0 0,-1 0 0 0 0,1-1-1 0 0,-1 1 1 0 0,1 0 0 0 0,-1 0 0 0 0,1 0 0 0 0,-1-1 0 0 0,0 1 0 0 0,1 0 0 0 0,-1 0 0 0 0,1 0 0 0 0,-1 0 0 0 0,1 0 0 0 0,-1 0 0 0 0,1 0 0 0 0,-1 0 0 0 0,1 0 0 0 0,-1 0 0 0 0,1 0 0 0 0,0 0-11 0 0,2 0 53 0 0,0 0 32 0 0,11 0 405 0 0,-9 0-312 0 0,-2-1-101 0 0,0 0-62 0 0,5-4 130 0 0,-6 4-117 0 0,-1 0 0 0 0,1 0-1 0 0,-1 0 1 0 0,1 0 0 0 0,-1 1 0 0 0,1-1 0 0 0,-1 1-1 0 0,1-1 1 0 0,-1 1 0 0 0,1-1 0 0 0,0 1 0 0 0,-1 0-1 0 0,1 0 1 0 0,0 0-28 0 0,10-2 166 0 0,-3-3-32 0 0,4-2 8 0 0,13 2 68 0 0,-10-2-57 0 0,5-2 60 0 0,2-2-68 0 0,-19 9-121 0 0,0-1 0 0 0,1 1-1 0 0,-1 0 1 0 0,0 1-1 0 0,1-1 1 0 0,-1 1 0 0 0,1-1-1 0 0,0 1 1 0 0,-1 1-1 0 0,1-1 1 0 0,2 0-24 0 0,-2 1 8 0 0,1-1 0 0 0,-1 1 1 0 0,0-2-1 0 0,0 1 0 0 0,4-2-8 0 0,-3 1 6 0 0,0 0-1 0 0,-1 1 1 0 0,1 0-1 0 0,0 0 1 0 0,0 0 0 0 0,0 1-6 0 0,16 0-25 0 0,4 0 71 0 0,-8 0-54 0 0,-3 0-64 0 0,-1 0-91 0 0,-2 0-63 0 0,-1 0-100 0 0,0 0-117 0 0,-5 0 172 0 0,-1 0-35 0 0,-3 0-84 0 0,-2 0 10 0 0,0 4 16 0 0,0 2 66 0 0,0 1 66 0 0,0 0 62 0 0,0-1 63 0 0,0 0 61 0 0,0-1 59 0 0,0-2 57 0 0,0-3-71 0 0,0 1-1 0 0,0-1 1 0 0,1 0 0 0 0,-1 0-1 0 0,0 0 1 0 0,0 0-1 0 0,0 0 1 0 0,0 0-1 0 0,0 0 1 0 0,0 0-1 0 0,0 0 1 0 0,0 0 0 0 0,0 1-1 0 0,0-1 1 0 0,0 0-1 0 0,0 0 1 0 0,0 0-1 0 0,0 0 1 0 0,-1 0-1 0 0,1 0 1 0 0,0 0-1 0 0,0 0 1 0 0,0 0 0 0 0,0 0-1 0 0,0 0 1 0 0,0 1-1 0 0,0-1 1 0 0,0 0-1 0 0,0 0 1 0 0,0 0-1 0 0,0 0 1 0 0,0 0 0 0 0,0 0-1 0 0,0 0 1 0 0,0 0-1 0 0,0 0 1 0 0,-1 0-1 0 0,1 0 1 0 0,0 0-1 0 0,0 0 1 0 0,0 0-1 0 0,0 0 1 0 0,0 0 0 0 0,0 0-1 0 0,0 0 1 0 0,0 0-1 0 0,0 0 1 0 0,0 0-1 0 0,-1 0 1 0 0,1 0-1 0 0,0 0 1 0 0,0 0 0 0 0,0 0-1 0 0,0 0 1 0 0,0 0-1 0 0,0 0 1 0 0,0 0 1 0 0,-2 0 35 0 0,-2 0-168 0 0,2 0 162 0 0,1 0 34 0 0,0 0 42 0 0,-1 0 48 0 0,1 0 56 0 0,1 3 36 0 0,0 7 65 0 0,0-7 30 0 0,0-3 4 0 0,0 0-42 0 0,0 0-166 0 0,0 2-49 0 0,0 9-14 0 0,0-6-18 0 0,2 8-44 0 0,9 3-11 0 0,-9 0 20 0 0,-2-14-9 0 0,1 0 0 0 0,-1-1 0 0 0,0 1 1 0 0,0 0-1 0 0,1 0 0 0 0,-1-1 0 0 0,1 1 0 0 0,0 0 1 0 0,-1-1-1 0 0,1 1 0 0 0,0-1 0 0 0,0 1 1 0 0,0 0-12 0 0,0-1 11 0 0,0 1 0 0 0,0-1 0 0 0,0 1 1 0 0,0-1-1 0 0,-1 1 0 0 0,1 0 0 0 0,0-1 0 0 0,-1 1 1 0 0,0 0-1 0 0,1 0 0 0 0,-1-1 0 0 0,0 1 1 0 0,0 0-12 0 0,0 5 44 0 0,0 6 57 0 0,3-1 35 0 0,1-4-49 0 0,1 2 46 0 0,2 6 38 0 0,-4-6-91 0 0,3 10 65 0 0,0-5 54 0 0,5 3 25 0 0,-6 8 0 0 0,-3-19-135 0 0,1-1 0 0 0,0 0 0 0 0,0 0 1 0 0,0-1-1 0 0,1 2-89 0 0,7 6 154 0 0,2 3 30 0 0,-10-11-136 0 0,-3-4-34 0 0,0-1 0 0 0,0 1-1 0 0,1 0 1 0 0,-1-1-1 0 0,0 1 1 0 0,1-1-1 0 0,-1 1 1 0 0,0 0-1 0 0,1-1 1 0 0,-1 1 0 0 0,1-1-1 0 0,-1 1 1 0 0,1-1-1 0 0,-1 0 1 0 0,1 1-1 0 0,0-1 1 0 0,-1 1 0 0 0,1-1-1 0 0,-1 0 1 0 0,1 1-1 0 0,0-1 1 0 0,0 0-14 0 0,4 3 61 0 0,12 10 177 0 0,-2-1-2 0 0,-3-9-25 0 0,-6 0 6 0 0,-6-2-208 0 0,0-1 0 0 0,1 1 0 0 0,-1-1 0 0 0,1 1 0 0 0,-1-1 0 0 0,1 0 0 0 0,-1 1 0 0 0,1-1 0 0 0,-1 0 0 0 0,1 1 0 0 0,-1-1 0 0 0,1 0-1 0 0,0 1 1 0 0,-1-1 0 0 0,1 0 0 0 0,0 0 0 0 0,-1 0 0 0 0,1 0 0 0 0,0 0 0 0 0,-1 0 0 0 0,1 0 0 0 0,0 0 0 0 0,-1 0 0 0 0,1 0 0 0 0,-1 0 0 0 0,1 0 0 0 0,0 0 0 0 0,-1 0 0 0 0,1 0 0 0 0,0-1-1 0 0,-1 1 1 0 0,1 0 0 0 0,-1-1 0 0 0,1 1 0 0 0,-1 0 0 0 0,1-1-9 0 0,9-3 137 0 0,3 2 43 0 0,-12 3-168 0 0,-1-1 0 0 0,1 0 0 0 0,-1 0 0 0 0,1 0 0 0 0,-1 0 0 0 0,1 0 0 0 0,-1 0 0 0 0,1 0 0 0 0,-1 0 0 0 0,1 0 0 0 0,-1 0 0 0 0,1 0 0 0 0,-1-1 0 0 0,1 1 0 0 0,-1 0 0 0 0,1 0 0 0 0,-1 0 0 0 0,0-1 0 0 0,1 1 0 0 0,-1 0 0 0 0,1 0 0 0 0,-1-1 0 0 0,0 1 0 0 0,1 0 0 0 0,-1-1 0 0 0,0 1 0 0 0,1-1 0 0 0,-1 1 0 0 0,0 0 0 0 0,1-1 0 0 0,-1 1 0 0 0,0-1-12 0 0,5-6 202 0 0,6 1 95 0 0,-10 5-277 0 0,0 1-1 0 0,0 0 1 0 0,0-1-1 0 0,0 1 1 0 0,0-1-1 0 0,0 0 1 0 0,0 1-1 0 0,0-1 1 0 0,0 0 0 0 0,-1 1-1 0 0,1-1 1 0 0,0 0-1 0 0,0 0 1 0 0,-1 0-1 0 0,1 0 1 0 0,0 0-20 0 0,10-22 339 0 0,0 2-51 0 0,-2 2-66 0 0,-6 8-152 0 0,-3-6-27 0 0,0 15-37 0 0,0 1 0 0 0,0-1 1 0 0,0 0-1 0 0,0 1 0 0 0,0-1 0 0 0,0 0 0 0 0,1 1 1 0 0,-1-1-1 0 0,0 1 0 0 0,1-1 0 0 0,0 0-6 0 0,1-2 7 0 0,0 0 0 0 0,0 0 0 0 0,-1 0 0 0 0,1-1-1 0 0,-1 1 1 0 0,0-1 0 0 0,0 1 0 0 0,0-1-1 0 0,-1 0 1 0 0,0 1 0 0 0,0-1 0 0 0,0 1-1 0 0,0-2-6 0 0,0-38 75 0 0,0 23-78 0 0,0-24-227 0 0,-1 39 54 0 0,0 1 91 0 0,-5-7 50 0 0,5 9 2 0 0,-1 0-43 0 0,0 0-62 0 0,1-1-77 0 0,0 1 19 0 0,1 0-48 0 0,-1-1-53 0 0,1 0-58 0 0,0-7-794 0 0,0 9-45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5.1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 5696 0 0,'0'0'132'0'0,"-2"0"17"0"0,-7 0 58 0 0,0 0-108 0 0,0 0-74 0 0,-11 0-58 0 0,6 0 87 0 0,5 0 52 0 0,0 0 81 0 0,0 1 49 0 0,-2 5 41 0 0,-3 1 26 0 0,3-5-41 0 0,5-3-126 0 0,4 1-98 0 0,0 0 0 0 0,1 0 1 0 0,-1 0-1 0 0,0 0 0 0 0,1 0 0 0 0,-1 0 0 0 0,0 0 1 0 0,1 1-1 0 0,-1-1 0 0 0,0 1 0 0 0,1-1 0 0 0,-2 1-38 0 0,-1 6 184 0 0,3-7-172 0 0,1 1-1 0 0,0-1 1 0 0,0 1-1 0 0,-1-1 1 0 0,1 0-1 0 0,0 1 1 0 0,-1-1-1 0 0,1 0 1 0 0,0 1-1 0 0,-1-1 1 0 0,1 0-1 0 0,0 1 1 0 0,-1-1-1 0 0,1 0 1 0 0,-1 1-1 0 0,1-1 1 0 0,-1 0-1 0 0,1 0 1 0 0,-1 0-1 0 0,1 0 1 0 0,-1 1-1 0 0,1-1 1 0 0,-1 0-1 0 0,1 0 1 0 0,-1 0-1 0 0,1 0 1 0 0,-1 0-1 0 0,1 0 1 0 0,-1 0-1 0 0,1 0 1 0 0,-1 0-1 0 0,1-1-11 0 0,-1 1 10 0 0,1 0 0 0 0,-1 0 0 0 0,1 0-1 0 0,-1 0 1 0 0,1 0 0 0 0,-1 0-1 0 0,1 0 1 0 0,-1 0 0 0 0,1 0 0 0 0,-1 0-1 0 0,1 0 1 0 0,-1 0 0 0 0,1 0 0 0 0,-1 1-1 0 0,1-1 1 0 0,-1 0 0 0 0,1 0-1 0 0,-1 0 1 0 0,1 1 0 0 0,0-1 0 0 0,-1 0-1 0 0,1 1 1 0 0,-1-1 0 0 0,1 0 0 0 0,0 1-1 0 0,-1-1 1 0 0,1 0 0 0 0,0 1-1 0 0,-1-1 1 0 0,1 1 0 0 0,0-1 0 0 0,0 1-10 0 0,-5 6 144 0 0,-5-2 74 0 0,4 5-14 0 0,-4-4-51 0 0,5 4-22 0 0,-2-6-48 0 0,7-3-78 0 0,-1-1 0 0 0,1 0 1 0 0,-1 0-1 0 0,1 1 0 0 0,-1-1 0 0 0,1 0 0 0 0,0 1 0 0 0,-1-1 0 0 0,1 0 1 0 0,0 1-1 0 0,-1-1 0 0 0,1 0 0 0 0,0 1 0 0 0,0-1 0 0 0,-1 1 0 0 0,1-1 1 0 0,0 1-1 0 0,0-1 0 0 0,0 1 0 0 0,-1-1 0 0 0,1 1 0 0 0,0-1 0 0 0,0 1 1 0 0,0-1-1 0 0,0 1 0 0 0,0-1 0 0 0,0 1 0 0 0,0-1 0 0 0,0 1 0 0 0,0-1 1 0 0,0 1-1 0 0,0-1-5 0 0,1 12 68 0 0,-1-9-53 0 0,1 1 0 0 0,-1-1-1 0 0,0 0 1 0 0,0 0 0 0 0,-1 1 0 0 0,1-1-1 0 0,0 0 1 0 0,-1 0 0 0 0,0 0 0 0 0,0 1-15 0 0,-4 4 31 0 0,4-7-23 0 0,0 1 0 0 0,0-1 0 0 0,0 0 0 0 0,1 1 0 0 0,-1-1 0 0 0,0 1 0 0 0,1 0 0 0 0,-1-1 0 0 0,1 1 0 0 0,-1-1 0 0 0,1 1 1 0 0,0 0-1 0 0,0-1 0 0 0,0 1-8 0 0,0 22 93 0 0,1-20-77 0 0,-1 0 0 0 0,1 0 0 0 0,0 0 0 0 0,0 0 0 0 0,0 0 0 0 0,1-1 0 0 0,0 1 0 0 0,-1 0 0 0 0,2 0-16 0 0,-2-1 10 0 0,0 0-1 0 0,-1 0 1 0 0,1 0 0 0 0,0 0 0 0 0,-1 0-1 0 0,0 0 1 0 0,0 0 0 0 0,0 0 0 0 0,0 0-1 0 0,0 0 1 0 0,-1 0-10 0 0,0 6 24 0 0,1-6-14 0 0,1 1 0 0 0,-1-1 0 0 0,0 0 0 0 0,1 0 1 0 0,0 1-1 0 0,-1-1 0 0 0,1 0 0 0 0,0 0 0 0 0,1 0 0 0 0,0 2-10 0 0,3 5 27 0 0,-4-7-18 0 0,-1 0 0 0 0,1-1 0 0 0,0 1 0 0 0,0-1 0 0 0,-1 1 0 0 0,2-1 1 0 0,-1 0-1 0 0,0 0 0 0 0,0 1 0 0 0,1-1 0 0 0,-1 0 0 0 0,1 0 1 0 0,0-1-1 0 0,0 2-9 0 0,1 0 16 0 0,-1 0 1 0 0,0 0-1 0 0,1 0 1 0 0,-1 0-1 0 0,0 1 1 0 0,0 0-17 0 0,0 0 22 0 0,-1-1 0 0 0,1 1 1 0 0,1-1-1 0 0,-1 0 1 0 0,0 0-1 0 0,2 1-22 0 0,8 9 91 0 0,-8-8-49 0 0,0 0 0 0 0,1-1-1 0 0,0 1 1 0 0,0-1 0 0 0,0 0-1 0 0,2 1-41 0 0,37 17 439 0 0,-25-13-264 0 0,-16-8-157 0 0,0 0 1 0 0,0 0 0 0 0,1-1 0 0 0,-1 1 0 0 0,0-1-1 0 0,0 0 1 0 0,0 0 0 0 0,1 0 0 0 0,-1 0-1 0 0,1-1-18 0 0,7 1 57 0 0,-9 0-47 0 0,-1 0 0 0 0,1 0 1 0 0,-1-1-1 0 0,1 1 1 0 0,-1 0-1 0 0,0 0 1 0 0,1-1-1 0 0,-1 1 1 0 0,1-1-1 0 0,-1 0 0 0 0,0 1 1 0 0,1-1-11 0 0,10-10 195 0 0,5-2 86 0 0,-10 10-139 0 0,4-3 67 0 0,0-1-57 0 0,-3-1-50 0 0,-1-2-42 0 0,4-13 39 0 0,10-30 2 0 0,-19 45-86 0 0,-1 1 0 0 0,0 0 0 0 0,-1 0 0 0 0,1-1 0 0 0,-1 1 0 0 0,0 0 0 0 0,-2-5-15 0 0,2-4 26 0 0,0 5-17 0 0,0 9-8 0 0,0 0 1 0 0,0 0-1 0 0,0 0 0 0 0,0 0 0 0 0,0 0 0 0 0,0 0 0 0 0,-1 1 0 0 0,1-1 0 0 0,-1 0 0 0 0,1 0 0 0 0,-1-1-1 0 0,-3-4 20 0 0,-8-20 14 0 0,10 22-36 0 0,1-1 1 0 0,-1 0-1 0 0,0 0 0 0 0,-1 0 1 0 0,0 0-1 0 0,0 1 0 0 0,0-1 1 0 0,0 1-1 0 0,-4-4 2 0 0,-19-20-145 0 0,17 16 57 0 0,2 1-16 0 0,-1-3-50 0 0,4 7 36 0 0,-5-5-106 0 0,-4 6-195 0 0,11 3 254 0 0,1 1-3 0 0,0 0-77 0 0,0-1-112 0 0,-1 1-86 0 0,0 0-100 0 0,0 1 81 0 0,0 0-37 0 0,-1-1-582 0 0,3 3 1081 0 0,-2-2-1533 0 0,2 2-864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5.5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48 5584 0 0,'0'0'124'0'0,"0"0"17"0"0,0 0 11 0 0,0 3-20 0 0,0 18 240 0 0,0 1 44 0 0,0 55 1064 0 0,0-45-881 0 0,0-13-279 0 0,0-1-38 0 0,0-11-134 0 0,1 0 0 0 0,0 0-1 0 0,1 0 1 0 0,0 0 0 0 0,0 2-148 0 0,3 8 259 0 0,0 2 41 0 0,-3-7-57 0 0,1-1 0 0 0,1 0 0 0 0,3 9-243 0 0,6 4 347 0 0,0 2-95 0 0,-12-24-237 0 0,-1-1-6 0 0,0 0-1 0 0,0-1 1 0 0,0 1-1 0 0,0 0 1 0 0,1 0-1 0 0,-1-1 1 0 0,0 1-1 0 0,0 0 1 0 0,0-1 0 0 0,1 1-1 0 0,-1 0 1 0 0,0-1-1 0 0,1 1 1 0 0,-1-1-1 0 0,1 1 1 0 0,-1 0 0 0 0,1-1-1 0 0,-1 1 1 0 0,1-1-1 0 0,-1 1 1 0 0,1-1-1 0 0,-1 0 1 0 0,1 1-1 0 0,0-1 1 0 0,-1 0 0 0 0,1 1-1 0 0,0-1-8 0 0,6 3 52 0 0,0 2 37 0 0,1 3-65 0 0,1 0 25 0 0,-1-3 93 0 0,0-3 93 0 0,-4-1-66 0 0,2-1 39 0 0,23 0 531 0 0,0 0 48 0 0,-24-2-387 0 0,1-4-189 0 0,2-1-47 0 0,2-2-23 0 0,0-1-34 0 0,-6 6-58 0 0,0 0 1 0 0,-1 0 0 0 0,1 0 0 0 0,-1 0-1 0 0,3-5-49 0 0,-2-1 91 0 0,-3 7-75 0 0,0 1 1 0 0,0 0-1 0 0,1 0 1 0 0,-1-1-1 0 0,0 1 1 0 0,1 0-1 0 0,-1 0 1 0 0,1 1-1 0 0,0-1-16 0 0,0 0 10 0 0,-1 0 1 0 0,1 0-1 0 0,-1 0 0 0 0,1-1 0 0 0,-1 1 0 0 0,0 0 0 0 0,0 0 1 0 0,0-1-1 0 0,0 1 0 0 0,0 0 0 0 0,-1-1 0 0 0,1 1 0 0 0,-1-1 1 0 0,0 1-1 0 0,1-1 0 0 0,-1 1 0 0 0,0-1 0 0 0,-1 1 0 0 0,1-1-10 0 0,0-1 14 0 0,0 0-1 0 0,0 0 0 0 0,1 0 1 0 0,-1 0-1 0 0,1 0 0 0 0,0-2-13 0 0,5-9 21 0 0,-4 12-12 0 0,-1-1-1 0 0,0 1 1 0 0,0 0-1 0 0,0-1 1 0 0,-1 1 0 0 0,1-1-1 0 0,-1 1 1 0 0,1-2-9 0 0,-1-54 87 0 0,0 18-80 0 0,0 38-7 0 0,-1 0 0 0 0,1-1 0 0 0,0 1 0 0 0,-1 0 0 0 0,0 0 0 0 0,0 0-1 0 0,0 0 1 0 0,-1-3 0 0 0,-5-8-41 0 0,5 5-78 0 0,2-5-100 0 0,0 12 185 0 0,0 0-1 0 0,0 0 1 0 0,0 0-1 0 0,0 0 1 0 0,0 0-1 0 0,0 0 1 0 0,0 0-1 0 0,-1 1 1 0 0,1-1-1 0 0,-1 0 1 0 0,0-1 34 0 0,-4-5-125 0 0,2 3 10 0 0,1 0-51 0 0,0-1-67 0 0,1-2-87 0 0,1 7 163 0 0,0 0 70 0 0,0 0 51 0 0,0-2 79 0 0,0 2-58 0 0,0 0-66 0 0,0-1-94 0 0,0 1-86 0 0,0 0 87 0 0,0 0-33 0 0,0 0-36 0 0,0 0-37 0 0,0-1-42 0 0,0 1-43 0 0,0 0 25 0 0,0 0-43 0 0,0 0-38 0 0,0 0-33 0 0,0-1-128 0 0,0 0-32 0 0,0-3-1345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6.5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33 7024 0 0,'0'0'157'0'0,"0"3"23"0"0,0-3-172 0 0,0 1 0 0 0,0-1 0 0 0,0 1 1 0 0,0-1-1 0 0,0 0 0 0 0,0 1 0 0 0,0-1 0 0 0,0 1 0 0 0,0-1 0 0 0,0 0 0 0 0,0 1 0 0 0,0-1 0 0 0,0 1 1 0 0,-1-1-1 0 0,1 0 0 0 0,0 1 0 0 0,0-1 0 0 0,-1 1 0 0 0,1-1 0 0 0,0 0 0 0 0,0 0 0 0 0,-1 1 0 0 0,1-1 1 0 0,0 0-1 0 0,-1 1 0 0 0,1-1 0 0 0,0 0 0 0 0,-1 0 0 0 0,1 0 0 0 0,0 1 0 0 0,-1-1-8 0 0,-6 5 106 0 0,7-5-103 0 0,-1 1-1 0 0,1 0 1 0 0,0 0-1 0 0,-1 0 0 0 0,1-1 1 0 0,0 1-1 0 0,0 0 0 0 0,-1 0 1 0 0,1 0-1 0 0,0 0 1 0 0,0-1-1 0 0,0 1 0 0 0,0 0 1 0 0,0 1-3 0 0,0 6-35 0 0,0-1 56 0 0,0 1 49 0 0,0 0 44 0 0,0 5 159 0 0,0 1 80 0 0,0 30 1023 0 0,0-25-850 0 0,0-9-308 0 0,0-1-49 0 0,0 1-58 0 0,0 0-67 0 0,2 8 188 0 0,4 9 73 0 0,-3-19-181 0 0,-2 0-1 0 0,1 0 1 0 0,-1 0 0 0 0,0 5-124 0 0,0 5 284 0 0,0-3-89 0 0,0-6-90 0 0,0-1 1 0 0,1 1-1 0 0,0 0 1 0 0,1-1-106 0 0,1 3 122 0 0,0 1 38 0 0,-4-11-159 0 0,4 9 105 0 0,3 8 73 0 0,-5-2 42 0 0,-1-5-58 0 0,6 2 16 0 0,-1-1-5 0 0,-4 0-20 0 0,0 2 40 0 0,9 0-6 0 0,-9-10-31 0 0,0 0-81 0 0,-4 4-11 0 0,2-8-41 0 0,0 3 141 0 0,0-3 23 0 0,0 0 11 0 0,0 0 1 0 0,0 0-8 0 0,0 0-35 0 0,0 0-18 0 0,0 0-3 0 0,0 0-2 0 0,0 0-6 0 0,0 0-7 0 0,0 0-1 0 0,-2 0-9 0 0,-6-3-56 0 0,2-4-37 0 0,-5-12-11 0 0,9 16-2 0 0,-1-11 38 0 0,3-8-23 0 0,1 14-12 0 0,-1-45 42 0 0,0 0-73 0 0,0 1-71 0 0,0 5-68 0 0,0 40 127 0 0,1 1 0 0 0,-1 0 1 0 0,1 0-1 0 0,1 0 0 0 0,-1 0 0 0 0,1 0 1 0 0,0 1-1 0 0,0-1 0 0 0,3-3 35 0 0,8-26-174 0 0,-9 17 75 0 0,-3 12 58 0 0,0 1 1 0 0,1-1-1 0 0,-1 1 0 0 0,1 0 0 0 0,2-5 41 0 0,-1 7-40 0 0,-1-1 1 0 0,1 0-1 0 0,-1 1 0 0 0,1-1 0 0 0,3-2 40 0 0,9-9-128 0 0,0 1 81 0 0,19-21 61 0 0,-19 20-37 0 0,1 3-66 0 0,-15 11 76 0 0,1 1 0 0 0,-1-1 1 0 0,0 1-1 0 0,1-1 0 0 0,-1 1 0 0 0,0-1 0 0 0,1 1 0 0 0,-1 0 0 0 0,0 0 0 0 0,1 0 0 0 0,-1 0 0 0 0,1 0 0 0 0,-1 0 0 0 0,1 0 0 0 0,-1 0 0 0 0,0 1 0 0 0,1-1 0 0 0,-1 0 0 0 0,0 1 0 0 0,1-1 1 0 0,0 1 12 0 0,3 2-23 0 0,26 14-68 0 0,-28-15 88 0 0,-1-1 0 0 0,1 1 0 0 0,-1 0 0 0 0,0 0 0 0 0,0 0 0 0 0,0 1 0 0 0,0-1 0 0 0,0 1 0 0 0,0-1 0 0 0,1 2 3 0 0,18 43-112 0 0,-18-39 80 0 0,6 11-11 0 0,-8-16 43 0 0,-1-1-1 0 0,1 1 1 0 0,-1 0 0 0 0,0-1-1 0 0,0 1 1 0 0,0 0-1 0 0,0-1 1 0 0,0 1-1 0 0,0 0 1 0 0,-1-1-1 0 0,0 1 1 0 0,1-1 0 0 0,-2 3 0 0 0,-2 6 0 0 0,2-8 0 0 0,1 0 0 0 0,0 0 0 0 0,0 0 0 0 0,0 0 0 0 0,0 0 0 0 0,0 1 0 0 0,1-1 0 0 0,-1 0 0 0 0,1 3 0 0 0,0-5 0 0 0,0 1 0 0 0,0 0 0 0 0,-1-1 0 0 0,1 1 0 0 0,0 0 0 0 0,-1-1 0 0 0,1 1 0 0 0,-1-1 0 0 0,0 1 0 0 0,0-1 0 0 0,1 1 0 0 0,-1-1 0 0 0,0 1 0 0 0,0-1 0 0 0,-4 7 0 0 0,0 3 0 0 0,4-9 0 0 0,0 0 0 0 0,0 1 0 0 0,0-1 0 0 0,-1 0 0 0 0,1 0 0 0 0,0 0 0 0 0,-1 0 0 0 0,0 0 0 0 0,0 0 0 0 0,0 1 0 0 0,-1 0 0 0 0,1 0 0 0 0,0 0 0 0 0,0 0 0 0 0,0 1 0 0 0,0 1 0 0 0,0-2 0 0 0,0 0 0 0 0,0 1 0 0 0,0-1 0 0 0,0 0 0 0 0,-1 0 0 0 0,0 1 0 0 0,-5 4 0 0 0,5-5 2 0 0,0 1-1 0 0,0-1 1 0 0,0 0 0 0 0,-1 0-1 0 0,0-1 1 0 0,0 1-2 0 0,-9 2 43 0 0,10 2-32 0 0,3-6-11 0 0,0-1 0 0 0,0 0 0 0 0,0 0 0 0 0,0 0 0 0 0,0 1 0 0 0,0-1 0 0 0,0 0-1 0 0,0 0 1 0 0,0 0 0 0 0,0 0 0 0 0,0 1 0 0 0,-1-1 0 0 0,1 0 0 0 0,0 0 0 0 0,0 0 0 0 0,0 0-1 0 0,0 1 1 0 0,0-1 0 0 0,0 0 0 0 0,0 0 0 0 0,-1 0 0 0 0,1 0 0 0 0,0 0 0 0 0,0 0-1 0 0,0 1 1 0 0,0-1 0 0 0,-1 0 0 0 0,1 0 0 0 0,0 0 0 0 0,0 0 0 0 0,0 0 0 0 0,0 0-1 0 0,-1 0 1 0 0,1 0 0 0 0,0 0 0 0 0,0 0 0 0 0,-27 2 74 0 0,11-2-7 0 0,9 0-40 0 0,1 0-46 0 0,4-1-45 0 0,1-1-93 0 0,1 1 58 0 0,0 0 48 0 0,0 0 52 0 0,0 0 88 0 0,0 0-77 0 0,0 0-51 0 0,0-1-84 0 0,0 1-64 0 0,0-1-94 0 0,0 0-110 0 0,0 1 149 0 0,0-1-34 0 0,0 1-59 0 0,0 0-49 0 0,0 0-44 0 0,0 0-37 0 0,0-1-137 0 0,0 1-38 0 0,0-5-1411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6.8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63 8384 0 0,'0'0'242'0'0,"0"0"5"0"0,1 1-182 0 0,1 1-38 0 0,9 11-16 0 0,-9-5 7 0 0,-2 0 41 0 0,0 0 44 0 0,3 0 47 0 0,2 1 44 0 0,3 5 177 0 0,0 1 11 0 0,-3-6-169 0 0,-2-1 7 0 0,-2-2-56 0 0,0 2-22 0 0,-3 2 12 0 0,0 0 4 0 0,2-3-9 0 0,1 0 23 0 0,2 0 59 0 0,8 12 227 0 0,-6 7-54 0 0,2-13-151 0 0,-3-4-23 0 0,-2 3 49 0 0,-2-5-107 0 0,0-5-119 0 0,0 1 0 0 0,0-1 0 0 0,0 0 0 0 0,0 0 0 0 0,0 0 0 0 0,0 0 0 0 0,1 0 0 0 0,-1 1 0 0 0,1-1 0 0 0,0 1-53 0 0,1 1 96 0 0,6 13 198 0 0,-2-9-42 0 0,4-3 57 0 0,-5 8-44 0 0,6 0-17 0 0,-8-10-6 0 0,-3-3 0 0 0,6 0-20 0 0,1 0-17 0 0,-2 0-60 0 0,-4-1-130 0 0,-1 1-1 0 0,1 0 1 0 0,-1 0-1 0 0,1 0 1 0 0,0 0-1 0 0,-1-1 0 0 0,1 1 1 0 0,-1 0-1 0 0,1 0 1 0 0,-1-1-1 0 0,1 1 0 0 0,-1 0 1 0 0,1-1-1 0 0,-1 1 1 0 0,1-1-1 0 0,-1 1 0 0 0,1-1 1 0 0,-1 1-1 0 0,0-1 1 0 0,1 1-1 0 0,-1-1-14 0 0,5-7 165 0 0,-5 7-149 0 0,1 0-1 0 0,0 0 1 0 0,-1 0-1 0 0,1 0 0 0 0,0 1 1 0 0,0-1-1 0 0,0 0 1 0 0,0 0-1 0 0,-1 1 1 0 0,1-1-1 0 0,0 0 1 0 0,0 1-1 0 0,0-1 1 0 0,0 1-1 0 0,1 0 1 0 0,-1-1-16 0 0,10-5 213 0 0,-6-8 11 0 0,8-1-20 0 0,1-1-76 0 0,3-23 73 0 0,-9 19-150 0 0,-2 3-37 0 0,3-4 44 0 0,-2 5-36 0 0,-2-10 31 0 0,1 13-45 0 0,-1 3-38 0 0,-3-4-43 0 0,-2 4 34 0 0,-1-10-24 0 0,5 2-57 0 0,-2 12 18 0 0,4-11-41 0 0,-5 11 42 0 0,1 0-69 0 0,-1 0-43 0 0,-1 0-81 0 0,1-1-96 0 0,-1 1-112 0 0,0 4 229 0 0,0 1-38 0 0,0-2-413 0 0,1 0 105 0 0,-1 1-52 0 0,2-3-784 0 0,2-1-612 0 0,5-4-1167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7.7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285 63 5616 0 0,'0'0'124'0'0,"0"0"17"0"0,0 0 11 0 0,-3-2-20 0 0,-3-5-92 0 0,2 3 13 0 0,-1 0 190 0 0,2 0-59 0 0,-2 0 11 0 0,1 1-64 0 0,-5 0 95 0 0,6 3-118 0 0,0 0 36 0 0,-2-3 304 0 0,0-1-367 0 0,-1 0 87 0 0,0 2 68 0 0,-1 1 49 0 0,-16-1 607 0 0,11 2-546 0 0,8 0-245 0 0,0 0-21 0 0,2 0-45 0 0,1-1-1 0 0,-1 1 1 0 0,0 0 0 0 0,0 0 0 0 0,0 1 0 0 0,0-1 0 0 0,1 0-1 0 0,-1 0 1 0 0,0 1 0 0 0,0-1 0 0 0,-1 2-35 0 0,-1 4 186 0 0,4-5-173 0 0,-1-1 1 0 0,1 0-1 0 0,0 1 0 0 0,0-1 1 0 0,-1 1-1 0 0,1-1 0 0 0,0 0 0 0 0,-1 1 1 0 0,1-1-1 0 0,0 1 0 0 0,-1-1 0 0 0,1 0 1 0 0,-1 0-1 0 0,1 1 0 0 0,0-1 0 0 0,-1 0 1 0 0,1 0-1 0 0,-1 1 0 0 0,1-1 0 0 0,-1 0 1 0 0,1 0-1 0 0,-1 0 0 0 0,1 0 1 0 0,-1 0-1 0 0,1 0 0 0 0,-1 0 0 0 0,1 0 1 0 0,-1 0-1 0 0,1 0 0 0 0,-1 0 0 0 0,1 0 1 0 0,-1 0-14 0 0,-15 2 320 0 0,7 5-140 0 0,2-1-94 0 0,1 1-44 0 0,-3 0-30 0 0,4-5-12 0 0,4-2 0 0 0,0 0 0 0 0,1 1 0 0 0,-1-1 0 0 0,0 0 0 0 0,1 1 0 0 0,-1-1 0 0 0,1 0 0 0 0,-1 1 0 0 0,1-1 0 0 0,-1 1 0 0 0,1-1 0 0 0,-1 1 0 0 0,1-1 0 0 0,-1 1 0 0 0,1-1 0 0 0,-1 1 0 0 0,1 0 0 0 0,0-1 0 0 0,-1 1 0 0 0,1-1 0 0 0,0 1 0 0 0,0 0 0 0 0,-3 4 0 0 0,-7 7 44 0 0,-6 8 56 0 0,5 5 8 0 0,9-21-93 0 0,1 0 1 0 0,0 0-1 0 0,0 0 0 0 0,0 0 0 0 0,0 0 1 0 0,0 4-16 0 0,-1 3 64 0 0,0-8-57 0 0,-7 20 71 0 0,8-20-64 0 0,0-1 0 0 0,1 1 1 0 0,0-1-1 0 0,0 1 0 0 0,-1 0 0 0 0,1-1 1 0 0,1 1-1 0 0,-1-1 0 0 0,0 1 0 0 0,1-1 0 0 0,-1 1 1 0 0,1 0-15 0 0,4 8 39 0 0,2 7 29 0 0,-6-2 17 0 0,0-14-75 0 0,-1-1 1 0 0,0 1 0 0 0,0 0 0 0 0,0-1-1 0 0,1 1 1 0 0,-1 0 0 0 0,1-1-1 0 0,0 1 1 0 0,-1-1 0 0 0,1 1 0 0 0,0-1-1 0 0,0 1 1 0 0,0-1 0 0 0,0 1-11 0 0,4 6 50 0 0,-1 2 20 0 0,-3-8-54 0 0,0 1-1 0 0,0-1 1 0 0,1 0-1 0 0,-1 0 1 0 0,0 0 0 0 0,1 0-1 0 0,-1 0 1 0 0,1 0-1 0 0,0 0-15 0 0,5 6 63 0 0,-5-6-23 0 0,1 1 1 0 0,-1 0-1 0 0,1-1 1 0 0,0 0-1 0 0,0 0 1 0 0,0 0-1 0 0,0 0 0 0 0,1 1-40 0 0,10 0 92 0 0,-7-3-37 0 0,-4 0-37 0 0,-1 0 1 0 0,0 0-1 0 0,0 0 1 0 0,0 0-1 0 0,0 0 1 0 0,1 0-1 0 0,-1-1 1 0 0,0 1-1 0 0,0-1 1 0 0,1 0-19 0 0,23-13 200 0 0,-18 8-75 0 0,0 0 0 0 0,-1 0 1 0 0,7-7-126 0 0,-1 0 148 0 0,25-26 254 0 0,-23 19-237 0 0,-5 0-48 0 0,-1-1 58 0 0,-2 6-88 0 0,-2-12 9 0 0,2 14-37 0 0,-6 12-50 0 0,-1-1 0 0 0,1 1 0 0 0,0 0-1 0 0,0-1 1 0 0,-1 1 0 0 0,1-1 0 0 0,-1 1 0 0 0,1-1-1 0 0,-1 1 1 0 0,0-1 0 0 0,0 0 0 0 0,0 1 0 0 0,0-1-9 0 0,1-14 51 0 0,0 12-36 0 0,-1-1 0 0 0,1 1 1 0 0,-1 0-1 0 0,-1-1 0 0 0,1 1 1 0 0,0-1-1 0 0,-1 1 0 0 0,0 0 1 0 0,-1-4-16 0 0,2 8-1 0 0,-3-7-35 0 0,-1 0-36 0 0,-10-17-274 0 0,9 17 222 0 0,2 4-97 0 0,2 1 64 0 0,0-1 34 0 0,1 0 15 0 0,1 1-3 0 0,-3 0-18 0 0,-5-3-330 0 0,7 5 430 0 0,0-1 0 0 0,-1 1 0 0 0,1 0 0 0 0,0 0 0 0 0,-1 0 0 0 0,1-1 0 0 0,-1 1 0 0 0,1 0 0 0 0,0 0 0 0 0,0-1 0 0 0,-1 1 0 0 0,1 0 0 0 0,0-1 0 0 0,0 1 0 0 0,-1 0 0 0 0,1-1 0 0 0,0 1 0 0 0,0-1 0 0 0,0 1 0 0 0,-1 0 0 0 0,1-1 0 0 0,0 1 0 0 0,0-1 0 0 0,0 1 0 0 0,0 0 0 0 0,0-1 1 0 0,0 1-1 0 0,0-1 0 0 0,0 1 0 0 0,0-1 0 0 0,0 1 29 0 0,0-3-696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9.1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1 7344 0 0,'0'0'216'0'0,"0"0"17"0"0,0 0-52 0 0,-3 0-21 0 0,-4 0-41 0 0,-1 0 51 0 0,-18 0 538 0 0,15 0-436 0 0,-1 0-82 0 0,6 0-143 0 0,0 0-41 0 0,4 0 8 0 0,1 0 0 0 0,-1 0 0 0 0,1 0-1 0 0,-1 0 1 0 0,1 1 0 0 0,-1-1-1 0 0,1 1 1 0 0,-1-1 0 0 0,1 1 0 0 0,-2 0-14 0 0,-8 8 97 0 0,11-9-94 0 0,0 0 1 0 0,0 1-1 0 0,-1-1 0 0 0,1 0 0 0 0,0 0 1 0 0,0 0-1 0 0,-1 1 0 0 0,1-1 1 0 0,0 0-1 0 0,-1 0 0 0 0,1 0 0 0 0,0 0 1 0 0,-1 0-1 0 0,1 0 0 0 0,0 1 1 0 0,0-1-1 0 0,-1 0 0 0 0,1 0 0 0 0,0 0 1 0 0,-1 0-1 0 0,1 0 0 0 0,0 0 1 0 0,-1 0-1 0 0,1 0 0 0 0,0 0 0 0 0,-1-1-3 0 0,-20 1 74 0 0,21 0-72 0 0,0 0 1 0 0,-1 0 0 0 0,1 0 0 0 0,0 0 0 0 0,-1 0-1 0 0,1 0 1 0 0,0 0 0 0 0,-1 0 0 0 0,1 0-1 0 0,0 0 1 0 0,-1 0 0 0 0,1 1 0 0 0,0-1-1 0 0,-1 0 1 0 0,1 0 0 0 0,0 0 0 0 0,0 0 0 0 0,-1 0-1 0 0,1 0 1 0 0,0 1 0 0 0,0-1 0 0 0,-1 0-1 0 0,1 0 1 0 0,0 1 0 0 0,0-1 0 0 0,-1 0-3 0 0,-17 12 108 0 0,14-10-76 0 0,0 0 1 0 0,0 0 0 0 0,0 1 0 0 0,0 0 0 0 0,-2 2-33 0 0,3-3 22 0 0,0 0 0 0 0,0 0 0 0 0,1 0 0 0 0,-1 0 0 0 0,0 0 1 0 0,-2 0-23 0 0,-11 7 100 0 0,9 0-61 0 0,2 1 1 0 0,4-8-36 0 0,0 1 1 0 0,0-1-1 0 0,0 0 0 0 0,0 0 1 0 0,-1 0-1 0 0,1 0 1 0 0,-1 0-1 0 0,0 0 1 0 0,1 0-5 0 0,-2 1 19 0 0,0 1 0 0 0,1-1 1 0 0,0 0-1 0 0,-1 1 0 0 0,2 0 0 0 0,-1-1 1 0 0,0 1-1 0 0,1 0 0 0 0,-1 0 1 0 0,1 0-1 0 0,0 2-19 0 0,-11 27 140 0 0,10-29-116 0 0,1-1-1 0 0,-1 1 1 0 0,0 0 0 0 0,1 0 0 0 0,0 0 0 0 0,0 0 0 0 0,0 0 0 0 0,0 0 0 0 0,1 1-24 0 0,-1 18 186 0 0,0-7 1 0 0,1-3-100 0 0,-1-1-33 0 0,3 0-34 0 0,1-2-33 0 0,10 6 13 0 0,0-3 25 0 0,-10-10 84 0 0,1-2-48 0 0,5-2-14 0 0,-6 1-11 0 0,-1 0-15 0 0,25-1 218 0 0,-19 0-193 0 0,-3 0-38 0 0,5-12 88 0 0,-7 11-82 0 0,-1 0 0 0 0,1 1 0 0 0,0-1 0 0 0,0 1 0 0 0,-1-1 0 0 0,1 1 0 0 0,1 0-14 0 0,1-1 24 0 0,-1 1-1 0 0,0-1 1 0 0,0 0 0 0 0,-1 0 0 0 0,1 0-1 0 0,0-1 1 0 0,-1 1 0 0 0,1-2-24 0 0,9-9 90 0 0,0 1-36 0 0,23-24 16 0 0,-19 19-19 0 0,-4 1-23 0 0,-5 2 20 0 0,3 4-30 0 0,-9 8-16 0 0,0 0-1 0 0,0 0 0 0 0,0 0 0 0 0,-1 0 0 0 0,1 0 1 0 0,0 0-1 0 0,-1 0 0 0 0,0-1 0 0 0,1 1 1 0 0,-1-1-2 0 0,25-28 86 0 0,-17 10 98 0 0,4-5 83 0 0,-3 12-147 0 0,-7 8-221 0 0,-4-3 5 0 0,1 9 80 0 0,0 0 13 0 0,0 0 0 0 0,0-1 0 0 0,0 1 0 0 0,0 0 0 0 0,0 0 1 0 0,0 0-1 0 0,0 0 0 0 0,0 0 0 0 0,0 0 0 0 0,0 0 0 0 0,0 0 1 0 0,0 0-1 0 0,0 0 0 0 0,0-1 0 0 0,0 1 0 0 0,0 0 0 0 0,0 0 1 0 0,0 0-1 0 0,0 0 0 0 0,0 0 0 0 0,0 0 0 0 0,0 0 0 0 0,0 0 1 0 0,0 0-1 0 0,0 0 0 0 0,0 0 0 0 0,1-1 0 0 0,-1 1 1 0 0,0 0-1 0 0,0 0 0 0 0,0 0 0 0 0,0 0 0 0 0,0 0 0 0 0,0 0 1 0 0,0 0-1 0 0,0 0 0 0 0,0 0 0 0 0,0 0 0 0 0,0 0 0 0 0,0 0 1 0 0,1 0-1 0 0,-1 0 0 0 0,0 0 0 0 0,0 0 0 0 0,0 0 0 0 0,0 0 1 0 0,0 0-1 0 0,0 0 0 0 0,0 0 0 0 0,0 0 0 0 0,0 0 0 0 0,0 0 1 0 0,1 0-1 0 0,-1 0 0 0 0,0 0 0 0 0,0 0 0 0 0,0 0 3 0 0,1 0-9 0 0,-1 0 0 0 0,1 0 0 0 0,0 0-1 0 0,-1 0 1 0 0,1 0 0 0 0,0 0 0 0 0,-1 0-1 0 0,1-1 1 0 0,0 1 0 0 0,-1 0 0 0 0,1 0-1 0 0,0-1 1 0 0,-1 1 0 0 0,1 0 0 0 0,-1-1 9 0 0,1 1-3 0 0,-1-1 0 0 0,0 1 0 0 0,1-1 0 0 0,-1 0 0 0 0,0 1 1 0 0,0-1-1 0 0,1 0 0 0 0,-1 1 0 0 0,0-1 0 0 0,0 0 0 0 0,0 1 0 0 0,0-1 1 0 0,0 0-1 0 0,0 1 0 0 0,0-1 3 0 0,0-2-75 0 0,0 3-19 0 0,0 0-2 0 0,0 0 34 0 0,0 0 136 0 0,0 3 16 0 0,0 7-41 0 0,0 0-35 0 0,0 7-44 0 0,0 29-116 0 0,0-27 135 0 0,0 2 41 0 0,-1-4-30 0 0,1-13 0 0 0,-1 0 0 0 0,1 1 0 0 0,0-1 0 0 0,0 0 0 0 0,0 1 0 0 0,1-1 0 0 0,0 0 0 0 0,0 1 0 0 0,1 3 0 0 0,0-5 0 0 0,0 0 0 0 0,-1 1 0 0 0,1-1 0 0 0,0 1 0 0 0,-1-1 0 0 0,0 1 0 0 0,1 3 0 0 0,-1-3 0 0 0,0 0 0 0 0,0-1 0 0 0,0 1 0 0 0,1 0 0 0 0,-1-1 0 0 0,1 1 0 0 0,2 2 0 0 0,-1 7-38 0 0,-3-11-154 0 0,0-2-58 0 0,0 0-6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9.7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6128 0 0,'0'0'133'0'0,"0"0"23"0"0,0 0 13 0 0,0 0-48 0 0,0 0-3 0 0,0 0 49 0 0,0 0 149 0 0,0-2 273 0 0,0-9 19 0 0,0 9-13 0 0,0-1-83 0 0,0 1-442 0 0,0 0 35 0 0,0-2 137 0 0,0-7 408 0 0,0 8-465 0 0,1-1-56 0 0,0 1-102 0 0,10-10 458 0 0,-10 11-206 0 0,1 0-75 0 0,-2 0-62 0 0,1 0-50 0 0,-1 0-30 0 0,-1-3 8 0 0,1 4-1 0 0,-1 1 4 0 0,1-3 404 0 0,0 3-77 0 0,0 0-31 0 0,0 0-7 0 0,0 0-41 0 0,0 0-224 0 0,0 0-37 0 0,0 0 20 0 0,0 0-14 0 0,0 3-13 0 0,0 76-42 0 0,0-57-11 0 0,-1-11 0 0 0,1 1 0 0 0,0-1 0 0 0,1 1 0 0 0,0-1 0 0 0,1 2 0 0 0,3 3 0 0 0,-3-9 0 0 0,0-1 0 0 0,-1 1 0 0 0,0 0 0 0 0,0-1 0 0 0,0 1 0 0 0,-1 0 0 0 0,0 54 0 0 0,0-58 0 0 0,0 0 0 0 0,1 0 0 0 0,-1 1 0 0 0,1-1 0 0 0,-1 0 0 0 0,1 0 0 0 0,0 0 0 0 0,0 0 0 0 0,2 3 0 0 0,2 9 0 0 0,-1 16 24 0 0,-4 19 63 0 0,-1-20-38 0 0,1-8 13 0 0,0 31-50 0 0,0-36 62 0 0,0-14-1 0 0,0-1 2 0 0,0 9-49 0 0,0-9-9 0 0,0-2-35 0 0,0 0-68 0 0,0 0-51 0 0,0 0-195 0 0,0 0-20 0 0,0 0-6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2.2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80 9872 0 0,'0'0'222'0'0,"0"0"30"0"0,0 0 20 0 0,0-1-112 0 0,-2-1-82 0 0,-9-8 3 0 0,8 7 67 0 0,0 2-64 0 0,-7 1-12 0 0,8 1-19 0 0,-11-1 133 0 0,10 0-20 0 0,1 3-71 0 0,-12 7-39 0 0,1-5-29 0 0,8 6 59 0 0,-6-5 38 0 0,10-5-115 0 0,0-1 0 0 0,0 1 1 0 0,0-1-1 0 0,0 1 1 0 0,0-1-1 0 0,0 1 0 0 0,0-1 1 0 0,0 1-1 0 0,0 0 0 0 0,0 0 1 0 0,0-1-1 0 0,1 1 1 0 0,-1 0-1 0 0,0 0 0 0 0,0 0 1 0 0,1 0-10 0 0,-17 32 327 0 0,2-3 106 0 0,10 2 52 0 0,0-24-383 0 0,4-6-78 0 0,0-1 0 0 0,0 1-1 0 0,0-1 1 0 0,0 1 0 0 0,1-1-1 0 0,-1 1 1 0 0,0-1 0 0 0,1 1-1 0 0,0 0 1 0 0,-1-1 0 0 0,1 3-24 0 0,2 1 168 0 0,9 8-28 0 0,-9-8-126 0 0,-2-4-11 0 0,1-1 0 0 0,-1 1-1 0 0,0 0 1 0 0,1-1 0 0 0,-1 1-1 0 0,0 0 1 0 0,1-1 0 0 0,-1 1-1 0 0,1-1 1 0 0,-1 1 0 0 0,0-1 0 0 0,1 1-1 0 0,0-1 1 0 0,-1 1 0 0 0,1-1-1 0 0,-1 0 1 0 0,1 1 0 0 0,-1-1-1 0 0,1 0 1 0 0,0 1 0 0 0,-1-1-1 0 0,1 0-2 0 0,4 3 21 0 0,8 7 58 0 0,-9-7-4 0 0,-1-2-33 0 0,6-2-10 0 0,-6 1-6 0 0,42 0 262 0 0,-40-3-184 0 0,-2 0-83 0 0,1 1 0 0 0,0-1 0 0 0,0 1 0 0 0,0 0 0 0 0,1 0 0 0 0,1 0-21 0 0,-2 1 4 0 0,-1-1 1 0 0,1 1-1 0 0,-1 0 1 0 0,0-1-1 0 0,1 0 1 0 0,-1 0-1 0 0,0 0 0 0 0,0 0 1 0 0,0-1-1 0 0,0 1 1 0 0,-1-1-1 0 0,1 0 1 0 0,-1 0-5 0 0,3-7 48 0 0,-4 8-37 0 0,0-1 1 0 0,0 1-1 0 0,0 0 0 0 0,1 0 1 0 0,-1 0-1 0 0,1 0 1 0 0,-1 0-1 0 0,1 0 0 0 0,0 0-11 0 0,8-12 81 0 0,-9 11-76 0 0,0 0 1 0 0,0 0-1 0 0,0 0 1 0 0,0 0-1 0 0,0-1 1 0 0,0-1-6 0 0,-1-7 11 0 0,1 0 1 0 0,-2 0 0 0 0,1 0-12 0 0,-1-1 51 0 0,1-1 36 0 0,0 12-84 0 0,0-9 47 0 0,0-25 218 0 0,0 20-202 0 0,0 3-85 0 0,0 1-108 0 0,0 10 1 0 0,0 2 7 0 0,0 0 39 0 0,2 0 34 0 0,2 0-19 0 0,5 2 13 0 0,7 12-8 0 0,0 4 50 0 0,-3 8 9 0 0,-5-8-18 0 0,2 1-35 0 0,-6-12 42 0 0,0 0-1 0 0,-1 0 0 0 0,-1 0 1 0 0,1 2 12 0 0,0-2-7 0 0,-1 1 0 0 0,1-1 0 0 0,1 0 0 0 0,0 1 7 0 0,23 36-29 0 0,-2 1 0 0 0,0 7 29 0 0,-7-17-6 0 0,-15-28 6 0 0,0 0 0 0 0,-1 1 0 0 0,0-1 0 0 0,0 1 0 0 0,0 0 0 0 0,-1 2 0 0 0,1-2 0 0 0,-1 0 0 0 0,1-1 0 0 0,0 1 0 0 0,0-1 0 0 0,1 1 0 0 0,1 1 0 0 0,-1-2 5 0 0,0-1 0 0 0,-1 1 1 0 0,0-1-1 0 0,0 1 0 0 0,-1 0 1 0 0,0 0-1 0 0,0 0 0 0 0,0 0 1 0 0,-1 0-1 0 0,0 2-5 0 0,0-1 3 0 0,1 0-1 0 0,0 0 1 0 0,0 0 0 0 0,1 0-1 0 0,1 3-2 0 0,-1-4 0 0 0,0 0-1 0 0,-1 0 1 0 0,0 1-1 0 0,0-1 1 0 0,0 3 0 0 0,-1 5 2 0 0,0-7 12 0 0,1 0 0 0 0,-2-1 0 0 0,1 1 0 0 0,-1 0 0 0 0,-1 1-14 0 0,-2 8 50 0 0,1-11-13 0 0,2 1-1 0 0,-1 0 0 0 0,1 0 0 0 0,0 0 1 0 0,0 2-37 0 0,-2 15 142 0 0,2-21-125 0 0,-1 0 0 0 0,1 0 0 0 0,-1 0 1 0 0,1 0-1 0 0,-1-1 0 0 0,0 1 1 0 0,0 0-18 0 0,-5 6 70 0 0,1 1 38 0 0,3-4-29 0 0,1-1-10 0 0,0-1-1 0 0,-1 1 0 0 0,0-1 1 0 0,0 1-1 0 0,-1 0-68 0 0,3-3 15 0 0,0-1 1 0 0,-1 0-1 0 0,1 0 1 0 0,0 0-1 0 0,-1 0 1 0 0,1 0-1 0 0,0 0 1 0 0,-1 0-1 0 0,1-1 0 0 0,-1 1 1 0 0,0-1-1 0 0,1 1 1 0 0,-1-1-1 0 0,1 1 1 0 0,-1-1-1 0 0,0 0 1 0 0,1 0-1 0 0,-1 1 0 0 0,0-1-15 0 0,0 0 13 0 0,1 0-1 0 0,-1 0 1 0 0,0 0-1 0 0,0 1 0 0 0,0-1 1 0 0,1 1-1 0 0,-1-1 0 0 0,0 1 1 0 0,1 0-1 0 0,-1-1 0 0 0,1 1 1 0 0,-1 0-1 0 0,0 0-12 0 0,1 0 12 0 0,-1 0 0 0 0,1 0-1 0 0,-1 0 1 0 0,1 0 0 0 0,-1 0 0 0 0,0-1-1 0 0,1 1 1 0 0,-1-1 0 0 0,0 1 0 0 0,0-1-1 0 0,1 0 1 0 0,-1 0 0 0 0,0 0-12 0 0,-5 1 42 0 0,5-1-29 0 0,-1 0 0 0 0,1 0 0 0 0,0 0 0 0 0,0 0-1 0 0,0 0 1 0 0,0-1 0 0 0,-1 1 0 0 0,1-1 0 0 0,0 1-1 0 0,-1-1-12 0 0,-13-8 88 0 0,0-1-76 0 0,0-2-86 0 0,1-2-97 0 0,4 3 54 0 0,1 1-12 0 0,3 4 6 0 0,2 0-17 0 0,1-1-46 0 0,0 2-11 0 0,1-1-45 0 0,0-1-51 0 0,0-1-57 0 0,0 1 99 0 0,1 1 16 0 0,0 3 39 0 0,1-1-48 0 0,0 1-59 0 0,0 0-69 0 0,0 1 20 0 0,0-1-45 0 0,1 1-40 0 0,0 1-36 0 0,-1-2-132 0 0,1 1-36 0 0,0-3-1402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51.1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7368 0 0,'0'0'165'0'0,"0"0"22"0"0,0 0 10 0 0,0 3-16 0 0,1 3-148 0 0,6 8-17 0 0,-2-8 69 0 0,-4-5 122 0 0,1 1-37 0 0,-1 0 78 0 0,0 1-79 0 0,-1 2-60 0 0,0-2-14 0 0,0-1 45 0 0,11 12 530 0 0,-10-13-411 0 0,0 0-49 0 0,0 1-44 0 0,0-1-38 0 0,-1 1-18 0 0,0-1-39 0 0,1 1-23 0 0,-2 0-22 0 0,2 2 25 0 0,-1-2 84 0 0,11 11 379 0 0,-10-11-266 0 0,0-1-58 0 0,0 1-48 0 0,-1 0-42 0 0,1 0-22 0 0,-1 0-35 0 0,-1 3 13 0 0,0-4-10 0 0,1 0 46 0 0,1 5 98 0 0,0-1-53 0 0,5 7 119 0 0,-2-4-56 0 0,-2-2 20 0 0,0 0 47 0 0,-2 1 98 0 0,3 6-11 0 0,7 1 40 0 0,-7-12-26 0 0,-3-2-36 0 0,0 0-244 0 0,0 0 4 0 0,0 0 18 0 0,0 0-12 0 0,0 0 11 0 0,0 0 56 0 0,0 0 24 0 0,0 0 3 0 0,0 0 4 0 0,0 0 18 0 0,-3 0-28 0 0,0 0-78 0 0,1 0-53 0 0,-2 0-8 0 0,3 0 3 0 0,-5-2 137 0 0,-1-9-143 0 0,3-3-65 0 0,2-19-59 0 0,2 30 78 0 0,0 1 3 0 0,0 1-1 0 0,0-1 0 0 0,0 0 0 0 0,-1 0 0 0 0,1 1 0 0 0,-1-1 0 0 0,1 0 0 0 0,-1 1 0 0 0,0-1 0 0 0,0 0 0 0 0,1 1 0 0 0,-1-1 0 0 0,-1 1 0 0 0,-3-10 18 0 0,3-2 34 0 0,2-11 13 0 0,0 1-79 0 0,-1 22 11 0 0,1 0 0 0 0,0 1 1 0 0,0-1-1 0 0,0 0 1 0 0,1 0-1 0 0,-1 1 0 0 0,0-1 1 0 0,0 0-1 0 0,0 1 0 0 0,0-1 1 0 0,1 0-1 0 0,-1 1 0 0 0,0-1 1 0 0,1 1-1 0 0,-1-1 0 0 0,0 0 1 0 0,1 1-1 0 0,-1-1 0 0 0,1 1 1 0 0,-1-1-1 0 0,1 1 0 0 0,-1-1 1 0 0,1 1-1 0 0,-1 0 0 0 0,1-1 1 0 0,-1 1 2 0 0,1-1 0 0 0,0 1-1 0 0,-1 0 1 0 0,1-1 0 0 0,-1 1 0 0 0,1-1 0 0 0,-1 1 0 0 0,1-1-1 0 0,-1 1 1 0 0,1-1 0 0 0,-1 1 0 0 0,0-1 0 0 0,1 1 0 0 0,-1-1-1 0 0,0 0 1 0 0,0 1 0 0 0,1-1 0 0 0,-1 0 0 0 0,0 1 0 0 0,0-1-1 0 0,0 0 1 0 0,0 1 0 0 0,0-1 0 0 0,0 0 0 0 0,0 1 0 0 0,0-1-1 0 0,0 0 1 0 0,3-15 14 0 0,10 0 39 0 0,10-8-41 0 0,-19 22-25 0 0,1 0-5 0 0,0 1-25 0 0,0 1 20 0 0,-2-1-33 0 0,-1 0-33 0 0,1-2-52 0 0,2-1 129 0 0,1 1-70 0 0,1 0-54 0 0,0 2-37 0 0,15-1-373 0 0,-11 2 349 0 0,-8 0 167 0 0,0 0 83 0 0,0 0-77 0 0,1 0-65 0 0,-1 0-56 0 0,1 0-40 0 0,0 0-34 0 0,13 0-944 0 0,-13 0 863 0 0,1 0 75 0 0,11 0-485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51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8928 0 0,'0'0'200'0'0,"0"0"33"0"0,0 0 14 0 0,2 3-41 0 0,9 10-164 0 0,-10-10-19 0 0,0 0 41 0 0,0 5 164 0 0,-1 0 54 0 0,0 8 442 0 0,-1-12-540 0 0,1-1-41 0 0,0-1 399 0 0,3 1-139 0 0,7 11-40 0 0,-7-2-55 0 0,-3-9 2 0 0,0 0-74 0 0,0 1-155 0 0,0 4 22 0 0,0-1-17 0 0,0 3 62 0 0,0 5 98 0 0,0-14-393 0 0,0 0 57 0 0,0-1 50 0 0,0 1 42 0 0,0 0 91 0 0,0 2 277 0 0,0-2-303 0 0,0-1-61 0 0,0 1-41 0 0,0-1-34 0 0,0 1-39 0 0,0-1-44 0 0,0 1-64 0 0,0 0-62 0 0,0-1-67 0 0,0 1-72 0 0,0 0-80 0 0,0-1-84 0 0,0 1-90 0 0,0 0-97 0 0,0-1-977 0 0,0 0-996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51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16 10280 0 0,'-2'0'230'0'0,"1"0"-217"0"0,1 0 0 0 0,-1 0 0 0 0,1 0 0 0 0,-1 0 0 0 0,1 0-1 0 0,-1 0 1 0 0,1 0 0 0 0,-1 0 0 0 0,1 0 0 0 0,-1 0 0 0 0,1 0 0 0 0,-1 0-1 0 0,1-1 1 0 0,-1 1 0 0 0,1 0 0 0 0,-1 0 0 0 0,1-1 0 0 0,0 1 0 0 0,-1 0-1 0 0,1-1 1 0 0,0 1 0 0 0,-1 0 0 0 0,1-1 0 0 0,0 1 0 0 0,-1 0 0 0 0,1-1-1 0 0,0 1 1 0 0,-1-1 0 0 0,1 1 0 0 0,0-1 0 0 0,0 1 0 0 0,0-1 0 0 0,0 1-1 0 0,-1-1 1 0 0,1 1 0 0 0,0 0 0 0 0,0-1 0 0 0,0 1 0 0 0,0-1 0 0 0,0 1-1 0 0,0-1 1 0 0,0 0-13 0 0,0-1 255 0 0,0 2-227 0 0,0 0-93 0 0,0 0-72 0 0,0 0-101 0 0,0 0-116 0 0,0 0-105 0 0,0 0 59 0 0,0 0-39 0 0,0 0-524 0 0,0 0-416 0 0,0 0-792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52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8352 0 0,'0'0'190'0'0,"-3"3"28"0"0,2-2-198 0 0,-1 0 1 0 0,1 1-1 0 0,0-1 1 0 0,0 1-1 0 0,0-1 1 0 0,0 1-1 0 0,1 0 1 0 0,-1-1-1 0 0,0 1 1 0 0,1 0-1 0 0,-1 0 1 0 0,1-1-1 0 0,-1 2-20 0 0,0 16 140 0 0,1-4-94 0 0,0-9-42 0 0,0 10 61 0 0,0 2 108 0 0,0 0 65 0 0,0 26 386 0 0,0-30-464 0 0,0-1-36 0 0,0-4 109 0 0,1-2-65 0 0,2 0-33 0 0,1 2-12 0 0,0 0-20 0 0,-2-2-2 0 0,-1 0 24 0 0,0 1 53 0 0,0 8 150 0 0,1-1-78 0 0,2-2-68 0 0,0-2-61 0 0,-2-5-75 0 0,-1-1 44 0 0,0 0 0 0 0,0-1 0 0 0,0 1 0 0 0,-1 0 1 0 0,0 0-1 0 0,0 0 0 0 0,0 0 0 0 0,-1 3-90 0 0,0 13 296 0 0,1-16-134 0 0,0 0-72 0 0,0 1-45 0 0,0 5-23 0 0,0 0 59 0 0,0-3 67 0 0,0-2 62 0 0,0-1 103 0 0,0 0 40 0 0,0-1 97 0 0,0 0 109 0 0,0 0 121 0 0,0-4-677 0 0,0-1 0 0 0,0 1 0 0 0,0-1 0 0 0,0 1 0 0 0,0-1 0 0 0,0 1 0 0 0,0 0 0 0 0,0-1 0 0 0,0 1 0 0 0,1-1 0 0 0,-1 1 0 0 0,0 0 0 0 0,0-1 0 0 0,0 1 0 0 0,0-1 0 0 0,1 1 0 0 0,-1 0-1 0 0,0-1 1 0 0,0 1 0 0 0,1 0 0 0 0,-1-1 0 0 0,0 1 0 0 0,1 0 0 0 0,-1-1 0 0 0,0 1 0 0 0,1 0 0 0 0,-1 0 0 0 0,0 0 0 0 0,1-1 0 0 0,-1 1 0 0 0,1 0-3 0 0,5-5 34 0 0,10-24 56 0 0,3-5-74 0 0,-9 11-14 0 0,1 0-26 0 0,-1 9-40 0 0,7-5-70 0 0,-11 13 69 0 0,-1 0 0 0 0,1 0 1 0 0,0 0-1 0 0,0 0 0 0 0,1 1 0 0 0,3-2 65 0 0,21-8-319 0 0,-15 7 176 0 0,0 0 67 0 0,-14 7 72 0 0,-1 0 0 0 0,0 1 1 0 0,0-1-1 0 0,1 1 1 0 0,-1 0-1 0 0,0-1 1 0 0,1 1-1 0 0,-1 0 1 0 0,0 0-1 0 0,1 0 1 0 0,0 0 3 0 0,1 0-13 0 0,-1 1 1 0 0,0 0 0 0 0,1-1-1 0 0,-1 1 1 0 0,0 0-1 0 0,0 0 1 0 0,0 0 0 0 0,2 1 12 0 0,7 4-44 0 0,3-3 35 0 0,-12-3 5 0 0,0 0-1 0 0,0 1 1 0 0,1-1 0 0 0,-1 1 0 0 0,0 0-1 0 0,0-1 1 0 0,0 1 0 0 0,0 0-1 0 0,0 0 1 0 0,0 1 0 0 0,0-1 0 0 0,0 0-1 0 0,0 1 1 0 0,0-1 0 0 0,-1 1 0 0 0,1 0-1 0 0,-1-1 1 0 0,1 1 0 0 0,0 1 4 0 0,6 5-26 0 0,17 19 15 0 0,-20-19 12 0 0,-1 5-1 0 0,6 3-2 0 0,-8-12 13 0 0,1 0 0 0 0,-1 0 0 0 0,0 0-1 0 0,0 0 1 0 0,0 1 0 0 0,0-1 0 0 0,-1 0 0 0 0,1 1 0 0 0,-1 1-11 0 0,-1 6 81 0 0,0 3-8 0 0,0 18 13 0 0,0-18-31 0 0,0 5 36 0 0,0-18-91 0 0,0-2-80 0 0,0 0-111 0 0,0 0-248 0 0,0 0-443 0 0,0 0-48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53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10224 0 0,'0'0'230'0'0,"0"0"30"0"0,0 0 19 0 0,0 0-30 0 0,0 0-185 0 0,0 2-37 0 0,3 11-16 0 0,3-4 4 0 0,-2-4 39 0 0,-1-3 220 0 0,-2 1-95 0 0,0 0-55 0 0,-1 1-44 0 0,0 0-10 0 0,1-2 34 0 0,1 1 20 0 0,1 2 4 0 0,1 2 58 0 0,-2-2 30 0 0,-1 1 74 0 0,0-2-94 0 0,-1 0 40 0 0,1 4 12 0 0,5 3-23 0 0,-2-3-56 0 0,-1-2-5 0 0,-2 1 28 0 0,0 0 66 0 0,-1-1-99 0 0,0 0-69 0 0,0 14 16 0 0,0-11 3 0 0,0-3 15 0 0,0-1 62 0 0,0 1 97 0 0,0 0 105 0 0,0 0 122 0 0,0-2-204 0 0,0-1 36 0 0,2-6-275 0 0,9-15 5 0 0,-6 7-53 0 0,8-5 34 0 0,-10 13-50 0 0,-1 0 0 0 0,0 0-1 0 0,1 0 1 0 0,-1 0 0 0 0,0-1-1 0 0,0 0-2 0 0,0 0-4 0 0,-1 1-1 0 0,1-1 0 0 0,1 1 0 0 0,-1 0 0 0 0,0 0 0 0 0,2-1 5 0 0,9-12-134 0 0,-11 11 92 0 0,-2 5 31 0 0,1-1 0 0 0,-1 0 1 0 0,0 1-1 0 0,1-1 0 0 0,-1 0 1 0 0,0 1-1 0 0,1-1 0 0 0,-1 1 1 0 0,0-1-1 0 0,1 1 0 0 0,-1-1 1 0 0,1 1-1 0 0,-1-1 1 0 0,1 1-1 0 0,0-1 0 0 0,-1 1 1 0 0,1 0-1 0 0,-1-1 0 0 0,1 1 1 0 0,0 0-1 0 0,-1 0 0 0 0,1-1 11 0 0,4-1-43 0 0,-4 1 32 0 0,0 1-1 0 0,0-1 0 0 0,0 0 1 0 0,0 0-1 0 0,0 0 0 0 0,0 0 0 0 0,0 0 1 0 0,0 0-1 0 0,0 0 0 0 0,-1 0 1 0 0,1 0-1 0 0,0 0 0 0 0,-1 0 0 0 0,1 0 1 0 0,-1 0 11 0 0,1 0-10 0 0,-1 0 1 0 0,0 0 0 0 0,0 1 0 0 0,1-1 0 0 0,-1 0 0 0 0,1 0 0 0 0,-1 1 0 0 0,1-1 0 0 0,-1 0 0 0 0,1 1-1 0 0,-1-1 1 0 0,1 1 0 0 0,-1-1 0 0 0,1 1 0 0 0,0-1 0 0 0,-1 1 0 0 0,1-1 0 0 0,0 1 0 0 0,-1 0-1 0 0,1-1 1 0 0,0 1 0 0 0,0 0 0 0 0,-1 0 0 0 0,1-1 0 0 0,0 1 0 0 0,0 0 0 0 0,0 0 0 0 0,-1 0-1 0 0,2 0 10 0 0,0 0-15 0 0,-1 0-1 0 0,1-1 0 0 0,0 1 1 0 0,0 0-1 0 0,-1-1 0 0 0,1 1 0 0 0,0-1 1 0 0,0 1-1 0 0,-1-1 0 0 0,1 0 1 0 0,-1 0-1 0 0,1 0 0 0 0,-1 0 16 0 0,1 0-10 0 0,-1 0 0 0 0,1 0 1 0 0,0 0-1 0 0,-1 1 0 0 0,1-1 0 0 0,0 0 0 0 0,-1 1 1 0 0,1-1-1 0 0,0 1 0 0 0,0 0 0 0 0,-1-1 0 0 0,1 1 1 0 0,0 0 9 0 0,5 0-9 0 0,-6 0 0 0 0,1 0 1 0 0,-1-1-1 0 0,1 1 1 0 0,0 0 0 0 0,-1 0-1 0 0,1 1 1 0 0,0-1 0 0 0,-1 0-1 0 0,1 1 1 0 0,0-1 0 0 0,-1 1-1 0 0,2 0 9 0 0,1 5-45 0 0,-3-5 44 0 0,-1-1 0 0 0,0 1-1 0 0,0-1 1 0 0,1 1 0 0 0,-1-1 0 0 0,0 0 0 0 0,1 1-1 0 0,-1-1 1 0 0,0 0 0 0 0,1 1 0 0 0,-1-1-1 0 0,0 0 1 0 0,1 1 0 0 0,-1-1 0 0 0,1 0 0 0 0,-1 0-1 0 0,1 1 1 0 0,-1-1 0 0 0,1 0 0 0 0,-1 0 0 0 0,1 0-1 0 0,-1 0 1 0 0,1 0 0 0 0,-1 0 0 0 0,1 0-1 0 0,-1 0 1 0 0,1 0 0 0 0,-1 0 0 0 0,1 0 0 0 0,-1 0-1 0 0,1 0 1 0 0,-1 0 1 0 0,1 0-3 0 0,0 0 1 0 0,0 0-1 0 0,0 0 0 0 0,-1 0 0 0 0,1 0 1 0 0,0 1-1 0 0,0-1 0 0 0,0 0 0 0 0,-1 0 1 0 0,1 1-1 0 0,0-1 0 0 0,-1 0 0 0 0,1 1 1 0 0,0-1-1 0 0,-1 1 0 0 0,1-1 1 0 0,0 1-1 0 0,-1-1 0 0 0,1 1 0 0 0,-1 0 1 0 0,1-1-1 0 0,-1 1 0 0 0,1 0 0 0 0,-1-1 1 0 0,0 1-1 0 0,1 0 0 0 0,-1-1 0 0 0,0 1 1 0 0,1 1 2 0 0,-1-1-4 0 0,1 0 0 0 0,-1 0 1 0 0,1 0-1 0 0,0 0 1 0 0,-1 0-1 0 0,1 0 0 0 0,0 0 1 0 0,0 0-1 0 0,0 0 1 0 0,0 0-1 0 0,0 0 1 0 0,0 0-1 0 0,0-1 0 0 0,0 1 1 0 0,0 0 3 0 0,12 4-13 0 0,-8 6 13 0 0,6-6 0 0 0,5 24 0 0 0,-14-13 0 0 0,-2-11 0 0 0,0-3 0 0 0,13 22 0 0 0,-12-22 4 0 0,0 1 0 0 0,-1-1 1 0 0,1 0-1 0 0,-1 1 0 0 0,0-1 1 0 0,1 0-1 0 0,-1 1 0 0 0,0-1 1 0 0,-1 2-5 0 0,1 0 25 0 0,0-1 40 0 0,1-1 14 0 0,-2 4-51 0 0,0-1-1 0 0,2-3 52 0 0,0 2-16 0 0,-2 6-44 0 0,1-8 55 0 0,0-2-5 0 0,0 0 1 0 0,0 0 15 0 0,0 0-13 0 0,0 0 5 0 0,0-2-10 0 0,-1-10-55 0 0,1 7-11 0 0,-1 0-1 0 0,1 0 0 0 0,0 1 0 0 0,0-1 0 0 0,1 0 0 0 0,-1 0 0 0 0,1 1 0 0 0,0-1 0 0 0,1-1 0 0 0,3-2-1 0 0,1-4-31 0 0,-4 1-44 0 0,-2 9 59 0 0,0 1-1 0 0,0 0 1 0 0,0-1-1 0 0,0 1 1 0 0,0 0 0 0 0,0 0-1 0 0,1-1 1 0 0,-1 1-1 0 0,1 0 1 0 0,-1 0-1 0 0,1-1 1 0 0,-1 1-1 0 0,1 0 1 0 0,-1 0 0 0 0,1 0-1 0 0,0 0 1 0 0,0 0-1 0 0,0 0 1 0 0,0 0-1 0 0,-1 0 1 0 0,1 0-1 0 0,0 0 1 0 0,1 1 0 0 0,-1-1-1 0 0,1 0 18 0 0,3-2-66 0 0,-5 3 49 0 0,1 0 1 0 0,0 0-1 0 0,-1-1 0 0 0,1 1 1 0 0,-1 0-1 0 0,1-1 1 0 0,0 1-1 0 0,-1-1 0 0 0,1 1 1 0 0,-1 0-1 0 0,1-1 1 0 0,-1 1-1 0 0,1-1 0 0 0,-1 0 1 0 0,0 1-1 0 0,1-1 1 0 0,-1 1-1 0 0,1-1 0 0 0,-1 0 1 0 0,0 1-1 0 0,0-1 1 0 0,1 0 16 0 0,1-4-71 0 0,2 0-39 0 0,0 0 1 0 0,0 0 0 0 0,0 0 0 0 0,0 0 0 0 0,1 1 0 0 0,2-2 109 0 0,6-6-257 0 0,3 1 7 0 0,0 7 94 0 0,-4 1 70 0 0,15-11-159 0 0,-4 2 41 0 0,-7 9 131 0 0,0 2 36 0 0,14 0-36 0 0,-13 5 77 0 0,-9 1-4 0 0,-6-4 0 0 0,-1 0 0 0 0,1 0 0 0 0,-1 0 0 0 0,0 0 0 0 0,1-1 0 0 0,0 1 0 0 0,-1-1 0 0 0,1 1 0 0 0,-1-1 0 0 0,1 1 0 0 0,0-1 0 0 0,-1 0 0 0 0,1 0 0 0 0,0 0 0 0 0,6 1-25 0 0,-1 2 40 0 0,0 1 43 0 0,2 5 75 0 0,7 3 70 0 0,-11-9-164 0 0,-4-3-26 0 0,-1 0 0 0 0,1 0 0 0 0,0 1 0 0 0,-1-1 0 0 0,1 0-1 0 0,0 1 1 0 0,-1-1 0 0 0,1 1 0 0 0,-1-1 0 0 0,1 0 0 0 0,-1 1 0 0 0,1-1-1 0 0,-1 1 1 0 0,1-1 0 0 0,-1 1 0 0 0,0 0 0 0 0,1-1 0 0 0,-1 1-1 0 0,0-1 1 0 0,1 1 0 0 0,-1 0 0 0 0,0 0-13 0 0,3 4 66 0 0,7 8 186 0 0,-8-10-65 0 0,0-1-68 0 0,-1 1-42 0 0,-1 1-39 0 0,0 0-9 0 0,0-2 30 0 0,11 11 184 0 0,-8-10-3 0 0,-3 3 35 0 0,0 1-72 0 0,0 19 266 0 0,0-18-201 0 0,-3-5-208 0 0,-8 8-36 0 0,9-9 3 0 0,2-2-63 0 0,0 0-33 0 0,0 0-115 0 0,0 0 129 0 0,0 0-14 0 0,0 0-25 0 0,0 0-46 0 0,0 0-19 0 0,0 0-46 0 0,0 0-53 0 0,0 0-58 0 0,0 0-64 0 0,0 0-58 0 0,0 0-53 0 0,0 0-46 0 0,0 0-158 0 0,0 0-46 0 0,0 0-191 0 0,0 0-515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51.8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221 0 7920 0 0,'0'0'174'0'0,"0"0"29"0"0,0 0 13 0 0,0 1-72 0 0,3 1-13 0 0,-2 0-150 0 0,1 0 37 0 0,1 2 117 0 0,0 2 167 0 0,-2-1-5 0 0,0 0 38 0 0,0 6 367 0 0,0-3-278 0 0,-1 0-140 0 0,0-1-93 0 0,0-5-159 0 0,0 9 220 0 0,-1 1-62 0 0,4 10 119 0 0,3-7-65 0 0,-2-2-52 0 0,-1 9 26 0 0,-3 44 362 0 0,0 43 277 0 0,0-61-460 0 0,1-45-373 0 0,-1 1 0 0 0,0-1 0 0 0,0 0 0 0 0,1 0 0 0 0,0 0 0 0 0,0 0 0 0 0,0 2-24 0 0,8 13 144 0 0,-5 1 28 0 0,-5 12-40 0 0,0-20-94 0 0,1 20 111 0 0,0-13-107 0 0,0-17-40 0 0,0-1 0 0 0,1 1 0 0 0,-1-1 0 0 0,0 1 0 0 0,0-1 0 0 0,0 1 0 0 0,0-1 0 0 0,0 1 0 0 0,0-1 0 0 0,0 1 0 0 0,-1-1 0 0 0,1 1 0 0 0,0-1 0 0 0,0 1 0 0 0,0-1 0 0 0,0 1 0 0 0,-1-1 0 0 0,1 1 0 0 0,0-1 0 0 0,0 0 0 0 0,-1 1 0 0 0,1-1 0 0 0,0 1 0 0 0,-1-1 0 0 0,1 0 0 0 0,0 1-1 0 0,-1-1 1 0 0,1 0 0 0 0,-1 1 0 0 0,1-1 0 0 0,-1 0 0 0 0,1 0-2 0 0,-7 5 17 0 0,7-4-12 0 0,-1-1 0 0 0,1 1 0 0 0,0 0 0 0 0,-1 0 0 0 0,1 0 0 0 0,0-1 0 0 0,0 1-1 0 0,-1 0 1 0 0,1 0 0 0 0,0 0 0 0 0,0 0 0 0 0,0 0 0 0 0,0-1 0 0 0,0 2-5 0 0,0 11 94 0 0,0-11-94 0 0,0-1-100 0 0,0-1-95 0 0,0 0 47 0 0,0 0-39 0 0,0 0-42 0 0,0 0-40 0 0,0 0-37 0 0,0 0-32 0 0,0 0-224 0 0,0 0-55 0 0,0 0-731 0 0,0 0-578 0 0,0 0-1097 0 0</inkml:trace>
  <inkml:trace contextRef="#ctx0" brushRef="#br0" timeOffset="262.75">0 363 8552 0 0,'0'0'190'0'0,"0"0"28"0"0,0 0 11 0 0,3 0-21 0 0,-2 0-199 0 0,1 0-1 0 0,0-1 1 0 0,-1 1 0 0 0,1 0 0 0 0,-1-1-1 0 0,1 0 1 0 0,-1 1 0 0 0,1-1 0 0 0,-1 0-1 0 0,1 1 1 0 0,-1-1 0 0 0,0 0-9 0 0,1 0 14 0 0,0 0 1 0 0,-1 0 0 0 0,1 0 0 0 0,0 0-1 0 0,0 0 1 0 0,0 0 0 0 0,0 1-1 0 0,0-1 1 0 0,0 1 0 0 0,-1 0 0 0 0,1-1-1 0 0,1 1-14 0 0,4 0 57 0 0,0 0 0 0 0,-1-1 0 0 0,1 0 0 0 0,4-2-57 0 0,23-8 186 0 0,-26 8-145 0 0,1 0 0 0 0,-1 1 0 0 0,0 0 0 0 0,1 0-1 0 0,-1 0 1 0 0,1 1 0 0 0,2 1-41 0 0,3-1-27 0 0,20-5 154 0 0,-19 2-127 0 0,-7 2-45 0 0,1 0-42 0 0,-1 0-51 0 0,2 0-60 0 0,-5 1 4 0 0,0 0-38 0 0,6-2-334 0 0,-1 0-105 0 0,1 1-71 0 0,3 0-525 0 0,6 1-727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50.3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177 18 8032 0 0,'0'0'182'0'0,"0"0"29"0"0,0 0 12 0 0,-3-3-37 0 0,2 2-96 0 0,1 1-56 0 0,-2-2-66 0 0,1 1-107 0 0,0 0 107 0 0,0 0 49 0 0,-1 0 75 0 0,1-1 72 0 0,0 1 97 0 0,0 0 112 0 0,0 0-139 0 0,0 0 35 0 0,-5 0 70 0 0,-5 1-73 0 0,2 0-70 0 0,6 1-70 0 0,-4-1 155 0 0,3-1-96 0 0,-1 1-52 0 0,-1 1-19 0 0,-1 5 29 0 0,-1 1 41 0 0,-5-2-127 0 0,3 3-29 0 0,-18 19 155 0 0,21-20-159 0 0,7-6-22 0 0,-1-1 1 0 0,1 1 0 0 0,0-1-1 0 0,-1 1 1 0 0,1-1-1 0 0,0 1 1 0 0,-1-1 0 0 0,1 1-1 0 0,0-1 1 0 0,-1 1 0 0 0,1 0-1 0 0,0-1 1 0 0,0 1 0 0 0,0-1-1 0 0,0 1 1 0 0,0 0-1 0 0,0-1 1 0 0,0 1 0 0 0,0-1-1 0 0,0 1 1 0 0,0 0-3 0 0,-1 5 9 0 0,-25 41-9 0 0,25-45 3 0 0,0 0 1 0 0,0 0 0 0 0,1 1-1 0 0,-1-1 1 0 0,1 0 0 0 0,-1 0-1 0 0,1 1 1 0 0,0-1 0 0 0,0 0-1 0 0,0 0 1 0 0,0 1-1 0 0,0-1 1 0 0,1 0 0 0 0,-1 0-1 0 0,1 3-3 0 0,2 2 24 0 0,0 0-1 0 0,0 1 0 0 0,3 5-23 0 0,-2-7 4 0 0,9 10-4 0 0,0 0 0 0 0,-8-3 0 0 0,-4-13 0 0 0,0 1 1 0 0,-1-1 0 0 0,1 0 0 0 0,0 1-1 0 0,0-1 1 0 0,0 0 0 0 0,-1 0 0 0 0,1 0-1 0 0,0 0 1 0 0,0 1 0 0 0,0-1 0 0 0,0 0 0 0 0,0 0-1 0 0,0-1 0 0 0,18 1 71 0 0,25 0 152 0 0,-42 0-216 0 0,0 0 0 0 0,0 0 1 0 0,0-1-1 0 0,0 1 1 0 0,-1-1-1 0 0,1 1 1 0 0,0-1-1 0 0,0 0 0 0 0,-1 0 1 0 0,1 0-1 0 0,0 0 1 0 0,-1 0-1 0 0,1 0 0 0 0,-1 0 1 0 0,1-1-1 0 0,-1 1 1 0 0,0 0-1 0 0,1-1-7 0 0,14-11 59 0 0,-5 9-4 0 0,-10 3-46 0 0,0 1 1 0 0,0 0-1 0 0,0-1 1 0 0,0 1-1 0 0,0-1 1 0 0,0 1-1 0 0,0-1 1 0 0,0 0 0 0 0,0 1-1 0 0,0-1 1 0 0,0 0-1 0 0,0 0 1 0 0,0 1-1 0 0,-1-1 1 0 0,1 0-1 0 0,0 0 1 0 0,0 0-1 0 0,0-1-9 0 0,5-12 145 0 0,3-3 24 0 0,-9 16-165 0 0,6-12 129 0 0,0 9-103 0 0,-5 4-30 0 0,-1-1 0 0 0,0 1 0 0 0,1 0 0 0 0,-1 0 0 0 0,1-1 0 0 0,-1 1-1 0 0,1 0 1 0 0,-1-1 0 0 0,0 1 0 0 0,1 0 0 0 0,-1-1 0 0 0,0 1 0 0 0,0-1 0 0 0,1 1 0 0 0,-1 0-1 0 0,0-1 1 0 0,0 1 0 0 0,1-1 0 0 0,-1 1 0 0 0,0-1 0 0 0,0 1 0 0 0,0-1 0 0 0,0 1-1 0 0,0-1 1 0 0,0 1 0 0 0,0-1 0 0 0,0 1 0 0 0,0-1 0 0 0,0 1 0 0 0,0-1 0 0 0,0 1 0 0 0,0-1 0 0 0,0-1 0 0 0,0 0 0 0 0,0 1 0 0 0,0-1 0 0 0,1 0 0 0 0,-1 0 0 0 0,1 1 0 0 0,-1-1 0 0 0,1 0 0 0 0,0 1 0 0 0,0-1 0 0 0,0 0 0 0 0,0 1 0 0 0,0-1 0 0 0,0 1 0 0 0,0-1 0 0 0,0 1 0 0 0,-1-1 0 0 0,1 0 0 0 0,0 1 0 0 0,-1-1 0 0 0,1 0 0 0 0,-1 1 0 0 0,1-1 0 0 0,-1 0 0 0 0,0 0 0 0 0,0 1 0 0 0,1-1 0 0 0,-2-9 0 0 0,1 9 0 0 0,-1-1 0 0 0,1 0 0 0 0,0 0 0 0 0,0 0 0 0 0,0 0 0 0 0,1 1 0 0 0,-1-1 0 0 0,0 0 0 0 0,1 0 0 0 0,0 1 0 0 0,0-2 0 0 0,6-1 0 0 0,-7 5 0 0 0,1 0 0 0 0,-1 0 0 0 0,0 0 0 0 0,1-1 0 0 0,-1 1 0 0 0,1 0 0 0 0,-1-1 0 0 0,0 1 0 0 0,1 0 0 0 0,-1-1 0 0 0,0 1 0 0 0,1-1 0 0 0,-1 1 0 0 0,0 0 0 0 0,0-1 0 0 0,1 1 0 0 0,-1-1 0 0 0,0 1 0 0 0,0-1 0 0 0,0 1 0 0 0,1-1 0 0 0,-1 1 0 0 0,0-1 0 0 0,0 1 0 0 0,0-1 0 0 0,0 1 0 0 0,0-1 0 0 0,0 1 0 0 0,0-1 0 0 0,0 1 0 0 0,0-1 0 0 0,-1 0 0 0 0,1 1 0 0 0,0-1 0 0 0,0 0 0 0 0,0 0 0 0 0,0 0 0 0 0,0 0 0 0 0,0 0 0 0 0,0 1 0 0 0,1-1 0 0 0,-1 0 0 0 0,0 0 0 0 0,0 0 0 0 0,1 1 0 0 0,-1-1 0 0 0,1-1 0 0 0,0 2 0 0 0,-1 0 1 0 0,1-1 0 0 0,-1 1-1 0 0,1 0 1 0 0,0-1 0 0 0,-1 1 0 0 0,1 0-1 0 0,0 0 1 0 0,-1 0 0 0 0,1 0-1 0 0,0 0 1 0 0,-1 0 0 0 0,1 0 0 0 0,0 0-1 0 0,-1 0 0 0 0,6-3 43 0 0,-6 3-43 0 0,0-1-1 0 0,1 1 0 0 0,0-1 1 0 0,-1 0-1 0 0,1 1 0 0 0,0-1 0 0 0,0 0 0 0 0,0 1 1 0 0,-1-1-1 0 0,1 1 0 0 0,0 0 0 0 0,0-1 0 0 0,0 1 1 0 0,0 0-1 0 0,0-1 0 0 0,0 1 1 0 0,0 0-8 0 0,0 1 1 0 0,0-1-1 0 0,0 0 0 0 0,0 1 1 0 0,-1-1-1 0 0,1 0 0 0 0,0 1 1 0 0,0-1-1 0 0,0 1 0 0 0,0 0 1 0 0,-1-1-1 0 0,1 1 1 0 0,0 0-1 0 0,-1-1 0 0 0,1 1 8 0 0,-1-1 0 0 0,3 3-142 0 0,-1-1-2 0 0,19 19-130 0 0,-15-15 244 0 0,-3-1-57 0 0,-2 2 58 0 0,0-1 13 0 0,12 27-16 0 0,-12-19-2 0 0,1 0 16 0 0,4-2 18 0 0,-5-11 0 0 0,0 1 0 0 0,-1-1 0 0 0,1 1 0 0 0,0-1 0 0 0,-1 1 0 0 0,1 0 0 0 0,-1-1 0 0 0,1 1 0 0 0,-1 0 0 0 0,0-1 0 0 0,1 1 0 0 0,-1 0 0 0 0,0-1 0 0 0,0 1 0 0 0,-1 21 0 0 0,0-10 0 0 0,1 0 0 0 0,1 0 0 0 0,0 0 0 0 0,1 7 0 0 0,7 20 0 0 0,9 46 0 0 0,-13-28 0 0 0,5-8 0 0 0,-4-3 0 0 0,-2-22 4 0 0,-1-9 24 0 0,0 0 0 0 0,-1 0 0 0 0,-1 3-28 0 0,-1 60 321 0 0,0 34 286 0 0,-1-106-567 0 0,0-1 0 0 0,0 0 0 0 0,-1 0 0 0 0,1 0 0 0 0,-1 0 0 0 0,-1 0 0 0 0,1 0 0 0 0,-1-1 0 0 0,0 1 0 0 0,0-1 0 0 0,-1 1 0 0 0,0-1 0 0 0,1-1 0 0 0,-2 1 0 0 0,1 0 0 0 0,-1 0-40 0 0,-1 0 69 0 0,1-1 1 0 0,-1 1 0 0 0,0-1 0 0 0,-5 2-70 0 0,0 2 98 0 0,2-2-11 0 0,-2 1 80 0 0,-6-5 50 0 0,7-1-127 0 0,7-1-58 0 0,-1 1-1 0 0,0-1 1 0 0,1 0-1 0 0,-1 0 0 0 0,0-1 1 0 0,1 1-1 0 0,-1-1 0 0 0,1 0 1 0 0,-2 0-32 0 0,-24-10 121 0 0,17 8-81 0 0,8 3-21 0 0,0-1-1 0 0,0 0 1 0 0,1 0-1 0 0,-1-1 1 0 0,0 1-1 0 0,1-1 1 0 0,-1 0-1 0 0,1 0 1 0 0,-2-1-19 0 0,-7-4 15 0 0,6 3-17 0 0,0 0 0 0 0,0 0 0 0 0,1 0 0 0 0,-5-5 2 0 0,1 1-53 0 0,-4 0 59 0 0,1 0-13 0 0,6 1-74 0 0,1-1-70 0 0,0-3-102 0 0,4 8 130 0 0,-1-1 47 0 0,-5-8-45 0 0,3 7 25 0 0,1 0-73 0 0,1 2 44 0 0,1 1-34 0 0,-1-1-38 0 0,1 1-41 0 0,-1-1-48 0 0,1 1-51 0 0,0 0-9 0 0,1 0-49 0 0,-1 1-43 0 0,1-1-37 0 0,-1 0-137 0 0,1 0-38 0 0,0-3-1427 0 0,0 5 2076 0 0</inkml:trace>
  <inkml:trace contextRef="#ctx0" brushRef="#br0" timeOffset="400.44">760 33 6392 0 0,'0'0'141'0'0,"0"-2"23"0"0,0-9 12 0 0,0 11-173 0 0,0 0-1 0 0,0 0 1 0 0,1 0 0 0 0,-1 0-1 0 0,0 0 1 0 0,0 0 0 0 0,0 0-1 0 0,0 0 1 0 0,0 0 0 0 0,0-1-1 0 0,0 1 1 0 0,0 0 0 0 0,0 0-1 0 0,0 0 1 0 0,0 0 0 0 0,0 0-1 0 0,0 0 1 0 0,0 0 0 0 0,-1 0-1 0 0,1 0 1 0 0,0 0 0 0 0,0-1-1 0 0,0 1 1 0 0,0 0 0 0 0,0 0-1 0 0,0 0 1 0 0,0 0 0 0 0,0 0-1 0 0,0 0 1 0 0,0 0 0 0 0,0 0-1 0 0,0 0 1 0 0,0 0 0 0 0,0 0-1 0 0,0 0 1 0 0,0 0 0 0 0,-1 0-1 0 0,1 0 1 0 0,0 0 0 0 0,0 0-1 0 0,0 0 1 0 0,0 0 0 0 0,0-1-1 0 0,0 1 1 0 0,0 0 0 0 0,0 0-1 0 0,0 0 1 0 0,0 0 0 0 0,-1 0-1 0 0,1 0 1 0 0,0 1 0 0 0,0-1-1 0 0,0 0 1 0 0,0 0 0 0 0,0 0-1 0 0,0 0 1 0 0,0 0-3 0 0,-9 0-72 0 0,2 0 56 0 0,1 0 48 0 0,1 0 43 0 0,0 0 58 0 0,0 0 38 0 0,-6 0 439 0 0,5 0-320 0 0,-1 0-74 0 0,1 0 16 0 0,-6 0 294 0 0,8 0-334 0 0,-1 1-57 0 0,3-1-112 0 0,0 1-37 0 0,-3 2 96 0 0,-3 0 65 0 0,1 1 0 0 0,0 0-1 0 0,0 1 1 0 0,0 0 0 0 0,0 0-147 0 0,-6 11 258 0 0,8-6-80 0 0,0 1 10 0 0,-3 0-37 0 0,1-5-51 0 0,4-4-69 0 0,1 0-1 0 0,0 0 0 0 0,-1 1 0 0 0,1-1 0 0 0,1 0 0 0 0,-1 1 0 0 0,0-1 0 0 0,0 1 0 0 0,1 0 0 0 0,-1 1-30 0 0,-3 22 186 0 0,-2-13-75 0 0,7-12-100 0 0,-1 0 1 0 0,0 1 0 0 0,0-1 0 0 0,0 1-1 0 0,1 0 1 0 0,-1-1 0 0 0,1 1 0 0 0,-1-1 0 0 0,1 1-1 0 0,0 0 1 0 0,0 0 0 0 0,-1-1 0 0 0,1 1 0 0 0,0 0-12 0 0,0 2 14 0 0,0 0 1 0 0,-1 0 0 0 0,1 0 0 0 0,-1 0 0 0 0,0 0-1 0 0,-1-1 1 0 0,1 1 0 0 0,-1 0 0 0 0,1-1 0 0 0,-3 4-15 0 0,4-7 3 0 0,0 1 0 0 0,-1 0 1 0 0,1-1-1 0 0,0 1 1 0 0,0 0-1 0 0,0 0 0 0 0,-1-1 1 0 0,1 1-1 0 0,0 0 0 0 0,0 0 1 0 0,0 0-1 0 0,0-1 1 0 0,0 1-1 0 0,1 0 0 0 0,-1 0 1 0 0,0-1-1 0 0,0 1-3 0 0,6 12 15 0 0,-4-12-15 0 0,-1 1 0 0 0,-1-1 0 0 0,1 1 0 0 0,0 0 0 0 0,0-1 0 0 0,-1 1 0 0 0,1 0 0 0 0,-1-1 0 0 0,1 1 0 0 0,-1 0 0 0 0,0 1 0 0 0,1-1 0 0 0,-1-1 0 0 0,0 1 0 0 0,0 0 0 0 0,0-1 0 0 0,1 1 0 0 0,-1-1 0 0 0,1 1 0 0 0,0 0 0 0 0,-1-1 0 0 0,1 1 0 0 0,0-1 0 0 0,0 0 0 0 0,0 1 0 0 0,0-1 0 0 0,4 7 0 0 0,3 5 18 0 0,-7-12-12 0 0,0-1 1 0 0,0 1 0 0 0,0-1 0 0 0,1 0-1 0 0,-1 1 1 0 0,0-1 0 0 0,0 0-1 0 0,0 1 1 0 0,1-1 0 0 0,-1 0 0 0 0,0 0-1 0 0,0 0 1 0 0,0 0 0 0 0,1 0-1 0 0,-1-1-6 0 0,6 1 15 0 0,9 1 29 0 0,-12 0-6 0 0,1-1 0 0 0,-1 0 0 0 0,0 0 0 0 0,1 0 0 0 0,-1 0 1 0 0,0-1-1 0 0,1 1 0 0 0,-1-1 0 0 0,4-1-38 0 0,12-11 111 0 0,5-1-32 0 0,1 3 29 0 0,4-7-11 0 0,-23 13-71 0 0,0 0 56 0 0,0-1 0 0 0,0 0 0 0 0,-1 0 0 0 0,4-5-82 0 0,3-2 139 0 0,-1-3-5 0 0,2-10-98 0 0,-11 20-38 0 0,-1-9 16 0 0,1-1-23 0 0,-3 15 2 0 0,6-12-166 0 0,-6 12 144 0 0,0 0 1 0 0,0 0 0 0 0,-1 0 0 0 0,1 0 0 0 0,0-1-1 0 0,0 1 1 0 0,-1 0 0 0 0,1 0 0 0 0,0 0 0 0 0,-1 0-1 0 0,1 0 1 0 0,-1 0 0 0 0,0 0 0 0 0,0-1 28 0 0,1 1-17 0 0,-1 1-142 0 0,1-1 56 0 0,0 0 49 0 0,-1 0 40 0 0,1 0 72 0 0,-1-1 207 0 0,1 1-238 0 0,0 0-65 0 0,0 0-92 0 0,0 0-115 0 0,0 1 71 0 0,0-1-37 0 0,0 0-41 0 0,0 0-43 0 0,0 0-202 0 0,0 0-102 0 0,0 0-109 0 0,0-1-119 0 0,0-2-731 0 0,0-5-877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8.1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332 128 7056 0 0,'0'0'157'0'0,"0"-3"23"0"0,0-16 150 0 0,0 9-269 0 0,-1 1-47 0 0,-1 2 36 0 0,-2 1 54 0 0,-2-1 117 0 0,3 4 65 0 0,2 1-97 0 0,0-1-61 0 0,1 0-57 0 0,1 0-21 0 0,-3 1 54 0 0,-8-3 305 0 0,5-2-157 0 0,5 7-239 0 0,0-1 1 0 0,0 1 0 0 0,-1 0 0 0 0,1-1-1 0 0,0 1 1 0 0,0 0 0 0 0,-1-1 0 0 0,1 1-1 0 0,0 0 1 0 0,-1-1 0 0 0,1 1 0 0 0,0 0-1 0 0,0 0 1 0 0,-1-1 0 0 0,1 1 0 0 0,-1 0-1 0 0,1 0 1 0 0,0 0 0 0 0,-1-1 0 0 0,1 1-1 0 0,-1 0 1 0 0,1 0 0 0 0,0 0-1 0 0,-1 0 1 0 0,1 0 0 0 0,-1 0 0 0 0,1 0-1 0 0,0 0 1 0 0,-1 0 0 0 0,1 0 0 0 0,-1 0-14 0 0,-4-3 320 0 0,-3-3-121 0 0,2 2-28 0 0,0 2 10 0 0,-1 1 48 0 0,2-1 248 0 0,4 1-420 0 0,-7-7 247 0 0,3 6-146 0 0,-3 0 113 0 0,4 2-79 0 0,-1-1 47 0 0,4 1-196 0 0,0 0-11 0 0,-3-1-27 0 0,0 2 74 0 0,1 0 71 0 0,0 1 113 0 0,-11 11-181 0 0,7-6-47 0 0,4-3-28 0 0,1 1 8 0 0,-4 8-4 0 0,0-8-11 0 0,5-5 0 0 0,1 0 0 0 0,-1 0 0 0 0,1 0 0 0 0,0 1 0 0 0,-1-1 0 0 0,1 0 0 0 0,-1 1 0 0 0,1-1 0 0 0,0 0 0 0 0,-1 1 0 0 0,1-1 0 0 0,0 1 0 0 0,-1-1 0 0 0,1 0 0 0 0,0 1 0 0 0,0-1 0 0 0,0 1 0 0 0,-1-1 0 0 0,1 1 0 0 0,0-1 0 0 0,0 1 0 0 0,0-1 0 0 0,0 1 0 0 0,0-1 0 0 0,0 1 0 0 0,0-1 0 0 0,0 1 0 0 0,0-1 0 0 0,0 1 0 0 0,0-1 0 0 0,0 1 0 0 0,0 0 0 0 0,0 0 0 0 0,0 1 0 0 0,0 0 0 0 0,-1 0 0 0 0,1-1 0 0 0,0 1 0 0 0,-1 0 0 0 0,0 0 0 0 0,1-1 0 0 0,-1 1 0 0 0,0-1 0 0 0,0 1 0 0 0,0 0 0 0 0,0-1 0 0 0,0 1 0 0 0,0-1 0 0 0,0 1 0 0 0,1-1 0 0 0,-1 1 0 0 0,0 0 0 0 0,1-1 0 0 0,-1 1 0 0 0,1 0 0 0 0,-1 0 0 0 0,1-1 0 0 0,0 1 0 0 0,-1 0 0 0 0,1 0 0 0 0,0 0 2 0 0,0 1 1 0 0,0-1-1 0 0,0 1 1 0 0,0-1-1 0 0,-1 0 1 0 0,1 1 0 0 0,-1-1-1 0 0,0 0 1 0 0,0 1-1 0 0,0-1 1 0 0,0 0-1 0 0,0 1-2 0 0,0-1 3 0 0,-1 0 0 0 0,1 1 0 0 0,0 0-1 0 0,0-1 1 0 0,1 1 0 0 0,-1-1 0 0 0,0 1 0 0 0,1 0-1 0 0,0 0 1 0 0,0-1 0 0 0,0 1 0 0 0,0 1-3 0 0,0 149-2 0 0,0-119 34 0 0,0-1 34 0 0,0-29-57 0 0,0-1 0 0 0,0 0 1 0 0,1 0-1 0 0,-1 0 0 0 0,1 0 1 0 0,0 0-1 0 0,1 2-9 0 0,6 13 15 0 0,-7-13-15 0 0,0-1 0 0 0,0 1 0 0 0,0 0 0 0 0,-1 0 0 0 0,0-1 0 0 0,1 1 0 0 0,-2 0 0 0 0,1 0 0 0 0,-1 2 0 0 0,0 4 0 0 0,1 10 32 0 0,0 23 176 0 0,-1-33-164 0 0,-5 1-30 0 0,-1 2 0 0 0,6-1 38 0 0,1-2-51 0 0,0-9-54 0 0,0-2 1 0 0,0 0-68 0 0,0 0-76 0 0,0 0 55 0 0,0 0-33 0 0,0 0-36 0 0,0 0-34 0 0,0 0-335 0 0,0 0 77 0 0,0 0-46 0 0,0 0-649 0 0,0 0-512 0 0,0 0-971 0 0</inkml:trace>
  <inkml:trace contextRef="#ctx0" brushRef="#br0" timeOffset="362.94">0 396 7632 0 0,'0'0'166'0'0,"0"0"29"0"0,0 0 14 0 0,3 0-25 0 0,26 0-146 0 0,-16-3-2 0 0,-2-2 95 0 0,-1-1 87 0 0,3 4 78 0 0,-6 2-132 0 0,-4 1-110 0 0,-1-1-1 0 0,0 0 1 0 0,0 0 0 0 0,0 0 0 0 0,0-1-1 0 0,0 1 1 0 0,1 0 0 0 0,-1-1 0 0 0,0 0-1 0 0,1 0-53 0 0,5-3 138 0 0,-7 3-112 0 0,1 0-1 0 0,-1 0 1 0 0,1 0 0 0 0,-1 0-1 0 0,1 0 1 0 0,-1 1 0 0 0,1-1-1 0 0,-1 1 1 0 0,1-1 0 0 0,0 1 0 0 0,-1 0-1 0 0,1-1 1 0 0,-1 1 0 0 0,1 0-26 0 0,14-1 193 0 0,0-6-48 0 0,0 1-38 0 0,0 4 18 0 0,-7 2-31 0 0,0 0-44 0 0,-3 0-51 0 0,-1 0-37 0 0,0 0-25 0 0,-1 0-33 0 0,1 0-38 0 0,-1 0-40 0 0,0 0-5 0 0,-1 0-33 0 0,1 0-36 0 0,0 0-37 0 0,0 0-41 0 0,0 0-41 0 0,0 0-44 0 0,0 0-47 0 0,9 0-883 0 0,6 0-768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7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8808 0 0,'0'0'257'0'0,"0"0"-2"0"0,0 3-89 0 0,1 4 25 0 0,3-4 61 0 0,4 5 199 0 0,-4 5-154 0 0,0 1 47 0 0,6 1 63 0 0,-6-10-270 0 0,-1-1 0 0 0,0 0 0 0 0,0 1 0 0 0,0-1 0 0 0,0 1 1 0 0,-1 0-1 0 0,0 0 0 0 0,1 2-137 0 0,5 13 472 0 0,3-2-185 0 0,-6 8-37 0 0,1-13-99 0 0,-5-12-128 0 0,0 1 0 0 0,0-1 1 0 0,0 1-1 0 0,-1-1 0 0 0,1 1 1 0 0,0-1-1 0 0,-1 1 0 0 0,0 0 1 0 0,1-1-1 0 0,-1 1 0 0 0,0 0 1 0 0,0-1-1 0 0,0 1 1 0 0,0 0-24 0 0,0 8 86 0 0,-1 10 76 0 0,5-3 18 0 0,-1-8-92 0 0,0 0 0 0 0,-1 0 0 0 0,0 0 0 0 0,0 5-88 0 0,-1 15 238 0 0,-1 2-78 0 0,0 61 432 0 0,0-51-377 0 0,0-5-93 0 0,0-2-101 0 0,0-27 9 0 0,-1 11 114 0 0,1-18-139 0 0,-1 1 0 0 0,1-1 0 0 0,0 1 0 0 0,0-1 0 0 0,-1 0 0 0 0,1 1 0 0 0,0-1 0 0 0,0 1 0 0 0,-1-1 0 0 0,1 0 0 0 0,0 0 0 0 0,-1 1 0 0 0,1-1 0 0 0,-1 0 0 0 0,1 1 0 0 0,0-1 0 0 0,-1 0 0 0 0,1 0 0 0 0,-1 0 0 0 0,1 1 0 0 0,-1-1 0 0 0,1 0 0 0 0,-1 0 0 0 0,1 0 0 0 0,0 0 0 0 0,-1 0 0 0 0,1 0 0 0 0,-1 0-1 0 0,1 0 1 0 0,-1 0-5 0 0,-2 0 55 0 0,3 0-56 0 0,0 0-50 0 0,0 0-91 0 0,0 0-160 0 0,0 0 224 0 0,0 0-5 0 0,0 0-19 0 0,0 0-42 0 0,0 0-15 0 0,0 0-41 0 0,0 0-49 0 0,0 0-54 0 0,0 0-58 0 0,0 0-54 0 0,0 0-48 0 0,0 0-42 0 0,0 0-148 0 0,0 0-42 0 0,0 0-178 0 0,0 0-482 0 0</inkml:trace>
  <inkml:trace contextRef="#ctx0" brushRef="#br0" timeOffset="184.35">1 269 8808 0 0,'0'0'257'0'0,"0"0"-2"0"0,0-3-114 0 0,0-2-28 0 0,0-1 34 0 0,0 4 189 0 0,3 2 15 0 0,4-2-107 0 0,-2-3-40 0 0,-5 4-189 0 0,1 0 0 0 0,-1 1 0 0 0,1-1 0 0 0,-1 1 0 0 0,1-1 0 0 0,-1 1 0 0 0,1-1 0 0 0,-1 1 0 0 0,1-1 0 0 0,0 1 0 0 0,-1-1 0 0 0,1 1 0 0 0,0 0 0 0 0,-1-1 0 0 0,1 1 0 0 0,0 0 0 0 0,-1 0 0 0 0,1-1 0 0 0,0 1 1 0 0,0 0-1 0 0,-1 0 0 0 0,1 0 0 0 0,0 0 0 0 0,0 0 0 0 0,-1 0-15 0 0,16-2 198 0 0,3-5-43 0 0,-9 3-68 0 0,13-5 141 0 0,-11 5-128 0 0,-8 2-75 0 0,-1 1 0 0 0,1 0 0 0 0,0 1 0 0 0,-1-1 0 0 0,1 1 1 0 0,0 0-1 0 0,1-1-25 0 0,7 2 64 0 0,-8 0-52 0 0,0-1-1 0 0,-1 0 1 0 0,1 0 0 0 0,-1 0 0 0 0,1-1 0 0 0,0 1 0 0 0,-1-1-1 0 0,1 0 1 0 0,1 0-12 0 0,-1-1-39 0 0,2-1 73 0 0,4-1 58 0 0,-6 3-96 0 0,1 0-36 0 0,-1 0-29 0 0,0 0-39 0 0,1 1-47 0 0,0 0-52 0 0,0 0-185 0 0,1 0-111 0 0,-2 0 66 0 0,1 0-42 0 0,4 0-568 0 0,4 0-453 0 0,6 0-856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9:51:45.8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16 7368 0 0,'0'0'165'0'0,"0"0"22"0"0,0-2 10 0 0,0-5-58 0 0,0 3-15 0 0,0 2 37 0 0,0 1 131 0 0,0 1 245 0 0,0 0 21 0 0,0 0-30 0 0,2 0-135 0 0,-1 0-380 0 0,-1 0-1 0 0,1 0 1 0 0,-1 0 0 0 0,0 0-1 0 0,1 0 1 0 0,-1 0 0 0 0,1 0-1 0 0,-1 0 1 0 0,1 0 0 0 0,-1 0-1 0 0,0 1 1 0 0,1-1 0 0 0,-1 0-1 0 0,1 0 1 0 0,-1 0 0 0 0,0 0-1 0 0,1 1 1 0 0,-1-1-1 0 0,1 0 1 0 0,-1 0 0 0 0,0 1-1 0 0,1-1 1 0 0,-1 0 0 0 0,0 1-1 0 0,0-1 1 0 0,1 0 0 0 0,-1 1-1 0 0,0-1 1 0 0,0 0 0 0 0,1 1-1 0 0,-1-1 1 0 0,0 1 0 0 0,0-1-1 0 0,0 0 1 0 0,0 1 0 0 0,0-1-1 0 0,1 1 1 0 0,-1-1 0 0 0,0 1-1 0 0,0-1 1 0 0,0 1 0 0 0,0-1-1 0 0,0 0 1 0 0,0 1 0 0 0,-1-1-1 0 0,1 1 1 0 0,0-1-13 0 0,0 2 40 0 0,0 0 1 0 0,0 0-1 0 0,1 0 1 0 0,-1-1-1 0 0,0 1 0 0 0,1 0 1 0 0,-1 0-1 0 0,1-1 1 0 0,0 2-41 0 0,4 5 121 0 0,-4-7-98 0 0,0 1 0 0 0,0-1 1 0 0,0 1-1 0 0,-1-1 0 0 0,1 1 0 0 0,0-1 1 0 0,-1 1-1 0 0,1-1 0 0 0,-1 1 0 0 0,0 0 1 0 0,1-1-1 0 0,-1 1 0 0 0,0 0 0 0 0,0 0-23 0 0,0 5 93 0 0,0-5-62 0 0,0 0-1 0 0,-1 0 1 0 0,2 0 0 0 0,-1 0-1 0 0,0 1 1 0 0,0-1-1 0 0,1 0 1 0 0,-1 0-1 0 0,1 0 1 0 0,0 1-31 0 0,7 15 173 0 0,-7-15-146 0 0,0 0 0 0 0,0 0 0 0 0,-1 0 1 0 0,1 0-1 0 0,-1 0 0 0 0,1 1 0 0 0,-1 1-27 0 0,1 12 146 0 0,6 1-28 0 0,-2-3-33 0 0,-3-7-33 0 0,-1 0 1 0 0,0 0-1 0 0,-1 0 0 0 0,1 0-52 0 0,-2 34 176 0 0,0-16-78 0 0,1 32 136 0 0,0 74 191 0 0,0-93-243 0 0,0 0 61 0 0,-2-21-171 0 0,-5-1-26 0 0,6-15-42 0 0,0 0 0 0 0,0 0-1 0 0,0 1 1 0 0,1-1 0 0 0,-1 0 0 0 0,0 1 0 0 0,1-1-1 0 0,-1 0 1 0 0,1 1 0 0 0,0-1 0 0 0,0 1 0 0 0,0 0-4 0 0,0 18 103 0 0,0 2 7 0 0,0-23-109 0 0,0 0 1 0 0,0 0-1 0 0,0 1 1 0 0,0-1-1 0 0,0 0 1 0 0,0 0-1 0 0,0 0 1 0 0,0 0-1 0 0,0 0 1 0 0,0 0-1 0 0,0 0 1 0 0,0 0-1 0 0,0 0 1 0 0,0 0-1 0 0,0 1 1 0 0,0-1-1 0 0,0 0 1 0 0,0 0-1 0 0,0 0 1 0 0,0 0-1 0 0,0 0 1 0 0,0 0-1 0 0,0 0 1 0 0,0 0-1 0 0,0 0 1 0 0,0 0-1 0 0,0 0 1 0 0,0 1-1 0 0,0-1 1 0 0,-1 0-1 0 0,1 0 1 0 0,0 0-1 0 0,0 0 1 0 0,0 0-1 0 0,0 0 1 0 0,0 0-1 0 0,0 0 1 0 0,0 0-1 0 0,0 0 1 0 0,0 0-1 0 0,0 0 1 0 0,0 0-1 0 0,0 0 1 0 0,-1 0-1 0 0,1 0 1 0 0,0 0-1 0 0,0 0 1 0 0,0 0-1 0 0,0 0 1 0 0,0 0-1 0 0,0 0 1 0 0,0 0-1 0 0,0 0 1 0 0,0 0-1 0 0,0 0 1 0 0,-1 0-1 0 0,1 0-1 0 0,-3 0-5 0 0,0 0-95 0 0,1 0-91 0 0,1 0 49 0 0,0 0-38 0 0,0 0-41 0 0,0 0-37 0 0,1 0-358 0 0,-1 0 78 0 0,1 0-52 0 0,0 0-702 0 0,0 0-558 0 0,0 0-1057 0 0</inkml:trace>
  <inkml:trace contextRef="#ctx0" brushRef="#br0" timeOffset="301.02">0 300 8952 0 0,'0'0'200'0'0,"0"0"33"0"0,0 0 15 0 0,3 0-36 0 0,24-2-167 0 0,-17-3-40 0 0,-3-1 46 0 0,8 0 211 0 0,5-1 4 0 0,-10 4-116 0 0,-1 1 26 0 0,-1 1-35 0 0,5 1 60 0 0,5-2 17 0 0,3-8-1 0 0,7 4-60 0 0,-11 2-84 0 0,-11 2-41 0 0,1 0 0 0 0,0 0 0 0 0,-1 1 1 0 0,1 0-1 0 0,0 0 0 0 0,0 1-32 0 0,2 0-109 0 0,0 0 92 0 0,1 0 70 0 0,15 0 146 0 0,-16 0-177 0 0,-3 0-46 0 0,1 0-48 0 0,-1 0-57 0 0,1 0-69 0 0,-2 0 9 0 0,-1 0-45 0 0,1 0-47 0 0,-1 0-52 0 0,0 0-55 0 0,1 0-60 0 0,-1 0-63 0 0,0 0-68 0 0,5 0-884 0 0,1 0-836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2.5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251 17 7344 0 0,'0'0'165'0'0,"0"0"22"0"0,-2 0 9 0 0,1 0-185 0 0,0 0 1 0 0,1 0 0 0 0,-1 0 0 0 0,0 0-1 0 0,1 0 1 0 0,-1 0 0 0 0,0 0 0 0 0,1 0-1 0 0,-1-1 1 0 0,0 1 0 0 0,1 0 0 0 0,-1 0-1 0 0,0-1 1 0 0,1 1 0 0 0,-1 0-12 0 0,-4-11 36 0 0,4 11-33 0 0,0-1 0 0 0,1 1 0 0 0,-1 0 0 0 0,0-1 0 0 0,0 1 0 0 0,0 0 0 0 0,1 0 0 0 0,-1-1 0 0 0,0 1 0 0 0,0 0 0 0 0,0 0 0 0 0,0 0 0 0 0,0 0 0 0 0,0 0-3 0 0,-6 0 77 0 0,6 0-44 0 0,-1 0 0 0 0,1 0 0 0 0,-1 0 0 0 0,0 0-1 0 0,1 0 1 0 0,-1 0 0 0 0,0 0 0 0 0,1 1 0 0 0,-1-1-1 0 0,0 0 1 0 0,1 1 0 0 0,-2 0-33 0 0,-2 10 263 0 0,-8-6 33 0 0,9-3-213 0 0,0 1 73 0 0,-1 1 92 0 0,-2 3 172 0 0,3-3-166 0 0,0-1-67 0 0,2-1-120 0 0,0-1-58 0 0,-7 5 301 0 0,0 1-86 0 0,0 2-37 0 0,-4 8 6 0 0,0-1 6 0 0,3-5-2 0 0,-8 11 95 0 0,13-16-224 0 0,1 0 1 0 0,1 1-1 0 0,-1-1 0 0 0,1 1 0 0 0,1 0 0 0 0,-1 0 1 0 0,0 4-69 0 0,-2 18 264 0 0,-1-14-90 0 0,2-2-43 0 0,1 9 8 0 0,2-17-104 0 0,1-1 0 0 0,-1 1 0 0 0,0 0 0 0 0,0 0-1 0 0,-1-1 1 0 0,0 3-35 0 0,1-5 22 0 0,0 1-1 0 0,0 0 0 0 0,0-1 0 0 0,0 1 0 0 0,1 0 0 0 0,-1 0 0 0 0,1 0 0 0 0,0 0 0 0 0,-1 0 0 0 0,1 0 0 0 0,1 0 0 0 0,-1 0 1 0 0,1 1-22 0 0,5 12 116 0 0,-5-13-87 0 0,0 1 0 0 0,0-1 0 0 0,0 0 0 0 0,0 1 0 0 0,0-1 1 0 0,-1 0-1 0 0,1 3-29 0 0,1 4 160 0 0,-1-9-151 0 0,0 1 8 0 0,0 0 0 0 0,0 0 0 0 0,0 0 0 0 0,0 0 0 0 0,1 0 1 0 0,-1 0-1 0 0,1-1 0 0 0,0 1-17 0 0,4 4 75 0 0,4-1 40 0 0,-2 0-31 0 0,-6-4-65 0 0,-1 0 0 0 0,1 0 0 0 0,-1 0 1 0 0,0-1-1 0 0,1 1 0 0 0,0 0 0 0 0,-1-1 0 0 0,1 1 0 0 0,-1-1 0 0 0,1 1 0 0 0,0-1 0 0 0,-1 0 0 0 0,1 0 1 0 0,0 0-20 0 0,54 0 744 0 0,-45 0-622 0 0,-2 0-44 0 0,4-1 126 0 0,-1-4-43 0 0,7-7 72 0 0,0 1-40 0 0,-1 5 63 0 0,12-8 170 0 0,-28 13-406 0 0,1-1 12 0 0,1 0 1 0 0,-1-1-1 0 0,-1 1 1 0 0,1-1-1 0 0,0 0 1 0 0,0 1-1 0 0,-1-1 1 0 0,0-1-1 0 0,0 1 1 0 0,0 0-1 0 0,0-1 1 0 0,0 1-33 0 0,3-7 57 0 0,0 2-32 0 0,-3 3-31 0 0,-1 0 5 0 0,0 0 0 0 0,0 1 0 0 0,0-1 0 0 0,-1 0-1 0 0,0 0 1 0 0,0 0 0 0 0,0 0 0 0 0,-1 1 0 0 0,1-1-1 0 0,-1 0 1 0 0,-1-3 1 0 0,-5-7-57 0 0,-2-7-106 0 0,-7-13-29 0 0,3 13 11 0 0,9 14-2 0 0,1 2 56 0 0,-4-13-111 0 0,6 13 136 0 0,-2 0-46 0 0,2 2 13 0 0,-1 0-38 0 0,0 1-5 0 0,0 0-35 0 0,-1-1-39 0 0,0 1-43 0 0,0 0-161 0 0,0 1-91 0 0,1-1-75 0 0,-1 0-63 0 0,0 1-48 0 0,1-1-36 0 0,-4-3-1164 0 0,-4-4-1087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33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5743 680 5384 0 0,'-2'0'116'0'0,"-6"0"-34"0"0,-16 0 193 0 0,17 0-218 0 0,1 0-35 0 0,5 0-23 0 0,1 0 0 0 0,-1 0 0 0 0,0 0 1 0 0,1 0-1 0 0,-1 0 0 0 0,0 0 0 0 0,1 0 0 0 0,-1 0 0 0 0,0 0 1 0 0,1 1-1 0 0,-1-1 0 0 0,0 0 0 0 0,1 0 0 0 0,-1 1 1 0 0,0-1-1 0 0,1 0 0 0 0,-1 1 0 0 0,1-1 0 0 0,-1 1 0 0 0,1-1 1 0 0,-1 1-1 0 0,1-1 0 0 0,-1 1 0 0 0,1-1 0 0 0,0 1 0 0 0,-1 0 1 0 0,-4 4 22 0 0,-6-3 63 0 0,7-1 12 0 0,-1 0 80 0 0,2 0 49 0 0,-5 3 369 0 0,4-2-287 0 0,2-1-205 0 0,1 1-34 0 0,-1-1-39 0 0,0 0-47 0 0,-11 4 566 0 0,10 0-341 0 0,0 0-40 0 0,-8 2 116 0 0,10-7-265 0 0,0 1-1 0 0,0-1 1 0 0,0 1 0 0 0,0-1 0 0 0,0 1 0 0 0,0-1-1 0 0,0 1 1 0 0,0 0 0 0 0,0-1 0 0 0,1 1-1 0 0,-1 0 1 0 0,0 0 0 0 0,0 0 0 0 0,1 0 0 0 0,-1-1-1 0 0,0 2-18 0 0,-1 3 78 0 0,-2 2 104 0 0,-3-3-44 0 0,2-2-100 0 0,3-1-20 0 0,0 1-1 0 0,1-1 0 0 0,-1 0 1 0 0,1 1-1 0 0,0-1 0 0 0,-1 1 1 0 0,1 0-1 0 0,0-1 1 0 0,0 1-1 0 0,0 0 0 0 0,0 0 1 0 0,0 0-1 0 0,0 1-17 0 0,-1 0 26 0 0,1 0 1 0 0,-1 0-1 0 0,0 0 1 0 0,0 0-1 0 0,0-1 0 0 0,-1 2-26 0 0,2-3 12 0 0,-1 1 0 0 0,1 0-1 0 0,-1 0 1 0 0,1 0-1 0 0,0-1 1 0 0,0 1 0 0 0,0 0-1 0 0,-1 2-11 0 0,1-1 13 0 0,0 0 0 0 0,1 0-1 0 0,-1 0 1 0 0,1 0-1 0 0,0 0 1 0 0,-1 0 0 0 0,1 3-13 0 0,0-4 9 0 0,0-1 1 0 0,0 1-1 0 0,0 0 1 0 0,0 0 0 0 0,-1 0-1 0 0,1 0 1 0 0,-1 0-1 0 0,1 0 1 0 0,-1 0-1 0 0,0-1 1 0 0,0 1 0 0 0,0 0-1 0 0,-1 1-9 0 0,1-2 11 0 0,0 1 0 0 0,0-1 0 0 0,1 0-1 0 0,-1 1 1 0 0,0-1 0 0 0,1 1 0 0 0,-1 0 0 0 0,1-1 0 0 0,-1 1-1 0 0,1-1 1 0 0,0 1 0 0 0,0 0 0 0 0,0 1-11 0 0,-2 12 98 0 0,-5 4-20 0 0,3-9-31 0 0,3-8-36 0 0,1-1 0 0 0,-1 1-1 0 0,1 0 1 0 0,0-1 0 0 0,0 1 0 0 0,-1 0 0 0 0,1-1 0 0 0,0 1 0 0 0,1 0 0 0 0,-1 0-11 0 0,0 0 15 0 0,1 1 0 0 0,0-1 0 0 0,0 1 0 0 0,0-1 0 0 0,0 1 1 0 0,0-1-1 0 0,1 1-15 0 0,2 6 59 0 0,-2 9 110 0 0,-2-17-151 0 0,0 1 0 0 0,0-1 0 0 0,1 0 1 0 0,-1 1-1 0 0,0-1 0 0 0,0 1 0 0 0,1-1 0 0 0,-1 0 0 0 0,0 1 0 0 0,1 0-18 0 0,24 39 414 0 0,-23-37-376 0 0,1 0 1 0 0,0 0-1 0 0,0-1 0 0 0,0 1 0 0 0,1-1 1 0 0,-1 0-1 0 0,1 0 0 0 0,-1-1 0 0 0,5 3-38 0 0,8 3 149 0 0,-1 0-24 0 0,-12-7-97 0 0,0 0 1 0 0,0-1-1 0 0,0 1 1 0 0,0-1 0 0 0,-1 1-1 0 0,1-1 1 0 0,0 0-1 0 0,0 0 1 0 0,0 0 0 0 0,3-1-29 0 0,9 0 96 0 0,-6 2-57 0 0,12 0 41 0 0,-6-5 11 0 0,3-7 29 0 0,9 6 68 0 0,-12-2-12 0 0,6-2 92 0 0,-15 7-222 0 0,-1 0 1 0 0,0-1 0 0 0,0 0-1 0 0,0 0 1 0 0,1-1-47 0 0,-3 2 18 0 0,0 0 1 0 0,0 0-1 0 0,-1-1 0 0 0,1 1 1 0 0,0-1-1 0 0,-1 0 0 0 0,0 0 1 0 0,0 0-1 0 0,1-1-18 0 0,2-7 50 0 0,-4 9-41 0 0,0 0 1 0 0,0-1-1 0 0,0 1 0 0 0,1 0 0 0 0,-1 0 1 0 0,1 0-1 0 0,-1 0 0 0 0,1 0 1 0 0,0 0-10 0 0,-1 1 1 0 0,3-3 8 0 0,0 0 1 0 0,0 0-1 0 0,0-1 1 0 0,-1 0-1 0 0,1 0-9 0 0,-3 2 9 0 0,0 0-1 0 0,0 1 0 0 0,0-1 1 0 0,0 0-1 0 0,0 0 0 0 0,-1 0 0 0 0,1 0 1 0 0,-1 0-1 0 0,0 0 0 0 0,0 1 1 0 0,0-2-9 0 0,1-16 83 0 0,-1-16 41 0 0,-3 16-75 0 0,0 13-28 0 0,0 0 1 0 0,0 1-1 0 0,0-1 1 0 0,-1 1 0 0 0,0 0-1 0 0,0 0 1 0 0,-1 1-1 0 0,-3-4-21 0 0,-8-8 34 0 0,-2 0-35 0 0,-3-3-70 0 0,-21-12-178 0 0,34 19 76 0 0,-5 8-3 0 0,0-5 21 0 0,1-2-61 0 0,8 7 87 0 0,1 3-142 0 0,0 1 97 0 0,-5 1-164 0 0,7 0 225 0 0,0 1-43 0 0,1-1-6 0 0,-1 0-280 0 0,0 0-106 0 0,0 0 81 0 0,1 0-40 0 0,0 0-591 0 0,0 0-462 0 0,0 0-880 0 0</inkml:trace>
  <inkml:trace contextRef="#ctx0" brushRef="#br0" timeOffset="3441.5">9435 680 6336 0 0,'0'0'141'0'0,"0"0"23"0"0,0 0 11 0 0,-3 0-29 0 0,3 0-144 0 0,-1 0 0 0 0,0 0 0 0 0,1 0 0 0 0,-1 0 0 0 0,0 0 0 0 0,1-1 0 0 0,-1 1 0 0 0,0 0 0 0 0,1 0 0 0 0,-1 0 0 0 0,0-1 0 0 0,1 1 0 0 0,-1 0 0 0 0,0-1 0 0 0,1 1-2 0 0,-3-6 15 0 0,1 2 39 0 0,0 2 25 0 0,-1 2-61 0 0,0 1 41 0 0,0-2 75 0 0,1 0 70 0 0,-1-2 107 0 0,-8-7 159 0 0,9 8-214 0 0,0 1-69 0 0,0 0-59 0 0,0 1-46 0 0,0 0-30 0 0,-2 1-6 0 0,3-1 10 0 0,1 0 6 0 0,-9 0 413 0 0,2 0-152 0 0,0 0-43 0 0,2 1-41 0 0,1 1-43 0 0,0 4 35 0 0,3-5-216 0 0,1-1 0 0 0,0 1 0 0 0,0-1-1 0 0,-1 0 1 0 0,1 1 0 0 0,0-1 0 0 0,-1 1 0 0 0,1-1 0 0 0,0 0-1 0 0,-1 1 1 0 0,1-1 0 0 0,0 0 0 0 0,-1 1 0 0 0,1-1 0 0 0,-1 0-1 0 0,1 0 1 0 0,-1 1 0 0 0,1-1 0 0 0,-1 0 0 0 0,1 0 0 0 0,-1 0-1 0 0,1 0 1 0 0,-1 0 0 0 0,1 0 0 0 0,-1 0 0 0 0,1 0-1 0 0,-1 0 1 0 0,1 0 0 0 0,-1 0 0 0 0,1 0 0 0 0,-1 0 0 0 0,1 0-15 0 0,-11 2 227 0 0,8 3-56 0 0,-2 1-63 0 0,-6 1 17 0 0,10-7-117 0 0,0 0-1 0 0,0 1 1 0 0,0-1-1 0 0,0 1 1 0 0,0-1-1 0 0,0 1 1 0 0,0 0-1 0 0,0-1 1 0 0,0 1-1 0 0,0 0 1 0 0,1 0-1 0 0,-1-1 1 0 0,0 1 0 0 0,0 0-1 0 0,1 0 1 0 0,-1 0-8 0 0,-18 34 265 0 0,11-19-165 0 0,-10 33 229 0 0,16-41-287 0 0,-5 11 69 0 0,-2 10 2 0 0,8-26-96 0 0,0 0 1 0 0,0 0-1 0 0,1 0 1 0 0,-1 1 0 0 0,1-1-1 0 0,0 0 1 0 0,0 1-1 0 0,0 0-17 0 0,-2 13 68 0 0,-3-2 2 0 0,3-12-55 0 0,1 1 1 0 0,0-1-1 0 0,0 0 0 0 0,0 1 0 0 0,1-1 1 0 0,-1 1-1 0 0,1-1 0 0 0,-1 1 1 0 0,1 0-16 0 0,0 27 117 0 0,0 17 158 0 0,3-32-187 0 0,10-1-2 0 0,3 2 0 0 0,-9-9-50 0 0,-3-6-27 0 0,1 0 8 0 0,-4-1-12 0 0,1-1 1 0 0,-1 1-1 0 0,0-1 0 0 0,1 1 0 0 0,-1-1 0 0 0,1 0 1 0 0,-1 0-1 0 0,1 0 0 0 0,0 0 0 0 0,-1 0 0 0 0,1 0 0 0 0,-1 0 1 0 0,1 0-1 0 0,-1-1 0 0 0,1 1 0 0 0,-1 0 0 0 0,1-1 1 0 0,0 0-6 0 0,0-3 12 0 0,3-2 8 0 0,19 0 56 0 0,-18 4-44 0 0,0 0 1 0 0,-1-1 0 0 0,1 1-1 0 0,-1-2 1 0 0,3 0-33 0 0,22-22 103 0 0,-5-5-76 0 0,-3 0-95 0 0,-6 13 26 0 0,-3 2-96 0 0,-5-1-46 0 0,1-7 17 0 0,-1 2 4 0 0,-1 6-14 0 0,-6 13 129 0 0,0 0 0 0 0,-1 1-1 0 0,1-1 1 0 0,-1 0 0 0 0,1 0-1 0 0,-1 0 1 0 0,0-1 0 0 0,0 1-1 0 0,0 0 1 0 0,-1 0 0 0 0,1 0-1 0 0,-1 0 49 0 0,0-18-230 0 0,1 19 214 0 0,0 1 1 0 0,0-1-1 0 0,0 0 1 0 0,1 0 0 0 0,-1 0-1 0 0,1 0 1 0 0,-1 0-1 0 0,1 1 1 0 0,0-2 15 0 0,9-12-105 0 0,-7 1 6 0 0,-3 12 23 0 0,0 2 11 0 0,0 0 1 0 0,-1 4-20 0 0,5 5 50 0 0,6-4 24 0 0,6 24 10 0 0,-11 3 0 0 0,-3-29 0 0 0,0 1 0 0 0,0-1 0 0 0,-1 1 0 0 0,1 0 0 0 0,-1 0 0 0 0,0 0 0 0 0,0-1 0 0 0,-1 1 0 0 0,1 0 0 0 0,-1 3 0 0 0,0-5 0 0 0,0 0 0 0 0,0-1 0 0 0,1 1 0 0 0,-1 0 0 0 0,0-1 0 0 0,1 1 0 0 0,-1 0 0 0 0,1-1 0 0 0,-1 1 0 0 0,1 0 0 0 0,0-1 0 0 0,-1 1 0 0 0,1-1 0 0 0,0 1 0 0 0,6 10 0 0 0,-2 17 0 0 0,5 3 0 0 0,-4-1 0 0 0,4 1 0 0 0,-5-1 0 0 0,0-14 1 0 0,1 5 25 0 0,-3 2 36 0 0,-4-8-16 0 0,1-9-17 0 0,0 1 0 0 0,0 0 0 0 0,1 0 0 0 0,0-1 0 0 0,0 3-29 0 0,0-7 10 0 0,3 10 37 0 0,-2-1 0 0 0,1 1-1 0 0,-1 0 1 0 0,-1 9-47 0 0,-1 95 405 0 0,0 50 145 0 0,0-161-513 0 0,0 1 0 0 0,-1-1 0 0 0,0 0 0 0 0,0 1 0 0 0,-1-1 0 0 0,0 1-37 0 0,-4 16 132 0 0,5 8 27 0 0,1-25-112 0 0,0 0 1 0 0,0 0 0 0 0,-1 0 0 0 0,0 0 0 0 0,0 0 0 0 0,0 1-48 0 0,-7 9 170 0 0,-1-1-47 0 0,-3 4 8 0 0,1 0-10 0 0,2-7 48 0 0,0 0-1 0 0,-1-1 0 0 0,-3 2-168 0 0,-6 6 174 0 0,11-11-128 0 0,-10 8 65 0 0,14-14-90 0 0,0 1 1 0 0,0-1-1 0 0,0 0 0 0 0,-1 0 1 0 0,-1 0-22 0 0,-17 7 91 0 0,19-7-83 0 0,0-1-1 0 0,0 1 1 0 0,0-1-1 0 0,0 0 1 0 0,0 0-1 0 0,0 0 1 0 0,-1-1 0 0 0,-2 1-8 0 0,-9 1 56 0 0,6 4-35 0 0,9-5-21 0 0,-1 0 0 0 0,0-1 1 0 0,1 1-1 0 0,-1 0 0 0 0,0 0 0 0 0,1-1 0 0 0,-1 1 0 0 0,0-1 1 0 0,0 1-1 0 0,1-1 0 0 0,-1 0 0 0 0,0 0 0 0 0,0 1 1 0 0,0-2-1 0 0,-59 1-22 0 0,59 0 9 0 0,0 0 0 0 0,0 0-1 0 0,0-1 1 0 0,0 1 0 0 0,0-1-1 0 0,1 1 1 0 0,-1-1 0 0 0,0 0-1 0 0,0 0 1 0 0,0 1 0 0 0,1-1-1 0 0,-2-1 14 0 0,-8-4-91 0 0,3 5-7 0 0,5 1-10 0 0,0-3-103 0 0,2 2-45 0 0,1 0 152 0 0,-1 1 41 0 0,0-2 37 0 0,-1 1 110 0 0,-1-3 241 0 0,2 2-277 0 0,0 0-73 0 0,1 1-69 0 0,-1-1-87 0 0,1 0-102 0 0,-1 1 10 0 0,1-1-67 0 0,0 1-71 0 0,0-1-77 0 0,-1 0-84 0 0,1 0-89 0 0,0 1-95 0 0,0-1-101 0 0,0-3-935 0 0,0-4-1009 0 0</inkml:trace>
  <inkml:trace contextRef="#ctx0" brushRef="#br0" timeOffset="7042.48">13000 885 8864 0 0,'0'0'200'0'0,"0"0"33"0"0,0 0 14 0 0,0 2-41 0 0,3 12-164 0 0,10 1-42 0 0,-8-9 29 0 0,-1 0 53 0 0,3 6 189 0 0,-5-9-161 0 0,0 1 0 0 0,0-1 0 0 0,0 1 0 0 0,0-1 0 0 0,0 0 0 0 0,2 1-110 0 0,5 8 390 0 0,-2 7 55 0 0,-1 0-56 0 0,3-6-101 0 0,-5-9-173 0 0,-1 0 0 0 0,0 0 0 0 0,0 0-1 0 0,0 1 1 0 0,-1-1 0 0 0,1 1 0 0 0,-1 0-1 0 0,0 0 1 0 0,-1 0 0 0 0,2 3-115 0 0,-1 4 192 0 0,-1-1-54 0 0,-1-10-122 0 0,0-1 0 0 0,-1 1 0 0 0,1-1 0 0 0,0 1 0 0 0,0 0 0 0 0,0-1 1 0 0,0 1-1 0 0,0-1 0 0 0,0 1 0 0 0,0 0 0 0 0,1-1 0 0 0,-1 1 0 0 0,0-1 1 0 0,0 1-1 0 0,0 0 0 0 0,1-1 0 0 0,-1 1 0 0 0,0-1 0 0 0,0 1 0 0 0,1-1 1 0 0,-1 1-1 0 0,0-1 0 0 0,1 1 0 0 0,-1-1 0 0 0,1 1 0 0 0,-1-1 0 0 0,1 0 1 0 0,-1 1-1 0 0,1-1-16 0 0,6 8 300 0 0,-2 13 73 0 0,3-13-99 0 0,-8-8-261 0 0,1 0 0 0 0,-1 0 0 0 0,0 1 0 0 0,1-1 0 0 0,-1 0 0 0 0,0 1 0 0 0,1-1 0 0 0,-1 0 0 0 0,0 1 0 0 0,1-1-1 0 0,-1 1 1 0 0,0-1 0 0 0,1 1 0 0 0,-1-1 0 0 0,0 1 0 0 0,0-1 0 0 0,0 1 0 0 0,0-1 0 0 0,1 1 0 0 0,-1-1 0 0 0,0 1 0 0 0,0-1 0 0 0,0 1 0 0 0,0-1-1 0 0,0 1 1 0 0,0-1 0 0 0,0 1 0 0 0,0-1 0 0 0,-1 1-13 0 0,1 12 314 0 0,0-10-6 0 0,0-3-17 0 0,0 0-3 0 0,0 0 0 0 0,0 0-8 0 0,0 0-34 0 0,0 0-20 0 0,0 0-2 0 0,0 0-16 0 0,0 0-66 0 0,0 0-29 0 0,0 0-8 0 0,0 0-6 0 0,0-3-23 0 0,-3-9-24 0 0,-7-2-28 0 0,10 13-23 0 0,0 1 0 0 0,0 0 0 0 0,0 0 0 0 0,0 0 0 0 0,-1 0 0 0 0,1 0 0 0 0,0-1 0 0 0,0 1 0 0 0,0 0 0 0 0,0 0 0 0 0,0 0 0 0 0,0 0 0 0 0,0-1 0 0 0,-1 1 0 0 0,1 0 0 0 0,0 0 0 0 0,0 0 0 0 0,0-1 0 0 0,0 1 0 0 0,0 0 0 0 0,0 0 0 0 0,0-1 0 0 0,0 1 0 0 0,0 0 0 0 0,0 0 0 0 0,0 0 0 0 0,0-1 0 0 0,0 1 0 0 0,0 0 0 0 0,1 0 0 0 0,-1 0 0 0 0,0-1 0 0 0,0 1 0 0 0,0 0 0 0 0,0 0 0 0 0,0 0 0 0 0,0 0 0 0 0,0-1 0 0 0,1 1 0 0 0,-1 0 0 0 0,0 0 0 0 0,0 0 0 0 0,0 0-1 0 0,3-5 6 0 0,5-14 10 0 0,-6-2 26 0 0,-2-37-32 0 0,0 55-10 0 0,0 1 1 0 0,1-1-1 0 0,-1 0 0 0 0,0 0 0 0 0,1 0 0 0 0,-1 1 0 0 0,1-1 0 0 0,0 0 0 0 0,0 1 0 0 0,0-1 0 0 0,0 0 0 0 0,1 1 0 0 0,-1-1 0 0 0,1 1 0 0 0,-1 0 0 0 0,3-2 0 0 0,8-16-19 0 0,-7 10-38 0 0,-4 8 43 0 0,0-1 0 0 0,0 1 1 0 0,0 0-1 0 0,1 0 0 0 0,-1 0 1 0 0,1 0-1 0 0,-1 0 0 0 0,1 0 1 0 0,0 0 13 0 0,5-6-40 0 0,-4 5 20 0 0,0-1-1 0 0,1 1 1 0 0,-1 0 0 0 0,1 0 0 0 0,-1 1-1 0 0,1-1 21 0 0,28-13-160 0 0,-31 16 157 0 0,-1 0-1 0 0,1-1 0 0 0,0 1 1 0 0,-1 0-1 0 0,1 0 0 0 0,0-1 1 0 0,-1 1-1 0 0,1 0 0 0 0,0 0 1 0 0,0 0-1 0 0,-1 0 0 0 0,1 0 1 0 0,0 0-1 0 0,0 0 0 0 0,-1 1 1 0 0,1-1-1 0 0,0 0 0 0 0,-1 0 0 0 0,1 0 1 0 0,0 1-1 0 0,0-1 4 0 0,4 3-24 0 0,2 0 8 0 0,-1 0 0 0 0,0 0 0 0 0,0 1 0 0 0,0 0 0 0 0,-1 0 0 0 0,1 1 16 0 0,-4-3-1 0 0,-1 0 0 0 0,1 0 0 0 0,-1 0 1 0 0,1 0-1 0 0,-1 0 0 0 0,0 1 0 0 0,0-1 0 0 0,0 0 0 0 0,0 1 0 0 0,0-1 0 0 0,0 0 0 0 0,-1 1 1 0 0,1 0 0 0 0,-1-1 0 0 0,1 1 0 0 0,-1-1 0 0 0,1 0 0 0 0,0 1 0 0 0,0-1 0 0 0,0 1 0 0 0,0-1 0 0 0,1 0 0 0 0,-1 0 0 0 0,0 0 0 0 0,1 0 0 0 0,0 0 0 0 0,0 0 0 0 0,-1 0 0 0 0,1 0 0 0 0,-1 0 0 0 0,1 0 0 0 0,-1-1 0 0 0,0 2 0 0 0,0-1 0 0 0,0 0 0 0 0,0 0-1 0 0,0 0 1 0 0,0 0 0 0 0,-1 1 0 0 0,1-1 0 0 0,-1 0 0 0 0,1 1 0 0 0,2 10-9 0 0,23 39-98 0 0,-21-28 96 0 0,6-13 22 0 0,-9-4 3 0 0,-1 0 1 0 0,12 21 9 0 0,-11-23 50 0 0,1 1-119 0 0,-1-2-39 0 0,-1-1 55 0 0,0-1 46 0 0,1 1 55 0 0,-1-1 42 0 0,1 0 60 0 0,0 0 68 0 0,0 0 79 0 0,-2-4-251 0 0,2-23 78 0 0,2 16-108 0 0,0 2-36 0 0,-4 6-5 0 0,1 0 1 0 0,0 0 0 0 0,-1 0-1 0 0,1 0 1 0 0,0 0 0 0 0,-1 0-1 0 0,0 0 1 0 0,1 0 0 0 0,-1 0-1 0 0,0-1 1 0 0,1 1 0 0 0,-1 0-1 0 0,0 0 1 0 0,0 0 0 0 0,0-1-1 0 0,0 0 1 0 0,0 0 4 0 0,0 0-1 0 0,1-1 1 0 0,-1 1-1 0 0,0 0 1 0 0,1-1-1 0 0,0 1 1 0 0,-1 0-1 0 0,1 0 0 0 0,0 0 1 0 0,0 0-1 0 0,2-2-3 0 0,1-6-9 0 0,1-2-49 0 0,-3 7 28 0 0,1 0-1 0 0,-1 1 1 0 0,0-1-1 0 0,1 0 0 0 0,3-2 31 0 0,-1 0-57 0 0,0 1-1 0 0,1 0 0 0 0,-1 0 1 0 0,1 0-1 0 0,1 1 0 0 0,4-4 58 0 0,1 2-55 0 0,-6 3 5 0 0,0 0 0 0 0,0 0 0 0 0,0 0-1 0 0,3-5 51 0 0,9-6-103 0 0,-14 13 95 0 0,0-1 0 0 0,0 1 0 0 0,1 0-1 0 0,-1 0 1 0 0,2 0 8 0 0,17-7-74 0 0,-19 7 64 0 0,0 0-1 0 0,0 1 0 0 0,0 0 0 0 0,0 0 1 0 0,0 0-1 0 0,1 0 0 0 0,-1 1 0 0 0,3-1 11 0 0,9 0-15 0 0,-12 1 15 0 0,0 0 0 0 0,-1 0 0 0 0,1 0-1 0 0,0 0 1 0 0,-1 1 0 0 0,1-1 0 0 0,-1 1 0 0 0,5 1 0 0 0,2 2 0 0 0,-7-2 0 0 0,0-1 0 0 0,0 0 0 0 0,0 0 0 0 0,1 0 0 0 0,-1 0 0 0 0,0 0 0 0 0,0-1 0 0 0,1 1 0 0 0,1-1 0 0 0,-3 0-3 0 0,0 0 0 0 0,-1 0 0 0 0,1 1 0 0 0,0-1 0 0 0,-1 0-1 0 0,1 1 1 0 0,-1-1 0 0 0,1 1 0 0 0,-1 0 0 0 0,1-1-1 0 0,-1 1 1 0 0,1 0 0 0 0,-1 0 0 0 0,1 0 3 0 0,6 4-29 0 0,3 0 15 0 0,-10-5 14 0 0,0 0 0 0 0,0 1 0 0 0,0-1 0 0 0,0 1 0 0 0,0-1 0 0 0,0 1 0 0 0,0-1 0 0 0,0 1 0 0 0,0 0 0 0 0,0-1 0 0 0,0 1 0 0 0,0 0 0 0 0,0 0 0 0 0,0 0 0 0 0,-1 0 0 0 0,1 0-1 0 0,0 0 1 0 0,0 0 0 0 0,3 10 4 0 0,-3-10-1 0 0,-1 1 0 0 0,0-1 0 0 0,1 0-1 0 0,-1 0 1 0 0,1 0 0 0 0,-1 0 0 0 0,1 0-1 0 0,0 0 1 0 0,-1 0 0 0 0,1 0 0 0 0,0 0-1 0 0,0 0 1 0 0,0-1 0 0 0,0 1 0 0 0,-1 0-1 0 0,1 0 1 0 0,0-1 0 0 0,1 1-3 0 0,5 3 9 0 0,-4-3-4 0 0,0 0 1 0 0,0 0 0 0 0,-1 1-1 0 0,1-1 1 0 0,-1 1 0 0 0,1 0-1 0 0,-1-1 1 0 0,1 1-1 0 0,-1 0 1 0 0,0 1 0 0 0,0-1-1 0 0,0 0 1 0 0,0 1-1 0 0,0-1 1 0 0,0 2-6 0 0,3 6 30 0 0,-4-8-25 0 0,0 1 1 0 0,0-1-1 0 0,0 0 0 0 0,0 0 0 0 0,1 0 1 0 0,-1 0-1 0 0,1 0 0 0 0,-1 0 0 0 0,1 0-5 0 0,8 9 74 0 0,-9-10-60 0 0,0 1-1 0 0,-1-1 0 0 0,1 0 1 0 0,0 0-1 0 0,-1 1 1 0 0,1-1-1 0 0,-1 1 0 0 0,0-1 1 0 0,1 0-1 0 0,-1 1 1 0 0,0-1-1 0 0,0 1 0 0 0,0 1-13 0 0,0-3 8 0 0,0 1 0 0 0,0 0-1 0 0,0-1 1 0 0,0 1-1 0 0,0 0 1 0 0,0-1-1 0 0,0 1 1 0 0,0 0-1 0 0,1-1 1 0 0,-1 1-1 0 0,0 0 1 0 0,0-1-1 0 0,1 1 1 0 0,-1 0 0 0 0,0-1-1 0 0,1 1 1 0 0,-1-1-1 0 0,1 1 1 0 0,-1-1-1 0 0,1 1 1 0 0,-1-1-1 0 0,1 1 1 0 0,-1-1-1 0 0,1 1 1 0 0,-1-1-1 0 0,1 0-7 0 0,4 5 133 0 0,-2 6 56 0 0,-3-10-174 0 0,0-1-1 0 0,0 1 1 0 0,0 0 0 0 0,0-1 0 0 0,0 1 0 0 0,0 0 0 0 0,0-1 0 0 0,0 1-1 0 0,0-1 1 0 0,0 1 0 0 0,0 0 0 0 0,1-1 0 0 0,-1 1 0 0 0,0-1-1 0 0,1 1 1 0 0,-1-1 0 0 0,0 1 0 0 0,1-1 0 0 0,-1 1 0 0 0,0-1-1 0 0,1 1 1 0 0,-1-1 0 0 0,1 1 0 0 0,-1-1 0 0 0,1 1 0 0 0,-1-1 0 0 0,1 0-15 0 0,6 8 289 0 0,-5 3-41 0 0,-2-7-256 0 0,0 3 62 0 0,0 9 135 0 0,0-14-89 0 0,0-2-322 0 0,-1 1 91 0 0,1-1 80 0 0,0 1 67 0 0,0-1 52 0 0,0 1 40 0 0,0 3 576 0 0,0-3-537 0 0,0 1-91 0 0,0-2-80 0 0,0 1-51 0 0,0 0-59 0 0,0 0-66 0 0,0-1-97 0 0,0 1-92 0 0,0 0-103 0 0,0-1-112 0 0,0 0-120 0 0,0 1 315 0 0,0-1-35 0 0,0 0-33 0 0,1 0-37 0 0,-1 0-36 0 0,0 0-38 0 0,0 0-663 0 0,0 0-36 0 0,0 0-2695 0 0</inkml:trace>
  <inkml:trace contextRef="#ctx0" brushRef="#br0" timeOffset="5349.42">11596 427 7912 0 0,'0'0'232'0'0,"0"0"53"0"0,0 0 98 0 0,3 3 38 0 0,-2-2-422 0 0,0 0 38 0 0,3 3 130 0 0,0 0 79 0 0,7 7 397 0 0,-8-8-493 0 0,-1-1-49 0 0,0 0 93 0 0,-1-1-35 0 0,0 2 66 0 0,0 0-80 0 0,-1 1-72 0 0,0-1-15 0 0,1 0 56 0 0,-1-3-110 0 0,4 9 268 0 0,10 16 451 0 0,-10-19-529 0 0,0-2-35 0 0,-4-4-143 0 0,0 1 0 0 0,1-1 1 0 0,-1 0-1 0 0,0 0 0 0 0,0 1 0 0 0,0-1 1 0 0,1 0-1 0 0,-1 0 0 0 0,0 1 1 0 0,0-1-1 0 0,0 0 0 0 0,0 1 1 0 0,0-1-1 0 0,0 0 0 0 0,1 1 1 0 0,-1-1-1 0 0,0 0 0 0 0,0 1 0 0 0,0-1 1 0 0,0 0-1 0 0,0 1 0 0 0,0-1 1 0 0,0 0-1 0 0,0 0 0 0 0,0 1 1 0 0,-1-1-17 0 0,4 19 338 0 0,2-5-73 0 0,0-2 16 0 0,1 1 83 0 0,-1-1-114 0 0,0-2-39 0 0,-2 15 128 0 0,0 0-84 0 0,3-3-40 0 0,-2-6-69 0 0,1 16 142 0 0,6 2-7 0 0,-6 8-29 0 0,1-18-97 0 0,-4-18-92 0 0,0 0-1 0 0,-1 0 0 0 0,0 1 0 0 0,0-1 0 0 0,-1 5-62 0 0,1-4 75 0 0,-1 0-1 0 0,1 0 1 0 0,0 0-1 0 0,3 6-74 0 0,-2-4 77 0 0,0-1-1 0 0,0 1 1 0 0,-1 0-1 0 0,0 0 0 0 0,0 1-76 0 0,-1 5 109 0 0,-1-9-54 0 0,1 1 1 0 0,0-1 0 0 0,1 0 0 0 0,-1 1-1 0 0,1-1 1 0 0,1 1-56 0 0,4 6 124 0 0,-5-12-106 0 0,0 1-1 0 0,0-1 1 0 0,-1 1 0 0 0,1-1 0 0 0,0 1 0 0 0,-1-1 0 0 0,1 1-1 0 0,-1 0 1 0 0,0-1 0 0 0,1 1 0 0 0,-1 0 0 0 0,0-1 0 0 0,0 1-1 0 0,0 0-17 0 0,3 20 154 0 0,7 1 36 0 0,-9-21-164 0 0,0 1-1 0 0,0 0 1 0 0,-1 0-1 0 0,1 0 1 0 0,-1 0-1 0 0,0-1 1 0 0,0 1-1 0 0,0 0 1 0 0,0 0-1 0 0,0 0 1 0 0,-1 0-26 0 0,1 13 203 0 0,0-3-172 0 0,0 0 24 0 0,0-11-159 0 0,0-1 46 0 0,0 2 50 0 0,0-2 101 0 0,0 2 253 0 0,0-2-273 0 0,0-1-45 0 0,0 1-78 0 0,0-1-18 0 0,0 1-32 0 0,0-1-48 0 0,0 0-46 0 0,0 1-51 0 0,0 0-55 0 0,0-1-60 0 0,0 1-64 0 0,0 0-68 0 0,0 0-73 0 0,0-1-716 0 0</inkml:trace>
  <inkml:trace contextRef="#ctx0" brushRef="#br0" timeOffset="5657.66">11549 837 6832 0 0,'0'0'200'0'0,"0"0"66"0"0,0 0 156 0 0,0 0 67 0 0,3 0 14 0 0,0 1-328 0 0,-1-1-96 0 0,0 0 1 0 0,0 0 0 0 0,-1 0-1 0 0,1 0 1 0 0,0 0-1 0 0,0 0 1 0 0,0-1 0 0 0,-1 1-1 0 0,1-1 1 0 0,0 1-1 0 0,1-1-79 0 0,1-6 363 0 0,-3 7-339 0 0,-1-1-1 0 0,0 1 1 0 0,0 0-1 0 0,1-1 1 0 0,-1 1-1 0 0,0-1 1 0 0,1 1 0 0 0,-1 0-1 0 0,0-1 1 0 0,1 1-1 0 0,-1 0 1 0 0,0-1 0 0 0,1 1-1 0 0,-1 0 1 0 0,1-1-1 0 0,-1 1 1 0 0,1 0-1 0 0,-1 0 1 0 0,1 0 0 0 0,-1 0-1 0 0,0-1 1 0 0,1 1-1 0 0,-1 0 1 0 0,1 0 0 0 0,-1 0-1 0 0,1 0 1 0 0,-1 0-1 0 0,1 0 1 0 0,-1 0 0 0 0,1 0-1 0 0,-1 0 1 0 0,1 1-24 0 0,5-2 210 0 0,-1 0-35 0 0,1-1-3 0 0,1-2 37 0 0,6-2 112 0 0,-2 4-42 0 0,2-1 47 0 0,-3-2-69 0 0,-2 0-82 0 0,8-2 157 0 0,1 0-39 0 0,6-3 40 0 0,-12 5-212 0 0,-2 0-35 0 0,7-4 38 0 0,3 2-12 0 0,-14 5-83 0 0,-1 1-1 0 0,1-1 0 0 0,0 0 1 0 0,-1-1-1 0 0,1 1 1 0 0,1-2-29 0 0,15-6 76 0 0,3 4-46 0 0,-19 5-27 0 0,1 0-1 0 0,0-1 1 0 0,0 0 0 0 0,0 0 0 0 0,-1 0-1 0 0,5-4-2 0 0,-5 3 10 0 0,0 0 0 0 0,1 1 0 0 0,-1-1 0 0 0,1 1 0 0 0,3-1-10 0 0,28-6-49 0 0,1 0-84 0 0,-32 6 73 0 0,-2 1-55 0 0,-1 1-12 0 0,-1-1-56 0 0,1 1-67 0 0,0 0-79 0 0,-1 0 6 0 0,1 0-51 0 0,-1 1-45 0 0,1 0-40 0 0,1-1-137 0 0,-1 1-38 0 0,2 0-166 0 0,2 0-441 0 0</inkml:trace>
  <inkml:trace contextRef="#ctx0" brushRef="#br0" timeOffset="6157.88">12133 459 6160 0 0,'0'0'133'0'0,"0"0"23"0"0,0 0 13 0 0,0 2-18 0 0,1 6-116 0 0,7-3-36 0 0,-1-2-2 0 0,2 4 28 0 0,-3-1 67 0 0,0 1 137 0 0,-1 0 60 0 0,5 17 706 0 0,-7-17-754 0 0,-1-2-35 0 0,1 1-47 0 0,0-1-59 0 0,10 10 559 0 0,-4-5-257 0 0,-2 2-62 0 0,-2 9 80 0 0,-3-14-260 0 0,0 1 1 0 0,0-1 0 0 0,1 0 0 0 0,1 3-161 0 0,6 14 375 0 0,-3 10 57 0 0,0-3-53 0 0,1-7-61 0 0,-2-3 22 0 0,0 0 0 0 0,-2 0 0 0 0,2 14-340 0 0,1 4 353 0 0,-3-17-105 0 0,0 6 9 0 0,2 7 57 0 0,-3-22-176 0 0,1 2 34 0 0,0 1-3 0 0,-2-9-91 0 0,0-1-1 0 0,0 1 0 0 0,-1 0 1 0 0,0-1-1 0 0,0 1 0 0 0,-1 0-76 0 0,-1 6 124 0 0,1 7 102 0 0,3-3 20 0 0,0-11-195 0 0,0 5 63 0 0,1 2 34 0 0,-1 2 41 0 0,-2 1 48 0 0,-1-12-341 0 0,0 0 62 0 0,0 1 54 0 0,0 0 50 0 0,0 1 67 0 0,0 1 51 0 0,0 0 86 0 0,0 2 197 0 0,0-2 200 0 0,0-7-287 0 0,0-2-194 0 0,0-2-56 0 0,0-3-69 0 0,0-3-81 0 0,-1-5-54 0 0,1-10-31 0 0,3 5 36 0 0,3 4-12 0 0,-5 13 62 0 0,1 0 1 0 0,-1 0-1 0 0,0-1 1 0 0,0 1-1 0 0,-1-1 0 0 0,1 1 1 0 0,-1-1-1 0 0,0 1 0 0 0,0-1 22 0 0,1-2-40 0 0,-1 0-1 0 0,1 0 1 0 0,1 0-1 0 0,-1 0 0 0 0,1 1 1 0 0,0-1 40 0 0,-1 1-61 0 0,1 0 1 0 0,-1 0-1 0 0,0-1 0 0 0,0 1 1 0 0,0-5 60 0 0,1-8-226 0 0,5 0 43 0 0,-3 7 74 0 0,1-4-92 0 0,-1 2 60 0 0,-3 10 102 0 0,1 0 0 0 0,-1 0-1 0 0,1 0 1 0 0,-1 0 0 0 0,1 0 0 0 0,1-2 39 0 0,3-2-97 0 0,2-1-37 0 0,-1 1 4 0 0,-3 4 65 0 0,-1 0 0 0 0,0 0 0 0 0,0-1 0 0 0,0 1 0 0 0,0-1 0 0 0,-1 0 65 0 0,1-1-48 0 0,-3 4 40 0 0,0 1 0 0 0,1-1 0 0 0,-1 0 0 0 0,0 1 0 0 0,0-1 0 0 0,1 0 0 0 0,-1 1 0 0 0,1-1-1 0 0,-1 1 1 0 0,1-1 0 0 0,-1 1 0 0 0,1-1 0 0 0,-1 1 0 0 0,1-1 0 0 0,-1 1 0 0 0,1 0-1 0 0,-1-1 1 0 0,1 1 0 0 0,0 0 0 0 0,-1-1 0 0 0,1 1 0 0 0,0 0 8 0 0,4-3-28 0 0,18-10-111 0 0,-10 6 86 0 0,-2 1 40 0 0,-10 6 10 0 0,0-1 0 0 0,0 1 1 0 0,0 0-1 0 0,-1 0 0 0 0,1 0 1 0 0,0-1-1 0 0,0 1 1 0 0,0 0-1 0 0,0 0 0 0 0,0 0 1 0 0,0 0-1 0 0,0 1 1 0 0,0-1-1 0 0,-1 0 0 0 0,1 0 1 0 0,0 0-1 0 0,0 1 0 0 0,0-1 1 0 0,0 1-1 0 0,-1-1 1 0 0,1 0-1 0 0,0 1 0 0 0,0-1 1 0 0,0 1 2 0 0,18 18-54 0 0,-13-12 47 0 0,-3-4 0 0 0,0 0 1 0 0,-1 0 0 0 0,0 0 0 0 0,0 1 0 0 0,0-1-1 0 0,0 2 7 0 0,0-2-5 0 0,0 1-1 0 0,0-1 0 0 0,0 0 0 0 0,0 1 0 0 0,1-1 0 0 0,0 0 7 0 0,-1-1-1 0 0,-1 0 0 0 0,1 0 0 0 0,-1 0 0 0 0,1 0 0 0 0,-1 1 0 0 0,0-1 0 0 0,0 0 0 0 0,0 0 0 0 0,0 1 0 0 0,0-1 0 0 0,0 1 0 0 0,-1-1 0 0 0,1 1 0 0 0,-1-1 0 0 0,1 1 0 0 0,-1-1 0 0 0,1 1 0 0 0,0-1 0 0 0,0 0 0 0 0,0 1 0 0 0,0-1 0 0 0,1 0 0 0 0,-1 0 0 0 0,1 0 0 0 0,-1 0 0 0 0,1 0 0 0 0,0 0 0 0 0,-1 0 3 0 0,1 0 1 0 0,-1 0-1 0 0,1 0 1 0 0,-1 0 0 0 0,0 0-1 0 0,0 0 1 0 0,0 0 0 0 0,0 0-1 0 0,0 0 1 0 0,0 1 0 0 0,-1-1-1 0 0,1 0 1 0 0,-1 1 0 0 0,1-1-4 0 0,2 11 46 0 0,11 14 109 0 0,-12-25-129 0 0,-1 1 0 0 0,1 0-1 0 0,0 0 1 0 0,-1 0 0 0 0,1 0 0 0 0,-1 0 0 0 0,0 0 0 0 0,0 0 0 0 0,0 1 0 0 0,-1-1 0 0 0,1 3-26 0 0,-1 1 61 0 0,-1-5-40 0 0,1 0 0 0 0,0 0 0 0 0,0 1 0 0 0,0-1 0 0 0,1 0 0 0 0,-1 0 0 0 0,0 0 0 0 0,1 0 0 0 0,0 0-1 0 0,0 1-20 0 0,3 5 66 0 0,2 3 32 0 0,-3 2 34 0 0,-2-4-12 0 0,3 2 207 0 0,-1-8-217 0 0,-1 0-61 0 0,1 0-97 0 0,-1 0 114 0 0,-2-3-2 0 0,0 2-10 0 0,0-1-100 0 0,0 0 40 0 0,0 3 122 0 0,0-2-175 0 0,0-1-30 0 0,0 0-50 0 0,0 1-59 0 0,0-1-69 0 0,3-1-148 0 0,10 0-8 0 0</inkml:trace>
  <inkml:trace contextRef="#ctx0" brushRef="#br0" timeOffset="3826.49">10082 837 6072 0 0,'0'0'133'0'0,"0"0"23"0"0,0 0 12 0 0,-3 0-23 0 0,-1 0-111 0 0,4 0-31 0 0,-25 14-10 0 0,19-12 12 0 0,-1 1 55 0 0,4 2 80 0 0,1 0 55 0 0,-9 2 215 0 0,10-7-380 0 0,0 1-1 0 0,0-1 0 0 0,0 1 1 0 0,0-1-1 0 0,0 1 0 0 0,0-1 1 0 0,0 1-1 0 0,0 0 0 0 0,0-1 1 0 0,0 1-1 0 0,0 0 0 0 0,0 0 1 0 0,1 0-1 0 0,-1 0 0 0 0,0-1 1 0 0,1 2-30 0 0,-3 3 121 0 0,3-5-93 0 0,0 1 0 0 0,-1 0-1 0 0,1-1 1 0 0,0 1 0 0 0,0 0 0 0 0,-1-1 0 0 0,1 1 0 0 0,-1-1 0 0 0,1 1 0 0 0,-1-1 0 0 0,1 1 0 0 0,-1-1-1 0 0,1 1 1 0 0,-1-1 0 0 0,1 1 0 0 0,-1-1 0 0 0,1 0 0 0 0,-1 1 0 0 0,0-1 0 0 0,1 0 0 0 0,-1 0 0 0 0,0 1-28 0 0,-4 1 103 0 0,-4 5 153 0 0,-1 11 169 0 0,3 2-19 0 0,3-7-184 0 0,2-4-104 0 0,0-2-39 0 0,-5 9 203 0 0,3-8-93 0 0,-1 5 36 0 0,1-3-86 0 0,-3 8 85 0 0,5 1 19 0 0,2-7-129 0 0,0 3 52 0 0,0 2 44 0 0,0-1 35 0 0,2-4-134 0 0,4 0-6 0 0,-1-4-48 0 0,6 16 114 0 0,-7-13-54 0 0,-1-5-20 0 0,0 0 37 0 0,5 3 78 0 0,22 8 396 0 0,-23-14-489 0 0,-5-2-70 0 0,2-1-16 0 0,0 0 1 0 0,-1 1 17 0 0,-1 0 24 0 0,1 1 41 0 0,-1 0-92 0 0,0 0 0 0 0,-1-1 0 0 0,1 0 0 0 0,0 0-1 0 0,0 1 1 0 0,0-1 0 0 0,0 0 0 0 0,1 0-24 0 0,-1 0 16 0 0,-1-1-1 0 0,1 0 1 0 0,-1 1 0 0 0,0-1 0 0 0,1 0 0 0 0,-1 0-1 0 0,1 0 1 0 0,-1 0 0 0 0,0 0 0 0 0,1 0-1 0 0,-1 0 1 0 0,1 0 0 0 0,-1-1 0 0 0,1 1 0 0 0,-1 0-1 0 0,0-1 1 0 0,1 1 0 0 0,-1-1-16 0 0,17-7 178 0 0,-15 7-149 0 0,0 0 0 0 0,0 0 0 0 0,-1 0 1 0 0,1 1-1 0 0,0-1 0 0 0,0 1 1 0 0,1 0-30 0 0,7-3 184 0 0,1-2-105 0 0,-6 4-36 0 0,-1-1 0 0 0,0-1 0 0 0,0 1 0 0 0,0-1 0 0 0,0 0 0 0 0,0 0 0 0 0,0 0 1 0 0,-1-1-44 0 0,13-11 129 0 0,-12 11-99 0 0,0-1 0 0 0,0 0 0 0 0,0 0-1 0 0,-1 0 1 0 0,1-1 0 0 0,-1 1 0 0 0,-1-1 0 0 0,1 0 0 0 0,-1 0 0 0 0,0 0 0 0 0,0-1-30 0 0,-1 2 4 0 0,0-2 9 0 0,1 0-1 0 0,-1 0 1 0 0,-1 0 0 0 0,0 0-1 0 0,0-1 1 0 0,0-5-13 0 0,-1-63 104 0 0,-1 58-65 0 0,-6-1-23 0 0,2 9-7 0 0,-4-13 36 0 0,-1 4-68 0 0,-3 4-58 0 0,-5 3-45 0 0,12 8 84 0 0,-1-3-34 0 0,-2-1-83 0 0,-3 1-71 0 0,8 6 140 0 0,0 0 0 0 0,1 1 1 0 0,-1 0-1 0 0,0-1 0 0 0,-3 1 90 0 0,-12 0-469 0 0</inkml:trace>
  <inkml:trace contextRef="#ctx0" brushRef="#br0" timeOffset="4526.01">10492 869 6624 0 0,'0'0'192'0'0,"3"0"-7"0"0,0 0-118 0 0,0 1-49 0 0,-2 0-27 0 0,0 0-1 0 0,0 0 0 0 0,0 0 1 0 0,0-1-1 0 0,-1 1 0 0 0,1 0 1 0 0,0 0-1 0 0,0 0 0 0 0,-1 0 1 0 0,1 0-1 0 0,0 1 10 0 0,2 3 40 0 0,0 0 79 0 0,1 1 105 0 0,-2-4-65 0 0,1 1 36 0 0,1 1 255 0 0,0 0-59 0 0,0 0-50 0 0,0 0-47 0 0,0 0 6 0 0,0 0-48 0 0,2 2 2 0 0,1 1 60 0 0,7 7 163 0 0,-4-4-77 0 0,-3-1-94 0 0,1 5 242 0 0,-3-5-225 0 0,-1-3-141 0 0,-1-2-62 0 0,1 1-36 0 0,4 4 108 0 0,0 5 156 0 0,0 1-8 0 0,0-6-168 0 0,-5-5-94 0 0,1 1 0 0 0,-1-1 0 0 0,0 1 0 0 0,0-1 1 0 0,-1 1-1 0 0,0 0 0 0 0,1 0 0 0 0,-1 1-78 0 0,7 14 256 0 0,-4-12-175 0 0,-4-6-65 0 0,0-1-1 0 0,0 1 0 0 0,-1-1 1 0 0,1 1-1 0 0,0-1 1 0 0,0 1-1 0 0,-1-1 1 0 0,1 1-1 0 0,-1-1 1 0 0,0 1-1 0 0,1 0 1 0 0,-1-1-1 0 0,0 1 1 0 0,0 0-16 0 0,0 4 58 0 0,0-4-39 0 0,-1 0 0 0 0,1-1 0 0 0,0 1-1 0 0,0 0 1 0 0,0-1 0 0 0,1 1 0 0 0,-1 0-1 0 0,0-1 1 0 0,1 1 0 0 0,-1-1 0 0 0,1 1 0 0 0,0 1-19 0 0,5 1 126 0 0,-1 0 3 0 0,-4 0 16 0 0,0 5 99 0 0,-1-9-161 0 0,0 1-38 0 0,0 0-39 0 0,1 2-139 0 0,-1-1 150 0 0,0-1 81 0 0,0 0 69 0 0,0 1 95 0 0,-1-1 113 0 0,1 0-139 0 0,0-1 34 0 0,-3 0-65 0 0,3 0-199 0 0,0 0 0 0 0,-1 0-1 0 0,1 0 1 0 0,0 1 0 0 0,0-1-1 0 0,-1 0 1 0 0,1 0-1 0 0,0 0 1 0 0,0 0 0 0 0,-1 0-1 0 0,1 0 1 0 0,0 0 0 0 0,-1 0-1 0 0,1 0 1 0 0,0 0-1 0 0,0-1 1 0 0,-1 1 0 0 0,1 0-1 0 0,0 0 1 0 0,0 0-1 0 0,-1 0 1 0 0,1 0 0 0 0,0 0-1 0 0,0 0 1 0 0,-1-1 0 0 0,1 1-1 0 0,0 0 1 0 0,0 0-1 0 0,0 0 1 0 0,0-1 0 0 0,-1 1-1 0 0,1 0 1 0 0,0 0-6 0 0,-1-2 15 0 0,0 1 1 0 0,0 0-1 0 0,0-1 0 0 0,0 1 1 0 0,0 0-1 0 0,0 0 0 0 0,0 0 1 0 0,-1 0-1 0 0,1 0 1 0 0,0 0-1 0 0,-1 1 0 0 0,1-1 1 0 0,-1 0-1 0 0,1 1 0 0 0,-2-1-15 0 0,-12-12 0 0 0,1-3 0 0 0,9 3 0 0 0,-1 8 0 0 0,5 5 0 0 0,1 0 0 0 0,-1 0 0 0 0,1-1 0 0 0,-1 1 0 0 0,1 0 0 0 0,0-1 0 0 0,-1 1 0 0 0,1 0 0 0 0,0-1 0 0 0,-1 1 0 0 0,1 0 0 0 0,0-1 0 0 0,-1 1 0 0 0,1-1 0 0 0,0 1 0 0 0,0-1 0 0 0,-1 1 0 0 0,1 0 0 0 0,0-1 0 0 0,0 1 0 0 0,0-1 0 0 0,0 1 0 0 0,0-1 0 0 0,0 1 0 0 0,0-1 0 0 0,-1 1 0 0 0,2-1 0 0 0,-1 1 0 0 0,0-1 0 0 0,0 1 0 0 0,0-1 0 0 0,0 0 0 0 0,0-1 0 0 0,0 1 0 0 0,0-1 0 0 0,-1 0 0 0 0,1 0 0 0 0,-1 1 0 0 0,1-1 0 0 0,-1 0 0 0 0,1 0 0 0 0,-1 1 0 0 0,0-1 0 0 0,0 1 0 0 0,0-1 0 0 0,0 1 0 0 0,0-1 0 0 0,0 1 0 0 0,0-1 0 0 0,0 0 0 0 0,1 1 0 0 0,-1-1 0 0 0,0 0 0 0 0,1 1 0 0 0,-1-1 0 0 0,1 0 0 0 0,0 0 0 0 0,-1 1 0 0 0,1-1 0 0 0,0 0 0 0 0,0-77 0 0 0,0 77 0 0 0,0 0 0 0 0,1 1 0 0 0,-1-1 0 0 0,0 0 0 0 0,1 0 0 0 0,-1 1 0 0 0,1-1 0 0 0,0 0 0 0 0,-1 1 0 0 0,1-1 0 0 0,0 0 0 0 0,0 1 0 0 0,0-1 0 0 0,0 1 0 0 0,0-1 0 0 0,0 1 0 0 0,0-1 0 0 0,0 1 0 0 0,-1-1 0 0 0,1 0 0 0 0,-1 0 0 0 0,1 1 0 0 0,-1-1 0 0 0,1 0 0 0 0,-1 0 0 0 0,0 1 0 0 0,0-1 0 0 0,0 1 0 0 0,0 0 0 0 0,0 0 0 0 0,0 0 0 0 0,0 1 0 0 0,0-1 0 0 0,1 0 0 0 0,-1 0 0 0 0,0 1 0 0 0,0-1 0 0 0,1 0 0 0 0,-1 0 0 0 0,1 1 0 0 0,-1-1 0 0 0,0 0 0 0 0,1 1 0 0 0,-1-1 0 0 0,1 0 0 0 0,-1 1 0 0 0,1-1 0 0 0,0 1 0 0 0,-1-1 0 0 0,1 1 0 0 0,0-1 0 0 0,-1 1 0 0 0,1 0 0 0 0,0-1 0 0 0,-1 1 0 0 0,1 0 0 0 0,1-1 0 0 0,-1 1 0 0 0,0-1 0 0 0,0 1 0 0 0,0-1 0 0 0,0 0 0 0 0,0 1 0 0 0,0-1 0 0 0,0 0 0 0 0,0 0 0 0 0,0 0 0 0 0,0 0 0 0 0,0 0 0 0 0,0 0 0 0 0,0 0 0 0 0,-1 0 0 0 0,1 0 0 0 0,4-9 0 0 0,-4 7 0 0 0,0 1 0 0 0,0 0 0 0 0,0 0 0 0 0,0-1 0 0 0,1 1 0 0 0,-1 0 0 0 0,1 0 0 0 0,-1 1 0 0 0,1-1 0 0 0,11-12 0 0 0,-9 9 0 0 0,0 1 0 0 0,1-1 0 0 0,-1 1 0 0 0,1 0 0 0 0,1 0 0 0 0,1-1 0 0 0,3 0 0 0 0,-8 4-2 0 0,1 0-1 0 0,-1 0 1 0 0,0 0-1 0 0,0-1 1 0 0,0 1-1 0 0,0 0 1 0 0,0-1-1 0 0,0 0 1 0 0,0 0 2 0 0,6-5-47 0 0,-5 3 16 0 0,0 1 0 0 0,0 0 0 0 0,0 0 1 0 0,1 0-1 0 0,0 0 0 0 0,0 1 31 0 0,16-8-162 0 0,-14 8 95 0 0,-1 0 1 0 0,1-1-1 0 0,-1 1 1 0 0,0-1-1 0 0,0-1 0 0 0,3-2 67 0 0,-4 4-100 0 0,0 1 4 0 0,-1 1-35 0 0,-1 0 47 0 0,10 0-64 0 0,-7 0 39 0 0,1 0-100 0 0,-3 0 52 0 0,0 0-43 0 0,0 0-80 0 0,0 0-69 0 0,0 0-78 0 0,1 0-86 0 0,-1 0-94 0 0,0 0-104 0 0,-1 0-111 0 0,1 0-120 0 0,3 0-953 0 0,4 0-1068 0 0</inkml:trace>
  <inkml:trace contextRef="#ctx0" brushRef="#br0" timeOffset="4810.5">11218 853 7584 0 0,'0'3'222'0'0,"0"0"-146"0"0,0 10 53 0 0,2-3-84 0 0,5-5-45 0 0,-7-5 0 0 0,1 0 0 0 0,-1 0 0 0 0,1 0 0 0 0,-1 1 0 0 0,0-1 0 0 0,1 0 0 0 0,-1 1 0 0 0,1-1 0 0 0,-1 0 0 0 0,0 1 0 0 0,1-1 0 0 0,-1 1 0 0 0,0-1 0 0 0,0 0 0 0 0,1 1 0 0 0,-1-1 0 0 0,0 1 0 0 0,0-1 0 0 0,0 1 0 0 0,1-1 0 0 0,-1 1 0 0 0,0-1 0 0 0,0 1 0 0 0,0-1 0 0 0,0 1 0 0 0,0-1 0 0 0,0 1 0 0 0,0-1 0 0 0,0 1 0 0 0,0-1 0 0 0,0 1 0 0 0,-1 0 0 0 0,1 6 40 0 0,0-1 58 0 0,0 0 62 0 0,1 0 66 0 0,1 0 68 0 0,3 2 118 0 0,-2-3-118 0 0,0 0 33 0 0,-1 2 43 0 0,-2 2 50 0 0,0-5-266 0 0,1 0 0 0 0,-1 0 0 0 0,1 0 0 0 0,0 0 0 0 0,0 0 0 0 0,0 0 0 0 0,1 0 0 0 0,-1-1 0 0 0,1 1 0 0 0,1 2-154 0 0,0 2 357 0 0,-1 18 435 0 0,-3-14-396 0 0,0-2 42 0 0,1-5-172 0 0,0 0 40 0 0,0 21 482 0 0,0-17-575 0 0,0-2-53 0 0,0-5 77 0 0,0 1-11 0 0,0 10-29 0 0,0-12-191 0 0,0 0-1 0 0,0 0 1 0 0,0 0 0 0 0,0-1-1 0 0,0 1 1 0 0,0 0 0 0 0,0 0 0 0 0,0 0-1 0 0,-1 0 1 0 0,1 0 0 0 0,0-1-1 0 0,0 1 1 0 0,-1 0 0 0 0,0 0-6 0 0,1 0 1 0 0,-1-1 1 0 0,1 0-1 0 0,-1 1 1 0 0,0-1-1 0 0,1 0 1 0 0,-1 0-1 0 0,0 1 1 0 0,1-1-1 0 0,-1 0 1 0 0,0 0-1 0 0,1 0 1 0 0,-1 0-1 0 0,0 0 1 0 0,1 0-1 0 0,-1 0-1 0 0,1 0 0 0 0,0 0 1 0 0,0 0 0 0 0,0 0 0 0 0,0 0 0 0 0,0 0 0 0 0,-1 0 0 0 0,1 0-1 0 0,0 0 1 0 0,0 0 0 0 0,0 0 0 0 0,0 0 0 0 0,0 0 0 0 0,0 0-1 0 0,0 0 1 0 0,0 0 0 0 0,0 0 0 0 0,0 0 0 0 0,-1 0 0 0 0,1 0-1 0 0,0 0 1 0 0,0 0 0 0 0,0 0 0 0 0,0 0 0 0 0,0 0 0 0 0,0 0 0 0 0,0 0-1 0 0,0 0 1 0 0,0 0 0 0 0,0 0 0 0 0,0 0 0 0 0,0 0 0 0 0,-1 0-1 0 0,1 1 1 0 0,0-1 0 0 0,0 0 0 0 0,0 0 0 0 0,0 0 0 0 0,0 0-1 0 0,0 0 1 0 0,0 0 0 0 0,0 0 0 0 0,0 0 0 0 0,0 0 0 0 0,0 0 0 0 0,0 0-1 0 0,0 1 1 0 0,0-1 0 0 0,0 0 0 0 0,0 0 0 0 0,0 0 0 0 0,0 0-1 0 0,0 0 1 0 0,0 0 0 0 0,0 0 0 0 0,0 0 0 0 0,0 0 0 0 0,0 0-1 0 0,0 1 0 0 0,0-1-170 0 0,0 0 49 0 0,0 1 43 0 0,0-1 40 0 0,0 0 36 0 0,0 1 42 0 0,0-1 78 0 0,0 1 46 0 0,0 0 118 0 0,0-1-122 0 0,0 1-71 0 0,0-1-59 0 0,0 1-63 0 0,0-1-64 0 0,0 1-76 0 0,0 0-85 0 0,0-1-29 0 0,0 1-74 0 0,0-1-78 0 0,0 1-85 0 0,0 0-91 0 0,0-1-97 0 0,0 1-103 0 0,0 0-110 0 0,0-1-1082 0 0,0 0-1144 0 0</inkml:trace>
  <inkml:trace contextRef="#ctx0" brushRef="#br0" timeOffset="4972.89">11170 727 7856 0 0,'0'0'174'0'0,"0"0"29"0"0,0 0 13 0 0,0-3-31 0 0,0 3-182 0 0,0-1-1 0 0,0 0 1 0 0,0 1-1 0 0,0-1 1 0 0,0 0-1 0 0,0 1 1 0 0,0-1-1 0 0,0 0 1 0 0,0 1-1 0 0,-1-1 1 0 0,1 0-1 0 0,0 1 1 0 0,-1-1-1 0 0,1 0 1 0 0,0 1-3 0 0,-2-1 51 0 0,0 0 84 0 0,-5 0 470 0 0,5 1-507 0 0,2-2 373 0 0,-1-2-357 0 0,0 4-22 0 0,3-2-24 0 0,1-4 49 0 0,1-1 1 0 0,2-3 42 0 0,-1-3-85 0 0,-4 12-74 0 0,0 1 0 0 0,-1-1 0 0 0,1 1 0 0 0,0 0 0 0 0,0-1 1 0 0,0 1-1 0 0,-1 0 0 0 0,1 0 0 0 0,0 0 0 0 0,0 0 0 0 0,0 0 0 0 0,0 0 1 0 0,0 0-1 0 0,0 0-1 0 0</inkml:trace>
  <inkml:trace contextRef="#ctx0" brushRef="#br0" timeOffset="1686.48">7889 159 7312 0 0,'0'0'165'0'0,"0"0"22"0"0,0 0 9 0 0,0 0-60 0 0,0 0-11 0 0,0 0 42 0 0,0 0 138 0 0,0 0 255 0 0,0 0 16 0 0,0 0-24 0 0,0 3-128 0 0,1 9-75 0 0,0 6 47 0 0,-2-6-161 0 0,0-2-72 0 0,-2-2-41 0 0,-1 0-40 0 0,-8 18 170 0 0,8-15-188 0 0,3-8-45 0 0,-1 0 0 0 0,1 0 0 0 0,0 0 0 0 0,0 0 0 0 0,0 0 0 0 0,1 0 0 0 0,-1 0 0 0 0,1 1 0 0 0,-1-1 0 0 0,1 3-19 0 0,0-2 16 0 0,0 1-1 0 0,0 0 0 0 0,-1 0 1 0 0,0-1-1 0 0,0 1 1 0 0,0-1-1 0 0,-1 1 0 0 0,1-1 1 0 0,-1 1-1 0 0,0-1 1 0 0,-2 4-16 0 0,-8 12 110 0 0,3 9 144 0 0,-2 6 47 0 0,3-11-122 0 0,-1 17 152 0 0,2-11-129 0 0,-1-2-95 0 0,3-7 20 0 0,0 0 0 0 0,-1 13-127 0 0,1-7 222 0 0,-5 15-222 0 0,2-9 101 0 0,3 2 35 0 0,1-12 57 0 0,0 0 1 0 0,-7 18-194 0 0,5-19 99 0 0,-2 14 100 0 0,-1 6 43 0 0,1-18-118 0 0,0-3 296 0 0,-4 20-420 0 0,5-15 149 0 0,5-17-111 0 0,1-7-30 0 0,-6 26 157 0 0,-1-11-26 0 0,3 15 208 0 0,3-28-287 0 0,-5 10 95 0 0,0-3 43 0 0,0-7-65 0 0,3 0-68 0 0,2 3-71 0 0,2-4-74 0 0,0-3-14 0 0,0 0 32 0 0,0 0 88 0 0,0 0-80 0 0,0-3-26 0 0,0-4-98 0 0,0 1-2 0 0,0 0-33 0 0,0 0-75 0 0,0 1-23 0 0,0 0-75 0 0,0 0-85 0 0,0 1-96 0 0,0 2 191 0 0,0 1-54 0 0,0-1-46 0 0,0 0-41 0 0,0 1-150 0 0,0-1-40 0 0,0-1-181 0 0,0 0-488 0 0</inkml:trace>
  <inkml:trace contextRef="#ctx0" brushRef="#br0" timeOffset="2105.63">7968 143 6056 0 0,'0'0'176'0'0,"2"0"-4"0"0,4 0-136 0 0,2 0 57 0 0,-1 0 72 0 0,-1 0 90 0 0,-1 3 298 0 0,6 6-54 0 0,-3-6-204 0 0,-1-2 42 0 0,-1 2 143 0 0,4 7-31 0 0,-7-7-142 0 0,0-2-105 0 0,-1 0-65 0 0,1-2-62 0 0,0 1-22 0 0,-1 1 59 0 0,3 10 349 0 0,6-6 10 0 0,-5 6-20 0 0,1 3-103 0 0,-5-10-218 0 0,4 7 164 0 0,-3-3-82 0 0,4 2 55 0 0,-2-2 103 0 0,-3-4-292 0 0,7 15 189 0 0,-6 0 0 0 0,-2-3-66 0 0,6 2-48 0 0,-2-7-63 0 0,0 7 100 0 0,0-2-56 0 0,0 0-1 0 0,1 2 58 0 0,-3-7-111 0 0,2 1 35 0 0,7 21 186 0 0,-6-13-175 0 0,-3-8-59 0 0,3 9 97 0 0,3-4-25 0 0,-6-12-99 0 0,0 0 0 0 0,-1 1 0 0 0,1-1 1 0 0,-1 0-1 0 0,0 3-40 0 0,8 32 166 0 0,-6-22-95 0 0,2 14 50 0 0,4-1-5 0 0,-6-13-58 0 0,-2-10-30 0 0,0-1-1 0 0,0 1 1 0 0,0-1 0 0 0,1 0-1 0 0,1 2-27 0 0,-1 0 36 0 0,1 0-1 0 0,-1 0 0 0 0,0 0 1 0 0,-1 1-36 0 0,0 0 36 0 0,1 0 1 0 0,0-1 0 0 0,1 1-1 0 0,0-1-36 0 0,-1-4 20 0 0,-1 0-1 0 0,0 1 0 0 0,0-1 0 0 0,0 0 0 0 0,-1 1 1 0 0,0-1-1 0 0,0 1 0 0 0,0-1 0 0 0,0 1 0 0 0,-1 3-19 0 0,0-1 26 0 0,1-1 0 0 0,0 0 0 0 0,0 0 0 0 0,1 0-1 0 0,0 0 1 0 0,2 6-26 0 0,-2-8 12 0 0,7 18 73 0 0,-7-19-71 0 0,-1 0-1 0 0,1 0 1 0 0,-1 0-1 0 0,0 0 1 0 0,0 0-1 0 0,-1 1 1 0 0,1-1-1 0 0,-1 3-13 0 0,0 3 33 0 0,0-8-24 0 0,0 0 0 0 0,0 0-1 0 0,0 0 1 0 0,0 0 0 0 0,0 0-1 0 0,0 0 1 0 0,1 0 0 0 0,-1 0-1 0 0,1 0 1 0 0,-1 0-1 0 0,1 0-8 0 0,10 14 64 0 0,-9-3 2 0 0,-2-5 2 0 0,0 0-55 0 0,0-6 43 0 0,0-2 20 0 0,0 0-4 0 0,0 0-28 0 0,0 0-97 0 0,0 0-65 0 0,0 0-11 0 0,0 0 23 0 0,0 0-44 0 0,0 0-102 0 0,0 0-261 0 0,0 0-470 0 0,0 0-43 0 0</inkml:trace>
  <inkml:trace contextRef="#ctx0" brushRef="#br0" timeOffset="2386.73">7778 869 7200 0 0,'0'0'165'0'0,"0"0"22"0"0,0 0 6 0 0,3 0-28 0 0,2 0-152 0 0,2 1 91 0 0,0-1 62 0 0,1 1 51 0 0,3-1 145 0 0,-8 0-250 0 0,-1 0 1 0 0,0-1-1 0 0,1 1 1 0 0,-1 0-1 0 0,1-1 1 0 0,-1 0-1 0 0,0 1 1 0 0,2-2-113 0 0,4-2 278 0 0,2-1 120 0 0,6-1 67 0 0,-13 5-416 0 0,4-2 93 0 0,2 0 39 0 0,21-8 520 0 0,-17 6-437 0 0,-6 2-141 0 0,0 0-35 0 0,1-1 63 0 0,1 1-1 0 0,0 0 1 0 0,-1 1 0 0 0,2-1-151 0 0,-4 2 111 0 0,1 0 0 0 0,-1-1 1 0 0,0 0-1 0 0,1-1 0 0 0,-1 0 1 0 0,4-2-112 0 0,3-2 233 0 0,-2 2-82 0 0,0 1-61 0 0,0 1-43 0 0,-3 1-21 0 0,-1 0 1 0 0,0-1-1 0 0,7-2-26 0 0,-6 1 15 0 0,0 1 0 0 0,1 0 0 0 0,0 1 0 0 0,1-1-15 0 0,-4 2-2 0 0,0-1-1 0 0,1 1 1 0 0,-1-2-1 0 0,0 1 0 0 0,0-1 1 0 0,5-2 2 0 0,-7 2 56 0 0,1 0-48 0 0,0 1-48 0 0,-1-1-48 0 0,1 1-49 0 0,0 0-48 0 0,-1 0-50 0 0,0 0-48 0 0,0 1 7 0 0,0-1-35 0 0,-1 1-35 0 0,1-1-35 0 0,-1 1-35 0 0,0-1-35 0 0,0 0-36 0 0,0 0-36 0 0,5-4-1183 0 0,2-3-970 0 0</inkml:trace>
  <inkml:trace contextRef="#ctx0" brushRef="#br0" timeOffset="2703.33">8599 427 6160 0 0,'0'0'133'0'0,"0"0"23"0"0,0 0 13 0 0,0 3-18 0 0,0 1-248 0 0,1 0 59 0 0,1-1 53 0 0,0 1 47 0 0,0-1 41 0 0,1 0 35 0 0,3 4 220 0 0,7 10 753 0 0,-11-2-220 0 0,-1-5-368 0 0,1-4-205 0 0,3 1-34 0 0,1-1-35 0 0,-4-4-183 0 0,0 0-1 0 0,-1-1 1 0 0,1 1 0 0 0,-1 0-1 0 0,1 0 1 0 0,-1 0 0 0 0,0 0-1 0 0,0 0 1 0 0,1 2-66 0 0,0 14 317 0 0,-2-5-58 0 0,1-5-79 0 0,2 1 51 0 0,7 10 158 0 0,-1-6-92 0 0,-2 2 89 0 0,-2 14 158 0 0,6 2-18 0 0,-6 1-72 0 0,-4-28-407 0 0,6 26 312 0 0,-5-22-216 0 0,-1 1 0 0 0,0 0 1 0 0,0 7-144 0 0,2 16 360 0 0,5-7-103 0 0,-6-19-200 0 0,2 11 140 0 0,-4-3-76 0 0,1 5 22 0 0,4-3-41 0 0,1 6 110 0 0,-3 3 90 0 0,-4-13-152 0 0,1 11 87 0 0,3-10-130 0 0,3-5-52 0 0,-1 1-10 0 0,-3 3 40 0 0,-2 9 84 0 0,0-15-144 0 0,0-2-76 0 0,0-2-90 0 0,0-1-180 0 0,0 0 89 0 0,0 0 38 0 0,0 2-97 0 0,0-2 95 0 0,0 2-150 0 0,0-2 211 0 0,0 0-40 0 0,0 0-107 0 0,0 0-102 0 0,0 0-12 0 0,0-1-54 0 0,0 1-48 0 0,0-1-43 0 0,0 0-156 0 0,0 1-42 0 0,0-1-188 0 0,0 0-509 0 0</inkml:trace>
  <inkml:trace contextRef="#ctx0" brushRef="#br0" timeOffset="520.15">6627 364 8208 0 0,'-13'-13'234'0'0,"10"8"6"0"0,3-11-160 0 0,-2 8-53 0 0,2 8-27 0 0,0-1 0 0 0,0 1 0 0 0,0 0-1 0 0,0 0 1 0 0,0 0 0 0 0,0-1 0 0 0,0 1 0 0 0,0 0 0 0 0,0 0 0 0 0,0 0 0 0 0,0-1 0 0 0,-1 1 0 0 0,1 0 0 0 0,0 0-1 0 0,0 0 1 0 0,0 0 0 0 0,0 0 0 0 0,0-1 0 0 0,-1 1 0 0 0,1 0 0 0 0,0 0 0 0 0,0 0 0 0 0,0 0 0 0 0,0 0 0 0 0,-1 0-1 0 0,1 0 1 0 0,0 0 0 0 0,0 0 0 0 0,0 0 0 0 0,-1 0 0 0 0,1 0 0 0 0,0 0 0 0 0,-3-1 16 0 0,-1-2 35 0 0,1-2 98 0 0,1 0 59 0 0,-5 0 123 0 0,-7-1 62 0 0,0 1 3 0 0,7 0-60 0 0,1-6 58 0 0,-2 6-115 0 0,-8-4 40 0 0,11 7-217 0 0,-10 0 232 0 0,-1-1-39 0 0,12 1-220 0 0,0-1-8 0 0,-3-1 26 0 0,1 2 30 0 0,0 0 56 0 0,-1 2 97 0 0,-1 0-110 0 0,4-1-106 0 0,1 1 1 0 0,-1 0-1 0 0,0 0 1 0 0,1 0-1 0 0,-1 0 0 0 0,1 1 1 0 0,-1-1-1 0 0,1 1 1 0 0,-2 1-61 0 0,-4 3 115 0 0,8-4-95 0 0,0 0-1 0 0,-1-1 1 0 0,1 1 0 0 0,-1 0-1 0 0,1 0 1 0 0,-1-1 0 0 0,0 1-1 0 0,1-1 1 0 0,-1 1 0 0 0,0-1 0 0 0,-1 1-20 0 0,-2 1 82 0 0,-38 41 187 0 0,25-25-200 0 0,17-17-63 0 0,-1 1 0 0 0,1 0 1 0 0,-1 0-1 0 0,1-1 1 0 0,0 1-1 0 0,-1 0 1 0 0,1 0-1 0 0,0 1-6 0 0,0 0 2 0 0,0 0-1 0 0,1 1 1 0 0,-1-1-1 0 0,1 0 1 0 0,-1 1-1 0 0,1-1 1 0 0,0 1 0 0 0,0-1-2 0 0,0-1-1 0 0,0 0 1 0 0,0 0 0 0 0,0-1 0 0 0,-1 1 0 0 0,1 0 0 0 0,-1 0 0 0 0,1-1 0 0 0,-1 1 0 0 0,0 0 0 0 0,1-1 0 0 0,-1 1 0 0 0,0-1 0 0 0,0 1 0 0 0,0-1 1 0 0,0 1-1 0 0,0-1 1 0 0,0 1 0 0 0,0 0 0 0 0,0-1 0 0 0,1 1 0 0 0,-1 0 0 0 0,1-1 0 0 0,-1 1 0 0 0,1 0-1 0 0,0 0 1 0 0,0 0 0 0 0,0-1-1 0 0,-1 13 12 0 0,1 1 34 0 0,0 45 252 0 0,3-41-208 0 0,4-6-23 0 0,-7-12-59 0 0,1 1 0 0 0,0-1-1 0 0,0 1 1 0 0,0-1 0 0 0,-1 1 0 0 0,1-1-1 0 0,-1 1 1 0 0,1 0 0 0 0,-1-1 0 0 0,0 1-1 0 0,0 0 1 0 0,1-1 0 0 0,-1 1 0 0 0,-1 0-8 0 0,2 6 17 0 0,0 0 1 0 0,1 0-1 0 0,0 0 1 0 0,0 0-1 0 0,2 3-17 0 0,3 14 73 0 0,-2-6 23 0 0,1-1 0 0 0,1-1 0 0 0,4 8-96 0 0,-6-12 57 0 0,0-1 0 0 0,-1 1 0 0 0,-1 0 1 0 0,3 12-58 0 0,-4-11 65 0 0,2 0 0 0 0,-1 0 1 0 0,2 0-1 0 0,5 12-65 0 0,-5-17 40 0 0,4 12 74 0 0,-7-1 43 0 0,-2-16-123 0 0,0 0 0 0 0,1 1 0 0 0,0-1 0 0 0,-1 0 0 0 0,2 0 0 0 0,-1 0 0 0 0,1 2-34 0 0,3 6 135 0 0,1 1 69 0 0,-3-8-139 0 0,-1-1 1 0 0,-1 0-1 0 0,1 0 0 0 0,0 1 0 0 0,-1-1 1 0 0,0 1-66 0 0,0 12 182 0 0,0 8-43 0 0,-2-3-87 0 0,1-20-154 0 0,0 0 68 0 0,0-1 85 0 0,0 0 138 0 0,0 0-142 0 0,0 0-61 0 0,0 2-91 0 0,0 0-91 0 0,0 1-118 0 0,0-1 107 0 0,0 0-38 0 0,0 1-39 0 0,0 0-43 0 0,0-4 55 0 0,0 0-38 0 0,0 0-413 0 0,0 0 103 0 0,0 0-52 0 0,-2 0-787 0 0,-2 0-615 0 0,-5 0-1174 0 0</inkml:trace>
  <inkml:trace contextRef="#ctx0" brushRef="#br0" timeOffset="823.21">6232 948 7976 0 0,'0'0'174'0'0,"0"0"29"0"0,0 0 14 0 0,3 0-26 0 0,1 0-158 0 0,-2 0-33 0 0,1 0 1 0 0,-1 0 0 0 0,0 0-1 0 0,1 0 1 0 0,-1 0 0 0 0,0 0-1 0 0,1-1 1 0 0,-1 0 0 0 0,2 0-1 0 0,0-1-8 0 0,13-6 1 0 0,-12 5 47 0 0,-2 0 41 0 0,-1 0 78 0 0,4-4 230 0 0,7 2 37 0 0,1 1 32 0 0,3-5 109 0 0,-9 4-335 0 0,8-6 151 0 0,1 0-100 0 0,1 0-104 0 0,0 1-109 0 0,29-18 105 0 0,-35 20-132 0 0,1 1-1 0 0,0 0 1 0 0,0 1-1 0 0,2-1-42 0 0,31-9 151 0 0,3 1-151 0 0,22-7 66 0 0,-48 13-73 0 0,-1 0 0 0 0,1-1 7 0 0,24-19-80 0 0</inkml:trace>
  <inkml:trace contextRef="#ctx0" brushRef="#br0" timeOffset="-2119.46">2777 806 8576 0 0,'0'0'197'0'0,"0"0"24"0"0,0 0 17 0 0,0 0 34 0 0,0 0 134 0 0,0 0 61 0 0,0 0 12 0 0,0 0-31 0 0,0 0-134 0 0,0 0-52 0 0,0 0-8 0 0,0 0-11 0 0,3 3-30 0 0,7 11 2 0 0,-7 0-28 0 0,0 1-7 0 0,7-1 0 0 0,-7-11-63 0 0,-2 0-44 0 0,0 0-26 0 0,-1 2-26 0 0,1 2 33 0 0,2 4 5 0 0,3 8 42 0 0,0-4 9 0 0,3 6 14 0 0,2 12 5 0 0,-4-11-38 0 0,-4-5 30 0 0,-3-3-39 0 0,2 5 21 0 0,8 13 57 0 0,-4-3 10 0 0,-1-14-27 0 0,-3-12-108 0 0,-1 1 1 0 0,0-1-1 0 0,0 0 1 0 0,0 1-1 0 0,0-1 0 0 0,-1 1 1 0 0,0-1-1 0 0,1 1 1 0 0,-1 0-36 0 0,2 13 136 0 0,4 7 112 0 0,0-2-36 0 0,-4-6-114 0 0,-3-4-17 0 0,0 9 62 0 0,5-4 19 0 0,1-7-85 0 0,1 8 49 0 0,-4 1 12 0 0,-2-10-87 0 0,-1 12 54 0 0,5-6 13 0 0,1-7-52 0 0,1 2 36 0 0,-4 3 44 0 0,-2-7-58 0 0,0 4-23 0 0,0-4 31 0 0,0 3 101 0 0,0-3-44 0 0,0 2 44 0 0,0-10-318 0 0,0 0 62 0 0,0-5 38 0 0,0 4-37 0 0,0 0-26 0 0,0 1-52 0 0,0-1-81 0 0,0-1-88 0 0,0 0-103 0 0,0 0-119 0 0,0 2 254 0 0,0 0-37 0 0,0-3-411 0 0,0 2 106 0 0,0-1-52 0 0,0-4-778 0 0,0 0-607 0 0,0-2-1158 0 0</inkml:trace>
  <inkml:trace contextRef="#ctx0" brushRef="#br0" timeOffset="-1781.21">2872 806 6272 0 0,'0'0'141'0'0,"0"0"23"0"0,0 0 11 0 0,3-3-29 0 0,7-10-116 0 0,-5 0-30 0 0,1 10 12 0 0,-1 1 72 0 0,-2-2 41 0 0,-2 1 38 0 0,1 0 76 0 0,-1 3-208 0 0,-1-1 0 0 0,1 1 0 0 0,-1 0-1 0 0,1-1 1 0 0,-1 1 0 0 0,1 0 0 0 0,-1-1 0 0 0,1 1 0 0 0,0 0 0 0 0,-1 0 0 0 0,1 0 0 0 0,-1 0 0 0 0,1-1 0 0 0,0 1 0 0 0,-1 0-1 0 0,1 0 1 0 0,-1 0 0 0 0,1 0 0 0 0,0 0 0 0 0,-1 1-31 0 0,1-1 39 0 0,0 0-1 0 0,-1 0 1 0 0,1 0-1 0 0,0 0 1 0 0,-1 0-1 0 0,1-1 1 0 0,0 1-1 0 0,-1 0 1 0 0,1 0-1 0 0,0 0 1 0 0,-1-1-1 0 0,1 1 1 0 0,0 0-1 0 0,-1 0 1 0 0,1-1-1 0 0,-1 1 1 0 0,1-1-1 0 0,0 1 1 0 0,-1 0-1 0 0,1-1 1 0 0,-1 1-1 0 0,0-1 1 0 0,1 1 0 0 0,-1-1-1 0 0,1 0 1 0 0,-1 1-39 0 0,5-6 428 0 0,-1 4-257 0 0,3 2-39 0 0,4-2 111 0 0,2-4 21 0 0,-1 0-14 0 0,-1 4-33 0 0,9 2 107 0 0,-5-1-117 0 0,1 1-34 0 0,-2 1-42 0 0,-3 2-50 0 0,2 3 12 0 0,-12-5-82 0 0,1 0-1 0 0,-1-1 0 0 0,1 1 1 0 0,-1 0-1 0 0,1 0 1 0 0,0-1-1 0 0,-1 1 1 0 0,1-1-1 0 0,0 0 1 0 0,-1 1-1 0 0,1-1 1 0 0,0 0-1 0 0,-1 0 1 0 0,1 0-11 0 0,1 0 9 0 0,-1-1 0 0 0,0 1 0 0 0,1 1 1 0 0,-1-1-1 0 0,1 0 0 0 0,-1 1 0 0 0,0-1 1 0 0,1 1-1 0 0,-1-1 0 0 0,0 1 1 0 0,0 0-1 0 0,1 0 0 0 0,-1 0 0 0 0,0 1 1 0 0,0-1-1 0 0,0 0 0 0 0,0 1 0 0 0,-1-1 1 0 0,2 2-10 0 0,0-1 8 0 0,0 1 1 0 0,0-1 0 0 0,0 0 0 0 0,1 0 0 0 0,-1 0-1 0 0,2 0-8 0 0,-2 0 8 0 0,1 0 0 0 0,-1 0-1 0 0,0 0 1 0 0,0 0 0 0 0,0 1-1 0 0,1 0-7 0 0,4 4 21 0 0,-6-5-16 0 0,0 0-1 0 0,1 0 0 0 0,-1 0 0 0 0,0 1 1 0 0,0-1-1 0 0,-1 0 0 0 0,1 1 1 0 0,0 0-1 0 0,-1-1 0 0 0,1 2-4 0 0,3 23 43 0 0,2-12-40 0 0,0-1 47 0 0,-5-10-16 0 0,1 1 0 0 0,-1-1 0 0 0,0 1 0 0 0,-1 0 1 0 0,1 0-1 0 0,-1 0 0 0 0,0-1 0 0 0,1 3-34 0 0,-2-4 11 0 0,0-1 0 0 0,0 1 0 0 0,-1-1 0 0 0,1 0 0 0 0,0 1 0 0 0,-1-1 0 0 0,0 2-11 0 0,-6 9 73 0 0,6-11-62 0 0,1-1 0 0 0,-1 1 0 0 0,0-1 0 0 0,0 0 0 0 0,1 1 0 0 0,-1-1 0 0 0,1 1 0 0 0,0-1 0 0 0,-1 1 0 0 0,1 0 0 0 0,0-1 0 0 0,0 1 0 0 0,0-1-11 0 0,0 1 11 0 0,-1 0 0 0 0,1-1 0 0 0,0 1 1 0 0,0 0-1 0 0,-1-1 0 0 0,1 1 1 0 0,-1 0-1 0 0,1-1 0 0 0,-1 1 0 0 0,0-1 1 0 0,0 1-1 0 0,0-1 0 0 0,1 0 1 0 0,-2 1-12 0 0,-3 6 50 0 0,1 2 21 0 0,3-7-54 0 0,0-1 0 0 0,0 0 0 0 0,-1 0 0 0 0,1 1 0 0 0,0-1 0 0 0,-1 0 0 0 0,1 0 0 0 0,-1 0 0 0 0,0 0-17 0 0,-3 2 34 0 0,-12 14 99 0 0,7-9-64 0 0,-5 7 35 0 0,9-12-89 0 0,1 1 0 0 0,-1-1 0 0 0,0-1 0 0 0,0 1 0 0 0,0-1 0 0 0,-1 0-15 0 0,1 0 4 0 0,-4 0 30 0 0,-12-3-15 0 0,4-1 55 0 0,14 1-70 0 0,-18 0 10 0 0,-12 0-61 0 0,24-1-95 0 0,6-4-73 0 0,0-2-27 0 0,1 6 111 0 0,1 0-13 0 0,0 0-1 0 0,1 1-50 0 0,-1-1-61 0 0,1 0-72 0 0,0 0 23 0 0,1 0-44 0 0,-1 0-39 0 0,1 0-34 0 0,0-1-123 0 0,0 0-33 0 0,-1-3-1273 0 0</inkml:trace>
  <inkml:trace contextRef="#ctx0" brushRef="#br0" timeOffset="-1195.75">3503 901 8496 0 0,'0'0'190'0'0,"0"0"28"0"0,0 0 10 0 0,3 0-26 0 0,9 0-158 0 0,18 1-49 0 0,-20-2 32 0 0,-2-2 41 0 0,0-2 119 0 0,-3 2-18 0 0,0 0 37 0 0,1 1 35 0 0,2 2 34 0 0,0-1 43 0 0,0 0-78 0 0,-1-2-30 0 0,4-1 17 0 0,-1 0 20 0 0,0 0 23 0 0,-2 2-75 0 0,0 0-34 0 0,1-1-5 0 0,-1 1-6 0 0,0-1-1 0 0,0 1 33 0 0,2-1 71 0 0,-2 0-83 0 0,17-5 175 0 0,-8 1-167 0 0,-4 2-80 0 0,-3-1-60 0 0,11-6 84 0 0,-18 11-105 0 0,-1 0 0 0 0,1 1-1 0 0,0-1 1 0 0,0 1 0 0 0,0-1-1 0 0,0 1 1 0 0,-1 0 0 0 0,3 0-17 0 0,-4 0 11 0 0,1 0 1 0 0,0 0-1 0 0,0 0 0 0 0,-1-1 0 0 0,1 1 1 0 0,0 0-1 0 0,-1-1 0 0 0,1 1 1 0 0,-1-1-1 0 0,1 1 0 0 0,-1-1 1 0 0,1 0-1 0 0,-1 0 0 0 0,1 0 1 0 0,0 0-12 0 0,6-4 49 0 0,16-6 105 0 0,-1 1-90 0 0,-10-1-9 0 0,-10 9 14 0 0,0 2-14 0 0,4 0-42 0 0,-1 0 49 0 0,-6-3-9 0 0,-2-21 0 0 0,2 24-53 0 0,0 0 1 0 0,0-1 0 0 0,0 1-1 0 0,0 0 1 0 0,0 0-1 0 0,0 0 1 0 0,0-1 0 0 0,0 1-1 0 0,0 0 1 0 0,0 0-1 0 0,-1 0 1 0 0,1 0 0 0 0,0-1-1 0 0,0 1 1 0 0,0 0-1 0 0,0 0 1 0 0,0 0 0 0 0,-1 0-1 0 0,1 0 1 0 0,0-1-1 0 0,0 1 1 0 0,0 0-1 0 0,0 0 1 0 0,-1 0 0 0 0,1 0-1 0 0,0 0 1 0 0,0 0-1 0 0,0 0 1 0 0,-1 0 0 0 0,1 0-1 0 0,0 0 1 0 0,0 0-1 0 0,-7-4 3 0 0,1-6-3 0 0,-4 5 10 0 0,5-6 33 0 0,-6 6-32 0 0,6-6-11 0 0,-6 6 0 0 0,6-5 24 0 0,-6 3 89 0 0,10 7-102 0 0,0-1-1 0 0,0 1 1 0 0,0-1-1 0 0,0 1 0 0 0,0-1 1 0 0,0 1-1 0 0,0-1 0 0 0,0 0 1 0 0,0 1-1 0 0,0-1 1 0 0,0 0-1 0 0,1 0 0 0 0,-1 0 1 0 0,0 0-1 0 0,1 0 1 0 0,-1 0-11 0 0,-2-4 41 0 0,3 5-31 0 0,0-1 0 0 0,0 0 1 0 0,-1 1-1 0 0,1-1 0 0 0,0 0 0 0 0,-1 1 0 0 0,1-1 0 0 0,0 1 1 0 0,-1-1-1 0 0,1 1 0 0 0,-1-1 0 0 0,1 1 0 0 0,-1-1 0 0 0,1 1 1 0 0,-1-1-1 0 0,0 1 0 0 0,1 0 0 0 0,-1-1 0 0 0,1 1 0 0 0,-1 0 1 0 0,0-1-1 0 0,0 1-10 0 0,-4-2 28 0 0,-10-11-1 0 0,7 4-27 0 0,6 7 0 0 0,1 1 0 0 0,-1-1 0 0 0,1 0 0 0 0,-1 0 0 0 0,1 1 0 0 0,-1-1 0 0 0,0 1 0 0 0,0 0 0 0 0,0-1 0 0 0,0 1 0 0 0,0 0 0 0 0,0 0 0 0 0,0 0 0 0 0,0 1 0 0 0,0-1 0 0 0,-1 0 0 0 0,1 1 0 0 0,0-1 0 0 0,-2 1 0 0 0,4 0 0 0 0,-1 0 0 0 0,1 0 0 0 0,0 1 0 0 0,-1-1 0 0 0,1 0 0 0 0,-1 0 0 0 0,1 0 0 0 0,-1 0 0 0 0,1 0 0 0 0,-1 0 0 0 0,1 0 0 0 0,-1 0 0 0 0,1 0 0 0 0,0-1 0 0 0,-1 1 0 0 0,1 0 0 0 0,-1 0 0 0 0,1 0 0 0 0,-1 0 0 0 0,1-1 0 0 0,0 1 0 0 0,-1 0 0 0 0,1 0 0 0 0,0-1 0 0 0,-1 1 0 0 0,1 0 0 0 0,0-1 0 0 0,-1 1 0 0 0,1 0 0 0 0,0-1 0 0 0,0 1 0 0 0,-1 0 0 0 0,1-1 0 0 0,0 1 0 0 0,0-1 0 0 0,-1 1 0 0 0,1-1 0 0 0,0 1 0 0 0,0-1 0 0 0,0 1 0 0 0,0 0 0 0 0,-1-1 0 0 0,1 1 0 0 0,0 0 0 0 0,0-1 0 0 0,-1 1 0 0 0,1 0 0 0 0,0-1 0 0 0,0 1 0 0 0,-1 0 0 0 0,1 0 0 0 0,0-1 0 0 0,-1 1 0 0 0,1 0 0 0 0,0 0 0 0 0,-1 0 0 0 0,1-1 0 0 0,-4 1 0 0 0,1-1 0 0 0,0 0 0 0 0,-1 1 0 0 0,1-1 0 0 0,0 1 0 0 0,-1 0 0 0 0,0 0 0 0 0,-28 0 0 0 0,17 3 0 0 0,-1 10 0 0 0,0 0 0 0 0,11-10 0 0 0,4-3 0 0 0,1 0 0 0 0,-1 0 0 0 0,1 1 0 0 0,-1-1 0 0 0,0 0 0 0 0,1 1 0 0 0,-1-1 0 0 0,1 0 0 0 0,-1 1 0 0 0,1-1 0 0 0,-1 1 0 0 0,1-1 0 0 0,-1 1 0 0 0,1-1 0 0 0,-1 1 0 0 0,1 0 0 0 0,0-1 0 0 0,-1 1 0 0 0,1-1 0 0 0,0 1 0 0 0,-1 0 0 0 0,1 0 0 0 0,-2 4 0 0 0,1-4 0 0 0,0-1 0 0 0,1 1 0 0 0,-1 0 0 0 0,0 0 0 0 0,0 0 0 0 0,1 0 0 0 0,-1-1 0 0 0,0 1 0 0 0,0 0 0 0 0,0 0 0 0 0,0-1 0 0 0,0 1 0 0 0,0-1 0 0 0,0 1 0 0 0,0-1 0 0 0,-1 0 0 0 0,-9 7 0 0 0,8-2 0 0 0,0 0 0 0 0,0 0 0 0 0,1 0 0 0 0,0 1 0 0 0,0 0 0 0 0,-4 20 0 0 0,-9 11 0 0 0,10-27 0 0 0,4-7 0 0 0,-1 0 0 0 0,1 0 0 0 0,0 0 0 0 0,0 0 0 0 0,0 0 0 0 0,1 1 0 0 0,-1-1 0 0 0,1 0 0 0 0,-1 0 0 0 0,1 3 0 0 0,0 68 0 0 0,0-27 0 0 0,0-44 0 0 0,0-1 0 0 0,0 1 0 0 0,1 0 0 0 0,-1 0 0 0 0,1-1 0 0 0,-1 1 0 0 0,1 0 0 0 0,0-1 0 0 0,0 1 0 0 0,0 0 0 0 0,0-1 0 0 0,1 1 0 0 0,-1-1 0 0 0,0 0 0 0 0,0 0 0 0 0,0 1 0 0 0,0-1 0 0 0,-1 0 0 0 0,1 1 0 0 0,-1-1 0 0 0,1 0 0 0 0,-1 1 0 0 0,0-1 0 0 0,0 1 0 0 0,0 0 0 0 0,0-1 0 0 0,0 1 0 0 0,1 0 0 0 0,-1 0 0 0 0,1 0 0 0 0,-1-1 0 0 0,1 1 0 0 0,0 0 0 0 0,0-1 0 0 0,0 1 0 0 0,0-1 0 0 0,0 1 0 0 0,1-1 0 0 0,-1 1 0 0 0,1-1 0 0 0,0 0 0 0 0,-1 0 0 0 0,12 18 0 0 0,-8-10 0 0 0,-4-8 2 0 0,0 1-1 0 0,0-1 1 0 0,0 0 0 0 0,0 0 0 0 0,1 0 0 0 0,-1 0 0 0 0,1 0 0 0 0,0 0 0 0 0,-1 0-2 0 0,17 17 98 0 0,-13-13-57 0 0,0 0 0 0 0,1 0-1 0 0,0 0 1 0 0,1-1 0 0 0,-1 1 0 0 0,5 1-41 0 0,-9-6 12 0 0,0-1 0 0 0,0 1 0 0 0,1 0 0 0 0,-1-1 1 0 0,0 1-1 0 0,1-1 0 0 0,-1 0 0 0 0,1 0 0 0 0,-1 0 1 0 0,3 0-13 0 0,11 1 53 0 0,5 10 31 0 0,6-6-26 0 0,-10 2-39 0 0,4 0 35 0 0,-18-6-44 0 0,0-1-1 0 0,0 0 1 0 0,-1-1 0 0 0,1 1-1 0 0,0 0 1 0 0,0-1 0 0 0,0 1-1 0 0,-1-1 1 0 0,3-1-10 0 0,5-2 9 0 0,-7 2-8 0 0,0 1 0 0 0,0 0 1 0 0,0 0-1 0 0,1 0 1 0 0,-1 0-1 0 0,0 0 0 0 0,0 1 1 0 0,0 0-1 0 0,1-1 1 0 0,1 1-2 0 0,3-1 12 0 0,1 0 0 0 0,-1 0 0 0 0,0-1 0 0 0,-1 0 1 0 0,9-3-13 0 0,-14 4-2 0 0,1 0 2 0 0,1 0 0 0 0,-1 1 0 0 0,0-1 0 0 0,0 1 0 0 0,1-1 0 0 0,-1 1 0 0 0,0 0 0 0 0,1 0 0 0 0,14-1 0 0 0,-14-1 31 0 0,-1 1-72 0 0,1-1-66 0 0,0 0-61 0 0,-1 0-58 0 0,1 0-52 0 0,-1-1-47 0 0,0 1-44 0 0,1 0-173 0 0,0-1-55 0 0,1 0-383 0 0,1 0-67 0 0,2 1-989 0 0,2 2-1158 0 0</inkml:trace>
  <inkml:trace contextRef="#ctx0" brushRef="#br0" timeOffset="-663.99">4529 617 8208 0 0,'0'0'234'0'0,"0"0"6"0"0,0-1-176 0 0,0-1-37 0 0,0-9 5 0 0,0 0-71 0 0,0 10 70 0 0,0-1 74 0 0,0-5 107 0 0,0 7-187 0 0,-1-1-1 0 0,1 0 1 0 0,0 1 0 0 0,0-1-1 0 0,0 0 1 0 0,0 1-1 0 0,0-1 1 0 0,-1 1-1 0 0,1-1 1 0 0,0 0-1 0 0,-1 1 1 0 0,1-1-1 0 0,0 1 1 0 0,-1-1-1 0 0,1 1 1 0 0,-1-1 0 0 0,1 1-1 0 0,-1-1 1 0 0,1 1-1 0 0,-1-1 1 0 0,1 1-1 0 0,-1 0 1 0 0,1-1-25 0 0,-1 1 25 0 0,1 0 1 0 0,-1-1 0 0 0,0 1-1 0 0,1-1 1 0 0,-1 1-1 0 0,1-1 1 0 0,0 1 0 0 0,-1-1-1 0 0,1 1 1 0 0,-1-1-1 0 0,1 1 1 0 0,0-1 0 0 0,-1 1-1 0 0,1-1 1 0 0,0 0-1 0 0,0 1 1 0 0,-1-1 0 0 0,1 1-1 0 0,0-1 1 0 0,0 0-1 0 0,0 1 1 0 0,0-1 0 0 0,0 0-26 0 0,-3-4 412 0 0,-7-8 4 0 0,7 6-243 0 0,2 7-155 0 0,1-1 0 0 0,0 1 0 0 0,0-1 0 0 0,0 1 0 0 0,0-1 0 0 0,0 1-1 0 0,-1 0 1 0 0,1-1 0 0 0,0 1 0 0 0,0-1 0 0 0,-1 1 0 0 0,1 0 0 0 0,0-1 0 0 0,-1 1-1 0 0,1 0 1 0 0,0-1 0 0 0,-1 1 0 0 0,1 0 0 0 0,0-1 0 0 0,-1 1 0 0 0,1 0 0 0 0,-1 0 0 0 0,1 0-1 0 0,-1-1 1 0 0,1 1 0 0 0,0 0 0 0 0,-1 0 0 0 0,1 0 0 0 0,-1 0 0 0 0,1 0 0 0 0,-1 0-1 0 0,1 0 1 0 0,-1 0 0 0 0,1 0 0 0 0,-1 0 0 0 0,1 0-18 0 0,-5-3 341 0 0,-2-2-172 0 0,-7-3 139 0 0,-1 0-5 0 0,8 3-147 0 0,4 2 69 0 0,0 2-101 0 0,-1 1-64 0 0,-1 1-35 0 0,2-1 47 0 0,-20 0 292 0 0,-1 0-61 0 0,0 0-79 0 0,3 0-99 0 0,16 3-37 0 0,-11 13-12 0 0,9-9-61 0 0,4-4-6 0 0,-1 3 43 0 0,3 1-44 0 0,0-1-8 0 0,-5 2 0 0 0,1 1 0 0 0,3 21 0 0 0,2-10 0 0 0,-1-12 0 0 0,1 0 0 0 0,0 1 0 0 0,0-1 0 0 0,1 1 0 0 0,2 5 0 0 0,-1-8 0 0 0,0-1 0 0 0,0 1 0 0 0,1-1 0 0 0,0 0 0 0 0,0 0 0 0 0,0 0 0 0 0,1 0 0 0 0,3 3 0 0 0,6 8 0 0 0,-1 2-6 0 0,14 4 44 0 0,2 1-6 0 0,-26-21-32 0 0,1 1 0 0 0,0-1 0 0 0,0 0 0 0 0,0-1 0 0 0,0 1 0 0 0,0-1 0 0 0,1 1 0 0 0,-1-1 0 0 0,0 0 0 0 0,1 0 0 0 0,-1 0 0 0 0,3 0 0 0 0,-2-1-1 0 0,0 1-1 0 0,0 1 0 0 0,0-1 1 0 0,0 0-1 0 0,0 1 1 0 0,-1 0-1 0 0,3 1 2 0 0,18 9-45 0 0,-2-5 35 0 0,-15-5 14 0 0,1 0 0 0 0,-1 0 0 0 0,6 4-4 0 0,-7-3 8 0 0,-1-1-1 0 0,0 0 0 0 0,1 0 1 0 0,-1 0-1 0 0,1 0 1 0 0,0-1-1 0 0,0 0 0 0 0,-1-1 1 0 0,6 1-8 0 0,-8-1 11 0 0,0 0 0 0 0,1 0-1 0 0,-1 1 1 0 0,0-1 0 0 0,0 1 0 0 0,0 0 0 0 0,1 0-1 0 0,-1 0 1 0 0,3 2-11 0 0,9 2 23 0 0,-14-4-22 0 0,27 6 30 0 0,-10 1 54 0 0,-9-4 10 0 0,3-2-30 0 0,-3 0-19 0 0,-2 1 13 0 0,-1 1 25 0 0,1 2 45 0 0,6 4 36 0 0,-6-6-99 0 0,-7-4-60 0 0,1 0 0 0 0,-1 0 1 0 0,1 0-1 0 0,-1 0 1 0 0,1 0-1 0 0,-1 0 1 0 0,0 1-1 0 0,1-1 1 0 0,-1 0-1 0 0,1 0 1 0 0,-1 1-1 0 0,0-1 1 0 0,1 0-1 0 0,-1 1 1 0 0,0-1-1 0 0,1 0 1 0 0,-1 1-1 0 0,0-1 1 0 0,0 0-1 0 0,1 1 0 0 0,-1-1 1 0 0,0 1-1 0 0,0-1 1 0 0,1 1-1 0 0,-1-1 1 0 0,0 0-1 0 0,0 1 1 0 0,0-1-1 0 0,0 1 1 0 0,0-1-1 0 0,0 1 1 0 0,0-1-1 0 0,0 1 1 0 0,0-1-1 0 0,0 1 1 0 0,0-1-7 0 0,0 3 144 0 0,0-3-3 0 0,1 4-13 0 0,-1 1-49 0 0,-1 10 20 0 0,1-10-35 0 0,-3 0 52 0 0,-8 6-44 0 0,4-5 17 0 0,1-1 1 0 0,-2 1-1 0 0,-5 2-89 0 0,0-2 54 0 0,-5-3 67 0 0,17-3-108 0 0,-1-1 1 0 0,1 2 0 0 0,0-1 0 0 0,-1 0 0 0 0,1 0-1 0 0,-1 0 1 0 0,1 1 0 0 0,0-1 0 0 0,-1 1-1 0 0,0-1-13 0 0,-20 10 155 0 0,0-6-60 0 0,19-5-97 0 0,0 1 0 0 0,0 1 0 0 0,1-1 0 0 0,-1 0 0 0 0,0 1 0 0 0,0-1 0 0 0,1 1 0 0 0,-1 0 0 0 0,1 0 0 0 0,-1 0 0 0 0,1 0 0 0 0,-1 1 2 0 0,0-1-11 0 0,1 0 0 0 0,0 0-1 0 0,0 0 1 0 0,-1 0-1 0 0,1-1 1 0 0,0 1 0 0 0,-1-1-1 0 0,1 1 1 0 0,0-1 0 0 0,-1 0-1 0 0,1 0 1 0 0,-1 0 11 0 0,-42 0-220 0 0,37 0 139 0 0,-4-4 6 0 0,9 2 8 0 0,0 0-55 0 0,1 1 6 0 0,0 0-36 0 0,0-1-40 0 0,0 1-47 0 0,0 0-93 0 0,0 1-64 0 0,0-1-55 0 0,0 1-50 0 0,0-1-37 0 0,0 0-36 0 0,-2 0-649 0 0,-2-3-825 0 0,-3-5-1164 0 0,8 9 3118 0 0</inkml:trace>
  <inkml:trace contextRef="#ctx0" brushRef="#br0" timeOffset="-3985.25">1137 80 7256 0 0,'0'0'165'0'0,"0"0"22"0"0,0 0 7 0 0,0 0-52 0 0,0 0 12 0 0,0 0 77 0 0,0 0 218 0 0,-3-2 399 0 0,-8-9 31 0 0,9 8-34 0 0,2 3-557 0 0,0 0 96 0 0,0 0 208 0 0,0 0-14 0 0,0 0-29 0 0,0 0-112 0 0,0 0-47 0 0,0 0-8 0 0,0 0-30 0 0,0 0-106 0 0,0 0-44 0 0,0 0-8 0 0,0 3-8 0 0,0 16 157 0 0,0 4-113 0 0,0 4-61 0 0,0 9-34 0 0,0-34-125 0 0,0 0 0 0 0,0-1-1 0 0,0 1 1 0 0,0 0 0 0 0,1-1-1 0 0,-1 1 1 0 0,0 0 0 0 0,1-1-1 0 0,0 1 1 0 0,-1-1-1 0 0,1 1 1 0 0,0-1 0 0 0,0 1-1 0 0,0-1-9 0 0,5 12 75 0 0,-5-7-43 0 0,0-1 1 0 0,0 1-1 0 0,-1 0 1 0 0,1 0-1 0 0,-1-1 1 0 0,-1 6-33 0 0,0-3 37 0 0,1-1 1 0 0,0 0 0 0 0,1 0 0 0 0,0 1 0 0 0,0 2-38 0 0,4 6 67 0 0,-3-9-32 0 0,0 0 1 0 0,-1-1-1 0 0,0 1 0 0 0,0 0 0 0 0,0-1 0 0 0,-1 1-35 0 0,1 2 44 0 0,0 0-1 0 0,1-1 1 0 0,-1 1-1 0 0,2-1 1 0 0,-1 1-1 0 0,1-1 1 0 0,1 2-44 0 0,8 28 145 0 0,-6 30 189 0 0,5-27-182 0 0,-6-27-64 0 0,0 1-1 0 0,0 7-87 0 0,-1 4 83 0 0,-3-14-27 0 0,1 0-1 0 0,1 1 1 0 0,0-1-1 0 0,2 5-55 0 0,6 19 146 0 0,-4-3-34 0 0,-5-21-67 0 0,0-1 1 0 0,1 1 0 0 0,0-1-1 0 0,1 1-45 0 0,5 14 203 0 0,0 1 0 0 0,0 8-203 0 0,-7-26 42 0 0,-1-4-2 0 0,0 1 0 0 0,-1-1 1 0 0,0 1-1 0 0,0 3-40 0 0,0-3 40 0 0,0 0-1 0 0,1-1 1 0 0,-1 1 0 0 0,2 3-40 0 0,4 6 79 0 0,0 3 21 0 0,-5-1 8 0 0,-1-13-84 0 0,1 0 0 0 0,-1 0 0 0 0,1 0 1 0 0,0 0-1 0 0,0 0 0 0 0,0-1 0 0 0,1 1 0 0 0,-1 0 0 0 0,1-1 0 0 0,1 4-24 0 0,-2-4 26 0 0,0 1 0 0 0,0-1 0 0 0,-1 1 0 0 0,1-1 0 0 0,-1 1 1 0 0,0-1-1 0 0,0 1 0 0 0,0-1 0 0 0,-1 2-26 0 0,1 3 53 0 0,0-5 27 0 0,0 0-2 0 0,0 0-62 0 0,-1 0 40 0 0,-6 11 351 0 0,4-11-360 0 0,1 0-99 0 0,-2 0 105 0 0,0-2-35 0 0,-4-2-62 0 0,8 1 37 0 0,-2-1-77 0 0,1-1-104 0 0,1-9-188 0 0,0 9 192 0 0,0 2 80 0 0,0 0-37 0 0,-1 0-10 0 0,1 0-37 0 0,-1 0-42 0 0,1 0-46 0 0,0 0 275 0 0,-1 0-326 0 0,0 0-48 0 0,0 0-45 0 0,0 0-39 0 0,-1-1-295 0 0,0 1-66 0 0,1-1-52 0 0,-1 0-37 0 0,1-1-343 0 0,0 0-34 0 0,1-7-2688 0 0</inkml:trace>
  <inkml:trace contextRef="#ctx0" brushRef="#br0" timeOffset="-3421.58">648 254 6000 0 0,'0'0'174'0'0,"0"0"-35"0"0,0 0 18 0 0,0 0 81 0 0,0 0 226 0 0,0 0 414 0 0,0 0 33 0 0,0 0-371 0 0,0 0-213 0 0,0 0-44 0 0,0 0 84 0 0,0 0 193 0 0,0 0-16 0 0,2 0-36 0 0,9 0-124 0 0,-9 0-52 0 0,1-3-10 0 0,11-7 12 0 0,-2 7-60 0 0,-7 0 12 0 0,10-7 14 0 0,-1 7-41 0 0,-5 3-126 0 0,-2-1-36 0 0,0-1-15 0 0,1-2-1 0 0,9-3 83 0 0,-9 6-65 0 0,2 0 40 0 0,-3 1-63 0 0,0-1 0 0 0,0 0 0 0 0,0-1 0 0 0,0 1 0 0 0,2-2-76 0 0,8-2 122 0 0,14 0 112 0 0,3-6-2 0 0,11 6 14 0 0,2-5 63 0 0,-22 6-130 0 0,-8 2-10 0 0,0-1-1 0 0,-1-1 0 0 0,4-2-168 0 0,15-3 223 0 0,-5 5-101 0 0,-1 0-71 0 0,-18 2-44 0 0,-1 0 0 0 0,1-1-1 0 0,8-4-6 0 0,-9 3 0 0 0,0 1 0 0 0,0 1 0 0 0,1 0 0 0 0,2 0 0 0 0,-3 1 2 0 0,-1-1 0 0 0,1 0 0 0 0,0-1 0 0 0,-1 1 0 0 0,0-2 0 0 0,3-1-2 0 0,-4 2 10 0 0,0 0 0 0 0,0 0-1 0 0,0 0 1 0 0,0 1-1 0 0,0 1 1 0 0,2-1-10 0 0,1 0 4 0 0,0 0-1 0 0,0-1 1 0 0,0 0-1 0 0,0-1-3 0 0,28-8 44 0 0,26-2-21 0 0,-48 11-18 0 0,17 0 42 0 0,1 0-34 0 0,-17-1-12 0 0,-8 2 1 0 0,0-1 1 0 0,0 2 0 0 0,0-1-1 0 0,8 1-2 0 0,-6 1 17 0 0,9-1 13 0 0,-4 5-38 0 0,-15-3 3 0 0,6 2-21 0 0,0-1-1 0 0,0 0 0 0 0,0 0 1 0 0,0-1-1 0 0,8 1 27 0 0,-5-1-48 0 0,-2 3-48 0 0,2 6-203 0 0,-9-9 248 0 0,-1 1 1 0 0,1-1-1 0 0,0 1 0 0 0,-1-1 0 0 0,1 0 1 0 0,0 0-1 0 0,-1 0 0 0 0,1 0 1 0 0,0 0-1 0 0,0 0 0 0 0,0 0 51 0 0,3 0-161 0 0,2 1 40 0 0,-5-2 49 0 0,1 1-47 0 0,-2-1 1 0 0,1 1-40 0 0,-1-1-10 0 0,0 1-38 0 0,0-1-42 0 0,0 1-47 0 0,0 0 11 0 0,0 0-38 0 0,0 0-40 0 0,0 1-44 0 0,0-1-46 0 0,0 1-48 0 0,0-1-50 0 0,0 1-54 0 0,3 5-1411 0 0,5 2-1134 0 0</inkml:trace>
  <inkml:trace contextRef="#ctx0" brushRef="#br0" timeOffset="-2952.09">1989 790 8232 0 0,'0'0'182'0'0,"0"-3"29"0"0,0 1-151 0 0,0 1-33 0 0,0-3 37 0 0,0-3 78 0 0,0 0-29 0 0,0 0 34 0 0,0 0 1 0 0,0 0 168 0 0,0 5 284 0 0,0 2 22 0 0,0 0-26 0 0,0 0-118 0 0,0 0-50 0 0,0 0-10 0 0,0 0-16 0 0,2 0-55 0 0,7 0-122 0 0,-5-1-109 0 0,-1 1-1 0 0,1 0 0 0 0,-1 1 0 0 0,1-1 1 0 0,-1 0-1 0 0,1 1 0 0 0,-1 0 1 0 0,1 0-116 0 0,7 5 264 0 0,0 3-57 0 0,-6-5-122 0 0,-2 0-31 0 0,1-1 1 0 0,0 1-1 0 0,-1 0 0 0 0,0 0 1 0 0,2 2-55 0 0,0 7 131 0 0,8-5-3 0 0,-1 8-38 0 0,8 10 66 0 0,-9-13-71 0 0,1 6 0 0 0,-8-14-53 0 0,-1 1 0 0 0,1-1 1 0 0,0 0-1 0 0,0 0 0 0 0,1 0-32 0 0,10 14 76 0 0,-12-16-63 0 0,-1 1 1 0 0,0 1-1 0 0,1-1 0 0 0,-2 0 0 0 0,2 2-13 0 0,4 11 62 0 0,5-6-24 0 0,-2-1 12 0 0,-2 2 24 0 0,-4-6-37 0 0,0 0-1 0 0,1 0 0 0 0,0 0 1 0 0,0 0-1 0 0,0-1 0 0 0,1 0 1 0 0,0 0-37 0 0,17 16 100 0 0,-10-11-73 0 0,-7-7-3 0 0,-5-3-23 0 0,-1 0 1 0 0,1 1 0 0 0,-1-1-1 0 0,1 0 1 0 0,-1 0-1 0 0,1 0 1 0 0,-1 0-1 0 0,0 1 1 0 0,1-1-1 0 0,-1 0 1 0 0,1 0-1 0 0,-1 1 1 0 0,0-1 0 0 0,1 0-1 0 0,-1 1 1 0 0,0-1-1 0 0,1 0 1 0 0,-1 1-1 0 0,0-1 1 0 0,0 1-1 0 0,1-1 1 0 0,-1 0 0 0 0,0 1-1 0 0,0-1 1 0 0,0 1-1 0 0,0-1 1 0 0,1 1-1 0 0,-1-1 1 0 0,0 1-1 0 0,0-1 1 0 0,0 1 0 0 0,0-1-1 0 0,0 1 1 0 0,0-1-1 0 0,0 0 1 0 0,0 1-2 0 0,0-1 1 0 0,0 0 0 0 0,0 0 0 0 0,-1 0 0 0 0,1 0-1 0 0,0 0 1 0 0,0 1 0 0 0,0-1 0 0 0,0 0 0 0 0,0 0 0 0 0,0 0 0 0 0,0 0 0 0 0,0 0 0 0 0,0 0 0 0 0,0 0 0 0 0,0 0 0 0 0,0 0 0 0 0,0 0 0 0 0,0 1 0 0 0,1-1 0 0 0,-1 0-1 0 0,0 0 1 0 0,0 0 0 0 0,0 0 0 0 0,0 0 0 0 0,0 0 0 0 0,0 0 0 0 0,0 0 0 0 0,0 0 0 0 0,0 0 0 0 0,0 0 0 0 0,0 0 0 0 0,0 1 0 0 0,0-1 0 0 0,0 0 0 0 0,0 0-1 0 0,0 0 1 0 0,1 0 0 0 0,-1 0 0 0 0,0 0 0 0 0,0 0 0 0 0,0 0 0 0 0,0 0 0 0 0,0 0 0 0 0,0 0 0 0 0,0 0 0 0 0,0 0 0 0 0,0 0 0 0 0,0 0 0 0 0,1 0 0 0 0,-1 0 0 0 0,0 0-1 0 0,0 0 1 0 0,0 0 0 0 0,0 0 0 0 0,0 0 0 0 0,0 0 0 0 0,0 0-1 0 0,11 0 27 0 0,-9 0 3 0 0,-2 0-124 0 0,3 0-14 0 0,-2 0-55 0 0,-1 0 105 0 0,1 0 84 0 0,1 0 261 0 0,-1 0-214 0 0,0 0-109 0 0,0 0-32 0 0,0 0-40 0 0,-1 0-29 0 0,1 0-40 0 0,-1 0-46 0 0,1 0-49 0 0,0 0-52 0 0,-1 0-58 0 0,1 0-61 0 0,0 0-65 0 0,-1 0 141 0 0,0 0-52 0 0,0 0-46 0 0,0 0-41 0 0,0 0-145 0 0,0 0-40 0 0,0 0-177 0 0,0 0-477 0 0</inkml:trace>
  <inkml:trace contextRef="#ctx0" brushRef="#br0" timeOffset="-2566.5">2430 680 7568 0 0,'0'0'166'0'0,"0"0"29"0"0,0 0 14 0 0,0 0-66 0 0,0 0-14 0 0,0 0 44 0 0,0 0 142 0 0,0 0 269 0 0,0 0 22 0 0,0 0-37 0 0,0 0-389 0 0,0 2 47 0 0,0-1-208 0 0,0-1 1 0 0,0 1-1 0 0,0 0 1 0 0,0-1-1 0 0,0 1 1 0 0,0-1-1 0 0,0 1 1 0 0,-1-1 0 0 0,1 1-1 0 0,0 0 1 0 0,0-1-1 0 0,-1 1 1 0 0,1-1-1 0 0,0 1 1 0 0,-1-1-1 0 0,1 1 1 0 0,0-1-1 0 0,-1 0 1 0 0,1 1-1 0 0,-1-1 1 0 0,1 1 0 0 0,0-1-1 0 0,-1 0 1 0 0,0 1-20 0 0,0-1 19 0 0,1 1 1 0 0,-1-1 0 0 0,1 0 0 0 0,-1 1 0 0 0,1-1-1 0 0,-1 1 1 0 0,0 0 0 0 0,1-1 0 0 0,0 1 0 0 0,-1-1-1 0 0,1 1 1 0 0,-1 0 0 0 0,1-1 0 0 0,0 1 0 0 0,-1 0-1 0 0,1-1 1 0 0,0 1 0 0 0,0 0 0 0 0,0 0 0 0 0,0-1-1 0 0,-1 1 1 0 0,1 0 0 0 0,0 0 0 0 0,0-1 0 0 0,0 1-20 0 0,0 18 423 0 0,0 1-64 0 0,0-1-56 0 0,0 0-50 0 0,0 4-6 0 0,0 0-52 0 0,0 3-13 0 0,0 12 28 0 0,2-20-92 0 0,4-2-29 0 0,1 0 12 0 0,-6 2 39 0 0,-1 8-15 0 0,0 2 47 0 0,0 58 483 0 0,-2-62-492 0 0,-4-1-37 0 0,4-15-83 0 0,0-1 0 0 0,1 1 0 0 0,0 0 0 0 0,0-1 0 0 0,0 2-43 0 0,1 202 812 0 0,0-71-194 0 0,0-24 10 0 0,0-58-260 0 0,0-2 44 0 0,0-53-341 0 0,0 0 14 0 0,0 7-12 0 0,0-7-43 0 0,0-3-68 0 0,0 0-76 0 0,0 0-156 0 0,0-7-427 0 0,0 2 159 0 0,0 2-6 0 0,0 1 228 0 0,0 0-35 0 0,0-1-324 0 0,0 1 289 0 0,0 1-34 0 0,0-1-37 0 0,0 0-41 0 0,0 1-42 0 0,0-1-45 0 0,0-4-1562 0 0,0-4-1206 0 0</inkml:trace>
  <inkml:trace contextRef="#ctx0" brushRef="#br0" timeOffset="9907.44">17039 411 7640 0 0,'0'0'224'0'0,"0"0"64"0"0,0 0 142 0 0,0 0 61 0 0,0 0 12 0 0,0 0-38 0 0,0 0-326 0 0,0 0 25 0 0,0 0 68 0 0,0 3-10 0 0,0-1-188 0 0,1 0-1 0 0,-1 0 0 0 0,1-1 0 0 0,-1 1 1 0 0,1 0-1 0 0,-1-1 0 0 0,1 1 0 0 0,0 0 1 0 0,0-1-1 0 0,0 1 0 0 0,0-1 0 0 0,0 1 0 0 0,0-1 1 0 0,0 1-1 0 0,1-1-33 0 0,1 2 214 0 0,-2 0-79 0 0,0 0-49 0 0,-1 2-42 0 0,0 0-8 0 0,1-3 32 0 0,0 4 4 0 0,3 2 3 0 0,-1-3-5 0 0,0 2 49 0 0,1 2 71 0 0,0 0-98 0 0,4 11 103 0 0,2 8 66 0 0,-3-12-129 0 0,3 8 122 0 0,0 15 171 0 0,-5-15-182 0 0,2-3-59 0 0,0-1 26 0 0,-2-2-42 0 0,1 16 78 0 0,-3-18-90 0 0,0 0 0 0 0,4 9-156 0 0,-2-9 169 0 0,-1 0 1 0 0,1 15-170 0 0,0-2 167 0 0,5 8 60 0 0,-5-13-105 0 0,-1-2-9 0 0,-1-5-9 0 0,1-2 15 0 0,1 1 41 0 0,-1-6-92 0 0,-2-1-1 0 0,1 1 0 0 0,-2 0 1 0 0,1 1-68 0 0,0 16 186 0 0,-1-12-63 0 0,6 4-42 0 0,-2-9-38 0 0,-3-1 23 0 0,-2-8-64 0 0,0-1 1 0 0,0 1 0 0 0,-1-1-1 0 0,1 1 1 0 0,0-1-1 0 0,0 1 1 0 0,0-1 0 0 0,0 0-1 0 0,0 1 1 0 0,0-1-1 0 0,-1 1 1 0 0,1-1 0 0 0,0 0-1 0 0,0 1 1 0 0,-1-1 0 0 0,1 0-1 0 0,0 1 1 0 0,-1-1-1 0 0,1 0 1 0 0,0 1 0 0 0,-1-1-1 0 0,1 0 1 0 0,0 0-1 0 0,-1 1 1 0 0,1-1-3 0 0,-7 6 108 0 0,5-1 2 0 0,2 2 54 0 0,-1-2 70 0 0,1-3-49 0 0,0-1-44 0 0,0-2-38 0 0,0-5 8 0 0,-1-3-93 0 0,3-24-117 0 0,0 24 150 0 0,2 1-51 0 0,8-18 0 0 0,-9 17-1 0 0,1-4-4 0 0,1-1 0 0 0,0 1 0 0 0,7-12 5 0 0,-6 16-58 0 0,1 0 0 0 0,1 1-1 0 0,2-3 59 0 0,24-21-140 0 0,-4 4 47 0 0,-28 25 86 0 0,1 0-1 0 0,0 0 0 0 0,0 1 0 0 0,1-1 0 0 0,-1 1 0 0 0,0 0 0 0 0,1 0 0 0 0,0 0 1 0 0,-1 0-1 0 0,1 0 0 0 0,0 1 0 0 0,0 0 0 0 0,0 0 0 0 0,0 0 0 0 0,0 0 0 0 0,0 1 1 0 0,0-1-1 0 0,0 1 0 0 0,0 0 0 0 0,0 0 0 0 0,1 1 8 0 0,56-1-85 0 0,-60 0 81 0 0,1 0 0 0 0,-1 0 0 0 0,1 0 0 0 0,-1 0 0 0 0,1 1 1 0 0,-1-1-1 0 0,1 1 0 0 0,-1-1 0 0 0,1 1 0 0 0,-1 0 0 0 0,1 0 0 0 0,-1-1 0 0 0,0 1 4 0 0,13 6-13 0 0,-1-4-8 0 0,-11-3 19 0 0,0 1-1 0 0,1-1 1 0 0,-1 1 0 0 0,0 0-1 0 0,0-1 1 0 0,1 1 0 0 0,-1 0-1 0 0,0 0 1 0 0,0 1 0 0 0,0-1-1 0 0,0 0 1 0 0,0 1 0 0 0,-1-1-1 0 0,1 1 3 0 0,1 0 0 0 0,0 0 0 0 0,0 0 0 0 0,-1 0-1 0 0,1 0 1 0 0,0 0 0 0 0,2 0 0 0 0,-3-2-4 0 0,0 1 0 0 0,-1 0 0 0 0,1 0 0 0 0,0 0 0 0 0,0 0 0 0 0,-1 0 0 0 0,1 1 0 0 0,0-1 0 0 0,-1 1 0 0 0,1-1 0 0 0,-1 1 0 0 0,0-1 0 0 0,1 2 4 0 0,14 31-11 0 0,-15-30 11 0 0,-1-1 0 0 0,1 1 0 0 0,-1 0 0 0 0,1 0 0 0 0,-2 3 0 0 0,2 3 0 0 0,-1-8 0 0 0,0 0 0 0 0,0 0 0 0 0,0 0 0 0 0,0 0 0 0 0,0 0 0 0 0,0 0 0 0 0,-1 0 0 0 0,1 0 0 0 0,-1 0 0 0 0,1 0 0 0 0,-1 0 0 0 0,-1 3-1 0 0,-12 19 56 0 0,1-19-29 0 0,-19 22 118 0 0,17-21-94 0 0,-4 0-34 0 0,9-2-7 0 0,10-4-9 0 0,-12 4 22 0 0,0 0 0 0 0,0-1 0 0 0,0-1 0 0 0,-7 2-22 0 0,-14-3 93 0 0,21-1-64 0 0,4-1-4 0 0,-1 1 0 0 0,1 1 0 0 0,0-1-1 0 0,-8 3-24 0 0,1 2 28 0 0,5-1-23 0 0,2-2-31 0 0,1-1-24 0 0,-3 0-33 0 0,-41-1-312 0 0,39 0 258 0 0,-1 0-50 0 0,2-2-57 0 0,-2-4-53 0 0,1 0-21 0 0,1 4 39 0 0,5 2 149 0 0,-5 0-197 0 0,3-1-82 0 0,8 0 377 0 0,-1 1 1 0 0,1 0-1 0 0,-1 0 0 0 0,1 0 0 0 0,0-1 1 0 0,-1 1-1 0 0,1 0 0 0 0,0-1 0 0 0,-1 1 0 0 0,1 0 1 0 0,0-1-1 0 0,-1 1 0 0 0,1 0 0 0 0,0-1 1 0 0,0 1-1 0 0,-1-1 0 0 0,1 1 0 0 0,0 0 0 0 0,0-1 1 0 0,0 1-1 0 0,-1-1 0 0 0,1 1 0 0 0,0-1 1 0 0,0 1-1 0 0,0-1 0 0 0,0 1 0 0 0,0-1 0 0 0,0 1 1 0 0,0 0-1 0 0,0-1 32 0 0,0-2-749 0 0</inkml:trace>
  <inkml:trace contextRef="#ctx0" brushRef="#br0" timeOffset="11815.37">20794 632 10104 0 0,'0'-2'230'0'0,"0"-1"-150"0"0,0 2-74 0 0,0-3 79 0 0,0 1 0 0 0,0-1 40 0 0,0-2 47 0 0,0-2 53 0 0,0 7-223 0 0,0 0 1 0 0,0 1 0 0 0,0-1-1 0 0,0 0 1 0 0,0 0-1 0 0,0 1 1 0 0,0-1 0 0 0,-1 0-1 0 0,1 0 1 0 0,0 1 0 0 0,0-1-1 0 0,-1 0 1 0 0,1 1-1 0 0,-1-1 1 0 0,1 0 0 0 0,0 1-1 0 0,-1-1 1 0 0,1 1 0 0 0,-1-1-1 0 0,1 1 1 0 0,-1-1-1 0 0,0 1 1 0 0,1-1 0 0 0,-1 1-1 0 0,0-1-2 0 0,-4-3 72 0 0,4 1 2 0 0,0-2 35 0 0,1 5-105 0 0,0 0 1 0 0,0 0 0 0 0,0 0 0 0 0,0-1 0 0 0,0 1-1 0 0,0 0 1 0 0,0 0 0 0 0,0 0 0 0 0,0 0-1 0 0,0 0 1 0 0,0 0 0 0 0,0 0 0 0 0,0 0-1 0 0,0 0 1 0 0,0 0 0 0 0,0-1 0 0 0,0 1 0 0 0,0 0-1 0 0,0 0 1 0 0,0 0 0 0 0,0 0 0 0 0,0 0-1 0 0,0 0 1 0 0,0 0 0 0 0,0 0 0 0 0,0 0 0 0 0,0 0-1 0 0,0 0 1 0 0,0 0 0 0 0,0-1 0 0 0,0 1-1 0 0,0 0 1 0 0,0 0 0 0 0,0 0 0 0 0,-1 0-1 0 0,1 0 1 0 0,0 0 0 0 0,0 0 0 0 0,0 0 0 0 0,0 0-1 0 0,0 0 1 0 0,0 0 0 0 0,0 0 0 0 0,0 0-1 0 0,0 0 1 0 0,0 0 0 0 0,-1 0 0 0 0,1 0-1 0 0,0 0 1 0 0,0 0 0 0 0,0 0 0 0 0,0 0 0 0 0,0 0-1 0 0,0 0 1 0 0,0 0 0 0 0,0 0 0 0 0,0 0-5 0 0,-1 0 11 0 0,1 0 1 0 0,-1 0-1 0 0,1 0 0 0 0,-1 0 1 0 0,1 0-1 0 0,0 0 1 0 0,-1 0-1 0 0,1 0 1 0 0,-1 0-1 0 0,1 0 1 0 0,0 0-1 0 0,-1 0 0 0 0,1 0 1 0 0,-1-1-1 0 0,1 1 1 0 0,0 0-1 0 0,-1 0 1 0 0,1 0-1 0 0,0-1 1 0 0,-1 1-1 0 0,1 0 0 0 0,0-1 1 0 0,-1 1-1 0 0,1 0 1 0 0,0-1-1 0 0,0 1 1 0 0,-1 0-1 0 0,1-1 1 0 0,0 1-1 0 0,0 0 0 0 0,0-1-11 0 0,-5-6 207 0 0,-8 2 154 0 0,0-6 30 0 0,10 9-99 0 0,0 1-106 0 0,0 0-67 0 0,-1 1-60 0 0,0 0-15 0 0,2-1 47 0 0,-6-4 85 0 0,-4-1 116 0 0,1 4-50 0 0,3 2-83 0 0,6 0-108 0 0,0 1 0 0 0,0-1 1 0 0,0 0-1 0 0,0-1 0 0 0,0 1 1 0 0,-1 0-1 0 0,1-1 1 0 0,0 1-1 0 0,0-1 0 0 0,-1 0-51 0 0,-5-4 130 0 0,7 4-105 0 0,-1 0 0 0 0,1 1 0 0 0,-1-1 0 0 0,1 0 0 0 0,-1 0 0 0 0,1 1 0 0 0,-1-1 0 0 0,1 1 0 0 0,-1-1 0 0 0,0 1 0 0 0,1 0 0 0 0,-1-1 0 0 0,0 1 0 0 0,0 0-25 0 0,-15 0 248 0 0,-1 0-49 0 0,0 0-46 0 0,0 0-41 0 0,-17 0 7 0 0,-1 0-109 0 0,36 0-10 0 0,-1 0 0 0 0,1 0 0 0 0,0 0 0 0 0,-1 0 0 0 0,1 0 0 0 0,-1 0 0 0 0,1 0 0 0 0,-1 0 0 0 0,1 0 0 0 0,-1 0 0 0 0,1 0 0 0 0,-1 0 0 0 0,1 0 0 0 0,-1 0 0 0 0,1 1 0 0 0,-1-1 0 0 0,1 0 0 0 0,-1 0 0 0 0,1 0 0 0 0,-1 1 0 0 0,1-1 0 0 0,0 0 0 0 0,-1 1 0 0 0,1-1 0 0 0,0 0 0 0 0,-1 1 0 0 0,1-1 0 0 0,0 1 0 0 0,-1-1 0 0 0,1 0 0 0 0,0 1 0 0 0,-1 0 0 0 0,-3 5 0 0 0,3-5 0 0 0,1-1 0 0 0,-1 0 0 0 0,0 1 0 0 0,0-1 0 0 0,0 0 0 0 0,1 1 0 0 0,-1-1 0 0 0,0 0 0 0 0,0 0 0 0 0,0 0 0 0 0,0 0 0 0 0,0 0 0 0 0,1 0 0 0 0,-2 0 0 0 0,1 0 0 0 0,0 0 0 0 0,0 0 0 0 0,0 0 0 0 0,1 0 0 0 0,-1 0 0 0 0,0 0 0 0 0,0 0 0 0 0,0 0 0 0 0,0 1 0 0 0,1-1 0 0 0,-1 0 0 0 0,0 0 0 0 0,0 1 0 0 0,0 0 0 0 0,0-1 0 0 0,1 1 0 0 0,0 0 0 0 0,-1 0 0 0 0,1-1 0 0 0,0 1 0 0 0,-1 0 0 0 0,1 0 0 0 0,0 0 0 0 0,0 0 0 0 0,0-1 0 0 0,0 1 0 0 0,0 0 0 0 0,0 0 0 0 0,0 1 0 0 0,0 13 0 0 0,3 1 0 0 0,10 0 0 0 0,50 47 0 0 0,-18-29 0 0 0,-31-15 0 0 0,-10-13 0 0 0,0 0 0 0 0,0-1 0 0 0,1 0 0 0 0,1 2 0 0 0,17 19-9 0 0,-2 8-35 0 0,-15-23 40 0 0,0-1 0 0 0,1 0 1 0 0,6 6 3 0 0,-6-6 0 0 0,0 0 0 0 0,0 0 1 0 0,3 8-1 0 0,5 9-14 0 0,1 2 60 0 0,1-2 49 0 0,-2-2 41 0 0,-12-22-109 0 0,-1 1-1 0 0,0-1 1 0 0,0 1-1 0 0,-1 0 0 0 0,1 0 1 0 0,-1 0-1 0 0,0 0 0 0 0,0 0-26 0 0,3 9 83 0 0,2 0 71 0 0,-1-4 11 0 0,-3 3 48 0 0,-2-6-87 0 0,0-4-88 0 0,1 0 0 0 0,-1-1 1 0 0,0 1-1 0 0,0 0 1 0 0,0-1-1 0 0,-1 1 0 0 0,1 0 1 0 0,0-1-1 0 0,0 1 1 0 0,-1 0-1 0 0,1-1 0 0 0,-2 2-38 0 0,-8 2 275 0 0,3 6-23 0 0,7-10-234 0 0,0 1-1 0 0,-1-1 0 0 0,1 0 1 0 0,-1 0-1 0 0,1 0 0 0 0,-1 0 1 0 0,0-1-1 0 0,1 1 0 0 0,-1 0 1 0 0,0 0-1 0 0,0 0 0 0 0,0 0 0 0 0,1-1 1 0 0,-1 1-1 0 0,0 0 0 0 0,-1 0-17 0 0,-11 4 248 0 0,11-1-173 0 0,-4 2 32 0 0,-17 0 46 0 0,-3 7 53 0 0,7-2-71 0 0,16-10-125 0 0,1-1-1 0 0,0 1 0 0 0,-1 0 0 0 0,1-1 0 0 0,-1 1 0 0 0,1-1 1 0 0,-1 0-1 0 0,-1 1-9 0 0,-69-1 121 0 0,58 0-76 0 0,11 0-39 0 0,0 0 0 0 0,0 0 0 0 0,0 0 0 0 0,0-1 0 0 0,0 1 0 0 0,0-1 0 0 0,-1 0-6 0 0,-10-5 38 0 0,12 5-34 0 0,-1 0-1 0 0,1-1 1 0 0,0 1-1 0 0,-1 1 1 0 0,1-1-1 0 0,0 0 1 0 0,-1 1-1 0 0,-1 0-3 0 0,3 0 1 0 0,-1 0-1 0 0,1-1 0 0 0,-1 1 1 0 0,1 0-1 0 0,0-1 1 0 0,-1 1-1 0 0,1-1 0 0 0,0 0 1 0 0,0 0-1 0 0,-1 0 0 0 0,1 0 1 0 0,-1-1-1 0 0,-18-8-55 0 0,10 6-27 0 0,-2-2-94 0 0,7 3-54 0 0,2 0 70 0 0,-2-2-161 0 0,6 4 206 0 0,-1-1-38 0 0,-1 1-56 0 0,0 0-69 0 0,0 0-53 0 0,0 1-52 0 0,1-1-48 0 0,-1 1-43 0 0,0-1-188 0 0,0 1-51 0 0,0-2-824 0 0,0-2-794 0 0,1-5-1320 0 0</inkml:trace>
  <inkml:trace contextRef="#ctx0" brushRef="#br0" timeOffset="10244.91">17923 411 9848 0 0,'0'0'222'0'0,"0"0"30"0"0,0 0 19 0 0,0 1-114 0 0,2 1-82 0 0,9 11 37 0 0,-9-6 6 0 0,1-1 95 0 0,4-1 54 0 0,-7-5-249 0 0,1 0 0 0 0,-1 0 0 0 0,0 1-1 0 0,1-1 1 0 0,-1 0 0 0 0,1 1 0 0 0,-1-1-1 0 0,0 0 1 0 0,1 1 0 0 0,-1-1 0 0 0,0 0 0 0 0,1 1-1 0 0,-1-1 1 0 0,0 1 0 0 0,0-1 0 0 0,1 1-1 0 0,-1-1 1 0 0,0 0 0 0 0,0 1 0 0 0,0-1-1 0 0,0 1 1 0 0,1-1 0 0 0,-1 1 0 0 0,0-1-1 0 0,0 1 1 0 0,0-1 0 0 0,0 1 0 0 0,0-1-1 0 0,0 1 1 0 0,0-1 0 0 0,-1 1 0 0 0,1 0-18 0 0,0 6 195 0 0,0-5-131 0 0,0 0 1 0 0,0 0-1 0 0,0 1 1 0 0,0-1-1 0 0,0 0 1 0 0,0 0-1 0 0,1 0 1 0 0,-1 0-1 0 0,1 0 1 0 0,0 1-65 0 0,6 11 344 0 0,10 23 590 0 0,-13-23-679 0 0,-3 0-67 0 0,-1-7-69 0 0,1 0 1 0 0,0 0-1 0 0,0-1 1 0 0,0 1-1 0 0,1-1 1 0 0,0 1-120 0 0,3 9 242 0 0,0 16 220 0 0,2-5-120 0 0,4 16 95 0 0,-6-23-259 0 0,-2-2-38 0 0,1-1 33 0 0,-1-1-40 0 0,3 11 54 0 0,-3-8-84 0 0,-1-11-21 0 0,-2 1-1 0 0,1 0 0 0 0,-1 0 0 0 0,-1 4-81 0 0,1-7 46 0 0,0 0 1 0 0,0-1-1 0 0,0 1 0 0 0,0 0 1 0 0,1-1-1 0 0,0 1 1 0 0,1 0-47 0 0,3 10 115 0 0,-3-13-92 0 0,-1 0 0 0 0,0 1 0 0 0,0-1 0 0 0,0 0 0 0 0,-1 1 0 0 0,1-1-1 0 0,-1 1 1 0 0,1 1-23 0 0,-1 25 231 0 0,0 50 157 0 0,0-77-361 0 0,0-3-102 0 0,0 0-48 0 0,0 0-6 0 0,0 0 9 0 0,0 0 38 0 0,0 0-35 0 0,0 0-41 0 0,0 0-38 0 0,0 0-151 0 0,0 0-44 0 0,0 0-163 0 0,0 0-319 0 0,0 0-623 0 0</inkml:trace>
  <inkml:trace contextRef="#ctx0" brushRef="#br0" timeOffset="10639.34">18254 1058 9272 0 0,'0'0'208'0'0,"3"0"33"0"0,1 0-146 0 0,11 0 153 0 0,-5-2-123 0 0,5-7-75 0 0,-8 5-53 0 0,0 0 1 0 0,0 0 0 0 0,7-2 2 0 0,-2 3 35 0 0,4-2 113 0 0,3-5 123 0 0,22-12 403 0 0,-16 10-286 0 0,-8 2-95 0 0,-4 1-15 0 0,-1-1 41 0 0,1-2 33 0 0,5 0 9 0 0,1 0-16 0 0,-6 1-21 0 0,5-7-6 0 0,1 0-72 0 0,-13 12-145 0 0,0 0 0 0 0,-1-1-1 0 0,4-4-100 0 0,7-13 34 0 0,-3 16-24 0 0,0-16 45 0 0,-10 19-56 0 0,0-9 16 0 0,-3-9 64 0 0,-1 16-61 0 0,-1 1 46 0 0,-12-7-36 0 0,-1 0 20 0 0,11 11-42 0 0,-2 1-1 0 0,-16 1-4 0 0,6 3-1 0 0,10 0-6 0 0,2-1 0 0 0,0-1-1 0 0,1 1 0 0 0,-1 0 1 0 0,1 0-1 0 0,0 0 0 0 0,-1 0 1 0 0,1 1-1 0 0,0-1 0 0 0,0 1 1 0 0,-1 2 6 0 0,-13 25 36 0 0,1-2 55 0 0,1-4 208 0 0,-8 20-299 0 0,9-10 102 0 0,8-13 43 0 0,-1 3-41 0 0,-6 23 15 0 0,12-43-110 0 0,1 0 1 0 0,-1-1 0 0 0,1 1 0 0 0,0 0 0 0 0,0 0 0 0 0,0-1 0 0 0,0 2-10 0 0,2 3 54 0 0,0 0 1 0 0,0 1 0 0 0,3 6-56 0 0,-3-9 27 0 0,2 5 108 0 0,0 1-1 0 0,1-1 1 0 0,2 3-134 0 0,-6-12 15 0 0,0-1-8 0 0,0 1 0 0 0,1 0-1 0 0,-1-1 1 0 0,0 1 0 0 0,1-1 0 0 0,0 0 0 0 0,-1 0-1 0 0,1 1 1 0 0,0-1 0 0 0,0 0 0 0 0,-1 0 0 0 0,1 0-1 0 0,1 0-6 0 0,0 0 12 0 0,0 1-1 0 0,0-1 1 0 0,0 1-1 0 0,0 0 1 0 0,0 0-1 0 0,0 1-11 0 0,13 7 73 0 0,-12-8-31 0 0,0-1 0 0 0,1 0-1 0 0,-1 0 1 0 0,1 0 0 0 0,3 0-42 0 0,26 0 226 0 0,-12-2-123 0 0,-10 0-75 0 0,-2 1-40 0 0,19-2 58 0 0,-19-3-45 0 0,1-4-48 0 0,-8 7 22 0 0,0-1 0 0 0,0 1 0 0 0,0 0 0 0 0,1 0 1 0 0,-1 0-1 0 0,2-1 25 0 0,-2 2-40 0 0,1-1 0 0 0,-1 0 0 0 0,0 0 1 0 0,0-1-1 0 0,0 1 0 0 0,1-1 40 0 0,0-1-201 0 0,-1 1 59 0 0,2-1 27 0 0,2-2 4 0 0,-1 0 13 0 0,-2 2 1 0 0,0 1-18 0 0,0-1-42 0 0,-2 1-14 0 0,1 1-43 0 0,0-1-48 0 0,-1 0-55 0 0,0 1 7 0 0,0-1-46 0 0,0 1-50 0 0,0 0-52 0 0,0-1-56 0 0,-1 1-60 0 0,1 0-63 0 0,-1 0-66 0 0,1-4-1072 0 0,-2-3-993 0 0,0 8 2487 0 0</inkml:trace>
  <inkml:trace contextRef="#ctx0" brushRef="#br0" timeOffset="11292.34">18964 617 7632 0 0,'0'0'166'0'0,"3"2"29"0"0,7 11 14 0 0,-5 1-25 0 0,2-10-148 0 0,-7-4-36 0 0,1 0 0 0 0,-1 1 0 0 0,1-1 0 0 0,-1 0 0 0 0,0 0 0 0 0,1 1 0 0 0,-1-1 1 0 0,1 0-1 0 0,-1 1 0 0 0,0-1 0 0 0,1 1 0 0 0,-1-1 0 0 0,0 0 0 0 0,0 1 0 0 0,1-1 0 0 0,-1 1 0 0 0,0-1 0 0 0,0 1 0 0 0,0-1 0 0 0,1 1 0 0 0,-1-1 0 0 0,0 1 0 0 0,0-1 0 0 0,0 1 0 0 0,0-1 0 0 0,0 1 0 0 0,0-1 1 0 0,0 1-1 0 0,0-1 0 0 0,0 1 0 0 0,0-1 0 0 0,-1 1 0 0 0,2 1 0 0 0,-1-1 1 0 0,0 1-1 0 0,0 0 1 0 0,1 0-1 0 0,-1 0 0 0 0,1-1 1 0 0,-1 1-1 0 0,1 0 1 0 0,0-1-1 0 0,-1 1 1 0 0,1-1-1 0 0,0 1 1 0 0,0 0-1 0 0,2 2 56 0 0,0 2 69 0 0,-1 0 92 0 0,-2 1 116 0 0,1 2 73 0 0,0-2-97 0 0,2 1-33 0 0,1 2 32 0 0,0 1 41 0 0,0-2 48 0 0,-2-3-163 0 0,0 0-37 0 0,1 5 103 0 0,0-1-92 0 0,1 12 172 0 0,-3-15-234 0 0,-1 1 39 0 0,0 2 107 0 0,2-2-73 0 0,0 1-28 0 0,2 1 19 0 0,1 0 28 0 0,-2-1 54 0 0,1 4 39 0 0,0-2-79 0 0,3 21 361 0 0,-7-18-275 0 0,1-6-98 0 0,0-2-44 0 0,1 0-6 0 0,3 1 36 0 0,1 5 89 0 0,-5-1-44 0 0,-1-4-94 0 0,0-5-118 0 0,0 0-1 0 0,-1 1 0 0 0,2-1 0 0 0,-1 0 0 0 0,0 0 0 0 0,0 0 0 0 0,1 0 1 0 0,-1 0-1 0 0,1 1 0 0 0,0 0-58 0 0,4 5 162 0 0,1 4 96 0 0,-4-1-52 0 0,-2 2 90 0 0,0-10-6 0 0,0-3-28 0 0,0 0-7 0 0,0 0-6 0 0,0 2-21 0 0,0 0-183 0 0,0 2-25 0 0,0-2 20 0 0,0 0 51 0 0,0 2 77 0 0,-3-4-65 0 0,3 0-99 0 0,-1 0 1 0 0,1 0-1 0 0,-1 0 1 0 0,1 0-1 0 0,-1 0 1 0 0,1 0-1 0 0,-1 0 0 0 0,1 0 1 0 0,-1-1-1 0 0,1 1 1 0 0,-1 0-1 0 0,1 0 0 0 0,0 0 1 0 0,-1 0-1 0 0,1-1 1 0 0,-1 1-1 0 0,1 0 0 0 0,-1-1 1 0 0,1 1-1 0 0,0 0 1 0 0,-1-1-1 0 0,1 1 1 0 0,0 0-1 0 0,-1-1 0 0 0,1 1 1 0 0,0 0-1 0 0,-1-1 1 0 0,1 1-1 0 0,0-1 0 0 0,0 1 1 0 0,0-1-1 0 0,-1 1 1 0 0,1-1-1 0 0,0 1 0 0 0,0-1 1 0 0,0 1-1 0 0,0-1 1 0 0,0 1-1 0 0,0-1 1 0 0,0 1-1 0 0,0-1 0 0 0,0 0-4 0 0,-2-4 88 0 0,0 3-79 0 0,0 0-1 0 0,1 0 0 0 0,0-1 0 0 0,-1 1 0 0 0,1-1 1 0 0,0 1-1 0 0,0-1 0 0 0,0 1 0 0 0,1-1 1 0 0,-1 1-1 0 0,1-1 0 0 0,-1 0 0 0 0,1 1 1 0 0,0-1-9 0 0,0-46 55 0 0,0 27-20 0 0,1 16-33 0 0,-1 0 0 0 0,1-1 0 0 0,0 1 0 0 0,1 0 0 0 0,1-5-2 0 0,3-12 0 0 0,-1-19 0 0 0,5 7 0 0 0,-6 20-34 0 0,1 0 0 0 0,5-10 34 0 0,-4 10-85 0 0,-1 0 0 0 0,2-10 85 0 0,-6 22-11 0 0,0 0 0 0 0,0 0 1 0 0,0 1-1 0 0,0-1 1 0 0,1 0-1 0 0,-1 1 1 0 0,1-1 10 0 0,13-16-147 0 0,5-6-98 0 0,-14 15 167 0 0,-5 7 53 0 0,1 0 0 0 0,-1 0 0 0 0,1 0 0 0 0,0 1 1 0 0,0-1-1 0 0,0 1 0 0 0,0-1 0 0 0,0 1 0 0 0,0 0 0 0 0,0 0 0 0 0,3-2 25 0 0,15-6-32 0 0,23-11 32 0 0,-42 20 0 0 0,0 1 0 0 0,0 0 0 0 0,0 0 0 0 0,0-1 0 0 0,0 1 0 0 0,0 0 0 0 0,0 0 0 0 0,0 0 0 0 0,0 0 0 0 0,0 0 0 0 0,0 0 0 0 0,0 0 0 0 0,0 1 0 0 0,0-1 0 0 0,0 0 0 0 0,0 1 0 0 0,-1-1 0 0 0,1 0 0 0 0,0 1 0 0 0,0-1 0 0 0,0 1 0 0 0,0-1 0 0 0,-1 1 0 0 0,1 0 0 0 0,0-1 0 0 0,0 1 0 0 0,-1 0 0 0 0,7 3 0 0 0,-3-2-24 0 0,0-1 0 0 0,0 1-1 0 0,-1 0 1 0 0,1 0-1 0 0,0 0 1 0 0,-1 1-1 0 0,0-1 1 0 0,1 1 0 0 0,-1 0-1 0 0,1 1 25 0 0,3 4-76 0 0,-5-6 59 0 0,0 0 0 0 0,-1 0 0 0 0,0 0 0 0 0,1 0 0 0 0,-1 0 0 0 0,0 0 0 0 0,0 0 0 0 0,0 0 0 0 0,0 0-1 0 0,0 1 1 0 0,-1-1 0 0 0,1 0 0 0 0,-1 0 0 0 0,1 1 17 0 0,2 10-54 0 0,7 8 27 0 0,-4 8 27 0 0,-2-13 0 0 0,-2-9 0 0 0,0-1 0 0 0,-1 1 0 0 0,1-1 0 0 0,-1 1 0 0 0,-1-1 0 0 0,1 5 0 0 0,0 8 1 0 0,2 0 0 0 0,0 1-1 0 0,1-1 1 0 0,5 12-1 0 0,0 0 21 0 0,-7-14 40 0 0,-1 27 184 0 0,-2-29-175 0 0,4 2 36 0 0,3-6-51 0 0,-5-10-52 0 0,-1 0 1 0 0,1 1-1 0 0,0-1 0 0 0,0 1 1 0 0,-1-1-1 0 0,1 1 0 0 0,-1-1 1 0 0,1 1-1 0 0,-1 0 0 0 0,1-1 1 0 0,-1 1-1 0 0,0-1 0 0 0,0 2-3 0 0,0 30 91 0 0,0-21 1 0 0,0-9 9 0 0,0-3-5 0 0,0 0-1 0 0,0 0-7 0 0,0 0-8 0 0,0 0-7 0 0,0 0-1 0 0,0 0 0 0 0,0-3-12 0 0,3-10-48 0 0,-1 9-5 0 0,0 0-1 0 0,0-1 1 0 0,-1 1 0 0 0,1 0-1 0 0,-1-1 1 0 0,0 1-1 0 0,0-1 1 0 0,0 1-1 0 0,-1-1 1 0 0,1 1 0 0 0,-1-1-1 0 0,0 1 1 0 0,-1-5-7 0 0,1 6 4 0 0,0 0 1 0 0,0 0-1 0 0,0 0 0 0 0,1 0 1 0 0,-1 0-1 0 0,1 0 1 0 0,0 0-1 0 0,0 0 1 0 0,0 0-1 0 0,0 0 1 0 0,1 0-1 0 0,-1 1 0 0 0,1-1 1 0 0,0 1-1 0 0,1-2-4 0 0,7-19-8 0 0,-3-2-50 0 0,-5 16 24 0 0,0 0 1 0 0,1 1 0 0 0,0-1-1 0 0,1 0 34 0 0,6-10-58 0 0,2 1-69 0 0,13-24-208 0 0,-21 36 282 0 0,0 0 0 0 0,0 0-1 0 0,1 1 1 0 0,-1-1-1 0 0,1 1 1 0 0,0 0-1 0 0,1 0 1 0 0,-1 1 0 0 0,4-3 53 0 0,13-6-130 0 0,-3 5 46 0 0,4-1-61 0 0,-4 2 38 0 0,5 4 52 0 0,-17 3 22 0 0,-5 0 22 0 0,1 0 0 0 0,-1 0 1 0 0,0 0-1 0 0,0 0 0 0 0,0 0 1 0 0,0 0-1 0 0,1 1 0 0 0,-1-1 1 0 0,0 1-1 0 0,1 0 11 0 0,4 2-8 0 0,-4-2 8 0 0,0 0 0 0 0,-1 0 0 0 0,1 0-1 0 0,-1 1 1 0 0,1-1 0 0 0,-1 1 0 0 0,1 0 0 0 0,-1-1 0 0 0,0 1-1 0 0,0 0 1 0 0,1 0 0 0 0,-2 0 0 0 0,1 1 0 0 0,0-1-1 0 0,0 1 1 0 0,2 10 0 0 0,-3-9 0 0 0,0 0 0 0 0,0 0 0 0 0,1 0 0 0 0,-1 0 0 0 0,1 0 0 0 0,0-1 0 0 0,0 1 0 0 0,1 0 0 0 0,1 3 0 0 0,0 1 0 0 0,-1 0-1 0 0,1 1 1 0 0,-1 1 0 0 0,10 24 28 0 0,-8-23 45 0 0,0 1 0 0 0,-1 0 1 0 0,-1 0-1 0 0,2 6-73 0 0,0 5 129 0 0,3 2 34 0 0,-4-12-101 0 0,5 11 73 0 0,-1 0-3 0 0,-3-11-73 0 0,3 8 80 0 0,6 6-69 0 0,-5-10-7 0 0,-6-1-35 0 0,0 0 20 0 0,7-3-24 0 0,-7-10 11 0 0,-3-3-95 0 0,0 0-48 0 0,0 0-11 0 0,0 0 11 0 0,2 2-70 0 0,1 1-6 0 0,0 0-51 0 0,2 2-334 0 0,-2-2-731 0 0,-3-3-62 0 0</inkml:trace>
  <inkml:trace contextRef="#ctx0" brushRef="#br0" timeOffset="8127.61">14988 301 7248 0 0,'0'0'209'0'0,"3"0"-5"0"0,-3 0-203 0 0,1 0 1 0 0,-1 0-1 0 0,0 0 0 0 0,1 0 1 0 0,-1 0-1 0 0,1 0 0 0 0,-1 0 1 0 0,0 0-1 0 0,1 0 1 0 0,-1 0-1 0 0,1 0 0 0 0,-1 0 1 0 0,0 0-1 0 0,1 0 0 0 0,-1 0 1 0 0,0 1-1 0 0,1-1 0 0 0,-1 0 1 0 0,1 0-1 0 0,-1 0 0 0 0,0 1 1 0 0,0-1-1 0 0,1 0 0 0 0,-1 0 1 0 0,0 1-1 0 0,1-1 0 0 0,-1 0 1 0 0,0 1-1 0 0,0-1 0 0 0,0 0 1 0 0,1 1-1 0 0,-1-1 0 0 0,0 0 1 0 0,0 1-1 0 0,0-1 0 0 0,0 1-1 0 0,1 5 47 0 0,0 3 91 0 0,0-5-19 0 0,1 2 42 0 0,2 3 96 0 0,5 5 242 0 0,-1 1-8 0 0,-3-6-247 0 0,-1 3 50 0 0,-5 8 83 0 0,1-17-305 0 0,-1 1 0 0 0,1-1 0 0 0,0 1 1 0 0,0-1-1 0 0,1 0 0 0 0,-1 1 0 0 0,1-1 0 0 0,0 4-72 0 0,4 3 148 0 0,-1 0-7 0 0,-1-1-6 0 0,-2-1 21 0 0,-1 2 55 0 0,0 3-16 0 0,0 32 624 0 0,0-37-668 0 0,0 0-34 0 0,0 5 163 0 0,0 0-41 0 0,0 11 141 0 0,0-1-99 0 0,0 31 258 0 0,0-37-344 0 0,0 2 39 0 0,4 16 79 0 0,5 2 61 0 0,-8-33-335 0 0,2 12 127 0 0,-2 0-37 0 0,-2 29 170 0 0,1-30-176 0 0,-1 1 35 0 0,1 14 117 0 0,0 35 302 0 0,0-23-269 0 0,0-8-137 0 0,0 0-106 0 0,0-32-6 0 0,0-2 6 0 0,0 0-33 0 0,0 0-125 0 0,0 0-20 0 0,0 0 36 0 0,0 0-14 0 0,0 0-53 0 0,0 0-143 0 0,0-2-60 0 0,1-1 59 0 0,-1-1 49 0 0,0 0 41 0 0,0-4-105 0 0,0-5-106 0 0,-1 9 206 0 0,0 0-56 0 0,0 2-76 0 0,-6-3-266 0 0,7 5 561 0 0,-1 0 0 0 0,1 0 0 0 0,-1-1 1 0 0,1 1-1 0 0,-1 0 0 0 0,1-1 0 0 0,0 1 0 0 0,-1 0 0 0 0,1-1 0 0 0,0 1 0 0 0,-1 0 0 0 0,1-1 1 0 0,0 1-1 0 0,-1-1 0 0 0,1 1 0 0 0,0 0 0 0 0,0-1 0 0 0,0 1 0 0 0,-1-1 0 0 0,1 1 0 0 0,0-1 1 0 0,0 1-1 0 0,0-1 0 0 0,0 1 0 0 0,0-1 0 0 0,0 1 0 0 0,0-1 0 0 0,0 1 0 0 0,0-1 0 0 0,0 1 0 0 0,0-1 1 0 0,0 0 39 0 0,0-14-952 0 0</inkml:trace>
  <inkml:trace contextRef="#ctx0" brushRef="#br0" timeOffset="8458.56">15020 459 6648 0 0,'0'0'149'0'0,"0"0"23"0"0,2-3 12 0 0,12-10-25 0 0,12-13-100 0 0,-21 20 10 0 0,1 0 87 0 0,4-1 182 0 0,-5 5-168 0 0,-4 2-125 0 0,-1-1-1 0 0,1 1 0 0 0,-1 0 0 0 0,1 0 0 0 0,0-1 1 0 0,-1 1-1 0 0,1 0 0 0 0,-1-1 0 0 0,1 1 0 0 0,-1-1 0 0 0,1 1 1 0 0,-1-1-1 0 0,1 1 0 0 0,-1-1 0 0 0,1 1 0 0 0,-1-1 1 0 0,0 0-1 0 0,1 1 0 0 0,-1-1 0 0 0,0 1 0 0 0,1-1 0 0 0,-1 0-44 0 0,2-4 181 0 0,4-4 195 0 0,-4 7-301 0 0,-1 0 0 0 0,1 0 1 0 0,0 0-1 0 0,0 0 0 0 0,0 1 1 0 0,0-1-1 0 0,0 0 0 0 0,0 1 1 0 0,1 0-1 0 0,-1 0 0 0 0,1-1-75 0 0,11-1 411 0 0,-13 3-386 0 0,-1 0 0 0 0,1 1 1 0 0,0-2-1 0 0,-1 1 0 0 0,1 0 1 0 0,0 0-1 0 0,0 0 0 0 0,-1 0 1 0 0,1 0-1 0 0,-1 0 0 0 0,1-1 1 0 0,0 1-1 0 0,-1 0 0 0 0,1-1 1 0 0,0 1-1 0 0,-1 0 0 0 0,1-1 1 0 0,-1 1-1 0 0,1-1 0 0 0,-1 1 1 0 0,1-1-1 0 0,-1 1 0 0 0,1-1 1 0 0,-1 1-1 0 0,0-1 0 0 0,1 0-25 0 0,4-4 254 0 0,-1 3-168 0 0,3 2-36 0 0,9 1 58 0 0,-1 5-34 0 0,1 1-16 0 0,0-6 20 0 0,-13 0-75 0 0,1 0 1 0 0,-1-1-1 0 0,0 1 0 0 0,0 0 0 0 0,1 1 0 0 0,-1-1 0 0 0,0 0 0 0 0,0 1 0 0 0,0 0 1 0 0,0 0-1 0 0,0 0 0 0 0,0 0-3 0 0,16 9 33 0 0,-16-10-30 0 0,0 0-3 0 0,-1 0 1 0 0,1-1 0 0 0,-1 1-1 0 0,0 0 1 0 0,1 0-1 0 0,-1 0 1 0 0,0 1 0 0 0,0-1-1 0 0,0 1 1 0 0,0-1-1 0 0,0 1 1 0 0,0-1 0 0 0,0 2-1 0 0,0-2 0 0 0,0 1 0 0 0,0 0 0 0 0,0-1 0 0 0,0 1 0 0 0,1-1 0 0 0,-1 0 0 0 0,0 0 0 0 0,0 0 0 0 0,1 0 0 0 0,-1 0 0 0 0,1-1 0 0 0,-1 1 0 0 0,1-1 0 0 0,-1 1 0 0 0,1-1 0 0 0,-1 1 0 0 0,1 0 0 0 0,-1 0 0 0 0,1 0 0 0 0,-1 0 0 0 0,0 0 0 0 0,0 0 0 0 0,0 1 0 0 0,0-1 0 0 0,0 1 0 0 0,0-1 0 0 0,0 1 0 0 0,12 11 7 0 0,-9-9 5 0 0,-1 0 0 0 0,1 1 0 0 0,-1-1 0 0 0,0 1 1 0 0,0 0-1 0 0,1 3-12 0 0,4 10 72 0 0,5 9-65 0 0,-5-9-6 0 0,-9-17 1 0 0,0 0 0 0 0,1 0 0 0 0,-1 0 0 0 0,0 0-1 0 0,0 0 1 0 0,0 0 0 0 0,0 0 0 0 0,0 1 0 0 0,0-1 0 0 0,0 0 0 0 0,0 0 0 0 0,0 0 0 0 0,0 0 0 0 0,-1 0 0 0 0,1 0 0 0 0,-1 0 0 0 0,1 0 0 0 0,0 0 0 0 0,-1 0 0 0 0,0 0 0 0 0,1 0 0 0 0,-1 0 0 0 0,1 0 0 0 0,-1 0-2 0 0,0 0 8 0 0,0 1 0 0 0,0-1 0 0 0,0 1 0 0 0,0 0 0 0 0,0-1 0 0 0,1 1 0 0 0,-1 0 0 0 0,1-1 0 0 0,-1 1 1 0 0,1 0-1 0 0,0 1-8 0 0,-1 0 11 0 0,1 1 0 0 0,0-1 0 0 0,-1 0 1 0 0,0 0-1 0 0,1 1 0 0 0,-1-1 0 0 0,0 0 1 0 0,-1 0-1 0 0,0 2-11 0 0,-3 6 27 0 0,-6 15 67 0 0,-7 4-13 0 0,13-23-64 0 0,-26 30 100 0 0,12-11-90 0 0,-7-5 47 0 0,14-4-24 0 0,2-3 11 0 0,-5 0 51 0 0,2-6-34 0 0,-11 7 89 0 0,1 0-8 0 0,10-6-96 0 0,3-1-41 0 0,2 0-42 0 0,-9 5-109 0 0,-24 3-227 0 0,23-9 121 0 0,8-3 72 0 0,0 0-42 0 0,5-2 32 0 0,1-1-49 0 0,1-1-82 0 0,1 0 99 0 0,1 0-41 0 0,-1 0-45 0 0,1 0-42 0 0,-3 0-438 0 0,1 0-297 0 0,-3 0-693 0 0</inkml:trace>
  <inkml:trace contextRef="#ctx0" brushRef="#br0" timeOffset="8874.75">15635 664 6448 0 0,'0'0'141'0'0,"0"3"23"0"0,0 4-71 0 0,-1 16 120 0 0,5-9-152 0 0,1-6-61 0 0,-4-6 0 0 0,0-1 0 0 0,-1 0 0 0 0,1 1 0 0 0,0-1 0 0 0,0 1 0 0 0,-1-1 0 0 0,1 1 0 0 0,-1 0 0 0 0,1-1 0 0 0,-1 1 0 0 0,0 0 0 0 0,1-1 0 0 0,-1 1 0 0 0,0 0 0 0 0,1 11 65 0 0,0-2 106 0 0,2-1 44 0 0,3 10 362 0 0,-4-14-404 0 0,1 5 234 0 0,-2-1-50 0 0,-1 0-52 0 0,0-1-51 0 0,0 3 36 0 0,1-1-127 0 0,5 5 150 0 0,-2-4-64 0 0,-1 8 68 0 0,-2-8-54 0 0,-1-1-59 0 0,2 5 43 0 0,2 8 60 0 0,-1-13-149 0 0,1 1 54 0 0,1 2 76 0 0,-5-14-287 0 0,4 12 190 0 0,5 12 236 0 0,0 0-4 0 0,-5-11-240 0 0,7 14 417 0 0,0-6-114 0 0,-1-3-156 0 0,-5 14 258 0 0,-3-29-513 0 0,1 2-7 0 0,1 1 24 0 0,-2 0 29 0 0,0 0 55 0 0,-2 2 95 0 0,0 2-13 0 0,0-7-28 0 0,0-3-7 0 0,0 2-6 0 0,0 9-5 0 0,0-8-17 0 0,0-3-10 0 0,0 0-1 0 0,0 0-8 0 0,0 0-33 0 0,0 0-14 0 0,0 0-1 0 0,0 0-5 0 0,-3-3-22 0 0,-7-8-6 0 0,7 8-18 0 0,2 0-34 0 0,2-6-18 0 0,-1 6-7 0 0,0-33 95 0 0,0 1-41 0 0,0-1-41 0 0,0-2-41 0 0,1 32 10 0 0,0 0 0 0 0,0 0 0 0 0,0 0 0 0 0,1 1 0 0 0,-1-1 0 0 0,1 0 0 0 0,1 0 0 0 0,1-2 0 0 0,9-29 0 0 0,-10 26 1 0 0,-2 7 1 0 0,0 0-1 0 0,0 0 1 0 0,0 0-1 0 0,0 1 1 0 0,1-1-1 0 0,-1 0 1 0 0,1 1 0 0 0,0 0-1 0 0,2-3-1 0 0,-2 2 13 0 0,0 0 0 0 0,0 0 0 0 0,0 0 0 0 0,0-1 0 0 0,-1 1 0 0 0,0-1-1 0 0,1 0-12 0 0,-1 0 23 0 0,0-1 0 0 0,1 1 0 0 0,0-1-1 0 0,0 1 1 0 0,1 0 0 0 0,-1 0-1 0 0,2-1-22 0 0,3-6 36 0 0,6-8-32 0 0,-1 7-89 0 0,6-11-107 0 0,-2 3 53 0 0,4 6-12 0 0,-7 6 15 0 0,-1-1-78 0 0,-1 1-16 0 0,6-1-200 0 0,5-3-18 0 0,-15 9 275 0 0,13-7-158 0 0,-12 7 177 0 0,-1 1-11 0 0,0 0-45 0 0,0 1-56 0 0,0-1-67 0 0,-1 1-3 0 0,0 0-61 0 0,0 0-67 0 0,-1 0-73 0 0,1 0-79 0 0,-1 0-86 0 0,0 1-92 0 0,0 0-98 0 0,8-1-1056 0 0,6 1-1092 0 0</inkml:trace>
  <inkml:trace contextRef="#ctx0" brushRef="#br0" timeOffset="9291.14">16550 759 4656 0 0,'0'0'133'0'0,"0"0"-29"0"0,-2 2 4 0 0,-4 3 57 0 0,0-1 57 0 0,-1-1 61 0 0,-1-2 63 0 0,8-1-336 0 0,0 0 0 0 0,0 0 0 0 0,0 0 1 0 0,0 0-1 0 0,0 0 0 0 0,0 0 0 0 0,0 0 0 0 0,-1 0 0 0 0,1 0 0 0 0,0 0 0 0 0,0 0 0 0 0,0 0 1 0 0,0 0-1 0 0,0 0 0 0 0,0 0 0 0 0,0 0 0 0 0,0 0 0 0 0,0 0 0 0 0,0 0 0 0 0,0 0 0 0 0,-1 0 0 0 0,1 0 1 0 0,0 0-1 0 0,0 0 0 0 0,0 0 0 0 0,0 1 0 0 0,0-1 0 0 0,0 0 0 0 0,0 0 0 0 0,0 0 0 0 0,0 0 1 0 0,0 0-1 0 0,0 0 0 0 0,0 0 0 0 0,0 0 0 0 0,0 0 0 0 0,0 0 0 0 0,-1 0 0 0 0,1 0 0 0 0,0 0 0 0 0,0 1 1 0 0,0-1-1 0 0,0 0 0 0 0,0 0 0 0 0,0 0 0 0 0,0 0 0 0 0,0 0 0 0 0,0 0 0 0 0,0 0 0 0 0,0 0 1 0 0,0 0-1 0 0,0 1 0 0 0,0-1 0 0 0,0 0 0 0 0,0 0 0 0 0,1 0 0 0 0,-1 0-10 0 0,0 0 25 0 0,0 1 0 0 0,0-1 0 0 0,0 1 0 0 0,0-1 0 0 0,0 1 0 0 0,0-1 0 0 0,0 0 0 0 0,0 1 0 0 0,-1-1 0 0 0,1 1 0 0 0,0-1 0 0 0,0 0 0 0 0,0 1 0 0 0,0-1 0 0 0,0 1 0 0 0,-1-1 0 0 0,1 0 0 0 0,0 1 0 0 0,0-1 0 0 0,-1 0 0 0 0,1 1 0 0 0,0-1 0 0 0,-1 0 0 0 0,1 0 0 0 0,0 1 0 0 0,-1-1 0 0 0,1 0 0 0 0,0 0 0 0 0,-1 1-1 0 0,1-1 1 0 0,-1 0-25 0 0,-6 5 434 0 0,2 5 197 0 0,-5-4 1 0 0,6-1-315 0 0,1 1-71 0 0,0 0-29 0 0,-6 3 20 0 0,4-7-139 0 0,5-2-75 0 0,-1 1 0 0 0,0-1 0 0 0,1 0 0 0 0,-1 1 0 0 0,0-1 0 0 0,1 0 0 0 0,-1 1 0 0 0,1-1 0 0 0,-1 0 0 0 0,1 1 0 0 0,-1-1 0 0 0,1 1 0 0 0,-1-1 0 0 0,1 1 0 0 0,-1 0 0 0 0,1-1 0 0 0,0 1 0 0 0,-1-1 0 0 0,1 1 0 0 0,0 0 0 0 0,0-1 0 0 0,-1 1-23 0 0,-1 4 91 0 0,-9 8 190 0 0,9-11-242 0 0,0 0 0 0 0,1 0 0 0 0,-1-1 0 0 0,1 1-1 0 0,-1 0 1 0 0,1 0 0 0 0,0 0 0 0 0,-1 0-1 0 0,1 2-38 0 0,-3 9 138 0 0,-1 3 57 0 0,-5 3 50 0 0,6-12-177 0 0,-1 3 48 0 0,-12 38 631 0 0,14-40-629 0 0,1 1 62 0 0,1-1-36 0 0,0 6 63 0 0,0 5 14 0 0,-4-7-109 0 0,-3 9 30 0 0,8-20-130 0 0,0 0-1 0 0,0 0 1 0 0,0 0-1 0 0,0 0 1 0 0,0 1 0 0 0,0-1-1 0 0,0 0 1 0 0,1 0 0 0 0,-1 0-1 0 0,0 0 1 0 0,1 0 0 0 0,-1 0-1 0 0,0 0-11 0 0,11 17 162 0 0,-6 8-2 0 0,-3-20-100 0 0,0-1 0 0 0,1 1 0 0 0,-1-1 0 0 0,1 0 0 0 0,0 0 0 0 0,1 0 0 0 0,-1 0 0 0 0,4 3-60 0 0,6 8 161 0 0,-10-11-117 0 0,-3-4-33 0 0,0-1 1 0 0,0 1-1 0 0,1 0 0 0 0,-1-1 0 0 0,0 1 0 0 0,1-1 0 0 0,-1 1 0 0 0,1 0 1 0 0,-1-1-1 0 0,0 1 0 0 0,1-1 0 0 0,-1 1 0 0 0,1-1 0 0 0,-1 0 0 0 0,1 1 1 0 0,0-1-1 0 0,-1 1 0 0 0,1-1 0 0 0,-1 0 0 0 0,1 1 0 0 0,0-1 1 0 0,0 0-13 0 0,4 2 47 0 0,3 3 34 0 0,-7-4-61 0 0,0 0-1 0 0,1 0 0 0 0,-1 0 1 0 0,1 0-1 0 0,-1-1 0 0 0,1 1 1 0 0,0 0-1 0 0,-1-1 0 0 0,1 1 1 0 0,-1-1-1 0 0,1 0 0 0 0,0 0 1 0 0,-1 1-1 0 0,1-1-18 0 0,0 0 21 0 0,0 0 0 0 0,0 0 0 0 0,-1 1 1 0 0,1-1-1 0 0,0 1 0 0 0,-1 0 0 0 0,1-1 1 0 0,0 1-1 0 0,-1 0 0 0 0,1 0 0 0 0,0 1-21 0 0,14 5 155 0 0,-5-9-16 0 0,-3-3-54 0 0,2-1 44 0 0,3 4 50 0 0,-1 1-38 0 0,-3-2-38 0 0,-5 2-70 0 0,-1 0 0 0 0,0-1-1 0 0,0 0 1 0 0,0 0 0 0 0,0 0 0 0 0,1-1-33 0 0,5-3 88 0 0,1 0 37 0 0,1 1-24 0 0,-9 4-85 0 0,0 0 1 0 0,1 0-1 0 0,-1 0 0 0 0,0-1 1 0 0,0 1-1 0 0,0-1 1 0 0,0 1-1 0 0,0-1 0 0 0,0 0-16 0 0,21-20 147 0 0,-11 9-92 0 0,0 1-37 0 0,-11 11-15 0 0,1 0 0 0 0,-1 0 0 0 0,0-1 0 0 0,0 1-1 0 0,0 0 1 0 0,0-1 0 0 0,0 1 0 0 0,0 0-1 0 0,-1-1 1 0 0,1 1 0 0 0,0-1 0 0 0,-1 0 0 0 0,1 1-1 0 0,-1-1 1 0 0,0 1 0 0 0,1-1 0 0 0,-1 0-1 0 0,0 1 1 0 0,0-1 0 0 0,0 0 0 0 0,0 0-3 0 0,0-2 9 0 0,0 0 0 0 0,0 0 1 0 0,1 0-1 0 0,-1 0 1 0 0,1 0-1 0 0,0 1 0 0 0,1-3-9 0 0,2-2 24 0 0,-3 5-18 0 0,0 1 1 0 0,0 0 0 0 0,0-1-1 0 0,0 1 1 0 0,0-1-1 0 0,0 0 1 0 0,0 0-7 0 0,-1 2 5 0 0,0-1 1 0 0,0 0 0 0 0,0 1 0 0 0,0-1 0 0 0,0 0 0 0 0,0 1 0 0 0,-1-1 0 0 0,1 0 0 0 0,0 1-1 0 0,-1-1-5 0 0,0 0 6 0 0,-2-6 16 0 0,1 0 1 0 0,0 0-1 0 0,0 0 0 0 0,1 0 1 0 0,-1-8-23 0 0,2 13 1 0 0,-1-1-1 0 0,0 1 1 0 0,1 0 0 0 0,-1-1 0 0 0,0 1 0 0 0,0 0 0 0 0,-1 0-1 0 0,1 0 1 0 0,-1 0 0 0 0,0 0 0 0 0,1 0 0 0 0,-1 0 0 0 0,-1 0-1 0 0,-8-16-1 0 0,5 5-25 0 0,-1 2-45 0 0,3 6-13 0 0,-1 0-1 0 0,0 0 1 0 0,0 1-1 0 0,-2-1 85 0 0,-4-5-117 0 0,-4 0-68 0 0,-12-3-225 0 0,4 3 4 0 0,12 3 165 0 0,9 6 62 0 0,1 1 35 0 0,-2 0-53 0 0,1 1 115 0 0,0 0 33 0 0,-3 0-27 0 0,4 1 12 0 0,1-1 0 0 0,-2 0-130 0 0,2 0-20 0 0,-1 0-58 0 0,1 0-116 0 0,0 0 143 0 0,0 0-35 0 0,0 0-366 0 0,0 0 94 0 0,-1 0-45 0 0,0 0-696 0 0,-4 0-544 0 0,-3 0-1035 0 0</inkml:trace>
  <inkml:trace contextRef="#ctx0" brushRef="#br0" timeOffset="13332.53">1 2305 7312 0 0,'10'-6'55'0'0,"-4"4"-35"0"0,-1-1 31 0 0,2 0 35 0 0,2-2 54 0 0,0 1-72 0 0,-4 2-8 0 0,1 0 0 0 0,-1 1 0 0 0,0 0 0 0 0,0 0-1 0 0,3 0-59 0 0,9 0 41 0 0,-5 1-41 0 0,-4 1 0 0 0,0-1 0 0 0,0-1 0 0 0,1 1 0 0 0,6-3 0 0 0,-11 3 0 0 0,9-4 0 0 0,-1 1 0 0 0,1 1 0 0 0,0 0 0 0 0,9 0 0 0 0,34 4 0 0 0,-31-1 0 0 0,1-1 0 0 0,0-1 0 0 0,17-3 0 0 0,3-4 0 0 0,-4 0 0 0 0,1 1 0 0 0,0 3 0 0 0,4 2 0 0 0,-19 1 0 0 0,1-2 0 0 0,8-2 0 0 0,-5 1 0 0 0,31-2 0 0 0,3-4 0 0 0,7 5 0 0 0,-7-6 0 0 0,-20 6 0 0 0,0 0 10 0 0,4-3-10 0 0,23-9 40 0 0,-22 5-5 0 0,46-4-35 0 0,-57 12 47 0 0,6 0 117 0 0,26-6-164 0 0,-70 9 3 0 0,80-15 220 0 0,2 4-223 0 0,-55 9 73 0 0,19-2 285 0 0,22-6-358 0 0,-25 4 366 0 0,39-1-366 0 0,-42 5 115 0 0,42-8 139 0 0,-31 7-106 0 0,12-1 216 0 0,4-4-364 0 0,-18 2 136 0 0,28-1 123 0 0,59-9 226 0 0,-91 9-327 0 0,39-6 129 0 0,-29 7-123 0 0,3 3-51 0 0,82-10 43 0 0,5-2-7 0 0,-5 0 8 0 0,-110 11-123 0 0,155-18 156 0 0,-132 19-134 0 0,25-1 53 0 0,3-5-109 0 0,-30 2 10 0 0,21-4 64 0 0,6 3-74 0 0,-24 6 14 0 0,109-12 85 0 0,-3 0 8 0 0,5-2-3 0 0,-86 8 25 0 0,1 4 0 0 0,54 3-129 0 0,-104 2 25 0 0,136-8 144 0 0,-112 3-96 0 0,54 0 85 0 0,3-5 2 0 0,8 4-27 0 0,-5-4-93 0 0,8 5 13 0 0,-1-6-29 0 0,-7 6 19 0 0,5-6-16 0 0,-6 6 37 0 0,-57 1-51 0 0,121-5 70 0 0,120-6-66 0 0,-240 11-8 0 0,56-6 34 0 0,9 5-16 0 0,-61 0 7 0 0,124-4 28 0 0,-86 7-5 0 0,-7-4-36 0 0,92-1-19 0 0,-80 8 4 0 0,154-5 116 0 0,-222 1-102 0 0,186-7 88 0 0,-155 10-75 0 0,133-3 62 0 0,-127-1-62 0 0,121-5 62 0 0,13 1-29 0 0,5 0 12 0 0,-143 9-64 0 0,57-1 30 0 0,-43-3 19 0 0,-21-1-2 0 0,170-5 182 0 0,227 9 23 0 0,831 0 225 0 0,-739 0-202 0 0,-311-8-168 0 0,7 0-15 0 0,5 0-90 0 0,13 0-33 0 0,-147 7-38 0 0,4-4 45 0 0,129-7 84 0 0,-27 1 42 0 0,-37 6-48 0 0,-94 1-57 0 0,189-5-9 0 0,-3 1-2 0 0,6 0 0 0 0,867 8 0 0 0,-859 8 0 0 0,7 0 0 0 0,298-8 0 0 0,-302 8 0 0 0,3 0 0 0 0,-131-9 0 0 0,246 4 0 0 0,-319 1 1 0 0,201 5 9 0 0,-2-1 39 0 0,2 0-34 0 0,-133-9 23 0 0,225 5-12 0 0,-303 0-4 0 0,173 5 9 0 0,242-9-31 0 0,-285 8 0 0 0,-5 0 0 0 0,207-8-1 0 0,-236 0 77 0 0,-148-1 24 0 0,1-1 34 0 0,37-3 216 0 0,80-3 511 0 0,-138 8-712 0 0,1 0-34 0 0,16 0 25 0 0,-1 0-108 0 0,1 0-89 0 0,0 0-69 0 0,0 0-54 0 0,115 0-884 0 0,-104 0 832 0 0,-21 0 161 0 0,-1 0 37 0 0,-5-1 30 0 0,0 0 0 0 0,0-2 0 0 0,5-1 4 0 0,14-1-14 0 0,-12 3-29 0 0,5 2-161 0 0,7 0-213 0 0,-17 0 51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48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9272 0 0,'0'0'208'0'0,"0"0"33"0"0,0 0 14 0 0,0 0 33 0 0,0 0 133 0 0,0 0 54 0 0,0 0 6 0 0,0 0-30 0 0,0 0-315 0 0,0 0 28 0 0,0 2 68 0 0,5 13 19 0 0,3-4-69 0 0,-5-8-50 0 0,-2 0-49 0 0,0 0-31 0 0,-1 1-27 0 0,0 0-7 0 0,1-2 23 0 0,4 6 43 0 0,-4-6-61 0 0,0-1-1 0 0,0 1 0 0 0,-1-1 0 0 0,1 1 0 0 0,0-1 0 0 0,0 1 0 0 0,-1-1 0 0 0,1 1 0 0 0,-1 0 0 0 0,0-1 1 0 0,1 3-23 0 0,1 1 125 0 0,0-3-112 0 0,0 0 0 0 0,-1 0 0 0 0,0 1 1 0 0,0-1-1 0 0,1 0 0 0 0,-1 1 0 0 0,-1-1 0 0 0,1 0 0 0 0,0 1 1 0 0,0-1-1 0 0,-1 1 0 0 0,0 0 0 0 0,1-1 0 0 0,-1 1 0 0 0,0-1 1 0 0,0 2-14 0 0,0-2 10 0 0,0 0 1 0 0,0-1-1 0 0,0 1 1 0 0,0 0-1 0 0,0-1 0 0 0,1 1 1 0 0,-1 0-1 0 0,1-1 1 0 0,-1 1-1 0 0,1-1 1 0 0,0 1-1 0 0,0-1 1 0 0,-1 1-1 0 0,2-1-10 0 0,4 12 70 0 0,-1 13 42 0 0,6-5 0 0 0,-6 8 6 0 0,-1-12-45 0 0,-1-10-27 0 0,-2-1 1 0 0,1 1-1 0 0,-1 0 1 0 0,0 0 0 0 0,0 3-47 0 0,1 8 145 0 0,4-1-48 0 0,0-2 12 0 0,-4 0 52 0 0,-1 1 9 0 0,6 0-49 0 0,-1 0 4 0 0,-5 0 52 0 0,-1-9-83 0 0,0-5-62 0 0,0 0 0 0 0,0 0 0 0 0,0 0 0 0 0,0 0 0 0 0,0 1 0 0 0,1-1 0 0 0,-1 0 0 0 0,0 0 0 0 0,1 0 0 0 0,0 1-32 0 0,4 5 100 0 0,-4-7-77 0 0,0 1-1 0 0,0-1 1 0 0,0 1-1 0 0,-1-1 0 0 0,1 1 1 0 0,0-1-1 0 0,-1 1 0 0 0,1-1 1 0 0,-1 1-1 0 0,1 0 1 0 0,-1-1-1 0 0,0 1 0 0 0,0 0 1 0 0,0 0-23 0 0,0 5 90 0 0,0-5-61 0 0,0 0 0 0 0,0 0 0 0 0,0 0 0 0 0,0 1-1 0 0,0-1 1 0 0,0 0 0 0 0,1 0 0 0 0,-1 0 0 0 0,1 0-1 0 0,0 1-28 0 0,4 5 94 0 0,-1-1-27 0 0,-2-2 13 0 0,0 2 31 0 0,-2 0 56 0 0,0-6-320 0 0,0-1 42 0 0,0 1 39 0 0,0 0 35 0 0,0 0 39 0 0,0 0 58 0 0,0 0 45 0 0,0 1 33 0 0,-1 3 436 0 0,1-4-425 0 0,0 1-58 0 0,0-1-73 0 0,0 1-68 0 0,0-1-80 0 0,0 1-92 0 0,0-1-42 0 0,0 0-80 0 0,0 0-87 0 0,0 0-94 0 0,1 0-102 0 0,-1 0-108 0 0,0 0-117 0 0,0-1-122 0 0,0 0-1269 0 0,0 0-1274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49.2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9528 0 0,'0'0'216'0'0,"0"0"32"0"0,0 0 10 0 0,0 0-85 0 0,0 0-20 0 0,0 0 47 0 0,0 0 164 0 0,0 0 306 0 0,0 0 24 0 0,0 0-25 0 0,0 0-112 0 0,0 0-49 0 0,0 0-10 0 0,0 0-37 0 0,0 0-144 0 0,0 0-58 0 0,0 0-16 0 0,0 0-30 0 0,0 0-106 0 0,0 0-113 0 0,0 0-100 0 0,0 0-97 0 0,0 0 51 0 0,0 0-40 0 0,0 0-43 0 0,0 0-41 0 0,0 0-38 0 0,0 0-33 0 0,0 0-229 0 0,0 0-56 0 0,0 0-753 0 0,0 0-602 0 0,0 0-1138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51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537 126 4656 0 0,'0'0'133'0'0,"-3"-2"-5"0"0,-3-5-81 0 0,2 3 34 0 0,2 3 126 0 0,1-1-34 0 0,0 0 84 0 0,0-1-72 0 0,1 0-60 0 0,1 0-21 0 0,-3 1 57 0 0,-11-3 551 0 0,0-5-29 0 0,12 8-472 0 0,-1 1-39 0 0,0 0 68 0 0,-1 0-91 0 0,-2 1-86 0 0,2 0-17 0 0,1-1 67 0 0,0 0-106 0 0,-1-1 52 0 0,-1-1 108 0 0,0-1 63 0 0,-7-7 396 0 0,7 8-468 0 0,0 1-59 0 0,-24-11 711 0 0,9 5-363 0 0,4 2-162 0 0,1 1-103 0 0,5 3-14 0 0,1 1-35 0 0,-5 1 57 0 0,-5-2 43 0 0,3-4 13 0 0,2 2-63 0 0,-6 1 24 0 0,6 3-4 0 0,1 0-34 0 0,-10 0 79 0 0,-4 0-69 0 0,-14 0-30 0 0,38 0-146 0 0,1 0 0 0 0,-1 0 0 0 0,1 1 0 0 0,-1-1 0 0 0,1 0 1 0 0,-1 1-1 0 0,1-1 0 0 0,-1 1 0 0 0,1 0 0 0 0,-1-1 0 0 0,1 1 0 0 0,-1 0 1 0 0,1 0-4 0 0,-12 5 28 0 0,-13-1-17 0 0,20-3-11 0 0,1 1 0 0 0,-1-1 0 0 0,1 1 0 0 0,0 0 0 0 0,0 0 0 0 0,0 8 0 0 0,-8-6 0 0 0,-3 8 0 0 0,-8 10-1 0 0,21-19-4 0 0,1 1-1 0 0,-1 10-42 0 0,6 1 36 0 0,2-7 12 0 0,-4-8 1 0 0,0 1 0 0 0,0-1 0 0 0,0 1 0 0 0,-1-1 0 0 0,1 1 0 0 0,0-1 0 0 0,-1 1 0 0 0,1-1 0 0 0,-1 1 1 0 0,1 0-1 0 0,-1 1-1 0 0,0-3 0 0 0,0 0 1 0 0,0 0 0 0 0,0 0 0 0 0,0 1 0 0 0,0-1 0 0 0,0 0-1 0 0,0 0 1 0 0,0 0 0 0 0,0 0 0 0 0,0 0 0 0 0,0 0 0 0 0,0 0 0 0 0,0 0-1 0 0,0 0 1 0 0,0 0 0 0 0,0 1 0 0 0,0-1 0 0 0,0 0 0 0 0,0 0-1 0 0,0 0 1 0 0,0 0 0 0 0,0 0 0 0 0,0 0 0 0 0,0 0 0 0 0,0 0-1 0 0,0 0 1 0 0,0 0 0 0 0,0 0 0 0 0,0 0 0 0 0,1 1 0 0 0,-1-1 0 0 0,0 0-1 0 0,0 0 1 0 0,0 0 0 0 0,0 0 0 0 0,0 0 0 0 0,0 0 0 0 0,0 0-1 0 0,0 0 1 0 0,0 0 0 0 0,0 0 0 0 0,0 0 0 0 0,1 0 0 0 0,-1 0-1 0 0,0 0 1 0 0,0 0 0 0 0,0 0 0 0 0,0 0 0 0 0,0 0 0 0 0,0 0 0 0 0,0 0-1 0 0,0 0 1 0 0,0 0 0 0 0,0 0 0 0 0,1 0 0 0 0,-1 0 0 0 0,0 0-1 0 0,1 0 0 0 0,1 1 1 0 0,-1-1 0 0 0,0 1-1 0 0,1 0 1 0 0,-1 0 0 0 0,0 0 0 0 0,0-1-1 0 0,0 1 1 0 0,0 0 0 0 0,1 0 0 0 0,-1 0-1 0 0,0 1 1 0 0,-1-1 0 0 0,1 0-1 0 0,0 0 1 0 0,0 1 0 0 0,0-1 0 0 0,0 1-1 0 0,0 1-1 0 0,1-1 1 0 0,0 1 0 0 0,0 0 0 0 0,0-1 0 0 0,0 0 0 0 0,0 0 0 0 0,0 1 0 0 0,1-1 0 0 0,-1-1 0 0 0,1 1 0 0 0,21 8 0 0 0,-3-1 0 0 0,1 5-13 0 0,-14-10-2 0 0,-1 1 0 0 0,1 1 0 0 0,-1-1 0 0 0,-1 1 0 0 0,4 4 15 0 0,-2-3-20 0 0,1-1 0 0 0,-1 1 1 0 0,1-1-1 0 0,8 3 20 0 0,-7-3-20 0 0,0 0-1 0 0,0 1 1 0 0,0 0 0 0 0,7 8 20 0 0,-9-8-13 0 0,1 0 0 0 0,0 0 0 0 0,0-1 0 0 0,0 0 0 0 0,2 0 13 0 0,-1 0-10 0 0,-1 0 1 0 0,1 0-1 0 0,-1 0 1 0 0,-1 1 0 0 0,2 2 9 0 0,16 17-1 0 0,-13-16-1 0 0,-2 2 1 0 0,0-1 0 0 0,0 2-1 0 0,-1-1 1 0 0,0 1-1 0 0,-1 1 1 0 0,0 1 1 0 0,-7-10-7 0 0,0-1 0 0 0,1 0 0 0 0,-1 0-1 0 0,1 0 1 0 0,0 0 0 0 0,1 0 7 0 0,19 17-21 0 0,-15-3-8 0 0,-8-15 27 0 0,1-1 0 0 0,-1 0 0 0 0,1 0 0 0 0,0 0 0 0 0,0 0 0 0 0,0 1 0 0 0,0-1 0 0 0,0-1 0 0 0,1 1 0 0 0,-1 0 0 0 0,1 0 0 0 0,-1 0 2 0 0,1-1 2 0 0,-1 0 1 0 0,0 0 0 0 0,0 0-1 0 0,1 1 1 0 0,-1-1 0 0 0,0 0-1 0 0,0 1 1 0 0,0-1 0 0 0,-1 1-1 0 0,1-1 1 0 0,0 1 0 0 0,0 0-1 0 0,-1-1 1 0 0,1 1 0 0 0,-1 0-1 0 0,0-1 1 0 0,1 1 0 0 0,-1 0-1 0 0,0-1 1 0 0,0 1-3 0 0,0 0 6 0 0,0 0 0 0 0,1-1 0 0 0,-1 1 0 0 0,0-1 0 0 0,1 1-1 0 0,-1-1 1 0 0,1 1 0 0 0,-1-1 0 0 0,1 0 0 0 0,0 1 0 0 0,0-1 0 0 0,-1 0 0 0 0,2 1-6 0 0,4 10 118 0 0,-6-10-105 0 0,1-1 0 0 0,-1 0 0 0 0,0 0 0 0 0,0 0-1 0 0,0 1 1 0 0,0-1 0 0 0,0 0 0 0 0,0 0 0 0 0,0 1 0 0 0,-1-1 0 0 0,1 0 0 0 0,0 0 0 0 0,-1 0-13 0 0,-9 23 176 0 0,7-19-50 0 0,2-1-42 0 0,0-1-24 0 0,2 0-24 0 0,-1 0-8 0 0,-2 0 23 0 0,-10 15 192 0 0,8-14-151 0 0,0 0-1 0 0,0-1 0 0 0,-1 0 0 0 0,1 0 1 0 0,-3 2-92 0 0,-9 3 202 0 0,1-2-58 0 0,4-2-95 0 0,1-1-49 0 0,-19 2 120 0 0,14 0-95 0 0,12-3-19 0 0,0-1 0 0 0,-1 0 0 0 0,1 0-1 0 0,0 0 1 0 0,-1 0 0 0 0,0-1-1 0 0,1 1 1 0 0,-1-1 0 0 0,1 0-6 0 0,-12 0 9 0 0,8 1-6 0 0,1-1 0 0 0,-1 0 0 0 0,1-1 0 0 0,-1 1 0 0 0,1-1 0 0 0,-1-1-3 0 0,-8-3 44 0 0,12 3-38 0 0,-1 1 0 0 0,1 0-1 0 0,0 0 1 0 0,-1 0 0 0 0,1 0-1 0 0,-1 1 1 0 0,1-1 0 0 0,-1 1 0 0 0,0 0-6 0 0,0 0 8 0 0,0 0 1 0 0,-1-1 0 0 0,1 1 0 0 0,0-1 0 0 0,0 0 0 0 0,0 0 0 0 0,0-1 0 0 0,0 1-1 0 0,-2-2-8 0 0,-17-5 1 0 0,18 6-1 0 0,-1-1 0 0 0,1 0 0 0 0,0 0 0 0 0,0 0 0 0 0,0 0 0 0 0,0-1 1 0 0,-3-2-1 0 0,-6-12-64 0 0,12 11-50 0 0,-1 1-97 0 0,-1 4 53 0 0,-2-4-124 0 0,4 2 172 0 0,2 1 10 0 0,-1 0-15 0 0,1 0-38 0 0,0 1-10 0 0,0 0-39 0 0,0 0-44 0 0,0 0-49 0 0,0 2 295 0 0,0-1-349 0 0,0-1-49 0 0,0 2-44 0 0,0-1-38 0 0,0 0-140 0 0,0 1-38 0 0,0 0-167 0 0,0 0-455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51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0 175 5904 0 0,'3'3'169'0'0,"7"10"2"0"0,-5 0-135 0 0,6-8-36 0 0,-6 6 0 0 0,2-8 14 0 0,-1-1 50 0 0,-1 1 22 0 0,-1 0 54 0 0,3 4 255 0 0,10 6 556 0 0,-10-11-695 0 0,1-1-77 0 0,3 1 274 0 0,1 4 79 0 0,-4-2-217 0 0,-3-2-77 0 0,0-1-11 0 0,1 0 35 0 0,0-1 0 0 0,-1 1-45 0 0,1 2-3 0 0,1 1 47 0 0,5 2 139 0 0,-1-4-52 0 0,-4-2-126 0 0,-4 0-148 0 0,-1 0 0 0 0,0 0 0 0 0,0 0 0 0 0,0 0 1 0 0,0 0-1 0 0,1 0 0 0 0,-1-1 0 0 0,0 1 0 0 0,0-1 0 0 0,1 0-74 0 0,4-2 190 0 0,-1 0-38 0 0,-3 2-73 0 0,0-1-1 0 0,1 1 1 0 0,-1 0-1 0 0,0 1 1 0 0,1-1-1 0 0,-1 1 1 0 0,1-1-79 0 0,6 1 238 0 0,3 0 95 0 0,-7 0-124 0 0,8 0 111 0 0,-5-3-89 0 0,-4-7 7 0 0,4 4-50 0 0,3 1-44 0 0,-10 5-117 0 0,1-1 0 0 0,-1 0 0 0 0,1 0 1 0 0,-1 0-1 0 0,0-1 0 0 0,1 1 0 0 0,-1-1 1 0 0,0 1-28 0 0,4-12 82 0 0,2 0-24 0 0,-4 9-45 0 0,-1 0-1 0 0,0 0 1 0 0,0 0-1 0 0,0 0 1 0 0,-1-1-1 0 0,1 1 1 0 0,-1-2-13 0 0,24-41 64 0 0,-23 43-61 0 0,-3-2-6 0 0,0-16 63 0 0,0-25 15 0 0,0 18-64 0 0,-3 24 32 0 0,-10-6-33 0 0,-3 9-10 0 0,10 1 0 0 0,4 1 0 0 0,1 0 0 0 0,-1 0 0 0 0,0 0 0 0 0,1 0 0 0 0,-1 0 0 0 0,0 0 0 0 0,1 0 0 0 0,-1 1 0 0 0,1-1 0 0 0,-1 1 0 0 0,0-1 0 0 0,0 1 0 0 0,-3 6 0 0 0,5-7 0 0 0,0 1 0 0 0,-1-1-1 0 0,1 1 1 0 0,0-1 0 0 0,0 0-1 0 0,-1 1 1 0 0,1-1 0 0 0,0 1-1 0 0,-1-1 1 0 0,1 0 0 0 0,-1 1-1 0 0,1-1 1 0 0,0 0 0 0 0,-1 0-1 0 0,1 1 1 0 0,-1-1 0 0 0,1 0-1 0 0,-1 0 1 0 0,1 0 0 0 0,-1 1-1 0 0,1-1 1 0 0,-1 0 0 0 0,1 0-1 0 0,0 0 1 0 0,-1 0 0 0 0,1 0-1 0 0,-1 0 1 0 0,1 0 0 0 0,-1 0-1 0 0,1 0 1 0 0,-1 0 0 0 0,0-1 0 0 0,1 1-2 0 0,-1 0 1 0 0,1 0-1 0 0,-1 0 0 0 0,1 0 1 0 0,-1 0-1 0 0,1 0 1 0 0,-1 0-1 0 0,1 0 1 0 0,-1 0-1 0 0,1 0 0 0 0,-1 0 1 0 0,1 0-1 0 0,-1 0 1 0 0,1 1-1 0 0,-1-1 0 0 0,1 0 1 0 0,-1 0-1 0 0,1 1 1 0 0,0-1-1 0 0,-1 0 0 0 0,1 0 1 0 0,-1 1-1 0 0,1-1 1 0 0,0 0-1 0 0,-1 1 0 0 0,1-1 1 0 0,0 0-1 0 0,-1 1 1 0 0,1-1-1 0 0,0 1 1 0 0,0-1-1 0 0,-1 1 2 0 0,-3 6-13 0 0,-9 0-30 0 0,5 3 33 0 0,-3 1-10 0 0,-2-3-27 0 0,10-6 42 0 0,1 0-1 0 0,0 0 1 0 0,-1 0 0 0 0,1 1 0 0 0,0-1 0 0 0,0 1-1 0 0,0-1 1 0 0,0 1 0 0 0,1-1 0 0 0,-1 1-1 0 0,0 3 6 0 0,-5 4-22 0 0,3-1 17 0 0,-1-1 1 0 0,1 0-1 0 0,-1 4 5 0 0,-8 15-10 0 0,11-24 3 0 0,-1 1 1 0 0,2-1-1 0 0,-1 1 0 0 0,0 0 1 0 0,1 0-1 0 0,-1 0 0 0 0,1 0 1 0 0,0 0 6 0 0,-3 9 0 0 0,-2 0-4 0 0,5-12-1 0 0,0 1 1 0 0,1-1 0 0 0,-1 1-1 0 0,0-1 1 0 0,1 1 0 0 0,-1-1-1 0 0,1 1 1 0 0,-1-1 0 0 0,1 1 0 0 0,0-1-1 0 0,0 1 1 0 0,-1-1 0 0 0,1 1 4 0 0,0 77-12 0 0,0-79 12 0 0,0 1 0 0 0,0-1 0 0 0,0 1 0 0 0,0 0 0 0 0,0-1 0 0 0,0 1 0 0 0,0-1 0 0 0,0 1 0 0 0,0-1 0 0 0,0 1 0 0 0,0-1 0 0 0,1 1 0 0 0,-1-1 0 0 0,0 1 0 0 0,0-1 0 0 0,0 0 0 0 0,1 1 0 0 0,-1-1 0 0 0,0 1 0 0 0,1-1 0 0 0,-1 1 0 0 0,0-1 0 0 0,1 0 0 0 0,-1 1 0 0 0,0-1 0 0 0,1 0 0 0 0,-1 1 0 0 0,1-1 0 0 0,-1 0 0 0 0,7 8 0 0 0,-1 13 0 0 0,1-15 0 0 0,-4-4 0 0 0,4 9 0 0 0,-7-10 0 0 0,1 0 0 0 0,-1 0 0 0 0,0 0 0 0 0,1 0 0 0 0,0 0 0 0 0,-1 0 0 0 0,1 0 0 0 0,-1 0 0 0 0,1 0 0 0 0,0 0 0 0 0,0 0 0 0 0,0-1 0 0 0,0 1 0 0 0,-1 0 0 0 0,1-1 0 0 0,1 1 0 0 0,92 47 0 0 0,-89-47 0 0 0,-1 0 0 0 0,0 0 0 0 0,0-1 0 0 0,1 1 0 0 0,-1-1 0 0 0,0 0 0 0 0,1 0 0 0 0,-1 0 0 0 0,4-1 0 0 0,8 0 0 0 0,-8 1-2 0 0,-2 1-39 0 0,0-2-37 0 0,0 1-37 0 0,0-2-39 0 0,-3 0 16 0 0,2-1 55 0 0,-1 0 39 0 0,-1 1-21 0 0,0 1-35 0 0,-1 0-61 0 0,1 0-30 0 0,0 1-63 0 0,-1 0-73 0 0,2-1-82 0 0,-3 1 60 0 0,1 0-50 0 0,-1 0-45 0 0,1 0-38 0 0,0 0-141 0 0,0 0-39 0 0,0 0-169 0 0,1 0-457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54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9504 0 0,'0'0'216'0'0,"0"0"32"0"0,0 0 9 0 0,0 0-25 0 0,0 0-124 0 0,0 0-77 0 0,0 0-143 0 0,0 0 31 0 0,0 0-64 0 0,0 0-80 0 0,0 0 67 0 0,0 0-37 0 0,0 0-39 0 0,0 0-36 0 0,0 0-363 0 0,0 0-252 0 0,0 0-581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53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6592 0 0,'0'0'149'0'0,"0"0"23"0"0,0 2 11 0 0,0 2-112 0 0,0 8 24 0 0,3 1-77 0 0,10 15-15 0 0,-12-20 18 0 0,1 1 39 0 0,0-4 18 0 0,0 1 40 0 0,2 0 64 0 0,1 3 145 0 0,4 6 235 0 0,-5-4-264 0 0,1 16 298 0 0,6-6 56 0 0,-6 5 20 0 0,6-5 7 0 0,-6 5-6 0 0,-1-15-332 0 0,5 5 285 0 0,0-1-6 0 0,-5-4-288 0 0,1 15 280 0 0,2-11-228 0 0,-2-7-91 0 0,-3 1 56 0 0,0-4 141 0 0,8 9-19 0 0,-7-2-208 0 0,-3-9-55 0 0,0 0-15 0 0,0-1-137 0 0,0-1-46 0 0,0 0 0 0 0,0 3 61 0 0,0 3 64 0 0,0 4 93 0 0,0-9-263 0 0,0-1-36 0 0,0-1-119 0 0,0 0 79 0 0,0 0-65 0 0,0 0-87 0 0,0 0 81 0 0,0 0-41 0 0,0 0-42 0 0,0 0-42 0 0,0 0-37 0 0,0 0-34 0 0,0 0-244 0 0,0 0-56 0 0,0 0-798 0 0,0 0-629 0 0,0 0-1194 0 0</inkml:trace>
  <inkml:trace contextRef="#ctx0" brushRef="#br0" timeOffset="456.41">347 80 9040 0 0,'0'0'266'0'0,"0"0"1"0"0,1 0-199 0 0,1 3-40 0 0,21 20-3 0 0,-20-18 22 0 0,-2-1 44 0 0,0 1 36 0 0,3 2 56 0 0,17 31 1120 0 0,2 6 171 0 0,-10-13-527 0 0,-11-16-711 0 0,-2 2 105 0 0,-1 2 91 0 0,1-16-352 0 0,0-1 0 0 0,0 1 0 0 0,0-1 1 0 0,1 1-1 0 0,-1-1 0 0 0,1 1 0 0 0,0-1 1 0 0,0 1-1 0 0,0 0-80 0 0,4 5 198 0 0,0 2 76 0 0,-2 3 65 0 0,-3-9-208 0 0,0 1 37 0 0,0 12 469 0 0,0-9-403 0 0,0-2-73 0 0,0-3-123 0 0,0-1-33 0 0,0 0 268 0 0,0-2-19 0 0,0 0-81 0 0,0 0-40 0 0,0 0-5 0 0,0 0-4 0 0,0 0-17 0 0,0 0-10 0 0,0 0-1 0 0,0 0 11 0 0,0 0 45 0 0,0 0 21 0 0,0-2 3 0 0,-2-6-59 0 0,-3 3-67 0 0,4 5-49 0 0,0 0-1 0 0,1-1 0 0 0,-1 1 1 0 0,1-1-1 0 0,-1 1 0 0 0,1-1 1 0 0,-1 1-1 0 0,1-1 1 0 0,-1 0-1 0 0,1 1 0 0 0,-1-1 1 0 0,1 0-1 0 0,0 1 0 0 0,-1-1 1 0 0,1 0-1 0 0,0 1 0 0 0,0-1 1 0 0,-1 0-1 0 0,1 1 1 0 0,0-1-1 0 0,0 0 0 0 0,0 0 1 0 0,0 1-1 0 0,0-1 0 0 0,0 0 0 0 0,0-10 0 0 0,0 6 0 0 0,0 1 0 0 0,0-1 0 0 0,0 1 0 0 0,1-1 0 0 0,-1 1 0 0 0,2-3 0 0 0,8-14 11 0 0,-4-5 32 0 0,4 5-33 0 0,-6 8-11 0 0,0-2-23 0 0,6-5-55 0 0,3 0-27 0 0,13-19-155 0 0,-15 25 182 0 0,-5 9 43 0 0,-1 1 0 0 0,1 0 1 0 0,0 0-1 0 0,0 1 0 0 0,4-3 36 0 0,-4 3-43 0 0,0 0-1 0 0,0 0 1 0 0,0-1-1 0 0,-1 0 1 0 0,4-3 43 0 0,-8 5-6 0 0,0 1 0 0 0,1 0 0 0 0,-1-1 0 0 0,1 1 0 0 0,0 0 1 0 0,-1 0-1 0 0,1 0 0 0 0,0 0 0 0 0,0 0 0 0 0,0 0 0 0 0,0 0 6 0 0,14-1-42 0 0,-2 2-18 0 0,-6 0 32 0 0,-5-1 23 0 0,0 1 0 0 0,0-1 0 0 0,0 1 0 0 0,0 0 0 0 0,0 1-1 0 0,0-1 1 0 0,0 0 0 0 0,0 1 0 0 0,0 0 0 0 0,0 0 0 0 0,0 0 5 0 0,7 4-26 0 0,-1 0-1 0 0,1 1 1 0 0,-2 1 0 0 0,1-1-1 0 0,0 2 27 0 0,-5-4-7 0 0,0 0-1 0 0,0 0 1 0 0,0 0-1 0 0,-1 0 1 0 0,1 1-1 0 0,-1 0 1 0 0,0 0-1 0 0,0 0 1 0 0,-1 0-1 0 0,1 2 8 0 0,0 1-3 0 0,0-1 0 0 0,1 0 0 0 0,0 0 0 0 0,1 3 3 0 0,8 14 0 0 0,3 24 0 0 0,-8-25 0 0 0,-6-20 0 0 0,0 1 0 0 0,-1 0 0 0 0,0 0 0 0 0,0-1 0 0 0,0 1 0 0 0,0 0 0 0 0,0 0 0 0 0,-1 0 0 0 0,0 4 0 0 0,0-6 0 0 0,0 0 0 0 0,0-1 0 0 0,1 1 0 0 0,-1 0 0 0 0,0-1 0 0 0,1 1 0 0 0,0-1 0 0 0,-1 1 0 0 0,1-1 0 0 0,0 1 0 0 0,-1-1 0 0 0,1 1 0 0 0,0-1 0 0 0,0 1 0 0 0,4 6 0 0 0,0 5 0 0 0,6-8 0 0 0,-8 2-2 0 0,-3-6 3 0 0,0-1-1 0 0,0 0 0 0 0,0 0 0 0 0,0 0 0 0 0,0 0 1 0 0,0 1-1 0 0,0-1 0 0 0,0 0 0 0 0,0 0 0 0 0,1 0 1 0 0,-1 1-1 0 0,0-1 0 0 0,0 0 0 0 0,0 0 0 0 0,0 0 0 0 0,0 0 1 0 0,0 0-1 0 0,0 1 0 0 0,1-1 0 0 0,-1 0 0 0 0,0 0 1 0 0,0 0-1 0 0,0 0 0 0 0,0 0 0 0 0,0 0 0 0 0,1 0 1 0 0,-1 1-1 0 0,0-1 0 0 0,0 0 0 0 0,0 0 0 0 0,0 0 0 0 0,1 0 1 0 0,-1 0-1 0 0,0 0 0 0 0,0 0 0 0 0,0 0 0 0 0,10 1-22 0 0,7-1-35 0 0,-12 0-184 0 0,0 0 100 0 0,-1 0 67 0 0,6 0-26 0 0,-4 0-44 0 0,-2 0-17 0 0,0 0-81 0 0,-1 0-34 0 0,0 0-80 0 0,1 0-92 0 0,-1 0-101 0 0,1 0-114 0 0,-1 0-124 0 0,-1 0 343 0 0,0 0-35 0 0,0 0-36 0 0,0 0-38 0 0,8 0-1523 0 0,9 0-1168 0 0</inkml:trace>
  <inkml:trace contextRef="#ctx0" brushRef="#br0" timeOffset="970.79">1499 48 8928 0 0,'-2'0'200'0'0,"0"0"-142"0"0,-2 0-13 0 0,2 0 8 0 0,-1 0 65 0 0,-2 0 88 0 0,-8 3 0 0 0,7-1-179 0 0,4-1-26 0 0,0 0 1 0 0,0 1-1 0 0,-1-1 1 0 0,1 0-1 0 0,0 0 1 0 0,0 1-1 0 0,0 0 1 0 0,0-1-1 0 0,1 1 1 0 0,-2 0-2 0 0,0 9 36 0 0,0 4 139 0 0,-10 1 33 0 0,1 1 21 0 0,8-2-16 0 0,5-4-10 0 0,-1 4 14 0 0,-3 4 39 0 0,-3-4-1 0 0,5-12-194 0 0,-1 1 0 0 0,1-1 0 0 0,0 0 0 0 0,1 1 0 0 0,-1-1 0 0 0,0 1 0 0 0,1-1 0 0 0,0 2-61 0 0,0 14 432 0 0,0-2-77 0 0,0-2-81 0 0,0-3-87 0 0,0-3 3 0 0,2-2-39 0 0,4 3 61 0 0,-1-2-100 0 0,0 5 101 0 0,6-7-11 0 0,-6 7 12 0 0,5 0 61 0 0,-7-11-58 0 0,0 0-78 0 0,0-2-49 0 0,1 1-45 0 0,0-1-8 0 0,-2 0 34 0 0,6 5 69 0 0,-8-5-136 0 0,1 0 1 0 0,-1 1-1 0 0,0-1 1 0 0,0 0-1 0 0,0 0 1 0 0,0 0 0 0 0,0 0-1 0 0,0 0 1 0 0,0 0-1 0 0,1 0 1 0 0,-1 0-1 0 0,0 0 1 0 0,0 0-1 0 0,0 1 1 0 0,0-1 0 0 0,0 0-1 0 0,0 0 1 0 0,1 0-1 0 0,-1 0 1 0 0,0 0-1 0 0,0 0 1 0 0,0 0 0 0 0,0 0-1 0 0,1 0 1 0 0,-1 0-1 0 0,0 0 1 0 0,0 0-1 0 0,0 0 1 0 0,0 0-1 0 0,0 0 1 0 0,1-1 0 0 0,-1 1-1 0 0,0 0 1 0 0,0 0-1 0 0,0 0 1 0 0,0 0-1 0 0,0 0 1 0 0,0 0-1 0 0,1 0 1 0 0,-1 0 0 0 0,0 0-1 0 0,0 0 1 0 0,0-1-1 0 0,0 1 1 0 0,0 0-1 0 0,0 0 1 0 0,0 0-1 0 0,0 0 1 0 0,0 0 0 0 0,0-1-1 0 0,0 1-4 0 0,4-4 53 0 0,-3 4-47 0 0,0-1 1 0 0,-1 1-1 0 0,1 0 0 0 0,0-1 1 0 0,0 1-1 0 0,0 0 1 0 0,-1 0-1 0 0,1 0 0 0 0,0-1 1 0 0,0 1-1 0 0,0 0 1 0 0,0 0-1 0 0,0 0 0 0 0,-1 0 1 0 0,2 0-7 0 0,13-2 79 0 0,-11 0-56 0 0,13-7 75 0 0,-9 4 22 0 0,-3-8 48 0 0,-3 10-135 0 0,0 1 0 0 0,0-1 0 0 0,0 0 0 0 0,1 1-1 0 0,-1 0 1 0 0,0-1 0 0 0,2 1-33 0 0,10-12 124 0 0,-5-2-50 0 0,-3-10-18 0 0,0 10-36 0 0,3-5 50 0 0,18-53 48 0 0,-26 71-110 0 0,0 0 0 0 0,-1 0-1 0 0,1-1 1 0 0,-1 1 0 0 0,0 0 0 0 0,1 0 0 0 0,-1-1 0 0 0,-1 0-8 0 0,3-13 3 0 0,4 1-2 0 0,-5 13 0 0 0,0 0 0 0 0,0 0 1 0 0,0-1-1 0 0,0 1 0 0 0,0 0 0 0 0,-1-1 1 0 0,1 1-1 0 0,-1-2-1 0 0,0 3 4 0 0,0 0-1 0 0,0 1 1 0 0,0-1-1 0 0,1 0 1 0 0,-1 1-1 0 0,0-1 1 0 0,1 0-1 0 0,-1 1 1 0 0,1-1-1 0 0,-1 1 1 0 0,1-1 0 0 0,0 1-1 0 0,0-1 1 0 0,0 1-1 0 0,0-2-3 0 0,4-4 0 0 0,1-7 0 0 0,4 9 0 0 0,-5-5-16 0 0,-4 9 11 0 0,-1 1 0 0 0,1 0-1 0 0,0-1 1 0 0,-1 1 0 0 0,1 0-1 0 0,0 0 1 0 0,-1-1 0 0 0,1 1-1 0 0,0 0 1 0 0,-1 0 0 0 0,1 0-1 0 0,0 0 1 0 0,-1 0 0 0 0,1 0-1 0 0,0 0 6 0 0,1 0-96 0 0,1 0 16 0 0,-2 0 74 0 0,1 0 0 0 0,-1 0-1 0 0,0 0 1 0 0,1 1-1 0 0,-1-1 1 0 0,0 0 0 0 0,0 1-1 0 0,1-1 1 0 0,-1 1-1 0 0,0-1 1 0 0,0 1 0 0 0,0 0-1 0 0,0-1 1 0 0,0 1-1 0 0,1 0 1 0 0,-1 0 6 0 0,4 7-7 0 0,1 5-46 0 0,0-9 37 0 0,-1 0-11 0 0,-3 9-10 0 0,-1-4 32 0 0,1 0 1 0 0,0-1-1 0 0,0 1 1 0 0,1-1-1 0 0,0 1 0 0 0,3 3 5 0 0,4 13-39 0 0,-5-8 29 0 0,8 16 9 0 0,-10-26 2 0 0,0 0-1 0 0,-1 0 1 0 0,2 7-1 0 0,5 13-17 0 0,2-7-28 0 0,-8-15 44 0 0,-1 1-1 0 0,1-1 1 0 0,-1 1-1 0 0,0 0 1 0 0,-1 0-1 0 0,2 5 2 0 0,-2-5 9 0 0,0 0-1 0 0,1-1 1 0 0,0 1-1 0 0,0 0 0 0 0,0-1 1 0 0,3 5-9 0 0,6 6 8 0 0,-6-9-7 0 0,0 0-1 0 0,-1 0 0 0 0,0 0 1 0 0,0 0-1 0 0,0 1 0 0 0,-1 0 0 0 0,2 7 0 0 0,0 16 11 0 0,6 1 42 0 0,-6-3 11 0 0,0-14-21 0 0,-3-12-34 0 0,-1 0 1 0 0,0 1-1 0 0,0-1 1 0 0,0 1-1 0 0,0 0 1 0 0,-1-1-1 0 0,1 1 1 0 0,-1 0-1 0 0,0 1-9 0 0,1 13 27 0 0,-1 10 30 0 0,-4 3 45 0 0,-6 0 26 0 0,6-13-53 0 0,2-10-34 0 0,1-1-1 0 0,-2 1 0 0 0,1-1 1 0 0,-1 0-1 0 0,0 1-40 0 0,-10 19 142 0 0,7-13-10 0 0,-1 0 0 0 0,-1 0-1 0 0,-8 12-131 0 0,-11 5 179 0 0,6-2-23 0 0,-5-8-11 0 0,5 6-1 0 0,-11-1 1 0 0,6-5-92 0 0,19-14-37 0 0,-1-1-1 0 0,0 0 1 0 0,0-1 0 0 0,0 0 0 0 0,-1 0-1 0 0,1 0 1 0 0,-6 1-16 0 0,-26 15 70 0 0,32-17-58 0 0,0 0 0 0 0,0 0 1 0 0,0-1-1 0 0,0 0 0 0 0,0 0 0 0 0,-1-1 1 0 0,1 0-1 0 0,-7 0-12 0 0,-18 5-4 0 0,17-2 6 0 0,-9 1-59 0 0,22-5 41 0 0,0-1 1 0 0,0 1-1 0 0,0-1 0 0 0,0 0 1 0 0,0 0-1 0 0,0 0 0 0 0,0 0 0 0 0,0-1 1 0 0,0 1-1 0 0,0-1 0 0 0,0 0 16 0 0,-12-4-221 0 0,12 3 152 0 0,-1 1 0 0 0,1 0 0 0 0,0 0 0 0 0,-1 0 0 0 0,1 1 0 0 0,-1-1 0 0 0,1 1 0 0 0,-2-1 69 0 0,2 1-9 0 0,0 0-45 0 0,1 1-45 0 0,0-1-47 0 0,-2 0-138 0 0,1 0-96 0 0,0 0-98 0 0,0 0-101 0 0,0-1-104 0 0,0 1-105 0 0,-1-1-110 0 0,0 0-112 0 0,-6-4-1151 0 0,-9-3-1220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52.8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173 553 6448 0 0,'0'0'190'0'0,"0"0"-44"0"0,0 0 6 0 0,0 0 68 0 0,0 0 200 0 0,-3-3 366 0 0,-7-7 29 0 0,7 7-332 0 0,3 3-190 0 0,0 0-39 0 0,-2-3 75 0 0,-1 1-224 0 0,1-1 110 0 0,-2 0 71 0 0,-4-5 476 0 0,4 4-371 0 0,2 2-253 0 0,0 0-57 0 0,1 1-72 0 0,0 0-84 0 0,-1-1 521 0 0,-1 2-4 0 0,1-1-294 0 0,-4 0 38 0 0,4 1-144 0 0,1 0 0 0 0,0 0 0 0 0,-1 0 0 0 0,1 0 0 0 0,-1 0 1 0 0,1 0-1 0 0,-1 0 0 0 0,1 0 0 0 0,0 0 0 0 0,-1 1 1 0 0,1-1-1 0 0,-1 1 0 0 0,1-1 0 0 0,0 1 0 0 0,-2 0-42 0 0,-7 10 142 0 0,4-7-44 0 0,1-4-63 0 0,0 1-12 0 0,4 4 0 0 0,1 0 7 0 0,-4 1 34 0 0,0-2-50 0 0,1 1 1 0 0,0 0-1 0 0,0-1 0 0 0,0 1 1 0 0,1 1-1 0 0,0-1 0 0 0,0 0 1 0 0,0 1-1 0 0,1-1 0 0 0,-1 1 1 0 0,1-1-1 0 0,1 1 1 0 0,-1 0-15 0 0,1-3 1 0 0,0 0 0 0 0,0-1 1 0 0,0 1-1 0 0,-1-1 1 0 0,1 1-1 0 0,-1 0 1 0 0,1-1-1 0 0,-1 1 1 0 0,0-1-1 0 0,0 1 0 0 0,0-1 1 0 0,-1 2-2 0 0,1-2 0 0 0,0 0 0 0 0,0 1 0 0 0,0-1-1 0 0,0 1 1 0 0,0-1 0 0 0,0 1 0 0 0,1-1 0 0 0,0 1 0 0 0,-1-1 0 0 0,1 1 0 0 0,0 0 0 0 0,0 1 0 0 0,0 0 1 0 0,0 0 0 0 0,-1 0 0 0 0,0 0 0 0 0,0 0 0 0 0,0-1 0 0 0,0 1 0 0 0,0 0 0 0 0,-1 0 0 0 0,0-1 0 0 0,-1 3-1 0 0,3-5 2 0 0,-1 0 0 0 0,1 0 0 0 0,0 0 0 0 0,0 0 0 0 0,0 0 1 0 0,0 0-1 0 0,-1 0 0 0 0,1 0 0 0 0,1 0 0 0 0,-1 0 0 0 0,0 0 0 0 0,0 0 0 0 0,0 0 0 0 0,0 0 0 0 0,1 0 0 0 0,-1-1 0 0 0,0 1 0 0 0,1 0 0 0 0,-1 0 0 0 0,1 0 0 0 0,-1 0 0 0 0,1 0 0 0 0,-1-1 0 0 0,1 1 1 0 0,0 0-1 0 0,-1 0 0 0 0,1-1-2 0 0,4 7 8 0 0,-3-3 1 0 0,-1 0 0 0 0,1 0 0 0 0,0 1 0 0 0,-1-1 0 0 0,0 0 0 0 0,0 3-9 0 0,0-3 0 0 0,0 0 0 0 0,0 1 0 0 0,1-1 0 0 0,-1 0 0 0 0,1 1 0 0 0,1 0 0 0 0,-1 0-3 0 0,1 2-16 0 0,1 1 1 0 0,1-1-1 0 0,-1 0 1 0 0,1 0-1 0 0,0 0 19 0 0,11 6 8 0 0,8-4-8 0 0,-3-3 42 0 0,2-4 45 0 0,4-1 48 0 0,-11-3-74 0 0,2-5-44 0 0,-7 3-15 0 0,-2 1-7 0 0,1-1 1 0 0,-1 0-1 0 0,5-3 5 0 0,-2 0-76 0 0,2-2-93 0 0,-10 6 97 0 0,9-3 10 0 0,-7 4-3 0 0,-1 0-49 0 0,0 0-80 0 0,0 0-103 0 0,-3 1 103 0 0,1-1-34 0 0,-1 1-37 0 0,0 0-41 0 0,1-1-43 0 0,-1 1-46 0 0,0-1-48 0 0,0 1-52 0 0,1-1-55 0 0,-2 0-57 0 0,6-4-1143 0 0,2-4-989 0 0</inkml:trace>
  <inkml:trace contextRef="#ctx0" brushRef="#br0" timeOffset="500.75">536 1 6968 0 0,'0'0'157'0'0,"0"0"23"0"0,0 0 11 0 0,0 2-31 0 0,0 2-125 0 0,0 1 34 0 0,0 7 161 0 0,0 1 101 0 0,0 1 78 0 0,2-4-179 0 0,4 0-44 0 0,-1-1-44 0 0,0 1 58 0 0,0 3 21 0 0,-2-6-100 0 0,0 0 37 0 0,2 3 147 0 0,2 8 120 0 0,1 10 74 0 0,-7-27-476 0 0,11 33 469 0 0,5 1-67 0 0,0 1-51 0 0,-5-1-81 0 0,-8-12-61 0 0,1 1-14 0 0,4 10 42 0 0,-1-10-86 0 0,0-1 342 0 0,5 22-516 0 0,-9-22 220 0 0,1 4 6 0 0,1 8 50 0 0,0-7 2 0 0,20 35 360 0 0,-24-56-580 0 0,7 26 241 0 0,-4-22-170 0 0,0 1 35 0 0,0-4-68 0 0,1 2 39 0 0,-4 4 33 0 0,-2-11-36 0 0,0 0-60 0 0,0 3-46 0 0,0 3-75 0 0,0-5 57 0 0,0 0 56 0 0,0 0 80 0 0,0-1 74 0 0,0 0 103 0 0,0 0 121 0 0,0-2-169 0 0,0 1 36 0 0,3-14-246 0 0,8-3-30 0 0,-8 10 38 0 0,-2-3-58 0 0,0 0-1 0 0,2 0 16 0 0,6-19 14 0 0,-6 19-34 0 0,0 0-1 0 0,0 0 0 0 0,5-6-7 0 0,-5 9 10 0 0,-1 1 0 0 0,0 0 0 0 0,1-1-1 0 0,-1 0 1 0 0,-1 0 0 0 0,2-1-10 0 0,-2 1 0 0 0,1 0 0 0 0,0 0 1 0 0,0 0-1 0 0,0 1 0 0 0,0-1 0 0 0,2-1 0 0 0,15-20 0 0 0,4 8 0 0 0,-12 2 0 0 0,7 3-7 0 0,-14 11 0 0 0,0-1-1 0 0,-1 0 1 0 0,1 1 0 0 0,0-1 0 0 0,-1-1-1 0 0,0 1 1 0 0,1 0 0 0 0,-1-1 0 0 0,-1 0-1 0 0,1 1 8 0 0,-3 2-2 0 0,1 0 0 0 0,-1 0 0 0 0,0 0 0 0 0,1 0 0 0 0,-1 0 0 0 0,1 0 0 0 0,-1 1 0 0 0,1-1 0 0 0,-1 0 0 0 0,1 0 0 0 0,-1 1 0 0 0,1-1-1 0 0,0 0 1 0 0,0 1 0 0 0,-1-1 0 0 0,1 1 0 0 0,0-1 0 0 0,0 1 0 0 0,-1-1 0 0 0,1 1 0 0 0,0-1 0 0 0,0 1 0 0 0,0 0 0 0 0,0-1 0 0 0,0 1 0 0 0,0 0-1 0 0,0 0 1 0 0,0 0 0 0 0,0 0 0 0 0,0 0 0 0 0,0 0 0 0 0,-1 0 0 0 0,1 0 0 0 0,0 0 0 0 0,0 0 0 0 0,1 1 2 0 0,4-1 2 0 0,1 0-1 0 0,-4-1-7 0 0,-1 1 0 0 0,0 0 0 0 0,0 0-1 0 0,0 0 1 0 0,0 0 0 0 0,1 1 0 0 0,-1-1 0 0 0,0 1 0 0 0,0-1 0 0 0,1 1 6 0 0,26 15-12 0 0,-24-3 2 0 0,21 19-44 0 0,-5 15 54 0 0,-10-28 0 0 0,-6 7 0 0 0,2-11 0 0 0,12 20 0 0 0,-13-4 0 0 0,7-15 0 0 0,0-3-10 0 0,-10-10-44 0 0,-3-3 2 0 0,0 0-25 0 0,0 0-55 0 0,2 0-140 0 0,-2 0 44 0 0,0 0 67 0 0,0 0 59 0 0,1 0 52 0 0,-1 0 63 0 0,1 0 90 0 0,2 1 444 0 0,-2-1-468 0 0,-1 0-40 0 0,1 0-53 0 0,0 0-68 0 0,0 0-78 0 0,-1 0-93 0 0,1 0-62 0 0,0 0-91 0 0,-1 0-103 0 0,1 0-110 0 0,-1 0-120 0 0,1-1 321 0 0,-1 1-32 0 0,0 0-35 0 0,0 0-36 0 0,0 0-36 0 0,0 0-39 0 0,0 0-1498 0 0,0 0-1178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52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97 5904 0 0,'0'0'169'0'0,"-3"0"2"0"0,2 0-169 0 0,1 1 1 0 0,-1-1-1 0 0,0-1 0 0 0,1 1 1 0 0,-1 0-1 0 0,0 0 1 0 0,1 0-1 0 0,-1 0 0 0 0,0 0 1 0 0,1-1-1 0 0,-1 1 1 0 0,0 0-1 0 0,1 0 0 0 0,-1-1 1 0 0,0 1-3 0 0,-1-5 9 0 0,-1-1 58 0 0,2 5-73 0 0,-1 1 81 0 0,0-1 70 0 0,-2 1 60 0 0,1 0 30 0 0,-1-1 35 0 0,-19 1 1473 0 0,17 0-1409 0 0,1 0-46 0 0,2 1-103 0 0,-1-1-46 0 0,1 0-54 0 0,0 0-62 0 0,3 0-5 0 0,-1 0 0 0 0,0 0 0 0 0,1 0 0 0 0,-1 0 0 0 0,1 0 0 0 0,-1 0 0 0 0,0 0 0 0 0,1 0 0 0 0,-1 1 0 0 0,1-1 0 0 0,-1 0 0 0 0,1 0 0 0 0,-1 1 1 0 0,1-1-1 0 0,-1 0 0 0 0,1 1 0 0 0,-1-1 0 0 0,1 1 0 0 0,0-1 0 0 0,-1 0 0 0 0,1 1 0 0 0,0-1 0 0 0,-1 1 0 0 0,1 0-18 0 0,-1-1 19 0 0,1 1 0 0 0,-1 0-1 0 0,1-1 1 0 0,-1 1 0 0 0,1-1 0 0 0,-1 1 0 0 0,1-1 0 0 0,-1 1-1 0 0,1-1 1 0 0,-1 1 0 0 0,0-1 0 0 0,1 1 0 0 0,-1-1 0 0 0,0 0 0 0 0,1 0-1 0 0,-1 1 1 0 0,0-1 0 0 0,1 0 0 0 0,-1 0 0 0 0,0 0 0 0 0,0 0-1 0 0,1 0 1 0 0,-1 0 0 0 0,0 0 0 0 0,0 0-19 0 0,1 0 10 0 0,-1 0 1 0 0,1 0-1 0 0,-1 0 0 0 0,1 0 1 0 0,-1 0-1 0 0,1 0 0 0 0,-1 0 1 0 0,1 0-1 0 0,-1 0 0 0 0,1 0 0 0 0,-1 0 1 0 0,1 0-1 0 0,-1 0 0 0 0,1 0 1 0 0,-1 0-1 0 0,1 1 0 0 0,-1-1 1 0 0,1 0-1 0 0,-1 0 0 0 0,1 1 1 0 0,-1-1-1 0 0,1 0 0 0 0,-1 1 1 0 0,1-1-1 0 0,0 0 0 0 0,-1 1 1 0 0,1-1-1 0 0,0 0 0 0 0,-1 1 1 0 0,1-1-1 0 0,0 1 0 0 0,0-1 0 0 0,-1 1 1 0 0,1-1-1 0 0,0 1 0 0 0,0-1 1 0 0,0 1-1 0 0,0-1 0 0 0,-1 1 1 0 0,1-1-1 0 0,0 1 0 0 0,0-1 1 0 0,0 1-1 0 0,0-1 0 0 0,0 1 1 0 0,0 0-11 0 0,-2 4 224 0 0,-11 8-12 0 0,-1 0-44 0 0,12-10-66 0 0,1 0-37 0 0,0 0-24 0 0,1 1-21 0 0,-1 2 28 0 0,-4 2 20 0 0,4-7-50 0 0,0 1 0 0 0,0-1 0 0 0,0 1-1 0 0,1-1 1 0 0,-1 1 0 0 0,0-1 0 0 0,1 1-1 0 0,-1 0 1 0 0,1-1 0 0 0,0 1 0 0 0,-1 1-18 0 0,-2 3 128 0 0,-1-3-90 0 0,4-3-33 0 0,-1 1 1 0 0,1-1 0 0 0,-1 1 0 0 0,1-1-1 0 0,-1 0 1 0 0,1 1 0 0 0,0-1-1 0 0,-1 1 1 0 0,1-1 0 0 0,0 1-1 0 0,-1-1 1 0 0,1 1 0 0 0,0 0 0 0 0,-1-1-1 0 0,1 1 1 0 0,0-1 0 0 0,0 1-6 0 0,-3 31 106 0 0,2-15-172 0 0,1-5 81 0 0,0 1 52 0 0,1-2 54 0 0,2 0 57 0 0,7 2 74 0 0,-7-11-116 0 0,0 0-54 0 0,-1-2-38 0 0,1 0-49 0 0,0 0-27 0 0,-1 1 43 0 0,5 10-102 0 0,-7-10 84 0 0,0 0 0 0 0,1 0 0 0 0,-1 0 0 0 0,1 0 0 0 0,-1 0 0 0 0,1 0 0 0 0,0 0-1 0 0,-1 0 1 0 0,1 0 0 0 0,0 0 0 0 0,0 0 0 0 0,0-1 0 0 0,-1 1 0 0 0,1 0 0 0 0,0-1 0 0 0,1 1 7 0 0,-1 0-9 0 0,0-1 0 0 0,1 1 0 0 0,-1-1 1 0 0,1 0-1 0 0,-1 1 0 0 0,1-1 0 0 0,-1 0 1 0 0,1 0-1 0 0,-1 0 0 0 0,1 0 9 0 0,13 2-6 0 0,-2 9 60 0 0,-6-7 9 0 0,2-5-56 0 0,-6 1 8 0 0,4 0 26 0 0,-5 0-25 0 0,0 0 0 0 0,0 0 0 0 0,0 0 0 0 0,1 0 0 0 0,-1 0 0 0 0,0 0 0 0 0,0-1 0 0 0,0 1 0 0 0,0-1 0 0 0,1 0-16 0 0,5-4 44 0 0,-6 4-35 0 0,-1 0 1 0 0,0 0-1 0 0,1 0 1 0 0,-1 1 0 0 0,1-1-1 0 0,0 0 1 0 0,-1 1-1 0 0,1-1 1 0 0,-1 1-1 0 0,1 0 1 0 0,0-1-1 0 0,-1 1 1 0 0,1 0 0 0 0,0 0-10 0 0,0 0 9 0 0,-1 0 0 0 0,1-1 0 0 0,0 1 0 0 0,0 0 1 0 0,-1-1-1 0 0,1 1 0 0 0,0-1 0 0 0,-1 0 0 0 0,1 0 1 0 0,0 1-1 0 0,-1-1 0 0 0,1 0 0 0 0,-1 0 1 0 0,0 0-1 0 0,1-1 0 0 0,-1 1 0 0 0,0 0 0 0 0,0 0 1 0 0,1-1-10 0 0,14-11 89 0 0,-4 9-29 0 0,-3-1-39 0 0,1-4 11 0 0,6-7 39 0 0,-2 0 9 0 0,-9 3-64 0 0,1 8-13 0 0,-5 5-1 0 0,-1 0-1 0 0,1 0 1 0 0,-1-1 0 0 0,1 1 0 0 0,-1 0 0 0 0,0 0-1 0 0,1-1 1 0 0,-1 1 0 0 0,1 0 0 0 0,-1-1-1 0 0,0 1 1 0 0,0-1 0 0 0,1 1 0 0 0,-1 0-1 0 0,0-1 1 0 0,0 1 0 0 0,1-1 0 0 0,-1 1 0 0 0,0-1-1 0 0,0 1 1 0 0,0-1 0 0 0,0 1 0 0 0,0-1-1 0 0,1 1 1 0 0,-1-1 0 0 0,0 1 0 0 0,0-1-1 0 0,0 1 1 0 0,-1-1 0 0 0,1 1 0 0 0,0-1 0 0 0,0 0-2 0 0,0-18 22 0 0,0-16 81 0 0,0-3-99 0 0,0 36-60 0 0,3 4-8 0 0,-2 0 60 0 0,0-1 0 0 0,0 0-1 0 0,0 1 1 0 0,0-1 0 0 0,0 1 0 0 0,0-1 0 0 0,0 1-1 0 0,0 0 1 0 0,-1-1 0 0 0,1 1 0 0 0,-1 0 0 0 0,1 0-1 0 0,-1 0 5 0 0,2 29-92 0 0,-2-24 71 0 0,-1 2 3 0 0,2 0-7 0 0,12 20 15 0 0,-11-13 10 0 0,-2-15 0 0 0,0-1 0 0 0,0 1 0 0 0,0 0 0 0 0,0 0 0 0 0,0 0 0 0 0,0 0 0 0 0,1 0 0 0 0,-1-1 0 0 0,0 1 0 0 0,0 0 0 0 0,1 0 0 0 0,-1 0 0 0 0,0-1 0 0 0,1 1 0 0 0,-1 0 0 0 0,11 4 0 0 0,-11-4 0 0 0,1 0 0 0 0,-1 0 0 0 0,0-1 0 0 0,1 1 0 0 0,-1 0 0 0 0,0 0 0 0 0,0 0 0 0 0,0 0 0 0 0,0-1 0 0 0,1 1 0 0 0,-1 0 0 0 0,0 0 0 0 0,0 0 0 0 0,-1 1 0 0 0,1-2 0 0 0,0 1 1 0 0,0 0 0 0 0,0 0 0 0 0,0 0-1 0 0,0 0 1 0 0,0 0 0 0 0,1-1 0 0 0,-1 1-1 0 0,0 0 1 0 0,0 0 0 0 0,1 0 0 0 0,-1-1-1 0 0,0 1 1 0 0,1 1-1 0 0,10 3 43 0 0,-6 5-22 0 0,5-4 22 0 0,-4 4-32 0 0,-6-10-132 0 0,0 1 34 0 0,1-1 3 0 0,-1 1 87 0 0,1-1 52 0 0,0 0 270 0 0,0 1-219 0 0,0-1-86 0 0,0 0-58 0 0,-1 0-42 0 0,1 0-29 0 0,-1 0-43 0 0,1 0-44 0 0,-1 0-51 0 0,1 0-54 0 0,-1 0-59 0 0,1 0-63 0 0,0 0-67 0 0,-1 0 94 0 0,1 0-39 0 0,-1 0-40 0 0,1 0-42 0 0,-1 0-1240 0 0,0 0-1004 0 0</inkml:trace>
  <inkml:trace contextRef="#ctx0" brushRef="#br0" timeOffset="400.85">586 34 6056 0 0,'0'0'176'0'0,"3"3"-4"0"0,7 15-136 0 0,-5-7-36 0 0,2-2 21 0 0,0-2 57 0 0,-7-7-77 0 0,2 3 132 0 0,1 0 0 0 0,-1 0-1 0 0,1 1 1 0 0,-1-1 0 0 0,0 1 0 0 0,-1 0 0 0 0,1 0 0 0 0,-1 0 0 0 0,1 0 0 0 0,-1-1-1 0 0,0 4-132 0 0,4 9 514 0 0,2 1 64 0 0,-3-9-237 0 0,5 7 269 0 0,-1 0-10 0 0,-3-6-276 0 0,-2 7 283 0 0,-1-1-33 0 0,9-1-19 0 0,-10-13-285 0 0,0 1-62 0 0,0 0-53 0 0,0-1-45 0 0,-1 1-25 0 0,0 0-37 0 0,-1 3 17 0 0,1-3-12 0 0,-1-1 50 0 0,2 7 158 0 0,1-1-37 0 0,9 7 320 0 0,-9-11-38 0 0,-2-1-37 0 0,0 9-145 0 0,0-9-61 0 0,0-2-9 0 0,0 0-3 0 0,0 0 3 0 0,0 0 2 0 0,0 0 0 0 0,0 0-8 0 0,0 0-33 0 0,0 0-14 0 0,0 0-1 0 0,0 0-14 0 0,0 0-62 0 0,-2 0-27 0 0,-9 0-8 0 0,11 0-87 0 0,0 0-1 0 0,0 0 1 0 0,0 0-1 0 0,0 0 1 0 0,0 0-1 0 0,0 0 1 0 0,-1 1-1 0 0,1-1 1 0 0,0 0-1 0 0,0 0 1 0 0,0 0-1 0 0,0 0 1 0 0,0 0-1 0 0,0 0 1 0 0,0-1-1 0 0,0 1 0 0 0,0 0 1 0 0,0 0-1 0 0,-1 0 1 0 0,1 0-1 0 0,0 0 1 0 0,0 0-1 0 0,0 0 1 0 0,0 0-1 0 0,0 0 1 0 0,0 0-1 0 0,0 0 1 0 0,0 0-1 0 0,0 0 1 0 0,0 0-1 0 0,0 0 1 0 0,0 0-1 0 0,0 0 1 0 0,0 0-1 0 0,-1 0 1 0 0,1-1-1 0 0,0 1 0 0 0,0 0 1 0 0,0 0-1 0 0,0 0 1 0 0,0 0-1 0 0,0 0 1 0 0,0 0-1 0 0,0 0 1 0 0,0 0-1 0 0,0 0 1 0 0,0 0-1 0 0,0-1 1 0 0,0 1-1 0 0,0 0 1 0 0,0 0-1 0 0,0 0 1 0 0,0 0-1 0 0,0 0 1 0 0,0 0-1 0 0,0 0 0 0 0,0 0-1 0 0,0-2 8 0 0,0 0 0 0 0,0 1 0 0 0,-1-1 0 0 0,1 1 0 0 0,0-1 0 0 0,-1 1 0 0 0,0-1 0 0 0,1 1 0 0 0,-1-1 0 0 0,0 1 0 0 0,0-1 0 0 0,0 1-8 0 0,0-1 9 0 0,0 1-1 0 0,0-1 0 0 0,0 0 1 0 0,0 0-1 0 0,1 0 0 0 0,-1 1 1 0 0,0-1-1 0 0,1 0 0 0 0,-1 0 1 0 0,1 0-1 0 0,0 0 0 0 0,0-1-8 0 0,-1-13 55 0 0,0 11-54 0 0,1 1 0 0 0,0 0 0 0 0,0-1 0 0 0,0 1 0 0 0,0 0 0 0 0,1-1 0 0 0,-1 1 0 0 0,1 0 0 0 0,1-4-1 0 0,3 0 0 0 0,-4 6 0 0 0,0 1 0 0 0,0 0 0 0 0,0-1 0 0 0,0 1 0 0 0,-1-1 0 0 0,1 1 0 0 0,0-1 0 0 0,-1 0 0 0 0,0 1 0 0 0,1-1 0 0 0,-1 1 0 0 0,0-1 0 0 0,0 0 0 0 0,0 0 0 0 0,1 1 0 0 0,-1-1 0 0 0,0 0 0 0 0,0 1 0 0 0,0-1 0 0 0,1 0 0 0 0,-1 1 0 0 0,1-1 0 0 0,0 1 0 0 0,-1-1 0 0 0,1 1 0 0 0,0-1 0 0 0,0 1 0 0 0,0-1 0 0 0,0 1 0 0 0,4-7 0 0 0,-1-3 0 0 0,-3 10 0 0 0,-1 0 0 0 0,0-1 0 0 0,1 1 0 0 0,-1 0 0 0 0,1 0 0 0 0,-1 0 0 0 0,1 0 0 0 0,0 0 0 0 0,-1 0 0 0 0,1 0 0 0 0,0 0 0 0 0,0 1 0 0 0,0-1 0 0 0,-1 0 0 0 0,1 0 0 0 0,0 0 0 0 0,0 1 0 0 0,1-1 0 0 0,9-4 0 0 0,-10 5 0 0 0,0 0 0 0 0,0-1 0 0 0,0 1 0 0 0,1-1 0 0 0,-1 1 0 0 0,0-1 0 0 0,0 1 0 0 0,0-1 0 0 0,0 0 0 0 0,-1 0 0 0 0,1 1 0 0 0,0-1 0 0 0,0 0 0 0 0,0 0 0 0 0,0 0 0 0 0,-1 0 0 0 0,1 0 0 0 0,0-1 0 0 0,4-7 0 0 0,-5 7 0 0 0,1 1 0 0 0,-1-1 0 0 0,1 1 0 0 0,0 0 0 0 0,0-1 0 0 0,-1 1 0 0 0,1 0 0 0 0,0 0 0 0 0,0 0 0 0 0,1-1 0 0 0,21-8 0 0 0,1-4-12 0 0,-4 2-73 0 0,28-9-339 0 0,-19 10 195 0 0,-17 8-103 0 0,18 2-303 0 0,-21 1 375 0 0,-1 1-77 0 0,-2-1 59 0 0,0 0-52 0 0,-1 1-61 0 0,0-1-67 0 0,14 0-976 0 0,10 0-48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01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347 174 7256 0 0,'0'0'165'0'0,"0"0"22"0"0,0 0 7 0 0,0-3-23 0 0,0-1-129 0 0,0-21-49 0 0,0 22 62 0 0,1-2 95 0 0,-1 1 31 0 0,0 0 38 0 0,-1-17 955 0 0,0 16-891 0 0,0 3-97 0 0,-6-3 148 0 0,6 5-316 0 0,1-1 0 0 0,0 1 0 0 0,-1 0 0 0 0,1 0 0 0 0,0 0 0 0 0,-1-1 0 0 0,1 1 1 0 0,0 0-1 0 0,-1 0 0 0 0,1-1 0 0 0,0 1 0 0 0,-1 0 0 0 0,1-1 0 0 0,0 1 0 0 0,0 0 0 0 0,0-1 0 0 0,-1 1 0 0 0,1-1 0 0 0,0 1 0 0 0,0 0 1 0 0,0-1-1 0 0,0 1 0 0 0,0-1 0 0 0,-1 1 0 0 0,1 0 0 0 0,0-1 0 0 0,0 1 0 0 0,0-1 0 0 0,0 1 0 0 0,0-1 0 0 0,1 1-18 0 0,-4-6 418 0 0,1 4-331 0 0,-1-1 44 0 0,-8-8 423 0 0,6 7-343 0 0,2 0-69 0 0,1 3-112 0 0,2 0-33 0 0,-5-3 286 0 0,2 0-112 0 0,0 2-71 0 0,1 0-56 0 0,0 0-2 0 0,1 0 31 0 0,-2 0 165 0 0,0 1-86 0 0,0 0-55 0 0,-1 1-50 0 0,1 0-11 0 0,0-1 39 0 0,-10-9 239 0 0,12 8-178 0 0,-1 1-32 0 0,-2 0 22 0 0,1 1-74 0 0,-3 1-50 0 0,4-1 54 0 0,-5 0 13 0 0,5 0-48 0 0,0 1 1 0 0,-1-1-1 0 0,1 0 1 0 0,0 0-1 0 0,0-1 1 0 0,0 1-1 0 0,0 0 1 0 0,-1-1-1 0 0,1 0 1 0 0,-1 0-22 0 0,-5-3 66 0 0,-2-2-14 0 0,-3 3-34 0 0,-3 6-18 0 0,8 2 0 0 0,7-4 0 0 0,-1 0 0 0 0,1 0 0 0 0,-1-1 0 0 0,1 1 0 0 0,-1 0 0 0 0,1 0 0 0 0,-1-1 0 0 0,1 1 0 0 0,-1-1 0 0 0,0 0 0 0 0,1 1 0 0 0,-1-1 0 0 0,0 0 0 0 0,0 0 0 0 0,1 0 0 0 0,-1 0 0 0 0,0 0 0 0 0,0 1 0 0 0,1-1 0 0 0,-1 1 0 0 0,0-1 0 0 0,0 1 0 0 0,1-1 0 0 0,-1 1 0 0 0,1 0 0 0 0,-1 0 0 0 0,0 0 0 0 0,1 0 0 0 0,-1 0 0 0 0,1 0 0 0 0,-1 0 0 0 0,1 0 0 0 0,-1-1 0 0 0,0 1 0 0 0,1 0 0 0 0,-1-1 0 0 0,0 1 0 0 0,0-1 0 0 0,1 0 0 0 0,-1 1 0 0 0,0-1 0 0 0,0 0 0 0 0,2 0 0 0 0,-1 0 0 0 0,1-1 0 0 0,-1 1 0 0 0,1 0 0 0 0,-1 0 0 0 0,1 0 0 0 0,-1 0 0 0 0,1 0 0 0 0,-1 0 0 0 0,1 0 0 0 0,-1 1 0 0 0,1-1 0 0 0,-1 0 0 0 0,1 0 0 0 0,-1 0 0 0 0,1 0 0 0 0,-1 1 0 0 0,1-1 0 0 0,0 0 0 0 0,-1 0 0 0 0,1 1 0 0 0,-1-1 0 0 0,1 0 0 0 0,0 1 0 0 0,-1-1 0 0 0,1 0 0 0 0,0 1 0 0 0,-1-1 0 0 0,1 1 0 0 0,0-1 0 0 0,0 1 0 0 0,-1-1 0 0 0,-3 7 0 0 0,2-5-5 0 0,-1-1 0 0 0,1 0 0 0 0,0 1 0 0 0,-1-1 1 0 0,1 0-1 0 0,-1 0 0 0 0,1 0 0 0 0,-1 0 5 0 0,0 0-4 0 0,1-1 0 0 0,0 1 0 0 0,0 0-1 0 0,-1 0 1 0 0,1 1 0 0 0,0-1 0 0 0,0 0 0 0 0,0 1 4 0 0,-4 8 0 0 0,-1-6 0 0 0,7-4 0 0 0,0 0 0 0 0,0 0 0 0 0,0 0 0 0 0,-1 0 0 0 0,1 0 0 0 0,0 0 0 0 0,0 0 0 0 0,0 0 0 0 0,0 0 0 0 0,-1 0 0 0 0,1 0 0 0 0,0 0 0 0 0,0 0 0 0 0,0 0 0 0 0,0 1 0 0 0,-1-1 0 0 0,1 0 0 0 0,0 0 0 0 0,0 0 0 0 0,0 0 0 0 0,0 0 0 0 0,0 0 0 0 0,-1 1 0 0 0,1-1 0 0 0,0 0 0 0 0,0 0 0 0 0,0 0 0 0 0,0 0 0 0 0,0 1 0 0 0,0-1 0 0 0,0 0 0 0 0,0 0 0 0 0,0 0 0 0 0,0 0 0 0 0,0 1 0 0 0,0-1 0 0 0,-2 27 0 0 0,2 36-64 0 0,0-62 64 0 0,0 1 0 0 0,1 0 0 0 0,-1-1 0 0 0,0 1 0 0 0,1 0 0 0 0,-1-1 0 0 0,1 1 0 0 0,-1-1 0 0 0,1 1 0 0 0,0-1 0 0 0,0 1 0 0 0,-1-1 0 0 0,1 1 0 0 0,1-1 0 0 0,2 7 0 0 0,1 3 0 0 0,-4-9 0 0 0,0 0 0 0 0,0 1 0 0 0,0-1 0 0 0,1 0 0 0 0,-1 0 0 0 0,1 0 0 0 0,-1 0 0 0 0,1 0 0 0 0,0 0 0 0 0,14 14-4 0 0,-1 2 0 0 0,-1-1 1 0 0,4 8 3 0 0,-11-15 29 0 0,1 0 0 0 0,0-1 0 0 0,6 6-29 0 0,14 11 15 0 0,2 1-92 0 0,-23-19 65 0 0,-4-4 14 0 0,0-1 0 0 0,0 0 0 0 0,1 0-1 0 0,-1 0 1 0 0,1 0 0 0 0,0-1-2 0 0,1 1 19 0 0,36 19 84 0 0,-29-12-33 0 0,-1 3 43 0 0,10-8-7 0 0,-16 2-39 0 0,-3-4-22 0 0,12 3 100 0 0,-7-2-62 0 0,9 13 235 0 0,-13-13-258 0 0,-1 0-49 0 0,2 2 44 0 0,-4-5-50 0 0,0-1 0 0 0,0 1 0 0 0,0-1 1 0 0,0 1-1 0 0,0-1 0 0 0,0 0 0 0 0,1 1 0 0 0,-1-1 0 0 0,0 1 0 0 0,0-1 0 0 0,1 0 0 0 0,-1 1 0 0 0,0-1 0 0 0,1 0 1 0 0,-1 1-1 0 0,0-1 0 0 0,1 0 0 0 0,-1 1 0 0 0,0-1 0 0 0,1 0 0 0 0,-1 0 0 0 0,1 1 0 0 0,-1-1 0 0 0,1 0 0 0 0,-1 0 1 0 0,1 0-1 0 0,-1 0 0 0 0,0 0 0 0 0,1 1 0 0 0,-1-1 0 0 0,1 0 0 0 0,-1 0 0 0 0,1 0 0 0 0,-1 0 0 0 0,1 0 0 0 0,-1-1-4 0 0,0 1 0 0 0,0 0 1 0 0,1 0 0 0 0,-1 0 0 0 0,0 0 0 0 0,0 0 0 0 0,0 0 0 0 0,0 0 0 0 0,0 0 0 0 0,0 0 0 0 0,0 0 0 0 0,0 0 0 0 0,0 0 0 0 0,0 0 0 0 0,0 0 0 0 0,1 0 0 0 0,-1 0 0 0 0,0 0 0 0 0,0 0 0 0 0,0 0 0 0 0,0 0 0 0 0,0 0 0 0 0,0 0 0 0 0,0 0 0 0 0,0 0 0 0 0,0 1 0 0 0,0-1 0 0 0,0 0 0 0 0,1 0-1 0 0,-1 0 1 0 0,0 0 0 0 0,0 0 0 0 0,0 0 0 0 0,0 0 0 0 0,0 0 0 0 0,0 0 0 0 0,0 0 0 0 0,0 0 0 0 0,0 0 0 0 0,0 0 0 0 0,0 1 0 0 0,0-1 0 0 0,0 0 0 0 0,0 0 0 0 0,0 0 0 0 0,0 0 0 0 0,0 0 0 0 0,0 0 0 0 0,0 0 0 0 0,0 0 0 0 0,0 0 0 0 0,0 0 0 0 0,0 1 0 0 0,0-1 0 0 0,0 0 0 0 0,0 0 0 0 0,0 0-1 0 0,0 0-1 0 0,0 11 120 0 0,0-9 35 0 0,0-2 18 0 0,0 3 3 0 0,0-2-160 0 0,0 4 73 0 0,-1 11 207 0 0,-1-12-241 0 0,-8 1 81 0 0,4 6 0 0 0,-4-6 0 0 0,6 2-47 0 0,3-7-83 0 0,1 1 0 0 0,0-1-1 0 0,0 0 1 0 0,-1 1 0 0 0,1-1-1 0 0,0 1 1 0 0,-1-1 0 0 0,1 0 0 0 0,0 1-1 0 0,-1-1 1 0 0,1 0 0 0 0,0 1 0 0 0,-1-1-1 0 0,1 0 1 0 0,-1 0 0 0 0,1 1 0 0 0,-1-1-1 0 0,1 0 1 0 0,-1 0 0 0 0,1 0-1 0 0,-1 1 1 0 0,1-1 0 0 0,-1 0 0 0 0,1 0-1 0 0,-1 0 1 0 0,1 0 0 0 0,-1 0 0 0 0,1 0-1 0 0,-1 0 1 0 0,1 0 0 0 0,-1 0-1 0 0,1-1-5 0 0,-7 1 63 0 0,4 0-48 0 0,1 0 0 0 0,0 0 0 0 0,0 0 0 0 0,0 0 0 0 0,0 0 0 0 0,-1 0 0 0 0,1 1 1 0 0,0-1-1 0 0,0 1 0 0 0,-1 0-15 0 0,-5 4 33 0 0,7-4-26 0 0,-1 0 0 0 0,1 0 0 0 0,-1-1 0 0 0,1 1 0 0 0,-1 0 0 0 0,1 0 0 0 0,-1-1 0 0 0,1 1 0 0 0,-1-1 0 0 0,0 0 0 0 0,1 1-1 0 0,-1-1 1 0 0,0 0 0 0 0,0 0-7 0 0,-29 0 147 0 0,-1 0-44 0 0,-31 0 7 0 0,62 0-110 0 0,-1 0 0 0 0,0 0 0 0 0,1-1 0 0 0,-1 1 0 0 0,0 0 0 0 0,1-1 0 0 0,-1 1 0 0 0,1-1 0 0 0,-1 0 0 0 0,1 1 0 0 0,-1-1 0 0 0,1 0 0 0 0,-1 0 0 0 0,1 0 0 0 0,-7-4 0 0 0,-8 2 0 0 0,0 3-14 0 0,3 0-50 0 0,8-2-10 0 0,-6-9-39 0 0,8 9-92 0 0,1 0 67 0 0,-1 2 40 0 0,0 0 34 0 0,0 0 12 0 0,1-1-32 0 0,1-1 76 0 0,0 0-80 0 0,0 1-83 0 0,0-1-83 0 0,0 1-62 0 0,0-1-78 0 0,0 1-80 0 0,0 0-81 0 0,0 1-83 0 0,-1-1-85 0 0,0 1-87 0 0,0 0-88 0 0,0 0-1265 0 0,1 0-1222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3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6056 0 0,'0'0'176'0'0,"0"0"-39"0"0,0 0 4 0 0,0 0 61 0 0,0 0 182 0 0,0 0 337 0 0,0 0 23 0 0,0 0-23 0 0,0 0-122 0 0,0 0-58 0 0,0 3-11 0 0,0 2-299 0 0,2 0-42 0 0,4 5 93 0 0,-1-1-102 0 0,8 21 454 0 0,3 5-13 0 0,-14-31-520 0 0,1 1-1 0 0,0-1 1 0 0,0 1-1 0 0,0-1 1 0 0,4 3-101 0 0,-5-4 61 0 0,1 0 0 0 0,-1 0 0 0 0,0 1 0 0 0,0-1 0 0 0,0 0 0 0 0,1 2-61 0 0,5 10 220 0 0,-1-6-104 0 0,5 5 70 0 0,0 11 211 0 0,-10-20-295 0 0,0 0 0 0 0,1 0 0 0 0,-1 0 0 0 0,1-1 0 0 0,0 1 0 0 0,0-1 1 0 0,3 3-103 0 0,7 6 272 0 0,-11-10-164 0 0,0-1-39 0 0,-2 0-25 0 0,-2 1-25 0 0,1 2 17 0 0,3-2 13 0 0,0 0 34 0 0,9 7 49 0 0,-9-7 83 0 0,-2-3 39 0 0,0 0 8 0 0,0 0-2 0 0,0 0-17 0 0,0 0-10 0 0,0 0-1 0 0,0 0-6 0 0,0 0-30 0 0,0 0-18 0 0,0 0-2 0 0,-2-3-29 0 0,-9-10-118 0 0,0-11 19 0 0,10 22-24 0 0,-3-1-2 0 0,1-4 85 0 0,3-2-87 0 0,1 7-5 0 0,-1-43 8 0 0,2 37 20 0 0,0 4-38 0 0,0 1-5 0 0,0 0 1 0 0,-1 0-1 0 0,0 0 1 0 0,0 0-1 0 0,0 0 1 0 0,0 0-1 0 0,0-1 1 0 0,0 1-1 0 0,-1 0 1 0 0,0 0-1 0 0,0-1 0 0 0,1 0 0 0 0,0-1 0 0 0,1 1 0 0 0,-1 0 0 0 0,1-1 0 0 0,0 1 0 0 0,0 0 0 0 0,0 0 0 0 0,0 0 0 0 0,1 1 0 0 0,-1-1 0 0 0,4-2 0 0 0,0-3 0 0 0,9-10 0 0 0,-13 16 0 0 0,0 0 0 0 0,1 1 0 0 0,-1-1 0 0 0,0 0 0 0 0,-1 0 0 0 0,1-1 0 0 0,0 1 0 0 0,-1 0 0 0 0,0 0 0 0 0,0-1 0 0 0,9-18-8 0 0,-8 20 4 0 0,-1 0-1 0 0,0 0 0 0 0,0 0 0 0 0,1 1 1 0 0,-1-1-1 0 0,1 0 0 0 0,-1 1 1 0 0,1-1-1 0 0,0 1 0 0 0,-1 0 0 0 0,2-1 5 0 0,7-3-11 0 0,3-1 5 0 0,-4-1-26 0 0,4-5-123 0 0,-11 11 134 0 0,-1 1-1 0 0,1-1 0 0 0,-1 1 0 0 0,0-1 0 0 0,1 1 1 0 0,-1-1-1 0 0,1 1 0 0 0,-1 0 0 0 0,1 0 0 0 0,-1 0 0 0 0,1 0 22 0 0,12-1-171 0 0,-1-4 68 0 0,-3 0 21 0 0,-2 2-44 0 0,0 2-59 0 0,2 0-102 0 0,-6 1 194 0 0,1 0-39 0 0,-1 0-39 0 0,0 0-39 0 0,0 0-37 0 0,0 0-38 0 0,0 0-35 0 0,0 0-37 0 0,0 0-34 0 0,0 0-34 0 0,0 0-34 0 0,-1 0-33 0 0,4 0-588 0 0,-1 0-122 0 0,2 0-827 0 0,2 0-1139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59.5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8576 0 0,'0'0'197'0'0,"0"0"24"0"0,0 0 17 0 0,0 3-38 0 0,1 5-166 0 0,8 8-16 0 0,-5-7 43 0 0,-2 0 98 0 0,0-4 73 0 0,-1-4-219 0 0,9 13 226 0 0,-7 3 2 0 0,-3-6-94 0 0,2 1 34 0 0,3-1 42 0 0,3 0 46 0 0,3 1 145 0 0,-4 2-64 0 0,0 5 2 0 0,0 10 89 0 0,1 3 12 0 0,0-12-120 0 0,5 14 180 0 0,0 20 168 0 0,-5-16-211 0 0,-4-21-278 0 0,-1-11-113 0 0,-2 1 1 0 0,1-1-1 0 0,-1 1 1 0 0,0 0-1 0 0,0-1 1 0 0,-1 1-80 0 0,2 10 150 0 0,4 7 125 0 0,0-2-33 0 0,-4-9-119 0 0,-2 7 94 0 0,0 9 41 0 0,0 15 78 0 0,0-26-167 0 0,0-15-57 0 0,0-3-8 0 0,0 0-28 0 0,0 0 11 0 0,0 0 9 0 0,0 0-20 0 0,0 0-11 0 0,2-3-1 0 0,0 1-55 0 0,2-1 22 0 0,-1-1 1 0 0,1 0 0 0 0,-1 1-1 0 0,0-1 1 0 0,-1 0-1 0 0,1-1-31 0 0,5-13 48 0 0,4-7-37 0 0,-7 18-11 0 0,-1 0 0 0 0,-1 0 0 0 0,0 0-1 0 0,2-4 1 0 0,4-8 17 0 0,7-2-62 0 0,22-18-152 0 0,-25 26 110 0 0,-8 9 61 0 0,0 0 0 0 0,0 0-1 0 0,0 0 1 0 0,1 0-1 0 0,-1 1 27 0 0,1-1-26 0 0,0 1 0 0 0,-1-1-1 0 0,0 0 1 0 0,0 0-1 0 0,0-1 27 0 0,-3 3-8 0 0,-1 1 0 0 0,1-1-1 0 0,0 1 1 0 0,0 0-1 0 0,0-1 1 0 0,0 1-1 0 0,1 0 1 0 0,-1 0 0 0 0,0 0-1 0 0,0 1 1 0 0,1-1-1 0 0,-1 0 1 0 0,0 1 0 0 0,1-1-1 0 0,-1 1 1 0 0,0 0-1 0 0,1 0 1 0 0,-1 0-1 0 0,2 0 9 0 0,-2 0-12 0 0,1 0-1 0 0,0 0 0 0 0,0-1 1 0 0,0 1-1 0 0,0-1 0 0 0,0 0 1 0 0,-1 0-1 0 0,1 0 0 0 0,0 0 0 0 0,1-1 13 0 0,-3 1-4 0 0,0 0 0 0 0,1 0 0 0 0,-1 1 0 0 0,1-1 0 0 0,-1 0 0 0 0,1 1 0 0 0,-1 0 0 0 0,1-1 0 0 0,-1 1 0 0 0,1 0 0 0 0,-1 0 0 0 0,1-1 0 0 0,-1 1 0 0 0,1 1 0 0 0,0-1 0 0 0,-1 0 0 0 0,1 0 0 0 0,-1 0-1 0 0,2 1 5 0 0,10 6-16 0 0,-12-7 10 0 0,1 1 0 0 0,-1 0 1 0 0,0 0-1 0 0,1-1 0 0 0,-1 1 0 0 0,1 0 0 0 0,-1-1 0 0 0,1 0 1 0 0,0 1-1 0 0,-1-1 0 0 0,1 0 0 0 0,-1 0 0 0 0,1 0 6 0 0,0 0-4 0 0,-1 1-1 0 0,1-1 0 0 0,0 0 0 0 0,0 1 0 0 0,-1-1 0 0 0,1 1 0 0 0,0-1 0 0 0,-1 1 0 0 0,1 0 1 0 0,0 0-1 0 0,-1-1 0 0 0,1 1 0 0 0,-1 0 0 0 0,0 1 0 0 0,1-1 0 0 0,-1 0 0 0 0,0 0 0 0 0,1 1 1 0 0,-1-1 4 0 0,15 12-20 0 0,-5-8 20 0 0,-9-4-1 0 0,0 0 0 0 0,0 0 0 0 0,1 0 0 0 0,-1 1 0 0 0,0-1-1 0 0,0 1 1 0 0,0-1 0 0 0,0 1 0 0 0,0 0 1 0 0,19 22-50 0 0,5 12 46 0 0,3 14-60 0 0,-28-48 64 0 0,0 1 0 0 0,-1-1 0 0 0,1 0 0 0 0,0 1 0 0 0,-1-1 0 0 0,0 0 0 0 0,0 1 0 0 0,0-1 0 0 0,0 1 0 0 0,0 1 0 0 0,1 13 0 0 0,5-6 0 0 0,-5-10 0 0 0,0-1 0 0 0,-1 1 0 0 0,1 0 0 0 0,-1-1 0 0 0,1 1 0 0 0,-1 0 0 0 0,1 0 0 0 0,-1 0 0 0 0,0 0 0 0 0,1-1 0 0 0,-1 1 0 0 0,0 0 0 0 0,0 0 0 0 0,0 0 0 0 0,0 0 0 0 0,1 0 0 0 0,-1 0 0 0 0,0-1 0 0 0,-1 1 0 0 0,1 0 0 0 0,0 0 0 0 0,0 0 0 0 0,0 0 0 0 0,0 0 0 0 0,-1 0 0 0 0,1 0 0 0 0,-5 7 1 0 0,4-7 4 0 0,0 1-1 0 0,0-1 1 0 0,0 1 0 0 0,0-1 0 0 0,1 1-1 0 0,-1-1 1 0 0,1 1 0 0 0,-1-1 0 0 0,1 1-1 0 0,-1 0 1 0 0,1-1 0 0 0,0 1-1 0 0,0 0 1 0 0,0 0-5 0 0,-1 6-12 0 0,-2 0 57 0 0,1-5-12 0 0,1-1 1 0 0,-1 0 0 0 0,1 1-1 0 0,-1-1 1 0 0,0 0 0 0 0,0 0-1 0 0,0 0 1 0 0,0 0 0 0 0,-1 0-34 0 0,-6 4 85 0 0,-1-1-2 0 0,-4 1-37 0 0,-9 4 20 0 0,19-8-59 0 0,-1 0 0 0 0,1 0 0 0 0,0 0 0 0 0,-1-1 0 0 0,1 1 0 0 0,0-1 0 0 0,-1 0 0 0 0,0-1 0 0 0,1 1 0 0 0,-1-1 0 0 0,0 0 0 0 0,1 0 0 0 0,-1-1-7 0 0,-11 1 47 0 0,-14 0-13 0 0,10 0 18 0 0,12 0-49 0 0,0-1-1 0 0,0-1 1 0 0,0 0-1 0 0,0 0 1 0 0,-8-3-3 0 0,14 4 0 0 0,-1 0 0 0 0,0 0 0 0 0,-1 1 0 0 0,1-1 0 0 0,0 1 0 0 0,0-1 0 0 0,-1 1-1 0 0,1 0 1 0 0,-1 1 0 0 0,-13-3-32 0 0,1-5-98 0 0,-5-2-140 0 0,-3-5 47 0 0,14 8 99 0 0,-1 0-56 0 0,5 4-12 0 0,-1-1-105 0 0,2-8-280 0 0,2 9 449 0 0,1 0-108 0 0,-1 1-101 0 0,0 0-91 0 0,1 0 66 0 0,-1 0-41 0 0,1 0-37 0 0,0-1-34 0 0,-1-1-562 0 0,0-1-95 0 0,0-3-767 0 0,3-2-1066 0 0</inkml:trace>
  <inkml:trace contextRef="#ctx0" brushRef="#br0" timeOffset="353.29">805 64 8032 0 0,'0'0'182'0'0,"0"0"29"0"0,0 0 12 0 0,2 2-37 0 0,25 24-147 0 0,-17-16-27 0 0,-5-1 71 0 0,-2-2 91 0 0,0-1 142 0 0,10 2 318 0 0,0 8-144 0 0,-5-1-75 0 0,-1-1 27 0 0,-4-7-179 0 0,0 1 33 0 0,8 16 193 0 0,-7-16-270 0 0,-1-1 0 0 0,0 1 0 0 0,2 6-219 0 0,-1 4 318 0 0,-2-11-156 0 0,0 1 0 0 0,0-1 0 0 0,0 1 0 0 0,1-1 0 0 0,1 1-162 0 0,4 7 274 0 0,-4-6-62 0 0,1 0-1 0 0,-1 0 0 0 0,-1 0 1 0 0,2 3-212 0 0,0 20 549 0 0,5 2-45 0 0,-6-14-278 0 0,0 7 108 0 0,7 2 68 0 0,1 1 12 0 0,-9-14-265 0 0,-2 1-49 0 0,-1-13-75 0 0,0 0 0 0 0,0 0-1 0 0,1 0 1 0 0,-1 0 0 0 0,1-1-1 0 0,0 1 1 0 0,1 0 0 0 0,-1-1 0 0 0,1 1-1 0 0,-1 0 1 0 0,3 2-25 0 0,-3-2 39 0 0,0 0 0 0 0,0 0 1 0 0,0 1-1 0 0,-1-1 0 0 0,0 0 0 0 0,0 1 0 0 0,0-1 0 0 0,0 0 0 0 0,-1 4-39 0 0,0 9 129 0 0,1 12 7 0 0,0-28-261 0 0,0 0-43 0 0,0-1-251 0 0,0 0-563 0 0,0 0 750 0 0,0 0 48 0 0,0 0 0 0 0,0 0-38 0 0,0-1 0 0 0,0 1-39 0 0,0-1-44 0 0,0 1-50 0 0,0-1-54 0 0,0 0-50 0 0,0 0-44 0 0,0-1-39 0 0,0 1-151 0 0,0-1-39 0 0,0 0-184 0 0,0-2-498 0 0</inkml:trace>
  <inkml:trace contextRef="#ctx0" brushRef="#br0" timeOffset="822.21">1231 616 8496 0 0,'0'0'190'0'0,"2"0"28"0"0,0 0-182 0 0,0-1 1 0 0,0 1 0 0 0,-1-1-1 0 0,1 1 1 0 0,0-1-1 0 0,-1 1 1 0 0,1-1 0 0 0,0 0-1 0 0,-1 0 1 0 0,1 0 0 0 0,1-1-37 0 0,4-2 69 0 0,-5 3-71 0 0,0 0 1 0 0,-1 1-1 0 0,1-1 0 0 0,0 1 1 0 0,0 0-1 0 0,0-1 0 0 0,0 1 1 0 0,0 0-1 0 0,-1 0 1 0 0,1 0-1 0 0,2 1 2 0 0,8-1 19 0 0,2-3 50 0 0,-3-1 52 0 0,-1 0 21 0 0,-2 1 6 0 0,-1 2 27 0 0,2 0 58 0 0,0 1 1 0 0,-2-1-63 0 0,-1-1-25 0 0,2-2 0 0 0,1-1-1 0 0,-1 3-6 0 0,0 1 28 0 0,3 0 66 0 0,-9 1-175 0 0,1 0 0 0 0,0 0 0 0 0,0 0-1 0 0,0 0 1 0 0,0-1 0 0 0,-1 0 0 0 0,1 1-1 0 0,1-2-57 0 0,17-9 404 0 0,-15 7-336 0 0,0 1 34 0 0,8-3 179 0 0,-5 2-10 0 0,-1 0 0 0 0,1 0 0 0 0,2-3-271 0 0,10-2 321 0 0,-10 5-129 0 0,2-1 97 0 0,5-6-26 0 0,6 6-58 0 0,-19-2-83 0 0,-2 3-50 0 0,7-2 91 0 0,4-1-93 0 0,-9 5-58 0 0,6-3 0 0 0,1-1-12 0 0,-1-4 52 0 0,-1-4-41 0 0,-7-1-11 0 0,-6-1 10 0 0,-7 0 33 0 0,7 9-36 0 0,3 7-7 0 0,0 0 0 0 0,-1-1-1 0 0,1 1 1 0 0,0-1 0 0 0,0 1-1 0 0,0-1 1 0 0,0 1 0 0 0,-1 0-1 0 0,1-1 1 0 0,0 1 0 0 0,0-1 0 0 0,-1 1-1 0 0,1 0 1 0 0,0-1 0 0 0,-1 1-1 0 0,1 0 1 0 0,0-1 0 0 0,-1 1-1 0 0,1 0 1 0 0,-1 0 0 0 0,1-1-1 0 0,0 1 1 0 0,-1 0 0 0 0,1 0-1 0 0,-1 0 1 0 0,1-1 0 0 0,-1 1-1 0 0,1 0 1 0 0,-1 0 0 0 0,1 0-1 0 0,-1 0 1 0 0,1 0 0 0 0,-1 0-1 0 0,1 0 1 0 0,0 0 0 0 0,-1 0 0 0 0,-4-2-59 0 0,4 1 53 0 0,0 0 5 0 0,0 0 0 0 0,0 0 0 0 0,0 0 1 0 0,-1 0-1 0 0,1 0 0 0 0,0 0 0 0 0,0 0 1 0 0,-1 1-1 0 0,1-1 0 0 0,0 0 1 0 0,-1 1-1 0 0,0-1 1 0 0,-12 0-59 0 0,13 1 59 0 0,1 0 0 0 0,-1 0 0 0 0,0 0 0 0 0,1 0 0 0 0,-1-1 0 0 0,0 1 0 0 0,1 0 0 0 0,-1 0 0 0 0,0 0 0 0 0,1 0 0 0 0,-1-1 0 0 0,0 1 0 0 0,1 0 0 0 0,-1-1 0 0 0,1 1 0 0 0,-4-4 23 0 0,4 4-21 0 0,0 0 0 0 0,0 0 0 0 0,0-1 0 0 0,0 1 0 0 0,0 0 0 0 0,-1 0 0 0 0,1 0 1 0 0,0 0-1 0 0,0 0 0 0 0,0 0 0 0 0,0-1 0 0 0,0 1 0 0 0,0 0 0 0 0,0 0 0 0 0,0 0 0 0 0,-1 0 0 0 0,1 0 0 0 0,0 0 0 0 0,0 0 0 0 0,0 0 0 0 0,0 0 1 0 0,0 0-1 0 0,-1 0 0 0 0,1 0 0 0 0,0-1 0 0 0,0 1 0 0 0,0 0 0 0 0,0 0 0 0 0,0 0 0 0 0,-1 0 0 0 0,1 0 0 0 0,0 0 0 0 0,0 1 0 0 0,0-1 0 0 0,0 0 1 0 0,0 0-1 0 0,-1 0 0 0 0,1 0 0 0 0,0 0 0 0 0,0 0 0 0 0,0 0 0 0 0,0 0 0 0 0,0 0 0 0 0,0 0 0 0 0,-1 0 0 0 0,1 0 0 0 0,0 0 0 0 0,0 1 0 0 0,0-1 1 0 0,0 0-1 0 0,0 0-2 0 0,-9 5 59 0 0,8-4-37 0 0,-1-1 0 0 0,0 1 0 0 0,1-1 0 0 0,-1 0 0 0 0,0 1 1 0 0,0-1-1 0 0,1 0 0 0 0,-1 0 0 0 0,-1 0-22 0 0,-4 0 35 0 0,4 1-55 0 0,0 0-33 0 0,-6 6-22 0 0,0 10-90 0 0,1-4 46 0 0,2-5 70 0 0,3-5 44 0 0,0 1 1 0 0,0 0-1 0 0,0 0 1 0 0,1 0 0 0 0,0 0-1 0 0,-1 2 5 0 0,-9 15 14 0 0,10-19-10 0 0,0 1 5 0 0,0-1 0 0 0,1 1 0 0 0,-1 0 0 0 0,1 0-1 0 0,-1 0 1 0 0,1 2-9 0 0,-2 18 108 0 0,2-17-78 0 0,1 0 1 0 0,-1 0-1 0 0,0 0 1 0 0,-1 3-31 0 0,-15 44 253 0 0,10-34-140 0 0,3-1 23 0 0,5 2-15 0 0,-1-10-59 0 0,0-9-46 0 0,0 1 0 0 0,0 0 1 0 0,0-1-1 0 0,1 1 0 0 0,-1 0 1 0 0,0-1-1 0 0,1 1 0 0 0,-1 0 1 0 0,1-1-1 0 0,0 1 0 0 0,-1-1 1 0 0,1 1-1 0 0,0-1 0 0 0,0 1 1 0 0,1 0-17 0 0,2 6 76 0 0,1 2 41 0 0,1 4 17 0 0,4 9 111 0 0,-9-22-236 0 0,0 0-1 0 0,-1 0 1 0 0,1 0 0 0 0,0 0 0 0 0,0 0 0 0 0,-1-1 0 0 0,1 1-1 0 0,0 0 1 0 0,0-1 0 0 0,0 1 0 0 0,0 0 0 0 0,0-1 0 0 0,0 1-1 0 0,0-1 1 0 0,0 1 0 0 0,1-1-9 0 0,9 7 120 0 0,-7-1-40 0 0,-4-5-75 0 0,1-1 0 0 0,-1 0-1 0 0,0 1 1 0 0,0-1 0 0 0,1 1 0 0 0,-1-1 0 0 0,0 0 0 0 0,1 1 0 0 0,-1-1 0 0 0,0 1 0 0 0,1-1 0 0 0,-1 0 0 0 0,1 0 0 0 0,-1 1 0 0 0,0-1 0 0 0,1 0-1 0 0,-1 0 1 0 0,1 1 0 0 0,-1-1 0 0 0,1 0 0 0 0,-1 0 0 0 0,1 0 0 0 0,-1 0 0 0 0,1 0 0 0 0,-1 0 0 0 0,1 0 0 0 0,-1 0 0 0 0,1 0 0 0 0,-1 0 0 0 0,1 0 0 0 0,-1 0-1 0 0,1 0-4 0 0,1 0 12 0 0,0 0-1 0 0,-1 0 0 0 0,1 0 0 0 0,0 1 0 0 0,0-1 0 0 0,-1 1 0 0 0,1-1 0 0 0,0 1 0 0 0,-1 0 0 0 0,1 0 1 0 0,0 0-1 0 0,-1 0 0 0 0,1 0-11 0 0,-1 0 10 0 0,1 0 0 0 0,-1 0 0 0 0,1-1 0 0 0,0 1 0 0 0,-1 0 1 0 0,1-1-1 0 0,0 1 0 0 0,-1-1 0 0 0,1 1 0 0 0,0-1 0 0 0,0 0 0 0 0,-1 0 0 0 0,1 1-10 0 0,13-1 84 0 0,11 0 19 0 0,-6-3-42 0 0,-8-3-11 0 0,-10 5-43 0 0,-1 0 0 0 0,1 0 0 0 0,-1 0 0 0 0,1 1 0 0 0,-1-1 0 0 0,1 0 0 0 0,0 1 0 0 0,-1 0 0 0 0,1-1-1 0 0,0 1 1 0 0,-1 0 0 0 0,1 0 0 0 0,0 0 0 0 0,0 0-7 0 0,2 0 1 0 0,0-1 1 0 0,0 1-1 0 0,0-1 0 0 0,0 0 1 0 0,-1 0-1 0 0,1 0 0 0 0,0-1 1 0 0,0 1-1 0 0,-1-1 0 0 0,3-1-1 0 0,-3 2 0 0 0,-1 0 0 0 0,0 0-1 0 0,1 1 1 0 0,-1-1 0 0 0,0 1-1 0 0,1-1 1 0 0,-1 1-1 0 0,0 0 1 0 0,1 0 0 0 0,1 1 0 0 0,13-3-71 0 0,-11 0-154 0 0,-1-1 86 0 0,0 0 58 0 0,5-6-35 0 0,-4 2-16 0 0,-2 3-7 0 0,-1 0-65 0 0,1 0-58 0 0,-1 0-84 0 0,1 1-96 0 0,-1-1-108 0 0,1 0-123 0 0,-2 3 287 0 0,-1-1-35 0 0,1 0-37 0 0,0 1-39 0 0,0-1-40 0 0,1 1-42 0 0,7-5-1460 0 0,8-4-1148 0 0</inkml:trace>
  <inkml:trace contextRef="#ctx0" brushRef="#br0" timeOffset="1501.87">2130 379 6448 0 0,'2'3'190'0'0,"9"10"-10"0"0,2 15-147 0 0,-5-9 62 0 0,-2-4 84 0 0,-4-8-43 0 0,1 0 39 0 0,1 5 231 0 0,1-3-58 0 0,1 7 175 0 0,0 10 137 0 0,0-10-111 0 0,-1-7-172 0 0,-1 3 76 0 0,-1-2-177 0 0,1 2-19 0 0,-1-4-24 0 0,0-1 34 0 0,0 1 90 0 0,2 1 5 0 0,3 5 310 0 0,1 1-2 0 0,-5-6-308 0 0,-1 7 301 0 0,0 0-98 0 0,2-8-299 0 0,0 2 79 0 0,-2 1 79 0 0,-3-9 56 0 0,0-1-308 0 0,0-1-40 0 0,1 2 29 0 0,-1-1-110 0 0,0 0-56 0 0,0 2-153 0 0,0-2 149 0 0,-1 0 46 0 0,1-1 37 0 0,0 1 45 0 0,0 0 52 0 0,0-1 127 0 0,0 1 108 0 0,0-1 122 0 0,0 0-214 0 0,0 0 35 0 0,0-1-343 0 0,-1-1-1 0 0,1 0 0 0 0,0 1 1 0 0,-1-1-1 0 0,1 1 0 0 0,-1-1 1 0 0,1 1-1 0 0,-1-1 0 0 0,0 1 1 0 0,0-1-1 0 0,1 1 0 0 0,-1 0-5 0 0,-1-1 6 0 0,1 0-1 0 0,0 1 1 0 0,1-1 0 0 0,-1 0-1 0 0,0 0 1 0 0,0 0-1 0 0,1 0 1 0 0,-1 0-1 0 0,1 0 1 0 0,0 1-1 0 0,-1-1 1 0 0,1-1-6 0 0,0-13 30 0 0,0-13 34 0 0,3 11-65 0 0,23-61 1 0 0,-25 76 3 0 0,4-17-13 0 0,0 2-34 0 0,-3 10 4 0 0,1 0-1 0 0,0 0 0 0 0,1 1 0 0 0,0-1 1 0 0,3-4 40 0 0,7-10-117 0 0,4-4-26 0 0,-3 8-7 0 0,-13 16 134 0 0,0 1 0 0 0,0-1-1 0 0,0 1 1 0 0,0 0-1 0 0,0-1 1 0 0,0 1 0 0 0,0 0-1 0 0,0 0 1 0 0,0 0-1 0 0,1 1 1 0 0,-1-1 0 0 0,0 1-1 0 0,1-1 1 0 0,-1 1 16 0 0,11-4-65 0 0,11-8-77 0 0,5-3-17 0 0,-28 15 154 0 0,1-1-1 0 0,-1 1 1 0 0,1-1 0 0 0,-1 1-1 0 0,1 0 1 0 0,-1 0 0 0 0,1 0 0 0 0,0 0-1 0 0,-1 0 1 0 0,1 0 0 0 0,-1 0-1 0 0,1 0 1 0 0,0 1 0 0 0,-1-1 0 0 0,1 1-1 0 0,-1-1 1 0 0,2 1 5 0 0,6 4-30 0 0,0 0 0 0 0,0 0 0 0 0,-1 1 0 0 0,4 2 30 0 0,-8-5-8 0 0,-1 1 0 0 0,0-1 0 0 0,1 1 1 0 0,-1-1-1 0 0,-1 1 0 0 0,1 0 0 0 0,0 0 0 0 0,-1 0 0 0 0,0 0 0 0 0,0 1 0 0 0,1 3 8 0 0,8 11-11 0 0,-8-15 10 0 0,0 0 1 0 0,-1 1 0 0 0,1-1 0 0 0,-1 1 0 0 0,1 1 0 0 0,2 21 0 0 0,11 9 11 0 0,-3 1 44 0 0,0 0 34 0 0,-11-19-6 0 0,-2-16-69 0 0,0-1 0 0 0,0 1 0 0 0,0-1 0 0 0,1 0 0 0 0,-1 1 0 0 0,0-1 0 0 0,0 1 0 0 0,1-1 0 0 0,-1 0 0 0 0,1 1-14 0 0,10 11 160 0 0,-9-9-16 0 0,-1-1-63 0 0,0 1-42 0 0,-2 1-20 0 0,0-2 26 0 0,1 10 87 0 0,0-10-18 0 0,0-3-2 0 0,0 0-6 0 0,0 0-29 0 0,0 0-12 0 0,0 2-1 0 0,0 9 3 0 0,0-9 10 0 0,0-2 1 0 0,0 0-12 0 0,0-2-12 0 0,-1-23-39 0 0,1 24-11 0 0,0-1-1 0 0,0 1 0 0 0,0 0 0 0 0,0 0 1 0 0,0-1-1 0 0,0 1 0 0 0,0 0 0 0 0,0 0 0 0 0,1 0 1 0 0,-1 0-1 0 0,0-1 0 0 0,1 1 0 0 0,-1 0 0 0 0,1 0 1 0 0,0-1-4 0 0,9-16 10 0 0,-4-9-10 0 0,4 6 0 0 0,-5 1 1 0 0,-4 15-4 0 0,0 1 1 0 0,1-1 0 0 0,-1 1 0 0 0,1-1 0 0 0,-1 1 0 0 0,1-1 0 0 0,2-1 2 0 0,59-88-355 0 0,-50 78 250 0 0,9 2-4 0 0,-18 11 79 0 0,1 1 1 0 0,-1-1 0 0 0,0 0-1 0 0,0 0 1 0 0,3-3 29 0 0,-5 3-8 0 0,1 0 0 0 0,0 1 0 0 0,0-1 0 0 0,0 1 0 0 0,0-1 0 0 0,0 1 0 0 0,1 0 0 0 0,-1 1 0 0 0,0-1 1 0 0,1 0-1 0 0,0 1 0 0 0,-1 0 0 0 0,1 0 0 0 0,2-1 8 0 0,24 0-87 0 0,-11 2 76 0 0,29 0-57 0 0,-45 0 67 0 0,0 0 0 0 0,0 1-1 0 0,0-1 1 0 0,0 1 0 0 0,0 0 0 0 0,-1 0 0 0 0,1 0-1 0 0,0 0 1 0 0,-1 0 0 0 0,1 1 0 0 0,-1-1 0 0 0,1 1 0 0 0,-1 0-1 0 0,1 0 2 0 0,10 12-7 0 0,11 10-55 0 0,-11-15 59 0 0,-8-5 3 0 0,-2-3 0 0 0,-1 0 0 0 0,0 1 0 0 0,0-1 0 0 0,0 1 0 0 0,0 0 0 0 0,0-1 0 0 0,0 1 0 0 0,0 1 0 0 0,8 23 15 0 0,-8-24-10 0 0,-1 0 1 0 0,1-1-1 0 0,-1 1 0 0 0,1-1 0 0 0,0 1 1 0 0,0-1-1 0 0,0 0 0 0 0,1 1-5 0 0,0 0 7 0 0,0 0 0 0 0,-1 0 0 0 0,1 0 0 0 0,0 0 0 0 0,-1 0 0 0 0,0 1 0 0 0,1-1 0 0 0,-1 1 0 0 0,0 0-7 0 0,4 7 40 0 0,-1 3 47 0 0,-4-9-40 0 0,1 0-1 0 0,0 1 0 0 0,0-1 0 0 0,0 0 0 0 0,1 0 0 0 0,-1 0 0 0 0,1 0 0 0 0,1 0-46 0 0,4 4 81 0 0,-5-5-44 0 0,0 0 0 0 0,0 0 0 0 0,0 1 0 0 0,0-1 0 0 0,0 1 0 0 0,0 0-37 0 0,5 13 147 0 0,0-2-37 0 0,-8-13-89 0 0,1 0-1 0 0,0 0 0 0 0,-1 1 0 0 0,0-1 0 0 0,1 0 1 0 0,-1 1-1 0 0,0-1 0 0 0,0 0 0 0 0,-1 2-20 0 0,1 0 32 0 0,0-1 42 0 0,0 0-2 0 0,0 7 2 0 0,0-7 4 0 0,3-3-11 0 0,7 0-67 0 0,-7 0-67 0 0,-3 0-79 0 0,0 0-125 0 0,0 0 4 0 0,0 0-34 0 0,0 0-790 0 0,0 0 838 0 0,0 0 54 0 0,0 0-1 0 0,0 0-42 0 0,0 0 1 0 0,0 0-42 0 0,0 0-48 0 0,0 0-54 0 0,0 0-59 0 0,0 0-53 0 0,0 0-49 0 0,0 0-42 0 0,0 0-164 0 0,0 0-42 0 0,0 0-200 0 0,0 0-540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9:57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7424 0 0,'0'0'166'0'0,"0"0"29"0"0,0 0 12 0 0,3 0-34 0 0,-3 0-170 0 0,1 0 0 0 0,-1 0 0 0 0,0 0-1 0 0,1 0 1 0 0,-1 0 0 0 0,1 0 0 0 0,-1 0 0 0 0,1 0-1 0 0,-1 0 1 0 0,0 0 0 0 0,1 0 0 0 0,-1 0 0 0 0,1 0-1 0 0,-1 1 1 0 0,0-1 0 0 0,1 0 0 0 0,-1 0 0 0 0,0 0-1 0 0,1 1 1 0 0,-1-1 0 0 0,0 0 0 0 0,1 1 0 0 0,-1-1 0 0 0,0 0-1 0 0,0 1 1 0 0,1-1 0 0 0,-1 0 0 0 0,0 1 0 0 0,0-1-1 0 0,0 0 1 0 0,1 1-3 0 0,4 6 89 0 0,5-2 42 0 0,6 24 166 0 0,-12-21-121 0 0,-2-1-47 0 0,0 0-18 0 0,0 3 11 0 0,0-1 14 0 0,0-2-1 0 0,1 0 24 0 0,1 1 56 0 0,-3-6-164 0 0,7 15 322 0 0,-7-13-313 0 0,0-1 0 0 0,-1 1 1 0 0,1 0-1 0 0,0-1 1 0 0,-1 1-1 0 0,0 0 0 0 0,0 1-60 0 0,0 4 141 0 0,1 0 0 0 0,0 0 0 0 0,2 7-141 0 0,4 14 349 0 0,-6-27-303 0 0,2 20 241 0 0,-2-1-50 0 0,0 12 88 0 0,4-9-98 0 0,-2-9-5 0 0,0 0 1 0 0,-2 0 0 0 0,1 3-223 0 0,-3 3 272 0 0,1 3 17 0 0,3 7 78 0 0,3-9-61 0 0,-4-17-196 0 0,-1 1 0 0 0,1-1 1 0 0,-1 0-1 0 0,0 1 0 0 0,-1-1 1 0 0,0 1-111 0 0,0 8 173 0 0,0 8 71 0 0,0-12-129 0 0,0 4 39 0 0,0-4-26 0 0,1 11-24 0 0,0-3-14 0 0,-1-5 13 0 0,0-2 28 0 0,0-1 56 0 0,0-2 22 0 0,0 0 55 0 0,-1-1 64 0 0,0 0 72 0 0,1-8-442 0 0,-2 0-67 0 0,1 0 100 0 0,1 0-1 0 0,-1 0 0 0 0,1 0 1 0 0,0 0-1 0 0,-1 0 0 0 0,1 0 1 0 0,-1 0-1 0 0,1 0 0 0 0,-1 0 1 0 0,1 0-1 0 0,0 0 0 0 0,-1 0 1 0 0,1 0-1 0 0,-1-1 0 0 0,1 1 1 0 0,0 0-1 0 0,-1 0 0 0 0,1-1 1 0 0,0 1-1 0 0,-1 0 0 0 0,1 0 0 0 0,0-1 1 0 0,0 1-1 0 0,-1 0 0 0 0,1-1 1 0 0,0 1-1 0 0,0 0 0 0 0,-1-1 1 0 0,1 1-1 0 0,0-1 0 0 0,0 1 10 0 0,-5-7-172 0 0,-2 3-4 0 0,3 0-101 0 0,2-6-106 0 0,2 6 205 0 0,-1 0 39 0 0,-3-6-229 0 0,2 7 160 0 0,0 0-3 0 0,1 0-68 0 0,-1-1-83 0 0,1 0-102 0 0,0 2 99 0 0,0-1-50 0 0,1 1-43 0 0,0-1-39 0 0,-1-1-141 0 0,1 1-39 0 0,0-8-1483 0 0</inkml:trace>
  <inkml:trace contextRef="#ctx0" brushRef="#br0" timeOffset="300.18">0 95 6272 0 0,'0'0'141'0'0,"0"0"23"0"0,0 0 11 0 0,3 0-29 0 0,15 0-142 0 0,7 0 66 0 0,-8-1 92 0 0,-2-3 102 0 0,2-4 114 0 0,-10 6-164 0 0,0 0-46 0 0,2 2-11 0 0,3 1 29 0 0,0 0 5 0 0,114-1 1925 0 0,-106 1-1869 0 0,8 5 52 0 0,-21-3-204 0 0,1-2 0 0 0,-1 1 1 0 0,1-1-1 0 0,0 0 0 0 0,1-1-95 0 0,16 3 227 0 0,-3 3-84 0 0,-6-1-86 0 0,-10-4-42 0 0,1 0 10 0 0,-1 0 1 0 0,0 1-1 0 0,0 0 0 0 0,0 0 1 0 0,0 1-1 0 0,0-1 1 0 0,0 1-1 0 0,-1 0 1 0 0,1 1-1 0 0,-1-1 1 0 0,3 4-26 0 0,-1 0 31 0 0,-4-3-15 0 0,0-1 0 0 0,1 0 0 0 0,-1 0 0 0 0,1 0 0 0 0,-1 0 1 0 0,2 0-17 0 0,-1-1 18 0 0,-3-2-15 0 0,0 0-1 0 0,-1 1 0 0 0,1-1 0 0 0,0 0 1 0 0,-1 1-1 0 0,1-1 0 0 0,-1 0 1 0 0,1 1-1 0 0,0-1 0 0 0,-1 1 1 0 0,1-1-1 0 0,-1 1 0 0 0,0-1 1 0 0,1 1-1 0 0,-1-1 0 0 0,1 1 1 0 0,-1 0-1 0 0,0-1 0 0 0,1 1 1 0 0,-1-1-1 0 0,0 1 0 0 0,0 0-2 0 0,3 4 5 0 0,2 3 16 0 0,-4-7-18 0 0,0 1 1 0 0,0-1-1 0 0,-1 1 0 0 0,1-1 0 0 0,0 1 0 0 0,0-1 0 0 0,-1 1 0 0 0,1-1 0 0 0,-1 1 0 0 0,0 0 0 0 0,1-1 0 0 0,-1 1 0 0 0,0 0 0 0 0,0 0-3 0 0,0 5 22 0 0,0 5 67 0 0,-3 0 58 0 0,-1-4-46 0 0,-2 2 53 0 0,3 6 43 0 0,3-13-169 0 0,0 1 0 0 0,0-1 0 0 0,0 0 1 0 0,-1 0-1 0 0,1 0 0 0 0,-1 0 1 0 0,-1 2-29 0 0,2-3 4 0 0,-1 0 0 0 0,0 0 0 0 0,-1 0 1 0 0,1 0-1 0 0,0 0 0 0 0,-1 0 0 0 0,1-1 1 0 0,-1 2-5 0 0,-1 0-1 0 0,0 0 1 0 0,1 0 0 0 0,0 0 0 0 0,0 1 0 0 0,0-1 0 0 0,0 2 0 0 0,0-2 2 0 0,0 1 0 0 0,0-1 1 0 0,0 0-1 0 0,0 0 1 0 0,-1 0-1 0 0,0 1-2 0 0,-2 2 21 0 0,-37 32 157 0 0,38-35-166 0 0,0 0 0 0 0,1-1 0 0 0,-1 0 0 0 0,0 0 0 0 0,0 0 0 0 0,-2 1-12 0 0,-2-1 16 0 0,1 0 1 0 0,0 1 0 0 0,0 0-1 0 0,0 0 1 0 0,0 1 0 0 0,1 0-1 0 0,-6 4-16 0 0,4-3 8 0 0,6-3-2 0 0,-1 0 0 0 0,0-1 0 0 0,0 1 0 0 0,1 0 0 0 0,-1-1 0 0 0,0 0 1 0 0,-1 0-1 0 0,1 0 0 0 0,0 0 0 0 0,0 0 0 0 0,0-1 0 0 0,0 0 1 0 0,-3 1-7 0 0,3-1 0 0 0,0 0 0 0 0,1 0 0 0 0,-1 0 0 0 0,1 1 0 0 0,-1-1 0 0 0,1 1 0 0 0,-1 0 0 0 0,1-1 0 0 0,0 1 0 0 0,-1 0 0 0 0,-1 2 0 0 0,2-2 0 0 0,0 0 0 0 0,-1 0 0 0 0,1 0 0 0 0,-1 0 0 0 0,1 0 0 0 0,-1-1 0 0 0,1 1 0 0 0,-1-1 0 0 0,1 0 0 0 0,-1 1 0 0 0,-1-1 0 0 0,-14 0 17 0 0,8 0-45 0 0,-10 0-41 0 0,11-2-169 0 0,2-5-220 0 0,6 6 427 0 0,1 1 1 0 0,0-1-1 0 0,-1 1 1 0 0,1 0 0 0 0,0-1-1 0 0,-1 1 1 0 0,1-1 0 0 0,-1 1-1 0 0,1 0 1 0 0,-1-1-1 0 0,1 1 1 0 0,0 0 0 0 0,-1-1-1 0 0,0 1 1 0 0,1 0-1 0 0,-1 0 1 0 0,1-1 0 0 0,-1 1-1 0 0,1 0 1 0 0,-1 0-1 0 0,1 0 1 0 0,-1 0 0 0 0,0 0-1 0 0,0 0 31 0 0,-1 0-518 0 0</inkml:trace>
  <inkml:trace contextRef="#ctx0" brushRef="#br0" timeOffset="699.95">820 458 8784 0 0,'0'8'60'0'0,"0"1"34"0"0,0 29 491 0 0,0-26-460 0 0,0 0-77 0 0,1-10-48 0 0,-1-1 0 0 0,0 1 0 0 0,0 0 0 0 0,0-1 0 0 0,1 1 0 0 0,-1 0 0 0 0,1-1 0 0 0,0 1 0 0 0,-1-1 0 0 0,1 1 0 0 0,0-1 0 0 0,0 1 0 0 0,0-1 0 0 0,0 1 0 0 0,4 6 0 0 0,-1 0 28 0 0,0-1 57 0 0,0 2 92 0 0,-1-2 86 0 0,3 25 937 0 0,-1-24-906 0 0,0 2 97 0 0,-2 3 56 0 0,-2-5-193 0 0,1-1-36 0 0,8 7 313 0 0,-9-12-289 0 0,0 0-54 0 0,0-1-49 0 0,0 1-40 0 0,-1 0-22 0 0,0 0-34 0 0,-1 3 17 0 0,1-3-11 0 0,0-1 46 0 0,0 12 401 0 0,0-11 0 0 0,0-2-209 0 0,0 0-125 0 0,0 0-40 0 0,0 0 9 0 0,0 0 36 0 0,0 3-21 0 0,0 8-4 0 0,0-9-13 0 0,0-2-8 0 0,0 0-1 0 0,0 0 8 0 0,0 0 35 0 0,0 0 18 0 0,-3 0 3 0 0,2 0-159 0 0,-1 0 0 0 0,1 0 0 0 0,-1-1 0 0 0,1 1-1 0 0,-1 0 1 0 0,1-1 0 0 0,0 1 0 0 0,-1-1-1 0 0,1 0 1 0 0,0 1 0 0 0,0-1 0 0 0,-1 0-25 0 0,-3-3 54 0 0,2 1-54 0 0,-1-2 83 0 0,3-1-50 0 0,0 1-17 0 0,-10-1 7 0 0,10 5-20 0 0,0 1 0 0 0,0 0-1 0 0,0-1 1 0 0,0 1 0 0 0,0-1-1 0 0,0 0 1 0 0,0 1 0 0 0,0-1-1 0 0,0 0 1 0 0,1 1-1 0 0,-1-1 1 0 0,0 0 0 0 0,0 0-1 0 0,1 0 1 0 0,-1 0 0 0 0,0 0-3 0 0,0-3 7 0 0,0 0 0 0 0,0 0 0 0 0,0 0 0 0 0,1 0 0 0 0,-1 0 0 0 0,1 0 0 0 0,0 0 0 0 0,0 0 0 0 0,0 0 0 0 0,1-1-7 0 0,0 1 1 0 0,-1 0 0 0 0,0 0-1 0 0,0 0 1 0 0,0 0 0 0 0,-1 0-1 0 0,0-3 0 0 0,-5-5 0 0 0,5 12 0 0 0,0-1 0 0 0,1 0 0 0 0,-1 1 0 0 0,1-1 0 0 0,-1 0 0 0 0,1 0 0 0 0,0 1 0 0 0,-1-1 0 0 0,1 0 0 0 0,0 0 0 0 0,-1 0 0 0 0,1 0 0 0 0,0 0 0 0 0,0 1 0 0 0,0-1 0 0 0,0 0 0 0 0,0 0 0 0 0,0 0 0 0 0,0 0 0 0 0,0 0 0 0 0,0 0 0 0 0,0 0 0 0 0,0 0 0 0 0,1 1 0 0 0,-1-1 0 0 0,0-1 0 0 0,3-2 6 0 0,-1 0 0 0 0,-1 0 0 0 0,1 0-1 0 0,0-1 1 0 0,-1 1 0 0 0,0 0 0 0 0,0-1-1 0 0,-1 0 1 0 0,1 1 0 0 0,-1-1 0 0 0,0 1-1 0 0,0-1 1 0 0,-1-3-6 0 0,1 5 3 0 0,0 1 0 0 0,0-1 0 0 0,0 1-1 0 0,1 0 1 0 0,-1-1 0 0 0,0 1 0 0 0,1 0 0 0 0,-1-1-1 0 0,1 1 1 0 0,0 0 0 0 0,0 0 0 0 0,0-1 0 0 0,0 1-1 0 0,0 0 1 0 0,1 0 0 0 0,-1 0 0 0 0,0 0 0 0 0,1 0-1 0 0,0 0-2 0 0,0 0 0 0 0,0 0 0 0 0,-1 0 0 0 0,1 0 0 0 0,-1 0 0 0 0,0 0-1 0 0,1 0 1 0 0,-1-1 0 0 0,0 1 0 0 0,0 0 0 0 0,-1-1 0 0 0,1 1-1 0 0,0-1 1 0 0,-1 0 0 0 0,0 1-5 0 0,1-1-1 0 0,0 1 1 0 0,-1 0-1 0 0,1-1 1 0 0,0 1-1 0 0,0 0 1 0 0,1-1-1 0 0,-1 1 1 0 0,0 0 0 0 0,1 0-1 0 0,-1 0 1 0 0,1 0-1 0 0,0 0 6 0 0,11-11-14 0 0,-6 7 14 0 0,-1 0 0 0 0,0-1 0 0 0,0 1-1 0 0,3-6 1 0 0,-4 5 0 0 0,-4 5 0 0 0,0 0 0 0 0,0 0 0 0 0,1 0 0 0 0,-1 0 0 0 0,1 1 0 0 0,-1-1 0 0 0,1 0 0 0 0,0 1 0 0 0,0-1 0 0 0,0 1 0 0 0,0 0 0 0 0,0-1 0 0 0,0 1 0 0 0,2-1 0 0 0,-2 1 0 0 0,1-1 0 0 0,0 0 0 0 0,-1-1 0 0 0,1 1 0 0 0,-1 0 0 0 0,0-1 0 0 0,1 0 0 0 0,-1 0 0 0 0,0 1 0 0 0,0 0 0 0 0,1-1 0 0 0,-1 1 0 0 0,1 0 0 0 0,-1 0 0 0 0,1 0 0 0 0,0 1 0 0 0,-1-1 0 0 0,4-1 0 0 0,20-2-13 0 0,-13-1-22 0 0,-12 5 31 0 0,1 0 1 0 0,-1 0-1 0 0,1 0 1 0 0,-1 1 0 0 0,1-1-1 0 0,-1 1 1 0 0,1-1-1 0 0,-1 1 1 0 0,1-1-1 0 0,-1 1 1 0 0,1 0 0 0 0,-1 0-1 0 0,1 0 4 0 0,11-1-95 0 0,6-6-73 0 0,-13 4 73 0 0,0 1-43 0 0,2 0-62 0 0,3 1-77 0 0,-4 1 46 0 0,8 0-236 0 0,-5-3 115 0 0,-3 0 72 0 0,-1 0 52 0 0,12-2-369 0 0,-9 4 298 0 0,1 0-107 0 0,-4 1 148 0 0,1 0-45 0 0,9 0-529 0 0</inkml:trace>
  <inkml:trace contextRef="#ctx0" brushRef="#br0" timeOffset="1087.24">1594 395 6880 0 0,'0'0'157'0'0,"0"0"23"0"0,0 0 11 0 0,-3 0-31 0 0,2 0-158 0 0,1 0 0 0 0,-1 0 0 0 0,0 0 0 0 0,1 0 1 0 0,-1 0-1 0 0,0-1 0 0 0,1 1 0 0 0,-1 0 0 0 0,0 0 0 0 0,1-1 0 0 0,-1 1 1 0 0,1 0-1 0 0,-1-1 0 0 0,1 1 0 0 0,-1-1 0 0 0,1 1 0 0 0,-1 0 0 0 0,1-1 1 0 0,-1 1-1 0 0,1-1 0 0 0,0 1 0 0 0,-1-1 0 0 0,1 0-2 0 0,-3-2 42 0 0,1 1 37 0 0,-2 0 50 0 0,0 1 62 0 0,1 1 311 0 0,3 0 11 0 0,-3-2-6 0 0,3 2-500 0 0,-11-10 390 0 0,3 7-169 0 0,1 5 38 0 0,3 5 17 0 0,-1-2 63 0 0,-4-4-144 0 0,0 1-51 0 0,4 3 22 0 0,0 1-49 0 0,-6 1 46 0 0,10-7-159 0 0,0 1 0 0 0,0-1 0 0 0,0 1 0 0 0,0-1 0 0 0,0 1 0 0 0,0-1 0 0 0,0 1 0 0 0,0 0 0 0 0,0-1 0 0 0,0 1 0 0 0,1 0 0 0 0,-1 0-1 0 0,0 0 1 0 0,0 0 0 0 0,1 0 0 0 0,-1 0-11 0 0,-8 18 157 0 0,0 1-35 0 0,-5 17 49 0 0,6-13 22 0 0,6-20-159 0 0,0-1 0 0 0,1 1-1 0 0,0 0 1 0 0,0 1 0 0 0,0-1 0 0 0,0 0 0 0 0,0 0 0 0 0,1 3-34 0 0,0 7 102 0 0,0-4-40 0 0,0 16 34 0 0,0-7-20 0 0,-1-11-47 0 0,1 14 32 0 0,4-8 17 0 0,-2-9-46 0 0,5 9 64 0 0,-1-4 40 0 0,5-3 1 0 0,-9-7-128 0 0,-1 0 0 0 0,0 1 0 0 0,0-1 0 0 0,0 1 0 0 0,0-1 0 0 0,0 1 0 0 0,0 0 0 0 0,0-1 0 0 0,-1 1 0 0 0,1 0 0 0 0,0 0 0 0 0,0 0 0 0 0,0-1 0 0 0,-1 1 0 0 0,1 0 0 0 0,0 1-9 0 0,2 5 51 0 0,-3-7-47 0 0,0 1 0 0 0,0-1 0 0 0,0 1 0 0 0,1-1 0 0 0,-1 0 0 0 0,0 1 0 0 0,0-1 1 0 0,0 1-1 0 0,1-1 0 0 0,-1 1 0 0 0,0-1 0 0 0,1 0 0 0 0,-1 1 0 0 0,1-1 0 0 0,-1 0 0 0 0,0 1 0 0 0,1-1 1 0 0,-1 0-1 0 0,1 1 0 0 0,-1-1 0 0 0,1 0 0 0 0,-1 0 0 0 0,1 0 0 0 0,-1 1 0 0 0,0-1 0 0 0,1 0 0 0 0,-1 0 1 0 0,1 0-1 0 0,0 0 0 0 0,-1 0 0 0 0,1 0 0 0 0,-1 0 0 0 0,1 0 0 0 0,-1 0 0 0 0,1 0 0 0 0,-1 0 0 0 0,1 0 1 0 0,-1-1-5 0 0,2 2 15 0 0,1-1 0 0 0,-1 0 1 0 0,0 1-1 0 0,0-1 1 0 0,0 1-1 0 0,0 0 0 0 0,0 0 1 0 0,0 0-1 0 0,0 0 1 0 0,2 1-16 0 0,-2-1 19 0 0,0 0 0 0 0,0 0 0 0 0,0 0 0 0 0,1 0 0 0 0,-1 0 0 0 0,0 0 0 0 0,0-1 0 0 0,2 1-19 0 0,-2-1 13 0 0,-1 0 0 0 0,0 0 0 0 0,1 0 0 0 0,-1 0 0 0 0,0 0-1 0 0,1-1 1 0 0,-1 1 0 0 0,0 0 0 0 0,1-1 0 0 0,-1 1 0 0 0,1-1-13 0 0,2-1 26 0 0,-1 0 0 0 0,1 0 0 0 0,0 1 0 0 0,-1-1 0 0 0,1 1 0 0 0,0 0 0 0 0,0 0 0 0 0,0 0 0 0 0,0 1 0 0 0,3-1-26 0 0,11-2 143 0 0,-16 2-122 0 0,0 0 0 0 0,0 0 0 0 0,-1-1 0 0 0,1 1 0 0 0,0-1 0 0 0,0 1 0 0 0,-1-1 0 0 0,1 0-21 0 0,14-11 157 0 0,-6 9-53 0 0,-1 0-31 0 0,3-6-5 0 0,1-1-10 0 0,-10 8-44 0 0,1 0 1 0 0,-1 0 0 0 0,0 0 0 0 0,1 0 0 0 0,-2-1 0 0 0,1 0 0 0 0,0 1 0 0 0,-1-1 0 0 0,1 0 0 0 0,-1-1-15 0 0,0-3 2 0 0,-1 0 0 0 0,0-1 0 0 0,-1 1 1 0 0,0-1-1 0 0,-1-5-2 0 0,1-6 1 0 0,0 18-1 0 0,0 1 0 0 0,-1-1 0 0 0,1 1 0 0 0,0-1 0 0 0,-1 0 0 0 0,1 1 0 0 0,-1-1 0 0 0,1 1 0 0 0,-1-1 0 0 0,1 1 0 0 0,-1 0 0 0 0,0-1 0 0 0,0 1 0 0 0,-5-12 0 0 0,3 1 0 0 0,3 11 0 0 0,0 0 0 0 0,0 0 0 0 0,-1 0 0 0 0,1 0 0 0 0,0 0 0 0 0,0 1 0 0 0,-1-1 0 0 0,1 0 0 0 0,-1 0 0 0 0,1 0 0 0 0,-1 0 0 0 0,1 1 0 0 0,-1-1 0 0 0,1 0 0 0 0,-1 0 0 0 0,0 1 0 0 0,1-1 0 0 0,-1 0 0 0 0,0 1 0 0 0,1-1 0 0 0,-1 1 0 0 0,0-1 0 0 0,0 1 0 0 0,0-1 0 0 0,0 1 0 0 0,0 0 0 0 0,0-1 0 0 0,-2-1-15 0 0,-1 0 1 0 0,1 0-1 0 0,0-1 1 0 0,0 1-1 0 0,0-1 1 0 0,-2-2 14 0 0,-10-13-98 0 0,5 7 3 0 0,1 1-36 0 0,-1 1-43 0 0,-1 3-51 0 0,7 3 70 0 0,-2 1 2 0 0,-2-2-74 0 0,6 3 108 0 0,-1-1-41 0 0,1 1-13 0 0,0-1-44 0 0,0 0-49 0 0,0 0-58 0 0,0 1-12 0 0,1-1-46 0 0,-1 0-43 0 0,0 1-37 0 0,1-1-133 0 0,-1 0-36 0 0,-4-4-1390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05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34 271 5640 0 0,'0'0'124'0'0,"0"0"17"0"0,0 0 12 0 0,0 0 42 0 0,0 0 125 0 0,0 0 52 0 0,0 0 11 0 0,0 0 15 0 0,0 0 62 0 0,0 0 27 0 0,0 0 8 0 0,0 0-17 0 0,0 0-71 0 0,0 0-30 0 0,0 0-7 0 0,0 0-12 0 0,-3-3-39 0 0,-7-8-20 0 0,7 9-3 0 0,3 2-3 0 0,-3-3-12 0 0,-7-7-7 0 0,8 8-121 0 0,1 0-41 0 0,0-2 16 0 0,2-4-23 0 0,-1 8-66 0 0,3-5 198 0 0,7-10 3 0 0,-7 3-30 0 0,0 7 6 0 0,6-11-13 0 0,-8 14-178 0 0,0 0 0 0 0,0-1 0 0 0,0 1 0 0 0,1 0 0 0 0,-1 0 0 0 0,0 0 0 0 0,1 0 0 0 0,0 0 0 0 0,-1 0 0 0 0,1 1 0 0 0,0-1 1 0 0,1 0-26 0 0,2 0 43 0 0,-5 1-34 0 0,1 1 0 0 0,-1 0 1 0 0,1 0-1 0 0,0-1 0 0 0,-1 1 0 0 0,1 0 1 0 0,-1-1-1 0 0,1 1 0 0 0,0-1 1 0 0,-1 1-1 0 0,1-1 0 0 0,-1 1 0 0 0,1-1 1 0 0,-1 1-1 0 0,0-1 0 0 0,1 1 0 0 0,-1-1 1 0 0,0 0-1 0 0,1 1 0 0 0,-1-1 0 0 0,0 1 1 0 0,1-1-10 0 0,1-4 30 0 0,2-1 8 0 0,-1 1 0 0 0,2 0 0 0 0,-1 0 0 0 0,0 1 0 0 0,1-1 0 0 0,2 0-38 0 0,6-8 69 0 0,-10 11-59 0 0,0-1 1 0 0,0 1-1 0 0,0 0 0 0 0,0 0 0 0 0,1 0 0 0 0,0 0-10 0 0,0 0 10 0 0,-1 0-1 0 0,1 0 1 0 0,-1 0 0 0 0,0 0-1 0 0,0-1 1 0 0,1 0-10 0 0,3-5 27 0 0,-4 5-21 0 0,1-1 1 0 0,-1 1 0 0 0,0 0-1 0 0,1 0 1 0 0,-1 1 0 0 0,2-1-7 0 0,26-13 10 0 0,-30 15-7 0 0,0 1 0 0 0,0-1 0 0 0,0 1 0 0 0,0 0 0 0 0,0-1 0 0 0,0 1 0 0 0,0 0 0 0 0,0-1 0 0 0,0 1 0 0 0,0 0 0 0 0,1 0 0 0 0,-1 0 0 0 0,0 0 0 0 0,0 0 0 0 0,0 0 1 0 0,1 0-4 0 0,26 1 5 0 0,-12-1-5 0 0,0 3 0 0 0,0 10 0 0 0,-15-11 0 0 0,1-1 0 0 0,-1 0 0 0 0,1 1 0 0 0,-1 0 0 0 0,0-1 0 0 0,0 1 0 0 0,0 0 0 0 0,0 0 0 0 0,0 0 0 0 0,0 0 0 0 0,4 21 0 0 0,3-16 0 0 0,-8-7 0 0 0,0 0 0 0 0,1 0 0 0 0,-1 1 0 0 0,0-1 0 0 0,1 0 0 0 0,-1 0 0 0 0,0 0 0 0 0,0 1 0 0 0,1-1 0 0 0,-1 0 0 0 0,0 0 0 0 0,0 1 0 0 0,1-1 0 0 0,-1 0 0 0 0,0 1 0 0 0,0-1 0 0 0,0 0 0 0 0,1 1 0 0 0,-1-1 0 0 0,0 0 0 0 0,0 1 0 0 0,0-1 0 0 0,0 0 0 0 0,0 1 0 0 0,0-1 0 0 0,0 0 0 0 0,0 1 0 0 0,0-1 0 0 0,0 1 0 0 0,0-1 0 0 0,0 0 0 0 0,0 1 0 0 0,0-1 0 0 0,0 0 0 0 0,0 1 0 0 0,0-1 0 0 0,0 0 0 0 0,0 1 0 0 0,-1-1 0 0 0,1 0 0 0 0,0 1 0 0 0,0-1 0 0 0,0 0 0 0 0,-1 1 0 0 0,1-1 0 0 0,0 0 0 0 0,-11 19 0 0 0,6 7 0 0 0,-11 11 0 0 0,13-29 0 0 0,-1 6 0 0 0,-1 0 0 0 0,0-1 0 0 0,-7 11 0 0 0,8-17 0 0 0,1 0 0 0 0,-1-1 0 0 0,2 1 0 0 0,-1 0 0 0 0,0 0 0 0 0,1 1 0 0 0,0 1 0 0 0,-4 12 0 0 0,5-17 0 0 0,0-1 0 0 0,1 0 0 0 0,-1 0 0 0 0,1 1 0 0 0,-1-1 0 0 0,1 0 0 0 0,0 1 0 0 0,0 0 0 0 0,-1 15 0 0 0,-25 44 0 0 0,22-44 1 0 0,3-14 6 0 0,0-1-1 0 0,0 1 1 0 0,0 0-1 0 0,-1-1 0 0 0,0 1 1 0 0,0 0-1 0 0,0-1 1 0 0,-1 1-7 0 0,-3 4 6 0 0,-1 1-3 0 0,0 1 0 0 0,1-1 0 0 0,0 2 0 0 0,0-1 0 0 0,0 5-3 0 0,5-13 6 0 0,-1 1 0 0 0,1-1 0 0 0,0 0 0 0 0,-1 1 0 0 0,0-1 0 0 0,1 0 0 0 0,-1 0 1 0 0,-1 0-1 0 0,-1 2-6 0 0,2-2-1 0 0,0-1 1 0 0,0 1 0 0 0,0 0 0 0 0,0 0 0 0 0,0 1 0 0 0,1-1 0 0 0,-1 0 0 0 0,1 1 0 0 0,-1 2 0 0 0,-12 18 10 0 0,2-3 33 0 0,7-11-33 0 0,4-8-8 0 0,0 1 0 0 0,0-1 0 0 0,-1 0-1 0 0,1 0 1 0 0,0 0 0 0 0,-1 1 0 0 0,1-2 0 0 0,-1 1 0 0 0,0 0-2 0 0,-11 11 74 0 0,9-7 5 0 0,4-1-48 0 0,-1 0-7 0 0,-6-1 20 0 0,2 0 2 0 0,4 1 15 0 0,1 3 44 0 0,0 3-9 0 0,0-9-5 0 0,0-2-15 0 0,0 0-4 0 0,0 0 0 0 0,0 0 2 0 0,0 0 4 0 0,0 0 1 0 0,2 0-6 0 0,29 0 80 0 0,43 0 102 0 0,-68-2-188 0 0,-5 1-58 0 0,0-1 0 0 0,0 1-1 0 0,0 0 1 0 0,1 0 0 0 0,-1 0 0 0 0,1 0-1 0 0,-1 0 1 0 0,1 1 0 0 0,-1-1 0 0 0,1 0-1 0 0,-1 1 1 0 0,1-1 0 0 0,-1 1-1 0 0,1-1 1 0 0,0 1 0 0 0,-1 0 0 0 0,1 0-1 0 0,1 0-8 0 0,12-2 71 0 0,4-5-18 0 0,-9 3-30 0 0,13-5 20 0 0,-19 7-30 0 0,0 0 0 0 0,-1 1 0 0 0,1 0 0 0 0,0 0 0 0 0,0 0 0 0 0,0 0 0 0 0,0 1 0 0 0,0-1 0 0 0,4 1-13 0 0,-1 0 11 0 0,-5 1-11 0 0,0-1 0 0 0,1 0 1 0 0,-1 0-1 0 0,0 0 0 0 0,0-1 0 0 0,0 1 1 0 0,0 0-1 0 0,0-1 0 0 0,1 1 0 0 0,0-2 0 0 0,5-2 0 0 0,-7 3 0 0 0,0 0 0 0 0,1 0 0 0 0,-1 0 0 0 0,1 0 0 0 0,-1 0 0 0 0,1 1 0 0 0,-1-1 0 0 0,1 1 0 0 0,0-1 0 0 0,-1 1 0 0 0,1 0 0 0 0,0 0 0 0 0,-1-1 0 0 0,1 1 0 0 0,8 0-2 0 0,3 0 4 0 0,9 0-84 0 0,-20 0-131 0 0,-2 0-13 0 0,0 0-34 0 0,1 1-199 0 0,0-1 97 0 0,0 0 82 0 0,0 0 66 0 0,1 0 11 0 0,3 0-187 0 0,-3 0 168 0 0,-2-1-74 0 0,1 1 100 0 0,-1 0-39 0 0,0 0-152 0 0,1 0-47 0 0,-1 0-41 0 0,1 0-36 0 0,-1 0-143 0 0,0 0-36 0 0,0 0-1504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05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11000 0 0,'0'0'248'0'0,"0"0"34"0"0,0 0 21 0 0,0 0-34 0 0,0 0-202 0 0,-3 2-39 0 0,-7 9 25 0 0,1-2 273 0 0,7-8-253 0 0,1 0-37 0 0,0 0-46 0 0,0 0-50 0 0,-1 1-61 0 0,-1 1-69 0 0,3-3-104 0 0,0 0-47 0 0,0 0-41 0 0,0 0-36 0 0,0 0-124 0 0,0 0-37 0 0,0 0-1281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06.6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595 64 6384 0 0,'-3'0'184'0'0,"2"0"-172"0"0,1 0 0 0 0,-1 0 0 0 0,0 0-1 0 0,1 0 1 0 0,-1-1 0 0 0,0 1 0 0 0,1 0 0 0 0,-1 0 0 0 0,0 0 0 0 0,1 0 0 0 0,-1-1 0 0 0,0 1 0 0 0,1 0 0 0 0,-1-1-1 0 0,1 1-11 0 0,-3-5 43 0 0,0-1 32 0 0,0 4 54 0 0,0 0-11 0 0,-1 0 59 0 0,3 1-76 0 0,0-1 34 0 0,1 1 9 0 0,-1-2 33 0 0,1 1 39 0 0,0-1 43 0 0,-2 3 262 0 0,-9 0-62 0 0,11 0-452 0 0,0 0 1 0 0,0 0-1 0 0,0 0 1 0 0,0 0-1 0 0,0 0 1 0 0,-1 0-1 0 0,1 0 1 0 0,0 0-1 0 0,0 0 1 0 0,0 0-1 0 0,0 0 1 0 0,0 0-1 0 0,0 0 1 0 0,0 0-1 0 0,0 0 1 0 0,0 0-1 0 0,0 0 1 0 0,-1 0-1 0 0,1 0 1 0 0,0 0-1 0 0,0 0 1 0 0,0 0-1 0 0,0 0 1 0 0,0 0-1 0 0,0 0 1 0 0,0 0-1 0 0,0 0 1 0 0,0 0-1 0 0,0 0 1 0 0,0 0-1 0 0,0-1 1 0 0,0 1 0 0 0,-1 0-1 0 0,1 0 1 0 0,0 0-1 0 0,0 0 1 0 0,0 0-1 0 0,0 0 1 0 0,0 0-1 0 0,0 0 1 0 0,0 0-1 0 0,0 0 1 0 0,0 0-1 0 0,0-1 1 0 0,0 1-1 0 0,0 0 1 0 0,0 0-1 0 0,0 0 1 0 0,0 0-1 0 0,0 0 1 0 0,0 0-1 0 0,0 0 1 0 0,0 0-1 0 0,0 0 1 0 0,0 0-1 0 0,0 0 1 0 0,0-1-8 0 0,0-9 424 0 0,0 7-18 0 0,-2 3-74 0 0,-5 0-156 0 0,4 1-108 0 0,0-1 0 0 0,0 0 0 0 0,0 0 0 0 0,-1 0 0 0 0,1 0 0 0 0,0 0 0 0 0,0-1 0 0 0,0 1 0 0 0,0-1 0 0 0,-1 0-68 0 0,-1-6 142 0 0,2 2-3 0 0,-10 3-8 0 0,0 2-47 0 0,-2 0 33 0 0,-1 0 48 0 0,-1 0 65 0 0,16 0-205 0 0,-1 1-1 0 0,0-1 1 0 0,1 0 0 0 0,-1 0-1 0 0,1 1 1 0 0,-1-1-1 0 0,1 1 1 0 0,-1-1 0 0 0,1 1-1 0 0,-1 0 1 0 0,1-1-1 0 0,0 1 1 0 0,-1 0-25 0 0,-11 6 158 0 0,9-6-108 0 0,-1-1 0 0 0,1 1 0 0 0,-1-1 0 0 0,1 1 0 0 0,-1-1 0 0 0,-2-1-50 0 0,-4 1 121 0 0,-4 3 45 0 0,-2 11 16 0 0,-1 1-34 0 0,-8-2-29 0 0,17-10-59 0 0,1 1 0 0 0,0 1 0 0 0,-4 1-60 0 0,1 1 37 0 0,5-3-24 0 0,0 0-1 0 0,0 0 1 0 0,0 1 0 0 0,-3 3-13 0 0,4-4 0 0 0,0 1 0 0 0,0-1 0 0 0,-1 0 0 0 0,1-1 1 0 0,-1 1-1 0 0,0-1 10 0 0,1 0 0 0 0,-1 1 1 0 0,1 0-1 0 0,0 1 1 0 0,0-1-11 0 0,1 1 2 0 0,-1-1 1 0 0,-1 0-1 0 0,1 0 0 0 0,0-1 0 0 0,-1 1-2 0 0,0-1 0 0 0,1 1 0 0 0,-1 0 0 0 0,1 0 0 0 0,0 0 0 0 0,0 1 0 0 0,-10 8 0 0 0,10-11 0 0 0,4-2 0 0 0,0 1 0 0 0,1-1 0 0 0,-1 0 0 0 0,0 0 0 0 0,1 1 0 0 0,-1-1 0 0 0,1 0 0 0 0,-1 1 0 0 0,1-1 0 0 0,-1 1 0 0 0,0-1 0 0 0,1 1 0 0 0,0-1 0 0 0,-1 1 0 0 0,1-1 0 0 0,-1 1 0 0 0,1 0 0 0 0,0-1 0 0 0,-1 1 0 0 0,1-1 0 0 0,0 1 0 0 0,0 0 0 0 0,-3 4 0 0 0,-2 3 0 0 0,4-7 0 0 0,0 1 0 0 0,0-1 0 0 0,1 1 0 0 0,-1-1 0 0 0,0 1 0 0 0,0-1 0 0 0,1 1 0 0 0,-1-1 0 0 0,1 1 0 0 0,0 0 0 0 0,-1-1 0 0 0,1 1 0 0 0,0 0 0 0 0,0 0 0 0 0,-3 13 0 0 0,-5-1 0 0 0,16-9 0 0 0,0 8-12 0 0,-3-9 3 0 0,0 0 0 0 0,0 0 1 0 0,1 0-1 0 0,-1-1 1 0 0,1 1-1 0 0,0-1 1 0 0,1 0 8 0 0,6 0 0 0 0,-9-2 0 0 0,0 0 0 0 0,0 1 0 0 0,0-1 0 0 0,-1 1 0 0 0,1 0 0 0 0,0 0 0 0 0,-1 0 0 0 0,1 0 0 0 0,3 3 0 0 0,0-1 0 0 0,0 0 0 0 0,1 0 0 0 0,-1-1 0 0 0,1 0 0 0 0,0 0 0 0 0,3 0 0 0 0,-1-1 1 0 0,47 11-9 0 0,-48-10-2 0 0,1 0 1 0 0,-1 0 0 0 0,0 1 0 0 0,0 0-1 0 0,-1 1 10 0 0,29 21-10 0 0,-28-21 10 0 0,0-1 0 0 0,1 0 0 0 0,8 2 0 0 0,-9-3 0 0 0,0 0 0 0 0,0 1 0 0 0,8 4 0 0 0,19 18 0 0 0,13-1-1 0 0,-6-2 15 0 0,-11-2 33 0 0,-13-8-39 0 0,-6-4 16 0 0,-1 1 1 0 0,1 0-1 0 0,-2 0 0 0 0,1 1 0 0 0,0 2-24 0 0,-7-6 5 0 0,13 18 26 0 0,-9-7 34 0 0,-4 8 15 0 0,0-10 0 0 0,-3-13-57 0 0,-1 0 0 0 0,0 1-1 0 0,0-1 1 0 0,0 0 0 0 0,0 1-1 0 0,-1-1 1 0 0,1 1 0 0 0,-1 1-23 0 0,0-2 34 0 0,0 0 1 0 0,0 1-1 0 0,0-1 1 0 0,-1 0-1 0 0,1 1 1 0 0,-1-1-1 0 0,0 0 1 0 0,0 1-1 0 0,0-1 1 0 0,-1 0-35 0 0,0 1 69 0 0,-1 0 0 0 0,1-1 0 0 0,-1 1 0 0 0,0-1 1 0 0,-1 1-1 0 0,0-1-69 0 0,0 1 57 0 0,4-3-52 0 0,-29 27 501 0 0,0-2-85 0 0,-2-4-87 0 0,-3-7-92 0 0,20-11-139 0 0,-2-4-25 0 0,-4 2-17 0 0,3 2-13 0 0,11-2-26 0 0,-1 0-1 0 0,1 0 0 0 0,-1-1 1 0 0,0 0-1 0 0,1-1 0 0 0,-1 1-21 0 0,-19 0 23 0 0,15-1-12 0 0,0 1 1 0 0,0-2-1 0 0,1 1 1 0 0,-1-1-1 0 0,-4-2-11 0 0,0-2 0 0 0,12 3 0 0 0,0 1 0 0 0,0 0 0 0 0,0 0 0 0 0,-1 0 0 0 0,1 0 0 0 0,0 1 0 0 0,0-1 0 0 0,-1 1 0 0 0,-2 0 0 0 0,-3 1 0 0 0,6-1 0 0 0,1 0 0 0 0,-1 1 0 0 0,0-1 0 0 0,0 0 0 0 0,0-1 0 0 0,0 1 0 0 0,0 0 0 0 0,0-1 0 0 0,0 0 0 0 0,0 1 0 0 0,-1-2 0 0 0,-1 0 9 0 0,-12-7-83 0 0,12 6 23 0 0,1 1-1 0 0,0-1 0 0 0,0 1 0 0 0,1-2 0 0 0,-2 0 52 0 0,-1-2-83 0 0,0 1-77 0 0,-6-9-304 0 0,9 11 350 0 0,1 0 35 0 0,0-1-75 0 0,-1-1-21 0 0,-1-4-89 0 0,2 4 5 0 0,-1 0-68 0 0,2 3 112 0 0,0 0-42 0 0,1 1 0 0 0,-1-1-34 0 0,0-1-382 0 0,1 1 100 0 0,1-1-46 0 0,0-1-720 0 0,4-3-561 0 0,4-2-1068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07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48 7200 0 0,'-27'0'165'0'0,"22"0"22"0"0,5 0 6 0 0,0 0 22 0 0,0 0 69 0 0,0 0 32 0 0,-2 3 4 0 0,-9 7-10 0 0,8-7-38 0 0,3 0-14 0 0,1-3-248 0 0,-1 0 1 0 0,0 1 0 0 0,0-1 0 0 0,0 1 0 0 0,0-1-1 0 0,0 1 1 0 0,-1-1 0 0 0,1 0 0 0 0,0 1-1 0 0,0-1 1 0 0,0 1 0 0 0,0-1 0 0 0,0 0-1 0 0,0 1 1 0 0,-1-1 0 0 0,1 0 0 0 0,0 1-1 0 0,0-1 1 0 0,-1 1 0 0 0,1-1 0 0 0,0 0-1 0 0,0 0 1 0 0,-1 1 0 0 0,1-1 0 0 0,0 0-1 0 0,-1 1 1 0 0,1-1 0 0 0,0 0 0 0 0,-1 0-1 0 0,1 0 1 0 0,-1 1-11 0 0,-6 3 173 0 0,2 4 7 0 0,-3 9 16 0 0,6-13-134 0 0,1-1-3 0 0,0 0 1 0 0,0 0-1 0 0,1 0 1 0 0,-1 0 0 0 0,1 0-1 0 0,0 0 1 0 0,0 0-1 0 0,0 2-59 0 0,1 5 128 0 0,-1-7-124 0 0,0 31 371 0 0,0 1-74 0 0,0-1-66 0 0,0-5-58 0 0,0-21-125 0 0,1-1 0 0 0,1 1 0 0 0,-1 0 0 0 0,1-1 1 0 0,0 1-1 0 0,1 0-52 0 0,4 17 109 0 0,-4-19-76 0 0,-1 0 0 0 0,1 0 0 0 0,0 0 0 0 0,1 0 0 0 0,-1 0 0 0 0,3 1-33 0 0,5 10 74 0 0,-4-1-34 0 0,-6-13-28 0 0,0 0-1 0 0,0 0 0 0 0,0 0 1 0 0,0-1-1 0 0,0 1 1 0 0,0 0-1 0 0,1-1 1 0 0,0 1-1 0 0,-1-1 0 0 0,1 1 1 0 0,0-1-1 0 0,0 0 1 0 0,0 1-1 0 0,0-1 0 0 0,1 0 1 0 0,-1-1-1 0 0,1 1 1 0 0,2 1-12 0 0,26 13 276 0 0,1-11 32 0 0,-31-4-301 0 0,0-1 4 0 0,-1 1 0 0 0,1 0 0 0 0,0-1 0 0 0,0 1 0 0 0,0-1 0 0 0,-1 0 0 0 0,1 1 0 0 0,0-1 0 0 0,0 0 0 0 0,0 1 0 0 0,0-1 0 0 0,0 0 0 0 0,0 0 0 0 0,0 0 0 0 0,0 0 0 0 0,0 0 0 0 0,0 0-1 0 0,0 0 1 0 0,0 0 0 0 0,0 0 0 0 0,0 0 0 0 0,0-1 0 0 0,0 1 0 0 0,0 0 0 0 0,-1-1 0 0 0,1 1 0 0 0,0 0 0 0 0,0-1 0 0 0,0 1 0 0 0,0-1 0 0 0,0 0-11 0 0,0 0 9 0 0,31-4 363 0 0,-25 0-272 0 0,-1 0 1 0 0,1 0-1 0 0,-1 0 1 0 0,0-1-1 0 0,0 0 1 0 0,2-4-101 0 0,9-8 231 0 0,-10 11-165 0 0,-4 5-51 0 0,-1 0 1 0 0,0 0 0 0 0,0-1 0 0 0,0 1 0 0 0,0 0 0 0 0,0-1 0 0 0,0 1-1 0 0,-1-1 1 0 0,1 0 0 0 0,0-1-16 0 0,3-22 90 0 0,6 5-6 0 0,-6-5-27 0 0,1 10-41 0 0,-5 13-6 0 0,0 0 1 0 0,0-1 0 0 0,0 1-1 0 0,0 0 1 0 0,0-1 0 0 0,-1 1-1 0 0,1-1 1 0 0,-1-1-11 0 0,0-19 63 0 0,0-17-44 0 0,0 37-13 0 0,-1 0 0 0 0,1 0 1 0 0,-1 1-1 0 0,0-1 0 0 0,0 1 1 0 0,0-1-1 0 0,-1 0 0 0 0,1 1 1 0 0,-1 0-1 0 0,0-1-6 0 0,-23-33-7 0 0,15 22 11 0 0,6 9-5 0 0,0 1 1 0 0,0 0 0 0 0,-1 1 0 0 0,1-1 0 0 0,-1 1 0 0 0,-2-2 0 0 0,-16-11-32 0 0,3 3-25 0 0,1-2-36 0 0,17 14 66 0 0,0 0-1 0 0,-1 0 1 0 0,1 0 0 0 0,-1 1 0 0 0,1-1 0 0 0,-1 1 0 0 0,-2-2 27 0 0,-19-4-310 0 0,8 2 59 0 0,-1-2-39 0 0,14 5 198 0 0,-2-1 7 0 0,-2-1-31 0 0,2 1-33 0 0,-1 2-64 0 0,-2 1-116 0 0,5 0 291 0 0,0 0-125 0 0,2 0 32 0 0,-1 0-32 0 0,0 0-35 0 0,0 0-35 0 0,0 0-35 0 0,0 0-36 0 0,0 0-36 0 0,0 0-38 0 0,1 0-37 0 0,-1 0-39 0 0,1 0-39 0 0,0 0-40 0 0,-1 0-1118 0 0,1 0-931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07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6688 0 0,'0'0'197'0'0,"0"3"-16"0"0,3 10-143 0 0,10 3-38 0 0,-6-9 30 0 0,0-1 37 0 0,-1 0 41 0 0,-1 1 40 0 0,-1-2 44 0 0,0 5 183 0 0,-1-1-63 0 0,0-1-51 0 0,0 0-36 0 0,9 24 547 0 0,-3-17-352 0 0,-3-6-204 0 0,3 4 49 0 0,-3-4-59 0 0,-2-1-5 0 0,0 0 33 0 0,-1 5 35 0 0,1 3 103 0 0,7 0 81 0 0,-3-6-139 0 0,-3-2-122 0 0,-2 11 194 0 0,-3-12-238 0 0,0 0 34 0 0,0 5 179 0 0,2-1 2 0 0,4 2 41 0 0,0-1-4 0 0,-4-1-44 0 0,-2 5 126 0 0,0-3-79 0 0,0-10-34 0 0,0-3-8 0 0,0 0-17 0 0,0 3-66 0 0,0-2-221 0 0,0 3-3 0 0,0-2 6 0 0,0 1 57 0 0,0 0 85 0 0,-3-3 24 0 0,-7 0-64 0 0,9 0-159 0 0,1 0-1 0 0,0 0 0 0 0,0 0 1 0 0,0 0-1 0 0,0 0 0 0 0,0 0 1 0 0,0 0-1 0 0,0 0 0 0 0,0 0 1 0 0,0 0-1 0 0,0 0 0 0 0,0 0 1 0 0,-1 0-1 0 0,1 0 0 0 0,0 0 1 0 0,0 0-1 0 0,0 0 0 0 0,0 0 0 0 0,0 0 1 0 0,0 0-1 0 0,0 0 0 0 0,0 0 1 0 0,0 0-1 0 0,0 0 0 0 0,-1 0 1 0 0,1 0-1 0 0,0 0 0 0 0,0-1 1 0 0,0 1-1 0 0,0 0 0 0 0,0 0 1 0 0,0 0-1 0 0,0 0 0 0 0,0 0 1 0 0,0 0-1 0 0,0 0 0 0 0,0 0 0 0 0,0 0 1 0 0,0 0-1 0 0,0 0 0 0 0,0 0 1 0 0,0-1-1 0 0,0 1 0 0 0,0 0 1 0 0,0 0-1 0 0,0 0 0 0 0,0 0 1 0 0,0 0-1 0 0,0 0 0 0 0,0 0 1 0 0,0 0-1 0 0,0 0 0 0 0,0 0 1 0 0,0-1-1 0 0,0 1 0 0 0,0 0 0 0 0,0 0-2 0 0,0-10 128 0 0,0 10-125 0 0,0-1-1 0 0,0 1 0 0 0,0 0 0 0 0,0 0 0 0 0,0 0 0 0 0,0 0 0 0 0,0 0 1 0 0,0 0-1 0 0,0 0 0 0 0,0 0 0 0 0,0 0 0 0 0,0 0 0 0 0,0 0 1 0 0,0-1-1 0 0,0 1 0 0 0,0 0 0 0 0,0 0 0 0 0,0 0 0 0 0,0 0 0 0 0,0 0 1 0 0,0 0-1 0 0,0 0 0 0 0,0 0 0 0 0,0 0 0 0 0,0 0 0 0 0,0-1 1 0 0,0 1-1 0 0,0 0 0 0 0,0 0 0 0 0,0 0 0 0 0,-1 0 0 0 0,1 0 0 0 0,0 0 1 0 0,0 0-1 0 0,0 0 0 0 0,0 0 0 0 0,0 0 0 0 0,0 0 0 0 0,0 0 1 0 0,0 0-1 0 0,0 0 0 0 0,0 0 0 0 0,0 0 0 0 0,-1 0 0 0 0,1 0 0 0 0,0 0 1 0 0,0 0-1 0 0,0 0 0 0 0,0 0 0 0 0,0 0 0 0 0,0 0 0 0 0,0 0 1 0 0,0 0-1 0 0,0 0 0 0 0,0 0 0 0 0,-1 0 0 0 0,1 0-2 0 0,-1 0 8 0 0,0 0 0 0 0,0 0-1 0 0,-1 0 1 0 0,1-1 0 0 0,0 1-1 0 0,0 0 1 0 0,-1-1 0 0 0,1 1-1 0 0,0 0 1 0 0,0-1 0 0 0,0 0 0 0 0,0 1-1 0 0,0-1 1 0 0,0 0 0 0 0,0 1-1 0 0,0-1 1 0 0,0 0 0 0 0,0 0 0 0 0,0 0-1 0 0,0 0 1 0 0,1 0 0 0 0,-1 0-1 0 0,0 0 1 0 0,1 0 0 0 0,-1 0 0 0 0,1 0-1 0 0,-1 0 1 0 0,1-1 0 0 0,-1 1-1 0 0,1 0 1 0 0,0 0 0 0 0,0 0 0 0 0,-1-1-1 0 0,1 1 1 0 0,0 0 0 0 0,0 0-1 0 0,0-2-7 0 0,-1-8 57 0 0,-6-1-25 0 0,6 10-28 0 0,1 1 0 0 0,-1-1 0 0 0,0 1 0 0 0,0-1 0 0 0,0 0 0 0 0,1 1 0 0 0,-1-1 0 0 0,1 0 1 0 0,-1 0-1 0 0,1 1 0 0 0,0-1 0 0 0,0 0 0 0 0,0 0-4 0 0,-1-27 44 0 0,0 17-38 0 0,0 1 0 0 0,1-1 0 0 0,1 1 0 0 0,0-1 0 0 0,2-9-6 0 0,8 0 0 0 0,-6-5 0 0 0,-2 18-1 0 0,1 0-1 0 0,0 0 1 0 0,0 0-1 0 0,1 0 0 0 0,2-2 2 0 0,-5 7-2 0 0,14-23-41 0 0,-1 8 32 0 0,16-13-4 0 0,-14 15-40 0 0,1-3-59 0 0,-11 14 7 0 0,7-3-157 0 0,0 0-30 0 0,-7 3 135 0 0,-4 2-34 0 0,-3 3 29 0 0,0 0-44 0 0,0 0-165 0 0,0 0-307 0 0,1 0 17 0 0,1 0 99 0 0,-1 0 86 0 0,0 0 73 0 0,0 0-4 0 0,0 0 66 0 0,2 0-518 0 0,-2 0 515 0 0,0 0-60 0 0,-1 0 85 0 0,1 0-50 0 0,1 0-1562 0 0,-1 0-1084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2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10680 0 0,'0'0'241'0'0,"0"0"38"0"0,0 0 11 0 0,0 3-28 0 0,2 7-197 0 0,3-1-34 0 0,-4-7-31 0 0,0 0 1 0 0,0-1 0 0 0,0 1-1 0 0,0 0 1 0 0,-1 0 0 0 0,1 0-1 0 0,0-1 1 0 0,-1 1 0 0 0,1 0-1 0 0,-1 0 1 0 0,0 0 0 0 0,0 1-1 0 0,3 22 52 0 0,5 5 123 0 0,-6-24-137 0 0,2 8 61 0 0,-4 2-3 0 0,2 4 13 0 0,5 7 93 0 0,5 24 176 0 0,-5-22-191 0 0,-4-3 36 0 0,-3 11 211 0 0,0-7-54 0 0,2-12-176 0 0,4 6 132 0 0,-4-18-203 0 0,0 0 0 0 0,-1 0 0 0 0,0 0 0 0 0,0 1 0 0 0,-1 4-133 0 0,1-6 97 0 0,-1 1 0 0 0,1-1 0 0 0,0 0 0 0 0,0 1 0 0 0,1-1-1 0 0,0 2-96 0 0,5 16 343 0 0,-6-7-158 0 0,-1-12-133 0 0,1 0 0 0 0,-1 0 0 0 0,0 0 0 0 0,1 0 0 0 0,0 0 0 0 0,0-1 0 0 0,0 1 0 0 0,1 0-1 0 0,-1-1 1 0 0,1 1 0 0 0,1 2-52 0 0,1 8 168 0 0,-4 7-28 0 0,-1-9-67 0 0,1 7 41 0 0,1 18 98 0 0,-5-17-130 0 0,-2-6-13 0 0,5-13-59 0 0,0 0-1 0 0,0 1 0 0 0,1-1 1 0 0,-1 1-1 0 0,1-1 0 0 0,-1 1 1 0 0,1-1-1 0 0,-1 1 1 0 0,1-1-1 0 0,0 1 0 0 0,-1-1 1 0 0,1 1-1 0 0,0 0-9 0 0,0 58 183 0 0,0-57-117 0 0,0-3-2 0 0,0 0 0 0 0,0 0 0 0 0,0 0 6 0 0,0 0 15 0 0,3-3-26 0 0,13-23-37 0 0,-6 8 26 0 0,-10 17-48 0 0,1-1 2 0 0,0 0-1 0 0,0 0 0 0 0,-1-1 0 0 0,1 1 1 0 0,-1 0-1 0 0,0-1 0 0 0,1 1 0 0 0,-1-1 1 0 0,0 1-1 0 0,-1-3-1 0 0,2-11-1 0 0,15-21 12 0 0,-8 19 22 0 0,1 0-54 0 0,15-18-138 0 0,-13 21-22 0 0,-1-2 1 0 0,2-3 180 0 0,-4 7-137 0 0,4 2 26 0 0,-3 4 40 0 0,1-9-89 0 0,6 4 46 0 0,10-8-101 0 0,-13 7 40 0 0,-9 11 23 0 0,-1 1 68 0 0,1 0 44 0 0,1 2 30 0 0,-2 0-26 0 0,16-1 30 0 0,25 0 194 0 0,-42 0-187 0 0,-1 0 0 0 0,1 0 0 0 0,0 0 0 0 0,-1 1 0 0 0,1-1-1 0 0,0 0 1 0 0,-1 1 0 0 0,1 0 0 0 0,-1-1 0 0 0,1 1 0 0 0,-1 0-1 0 0,1 0 1 0 0,-1 0 0 0 0,0 0-1 0 0,8 4 0 0 0,1 0-4 0 0,-8-5-4 0 0,1 1 1 0 0,-1 1-1 0 0,0-1 0 0 0,0 0 1 0 0,0 1-1 0 0,0-1 0 0 0,0 1 1 0 0,0-1-1 0 0,0 1 8 0 0,9 9-27 0 0,-5-6 6 0 0,0 0 0 0 0,-1 1 0 0 0,0 0 0 0 0,0 0 0 0 0,2 2 21 0 0,5 27-10 0 0,-8-25 9 0 0,-1 12 21 0 0,-3-18 1 0 0,0 0 1 0 0,-1-1 0 0 0,0 1-1 0 0,1-1 1 0 0,-2 1-1 0 0,1-1 1 0 0,0 1 0 0 0,-1-1-1 0 0,1 0 1 0 0,-2 1-22 0 0,1 1 22 0 0,1-3-3 0 0,0 1 0 0 0,1-1 0 0 0,-1 0 1 0 0,0 1-1 0 0,1-1 0 0 0,0 1 0 0 0,0-1 0 0 0,0 1 0 0 0,0-1 1 0 0,0 2-20 0 0,0-3 10 0 0,0 0 1 0 0,0 1-1 0 0,1-1 1 0 0,-1 0-1 0 0,0 0 1 0 0,0 1-1 0 0,-1-1 1 0 0,1 0-1 0 0,0 1 1 0 0,0-1-1 0 0,0 0 1 0 0,-1 0-1 0 0,1 0 1 0 0,-1 1 0 0 0,1-1-1 0 0,-1 0 1 0 0,0 0-1 0 0,1 0 1 0 0,-1 0-1 0 0,0 0 1 0 0,0 0-1 0 0,1 0 1 0 0,-1 0-1 0 0,0 0 1 0 0,0 0-1 0 0,0-1 1 0 0,0 1-1 0 0,-1 0-10 0 0,-9 4 98 0 0,9-4-77 0 0,0 0-1 0 0,-1 0 1 0 0,1 0 0 0 0,0 1 0 0 0,0-1-1 0 0,0 1 1 0 0,0-1 0 0 0,0 1-1 0 0,0 0-20 0 0,-2 1 36 0 0,0 0-1 0 0,0 0 1 0 0,0 0-1 0 0,0 0 1 0 0,-1-1-1 0 0,1 1 1 0 0,-1-1-1 0 0,1 0 0 0 0,-3 0-35 0 0,-9 2 81 0 0,1-3-39 0 0,13-1-38 0 0,0 0 0 0 0,0 0 0 0 0,1 1 0 0 0,-1-1 0 0 0,0 0 0 0 0,0 1-1 0 0,0-1 1 0 0,1 1 0 0 0,-1-1 0 0 0,0 1 0 0 0,1 0 0 0 0,-1 0 0 0 0,1 0 0 0 0,-1 0-4 0 0,0 0 3 0 0,1 0 1 0 0,-1 0-1 0 0,0 0 0 0 0,1 0 1 0 0,-1-1-1 0 0,0 1 0 0 0,1 0 0 0 0,-1-1 1 0 0,0 0-1 0 0,0 1 0 0 0,0-1 1 0 0,1 0-1 0 0,-1 0 0 0 0,-1 0-3 0 0,-6 1 16 0 0,5-1-10 0 0,0 0-1 0 0,1 1 0 0 0,-1-1 1 0 0,0-1-1 0 0,1 1 0 0 0,-1-1 0 0 0,1 1 1 0 0,-1-1-1 0 0,-1 0-5 0 0,3 0 4 0 0,-6-2 8 0 0,0 0 0 0 0,0 1 0 0 0,0 1 0 0 0,0-1 0 0 0,-8 0-12 0 0,-2 1 27 0 0,-1-6-61 0 0,9 2-7 0 0,-7-1-63 0 0,-1 1 16 0 0,5 0 28 0 0,-7-2-154 0 0,10 3 11 0 0,2 0-23 0 0,-2-1-66 0 0,8 4 242 0 0,0 0 38 0 0,1 0-38 0 0,-1-1-39 0 0,0 1-38 0 0,0-1-41 0 0,0 0-40 0 0,0 0-43 0 0,0 0-41 0 0,0 0-45 0 0,0 0-45 0 0,0 1-45 0 0,0-1-46 0 0,0 0-47 0 0,0 1-47 0 0,0-1-48 0 0,0 1-50 0 0,-4-1-1390 0 0,-4 1-1160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0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 9416 0 0,'0'0'208'0'0,"0"0"33"0"0,0 0 16 0 0,0 2 25 0 0,0 6-83 0 0,0 1 61 0 0,0 25 749 0 0,0-20-635 0 0,0-7-225 0 0,0-1-39 0 0,0 0-48 0 0,0 0-53 0 0,1 3 171 0 0,0-1-42 0 0,1 0-13 0 0,2 1 9 0 0,1 7 46 0 0,1 15 148 0 0,4 3-21 0 0,-5 8-3 0 0,6-5 12 0 0,-6 5 49 0 0,0-18-128 0 0,0-1-4 0 0,-2 9 72 0 0,0-4-3 0 0,2-4-79 0 0,-3-17-154 0 0,0 0 0 0 0,0 0 0 0 0,-1 0 0 0 0,-1 1 0 0 0,1 1-69 0 0,-1 0 84 0 0,1-1 0 0 0,1 0-1 0 0,-1 1 1 0 0,3 7-84 0 0,-2-9 75 0 0,0 0-1 0 0,-1 0 1 0 0,1 1-1 0 0,-1 6-74 0 0,-1 40 434 0 0,0-4-49 0 0,0 3-43 0 0,0 13-36 0 0,-3-50-229 0 0,-7-3-38 0 0,8-11-74 0 0,1-1-66 0 0,1-1-114 0 0,0 0 98 0 0,-1 0-68 0 0,1 0-90 0 0,-1 0 83 0 0,0 0-41 0 0,0 0-46 0 0,1 0-43 0 0,-2 0-39 0 0,1 0-35 0 0,0 0-257 0 0,-1 0-59 0 0,0 0-46 0 0,1 0-34 0 0,-1 0-1419 0 0,1 0-1254 0 0</inkml:trace>
  <inkml:trace contextRef="#ctx0" brushRef="#br0" timeOffset="437.41">1 32 6048 0 0,'0'0'133'0'0,"0"0"23"0"0,0 0 11 0 0,2-2 37 0 0,-2 2-204 0 0,4-5 126 0 0,5-1 104 0 0,4 1 195 0 0,-8-2-139 0 0,-5 7-268 0 0,0-1 0 0 0,1 1 0 0 0,-1-1 0 0 0,0 1 0 0 0,0 0 0 0 0,1-1 0 0 0,-1 1 0 0 0,0 0 0 0 0,1-1 0 0 0,-1 1 1 0 0,1 0-1 0 0,-1-1 0 0 0,0 1 0 0 0,1 0 0 0 0,-1-1 0 0 0,1 1 0 0 0,-1 0 0 0 0,1 0 0 0 0,-1 0 0 0 0,1 0 0 0 0,-1-1 0 0 0,0 1 0 0 0,1 0 0 0 0,-1 0 1 0 0,1 0-1 0 0,-1 0 0 0 0,1 0 0 0 0,-1 0 0 0 0,1 0 0 0 0,-1 0 0 0 0,1 0 0 0 0,0 1-18 0 0,23-1 597 0 0,-1 0-112 0 0,1 0-96 0 0,-1 0-81 0 0,5 0-24 0 0,0 0-69 0 0,57 0 290 0 0,-83 0-492 0 0,0-1-4 0 0,0 1-1 0 0,1 0 1 0 0,-1 0-1 0 0,1 0 1 0 0,-1 1-1 0 0,1-1 1 0 0,-1 0-1 0 0,0 1 1 0 0,1 0-1 0 0,-1-1 1 0 0,0 1-1 0 0,1 0 1 0 0,-1 0-1 0 0,0 0 1 0 0,0 1 0 0 0,0-1-1 0 0,0 0 1 0 0,0 1-1 0 0,0-1 1 0 0,0 1-9 0 0,3 3 28 0 0,1 0 0 0 0,-1-1 0 0 0,1 0 0 0 0,5 3-28 0 0,1 0 30 0 0,-8-4-13 0 0,0-1-1 0 0,1 1 0 0 0,-1-1 0 0 0,1 0 1 0 0,0 0-1 0 0,2 0-16 0 0,-2-1 16 0 0,-1 1 0 0 0,1 0 0 0 0,0 0 0 0 0,-1 0 0 0 0,1 1 0 0 0,1 1-16 0 0,68 43 144 0 0,-69-43-131 0 0,-1 0 0 0 0,1 0 1 0 0,0 1-1 0 0,-1-1 0 0 0,0 1 0 0 0,0 0 1 0 0,0 0-1 0 0,-1 1 0 0 0,1 1-13 0 0,3 4 3 0 0,15 25 69 0 0,-15-22-17 0 0,-6-11-28 0 0,0 0 0 0 0,0 1-1 0 0,0-1 1 0 0,-1 0 0 0 0,0 0 0 0 0,0 0 0 0 0,0 1-1 0 0,0-1 1 0 0,0 0 0 0 0,0 1-27 0 0,-1 8 99 0 0,0-5-72 0 0,-2 0 41 0 0,-6 8 155 0 0,-15 10 324 0 0,14-16-372 0 0,6-6-130 0 0,0 0 0 0 0,1 0 0 0 0,-1-1 1 0 0,0 1-1 0 0,-1-1 0 0 0,0 1-45 0 0,-16 9 137 0 0,-5 1-41 0 0,17-9-68 0 0,0 0 0 0 0,1 0 0 0 0,-3 3-28 0 0,6-5 4 0 0,1 0 1 0 0,0 0 0 0 0,-1 0 0 0 0,1-1 0 0 0,-1 1-1 0 0,1-1 1 0 0,-3 0-5 0 0,-13 4 32 0 0,-1 6-21 0 0,-6-6-11 0 0,6 6 10 0 0,-5-6 33 0 0,14 1-33 0 0,10-5-10 0 0,1 0 0 0 0,-1 0 0 0 0,1-1 0 0 0,-1 1 0 0 0,1 0 0 0 0,-1-1 0 0 0,0 1 0 0 0,1-1 0 0 0,-1 0 0 0 0,0 1 0 0 0,1-1 0 0 0,-1 0 1 0 0,0 0-1 0 0,0 0 0 0 0,-6-1-2 0 0,-14 1-18 0 0,8 4-58 0 0,6 0 11 0 0,-2 2-41 0 0,-4-3-35 0 0,10-3 2 0 0,0 0 76 0 0,-7 0-27 0 0,4-2-21 0 0,3 0-72 0 0,3 1 49 0 0,-1 0-36 0 0,2-1-40 0 0,0-1-45 0 0,0 1-50 0 0,2-1-55 0 0,-2 3 71 0 0,0 0-42 0 0,0 0-38 0 0,0 0-33 0 0,0 0-672 0 0,0 0-701 0 0</inkml:trace>
  <inkml:trace contextRef="#ctx0" brushRef="#br0" timeOffset="852.71">774 395 9168 0 0,'0'0'266'0'0,"0"0"1"0"0,0 0-199 0 0,0 3-40 0 0,0 8-63 0 0,1-3 37 0 0,3 5 87 0 0,0-6 41 0 0,4 0 106 0 0,-1 0-23 0 0,-2 0-117 0 0,-1 4 87 0 0,-3-9-124 0 0,0 0 0 0 0,0 0-1 0 0,1 1 1 0 0,-1-1 0 0 0,0 0-1 0 0,1 0 1 0 0,-1 0 0 0 0,1 0 0 0 0,0 0-59 0 0,6 7 259 0 0,-1 0-41 0 0,-4-5-115 0 0,-1 0 0 0 0,1 0 0 0 0,-1 0 0 0 0,-1 0 0 0 0,2 2-103 0 0,2 7 358 0 0,0 1 60 0 0,1-1 15 0 0,-1 0-49 0 0,6 6 21 0 0,-5-10-183 0 0,0 2 37 0 0,-2 0 48 0 0,-2 2 56 0 0,-2-10-296 0 0,0 0 0 0 0,0 1 0 0 0,1-1 1 0 0,-1 0-1 0 0,1 0 0 0 0,0 0 0 0 0,1 2-67 0 0,6 13 405 0 0,-5-2 5 0 0,-1-1-74 0 0,3-7-196 0 0,2 5 101 0 0,-6 1-41 0 0,-1-8-135 0 0,0 1 33 0 0,0 18 313 0 0,0-15-260 0 0,0-1-52 0 0,0-6 65 0 0,0-3-17 0 0,-2 3-10 0 0,-9 7-1 0 0,8-7-11 0 0,-1-2-50 0 0,-5-5 53 0 0,9 4-128 0 0,-5-10 194 0 0,-5 4 4 0 0,4-7-20 0 0,-7-3-102 0 0,0 1-66 0 0,10 9 0 0 0,0 0 0 0 0,1 1 0 0 0,0-1 0 0 0,0 0 0 0 0,0 0 0 0 0,0-4-10 0 0,0-27 4 0 0,2-68-4 0 0,0 102 0 0 0,0-1 0 0 0,1 1 0 0 0,0 0 0 0 0,0-1 0 0 0,0 1 0 0 0,0 0 0 0 0,0 0 0 0 0,1 0 0 0 0,-1 0 0 0 0,1 0 0 0 0,0 0 0 0 0,0 0 0 0 0,1 0 0 0 0,8-16-22 0 0,-10 16 9 0 0,-1 0-3 0 0,1 1 0 0 0,0 0 1 0 0,-1-1-1 0 0,1 1 1 0 0,1-1-1 0 0,-1 1 0 0 0,0 0 1 0 0,0 0-1 0 0,1 0 1 0 0,-1 0-1 0 0,1 0 0 0 0,0 0 1 0 0,0 0 15 0 0,11-14-82 0 0,-12 14 85 0 0,1-1 0 0 0,-1 1 0 0 0,0 0 0 0 0,1-1 0 0 0,0 1 0 0 0,-1 0 0 0 0,1 0 0 0 0,0 0-1 0 0,0 0 1 0 0,1 0-3 0 0,-1 1 13 0 0,0-1-1 0 0,0 0 0 0 0,-1 0 1 0 0,1 0-1 0 0,0 0 0 0 0,-1 0 0 0 0,1-1 1 0 0,-1 1-1 0 0,1 0 0 0 0,-1-1-12 0 0,10-12 56 0 0,12 0-39 0 0,-18 13-15 0 0,-1-1 0 0 0,0 1 0 0 0,0-1 0 0 0,0 0 0 0 0,1-2-2 0 0,7-4 29 0 0,0 3-73 0 0,-8 4 11 0 0,-1 0 0 0 0,0 0 1 0 0,1 0-1 0 0,-1 0 0 0 0,0-1 0 0 0,1 0 33 0 0,-2 1-17 0 0,-1 1-1 0 0,1-1 1 0 0,0 1 0 0 0,0-1-1 0 0,0 1 1 0 0,0 0 0 0 0,0 0-1 0 0,1 0 1 0 0,-1 0 0 0 0,0 1 0 0 0,0-1-1 0 0,1 0 1 0 0,-1 1 0 0 0,1 0 17 0 0,9-4-82 0 0,4-2-67 0 0,5-3-82 0 0,-10 4 144 0 0,-1 1 33 0 0,-2 1-27 0 0,0 2-43 0 0,0 0-71 0 0,-3 1-112 0 0,-1-1 56 0 0,1 0-38 0 0,5-4-313 0 0,-5 2 205 0 0,-3 1 146 0 0,1 1-47 0 0,0 0-55 0 0,0 0-65 0 0,0 1-72 0 0,1 0-81 0 0,-2 0 176 0 0,-1 0-44 0 0,1 0-40 0 0,0 0-34 0 0,0 0-141 0 0,-1 0-34 0 0,5 0-1494 0 0</inkml:trace>
  <inkml:trace contextRef="#ctx0" brushRef="#br0" timeOffset="1252.58">1673 442 6992 0 0,'0'0'157'0'0,"-3"0"23"0"0,-5 0-79 0 0,-15 0 124 0 0,10 3-160 0 0,4 2-65 0 0,8-4 0 0 0,0 0 0 0 0,-1 0 0 0 0,1 0 0 0 0,-1-1 0 0 0,1 1 0 0 0,-1 0 0 0 0,1-1 0 0 0,-1 1 0 0 0,0-1 0 0 0,1 0 0 0 0,-1 1 0 0 0,1-1 0 0 0,-1 0 0 0 0,0 0 0 0 0,-4 0 29 0 0,0 0 49 0 0,-5-1 142 0 0,9 1-150 0 0,-1 0-1 0 0,1 0 1 0 0,0 0-1 0 0,0 0 1 0 0,-1 1-1 0 0,1-1 1 0 0,0 1-1 0 0,0-1 1 0 0,-2 2-70 0 0,-4 3 244 0 0,-2 0 103 0 0,-4-2 63 0 0,11-3-344 0 0,1 1-1 0 0,-1-1 0 0 0,1 1 1 0 0,-1 0-1 0 0,1-1 0 0 0,-1 1 0 0 0,1 0 1 0 0,0 1-1 0 0,-1-1 0 0 0,1 0 1 0 0,0 1-1 0 0,0-1 0 0 0,0 1 0 0 0,0 0 1 0 0,0-1-1 0 0,0 1 0 0 0,1 0 1 0 0,-1 0-1 0 0,0 0 0 0 0,0 2-65 0 0,-14 22 611 0 0,9-12-344 0 0,1-1-36 0 0,0 0-16 0 0,-5 5 73 0 0,6 8 0 0 0,-1-11-92 0 0,0 1 8 0 0,6-14-186 0 0,0 0 0 0 0,0 0-1 0 0,0 0 1 0 0,0 0 0 0 0,0-1 0 0 0,0 1 0 0 0,0 0 0 0 0,1 0 0 0 0,-1 0-18 0 0,2 7 68 0 0,0-1 0 0 0,0 1 1 0 0,1-1-1 0 0,0 0 0 0 0,1 0 0 0 0,0 0 1 0 0,0-1-1 0 0,0 1 0 0 0,1-1 0 0 0,0 0 1 0 0,2 1-69 0 0,19 23 308 0 0,-5-2-88 0 0,-11-16-122 0 0,-1-5-44 0 0,-6-6-51 0 0,1 0 0 0 0,-1 0 0 0 0,0-1 0 0 0,1 1 0 0 0,-1-1 0 0 0,1 0 0 0 0,2 1-3 0 0,6 1 3 0 0,11 9-1 0 0,-9-4 50 0 0,-1-4 90 0 0,5-12 106 0 0,-1 7-80 0 0,-3 1-19 0 0,0-4 74 0 0,10-9 57 0 0,-1-3-42 0 0,-3-6-44 0 0,-17 18-164 0 0,-1 0 0 0 0,0 0 0 0 0,0 0 0 0 0,0 0 0 0 0,1-4-30 0 0,8-11 59 0 0,-2 6-12 0 0,-2-2 32 0 0,-5 2-11 0 0,0-2 56 0 0,-3-37 376 0 0,1 37-368 0 0,-1 2-38 0 0,1 5-78 0 0,-1 0 0 0 0,0 0 0 0 0,-1 1 0 0 0,0-1 1 0 0,0 1-1 0 0,-1-2-16 0 0,-4-15 9 0 0,4 16-9 0 0,0 0 0 0 0,0 0 0 0 0,-4-5 0 0 0,-3-11 0 0 0,7 17-1 0 0,1 0-1 0 0,-1 0 0 0 0,0 0 0 0 0,0 0 0 0 0,-1 0 1 0 0,0 0-1 0 0,-4-5 2 0 0,3 5-10 0 0,0-3-11 0 0,0-3-57 0 0,3 9 28 0 0,1 0 0 0 0,-1-1 0 0 0,0 1 0 0 0,-1 0 0 0 0,1 0 0 0 0,-1 0 0 0 0,1 0 0 0 0,-2 0 50 0 0,-4-4-96 0 0,-4-4-83 0 0,3 0-34 0 0,4-1-83 0 0,2 11 187 0 0,0 1-18 0 0,2 1 8 0 0,0-1-41 0 0,-1 0-47 0 0,1 1-56 0 0,0-2-62 0 0,1 1-58 0 0,-1 0-50 0 0,1-1-46 0 0,-2-1-586 0 0,1 1-103 0 0,-3 0-812 0 0,-5 1-1120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09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7792 0 0,'0'0'230'0'0,"0"0"48"0"0,0 0 88 0 0,0 0 33 0 0,0 0 8 0 0,2 2-1 0 0,9 12-4 0 0,-6-1-2 0 0,5-8 0 0 0,-4 8-4 0 0,7 3-14 0 0,-1 0 5 0 0,-8-1-40 0 0,-3-4-66 0 0,3 0-55 0 0,8 8 111 0 0,0 1-37 0 0,-9 1 161 0 0,-3-3-126 0 0,0-5-162 0 0,2-2-76 0 0,4 5 87 0 0,-5-13-142 0 0,0 0-1 0 0,0 0 1 0 0,0 1 0 0 0,0-1-1 0 0,0 1 1 0 0,-1-1 0 0 0,1 0 0 0 0,-1 2-42 0 0,0 12 223 0 0,0-2-76 0 0,0 30 131 0 0,0-24-88 0 0,0-21-180 0 0,0 1 0 0 0,0 0 0 0 0,0-1 0 0 0,0 1 0 0 0,0 0 0 0 0,0-1 0 0 0,0 1 1 0 0,0 0-1 0 0,-1-1 0 0 0,1 1 0 0 0,0 0 0 0 0,0-1 0 0 0,-1 1 0 0 0,1 0 0 0 0,0-1 0 0 0,-1 1 0 0 0,1-1 0 0 0,-1 1 0 0 0,1-1 0 0 0,-1 1 0 0 0,1-1 0 0 0,-1 1 0 0 0,1-1 0 0 0,-1 1 0 0 0,1-1 0 0 0,-1 0-10 0 0,1 1 11 0 0,-1-1-1 0 0,0 1 1 0 0,1-1 0 0 0,-1 0-1 0 0,1 1 1 0 0,-1-1 0 0 0,1 1-1 0 0,-1-1 1 0 0,1 1-1 0 0,0 0 1 0 0,-1-1 0 0 0,1 1-1 0 0,0-1 1 0 0,-1 1 0 0 0,1 0-1 0 0,0-1 1 0 0,0 1-1 0 0,-1 0 1 0 0,1-1 0 0 0,0 1-1 0 0,0 0 1 0 0,0-1 0 0 0,0 1-1 0 0,0 0 1 0 0,0-1-1 0 0,0 1-10 0 0,0 12 170 0 0,0-10-61 0 0,0-3-21 0 0,0 0-7 0 0,0 0-3 0 0,0 0-6 0 0,-2 0 13 0 0,1 0-80 0 0,0 0 0 0 0,1 0 0 0 0,-1 0 0 0 0,0 0 0 0 0,0 0 0 0 0,1 0 0 0 0,-1 0 0 0 0,0-1 0 0 0,1 1 0 0 0,-1 0 0 0 0,0 0 0 0 0,1-1 0 0 0,-1 1 0 0 0,1 0 0 0 0,-1-1-5 0 0,-4-9 74 0 0,-2 5-54 0 0,7 5-17 0 0,-1 0-1 0 0,1 0 0 0 0,-1 0 1 0 0,1-1-1 0 0,0 1 0 0 0,-1 0 1 0 0,1-1-1 0 0,0 1 1 0 0,-1 0-1 0 0,1-1 0 0 0,0 1 1 0 0,-1-1-1 0 0,1 1 1 0 0,0 0-1 0 0,-1-1 0 0 0,1 1 1 0 0,0-1-1 0 0,0 1 0 0 0,0-1 1 0 0,0 1-1 0 0,-1-1 1 0 0,1 1-1 0 0,0-1 0 0 0,0 1 1 0 0,0-1-1 0 0,0 1 1 0 0,0-1-1 0 0,0 1 0 0 0,0-1 1 0 0,0 1-1 0 0,0-1 0 0 0,1 0-2 0 0,-1 0 4 0 0,-1-1-1 0 0,1 1 0 0 0,0-1 0 0 0,0 1 0 0 0,-1-1 0 0 0,1 0 1 0 0,-1 1-1 0 0,1-1 0 0 0,-1 1 0 0 0,0 0 0 0 0,1-1 0 0 0,-1 1 1 0 0,0-1-4 0 0,-5-11 28 0 0,4 2-12 0 0,0 0 0 0 0,2 0 0 0 0,-1 0 0 0 0,1 0 0 0 0,1-3-16 0 0,0-9-6 0 0,0 11 6 0 0,1 1 0 0 0,0-1 0 0 0,1 0 0 0 0,0 1 0 0 0,1-1 0 0 0,3-5 0 0 0,0-4 0 0 0,-2 6 0 0 0,-4 10-2 0 0,1 0-1 0 0,0 0 1 0 0,0 0-1 0 0,0 1 1 0 0,1-3 2 0 0,14-12-54 0 0,-13 14 40 0 0,1 0 0 0 0,-1 0 1 0 0,0-1-1 0 0,-1 1 0 0 0,1-1 14 0 0,-1 0-18 0 0,1 1 1 0 0,-1 0-1 0 0,1-1 0 0 0,1 1 0 0 0,-1 1 18 0 0,4-4 20 0 0,-5 5 5 0 0,0-1 0 0 0,0 1 0 0 0,1 0 0 0 0,-1 0 0 0 0,1 0 0 0 0,0 1-25 0 0,7-3 96 0 0,-1 0-33 0 0,10-2-26 0 0,-1 1-94 0 0,0-3-70 0 0,-3 6-15 0 0,-1 6 12 0 0,-2 7 71 0 0,6 6 40 0 0,-10-11 19 0 0,-7-4 0 0 0,1-1 0 0 0,-1 1 0 0 0,0 0 0 0 0,0 0 0 0 0,0 0 0 0 0,0 1 0 0 0,0-1 0 0 0,0 1 0 0 0,0-1 0 0 0,-1 1 0 0 0,1-1 0 0 0,0 1 0 0 0,-1 0 0 0 0,1 0 0 0 0,-1 0 0 0 0,0 0 0 0 0,0 0 0 0 0,1 0 0 0 0,-1 0 0 0 0,0 0 0 0 0,2 11 0 0 0,-3-10 0 0 0,1-1 0 0 0,-1 0 0 0 0,1 0 0 0 0,-1 1 0 0 0,1-1 0 0 0,0 0 0 0 0,0 0 0 0 0,0 0 0 0 0,0 0 0 0 0,1 0 0 0 0,-1 0 0 0 0,1 0 0 0 0,-1 0 0 0 0,1 0 0 0 0,1 1 0 0 0,0 0 0 0 0,0 0 0 0 0,-1 0 0 0 0,1 0 0 0 0,-1 1 0 0 0,0-1 0 0 0,0 1 0 0 0,0 0 0 0 0,0-1 0 0 0,-1 1 0 0 0,1 2 0 0 0,0 2 0 0 0,-1 1 0 0 0,0 0 0 0 0,0 0 0 0 0,-1 0 0 0 0,0 1 0 0 0,0 3-30 0 0,0-1 41 0 0,0 48 136 0 0,0-36-181 0 0,0 4-104 0 0,0-25-188 0 0,0-3 169 0 0,0 0-44 0 0,0 0-73 0 0,0 0 89 0 0,0 0-37 0 0,0 0-40 0 0,0 0-38 0 0,0 0-401 0 0,0 0 99 0 0,0 0-51 0 0,2 2-766 0 0,2 2-600 0 0,5 5-1143 0 0</inkml:trace>
  <inkml:trace contextRef="#ctx0" brushRef="#br0" timeOffset="616.29">1136 95 7424 0 0,'-2'0'166'0'0,"1"0"-157"0"0,1 0-1 0 0,0 0 0 0 0,-1 0 1 0 0,1 0-1 0 0,-1 0 0 0 0,1 0 0 0 0,-1 0 1 0 0,1 0-1 0 0,0 0 0 0 0,-1 0 1 0 0,1 0-1 0 0,-1 0 0 0 0,1-1 0 0 0,0 1 1 0 0,-1 0-1 0 0,1 0 0 0 0,0 0 1 0 0,-1-1-1 0 0,1 1 0 0 0,0 0 0 0 0,-1 0 1 0 0,1-1-1 0 0,0 1 0 0 0,-1 0 1 0 0,1-1-1 0 0,0 1 0 0 0,0 0 0 0 0,-1-1 1 0 0,1 1-1 0 0,0-1 0 0 0,0 1-8 0 0,-5-7 145 0 0,4 7-133 0 0,1-1 1 0 0,-1 1-1 0 0,0-1 0 0 0,0 1 1 0 0,0 0-1 0 0,1 0 0 0 0,-1 0 1 0 0,0-1-1 0 0,0 1 1 0 0,0 0-1 0 0,0 0 0 0 0,0 0 1 0 0,1 0-1 0 0,-2 0-12 0 0,-17 0 505 0 0,5 0-56 0 0,3 0-61 0 0,4 0-62 0 0,1 0-64 0 0,1 0-69 0 0,-1 0-69 0 0,-2 0-74 0 0,2 3 176 0 0,-7 8 3 0 0,0-6 22 0 0,8 5 5 0 0,-6-4 0 0 0,5 4-21 0 0,-1 4-74 0 0,5-10-103 0 0,-8 16 194 0 0,4-8-118 0 0,5-10-110 0 0,0 0 1 0 0,1-1 0 0 0,-1 1-1 0 0,1 0 1 0 0,0 0 0 0 0,-1 0-1 0 0,1 0 1 0 0,0-1 0 0 0,0 1 0 0 0,0 0-1 0 0,1 2-24 0 0,-1-1 26 0 0,0-1 0 0 0,0 1 0 0 0,0 0 0 0 0,0 0 0 0 0,0-1 1 0 0,-1 1-1 0 0,1 0 0 0 0,-1 1-26 0 0,-3 5 44 0 0,-5 15 96 0 0,9-22-120 0 0,-1 1-1 0 0,1-1 1 0 0,0 1-1 0 0,0-1 0 0 0,0 1 1 0 0,0-1-1 0 0,1 1 1 0 0,-1-1-1 0 0,0 1 1 0 0,1-1-1 0 0,0 1-19 0 0,1 3 23 0 0,5 18 103 0 0,-3 7 83 0 0,-4-30-199 0 0,0 1 0 0 0,1 0 1 0 0,-1-1-1 0 0,0 1 1 0 0,1 0-1 0 0,-1-1 0 0 0,1 1 1 0 0,-1-1-1 0 0,1 1 0 0 0,0-1 1 0 0,-1 1-1 0 0,1-1 1 0 0,0 1-1 0 0,0-1-10 0 0,4 7 43 0 0,0 3 21 0 0,6 7 48 0 0,-8-15-24 0 0,-1-3 0 0 0,0 0-76 0 0,0 0 0 0 0,0 0 1 0 0,0 0-1 0 0,-1 1 0 0 0,1-1 1 0 0,0 1-1 0 0,0 0 0 0 0,-1-1 1 0 0,1 1-1 0 0,0 0-12 0 0,-2-1 5 0 0,1 1 0 0 0,0-1 0 0 0,-1 1 0 0 0,1-1 0 0 0,-1 0 0 0 0,1 0 0 0 0,0 1 0 0 0,-1-1 0 0 0,1 0 0 0 0,0 0 0 0 0,-1 0 0 0 0,1 0 0 0 0,0 1 0 0 0,-1-1 0 0 0,1 0-1 0 0,0 0 1 0 0,-1-1 0 0 0,1 1 0 0 0,0 0 0 0 0,0 0 0 0 0,-1 0 0 0 0,1 0 0 0 0,-1 0 0 0 0,1-1 0 0 0,0 1 0 0 0,-1 0 0 0 0,1-1 0 0 0,0 1 0 0 0,-1 0 0 0 0,1-1 0 0 0,-1 1 0 0 0,1-1 0 0 0,-1 1 0 0 0,1-1 0 0 0,-1 0-5 0 0,3-1 127 0 0,0-1 1 0 0,10-7-11 0 0,-8 7-95 0 0,-5 3-17 0 0,1 0-1 0 0,0-1 0 0 0,-1 1 0 0 0,1 0 1 0 0,0-1-1 0 0,-1 1 0 0 0,1 0 1 0 0,-1-1-1 0 0,1 1 0 0 0,-1-1 0 0 0,1 1 1 0 0,-1-1-1 0 0,1 1 0 0 0,-1-1 0 0 0,1 1 1 0 0,-1-1-1 0 0,0 1 0 0 0,1-1 0 0 0,-1 0 1 0 0,0 1-1 0 0,0-1 0 0 0,1 0-4 0 0,1-4 12 0 0,0 2-5 0 0,0 1 0 0 0,0-1 0 0 0,0 0 0 0 0,0 1 0 0 0,1 0 0 0 0,-1-1-1 0 0,2 1-6 0 0,12-15 54 0 0,-9 4-49 0 0,-1-13 5 0 0,7 0 46 0 0,-6 13-9 0 0,-1-1 41 0 0,-5-3 4 0 0,0 4-16 0 0,2-4 43 0 0,-1 11-84 0 0,6-18 54 0 0,-5-7-59 0 0,-3 0 24 0 0,3 15-54 0 0,-2 15-2 0 0,-1 0 0 0 0,1 0 0 0 0,0 0 0 0 0,0-1 0 0 0,0 1 0 0 0,0 0 0 0 0,0 0 0 0 0,0 1 1 0 0,0-1-1 0 0,0 0 0 0 0,0 0 0 0 0,1 0 2 0 0,11-2-115 0 0,-10 3-27 0 0,-3 0-2 0 0,0 0 13 0 0,0 0 54 0 0,0 3 23 0 0,0 1 47 0 0,-1-2 6 0 0,1 1 1 0 0,0-1 0 0 0,0 0-1 0 0,0 1 1 0 0,1-1 0 0 0,-1 0-1 0 0,1 1 1 0 0,-1-1 0 0 0,1 2 0 0 0,10 14 0 0 0,-6 9 0 0 0,1-15 0 0 0,-5-10 0 0 0,0-1 0 0 0,0 1 0 0 0,0-1 0 0 0,-1 1 0 0 0,1-1 0 0 0,0 1 0 0 0,-1-1 0 0 0,0 1 0 0 0,1 0 0 0 0,-1-1 0 0 0,0 1 0 0 0,0 0 0 0 0,0-1 0 0 0,0 1 0 0 0,0 2 0 0 0,1-1 0 0 0,-1 1 0 0 0,1-1 0 0 0,0 1 0 0 0,0-1 0 0 0,0 0 0 0 0,0 1 0 0 0,1 0 0 0 0,3 12 0 0 0,1 10 0 0 0,4-5 0 0 0,-4 0 0 0 0,-4-13 0 0 0,0-1 0 0 0,0 1 0 0 0,0-1 0 0 0,3 3 0 0 0,1 5 5 0 0,0 2 0 0 0,-1-1 0 0 0,-1 1 1 0 0,-1-1-1 0 0,1 10-5 0 0,2 6 58 0 0,0-8-16 0 0,-4-18-30 0 0,-1 0-1 0 0,1 0 1 0 0,-1 0-1 0 0,-1 1 1 0 0,1 4-12 0 0,-1-4 48 0 0,1 0 0 0 0,0 1 1 0 0,0-1-1 0 0,1 0 0 0 0,1 3-48 0 0,-1-3 56 0 0,0 1 0 0 0,-1 0-1 0 0,0 0 1 0 0,0 0 0 0 0,0 4-56 0 0,-1 62 274 0 0,0-27-148 0 0,0-40-100 0 0,-1-1 0 0 0,0 1 0 0 0,0 0 0 0 0,0-1 0 0 0,-1 1 1 0 0,-1 2-27 0 0,-1 8 56 0 0,0 0 16 0 0,2-9-32 0 0,0 0 1 0 0,0-1-1 0 0,0 0 1 0 0,-1 1-1 0 0,-1 0-40 0 0,-6 13 97 0 0,0-2 56 0 0,0 1 1 0 0,-6 6-154 0 0,9-16 98 0 0,-1 0-1 0 0,0 0 0 0 0,-4 3-97 0 0,1-3 102 0 0,0 0 0 0 0,-9 6-102 0 0,2-4 100 0 0,-4 0 36 0 0,-51 20 143 0 0,42-20-253 0 0,-17 1-29 0 0,32-9 5 0 0,6-3-2 0 0,0 1 0 0 0,0-1 0 0 0,-1-1 0 0 0,1 0 0 0 0,-7-1 0 0 0,-12 0 0 0 0,-8 1-9 0 0,11 0-42 0 0,21 0 44 0 0,0 0 0 0 0,0-1 0 0 0,1 1 0 0 0,-1-1 0 0 0,0 0 0 0 0,1 0-1 0 0,-1-1 1 0 0,1 0 0 0 0,-1 1 0 0 0,1-1 0 0 0,-3-3 7 0 0,-4-1-33 0 0,-11-2 21 0 0,14 6-71 0 0,4 1 2 0 0,0-1-33 0 0,-1 0-39 0 0,1-1-45 0 0,0 0-49 0 0,0-1-56 0 0,-12-9-973 0 0,0 10-61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3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11000 0 0,'0'0'248'0'0,"0"3"34"0"0,0 28 350 0 0,0-19-549 0 0,0 5-55 0 0,0-12 42 0 0,1-1 62 0 0,6 11 750 0 0,-5-12-716 0 0,0-2-134 0 0,-1 0-43 0 0,2 2 485 0 0,-3-3-22 0 0,0 3-10 0 0,0-2-348 0 0,0 0-42 0 0,0 0-30 0 0,0-1-37 0 0,0 0-7 0 0,0 1 49 0 0,0 1 43 0 0,0 0 60 0 0,0 1 36 0 0,0 1 62 0 0,0 1 71 0 0,0 1 80 0 0,0-3-329 0 0,0-3-106 0 0,0 0-7 0 0,0 0-76 0 0,0 0-88 0 0,0 0 64 0 0,0 0-37 0 0,0 0-43 0 0,0 0-39 0 0,0 0-385 0 0,0 0 89 0 0,0 0-55 0 0,0 0-746 0 0,0 0-590 0 0,0 0-1120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08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 7976 0 0,'0'0'174'0'0,"0"0"29"0"0,0 0 14 0 0,0 0 27 0 0,0 0 66 0 0,0 0 30 0 0,2 0 4 0 0,2 0-224 0 0,8 0 137 0 0,-1 3-46 0 0,-6 10 17 0 0,8 3-3 0 0,0 0 24 0 0,-10-1 13 0 0,-3-6-116 0 0,2-2-36 0 0,5 11 95 0 0,-3-7-82 0 0,5 12 307 0 0,-2-3-43 0 0,-5 0-59 0 0,-2-7-55 0 0,0-3-76 0 0,0 14 197 0 0,1-15-230 0 0,0-1-38 0 0,1-1-13 0 0,1 3 5 0 0,4 9 70 0 0,-4 11 59 0 0,-3 56 514 0 0,-1-67-613 0 0,1-2-46 0 0,0 21 189 0 0,0 13 39 0 0,0-24-163 0 0,0 10 13 0 0,0-26-99 0 0,0 4 45 0 0,0-3-41 0 0,1 12 38 0 0,-4-2-37 0 0,-3-6-23 0 0,4-13-49 0 0,1 0-1 0 0,0 0 0 0 0,0 1 1 0 0,0-1-1 0 0,1 0 1 0 0,-1 1-1 0 0,1-1 0 0 0,-1 2-13 0 0,2 6 41 0 0,-1-9-32 0 0,0 0-1 0 0,0 0 0 0 0,0 0 1 0 0,0 0-1 0 0,0 0 1 0 0,0 0-1 0 0,-1 0 1 0 0,1-1-1 0 0,-1 1 0 0 0,1 0 1 0 0,-1 1-9 0 0,-4 5 11 0 0,-2 4 24 0 0,6-4 20 0 0,-2-2 4 0 0,-8 4-38 0 0,9-7 32 0 0,2-3-17 0 0,0 3-118 0 0,0 7-57 0 0,0-7-12 0 0,-1-4 39 0 0,-1-1-25 0 0,-2-3-115 0 0,-2 0-156 0 0,3-1-437 0 0,3-7-32 0 0</inkml:trace>
  <inkml:trace contextRef="#ctx0" brushRef="#br0" timeOffset="769.1">0 443 7280 0 0,'0'0'165'0'0,"0"0"22"0"0,0 0 9 0 0,3 0 40 0 0,5-2 30 0 0,-7 1-245 0 0,-1 1 0 0 0,0 0 0 0 0,1-1 0 0 0,-1 1 0 0 0,1 0 0 0 0,-1-1 1 0 0,0 1-1 0 0,0-1 0 0 0,1 1 0 0 0,-1-1 0 0 0,0 1 0 0 0,0-1 0 0 0,0 1 0 0 0,1-1 0 0 0,-1 1 0 0 0,0-1 0 0 0,0 1 0 0 0,0-1 0 0 0,0 1 0 0 0,0-1 0 0 0,0 1 0 0 0,0-1-21 0 0,0-2 399 0 0,0 3-2 0 0,3 0-12 0 0,0 0-253 0 0,-1 0-75 0 0,0 1-1 0 0,-1-1 1 0 0,1 0-1 0 0,0 0 1 0 0,0-1-1 0 0,0 1 1 0 0,0 0-1 0 0,-1 0 1 0 0,1-1-1 0 0,0 1 1 0 0,1-2-57 0 0,2-8 380 0 0,8 5 17 0 0,0-6 10 0 0,-10 9-108 0 0,0 0-110 0 0,0 2-68 0 0,1 0-65 0 0,0 0-18 0 0,-2-1 48 0 0,21-12 296 0 0,-10 6-207 0 0,-2 1-33 0 0,3 2 24 0 0,0 3-84 0 0,3 0-13 0 0,-10-2-7 0 0,0 0 1 0 0,0 0 0 0 0,6-5-63 0 0,3-1 72 0 0,47-23 131 0 0,-61 32-193 0 0,-1-1 0 0 0,1 1 0 0 0,0-1 0 0 0,0 1 1 0 0,0 0-1 0 0,0-1 0 0 0,0 1 0 0 0,0 0 1 0 0,0 0-1 0 0,0 0 0 0 0,1 1-10 0 0,-2-1 10 0 0,1 0 0 0 0,0 0-1 0 0,0 0 1 0 0,0 0 0 0 0,0 0 0 0 0,0 0-1 0 0,0 0 1 0 0,0-1 0 0 0,0 1 0 0 0,-1-1 0 0 0,2 0-10 0 0,5-4 35 0 0,-6 4-32 0 0,-1 0-1 0 0,0 0 1 0 0,1 1-1 0 0,-1-1 1 0 0,1 0 0 0 0,-1 1-1 0 0,1-1 1 0 0,0 1-1 0 0,-1-1 1 0 0,1 1 0 0 0,0-1-1 0 0,-1 1 1 0 0,1 0 0 0 0,0 0-3 0 0,13 0 4 0 0,-8 1 6 0 0,0-1 0 0 0,0 0-1 0 0,0-1 1 0 0,0 0 0 0 0,3-1-10 0 0,3-4 10 0 0,-12 5-9 0 0,1 0 0 0 0,-1 1 0 0 0,1-1-1 0 0,-1 0 1 0 0,1 1 0 0 0,-1-1 0 0 0,1 1 0 0 0,0-1 0 0 0,-1 1 0 0 0,1 0 0 0 0,0-1 0 0 0,-1 1 0 0 0,1 0 0 0 0,0 0-1 0 0,106 0 60 0 0,-107 0-60 0 0,0 0 0 0 0,-1 0 0 0 0,1 0 0 0 0,0 0 0 0 0,0 0 0 0 0,0 0 0 0 0,0 0 0 0 0,0 1 0 0 0,-1-1 0 0 0,1 0 0 0 0,0 0 0 0 0,0 1 0 0 0,0-1 0 0 0,0 1 0 0 0,4 9-19 0 0,0-9-7 0 0,-2-1 11 0 0,0 1-25 0 0,-1 0-22 0 0,1 2-34 0 0,8 7-54 0 0,-9-8-28 0 0,1 0 58 0 0,0-2 46 0 0,4-1-129 0 0,-7 1 151 0 0,3 0-468 0 0,-3 0-21 0 0</inkml:trace>
  <inkml:trace contextRef="#ctx0" brushRef="#br0" timeOffset="1038.76">820 348 8088 0 0,'0'3'182'0'0,"0"4"-53"0"0,0 16 272 0 0,1-14-309 0 0,1-1-56 0 0,9 21-36 0 0,-10-20 27 0 0,0 1 49 0 0,-1 10 178 0 0,0-15-125 0 0,0 1 0 0 0,0-1 0 0 0,0 1 0 0 0,1-1 0 0 0,1 5-129 0 0,4 6 371 0 0,-1-1 4 0 0,-3 2-61 0 0,-2-11-147 0 0,0 2 6 0 0,0-2-41 0 0,0 2 26 0 0,0 9 136 0 0,0-10-154 0 0,0 2 54 0 0,0-2-34 0 0,1 3 28 0 0,0 3 17 0 0,-1 0 39 0 0,-1 0 39 0 0,-3-2 35 0 0,-2 3-53 0 0,5-11-205 0 0,0 0 1 0 0,0 0-1 0 0,0 1 0 0 0,0-1 1 0 0,1 0-1 0 0,-1 1 1 0 0,1-1-61 0 0,-1 8 175 0 0,1 2 66 0 0,-3 1 82 0 0,-7 0 44 0 0,9-12-227 0 0,0 0-36 0 0,-1 1 19 0 0,2 1-83 0 0,1 1-64 0 0,-1-2 58 0 0,0-1-32 0 0,0 0-1 0 0,0 0 1 0 0,-1 0 0 0 0,1 0 0 0 0,-1 0-1 0 0,1-1 1 0 0,-1 1 0 0 0,0 0 0 0 0,0 0 0 0 0,0 0-1 0 0,0-1 1 0 0,0 1 0 0 0,0 0 0 0 0,-1-1-1 0 0,1 1 1 0 0,-1-1-2 0 0,-8 9-48 0 0,6-5-29 0 0,1-3-142 0 0,3-2 104 0 0,0 0-51 0 0,0 0-73 0 0,0 0 75 0 0,0 0-35 0 0,0 0-37 0 0,0 0-36 0 0,0 0-367 0 0,0 0 90 0 0,0 0-50 0 0,0 0-702 0 0,0 0-552 0 0,0 0-1052 0 0</inkml:trace>
  <inkml:trace contextRef="#ctx0" brushRef="#br0" timeOffset="1216.76">757 159 9904 0 0,'0'0'222'0'0,"0"0"30"0"0,0 0 20 0 0,0 0 8 0 0,0 0-18 0 0,0 0-6 0 0,0 0 0 0 0,0 0-118 0 0,0 0-92 0 0,0 0-61 0 0,0 0-89 0 0,0 0-149 0 0,0 0-31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5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442 126 9960 0 0,'0'0'222'0'0,"0"-2"30"0"0,0-3-105 0 0,0-6 201 0 0,0 6-234 0 0,0 0-64 0 0,0 2-98 0 0,0-10 32 0 0,0 3 70 0 0,0 2 55 0 0,0 3 39 0 0,-1 5-116 0 0,1-1-1 0 0,0 1 1 0 0,0-1-1 0 0,0 1 1 0 0,0 0-1 0 0,0-1 0 0 0,0 1 1 0 0,0-1-1 0 0,-1 1 1 0 0,1-1-1 0 0,0 1 1 0 0,0 0-1 0 0,-1-1 0 0 0,1 1 1 0 0,0 0-1 0 0,-1-1 1 0 0,1 1-1 0 0,0 0 1 0 0,-1-1-1 0 0,1 1 0 0 0,0 0 1 0 0,-1-1-32 0 0,-2-1 131 0 0,-1-1-61 0 0,4 2-46 0 0,-1 1 1 0 0,1-1-1 0 0,-1 0 0 0 0,1 1 1 0 0,0-1-1 0 0,-1 0 0 0 0,1 0 1 0 0,0 1-1 0 0,0-1 0 0 0,-1 0 0 0 0,1 0 1 0 0,0 1-1 0 0,0-1 0 0 0,0 0 1 0 0,0 0-1 0 0,0 1 0 0 0,0-1 1 0 0,0 0-1 0 0,0 0 0 0 0,0 0-24 0 0,-1-8 287 0 0,0 8-274 0 0,1 1 0 0 0,-1 0 0 0 0,1-1 0 0 0,-1 1 0 0 0,1 0-1 0 0,-1-1 1 0 0,1 1 0 0 0,-1 0 0 0 0,0-1 0 0 0,1 1 0 0 0,-1 0 0 0 0,0 0 0 0 0,1 0-1 0 0,-1 0 1 0 0,0 0 0 0 0,1 0 0 0 0,-1 0 0 0 0,0 0 0 0 0,1 0 0 0 0,-1 0-13 0 0,0 0 16 0 0,1 0 1 0 0,-1 0-1 0 0,0 0 1 0 0,0 0 0 0 0,1 0-1 0 0,-1 0 1 0 0,0 0 0 0 0,1 0-1 0 0,-1-1 1 0 0,0 1-1 0 0,1 0 1 0 0,-1 0 0 0 0,1-1-1 0 0,-1 1 1 0 0,0 0-1 0 0,1-1 1 0 0,-1 1 0 0 0,1-1-1 0 0,-1 1 1 0 0,1-1-1 0 0,-1 1 1 0 0,1-1 0 0 0,-1 1-1 0 0,1-1 1 0 0,0 1 0 0 0,-1-1-17 0 0,1 0 16 0 0,-1 1 1 0 0,1-1-1 0 0,0 1 1 0 0,-1-1 0 0 0,1 1-1 0 0,-1-1 1 0 0,1 1-1 0 0,-1-1 1 0 0,1 1 0 0 0,-1 0-1 0 0,0-1 1 0 0,1 1 0 0 0,-1 0-1 0 0,1-1 1 0 0,-1 1-1 0 0,0 0 1 0 0,1 0 0 0 0,-1-1-1 0 0,0 1 1 0 0,1 0 0 0 0,-1 0-1 0 0,0 0 1 0 0,1 0-1 0 0,-1 0 1 0 0,0 0 0 0 0,0 0-17 0 0,-46 0 851 0 0,15 0-374 0 0,19 3-289 0 0,3 2-42 0 0,0 0-58 0 0,-4-2-76 0 0,12-3-20 0 0,1 0 1 0 0,-1 0-1 0 0,0 1 0 0 0,1-1 0 0 0,-1 0 1 0 0,1 1-1 0 0,-1-1 0 0 0,0 1 0 0 0,1 0 1 0 0,-1-1-1 0 0,1 1 0 0 0,0 0 0 0 0,-1 0 1 0 0,1 0 7 0 0,-7 4-38 0 0,-5 2-23 0 0,1-2 42 0 0,5-1 19 0 0,-9-2 0 0 0,16-2 0 0 0,-1 0 0 0 0,0 0 0 0 0,0 0 0 0 0,0 0 0 0 0,0 0 0 0 0,1 0 0 0 0,-1 0 0 0 0,0 1 0 0 0,0-1 0 0 0,0 0 0 0 0,0 0 0 0 0,1 1 0 0 0,-1-1 0 0 0,0 1 0 0 0,0-1 0 0 0,-4 11 0 0 0,-6-6 0 0 0,6 5 0 0 0,-5-4 0 0 0,9-6 0 0 0,1 1 0 0 0,-1 0 0 0 0,1 0 0 0 0,0 0 0 0 0,-1-1 0 0 0,1 1 0 0 0,0 0 0 0 0,0 0 0 0 0,0 0 0 0 0,0 0 0 0 0,0-1 0 0 0,0 1 0 0 0,0 0 0 0 0,0 1 0 0 0,0 14 0 0 0,3-1 0 0 0,12 14 0 0 0,-4-23 0 0 0,-10-4 0 0 0,1 0 0 0 0,-1 0 0 0 0,0 0 0 0 0,1 1 0 0 0,-1-1 0 0 0,0 0 0 0 0,0 1 0 0 0,-1 0 0 0 0,1-1 0 0 0,0 1 0 0 0,0-1 0 0 0,0 0 0 0 0,0 1 0 0 0,0-1 0 0 0,1 0 0 0 0,-1 0 0 0 0,1 1 0 0 0,11 2 0 0 0,6 10 19 0 0,-14-11 6 0 0,-1 0 0 0 0,0 0 1 0 0,-1 1-1 0 0,1-1 0 0 0,2 5-25 0 0,-1 1 58 0 0,-5-8-45 0 0,1 1 0 0 0,1-1 0 0 0,-1 0 0 0 0,0 0 0 0 0,0 0 0 0 0,1 0 0 0 0,0 0 0 0 0,-1 0 0 0 0,1 0-13 0 0,6 6 42 0 0,-5-5-17 0 0,1 0 0 0 0,-1 0 1 0 0,0 0-1 0 0,0 1 0 0 0,-1 0 0 0 0,1 0-25 0 0,9 21 167 0 0,1-1 66 0 0,-2-1 52 0 0,0-1 52 0 0,-7-11-164 0 0,-5 0-43 0 0,-3 5 6 0 0,-2-2-51 0 0,3-5-33 0 0,-2 5 77 0 0,-5 10 103 0 0,5-14-118 0 0,4-8-93 0 0,-2 2 30 0 0,0 0-1 0 0,0 0 0 0 0,-1 0 0 0 0,1 0 1 0 0,-1-1-1 0 0,0 1 0 0 0,-1 0-50 0 0,1 0 53 0 0,0-1-1 0 0,0 0 1 0 0,1 1 0 0 0,-1 0-1 0 0,1 0 1 0 0,0 0-1 0 0,-1 2-52 0 0,-4 7 167 0 0,-4-2-35 0 0,3-4-47 0 0,-1 7 93 0 0,-14-9-61 0 0,17-2-55 0 0,0 0 0 0 0,0 0 0 0 0,-6 5-62 0 0,-3 1 73 0 0,-16 7 8 0 0,31-15-79 0 0,0-1 1 0 0,0 1-1 0 0,0-1 1 0 0,0 0-1 0 0,0 1 1 0 0,0-1-1 0 0,0 0 0 0 0,0 1 1 0 0,0-1-1 0 0,0 0 1 0 0,0 0-1 0 0,0 0 1 0 0,0 0-1 0 0,0 0 0 0 0,0 0 1 0 0,-1 0-3 0 0,-27-1 54 0 0,27 1 2 0 0,1 0-42 0 0,-1 0-42 0 0,0 0-43 0 0,-1 0-148 0 0,0 0-128 0 0,1 0 125 0 0,1 0-33 0 0,-1 0-34 0 0,0 0-34 0 0,1 0-34 0 0,-1 0-36 0 0,1-1-35 0 0,-1 1-36 0 0,1 0-36 0 0,-1-1-38 0 0,1 1-37 0 0,-1-1-37 0 0,-1-1-589 0 0,0 0-33 0 0,-6-7-2587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3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9384 0 0,'0'0'208'0'0,"0"0"33"0"0,0 0 16 0 0,0 0 29 0 0,0 3 68 0 0,0 1-209 0 0,0-2-75 0 0,0 0 0 0 0,0 1 0 0 0,0-1-1 0 0,0 0 1 0 0,0 1 0 0 0,0-1 0 0 0,1 0 0 0 0,0 1 0 0 0,0 1-70 0 0,4 4 182 0 0,-4-7-149 0 0,0 0 0 0 0,0 1-1 0 0,-1-1 1 0 0,1 1 0 0 0,0-1 0 0 0,-1 1 0 0 0,1-1 0 0 0,0 1-1 0 0,-1 0 1 0 0,0-1 0 0 0,1 1 0 0 0,-1 0 0 0 0,0-1-1 0 0,0 1 1 0 0,0 1-33 0 0,0 3 61 0 0,1 0-1 0 0,0 0 0 0 0,1 0 1 0 0,-1 0-1 0 0,1 0 0 0 0,0-1 1 0 0,0 1-1 0 0,2 2-60 0 0,10 29 280 0 0,-7-6-91 0 0,-1 12-9 0 0,2 6 14 0 0,-3-25-80 0 0,-3-14-22 0 0,1 1 1 0 0,-2 0-1 0 0,0-1 1 0 0,0 3-93 0 0,-1 6 166 0 0,-1-12-67 0 0,1 1 0 0 0,0-1-1 0 0,1 0 1 0 0,0 1 0 0 0,1 2-99 0 0,1 5 150 0 0,5 20 201 0 0,-7-21-194 0 0,0 4 49 0 0,-1-11-113 0 0,1 0 0 0 0,0 1 0 0 0,1-1 0 0 0,1 7-93 0 0,0-6 107 0 0,-1 0 0 0 0,-1 0 0 0 0,0 0 0 0 0,1 9-107 0 0,-2 7 211 0 0,0 1 41 0 0,0 13 182 0 0,0 1 44 0 0,0-39-463 0 0,0 1-1 0 0,0 0 1 0 0,0 0-1 0 0,0-1 1 0 0,0 1-1 0 0,-1 0 0 0 0,1-1 1 0 0,0 1-1 0 0,0 0 1 0 0,0-1-1 0 0,0 1 1 0 0,-1 0-1 0 0,1-1 0 0 0,0 1 1 0 0,-1-1-1 0 0,1 1 1 0 0,-1-1-1 0 0,1 1 1 0 0,0 0-1 0 0,-1-1 0 0 0,1 0 1 0 0,-1 1-1 0 0,1-1 1 0 0,-1 1-1 0 0,0-1 0 0 0,1 1-14 0 0,-6 4 122 0 0,4 5-107 0 0,2-3-15 0 0,0-6 0 0 0,0 1 0 0 0,1 0 0 0 0,-1-1 0 0 0,0 1 0 0 0,-1 0 0 0 0,1-1 0 0 0,0 1 0 0 0,0 0 0 0 0,-1-1 0 0 0,1 1 0 0 0,-1-1 0 0 0,0 2 0 0 0,-9 3 14 0 0,9-6-10 0 0,1 1 0 0 0,0-1 1 0 0,-1 1-1 0 0,1 0 0 0 0,0-1 0 0 0,0 1 1 0 0,-1 0-1 0 0,1-1 0 0 0,0 1 0 0 0,0 0 1 0 0,0-1-1 0 0,0 1 0 0 0,0 0 1 0 0,0-1-1 0 0,0 1-4 0 0,0-1 0 0 0,0 3 37 0 0,0-3-117 0 0,0 0-19 0 0,0 0 11 0 0,0 0-64 0 0,0 0-121 0 0,0 0 5 0 0,0 0-36 0 0,0 0-808 0 0,0 0 673 0 0,0 0 77 0 0,0 0-16 0 0,0 0-93 0 0,0 0-111 0 0,0 0-99 0 0,0 0 118 0 0,0 0-38 0 0,0 0-679 0 0,0 0-518 0 0,0 0-993 0 0</inkml:trace>
  <inkml:trace contextRef="#ctx0" brushRef="#br0" timeOffset="501.04">222 631 7112 0 0,'3'0'157'0'0,"10"0"124"0"0,1 0-106 0 0,0 0-72 0 0,21 0 44 0 0,-14 0 16 0 0,-10 0-22 0 0,-1 0 55 0 0,-1 0 68 0 0,0 0 79 0 0,6-2 165 0 0,-5-3-92 0 0,2-1-16 0 0,1 4-117 0 0,11 1 291 0 0,0 1-14 0 0,-17-1-415 0 0,-1 0-33 0 0,9-5 265 0 0,-2 2-75 0 0,6 1 72 0 0,-3 3 50 0 0,-13 1-320 0 0,-1-1 0 0 0,1 0 1 0 0,0 0-1 0 0,0 0 0 0 0,0 0 0 0 0,0 0 0 0 0,0-1 0 0 0,0 0 0 0 0,0 1 0 0 0,2-2-104 0 0,4-3 191 0 0,0 2-39 0 0,-6 2-103 0 0,0 0-1 0 0,0 0 0 0 0,0 0 0 0 0,0 1 0 0 0,0-1 0 0 0,0 1 0 0 0,3 0-48 0 0,10-3 268 0 0,-5-3-68 0 0,-1 1-89 0 0,3 3-80 0 0,-12 2-31 0 0,1 0 0 0 0,0 0 0 0 0,-1-1 0 0 0,1 1 0 0 0,0 0 0 0 0,-1-1 0 0 0,1 1 0 0 0,-1-1 0 0 0,1 0 0 0 0,-1 1 0 0 0,1-1 0 0 0,-1 0 0 0 0,1 0 0 0 0,-1 0 0 0 0,7-4 0 0 0,40-16 0 0 0,-33 8 0 0 0,-1-3 0 0 0,-12 0 0 0 0,-4 0-16 0 0,-9 3-59 0 0,6 10 17 0 0,0 4 45 0 0,-1 0 7 0 0,1-5-40 0 0,2 0 38 0 0,2 3 7 0 0,1 1 1 0 0,0-1-1 0 0,-1 1 0 0 0,1-1 0 0 0,-1 1 0 0 0,1 0 0 0 0,-1-1 0 0 0,1 1 1 0 0,-1-1-1 0 0,1 1 0 0 0,-1 0 0 0 0,1-1 0 0 0,-1 1 0 0 0,1 0 0 0 0,-1 0 1 0 0,0 0-1 0 0,1-1 1 0 0,-33-1-64 0 0,8 2 5 0 0,-13 0 58 0 0,37 0 1 0 0,-1 0 0 0 0,0 0 0 0 0,1 0 0 0 0,-1 1 0 0 0,0-1 0 0 0,1 1 0 0 0,-1-1 0 0 0,1 1 0 0 0,-1-1 0 0 0,1 1 0 0 0,-1 0 0 0 0,1 0 0 0 0,-1 0 0 0 0,0 0 0 0 0,0 0 0 0 0,1 0 0 0 0,-1 0 0 0 0,0 0 0 0 0,0 0 0 0 0,0-1 0 0 0,1 1 0 0 0,-1-1 0 0 0,0 1 0 0 0,0-1 0 0 0,0 0 0 0 0,0 1 0 0 0,-2-1 0 0 0,-22 0 0 0 0,24 0 4 0 0,0 0 0 0 0,0 0 0 0 0,0 0 0 0 0,0 0 0 0 0,0 1 0 0 0,0-1 0 0 0,1 1 0 0 0,-1 0 0 0 0,0-1 0 0 0,0 1 0 0 0,0 0 1 0 0,1 0-1 0 0,-2 1-4 0 0,1-1 9 0 0,1 0 0 0 0,0 0 1 0 0,-1-1-1 0 0,1 1 0 0 0,-1 0 1 0 0,1-1-1 0 0,-1 1 0 0 0,0-1 1 0 0,1 1-1 0 0,-1-1 0 0 0,1 0 1 0 0,-1 0-1 0 0,-1 0-9 0 0,-12 4 53 0 0,-1 9 98 0 0,0-1-17 0 0,3-6-38 0 0,7 4-3 0 0,-4-5-10 0 0,-6 24 76 0 0,12-12-44 0 0,5 13 152 0 0,-1-14-89 0 0,1 0-16 0 0,2-1-44 0 0,4 9 25 0 0,-5-18-118 0 0,1 12 108 0 0,-3-17-119 0 0,0 1-1 0 0,0-1 1 0 0,0 1-1 0 0,0-1 1 0 0,0 1-1 0 0,1-1 1 0 0,-1 0-1 0 0,0 1 1 0 0,1-1-1 0 0,0 1-13 0 0,25 30 220 0 0,-21-22-146 0 0,-5-8-67 0 0,0-1 0 0 0,1 0 0 0 0,-1 0 0 0 0,1 0 1 0 0,-1 0-1 0 0,1 0 0 0 0,-1 0 0 0 0,1 0 0 0 0,0 0 1 0 0,-1 0-1 0 0,1 0 0 0 0,0 0 0 0 0,0 0 0 0 0,0-1 1 0 0,0 1-1 0 0,0 0 0 0 0,0 0 0 0 0,0 0-7 0 0,31 14 141 0 0,-29-14-128 0 0,0 0-1 0 0,-1 0 0 0 0,1-1 0 0 0,0 1 0 0 0,0-1 0 0 0,0 0 0 0 0,0 1 1 0 0,0-2-1 0 0,0 1 0 0 0,2 0-12 0 0,11-1 20 0 0,-1 1 11 0 0,-6 1-11 0 0,1-1 1 0 0,-1 0-1 0 0,1-1 1 0 0,0 0-1 0 0,1-1-20 0 0,-7 1 7 0 0,-1-1-1 0 0,1 0 1 0 0,0 0 0 0 0,0 0-1 0 0,-1 0 1 0 0,1-1 0 0 0,-1 1-1 0 0,2-3-6 0 0,-2 2 7 0 0,0 1 0 0 0,1-1-1 0 0,-1 1 1 0 0,1-1 0 0 0,-1 1-1 0 0,1 0 1 0 0,0 1 0 0 0,2-2-7 0 0,7 0 23 0 0,3-1-56 0 0,-8 0-37 0 0,0-3-52 0 0,-3 2-91 0 0,-1 1 108 0 0,1 0 72 0 0,5-4 18 0 0,-7 6-25 0 0,0 0-39 0 0,1 0-57 0 0,-1 0-68 0 0,0-1-83 0 0,1 1-97 0 0,-2 1 75 0 0,1-1-51 0 0,-1 1-54 0 0,1-1-60 0 0,0 0-61 0 0,-1 0-67 0 0,1 0-70 0 0,0 0-75 0 0,8-4-1414 0 0,7-3-1224 0 0</inkml:trace>
  <inkml:trace contextRef="#ctx0" brushRef="#br0" timeOffset="1200.59">1074 363 7136 0 0,'0'0'208'0'0,"3"0"-10"0"0,0 0-163 0 0,-2 0-35 0 0,-1-1 0 0 0,0 1 0 0 0,0 0 0 0 0,1 0 0 0 0,-1 0 0 0 0,0 0 0 0 0,0 0 0 0 0,0 0 0 0 0,1 0 0 0 0,-1 0 0 0 0,0 0-1 0 0,0 0 1 0 0,0 0 0 0 0,1 0 0 0 0,-1 0 0 0 0,0 0 0 0 0,0 0 0 0 0,1 0 0 0 0,-1 1 0 0 0,0-1 0 0 0,0 0 0 0 0,0 0 0 0 0,1 0 0 0 0,-1 0 0 0 0,0 0 0 0 0,0 0 0 0 0,0 1 0 0 0,0-1 0 0 0,0 0 0 0 0,1 0 0 0 0,-1 0 0 0 0,0 0 0 0 0,0 1-1 0 0,0-1 1 0 0,0 0 0 0 0,0 0 0 0 0,0 0 0 0 0,0 1 0 0 0,2 8 21 0 0,-1 11 68 0 0,-2-13 109 0 0,1 0 68 0 0,0-5-186 0 0,0-1 0 0 0,0 1 0 0 0,0 0 0 0 0,1-1-1 0 0,-1 1 1 0 0,0-1 0 0 0,1 1 0 0 0,-1 0 0 0 0,1 0-80 0 0,4 6 322 0 0,1 2 152 0 0,-3 6 107 0 0,-4-4-298 0 0,0-1 11 0 0,1 2 68 0 0,1 1 70 0 0,2-1 72 0 0,2-2-249 0 0,-1-1-30 0 0,-2-2-21 0 0,0 0 27 0 0,-2 0 76 0 0,2 4 138 0 0,3-3-82 0 0,1 4 31 0 0,-3 10 104 0 0,-3-12-212 0 0,0 0 71 0 0,3 2 91 0 0,2-3-91 0 0,0-2-104 0 0,-2-2-32 0 0,0 0-37 0 0,2 4 95 0 0,0 0-72 0 0,-4-7-128 0 0,0 0 1 0 0,0 1-1 0 0,-1-1 0 0 0,1 0 1 0 0,-1 0-1 0 0,0 1 0 0 0,1-1 1 0 0,-2 0-1 0 0,1 2-79 0 0,-1 9 268 0 0,1-1-57 0 0,0-11-32 0 0,0-2-10 0 0,0 0-13 0 0,0 0-49 0 0,0 0-19 0 0,0 0-7 0 0,0 0-1 0 0,0 0 0 0 0,0 0 0 0 0,0 0 0 0 0,0 0-2 0 0,0-2-6 0 0,0-10 34 0 0,0 1-58 0 0,0-25-43 0 0,0 18 50 0 0,0 15-53 0 0,0 0-1 0 0,0 0 0 0 0,1-1 1 0 0,0 1-1 0 0,-1 0 0 0 0,1 0 1 0 0,0 0-1 0 0,1 0 0 0 0,-1 0-1 0 0,5-13 0 0 0,-1-16-16 0 0,6 1-58 0 0,-7 12 27 0 0,-3 14 17 0 0,0-1-1 0 0,0 1 1 0 0,1 0-1 0 0,0-1 1 0 0,2-3 30 0 0,-2 5-40 0 0,1 0 0 0 0,-1 1 0 0 0,1-1 0 0 0,0 1 0 0 0,3-3 40 0 0,10-12-192 0 0,-1-1 38 0 0,1-5 40 0 0,-15 23 107 0 0,0 0-1 0 0,0-1 1 0 0,0 1 0 0 0,1 0 0 0 0,-1 0-1 0 0,0-1 1 0 0,1 1 0 0 0,-1 0-1 0 0,0 0 1 0 0,1 0 0 0 0,-1 1 0 0 0,1-1-1 0 0,0 0 1 0 0,-1 1 0 0 0,1-1-1 0 0,0 1 1 0 0,-1-1 0 0 0,1 1 0 0 0,0 0-1 0 0,0-1 8 0 0,9-2-49 0 0,0-7-31 0 0,10 5 52 0 0,-11-6-20 0 0,13 7 27 0 0,-21 4 16 0 0,0 0 0 0 0,-1 1 0 0 0,1-1 1 0 0,0 0-1 0 0,0 0 0 0 0,0 1 0 0 0,0-1 0 0 0,0 1 0 0 0,0 0 5 0 0,16 8-9 0 0,40 21 1 0 0,-52-26-4 0 0,1 0 1 0 0,-1 1-1 0 0,0 0 0 0 0,1 1 12 0 0,-2 0-7 0 0,-1-1-1 0 0,0 1 1 0 0,0 0-1 0 0,-1 0 1 0 0,3 4 7 0 0,5 10 19 0 0,2-3 78 0 0,-11-15-87 0 0,-1 0 0 0 0,1 0 1 0 0,-1 0-1 0 0,0 0 0 0 0,1 0 1 0 0,-1 0-1 0 0,0 0 0 0 0,0 0 0 0 0,-1 0 1 0 0,1 1-1 0 0,0-1 0 0 0,-1 0 1 0 0,1 1-1 0 0,-1-1-10 0 0,3 11 44 0 0,13 24 118 0 0,-14-31-145 0 0,7 24 89 0 0,-7-6 59 0 0,-1-21-140 0 0,-1 0 0 0 0,1-1 0 0 0,0 1 0 0 0,0-1-1 0 0,0 1 1 0 0,0-1 0 0 0,0 0 0 0 0,1 2-25 0 0,6 16 149 0 0,-8-19-142 0 0,1-1 0 0 0,-1 1 0 0 0,0 0 0 0 0,0 0 0 0 0,0-1 1 0 0,0 1-1 0 0,0 0 0 0 0,0 0 0 0 0,0-1 0 0 0,0 1 0 0 0,0 0 0 0 0,0 0 0 0 0,-1-1 0 0 0,1 1 0 0 0,0 0 0 0 0,0-1 1 0 0,-1 1-1 0 0,1 0 0 0 0,0-1 0 0 0,-1 1 0 0 0,1-1 0 0 0,-1 1 0 0 0,0 0-7 0 0,-5 3 69 0 0,5-3-64 0 0,1-1-1 0 0,0 0 0 0 0,-1 0 1 0 0,1 1-1 0 0,-1-1 0 0 0,1 0 1 0 0,0 1-1 0 0,-1-1 1 0 0,1 0-1 0 0,0 1 0 0 0,-1-1 1 0 0,1 0-1 0 0,0 1 0 0 0,-1-1 1 0 0,1 1-1 0 0,0-1 1 0 0,0 1-1 0 0,0-1 0 0 0,-1 1 1 0 0,1-1-1 0 0,0 0 1 0 0,0 1-1 0 0,0-1 0 0 0,0 1 1 0 0,0-1-1 0 0,0 1 0 0 0,0-1 1 0 0,0 1-1 0 0,0-1 1 0 0,0 1-1 0 0,0-1 0 0 0,0 1-4 0 0,0 13 100 0 0,0-12-17 0 0,0-2-10 0 0,0 0-1 0 0,0 0 4 0 0,0 0 16 0 0,0-2 4 0 0,0 1-91 0 0,0 0-1 0 0,0 1 0 0 0,0-1 0 0 0,0 0 1 0 0,-1 1-1 0 0,1-1 0 0 0,0 0 1 0 0,0 1-1 0 0,-1-1 0 0 0,1 1 0 0 0,0-1 1 0 0,-1 1-1 0 0,1-1 0 0 0,-1 1 0 0 0,1-1 1 0 0,-1 1-1 0 0,1-1 0 0 0,-1 1 1 0 0,1-1-1 0 0,-1 1 0 0 0,1 0-4 0 0,-1 0 2 0 0,1-1 1 0 0,-1 1-1 0 0,1 0 0 0 0,-1-1 0 0 0,1 1 1 0 0,0 0-1 0 0,-1-1 0 0 0,1 1 1 0 0,-1 0-1 0 0,1-1 0 0 0,0 1 0 0 0,-1-1 1 0 0,1 1-1 0 0,0 0 0 0 0,0-1 0 0 0,-1 1 1 0 0,1-1-1 0 0,0 1 0 0 0,0-1 1 0 0,0 1-1 0 0,0-1 0 0 0,0 1 0 0 0,0-1 1 0 0,-1 1-1 0 0,1-1 0 0 0,0 1 0 0 0,0-1 1 0 0,1 1-1 0 0,-1-1 0 0 0,0 0 0 0 0,0 1 1 0 0,0-1-1 0 0,0 1 0 0 0,0-1 1 0 0,0 1-1 0 0,1 0 0 0 0,-1-1 0 0 0,0 1-2 0 0,5-8 14 0 0,-4 6-13 0 0,0 1 0 0 0,0 0 0 0 0,0-1 0 0 0,0 1 0 0 0,-1-1 0 0 0,1 0 0 0 0,-1 1 0 0 0,1-1 0 0 0,-1 1 0 0 0,1-1 0 0 0,-1 0 0 0 0,0 1-1 0 0,0-1 1 0 0,0 0 0 0 0,0-1-1 0 0,1 0 7 0 0,-1-1 0 0 0,0 1 0 0 0,1 0 0 0 0,0-1 0 0 0,0 1 0 0 0,0 0 0 0 0,0-1 0 0 0,1 0-7 0 0,3-12 4 0 0,-1 3-5 0 0,1-2-23 0 0,5-4-44 0 0,-8 16 61 0 0,18-25-94 0 0,8-4-59 0 0,-9 13 85 0 0,-11 12 22 0 0,1-1 1 0 0,0 1 0 0 0,0 0-1 0 0,1 1 1 0 0,2-1 52 0 0,-5 4-39 0 0,0 0 1 0 0,0 1-1 0 0,1 0 0 0 0,2-1 39 0 0,12-2-99 0 0,-7-1 10 0 0,-12 5 71 0 0,1-1 0 0 0,-1 1 0 0 0,0 0 0 0 0,1 0-1 0 0,-1 1 1 0 0,0-1 0 0 0,1 1 0 0 0,1 0 18 0 0,61 0-123 0 0,-51 2 75 0 0,4 4 30 0 0,-9-1 17 0 0,-8-5 1 0 0,-1 0 0 0 0,0 0 0 0 0,0 1 0 0 0,-1-1 0 0 0,1 0 0 0 0,0 0 0 0 0,-1 0 0 0 0,1 0-1 0 0,0 1 1 0 0,-1-1 0 0 0,1 0 0 0 0,0 0 0 0 0,-1 1 0 0 0,1-1 0 0 0,0 1 0 0 0,-1-1 0 0 0,1 1 0 0 0,-1-1 0 0 0,1 1-1 0 0,-1-1 1 0 0,1 1 0 0 0,-1-1 0 0 0,0 1 0 0 0,1-1 0 0 0,-1 1 0 0 0,1 0 0 0 0,-1-1 0 0 0,0 1 0 0 0,3 6-8 0 0,13 13-40 0 0,-3-11 57 0 0,-1-2 53 0 0,-10-6-58 0 0,-1 0 1 0 0,1 0-1 0 0,-1 0 1 0 0,0 0-1 0 0,0 0 1 0 0,1 0-1 0 0,-1 1 1 0 0,0-1-1 0 0,0 0 1 0 0,0 1-1 0 0,-1-1 1 0 0,1 1-1 0 0,0-1 1 0 0,0 1-1 0 0,-1-1 1 0 0,1 1-1 0 0,-1 1-4 0 0,2 12 70 0 0,0-7 29 0 0,3 6-35 0 0,1 2 9 0 0,-1-4 12 0 0,0-4-32 0 0,-4-6-45 0 0,0-1 0 0 0,0 1 0 0 0,0-1 0 0 0,0 1 0 0 0,-1-1 1 0 0,1 1-1 0 0,-1-1 0 0 0,1 1 0 0 0,-1-1 0 0 0,1 1 0 0 0,-1 0 0 0 0,0-1 0 0 0,0 1 0 0 0,0 0-8 0 0,0 53 140 0 0,0-31-110 0 0,0-23-27 0 0,0 1 0 0 0,0 0-1 0 0,0-1 1 0 0,-1 1-1 0 0,1 0 1 0 0,0-1 0 0 0,-1 1-1 0 0,0-1 1 0 0,1 1-1 0 0,-1 0 1 0 0,0-1 0 0 0,0 0-1 0 0,0 1 1 0 0,0-1-3 0 0,-4 7 23 0 0,3 8-11 0 0,2-13-113 0 0,0 1 80 0 0,0 0 54 0 0,0 6 113 0 0,0-4-112 0 0,0-3-62 0 0,0 1-43 0 0,0-1-52 0 0,0 0-61 0 0,0 0-105 0 0,0 0-100 0 0,0 0-114 0 0,0-1 205 0 0,0-1-33 0 0,0 0-35 0 0,0 1-37 0 0,0-1-37 0 0,0 0-40 0 0,0 0-42 0 0,0 0-42 0 0,0 0-45 0 0,0 0-45 0 0,0 0-546 0 0,0 0-32 0 0,0-1-2580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6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1 237 6120 0 0,'0'0'176'0'0,"0"0"-44"0"0,2 0-11 0 0,7-2 229 0 0,-9 2-321 0 0,1-1 0 0 0,-1 1 0 0 0,0 0 0 0 0,1-1 0 0 0,-1 1 0 0 0,0-1 0 0 0,1 1 0 0 0,-1-1 0 0 0,0 1 0 0 0,0-1 1 0 0,1 1-1 0 0,-1-1 0 0 0,0 1 0 0 0,0-1 0 0 0,0 1 0 0 0,0-1 0 0 0,0 1 0 0 0,1-1 0 0 0,-1 1 0 0 0,0-1 0 0 0,0 1 0 0 0,-1-1-29 0 0,1-2 558 0 0,1 4-305 0 0,0-1-57 0 0,0 0-48 0 0,1 0-42 0 0,1 0 17 0 0,4-3-40 0 0,-6 3 29 0 0,3-2 10 0 0,0-1-11 0 0,3-2 41 0 0,-1 3 49 0 0,-4 1-73 0 0,2 1 34 0 0,-1 0 40 0 0,1-1 45 0 0,7-1 96 0 0,-1-4-75 0 0,-2 1-65 0 0,13-4 330 0 0,1-1-30 0 0,-4-2-83 0 0,-10 6-100 0 0,5 2-136 0 0,3-2-4 0 0,-3 1-6 0 0,3-4 23 0 0,4-3 51 0 0,-6 6-122 0 0,15-1 11 0 0,-14-4-75 0 0,1 0 6 0 0,3 4 36 0 0,13-6 8 0 0,15-6-34 0 0,-37 16-55 0 0,24-10 40 0 0,-10 0-9 0 0,0 0-36 0 0,-11 10 40 0 0,-11 3 8 0 0,-2 0-2 0 0,0 0 0 0 0,0 0 1 0 0,0 0 6 0 0,0 0 1 0 0,-2 3 0 0 0,-1 0-53 0 0,-16 16 164 0 0,14-12-153 0 0,-8 23 119 0 0,10-22-117 0 0,0 0 0 0 0,0-1 0 0 0,-1 1 0 0 0,0-1 0 0 0,-1 0 0 0 0,1 0 0 0 0,-7 6-32 0 0,-2-1 11 0 0,8-8-10 0 0,1 0 1 0 0,-1 1 0 0 0,1 0 0 0 0,0 0-1 0 0,0 0 1 0 0,-1 2-2 0 0,-14 24 55 0 0,1 1-56 0 0,7-19 1 0 0,9-11 0 0 0,0 0 0 0 0,1-1 0 0 0,-1 1 0 0 0,1 0 0 0 0,-1 0 0 0 0,1 0 0 0 0,0 0 0 0 0,-1 0 0 0 0,1 2 0 0 0,-3 9 0 0 0,4-11 0 0 0,0 1 0 0 0,-1-1 0 0 0,1 0 0 0 0,-1 1 0 0 0,0-1 0 0 0,0 0 0 0 0,0 0 0 0 0,0 0 0 0 0,0 0 0 0 0,-1 0 0 0 0,1 0 0 0 0,0 0 0 0 0,-1 0 0 0 0,0 0 0 0 0,-2 3 0 0 0,0 1 1 0 0,0 0 0 0 0,0-1 0 0 0,0 1 0 0 0,1 1 0 0 0,0 0-1 0 0,0-2 8 0 0,1 11 42 0 0,2-15-48 0 0,0-1 0 0 0,0 1 0 0 0,0 0 0 0 0,0 0 0 0 0,0 0 0 0 0,0 0 0 0 0,0 0 0 0 0,0-1 0 0 0,-1 1 0 0 0,1 0 0 0 0,0 0 0 0 0,-1 0 0 0 0,1-1 0 0 0,0 1 0 0 0,-1 0-2 0 0,-6 4 36 0 0,7-5-35 0 0,0 0 0 0 0,-1 0 1 0 0,1 0-1 0 0,-1 1 0 0 0,1-1 1 0 0,0 0-1 0 0,-1 1 1 0 0,1-1-1 0 0,-1 0 0 0 0,1 1 1 0 0,0-1-1 0 0,-1 1 1 0 0,1-1-1 0 0,0 0 0 0 0,0 1 1 0 0,-1-1-1 0 0,1 1 0 0 0,0-1 1 0 0,0 1-1 0 0,0-1 1 0 0,0 1-1 0 0,0-1 0 0 0,-1 1 1 0 0,1-1-1 0 0,0 1 1 0 0,0-1-1 0 0,0 1 0 0 0,0-1 1 0 0,0 1-1 0 0,1-1 0 0 0,-1 1 1 0 0,0 0-2 0 0,0-1 2 0 0,0 0 0 0 0,0 1 0 0 0,0-1 0 0 0,0 1 0 0 0,0-1 0 0 0,0 1 0 0 0,0-1 0 0 0,0 1 0 0 0,0-1 0 0 0,0 1 0 0 0,0-1 0 0 0,0 1 0 0 0,0-1 0 0 0,0 1 0 0 0,-1-1 0 0 0,1 1 0 0 0,0-1 0 0 0,0 1 0 0 0,0-1 0 0 0,-1 1 0 0 0,1-1 0 0 0,0 0 0 0 0,-1 1 0 0 0,1-1-1 0 0,0 0 1 0 0,-1 1 0 0 0,1-1 0 0 0,-1 0 0 0 0,1 1 0 0 0,0-1 0 0 0,-1 0 0 0 0,0 0-2 0 0,-5 5 17 0 0,5-4-13 0 0,1-1 0 0 0,0 1 1 0 0,-1-1-1 0 0,1 1 0 0 0,0 0 0 0 0,0-1 1 0 0,0 1-1 0 0,-1 0 0 0 0,1-1 1 0 0,0 1-1 0 0,0 0 0 0 0,0-1 0 0 0,0 1 1 0 0,0 0-1 0 0,0-1-4 0 0,0 0 0 0 0,0 3 66 0 0,0-3-2 0 0,5 0-10 0 0,6 0-46 0 0,0-1-7 0 0,-1 1-1 0 0,0 0 1 0 0,1 1-1 0 0,7 2 0 0 0,3 7 0 0 0,6-5 0 0 0,-6 6 0 0 0,5-6 0 0 0,-13 2 0 0 0,-11-6 0 0 0,-1-1 0 0 0,0 1 0 0 0,1 0 0 0 0,-1 0 0 0 0,1-1 0 0 0,-1 1 0 0 0,1-1 0 0 0,-1 0 0 0 0,1 1 0 0 0,-1-1 0 0 0,1 0 0 0 0,0 0 0 0 0,-1 0 0 0 0,1 1 0 0 0,0-1 0 0 0,0 0 0 0 0,-1 0 0 0 0,1 1 0 0 0,0-1 0 0 0,-1 1 0 0 0,1-1 0 0 0,0 1 0 0 0,-1 0 0 0 0,1 0 0 0 0,-1 0 0 0 0,1 0 0 0 0,-1 0 0 0 0,1 0 0 0 0,-1 0 0 0 0,0 0 0 0 0,1 0 0 0 0,-1 1 0 0 0,0-1 1 0 0,16 12-2 0 0,-13-10 1 0 0,-3-3 0 0 0,0 0 0 0 0,-1 0 0 0 0,1 1 0 0 0,0-1 0 0 0,-1 0 0 0 0,1 1 0 0 0,-1-1 0 0 0,1 1 0 0 0,0-1 0 0 0,-1 0 0 0 0,1 1 0 0 0,-1-1 0 0 0,0 1 0 0 0,1 0 0 0 0,-1-1 0 0 0,1 1 0 0 0,-1-1 0 0 0,0 1 0 0 0,1 0 0 0 0,-1-1 0 0 0,0 1 0 0 0,1 0 1 0 0,1 4-2 0 0,11 10 13 0 0,-12-13-8 0 0,0-1-1 0 0,1 0 1 0 0,-1 0 0 0 0,0 1-1 0 0,0-1 1 0 0,0 1 0 0 0,0-1-1 0 0,0 1 1 0 0,0-1 0 0 0,0 1 0 0 0,0 0-1 0 0,-1-1 1 0 0,1 1 0 0 0,-1 0-1 0 0,1 0 1 0 0,-1-1 0 0 0,1 1-1 0 0,-1 0 1 0 0,0 0 0 0 0,0 1-4 0 0,-2 15 65 0 0,2-16-53 0 0,-1 0 0 0 0,1 0 0 0 0,-1 0 0 0 0,1 0 1 0 0,-1-1-1 0 0,0 1 0 0 0,0 0 0 0 0,0 0 0 0 0,0-1 0 0 0,0 1 0 0 0,0-1 0 0 0,-1 2-12 0 0,1-3 4 0 0,1 0 0 0 0,0 0 0 0 0,0 1 0 0 0,0-1 0 0 0,-1 0 0 0 0,1 0 0 0 0,0 1 0 0 0,0-1 0 0 0,0 0 0 0 0,0 1 0 0 0,-1-1 0 0 0,1 0 0 0 0,0 0 0 0 0,0 1 0 0 0,0-1 0 0 0,0 0 0 0 0,0 1 0 0 0,0-1 0 0 0,0 0 0 0 0,0 1 0 0 0,0-1 0 0 0,0 0 0 0 0,0 1 0 0 0,0-1 0 0 0,0 0 0 0 0,0 1-4 0 0,-2 14 70 0 0,-4 7 71 0 0,5-20-116 0 0,0 1-1 0 0,0 0 0 0 0,0-1 1 0 0,0 0-1 0 0,-1 1 1 0 0,1-1-1 0 0,0 0 0 0 0,-1 1 1 0 0,0-1-1 0 0,1 0 0 0 0,-1 0 1 0 0,0-1-1 0 0,0 1 0 0 0,-1 1-24 0 0,-8 1 99 0 0,3 0-33 0 0,-5 6-8 0 0,1 3-11 0 0,-9 9-5 0 0,7-12 14 0 0,-65 21-29 0 0,77-30-23 0 0,1-1 1 0 0,-1 1-1 0 0,0-1 0 0 0,1 1 0 0 0,-1-1 1 0 0,0 0-1 0 0,1 0 0 0 0,-1 0 1 0 0,0 0-1 0 0,0 0-4 0 0,2 0 0 0 0,-48 0 74 0 0,22 0-67 0 0,11 0-6 0 0,13 0-1 0 0,1 0 0 0 0,-1 0-1 0 0,0 0 1 0 0,1 0-1 0 0,-1-1 1 0 0,0 1-1 0 0,1-1 1 0 0,-1 1-1 0 0,0-1 1 0 0,1 1-1 0 0,-1-1 1 0 0,1 0-1 0 0,-1 0 1 0 0,1 0-1 0 0,-1 0 1 0 0,-6-4-38 0 0,-6-2-181 0 0,-2 0-8 0 0,0-2-42 0 0,5 3 55 0 0,1-1-35 0 0,-1-3-123 0 0,2-1-77 0 0,3-2-92 0 0,4-1-103 0 0,2 11 432 0 0,0-7-116 0 0,0 7 184 0 0,0-1-61 0 0,0 2 10 0 0,0 0-51 0 0,0 1-59 0 0,0-1-66 0 0,0 2 41 0 0,0-1-44 0 0,0 1-40 0 0,0-1-33 0 0,0 1-129 0 0,0 0-34 0 0,0 0-1339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6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 11720 0 0,'0'0'264'0'0,"0"0"34"0"0,0 0 22 0 0,0 0-130 0 0,0 0-92 0 0,0 0 66 0 0,0 0-49 0 0,0 0 118 0 0,0 0 215 0 0,0 0 22 0 0,0 0 2 0 0,0 0 0 0 0,0 0 0 0 0,0 0 0 0 0,0 0-10 0 0,0 0-39 0 0,0 0-21 0 0,0 0-2 0 0,0 0-169 0 0,0 0-107 0 0,0 0-38 0 0,0 0-7 0 0,0 0 7 0 0,0 0-20 0 0,-3 2-12 0 0,-2 3-50 0 0,0 1-36 0 0,3-3-138 0 0,0 0 63 0 0,2 1 30 0 0,1 1-24 0 0,-1-4 64 0 0,0 0-108 0 0,0 0-56 0 0,0-1-82 0 0,0 0 90 0 0,0 0-40 0 0,0 0-43 0 0,0 0-42 0 0,0 0-37 0 0,0 0-35 0 0,0 0-249 0 0,0 0-58 0 0,0 0-816 0 0,0 0-642 0 0,0 0-1220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8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474 111 8288 0 0,'-5'0'48'0'0,"0"-1"56"0"0,-6-4 391 0 0,7 2-326 0 0,1 1-103 0 0,1 1-76 0 0,0 0-37 0 0,-2-1 83 0 0,-2 1-26 0 0,-16 1-17 0 0,16 0 35 0 0,2-2 49 0 0,-1-4 181 0 0,4 6-234 0 0,1-1 0 0 0,0 1 0 0 0,-1-1 0 0 0,1 1 0 0 0,-1-1 0 0 0,1 1 0 0 0,-1-1 0 0 0,1 1 0 0 0,-1-1 0 0 0,1 1 0 0 0,-1 0 0 0 0,0-1 0 0 0,1 1 0 0 0,-1 0 0 0 0,0-1 0 0 0,1 1 0 0 0,-1 0 0 0 0,0 0 0 0 0,1 0 0 0 0,-1 0-1 0 0,0 0 1 0 0,1-1 0 0 0,-1 1 0 0 0,0 0 0 0 0,1 0 0 0 0,-1 1-24 0 0,-11-1 536 0 0,1 0-78 0 0,-1 0-70 0 0,0 0-60 0 0,-4 0 51 0 0,-1 0-71 0 0,-36 0 533 0 0,31 0-393 0 0,12 0-254 0 0,1 1-51 0 0,1 2-20 0 0,-2 1 7 0 0,-1 1 16 0 0,-6 1 193 0 0,-4 3 91 0 0,11-4-210 0 0,8-4-184 0 0,-12 9 136 0 0,-7 11 4 0 0,9-8-71 0 0,10-10-78 0 0,-1 0-1 0 0,1 1 1 0 0,0-1-1 0 0,0 0 1 0 0,0 0-1 0 0,-1 2-26 0 0,2-1 19 0 0,-1-1 0 0 0,0 0 0 0 0,0 1 0 0 0,-1-1 0 0 0,1 0 1 0 0,-1 1-20 0 0,1-2 7 0 0,0-1 1 0 0,1 1 0 0 0,0 0-1 0 0,-1 0 1 0 0,1 0 0 0 0,0 0-1 0 0,0 0 1 0 0,0 0 0 0 0,0 1-1 0 0,0-1 1 0 0,1 0 0 0 0,-1 1-1 0 0,1-1 1 0 0,-1 1-8 0 0,-2 9 24 0 0,-13 25-11 0 0,15-32-13 0 0,-2 2 0 0 0,1 0 0 0 0,0 0 0 0 0,0 0 0 0 0,1 0 0 0 0,0 1 0 0 0,0 5 0 0 0,1 16 12 0 0,0 44 103 0 0,0-52-114 0 0,0-16-3 0 0,1-1 0 0 0,-1 0 0 0 0,1 0 1 0 0,0 1-1 0 0,0-1 0 0 0,0 0 1 0 0,1 0-1 0 0,0 0 0 0 0,-1 0 0 0 0,1 0 1 0 0,2 2 1 0 0,-1-1-11 0 0,-1-1 0 0 0,1 1 0 0 0,-1 0 0 0 0,-1 0 0 0 0,1 1 11 0 0,19 104-15 0 0,-19-105 15 0 0,0 0 0 0 0,0 0 0 0 0,1 0 0 0 0,-1 0 0 0 0,1-1 0 0 0,0 1 0 0 0,1-1 0 0 0,-1 0 0 0 0,3 3 0 0 0,6 7 1 0 0,4 9-1 0 0,2-2 0 0 0,0 0 0 0 0,0-1 0 0 0,2-1 0 0 0,6 4-1 0 0,7 0 4 0 0,32 16-3 0 0,-42-25 14 0 0,-18-11 0 0 0,0-1 0 0 0,0 1 0 0 0,1-1 0 0 0,-1 0 1 0 0,1-1-1 0 0,-1 1 0 0 0,1-1 0 0 0,-1 0 0 0 0,6 0-14 0 0,9 2 39 0 0,4 3 15 0 0,-18-4-30 0 0,0-1-1 0 0,0 1 1 0 0,0-1 0 0 0,1-1-1 0 0,4 1-23 0 0,4-1 61 0 0,-8 1-14 0 0,1-1-1 0 0,0 0 1 0 0,0-1-1 0 0,-1 0 0 0 0,3-1-46 0 0,12-5 124 0 0,-12 4-12 0 0,-1-1-1 0 0,1-1 1 0 0,-1 0 0 0 0,7-5-112 0 0,0-3 93 0 0,5-13 83 0 0,-7 13-80 0 0,-10 10-74 0 0,-1-1-1 0 0,1 1 1 0 0,-1-1-1 0 0,0 0 1 0 0,0 1-1 0 0,0-1 1 0 0,0-1-1 0 0,1-2-21 0 0,3-5 41 0 0,0 0-1 0 0,1 1 1 0 0,4-5-41 0 0,-6 9 14 0 0,-1 0 0 0 0,1 0 0 0 0,-2-1 0 0 0,1 1 0 0 0,-1-1 0 0 0,0 0 0 0 0,-1-1 0 0 0,3-5-14 0 0,-1-18 53 0 0,5 1-26 0 0,-4-1 26 0 0,-2 17-44 0 0,-2 9-2 0 0,0 0 0 0 0,-1-1 0 0 0,0 1 1 0 0,0-1-1 0 0,0 1 0 0 0,0-1 0 0 0,-1 1 0 0 0,0-1 1 0 0,-1 1-1 0 0,1-1 0 0 0,-2-2-7 0 0,-8-22 43 0 0,4-1-33 0 0,-4 1-10 0 0,8 24 6 0 0,1 1-1 0 0,-1 0 0 0 0,-1 0 1 0 0,1 1-1 0 0,-1-1 0 0 0,0 0 1 0 0,-1 1-1 0 0,1-1 0 0 0,-1 1 1 0 0,-1 0-6 0 0,-1-4 2 0 0,1-1 0 0 0,-1 1 1 0 0,-3-11-3 0 0,5 10-26 0 0,-1 1 1 0 0,-1-1-1 0 0,-5-8 26 0 0,-18-14-43 0 0,0 1-68 0 0,16 13 41 0 0,3 5-6 0 0,0 0 0 0 0,-4-4 76 0 0,-12-13-158 0 0,23 26 138 0 0,1 1-1 0 0,-1-1 1 0 0,0 1-1 0 0,0 0 1 0 0,0 0-1 0 0,0 0 1 0 0,0 1-1 0 0,-1-1 0 0 0,1 1 1 0 0,-1 0-1 0 0,-2-1 21 0 0,-23-14-147 0 0,11 2 2 0 0,16 13 126 0 0,0 1 0 0 0,0-1-1 0 0,0 1 1 0 0,0-1 0 0 0,-1 1-1 0 0,1 0 1 0 0,0 0 0 0 0,-1 0-1 0 0,1 0 1 0 0,0 0 0 0 0,-1 0-1 0 0,1 1 1 0 0,-1-1 19 0 0,-16-5-141 0 0,6-4 17 0 0,12 9-124 0 0,0 0 90 0 0,0 0 79 0 0,0 0 66 0 0,-1 0 61 0 0,1 0 51 0 0,-3-3 357 0 0,2 3-305 0 0,1 1-103 0 0,0-1-45 0 0,0 0-46 0 0,0 1-50 0 0,0 0-57 0 0,0-1-65 0 0,-1 1-96 0 0,1 0-91 0 0,0-1-101 0 0,-1 1-108 0 0,1 0-119 0 0,0 0 319 0 0,0 0-34 0 0,0 0-33 0 0,1 0-36 0 0,-1 0-36 0 0,0 0-36 0 0,1 0-1336 0 0,0 0-1084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21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8176 0 0,'0'0'182'0'0,"0"0"29"0"0,0 2 13 0 0,2 6-99 0 0,3-5-48 0 0,1 2-48 0 0,0 5-29 0 0,4-4 0 0 0,-6-1 25 0 0,-1 1 52 0 0,1 2 133 0 0,4-1 122 0 0,-3-5-150 0 0,-5-1-135 0 0,1-1 1 0 0,0 0-1 0 0,-1 0 0 0 0,1 1 1 0 0,-1-1-1 0 0,1 0 1 0 0,0 1-1 0 0,-1-1 0 0 0,1 1 1 0 0,-1-1-1 0 0,1 1 1 0 0,-1-1-1 0 0,1 1 0 0 0,-1-1 1 0 0,0 1-1 0 0,1-1 1 0 0,-1 1-1 0 0,0 0 0 0 0,1-1 1 0 0,-1 1-1 0 0,0-1 1 0 0,1 1-48 0 0,1 4 195 0 0,11 19 793 0 0,-6-12-536 0 0,-4-6-263 0 0,0 0-34 0 0,-2-5-89 0 0,0 1 1 0 0,-1 0 0 0 0,1 0 0 0 0,-1 0 0 0 0,0-1 0 0 0,0 1-1 0 0,0 0 1 0 0,1 0 0 0 0,-2 0 0 0 0,1 0 0 0 0,0 1-67 0 0,0-1 66 0 0,-1-1 0 0 0,1 1 0 0 0,0 0 0 0 0,0 0 0 0 0,1 0 0 0 0,-1 0 0 0 0,0 0 0 0 0,0 0 0 0 0,1 0 0 0 0,0 0 0 0 0,0 1-66 0 0,3 5 210 0 0,2 2 82 0 0,-3 4 73 0 0,-3-5-57 0 0,0 8 313 0 0,0-10-390 0 0,0-1-61 0 0,0-1-100 0 0,0-5-65 0 0,0 0 0 0 0,0 1 0 0 0,0-1 0 0 0,0 0 0 0 0,0 0 0 0 0,0 0 0 0 0,0 0 0 0 0,0 0 1 0 0,0 0-1 0 0,0 0 0 0 0,0 0 0 0 0,0 0 0 0 0,0 0 0 0 0,0 1 0 0 0,0-1 0 0 0,0 0 1 0 0,0 0-1 0 0,0 0 0 0 0,0 0 0 0 0,0 0 0 0 0,0 0 0 0 0,0 0 0 0 0,0 0 0 0 0,0 0 1 0 0,0 0-1 0 0,0 0 0 0 0,-1 1 0 0 0,1-1 0 0 0,0 0 0 0 0,0 0 0 0 0,0 0 0 0 0,0 0 1 0 0,0 0-1 0 0,0 0 0 0 0,0 0 0 0 0,0 0 0 0 0,0 0 0 0 0,0 0 0 0 0,0 0 0 0 0,0 0 1 0 0,-1 0-1 0 0,1 0 0 0 0,0 0 0 0 0,0 0 0 0 0,0 0 0 0 0,0 0 0 0 0,0 0 0 0 0,0 0 1 0 0,0 0-1 0 0,0 0 0 0 0,0 0 0 0 0,0 0 0 0 0,-1 0 0 0 0,1 0 0 0 0,0 0 0 0 0,0 0 1 0 0,0 0-7 0 0,-10 0 211 0 0,7 0-33 0 0,3 0-8 0 0,0 0-13 0 0,0 0-49 0 0,0 0-19 0 0,0 0-7 0 0,0 0-1 0 0,-3-3 0 0 0,-3-5-30 0 0,1-8-24 0 0,3-17 26 0 0,2 30-40 0 0,0-60 0 0 0,0 61-14 0 0,0 1-1 0 0,0-1 0 0 0,1 0 0 0 0,-1 1 0 0 0,0-1 0 0 0,1 1 0 0 0,-1-1 0 0 0,1 1 0 0 0,0-1 0 0 0,-1 1 0 0 0,1 0 0 0 0,0-1 0 0 0,0 1 0 0 0,0 0 0 0 0,0 0 1 0 0,0-1-1 0 0,0 1 0 0 0,0 0 0 0 0,1-1 3 0 0,0 1-11 0 0,0-1 1 0 0,-1 0-1 0 0,1 1 1 0 0,-1-1 0 0 0,0 0-1 0 0,1 0 1 0 0,-1 0-1 0 0,0 0 1 0 0,0 0-1 0 0,0-1 11 0 0,2-9-40 0 0,-3 11 35 0 0,0 0-1 0 0,0 0 1 0 0,0 0-1 0 0,1 0 1 0 0,-1 1-1 0 0,0-1 1 0 0,0 0 0 0 0,1 0-1 0 0,-1 0 1 0 0,1 0-1 0 0,-1 0 1 0 0,1 1 0 0 0,-1-1-1 0 0,1 0 1 0 0,0 0-1 0 0,-1 1 1 0 0,1-1 0 0 0,0 0-1 0 0,-1 1 1 0 0,1-1-1 0 0,0 1 1 0 0,0-1-1 0 0,0 1 1 0 0,-1-1 0 0 0,1 1-1 0 0,0 0 1 0 0,0-1 5 0 0,3-1-17 0 0,-1 0 0 0 0,0-1 0 0 0,1 0 0 0 0,-1 1 0 0 0,-1-1 0 0 0,3-3 17 0 0,-2 3-16 0 0,0 0 0 0 0,-1 0 0 0 0,1 0 0 0 0,1 1 0 0 0,-1-1 0 0 0,3-1 16 0 0,0 1-30 0 0,6-3 1 0 0,-9 4 28 0 0,1 1 0 0 0,-1 0 0 0 0,1 0 0 0 0,0 0 1 0 0,-1 0-1 0 0,3 0 1 0 0,17 0-60 0 0,15 1 39 0 0,-18 0-43 0 0,-18 0 61 0 0,-1 0-1 0 0,1 0 1 0 0,0 0 0 0 0,-1 1-1 0 0,1-1 1 0 0,0 1 0 0 0,-1-1-1 0 0,1 1 1 0 0,-1-1 0 0 0,1 1-1 0 0,-1 0 1 0 0,1 0 0 0 0,-1 0-1 0 0,1 0 4 0 0,6 4-21 0 0,2 0 11 0 0,-8-4 9 0 0,1 0-1 0 0,-1 0 1 0 0,0 0-1 0 0,0 0 1 0 0,0 1 0 0 0,0-1-1 0 0,0 1 1 0 0,0-1-1 0 0,0 1 2 0 0,1 1-9 0 0,0-1 0 0 0,0 1 0 0 0,0-1 0 0 0,1 0 0 0 0,-1 0-1 0 0,2 0 10 0 0,-2 0 0 0 0,1 0-1 0 0,-1 0 0 0 0,0 0 0 0 0,0 0 0 0 0,1 0 0 0 0,-1 2 1 0 0,11 12 0 0 0,1 15 0 0 0,-9 1 0 0 0,-4-28 0 0 0,0 0 0 0 0,0 0 0 0 0,-1 1 0 0 0,1-1 0 0 0,-1 0 0 0 0,0 1 0 0 0,0 0 0 0 0,0-1 0 0 0,-1 1 0 0 0,0-1 0 0 0,0 1 0 0 0,0 0 0 0 0,0 0 0 0 0,0 14 4 0 0,0 0 35 0 0,0 35 173 0 0,0-51-81 0 0,0-3 11 0 0,0 0 2 0 0,0 2-24 0 0,0-2-120 0 0,0 1 2 0 0,0 0 0 0 0,0-1-1 0 0,0 1 1 0 0,0 0-1 0 0,0-1 1 0 0,0 1 0 0 0,-1 0-1 0 0,1-1 1 0 0,0 1-1 0 0,0 0 1 0 0,0-1 0 0 0,-1 1-1 0 0,1-1 1 0 0,0 1-1 0 0,-1 0-1 0 0,1-1 0 0 0,0 0 0 0 0,0 0 0 0 0,0 1 0 0 0,0-1 0 0 0,0 0 0 0 0,-1 0 0 0 0,1 0 0 0 0,0 0 0 0 0,0 1 0 0 0,0-1 0 0 0,0 0 0 0 0,0 0 0 0 0,-1 0 0 0 0,1 0 0 0 0,0 1 0 0 0,0-1 0 0 0,0 0 0 0 0,-1 0 0 0 0,1 0 0 0 0,0 0 0 0 0,0 0 0 0 0,0 0 0 0 0,-1 0 0 0 0,1 0 0 0 0,0 0 0 0 0,0 0 0 0 0,-1 0 0 0 0,1 0 0 0 0,0 0 0 0 0,0 0 0 0 0,0 0 0 0 0,-1 0 0 0 0,1 0 0 0 0,0 0 0 0 0,0 0 0 0 0,-1 0 0 0 0,1 0 0 0 0,0 0 0 0 0,0 0 0 0 0,0 0 0 0 0,-1 0 0 0 0,1-1 0 0 0,0 1 0 0 0,0 0 0 0 0,0 0 0 0 0,-1 0 0 0 0,1 0 0 0 0,0-1 0 0 0,0 1 0 0 0,0 0 0 0 0,0 0 0 0 0,0 0 0 0 0,-4-16 0 0 0,1 2 11 0 0,-1 6 12 0 0,3 7-22 0 0,0-1 1 0 0,0 1-1 0 0,0 0 0 0 0,0-1 0 0 0,1 1 1 0 0,-1-1-1 0 0,0 1 0 0 0,1-1 0 0 0,-1 1 1 0 0,1-1-1 0 0,-1 0 0 0 0,1 1 0 0 0,0-1 1 0 0,0 0-1 0 0,0 1 0 0 0,0-1 1 0 0,0 1-1 0 0,0-1 0 0 0,0 0 0 0 0,1 1 1 0 0,-1-1-1 0 0,0 0 0 0 0,1 1 0 0 0,0-2-1 0 0,1 0 6 0 0,0-1-1 0 0,-1 1 0 0 0,1-1 1 0 0,-1 0-1 0 0,0 0 0 0 0,0 1 1 0 0,0-1-1 0 0,0 0 0 0 0,0 0 1 0 0,-1-3-6 0 0,0 4 0 0 0,0 1 0 0 0,0-1 0 0 0,0 1 1 0 0,0-1-1 0 0,0 0 0 0 0,1 1 0 0 0,-1-1 1 0 0,1 1-1 0 0,0 0 0 0 0,0-1 0 0 0,0 1 1 0 0,0 0-1 0 0,0-1 0 0 0,1-1 0 0 0,7-13-63 0 0,1 2 14 0 0,1-1 15 0 0,-5 5 49 0 0,-2 2 145 0 0,-3 7-117 0 0,0 0 0 0 0,0-1 0 0 0,0 1 0 0 0,0 0 0 0 0,0 0 0 0 0,0 0 0 0 0,0 0 0 0 0,1 0 0 0 0,-1 1 0 0 0,1-1 0 0 0,0 0 0 0 0,-1 1 0 0 0,1-1 0 0 0,0 1 0 0 0,0-1 0 0 0,0 1 0 0 0,0 0 0 0 0,0 0 0 0 0,0 0 0 0 0,1 0-43 0 0,9-2 181 0 0,-4 1-112 0 0,0-1-59 0 0,0-1-82 0 0,0-3-103 0 0,-2 2 30 0 0,0 1-50 0 0,15-8-570 0 0,-12 7 490 0 0,-3 2 143 0 0,1 1 24 0 0,0 1 48 0 0,2 0 32 0 0,4 2 29 0 0,-5 0-15 0 0,8-2-23 0 0,-13 1 35 0 0,0-1 0 0 0,0 1 1 0 0,-1 0-1 0 0,1 0 1 0 0,0 0-1 0 0,0 1 0 0 0,0-1 1 0 0,0 1-1 0 0,0 0 0 0 0,2 0 2 0 0,3 4 0 0 0,-6-4-4 0 0,-1 0-1 0 0,0 0 1 0 0,1 0 0 0 0,-1 0 0 0 0,1-1-1 0 0,-1 1 1 0 0,1 0 0 0 0,0-1 0 0 0,-1 0-1 0 0,1 1 1 0 0,0-1 0 0 0,-1 0 0 0 0,1 0-1 0 0,0 1 5 0 0,0-1 0 0 0,-1 0-1 0 0,1 0 1 0 0,0 0-1 0 0,0 1 0 0 0,-1-1 1 0 0,1 1-1 0 0,0-1 0 0 0,-1 1 1 0 0,1 0-1 0 0,-1 0 0 0 0,1 0 1 0 0,-1 0-1 0 0,1 0 0 0 0,-1 0 1 0 0,1 0-1 0 0,-1 0 1 0 0,0 0-1 0 0,0 1 0 0 0,1-1 1 0 0,14 12 0 0 0,-5-8 0 0 0,-10-5 0 0 0,0 1 0 0 0,0-1 0 0 0,1 1 0 0 0,-1-1 0 0 0,0 1 0 0 0,0-1 0 0 0,0 1 0 0 0,0-1 0 0 0,0 1 0 0 0,0 0 0 0 0,-1 0 0 0 0,1-1 0 0 0,0 1 0 0 0,0 0 0 0 0,0 0 0 0 0,-1 0 0 0 0,1 0 0 0 0,0 1 0 0 0,31 61 0 0 0,-31-60 1 0 0,-1 0-1 0 0,1 0 0 0 0,0-1 0 0 0,-1 1 1 0 0,1 0-1 0 0,-1 0 0 0 0,0 0 1 0 0,0 0-1 0 0,0 0 0 0 0,-1 0 0 0 0,1 1 0 0 0,-1 5 8 0 0,1 146 299 0 0,0-155-305 0 0,0 0 0 0 0,0 1 0 0 0,0-1 0 0 0,0 0 0 0 0,0 1 0 0 0,0-1 0 0 0,0 0 0 0 0,0 1 0 0 0,0-1 0 0 0,0 0 0 0 0,0 1 0 0 0,0-1 0 0 0,0 0 1 0 0,0 1-1 0 0,0-1 0 0 0,0 0 0 0 0,0 0 0 0 0,-1 1 0 0 0,1-1 0 0 0,0 0 0 0 0,0 1 0 0 0,0-1 0 0 0,-1 0 0 0 0,1 0 0 0 0,0 0 0 0 0,0 1-2 0 0,-2 0-245 0 0,1 0 78 0 0,0 0 70 0 0,1 0 61 0 0,-2 1 90 0 0,1 0 107 0 0,-2 6 616 0 0,2-6-655 0 0,1-1-46 0 0,-1 1-61 0 0,1 0-78 0 0,0 0-93 0 0,-1 0-107 0 0,1 0-75 0 0,0 0-109 0 0,0 0-118 0 0,0-1 234 0 0,0 0-33 0 0,0 0-35 0 0,0 1-37 0 0,0-1-37 0 0,-1 0-39 0 0,1 0-40 0 0,0 0-42 0 0,0 0-43 0 0,0 0-45 0 0,0-1-1255 0 0,0 0-1088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21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 7848 0 0,'0'0'232'0'0,"0"1"-66"0"0,0 1-20 0 0,0 8 258 0 0,0 6 322 0 0,2-11-96 0 0,2-1-560 0 0,-1 1 108 0 0,-1-2 12 0 0,-1 1 40 0 0,1 5 311 0 0,-1 10 608 0 0,-1-12-825 0 0,1 1-66 0 0,-1-6-202 0 0,0 12 447 0 0,0-1-46 0 0,0 1-49 0 0,0 0-49 0 0,0-1-52 0 0,0 1-52 0 0,0 0-55 0 0,0 0-55 0 0,-2-3 42 0 0,-4 2 23 0 0,5-12-184 0 0,0 1-1 0 0,0-1 0 0 0,0 1 1 0 0,0 0-1 0 0,0-1 1 0 0,1 1-1 0 0,-1 0 1 0 0,1-1-1 0 0,-1 1 1 0 0,1 0-1 0 0,0 0 1 0 0,0-1-1 0 0,0 1-25 0 0,0 9 126 0 0,0 1-30 0 0,0-10-76 0 0,0 0-1 0 0,0 0 0 0 0,0 0 1 0 0,-1 0-1 0 0,1 0 1 0 0,0 1-1 0 0,-1-1 0 0 0,0 0-19 0 0,-6 6 141 0 0,3-4-72 0 0,2 6-35 0 0,2-9-30 0 0,0 1 0 0 0,0-1 0 0 0,0 1-1 0 0,0-1 1 0 0,0 1 0 0 0,0-1-1 0 0,-1 0 1 0 0,1 1 0 0 0,-1-1-1 0 0,1 1 1 0 0,-1-1 0 0 0,1 1 0 0 0,-1-1-1 0 0,0 0 1 0 0,1 1 0 0 0,-2-1-4 0 0,-9 22 48 0 0,0-10-64 0 0,9-11-54 0 0,1-1-70 0 0,1-1-111 0 0,0 0-273 0 0,0-3-488 0 0,0-1 596 0 0,0 3 239 0 0,0 0-33 0 0,0-1 4 0 0,-1 1-33 0 0,0 0-38 0 0,1 0-42 0 0,-1 1-46 0 0,0-1-42 0 0,0 1-38 0 0,0-1-32 0 0,-3 1-777 0 0,-1 0-788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21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8376 0 0,'0'0'190'0'0,"0"0"28"0"0,0 0 8 0 0,0 0-16 0 0,0 0-112 0 0,0 0-103 0 0,0 1-87 0 0,0 0-83 0 0,0-1 44 0 0,0 1-35 0 0,0 0-36 0 0,0 0-35 0 0,0 1-324 0 0,0 2-230 0 0,0 1-527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22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7920 0 0,'0'0'174'0'0,"0"0"29"0"0,0 0 13 0 0,3-3-31 0 0,10-8-147 0 0,-7 9-33 0 0,1-1 54 0 0,-4-2 77 0 0,-1 0 53 0 0,9-2 204 0 0,3 0-76 0 0,-10 5-192 0 0,11-1 260 0 0,-13 3-355 0 0,-1 0 0 0 0,1 0-1 0 0,-1 0 1 0 0,1 0 0 0 0,-1 0-1 0 0,1-1 1 0 0,-1 1 0 0 0,1 0 0 0 0,-1-1-1 0 0,1 1-29 0 0,6-5 116 0 0,4-2 74 0 0,-1 5-34 0 0,5 2 47 0 0,-3 0-74 0 0,-10 0-39 0 0,-3 0-8 0 0,2-2-16 0 0,0 1-64 0 0,-1-1 0 0 0,0 1-1 0 0,1 0 1 0 0,-1 0-1 0 0,1 0 1 0 0,-1 0 0 0 0,1 0-1 0 0,0 0 1 0 0,-1 1-1 0 0,1-1 1 0 0,0 0 0 0 0,-1 1-1 0 0,1-1 1 0 0,0 1-1 0 0,1 0-1 0 0,2 2 43 0 0,8 9-22 0 0,-8-10-6 0 0,0 0-2 0 0,4 15 82 0 0,-4-8-53 0 0,1 1 12 0 0,-4 22 17 0 0,-2-30-67 0 0,-1 1 1 0 0,1 0-1 0 0,0 0 1 0 0,0-1-1 0 0,-1 1 1 0 0,1 0 0 0 0,-1 0-1 0 0,0-1 1 0 0,1 1-1 0 0,-1 0 1 0 0,0-1-1 0 0,0 1 1 0 0,0-1-5 0 0,-5 12 38 0 0,4-2 27 0 0,2-9-55 0 0,0-1 1 0 0,0 1-1 0 0,-1 0 0 0 0,1-1 0 0 0,-1 1 1 0 0,1-1-1 0 0,-1 1 0 0 0,1 0 0 0 0,-1-1 0 0 0,0 1 1 0 0,1-1-1 0 0,-1 0 0 0 0,0 1 0 0 0,0-1-10 0 0,-4 7 43 0 0,0 3 12 0 0,4-9-51 0 0,0 0 1 0 0,0 1 0 0 0,0-1 0 0 0,-1 0 0 0 0,1 0 0 0 0,-1 0 0 0 0,1 0-1 0 0,-1 0 1 0 0,0 0-5 0 0,0 1 9 0 0,-1 0 0 0 0,1 0 0 0 0,0 0-1 0 0,0 1 1 0 0,0-1 0 0 0,0 2-9 0 0,0-2 11 0 0,0 1 0 0 0,0-1 1 0 0,0 0-1 0 0,0 0 0 0 0,-1 0 0 0 0,0 1-11 0 0,-10 9 64 0 0,8-9-35 0 0,0 0 0 0 0,0 1 0 0 0,1-1 0 0 0,0 1 0 0 0,0 1 0 0 0,-1 1-29 0 0,0 3 56 0 0,4-8-39 0 0,0 1 0 0 0,0-1 0 0 0,0 0 0 0 0,0 0-1 0 0,-1 0 1 0 0,1 0 0 0 0,-1 0 0 0 0,1 0 0 0 0,-1 0-17 0 0,-1 1 32 0 0,1 0 1 0 0,-1 0 0 0 0,1 0-1 0 0,0 1 1 0 0,0-1-1 0 0,0 2-32 0 0,0-2 34 0 0,0 1 0 0 0,0-1 0 0 0,0 0 0 0 0,0 1-1 0 0,0-1 1 0 0,-2 1-34 0 0,0 0 49 0 0,1 1 0 0 0,-1 0 0 0 0,1 0-1 0 0,0 0 1 0 0,0 1 0 0 0,1-1 0 0 0,-1 2-49 0 0,-8 15 187 0 0,2-10-92 0 0,7-8 8 0 0,1 0-54 0 0,2 3-7 0 0,-1-6-26 0 0,0 1 86 0 0,0-2-6 0 0,0 0-6 0 0,0 0-2 0 0,0 0 0 0 0,0 3 0 0 0,0-2-107 0 0,0 4 19 0 0,0 0 68 0 0,4 13 355 0 0,0-11-283 0 0,-1-4-106 0 0,2 0-52 0 0,10 0 66 0 0,-13-3-45 0 0,0 0 0 0 0,0 0 1 0 0,0 0-1 0 0,-1 1 1 0 0,1-1-1 0 0,0 1 1 0 0,-1-1-1 0 0,1 1 1 0 0,0 0-1 0 0,-1-1 1 0 0,1 1-1 0 0,-1 0 1 0 0,1 0-4 0 0,-1 0 2 0 0,1 0 0 0 0,0 0 1 0 0,-1 0-1 0 0,1 0 0 0 0,-1 0 1 0 0,1-1-1 0 0,0 1 1 0 0,0-1-1 0 0,-1 1 0 0 0,1-1 1 0 0,0 0-1 0 0,0 0 1 0 0,0 0-3 0 0,45 0 0 0 0,-31 1-4 0 0,-11 0 11 0 0,-1-1 1 0 0,0 0-1 0 0,1 0 1 0 0,-1 0-1 0 0,0 0 1 0 0,1-1-1 0 0,-1 1 1 0 0,0-1 0 0 0,4-1-8 0 0,0-3 0 0 0,-7 4 1 0 0,1 0-1 0 0,-1 0 1 0 0,1 0 0 0 0,-1 0 0 0 0,1 1 0 0 0,-1-1-1 0 0,1 0 1 0 0,-1 1 0 0 0,1-1 0 0 0,0 1-1 0 0,-1 0 1 0 0,1 0 0 0 0,0 0 0 0 0,0-1 0 0 0,0 2-1 0 0,27-4 48 0 0,-13-2-38 0 0,-10 3-10 0 0,1 1 0 0 0,-1-1 1 0 0,1 1-1 0 0,-1 0 0 0 0,1 0 1 0 0,1 1-1 0 0,-6 0 0 0 0,0 0 0 0 0,0-1 0 0 0,-1 1 0 0 0,1 0 0 0 0,0-1 0 0 0,0 1 1 0 0,-1-1-1 0 0,1 0 0 0 0,0 1 0 0 0,-1-1 0 0 0,1 0 0 0 0,-1 0 0 0 0,1 0 0 0 0,-1 0-1 0 0,1 0-1 0 0,0 0 0 0 0,-1 0 0 0 0,1 0 0 0 0,-1 1 1 0 0,1-1-1 0 0,0 1 0 0 0,0-1 0 0 0,-1 1 1 0 0,1-1-1 0 0,0 1 0 0 0,0 0 0 0 0,0 0 2 0 0,4 0-38 0 0,-4 0 23 0 0,-1 1 0 0 0,1-1 0 0 0,0 0 0 0 0,-1 0 0 0 0,1 0 0 0 0,0-1 0 0 0,-1 1 0 0 0,1 0 0 0 0,0-1 0 0 0,-1 1 0 0 0,1-1 0 0 0,1 0 15 0 0,-1-2-32 0 0,0 0-34 0 0,0 0-38 0 0,0 1-40 0 0,2 1-42 0 0,2 0-44 0 0,10-1-491 0 0,0-12-28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3.6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6384 0 0,'0'0'184'0'0,"0"-2"-6"0"0,0-11-140 0 0,3-3-38 0 0,3 7 11 0 0,-2 5 28 0 0,-4 4-39 0 0,2-2 83 0 0,-1 1 90 0 0,-1-2 145 0 0,0 3-304 0 0,-1 0 0 0 0,1-1 1 0 0,0 1-1 0 0,0-1 0 0 0,0 1 1 0 0,0-1-1 0 0,1 1 0 0 0,-1-1 1 0 0,0 1-1 0 0,0-1 0 0 0,0 1 1 0 0,0 0-1 0 0,0-1 0 0 0,0 1 1 0 0,1-1-1 0 0,-1 1 0 0 0,0 0 1 0 0,0-1-1 0 0,1 1 0 0 0,-1-1 1 0 0,0 1-1 0 0,0 0 0 0 0,1-1 1 0 0,-1 1-1 0 0,0 0 0 0 0,1 0 0 0 0,-1-1 1 0 0,1 1-1 0 0,-1 0 0 0 0,0 0 1 0 0,1-1-15 0 0,8 0 142 0 0,-2 1-100 0 0,2 0-30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26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7688 0 0,'0'0'166'0'0,"0"0"29"0"0,0 0 14 0 0,3-2-25 0 0,4-5-128 0 0,-3 3 23 0 0,-2 2 79 0 0,-2 1 183 0 0,0 1 305 0 0,0 0 24 0 0,0 0-29 0 0,0 0-128 0 0,0 0-53 0 0,3 0-10 0 0,7 0-25 0 0,-7 0-96 0 0,0 3-45 0 0,-1 1-190 0 0,1 0 0 0 0,0 0 0 0 0,-1 0 0 0 0,0 1 0 0 0,0-1 0 0 0,1 4-94 0 0,3 6 166 0 0,0-3-62 0 0,4 9 157 0 0,-1 6 27 0 0,-7-18-185 0 0,0-1 1 0 0,0 0 0 0 0,4 6-104 0 0,7 16 229 0 0,-2-1-52 0 0,-5-10-47 0 0,-1 0 0 0 0,0 1 0 0 0,0 9-130 0 0,-3-12 81 0 0,4 18 106 0 0,15 16 98 0 0,-16-14-98 0 0,-2-17-80 0 0,7 20 189 0 0,-5 6-12 0 0,5 4-29 0 0,10 28 223 0 0,-8-29-217 0 0,-10-37-189 0 0,0 1 0 0 0,-1 0-1 0 0,-1 0 1 0 0,0 0 0 0 0,-1 7-72 0 0,0 13 178 0 0,1 29 182 0 0,-3-56-295 0 0,-7 8-1 0 0,5 0 6 0 0,4-13-64 0 0,1 1 0 0 0,-1-1 0 0 0,0 0 0 0 0,1 1 0 0 0,-1-1 0 0 0,0 0 0 0 0,1 0 0 0 0,-1 0 0 0 0,0 1 0 0 0,1-1 0 0 0,-1 0 0 0 0,0 0 0 0 0,1 0 0 0 0,-1 0 0 0 0,0 0-6 0 0,-1 0 67 0 0,-1 0-123 0 0,-3 0 26 0 0,-3 0-66 0 0,-2 0-55 0 0,9 0 113 0 0,1 0-1 0 0,0 0 1 0 0,-1 0 0 0 0,1 0 0 0 0,0 0 0 0 0,0 0 0 0 0,-1-1-1 0 0,1 1 1 0 0,0 0 0 0 0,0-1 0 0 0,-1 0 38 0 0,1 0-26 0 0,1 1 0 0 0,0-1-1 0 0,-1 0 1 0 0,1 0 0 0 0,0 0 0 0 0,-1 1 0 0 0,1-1 0 0 0,0 0 0 0 0,0 0 0 0 0,0 0-1 0 0,0 0 1 0 0,0 1 0 0 0,0-1 0 0 0,0 0 0 0 0,0 0 26 0 0,-2-15-386 0 0,-3 8 191 0 0,2 3 47 0 0,0 0-35 0 0,1-1-47 0 0,1-1-60 0 0,1 2 98 0 0,0-4-178 0 0,0 3 67 0 0,0 2-9 0 0,0 2 113 0 0,0-1-32 0 0,0 1-70 0 0,0 0-52 0 0,0-1-58 0 0,0 0-62 0 0,0 1-68 0 0,0-1-74 0 0,0 0-80 0 0,0 0-85 0 0,0-8-1127 0 0,0-7-1067 0 0</inkml:trace>
  <inkml:trace contextRef="#ctx0" brushRef="#br0" timeOffset="315.87">64 95 6992 0 0,'0'0'157'0'0,"0"0"23"0"0,0 0 12 0 0,0-3-27 0 0,-1 3-164 0 0,1-1 0 0 0,0 1 0 0 0,0-1 0 0 0,0 1 0 0 0,0 0 0 0 0,0-1 0 0 0,0 1-1 0 0,0-1 1 0 0,0 1 0 0 0,1-1 0 0 0,-1 1 0 0 0,0 0 0 0 0,0-1 0 0 0,0 1-1 0 0,0-1 1 0 0,1 1 0 0 0,-1 0 0 0 0,0-1 0 0 0,0 1 0 0 0,1-1 0 0 0,-1 1 0 0 0,0 0-1 0 0,0 0 1 0 0,1-1 0 0 0,-1 1 0 0 0,0 0 0 0 0,1-1 0 0 0,-1 1 0 0 0,1 0-1 0 0,-1 0 1 0 0,0 0 0 0 0,1-1 0 0 0,-1 1 0 0 0,1 0 0 0 0,-1 0 0 0 0,0 0 0 0 0,1 0-1 0 0,-1 0 1 0 0,1 0 0 0 0,-1 0 0 0 0,1 0 0 0 0,-1 0 0 0 0,0 0 0 0 0,1 0-1 0 0,-1 0 1 0 0,1 0 0 0 0,-1 0-1 0 0,2 0-1 0 0,0 0 1 0 0,0 0-1 0 0,0 0 0 0 0,-1 0 0 0 0,1-1 0 0 0,0 1 0 0 0,0-1 1 0 0,-1 1-1 0 0,2-2 1 0 0,5-2 35 0 0,2-2 111 0 0,4 3 119 0 0,24 3 530 0 0,1 0-53 0 0,1 0-58 0 0,0 0-63 0 0,-12 4-212 0 0,-1 3-82 0 0,-3 1-145 0 0,-12-5-116 0 0,-5-1 17 0 0,0 0 1 0 0,0 1-1 0 0,-1 0 1 0 0,5 2-84 0 0,2 6 92 0 0,-5-4-56 0 0,-5-3-20 0 0,0-1 0 0 0,0 0 1 0 0,1 0-1 0 0,-1 0 0 0 0,1 0 1 0 0,0 0-17 0 0,10 5 49 0 0,-13-7-46 0 0,1 0-1 0 0,-1 1 1 0 0,1-1-1 0 0,-1 1 1 0 0,0 0-1 0 0,1-1 1 0 0,-1 1-1 0 0,0 0 1 0 0,0 0 0 0 0,0 1-3 0 0,0-2 2 0 0,2 10 51 0 0,-3-4-67 0 0,0 3 35 0 0,0 14 95 0 0,0 22 199 0 0,-3-30-153 0 0,2-14-139 0 0,0 0 0 0 0,0 0 0 0 0,0-1 0 0 0,-1 1 0 0 0,1-1 0 0 0,0 1-1 0 0,0-1 1 0 0,-2 2-23 0 0,1-2 20 0 0,1 0-1 0 0,-1 1 1 0 0,1 0-1 0 0,0-1 1 0 0,-1 1-1 0 0,1 0 1 0 0,0-1-1 0 0,0 1 1 0 0,0 0-1 0 0,0 0 1 0 0,1 0-20 0 0,-4 11 92 0 0,4-10-71 0 0,0-1 0 0 0,-1 0-1 0 0,0 1 1 0 0,1-1 0 0 0,-1 0 0 0 0,0 0 0 0 0,0 0 0 0 0,0 0-1 0 0,0 0 1 0 0,-1 0 0 0 0,1 0 0 0 0,0 0 0 0 0,-1 0 0 0 0,0 0-21 0 0,-61 61 720 0 0,60-60-674 0 0,-1 0 1 0 0,0 0-1 0 0,0 0 1 0 0,0 0 0 0 0,-1-1-47 0 0,-13 7 113 0 0,13-6-85 0 0,-8 2 62 0 0,9 2-39 0 0,4-6-51 0 0,0-1 1 0 0,0 0 0 0 0,0 0 0 0 0,0 0 0 0 0,0 0 0 0 0,0 1 0 0 0,0-1-1 0 0,0 0 1 0 0,0 0 0 0 0,0 0 0 0 0,0 1 0 0 0,0-1 0 0 0,0 0 0 0 0,0 0 0 0 0,0 0-1 0 0,0 0 1 0 0,-1 0 0 0 0,1 1 0 0 0,0-1 0 0 0,0 0 0 0 0,0 0 0 0 0,0 0-1 0 0,0 0 1 0 0,-1 0 0 0 0,1 0 0 0 0,0 1 0 0 0,0-1 0 0 0,0 0 0 0 0,0 0 0 0 0,-1 0-1 0 0,1 0 1 0 0,0 0 0 0 0,0 0 0 0 0,0 0 0 0 0,-1 0 0 0 0,1 0-1 0 0,-27 1 16 0 0,27-1-193 0 0,-1 0 57 0 0,1 0 49 0 0,-1 0 45 0 0,0 0 65 0 0,0 0 76 0 0,-1 0 441 0 0,1 0-470 0 0,1 0-33 0 0,-1 0-45 0 0,1 0-57 0 0,-1 0-67 0 0,0 0-78 0 0,1 0-55 0 0,-1 0-78 0 0,1 0-87 0 0,-1 0-93 0 0,0 0-102 0 0,0 0-109 0 0,1 0-118 0 0,-1 0-124 0 0,1 0-855 0 0,0 0-1032 0 0</inkml:trace>
  <inkml:trace contextRef="#ctx0" brushRef="#br0" timeOffset="700.48">742 426 9504 0 0,'0'0'216'0'0,"3"0"32"0"0,-3 0-238 0 0,1 0 1 0 0,0 0 0 0 0,0 1 0 0 0,-1-1-1 0 0,1 0 1 0 0,0 0 0 0 0,0 1 0 0 0,-1-1-1 0 0,1 0 1 0 0,0 1 0 0 0,-1-1 0 0 0,1 1-1 0 0,-1-1 1 0 0,1 1 0 0 0,0-1 0 0 0,-1 1-1 0 0,1-1 1 0 0,-1 1 0 0 0,1-1 0 0 0,-1 1 0 0 0,0 0-1 0 0,1 0-10 0 0,9 20 223 0 0,-3-5-162 0 0,6 5-87 0 0,-5-9 45 0 0,-3 0 96 0 0,-1-2 170 0 0,-2-2-74 0 0,0-1-26 0 0,1 2 26 0 0,-1 0 29 0 0,1-1-4 0 0,-1 0 36 0 0,1 2 93 0 0,2 1-37 0 0,2 1-74 0 0,7 18 250 0 0,-12-18-306 0 0,-1 1 43 0 0,2 7 17 0 0,2-8-58 0 0,1 4 62 0 0,-1 10 200 0 0,1-13-153 0 0,-1-4 5 0 0,-3 6 74 0 0,-2-12-313 0 0,0 0-1 0 0,1 0 0 0 0,-1 0 0 0 0,1 0 0 0 0,-1 0 0 0 0,1 1 0 0 0,1 1-74 0 0,6 13 375 0 0,-3 13 355 0 0,0-23-558 0 0,-4-7-141 0 0,0 1 0 0 0,0-1 0 0 0,0 1 0 0 0,0-1-1 0 0,-1 1 1 0 0,1-1 0 0 0,0 1 0 0 0,-1-1 0 0 0,0 1 0 0 0,1 0 0 0 0,-1-1 0 0 0,0 1 0 0 0,0 0-1 0 0,1 0-30 0 0,-1 5 121 0 0,0 9 315 0 0,0-13-355 0 0,0 0-65 0 0,0-1 165 0 0,0-2-12 0 0,-6 1-28 0 0,2 0-39 0 0,1 1-19 0 0,0 2-10 0 0,-4 2 54 0 0,2-5-45 0 0,-2 0 38 0 0,-6-4-13 0 0,-3-10-86 0 0,4-2-5 0 0,-2-12 92 0 0,11 22-88 0 0,3 2-8 0 0,-1 1 0 0 0,0-1 0 0 0,0 1 0 0 0,1-1-1 0 0,-1 1 1 0 0,1-1 0 0 0,0 1 0 0 0,0-3-12 0 0,1-20 37 0 0,0 14-41 0 0,-1-36 4 0 0,0 44 0 0 0,0 0-1 0 0,0-1 1 0 0,1 1-1 0 0,-1 0 1 0 0,1 0-1 0 0,0 0 1 0 0,0-1 0 0 0,0 1-1 0 0,0 0 1 0 0,2-2 0 0 0,1-5-18 0 0,4-14-105 0 0,-5 17 91 0 0,0 1-1 0 0,0 0 1 0 0,1 0-1 0 0,0 0 0 0 0,0 0 33 0 0,1-2-38 0 0,2-3-21 0 0,3-6-49 0 0,-8 15 82 0 0,0-1-1 0 0,0 1 1 0 0,0 0-1 0 0,0 0 1 0 0,1 0-1 0 0,1-1 27 0 0,57-37-396 0 0,-29 19 236 0 0,-4 3 60 0 0,-12 4 22 0 0,-15 13 68 0 0,1-1-1 0 0,0 0 1 0 0,-1 1-1 0 0,1-1 1 0 0,0 1-1 0 0,0-1 1 0 0,0 1 0 0 0,0 0-1 0 0,0 0 1 0 0,1 0 10 0 0,10-2-40 0 0,-11 2 31 0 0,1 1 1 0 0,-1-1-1 0 0,0 1 0 0 0,1-1 1 0 0,-1 0-1 0 0,0 0 0 0 0,0 0 1 0 0,0 0-1 0 0,0 0 0 0 0,0 0 0 0 0,0-1 1 0 0,0 1-1 0 0,0-1 0 0 0,0 0 9 0 0,2-1 9 0 0,-1 0-36 0 0,5-1-114 0 0,0 1-70 0 0,14 1-541 0 0,-13 2 473 0 0,-3 0 140 0 0,2-1-176 0 0,-2 0 43 0 0,0-1-12 0 0,2-3-97 0 0,3-1-232 0 0,-6 5 366 0 0,1 1-35 0 0,10 0-487 0 0,0 0 1 0 0</inkml:trace>
  <inkml:trace contextRef="#ctx0" brushRef="#br0" timeOffset="1084.53">1689 521 7568 0 0,'0'0'166'0'0,"-3"-3"29"0"0,0 0-136 0 0,-13-13 225 0 0,10 12-221 0 0,2 1-38 0 0,-12 0-25 0 0,11 3 21 0 0,0 0 38 0 0,-7 0 154 0 0,-5-1 186 0 0,-9 1 364 0 0,16 1-465 0 0,2 0-54 0 0,2 1-89 0 0,-5 8 293 0 0,-10-4 0 0 0,11 7-10 0 0,-11 3-38 0 0,10-1-14 0 0,2-8-220 0 0,2-1-27 0 0,2-1-12 0 0,1 2 16 0 0,0 3 46 0 0,-1 2-25 0 0,-8 8 150 0 0,-4 6 76 0 0,10-8-190 0 0,2 11 136 0 0,-1-14-150 0 0,2-3-44 0 0,1 11 26 0 0,5-3-20 0 0,2-8 96 0 0,0 1 0 0 0,5 9-244 0 0,-4-9 106 0 0,0-1-48 0 0,0 2 82 0 0,1-2-34 0 0,1 1-13 0 0,4 4 5 0 0,-6-10-65 0 0,-4-6-23 0 0,0 1-1 0 0,0-1 1 0 0,0 0-1 0 0,0 1 0 0 0,1-1 1 0 0,-1 0-1 0 0,0 0 1 0 0,1 0-1 0 0,-1 0 1 0 0,1 0-1 0 0,-1 0 1 0 0,1 0-1 0 0,-1-1 1 0 0,1 1-1 0 0,0-1 1 0 0,-1 1-1 0 0,1-1 1 0 0,0 1-1 0 0,0-1 0 0 0,-1 0 1 0 0,1 0-10 0 0,11 3 58 0 0,8 7 70 0 0,5-4 0 0 0,-9 1-21 0 0,-14-6-91 0 0,-1 0 0 0 0,1 0 0 0 0,-1 0 0 0 0,1 0 0 0 0,0 0 1 0 0,-1-1-1 0 0,1 1 0 0 0,2-1-16 0 0,-1 0 21 0 0,-1 0 1 0 0,0 0 0 0 0,0-1-1 0 0,0 1 1 0 0,0-1 0 0 0,0 0-1 0 0,0 0-21 0 0,26-9 141 0 0,-15 7-81 0 0,-12 3-45 0 0,0-1 0 0 0,1 1 1 0 0,-1-1-1 0 0,0 1 0 0 0,0-1 0 0 0,1 0 1 0 0,-1 0-1 0 0,0 0 0 0 0,0 0 0 0 0,0 0 0 0 0,0 0 1 0 0,0-1-1 0 0,0 1 0 0 0,-1-1 0 0 0,2 0-15 0 0,12-9 116 0 0,0 7-43 0 0,-12 3-63 0 0,-1 1 0 0 0,1-1 0 0 0,-1 0 0 0 0,1 0 0 0 0,-1 0 1 0 0,1 0-1 0 0,-1 0 0 0 0,0 0 0 0 0,0-1 0 0 0,0 1 0 0 0,0-1 0 0 0,0 1 0 0 0,1-1-10 0 0,16-17 98 0 0,25-25 31 0 0,-43 42-125 0 0,1 0 0 0 0,-1 0 0 0 0,1 0-1 0 0,-1 0 1 0 0,0 0 0 0 0,0 0 0 0 0,0 0 0 0 0,0 0 0 0 0,0 0-1 0 0,0-1 1 0 0,0 1 0 0 0,-1 0 0 0 0,1-1 0 0 0,-1 1-4 0 0,3-11 26 0 0,3 0-10 0 0,-5 12-11 0 0,0-1-1 0 0,0 1 1 0 0,0-1-1 0 0,-1 1 1 0 0,1-1-1 0 0,0 1 1 0 0,-1-1 0 0 0,0 0-1 0 0,1 1 1 0 0,-1-1-1 0 0,0 0 1 0 0,0 1 0 0 0,0-1-1 0 0,0 0-4 0 0,0-73 100 0 0,0 58-116 0 0,0-1-41 0 0,-1 1 31 0 0,-1 7-42 0 0,-3 1-46 0 0,-2 0-72 0 0,1 2-15 0 0,-3-8-103 0 0,5 7 88 0 0,1 4 57 0 0,1 0-45 0 0,-3-2-157 0 0,2 3 137 0 0,0 0-33 0 0,-7-8-503 0 0,8 9 439 0 0,1 2 172 0 0,1 0-36 0 0,-1 0-4 0 0,1 0-35 0 0,-1 0-43 0 0,1 0-46 0 0,-1 0-51 0 0,0 0-46 0 0,0 0-42 0 0,-1 0-36 0 0,1 0-139 0 0,-1 0-36 0 0,-4 0-1450 0 0</inkml:trace>
  <inkml:trace contextRef="#ctx0" brushRef="#br0" timeOffset="1685.2">2020 0 8176 0 0,'0'0'182'0'0,"0"0"29"0"0,0 0 13 0 0,0 0 31 0 0,0 0 101 0 0,2 3 41 0 0,-1-2-395 0 0,1 0 39 0 0,0 1 57 0 0,1 1 40 0 0,8 8 423 0 0,-7-6-352 0 0,-2-2-117 0 0,0 0-34 0 0,2 6 182 0 0,1 0-7 0 0,4 7 62 0 0,-1-1-74 0 0,-1 4-43 0 0,3 21 77 0 0,-6-22-165 0 0,0-1-3 0 0,-1-4 34 0 0,0-1 0 0 0,6 12-121 0 0,11 29 298 0 0,-13-32-40 0 0,0 1 1 0 0,3 21-259 0 0,-4-5 220 0 0,-3-16-59 0 0,1 0 0 0 0,2 4-161 0 0,7 15 204 0 0,3 12 90 0 0,-11-25-108 0 0,-2-6-66 0 0,3 14 38 0 0,1-8-6 0 0,3 3 24 0 0,6 30 201 0 0,-12-41-133 0 0,-4-1-53 0 0,-1-6-82 0 0,3-2-33 0 0,5 2 52 0 0,-7-12-108 0 0,1 1 0 0 0,0-1 0 0 0,0 0 0 0 0,-1 1 0 0 0,1-1 0 0 0,0 1-1 0 0,-1-1 1 0 0,0 1 0 0 0,1-1 0 0 0,-1 1 0 0 0,0 0 0 0 0,0-1 0 0 0,0 1-21 0 0,0-2 124 0 0,0 2-105 0 0,0 5-175 0 0,0-6 155 0 0,0-1 35 0 0,0 0 43 0 0,0 0 54 0 0,0-1 64 0 0,0-1 74 0 0,0-1 84 0 0,0-1 93 0 0,0-93-418 0 0,0 93-21 0 0,1 1 1 0 0,-1-1-1 0 0,1 1 0 0 0,0-1 0 0 0,-1 1 0 0 0,2 0 1 0 0,-1-1-1 0 0,1 0-6 0 0,3-12 3 0 0,-1 3-4 0 0,0-2-25 0 0,7-1-48 0 0,-7 11 48 0 0,1 0 0 0 0,-1 0 0 0 0,-1-1-1 0 0,1 1 1 0 0,-1-1 26 0 0,10-12-70 0 0,-2 4-13 0 0,-5 9 43 0 0,-3 1 7 0 0,0 1-1 0 0,1 0 1 0 0,-1 0-1 0 0,1 0 0 0 0,1 0 34 0 0,17-7-148 0 0,-2-1 66 0 0,-1-1-9 0 0,-17 11 75 0 0,0 0 1 0 0,0 0-1 0 0,0 1 0 0 0,0-1 0 0 0,0 1 1 0 0,0-1-1 0 0,0 1 0 0 0,0 0 0 0 0,2-1 16 0 0,11-1-79 0 0,-2-4 43 0 0,-12 5 33 0 0,1 0-1 0 0,-1 1 1 0 0,1-1-1 0 0,-1 0 1 0 0,1 1-1 0 0,0-1 1 0 0,-1 1 0 0 0,1-1-1 0 0,-1 1 1 0 0,1 0-1 0 0,0 0 1 0 0,-1 0-1 0 0,1 0 1 0 0,0 0-1 0 0,-1 0 1 0 0,1 0 0 0 0,0 0-1 0 0,1 1 4 0 0,3 1-16 0 0,-1 0 0 0 0,0 1-1 0 0,0 0 1 0 0,0 0 0 0 0,1 0 16 0 0,-1 7-24 0 0,6-3-16 0 0,-10-7 39 0 0,0 1-1 0 0,0-1 1 0 0,0 1-1 0 0,0-1 1 0 0,0 1-1 0 0,0-1 1 0 0,0 1-1 0 0,0 0 1 0 0,0-1-1 0 0,0 1 0 0 0,0 0 1 0 0,-1 0-1 0 0,1 0 1 0 0,0 0-1 0 0,-1 0 1 0 0,1 0 1 0 0,4 12-43 0 0,-1-11 35 0 0,3 4 5 0 0,-6-3 3 0 0,-1-1 0 0 0,1 1 0 0 0,-1 0 0 0 0,1 0 0 0 0,-1 0 0 0 0,0 0 0 0 0,0 1 0 0 0,0-4 0 0 0,0 15 1 0 0,1-12 0 0 0,-1 0 0 0 0,0 0 0 0 0,0 0 0 0 0,0 0 0 0 0,0 0 0 0 0,-1 0 0 0 0,1-1 0 0 0,-1 1 0 0 0,1 0 0 0 0,-2 3-1 0 0,-1 0 21 0 0,1-2-10 0 0,1 0 0 0 0,-1-1 0 0 0,0 1 0 0 0,0-1 0 0 0,0 0 0 0 0,0 0 0 0 0,-1 1 0 0 0,1-1 0 0 0,-1-1 0 0 0,-2 3-11 0 0,-5 0 42 0 0,7-4-37 0 0,1 0-1 0 0,0 0 1 0 0,0 0-1 0 0,-1 1 1 0 0,1-1-1 0 0,0 0 1 0 0,0 1-1 0 0,0 0 0 0 0,0 0-4 0 0,-2 1 29 0 0,-1 1 0 0 0,0-1 0 0 0,0 0 0 0 0,0 0-1 0 0,-1 0 1 0 0,1-1 0 0 0,-1 1 0 0 0,1-2 0 0 0,-1 1-1 0 0,-2 0-28 0 0,-8 3 40 0 0,14-4-32 0 0,0 0 0 0 0,1-1 0 0 0,-1 2-1 0 0,0-1 1 0 0,0 0 0 0 0,1 0-1 0 0,-1 0 1 0 0,1 1 0 0 0,-1-1-1 0 0,1 1-7 0 0,-1-1 7 0 0,1 1 0 0 0,0-1 0 0 0,-1 1-1 0 0,0-1 1 0 0,1 0 0 0 0,-1 0-1 0 0,0 0 1 0 0,0 0 0 0 0,0 0-1 0 0,0 0-6 0 0,-3 0 17 0 0,-1 0-1 0 0,0 0 0 0 0,1-1 0 0 0,-1 1 0 0 0,0-2 0 0 0,-4 1-16 0 0,4-1 14 0 0,0 1 0 0 0,0 0 1 0 0,1 0-1 0 0,-1 1 0 0 0,0-1 0 0 0,-4 2-14 0 0,-6 4 10 0 0,13-5-8 0 0,0 1-1 0 0,0-1 1 0 0,-1 0-1 0 0,1 0 1 0 0,0-1-1 0 0,-1 1 1 0 0,1-1-1 0 0,-2 1-1 0 0,-22-1 38 0 0,15 0-76 0 0,1 0-55 0 0,4 0-5 0 0,-1 0-34 0 0,0 0-37 0 0,-1 0-41 0 0,6-1 187 0 0,0 1-69 0 0,1-1-71 0 0,0 1-71 0 0,1-1-75 0 0,0 0-76 0 0,0-1-78 0 0,0 1-80 0 0,0-1-60 0 0,1 1-79 0 0,-2-1-79 0 0,1 0-82 0 0,-3 0-1185 0 0,-5 2-1144 0 0</inkml:trace>
  <inkml:trace contextRef="#ctx0" brushRef="#br0" timeOffset="2016.33">2809 79 9728 0 0,'0'0'222'0'0,"0"0"30"0"0,0 0 18 0 0,0 0 7 0 0,0 0 23 0 0,0 0 11 0 0,0 3 1 0 0,1 4-114 0 0,6 10 201 0 0,-2-7-154 0 0,0 3 74 0 0,1-1-119 0 0,7 9 177 0 0,-3-6-107 0 0,-4-4-122 0 0,-2-2-57 0 0,-1-1-40 0 0,1 10 84 0 0,-2-10-70 0 0,0-1 1 0 0,0 1-1 0 0,0-1 0 0 0,1 0 1 0 0,1 1-66 0 0,4 10 123 0 0,2 0 41 0 0,9 19 906 0 0,8 23-1070 0 0,-20-40 185 0 0,-2-2-47 0 0,-3-5-34 0 0,3 9 93 0 0,6 9 53 0 0,-3-14-110 0 0,8 26 318 0 0,-12-30-354 0 0,-3-10-88 0 0,6 16 167 0 0,-1 1-45 0 0,-3-11-73 0 0,0 3 63 0 0,-2 0-48 0 0,0 2-28 0 0,-2 7-22 0 0,0 1 11 0 0,1-9 12 0 0,0-10-18 0 0,0-3-115 0 0,0 0-19 0 0,0 0 7 0 0,0 0-74 0 0,0 0 31 0 0,0 0-34 0 0,0 0-130 0 0,0 0-40 0 0,0 0-899 0 0,0 0-59 0 0</inkml:trace>
  <inkml:trace contextRef="#ctx0" brushRef="#br0" timeOffset="2447.21">3282 631 9328 0 0,'0'0'208'0'0,"0"0"33"0"0,0 0 15 0 0,1 0-108 0 0,1 0-77 0 0,6 2-31 0 0,3 3-37 0 0,3 2 3 0 0,-3-5 50 0 0,5-1 282 0 0,-11-1-213 0 0,-1 1 0 0 0,1-1-1 0 0,-1 0 1 0 0,0 0 0 0 0,1 0-1 0 0,-1-1 1 0 0,0 0-1 0 0,1 1 1 0 0,2-3-125 0 0,1-2 158 0 0,5-1 90 0 0,-2 4-49 0 0,-4 2-69 0 0,-5 1-87 0 0,0-1 0 0 0,1 0 1 0 0,-1 0-1 0 0,0 0 0 0 0,0-1 0 0 0,0 1 0 0 0,0 0 0 0 0,0-1 0 0 0,0 1 1 0 0,2-1-44 0 0,4-4 147 0 0,7-4 126 0 0,0 1 0 0 0,-6 3-126 0 0,7 3 105 0 0,-1-1-100 0 0,17-13 52 0 0,-16 3-124 0 0,-1-3-64 0 0,-1 3-4 0 0,-11 6 46 0 0,-3-2-55 0 0,-1 7 6 0 0,1-30 45 0 0,0 30-54 0 0,0 1 0 0 0,0-1 0 0 0,0 0 0 0 0,-1 0 0 0 0,1 1 0 0 0,-1-1 0 0 0,1 0 0 0 0,-1 0 0 0 0,0 1 0 0 0,0-1 0 0 0,0 1 0 0 0,0-1 0 0 0,0 1 0 0 0,0-1 0 0 0,0 1 0 0 0,0-1 0 0 0,1 0 0 0 0,-1 1 0 0 0,0-1 0 0 0,1 0 0 0 0,-1 1 0 0 0,1-1 0 0 0,-1 0 0 0 0,1 0 0 0 0,0 1 0 0 0,0-1 0 0 0,-1 0 0 0 0,2 1 0 0 0,-1 1 0 0 0,0-1 0 0 0,0 1 0 0 0,0-1 0 0 0,0 1 0 0 0,0-1 0 0 0,0 1 0 0 0,0-1 0 0 0,0 1 0 0 0,0-1 0 0 0,0 1 0 0 0,0-1 0 0 0,-1 1 0 0 0,1 0 0 0 0,0-1 0 0 0,0 1 0 0 0,0-1 0 0 0,-1 1 0 0 0,1-1 0 0 0,0 1 0 0 0,0-1 0 0 0,-1 1 0 0 0,1 0 0 0 0,0-1 0 0 0,-1 1 0 0 0,1 0 0 0 0,-1-1 0 0 0,1 1 0 0 0,0 0 0 0 0,-1 0 0 0 0,1-1 0 0 0,-1 1 0 0 0,-6-5 0 0 0,1-6 0 0 0,5 10 0 0 0,1 0 0 0 0,0 0 0 0 0,-1 0 0 0 0,1 0 0 0 0,-1 0 0 0 0,0 0 0 0 0,1 0 0 0 0,-1 0 0 0 0,0 0 0 0 0,1 1 0 0 0,-1-1 0 0 0,0 0 0 0 0,0 0 0 0 0,0 1 0 0 0,0-1 0 0 0,0 0 0 0 0,-15-1 0 0 0,-15 2-12 0 0,29 0 8 0 0,1 0 1 0 0,0 0-1 0 0,-1 0 1 0 0,1 0-1 0 0,0 0 1 0 0,0 0-1 0 0,-1 1 1 0 0,1-1 0 0 0,0 1-1 0 0,0-1 1 0 0,0 1-1 0 0,0-1 1 0 0,-1 1-1 0 0,1 0 1 0 0,0-1-1 0 0,0 1 1 0 0,0 0 3 0 0,-11 17 10 0 0,11-15 6 0 0,-1 0 0 0 0,1 0 1 0 0,-1 0-1 0 0,0 0 1 0 0,0 0-1 0 0,-2 1-16 0 0,-1 2 39 0 0,1-3-12 0 0,1 0-1 0 0,0 0 1 0 0,0 1-1 0 0,0-1 1 0 0,0 3-27 0 0,-2 3 92 0 0,0 4 60 0 0,3-8-87 0 0,-1 0 0 0 0,1 0 0 0 0,-1 0 0 0 0,0 0 1 0 0,-2 2-66 0 0,-7 9 177 0 0,3 2 45 0 0,5-4-37 0 0,2 1 39 0 0,2-12-167 0 0,0 0 0 0 0,0 0 0 0 0,-1 0-1 0 0,1 0 1 0 0,-1 0 0 0 0,0 0-1 0 0,-1 2-56 0 0,-6 13 351 0 0,5-10-132 0 0,2 1-41 0 0,1 3-4 0 0,1 6 38 0 0,0-2-3 0 0,1-2-53 0 0,4-4-54 0 0,-1-2-44 0 0,-1 2 14 0 0,-3-9-65 0 0,-1 0 0 0 0,0 0 1 0 0,1 0-1 0 0,-1 0 0 0 0,0 0 0 0 0,1 0 1 0 0,0 0-1 0 0,-1 0 0 0 0,1 0 0 0 0,0 0 1 0 0,-1 0-1 0 0,1 0 0 0 0,0 0 0 0 0,0 0 1 0 0,0 0-1 0 0,-1-1 0 0 0,1 1 0 0 0,0 0 1 0 0,0-1-1 0 0,0 1 0 0 0,0-1 0 0 0,1 1 1 0 0,-1-1-1 0 0,0 0 0 0 0,0 1 0 0 0,0-1 1 0 0,0 0-1 0 0,0 0 0 0 0,0 1 0 0 0,1-1 1 0 0,-1 0-1 0 0,0 0 0 0 0,1-1-7 0 0,0 1 9 0 0,0 1-1 0 0,-1-1 0 0 0,1 0 1 0 0,0 1-1 0 0,0-1 1 0 0,-1 1-1 0 0,1-1 1 0 0,0 1-1 0 0,-1 0 0 0 0,1-1 1 0 0,-1 1-1 0 0,1 0 1 0 0,0 0-9 0 0,-1 0 7 0 0,1 0 1 0 0,-1 0-1 0 0,1 0 0 0 0,-1 0 1 0 0,1-1-1 0 0,0 1 0 0 0,-1 0 1 0 0,1-1-1 0 0,0 0 0 0 0,0 1 1 0 0,0-1-1 0 0,-1 0 0 0 0,1 0-7 0 0,17 0 54 0 0,4 0-44 0 0,-20 0-10 0 0,0 0 0 0 0,1 0 0 0 0,-1 0 0 0 0,0-1 0 0 0,0 1 0 0 0,0-1 0 0 0,1 0 0 0 0,-1 0 0 0 0,0 0 0 0 0,3-1 0 0 0,9-4 0 0 0,5 5-5 0 0,-7 0-31 0 0,4-2-81 0 0,-12 1 85 0 0,2 0-28 0 0,0-1 0 0 0,0 1-1 0 0,0 1 1 0 0,0 0 0 0 0,0 0-1 0 0,6 0 61 0 0,0 0-80 0 0,-1-1-45 0 0,-1-1-43 0 0,0 0-40 0 0,5-2-171 0 0,16 0-442 0 0,-23 2 541 0 0,-2 1 18 0 0,-3 1 45 0 0,0-1-54 0 0,0 1-64 0 0,0 0-76 0 0,-1 0 23 0 0,0 0-50 0 0,0 1-43 0 0,0 0-40 0 0,1-1-146 0 0,0 1-39 0 0,0 0-177 0 0,3 0-483 0 0</inkml:trace>
  <inkml:trace contextRef="#ctx0" brushRef="#br0" timeOffset="3148.83">4055 284 7568 0 0,'0'0'166'0'0,"0"0"29"0"0,0 0 14 0 0,0 3-25 0 0,1 3-147 0 0,5 7-32 0 0,-3-7 29 0 0,0-1 55 0 0,-1 2 78 0 0,-1 0 103 0 0,-1 1 7 0 0,-1-6-180 0 0,1 0 1 0 0,0 0-1 0 0,0 0 1 0 0,0 0-1 0 0,1 1 1 0 0,-1-1-1 0 0,0 0 1 0 0,1 0-1 0 0,-1 0 1 0 0,1 1-98 0 0,4 5 298 0 0,1 2 112 0 0,-3 6 54 0 0,-4-9-342 0 0,1 1 40 0 0,1 36 801 0 0,0-36-800 0 0,0-1-44 0 0,5 8 194 0 0,-2-2-54 0 0,-1 9 66 0 0,-3-9-126 0 0,0 2 54 0 0,-1 30 463 0 0,1-26-433 0 0,1-1-33 0 0,2-5-101 0 0,3 3 71 0 0,-2-4-51 0 0,-1 8 31 0 0,-3-10-66 0 0,1-8-99 0 0,-1 0-1 0 0,0 0 1 0 0,0 0-1 0 0,0 0 1 0 0,0 0 0 0 0,-1 0-1 0 0,1 0 1 0 0,-1 0-1 0 0,1 0 1 0 0,-1 0-1 0 0,0 0-34 0 0,-4 6 130 0 0,0 2 38 0 0,2 1 37 0 0,3-9 36 0 0,0 1-1 0 0,0 8-2 0 0,0-9-12 0 0,0-2-2 0 0,0 0 0 0 0,0 0 7 0 0,0 0 28 0 0,0 0 11 0 0,0 0 2 0 0,0 0-118 0 0,0-2-81 0 0,0-104-100 0 0,0 103 27 0 0,0 0 0 0 0,1 0 0 0 0,-1-1 0 0 0,1 1 0 0 0,-1 0 0 0 0,1 0 0 0 0,0 0 0 0 0,0 0 0 0 0,1 0 0 0 0,0-2 0 0 0,2-6 0 0 0,18-57 64 0 0,-21 63-69 0 0,1 1 0 0 0,0 0-1 0 0,0 0 1 0 0,1 0-1 0 0,0-2 6 0 0,12-12-113 0 0,-11 14 75 0 0,-1 0 0 0 0,0 0 0 0 0,-1 0 0 0 0,1 0 0 0 0,-1-1 38 0 0,1 0-39 0 0,-1 1 1 0 0,1 0-1 0 0,0-1 1 0 0,0 1-1 0 0,1 0 39 0 0,-3 3-12 0 0,0-1 1 0 0,1 1-1 0 0,-1 0 0 0 0,0 0 0 0 0,1 1 0 0 0,-1-1 0 0 0,1 0 1 0 0,-1 0-1 0 0,1 1 0 0 0,-1-1 0 0 0,1 0 0 0 0,0 1 1 0 0,-1 0-1 0 0,1-1 0 0 0,-1 1 0 0 0,1 0 0 0 0,0 0 0 0 0,0 0 12 0 0,8-2-75 0 0,-1-2 39 0 0,3-1 27 0 0,-1 10 14 0 0,-6-2 6 0 0,11 0 53 0 0,-15-3-63 0 0,0 0-1 0 0,0 0 1 0 0,1 0 0 0 0,-1 0-1 0 0,0 0 1 0 0,1 1-1 0 0,-1-1 1 0 0,0 0-1 0 0,0 1 1 0 0,0-1-1 0 0,1 1 1 0 0,-1 0-1 0 0,0-1 1 0 0,0 1 0 0 0,0 0-1 0 0,0-1 1 0 0,0 1-1 0 0,0 0 1 0 0,0 0-1 0 0,0 0 1 0 0,-1 0-1 0 0,1 0 1 0 0,0 0-1 0 0,0 0 1 0 0,-1 0-1 0 0,1 0 1 0 0,-1 1 0 0 0,1-1-1 0 0,-1 0 1 0 0,1 0-1 0 0,-1 1 0 0 0,1-1 0 0 0,-1 1 0 0 0,1 0 0 0 0,-1-1 0 0 0,1 1 0 0 0,0-1 0 0 0,0 0 0 0 0,0 1 0 0 0,0-1 0 0 0,0 0 0 0 0,0 0 0 0 0,0 1 0 0 0,1-1 0 0 0,-1 0-1 0 0,0 0 1 0 0,2 1 0 0 0,2 0 0 0 0,-4-2 0 0 0,-1 0 0 0 0,1 1 0 0 0,0-1 0 0 0,-1 0 0 0 0,1 1 0 0 0,-1-1 0 0 0,1 0 0 0 0,-1 1 0 0 0,1-1 0 0 0,0 1 0 0 0,-1-1 0 0 0,0 1 0 0 0,1-1 0 0 0,-1 1 0 0 0,1-1 0 0 0,-1 1 0 0 0,1 0 0 0 0,-1-1 0 0 0,0 1 0 0 0,0-1 0 0 0,1 1 0 0 0,-1 0 0 0 0,2 4 0 0 0,25 27 0 0 0,-12-1 64 0 0,-9-18-10 0 0,0-8-40 0 0,-5-5-12 0 0,-1 0 0 0 0,1 0 0 0 0,-1 1 0 0 0,0-1 0 0 0,1 0 0 0 0,-1 0 0 0 0,1 1-1 0 0,-1-1 1 0 0,0 1 0 0 0,1-1 0 0 0,-1 0 0 0 0,0 1 0 0 0,1-1 0 0 0,-1 1 0 0 0,0-1 0 0 0,0 0 0 0 0,0 1 0 0 0,1-1 0 0 0,-1 1 0 0 0,0-1 0 0 0,0 1 0 0 0,0-1 0 0 0,0 1 0 0 0,0-1 0 0 0,0 1 0 0 0,0-1 0 0 0,0 1 0 0 0,0-1 0 0 0,0 1 0 0 0,0-1 0 0 0,0 1 0 0 0,0 0-2 0 0,0 0 3 0 0,0 1-1 0 0,0 0 1 0 0,0-1 0 0 0,1 1-1 0 0,-1-1 1 0 0,1 1 0 0 0,-1 0-1 0 0,1-1 1 0 0,-1 1-1 0 0,1-1 1 0 0,0 0 0 0 0,0 1-1 0 0,0 0-2 0 0,6 12 57 0 0,-5 0 53 0 0,-2-7-30 0 0,0 15 46 0 0,0-12-40 0 0,0-1 45 0 0,0 0 74 0 0,0-8-203 0 0,0-1-1 0 0,0 0 1 0 0,0 0-1 0 0,0 0 1 0 0,0 0 0 0 0,0 0-1 0 0,0 0 1 0 0,0 0-1 0 0,0 0 1 0 0,0 0-1 0 0,0 0 1 0 0,0 1-1 0 0,0-1 1 0 0,0 0-1 0 0,0 0 1 0 0,0 0-1 0 0,0 0 1 0 0,0 0-1 0 0,0 0 1 0 0,0 0-1 0 0,0 0 1 0 0,0 0-1 0 0,0 0 1 0 0,0 0-1 0 0,0 1 1 0 0,-1-1-1 0 0,1 0 1 0 0,0 0-1 0 0,0 0 1 0 0,0 0-1 0 0,0 0 1 0 0,0 0 0 0 0,0 0-1 0 0,0 0 1 0 0,0 0-1 0 0,0 0 1 0 0,0 0-1 0 0,0 0 1 0 0,0 0-1 0 0,-1 0 1 0 0,1 0-1 0 0,0 0 1 0 0,0 0-1 0 0,0 0 1 0 0,0 0-1 0 0,0 0 1 0 0,0 0-1 0 0,0 0 1 0 0,0 0-1 0 0,0 0 1 0 0,0 0-1 0 0,-1 0 1 0 0,1 0-1 0 0,0 0 1 0 0,0 0-1 0 0,0 0 1 0 0,0 0-2 0 0,-11 0 28 0 0,11 0-27 0 0,0 0 0 0 0,0 0-1 0 0,0 0 1 0 0,0 0 0 0 0,0 0 0 0 0,0 0-1 0 0,0 0 1 0 0,0 0 0 0 0,0 0 0 0 0,0 0-1 0 0,0 0 1 0 0,-1 0 0 0 0,1 0 0 0 0,0 0-1 0 0,0 0 1 0 0,0 0 0 0 0,0 0 0 0 0,0 0-1 0 0,0 0 1 0 0,0 0 0 0 0,0 0 0 0 0,0 0-1 0 0,0 0 1 0 0,-1 0 0 0 0,1 0-1 0 0,0 0 1 0 0,0 0 0 0 0,0 0 0 0 0,0 0-1 0 0,0 1 1 0 0,0-1 0 0 0,0 0 0 0 0,0 0-1 0 0,0 0 1 0 0,0 0 0 0 0,0 0 0 0 0,0 0-1 0 0,0 0 1 0 0,0 0 0 0 0,0 0 0 0 0,0 0-1 0 0,0 0 1 0 0,0 0 0 0 0,0 1 0 0 0,0-1-1 0 0,0 0 1 0 0,0 0 0 0 0,0 0 0 0 0,0 0-1 0 0,0 0 1 0 0,0 0 0 0 0,0 0 0 0 0,0 0-1 0 0,0 0 1 0 0,0 0 0 0 0,0 1 0 0 0,0-1-1 0 0,0 3 8 0 0,0 4 54 0 0,0-36-50 0 0,0 22-12 0 0,-1 5 0 0 0,1 0 0 0 0,0 0 0 0 0,0 0 0 0 0,0-1 0 0 0,1 1 0 0 0,-1 0 0 0 0,0 0 0 0 0,1 0 0 0 0,-1 0 0 0 0,1-1 0 0 0,4-5 0 0 0,0-3-20 0 0,1-4-41 0 0,-3 6 34 0 0,1-5-63 0 0,1 1 1 0 0,0 0-1 0 0,7-12 90 0 0,4 1-276 0 0,19-29-455 0 0,-23 35 509 0 0,1 4 31 0 0,8 1 8 0 0,-10 6 93 0 0,9-5-154 0 0,-2 3 93 0 0,-3 3 69 0 0,-8 5 57 0 0,1-1 0 0 0,-1 1 0 0 0,0 1-1 0 0,1 0 1 0 0,-1 0 25 0 0,8-1-55 0 0,-8 1 52 0 0,0 0 0 0 0,0 0 0 0 0,0 1 0 0 0,0-1-1 0 0,4 2 4 0 0,10 11 0 0 0,2 3 0 0 0,-15-3 0 0 0,3-6 14 0 0,-9-7-9 0 0,-1 1 0 0 0,0-1 0 0 0,0 0 0 0 0,0 1 0 0 0,0 0 0 0 0,0-1 0 0 0,0 1 0 0 0,-1-1 0 0 0,1 1 0 0 0,0 0 0 0 0,0 0 0 0 0,0 0 0 0 0,-1 0 0 0 0,1-1 0 0 0,0 1 0 0 0,0 1-5 0 0,14 29 242 0 0,-13-27-204 0 0,-1 0 0 0 0,0 0 0 0 0,-1 0-1 0 0,1 0 1 0 0,-1 0 0 0 0,0 0 0 0 0,0 0-1 0 0,0 0 1 0 0,0 0 0 0 0,-1 2-38 0 0,0 14 174 0 0,1-7-91 0 0,0 9 43 0 0,0-6 57 0 0,0-10-63 0 0,0 1 33 0 0,0 1 37 0 0,0-1 43 0 0,-2 3-57 0 0,-2-4-98 0 0,-2 7-60 0 0,5-9-15 0 0,0 1 0 0 0,0 0-1 0 0,1 0 1 0 0,-1-1 0 0 0,1 4-3 0 0,0 5 69 0 0,0-12-67 0 0,0-1-1 0 0,0 0 1 0 0,0 0 0 0 0,0 0-1 0 0,0 0 1 0 0,0 0 0 0 0,0 0-1 0 0,1 0 1 0 0,-1 0-1 0 0,0 0 1 0 0,0 0 0 0 0,0 1-1 0 0,0-1 1 0 0,-1 0 0 0 0,1 0-1 0 0,0 0 1 0 0,0 0 0 0 0,0 0-1 0 0,0 0 1 0 0,0 0-1 0 0,0 0 1 0 0,0 0 0 0 0,0 0-1 0 0,0 0 1 0 0,0 1 0 0 0,0-1-1 0 0,0 0 1 0 0,0 0 0 0 0,0 0-1 0 0,0 0 1 0 0,0 0-1 0 0,0 0 1 0 0,0 0 0 0 0,0 0-1 0 0,0 0 1 0 0,-1 0 0 0 0,1 0-1 0 0,0 0 1 0 0,0 0 0 0 0,0 0-1 0 0,0 0 1 0 0,0 0-1 0 0,0 0 1 0 0,0 0 0 0 0,0 0-1 0 0,0 0 1 0 0,0 0 0 0 0,-1 0-1 0 0,1 0 1 0 0,0 0 0 0 0,0 0-1 0 0,0 0 1 0 0,0 0-1 0 0,0 0 1 0 0,0 0 0 0 0,0 0-1 0 0,0 0-1 0 0,-11 0 96 0 0,11 0-94 0 0,0 0-1 0 0,0 0 1 0 0,0 0-1 0 0,0 0 0 0 0,0 0 1 0 0,0 0-1 0 0,-1 0 1 0 0,1 0-1 0 0,0 0 0 0 0,0 0 1 0 0,0 0-1 0 0,0 0 1 0 0,0 0-1 0 0,0 0 0 0 0,0 0 1 0 0,0 0-1 0 0,0 0 1 0 0,0 0-1 0 0,-1 0 0 0 0,1 0 1 0 0,0 0-1 0 0,0 0 1 0 0,0 0-1 0 0,0 0 0 0 0,0 0 1 0 0,0 0-1 0 0,0 0 1 0 0,0 0-1 0 0,0 0 1 0 0,0 1-1 0 0,0-1 0 0 0,0 0 1 0 0,0 0-1 0 0,0 0 1 0 0,-1 0-1 0 0,1 0 0 0 0,0 0 1 0 0,0 0-1 0 0,0 0 1 0 0,0 0-1 0 0,0 0 0 0 0,0 0 1 0 0,0 0-1 0 0,0 1 1 0 0,0-1-1 0 0,0 0 0 0 0,0 0 1 0 0,0 0-1 0 0,0 0 1 0 0,0 0-1 0 0,0 0 0 0 0,0 0 1 0 0,0 0-1 0 0,0 0 1 0 0,0 0-1 0 0,0 1 0 0 0,0-1-1 0 0,0 5 10 0 0,0 0-41 0 0,0-2-156 0 0,0-3-38 0 0,0 0-6 0 0,0 0 56 0 0,0 0-51 0 0,0 0 59 0 0,0 0-35 0 0,0 0-150 0 0,0 0-40 0 0,0 0-1036 0 0,0 0 857 0 0,0 0 342 0 0,0 0-33 0 0,0 0 13 0 0,0 0-34 0 0,0 0-37 0 0,0 0-43 0 0,0 0-46 0 0,0 0-43 0 0,0 0-37 0 0,0 0-33 0 0,0 0-838 0 0,0 0-844 0 0</inkml:trace>
  <inkml:trace contextRef="#ctx0" brushRef="#br0" timeOffset="3864.8">5475 253 8496 0 0,'0'0'190'0'0,"0"0"28"0"0,0 0 10 0 0,-3-3-26 0 0,-7-10-160 0 0,1-2 20 0 0,5 11 50 0 0,1 2 34 0 0,3 2-133 0 0,-1 0-1 0 0,1 0 1 0 0,0 0-1 0 0,0-1 1 0 0,0 1 0 0 0,-1 0-1 0 0,1 0 1 0 0,0 0-1 0 0,0-1 1 0 0,0 1 0 0 0,0 0-1 0 0,-1 0 1 0 0,1-1-1 0 0,0 1 1 0 0,0 0 0 0 0,0 0-1 0 0,0-1 1 0 0,0 1-1 0 0,0 0 1 0 0,0 0 0 0 0,0-1-1 0 0,0 1 1 0 0,0 0-1 0 0,0-1 1 0 0,0 1 0 0 0,0 0-1 0 0,0 0 1 0 0,0-1-1 0 0,0 1 1 0 0,0 0 0 0 0,0 0-1 0 0,0-1 1 0 0,0 1-13 0 0,-2-5 384 0 0,0 3-336 0 0,-2-2 93 0 0,-12-12 533 0 0,14 14-569 0 0,-1-1-41 0 0,2 2 92 0 0,-1 0-35 0 0,-1 0 33 0 0,-1 0-78 0 0,-1 2-41 0 0,2 0 52 0 0,2-1-72 0 0,1 0 0 0 0,-1 0 0 0 0,0 0 0 0 0,1 0 0 0 0,-1 0 0 0 0,0 0 0 0 0,1-1 0 0 0,-1 1 0 0 0,0 0 0 0 0,1 0 0 0 0,-1 0 0 0 0,0-1 0 0 0,1 1 0 0 0,-1 0 1 0 0,0-1-1 0 0,1 1 0 0 0,-1 0 0 0 0,1-1 0 0 0,-1 1 0 0 0,1-1 0 0 0,-1 1 0 0 0,1-1 0 0 0,-1 1 0 0 0,1-1 0 0 0,0 1 0 0 0,-1-1-15 0 0,1 0 14 0 0,-1 1 0 0 0,1-1 0 0 0,0 1 0 0 0,-1-1 0 0 0,1 1 0 0 0,-1-1 0 0 0,1 1 0 0 0,-1-1 0 0 0,1 1 0 0 0,-1-1 0 0 0,1 1 0 0 0,-1 0 0 0 0,0-1 0 0 0,1 1 0 0 0,-1 0 0 0 0,0 0 0 0 0,1-1 0 0 0,-1 1 0 0 0,0 0 0 0 0,1 0 0 0 0,-1 0 0 0 0,0 0 0 0 0,1 0 0 0 0,-1 0 0 0 0,0 0 0 0 0,0 0-14 0 0,-2 0 68 0 0,-1 0 0 0 0,0 0 0 0 0,0-1 0 0 0,0 1 1 0 0,1-1-1 0 0,-1 0 0 0 0,0 0-68 0 0,-10-8 243 0 0,10 6-35 0 0,1 2-94 0 0,-1 1-59 0 0,-1 1-36 0 0,2-1 35 0 0,-28 0 67 0 0,-1 0-76 0 0,22 0-45 0 0,7-1 0 0 0,0 1 0 0 0,1 0 0 0 0,-1 0 0 0 0,0 0 0 0 0,0 0 0 0 0,0 0 0 0 0,0 1 0 0 0,1-1 0 0 0,-1 1 0 0 0,0 0 0 0 0,0 0 0 0 0,-3 9 0 0 0,-4-4 0 0 0,10-6 0 0 0,0 0 0 0 0,-1 0 0 0 0,1 0 0 0 0,0 0 0 0 0,0 0 0 0 0,0 0 0 0 0,0 0 0 0 0,0 0 0 0 0,0 0 0 0 0,0 0 0 0 0,0 0 0 0 0,-1 0 0 0 0,1 0 0 0 0,0 0 0 0 0,0 0 0 0 0,0 0 0 0 0,0 0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0,0 0 0 0 0,0 0 0 0 0,0 0 0 0 0,1 0 0 0 0,-1 0 0 0 0,0 0 0 0 0,-16 6 0 0 0,1-1 0 0 0,13-4 0 0 0,0 0 0 0 0,1 0 0 0 0,-1 0 0 0 0,0 0 0 0 0,0 0 0 0 0,1 1 0 0 0,-1-1 0 0 0,1 0 0 0 0,-1 1 0 0 0,1-1 0 0 0,-23 23 0 0 0,21-21 0 0 0,1 2 0 0 0,-1 11 10 0 0,3 15 44 0 0,0 17-41 0 0,0-46-6 0 0,1-1-1 0 0,-1 1 1 0 0,0 0 0 0 0,1 0-1 0 0,-1 0 1 0 0,1 0 0 0 0,0-1 0 0 0,0 1-1 0 0,-1 0 1 0 0,1-1 0 0 0,0 1 0 0 0,0 0-1 0 0,1-1 1 0 0,-1 1 0 0 0,0-1-1 0 0,0 0 1 0 0,1 1 0 0 0,0-1-7 0 0,10 15 42 0 0,-7 0-42 0 0,9 0-16 0 0,6-1-54 0 0,3-5 58 0 0,-3-1 27 0 0,27 17 196 0 0,-45-25-201 0 0,1 0 0 0 0,-1-1 0 0 0,0 1 0 0 0,0 0 0 0 0,1-1 0 0 0,-1 0 0 0 0,1 0 0 0 0,-1 0 0 0 0,0 0 0 0 0,3 0-10 0 0,12 1 49 0 0,35 26 274 0 0,-39-24-269 0 0,-10-3-40 0 0,-1 1 0 0 0,0-1 0 0 0,1 1-1 0 0,-1-1 1 0 0,0 1 0 0 0,0 0 0 0 0,0 0 0 0 0,0 0 0 0 0,0 1 0 0 0,0-1 0 0 0,0 0 0 0 0,0 1 0 0 0,0-1 0 0 0,0 1-14 0 0,5 6 68 0 0,-4-5-31 0 0,1 0-1 0 0,-1 1 0 0 0,0-1 1 0 0,1-1-1 0 0,-1 1 1 0 0,2 0-37 0 0,-1-1 38 0 0,-3-1-28 0 0,0-1 1 0 0,-1 0 0 0 0,1 0-1 0 0,0 1 1 0 0,-1-1 0 0 0,1 0-1 0 0,-1 1 1 0 0,1-1 0 0 0,0 1-1 0 0,-1-1 1 0 0,1 1 0 0 0,-1-1-1 0 0,1 1 1 0 0,-1-1 0 0 0,0 1-1 0 0,1-1 1 0 0,-1 1 0 0 0,0-1-1 0 0,1 1 1 0 0,-1 0 0 0 0,0-1-1 0 0,1 1-10 0 0,1 4 49 0 0,11 12 136 0 0,0-1 7 0 0,-10-1-24 0 0,0-1-21 0 0,7 1 7 0 0,-7-12-29 0 0,-2 0-55 0 0,-2 6-17 0 0,1-6-10 0 0,0 57 621 0 0,-3-54-483 0 0,-8 11 43 0 0,1 0 9 0 0,-1-4 22 0 0,7-9-191 0 0,1 0-13 0 0,-1 0 0 0 0,1 0 1 0 0,-1-1-1 0 0,-1 0 0 0 0,0 1-51 0 0,-9 2 163 0 0,10 0-51 0 0,4-5-104 0 0,0-1-1 0 0,-1 0 1 0 0,1 1-1 0 0,0-1 0 0 0,-1 1 1 0 0,1-1-1 0 0,0 1 1 0 0,-1-1-1 0 0,1 0 0 0 0,0 1 1 0 0,-1-1-1 0 0,1 0 1 0 0,0 0-1 0 0,-1 1 0 0 0,1-1 1 0 0,-1 0-1 0 0,1 0 1 0 0,-1 1-1 0 0,1-1 0 0 0,-1 0 1 0 0,1 0-1 0 0,-1 0 1 0 0,1 0-1 0 0,-1 0 1 0 0,1 0-1 0 0,-1 0 0 0 0,1 0 1 0 0,-1 0-1 0 0,1 0 1 0 0,-1 0-1 0 0,1 0 0 0 0,-1 0-7 0 0,-10 1 127 0 0,-1 5-7 0 0,-1 1 25 0 0,-1-5 23 0 0,13-2-160 0 0,-6 0 54 0 0,0-1 0 0 0,0 1 0 0 0,0-1 0 0 0,-2 0-62 0 0,7 0 12 0 0,0 1 0 0 0,1-1-1 0 0,-1 1 1 0 0,0-1-1 0 0,1 0 1 0 0,-1 0 0 0 0,1 0-1 0 0,-1 0 1 0 0,1 0 0 0 0,-1 0-1 0 0,0-1-11 0 0,-3 0 96 0 0,-8-1-16 0 0,-16-13-64 0 0,28 16-16 0 0,1-1 0 0 0,0 0 0 0 0,-1 0 0 0 0,1 0 0 0 0,0 1 0 0 0,0-1 0 0 0,-1 0 0 0 0,1 0 0 0 0,0 0 0 0 0,0 0 0 0 0,0 1 0 0 0,0-1 0 0 0,0 0 0 0 0,0-1 0 0 0,0-4-15 0 0,-3-1 47 0 0,0 5-48 0 0,-1 2-47 0 0,-2-1-65 0 0,4-1-56 0 0,-9-9 6 0 0,9 9-35 0 0,2 2 82 0 0,0 0-109 0 0,0 0-200 0 0,0 0 244 0 0,0 0-41 0 0,0 0-78 0 0,0 0 104 0 0,0 0-40 0 0,0 0-45 0 0,0 0-42 0 0,0 0-38 0 0,0 0-35 0 0,-1 0-263 0 0,1 0-58 0 0,-2 0-853 0 0,-2 0-668 0 0,-5 0-1271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24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32 6000 0 0,'0'0'174'0'0,"-3"0"-7"0"0,0 0-162 0 0,0-1 46 0 0,-3-1 107 0 0,-4-4 294 0 0,8 4-369 0 0,0 0-60 0 0,0 0 168 0 0,0 1-43 0 0,-1 0 40 0 0,-1 1-94 0 0,-1 1-49 0 0,3-1-7 0 0,1 0 34 0 0,-4 0 40 0 0,-2 0 112 0 0,-1 0 67 0 0,-13 0 477 0 0,15 0-559 0 0,0 0-35 0 0,1 0-28 0 0,0 0-87 0 0,5 0-46 0 0,-1 0-1 0 0,1 0 1 0 0,-1 0 0 0 0,1 0 0 0 0,-1 0-1 0 0,1 0 1 0 0,-1 0 0 0 0,1 0 0 0 0,-1 0 0 0 0,1 0-1 0 0,-1 0 1 0 0,1 0 0 0 0,-1 0 0 0 0,1 0 0 0 0,-1 1-1 0 0,1-1 1 0 0,-1 0 0 0 0,1 0 0 0 0,0 1 0 0 0,-1-1-1 0 0,1 0 1 0 0,-1 0 0 0 0,1 1 0 0 0,0-1 0 0 0,-1 1-1 0 0,1-1 1 0 0,0 0 0 0 0,-1 1 0 0 0,1-1 0 0 0,0 1-1 0 0,0-1 1 0 0,-1 1-13 0 0,-3 5 193 0 0,-7 0 83 0 0,6 7-10 0 0,0-6-110 0 0,-8 5 149 0 0,3-1-76 0 0,3-4-116 0 0,3-1-59 0 0,1 1-49 0 0,-2 19 149 0 0,-11 11 134 0 0,13-29-230 0 0,0 1-1 0 0,1 0 1 0 0,0 0 0 0 0,0 6-58 0 0,1 14 177 0 0,1-18-117 0 0,0-4-18 0 0,1 0 1 0 0,-2 0-1 0 0,1 0 0 0 0,-1 0 1 0 0,-1 5-43 0 0,-4-1 76 0 0,5-11-69 0 0,1 1 1 0 0,-1 0-1 0 0,1 0 1 0 0,-1-1-1 0 0,1 1 0 0 0,-1 0 1 0 0,1 0-1 0 0,0-1 0 0 0,-1 1 1 0 0,1 0-1 0 0,0 0 0 0 0,-1 0 1 0 0,1 0-1 0 0,0 0 1 0 0,0 0-1 0 0,0-1 0 0 0,0 1 1 0 0,0 0-1 0 0,0 0 0 0 0,0 0 1 0 0,0 0-1 0 0,0 0 0 0 0,1 0 1 0 0,-1 0-1 0 0,0-1 1 0 0,1 2-8 0 0,5 13 90 0 0,-4-12-69 0 0,-1 1-1 0 0,0-1 1 0 0,0 1-1 0 0,-1-1 1 0 0,1 1-1 0 0,-1 0 1 0 0,1 2-21 0 0,-1 11 90 0 0,2-4-14 0 0,4-3-50 0 0,-1-2-24 0 0,11 24 51 0 0,-13-25-45 0 0,1 0 27 0 0,7-5 37 0 0,-9-2-60 0 0,0 0 0 0 0,-1 0-1 0 0,1 0 1 0 0,0 1 0 0 0,0-1 0 0 0,-1 1 0 0 0,1-1 0 0 0,0 1 0 0 0,-1 0 0 0 0,1 0 0 0 0,0 0 0 0 0,-1 0 0 0 0,1 0-12 0 0,-1 0 13 0 0,1 0-1 0 0,-1 0 0 0 0,1-1 1 0 0,0 1-1 0 0,-1 0 0 0 0,1-1 1 0 0,0 1-1 0 0,-1-1 0 0 0,1 1 1 0 0,0-1-1 0 0,0 0 0 0 0,-1 0 1 0 0,1 1-13 0 0,6-1 55 0 0,-6 0-35 0 0,0 0-1 0 0,0 0 1 0 0,0 0 0 0 0,0 0-1 0 0,0 0 1 0 0,1-1 0 0 0,-1 1-1 0 0,0 0 1 0 0,0-1 0 0 0,1 0-20 0 0,5-4 61 0 0,-7 4-48 0 0,1 0 1 0 0,-1 0-1 0 0,1 0 1 0 0,-1 1 0 0 0,1-1-1 0 0,-1 0 1 0 0,1 1-1 0 0,-1-1 1 0 0,1 1-1 0 0,0-1 1 0 0,-1 1-1 0 0,1 0 1 0 0,0 0-1 0 0,0 0-13 0 0,20-3 117 0 0,-19 1-105 0 0,1 1 0 0 0,-1 0 0 0 0,0-1-1 0 0,0 0 1 0 0,0 0 0 0 0,0 0 0 0 0,-1 0-1 0 0,3-2-11 0 0,7-7 67 0 0,0 2-11 0 0,7 2-23 0 0,-16 7-28 0 0,-1-1 0 0 0,1 1 0 0 0,-1-1 0 0 0,0 0 0 0 0,1 0 0 0 0,-1 0 0 0 0,0 0 0 0 0,1 0 0 0 0,-1-1 0 0 0,0 1 0 0 0,0-1 0 0 0,0 1 0 0 0,0-1-5 0 0,3-4 11 0 0,2 0 6 0 0,0-1 0 0 0,0 0 0 0 0,-1 0 0 0 0,0 0 0 0 0,-1-1 0 0 0,1 0 0 0 0,-1 0 0 0 0,1-5-17 0 0,10-34 64 0 0,-7 23-53 0 0,-7 21-10 0 0,-1-1 1 0 0,1 0-1 0 0,-1 0 0 0 0,0 0 0 0 0,0 0 1 0 0,-1-1-1 0 0,1 1 0 0 0,-1-3-1 0 0,0 5 4 0 0,0 1-1 0 0,0-1 1 0 0,0 0 0 0 0,0 1-1 0 0,0-1 1 0 0,-1 0-1 0 0,1 1 1 0 0,-1-1-1 0 0,1 0 1 0 0,-1 1 0 0 0,0-1-1 0 0,0 1 1 0 0,1-1-1 0 0,-2 1-3 0 0,-4-12-8 0 0,1-13-40 0 0,-2 10 27 0 0,3 7-13 0 0,-1-3-42 0 0,2 4 70 0 0,-3-2-78 0 0,-2-1-72 0 0,-12-13-281 0 0,13 17 319 0 0,-7-9-133 0 0,10 8 109 0 0,-7-4-89 0 0,7 8 84 0 0,-1 0-81 0 0,3 2 67 0 0,-1 0-38 0 0,1 0-125 0 0,1 0-64 0 0,0 0-56 0 0,0 0-47 0 0,0-1-268 0 0,0 1-54 0 0,-4 0-839 0 0,-4 1-934 0 0</inkml:trace>
  <inkml:trace contextRef="#ctx0" brushRef="#br0" timeOffset="653.57">489 79 7224 0 0,'0'0'209'0'0,"3"3"-5"0"0,-2-2-166 0 0,2 2-8 0 0,3 6-101 0 0,-5-4 123 0 0,0-2 16 0 0,-1 0 36 0 0,1 1 43 0 0,-1 0 48 0 0,1 4 174 0 0,5 3 62 0 0,1 3 46 0 0,-5-3-60 0 0,-1 5 106 0 0,1-2-117 0 0,2-1-99 0 0,0-1-84 0 0,-2-6-128 0 0,0 12 410 0 0,-2-17-450 0 0,0 1 0 0 0,0-1 0 0 0,0 1 0 0 0,0-1 0 0 0,1 0 0 0 0,-1 1 0 0 0,0-1 0 0 0,1 1 1 0 0,-1-1-1 0 0,1 1-55 0 0,2 5 212 0 0,0-1-42 0 0,-2-3-82 0 0,1 0-1 0 0,-1 1 1 0 0,0-1 0 0 0,-1 0-1 0 0,1 1 1 0 0,-1-1-1 0 0,1 1-87 0 0,-1 6 263 0 0,0 3 103 0 0,0-6-132 0 0,0-5-158 0 0,0 0-1 0 0,-1 1 1 0 0,2-1 0 0 0,-1 0 0 0 0,0 0 0 0 0,0 0-1 0 0,1 0 1 0 0,-1 0 0 0 0,1 1 0 0 0,0 0-76 0 0,4 5 233 0 0,0 2 99 0 0,-2 3 48 0 0,-3 11 81 0 0,0-1-61 0 0,0 1-77 0 0,0 0-94 0 0,0-22-213 0 0,0-1 0 0 0,0 1 0 0 0,-1 0-1 0 0,1 0 1 0 0,-1-1 0 0 0,1 1 0 0 0,-1 0-1 0 0,1-1 1 0 0,-1 1 0 0 0,0 0 0 0 0,0-1 0 0 0,0 1-1 0 0,0-1-15 0 0,0 1 14 0 0,0-1 0 0 0,0 1 0 0 0,0 0-1 0 0,1-1 1 0 0,-1 1 0 0 0,0 0 0 0 0,1-1-1 0 0,-1 1 1 0 0,1 0 0 0 0,0 0 0 0 0,-1-1-1 0 0,1 1 1 0 0,0 0-14 0 0,0 5 56 0 0,0 9 152 0 0,0-10-160 0 0,0-3 48 0 0,-2-1-7 0 0,-9 9-1 0 0,8-9 2 0 0,3-2 4 0 0,0 0 2 0 0,-2-2 0 0 0,-5-7-66 0 0,2-6 134 0 0,4-4 42 0 0,1 3-104 0 0,0 12-86 0 0,0-60 63 0 0,0 22-76 0 0,0 38-3 0 0,0 0 0 0 0,1 0 0 0 0,0-1 0 0 0,-1 1 0 0 0,2 0 0 0 0,-1 0 0 0 0,0 0 0 0 0,1 0 0 0 0,0 0 0 0 0,0 0 0 0 0,2-2 0 0 0,-2 1 0 0 0,1 0 0 0 0,-1 1 0 0 0,0-1 0 0 0,0 0 0 0 0,0-1 0 0 0,0-6 1 0 0,3-6-23 0 0,6-2-50 0 0,18-25-91 0 0,-21 33 97 0 0,3 1 15 0 0,1 0 16 0 0,-1-1 1 0 0,0 0-15 0 0,2 5-12 0 0,2-6 3 0 0,-14 11 58 0 0,1 1 0 0 0,-1 0 0 0 0,0 0 0 0 0,1-1-1 0 0,-1 1 1 0 0,0 0 0 0 0,1 0 0 0 0,0 0 0 0 0,-1 0 0 0 0,1 1 0 0 0,-1-1-1 0 0,1 0 1 0 0,0 1 0 0 0,0-1 0 0 0,-1 1 0 0 0,1-1 0 0 0,0 1-1 0 0,0 0 1 0 0,0 0 0 0 0,1 0 0 0 0,1-1 5 0 0,0 1 1 0 0,0 0-1 0 0,-1-1 0 0 0,1 0 1 0 0,0 0-1 0 0,0 0 0 0 0,0-1 1 0 0,-1 1-1 0 0,1-1 0 0 0,2-1-5 0 0,-4 2 0 0 0,-1 0 0 0 0,1 1 0 0 0,-1-1 0 0 0,1 1 0 0 0,-1 0 0 0 0,1-1 0 0 0,-1 1 0 0 0,1 0 0 0 0,0 0 0 0 0,-1 0 0 0 0,1 0 0 0 0,-1 0 0 0 0,1 1 0 0 0,0-1 0 0 0,-1 0 0 0 0,1 1 0 0 0,-1-1 0 0 0,1 1 0 0 0,-1 0 0 0 0,0-1 0 0 0,1 1 0 0 0,-1 0 0 0 0,1 0 0 0 0,-1 0 0 0 0,1 0 0 0 0,0 0 0 0 0,0 0 0 0 0,0 0 0 0 0,0 0 0 0 0,0 0 0 0 0,1 0 0 0 0,-1-1 0 0 0,0 1 0 0 0,0-1 0 0 0,2 1 0 0 0,-2-1 0 0 0,-1 0 0 0 0,0 0 0 0 0,1 0 0 0 0,-1 0 0 0 0,0 0 0 0 0,0 0 0 0 0,1 1 0 0 0,-1-1 0 0 0,0 0 0 0 0,0 1 0 0 0,1-1 0 0 0,-1 1 0 0 0,0 0 0 0 0,0-1 0 0 0,0 1 0 0 0,0 0 0 0 0,0 0 0 0 0,0-1 0 0 0,0 1 0 0 0,0 0 0 0 0,0 0 0 0 0,0 0 0 0 0,-1 0 0 0 0,1 0 0 0 0,0 1 0 0 0,5 12-10 0 0,7-7-33 0 0,2 15 32 0 0,-1-15 11 0 0,-11-2 0 0 0,0 0 0 0 0,-1 1 0 0 0,1-1 0 0 0,-1 0 0 0 0,0 1 0 0 0,0 11 0 0 0,-3-15 1 0 0,1 0 0 0 0,0 1 0 0 0,0-1 0 0 0,1 1 1 0 0,-1-1-1 0 0,0 0 0 0 0,1 1 0 0 0,-1-1 0 0 0,1 0 0 0 0,1 3-1 0 0,3 3 21 0 0,-4-7-18 0 0,0 0 0 0 0,-1 1 0 0 0,1-1 0 0 0,0 1 1 0 0,0-1-1 0 0,-1 1 0 0 0,1-1 0 0 0,-1 1 0 0 0,1 0 0 0 0,-1-1 0 0 0,0 1 1 0 0,1 0-1 0 0,-1-1 0 0 0,0 1 0 0 0,0 1-3 0 0,0 26 57 0 0,0-3 67 0 0,0 2 88 0 0,0 3 105 0 0,0-12-114 0 0,0 0 33 0 0,0-16-141 0 0,0-3-3 0 0,0 0-43 0 0,0 0-125 0 0,0 0-14 0 0,0 0 7 0 0,0 0-69 0 0,0 0-130 0 0,0 0 3 0 0,0 0-37 0 0,0 0-844 0 0,-3 0-59 0 0,-10 0-11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22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238 442 7200 0 0,'-3'0'165'0'0,"2"0"-161"0"0,-4 1 99 0 0,-12-2 276 0 0,14-1-320 0 0,-2-5-21 0 0,5 7-38 0 0,0-1 0 0 0,0 1 0 0 0,-1-1 0 0 0,1 1 0 0 0,0 0 0 0 0,-1-1-1 0 0,1 1 1 0 0,0-1 0 0 0,-1 1 0 0 0,1 0 0 0 0,0-1 0 0 0,-1 1-1 0 0,1 0 1 0 0,-1 0 0 0 0,1-1 0 0 0,0 1 0 0 0,-1 0 0 0 0,1 0 0 0 0,-1 0-1 0 0,1-1 1 0 0,-1 1 0 0 0,1 0 0 0 0,-1 0 0 0 0,1 0 0 0 0,-1 0 0 0 0,1 0-1 0 0,-1 0 1 0 0,1 0 0 0 0,-1 0 0 0 0,1 0 0 0 0,-1 0 0 0 0,0 1 0 0 0,-5-1 24 0 0,0 0 42 0 0,-4 0 108 0 0,-15 0 335 0 0,16 0-387 0 0,0 0-43 0 0,6 0-35 0 0,0 1-1 0 0,1-1 0 0 0,-1 1 0 0 0,1 0 0 0 0,0 0 0 0 0,-1 1 1 0 0,1-1-1 0 0,0 0 0 0 0,-1 1 0 0 0,1-1 0 0 0,0 1 1 0 0,0 0-1 0 0,0 0-43 0 0,-14 14 230 0 0,11-9-161 0 0,1 0-43 0 0,-2 6 89 0 0,0-9-45 0 0,1 0 7 0 0,3 9 14 0 0,1-2-30 0 0,-2 2 52 0 0,-12 27 347 0 0,10-26-323 0 0,0-3-50 0 0,1 2 59 0 0,-3 9 48 0 0,1 9 19 0 0,5-15-94 0 0,1 50 346 0 0,0-51-325 0 0,0 1 39 0 0,0-7-120 0 0,0-6-29 0 0,-1 1-1 0 0,1-1 0 0 0,1 1 1 0 0,-1-1-1 0 0,1 1 0 0 0,-1-1 1 0 0,1 1-1 0 0,0 0-29 0 0,5 7 129 0 0,3 0 48 0 0,2 0-53 0 0,-6-7-58 0 0,1-4-51 0 0,-1 1-4 0 0,-2 5 27 0 0,-3-6-37 0 0,0 1 1 0 0,0-1-1 0 0,1 0 0 0 0,-1 1 0 0 0,0-1 0 0 0,0 0 1 0 0,0 1-1 0 0,0-1 0 0 0,1 0 0 0 0,-1 1 1 0 0,0-1-1 0 0,0 0 0 0 0,1 1 0 0 0,-1-1 1 0 0,0 0-1 0 0,0 0 0 0 0,1 1 0 0 0,-1-1 0 0 0,0 0 1 0 0,1 0-1 0 0,-1 0 0 0 0,0 1 0 0 0,1-1 1 0 0,-1 0-1 0 0,0 0 0 0 0,1 0 0 0 0,-1 0 0 0 0,1 0 1 0 0,-1 0-1 0 0,0 0 0 0 0,1 0 0 0 0,-1 0 1 0 0,1 0-1 0 0,-1 0 0 0 0,0 0 0 0 0,1 0 1 0 0,-1 0-1 0 0,0 0 0 0 0,1 0 0 0 0,-1 0 0 0 0,0-1 1 0 0,1 1-1 0 0,-1 0 0 0 0,0 0 0 0 0,1 0 1 0 0,-1-1-1 0 0,0 1 0 0 0,1 0 0 0 0,-1 0-1 0 0,8-5 47 0 0,3-6 73 0 0,-3 3-47 0 0,-3 5-67 0 0,5-1 44 0 0,-8 3-36 0 0,1 0 0 0 0,-1 0 0 0 0,0-1 0 0 0,0 1 1 0 0,0 0-1 0 0,0-1 0 0 0,0 1 0 0 0,0-1 0 0 0,0 0-14 0 0,27-25 209 0 0,6-6-83 0 0,-27 25-126 0 0,-1-1 0 0 0,1 0 0 0 0,0-2 0 0 0,5-11 0 0 0,8-17 0 0 0,5 8 0 0 0,-9-11-53 0 0,-2 5-45 0 0,-3 14 79 0 0,-11 22 19 0 0,-1 0 0 0 0,1-1 0 0 0,0 1 0 0 0,0 0 0 0 0,-1-1 1 0 0,1 1-1 0 0,-1-1 0 0 0,1 1 0 0 0,-1-1 0 0 0,0 1 0 0 0,0-1 0 0 0,0 1 0 0 0,1-1 0 0 0,-1 1 0 0 0,-1-1 1 0 0,1 0-1 0 0,0-11-12 0 0,1 11-12 0 0,1 4 0 0 0,7 9 23 0 0,-9-9 9 0 0,1-1 1 0 0,0 1-1 0 0,-1-1 1 0 0,1 1-1 0 0,-1-1 1 0 0,0 1-1 0 0,1-1 1 0 0,-1 1-1 0 0,0-1 1 0 0,0 2-9 0 0,0-2 5 0 0,0 0 0 0 0,0-1 1 0 0,0 1-1 0 0,0 0 1 0 0,0-1-1 0 0,0 1 1 0 0,0 0-1 0 0,0-1 1 0 0,1 1-1 0 0,-1 0 0 0 0,0-1 1 0 0,0 1-1 0 0,1 0 1 0 0,-1-1-1 0 0,0 1 1 0 0,1-1-1 0 0,-1 1 0 0 0,1-1 1 0 0,-1 1-1 0 0,1-1 1 0 0,-1 1-1 0 0,1-1 1 0 0,-1 1-1 0 0,1-1 1 0 0,-1 1-1 0 0,1-1-5 0 0,0 0 7 0 0,-1 1 1 0 0,1-1-1 0 0,-1 1 0 0 0,1-1 0 0 0,-1 0 1 0 0,1 1-1 0 0,-1-1 0 0 0,1 1 1 0 0,-1 0-1 0 0,0-1 0 0 0,1 1 0 0 0,-1-1 1 0 0,0 1-1 0 0,1 0 0 0 0,-1-1 0 0 0,0 1 1 0 0,0-1-1 0 0,1 1 0 0 0,-1 0 1 0 0,0-1-1 0 0,0 1 0 0 0,0 0 0 0 0,0 0 1 0 0,0-1-1 0 0,0 1 0 0 0,0 0-7 0 0,3 14 121 0 0,10 1 172 0 0,0 0-37 0 0,-2 7 39 0 0,-6-14-198 0 0,0 4 109 0 0,5-8 29 0 0,-5 3-54 0 0,1 7 29 0 0,-5-13-169 0 0,0 0 0 0 0,0 0 0 0 0,0 0 0 0 0,0 1 0 0 0,0-1 0 0 0,0 0 0 0 0,1 0 0 0 0,-1 0-41 0 0,6 3 89 0 0,-7-5-85 0 0,1 0-1 0 0,-1 0 1 0 0,1 0 0 0 0,-1 1-1 0 0,0-1 1 0 0,1 0 0 0 0,-1 1-1 0 0,1-1 1 0 0,-1 0 0 0 0,0 1-1 0 0,1-1 1 0 0,-1 1 0 0 0,0-1-1 0 0,0 0 1 0 0,1 1 0 0 0,-1-1-1 0 0,0 1 1 0 0,0-1 0 0 0,0 1-1 0 0,1-1 1 0 0,-1 1 0 0 0,0-1-1 0 0,0 1 1 0 0,0-1 0 0 0,0 1-1 0 0,0-1 1 0 0,0 1 0 0 0,0-1-1 0 0,0 1 1 0 0,0-1-1 0 0,0 1 1 0 0,-1 0-4 0 0,0 4 26 0 0,1-5-21 0 0,5 8 35 0 0,5 10 34 0 0,-8-5-95 0 0,-2-10-82 0 0,0-3 29 0 0,0 0-75 0 0,0 1-87 0 0,0 0 68 0 0,0-1-39 0 0,0 1-43 0 0,0 0-39 0 0,0 0-38 0 0,0 1-32 0 0,0-1-235 0 0,0 1-55 0 0,0 1-766 0 0,0-1-605 0 0,0-1-1150 0 0</inkml:trace>
  <inkml:trace contextRef="#ctx0" brushRef="#br0" timeOffset="547.54">963 1 8464 0 0,'0'0'190'0'0,"0"0"28"0"0,0 0 10 0 0,0 0-71 0 0,0 0-13 0 0,0 0 49 0 0,0 2 161 0 0,0 2-190 0 0,0 0 50 0 0,0 1 42 0 0,0 0 33 0 0,0 5 250 0 0,-1 13 783 0 0,1-16-956 0 0,1 0-42 0 0,-1 1-32 0 0,1-2-89 0 0,0 0-108 0 0,-1-4-94 0 0,1 1-34 0 0,5 9 329 0 0,-1-2-6 0 0,-3 4 64 0 0,-1 1-102 0 0,9 21 420 0 0,-6-23-509 0 0,0 0-74 0 0,6 18 125 0 0,-5 1-13 0 0,6-1 3 0 0,-6 1 16 0 0,2-5-25 0 0,6 24 127 0 0,-7-21-176 0 0,2 4 33 0 0,-5-24-115 0 0,0 0 0 0 0,-1 1-1 0 0,-1-1 1 0 0,0 0-1 0 0,0 2-63 0 0,-2 1 66 0 0,1 7 48 0 0,3-3 1 0 0,0-8-60 0 0,0-1 0 0 0,-1 1 0 0 0,0 0-1 0 0,0 6-54 0 0,0 14 165 0 0,-2 126 492 0 0,0-142-591 0 0,0-10-25 0 0,0-3-114 0 0,0 0-23 0 0,-1 0 7 0 0,-1 0-70 0 0,-3-1-139 0 0,1 0-93 0 0,1-3-158 0 0,2-3-333 0 0,1 5 389 0 0,-1 1 286 0 0,1 1-36 0 0,0-1 7 0 0,-1 1-36 0 0,1-1-41 0 0,-1 0-47 0 0,0 1-3 0 0,0-1-37 0 0,-1-1-498 0 0,1 0 183 0 0,-1 0-44 0 0,0 0-194 0 0,-2-2-524 0 0</inkml:trace>
  <inkml:trace contextRef="#ctx0" brushRef="#br0" timeOffset="985.44">695 442 5400 0 0,'0'0'158'0'0,"0"0"-38"0"0,0 0-6 0 0,0 0 41 0 0,0 0 132 0 0,0 0 249 0 0,0 0 22 0 0,0 0-26 0 0,0 0-118 0 0,3 0-50 0 0,7 0-10 0 0,-7 0-8 0 0,-3-2-20 0 0,0-9-8 0 0,0 11-312 0 0,0 0-1 0 0,0 0 1 0 0,0 0-1 0 0,0 0 1 0 0,0 0-1 0 0,0 0 1 0 0,0 0-1 0 0,0-1 1 0 0,0 1-1 0 0,0 0 1 0 0,0 0-1 0 0,0 0 1 0 0,0 0-1 0 0,0 0 1 0 0,0 0-1 0 0,0 0 1 0 0,0 0-1 0 0,0 0 1 0 0,0 0-1 0 0,0-1 1 0 0,0 1-1 0 0,0 0 1 0 0,0 0-1 0 0,0 0 1 0 0,0 0-1 0 0,0 0 1 0 0,0 0-1 0 0,0 0 1 0 0,0 0-1 0 0,0 0 1 0 0,0 0-1 0 0,0 0 1 0 0,1 0-1 0 0,-1 0 1 0 0,0 0-1 0 0,0 0 1 0 0,0-1-1 0 0,0 1 1 0 0,0 0-1 0 0,0 0 1 0 0,0 0-1 0 0,0 0 1 0 0,0 0-1 0 0,0 0 1 0 0,0 0-1 0 0,1 0 1 0 0,-1 0-1 0 0,0 0 1 0 0,0 0-1 0 0,0 0 1 0 0,0 0-1 0 0,0 0 1 0 0,0 0-1 0 0,0 0 1 0 0,0 0-1 0 0,0 0 1 0 0,1 1-6 0 0,11-1 520 0 0,-1 0-77 0 0,1 0-67 0 0,-1 0-57 0 0,3 0 1 0 0,-1 0-52 0 0,30 0 397 0 0,-36 0-560 0 0,4-2 57 0 0,1-4 23 0 0,-11 5-160 0 0,1 0 0 0 0,0 0 0 0 0,-1 0-1 0 0,1 0 1 0 0,0 1 0 0 0,0-1-1 0 0,0 0 1 0 0,0 1 0 0 0,0 0 0 0 0,-1-1-1 0 0,1 1 1 0 0,0 0 0 0 0,2 0-25 0 0,1 0 32 0 0,0-1 0 0 0,-1 1 1 0 0,1-1-1 0 0,0 1 0 0 0,-1-2 0 0 0,1 1 1 0 0,-1 0-1 0 0,1-1 0 0 0,-1 0 0 0 0,0 0 1 0 0,4-2-33 0 0,15-7 167 0 0,-3 4-75 0 0,-15 6-75 0 0,0 0-1 0 0,-1 0 1 0 0,1-1-1 0 0,-1 0 0 0 0,0 0 1 0 0,0 0-1 0 0,1-1-16 0 0,0 0 32 0 0,1 0 1 0 0,-1 0-1 0 0,1 0 0 0 0,5-1-32 0 0,23-5 52 0 0,-20 6-42 0 0,17 0 40 0 0,-26 3-44 0 0,-1 0 0 0 0,0 0 0 0 0,0 0 0 0 0,1-1 0 0 0,3-1-6 0 0,7-3 38 0 0,1-1-13 0 0,0 4-36 0 0,-10 2-179 0 0,-1 0 69 0 0,0 0 58 0 0,0 0 48 0 0,5 0 91 0 0,11 0 270 0 0,-15 0-300 0 0,0 0-75 0 0,-2 0-35 0 0,0 0-42 0 0,-1 0-46 0 0,1 0-54 0 0,1 0-79 0 0,-1 0-75 0 0,0 0-80 0 0,1 0-88 0 0,-1 0-96 0 0,1 0-101 0 0,0 0-108 0 0,0 0-117 0 0,-1 0-698 0 0,5 0-930 0 0</inkml:trace>
  <inkml:trace contextRef="#ctx0" brushRef="#br0" timeOffset="1252.33">1594 300 6832 0 0,'0'0'200'0'0,"0"3"-8"0"0,0 0-206 0 0,0 0 117 0 0,0 1 54 0 0,0 0 49 0 0,0 12 731 0 0,0-12-724 0 0,1 2 44 0 0,0-4-172 0 0,0 1-36 0 0,1 0 117 0 0,1 2 9 0 0,1 1 62 0 0,-1 0 6 0 0,-2 1 72 0 0,-1-3-105 0 0,0 1 41 0 0,0 1-115 0 0,-1 6 44 0 0,1-3-28 0 0,1-1 14 0 0,2 0 52 0 0,1-1-18 0 0,1 4 101 0 0,2 5 76 0 0,-3-6-194 0 0,0 1-25 0 0,-1-3-9 0 0,-2-1 25 0 0,0 1 63 0 0,1 4 163 0 0,2-3-49 0 0,3 5 38 0 0,-6 2-21 0 0,-1-2-48 0 0,1-7-111 0 0,2 0 46 0 0,2 1-62 0 0,-4-6-162 0 0,0-1-1 0 0,0 1 1 0 0,0-1 0 0 0,-1 0-1 0 0,1 1 1 0 0,0 0 0 0 0,-1-1-1 0 0,1 1 1 0 0,-1-1 0 0 0,1 1-1 0 0,-1 0 1 0 0,0-1 0 0 0,0 1-1 0 0,0 0-30 0 0,0 9 191 0 0,0 0-33 0 0,0 8 56 0 0,0 23 222 0 0,0-28-264 0 0,0-1 43 0 0,1-4-100 0 0,-1 16 172 0 0,-1-18-229 0 0,-1-3-42 0 0,-9 1 13 0 0,6 6 14 0 0,-6-6-33 0 0,11-4-10 0 0,0-1-1 0 0,-1 1 0 0 0,1-1 0 0 0,0 1 0 0 0,-1 0 0 0 0,1-1 0 0 0,0 1 0 0 0,0 0 0 0 0,0-1 1 0 0,0 1-1 0 0,0 0 0 0 0,0-1 0 0 0,0 1 0 0 0,0 0 0 0 0,0 0 1 0 0,0 1-51 0 0,0-2-37 0 0,0 0-61 0 0,-3 0-158 0 0,-3 0 49 0 0,0 0 23 0 0,2 0 17 0 0,1 0-45 0 0,0-1-106 0 0,2 0 72 0 0,-1 0-60 0 0,1 0-69 0 0,0-1-74 0 0,0 0-82 0 0,1 0-89 0 0,-1-1-97 0 0,1 0-105 0 0,0-3-1128 0 0,0-3-1124 0 0</inkml:trace>
  <inkml:trace contextRef="#ctx0" brushRef="#br0" timeOffset="1518.03">1547 79 8520 0 0,'0'0'190'0'0,"0"0"28"0"0,0 0 11 0 0,0-2-21 0 0,0-9-143 0 0,0 9 46 0 0,0 2 10 0 0,0 0-100 0 0,0 0-71 0 0,0 0-60 0 0,0 0-88 0 0,0 0-101 0 0,0 0-91 0 0,0 0 48 0 0,0 0-34 0 0,0 0-449 0 0,0 0-358 0 0,0 0-679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9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127 1 7024 0 0,'0'0'157'0'0,"0"0"23"0"0,0 0 12 0 0,3 0-27 0 0,3 0-132 0 0,-2 3 40 0 0,-2 1 55 0 0,-1 2 70 0 0,1-1 229 0 0,9 8 12 0 0,-6 0-13 0 0,2-8-179 0 0,-7-5-232 0 0,1 0 0 0 0,-1 0 0 0 0,1 1 0 0 0,-1-1 0 0 0,0 0 0 0 0,1 0 0 0 0,-1 1 0 0 0,0-1 0 0 0,1 1 0 0 0,-1-1-1 0 0,0 0 1 0 0,1 1 0 0 0,-1-1 0 0 0,0 1 0 0 0,1-1 0 0 0,-1 0 0 0 0,0 1 0 0 0,0-1 0 0 0,0 1 0 0 0,0-1-1 0 0,1 1 1 0 0,-1-1 0 0 0,0 1 0 0 0,0-1 0 0 0,0 1 0 0 0,0-1 0 0 0,0 1 0 0 0,0-1 0 0 0,0 1 0 0 0,0-1-1 0 0,0 1 1 0 0,-1 0-15 0 0,3 11 256 0 0,3-3-48 0 0,2 4 19 0 0,-2 13 125 0 0,0-11-110 0 0,0-2-33 0 0,-2 9 59 0 0,0 0-2 0 0,1-9-59 0 0,2 2 32 0 0,-1 11 113 0 0,1-11-114 0 0,-1 1 12 0 0,-3 3-46 0 0,-1-13-126 0 0,-1 1 0 0 0,1-1 0 0 0,1 0-1 0 0,0 4-77 0 0,3 18 237 0 0,-13 7 19 0 0,7-30-216 0 0,1 1 0 0 0,0 0 1 0 0,0 0-1 0 0,1 0 1 0 0,-1 0-1 0 0,1 0 1 0 0,0 0-1 0 0,1-1 1 0 0,0 1-41 0 0,0 3 87 0 0,0 0 0 0 0,-1 0 0 0 0,0 0 0 0 0,0 4-87 0 0,0 13 184 0 0,0-17-102 0 0,-1 0-1 0 0,0 0 0 0 0,0 0 0 0 0,-1 0 0 0 0,0 0 1 0 0,-1 3-82 0 0,-2-3 84 0 0,0 3 56 0 0,8 9 21 0 0,-3-19-139 0 0,0 1 0 0 0,0 0 1 0 0,-1-1-1 0 0,1 1 0 0 0,-1 0 1 0 0,1 0-1 0 0,-1-1 0 0 0,0 1 1 0 0,0 0-1 0 0,0 0 0 0 0,-1 0 1 0 0,1 1-23 0 0,-6 12 94 0 0,5-13-78 0 0,-1 0-1 0 0,1 1 0 0 0,0-1 1 0 0,0 0-1 0 0,1 1 0 0 0,-1-1 1 0 0,1 1-1 0 0,-1 1-15 0 0,1 17 84 0 0,0 1-24 0 0,0-21-56 0 0,2 9-39 0 0,5 5 176 0 0,-4-11-136 0 0,-1 0-72 0 0,0 1-103 0 0,-2-3 37 0 0,0 1-37 0 0,0-4 11 0 0,0 0-39 0 0,-1 0-70 0 0,0 0 87 0 0,1 0-34 0 0,0 0 214 0 0,-1 0-253 0 0,0 0-37 0 0,-1 0-389 0 0,0-1 98 0 0,0 1-50 0 0,-1-2-740 0 0,1-2-579 0 0,1-5-1102 0 0</inkml:trace>
  <inkml:trace contextRef="#ctx0" brushRef="#br0" timeOffset="453.59">1 379 6392 0 0,'0'0'141'0'0,"0"0"23"0"0,0 0 12 0 0,0 0-57 0 0,2 0-11 0 0,4 0 79 0 0,-1 0 40 0 0,-2 0 275 0 0,-3 0 11 0 0,2 0-5 0 0,0 0-409 0 0,1 0 51 0 0,8 0 497 0 0,-6 0-398 0 0,-2 0-78 0 0,-1 0-132 0 0,-1 0-39 0 0,1 0 416 0 0,1 0-100 0 0,2 0-171 0 0,10 0 386 0 0,-11 0-435 0 0,-2 0-84 0 0,3-2 148 0 0,6-9-38 0 0,-8 9-24 0 0,1 0-43 0 0,5 3-11 0 0,-7-1-7 0 0,14 1 130 0 0,-11 0-111 0 0,-1-1-1 0 0,0 1 1 0 0,1-1 0 0 0,-1-1 0 0 0,1 1 0 0 0,-1 0-1 0 0,0-1 1 0 0,1 0 0 0 0,2-1-56 0 0,2-3 66 0 0,-8 4-52 0 0,1 0 0 0 0,-1 0-1 0 0,1 0 1 0 0,-1 0 0 0 0,1 1 0 0 0,-1-1 0 0 0,1 0 0 0 0,0 1 0 0 0,-1-1 0 0 0,1 1 0 0 0,1 0-14 0 0,-3 0 1 0 0,0 0 1 0 0,1 0 0 0 0,-1 0-1 0 0,0 0 1 0 0,0 0 0 0 0,0 0-1 0 0,0 0 1 0 0,0 0 0 0 0,0 0-1 0 0,0 0 1 0 0,0 0 0 0 0,0 0-1 0 0,0 0 1 0 0,1 0 0 0 0,-1 0 0 0 0,0 0-1 0 0,0 0 1 0 0,0 0 0 0 0,0 0-1 0 0,0 0 1 0 0,0 0 0 0 0,0 0-1 0 0,0 0 1 0 0,0 0 0 0 0,0 0-1 0 0,0-1 1 0 0,0 1 0 0 0,1 0-1 0 0,-1 0 1 0 0,0 0 0 0 0,0 0-1 0 0,0 0 1 0 0,0 0 0 0 0,0 0 0 0 0,0 0-1 0 0,0 0 1 0 0,0 0 0 0 0,0 0-1 0 0,0 0 1 0 0,0-1 0 0 0,0 1-1 0 0,0 0 1 0 0,0 0 0 0 0,0 0-1 0 0,0 0 1 0 0,0 0 0 0 0,0 0-1 0 0,0 0 1 0 0,0 0 0 0 0,0 0 0 0 0,0 0-1 0 0,0-1 1 0 0,0 1 0 0 0,0 0-1 0 0,0 0 1 0 0,0 0 0 0 0,0 0-2 0 0,0 0 3 0 0,0-1 1 0 0,0 1 0 0 0,0-1 0 0 0,0 1 0 0 0,0-1 0 0 0,0 1 0 0 0,0-1 0 0 0,0 1 0 0 0,1-1 0 0 0,-1 1 0 0 0,0-1 0 0 0,0 1-1 0 0,0 0 1 0 0,1-1 0 0 0,-1 1 0 0 0,0-1 0 0 0,1 1 0 0 0,-1 0 0 0 0,0-1 0 0 0,1 1-4 0 0,13-5 59 0 0,-3 3-30 0 0,41-24 154 0 0,-31 21-173 0 0,-17 4-9 0 0,1 0-1 0 0,0 0 0 0 0,-1-1 0 0 0,1 0 0 0 0,-1 1 0 0 0,0-1 0 0 0,2-1 0 0 0,31-17 46 0 0,21 0-23 0 0,-42 15-18 0 0,2 2 36 0 0,-17 3-40 0 0,1 0 0 0 0,-1 0 1 0 0,1 0-1 0 0,-1 0 0 0 0,0 0 0 0 0,1 0 1 0 0,-1-1-1 0 0,1 1 0 0 0,-1-1 1 0 0,1 1-2 0 0,1-2 1 0 0,1 0 0 0 0,0 0 0 0 0,-1 1 0 0 0,1-1 0 0 0,0 1 0 0 0,0 0 0 0 0,0 0 0 0 0,0 0 0 0 0,0 1 0 0 0,3-1-1 0 0,-2 1-69 0 0,0-1 49 0 0,7-3 103 0 0,-8 2-76 0 0,-2 0-39 0 0,1 1-37 0 0,-1-1-47 0 0,1 1-57 0 0,0 0-65 0 0,1 0-75 0 0,0 1-83 0 0,1 0-94 0 0,-4 0 187 0 0,0 0-42 0 0,0 0-39 0 0,0 0-34 0 0,1 0-121 0 0,0 0-32 0 0,3 0-1261 0 0</inkml:trace>
  <inkml:trace contextRef="#ctx0" brushRef="#br0" timeOffset="669.26">679 221 9152 0 0,'0'0'208'0'0,"0"3"33"0"0,0 3-35 0 0,0 0-57 0 0,0 1-47 0 0,0 0-41 0 0,0 7-27 0 0,0 19-98 0 0,0-24 91 0 0,0-2 61 0 0,0-5-39 0 0,0 0 1 0 0,0 0 0 0 0,0-1-1 0 0,1 1 1 0 0,-1 0 0 0 0,0-1-1 0 0,1 1 1 0 0,-1-1-1 0 0,1 1 1 0 0,0 0 0 0 0,-1-1-1 0 0,1 1 1 0 0,0-1 0 0 0,0 1-50 0 0,5 10 383 0 0,-3-3-137 0 0,-2 2 43 0 0,-1 47 1266 0 0,-1-42-1186 0 0,1-2-70 0 0,0 2 163 0 0,0-3-98 0 0,-3-8-48 0 0,-2 2-169 0 0,4-5-99 0 0,0 0-1 0 0,0 0 0 0 0,0 0 1 0 0,0 0-1 0 0,1 0 1 0 0,-1 0-1 0 0,1 0 1 0 0,-1 0-1 0 0,1 1-47 0 0,-1 14 192 0 0,-2-2-62 0 0,-7-1 8 0 0,7-11-21 0 0,3-1-53 0 0,0 9-81 0 0,0-9-138 0 0,0-2-90 0 0,0 0 116 0 0,0 0-49 0 0,-1 0-72 0 0,1 0 79 0 0,-1 0-35 0 0,0 0-38 0 0,0 0-37 0 0,-1 0-377 0 0,0 0 93 0 0,0-1-50 0 0,-1 0-722 0 0,1-4-568 0 0,2-3-1080 0 0</inkml:trace>
  <inkml:trace contextRef="#ctx0" brushRef="#br0" timeOffset="838.3">711 158 5904 0 0,'0'0'169'0'0,"0"0"20"0"0,0 0-62 0 0,0 0-30 0 0,0 3-7 0 0,0 10-2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20:18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9504 0 0,'0'0'216'0'0,"0"0"32"0"0,0 0 9 0 0,0 0 34 0 0,0 3 118 0 0,1 0-286 0 0,-1 1 49 0 0,5 6 520 0 0,-2-6-444 0 0,-1 0-103 0 0,-1-2-122 0 0,0 0-39 0 0,0 0 108 0 0,-1 2-40 0 0,0 0 8 0 0,1-1 50 0 0,0-1 58 0 0,2 1 94 0 0,9 15 191 0 0,-2 4 49 0 0,-1-1-1 0 0,-5-13-329 0 0,2 2 86 0 0,0 6 53 0 0,-2-7-189 0 0,3 4 19 0 0,2 5 20 0 0,-4-5-24 0 0,-2 0 16 0 0,-2 2 48 0 0,2 20 56 0 0,-2-29-198 0 0,0 0-1 0 0,1 0 0 0 0,0 0 1 0 0,1 0-1 0 0,1 3-58 0 0,0 1 104 0 0,0 1 0 0 0,0 0 1 0 0,-1-1-1 0 0,0 4-104 0 0,5 23 230 0 0,-5-22-157 0 0,3 16 134 0 0,2 10 45 0 0,-4-3-53 0 0,-5-8-15 0 0,0-22-121 0 0,1 1-1 0 0,0-1 1 0 0,0 1 0 0 0,1-1 0 0 0,0 1-1 0 0,2 5-62 0 0,2 1 114 0 0,-3-12-90 0 0,-1 1 0 0 0,0-1 0 0 0,0 0 0 0 0,0 1 0 0 0,0-1 0 0 0,-1 1 0 0 0,0-1 0 0 0,1 1 0 0 0,-1 0-24 0 0,0 19 90 0 0,0 29 146 0 0,0-1-24 0 0,-3-36-147 0 0,-7-1-35 0 0,3-10-42 0 0,-2-5-61 0 0,6 1 33 0 0,-10 0-184 0 0,13 0 219 0 0,0 0 1 0 0,0 0 0 0 0,0 0 0 0 0,0 0-1 0 0,0 0 1 0 0,0 0 0 0 0,-1 0-1 0 0,1 0 1 0 0,0 0 0 0 0,0 0-1 0 0,0 0 1 0 0,0 0 0 0 0,0 0-1 0 0,0 0 1 0 0,0 0 0 0 0,0 0 0 0 0,0 0-1 0 0,0 0 1 0 0,-1 0 0 0 0,1 0-1 0 0,0 0 1 0 0,0 0 0 0 0,0 0-1 0 0,0-1 1 0 0,0 1 0 0 0,0 0 0 0 0,0 0-1 0 0,0 0 1 0 0,0 0 0 0 0,0 0-1 0 0,0 0 1 0 0,0 0 0 0 0,0 0-1 0 0,-1 0 1 0 0,1 0 0 0 0,0 0-1 0 0,0 0 1 0 0,0 0 0 0 0,0 0 0 0 0,0-1-1 0 0,0 1 1 0 0,0 0 0 0 0,0 0-1 0 0,0 0 1 0 0,0 0 0 0 0,0 0-1 0 0,0 0 1 0 0,0 0 0 0 0,0 0 0 0 0,0 0-1 0 0,0 0 1 0 0,0-1 0 0 0,0 1-1 0 0,0 0 1 0 0,0 0 0 0 0,0 0-1 0 0,0 0 5 0 0,0-4-52 0 0,-1 1-102 0 0,0-1-176 0 0,-3-3-314 0 0,2 4 398 0 0,1 1 107 0 0,-1 0 36 0 0,1 0 45 0 0,0 0 54 0 0,0-1-95 0 0,0 0-77 0 0,1 1-78 0 0,-1-1-80 0 0,1 0-84 0 0,0 0-85 0 0,0-1-87 0 0,0 1-90 0 0,0 1 154 0 0,1-1-45 0 0,-1 1-46 0 0,0-1-47 0 0,0-8-1339 0 0,0-7-1119 0 0</inkml:trace>
  <inkml:trace contextRef="#ctx0" brushRef="#br0" timeOffset="338.22">158 48 5904 0 0,'0'0'169'0'0,"-1"0"-37"0"0,-1 0-7 0 0,-2 0 44 0 0,-2 0 142 0 0,3 0 265 0 0,3 0 22 0 0,0-3-41 0 0,0-1-386 0 0,0-3 35 0 0,0 5 92 0 0,3 2-12 0 0,0-1-209 0 0,1 1 55 0 0,6-5 450 0 0,-6 2-378 0 0,0 1-104 0 0,-2 1-102 0 0,0 0-41 0 0,1 0 111 0 0,0 0 0 0 0,-1 0 0 0 0,1 1 1 0 0,0-1-1 0 0,0 1 0 0 0,0 0 0 0 0,0 0 1 0 0,2 0-69 0 0,1 0 85 0 0,-1 1-33 0 0,-2-1-47 0 0,9 0 237 0 0,-3 2-99 0 0,-1 0-64 0 0,2 3-53 0 0,-4-3-3 0 0,-1 0 21 0 0,11 3 87 0 0,-14-1-84 0 0,3 3 34 0 0,8-3-9 0 0,-11-4-56 0 0,1 1 0 0 0,-1-1 0 0 0,0 1 0 0 0,0 0 0 0 0,1 0 0 0 0,-1 0 0 0 0,0 0 0 0 0,0 0 0 0 0,0 0 0 0 0,0 1 0 0 0,0-1 0 0 0,2 2-16 0 0,14 13 132 0 0,-14-14-104 0 0,0 1 0 0 0,0-1 0 0 0,0 0 0 0 0,0 0 0 0 0,2 0-28 0 0,2 1 55 0 0,-6-3-45 0 0,0 1 0 0 0,-1-1 0 0 0,1 0 0 0 0,-1 1 0 0 0,1 0 0 0 0,-1-1 1 0 0,0 1-1 0 0,1 0 0 0 0,-1 0 0 0 0,0 0 0 0 0,1 0 0 0 0,-1 0 0 0 0,0 0 0 0 0,0 0 0 0 0,0 0 0 0 0,0 0 0 0 0,0 1 0 0 0,0-1 0 0 0,0 1-10 0 0,6 10 46 0 0,-3-6-5 0 0,0 0 0 0 0,0 0 0 0 0,1-1 0 0 0,3 5-41 0 0,-4-5 38 0 0,1 0 0 0 0,-1 0 1 0 0,0 0-1 0 0,-1 1 1 0 0,1 0-39 0 0,5 9 111 0 0,5 1 58 0 0,-4-4-41 0 0,-6 1 44 0 0,-2 17 266 0 0,-2-22-312 0 0,-2 3 48 0 0,-4 2 23 0 0,0-1-5 0 0,4 0-27 0 0,0 1 30 0 0,-4-3-38 0 0,1-2-45 0 0,2-1 1 0 0,-4 7 59 0 0,6-12-153 0 0,-1 0-1 0 0,1 0 1 0 0,0 0 0 0 0,-1 0-1 0 0,1 0 1 0 0,-1-1 0 0 0,0 1-1 0 0,1 0 1 0 0,-1-1 0 0 0,0 0-1 0 0,0 1 1 0 0,0-1 0 0 0,-1 1-19 0 0,-7 3 91 0 0,-1 0 5 0 0,0 3-34 0 0,6-3-44 0 0,0-1 0 0 0,-1 0 0 0 0,0 0 1 0 0,0-1-1 0 0,0 0 0 0 0,-1 0-18 0 0,1 0 4 0 0,-11 1 42 0 0,-13-4-39 0 0,14-1-6 0 0,9 1 1 0 0,-1 0-47 0 0,-7 0-152 0 0,-15 0-419 0 0,27 0 426 0 0,3 0 26 0 0,0-2-98 0 0,-1 1 57 0 0,1 0 49 0 0,0 0 43 0 0,0 0 23 0 0,0 1 37 0 0,0-3-17 0 0,0 2-27 0 0,1-1-2 0 0,-1 1-50 0 0,0-2-147 0 0,0 2 99 0 0,0-1-38 0 0,0-11-493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9.1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158 434 5696 0 0,'0'0'132'0'0,"0"0"17"0"0,0 0 10 0 0,-2-2-26 0 0,-11-9-106 0 0,4 9-10 0 0,5 2 46 0 0,4 0-63 0 0,-5 0 242 0 0,-2 0 224 0 0,0 0-49 0 0,1 1-47 0 0,1 0-43 0 0,0 1-42 0 0,-1 1-38 0 0,0 2-36 0 0,0 1-34 0 0,-7 5 121 0 0,8-9-219 0 0,4-2-59 0 0,1 0 0 0 0,-1 1 0 0 0,0-1 0 0 0,1 0 0 0 0,-1 1 0 0 0,0-1 0 0 0,1 0 0 0 0,-1 1 0 0 0,1-1 0 0 0,-1 1-1 0 0,1-1 1 0 0,-1 1 0 0 0,1-1 0 0 0,-1 1 0 0 0,1-1 0 0 0,0 1 0 0 0,-1 0 0 0 0,1-1 0 0 0,0 1 0 0 0,-1-1 0 0 0,1 1 0 0 0,0 0-20 0 0,-3 4 82 0 0,-1 3 57 0 0,-1 2 69 0 0,-1 6 53 0 0,1-5-135 0 0,-2 7 83 0 0,6-10-99 0 0,0 0 37 0 0,0 3 54 0 0,-5 2 31 0 0,-1-1-8 0 0,6-1-39 0 0,0-4-94 0 0,1-5-69 0 0,0 1-1 0 0,0-1 1 0 0,0 0 0 0 0,0 0 0 0 0,0 0-1 0 0,1 0 1 0 0,-1 1 0 0 0,1-1 0 0 0,-1 0-1 0 0,1 1-21 0 0,4 5 59 0 0,-4-7-46 0 0,0 1 0 0 0,0-1 1 0 0,0 0-1 0 0,0 1 0 0 0,-1-1 0 0 0,1 1 0 0 0,0 0 0 0 0,-1-1 0 0 0,0 1 0 0 0,1-1 1 0 0,-1 1-1 0 0,0 0 0 0 0,0-1 0 0 0,0 1-13 0 0,0 0 11 0 0,0-1 0 0 0,0 0-1 0 0,0 0 1 0 0,1 1 0 0 0,-1-1 0 0 0,0 0-1 0 0,0 0 1 0 0,1 0 0 0 0,-1 1 0 0 0,0-1-1 0 0,1 0 1 0 0,-1 0 0 0 0,1 0 0 0 0,0 0 0 0 0,-1 0-1 0 0,1 0 1 0 0,0 0 0 0 0,0 0 0 0 0,-1 0-1 0 0,1 0 1 0 0,0 0 0 0 0,0 0 0 0 0,0-1 0 0 0,0 1-1 0 0,0 0 1 0 0,0-1 0 0 0,0 1 0 0 0,1 0-1 0 0,-1-1 1 0 0,0 0 0 0 0,0 1 0 0 0,0-1-1 0 0,0 0 1 0 0,1 1 0 0 0,-1-1 0 0 0,0 0 0 0 0,1 0-11 0 0,4 3 142 0 0,-5-2-121 0 0,0 0 0 0 0,1 0 0 0 0,-1 0 0 0 0,0 0 1 0 0,1 0-1 0 0,-1 0 0 0 0,1 0 0 0 0,0-1 0 0 0,-1 1 0 0 0,1 0 0 0 0,0-1 0 0 0,-1 1 0 0 0,3-1-21 0 0,11 2 193 0 0,5-2 79 0 0,-13 0-155 0 0,14 0 13 0 0,-20 0-126 0 0,-1 0 1 0 0,0 0 0 0 0,1 0 0 0 0,-1 0 0 0 0,0 0 0 0 0,1 0 0 0 0,-1 0 0 0 0,0 0 0 0 0,1 0 0 0 0,-1 0 0 0 0,0 0 0 0 0,1 0 0 0 0,-1 0-1 0 0,0-1 1 0 0,0 1 0 0 0,1 0 0 0 0,-1 0 0 0 0,0 0 0 0 0,1 0 0 0 0,-1-1 0 0 0,0 1 0 0 0,0 0 0 0 0,1 0 0 0 0,-1 0 0 0 0,0-1 0 0 0,0 1-5 0 0,15-11 132 0 0,5 2-50 0 0,-15 7-64 0 0,1 0 1 0 0,-1-1-1 0 0,0 0 1 0 0,1 0 0 0 0,-1-1-1 0 0,-1 1 1 0 0,2-2-19 0 0,1-2 12 0 0,-3 4-13 0 0,-1 0-1 0 0,0 0 1 0 0,0-1 0 0 0,0 1-1 0 0,0-1 1 0 0,-1 0 1 0 0,2-4-39 0 0,3-8 15 0 0,-5 11-13 0 0,1-1-39 0 0,-1 0-57 0 0,2-1-72 0 0,4-10-240 0 0,-7 13 370 0 0,0 1 0 0 0,0 0 0 0 0,-1-1 0 0 0,1 1 0 0 0,-1 0 0 0 0,1-1 0 0 0,-1-2 75 0 0,0-3-135 0 0,0-1-41 0 0,0-33-681 0 0,-1 33 714 0 0,-1 1 38 0 0,-2-10-93 0 0,-3-14-175 0 0,5 8 33 0 0,2 7 85 0 0,0-7-32 0 0,-3-11-60 0 0,-2 11 112 0 0,0 0-41 0 0,2-3-73 0 0,3 12 177 0 0,1 9 78 0 0,-1-1-1 0 0,0 0 1 0 0,-1 0 0 0 0,0 1 0 0 0,-1-3 94 0 0,-3-2-129 0 0,-2-8-76 0 0,9 3-25 0 0,2 6 159 0 0,-2 8 55 0 0,-1 0 0 0 0,0 0 1 0 0,1 0-1 0 0,-2 0 0 0 0,1 0 1 0 0,0 0-1 0 0,-1-1 0 0 0,1 1 1 0 0,-1 0-1 0 0,0-3 16 0 0,0 4-297 0 0,0-2 104 0 0,0 0 95 0 0,0-1 85 0 0,0 2 54 0 0,0-1 39 0 0,0-4 181 0 0,0 1 108 0 0,0 1 77 0 0,0-4 716 0 0,0 10-688 0 0,0 2-123 0 0,0 3-60 0 0,0 2-79 0 0,0 3-95 0 0,0 10 279 0 0,-1-4-129 0 0,1-1-37 0 0,1-1-49 0 0,2-2-65 0 0,3 0 53 0 0,-1-2-8 0 0,-3 4 35 0 0,-2 49 458 0 0,0 111 934 0 0,0-98-832 0 0,2-59-624 0 0,4 7 114 0 0,0-2-26 0 0,-4-9-108 0 0,-2 7 75 0 0,0-4-49 0 0,0 12 28 0 0,0-28-158 0 0,-1 1-1 0 0,1 0 0 0 0,0 0 0 0 0,0-1 0 0 0,0 1 0 0 0,0 0 0 0 0,0-1 0 0 0,0 1 0 0 0,1 0 0 0 0,-1 0 0 0 0,0-1 0 0 0,0 1 0 0 0,0 0 0 0 0,1-1 0 0 0,-1 1 0 0 0,0 0 0 0 0,1-1 0 0 0,-1 1 0 0 0,1 0 1 0 0,-1-1-1 0 0,1 1 0 0 0,-1-1 0 0 0,1 1 0 0 0,-1-1 0 0 0,1 1 0 0 0,-1-1 0 0 0,1 1 0 0 0,0-1-7 0 0,-1 0 5 0 0,1 1-1 0 0,-1-1 1 0 0,1 1 0 0 0,0-1-1 0 0,-1 1 1 0 0,1-1 0 0 0,-1 1-1 0 0,0-1 1 0 0,1 1 0 0 0,-1 0-1 0 0,1-1 1 0 0,-1 1 0 0 0,0 0-1 0 0,1-1 1 0 0,-1 1 0 0 0,0 0-1 0 0,0-1 1 0 0,1 1 0 0 0,-1 0-1 0 0,0 0 1 0 0,0-1 0 0 0,0 1-1 0 0,0 0 1 0 0,0-1 0 0 0,0 1-1 0 0,0 0 1 0 0,0 0-1 0 0,-1-1-4 0 0,1 8 17 0 0,0 32 180 0 0,0-30-176 0 0,0-7 7 0 0,0-3-42 0 0,0 0-32 0 0,0 0-101 0 0,0 0-122 0 0,0 0 3 0 0,0 0-34 0 0,0 0-799 0 0,0 0-54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9.4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10384 0 0,'0'0'301'0'0,"0"0"4"0"0,1 0-227 0 0,1 0-46 0 0,11 0-20 0 0,-4 1 11 0 0,-2 1 62 0 0,-3 0 37 0 0,3 1 80 0 0,0 1 65 0 0,-1 0 62 0 0,-1-1 61 0 0,0 7 393 0 0,0-6-383 0 0,1-1-70 0 0,1 0-12 0 0,1 6 77 0 0,-3 1 35 0 0,-1-1-64 0 0,6 3 98 0 0,-3-3-157 0 0,-2 0-73 0 0,-3 2-28 0 0,-1 5 5 0 0,1-1 38 0 0,5 2 17 0 0,3 4 35 0 0,-8-16-265 0 0,0 2 4 0 0,0 0 0 0 0,0-1-1 0 0,0 1 1 0 0,-1 0-1 0 0,0 0 1 0 0,0 0-1 0 0,-1 0-39 0 0,-1 9 63 0 0,1-11-49 0 0,-1-1 1 0 0,1 0-1 0 0,0 1 1 0 0,0-1-1 0 0,0 0 0 0 0,1 1 1 0 0,0-1-1 0 0,-1 0 0 0 0,3 4-14 0 0,7 8 76 0 0,-7-3-29 0 0,-3-10-120 0 0,0-3 0 0 0,0 0 10 0 0,0 0-32 0 0,0 0-16 0 0,0 0-34 0 0,0 0-37 0 0,0 0-44 0 0,0 0-46 0 0,0 0-44 0 0,0 0-40 0 0,0 0-37 0 0,0 0-256 0 0,0 0-60 0 0,0 0-47 0 0,0 0-35 0 0,0 0-1420 0 0,0 0-1258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50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5528 0 0,'0'0'124'0'0,"0"0"17"0"0,0 0 11 0 0,0 3-20 0 0,0-3-130 0 0,0 1 0 0 0,0 0-1 0 0,0-1 1 0 0,0 1 0 0 0,0 0 0 0 0,1-1 0 0 0,-1 1-1 0 0,0 0 1 0 0,0-1 0 0 0,0 1 0 0 0,1 0-1 0 0,-1-1 1 0 0,0 1 0 0 0,1 0 0 0 0,-1-1-2 0 0,10 5 0 0 0,-6 3 23 0 0,-2 0 54 0 0,2 3 94 0 0,1-1 31 0 0,-3-2 14 0 0,-1 0 40 0 0,0 0 89 0 0,-1 0-22 0 0,1-2-71 0 0,1 2-24 0 0,2 1 16 0 0,2 7 84 0 0,-4-1-71 0 0,1-1-2 0 0,3 1 48 0 0,-2-2-51 0 0,-1 9 64 0 0,-3-7-110 0 0,0-7-83 0 0,0 0 0 0 0,0 0 1 0 0,0-1-1 0 0,1 1 0 0 0,1 1-123 0 0,9 23 394 0 0,-6-1-2 0 0,-1-16-218 0 0,3 20 219 0 0,-6-20-226 0 0,0 2 49 0 0,-1 7 32 0 0,0 14 69 0 0,0 13 94 0 0,0-17-73 0 0,0-7 18 0 0,0-1 96 0 0,0-24-292 0 0,0-2 0 0 0,0 0-4 0 0,0 0-18 0 0,0 0-8 0 0,0 0-2 0 0,0 0-2 0 0,0 0-6 0 0,0-2-6 0 0,0 0-99 0 0,-1 0 0 0 0,1 1 0 0 0,0-1 0 0 0,-1 0 0 0 0,1 1 0 0 0,-1-1 0 0 0,0 1 1 0 0,1-1-1 0 0,-1 0 0 0 0,0 1 0 0 0,-1-2-15 0 0,-3-5 51 0 0,-11-24 92 0 0,15 30-135 0 0,0 0 1 0 0,1-1 0 0 0,-1 1 0 0 0,1 0 0 0 0,-1-1-1 0 0,1 1 1 0 0,0 0 0 0 0,0-1 0 0 0,0 1 0 0 0,0-3-9 0 0,-1-12 29 0 0,-5 2-19 0 0,5 12-10 0 0,-1 0 0 0 0,1-1 0 0 0,0 1 0 0 0,1 0 0 0 0,-1-1 0 0 0,0 1 0 0 0,1-1 0 0 0,0 0 0 0 0,0 1 0 0 0,-1-5 6 0 0,1 1 0 0 0,-1 0 0 0 0,-1-1-1 0 0,1 1 1 0 0,-2-2-6 0 0,-3-20-4 0 0,4 6-58 0 0,2-24-79 0 0,0-27-135 0 0,0 47 56 0 0,0-24-208 0 0,0 35 264 0 0,0-3-41 0 0,0 16 166 0 0,0 0 0 0 0,0 0 1 0 0,0 0-1 0 0,0 0 0 0 0,1 0 1 0 0,0 0-1 0 0,-1 0 0 0 0,1 0 1 0 0,0 0-1 0 0,0 0 0 0 0,1 0 1 0 0,-1 0-1 0 0,1 1 0 0 0,-1-1 1 0 0,1 1-1 0 0,1-2 39 0 0,-1 1-35 0 0,0 0-1 0 0,0 0 1 0 0,0-1-1 0 0,-1 1 1 0 0,1-1 0 0 0,-1 1-1 0 0,0-2 36 0 0,1-11-205 0 0,-1 5 76 0 0,2 4 39 0 0,-2 6 77 0 0,0 0 0 0 0,0 0 0 0 0,0 0 0 0 0,0 0 0 0 0,1 0 0 0 0,-1 0 0 0 0,0 0 0 0 0,0 0 0 0 0,1 0 0 0 0,-1 1 0 0 0,1-1 0 0 0,-1 1 0 0 0,1-1 13 0 0,8-4-75 0 0,-2 0 21 0 0,4-1-29 0 0,2 4-76 0 0,0 2 119 0 0,-9-1 15 0 0,1 1-1 0 0,-1 0 1 0 0,1 1 0 0 0,-1-1-1 0 0,1 1 1 0 0,0 0 25 0 0,-4 0-5 0 0,0 0 0 0 0,0 0 0 0 0,1 0 0 0 0,-1 0 0 0 0,0 0 0 0 0,0 0 0 0 0,-1 0 0 0 0,1 1 1 0 0,0-1-1 0 0,1 2 5 0 0,1 0 0 0 0,0 0 0 0 0,-1 0 0 0 0,1 0 0 0 0,1-1 0 0 0,-1 1 0 0 0,1-1 0 0 0,16 11 0 0 0,-6-3-21 0 0,29 26-132 0 0,-26-19 113 0 0,-11-10 30 0 0,-3-4 10 0 0,-1 0 0 0 0,0 0 0 0 0,0 1 0 0 0,0-1 0 0 0,0 1 0 0 0,0 0 0 0 0,12 28 16 0 0,-11-19 57 0 0,-5 9 91 0 0,1-10-64 0 0,0-10-84 0 0,0-1 0 0 0,0 1 0 0 0,-1 0 0 0 0,1-1-1 0 0,0 1 1 0 0,-1 0 0 0 0,0-1 0 0 0,1 1 0 0 0,-1-1 0 0 0,0 1 0 0 0,1-1 0 0 0,-1 1 0 0 0,0-1-1 0 0,0 1-15 0 0,-4 6 82 0 0,-6 14 175 0 0,6-13-163 0 0,3-4-47 0 0,1-4-36 0 0,1-1-1 0 0,0 1 1 0 0,0 0 0 0 0,-1-1-1 0 0,1 1 1 0 0,0 0 0 0 0,-1-1-1 0 0,1 1 1 0 0,-1-1-1 0 0,1 1 1 0 0,-1-1 0 0 0,1 1-1 0 0,-1-1 1 0 0,1 1-1 0 0,-1-1 1 0 0,1 0 0 0 0,-1 1-1 0 0,0-1 1 0 0,1 0 0 0 0,-1 1-1 0 0,1-1 1 0 0,-1 0-11 0 0,-4 3 37 0 0,1-1-2 0 0,1 0-1 0 0,0 1 1 0 0,-1-1 0 0 0,2 1-1 0 0,-1 0 1 0 0,-2 3-35 0 0,2-3 30 0 0,1 0 0 0 0,-1 0-1 0 0,0 0 1 0 0,0-1 0 0 0,-1 1 0 0 0,-2 1-30 0 0,-4 0 21 0 0,8-3-19 0 0,-1 0-1 0 0,1 1 0 0 0,0-1 1 0 0,0 0-1 0 0,0 0 0 0 0,0 1 1 0 0,0 0-1 0 0,0-1 0 0 0,0 1-1 0 0,0 0 4 0 0,0-1-1 0 0,0 1 0 0 0,0-1 0 0 0,0 0 1 0 0,0 1-1 0 0,0-1 0 0 0,0 0 1 0 0,0 0-1 0 0,0 0 0 0 0,0-1 1 0 0,-1 1-1 0 0,1-1 0 0 0,0 1 1 0 0,-1-1-4 0 0,-10 4 7 0 0,6-2-43 0 0,0 2-75 0 0,1-1-76 0 0,-1 1-81 0 0,3-1 15 0 0,-1 0-48 0 0,0-1-48 0 0,1 1-49 0 0,-1-1-53 0 0,0-1-51 0 0,0 0-55 0 0,-1-1-54 0 0,0 0-1155 0 0,-4 0-1004 0 0</inkml:trace>
  <inkml:trace contextRef="#ctx0" brushRef="#br0" timeOffset="433.56">963 49 7584 0 0,'0'0'222'0'0,"0"0"-64"0"0,0-2-18 0 0,0-3 16 0 0,0-4 192 0 0,-2 1 39 0 0,2 7-361 0 0,0 1 1 0 0,0 0 0 0 0,0-1 0 0 0,-1 1 0 0 0,1-1 0 0 0,0 1-1 0 0,-1 0 1 0 0,1-1 0 0 0,0 1 0 0 0,-1 0 0 0 0,1-1 0 0 0,0 1-1 0 0,-1 0 1 0 0,1-1 0 0 0,0 1 0 0 0,-1 0 0 0 0,1 0 0 0 0,-1-1-1 0 0,1 1 1 0 0,-1 0 0 0 0,1 0 0 0 0,-1 0 0 0 0,1 0 0 0 0,0 0 0 0 0,-1 0-1 0 0,1 0 1 0 0,-1 0 0 0 0,1 0 0 0 0,-1 0 0 0 0,0 0-27 0 0,1 0 10 0 0,0 0 1 0 0,0 0-1 0 0,0 0 1 0 0,0 0-1 0 0,0 0 0 0 0,0 0 1 0 0,0 0-1 0 0,0 0 1 0 0,0 0-1 0 0,0 0 1 0 0,0 0-1 0 0,-1 0 1 0 0,1 0-1 0 0,0 0 1 0 0,0 0-1 0 0,0 0 0 0 0,0 0 1 0 0,0 0-1 0 0,0 0 1 0 0,0 0-1 0 0,0 0 1 0 0,0 0-1 0 0,0 0 1 0 0,-1 0-1 0 0,1-1 1 0 0,0 1-1 0 0,0 0 0 0 0,0 0 1 0 0,0 0-1 0 0,0 0 1 0 0,0 0-1 0 0,0 0 1 0 0,0 0-1 0 0,0 0 1 0 0,0 0-1 0 0,0 0 1 0 0,0 0-1 0 0,0 0 0 0 0,0 0 1 0 0,0-1-1 0 0,0 1 1 0 0,0 0-1 0 0,0 0 1 0 0,0 0-1 0 0,0 0 1 0 0,0 0-1 0 0,0 0 1 0 0,0 0-1 0 0,0 0 0 0 0,0 0 1 0 0,0 0-1 0 0,0-1 1 0 0,0 1-1 0 0,0 0 1 0 0,0 0-1 0 0,0 0 1 0 0,0 0-11 0 0,0-1 30 0 0,0 1 0 0 0,0 0-1 0 0,0-1 1 0 0,-1 1 0 0 0,1-1 0 0 0,0 1 0 0 0,0-1 0 0 0,0 1 0 0 0,0-1 0 0 0,-1 1 0 0 0,1 0 0 0 0,0-1 0 0 0,0 1 0 0 0,-1-1 0 0 0,1 1 0 0 0,0 0-1 0 0,-1-1 1 0 0,1 1 0 0 0,0 0 0 0 0,-1-1 0 0 0,1 1 0 0 0,-1 0 0 0 0,1 0 0 0 0,-1 0 0 0 0,1-1 0 0 0,-1 1-30 0 0,-17-4 717 0 0,-7 3-105 0 0,13 2-359 0 0,0-1-43 0 0,1 1-52 0 0,2-1-52 0 0,2 0-6 0 0,-5-1 35 0 0,0 4-43 0 0,-13 10 60 0 0,0-1-56 0 0,3 0-58 0 0,-1-1-39 0 0,22-11 4 0 0,0 1 0 0 0,0 0-1 0 0,0-1 1 0 0,0 1 0 0 0,1 0-1 0 0,-1 0 1 0 0,0 0 0 0 0,0 0 0 0 0,1-1-1 0 0,-1 1 1 0 0,0 0 0 0 0,1 0-1 0 0,-1 0 1 0 0,1 0 0 0 0,0 1-1 0 0,-1-1-2 0 0,-5 10 11 0 0,-8-6-11 0 0,13-4 0 0 0,0 0 0 0 0,0 0 0 0 0,0-1 0 0 0,0 1 0 0 0,0 0 0 0 0,0 0 0 0 0,0 0 0 0 0,0 0 0 0 0,0 0 0 0 0,0 0 0 0 0,0 0 0 0 0,0 1 0 0 0,-1 2-1 0 0,1 2 2 0 0,2 16-16 0 0,0 0-52 0 0,-1-20 67 0 0,1 0-1 0 0,-1 0 1 0 0,1-1-1 0 0,0 1 1 0 0,0 0-1 0 0,0 0 1 0 0,0 0-1 0 0,0-1 1 0 0,0 1-1 0 0,0-1 1 0 0,0 1 0 0 0,0-1-1 0 0,1 1 1 0 0,-1-1 0 0 0,2 2-6 0 0,-1 0 1 0 0,1 0 0 0 0,-1 1-1 0 0,0-1 1 0 0,0 0 0 0 0,0 2 5 0 0,0-2-6 0 0,0 1 1 0 0,0-1 0 0 0,0 1-1 0 0,0-1 1 0 0,1 0 0 0 0,0 1 5 0 0,-2-3 0 0 0,1 0 0 0 0,-1 0 0 0 0,0 0 0 0 0,0 0 0 0 0,0 1 0 0 0,0-1 0 0 0,0 0 0 0 0,0 1 0 0 0,0-1 0 0 0,0 0 0 0 0,-1 1 0 0 0,1-1 0 0 0,0 1 0 0 0,-1-1 0 0 0,1 1 0 0 0,-1-1 0 0 0,0 1 0 0 0,1 0 0 0 0,-1-1 0 0 0,0 1 0 0 0,0 0 0 0 0,0-1 0 0 0,0 1 0 0 0,0 3 0 0 0,1 0 0 0 0,0 0 0 0 0,0 0 0 0 0,1 0 0 0 0,0 0 0 0 0,-1-1 0 0 0,2 1 0 0 0,-1 0 0 0 0,0-1 0 0 0,3 4 0 0 0,6 12 10 0 0,18 27 81 0 0,-21-29 133 0 0,1 6 19 0 0,-1-2-20 0 0,-1-7-29 0 0,-6-11-120 0 0,0-1 0 0 0,-1 1-1 0 0,1-1 1 0 0,-1 1 0 0 0,1-1 0 0 0,-1 1 0 0 0,0 0 0 0 0,-1-1 0 0 0,1 2-74 0 0,-1 3 198 0 0,-1-3 91 0 0,-3 0-180 0 0,2-2-42 0 0,0 0 0 0 0,0 0 0 0 0,0 0 0 0 0,0 1 0 0 0,1-1 0 0 0,-2 3-67 0 0,1 6 231 0 0,0-6-4 0 0,0-4-181 0 0,0 0 1 0 0,-1 1-1 0 0,1-1 0 0 0,-1 0 1 0 0,1-1-1 0 0,-4 2-46 0 0,-9 3 101 0 0,2-1-38 0 0,13-5-60 0 0,-17 6 103 0 0,0 0-76 0 0,7-2-19 0 0,8-3-5 0 0,-1 0 0 0 0,0-1 0 0 0,1 1 0 0 0,-1-1 0 0 0,1 1-1 0 0,-1-1 1 0 0,0 0 0 0 0,1 0 0 0 0,-3-1-6 0 0,-3 0 0 0 0,-10 2 1 0 0,-6-1-43 0 0,8-3-42 0 0,15 1 51 0 0,0 0-17 0 0,1 1-22 0 0,1-1-39 0 0,-1 1-43 0 0,0-1-55 0 0,-1 0-64 0 0,1 1-73 0 0,-1-1-38 0 0,0 0-61 0 0,0 1-55 0 0,-1-1-47 0 0,0 0-163 0 0,0 0-47 0 0,-2 0-197 0 0,-2-1-527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21.0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1 8496 0 0,'0'0'190'0'0,"0"0"28"0"0,0 0 10 0 0,0 0 52 0 0,0 0-122 0 0,0 0 120 0 0,0 0 226 0 0,0 0 9 0 0,0 0-22 0 0,0 0-117 0 0,0 2-48 0 0,0 16 51 0 0,0 0-46 0 0,0 1-40 0 0,0 1-33 0 0,0 15 146 0 0,0 45 453 0 0,0-73-781 0 0,1 1 1 0 0,0-1-1 0 0,1 0 0 0 0,1 7-76 0 0,-1-6 74 0 0,0 0 0 0 0,0 0 0 0 0,-1 0 1 0 0,0 9-75 0 0,-1 77 569 0 0,0-30-220 0 0,1-59-327 0 0,-1 1-1 0 0,1 0 0 0 0,1 0 1 0 0,-1 0-1 0 0,1 0 1 0 0,0 0-22 0 0,-1-1 9 0 0,1 0 1 0 0,-1 0 0 0 0,0 0 0 0 0,0 0 0 0 0,0 5-10 0 0,-1 32 113 0 0,0 13-72 0 0,0-38 2 0 0,0-8-28 0 0,0-1 23 0 0,0-7-225 0 0,0-1 58 0 0,0 0 53 0 0,0 1 46 0 0,0-1 66 0 0,0 1 79 0 0,0 1 446 0 0,0-2-475 0 0,0 1-36 0 0,0-1-47 0 0,0 1-60 0 0,0-1-70 0 0,0 1-82 0 0,0-1-56 0 0,0 1-82 0 0,0 0-91 0 0,0-1-98 0 0,0 1-107 0 0,0 0-113 0 0,0 0-124 0 0,0-1 392 0 0,0 0-33 0 0,0 0-1437 0 0,0 0-1112 0 0</inkml:trace>
  <inkml:trace contextRef="#ctx0" brushRef="#br0" timeOffset="679.95">1 395 5848 0 0,'0'0'168'0'0,"3"0"-3"0"0,-3 0-163 0 0,1 0 1 0 0,0 0-1 0 0,-1 0 0 0 0,1 0 1 0 0,0 0-1 0 0,-1 0 0 0 0,1 0 1 0 0,0 0-1 0 0,-1-1 0 0 0,1 1 1 0 0,0 0-1 0 0,-1 0 0 0 0,1-1 0 0 0,0 1 1 0 0,-1 0-3 0 0,3-6 12 0 0,-1 1 72 0 0,4 2 121 0 0,-1 1 80 0 0,0-9 349 0 0,-1 8-299 0 0,3 0-40 0 0,7-4 192 0 0,-10 5-311 0 0,15-7 384 0 0,1 3-115 0 0,-1 0-95 0 0,1 2-77 0 0,12-4 51 0 0,-21 5-202 0 0,0 0-1 0 0,-1-1 1 0 0,6-3-122 0 0,-11 4 40 0 0,-1 1 0 0 0,1 0 0 0 0,0 1-1 0 0,0-1 1 0 0,5 0-40 0 0,20 0 152 0 0,-19 2-108 0 0,1-1 1 0 0,-1 0-1 0 0,4-2-44 0 0,25-9 28 0 0,-25 7 5 0 0,0 1 0 0 0,7-1-33 0 0,136-16 16 0 0,-133 16-17 0 0,6-2-2 0 0,-8 6-47 0 0,-3-1-100 0 0,6-5-131 0 0,-9 3 116 0 0,-16 3 149 0 0,27-7-332 0 0,-10 1 30 0 0,14 2-496 0 0,-29 3 644 0 0,-1 1 98 0 0,5-3 75 0 0,-4 3-31 0 0,-1 0-40 0 0,0 0-60 0 0,1 0-102 0 0,0 0-116 0 0,-2 1 123 0 0,1-1-37 0 0,-1 1-41 0 0,1-1-42 0 0,-5 3 540 0 0,0 0-89 0 0,1 1-63 0 0,-2 2-9 0 0,3-3 26 0 0,-2 1 125 0 0,2 0-84 0 0,1 1-54 0 0,1 1-30 0 0,-1-2 39 0 0,0-2-48 0 0,1-1 0 0 0,-1 1 0 0 0,0-1 0 0 0,0 1 0 0 0,0 0 0 0 0,-1-1 0 0 0,1 1 0 0 0,0 0 0 0 0,0-1-1 0 0,0 1 1 0 0,0-1 0 0 0,-1 1 0 0 0,1 0 0 0 0,0-1 0 0 0,0 1 0 0 0,-1-1 0 0 0,1 1 0 0 0,0-1 0 0 0,-1 1 0 0 0,1-1 0 0 0,-1 1 0 0 0,1-1 0 0 0,-1 1 0 0 0,1-1 0 0 0,-1 0 0 0 0,1 1 0 0 0,-1-1-10 0 0,0 1 12 0 0,1-1 0 0 0,-1 0 0 0 0,0 1 0 0 0,1 0 0 0 0,-1-1 0 0 0,1 1 0 0 0,-1-1 0 0 0,1 1 0 0 0,-1-1 0 0 0,1 1 0 0 0,0 0-1 0 0,-1-1 1 0 0,1 1 0 0 0,0 0 0 0 0,-1 0 0 0 0,1-1 0 0 0,0 1 0 0 0,0 0 0 0 0,-1 0 0 0 0,1-1 0 0 0,0 1 0 0 0,0 0 0 0 0,0 0 0 0 0,0 0 0 0 0,0-1 0 0 0,0 1 0 0 0,1 0-12 0 0,-2 8 114 0 0,0 3 35 0 0,1-3-10 0 0,2-1 16 0 0,0-1 48 0 0,3 1-8 0 0,1 2 90 0 0,-4 6 73 0 0,-2-1-127 0 0,0 29 551 0 0,1-36-647 0 0,1-1-33 0 0,5 8 193 0 0,1-2-66 0 0,3 6 77 0 0,-8-9-105 0 0,0-2-49 0 0,0 2 17 0 0,7 9 127 0 0,-5-11-150 0 0,-4-6-110 0 0,0-1-1 0 0,0 0 1 0 0,0 1-1 0 0,0-1 1 0 0,0 0 0 0 0,0 1-1 0 0,-1-1 1 0 0,1 1-1 0 0,0 0 1 0 0,-1-1 0 0 0,1 1-1 0 0,-1-1 1 0 0,0 1-1 0 0,0 0 1 0 0,0-1 0 0 0,0 1-36 0 0,3 13 250 0 0,8-1 33 0 0,-9-13-251 0 0,0 1 0 0 0,-1 0 0 0 0,1-1 0 0 0,-1 1 0 0 0,1 0 0 0 0,-1 0 0 0 0,0 0 0 0 0,0 0 0 0 0,0 0 0 0 0,0 1-32 0 0,0 2 14 0 0,0 1 47 0 0,0 25 427 0 0,-1-31-476 0 0,0 3 165 0 0,0 0 6 0 0,0 7 1 0 0,0-7 0 0 0,0-3-6 0 0,0 0-22 0 0,0 0-11 0 0,0 0-1 0 0,0 0-5 0 0,0 0-23 0 0,0 0-11 0 0,0 0-1 0 0,3-3-17 0 0,1 0-83 0 0,-1-1-1 0 0,1 0 0 0 0,0 0 1 0 0,-1 0-1 0 0,0 0 0 0 0,0-1 1 0 0,0 1-1 0 0,1-5-3 0 0,-3 7 5 0 0,0 0 0 0 0,0 0 0 0 0,0 0 0 0 0,1 0-1 0 0,-1 0 1 0 0,0 0 0 0 0,1 0 0 0 0,-1 1 0 0 0,1-1-5 0 0,6-6 9 0 0,-5 5-7 0 0,0-1 1 0 0,0 1-1 0 0,1 0 0 0 0,-1 0 0 0 0,1 1 0 0 0,0-1-2 0 0,6-2 34 0 0,-7 4-31 0 0,-1 0 0 0 0,0 0 0 0 0,0 0 0 0 0,1-1 0 0 0,-1 1 0 0 0,0 0 0 0 0,0-1 0 0 0,-1 0-1 0 0,1 0-2 0 0,4-2 0 0 0,-1 0 0 0 0,1 0 0 0 0,0 0 0 0 0,0 1 0 0 0,0-1 0 0 0,1 1 0 0 0,-1 1 0 0 0,-2 0 0 0 0,0 1 0 0 0,1 0 0 0 0,-1 1 0 0 0,0-1 0 0 0,1 1 0 0 0,-1 0 0 0 0,0 0 0 0 0,1 0 0 0 0,3 1 0 0 0,8 0 0 0 0,0 2 0 0 0,-1 10 0 0 0,-10-9 4 0 0,-2 1-9 0 0,8 17 70 0 0,-1-6-11 0 0,6 16-44 0 0,-13-17-10 0 0,-3-6 66 0 0,-1-5-71 0 0,1-1-40 0 0,0 1-57 0 0,0 0-75 0 0,0-1 10 0 0,0-1-45 0 0,0 1-50 0 0,0-1-56 0 0,1 0 8 0 0,-1 0-45 0 0,0 0-47 0 0,0 0-50 0 0,1-1-54 0 0,-1 1-55 0 0,1-1-59 0 0,-1 1-62 0 0,5 4-1411 0 0,4 3-1191 0 0</inkml:trace>
  <inkml:trace contextRef="#ctx0" brushRef="#br0" timeOffset="1117.08">1437 616 8408 0 0,'0'0'190'0'0,"2"0"28"0"0,5 1-83 0 0,2-2 86 0 0,1-3-143 0 0,9-5-48 0 0,-17 8-33 0 0,-1 1 0 0 0,1-1 1 0 0,0 1-1 0 0,0-1 0 0 0,-1 1 1 0 0,1 0-1 0 0,0 0 0 0 0,0 0 1 0 0,0 0 2 0 0,5 0 39 0 0,-3 0 47 0 0,-2 0 78 0 0,1-2 189 0 0,23-25 1005 0 0,-24 26-1117 0 0,-1 0-44 0 0,1 0-39 0 0,-1 0-35 0 0,0 1-16 0 0,0 0-37 0 0,1 0-23 0 0,-1 0-26 0 0,2 0-3 0 0,-2 0 25 0 0,0-1 36 0 0,2-2 48 0 0,-2 0-6 0 0,1-1-9 0 0,0 3-3 0 0,3-1 111 0 0,-2 2-60 0 0,2 0 43 0 0,4-2-31 0 0,-9 2-164 0 0,1-1 0 0 0,-1 1 0 0 0,0 0 1 0 0,1-1-1 0 0,-1 1 0 0 0,0-1 1 0 0,1 1-1 0 0,-1-1 0 0 0,0 1 1 0 0,0-1-1 0 0,1 1 0 0 0,-1-1 1 0 0,0 1-1 0 0,0-1 0 0 0,0 1 0 0 0,0-1 1 0 0,0 1-1 0 0,0-1 0 0 0,0 1 1 0 0,1-1-1 0 0,-2 1 0 0 0,1-1-8 0 0,3-4 138 0 0,8-6-10 0 0,-9 8-35 0 0,1 1-18 0 0,7-9-3 0 0,-7 9 4 0 0,-3-1 17 0 0,-1-4-27 0 0,-7-7 142 0 0,4 6-171 0 0,2 1 17 0 0,1-3 82 0 0,0 2-33 0 0,0 4-84 0 0,-6-1 47 0 0,6 5-65 0 0,1 0 1 0 0,0 0-1 0 0,-1 0 1 0 0,1 0 0 0 0,-1-1-1 0 0,1 1 1 0 0,0 0-1 0 0,-1-1 1 0 0,1 1-1 0 0,0 0 1 0 0,0 0 0 0 0,-1-1-1 0 0,1 1 1 0 0,0 0-1 0 0,0-1 1 0 0,-1 1-1 0 0,1-1 1 0 0,0 1-1 0 0,0 0 1 0 0,0-1 0 0 0,0 1-1 0 0,-1-1 1 0 0,1 1-1 0 0,0 0 1 0 0,0-1-1 0 0,0 1 1 0 0,0-1 0 0 0,0 1-1 0 0,0 0 1 0 0,0-1-1 0 0,0 0-1 0 0,-2-4 43 0 0,-11-5-32 0 0,-3 7-11 0 0,15 3 0 0 0,-1 0 0 0 0,1 0 0 0 0,0 0 0 0 0,-1 0 0 0 0,1 0 0 0 0,0 1 0 0 0,0-1 0 0 0,-1 0 0 0 0,1 1 0 0 0,0-1 0 0 0,0 1 0 0 0,0-1 0 0 0,-1 1 0 0 0,1 0 0 0 0,0-1 0 0 0,0 1 0 0 0,0 0 0 0 0,0 0 0 0 0,0 0 0 0 0,0 0 0 0 0,0 0 0 0 0,1 0 0 0 0,-1 0 0 0 0,0 0 0 0 0,0 1 0 0 0,-1 3-1 0 0,1-5 1 0 0,1 1-1 0 0,0 0 1 0 0,0-1 0 0 0,-1 1 0 0 0,1 0-1 0 0,0-1 1 0 0,-1 1 0 0 0,1-1 0 0 0,-1 1-1 0 0,1-1 1 0 0,-1 1 0 0 0,1-1 0 0 0,-1 1 0 0 0,1-1-1 0 0,-1 1 1 0 0,1-1 0 0 0,-1 0 0 0 0,0 1-1 0 0,1-1 1 0 0,-1 0 0 0 0,0 0 0 0 0,0 1 0 0 0,-3 1-8 0 0,-12 11-45 0 0,7-5 42 0 0,8-6 11 0 0,-1-1 0 0 0,0 0-1 0 0,0 1 1 0 0,1 0 0 0 0,-1-1 0 0 0,1 1 0 0 0,-1 0 0 0 0,1 0 0 0 0,0 0 0 0 0,-1 0-1 0 0,1 0 1 0 0,0 0 0 0 0,1 0 0 0 0,-1 0 0 0 0,0 0 0 0 0,1 1 0 0 0,-1-1 0 0 0,1 0 0 0 0,-1 2 0 0 0,1-3 0 0 0,0 1 0 0 0,0 0 0 0 0,0-1 0 0 0,-1 1 0 0 0,1 0 0 0 0,-1-1 0 0 0,1 1 0 0 0,-1-1 0 0 0,0 1 0 0 0,1-1 0 0 0,-1 1 0 0 0,0-1 0 0 0,0 1 0 0 0,0-1 0 0 0,-4 7 0 0 0,-11 24 0 0 0,16-31 1 0 0,-1 1 1 0 0,1-1 0 0 0,-1 1 0 0 0,1-1 0 0 0,-1 1 0 0 0,1-1 0 0 0,0 1 0 0 0,0 0 0 0 0,0-1 0 0 0,0 1 0 0 0,0-1 0 0 0,0 1 0 0 0,0 0 0 0 0,1-1-1 0 0,-1 1 1 0 0,1-1 0 0 0,-1 1 0 0 0,1-1 0 0 0,-1 1 0 0 0,1-1 0 0 0,0 0 0 0 0,0 1 0 0 0,-1-1 0 0 0,2 1-2 0 0,-1 0 5 0 0,0 0 1 0 0,0 0 0 0 0,0 0-1 0 0,0 0 1 0 0,0 0 0 0 0,-1 0-1 0 0,1 0 1 0 0,0 0 0 0 0,-1 1-1 0 0,0 1-5 0 0,0-4 5 0 0,0 1 0 0 0,0-1 0 0 0,0 1-1 0 0,0-1 1 0 0,0 1 0 0 0,0-1 0 0 0,0 1 0 0 0,0-1 0 0 0,0 1-1 0 0,0-1 1 0 0,0 1 0 0 0,0-1 0 0 0,0 1 0 0 0,1-1 0 0 0,-1 1-1 0 0,0-1 1 0 0,0 1 0 0 0,1-1 0 0 0,-1 0 0 0 0,0 1-1 0 0,0-1 1 0 0,1 1 0 0 0,-1-1 0 0 0,0 0 0 0 0,1 1 0 0 0,-1-1-1 0 0,0 0 1 0 0,1 1 0 0 0,-1-1 0 0 0,1 0 0 0 0,-1 0 0 0 0,1 1-5 0 0,6 3 77 0 0,-1 7 31 0 0,-6-10-100 0 0,1 1 0 0 0,-1-1 1 0 0,1 0-1 0 0,-1 0 0 0 0,1 0 0 0 0,-1 0 1 0 0,1 0-1 0 0,0-1 0 0 0,0 1 0 0 0,-1 0 1 0 0,1 0-1 0 0,0 0 0 0 0,0-1 1 0 0,0 1-1 0 0,0 0 0 0 0,0 0-8 0 0,2 0 46 0 0,0-1-30 0 0,0 0 16 0 0,0 0 35 0 0,1 1 31 0 0,1 2 53 0 0,5 1-59 0 0,4 1 48 0 0,2-2 44 0 0,4-2 39 0 0,0-1-68 0 0,35 0 316 0 0,-38 0-373 0 0,-1 0-55 0 0,3-2 37 0 0,-6-4-35 0 0,-11 5-43 0 0,0 0 0 0 0,1 0 0 0 0,-1 0 1 0 0,1 0-1 0 0,-1 0 0 0 0,1 1 0 0 0,-1-1 1 0 0,1 1-1 0 0,-1-1 0 0 0,1 1 0 0 0,1 0-2 0 0,0 0-87 0 0,-2 0 47 0 0,3-1 49 0 0,2-2 77 0 0,-5 2-73 0 0,1-1-44 0 0,-1 1-64 0 0,1-1-71 0 0,-1 1-91 0 0,0 0-107 0 0,-1 0 136 0 0,1 1-33 0 0,-1-1-35 0 0,0 1-37 0 0,0-1-40 0 0,1 1-41 0 0,-1 0-44 0 0,0 0-46 0 0,1-1-47 0 0,-1 1-50 0 0,1 0-1536 0 0,-1 0-1210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9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0 205 10536 0 0,'0'0'233'0'0,"0"0"39"0"0,0 0 17 0 0,3 3-27 0 0,4 5-173 0 0,-6-6-88 0 0,0-1 1 0 0,-1 0-1 0 0,1 1 0 0 0,0-1 0 0 0,-1 1 0 0 0,1-1 1 0 0,-1 1-1 0 0,0-1 0 0 0,1 1 0 0 0,-1-1 0 0 0,0 1 1 0 0,0 1-2 0 0,0-2-3 0 0,0 1 0 0 0,0-1 0 0 0,0 1 1 0 0,1-1-1 0 0,-1 1 0 0 0,0-1 0 0 0,1 0 1 0 0,-1 1-1 0 0,1-1 0 0 0,0 0 0 0 0,0 1 3 0 0,2 4 22 0 0,0-2 25 0 0,-1 0 36 0 0,3 6 312 0 0,0 0 83 0 0,10 19 1127 0 0,-12-22-1225 0 0,1 0-46 0 0,-2 1-22 0 0,-2 0-52 0 0,3 8 197 0 0,8-3-17 0 0,-10-11-243 0 0,0-1-47 0 0,0 1-40 0 0,-1 0-34 0 0,0 2 6 0 0,0 1-64 0 0,-1-4 10 0 0,1 0 36 0 0,0 4-65 0 0,0-1 70 0 0,0 5 160 0 0,0 10 474 0 0,0-14-553 0 0,0-2-80 0 0,0 0 130 0 0,0-3-12 0 0,0 0-49 0 0,0 0-19 0 0,0 0-7 0 0,0 0-9 0 0,0 0-28 0 0,0 0 11 0 0,5 0 12 0 0,6 0 5 0 0,-10 0-97 0 0,0 0 0 0 0,0 0-1 0 0,0 0 1 0 0,-1 0 0 0 0,1 0 0 0 0,0 0-1 0 0,0 0 1 0 0,0-1 0 0 0,0 1 0 0 0,0 0-1 0 0,0-1 1 0 0,0 1 0 0 0,0-1-7 0 0,4-9 10 0 0,6 3-10 0 0,-9 7 1 0 0,-1-1 0 0 0,0 1-1 0 0,0-1 1 0 0,0 1 0 0 0,0-1-1 0 0,0 1 1 0 0,0-1 0 0 0,-1 0-1 0 0,1 1 1 0 0,0-1 0 0 0,0 0-1 0 0,0 0 1 0 0,-1 0 0 0 0,1 0-1 0 0,0 1 1 0 0,0-2-1 0 0,3-8 30 0 0,-3 8-27 0 0,0-1-1 0 0,0 1 1 0 0,1 0-1 0 0,-1 0 1 0 0,0 0 0 0 0,1 0-1 0 0,-1 0 1 0 0,1 0-1 0 0,0 0-2 0 0,3-3 1 0 0,-1 0-1 0 0,0 0 0 0 0,0-1 0 0 0,-1 1 0 0 0,1-1 0 0 0,6-9-22 0 0,3-1-55 0 0,-5 8 12 0 0,-5 4 25 0 0,0 1 1 0 0,0 0-1 0 0,1 0 0 0 0,-1 0 1 0 0,1 0-1 0 0,0 1 40 0 0,6-3-112 0 0,-7 4 88 0 0,-1 0 1 0 0,0 0 0 0 0,0 0-1 0 0,1-1 1 0 0,-1 1 0 0 0,0-1-1 0 0,0 1 1 0 0,0-1-1 0 0,-1 0 24 0 0,1 1-9 0 0,-1 0-1 0 0,0-1 1 0 0,0 1-1 0 0,0 0 1 0 0,1 0-1 0 0,-1 0 1 0 0,1 0-1 0 0,-1 0 1 0 0,1 0-1 0 0,-1 0 1 0 0,1 0-1 0 0,-1 1 1 0 0,1-1-1 0 0,0 1 1 0 0,-1-1-1 0 0,1 1 1 0 0,0 0-1 0 0,0-1 1 0 0,-1 1-1 0 0,1 0 1 0 0,0 0-1 0 0,0 0 1 0 0,-1 0-1 0 0,1 1 0 0 0,0-1 1 0 0,-1 0-1 0 0,1 1 1 0 0,0-1-1 0 0,0 1 10 0 0,6 4-38 0 0,-7-4 34 0 0,1 0 0 0 0,-1 0 0 0 0,0 0-1 0 0,1-1 1 0 0,-1 1 0 0 0,1 0 0 0 0,0-1 0 0 0,-1 1-1 0 0,1-1 1 0 0,-1 1 0 0 0,1-1 0 0 0,0 0-1 0 0,-1 0 1 0 0,1 0 4 0 0,-1 0-5 0 0,0 0 0 0 0,0 1-1 0 0,0-1 1 0 0,0 0 0 0 0,0 0 0 0 0,0 1-1 0 0,0-1 1 0 0,0 0 0 0 0,0 1 0 0 0,0-1-1 0 0,0 1 1 0 0,-1-1 0 0 0,1 1 0 0 0,0-1-1 0 0,0 1 1 0 0,-1 0 0 0 0,1 0 0 0 0,0-1-1 0 0,-1 1 1 0 0,1 0 0 0 0,-1 0 0 0 0,1-1-1 0 0,-1 1 1 0 0,1 0 0 0 0,-1 0-1 0 0,1 0 1 0 0,-1 0 5 0 0,11 15-9 0 0,-8-12 9 0 0,1 0 0 0 0,-1 1 0 0 0,0-1 0 0 0,0 1 0 0 0,-1-1 0 0 0,1 1 0 0 0,-1 0 0 0 0,0 2 0 0 0,7 13 0 0 0,-4-12 0 0 0,-4-7 0 0 0,0 1 0 0 0,0-1 0 0 0,0 1 0 0 0,-1-1 0 0 0,1 1 0 0 0,0-1 0 0 0,-1 1 0 0 0,1-1 0 0 0,-1 1 0 0 0,1 0 0 0 0,-1-1 0 0 0,0 1 0 0 0,0 0 0 0 0,0-1 0 0 0,0 2 3 0 0,0 0 0 0 0,0-1 0 0 0,1 1 0 0 0,-1-1 0 0 0,1 1 0 0 0,-1-1 0 0 0,1 1 0 0 0,0-1 0 0 0,0 1 0 0 0,0-1-1 0 0,1 2-2 0 0,-1-2 3 0 0,1 1 0 0 0,-1-1 0 0 0,-1 0 0 0 0,1 1 0 0 0,0-1 0 0 0,0 1 0 0 0,-1-1 0 0 0,1 1 0 0 0,-1-1 0 0 0,0 1-1 0 0,0 2-2 0 0,0 5-1 0 0,-1 14 17 0 0,5-14 23 0 0,2-5-29 0 0,-5-5-10 0 0,-1 0 0 0 0,1 0 0 0 0,-1 1 0 0 0,0-1 0 0 0,1 0 0 0 0,-1 0 0 0 0,1 1 0 0 0,-1-1 0 0 0,0 1 0 0 0,1-1 0 0 0,-1 0 0 0 0,0 1 0 0 0,0-1 0 0 0,1 1 0 0 0,-1-1 0 0 0,0 0 0 0 0,0 1 0 0 0,1-1 0 0 0,-1 1 0 0 0,0-1 0 0 0,0 1 0 0 0,0-1 0 0 0,0 1 0 0 0,0-1 0 0 0,0 1 0 0 0,0-1 0 0 0,0 1 0 0 0,0-1 0 0 0,0 1 0 0 0,0-1 0 0 0,0 1 0 0 0,0 0 0 0 0,0 12 11 0 0,0-11 16 0 0,11 0-190 0 0,0 4 63 0 0,-3-2 34 0 0,-2-2-14 0 0,0 0-25 0 0,2-2-45 0 0,0 1-155 0 0,3 0-52 0 0,-6-1 118 0 0,1-1-58 0 0,-2 1 60 0 0,-1-1-37 0 0,1 0-39 0 0,-1 0-44 0 0,13-13-1045 0 0</inkml:trace>
  <inkml:trace contextRef="#ctx0" brushRef="#br0" timeOffset="516.23">947 158 8576 0 0,'0'0'197'0'0,"0"0"24"0"0,-3 2 17 0 0,0 1-138 0 0,2-1-11 0 0,-11 22-38 0 0,-1-8-69 0 0,6-8 36 0 0,1 0 54 0 0,2 0 117 0 0,2-1-50 0 0,0 0-17 0 0,0 2 16 0 0,0 1 18 0 0,0-3-3 0 0,-1 0 24 0 0,-1 1 61 0 0,-6 10 255 0 0,4 9 56 0 0,0-12-87 0 0,1-6-146 0 0,1 4 64 0 0,2-8-262 0 0,-3 9 172 0 0,3-8-142 0 0,1 0 0 0 0,0 0 1 0 0,0 0-1 0 0,0 0 0 0 0,0 5-148 0 0,3 9 299 0 0,0-9-139 0 0,2-4-65 0 0,2 0-44 0 0,-4-5 51 0 0,-2 1-6 0 0,3 5-2 0 0,-2-7-74 0 0,0-1 0 0 0,0 1 1 0 0,0-1-1 0 0,-1 1 0 0 0,1-1 0 0 0,0 1 0 0 0,0-1 0 0 0,0 0 0 0 0,0 1 0 0 0,0-1 0 0 0,0 0 1 0 0,0 0-1 0 0,1 1-20 0 0,16-1 278 0 0,-5 0-154 0 0,-6-1-94 0 0,-1 1-42 0 0,-1-3 92 0 0,8-10 4 0 0,-6 7-45 0 0,-3 1-21 0 0,-2 1 1 0 0,3-10 13 0 0,2 10 10 0 0,-7 4-40 0 0,1 0-1 0 0,-1-1 0 0 0,1 1 0 0 0,-1 0 0 0 0,1-1 0 0 0,-1 1 0 0 0,0 0 1 0 0,1 0-1 0 0,-1-1 0 0 0,0 1 0 0 0,1-1 0 0 0,-1 1 0 0 0,0 0 1 0 0,1-1-1 0 0,-1 1 0 0 0,0-1 0 0 0,0 1 0 0 0,0-1 0 0 0,1 1 1 0 0,-1-1-1 0 0,0 1 0 0 0,0-1 0 0 0,0 1 0 0 0,0-1 0 0 0,0 1 1 0 0,0-1-1 0 0,0 1 0 0 0,0-1 0 0 0,0 1 0 0 0,0-1 0 0 0,0 1 1 0 0,0-1-2 0 0,0-1 0 0 0,0 1 0 0 0,0-1 0 0 0,0 1 0 0 0,1-1 0 0 0,-1 1 0 0 0,0-1 0 0 0,1 1 0 0 0,-1-1 0 0 0,1 1 0 0 0,0-1 0 0 0,0 1 0 0 0,-1-1 0 0 0,1 1 0 0 0,6-12 0 0 0,-6-4-4 0 0,-1 3-25 0 0,4 0-77 0 0,7 1-77 0 0,-9 10 36 0 0,-1 0 53 0 0,0 0 32 0 0,-1-1 27 0 0,0 1 4 0 0,1 1-24 0 0,1-3-26 0 0,5-9-149 0 0,0 4-83 0 0,-1 5 80 0 0,-5 5 220 0 0,-1 0 0 0 0,1-1 0 0 0,-1 1 0 0 0,0 0 0 0 0,1 0-1 0 0,-1-1 1 0 0,0 1 0 0 0,1 0 0 0 0,-1 0 0 0 0,0-1 0 0 0,1 1 0 0 0,-1 0 0 0 0,0-1-1 0 0,0 1 1 0 0,1 0 0 0 0,-1-1 0 0 0,0 1 0 0 0,0 0 0 0 0,0-1 0 0 0,0 1 0 0 0,1-1-1 0 0,-1 1 1 0 0,0-1 0 0 0,0 1 0 0 0,0 0 0 0 0,0-1 0 0 0,0 1 0 0 0,0-1-1 0 0,0 1 1 0 0,0 0 0 0 0,0-1 13 0 0,0 1-3 0 0,0 0 0 0 0,0 0 0 0 0,0 0 0 0 0,0-1 0 0 0,0 1 0 0 0,0 0 0 0 0,0 0 0 0 0,0 0-1 0 0,0 0 1 0 0,0 0 0 0 0,0 0 0 0 0,0 0 0 0 0,0 0 0 0 0,0 0 0 0 0,0 0 0 0 0,0-1 0 0 0,0 1 0 0 0,0 0 0 0 0,0 0-1 0 0,0 0 1 0 0,0 0 0 0 0,0 0 0 0 0,0 0 0 0 0,0 0 0 0 0,0 0 0 0 0,0 0 0 0 0,0 0 0 0 0,0 0 0 0 0,0 0 0 0 0,0-1 0 0 0,0 1-1 0 0,0 0 1 0 0,0 0 0 0 0,0 0 0 0 0,1 0 0 0 0,-1 0 0 0 0,0 0 0 0 0,0 0 0 0 0,0 0 0 0 0,0 0 0 0 0,0 0 0 0 0,0 0-1 0 0,0 0 1 0 0,0 0 0 0 0,0 0 0 0 0,0 0 0 0 0,0 0 0 0 0,1 0 0 0 0,-1 0 0 0 0,0 0 0 0 0,0 0 0 0 0,0 0 0 0 0,0 0 0 0 0,0 0-1 0 0,0 0 1 0 0,0 0 0 0 0,0 0 3 0 0,27 0-222 0 0,-22 3 135 0 0,-2 0 74 0 0,2 2 3 0 0,3 3-51 0 0,2 5 33 0 0,-5 18-56 0 0,11-2 31 0 0,-12-26 53 0 0,3 2 0 0 0,-6 10-4 0 0,-1-13 6 0 0,0 0-1 0 0,0 1 1 0 0,0-1 0 0 0,0 0 0 0 0,0 0 0 0 0,1 1-1 0 0,-1-1 1 0 0,1 0 0 0 0,-1 0 0 0 0,1 0 0 0 0,0 1-2 0 0,4 5 31 0 0,1 2 42 0 0,-4 6 40 0 0,2 9 23 0 0,3 1 48 0 0,1 0 8 0 0,-4-10-76 0 0,-2-9-57 0 0,0-1 0 0 0,0 1 0 0 0,-1-1 0 0 0,0 1 0 0 0,-1 0 1 0 0,1 0-60 0 0,-1 12 139 0 0,0 14 179 0 0,0-25-228 0 0,0-1 1 0 0,1 1-1 0 0,0-1 1 0 0,0 0-1 0 0,1 1 1 0 0,0-1-1 0 0,0 0 1 0 0,1 0 0 0 0,1 1-91 0 0,-1-1 93 0 0,-1 0 0 0 0,1 0 1 0 0,-1 1-1 0 0,0-1 1 0 0,0 1-1 0 0,-1-1 0 0 0,0 7-93 0 0,0 20 374 0 0,-2 1 36 0 0,0 5 102 0 0,1-23-331 0 0,0 19 159 0 0,0-23-192 0 0,0 2 49 0 0,0-11-147 0 0,0 0-1 0 0,-1 0 0 0 0,1 0 1 0 0,-1-1-1 0 0,0 1 1 0 0,0 0-50 0 0,-1 2 89 0 0,0-1 1 0 0,-1 1 0 0 0,0-1-1 0 0,0 0 1 0 0,0 0 0 0 0,-1 1-90 0 0,-26 29 529 0 0,7-13-248 0 0,6-5-134 0 0,14-14-117 0 0,0-1-1 0 0,1 0 0 0 0,-1 0 0 0 0,0 0 0 0 0,0-1 1 0 0,-1 2-30 0 0,-14 4 59 0 0,2-1-39 0 0,10-5-19 0 0,-16 3 70 0 0,-7-4-27 0 0,17-1-19 0 0,-12 2-27 0 0,17-1 13 0 0,0 0-1 0 0,0 0 0 0 0,0 0 0 0 0,0-1 0 0 0,-4-1-10 0 0,-3-3-33 0 0,-2-4-57 0 0,12 7 54 0 0,-1-1 0 0 0,0 1 1 0 0,0 0-1 0 0,0 1 1 0 0,0-1-1 0 0,0 1 0 0 0,-2 0 36 0 0,-9-3-104 0 0,1-1-50 0 0,5 0 9 0 0,0-1-41 0 0,5 2 13 0 0,0-1-34 0 0,-6-3-287 0 0,1 1-73 0 0,-5 2-291 0 0,1 0-159 0 0,11 3 821 0 0,1 0 0 0 0,0 0 1 0 0,1-1-1 0 0,-1 1 0 0 0,0 0 0 0 0,0-1 0 0 0,1 1 0 0 0,0-1 0 0 0,-1 0 1 0 0,1 1 195 0 0</inkml:trace>
  <inkml:trace contextRef="#ctx0" brushRef="#br0" timeOffset="701.2">284 47 13792 0 0,'-2'-2'87'0'0,"-1"-1"-42"0"0,0 0 9 0 0,1 1 62 0 0,-2-2 75 0 0,2 2-54 0 0,0 0 33 0 0,-3-4-68 0 0,-1-1-60 0 0,4-6-1 0 0,2 10 87 0 0,0 3 31 0 0,0 0 1 0 0,0 0-39 0 0,0 0-120 0 0,0 0-43 0 0,0 0-72 0 0,0 0-12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7.5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585 81 8176 0 0,'0'0'182'0'0,"0"0"29"0"0,-3-3 13 0 0,-8-10-32 0 0,9 8-167 0 0,2 4-24 0 0,0 1 0 0 0,-1-1-1 0 0,1 1 1 0 0,0-1 0 0 0,-1 0-1 0 0,1 1 1 0 0,0-1 0 0 0,-1 1 0 0 0,1-1-1 0 0,-1 1 1 0 0,1-1 0 0 0,-1 1-1 0 0,1-1 1 0 0,-1 1 0 0 0,1-1-1 0 0,-1 1 1 0 0,1 0 0 0 0,-1-1-1 0 0,0 1 1 0 0,1 0 0 0 0,-1-1-1 0 0,0 1 0 0 0,-4-2-1 0 0,-4-4 51 0 0,2-1 83 0 0,6 6-99 0 0,0-1 0 0 0,0 1 0 0 0,-1 0 0 0 0,1-1 0 0 0,0 1 0 0 0,-1 0 0 0 0,1 0 0 0 0,-1 0 0 0 0,0 0 0 0 0,1 1 0 0 0,-1-1 0 0 0,0 0 0 0 0,1 1 0 0 0,-1-1 0 0 0,0 1 1 0 0,0-1-1 0 0,1 1 0 0 0,-1 0 0 0 0,0 0 0 0 0,-1 0-34 0 0,-14-2 555 0 0,6 0-249 0 0,4-2-119 0 0,0-1-81 0 0,4 2 89 0 0,-1 2-88 0 0,0 1-55 0 0,-1 1-30 0 0,3-1 40 0 0,-12 0 118 0 0,-15 0 106 0 0,20 0-159 0 0,-2 0 52 0 0,-4 3-33 0 0,1 7 32 0 0,10-7-14 0 0,0-2-85 0 0,-4-2-14 0 0,8 1-41 0 0,-10 0 159 0 0,3 2-85 0 0,5-1-85 0 0,1 0 0 0 0,0-1 0 0 0,-1 1 0 0 0,1 0 1 0 0,0 0-1 0 0,0 0 0 0 0,-1 0 0 0 0,1 0 0 0 0,-1 1-13 0 0,1-1 21 0 0,-3 4 123 0 0,4 1-91 0 0,-1-1-18 0 0,-4-4 0 0 0,0-1 10 0 0,-1 4 59 0 0,-4 6-20 0 0,6-4-7 0 0,4-1-46 0 0,-2 0-7 0 0,-4 0 17 0 0,5-5-38 0 0,1 0-1 0 0,0 0 0 0 0,-1 1 1 0 0,1-1-1 0 0,-1 0 0 0 0,1 0 1 0 0,0 1-1 0 0,-1-1 1 0 0,1 0-1 0 0,-1 1 0 0 0,1-1 1 0 0,0 1-1 0 0,0-1 0 0 0,-1 0 1 0 0,1 1-1 0 0,0-1 0 0 0,0 1 1 0 0,-1-1-1 0 0,1 1 1 0 0,0-1-1 0 0,0 1 0 0 0,0-1 1 0 0,0 1-1 0 0,0-1 0 0 0,0 1 1 0 0,0-1-1 0 0,0 1 0 0 0,0-1 1 0 0,0 1-1 0 0,0-1 1 0 0,0 1-1 0 0,0 0-2 0 0,0 0 1 0 0,0 1 0 0 0,0 0 0 0 0,0 0 0 0 0,-1 0 0 0 0,1-1 0 0 0,-1 1 0 0 0,1 0 0 0 0,-1-1 0 0 0,0 1 0 0 0,0 0 0 0 0,0-1 0 0 0,1 1 0 0 0,-2-1-1 0 0,1 1 0 0 0,0-1 0 0 0,1 1 0 0 0,-1-1-1 0 0,0 1 1 0 0,0 0 0 0 0,1-1 0 0 0,-1 1 0 0 0,1 0-1 0 0,-1 0 1 0 0,1-1 0 0 0,0 1 0 0 0,0 0 0 0 0,0 0 0 0 0,0 23 15 0 0,0-5 36 0 0,1-2 19 0 0,5-2-19 0 0,1 0 4 0 0,-6 2 19 0 0,-1-6-42 0 0,0-4-19 0 0,0 0 0 0 0,0 0 0 0 0,1 1 0 0 0,1 6-13 0 0,3 2 34 0 0,-3-11-15 0 0,-1 1 0 0 0,1 0 0 0 0,-1-1 1 0 0,0 1-1 0 0,0 0 0 0 0,-1 0-19 0 0,1 2 40 0 0,0 1 0 0 0,0-1 0 0 0,1 1 1 0 0,1-1-1 0 0,0 0 0 0 0,2 7-40 0 0,7 24 142 0 0,-8-13-74 0 0,-4-5 5 0 0,0 1-9 0 0,0-21-57 0 0,2 15 47 0 0,4-6-37 0 0,-5-10-17 0 0,0 0 0 0 0,0 1 0 0 0,-1-1 0 0 0,1 1 0 0 0,0-1 0 0 0,-1 1 0 0 0,1-1 0 0 0,-1 1 0 0 0,1-1 0 0 0,-1 1 0 0 0,0 0 1 0 0,0-1-1 0 0,0 2 0 0 0,0 26 17 0 0,0-26 75 0 0,0-1 40 0 0,0 6-35 0 0,0-1-25 0 0,0 5 56 0 0,0-10-106 0 0,0-2-129 0 0,0 0-74 0 0,0 0-13 0 0,0 0-42 0 0,0 0 95 0 0,0 0-112 0 0,0 3-213 0 0,0 1 255 0 0,0-3 99 0 0,0 0-35 0 0,0 1-8 0 0,0-1-37 0 0,0 0-40 0 0,0-1-45 0 0,0 1-50 0 0,0 0-46 0 0,0-1-41 0 0,0 1-35 0 0,0-1-129 0 0,0 0-36 0 0,0 0-1351 0 0</inkml:trace>
  <inkml:trace contextRef="#ctx0" brushRef="#br0" timeOffset="400.78">1 523 10680 0 0,'0'0'241'0'0,"0"0"38"0"0,3-3 11 0 0,7-8-28 0 0,-3 7-183 0 0,-1 4-55 0 0,-1-1-23 0 0,3-3-11 0 0,5-3 14 0 0,1 2 71 0 0,-6 2 25 0 0,2 0 55 0 0,9-4 189 0 0,13-6 302 0 0,-19 7-396 0 0,-1 0-43 0 0,-1 0-73 0 0,6-6 138 0 0,0 2-57 0 0,5-2 19 0 0,32-16 238 0 0,-51 27-448 0 0,25-10 159 0 0,13 3 11 0 0,-30 6-139 0 0,-1 0 0 0 0,1 0 0 0 0,-1-1 1 0 0,2-1-56 0 0,11-4 105 0 0,-5 3-37 0 0,-5 4-42 0 0,-1 0-1 0 0,0 0 0 0 0,9 1-25 0 0,-4 0 9 0 0,1 1 9 0 0,0 1 1 0 0,0 1-1 0 0,7 2-18 0 0,-14-3-1 0 0,3 1-1 0 0,0 1 0 0 0,0 0 0 0 0,-1 1 0 0 0,1 0 1 0 0,-1 1-1 0 0,2 2 2 0 0,-9-5-20 0 0,1 0 1 0 0,-1 0-1 0 0,0 1 1 0 0,0 0-1 0 0,-1 1 1 0 0,6 4 19 0 0,-6-4-20 0 0,0-1 1 0 0,0 0 0 0 0,0 0 0 0 0,1-1 0 0 0,0 1 19 0 0,-1-1-20 0 0,1 1 0 0 0,-1 0 0 0 0,0 0 0 0 0,0 0 0 0 0,0 0 20 0 0,3 4-40 0 0,-5-5 18 0 0,1 0 0 0 0,-1 0 0 0 0,0 1 0 0 0,0-1 0 0 0,-1 1 0 0 0,1 0 22 0 0,9 21-137 0 0,-8-18 112 0 0,1 6 11 0 0,2-10 6 0 0,-7-3 7 0 0,1 0 1 0 0,-1 0-1 0 0,0 0 0 0 0,0 0 1 0 0,0 0-1 0 0,1 0 1 0 0,-1 0-1 0 0,0 0 0 0 0,0 0 1 0 0,0 0-1 0 0,0 0 1 0 0,1 0-1 0 0,-1 1 0 0 0,0-1 1 0 0,0 0-1 0 0,0 0 1 0 0,0 0-1 0 0,1 0 1 0 0,-1 0-1 0 0,0 0 0 0 0,0 0 1 0 0,0 1-1 0 0,0-1 1 0 0,0 0-1 0 0,0 0 0 0 0,0 0 1 0 0,1 0-1 0 0,-1 1 1 0 0,0-1-1 0 0,0 0 0 0 0,0 0 1 0 0,0 0-1 0 0,0 1 1 0 0,0-1-1 0 0,0 0 0 0 0,0 0 1 0 0,1 27-24 0 0,-3-11 14 0 0,-9-3 20 0 0,-1-1-115 0 0,8-8 32 0 0,2-2-194 0 0,2-2 197 0 0,0 0-5 0 0,0 0-18 0 0,0 0-38 0 0,0 0-14 0 0,0 0-39 0 0,0 0-44 0 0,0 0-50 0 0,0 0-53 0 0,0 0-50 0 0,0 0-43 0 0,0 0-40 0 0,0 0-135 0 0,0 0-38 0 0,0 0-165 0 0,0 0-441 0 0</inkml:trace>
  <inkml:trace contextRef="#ctx0" brushRef="#br0" timeOffset="647.51">679 239 9040 0 0,'0'0'200'0'0,"0"0"33"0"0,0 0 15 0 0,0-3-36 0 0,0-8-149 0 0,0 9 31 0 0,3 2-2 0 0,-3 0-195 0 0,1 0 40 0 0,0 0 37 0 0,-1 0 93 0 0,2 0 200 0 0,-1 0-219 0 0,0 0-43 0 0,-1 0-78 0 0,1 0-111 0 0,0 0 31 0 0,0 0-45 0 0,-1 0-46 0 0,1 0-53 0 0,0 0-55 0 0,-1 0-61 0 0,1 0-64 0 0,0 0-68 0 0,-1 0-699 0 0,0 0-713 0 0</inkml:trace>
  <inkml:trace contextRef="#ctx0" brushRef="#br0" timeOffset="1001.4">1089 349 7640 0 0,'0'0'224'0'0,"0"3"-12"0"0,2 3-167 0 0,3-1-38 0 0,2-1-15 0 0,-4 1 30 0 0,0 1 44 0 0,1 1 47 0 0,-1 0 49 0 0,-1-3 19 0 0,7 16 556 0 0,-4-7-281 0 0,0-1-88 0 0,0-1-54 0 0,0 0-68 0 0,1-1-81 0 0,1 1 101 0 0,1 4 222 0 0,1 0-6 0 0,-2-4-227 0 0,2 11 101 0 0,-5-12-142 0 0,-2-4-63 0 0,2 1 39 0 0,0 2 47 0 0,5 6 192 0 0,-1-1-38 0 0,-3-5-220 0 0,0 23 449 0 0,0-24-467 0 0,-4-6-116 0 0,0-1 0 0 0,0 1 0 0 0,0-1 0 0 0,0 1 0 0 0,-1-1 0 0 0,1 1 0 0 0,-1-1 0 0 0,1 1 0 0 0,-1 0 0 0 0,1-1 0 0 0,-1 3-37 0 0,0-2 254 0 0,0-2-4 0 0,0 0 3 0 0,0 0 23 0 0,0 0 10 0 0,0 0 2 0 0,0 0-17 0 0,0 0-74 0 0,0 0-33 0 0,0 0-4 0 0,0 0-12 0 0,0 0-52 0 0,-2-2-28 0 0,-9-11-4 0 0,8-3-10 0 0,6-26 19 0 0,-2 39-72 0 0,-1-1 0 0 0,1 0 1 0 0,1 0-1 0 0,-1 1 0 0 0,0-1 0 0 0,1 1 0 0 0,0-1 0 0 0,1-1-1 0 0,20-32-1 0 0,2-2-112 0 0,-18 29 39 0 0,0 1 0 0 0,1 0 0 0 0,1-1 74 0 0,-2 3-47 0 0,-5 5 34 0 0,0-1 0 0 0,0 1 1 0 0,0 0-1 0 0,0 0 0 0 0,1 0 1 0 0,-1 0-1 0 0,1 1 0 0 0,0-1 0 0 0,-1 1 1 0 0,2-1 12 0 0,23-4-66 0 0,-12 1 22 0 0,-12 3 35 0 0,1 1 0 0 0,-1 0 0 0 0,0 0 0 0 0,1 0-1 0 0,-1 0 1 0 0,0 1 0 0 0,1-1 0 0 0,1 1 9 0 0,-2 0-5 0 0,0 0 0 0 0,0-1 0 0 0,-1 1 0 0 0,1-1 0 0 0,0 1 0 0 0,0-1 0 0 0,0 0-1 0 0,-1 0 1 0 0,1 0 0 0 0,1-2 5 0 0,-3 3-2 0 0,1-1 1 0 0,-1 0-1 0 0,1 0 0 0 0,-1 1 0 0 0,0-1 0 0 0,1 1 1 0 0,-1-1-1 0 0,1 1 0 0 0,0 0 0 0 0,-1 0 0 0 0,1-1 1 0 0,-1 1-1 0 0,1 0 0 0 0,-1 0 0 0 0,1 0 0 0 0,-1 1 0 0 0,1-1 1 0 0,0 0-1 0 0,0 1 2 0 0,35 15-54 0 0,-13-2 43 0 0,-3-2-38 0 0,-15-9 42 0 0,-3-2 5 0 0,0 1 1 0 0,0-1 0 0 0,0 0 0 0 0,-1 1 0 0 0,1 0 0 0 0,-1-1 0 0 0,1 1 0 0 0,-1 0 0 0 0,0 0 0 0 0,0 0 0 0 0,1 1 0 0 0,-2-1 0 0 0,1 0 0 0 0,0 1-1 0 0,0 0 2 0 0,6 19-53 0 0,-7-20 53 0 0,-1 0-1 0 0,1-1 1 0 0,0 1-1 0 0,-1 0 0 0 0,1 0 1 0 0,0-1-1 0 0,0 1 0 0 0,0 0 1 0 0,0-1-1 0 0,0 1 0 0 0,1-1 1 0 0,11 7 0 0 0,3 21 0 0 0,-1 3 0 0 0,-12-17 0 0 0,-3 1 11 0 0,3 0 32 0 0,-2-13-28 0 0,4 7-34 0 0,1-1-106 0 0,0-2-89 0 0,2-4-73 0 0,-6-3 128 0 0,-2 0-43 0 0,0 0-74 0 0,1 0 90 0 0,-1 0-37 0 0,0 0-41 0 0,0 0-38 0 0,0 0-404 0 0,0 0 100 0 0,0 0-52 0 0,0 2-770 0 0,0 2-604 0 0,0 5-1149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6.0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458 96 6448 0 0,'0'-2'53'0'0,"1"-3"-29"0"0,-1 1 21 0 0,-1 0 44 0 0,-2 1 70 0 0,-10-10-121 0 0,-3-4-19 0 0,9 9 39 0 0,4 6 124 0 0,-2 0 24 0 0,-9-4 297 0 0,12 4-330 0 0,0-2-9 0 0,1 1-8 0 0,-1 1 1 0 0,0 1-16 0 0,-1 1 43 0 0,-1-1 53 0 0,-1 1 63 0 0,-7-3 147 0 0,-2-7 58 0 0,12 8-256 0 0,0 1-68 0 0,0 1-59 0 0,0-1-45 0 0,0 1-31 0 0,-3 1-14 0 0,5-1 16 0 0,-1 1 9 0 0,-4-2 220 0 0,0 1-86 0 0,1 0-79 0 0,0 0-37 0 0,-6 1 80 0 0,7 1-48 0 0,-1 5 4 0 0,0-2-42 0 0,-1-4-13 0 0,-3-1 35 0 0,-2 0-33 0 0,-14 1 108 0 0,24-1-161 0 0,-1 0 1 0 0,1 0 0 0 0,-1 0-1 0 0,1 0 1 0 0,-1 0-1 0 0,1 1 1 0 0,-1-1-1 0 0,1 0 1 0 0,-1 0 0 0 0,1 1-1 0 0,-1-1 1 0 0,1 0-1 0 0,-1 0 1 0 0,1 1-1 0 0,0-1 1 0 0,-1 1 0 0 0,1-1-1 0 0,0 0 1 0 0,-1 1-1 0 0,1-1 1 0 0,0 1-1 0 0,-1-1 1 0 0,1 1-1 0 0,0-1 1 0 0,0 1 0 0 0,0-1-1 0 0,-1 1 1 0 0,1-1-1 0 0,0 1 1 0 0,0-1-1 0 0,0 1 1 0 0,0 0 0 0 0,0-1-6 0 0,-3 6 93 0 0,-10 4-74 0 0,-2-1-18 0 0,13-6 5 0 0,1 1 12 0 0,-10 1 110 0 0,6 8 31 0 0,-5 1 1 0 0,7-11-33 0 0,2 0-60 0 0,1 6-32 0 0,1-6-2 0 0,-1 44 249 0 0,0-15-157 0 0,0-29-118 0 0,0 0 0 0 0,1 1 1 0 0,-1-1-1 0 0,1 0 0 0 0,0 0 0 0 0,0 1 0 0 0,0-1 1 0 0,0 0-1 0 0,2 2-7 0 0,1 6 26 0 0,0 1-6 0 0,-1-4-6 0 0,0-1 0 0 0,-1 1-1 0 0,0 0 1 0 0,0 0 0 0 0,-1 0 0 0 0,0 0 0 0 0,-1 6-14 0 0,4 18 79 0 0,3-1 44 0 0,1 3 30 0 0,-4-15-87 0 0,3 14 58 0 0,-5-11-9 0 0,0-4 26 0 0,4-2-40 0 0,0 0 4 0 0,-4 2 43 0 0,-2-14-119 0 0,0 0 0 0 0,1 0 1 0 0,0 0-1 0 0,0 0 0 0 0,0 0 1 0 0,0 0-1 0 0,0 0 0 0 0,1-1 1 0 0,0 1-1 0 0,1 2-29 0 0,-2-5 8 0 0,-1 0 1 0 0,1 0-1 0 0,-1 0 0 0 0,0 0 1 0 0,1 0-1 0 0,-1 0 1 0 0,0 0-1 0 0,1 0 0 0 0,-1 0 1 0 0,0 0-1 0 0,0 0 1 0 0,0 1-1 0 0,0-1 0 0 0,0 0 1 0 0,0 0-1 0 0,0 1-8 0 0,-1 9 72 0 0,1 6 57 0 0,0-1-39 0 0,0-3-6 0 0,0-10 10 0 0,0-3-30 0 0,0 0-135 0 0,0 0-60 0 0,0 0 48 0 0,0 0-68 0 0,0 0-82 0 0,0 0 68 0 0,0 0-36 0 0,0 0-41 0 0,0 0-38 0 0,0 0-381 0 0,0 0 90 0 0,0 0-52 0 0,0 0-735 0 0,0 0-579 0 0,0 0-1100 0 0</inkml:trace>
  <inkml:trace contextRef="#ctx0" brushRef="#br0" timeOffset="504.96">0 491 6704 0 0,'0'0'149'0'0,"3"-3"23"0"0,8-8 12 0 0,-5 7-83 0 0,0 4-37 0 0,0-1-38 0 0,-2-1-34 0 0,13-6 0 0 0,-12 5 51 0 0,-2 0 42 0 0,0 0 61 0 0,-2 0 43 0 0,1 0 89 0 0,-1 2-242 0 0,-1 1 0 0 0,1 0 0 0 0,-1-1 0 0 0,1 1 0 0 0,-1 0 0 0 0,1-1 0 0 0,-1 1 0 0 0,1 0 0 0 0,-1 0-1 0 0,1-1 1 0 0,0 1 0 0 0,-1 0 0 0 0,1 0 0 0 0,-1 0 0 0 0,1 0 0 0 0,0 0 0 0 0,-1 0 0 0 0,1 0 0 0 0,0 0 0 0 0,-1 0-36 0 0,8 0 344 0 0,-3-2-44 0 0,5-3 198 0 0,-8 4-431 0 0,-1 0 0 0 0,1 0-1 0 0,0 0 1 0 0,-1 0-1 0 0,1 0 1 0 0,0 1-1 0 0,0-1 1 0 0,0 1-1 0 0,0-1 1 0 0,0 1 0 0 0,0 0-1 0 0,0 0 1 0 0,1-1-67 0 0,14-1 232 0 0,8-5 180 0 0,-8 3-179 0 0,-2 2-68 0 0,-1 2-75 0 0,-1 0-41 0 0,25 0-11 0 0,-22-3 4 0 0,1-2-27 0 0,-11 3-15 0 0,1 1 0 0 0,-1-1 0 0 0,1 1 0 0 0,0 0 0 0 0,0 0 0 0 0,-1 1 0 0 0,418 0 10 0 0,-424 0-9 0 0,0 0 0 0 0,0 0 0 0 0,0 0-1 0 0,0 0 1 0 0,0 0 0 0 0,0 0 0 0 0,0 0-1 0 0,1 0 1 0 0,-1 0 0 0 0,0 0 0 0 0,0 0-1 0 0,0 0 1 0 0,0 0 0 0 0,0 0 0 0 0,0 0-1 0 0,0 0 1 0 0,0 0 0 0 0,0 0 0 0 0,0 0-1 0 0,1 0 1 0 0,-1 0 0 0 0,0 0 0 0 0,0 0-1 0 0,0 0 1 0 0,0 0 0 0 0,0 0 0 0 0,0 0-1 0 0,0 0 1 0 0,0 0 0 0 0,0 0 0 0 0,0 0-1 0 0,0 0 1 0 0,0 1 0 0 0,0-1 0 0 0,0 0-1 0 0,0 0 1 0 0,1 0 0 0 0,-1 0 0 0 0,0 0-1 0 0,0 0 1 0 0,0 0 0 0 0,0 0 0 0 0,0 0-1 0 0,0 0 1 0 0,0 0 0 0 0,0 1-1 0 0,0-1 1 0 0,0 0 0 0 0,0 0 0 0 0,0 0-1 0 0,0 0 1 0 0,0 0 0 0 0,0 0 0 0 0,0 0-1 0 0,0 0 1 0 0,0 0 0 0 0,-1 1-1 0 0,1 12 11 0 0,-2 2-11 0 0,-24 33 0 0 0,23-32 0 0 0,0-1 10 0 0,-23 33 124 0 0,25-46-126 0 0,0 1-1 0 0,0 0 1 0 0,1 0 0 0 0,-1 0 0 0 0,1 0 0 0 0,0 0 0 0 0,0 0 0 0 0,0 0 0 0 0,0-1 0 0 0,1 4-8 0 0,-1 10 19 0 0,0-6-3 0 0,-2 16 59 0 0,2-24-60 0 0,1 1 1 0 0,-1-1-1 0 0,0 1 0 0 0,1 0 1 0 0,-1-1-1 0 0,1 1 0 0 0,-1-1 1 0 0,2 2-16 0 0,14 28 146 0 0,-3-17-132 0 0,-12-13-14 0 0,1 0 0 0 0,-1-1 0 0 0,1 0 0 0 0,0 1 0 0 0,-1-1 0 0 0,1 0 1 0 0,0 0-1 0 0,0 0 0 0 0,0 0 0 0 0,1 1 0 0 0,8-1 44 0 0,-9-1-14 0 0,0 1 1 0 0,0-1-1 0 0,0 0 1 0 0,-1 1-1 0 0,1-1 1 0 0,0 1-1 0 0,-1-1 1 0 0,1 1-1 0 0,0 0 1 0 0,0 0-31 0 0,10 4 235 0 0,0-10 5 0 0,-3 1-60 0 0,2 2 35 0 0,-8 2-141 0 0,0 0 0 0 0,1 0 0 0 0,-1 0 0 0 0,1 0 0 0 0,-1-1 0 0 0,0 0 0 0 0,1 1 1 0 0,-1-2-75 0 0,-1 2 37 0 0,0-2 0 0 0,0 1 1 0 0,0 0-1 0 0,0 0 0 0 0,0-1 1 0 0,-1 1-1 0 0,1-1 1 0 0,0 0-38 0 0,0 0 20 0 0,1-1 43 0 0,2-3 82 0 0,8-6 259 0 0,-8 9-313 0 0,-2 1-38 0 0,4-2 47 0 0,-6 4-91 0 0,-1 0 0 0 0,1 0 0 0 0,-1 0 0 0 0,1 0-1 0 0,-1-1 1 0 0,1 1 0 0 0,-1 0 0 0 0,1 0 0 0 0,-1-1 0 0 0,0 1 0 0 0,1 0-1 0 0,-1-1 1 0 0,1 1 0 0 0,-1 0 0 0 0,0-1 0 0 0,1 1 0 0 0,-1-1 0 0 0,0 1-1 0 0,0 0 1 0 0,1-1 0 0 0,-1 1 0 0 0,0-1 0 0 0,0 1 0 0 0,0-1 0 0 0,0 1-1 0 0,1-1 1 0 0,-1 1 0 0 0,0-1 0 0 0,0 1 0 0 0,0-1 0 0 0,0 1 0 0 0,0-1 0 0 0,0 1-1 0 0,0-1 1 0 0,0 1 0 0 0,-1-1 0 0 0,1 1 0 0 0,0-1-9 0 0,2-10 71 0 0,4-1-44 0 0,-1 4-16 0 0,-4 7-8 0 0,-1 0 0 0 0,0 1-1 0 0,0-1 1 0 0,1 0 0 0 0,-1 0-1 0 0,0 1 1 0 0,0-1 0 0 0,0 0-1 0 0,0 1 1 0 0,0-1 0 0 0,0 0-1 0 0,0 0 1 0 0,0 1-1 0 0,0-1 1 0 0,0 0 0 0 0,0 0-1 0 0,0 1 1 0 0,-1-1 0 0 0,1 0-1 0 0,0 1 1 0 0,-1-1-3 0 0,-4-7 36 0 0,4 6-32 0 0,1 1 0 0 0,-1 0 0 0 0,0-1 0 0 0,0 1 0 0 0,0-1 1 0 0,1 1-1 0 0,-1-1 0 0 0,1 0 0 0 0,-1 1 0 0 0,1-1 0 0 0,0 0 0 0 0,-1 1 0 0 0,1-1 1 0 0,0 0-5 0 0,-2-13 62 0 0,-4 2-44 0 0,-4-9-18 0 0,8 17 0 0 0,0 1 0 0 0,-1-1 0 0 0,1 0 0 0 0,-1 1 0 0 0,0-1 0 0 0,0 1 0 0 0,0 0 0 0 0,-1 0 0 0 0,0 0 0 0 0,-5-8-3 0 0,2 0-76 0 0,5 8 32 0 0,0 1 1 0 0,0 0-1 0 0,0-1 0 0 0,0 1 1 0 0,0 0-1 0 0,-2-1 47 0 0,-9-8-188 0 0,0-1-17 0 0,5 5 20 0 0,2 1-15 0 0,2 0-55 0 0,0-1-85 0 0,-2-5-127 0 0,-1-3-192 0 0,2 6 116 0 0,0 2-17 0 0,3 5 232 0 0,-1 0-36 0 0,0 1-1130 0 0,3 2-46 0 0,0 0-10 0 0</inkml:trace>
  <inkml:trace contextRef="#ctx0" brushRef="#br0" timeOffset="800.71">915 396 6448 0 0,'3'3'36'0'0,"-1"-1"0"0"0,0 1 0 0 0,0 0 0 0 0,-1 0 0 0 0,1 0 0 0 0,0 1-36 0 0,7 12 153 0 0,0-8-114 0 0,-2-5-42 0 0,19 12-8 0 0,-20-8 41 0 0,0 2 34 0 0,2 4 279 0 0,4-2 11 0 0,-3-4-121 0 0,1 9 309 0 0,11 0 22 0 0,-10 0 84 0 0,-8-13-546 0 0,2 0 83 0 0,0 1 65 0 0,1 0 46 0 0,11 9 696 0 0,-10-8-624 0 0,-3-1-202 0 0,-1 0-37 0 0,0-1-44 0 0,-1 1-52 0 0,3 7 340 0 0,-1-3-96 0 0,3 2 79 0 0,-5-7 116 0 0,-2-1-100 0 0,0-1-357 0 0,0-1 1 0 0,0 1-1 0 0,0-1 1 0 0,0 1-1 0 0,0-1 1 0 0,0 1-1 0 0,0-1 1 0 0,0 1-1 0 0,1-1 1 0 0,-1 1-1 0 0,0-1 1 0 0,0 1-1 0 0,0-1 1 0 0,0 0-1 0 0,1 1 1 0 0,-1-1-1 0 0,0 1 1 0 0,1-1 0 0 0,-1 0-1 0 0,0 1 1 0 0,0-1-1 0 0,1 1 1 0 0,-1-1-1 0 0,1 0 1 0 0,-1 0-1 0 0,0 1 1 0 0,1-1-1 0 0,-1 0 1 0 0,1 0-1 0 0,-1 1 1 0 0,1-1-1 0 0,-1 0 1 0 0,1 0-1 0 0,-1 0 1 0 0,1 0-1 0 0,-1 0 1 0 0,1 0-1 0 0,-1 0 1 0 0,1 1-1 0 0,-1-2 1 0 0,1 1 0 0 0,-1 0-16 0 0,3 0 320 0 0,-3 0-2 0 0,0 0-4 0 0,0 0-2 0 0,0 3 10 0 0,0 7 45 0 0,0-7 17 0 0,0-3 6 0 0,0 0-28 0 0,0 0-130 0 0,0 0-59 0 0,0 0-12 0 0,0 0-9 0 0,-3-3-34 0 0,-7-7-20 0 0,10 10-94 0 0,-1 0 0 0 0,1-1 0 0 0,0 1-1 0 0,0 0 1 0 0,0 0 0 0 0,-1-1-1 0 0,1 1 1 0 0,0 0 0 0 0,0 0-1 0 0,0-1 1 0 0,0 1 0 0 0,-1 0-1 0 0,1-1 1 0 0,0 1 0 0 0,0 0-1 0 0,0-1 1 0 0,0 1 0 0 0,0 0 0 0 0,0-1-1 0 0,0 1 1 0 0,0 0 0 0 0,0-1-1 0 0,0 1 1 0 0,0 0 0 0 0,0-1-1 0 0,0 1-3 0 0,0-73 249 0 0,0 56-232 0 0,0 2-35 0 0,0 13 18 0 0,0 1 0 0 0,1-1 0 0 0,-1 0 0 0 0,0 1 0 0 0,1-1 0 0 0,-1 0 0 0 0,1 1 0 0 0,-1-1 0 0 0,1 1 0 0 0,0-1 0 0 0,0 1 0 0 0,-1-1 0 0 0,1 1 0 0 0,1-1 0 0 0,2-6 0 0 0,12-23 0 0 0,-13 26 0 0 0,-3 4 0 0 0,0 1 0 0 0,0-1 0 0 0,1 0 0 0 0,-1 1 0 0 0,0-1 0 0 0,1 0 0 0 0,-1 1 0 0 0,0-1 0 0 0,1 1 0 0 0,-1-1 0 0 0,1 1 0 0 0,-1-1 0 0 0,1 1 0 0 0,-1-1 0 0 0,1 1 0 0 0,0 0 0 0 0,-1-1 0 0 0,1 1 0 0 0,-1 0 0 0 0,1-1 0 0 0,0 1 0 0 0,0 0 0 0 0,4-3 0 0 0,-2 1 0 0 0,0 0 0 0 0,1 0 0 0 0,-1-1 0 0 0,0 0 0 0 0,0 0 0 0 0,-1 0 0 0 0,1 0 0 0 0,1-2 0 0 0,1 1 0 0 0,-1 0 0 0 0,1 0 0 0 0,3-2 0 0 0,3-2 0 0 0,1-1 0 0 0,1 1 0 0 0,-1 1 0 0 0,13-6 0 0 0,21 1-17 0 0,-30 8-28 0 0,1-1-41 0 0,-2-1-4 0 0,-12 5 71 0 0,1 0 0 0 0,-1 0 1 0 0,1 0-1 0 0,-1 0 0 0 0,1 0 0 0 0,-1 0 0 0 0,1 1 0 0 0,-1 0 0 0 0,1 0 19 0 0,7-1-6 0 0,-2-1-86 0 0,1 0-68 0 0,-1-1-52 0 0,-4 1 42 0 0,1 1 0 0 0,-1-1 0 0 0,1 1 0 0 0,-1 0 0 0 0,1 1 0 0 0,1-1 170 0 0,0 1-169 0 0,-3 0 26 0 0,0 0-9 0 0,0-1-41 0 0,-1 1-6 0 0,0 0-42 0 0,0-1-47 0 0,0 0-54 0 0,1 1-56 0 0,-1-1-54 0 0,0-1-47 0 0,0 1-42 0 0,1 0-153 0 0,0-1-42 0 0,0 0-187 0 0,3-2-504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3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158 1 8840 0 0,'0'0'197'0'0,"0"0"24"0"0,0 0 19 0 0,1 0-79 0 0,1 0-26 0 0,6 2 237 0 0,-7-2-342 0 0,-1 1 0 0 0,0-1 1 0 0,1 0-1 0 0,-1 1 0 0 0,0-1 1 0 0,1 1-1 0 0,-1-1 0 0 0,0 0 1 0 0,0 1-1 0 0,1-1 0 0 0,-1 1 1 0 0,0-1-1 0 0,0 1 0 0 0,0-1 1 0 0,1 1-1 0 0,-1-1 0 0 0,0 1 1 0 0,0-1-1 0 0,0 1 0 0 0,0 0 1 0 0,0-1-1 0 0,0 1-30 0 0,2 4 575 0 0,-1-4-543 0 0,9 13 542 0 0,-8 3-136 0 0,-1-7-301 0 0,2 0 70 0 0,9 25 566 0 0,-8-26-587 0 0,0 1-37 0 0,-1-1-53 0 0,-1 0-64 0 0,4 22 168 0 0,4 1-10 0 0,-5-1 12 0 0,0-14-75 0 0,-3-11-55 0 0,0 1 1 0 0,-1 0-1 0 0,1-1 0 0 0,-1 1 1 0 0,-1 0-1 0 0,1 0-72 0 0,-1-2 68 0 0,0 1 1 0 0,1 0-1 0 0,0 0 1 0 0,0-1-1 0 0,1 2-68 0 0,4 13 195 0 0,-4-15-151 0 0,2 16 151 0 0,-4-2-80 0 0,-1-16-101 0 0,1-1 0 0 0,0 1 0 0 0,0 0 1 0 0,0 0-1 0 0,1 0 0 0 0,-1 0 1 0 0,1 0-15 0 0,5 10 72 0 0,-5-11-62 0 0,0-1-1 0 0,0 0 1 0 0,0 1 0 0 0,-1-1-1 0 0,1 1 1 0 0,-1-1 0 0 0,1 1 0 0 0,-1-1-1 0 0,1 1 1 0 0,-1 0 0 0 0,0-1-1 0 0,0 1 1 0 0,0-1-10 0 0,0 3 23 0 0,0 0 0 0 0,0 0 0 0 0,1 0 0 0 0,-1-1 0 0 0,1 1 0 0 0,0 0 0 0 0,0 0-23 0 0,8 10 78 0 0,-5-7-13 0 0,-5 2-60 0 0,1-7 7 0 0,0 12 63 0 0,0-12-31 0 0,0-2-72 0 0,0 0-60 0 0,0 0-34 0 0,0 0-121 0 0,0 0-220 0 0,0 0 351 0 0,0 0 8 0 0,0 0-15 0 0,0 0-39 0 0,0 0-11 0 0,0 0-40 0 0,0 0-46 0 0,0 0-52 0 0,0 0-55 0 0,0 0-52 0 0,0 0-45 0 0,0 0-41 0 0,0 0-144 0 0,0 0-40 0 0,0 0-175 0 0,0 0-472 0 0</inkml:trace>
  <inkml:trace contextRef="#ctx0" brushRef="#br0" timeOffset="443.04">0 395 9904 0 0,'0'0'222'0'0,"0"0"30"0"0,0 0 20 0 0,1 0-112 0 0,1 0-82 0 0,1 0-69 0 0,1 1 78 0 0,1-1 38 0 0,1 0 34 0 0,14 0 456 0 0,-11 0-377 0 0,-2-1-57 0 0,-1-1-95 0 0,2-3 37 0 0,-6 4-102 0 0,-1 0-1 0 0,0 0 1 0 0,1 0-1 0 0,-1 0 1 0 0,1 1-1 0 0,0-1 1 0 0,-1 0-1 0 0,1 1 1 0 0,-1 0-1 0 0,1-1 1 0 0,0 1-1 0 0,-1 0 1 0 0,1 0-1 0 0,0-1-20 0 0,9 0 120 0 0,2-5 14 0 0,-1-1 5 0 0,-1 6-10 0 0,1 1 11 0 0,10 0 108 0 0,-9-3-115 0 0,-4-2-107 0 0,-8 4-25 0 0,0 0-1 0 0,1 0 0 0 0,-1 1 0 0 0,1-1 1 0 0,-1 0-1 0 0,1 0 0 0 0,-1 1 1 0 0,1-1-1 0 0,0 1 0 0 0,-1 0 1 0 0,1-1-1 0 0,-1 1 0 0 0,1 0 1 0 0,0 0-1 0 0,5 0 0 0 0,-5 0 0 0 0,0 1 0 0 0,1-1 0 0 0,-1 0 0 0 0,0-1 0 0 0,0 1 0 0 0,0 0 0 0 0,0-1 0 0 0,0 1 0 0 0,1-1 0 0 0,0 0 0 0 0,33-17 1 0 0,-9 5-56 0 0,-12 0 45 0 0,-13 11 10 0 0,-1 0-1 0 0,1 1 1 0 0,0 0 0 0 0,-1-1 0 0 0,1 1 0 0 0,0 0 0 0 0,-1 0 0 0 0,1 0 0 0 0,0 0 0 0 0,1-1 0 0 0,9 1-27 0 0,-4 0 11 0 0,-1-2-66 0 0,1-1-54 0 0,-1-1-41 0 0,18-20-685 0 0,-17 15 544 0 0,-2 5 117 0 0,-3 1-32 0 0,-1 1-72 0 0,-1 1 104 0 0,0 1-39 0 0,0-1-41 0 0,0 1-38 0 0,-1-3-418 0 0,1 1-279 0 0,-1-3-656 0 0</inkml:trace>
  <inkml:trace contextRef="#ctx0" brushRef="#br0" timeOffset="813.52">631 64 7024 0 0,'0'26'157'0'0,"0"-21"23"0"0,0-5 12 0 0,0 3-27 0 0,0 1-141 0 0,0-2-23 0 0,0 1 0 0 0,0-1 0 0 0,0 1 1 0 0,0-1-1 0 0,0 0 0 0 0,1 1 0 0 0,-1-1 0 0 0,1 0 0 0 0,0 2-1 0 0,3 6 26 0 0,3 8-70 0 0,-6-12 58 0 0,-1 0 37 0 0,1 4 114 0 0,-1-4-30 0 0,0 1 40 0 0,0 2 108 0 0,2-2-75 0 0,0 0-31 0 0,2 1 3 0 0,0 1 6 0 0,-2-2-3 0 0,-1 1 36 0 0,0 3 84 0 0,0 6 28 0 0,5 9 109 0 0,1 3 18 0 0,-5-9-124 0 0,-3-5-87 0 0,1-9-120 0 0,0 1-1 0 0,0-1 1 0 0,0 1-1 0 0,1-1 1 0 0,0 1-1 0 0,0-1-126 0 0,5 7 304 0 0,-1-4-1 0 0,-3 6 68 0 0,-2-6-197 0 0,-1-6-123 0 0,1 0 0 0 0,0 0 0 0 0,0 0 0 0 0,0 0 0 0 0,0 0 0 0 0,0 0-1 0 0,1 0 1 0 0,-1 0 0 0 0,1-1 0 0 0,0 1 0 0 0,0 1-51 0 0,4 4 104 0 0,-4-7-83 0 0,0 1 1 0 0,0-1-1 0 0,0 1 0 0 0,-1-1 0 0 0,1 1 1 0 0,0-1-1 0 0,-1 1 0 0 0,1-1 0 0 0,-1 1 1 0 0,0 0-1 0 0,1-1 0 0 0,-1 1 0 0 0,0 0 1 0 0,0-1-22 0 0,0 12 162 0 0,0 0 52 0 0,0 22 554 0 0,0-32-460 0 0,0-3-85 0 0,0 0-36 0 0,0 0-10 0 0,0 0-13 0 0,0 0-49 0 0,0 0-19 0 0,0 0-7 0 0,6-1-4 0 0,0 0-34 0 0,-4 0-43 0 0,-1 0 0 0 0,1 1 0 0 0,-1-1 0 0 0,1 0 0 0 0,0 0 0 0 0,-1 0 0 0 0,0 0 0 0 0,1 0 0 0 0,-1-1 0 0 0,1 0-8 0 0,4-1 77 0 0,1 2-51 0 0,-2 0-11 0 0,-4 1-15 0 0,0-1 1 0 0,0 0 0 0 0,0 1 0 0 0,0-1-1 0 0,0 0 1 0 0,0 0 0 0 0,-1 0-1 0 0,1 0 1 0 0,0 0 0 0 0,-1 1-1 0 0,1-1 1 0 0,0 0 0 0 0,-1 0-1 0 0,0-1 1 0 0,1 1 0 0 0,-1 0-1 0 0,7-10-1 0 0,6 6 12 0 0,3-8 40 0 0,0-3-84 0 0,-13 12 4 0 0,0 0 0 0 0,1 0 0 0 0,-1 0 0 0 0,1 1 0 0 0,0 0 0 0 0,0 0 0 0 0,2-1 29 0 0,57-28-498 0 0,-46 29 363 0 0,2 3 66 0 0,-7 1 48 0 0,-11-2 14 0 0,1 1 0 0 0,-1 0-1 0 0,1 0 1 0 0,-1 0 0 0 0,1 1-1 0 0,-1-1 1 0 0,1 0 0 0 0,-1 1-1 0 0,0-1 1 0 0,1 1 0 0 0,-1-1-1 0 0,1 1 1 0 0,-1-1 0 0 0,0 1-1 0 0,1 0 1 0 0,-1 0 7 0 0,22 11-33 0 0,-20-10 33 0 0,0 0 0 0 0,0 1 0 0 0,0-1 0 0 0,0 1-1 0 0,0-1 1 0 0,-1 1 0 0 0,1 0 0 0 0,-1 0 0 0 0,2 3 0 0 0,1 7 0 0 0,2-9 0 0 0,-7-3 0 0 0,0-1 0 0 0,1 0 0 0 0,-1 0 0 0 0,1 1 0 0 0,-1-1 0 0 0,1 0 0 0 0,-1 1 0 0 0,0-1 0 0 0,1 0 0 0 0,-1 1 0 0 0,0-1 0 0 0,1 0 0 0 0,-1 1 0 0 0,0-1 0 0 0,0 1 0 0 0,1-1 0 0 0,-1 1 0 0 0,0-1 0 0 0,0 1 0 0 0,0-1 0 0 0,0 1 0 0 0,1-1 0 0 0,-1 1 0 0 0,0-1 0 0 0,0 1 0 0 0,0-1 0 0 0,0 1 0 0 0,0-1 0 0 0,0 1 0 0 0,0-1 0 0 0,-1 1 0 0 0,1-1 0 0 0,0 16 0 0 0,3 0 0 0 0,2-8 1 0 0,-4-7 3 0 0,0 1 0 0 0,0-1-1 0 0,-1 1 1 0 0,1-1 0 0 0,0 1 0 0 0,-1-1-1 0 0,1 1 1 0 0,0-1 0 0 0,-1 1 0 0 0,0 0 0 0 0,1-1-1 0 0,-1 1 1 0 0,0 0 0 0 0,0 0-4 0 0,0 11 21 0 0,0-11 32 0 0,0-2-10 0 0,8 1-92 0 0,-3 2-105 0 0,-4-2 29 0 0,0 2-37 0 0,0-1-40 0 0,-1 1-43 0 0,0-2 228 0 0,0-1-1 0 0,0 0 1 0 0,0 0-1 0 0,0 0 1 0 0,0 0 0 0 0,0 0-1 0 0,0 0 1 0 0,0 0 0 0 0,0 0-1 0 0,0 0 1 0 0,0 0 0 0 0,0 1-1 0 0,0-1 1 0 0,0 0 0 0 0,0 0-1 0 0,0 0 1 0 0,0 0-1 0 0,0 0 1 0 0,0 0 0 0 0,0 0-1 0 0,0 0 1 0 0,0 0 0 0 0,0 0-1 0 0,0 0 1 0 0,0 1 0 0 0,0-1-1 0 0,0 0 1 0 0,0 0 0 0 0,0 0-1 0 0,0 0 1 0 0,0 0-1 0 0,0 0 1 0 0,0 0 0 0 0,0 0-1 0 0,1 0 1 0 0,-1 0 0 0 0,0 0-1 0 0,0 0 1 0 0,0 0 0 0 0,0 0-1 0 0,0 0 1 0 0,0 0 0 0 0,0 0-1 0 0,0 0 1 0 0,0 0-1 0 0,0 0 1 0 0,0 0 0 0 0,1 0-1 0 0,-1 0 1 0 0,0 0 0 0 0,0 0-1 0 0,0 0 1 0 0,0 0 0 0 0,0 0-1 0 0,0 0 1 0 0,0 0 0 0 0,0 0 17 0 0,14 0-1028 0 0</inkml:trace>
  <inkml:trace contextRef="#ctx0" brushRef="#br0" timeOffset="1401.03">1325 379 10480 0 0,'0'0'233'0'0,"3"0"39"0"0,-1 1-236 0 0,1-1 0 0 0,-1 1 1 0 0,0 0-1 0 0,0 0 0 0 0,0-1 0 0 0,0 1 0 0 0,1 0 0 0 0,-1 1 1 0 0,-1-1-1 0 0,1 0 0 0 0,0 1 0 0 0,0-1 0 0 0,0 1 1 0 0,-1-1-1 0 0,2 2-36 0 0,2 3 75 0 0,-1 1-46 0 0,1 4 31 0 0,-3-6 38 0 0,1 0 49 0 0,1 1 52 0 0,3 1 57 0 0,-4-3-16 0 0,0 0 60 0 0,9 15 866 0 0,-8-10-699 0 0,-2-4-231 0 0,0-1-46 0 0,-2-4-184 0 0,2 4 110 0 0,-1 1 45 0 0,-1 1 75 0 0,0 3 166 0 0,0 0-9 0 0,0-3-163 0 0,1-2-74 0 0,1 0-44 0 0,8 9 191 0 0,-7-10-42 0 0,-3-3-5 0 0,0 3 0 0 0,0 7 0 0 0,0-7 0 0 0,0-3 0 0 0,0 0-20 0 0,0 0-84 0 0,0 0-37 0 0,0 0-10 0 0,0 0-7 0 0,0 0-24 0 0,0 0 9 0 0,0-3-4 0 0,0 1-73 0 0,0 0 0 0 0,1 1 0 0 0,-1-1 0 0 0,1 0 0 0 0,-1 0 1 0 0,1 1-1 0 0,0-1 0 0 0,0 0 0 0 0,0 1 0 0 0,-1-1 0 0 0,2 0-6 0 0,-1 1-1 0 0,0-1-1 0 0,0 0 1 0 0,0 1 0 0 0,-1-1-1 0 0,1 0 1 0 0,0 1-1 0 0,-1-1 1 0 0,1 0 0 0 0,-1 0-1 0 0,0 0 1 0 0,1 0 1 0 0,1-6-72 0 0,3-4 22 0 0,1-5 11 0 0,0 5-47 0 0,1 2-56 0 0,1 1-88 0 0,-4 5 150 0 0,0 0 15 0 0,0 1 0 0 0,-1-1 0 0 0,1 0 1 0 0,-1 0-1 0 0,1-2 65 0 0,-2 1-45 0 0,-1 4 36 0 0,-1 1 0 0 0,0-1 0 0 0,0 0-1 0 0,1 1 1 0 0,-1-1 0 0 0,0 0 0 0 0,1 1-1 0 0,-1-1 1 0 0,1 1 0 0 0,-1-1 0 0 0,1 1-1 0 0,-1-1 1 0 0,1 1 0 0 0,-1-1 0 0 0,1 1 0 0 0,-1 0-1 0 0,1-1 1 0 0,0 1 0 0 0,-1 0 0 0 0,1-1-1 0 0,0 1 1 0 0,0 0 9 0 0,3-3-35 0 0,10-7-93 0 0,-11 7 29 0 0,0 2 47 0 0,7 2 34 0 0,-8-1-1 0 0,1 0 15 0 0,-1 0-8 0 0,0 0 1 0 0,0 0-1 0 0,1 0 0 0 0,-1 0 1 0 0,0 0-1 0 0,1 1 1 0 0,-1-1-1 0 0,0 1 0 0 0,0-1 1 0 0,1 1-1 0 0,-1 0 1 0 0,0 0-1 0 0,0 0 0 0 0,0 0 1 0 0,0 0-1 0 0,0 0 1 0 0,0 1-1 0 0,-1-1 0 0 0,1 1 1 0 0,0-1-1 0 0,-1 1 0 0 0,1 0 12 0 0,2 2-10 0 0,0-1-7 0 0,0 1 0 0 0,-1 0 0 0 0,1 0 0 0 0,-1 0-1 0 0,1 2 18 0 0,7 16-8 0 0,1 0 49 0 0,0 4 69 0 0,1-2 66 0 0,-13-21-154 0 0,1 0 0 0 0,0-1 0 0 0,-1 1-1 0 0,0 0 1 0 0,1-1 0 0 0,-1 1 0 0 0,0 0 0 0 0,-1 0-1 0 0,1-1 1 0 0,0 2-22 0 0,-1-2 16 0 0,1 0-1 0 0,0 0 1 0 0,-1-1-1 0 0,1 1 0 0 0,0 0 1 0 0,0 0-1 0 0,0-1 1 0 0,1 1-1 0 0,-1 0 1 0 0,0 0-1 0 0,1-1 1 0 0,-1 1-1 0 0,1 0 1 0 0,-1-1-1 0 0,1 1 0 0 0,0 0-15 0 0,5 2 79 0 0,-5-4-74 0 0,-1 1 0 0 0,1-1 0 0 0,-1 0 0 0 0,1 0 0 0 0,-1 1 0 0 0,0-1 0 0 0,1 0 0 0 0,-1 1 0 0 0,0-1 0 0 0,1 0 0 0 0,-1 1 0 0 0,0-1 0 0 0,1 1 0 0 0,-1-1 0 0 0,0 0 0 0 0,0 1 0 0 0,1-1 0 0 0,-1 1 0 0 0,0-1 0 0 0,0 1 0 0 0,0-1 0 0 0,0 1 0 0 0,0-1 0 0 0,0 1 0 0 0,1-1 0 0 0,-1 1 0 0 0,0-1 0 0 0,-1 1 0 0 0,1-1 0 0 0,0 1 0 0 0,0-1 0 0 0,0 1-5 0 0,0 12 113 0 0,0-10-1 0 0,0-3 0 0 0,0 0 0 0 0,0 0 0 0 0,0 0 0 0 0,0 0 0 0 0,0 0-2 0 0,0 0-13 0 0,0 0-8 0 0,0 0-1 0 0,0 0-1 0 0,0 0-6 0 0,0-3-14 0 0,0 0-59 0 0,0 1-3 0 0,-1 0 1 0 0,1 0-1 0 0,0 1 0 0 0,0-1 1 0 0,1 0-1 0 0,-1 0 0 0 0,0 0 1 0 0,1 0-1 0 0,-1 1 0 0 0,1-1 1 0 0,0-1-6 0 0,2 1 8 0 0,4-4 5 0 0,-2-18 30 0 0,-1 16-39 0 0,0-1 0 0 0,1 1 0 0 0,-1 0 0 0 0,2-2-4 0 0,-1 4 16 0 0,-1-2 0 0 0,0 1 0 0 0,3-7-16 0 0,-7 12 0 0 0,0 0 1 0 0,1 0 0 0 0,0 1-1 0 0,-1-1 1 0 0,1 0-1 0 0,0 1 1 0 0,0-1 0 0 0,0 1-1 0 0,0-1 1 0 0,0 1-1 0 0,1-1 1 0 0,-1 1 0 0 0,0 0-1 0 0,1-1 1 0 0,-1 1-1 0 0,0 0 1 0 0,2-1-1 0 0,6-5 0 0 0,2-8 0 0 0,-10 13 0 0 0,1 1-1 0 0,-1 0 0 0 0,1 0 0 0 0,0 0 0 0 0,-1 0 0 0 0,1 0 0 0 0,0 1 1 0 0,-1-1-1 0 0,1 0 0 0 0,0 1 0 0 0,0-1 1 0 0,20-7-71 0 0,-14 3 57 0 0,-7 4 9 0 0,1 0 0 0 0,-1 0 0 0 0,1 1 1 0 0,-1-1-1 0 0,1 0 0 0 0,-1 1 0 0 0,1-1 0 0 0,-1 0 0 0 0,1 1 0 0 0,0 0 0 0 0,-1-1 0 0 0,1 1 1 0 0,0 0-1 0 0,0 0 5 0 0,42 0-67 0 0,-42 0 66 0 0,0 0 0 0 0,-1 0 1 0 0,1 0-1 0 0,0 0 0 0 0,-1 1 0 0 0,1-1 0 0 0,0 1 1 0 0,-1-1-1 0 0,1 1 0 0 0,-1-1 0 0 0,1 1 0 0 0,-1 0 0 0 0,1 0 1 0 0,-1 0-1 0 0,2 0 1 0 0,4 4-11 0 0,4 0-22 0 0,-9-4 30 0 0,0 0 0 0 0,1 0 0 0 0,-1 0 0 0 0,0 1 0 0 0,0-1 0 0 0,0 0 0 0 0,0 1 0 0 0,0 0 0 0 0,0 0 3 0 0,10 11 1 0 0,-8-8 1 0 0,1-1-1 0 0,-1 1 1 0 0,1-1 0 0 0,0 0-1 0 0,0 0 1 0 0,2 1-2 0 0,-2-2 13 0 0,-4-3-11 0 0,0 0 0 0 0,-1 0 0 0 0,1 1 0 0 0,-1-1 0 0 0,1 0 0 0 0,0 1 1 0 0,-1-1-1 0 0,1 0 0 0 0,-1 1 0 0 0,1-1 0 0 0,-1 1 0 0 0,1-1 0 0 0,-1 1 1 0 0,1-1-1 0 0,-1 1 0 0 0,1 0 0 0 0,-1-1 0 0 0,0 1 0 0 0,0-1 0 0 0,1 1 0 0 0,-1 0 1 0 0,0 0-3 0 0,3 4 4 0 0,23 26 49 0 0,-21-18-41 0 0,6-7 36 0 0,-6 7-36 0 0,-3-8-8 0 0,0-3-12 0 0,5 5 28 0 0,8 8 48 0 0,-11-10-50 0 0,-3 2-49 0 0,0-1-14 0 0,9 7-102 0 0,-8-11 50 0 0,-2-1 23 0 0,1-1-36 0 0,-1 0-15 0 0,0 0-37 0 0,0 0-40 0 0,0 0-48 0 0,0 0-49 0 0,0 0-49 0 0,0 0-42 0 0,0 0-40 0 0,0 0-279 0 0,1 0-66 0 0,-1 0-51 0 0,1 0-37 0 0,1 0-326 0 0,1 0-33 0 0,6 0-2561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11.4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239 221 6336 0 0,'0'0'141'0'0,"-3"0"23"0"0,3 0-158 0 0,0 1 0 0 0,0-1 0 0 0,-1 0 0 0 0,1 0 0 0 0,0 0 0 0 0,-1 0 0 0 0,1 0-1 0 0,0 0 1 0 0,0 0 0 0 0,-1 0 0 0 0,1 0 0 0 0,0 0 0 0 0,0 0 0 0 0,-1 0 0 0 0,1 0 0 0 0,0 0 0 0 0,-1 0 0 0 0,1 0-1 0 0,0-1 1 0 0,0 1 0 0 0,-1 0 0 0 0,1 0 0 0 0,0 0 0 0 0,0 0 0 0 0,0 0 0 0 0,-1-1 0 0 0,1 1 0 0 0,0 0 0 0 0,0 0-1 0 0,0 0 1 0 0,-1-1 0 0 0,1 1 0 0 0,0 0-6 0 0,-6-7 125 0 0,-9-2-94 0 0,7 4-42 0 0,-4-1 17 0 0,1 4 68 0 0,9 2-93 0 0,0 0 39 0 0,-2 0 118 0 0,-2 0 138 0 0,1 0 20 0 0,-7 0 459 0 0,6 0-371 0 0,3 0-259 0 0,1 0-39 0 0,1 0-46 0 0,-1 0-54 0 0,-3 2 336 0 0,-7 7-48 0 0,-2-4 66 0 0,8-3-91 0 0,-4 9-22 0 0,7-9-72 0 0,0 0-52 0 0,1-2-34 0 0,-1 0-31 0 0,0 0-14 0 0,1 1 31 0 0,2 0-41 0 0,-1-1 1 0 0,1 1-1 0 0,-1 0 1 0 0,1 0-1 0 0,0 0 1 0 0,0 0-1 0 0,0-1 0 0 0,-1 1 1 0 0,1 0-1 0 0,0 0 1 0 0,0 0-1 0 0,0 0 1 0 0,0 0-1 0 0,0 0-14 0 0,0 0 14 0 0,1 0 0 0 0,-1 0 0 0 0,0 0 0 0 0,0-1-1 0 0,-1 1 1 0 0,1 0 0 0 0,0 0 0 0 0,0 0 0 0 0,0 0-1 0 0,0-1 1 0 0,-1 1 0 0 0,1 0 0 0 0,0 0 0 0 0,-1 0-14 0 0,-10 5 192 0 0,4 4-19 0 0,1 4-65 0 0,3-10-73 0 0,-6 18 108 0 0,2-2-44 0 0,0-2-44 0 0,-1 1-36 0 0,7-14-19 0 0,0 0 0 0 0,0-1 0 0 0,0 1 0 0 0,0 0 0 0 0,1 0 0 0 0,0-1 0 0 0,0 1 0 0 0,1 0 0 0 0,0 2 0 0 0,-1 4 0 0 0,0 39 12 0 0,0-21 112 0 0,3-24-60 0 0,23 21 64 0 0,-23-23-64 0 0,-2-3-43 0 0,1 0 0 0 0,0 0 0 0 0,-1 0 0 0 0,1 1 1 0 0,0-1-1 0 0,-1 1 0 0 0,1-1 0 0 0,-1 1 0 0 0,1-1 0 0 0,-1 1 1 0 0,1 0-1 0 0,-1 0 0 0 0,1 0 0 0 0,-1 0 0 0 0,0 0 1 0 0,1 0-1 0 0,-1 0 0 0 0,1 1-21 0 0,1 1 241 0 0,1-2-107 0 0,0-1-66 0 0,1-1-31 0 0,-3 1 46 0 0,-1 0-74 0 0,0 0 1 0 0,-1 0-1 0 0,1 0 1 0 0,0 0-1 0 0,-1 0 1 0 0,1 0-1 0 0,0-1 1 0 0,-1 1-1 0 0,1 0 1 0 0,0 0 0 0 0,-1 0-1 0 0,1-1 1 0 0,-1 1-1 0 0,1 0 1 0 0,0-1-1 0 0,-1 1 1 0 0,1 0-1 0 0,-1-1 1 0 0,1 1-1 0 0,-1-1 1 0 0,1 1-1 0 0,-1-1 1 0 0,1 1-1 0 0,-1-1 1 0 0,0 1 0 0 0,1-1-10 0 0,4-5 76 0 0,6 4-48 0 0,-10 2-28 0 0,25-2 26 0 0,-25 2-23 0 0,0-1 1 0 0,0 1-1 0 0,0 0 1 0 0,0-1-1 0 0,0 1 1 0 0,0-1-1 0 0,0 1 1 0 0,0-1 0 0 0,0 0-1 0 0,0 1 1 0 0,0-1-1 0 0,-1 0 1 0 0,1 0-1 0 0,0 0 1 0 0,0 1-1 0 0,-1-1 1 0 0,1 0-1 0 0,0 0 1 0 0,-1-1-4 0 0,6-11 83 0 0,4 8-3 0 0,4-20 41 0 0,-12 21-109 0 0,-1 2-9 0 0,-1 1 0 0 0,0 0 0 0 0,1-1 0 0 0,-1 1 0 0 0,0 0 0 0 0,1-1 0 0 0,-1 1 0 0 0,0-1 0 0 0,0 1 0 0 0,0-1-3 0 0,2-16 71 0 0,3 7-41 0 0,-4 8-25 0 0,0 0 0 0 0,1 0 0 0 0,-1 0 0 0 0,0 0 0 0 0,-1 0 0 0 0,1 0 0 0 0,0-1 0 0 0,-1 1 0 0 0,0 0 0 0 0,0-3-5 0 0,0-100 146 0 0,0 77-147 0 0,0-4-34 0 0,3 43-23 0 0,2 0 37 0 0,-4-9 21 0 0,0 1 0 0 0,0 0 0 0 0,0 0 0 0 0,-1-1 0 0 0,1 1-1 0 0,0 0 1 0 0,-1 0 0 0 0,1 0 0 0 0,-1 0 0 0 0,1 0 0 0 0,-1 0 0 0 0,0 1 0 0 0,0-2-2 0 0,0 1 0 0 0,0-1 0 0 0,1 1 0 0 0,-1 0 0 0 0,0-1 0 0 0,1 1 0 0 0,-1-1 0 0 0,1 1 0 0 0,0-1 1 0 0,-1 1-1 0 0,1-1 0 0 0,0 0 0 0 0,0 1 2 0 0,5 11-29 0 0,0 13 19 0 0,4-5 10 0 0,-6-8-7 0 0,-3-9 1 0 0,0 0 0 0 0,0 0 0 0 0,0 0 1 0 0,1 0-1 0 0,0-1 0 0 0,0 1 0 0 0,0 0 0 0 0,0 0 6 0 0,9 18-13 0 0,-10-17 14 0 0,1-1-1 0 0,0 0 0 0 0,0 0 0 0 0,0 1 1 0 0,1-1-1 0 0,-1 0 0 0 0,1-1 1 0 0,1 2-1 0 0,2 0 0 0 0,-5-3 0 0 0,0-1 0 0 0,1 1 0 0 0,-1-1 0 0 0,0 1 0 0 0,0-1 0 0 0,0 1 0 0 0,0 0 0 0 0,0 0 0 0 0,0-1 0 0 0,0 3 0 0 0,10 18 0 0 0,-6-11-2 0 0,-5-10 3 0 0,0 1-1 0 0,1-1 1 0 0,-1 0 0 0 0,1 0-1 0 0,-1 0 1 0 0,1 0 0 0 0,-1 0-1 0 0,1 0 1 0 0,0 0 0 0 0,-1 0-1 0 0,1 0 1 0 0,0 0 0 0 0,0-1-1 0 0,0 1 1 0 0,0 0 0 0 0,0 0 0 0 0,0-1-1 0 0,0 1 0 0 0,15 2 43 0 0,-11-3-70 0 0,3 3 93 0 0,-7-2-81 0 0,0 1-47 0 0,-1 0-21 0 0,1-1-40 0 0,-1 1-45 0 0,0 0-52 0 0,0-1 8 0 0,0-1-35 0 0,0 1-341 0 0,0-1 77 0 0,1 1-49 0 0,1-1-663 0 0,2 0-527 0 0,5 0-996 0 0</inkml:trace>
  <inkml:trace contextRef="#ctx0" brushRef="#br0" timeOffset="280.2">586 0 10912 0 0,'0'0'248'0'0,"0"0"34"0"0,0 0 20 0 0,0 0-38 0 0,0 0-103 0 0,0 0-42 0 0,0 0 125 0 0,0 0 225 0 0,0 0 19 0 0,0 0-23 0 0,3 3-121 0 0,2 2-207 0 0,-2-2-60 0 0,0 0 0 0 0,0 0 0 0 0,-1 0 1 0 0,1 0-1 0 0,1 3-77 0 0,-3-5 29 0 0,0 1 1 0 0,0-1-1 0 0,-1 1 1 0 0,1-1-1 0 0,-1 1 1 0 0,1-1-1 0 0,-1 1 0 0 0,0 0 1 0 0,0-1-1 0 0,0 1 1 0 0,1 0-30 0 0,1 10 156 0 0,2-3-42 0 0,3 4 5 0 0,-2 13 59 0 0,5-5-13 0 0,-4 8-45 0 0,-2-12-69 0 0,-2-11-27 0 0,0 1 0 0 0,0-1 0 0 0,-1 1 0 0 0,0 0 0 0 0,0-1 0 0 0,-1 1-24 0 0,0 2 37 0 0,1-1 0 0 0,0 0 0 0 0,1 0 0 0 0,2 8-37 0 0,-2-8 35 0 0,0-1 0 0 0,-1 0 0 0 0,0 1-1 0 0,1 5-34 0 0,-3 2 70 0 0,1-11-55 0 0,0 0 1 0 0,0 0-1 0 0,0 0 0 0 0,1 0 0 0 0,-1 0 0 0 0,1 0 1 0 0,0 1-17 0 0,5 10 21 0 0,-5-12-14 0 0,1 1 0 0 0,-1-1 0 0 0,0 0 1 0 0,0 1-1 0 0,-1-1 0 0 0,1 1 1 0 0,-1-1-1 0 0,0 2-6 0 0,0-3 1 0 0,0 0 0 0 0,1 0 0 0 0,-1 0 0 0 0,0 0 0 0 0,1 0 0 0 0,-1 0 0 0 0,1-1 0 0 0,-1 1 0 0 0,1 0 0 0 0,0 0 0 0 0,0 0 0 0 0,0-1 0 0 0,1 2-1 0 0,3 7 23 0 0,-3 3 43 0 0,-3-4-22 0 0,2 1 1 0 0,12 18 60 0 0,-7-17-95 0 0,-2-1-12 0 0,2-2-36 0 0,-3-5-164 0 0,-3-3-52 0 0,0 0 189 0 0,0 0-10 0 0,0 0-23 0 0,0 0-43 0 0,1 0-18 0 0,-1 0-43 0 0,1 0-51 0 0,-1 0-56 0 0,1 0-61 0 0,0 0-57 0 0,0 0-49 0 0,1 0-45 0 0,-1 0-153 0 0,1 0-43 0 0,0 0-186 0 0,2 0-498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25.6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5328 0 0,'0'0'116'0'0,"0"0"17"0"0,0 0 12 0 0,0 0 35 0 0,0 0 99 0 0,0 0 45 0 0,0 0 11 0 0,0 0-7 0 0,0 0-35 0 0,0 0-18 0 0,0 2-3 0 0,2 6-63 0 0,4-3 33 0 0,-6-4-219 0 0,1-1 0 0 0,-1 1 0 0 0,1-1 1 0 0,-1 0-1 0 0,1 1 0 0 0,-1-1 0 0 0,1 1 1 0 0,-1-1-1 0 0,1 1 0 0 0,-1-1 0 0 0,0 1 1 0 0,1-1-1 0 0,-1 1 0 0 0,0 0 0 0 0,1-1 0 0 0,-1 1 1 0 0,0 0-1 0 0,0-1 0 0 0,0 1 0 0 0,0-1 1 0 0,1 1-1 0 0,-1 0 0 0 0,0 0-23 0 0,2 4 367 0 0,-1-4-318 0 0,2 2 43 0 0,2 4 64 0 0,-2 0 7 0 0,-2-1 37 0 0,-1 1 100 0 0,2 2-90 0 0,3 1-42 0 0,0-2-26 0 0,-3-1 17 0 0,0-1 39 0 0,-2 2 77 0 0,2 9 80 0 0,0-7-156 0 0,2-2-71 0 0,1-1-48 0 0,-2-4 34 0 0,-2-1-44 0 0,-1 0-28 0 0,-1 1-23 0 0,0 0 0 0 0,1 0 27 0 0,1-1 28 0 0,2 1 45 0 0,7 7 132 0 0,-7-7 33 0 0,-3-3 4 0 0,0 0-22 0 0,0 0-90 0 0,0 0-42 0 0,0 0-6 0 0,0 0 5 0 0,0 0 22 0 0,0 0 5 0 0,0 0 0 0 0,0 0-12 0 0,0 0-51 0 0,0 0-22 0 0,0 0-3 0 0,0 0-2 0 0,0-3-4 0 0,0-41 317 0 0,0 28-349 0 0,0 8-62 0 0,0 0-36 0 0,0 7 58 0 0,0 1 1 0 0,0-1-1 0 0,0 0 1 0 0,0 1-1 0 0,0-1 1 0 0,0 0 0 0 0,0 1-1 0 0,0-1 1 0 0,0 0-1 0 0,1 1 1 0 0,-1-1-1 0 0,0 0 1 0 0,0 1-1 0 0,1-1 1 0 0,-1 1-1 0 0,0-1 1 0 0,1 0-1 0 0,-1 1 1 0 0,1-1-1 0 0,-1 1 1 0 0,1-1-1 0 0,-1 1 1 0 0,1 0-1 0 0,-1-1 1 0 0,1 1-1 0 0,0-1 6 0 0,4-4-41 0 0,-2-5 36 0 0,-1-6 5 0 0,3 8 0 0 0,-4 6 0 0 0,0 1 0 0 0,0 0 0 0 0,0-1 0 0 0,-1 1 0 0 0,1-1 0 0 0,0 1 0 0 0,-1-1 0 0 0,1 0 0 0 0,-1 1 0 0 0,1-1 0 0 0,-1 0 0 0 0,0 1 0 0 0,0-1 0 0 0,0 0 0 0 0,3-14 0 0 0,10 1 0 0 0,0-1 0 0 0,-12 15 5 0 0,-1-1 1 0 0,1 1 0 0 0,0 0 0 0 0,-1 0 0 0 0,1 0 0 0 0,0-1 0 0 0,0 1-1 0 0,0 0 1 0 0,0 0 0 0 0,0 0 0 0 0,0 1 0 0 0,0-1 0 0 0,0 0-1 0 0,0 0 1 0 0,1 0-6 0 0,-1 1 6 0 0,0 0 0 0 0,0-1 0 0 0,-1 1 0 0 0,1 0 0 0 0,0 0 0 0 0,0 0 0 0 0,0 0 0 0 0,0 0 0 0 0,0 0 0 0 0,0 0 0 0 0,0 0 0 0 0,0 1 0 0 0,0-1-6 0 0,5 1 43 0 0,8-1 23 0 0,-12 0-123 0 0,1 0-58 0 0,0 0 73 0 0,-1 0 24 0 0,0 0 1 0 0,0 0 0 0 0,0 0-1 0 0,-1 0 1 0 0,1 0 0 0 0,0 0-1 0 0,0 0 1 0 0,0 1 0 0 0,-1-1-1 0 0,1 1 1 0 0,1 0 17 0 0,2 9-21 0 0,6-4 21 0 0,-6 4-12 0 0,6-3-21 0 0,-10-7 32 0 0,0 0-1 0 0,0 1 0 0 0,0-1 0 0 0,0 1 1 0 0,0-1-1 0 0,0 1 0 0 0,0 0 0 0 0,0-1 1 0 0,0 1-1 0 0,0 0 0 0 0,0 0 1 0 0,0-1-1 0 0,-1 1 0 0 0,1 0 0 0 0,0 0 1 0 0,-1 0 1 0 0,16 31 0 0 0,-13-27 0 0 0,-3-4 0 0 0,0-1 0 0 0,0 1 0 0 0,1 0 0 0 0,-1-1 0 0 0,0 1 0 0 0,1-1 0 0 0,-1 1 0 0 0,0 0 0 0 0,1-1 0 0 0,-1 1 0 0 0,1-1 0 0 0,-1 1 0 0 0,1-1 0 0 0,-1 0 0 0 0,1 1 0 0 0,0-1 0 0 0,-1 1 0 0 0,1-1 0 0 0,-1 0 0 0 0,1 0 0 0 0,0 1 0 0 0,0-1 0 0 0,4 2 0 0 0,-2 1-5 0 0,-1 0 1 0 0,1 0 0 0 0,-1 0 0 0 0,1 0-1 0 0,-1 0 1 0 0,0 0 0 0 0,0 1 0 0 0,0-1-1 0 0,0 1 1 0 0,0 2 4 0 0,2 1-11 0 0,-2 9 1 0 0,1 0 10 0 0,7-3 25 0 0,-7-9 101 0 0,-2 0-63 0 0,-2 3-1 0 0,1-6-42 0 0,0 1 124 0 0,0-2-39 0 0,0 0-152 0 0,0 0-27 0 0,0 0 24 0 0,0 0 96 0 0,0 0 39 0 0,0 0 10 0 0,0 0-27 0 0,0-2-100 0 0,0-31 42 0 0,0 28 53 0 0,0-5 68 0 0,2 0-57 0 0,3 1-47 0 0,-4 7-27 0 0,0 0 1 0 0,0 1-1 0 0,0-1 0 0 0,0 0 0 0 0,0 0 0 0 0,-1 0 1 0 0,1 0-1 0 0,0 0 0 0 0,-1 0 0 0 0,0 0 0 0 0,1 0 1 0 0,-1 0-1 0 0,-1-1-1 0 0,1 1 0 0 0,0 0 1 0 0,0-1-1 0 0,0 1 0 0 0,0 0 1 0 0,1-1-1 0 0,-1 1 0 0 0,0 0 1 0 0,1-1-1 0 0,0 1 1 0 0,0 0-1 0 0,-1 0 0 0 0,1 0 1 0 0,0 0-1 0 0,1 0 0 0 0,-1 0 1 0 0,0 0-1 0 0,1 0 0 0 0,-1 0 1 0 0,1 0-1 0 0,0 0 1 0 0,0 0-10 0 0,0-1 0 0 0,0 0 0 0 0,0 0 0 0 0,-1 0 0 0 0,1 0 0 0 0,0-1 10 0 0,-1 2-6 0 0,0 0-1 0 0,0 0 0 0 0,-1 0 1 0 0,2 1-1 0 0,-1-1 0 0 0,0 0 1 0 0,0 1-1 0 0,1-1 0 0 0,-1 1 1 0 0,0-1-1 0 0,1 1 0 0 0,0-1 1 0 0,0 1 6 0 0,3-2-7 0 0,-4 3 4 0 0,-1 0-1 0 0,1-1 1 0 0,0 1 0 0 0,-1 0 0 0 0,1 0 0 0 0,-1-1-1 0 0,1 1 1 0 0,0-1 0 0 0,-1 1 0 0 0,1-1 0 0 0,-1 1-1 0 0,1-1 1 0 0,-1 1 0 0 0,0-1 0 0 0,1 1 0 0 0,-1-1-1 0 0,1 1 1 0 0,-1-1 0 0 0,0 0 0 0 0,0 1 0 0 0,1-1 0 0 0,-1 0 3 0 0,2-4-19 0 0,7-5 5 0 0,6 7-48 0 0,-12 2 57 0 0,-1 1 1 0 0,0 0-1 0 0,1-1 1 0 0,-1 1-1 0 0,0-1 1 0 0,1 1-1 0 0,-1-1 1 0 0,0 0 4 0 0,6-4 0 0 0,-6 4 0 0 0,-1 0 0 0 0,0 0 0 0 0,1 0 0 0 0,-1 0 0 0 0,1 1 0 0 0,-1-1 0 0 0,1 1 0 0 0,0-1 0 0 0,-1 1 0 0 0,1-1 0 0 0,-1 1 0 0 0,1 0 0 0 0,0 0 0 0 0,0 0 0 0 0,13 2 0 0 0,14 14-11 0 0,-23-5-32 0 0,-4-10 42 0 0,0 1-1 0 0,0-1 1 0 0,0 0-1 0 0,1 0 1 0 0,-1 0-1 0 0,0 0 1 0 0,1 0 0 0 0,0 0 1 0 0,-1 0 0 0 0,1 0 0 0 0,-1 0 0 0 0,0 0 0 0 0,1 0 0 0 0,-1 0 0 0 0,0 0 0 0 0,0 1 1 0 0,1 0-1 0 0,2 11 0 0 0,-3-8 0 0 0,1-2 0 0 0,21 20 0 0 0,-21-20 0 0 0,-1 0 0 0 0,0 0 0 0 0,0 1 0 0 0,1-1 0 0 0,-2 0 0 0 0,2 2 0 0 0,-2-2 0 0 0,1 1 0 0 0,0-1 0 0 0,0 0 0 0 0,1 1 0 0 0,-1-1 0 0 0,1 1 0 0 0,11 11 0 0 0,-9-4 4 0 0,5 7 62 0 0,-7-15 5 0 0,-3-3 14 0 0,0 0-15 0 0,0 0-1 0 0,0 0 16 0 0,0 3-15 0 0,0 7-7 0 0,0-7 1 0 0,0 4-55 0 0,0-1-93 0 0,0-4-108 0 0,0-2-28 0 0,0 0 75 0 0,0 0 18 0 0,0 0-41 0 0,0 0-139 0 0,0 0-261 0 0,0 0 317 0 0,0 0 127 0 0,0 0-36 0 0,0 0-7 0 0,0 0-35 0 0,0 0-40 0 0,0 0-47 0 0,0 0-48 0 0,0 0-46 0 0,0 0-41 0 0,0 0-35 0 0,0 0-131 0 0,0 0-36 0 0,0 0-1373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28.3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0 112 6248 0 0,'0'0'133'0'0,"3"0"23"0"0,-3 0-149 0 0,1 0 1 0 0,-1 0-1 0 0,0 0 0 0 0,1 0 1 0 0,-1 0-1 0 0,1 0 0 0 0,-1 0 0 0 0,0 0 1 0 0,1 0-1 0 0,-1 0 0 0 0,1 0 0 0 0,-1 0 1 0 0,1 1-1 0 0,-1-1 0 0 0,0 0 1 0 0,1 0-1 0 0,-1 0 0 0 0,0 1 0 0 0,1-1 1 0 0,-1 0-1 0 0,0 0 0 0 0,1 1 1 0 0,-1-1-1 0 0,0 0 0 0 0,0 1 0 0 0,1-1 1 0 0,-1 0-1 0 0,0 1 0 0 0,0-1 1 0 0,0 1-1 0 0,1-1-7 0 0,3 7 101 0 0,10-2-69 0 0,1 8-32 0 0,-8-7 60 0 0,0 1 104 0 0,-2-2 22 0 0,1 0 37 0 0,10 13 602 0 0,-12-11-503 0 0,-1-2-65 0 0,-3-5-193 0 0,0 1 1 0 0,0 0-1 0 0,0-1 0 0 0,1 1 1 0 0,-1 0-1 0 0,1-1 0 0 0,-1 1 1 0 0,0-1-1 0 0,1 1 0 0 0,-1-1 1 0 0,1 1-1 0 0,-1-1 0 0 0,1 1 1 0 0,-1-1-1 0 0,1 1 1 0 0,-1-1-1 0 0,1 0 0 0 0,0 1 1 0 0,-1-1-1 0 0,1 0 0 0 0,0 0 1 0 0,0 1-65 0 0,4 1 240 0 0,-5-1-190 0 0,1-1 0 0 0,0 1-1 0 0,0 0 1 0 0,0 0 0 0 0,0-1 0 0 0,0 1 0 0 0,-1 0-1 0 0,1 0 1 0 0,0 0 0 0 0,-1 0 0 0 0,1 0-1 0 0,0 0 1 0 0,-1 0 0 0 0,1 0 0 0 0,-1 0 0 0 0,0 0-50 0 0,3 5 302 0 0,1-1 42 0 0,2 0 93 0 0,0 0 99 0 0,-5 4-212 0 0,1 2 56 0 0,-2-11-361 0 0,1 1 0 0 0,-1-1 0 0 0,0 1 0 0 0,1-1 0 0 0,-1 0 0 0 0,0 1 0 0 0,1-1 0 0 0,-1 0 0 0 0,1 0 0 0 0,-1 1 0 0 0,1-1 0 0 0,-1 0 0 0 0,0 0 0 0 0,1 0 0 0 0,-1 0 0 0 0,1 1 0 0 0,-1-1 0 0 0,1 0 0 0 0,-1 0 0 0 0,1 0 0 0 0,-1 0 0 0 0,1 0 0 0 0,-1 0 0 0 0,1 0 0 0 0,-1 0-19 0 0,0 0 6 0 0,0 0 1 0 0,0 0 0 0 0,1 0-1 0 0,-1 0 1 0 0,0-1 0 0 0,0 1 0 0 0,0 0-1 0 0,0 0 1 0 0,0 0 0 0 0,0 0-1 0 0,0 0 1 0 0,0 0 0 0 0,0 0 0 0 0,0 0-1 0 0,1 0 1 0 0,-1 0 0 0 0,0 1-1 0 0,0-1 1 0 0,0 0 0 0 0,0 0 0 0 0,0 0-1 0 0,0 0 1 0 0,0 0 0 0 0,0 0-1 0 0,0 0 1 0 0,0 0 0 0 0,0 0 0 0 0,0 0-1 0 0,1 0 1 0 0,-1 0 0 0 0,0 0-1 0 0,0 0 1 0 0,0 0 0 0 0,0 0 0 0 0,0 0-1 0 0,0 1 1 0 0,0-1 0 0 0,0 0-1 0 0,0 0 1 0 0,0 0 0 0 0,0 0 0 0 0,0 0-1 0 0,0 0 1 0 0,0 0 0 0 0,0 0-1 0 0,0 0 1 0 0,0 0 0 0 0,0 1 0 0 0,0-1-1 0 0,0 0 1 0 0,0 0 0 0 0,0 0-1 0 0,0 0 1 0 0,0 0 0 0 0,0 0 0 0 0,0 0-1 0 0,0 0-6 0 0,0 11 347 0 0,0-9-130 0 0,0-2-51 0 0,0 0-8 0 0,0 0-7 0 0,0 0-12 0 0,0 0-3 0 0,0 0 0 0 0,0 0-4 0 0,0 0-18 0 0,0 0-8 0 0,0 0-3 0 0,0 0-4 0 0,0 0-23 0 0,0-2-21 0 0,-1-6-47 0 0,1-15 8 0 0,3 9 24 0 0,8-2-30 0 0,-8 1-10 0 0,-3 13 0 0 0,0 0 0 0 0,0 0 0 0 0,0 0 0 0 0,1 1 0 0 0,-1-1 0 0 0,1 0 0 0 0,-1 1 0 0 0,1-1 0 0 0,0 0 0 0 0,0 1 0 0 0,-1-1 0 0 0,1 1 0 0 0,1-1 0 0 0,-1 0 0 0 0,-1 1 0 0 0,1-1 0 0 0,0 1 0 0 0,0-1 0 0 0,0 0 0 0 0,-1 1 0 0 0,1-1 0 0 0,-1 0 0 0 0,1 1 0 0 0,-1-1 0 0 0,0 0 0 0 0,0 0 0 0 0,0 0 0 0 0,0 1-2 0 0,0 0-1 0 0,0-1 0 0 0,0 1 0 0 0,1 0 0 0 0,-1-1 0 0 0,0 1 0 0 0,0 0 0 0 0,1 0 0 0 0,-1-1 0 0 0,1 1 0 0 0,-1 0 0 0 0,1 0 0 0 0,-1 0 0 0 0,1 0 0 0 0,0 0 1 0 0,-1 0-1 0 0,1-1 0 0 0,0 2 0 0 0,0-1 0 0 0,0 0 0 0 0,0 0 0 0 0,0 0 0 0 0,0 0 0 0 0,0 1 0 0 0,1-2 3 0 0,11-3-31 0 0,-7-5-33 0 0,22-6-32 0 0,-24 15 88 0 0,-1 0-1 0 0,0 0 0 0 0,0 1 0 0 0,0-1 0 0 0,0 1 0 0 0,1 0 0 0 0,-1 0 0 0 0,0 0 0 0 0,0 0 0 0 0,1 1 9 0 0,8-1-20 0 0,-11 0 15 0 0,1 0 1 0 0,0 1-1 0 0,-1-1 0 0 0,1 0 1 0 0,0 1-1 0 0,-1-1 0 0 0,1 1 0 0 0,-1-1 1 0 0,1 1-1 0 0,0 0 0 0 0,-1-1 1 0 0,0 1-1 0 0,1 0 0 0 0,-1 0 5 0 0,7 4 0 0 0,-3-2 0 0 0,-4-3 0 0 0,0 0 0 0 0,-1 0 0 0 0,1 1 0 0 0,0-1 0 0 0,-1 0 0 0 0,1 1 0 0 0,-1-1 0 0 0,1 1 0 0 0,-1-1 0 0 0,1 0 0 0 0,-1 1 0 0 0,1-1 0 0 0,-1 1 0 0 0,1-1 0 0 0,-1 1 0 0 0,1 0 0 0 0,-1-1 0 0 0,0 1 0 0 0,1-1 0 0 0,-1 1 0 0 0,0 0 0 0 0,0 0 0 0 0,3 4 0 0 0,23 26 0 0 0,-21-20 4 0 0,-4-9 3 0 0,0 0 0 0 0,0 0-1 0 0,0 1 1 0 0,0-1 0 0 0,1 0 0 0 0,-1 0 0 0 0,1 0 0 0 0,0 0 0 0 0,-1 0-7 0 0,12 14 44 0 0,0 11 123 0 0,-4-7-45 0 0,-4-12-76 0 0,-4-7-36 0 0,-1 1 0 0 0,1-1 0 0 0,0 1 0 0 0,0-1-1 0 0,0 1 1 0 0,-1-1 0 0 0,1 1 0 0 0,-1-1-1 0 0,1 1 1 0 0,-1 0 0 0 0,0-1 0 0 0,1 1-1 0 0,-1 0 1 0 0,0-1-10 0 0,0 4 29 0 0,2 19 81 0 0,2-13-43 0 0,6-3 48 0 0,-10-5-9 0 0,0 7-52 0 0,0-5 21 0 0,0-1-34 0 0,0 1-5 0 0,0-3-12 0 0,0 0 72 0 0,0-2 0 0 0,0 0-5 0 0,0 0-22 0 0,0 0-5 0 0,0 0 0 0 0,0 0 0 0 0,0 0 6 0 0,0 0 15 0 0,2-2-26 0 0,9-11-49 0 0,-6-1-10 0 0,6 9 0 0 0,-6-8 11 0 0,21-19 42 0 0,-17 9-53 0 0,0 2 0 0 0,-4 14-17 0 0,1 0 0 0 0,-1 0 0 0 0,5-3 17 0 0,9-7-64 0 0,0-1-39 0 0,-16 15 71 0 0,0 0 1 0 0,0 1-1 0 0,0-1 1 0 0,1 1-1 0 0,2-2 32 0 0,33-11-125 0 0,-6 2 25 0 0,-20 10 46 0 0,10 3 14 0 0,-11 1-3 0 0,-11-1 42 0 0,1 0-1 0 0,0 0 1 0 0,-1 0 0 0 0,1 1-1 0 0,0-1 1 0 0,-1 1 0 0 0,1-1 0 0 0,0 1-1 0 0,-1-1 1 0 0,1 1 0 0 0,-1 0 0 0 0,1 0-1 0 0,-1 0 1 0 0,1 0 0 0 0,-1 0 0 0 0,0 0-1 0 0,1 0 1 0 0,-1 1 0 0 0,0-1-1 0 0,0 0 2 0 0,24 26-62 0 0,-20-18 66 0 0,-1 3-6 0 0,2-1 5 0 0,1 1 47 0 0,7 12 80 0 0,-14-22-119 0 0,1 0 0 0 0,-1 0-1 0 0,1-1 1 0 0,-1 1 0 0 0,0 0 0 0 0,1 0-1 0 0,-1 0 1 0 0,0 0 0 0 0,0 0-1 0 0,0 0 1 0 0,-1 1-11 0 0,1-1 5 0 0,0 0 0 0 0,0 0 0 0 0,0-1 0 0 0,0 1 0 0 0,0 0 0 0 0,0 0 0 0 0,0 0-1 0 0,1 0 1 0 0,-1 0 0 0 0,1 0 0 0 0,0 0-5 0 0,4 6 23 0 0,1 5 4 0 0,-4 1 30 0 0,-3-11-50 0 0,1-3-6 0 0,14 26 12 0 0,-4-10 78 0 0,-4-12-62 0 0,-6-4-29 0 0,0 0-1 0 0,1 1 1 0 0,-1-1 0 0 0,0 0 0 0 0,0 0-1 0 0,1 0 1 0 0,-1 1 0 0 0,0-1-1 0 0,0 0 1 0 0,0 0 0 0 0,0 0 0 0 0,0 1-1 0 0,1-1 1 0 0,-1 0 0 0 0,0 0-1 0 0,0 1 1 0 0,0-1 0 0 0,0 0 0 0 0,0 1-1 0 0,0-1 1 0 0,0 0 0 0 0,0 0 0 0 0,0 1-1 0 0,0-1 1 0 0,0 0 0 0 0,0 0-1 0 0,0 1 1 0 0,0-1 0 0 0,0 0 0 0 0,0 1-1 0 0,0-1 1 0 0,0 0 0 0 0,0 0 0 0 0,0 1-2 0 0,-1-1 1 0 0,1 0-1 0 0,0 0 1 0 0,0 0 0 0 0,0 0-1 0 0,0 0 1 0 0,0 0-1 0 0,0 0 1 0 0,0 0-1 0 0,0 0 1 0 0,0 0 0 0 0,0 1-1 0 0,0-1 1 0 0,0 0-1 0 0,0 0 1 0 0,0 0 0 0 0,0 0-1 0 0,0 0 1 0 0,0 0-1 0 0,0 0 1 0 0,1 0-1 0 0,-1 0 1 0 0,0 0 0 0 0,0 0-1 0 0,0 1 1 0 0,0-1-1 0 0,0 0 1 0 0,0 0-1 0 0,0 0 1 0 0,0 0 0 0 0,0 0-1 0 0,0 0 1 0 0,0 0-1 0 0,0 0 1 0 0,0 0-1 0 0,0 0 1 0 0,0 0 0 0 0,1 0-1 0 0,-1 0 1 0 0,0 0-1 0 0,0 0 1 0 0,0 0-1 0 0,0 0 1 0 0,0 0 0 0 0,0 0-1 0 0,0 0 1 0 0,0 0-1 0 0,0 0 1 0 0,0 0-1 0 0,1 0 1 0 0,-1 0 0 0 0,0 0-1 0 0,0 0 1 0 0,0 0-1 0 0,0 0 1 0 0,0 0-1 0 0,0 0 2 0 0,9-2-124 0 0,3-5-150 0 0,-4 3 95 0 0,-3 2-44 0 0,0 1-55 0 0,1 1-110 0 0,3 0-261 0 0,-2 0 95 0 0,8 0-680 0 0</inkml:trace>
  <inkml:trace contextRef="#ctx0" brushRef="#br0" timeOffset="299.85">1199 112 9216 0 0,'0'0'208'0'0,"0"0"33"0"0,0 0 14 0 0,0 3-42 0 0,0 3-176 0 0,-1-3-36 0 0,1 0-1 0 0,0 0 1 0 0,0 1-1 0 0,0-1 1 0 0,0 0-1 0 0,1 0 1 0 0,-1 0 0 0 0,1 1-1 0 0,-1-1 1 0 0,2 1-1 0 0,3-2 14 0 0,0 1 86 0 0,-3 0 22 0 0,-1 0 40 0 0,1 4 142 0 0,1-3-141 0 0,0 0 108 0 0,0-1 36 0 0,4 5 491 0 0,-3-4-391 0 0,-2-2-242 0 0,0 0-37 0 0,0 1-28 0 0,-1-1-96 0 0,3 8 497 0 0,0-1-113 0 0,-3-8-351 0 0,-1 0 1 0 0,1-1 0 0 0,-1 1-1 0 0,1 0 1 0 0,-1 0-1 0 0,1-1 1 0 0,0 1-1 0 0,0 0 1 0 0,-1-1 0 0 0,1 1-1 0 0,0-1 1 0 0,0 1-1 0 0,0-1-37 0 0,11 7 545 0 0,1-1-39 0 0,-2 0-38 0 0,1-1-35 0 0,3 3 112 0 0,-13-7-440 0 0,1 0 0 0 0,-1-1-1 0 0,0 1 1 0 0,0 0 0 0 0,1-1-1 0 0,-1 0 1 0 0,0 0-1 0 0,2 0-104 0 0,9 0 376 0 0,-1 0-35 0 0,4-1 88 0 0,-9 1-248 0 0,-4 0-123 0 0,-1 0 0 0 0,0 0 1 0 0,0 0-1 0 0,0 0 0 0 0,0 0 1 0 0,1 0-1 0 0,-1-1 0 0 0,0 1 1 0 0,0-1-1 0 0,1 0-58 0 0,12-6 223 0 0,-12 6-175 0 0,1 0-1 0 0,0 0 0 0 0,0 0 1 0 0,0 0-1 0 0,0 1 0 0 0,0-1 1 0 0,0 1-48 0 0,10 0 202 0 0,-8-3 6 0 0,12-9-98 0 0,-14 10-93 0 0,0 0-1 0 0,0 0 1 0 0,0-1-1 0 0,0 1 0 0 0,2-4-16 0 0,8-7 28 0 0,-11 8 25 0 0,-2-2-46 0 0,0 1-7 0 0,9-10 12 0 0,-7 0 36 0 0,-3 6-38 0 0,1 7-12 0 0,-1 0 1 0 0,0 1-1 0 0,0-1 1 0 0,0 0-1 0 0,0 0 0 0 0,0 0 1 0 0,0 1-1 0 0,-1-1 1 0 0,0 0-1 0 0,1 0 0 0 0,-2 0 2 0 0,-4-2-61 0 0,5 5 55 0 0,1 0 0 0 0,-1-1 0 0 0,1 1 0 0 0,0 0-1 0 0,-1 0 1 0 0,1-1 0 0 0,-1 1 0 0 0,1 0-1 0 0,0-1 1 0 0,-1 1 0 0 0,1 0 0 0 0,0-1 0 0 0,-1 1-1 0 0,1-1 1 0 0,0 1 0 0 0,0-1 0 0 0,0 1-1 0 0,-1-1 1 0 0,1 1 0 0 0,0-1 0 0 0,0 1 0 0 0,0 0-1 0 0,0-1 1 0 0,0 1 0 0 0,0-1 0 0 0,0 1-1 0 0,0-1 1 0 0,0 1 0 0 0,0-1 0 0 0,0 1 0 0 0,0-1-1 0 0,0 0 7 0 0,-1-5-65 0 0,-1-1-63 0 0,0 1-51 0 0,-1 1-37 0 0,2 3 117 0 0,0 0-1 0 0,0 0 1 0 0,0 1-1 0 0,0-1 1 0 0,0 0-1 0 0,1 0 1 0 0,-1 0-1 0 0,1 0 0 0 0,-1-2 100 0 0,1 2-259 0 0,0 1-17 0 0,-1 0-70 0 0,0 1 121 0 0,1-1-39 0 0,-1 0-44 0 0,0 0-41 0 0,0 0-37 0 0,0 0-34 0 0,-1-1-265 0 0,0 1-57 0 0,-1-2-863 0 0,1 1-671 0 0,2 1-1282 0 0</inkml:trace>
  <inkml:trace contextRef="#ctx0" brushRef="#br0" timeOffset="831.43">1783 65 9672 0 0,'2'2'216'0'0,"9"9"32"0"0,-9-8-55 0 0,0-1-70 0 0,-2 1-44 0 0,0 1-44 0 0,1 0-16 0 0,-1-2 28 0 0,11 11 12 0 0,-9-11-60 0 0,0 0-1 0 0,-1-1 1 0 0,1 1 0 0 0,0 0 0 0 0,-1 0-1 0 0,0 0 1 0 0,1 0 0 0 0,-1 0 0 0 0,1 2 1 0 0,3 20 0 0 0,2-18 25 0 0,-4-4 54 0 0,-1 1 31 0 0,-1 0 37 0 0,2 4 128 0 0,23 25 1114 0 0,-25-29-1209 0 0,1 0-39 0 0,0 2 60 0 0,1 2 63 0 0,-2-5-150 0 0,1 1 34 0 0,0-1 11 0 0,0 0 39 0 0,1 1 47 0 0,0 1 56 0 0,7 6 307 0 0,-7-7-27 0 0,-3-3-112 0 0,0 0-48 0 0,0 0-6 0 0,0 0-31 0 0,0 0-107 0 0,0 0-42 0 0,0 0-10 0 0,0 0-22 0 0,0 0-90 0 0,0 0-38 0 0,0 0-10 0 0,0 0-1 0 0,3 0 6 0 0,-3 0-67 0 0,0 0 1 0 0,1 0-1 0 0,-1 0 1 0 0,1 0-1 0 0,-1 0 1 0 0,1 0-1 0 0,-1 0 1 0 0,0 0-1 0 0,1 0 1 0 0,-1 0-1 0 0,1 0 1 0 0,-1-1-1 0 0,0 1 0 0 0,1 0 1 0 0,-1 0-1 0 0,1 0 1 0 0,-1-1-1 0 0,0 1 1 0 0,1 0-1 0 0,-1 0 1 0 0,0-1-1 0 0,1 1 1 0 0,-1 0-1 0 0,0-1 1 0 0,0 1-1 0 0,1 0 1 0 0,-1-1-1 0 0,0 1 1 0 0,0 0-1 0 0,0-1 1 0 0,1 1-4 0 0,3-7 36 0 0,7 1-26 0 0,5-22-10 0 0,-16 26 2 0 0,1 1-1 0 0,-1 0 0 0 0,1-1 1 0 0,-1 1-1 0 0,0-1 0 0 0,0 1 0 0 0,1 0 1 0 0,-1-1-1 0 0,0 1 0 0 0,0-1-1 0 0,2-17 41 0 0,24-54 23 0 0,-24 68-64 0 0,0 0 1 0 0,1 0-1 0 0,-1 0 1 0 0,1 1-1 0 0,0-1 1 0 0,0 1-1 0 0,0 0 1 0 0,1 0-1 0 0,-1 0 1 0 0,1 0-1 0 0,3-2 0 0 0,4-5-13 0 0,-7 8-15 0 0,-1 0 1 0 0,1 1-1 0 0,0-1 1 0 0,0 1 0 0 0,3-2 27 0 0,12-8-93 0 0,-12 8 31 0 0,2 5 58 0 0,-7-1-7 0 0,0 0 4 0 0,24 2-61 0 0,-25-1 65 0 0,0-1 0 0 0,0 0 0 0 0,0 1 0 0 0,0-1 0 0 0,0 1 0 0 0,0-1 0 0 0,0 1-1 0 0,0-1 1 0 0,0 1 0 0 0,-1 0 0 0 0,1 0 0 0 0,0-1 0 0 0,0 1 0 0 0,0 0 0 0 0,-1 0 0 0 0,1 0 0 0 0,0 0 0 0 0,-1 0 0 0 0,1 0 3 0 0,4 10-13 0 0,-5-10 13 0 0,0 0 0 0 0,1 1 0 0 0,-1-1 0 0 0,1 0 0 0 0,-1 0 0 0 0,1 0 0 0 0,-1 0 0 0 0,1 0 0 0 0,0 0 0 0 0,-1 0 0 0 0,1 0 0 0 0,0-1 0 0 0,0 1 0 0 0,0 0 0 0 0,0 0-1 0 0,0 0 1 0 0,0-1 0 0 0,0 1 0 0 0,1 0 0 0 0,-1 0 1 0 0,0-1-1 0 0,1 1 0 0 0,-1 0 0 0 0,0 0 0 0 0,0 0 0 0 0,0 0 0 0 0,0 0 0 0 0,0 1 0 0 0,0-1 0 0 0,0 0 0 0 0,0 0 0 0 0,0 1 0 0 0,-1-1 0 0 0,1 0 0 0 0,0 1 0 0 0,-1-1 0 0 0,1 1 0 0 0,-1-1 0 0 0,1 2 0 0 0,0 1-2 0 0,0 0 0 0 0,1 0-1 0 0,0 0 1 0 0,0 0 0 0 0,2 3 2 0 0,0 0-12 0 0,-1-1 0 0 0,0 2 0 0 0,0-1 0 0 0,0 1 12 0 0,-1 0-2 0 0,1-1 1 0 0,0 0 0 0 0,0 0-1 0 0,2 1 2 0 0,-3-4 1 0 0,0-1-1 0 0,0 1 0 0 0,0 0 1 0 0,-1 0-1 0 0,1-1 0 0 0,-1 1 1 0 0,0 0-1 0 0,0 1 0 0 0,3 8 13 0 0,10 13 98 0 0,-12-23-93 0 0,-1 0 0 0 0,1 0 1 0 0,0 0-1 0 0,-1 0 0 0 0,1 0 1 0 0,-1 0-1 0 0,0 0 0 0 0,0 0 1 0 0,-1 0-1 0 0,1 0 0 0 0,0 3-18 0 0,-1 39 282 0 0,0-42-172 0 0,0-3 2 0 0,0 0-2 0 0,0 0-13 0 0,0 0-8 0 0,0 0-1 0 0,0 0 2 0 0,0 0 4 0 0,3 0-3 0 0,-1-1-82 0 0,1 1 0 0 0,-1-1 0 0 0,1 0 0 0 0,-1 0 0 0 0,1 0 0 0 0,-1 0 0 0 0,0 0 0 0 0,0-1 0 0 0,1 1 1 0 0,-1-1-1 0 0,0 0 0 0 0,0 1 0 0 0,0-2-9 0 0,2 0 2 0 0,0-1 1 0 0,-1 0 0 0 0,1 1-1 0 0,-1-1 1 0 0,0-1-1 0 0,1-2-2 0 0,-2 5 3 0 0,-1 0 0 0 0,0-1 0 0 0,1 1 0 0 0,0 0 0 0 0,-1 0 0 0 0,1 0 0 0 0,0 0 0 0 0,0 0 0 0 0,1 0-3 0 0,8-11 27 0 0,0-13-39 0 0,12 5-96 0 0,-3-4 1 0 0,-2-3-36 0 0,-6 7 9 0 0,1 7-9 0 0,8 1-16 0 0,-10 6 79 0 0,8-3-74 0 0,-3 5 59 0 0,-4 2 43 0 0,1-3-10 0 0,-12 5 53 0 0,1 0-1 0 0,-1 0 1 0 0,1 0-1 0 0,-1 0 1 0 0,1 1-1 0 0,0-1 1 0 0,-1 1-1 0 0,1-1 1 0 0,0 1-1 0 0,-1 0 1 0 0,1 0-1 0 0,0 0 1 0 0,-1 0-1 0 0,1 0 10 0 0,7-1-34 0 0,-6 1 27 0 0,0-1 0 0 0,0 1 0 0 0,0 0 0 0 0,0 0 0 0 0,0 0 0 0 0,0 0 0 0 0,0 1 1 0 0,0-1-1 0 0,0 1 0 0 0,-1 0 0 0 0,2 0 7 0 0,3 2-28 0 0,-4-1 16 0 0,1-1 1 0 0,0 1 0 0 0,-1 0 0 0 0,0 0 0 0 0,1 0 0 0 0,-1 0-1 0 0,0 1 1 0 0,0-1 0 0 0,0 1 0 0 0,2 2 11 0 0,-1 5-8 0 0,-3-7 18 0 0,0-1 0 0 0,0 0-1 0 0,1 1 1 0 0,-1-1 0 0 0,0 0 0 0 0,1 0-1 0 0,-1 0 1 0 0,1 0 0 0 0,0 0-10 0 0,6 5 41 0 0,-5-4-20 0 0,0 0-1 0 0,1 0 1 0 0,-1 1 0 0 0,0-1-1 0 0,-1 1 1 0 0,1 0-21 0 0,-1 1 30 0 0,-1-4-20 0 0,-1 0-1 0 0,0-1 1 0 0,0 1-1 0 0,1-1 0 0 0,-1 1 1 0 0,0 0-1 0 0,1-1 1 0 0,-1 1-1 0 0,1-1 0 0 0,-1 1 1 0 0,1-1-1 0 0,-1 1 0 0 0,1-1 1 0 0,-1 1-1 0 0,1-1 1 0 0,-1 0-1 0 0,1 1 0 0 0,0-1 1 0 0,-1 0-1 0 0,1 1 1 0 0,-1-1-1 0 0,1 0-9 0 0,4 3 40 0 0,-2-1-3 0 0,0 1-1 0 0,0 0 0 0 0,-1 0 0 0 0,1 0 1 0 0,-1 0-1 0 0,0 1 0 0 0,0-1 0 0 0,0 0 0 0 0,-1 1 1 0 0,2 3-37 0 0,0-1 35 0 0,0 2 6 0 0,-3-3 5 0 0,0 1 29 0 0,0-6-70 0 0,0 1-1 0 0,0 0 1 0 0,0 0-1 0 0,0-1 1 0 0,0 1-1 0 0,0 0 1 0 0,0-1-1 0 0,1 1 0 0 0,-1 0 1 0 0,0-1-1 0 0,0 1 1 0 0,1-1-1 0 0,-1 1 1 0 0,0 0-1 0 0,1-1-4 0 0,9 6 13 0 0,-10-6-14 0 0,1 1 0 0 0,-1-1 0 0 0,0 1 0 0 0,1 0 0 0 0,-1-1-1 0 0,0 1 1 0 0,0 0 0 0 0,0-1 0 0 0,1 1 0 0 0,-1 0 0 0 0,0-1 0 0 0,0 1-1 0 0,0 0 1 0 0,0-1 0 0 0,0 1 1 0 0,0 2-97 0 0,2-1-63 0 0,1 1 77 0 0,0 0-51 0 0,-2-2 10 0 0,1 1-44 0 0,-1-1-54 0 0,0 0-62 0 0,0 0-9 0 0,-1-1-45 0 0,1 1-43 0 0,-1-1-38 0 0,0 0-272 0 0,0 0-62 0 0,0 0-51 0 0,0 0-35 0 0,0 0-1506 0 0,0 0-1334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26.8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380 80 5960 0 0,'0'0'132'0'0,"0"0"17"0"0,0 0 12 0 0,-3 0-17 0 0,-15 0 5 0 0,10 0 65 0 0,5 0 142 0 0,1 0 11 0 0,-11-3-19 0 0,-1-7 73 0 0,13 8-222 0 0,-1 1-45 0 0,0 0-40 0 0,0 1-32 0 0,-2 0 16 0 0,-1 0-48 0 0,4 1-10 0 0,0-1 38 0 0,-47 0 1102 0 0,20 0-450 0 0,20 3-520 0 0,1 0-160 0 0,-2 2 8 0 0,2-2 4 0 0,-2 1 40 0 0,-17 9 18 0 0,-3 1-35 0 0,26-13-76 0 0,0-1 0 0 0,1 1-1 0 0,0 0 1 0 0,-1-1-1 0 0,1 1 1 0 0,0 1-1 0 0,-1-1 1 0 0,1 0-1 0 0,0 0 1 0 0,0 1-1 0 0,0-1 1 0 0,0 1-1 0 0,0 0 1 0 0,0 0-9 0 0,-1 0 8 0 0,0 0 0 0 0,1 0 0 0 0,-1 0 1 0 0,0 0-1 0 0,0 0 0 0 0,-2 0-8 0 0,4-2 8 0 0,-1 1 1 0 0,0 0-1 0 0,0 0 1 0 0,0 0 0 0 0,0 0-1 0 0,1 0 1 0 0,-1 1-1 0 0,1-1 1 0 0,-1 0-1 0 0,1 1 1 0 0,-1 0-1 0 0,1-1 1 0 0,-1 2-9 0 0,-3 7 11 0 0,4-8-11 0 0,0 1 0 0 0,0-1 0 0 0,0 0 0 0 0,0 0 0 0 0,-1 0 0 0 0,1 0 0 0 0,-1 0 0 0 0,1 0 0 0 0,-1 0 0 0 0,-11 14 0 0 0,7-3 18 0 0,0-9 37 0 0,5-3-51 0 0,1-1 0 0 0,-1 0 0 0 0,1 0 0 0 0,0 1 1 0 0,-1-1-1 0 0,1 0 0 0 0,-1 1 0 0 0,1-1 0 0 0,0 0 0 0 0,-1 1 1 0 0,1-1-1 0 0,0 0 0 0 0,-1 1 0 0 0,1-1 0 0 0,0 1 0 0 0,0-1 1 0 0,-1 1-1 0 0,1-1 0 0 0,0 1 0 0 0,0-1 0 0 0,0 1 1 0 0,0-1-1 0 0,0 1 0 0 0,0-1 0 0 0,0 1 0 0 0,0-1 0 0 0,0 1 1 0 0,0-1-1 0 0,0 1 0 0 0,0-1 0 0 0,0 1 0 0 0,0-1-4 0 0,0 11 67 0 0,0 17 209 0 0,0-22-249 0 0,3-1 37 0 0,7 9 0 0 0,-7-8-38 0 0,-3-5-23 0 0,0-1 0 0 0,1 1 0 0 0,-1-1 0 0 0,0 0-1 0 0,0 1 1 0 0,0-1 0 0 0,0 1 0 0 0,1-1 0 0 0,-1 1 0 0 0,0-1-1 0 0,0 0 1 0 0,1 1 0 0 0,-1-1 0 0 0,0 0 0 0 0,1 1-1 0 0,-1-1 1 0 0,0 0 0 0 0,1 1 0 0 0,-1-1 0 0 0,1 0-1 0 0,-1 0 1 0 0,1 1 0 0 0,-1-1 0 0 0,0 0 0 0 0,1 0-1 0 0,-1 0 1 0 0,1 0 0 0 0,-1 0 0 0 0,1 0 0 0 0,-1 0 0 0 0,1 1-1 0 0,-1-1 1 0 0,1 0 0 0 0,-1-1 0 0 0,0 1 0 0 0,1 0-3 0 0,4 3 69 0 0,7 6 10 0 0,3-5 37 0 0,-8-1-12 0 0,15 7-4 0 0,-22-10-98 0 0,0 1 1 0 0,0-1 0 0 0,1 0-1 0 0,-1 0 1 0 0,0 0 0 0 0,1 1-1 0 0,-1-1 1 0 0,0 0 0 0 0,1 0-1 0 0,-1 0 1 0 0,0 0 0 0 0,1 0-1 0 0,-1 0 1 0 0,0 0 0 0 0,1 0-1 0 0,-1 0 1 0 0,0 0 0 0 0,1 0-1 0 0,-1 0 1 0 0,0 0 0 0 0,1 0-1 0 0,-1 0 1 0 0,0 0 0 0 0,1 0-1 0 0,-1 0 1 0 0,0-1 0 0 0,1 1-1 0 0,-1 0 1 0 0,0 0 0 0 0,1 0-1 0 0,-1-1-2 0 0,24-7 76 0 0,-18 6-40 0 0,-1 1 1 0 0,1 0-1 0 0,0 1 1 0 0,5-1-37 0 0,-5 1 48 0 0,0 0-1 0 0,0-1 1 0 0,-1 0 0 0 0,6-1-48 0 0,13-7 109 0 0,-14 6-23 0 0,-6 3-80 0 0,-3 1-4 0 0,0-1 0 0 0,0 0 0 0 0,0 0 0 0 0,0 0 0 0 0,0-1 0 0 0,0 1 0 0 0,0 0 0 0 0,0 0 0 0 0,0 0 0 0 0,0-1 0 0 0,0 1 0 0 0,0-1-1 0 0,0 1 1 0 0,1-1-2 0 0,7-11 58 0 0,-8 10-53 0 0,1 0 0 0 0,-1 1 0 0 0,0-1 0 0 0,1 1 0 0 0,-1-1 0 0 0,1 1 0 0 0,0 0 0 0 0,-1 0 0 0 0,1-1 0 0 0,0 1 0 0 0,0 1 0 0 0,0-1 0 0 0,1 0-5 0 0,0-1 7 0 0,0 1-1 0 0,0-1 1 0 0,0 0 0 0 0,0 0 0 0 0,-1 0-1 0 0,2-1-6 0 0,9-13 43 0 0,-8 3-22 0 0,6 8 22 0 0,5-24-32 0 0,15-34 53 0 0,-30 61-61 0 0,-1 0 0 0 0,1 0 0 0 0,-1 0 0 0 0,1-1 0 0 0,-1 1 0 0 0,0 0 0 0 0,0 0 0 0 0,0 0 0 0 0,0 0 0 0 0,-1-1-3 0 0,1 2 2 0 0,0 0 0 0 0,0 0 0 0 0,0-1 0 0 0,0 1 0 0 0,0 0 1 0 0,0-1-1 0 0,0 1 0 0 0,0 0 0 0 0,0 0 0 0 0,0-1 0 0 0,1 1 0 0 0,-1 0 0 0 0,1 0 0 0 0,-1-1 0 0 0,1 1 1 0 0,-1 0-3 0 0,7-4-1 0 0,-6 5 2 0 0,-1 0-1 0 0,0 0 1 0 0,1 0-1 0 0,-1-1 0 0 0,0 1 1 0 0,1 0-1 0 0,-1 0 0 0 0,0-1 1 0 0,1 1-1 0 0,-1 0 0 0 0,0-1 1 0 0,1 1-1 0 0,-1 0 0 0 0,0-1 1 0 0,0 1-1 0 0,1 0 0 0 0,-1-1 1 0 0,0 1-1 0 0,0 0 0 0 0,0-1 1 0 0,0 1-1 0 0,0-1 0 0 0,1 1 1 0 0,-1 0-1 0 0,0-1 0 0 0,0 1 1 0 0,0-1-1 0 0,0 1 1 0 0,0-1-1 0 0,0 1 0 0 0,0-1 0 0 0,0-1 22 0 0,2 4-1 0 0,9 11-10 0 0,-9 3-25 0 0,-2-14 10 0 0,0-1-1 0 0,0 1 0 0 0,0-1 1 0 0,1 0-1 0 0,-1 1 0 0 0,0-1 1 0 0,0 1-1 0 0,1-1 0 0 0,-1 1 1 0 0,1-1 4 0 0,4 7-11 0 0,-4-7 11 0 0,0 1 0 0 0,0-1 0 0 0,-1 1 0 0 0,1-1 0 0 0,0 1 0 0 0,0-1-1 0 0,-1 1 1 0 0,1-1 0 0 0,-1 1 0 0 0,0 0 0 0 0,1-1 0 0 0,-1 1 0 0 0,0 0 0 0 0,0 0 0 0 0,0 2 0 0 0,0 1 0 0 0,0-1 0 0 0,0 1 0 0 0,0 0 0 0 0,1-1 0 0 0,0 1 0 0 0,0-1 0 0 0,0 1 0 0 0,0-1 0 0 0,1 1 0 0 0,0-1 0 0 0,0 0 0 0 0,0 1 0 0 0,-1-3 2 0 0,0 0 1 0 0,0 0-1 0 0,-1 1 1 0 0,1-1 0 0 0,-1 1-1 0 0,0-1 1 0 0,1 0 0 0 0,-1 1-1 0 0,0-1 1 0 0,-1 3-3 0 0,2 11 27 0 0,0-13-23 0 0,0-1 0 0 0,0 0 0 0 0,0 0 0 0 0,1 0 0 0 0,-1 0-1 0 0,0-1 1 0 0,1 1 0 0 0,-1 0 0 0 0,1 0 0 0 0,0 0-4 0 0,0-1 7 0 0,-1 0 0 0 0,0 0 0 0 0,0 0 0 0 0,0 0 0 0 0,0 1 0 0 0,0-1 0 0 0,0 0-1 0 0,0 1 1 0 0,-1-1 0 0 0,1 0 0 0 0,0 1 0 0 0,-1-1 0 0 0,1 1 0 0 0,-1-1 0 0 0,1 1 0 0 0,-1-1 0 0 0,0 1 0 0 0,0 0 0 0 0,0 0-7 0 0,3 13 50 0 0,-2-14-48 0 0,-1 0 0 0 0,1 0 0 0 0,-1 0 0 0 0,1 0 0 0 0,-1 0 0 0 0,1 0 0 0 0,0 0 0 0 0,0 0 0 0 0,0 0 0 0 0,-1 0 0 0 0,1-1 0 0 0,0 1 0 0 0,0 0 0 0 0,0-1 0 0 0,1 1-2 0 0,3 2 18 0 0,-4-3-15 0 0,-1 0 1 0 0,1 0-1 0 0,0 1 0 0 0,-1-1 0 0 0,1 0 0 0 0,0 1 0 0 0,-1-1 0 0 0,1 0 0 0 0,-1 1 1 0 0,1-1-1 0 0,-1 1 0 0 0,1-1 0 0 0,-1 1 0 0 0,1-1 0 0 0,-1 1 0 0 0,0 0 0 0 0,1-1 1 0 0,-1 1-1 0 0,0-1 0 0 0,1 1 0 0 0,-1 0 0 0 0,0 0-3 0 0,3 4 5 0 0,7 8 53 0 0,-5-11-3 0 0,7-2-58 0 0,-2 0 66 0 0,-9 0-85 0 0,2 0-71 0 0,3 0-95 0 0,-3 0 39 0 0,7 0-27 0 0,-7 0 74 0 0,0 0-65 0 0,-1 0-5 0 0,0 0-54 0 0,0 0-62 0 0,-1 0-72 0 0,0 0 32 0 0,-1 0-47 0 0,1 0-42 0 0,-1 0-37 0 0,1 0-132 0 0,-1 0-37 0 0,0 0-1372 0 0</inkml:trace>
  <inkml:trace contextRef="#ctx0" brushRef="#br0" timeOffset="268.89">743 64 8576 0 0,'0'0'197'0'0,"0"0"24"0"0,0 0 17 0 0,2 0-38 0 0,11 3-160 0 0,-4 2 7 0 0,-4-2 25 0 0,0-1 34 0 0,0 0 36 0 0,0-1 36 0 0,1 1 407 0 0,2 7-152 0 0,15 12 386 0 0,-12-6-316 0 0,-8-9-285 0 0,1-2-40 0 0,0-1 28 0 0,2-1-46 0 0,8 4 137 0 0,-11-4-230 0 0,-1 0 0 0 0,0 1 1 0 0,1-1-1 0 0,-1 1 0 0 0,0-1 1 0 0,0 1-1 0 0,0 1-67 0 0,5 7 228 0 0,2-1 37 0 0,31 30 785 0 0,-26-26-730 0 0,-1-1-44 0 0,1 0-45 0 0,-3-1-90 0 0,0-1 67 0 0,-1-3-42 0 0,0-1-7 0 0,6 3 29 0 0,6 4 6 0 0,-1-5-89 0 0,-10-5-45 0 0,1 2 36 0 0,-11-6-89 0 0,0 1-1 0 0,0-1 0 0 0,0 1 1 0 0,0 0-1 0 0,0 0 0 0 0,0 0 1 0 0,-1-1-1 0 0,1 1 1 0 0,0 0-1 0 0,-1 0 0 0 0,1 0 1 0 0,0 0-1 0 0,-1 0 0 0 0,0 0 1 0 0,1 0-1 0 0,-1 1-6 0 0,7 9 34 0 0,6-6 38 0 0,0 6 7 0 0,-10-9-13 0 0,-3-2-35 0 0,0 0-128 0 0,0 0-11 0 0,0 0 33 0 0,0 0-22 0 0,0 0-63 0 0,0 0-166 0 0,0 0-299 0 0,0 0 364 0 0,0 0 3 0 0,0 0-53 0 0,0 0 114 0 0,0 0-33 0 0,0 0-36 0 0,0 0-33 0 0,0 0-390 0 0,0 0 106 0 0,0 0-46 0 0,0 0-728 0 0,0 0-563 0 0,0 0-1078 0 0</inkml:trace>
  <inkml:trace contextRef="#ctx0" brushRef="#br0" timeOffset="537.72">1184 1 5328 0 0,'0'0'116'0'0,"0"0"17"0"0,0 2 12 0 0,0-1-140 0 0,0-1-1 0 0,1 1 1 0 0,-1-1-1 0 0,0 1 1 0 0,-1-1-1 0 0,1 0 1 0 0,0 1-1 0 0,0-1 0 0 0,0 1 1 0 0,0-1-1 0 0,0 0 1 0 0,0 1-1 0 0,0-1 1 0 0,-1 1-1 0 0,1-1 0 0 0,0 0 1 0 0,0 1-1 0 0,0-1 1 0 0,-1 0-1 0 0,1 1 1 0 0,0-1-1 0 0,-1 0 0 0 0,1 1 1 0 0,0-1-1 0 0,-1 0 1 0 0,1 0-1 0 0,0 1 1 0 0,-1-1-1 0 0,1 0 0 0 0,0 0 1 0 0,-1 0-5 0 0,-6 5 20 0 0,2 8-20 0 0,-3-3 15 0 0,0-4 39 0 0,3-3 29 0 0,-1 1-18 0 0,-6 3 51 0 0,8-4-33 0 0,0 0 41 0 0,0 0 17 0 0,0 0 41 0 0,0 1 48 0 0,0 0 54 0 0,-1 1-85 0 0,0 0 3 0 0,0 0 1 0 0,0 0-1 0 0,1 0 0 0 0,-1 2-202 0 0,-11 17 527 0 0,0-14 1 0 0,-2 14 0 0 0,1-12-193 0 0,3-2-24 0 0,0 5 99 0 0,11-10-279 0 0,-1 0 0 0 0,-1 0 0 0 0,1 0 0 0 0,-1 0 0 0 0,0 0 0 0 0,0-1 0 0 0,0 0 0 0 0,-3 2-131 0 0,-7 8 379 0 0,5 0-101 0 0,-2 3 17 0 0,-9-1 75 0 0,9-8-130 0 0,0 2 36 0 0,-1 4-64 0 0,-1-1-47 0 0,-22 23 162 0 0,31-30-312 0 0,1-1-1 0 0,0 1 1 0 0,1 0 0 0 0,-1 0-1 0 0,1 0 1 0 0,0 1-15 0 0,0-1 2 0 0,2-5-65 0 0,1 1-124 0 0,-1 0-129 0 0,1-1 110 0 0,-1 0-33 0 0,1 0-34 0 0,0 1-32 0 0,-1-1-35 0 0,1 0-33 0 0,0 0-35 0 0,1 0-34 0 0,-1 0-34 0 0,0-1-36 0 0,0 0-1234 0 0,0 0-992 0 0</inkml:trace>
  <inkml:trace contextRef="#ctx0" brushRef="#br0" timeOffset="700.91">1358 237 11200 0 0,'0'0'256'0'0,"0"0"34"0"0,0 0 20 0 0,3 3-40 0 0,2 5-195 0 0,0 2-49 0 0,0 1-21 0 0,2-2 14 0 0,-1-2 51 0 0,-6-7-70 0 0,8 7 186 0 0,2 3 142 0 0,1 4 239 0 0,-7-7-250 0 0,-1 0-35 0 0,0-1-34 0 0,0 0-36 0 0,0 0-25 0 0,-1 1 14 0 0,-1 1-44 0 0,-2-7-139 0 0,1 0 0 0 0,0 0 0 0 0,0 0 0 0 0,0 0 1 0 0,0 0-1 0 0,1-1 0 0 0,-1 1 0 0 0,0 0 0 0 0,0 0 0 0 0,0 0 1 0 0,1 0-1 0 0,-1-1 0 0 0,0 1 0 0 0,1 0 0 0 0,-1 0-18 0 0,7 3 162 0 0,-2 0-5 0 0,-4 0-47 0 0,0 5 41 0 0,-1 10-84 0 0,0-7 16 0 0,0-11-82 0 0,0 0 0 0 0,0-1 0 0 0,0 1 0 0 0,0 0 0 0 0,-1 0 0 0 0,1-1 0 0 0,0 1 0 0 0,0 0 0 0 0,0-1 0 0 0,0 1 0 0 0,-1-1 0 0 0,1 1 0 0 0,0 0 0 0 0,-1-1 1 0 0,1 1-2 0 0,-4 1-34 0 0,1-2-88 0 0,1 1-90 0 0,1-1 56 0 0,0 0-39 0 0,1 0-42 0 0,-1 0-39 0 0,1 0-37 0 0,-1 0-32 0 0,1 0-227 0 0,0 0-55 0 0,0 2-743 0 0,0 2-592 0 0,0 5-1121 0 0</inkml:trace>
  <inkml:trace contextRef="#ctx0" brushRef="#br0" timeOffset="869.83">1421 64 9504 0 0,'0'0'216'0'0,"0"-3"32"0"0,0 0-195 0 0,1 3-19 0 0,-1-1-20 0 0,-2 0 25 0 0,-1-5 49 0 0,-1-1 13 0 0,-1-4 46 0 0,2 0-75 0 0,3 7-14 0 0,0 4-58 0 0,0-2 142 0 0,0 1-78 0 0,0 0-62 0 0,0-1-88 0 0,0 0-12 0 0,-1 1 113 0 0,1 0 92 0 0,0 0-12 0 0,0 1 33 0 0,1-1 169 0 0,-1-1 118 0 0,0 2-157 0 0,0-1 36 0 0,0 0 39 0 0,0 1 40 0 0,3 0-264 0 0,-2 0-47 0 0,1 0-65 0 0,1 0-87 0 0,0 0-95 0 0,1-1-100 0 0,-1 2-101 0 0,0-1-106 0 0,0 0-108 0 0,-1 1-111 0 0,0 0-115 0 0,0 4-758 0 0,-1 4-906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33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16 12992 0 0,'-8'-1'192'0'0,"-5"-4"395"0"0,9 2-447 0 0,1 1-96 0 0,1 1-64 0 0,0 0-34 0 0,-11-2 82 0 0,10 3 39 0 0,3 0 13 0 0,0 0-81 0 0,0 0-89 0 0,0 0-83 0 0,0 0 42 0 0,0 0-34 0 0,0 0-38 0 0,0 0-35 0 0,0 0-332 0 0,0 0 73 0 0,0 0-49 0 0,0 0-648 0 0,0 0-517 0 0,0 0-978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48.9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332 237 4800 0 0,'0'0'136'0'0,"-3"0"3"0"0,-24-2-109 0 0,17-4-23 0 0,2 1 48 0 0,-2 0 189 0 0,0 1-48 0 0,-20-4 318 0 0,17 7-248 0 0,-2 0 103 0 0,7 1-131 0 0,0 0 42 0 0,-1 0-2 0 0,2-2-68 0 0,-1 0-25 0 0,-3-3 19 0 0,1 1 29 0 0,0 2 52 0 0,2 2-95 0 0,-2 3-52 0 0,-1 2-33 0 0,3 0-9 0 0,4-5-46 0 0,1 1 1 0 0,-1 0-1 0 0,1-1 0 0 0,0 0 0 0 0,-1 1 0 0 0,1-1 0 0 0,-1-1 0 0 0,-2 1-50 0 0,3-1 30 0 0,1 1 0 0 0,-1 0 0 0 0,1 0 0 0 0,0 0 0 0 0,-1 0 0 0 0,1 0 0 0 0,-1 0 1 0 0,1 1-1 0 0,-1-1 0 0 0,1 1 0 0 0,0 0 0 0 0,-1 0-30 0 0,-1 1 42 0 0,-1 2-1 0 0,2-1 10 0 0,0 0 19 0 0,-1 1 38 0 0,-6 9 18 0 0,7 2-100 0 0,6 1-26 0 0,-1-11-1 0 0,1 1-6 0 0,-1-1 1 0 0,1 0-1 0 0,0 0 0 0 0,0 0 1 0 0,0 0-1 0 0,1-1 1 0 0,0 1-1 0 0,0-1 1 0 0,0 0-1 0 0,0 0 0 0 0,4 2 7 0 0,7 4-16 0 0,10 6-35 0 0,-1 1 0 0 0,17 17 51 0 0,-36-30 0 0 0,0 1 0 0 0,1-1 0 0 0,-1 0 0 0 0,1 0 0 0 0,0 0 0 0 0,11 7 0 0 0,15 18 20 0 0,-1 0 37 0 0,-27-26-49 0 0,0 0 3 0 0,1 0 0 0 0,-1 0 1 0 0,0 0-1 0 0,-1 1 0 0 0,1-1 0 0 0,-1 1 1 0 0,1 0-1 0 0,-1 0 0 0 0,0 0 1 0 0,0 1-1 0 0,1 2-11 0 0,-2-2 14 0 0,0-1 0 0 0,1 1 0 0 0,-1-1 1 0 0,1 0-1 0 0,1 1-14 0 0,11 5 72 0 0,-3 6-22 0 0,8 10 58 0 0,-18-24-90 0 0,-1 0-1 0 0,1 0 0 0 0,-1 0 1 0 0,1 0-1 0 0,-1 0 1 0 0,0 0-1 0 0,0 1 0 0 0,0-1 1 0 0,0 0-1 0 0,0 1 0 0 0,-1-1 1 0 0,1 1-1 0 0,-1-1 0 0 0,1 1-17 0 0,0 16 153 0 0,-2 2 52 0 0,1 0 84 0 0,0-21-280 0 0,0 1 1 0 0,0-1-1 0 0,0 1 1 0 0,0-1-1 0 0,0 1 1 0 0,0-1-1 0 0,0 1 1 0 0,0-1-1 0 0,0 1 1 0 0,0-1 0 0 0,0 1-1 0 0,0-1 1 0 0,0 1-1 0 0,-1-1 1 0 0,1 1-1 0 0,0-1 1 0 0,0 1-1 0 0,0-1 1 0 0,-1 0-1 0 0,1 1 1 0 0,0-1-1 0 0,-1 1 1 0 0,1-1-1 0 0,0 0 1 0 0,-1 1 0 0 0,1-1-1 0 0,0 0 1 0 0,-1 1-1 0 0,1-1 1 0 0,-1 0-1 0 0,1 0 1 0 0,-1 1-10 0 0,-6 3 151 0 0,1 7 71 0 0,6-10-205 0 0,-1 0-1 0 0,1 0 0 0 0,-1 1 0 0 0,1-1 0 0 0,-1 0 0 0 0,1-1 0 0 0,-1 1 0 0 0,0 0 0 0 0,1 0 0 0 0,-1 0 0 0 0,0 0 0 0 0,0 0 0 0 0,0-1 0 0 0,0 1 1 0 0,0 0-1 0 0,0-1-16 0 0,-12 6 248 0 0,8 0-90 0 0,5-5-142 0 0,-1-1 1 0 0,0 1-1 0 0,1 0 1 0 0,-1 0-1 0 0,0-1 1 0 0,1 1-1 0 0,-1-1 1 0 0,0 1-1 0 0,0-1 1 0 0,0 1-1 0 0,1-1 1 0 0,-1 1 0 0 0,0-1-1 0 0,0 0 1 0 0,0 1-1 0 0,0-1 1 0 0,0 0-1 0 0,0 0 1 0 0,0 1-17 0 0,-7 1 39 0 0,2 0-5 0 0,0 0 1 0 0,0 0-1 0 0,0 0 0 0 0,-1-1 1 0 0,1 0-1 0 0,-1-1 1 0 0,-4 1-35 0 0,-12 1 50 0 0,-10 8-15 0 0,31-9-32 0 0,-1 0 7 0 0,0 0 0 0 0,0-1 0 0 0,0 1 0 0 0,0 0 0 0 0,0-1 0 0 0,0 0 0 0 0,-1 0-10 0 0,1 0 4 0 0,1 0 0 0 0,-1-1 1 0 0,0 0-1 0 0,0 1 0 0 0,1-1 1 0 0,-1 0-1 0 0,0 0 1 0 0,-1-2-5 0 0,-13-4 55 0 0,0 6-44 0 0,3 1-39 0 0,0-4-62 0 0,11 2 115 0 0,0 0-74 0 0,0 0-77 0 0,0-1-81 0 0,0 0-81 0 0,0 0-85 0 0,0 0-88 0 0,0 0-89 0 0,1 1 150 0 0,0 0-38 0 0,0 0-38 0 0,0 0-41 0 0,-4-4-1131 0 0,-3-4-937 0 0</inkml:trace>
  <inkml:trace contextRef="#ctx0" brushRef="#br0" timeOffset="296.77">694 0 8552 0 0,'0'0'190'0'0,"0"0"28"0"0,0 0 11 0 0,3 0-21 0 0,1 0-175 0 0,3 3-23 0 0,-2 7-10 0 0,1-5 39 0 0,-1-2 86 0 0,-3 8 91 0 0,0 0 76 0 0,3-1-48 0 0,1 3 24 0 0,-1 13 113 0 0,1-10-185 0 0,-1-4-60 0 0,-2 7 21 0 0,-2-1 17 0 0,5-1-34 0 0,0-2-42 0 0,-3 9 34 0 0,-4 8 2 0 0,0-1-5 0 0,5-7-6 0 0,1-8-38 0 0,-3-9-37 0 0,-1-1 1 0 0,1 1 0 0 0,-1 0 0 0 0,0-1-1 0 0,0 1 1 0 0,-1 0-49 0 0,0 35 285 0 0,0 55 273 0 0,0-60-298 0 0,0-28-181 0 0,1 0 1 0 0,0 0 0 0 0,2 7-80 0 0,4 14 201 0 0,-6-27-175 0 0,2 15 112 0 0,-3 26 327 0 0,0-29-326 0 0,0 2 32 0 0,0-1-40 0 0,0 12 23 0 0,0 34 129 0 0,0-44-148 0 0,0 1 53 0 0,0-13-209 0 0,0-3-97 0 0,0-1-93 0 0,0-1 56 0 0,0 0-40 0 0,0 0-41 0 0,0-1-40 0 0,0 1-36 0 0,0-1-32 0 0,0 1-227 0 0,0-1-55 0 0,0 0-742 0 0,0 0-591 0 0,0 0-1119 0 0</inkml:trace>
  <inkml:trace contextRef="#ctx0" brushRef="#br0" timeOffset="565.75">442 394 9184 0 0,'0'0'208'0'0,"0"0"33"0"0,3-2 14 0 0,-2 1-238 0 0,0-1 1 0 0,0 1-1 0 0,1 0 1 0 0,-1 0-1 0 0,1 0 0 0 0,-1 1 1 0 0,1-1-1 0 0,-1 0 1 0 0,1 1-1 0 0,0-1 1 0 0,0 0-18 0 0,24-1 64 0 0,-22 2-66 0 0,-1-1 1 0 0,0 1-1 0 0,0-1 1 0 0,0 1-1 0 0,1-1 1 0 0,-1 0-1 0 0,0 0 1 0 0,0 0-1 0 0,0-1 2 0 0,13-3 88 0 0,-2 2 59 0 0,1 0 85 0 0,8-7 245 0 0,6 8-106 0 0,-7 2-99 0 0,1-3 40 0 0,11-8 3 0 0,11 6-69 0 0,-21 0-124 0 0,-14 2-40 0 0,-1 1-1 0 0,1 1 1 0 0,0 0-1 0 0,8 0-81 0 0,-1 1 67 0 0,-7 1-29 0 0,-1-1 0 0 0,0 0 0 0 0,0-1-1 0 0,0 0 1 0 0,4-1-38 0 0,-9 1 42 0 0,1 0-22 0 0,0 0-41 0 0,-1-1-39 0 0,1 1-38 0 0,0 0-35 0 0,-1 0-34 0 0,5-1-262 0 0,0 1-115 0 0,0 0-102 0 0,0 0-87 0 0,0 1-75 0 0,5 0-814 0 0,6 0-929 0 0</inkml:trace>
  <inkml:trace contextRef="#ctx0" brushRef="#br0" timeOffset="972.45">1136 568 5072 0 0,'0'0'144'0'0,"0"3"1"0"0,0-3-144 0 0,0 0 0 0 0,0 1-1 0 0,0-1 1 0 0,0 1 0 0 0,0-1 0 0 0,0 1 0 0 0,0-1-1 0 0,0 0 1 0 0,0 1 0 0 0,0-1 0 0 0,0 1-1 0 0,0-1 1 0 0,0 0 0 0 0,0 1 0 0 0,1-1 0 0 0,-1 1-1 0 0,0-1 1 0 0,0 0 0 0 0,0 1 0 0 0,1-1-1 0 0,-1 0 1 0 0,0 1 0 0 0,1-1 0 0 0,-1 0 0 0 0,0 0-1 0 0,0 1 1 0 0,1-1 0 0 0,-1 0 0 0 0,0 0-1 0 0,1 1 1 0 0,-1-1 0 0 0,1 0 0 0 0,-1 0-1 0 0,0 0 1 0 0,1 0 0 0 0,-1 1 0 0 0,1-1 0 0 0,-1 0-1 0 0,0 0 1 0 0,1 0 0 0 0,-1 0 0 0 0,1 0-1 0 0,-1 0 1 0 0,0 0 0 0 0,1 0 0 0 0,-1 0 0 0 0,1-1-1 0 0,-1 1 1 0 0,1 0-1 0 0,0 0 0 0 0,0 0-1 0 0,-1 0 1 0 0,1 0 0 0 0,0 0-1 0 0,0 0 1 0 0,0 0-1 0 0,0 0 1 0 0,-1 0 0 0 0,1 0-1 0 0,0 1 1 0 0,0-1 0 0 0,0 0-1 0 0,-1 0 1 0 0,1 1-1 0 0,0-1 1 0 0,0 1 0 0 0,-1-1-1 0 0,1 1 1 0 0,0-1 0 0 0,2 6 12 0 0,-1-1 72 0 0,27 11 1048 0 0,-24-14-907 0 0,0-1-34 0 0,5 0 109 0 0,-1-2-94 0 0,7-2 217 0 0,-3-4 35 0 0,-4 3-28 0 0,3 2 101 0 0,-6 2-276 0 0,-1 0-39 0 0,3 0 42 0 0,-1 0-56 0 0,12-3 253 0 0,-4-3-137 0 0,-2 2-98 0 0,9 1 29 0 0,-11 3-121 0 0,11 1 114 0 0,-8-5 0 0 0,5-6-82 0 0,7 4-57 0 0,-19 4-48 0 0,0-2 1 0 0,0 1-1 0 0,6-5-55 0 0,3-1 28 0 0,-3 4 15 0 0,-8-6-22 0 0,6 6 22 0 0,-6-5-22 0 0,2 5 8 0 0,-3 2-11 0 0,-2-10 54 0 0,-2 8-35 0 0,0-11 106 0 0,0 10-108 0 0,-3 1 25 0 0,-16-16-47 0 0,14 18-10 0 0,1 1 3 0 0,-10-4 37 0 0,9-4-32 0 0,-24-6-1 0 0,13 13 33 0 0,6 3-20 0 0,6 0-37 0 0,0-1 0 0 0,1 1 0 0 0,-1 0 0 0 0,0 1 1 0 0,1-1-1 0 0,-1 1 0 0 0,0-1 0 0 0,-3 2 14 0 0,-22 14-64 0 0,23-5 35 0 0,5-10 28 0 0,1 0-1 0 0,0 0 1 0 0,-1 0-1 0 0,0 0 1 0 0,1 0-1 0 0,-1 0 1 0 0,1 0-1 0 0,-1 0 0 0 0,0 0 1 0 0,0 0-1 0 0,1 0 1 0 0,-1-1-1 0 0,0 1 1 0 0,0 0-1 0 0,0-1 1 0 0,0 1 1 0 0,-10 3-8 0 0,10-3 6 0 0,0-1 0 0 0,0 0 0 0 0,0 0 0 0 0,0 1-1 0 0,1-1 1 0 0,-1 1 0 0 0,0-1 0 0 0,0 1 0 0 0,0-1-1 0 0,0 1 1 0 0,0 0 0 0 0,1-1 0 0 0,-1 1 0 0 0,0 0-1 0 0,0 0 1 0 0,1-1 0 0 0,-1 1 0 0 0,1 0 0 0 0,-1 0-1 0 0,1 0 1 0 0,-1 0 0 0 0,1 0 0 0 0,-1 0 0 0 0,1 0 2 0 0,-3 12-11 0 0,2-11 11 0 0,1 1 0 0 0,-1-1 0 0 0,1 0 0 0 0,-1 1 0 0 0,0-1 0 0 0,0 0-1 0 0,0 0 1 0 0,0 0 0 0 0,0 0 0 0 0,0 0 0 0 0,-1 0 0 0 0,1 0 0 0 0,-1 0 0 0 0,0 0 0 0 0,-1 1 0 0 0,1 0 0 0 0,-1 0 0 0 0,0 1 0 0 0,1-1 0 0 0,0 1 0 0 0,0 0 0 0 0,0-1 0 0 0,0 1 0 0 0,0 0 0 0 0,1 0 0 0 0,0 0 0 0 0,0 0 0 0 0,-1 4 0 0 0,-4 13 0 0 0,1-6 0 0 0,3-11 1 0 0,1-1 0 0 0,0 0 0 0 0,0 1 0 0 0,0-1 1 0 0,0 1-1 0 0,1-1 0 0 0,-1 1 0 0 0,1-1 0 0 0,0 1-1 0 0,0 44 69 0 0,0-20 6 0 0,0-26-68 0 0,0 0 0 0 0,0-1-1 0 0,0 1 1 0 0,1 0 0 0 0,-1-1-1 0 0,0 1 1 0 0,1 0 0 0 0,-1-1-1 0 0,1 1 1 0 0,0 0 0 0 0,-1-1 0 0 0,1 1-1 0 0,0-1 1 0 0,0 1-7 0 0,5 10 40 0 0,-3 1-9 0 0,-2-11-23 0 0,-1 1 1 0 0,1-1 0 0 0,-1 0-1 0 0,1 1 1 0 0,0-1-1 0 0,0 0 1 0 0,0 0 0 0 0,0 0-1 0 0,0 0 1 0 0,0 0 0 0 0,1 0-1 0 0,-1 0 1 0 0,1 0 0 0 0,0 0-9 0 0,5 6 42 0 0,-4-5-20 0 0,0 0 1 0 0,0 0-1 0 0,1 0 0 0 0,-1 0 0 0 0,1 0 1 0 0,0 0-23 0 0,21 8 129 0 0,-20-9-115 0 0,-1-1 1 0 0,0 0 0 0 0,0 0-1 0 0,1 0 1 0 0,-1 0 0 0 0,0-1 0 0 0,4 0-15 0 0,0 1 21 0 0,-1-1 1 0 0,0 1 0 0 0,0 1 0 0 0,0-1 0 0 0,0 1 0 0 0,6 3-22 0 0,-8-4 13 0 0,-2 0-1 0 0,1 0 1 0 0,-1 0 0 0 0,1 0-1 0 0,-1-1 1 0 0,1 0 0 0 0,0 0-1 0 0,-1 0 1 0 0,1 0 0 0 0,1 0-13 0 0,8-1 30 0 0,-5 1-10 0 0,0-1 0 0 0,0 0 1 0 0,0-1-1 0 0,0 0 0 0 0,1-1-20 0 0,13-2-37 0 0,-11 4-26 0 0,1 0-37 0 0,-6 1 28 0 0,0 0 0 0 0,-1 0 0 0 0,1-1 0 0 0,3 0 72 0 0,23-13-309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34.1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317 49 8496 0 0,'-2'-2'190'0'0,"-2"-2"-116"0"0,-3-2 40 0 0,2 4-44 0 0,-3-2 40 0 0,-1-1 11 0 0,-3-1 38 0 0,-4 4-107 0 0,0-1-62 0 0,7-3 25 0 0,5 2 39 0 0,2 2 125 0 0,1 1-40 0 0,-3 0 44 0 0,0 1-81 0 0,-1 0-33 0 0,3 1 54 0 0,-12-1 266 0 0,-18 0 447 0 0,24 0-627 0 0,-1 0 37 0 0,-2 2-72 0 0,6 4-40 0 0,5-6-126 0 0,-1 1-1 0 0,1 0 1 0 0,-1-1 0 0 0,1 1 0 0 0,-1-1 0 0 0,1 1-1 0 0,-1-1 1 0 0,1 0 0 0 0,-1 1 0 0 0,1-1-1 0 0,-1 1 1 0 0,1-1 0 0 0,-1 0 0 0 0,0 1 0 0 0,1-1-1 0 0,-1 0 1 0 0,0 0 0 0 0,1 0 0 0 0,-1 1 0 0 0,0-1-1 0 0,1 0 1 0 0,-1 0 0 0 0,0 0 0 0 0,1 0-1 0 0,-1 0 1 0 0,0 0-8 0 0,1 0 5 0 0,-1-1 0 0 0,1 1 0 0 0,-1 0 1 0 0,1 0-1 0 0,-1 0 0 0 0,1 0 0 0 0,-1 0 0 0 0,1 0 0 0 0,-1 0 0 0 0,1 0 0 0 0,-1 0 0 0 0,1 1 0 0 0,-1-1 0 0 0,1 0 0 0 0,-1 0 0 0 0,1 0 0 0 0,-1 1 1 0 0,1-1-1 0 0,-1 0 0 0 0,1 0 0 0 0,0 1 0 0 0,-1-1 0 0 0,1 0 0 0 0,0 1 0 0 0,-1-1 0 0 0,1 0 0 0 0,0 1 0 0 0,-1-1 0 0 0,1 1 0 0 0,0-1 0 0 0,0 0 0 0 0,-1 1-4 0 0,-3 6 58 0 0,-7-2-27 0 0,6 6 16 0 0,-6-6-26 0 0,10-3-15 0 0,-1 0-1 0 0,1 0 1 0 0,0 1-1 0 0,0-1 1 0 0,0 0-1 0 0,0 1 1 0 0,0-1-1 0 0,0 1-6 0 0,0-1 0 0 0,0 1 0 0 0,0-1 1 0 0,0 1-1 0 0,0-1 0 0 0,0 0 0 0 0,0 0 0 0 0,-1 1 1 0 0,0-1-1 0 0,-8 3 10 0 0,-6 24 132 0 0,11 3 34 0 0,-6-19-82 0 0,9-10 12 0 0,1 1-46 0 0,1 5-12 0 0,1-7-11 0 0,-2 5 20 0 0,1-6-40 0 0,0 1-1 0 0,0 0 1 0 0,0-1 0 0 0,0 1 0 0 0,0 0 0 0 0,0-1-1 0 0,0 1 1 0 0,1-1 0 0 0,-1 1 0 0 0,1 0 0 0 0,-1-1 0 0 0,1 2-17 0 0,10 2 65 0 0,-5 6-42 0 0,-5-9-20 0 0,-1-1 0 0 0,0 0 0 0 0,1 0 0 0 0,-1 0 0 0 0,1 0 0 0 0,0 0 0 0 0,-1 0 0 0 0,1 0 0 0 0,0-1 0 0 0,0 1 0 0 0,-1 0 0 0 0,1 0 0 0 0,0 0 0 0 0,0-1 0 0 0,0 1 0 0 0,0 0-3 0 0,12 4 22 0 0,-7 5 21 0 0,-4-8-42 0 0,0-1 0 0 0,0 1 1 0 0,0-1-1 0 0,1 0 0 0 0,-1 0 1 0 0,0 0-1 0 0,1 0 0 0 0,0 0-1 0 0,-1 0 2 0 0,1 0 0 0 0,-1 0 0 0 0,0 0 0 0 0,1 0 0 0 0,-1 0 0 0 0,0 0 1 0 0,0 1-1 0 0,1 0-2 0 0,1 4 46 0 0,-4-5-43 0 0,1-1 0 0 0,-1 0 1 0 0,0 1-1 0 0,0-1 0 0 0,1 1 0 0 0,-1-1 1 0 0,0 0-1 0 0,1 1 0 0 0,-1-1 0 0 0,0 0 1 0 0,1 1-1 0 0,-1-1 0 0 0,1 0 0 0 0,-1 1 1 0 0,0-1-1 0 0,1 0 0 0 0,-1 0 1 0 0,1 0-1 0 0,-1 1 0 0 0,1-1 0 0 0,-1 0 1 0 0,1 0-1 0 0,-1 0 0 0 0,1 0 0 0 0,-1 0 1 0 0,1 0-1 0 0,-1 0 0 0 0,1 0 0 0 0,-1 0 1 0 0,1 0-1 0 0,-1 0 0 0 0,1 0-3 0 0,31 0 144 0 0,-1 0 90 0 0,-29 0-218 0 0,0-1 1 0 0,0 1 0 0 0,0 0-1 0 0,0-1 1 0 0,0 1 0 0 0,0-1-1 0 0,0 0 1 0 0,0 1-1 0 0,-1-1 1 0 0,1 0 0 0 0,0 0-1 0 0,0-1-16 0 0,0 1 12 0 0,-1 0-1 0 0,0 0 0 0 0,1 1 0 0 0,-1-1 1 0 0,1 0-1 0 0,-1 1 0 0 0,1-1 0 0 0,-1 1 1 0 0,1 0-1 0 0,0-1 0 0 0,-1 1 0 0 0,1 0-11 0 0,3-3 74 0 0,-2 0-53 0 0,-1 2-10 0 0,5-2 19 0 0,10-6 50 0 0,-16 9-74 0 0,0-1-1 0 0,1 0 1 0 0,-1 0-1 0 0,0 1 0 0 0,0-1 1 0 0,0 0-1 0 0,0 0 1 0 0,0 0-1 0 0,0 0 1 0 0,-1-1-1 0 0,1 1 1 0 0,0-1-6 0 0,4-11 53 0 0,2 9-43 0 0,-7 4-10 0 0,1-1 1 0 0,-1 1-1 0 0,1 0 1 0 0,-1 0-1 0 0,1-1 0 0 0,-1 1 1 0 0,0 0-1 0 0,1-1 1 0 0,-1 1-1 0 0,0 0 0 0 0,1-1 1 0 0,-1 1-1 0 0,0-1 1 0 0,1 1-1 0 0,-1-1 0 0 0,0 1 1 0 0,0 0-1 0 0,0-1 0 0 0,1 1 1 0 0,-1-1-1 0 0,0 1 1 0 0,0-1-1 0 0,0 1 0 0 0,0-1 1 0 0,0 1-1 0 0,0-1 1 0 0,0 1-1 0 0,0-1 0 0 0,0 1 1 0 0,0-1-1 0 0,0 1 1 0 0,0-1-1 0 0,0-24 54 0 0,0-46-48 0 0,0 41 47 0 0,0 28-52 0 0,-1 0 0 0 0,1 1 0 0 0,0-1-1 0 0,0 0 1 0 0,-1 1 0 0 0,1-1 0 0 0,-1 0 0 0 0,1 1 0 0 0,-1-1 0 0 0,0 1 0 0 0,0-1-1 0 0,0 1 1 0 0,0 0 0 0 0,0-1-1 0 0,-4-6-1 0 0,5 8 1 0 0,0-1 0 0 0,0 1 0 0 0,-1-1 0 0 0,1 1 0 0 0,0-1 0 0 0,0 1 0 0 0,0-1 0 0 0,0 1 0 0 0,0-1 0 0 0,0 1 0 0 0,-1-1 0 0 0,1 1 0 0 0,0-1 0 0 0,0 1 0 0 0,1-1 0 0 0,-1 1 0 0 0,0-1 0 0 0,0 1 0 0 0,0-1 0 0 0,0 1 0 0 0,0-1 0 0 0,0 1 0 0 0,1-1 0 0 0,-1 1 0 0 0,0-1 0 0 0,0 1 0 0 0,1-1-1 0 0,0 1 0 0 0,-1 0 0 0 0,1 0 0 0 0,0-1 1 0 0,-1 1-1 0 0,1 0 0 0 0,-1 0 0 0 0,1-1 0 0 0,0 1 1 0 0,0 0-1 0 0,-1 0 0 0 0,1 0 0 0 0,0 0 0 0 0,-1 0 1 0 0,1 0 0 0 0,-1 0 0 0 0,0 0-1 0 0,0 0 0 0 0,0 0 0 0 0,0 0 0 0 0,0 0 0 0 0,0 0 0 0 0,1 0 1 0 0,-1 0-1 0 0,0 0 0 0 0,0 0 0 0 0,0 0 0 0 0,0 0 0 0 0,0 0 1 0 0,0 0-1 0 0,0 0 0 0 0,0 0 0 0 0,0 0 0 0 0,0 0 0 0 0,1 0 1 0 0,-1 0-1 0 0,0 0 0 0 0,0 0 0 0 0,0 0 0 0 0,0 0 0 0 0,0 0 0 0 0,0 0 1 0 0,0 0-1 0 0,0 0 0 0 0,0 1 0 0 0,0-1 0 0 0,0 0 0 0 0,0 0 1 0 0,0 0-1 0 0,1 0 0 0 0,-1 0 0 0 0,0 0 0 0 0,0 0 0 0 0,0 0 1 0 0,0 0-1 0 0,0 0 0 0 0,0 0 0 0 0,0 0 0 0 0,0 1 0 0 0,0-1 0 0 0,0 0 1 0 0,0 0-1 0 0,0 0 0 0 0,0 0 0 0 0,0 0 0 0 0,0 0 0 0 0,0 0 1 0 0,0 0-1 0 0,0 0 0 0 0,0 0 0 0 0,0 1 0 0 0,0-1 0 0 0,0 0 1 0 0,0 0 0 0 0,0 0 0 0 0,0 1 0 0 0,0-1 0 0 0,0 1 0 0 0,0-1 0 0 0,0 0 0 0 0,0 1 0 0 0,0-1 1 0 0,0 1-1 0 0,0-1 0 0 0,0 0 0 0 0,0 1 0 0 0,0-1 0 0 0,0 1 0 0 0,1-1 0 0 0,-1 0 1 0 0,0 1-1 0 0,0-1 0 0 0,1 0 0 0 0,-1 1 0 0 0,0-1 0 0 0,0 0 0 0 0,1 1 0 0 0,-1-1 1 0 0,0 0-1 0 0,1 0 0 0 0,-1 1 0 0 0,0-1 0 0 0,1 0 0 0 0,7 8 38 0 0,-3 13-46 0 0,8-10-81 0 0,-11-9 75 0 0,0 1 1 0 0,0 0 0 0 0,-1-1-1 0 0,1 1 1 0 0,-1 0 0 0 0,0 0-1 0 0,0 1 14 0 0,9 18-70 0 0,0-9 62 0 0,-8-10 8 0 0,1 0 0 0 0,-1 0 0 0 0,0 0 0 0 0,0 0 0 0 0,0 1 0 0 0,1 0 0 0 0,-2 0 0 0 0,1-1 0 0 0,0 1 0 0 0,0-1 0 0 0,0 0 0 0 0,1 0 0 0 0,0 1 0 0 0,2 1 0 0 0,-1 1 0 0 0,0 0 0 0 0,0 0 0 0 0,-1 0 0 0 0,0 0 0 0 0,0 1 0 0 0,0-2 0 0 0,2 8 0 0 0,6-7 0 0 0,-11-6 1 0 0,1 1-1 0 0,-1 0 1 0 0,0-1 0 0 0,1 1 0 0 0,-1-1 0 0 0,0 1 0 0 0,0 0 0 0 0,0-1 0 0 0,1 1 0 0 0,-1 0 0 0 0,0-1 0 0 0,0 1 0 0 0,0 0 0 0 0,0 0 0 0 0,0-1-1 0 0,2 6 70 0 0,9 4-2 0 0,-8-6-6 0 0,-2 0-34 0 0,-3 4-38 0 0,2-8 10 0 0,0 2-53 0 0,0-2-81 0 0,0 0-146 0 0,0 0-21 0 0,0 0-3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32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8512 0 0,'0'0'248'0'0,"0"0"-6"0"0,0 0-92 0 0,0 0-46 0 0,0 0 106 0 0,0 2 198 0 0,0 26 433 0 0,0 20 636 0 0,0-26-878 0 0,0-1-52 0 0,0 0-93 0 0,1-12-205 0 0,0-2-62 0 0,1-1-26 0 0,2 2 2 0 0,0 1-15 0 0,-2-1-17 0 0,0 0 22 0 0,-2 3 57 0 0,0 1-52 0 0,0 3 76 0 0,0 1 61 0 0,0 1 46 0 0,2-6-209 0 0,4 2-24 0 0,-5-12-97 0 0,0 1 0 0 0,0-1 0 0 0,0 1 1 0 0,0-1-1 0 0,-1 1 0 0 0,1 0 0 0 0,-1 0 0 0 0,1-1 1 0 0,-1 1-1 0 0,1 0 0 0 0,-1 0 0 0 0,0-1 0 0 0,0 1-11 0 0,0 27 167 0 0,0-26-102 0 0,3 0-1 0 0,7 10-10 0 0,-7 0-58 0 0,-3-11-66 0 0,0-2 2 0 0,0 0 13 0 0,0 0-31 0 0,0 0-65 0 0,0 0-163 0 0,0 0-291 0 0,0 0 459 0 0,0 0 22 0 0,0 0-10 0 0,0 0-37 0 0,0 0-8 0 0,0 0-37 0 0,0 0-44 0 0,0 0-48 0 0,0 0-52 0 0,0 0-49 0 0,0 0-44 0 0,0 0-37 0 0,0 0-141 0 0,0 0-37 0 0,0 0-1467 0 0</inkml:trace>
  <inkml:trace contextRef="#ctx0" brushRef="#br0" timeOffset="368.97">206 17 8208 0 0,'2'0'234'0'0,"-1"0"-229"0"0,-1 0 0 0 0,1 0 1 0 0,-1 0-1 0 0,1 0 0 0 0,-1 0 0 0 0,1 0 0 0 0,-1 0 0 0 0,1 0 0 0 0,-1 1 0 0 0,1-1 0 0 0,-1 0 0 0 0,1 0 0 0 0,-1 1 0 0 0,1-1 0 0 0,-1 0 0 0 0,1 1 0 0 0,-1-1 0 0 0,0 1 0 0 0,1-1 0 0 0,-1 0 0 0 0,0 1 0 0 0,1-1 0 0 0,-1 1 0 0 0,0-1 0 0 0,1 1 0 0 0,-1-1 0 0 0,0 1 0 0 0,0-1 0 0 0,0 1 0 0 0,0-1 1 0 0,1 1-1 0 0,-1 0-5 0 0,1 23 125 0 0,1 1-70 0 0,4-9-10 0 0,-3-8 32 0 0,-1-1 40 0 0,0 1 42 0 0,-2 0 45 0 0,1 5 191 0 0,1-4-99 0 0,2 0-31 0 0,3 3 47 0 0,-1-5-91 0 0,-2-1-39 0 0,-2 0 2 0 0,1 1 39 0 0,-2 9 129 0 0,-1-6-163 0 0,1-3-33 0 0,0-1 2 0 0,1-1 33 0 0,3 4 62 0 0,3 6 218 0 0,1 0 13 0 0,-4-6-209 0 0,-5-7-67 0 0,1-1-56 0 0,0 1-49 0 0,-1 0-39 0 0,1 2-25 0 0,-1 7-82 0 0,0-8 82 0 0,0 0 65 0 0,0-1-4 0 0,0 0 36 0 0,0-1 40 0 0,0 1 45 0 0,0 0 12 0 0,0-1 40 0 0,-1 1 45 0 0,1-1 46 0 0,0 1 50 0 0,0-1 54 0 0,0 1 56 0 0,0-1 60 0 0,3-1-519 0 0,10-3-11 0 0,-12 3-53 0 0,1-2 1 0 0,-1 1-1 0 0,1 0 0 0 0,-1 0 1 0 0,0 0-1 0 0,0-1 0 0 0,0 1 1 0 0,1 0-1 0 0,-2-1 1 0 0,1 1-1 0 0,0-1 0 0 0,0 1 1 0 0,0-1-1 0 0,0-1-1 0 0,6-10-17 0 0,3 0-60 0 0,2-6-71 0 0,-10 15 106 0 0,0 0 0 0 0,0 0 0 0 0,1 1 1 0 0,0-1-1 0 0,2-3 42 0 0,7-6-142 0 0,-7 8 71 0 0,-1 1 1 0 0,0-1-1 0 0,1 1 1 0 0,0 0-1 0 0,0 0 0 0 0,2-1 71 0 0,7-2-171 0 0,4-2 52 0 0,-17 8 112 0 0,1 1-1 0 0,-1-1 1 0 0,1 1 0 0 0,-1-1 0 0 0,1 1-1 0 0,0 0 1 0 0,-1 0 0 0 0,1-1 0 0 0,-1 1 0 0 0,1 0-1 0 0,0 0 1 0 0,-1 1 0 0 0,1-1 7 0 0,13 0-93 0 0,-13 0 92 0 0,1 0-1 0 0,-1 0 1 0 0,1 1-1 0 0,-1-1 1 0 0,1 0-1 0 0,-1 1 0 0 0,2 0 2 0 0,1 6 0 0 0,-2-4 0 0 0,10 3 0 0 0,-8-3 0 0 0,0 1 0 0 0,0 0 0 0 0,0 1 0 0 0,0-1 0 0 0,-1 1 0 0 0,1 0 0 0 0,-1 0 0 0 0,3 4 0 0 0,-3 2 0 0 0,-3-9 0 0 0,0 0 0 0 0,0 1 0 0 0,1-1 0 0 0,-1 0 0 0 0,0 0 0 0 0,1 0 0 0 0,-1 0 0 0 0,1 0 0 0 0,0 0 0 0 0,11 11 15 0 0,-9-6 56 0 0,-5 2-65 0 0,1-6 6 0 0,0 19 76 0 0,0 1-3 0 0,0 8-135 0 0,0-29-193 0 0,0-2-6 0 0,0 0-35 0 0,0 0-764 0 0,0 3-52 0 0,0 10-10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30.9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1 158 6336 0 0,'0'0'141'0'0,"0"0"23"0"0,0 0 11 0 0,0 0-56 0 0,0-2-1 0 0,0 1 55 0 0,0 0-53 0 0,0 0-44 0 0,0 0-37 0 0,0-1-45 0 0,0-4-158 0 0,0 5 151 0 0,0-1 52 0 0,0 0 103 0 0,0 0-23 0 0,0 1 39 0 0,0 0 57 0 0,0 0 53 0 0,0 0 59 0 0,0-1 63 0 0,0 1 70 0 0,0 0 72 0 0,0 0 80 0 0,0 0 84 0 0,3 1-319 0 0,-2 0-330 0 0,1 0 52 0 0,2-1 165 0 0,7 2 485 0 0,-7-1-552 0 0,-2 1-128 0 0,-1-1-33 0 0,1 1-39 0 0,-1-1-44 0 0,3 3 155 0 0,1 0 45 0 0,14 14 458 0 0,-12-9-395 0 0,-1 0-90 0 0,-3-5-112 0 0,-2 0-42 0 0,4 7 105 0 0,-4-7-63 0 0,0-1 1 0 0,0 0 0 0 0,0 0-1 0 0,1 1 1 0 0,-1-1-1 0 0,0 0 1 0 0,1 0-1 0 0,0-1 1 0 0,0 1-15 0 0,1 2 27 0 0,-1 0 0 0 0,1 0-1 0 0,0 0 1 0 0,-1 0 0 0 0,0 0 0 0 0,0 0 0 0 0,0 1 0 0 0,0 0-27 0 0,8 18 89 0 0,11 7 48 0 0,1 2-21 0 0,-2 3-44 0 0,-4-9-45 0 0,-4-11 77 0 0,1 0 1 0 0,7 5-105 0 0,8 13 227 0 0,-8-5-45 0 0,-18-25-167 0 0,0-1 26 0 0,-1 1-1 0 0,2 0 1 0 0,-1 0 0 0 0,0-1 0 0 0,1 1-1 0 0,-1-1 1 0 0,1 0 0 0 0,1 2-41 0 0,14 5 288 0 0,-11-6-160 0 0,-6-2-105 0 0,0 0-1 0 0,1 0 0 0 0,-1 0 0 0 0,0 0 0 0 0,0 0 1 0 0,0 0-1 0 0,0 0 0 0 0,0 0 0 0 0,-1 0 0 0 0,1 0 1 0 0,0 0-1 0 0,0 1 0 0 0,-1-1 0 0 0,1 1-22 0 0,-1-2 16 0 0,0 1 0 0 0,1 0 0 0 0,-1-1-1 0 0,0 1 1 0 0,1 0 0 0 0,-1-1 0 0 0,0 1-1 0 0,1 0 1 0 0,-1-1 0 0 0,1 1 0 0 0,-1-1-1 0 0,1 1 1 0 0,-1-1 0 0 0,1 1-1 0 0,-1-1 1 0 0,1 1 0 0 0,0-1 0 0 0,-1 0-1 0 0,1 1 1 0 0,0-1 0 0 0,-1 0 0 0 0,1 1-1 0 0,0-1 1 0 0,-1 0 0 0 0,1 0 0 0 0,0 0-1 0 0,0 0-15 0 0,4 3 232 0 0,6 7-2 0 0,-9-7-13 0 0,-2-3-8 0 0,0 0-1 0 0,3 0-4 0 0,3 0-131 0 0,-1 0 47 0 0,18 0 602 0 0,-18-2-581 0 0,-2 0-53 0 0,-1-2-71 0 0,-1-1-90 0 0,1 0 131 0 0,9-6-32 0 0,-7 4 75 0 0,-5-2-82 0 0,0 7-5 0 0,1 0-13 0 0,1 0 0 0 0,-1 1 0 0 0,0-1 0 0 0,0 1 0 0 0,1-1 0 0 0,-1 0 0 0 0,1 1 0 0 0,-1-1 0 0 0,1 1 0 0 0,0-1 0 0 0,-1 1 0 0 0,1 0 0 0 0,1-2-1 0 0,-1 2 4 0 0,0-1 1 0 0,0 0-1 0 0,0 0 0 0 0,0 1 1 0 0,-1-1-1 0 0,1 0 1 0 0,0 0-1 0 0,-1 0 1 0 0,0 0-1 0 0,1 0 1 0 0,-1 0-1 0 0,0 1 0 0 0,0-3-4 0 0,0-6 10 0 0,-1 7-10 0 0,1-1 0 0 0,0 0 0 0 0,0 1 1 0 0,0-1-1 0 0,0 0 0 0 0,1 1 1 0 0,0-1-1 0 0,-1 1 0 0 0,2-3 0 0 0,2-4 1 0 0,-2 7 0 0 0,-1 0 0 0 0,0 0 0 0 0,0 0 0 0 0,0 0 0 0 0,0 0 0 0 0,0 0 0 0 0,-1-1 0 0 0,1 1 0 0 0,-1 0 0 0 0,0-3-1 0 0,-1-6 22 0 0,1 7-18 0 0,-1-1 0 0 0,1 1 0 0 0,0-1 0 0 0,1 0-1 0 0,-1 1 1 0 0,1-1 0 0 0,0 1 0 0 0,1-2-4 0 0,2-4-1 0 0,3-7 2 0 0,-5 2-29 0 0,-2 14 8 0 0,0 0-1 0 0,0 0 1 0 0,1 0-1 0 0,-1 1 0 0 0,1-1 1 0 0,-1 0-1 0 0,1 0 1 0 0,0 0-1 0 0,0 0 0 0 0,0 0 1 0 0,0 1-1 0 0,0-2 21 0 0,0 2-23 0 0,0 0 0 0 0,0-1 0 0 0,0 1 0 0 0,-1-1 0 0 0,1 1 0 0 0,0-1 0 0 0,-1 1 0 0 0,1-1 0 0 0,-1 1 0 0 0,0-1-1 0 0,0 0 1 0 0,1 1 23 0 0,-1-2-125 0 0,2 0 10 0 0,2-1-31 0 0,0-2-64 0 0,10-19-641 0 0,-10 16 550 0 0,-4 9 296 0 0,3-5-140 0 0,1-2-302 0 0,3 3-85 0 0,-2 1 314 0 0,0 0-85 0 0,7-7-234 0 0,-8 6 301 0 0,-1 0-87 0 0,-1 2 106 0 0,0 0-38 0 0,0 0-41 0 0,-1 0-47 0 0,1 1 12 0 0,-1-1-39 0 0,2 0-471 0 0,1-2-309 0 0,-2 2 408 0 0,1-1-415 0 0,-2 2 650 0 0</inkml:trace>
  <inkml:trace contextRef="#ctx0" brushRef="#br0" timeOffset="553.28">948 127 5584 0 0,'0'0'165'0'0,"0"0"-43"0"0,0 0-3 0 0,0 0 47 0 0,0 0 146 0 0,0 0 270 0 0,0 0 24 0 0,-1 0-252 0 0,-1 0-148 0 0,-2 0-41 0 0,-3 0 27 0 0,7 0-187 0 0,0 0-1 0 0,0-1 1 0 0,0 1 0 0 0,0 0-1 0 0,0 0 1 0 0,0 0 0 0 0,0 0-1 0 0,0 0 1 0 0,0 0 0 0 0,-1 0 0 0 0,1 0-1 0 0,0 0 1 0 0,0 0 0 0 0,0 0-1 0 0,0 0 1 0 0,0 0 0 0 0,0 0-1 0 0,0 0 1 0 0,0 0 0 0 0,0 1-1 0 0,0-1 1 0 0,0 0 0 0 0,-1 0-1 0 0,1 0 1 0 0,0 0 0 0 0,0 0-1 0 0,0 0 1 0 0,0 0 0 0 0,0 0-1 0 0,0 0 1 0 0,0 0 0 0 0,0 0-1 0 0,0 0 1 0 0,0 0 0 0 0,0 0-1 0 0,0 0 1 0 0,0 1 0 0 0,0-1 0 0 0,0 0-1 0 0,0 0 1 0 0,0 0 0 0 0,0 0-1 0 0,0 0 1 0 0,0 0 0 0 0,0 0-1 0 0,0 0 1 0 0,0 0 0 0 0,0 0-1 0 0,0 0 1 0 0,0 1 0 0 0,0-1-1 0 0,0 0 1 0 0,0 0 0 0 0,0 0-1 0 0,0 0 1 0 0,0 0 0 0 0,0 0-5 0 0,0 11 254 0 0,0-11-249 0 0,0 0-1 0 0,0 0 0 0 0,0 0 0 0 0,0 0 1 0 0,0 0-1 0 0,0 0 0 0 0,0 0 0 0 0,0 0 0 0 0,0 1 1 0 0,0-1-1 0 0,0 0 0 0 0,0 0 0 0 0,0 0 1 0 0,0 0-1 0 0,0 0 0 0 0,0 0 0 0 0,0 0 1 0 0,0 0-1 0 0,0 0 0 0 0,0 0 0 0 0,0 1 1 0 0,0-1-1 0 0,0 0 0 0 0,0 0 0 0 0,0 0 0 0 0,0 0 1 0 0,0 0-1 0 0,-1 0 0 0 0,1 0 0 0 0,0 0 1 0 0,0 0-1 0 0,0 0 0 0 0,0 0 0 0 0,0 0 1 0 0,0 0-1 0 0,0 0 0 0 0,0 0 0 0 0,0 0 1 0 0,0 1-1 0 0,0-1 0 0 0,0 0 0 0 0,-1 0 0 0 0,1 0 1 0 0,0 0-1 0 0,0 0 0 0 0,0 0 0 0 0,0 0 1 0 0,0 0-1 0 0,0 0 0 0 0,0 0 0 0 0,0 0 1 0 0,0 0-1 0 0,0 0 0 0 0,-1 0 0 0 0,1-1 1 0 0,0 1-1 0 0,0 0-4 0 0,-1 0 13 0 0,1 0 0 0 0,-1 1 0 0 0,0-1 1 0 0,1 0-1 0 0,-1 0 0 0 0,1 0 0 0 0,-1 0 1 0 0,0 1-1 0 0,1-1 0 0 0,-1 0 0 0 0,1 0 1 0 0,-1 1-1 0 0,0-1 0 0 0,1 1 0 0 0,-1-1 0 0 0,1 0 1 0 0,-1 1-1 0 0,1-1 0 0 0,0 1 0 0 0,-1-1 1 0 0,1 1-1 0 0,-1 0 0 0 0,1-1-13 0 0,0 1 13 0 0,-1-1-1 0 0,1 1 1 0 0,0-1-1 0 0,-1 1 1 0 0,1-1-1 0 0,-1 1 1 0 0,1-1-1 0 0,-1 1 1 0 0,1-1-1 0 0,-1 1 1 0 0,1-1-1 0 0,-1 0 1 0 0,0 1-1 0 0,1-1 1 0 0,-1 0-1 0 0,1 0 1 0 0,-1 1-1 0 0,0-1 1 0 0,1 0-1 0 0,-1 0 1 0 0,0 0-1 0 0,1 0 1 0 0,-1 0-13 0 0,-4 3 180 0 0,3-2-165 0 0,1 0 0 0 0,0 1 0 0 0,0-1 0 0 0,0 1 1 0 0,0-1-1 0 0,0 1 0 0 0,0-1 0 0 0,0 1 0 0 0,0 0 1 0 0,1-1-1 0 0,-1 1 0 0 0,1 0 0 0 0,-1 0 0 0 0,1-1 1 0 0,-1 2-16 0 0,-1 2 96 0 0,-6 6-13 0 0,-10 23 184 0 0,17-34-265 0 0,-4 32 258 0 0,-1-19-156 0 0,5-10-79 0 0,0 0 0 0 0,0 0 1 0 0,0 0-1 0 0,0 0 0 0 0,1 0 0 0 0,-1 0 1 0 0,1 2-26 0 0,-1 21 187 0 0,2-16-125 0 0,-1 10 68 0 0,-4-2 40 0 0,1-11-96 0 0,-6 15 81 0 0,9-21-140 0 0,0 0 1 0 0,0 0-1 0 0,0 0 0 0 0,0 0 1 0 0,0 0-1 0 0,0 0 1 0 0,0 0-1 0 0,0 0 1 0 0,0 0-1 0 0,0 0 1 0 0,1 0-1 0 0,-1 0 1 0 0,1 1-16 0 0,4 6 102 0 0,-4-6-87 0 0,0-1 1 0 0,0 1-1 0 0,-1-1 0 0 0,1 0 1 0 0,0 1-1 0 0,0 0 1 0 0,-1-1-1 0 0,1 1 0 0 0,-1-1 1 0 0,0 1-1 0 0,1 0 0 0 0,-1-1 1 0 0,0 1-1 0 0,0 0-15 0 0,0 8 66 0 0,-1-7-48 0 0,1 0 0 0 0,0 0 1 0 0,0-1-1 0 0,0 1 1 0 0,0 0-1 0 0,0 0 0 0 0,1 0 1 0 0,-1-1-1 0 0,1 1 1 0 0,-1 0-1 0 0,2 1-18 0 0,4 0 108 0 0,-2-2-40 0 0,-2 1 22 0 0,-1 0 34 0 0,-1 3 61 0 0,2-6 13 0 0,25 0 100 0 0,-25 0-162 0 0,1 0-8 0 0,-2 0-116 0 0,0 0 1 0 0,0 0 0 0 0,1 0-1 0 0,-1 0 1 0 0,0-1 0 0 0,0 1 0 0 0,0 0-1 0 0,0 0 1 0 0,0-1 0 0 0,0 1-1 0 0,0-1 1 0 0,1 0-13 0 0,15-13 148 0 0,-4 3-123 0 0,-8 9-9 0 0,-5 1-14 0 0,1 1 1 0 0,0 0 0 0 0,-1 0-1 0 0,1-1 1 0 0,0 1 0 0 0,-1 0-1 0 0,1-1 1 0 0,-1 1 0 0 0,1-1-1 0 0,-1 1 1 0 0,1-1 0 0 0,-1 1-1 0 0,1-1 1 0 0,-1 1 0 0 0,1-1-1 0 0,-1 1 1 0 0,0-1 0 0 0,1 1-1 0 0,-1-1 1 0 0,0 0 0 0 0,0 1-1 0 0,1-1-2 0 0,1-4 6 0 0,11-11 47 0 0,-11 15-51 0 0,-1-1-1 0 0,1 1 0 0 0,-1-1 1 0 0,0 0-1 0 0,1 1 0 0 0,-1-1 1 0 0,0 0-1 0 0,0 0 0 0 0,0 1 1 0 0,-1-2-2 0 0,6-23 10 0 0,0 13 19 0 0,-5 12-27 0 0,0-1 0 0 0,0 1 0 0 0,-1-1-1 0 0,1 1 1 0 0,0 0 0 0 0,-1-1 0 0 0,1 1 0 0 0,-1-1 0 0 0,0 0 0 0 0,1 1 0 0 0,-1-1 0 0 0,0 1 0 0 0,0-1-2 0 0,0-77 0 0 0,0 77 0 0 0,0 1 0 0 0,1-1 0 0 0,-1 0 0 0 0,1 0 0 0 0,-1 1 0 0 0,1-1 0 0 0,0 0 0 0 0,-1 1 0 0 0,1-1 0 0 0,0 1 0 0 0,1-2 0 0 0,-1 2 0 0 0,-1 0 0 0 0,1 0 0 0 0,0 1 0 0 0,-1-1 0 0 0,1 0 0 0 0,-1 0 0 0 0,1 0 0 0 0,-1 0 0 0 0,0 0 0 0 0,1-1 0 0 0,-1 1 0 0 0,0 0 0 0 0,0 0 0 0 0,1 0 0 0 0,-1 0 0 0 0,0 0 0 0 0,0 0 0 0 0,0 0 0 0 0,-1 0 0 0 0,1-1 0 0 0,0 1 0 0 0,0 0 0 0 0,-1 0 0 0 0,1 0 0 0 0,-4-5 0 0 0,-4-6 0 0 0,8 11 0 0 0,0 1 0 0 0,0 0 0 0 0,0-1 0 0 0,0 1 0 0 0,0 0 0 0 0,-1-1 0 0 0,1 1 0 0 0,0-1 0 0 0,0 1 0 0 0,0 0 0 0 0,0-1 0 0 0,0 1 0 0 0,0-1 0 0 0,0 1 0 0 0,0-1 0 0 0,0 1 0 0 0,0 0 0 0 0,1-1 0 0 0,-1 1 0 0 0,0 0 0 0 0,0-1 0 0 0,0 1 0 0 0,0-1 0 0 0,1 1 0 0 0,-1 0 0 0 0,0-1 0 0 0,0 1 0 0 0,1 0-1 0 0,0-1 0 0 0,-1 1 0 0 0,1 0 0 0 0,0-1 0 0 0,-1 1 0 0 0,1 0 0 0 0,-1 0 0 0 0,1-1 0 0 0,0 1 0 0 0,0 0 0 0 0,-1 0 0 0 0,1 0 0 0 0,0 0 0 0 0,-1 0 0 0 0,1 0 1 0 0,-1 0-1 0 0,0 0 0 0 0,0 0 0 0 0,0 0 0 0 0,0 0 0 0 0,0 0 0 0 0,1 0 0 0 0,-1 0 0 0 0,0 0 0 0 0,0 0 0 0 0,0 0 0 0 0,0 0 0 0 0,0 0 0 0 0,0 0-1 0 0,0 0 1 0 0,0 0 0 0 0,0 0 0 0 0,0 0 0 0 0,1 0 0 0 0,-1 0 0 0 0,0 0 0 0 0,0 0 0 0 0,0 0 0 0 0,0 0 0 0 0,0 0 0 0 0,0 0 0 0 0,0 0 0 0 0,0 0 0 0 0,0 1 0 0 0,0-1 0 0 0,0 0 0 0 0,0 0 0 0 0,0 0 0 0 0,1 0 0 0 0,-1 0 0 0 0,0 0 0 0 0,0 0 0 0 0,0 0 0 0 0,0 0 0 0 0,0 0 0 0 0,0 0 0 0 0,0 0 0 0 0,0 1 0 0 0,0-1 0 0 0,0 0 0 0 0,0 0 0 0 0,0 0 0 0 0,0 0-1 0 0,0 0 1 0 0,0 0 0 0 0,0 0 0 0 0,0 0 0 0 0,0 0 0 0 0,0 0 0 0 0,0 1 0 0 0,0-1 0 0 0,0 0 0 0 0,0 0 1 0 0,0 2-1 0 0,0-1 0 0 0,0 1-1 0 0,1 0 1 0 0,-1-1 0 0 0,1 1-1 0 0,0-1 1 0 0,-1 1 0 0 0,1 0-1 0 0,0-1 1 0 0,0 1 0 0 0,1 0 1 0 0,3 7 0 0 0,11 22 0 0 0,-16-29 0 0 0,1-1 0 0 0,-1 0 0 0 0,0 1 0 0 0,1-1 0 0 0,-1 0 0 0 0,0 1 0 0 0,0-1 0 0 0,0 1 0 0 0,0-1 0 0 0,0 1 0 0 0,3 17 0 0 0,1-9 0 0 0,-2-7 1 0 0,-1 0 1 0 0,0 0-1 0 0,0 0 0 0 0,0 1 0 0 0,0-1 1 0 0,0 0-1 0 0,-1 0 0 0 0,1 1 1 0 0,-1 1-2 0 0,1 9 41 0 0,-1-12-37 0 0,1 1-1 0 0,0 0 1 0 0,0-1-1 0 0,0 1 0 0 0,0-1 1 0 0,0 1-1 0 0,0-1 1 0 0,1 1-4 0 0,6 13 71 0 0,19 26-2 0 0,-23-31-58 0 0,-3-10-11 0 0,-1 0 0 0 0,0 0 0 0 0,1 0 0 0 0,-1 0 0 0 0,1 0 0 0 0,-1 1 0 0 0,1-1 0 0 0,0 0 0 0 0,-1-1 0 0 0,1 1 0 0 0,0 0 0 0 0,0 0 0 0 0,0 0 0 0 0,-1 0 0 0 0,1-1 0 0 0,0 1 0 0 0,0 0 0 0 0,1 0 0 0 0,5 2 0 0 0,-7-3 0 0 0,1 0 0 0 0,-1 0 0 0 0,1 0 0 0 0,-1 1 0 0 0,1-1 0 0 0,-1 0 0 0 0,1 0 0 0 0,-1 1 0 0 0,1-1 0 0 0,-1 0 0 0 0,0 1 0 0 0,1-1 0 0 0,-1 0 0 0 0,1 1 0 0 0,-1-1 0 0 0,0 0 0 0 0,0 1 0 0 0,1-1 0 0 0,-1 1 0 0 0,0-1 0 0 0,0 1 0 0 0,1-1 0 0 0,-1 1 0 0 0,0-1 0 0 0,0 1 0 0 0,0-1 0 0 0,0 1 0 0 0,0-1 0 0 0,0 1 0 0 0,0-1 0 0 0,0 1 0 0 0,0-1 0 0 0,0 1 0 0 0,0-1 0 0 0,0 1 0 0 0,0-1 0 0 0,0 1 0 0 0,0-1 0 0 0,0 1 0 0 0,0-1 1 0 0,-1 1 0 0 0,1-1 0 0 0,0 1 0 0 0,0-1 0 0 0,0 1 0 0 0,0-1 0 0 0,0 1 0 0 0,0-1 0 0 0,1 1 0 0 0,-1-1 0 0 0,0 1 0 0 0,0-1 0 0 0,0 1 0 0 0,0-1 0 0 0,0 1 0 0 0,1-1 0 0 0,-1 0 0 0 0,0 1 0 0 0,0-1 0 0 0,1 1 0 0 0,-1-1-1 0 0,0 0 1 0 0,1 1 0 0 0,-1-1 0 0 0,1 0 0 0 0,-1 1 0 0 0,0-1 0 0 0,1 0 0 0 0,-1 1 0 0 0,1-1 0 0 0,-1 0-1 0 0,7 5 23 0 0,-2 8-12 0 0,6 0-29 0 0,-9-11-37 0 0,-2-2-75 0 0,0 1-81 0 0,0-1 60 0 0,0 0-34 0 0,0 0-38 0 0,0 0-35 0 0,0 0-353 0 0,0 0 81 0 0,0 0-47 0 0,0 2-684 0 0,0 2-538 0 0,0 5-1024 0 0</inkml:trace>
  <inkml:trace contextRef="#ctx0" brushRef="#br0" timeOffset="885.33">1310 0 8656 0 0,'0'0'250'0'0,"0"0"4"0"0,0 0-117 0 0,0 3 102 0 0,0-2-221 0 0,0-1 0 0 0,0 1 0 0 0,0-1 0 0 0,1 1 0 0 0,-1-1 0 0 0,0 1 0 0 0,0 0 1 0 0,0-1-1 0 0,0 1 0 0 0,1-1 0 0 0,-1 1 0 0 0,0-1 0 0 0,0 1 0 0 0,1-1 0 0 0,-1 1 0 0 0,1-1 0 0 0,-1 1 1 0 0,0-1-1 0 0,1 0 0 0 0,-1 1 0 0 0,1-1 0 0 0,-1 1 0 0 0,1-1 0 0 0,0 0-18 0 0,-1 1 21 0 0,1-1 0 0 0,-1 1 0 0 0,1-1 0 0 0,0 1 0 0 0,-1-1 0 0 0,1 1 0 0 0,-1-1 0 0 0,1 1 0 0 0,-1-1 0 0 0,1 1 0 0 0,-1 0 0 0 0,0-1 0 0 0,1 1 0 0 0,-1 0 0 0 0,0-1 0 0 0,0 1 0 0 0,1 0 0 0 0,-1 0 0 0 0,0-1 0 0 0,0 1-1 0 0,0 0 1 0 0,0 0 0 0 0,0-1 0 0 0,0 1 0 0 0,0 0-21 0 0,2 11 289 0 0,3-3-38 0 0,1 4 28 0 0,0 16 152 0 0,-2-14-231 0 0,5 9 220 0 0,-1 1-15 0 0,-3-10-232 0 0,0 16 205 0 0,6 1 16 0 0,-6 0 80 0 0,5-1 35 0 0,-4-2 10 0 0,4-8-35 0 0,-7-7-292 0 0,-1 1-52 0 0,-1-11-101 0 0,6 21 172 0 0,-3-16-101 0 0,0 0 48 0 0,7 10 97 0 0,-6 7 21 0 0,1-13-88 0 0,-1-4-14 0 0,-3 3 38 0 0,-3-6-127 0 0,2-5-23 0 0,12 24 79 0 0,-10-21-142 0 0,-3 2 3 0 0,0 15-20 0 0,0-8-78 0 0,0-10-55 0 0,0-3-10 0 0,0 0 26 0 0,0 0-61 0 0,0 0 46 0 0,0 0-34 0 0,0 0-140 0 0,0 0-39 0 0,0 0-962 0 0,0 0-62 0 0,0 0-11 0 0</inkml:trace>
  <inkml:trace contextRef="#ctx0" brushRef="#br0" timeOffset="1185.54">1705 205 8208 0 0,'0'0'234'0'0,"0"0"6"0"0,0 0-176 0 0,2 0-37 0 0,10 3 28 0 0,-3 3 106 0 0,-3 3 113 0 0,-4 5 120 0 0,0-4-59 0 0,1 0-59 0 0,2-1-47 0 0,1 0-36 0 0,-4-6-113 0 0,0 0-1 0 0,0 0 1 0 0,0 0 0 0 0,0 1-1 0 0,-1-1 1 0 0,1 3-80 0 0,2 12 305 0 0,-2-11-147 0 0,0 1 0 0 0,0 0 1 0 0,0-1-1 0 0,1 0 0 0 0,1 1-158 0 0,2 7 248 0 0,0 5 68 0 0,3 7 84 0 0,1-7-86 0 0,-7-15-229 0 0,0 1 0 0 0,-1-1-1 0 0,0 1 1 0 0,0 0-1 0 0,0-1 1 0 0,0 6-85 0 0,-1-5 95 0 0,1 0 0 0 0,-1 0-1 0 0,1 0 1 0 0,0 0 0 0 0,1-1-1 0 0,2 5-94 0 0,0-1 160 0 0,2 3 144 0 0,3 6 200 0 0,-1-7-254 0 0,-1-2-88 0 0,-1 4 21 0 0,-3-5-69 0 0,1 0 40 0 0,0-2-18 0 0,1 0 36 0 0,7 5 104 0 0,0-6 20 0 0,-9 1-99 0 0,-4-5-185 0 0,1-1 0 0 0,-1 1 0 0 0,0-1 1 0 0,0 1-1 0 0,1-1 0 0 0,-1 0 0 0 0,0 1 0 0 0,1-1 1 0 0,-1 0-1 0 0,0 1 0 0 0,1-1 0 0 0,-1 0 1 0 0,1 1-1 0 0,-1-1 0 0 0,1 0 0 0 0,-1 0 0 0 0,0 1 1 0 0,1-1-1 0 0,-1 0 0 0 0,1 0 0 0 0,-1 0 1 0 0,1 0-1 0 0,-1 0 0 0 0,1 0 0 0 0,-1 0 0 0 0,1 0 1 0 0,-1 0-1 0 0,1 0 0 0 0,-1 0 0 0 0,1 0 1 0 0,-1 0-1 0 0,1 0-12 0 0,2 0 39 0 0,-1 0 8 0 0,1 0 0 0 0,-1 0 0 0 0,0 0 0 0 0,1 0-1 0 0,-1 0 1 0 0,1-1 0 0 0,-1 1 0 0 0,1-1 0 0 0,-1 0 0 0 0,0 1 0 0 0,0-1 0 0 0,2-1-47 0 0,11-10 280 0 0,0-2 71 0 0,4-3 40 0 0,-8 5-164 0 0,0-5-31 0 0,-7 9-149 0 0,-3-1-43 0 0,-2 3-4 0 0,1 4 0 0 0,0 1 0 0 0,0-1 0 0 0,0 0 0 0 0,0 1 0 0 0,0-1 0 0 0,0 0 0 0 0,0 1 0 0 0,1-1 0 0 0,-1 0 0 0 0,1 1 0 0 0,-1-1 0 0 0,1-1 0 0 0,3 1-1 0 0,3-3-18 0 0,-3-17-78 0 0,-4 1-23 0 0,-1 3-33 0 0,-2 2-61 0 0,-2 6-8 0 0,1 0-28 0 0,2 1-14 0 0,0 1-51 0 0,2-2-114 0 0,0 7 255 0 0,0-6-127 0 0,0 4 123 0 0,0 1-76 0 0,0 2 81 0 0,0 0-39 0 0,0 0-73 0 0,0 0-62 0 0,0-1-66 0 0,0 1-76 0 0,0-1-80 0 0,0 1-90 0 0,0-1-95 0 0,0 0-103 0 0,0-3-1214 0 0,0-4-1156 0 0</inkml:trace>
  <inkml:trace contextRef="#ctx0" brushRef="#br0" timeOffset="1533.1">2289 474 7976 0 0,'0'0'174'0'0,"2"0"29"0"0,1 0-156 0 0,-1 0 2 0 0,1 0 3 0 0,5 0 44 0 0,5 0 68 0 0,-5 0-258 0 0,2 0 108 0 0,0 0 82 0 0,0 1 60 0 0,3-2 133 0 0,-10 1-182 0 0,0 0 0 0 0,-1 0 0 0 0,1 0 0 0 0,0-1-1 0 0,0 1 1 0 0,-1-1 0 0 0,2 0-107 0 0,1-6 395 0 0,-2 4-160 0 0,1-1 84 0 0,2 1-71 0 0,2-1-55 0 0,-2 1-41 0 0,-1 1-40 0 0,5-3 133 0 0,-2 1-39 0 0,5-6 53 0 0,-1-3 15 0 0,2-2-55 0 0,-11 13-167 0 0,0-1 0 0 0,0 0 0 0 0,0 1-1 0 0,0 0 1 0 0,3-2-52 0 0,5-1 131 0 0,-10 5-118 0 0,1-1-1 0 0,-1 1 1 0 0,0 0 0 0 0,0-1-1 0 0,0 1 1 0 0,0-1 0 0 0,0 0-1 0 0,0 1 1 0 0,0-1 0 0 0,0 0-1 0 0,0 0 1 0 0,0 1 0 0 0,-1-1-1 0 0,1 0 1 0 0,0 0 0 0 0,0 0-1 0 0,-1 0 1 0 0,1-1-13 0 0,4-9 98 0 0,1-1-10 0 0,-2 7-28 0 0,2-1 33 0 0,3-5-16 0 0,-8 10-73 0 0,0-1 0 0 0,-1 1 0 0 0,1-1 0 0 0,-1 1 0 0 0,1-1 1 0 0,-1 1-1 0 0,0-1 0 0 0,0 0 0 0 0,0 1 0 0 0,0-2-4 0 0,-2-13 72 0 0,-3 8-31 0 0,4 6-36 0 0,0 1 0 0 0,0 0 0 0 0,0-1 1 0 0,0 1-1 0 0,1-1 0 0 0,-1 0 0 0 0,0 1 0 0 0,1-1 0 0 0,0 0 0 0 0,-1 1 1 0 0,1-3-6 0 0,-3-1 64 0 0,-10-8-32 0 0,-3 0 45 0 0,5 8-22 0 0,-7-6-14 0 0,18 11-40 0 0,0 0 0 0 0,0 0 0 0 0,0 0 0 0 0,0 0 0 0 0,0-1 0 0 0,0 1-1 0 0,0 0 1 0 0,0 0 0 0 0,0 0 0 0 0,0 0 0 0 0,0 0 0 0 0,-1 0 0 0 0,1 0 0 0 0,0 0 0 0 0,0 0 0 0 0,0 0 0 0 0,0-1 0 0 0,0 1 0 0 0,0 0 0 0 0,0 0 0 0 0,-1 0-1 0 0,1 0 1 0 0,0 0 0 0 0,0 0 0 0 0,0 0 0 0 0,0 0 0 0 0,0 0 0 0 0,0 0 0 0 0,0 0 0 0 0,-1 0 0 0 0,1 0 0 0 0,0 0 0 0 0,0 0 0 0 0,0 0 0 0 0,0 0 0 0 0,0 0 0 0 0,0 0-1 0 0,0 0 1 0 0,-1 0 0 0 0,1 0 0 0 0,0 1 0 0 0,0-1 0 0 0,0 0 0 0 0,0 0 0 0 0,0 0 0 0 0,0 0 0 0 0,0 0 0 0 0,0 0 0 0 0,-1 0 0 0 0,1 0 0 0 0,0 0 0 0 0,0 0-1 0 0,0 1 1 0 0,0-1 0 0 0,0 0 0 0 0,0 0 0 0 0,0 0-1 0 0,-3 3 11 0 0,1-1-13 0 0,-5 1 17 0 0,-10 5 39 0 0,5 4-4 0 0,-2 14-35 0 0,11-19-16 0 0,3-6 2 0 0,-1 0 0 0 0,1 1 0 0 0,-1-1 0 0 0,1 0 1 0 0,0 1-1 0 0,-1-1 0 0 0,1 1 0 0 0,0-1 1 0 0,0 0-1 0 0,0 2-1 0 0,-2 15 53 0 0,-3-8-25 0 0,-1 9 23 0 0,4-1 13 0 0,1-10-37 0 0,0 0 1 0 0,0 0-1 0 0,-1 0 1 0 0,-1 5-28 0 0,-3 9 82 0 0,4 0 56 0 0,2-20-122 0 0,0 17 160 0 0,0 18 144 0 0,0-26-189 0 0,0 2 40 0 0,0-12-153 0 0,0 1 1 0 0,0-1 0 0 0,0 1 0 0 0,1-1 0 0 0,-1 1 0 0 0,0-1 0 0 0,1 1 0 0 0,-1-1 0 0 0,1 0 0 0 0,-1 1 0 0 0,1-1 0 0 0,0 0-19 0 0,10 12 172 0 0,2 3 7 0 0,-11-11-146 0 0,-2-4-30 0 0,1 0 0 0 0,-1-1 0 0 0,0 1 0 0 0,1-1 0 0 0,-1 1 0 0 0,0 0 0 0 0,1-1 0 0 0,-1 1 0 0 0,1-1 0 0 0,-1 1 0 0 0,0-1 0 0 0,1 1 0 0 0,0-1 0 0 0,-1 1 0 0 0,1-1 0 0 0,-1 1 0 0 0,1-1 0 0 0,-1 0 0 0 0,1 0 0 0 0,0 1 0 0 0,-1-1 0 0 0,1 0-3 0 0,4 3 8 0 0,8 4 30 0 0,25 10 53 0 0,-35-16-86 0 0,0 0 0 0 0,1 0 0 0 0,-1-1 1 0 0,1 1-1 0 0,-1-1 0 0 0,3 1-5 0 0,14 0 56 0 0,4 0-49 0 0,-22-1-20 0 0,1-1 1 0 0,-1 1 0 0 0,0 0-1 0 0,0-1 1 0 0,1 1 0 0 0,-1-1-1 0 0,0 0 1 0 0,1 0 12 0 0,2-2-13 0 0,-2 1-76 0 0,0 1-54 0 0,-1-1-86 0 0,1 1-104 0 0,-2 0 121 0 0,0 0-32 0 0,1 1-36 0 0,-1-1-38 0 0,1 1-39 0 0,-1 0-43 0 0,1-1-45 0 0,0 1-47 0 0,0 0-49 0 0,0 0-52 0 0,4 0-1419 0 0,4 0-1144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44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7800 0 0,'0'0'174'0'0,"0"0"29"0"0,0 0 13 0 0,3 2-31 0 0,3 6-148 0 0,-5-6-36 0 0,0 1 0 0 0,0-1 0 0 0,0 0 0 0 0,0 0 0 0 0,-1 1 0 0 0,1-1 0 0 0,-1 0 0 0 0,0 1 0 0 0,1 1-1 0 0,-1 8 53 0 0,0-10-14 0 0,0-1-1 0 0,0 1 1 0 0,1 0-1 0 0,-1 0 1 0 0,1 0 0 0 0,-1-1-1 0 0,1 1 1 0 0,-1 0-1 0 0,1-1 1 0 0,0 1 0 0 0,0-1-1 0 0,0 1 1 0 0,0 0-39 0 0,4 8 269 0 0,-2 3 75 0 0,-3-2-96 0 0,0 29 658 0 0,0-13-255 0 0,0-5-34 0 0,0 2 101 0 0,0-22-338 0 0,0-2 4 0 0,0 3-116 0 0,0 0-112 0 0,0-1-76 0 0,0 1-68 0 0,0-2 3 0 0,0 1 40 0 0,0 0 125 0 0,0-2-10 0 0,0 0-13 0 0,0 0-44 0 0,0 0-17 0 0,0 0-6 0 0,0 0-4 0 0,0 0-4 0 0,0 0-5 0 0,0 0-5 0 0,0 0 13 0 0,0-2-10 0 0,0-5-27 0 0,0-18 256 0 0,0 18-258 0 0,0 1-65 0 0,-1 1 16 0 0,2 3 8 0 0,3-5-20 0 0,5-11-39 0 0,22-45 41 0 0,-25 50 13 0 0,4 8 0 0 0,-3-6 0 0 0,-7 10 0 0 0,1 0 0 0 0,-1 0 0 0 0,0-1 0 0 0,1 1 0 0 0,0 0 0 0 0,-1 1 0 0 0,1-1 0 0 0,-1 0 0 0 0,1 0 0 0 0,0 0 0 0 0,0 0 0 0 0,0 0 0 0 0,0 1 0 0 0,-1-1 0 0 0,1 0 0 0 0,1 1 0 0 0,11-6 0 0 0,-8-4 0 0 0,-4 9 0 0 0,0 1 0 0 0,-1 0 0 0 0,1-1 0 0 0,0 1 0 0 0,0 0 0 0 0,0-1 0 0 0,-1 1 0 0 0,1 0 0 0 0,0 0 0 0 0,0 0 0 0 0,0 0 0 0 0,0 0 0 0 0,0 0 0 0 0,0 0 0 0 0,13 0 9 0 0,10 0-100 0 0,-14 0 77 0 0,5 3 24 0 0,-10-1 6 0 0,-3-1-13 0 0,-1-1 1 0 0,1 1 0 0 0,-1-1 0 0 0,1 1 0 0 0,-1-1-1 0 0,0 1 1 0 0,1 0 0 0 0,-1 0 0 0 0,0 0 0 0 0,0 0-1 0 0,0 0 1 0 0,1 0 0 0 0,-1 0 0 0 0,0 0 0 0 0,0 0-1 0 0,-1 0 1 0 0,1 1 0 0 0,0-1 0 0 0,0 0 0 0 0,-1 1-1 0 0,1-1 1 0 0,0 0 0 0 0,-1 1 0 0 0,1 1-4 0 0,-1-3 0 0 0,0 1 0 0 0,-1-1 1 0 0,1 1-1 0 0,0-1 0 0 0,0 1 0 0 0,0-1 1 0 0,0 1-1 0 0,0-1 0 0 0,0 1 1 0 0,0-1-1 0 0,0 1 0 0 0,1-1 0 0 0,-1 1 1 0 0,0-1-1 0 0,0 1 0 0 0,0-1 0 0 0,0 1 1 0 0,1-1-1 0 0,-1 1 0 0 0,0-1 1 0 0,1 0-1 0 0,-1 1 0 0 0,0-1 0 0 0,1 1 1 0 0,-1-1-1 0 0,0 0 0 0 0,1 1 0 0 0,-1-1 1 0 0,0 0-1 0 0,1 1 0 0 0,-1-1 0 0 0,1 0 1 0 0,-1 0-1 0 0,1 0 0 0 0,-1 1 1 0 0,1-1-1 0 0,-1 0 0 0 0,1 0 0 0 0,6 3 1 0 0,8 10-1 0 0,-1 3 0 0 0,-9-3 0 0 0,1-8-1 0 0,-5-5 1 0 0,-1 0-1 0 0,1 0 0 0 0,-1 0 1 0 0,1 1-1 0 0,-1-1 1 0 0,0 0-1 0 0,1 1 0 0 0,-1-1 1 0 0,0 0-1 0 0,1 1 0 0 0,-1-1 1 0 0,0 1-1 0 0,1-1 0 0 0,-1 0 1 0 0,0 1-1 0 0,0-1 0 0 0,1 1 1 0 0,-1-1-1 0 0,0 1 0 0 0,0-1 1 0 0,0 1-1 0 0,0-1 0 0 0,0 1 1 0 0,0-1-1 0 0,0 1 0 0 0,0-1 1 0 0,0 1-1 0 0,0-1 0 0 0,0 1 1 0 0,0-1-1 0 0,0 1 0 0 0,0 0 1 0 0,0 19-197 0 0,0-3 150 0 0,0 1 118 0 0,0-7 17 0 0,0 1 40 0 0,0 4-109 0 0,0 0-19 0 0,-3 0 0 0 0,-7-3 16 0 0,7-10 60 0 0,3-3-24 0 0,0 0-106 0 0,0 0-20 0 0,0 0-28 0 0,0 0-65 0 0,0 0-171 0 0,0 0-306 0 0,0 0-27 0 0,0 0-7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44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9072 0 0,'0'0'200'0'0,"0"0"33"0"0,0 0 15 0 0,1 0-85 0 0,1 0-23 0 0,4 2 205 0 0,-5-1-286 0 0,0-1-1 0 0,0 1 1 0 0,0 0-1 0 0,0 0 1 0 0,0 0-1 0 0,0 0 1 0 0,-1 0-1 0 0,1 0 0 0 0,0 0 1 0 0,-1 0-1 0 0,1 1-58 0 0,2 2 223 0 0,0 2 56 0 0,1-1 76 0 0,1 1 93 0 0,6 8 143 0 0,-9-8-356 0 0,-1 0 36 0 0,1-1 267 0 0,9 6-26 0 0,-10-10-313 0 0,0 1-47 0 0,0 0-39 0 0,-1 0-33 0 0,1 2 12 0 0,-2 1-55 0 0,1-4-1 0 0,-1 0 37 0 0,1 0-51 0 0,0 0 0 0 0,0-1 0 0 0,0 1-1 0 0,0 0 1 0 0,0-1 0 0 0,1 1 0 0 0,-1 0 0 0 0,0-1 0 0 0,0 1-1 0 0,0 0 1 0 0,1 0 0 0 0,-1-1 0 0 0,0 1 0 0 0,1-1-1 0 0,-1 1 1 0 0,0 0 0 0 0,1-1 0 0 0,-1 1 0 0 0,1-1 0 0 0,-1 1-1 0 0,1-1 1 0 0,-1 1 0 0 0,1-1 0 0 0,-1 1 0 0 0,1-1-1 0 0,0 0 1 0 0,-1 1-22 0 0,5 4 212 0 0,-3 5-41 0 0,-1-2-25 0 0,4 3 181 0 0,-3-7-210 0 0,1-1-46 0 0,-1 0-71 0 0,1-1 139 0 0,-3 1-38 0 0,0 5-35 0 0,0 13 44 0 0,0-17-241 0 0,0-1 40 0 0,0 3 13 0 0,0-3 98 0 0,0 0 55 0 0,0 2 300 0 0,0-5-286 0 0,0 1-88 0 0,0-1-42 0 0,0 0-48 0 0,0 0-56 0 0,0 0-39 0 0,0 1-56 0 0,0-1-62 0 0,0 1-68 0 0,0 0-73 0 0,0 0-79 0 0,0 0-83 0 0,0 0-91 0 0,0-1-406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45.9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32 11720 0 0,'0'0'264'0'0,"-3"-2"34"0"0,1-1-217 0 0,0 2-34 0 0,-1-2 40 0 0,-4-4 100 0 0,2 1-40 0 0,-2 0 43 0 0,4 3-14 0 0,3 3 43 0 0,0 0 5 0 0,0 0-102 0 0,0 0-78 0 0,0 0-47 0 0,0 0-67 0 0,0 3-105 0 0,0 0 67 0 0,0-1 30 0 0,0 0-36 0 0,0-1-15 0 0,0 1-36 0 0,0-1-42 0 0,0 1-46 0 0,0-1-51 0 0,0 1-46 0 0,0-1-42 0 0,0 1-35 0 0,0 0-127 0 0,0 0-36 0 0,0 3-1305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45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32 8952 0 0,'0'0'200'0'0,"0"0"33"0"0,3-2 15 0 0,10-9-36 0 0,1 4-67 0 0,-4 3-9 0 0,-8 3-24 0 0,1-3 10 0 0,-1 2 382 0 0,-2 2 9 0 0,0 0-22 0 0,3 2-118 0 0,11 9-35 0 0,-2-8-53 0 0,-12-3-280 0 0,0 0 0 0 0,0-1 0 0 0,0 1 0 0 0,1 0 0 0 0,-1 0 0 0 0,0 0 0 0 0,0 0 0 0 0,0 0 0 0 0,0 0 0 0 0,0 0 0 0 0,0 0 0 0 0,0 0 0 0 0,0 0 0 0 0,0 0 0 0 0,0 0 0 0 0,1 0 0 0 0,-1 0 0 0 0,0 0 0 0 0,0 0 0 0 0,0 1 0 0 0,0-1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1 0 0 0,0-1 0 0 0,0 0 0 0 0,0 0 0 0 0,0 0 0 0 0,0 0 0 0 0,0 0 0 0 0,0 0-5 0 0,1 9 143 0 0,5 2 2 0 0,1 2-5 0 0,-5-1-13 0 0,-3-1-18 0 0,1 0-25 0 0,3 12 51 0 0,3-8-27 0 0,-5-12-85 0 0,1 0 1 0 0,-1 1-1 0 0,0-1 1 0 0,-1 1-1 0 0,1-1 1 0 0,0 1-1 0 0,-1-1 1 0 0,0 1 0 0 0,0 0-24 0 0,0 83 591 0 0,0-1-96 0 0,0-82-471 0 0,0-1-1 0 0,1 0 0 0 0,-1 1 1 0 0,1-1-1 0 0,-1 0 0 0 0,1 1 1 0 0,1 2-24 0 0,7 11 142 0 0,-5-2-11 0 0,-6 2-31 0 0,0 0 6 0 0,7-2 36 0 0,0-7-61 0 0,-4-7-63 0 0,0 0 0 0 0,-1 1 0 0 0,1-1 0 0 0,0 1-1 0 0,0-1 1 0 0,-1 1 0 0 0,1-1 0 0 0,-1 1 0 0 0,1 0 0 0 0,-1-1 0 0 0,1 1-1 0 0,-1 0 1 0 0,0-1 0 0 0,0 1-18 0 0,0 6 58 0 0,0 2 122 0 0,0 19 86 0 0,3-13-245 0 0,7-3-10 0 0,-7-10 48 0 0,-3 0 15 0 0,0-1-57 0 0,0 0-37 0 0,0 4-69 0 0,0 6-192 0 0,0-10 234 0 0,0 0 44 0 0,0 0-140 0 0,0-1-46 0 0,0-1-126 0 0,0 0 13 0 0,0 0-35 0 0,0 0-888 0 0,0 0-56 0 0</inkml:trace>
  <inkml:trace contextRef="#ctx0" brushRef="#br0" timeOffset="315.54">1 427 7744 0 0,'0'0'174'0'0,"0"0"29"0"0,2 0 12 0 0,2 0-141 0 0,9 0 32 0 0,-1-3-70 0 0,4-6-48 0 0,4-2 22 0 0,-6 5 53 0 0,-1 3 68 0 0,1 1 50 0 0,7-9 215 0 0,-1 6-98 0 0,0 0-35 0 0,-2-3-43 0 0,1-5-23 0 0,0 1-52 0 0,-2 3-25 0 0,0 0 0 0 0,1 1 0 0 0,2 0-120 0 0,1 1 112 0 0,-16 5-240 0 0,-1 0 94 0 0,2-1 84 0 0,2-1 120 0 0,-2 1-47 0 0,-2 0-69 0 0,0 2-38 0 0,-1-1-36 0 0,1 0-31 0 0,-1 1-36 0 0,0 0-40 0 0,0 0-47 0 0,0 0-9 0 0,0 0-38 0 0,0 1-42 0 0,0-1-43 0 0,1 1-47 0 0,-1-1-50 0 0,0 1-53 0 0,1 0-55 0 0,6 0-825 0 0,9 0-764 0 0</inkml:trace>
  <inkml:trace contextRef="#ctx0" brushRef="#br0" timeOffset="669.31">616 490 7976 0 0,'3'0'174'0'0,"11"0"-50"0"0,24 0 285 0 0,-26 0-325 0 0,0 0-51 0 0,-12 0-34 0 0,1 0 0 0 0,-1 0 1 0 0,1 0-1 0 0,0 0 0 0 0,-1 0 0 0 0,1 0 1 0 0,-1 0-1 0 0,1 0 0 0 0,-1 0 1 0 0,1 0-1 0 0,-1 0 0 0 0,1 0 1 0 0,-1-1-1 0 0,1 1 0 0 0,-1 0 0 0 0,0 0 1 0 0,1 0-1 0 0,-1-1 0 0 0,1 1 1 0 0,-1 0-1 0 0,1-1 0 0 0,-1 1 0 0 0,0 0 1 0 0,1-1-1 0 0,-1 1 0 0 0,0-1 1 0 0,1 1-1 0 0,-1 0 0 0 0,0-1 1 0 0,3-3 31 0 0,2 1 51 0 0,4 0 78 0 0,-2 3-18 0 0,0 0 19 0 0,1 0 55 0 0,-2 0-34 0 0,-1 0 35 0 0,-4 0-191 0 0,-1 0 0 0 0,1 0-1 0 0,-1 0 1 0 0,1 0-1 0 0,-1 0 1 0 0,1 0-1 0 0,-1 0 1 0 0,1 0 0 0 0,-1 0-1 0 0,1 0 1 0 0,-1 0-1 0 0,1 0 1 0 0,-1 0 0 0 0,1-1-1 0 0,-1 1 1 0 0,1 0-1 0 0,-1 0 1 0 0,0 0 0 0 0,1-1-1 0 0,-1 1 1 0 0,1 0-1 0 0,-1-1 1 0 0,0 1-1 0 0,1-1 1 0 0,-1 1 0 0 0,0 0-1 0 0,1-1 1 0 0,-1 1-1 0 0,0-1-25 0 0,8-6 477 0 0,0 5-294 0 0,5 1 43 0 0,-13 1-226 0 0,0 0 13 0 0,1 0 0 0 0,-1 1-1 0 0,0-1 1 0 0,1 0 0 0 0,-1 0-1 0 0,0 0 1 0 0,1 0 0 0 0,-1 0-1 0 0,0 0 1 0 0,1-1 0 0 0,-1 1-1 0 0,0 0 1 0 0,1 0 0 0 0,-1 0-1 0 0,0 0 1 0 0,1 0 0 0 0,-1 0-1 0 0,0-1 1 0 0,0 1 0 0 0,1 0-1 0 0,-1 0 1 0 0,0 0 0 0 0,0-1-1 0 0,1 1 1 0 0,-1 0 0 0 0,0 0-13 0 0,5-4 157 0 0,1 0 0 0 0,0 0 0 0 0,-1 1 0 0 0,4-2-157 0 0,-2 2 81 0 0,0-1-53 0 0,-7 4-28 0 0,7-3 43 0 0,0-1 3 0 0,-5-10 61 0 0,-2 9-91 0 0,0-20 46 0 0,-3 13-53 0 0,-8 6 35 0 0,10 5-42 0 0,0 1 0 0 0,0 0 0 0 0,0-1 0 0 0,0 1 0 0 0,0-1 0 0 0,0 0 0 0 0,0 1 0 0 0,0-1 0 0 0,0 0 0 0 0,0 1 0 0 0,0-1 0 0 0,0 0 0 0 0,1 0 0 0 0,-1 0 0 0 0,0 0 0 0 0,1 0-2 0 0,-5-9 49 0 0,4 7-36 0 0,0 1 0 0 0,0 0 0 0 0,0-1 0 0 0,-1 1 0 0 0,1 0 0 0 0,-1 0 0 0 0,1 0 0 0 0,-1 0 0 0 0,0 0-13 0 0,0 0 18 0 0,0-1-1 0 0,0 0 0 0 0,0 0 1 0 0,0 0-1 0 0,1 0 1 0 0,-1-1-18 0 0,1 2 12 0 0,0 0-1 0 0,0 0 1 0 0,0 1 0 0 0,0-1 0 0 0,0 0 0 0 0,0 0 0 0 0,0 1 0 0 0,-1-1-1 0 0,1 1 1 0 0,-1-1 0 0 0,1 1 0 0 0,-1-1 0 0 0,0 1-12 0 0,-3-2 27 0 0,4 3-20 0 0,0 0 0 0 0,1 0 0 0 0,-1-1 0 0 0,0 1 0 0 0,1 0-1 0 0,-1-1 1 0 0,1 1 0 0 0,-1-1 0 0 0,1 1 0 0 0,-1 0 0 0 0,1-1 0 0 0,-1 1 0 0 0,1-1 0 0 0,-1 0-1 0 0,1 1 1 0 0,-1-1 0 0 0,1 1 0 0 0,0-1 0 0 0,-1 0 0 0 0,1 1 0 0 0,0-1 0 0 0,0 0-7 0 0,-3-4 28 0 0,3 4-24 0 0,-1 0 1 0 0,1 1 0 0 0,0-1 0 0 0,-1 0 0 0 0,1 0 0 0 0,-1 0 0 0 0,0 1 0 0 0,1-1 0 0 0,-1 0 0 0 0,0 0 0 0 0,1 1 0 0 0,-1-1-1 0 0,0 1 1 0 0,0-1 0 0 0,0 1 0 0 0,1-1 0 0 0,-1 1 0 0 0,0-1 0 0 0,0 1 0 0 0,-1-1-5 0 0,-34-1 110 0 0,27 2-89 0 0,-7 3-10 0 0,0 10-11 0 0,-9 14-42 0 0,20-19 17 0 0,1 5 20 0 0,-22 34 5 0 0,23-43-1 0 0,3 2 2 0 0,0 15-12 0 0,0-10-21 0 0,-1 9 9 0 0,1-19 25 0 0,0 0-1 0 0,0 0 0 0 0,0 0 1 0 0,0 0-1 0 0,1 0 0 0 0,-1 0 1 0 0,0 0-1 0 0,0 0 0 0 0,1 0 1 0 0,-1 0-1 0 0,0 0 0 0 0,1 0 1 0 0,0 0-2 0 0,9 4 78 0 0,-3 6 6 0 0,-7-9-79 0 0,0-1-1 0 0,1 0 1 0 0,-1 0-1 0 0,1 0 1 0 0,0 0-1 0 0,-1 0 1 0 0,1 0-1 0 0,-1 0 1 0 0,1-1-1 0 0,0 1 1 0 0,0 0-1 0 0,0 0 1 0 0,-1 0-1 0 0,1-1 1 0 0,0 1-1 0 0,1 0-4 0 0,11 4 27 0 0,-9 1 9 0 0,-4-5-35 0 0,1-1 0 0 0,-1 1 1 0 0,0-1-1 0 0,0 1 1 0 0,1-1-1 0 0,-1 0 0 0 0,0 1 1 0 0,1-1-1 0 0,-1 1 0 0 0,0-1 1 0 0,1 0-1 0 0,-1 1 1 0 0,1-1-1 0 0,-1 0 0 0 0,1 0 1 0 0,-1 1-1 0 0,0-1 1 0 0,1 0-1 0 0,-1 0 0 0 0,1 0 1 0 0,-1 0-1 0 0,1 0 0 0 0,-1 1 1 0 0,1-1-1 0 0,-1 0 1 0 0,1 0-1 0 0,-1 0 0 0 0,1 0 1 0 0,-1 0-1 0 0,1-1 1 0 0,-1 1-1 0 0,1 0-1 0 0,1 0 10 0 0,0 0 0 0 0,0 1 0 0 0,-1-1 0 0 0,1 0 0 0 0,0 1 0 0 0,0-1 0 0 0,-1 1 0 0 0,1-1 0 0 0,0 1 0 0 0,-1 0 0 0 0,1 0 0 0 0,-1 0 0 0 0,1 0-10 0 0,-1 0 15 0 0,1 0 0 0 0,-1 0 0 0 0,1 0 0 0 0,0-1-1 0 0,-1 1 1 0 0,1 0 0 0 0,0-1 0 0 0,-1 1 0 0 0,1-1 0 0 0,0 0 0 0 0,0 1 0 0 0,0-1 0 0 0,0 0-15 0 0,14 0 115 0 0,-3 1-38 0 0,-9 0-58 0 0,0 0 0 0 0,0 0 0 0 0,1 0-1 0 0,-1 1 1 0 0,0-1 0 0 0,0 1 0 0 0,1 1-19 0 0,-3-2 9 0 0,1 0 1 0 0,0 0 0 0 0,0-1-1 0 0,0 1 1 0 0,0-1-1 0 0,0 0 1 0 0,0 0-1 0 0,0 0 1 0 0,-1 0-1 0 0,4-1-9 0 0,10 1 28 0 0,-14 0-19 0 0,1 0 0 0 0,0 0 0 0 0,0-1 0 0 0,0 1 0 0 0,0 0 0 0 0,-1-1 1 0 0,2 0-10 0 0,4-6 26 0 0,-8 6-23 0 0,1 1-1 0 0,-1-1 0 0 0,0 1 1 0 0,1 0-1 0 0,-1-1 1 0 0,0 1-1 0 0,1-1 0 0 0,-1 1 1 0 0,0 0-1 0 0,1 0 1 0 0,-1-1-1 0 0,1 1 0 0 0,-1 0 1 0 0,1 0-1 0 0,-1-1 1 0 0,1 1-1 0 0,-1 0 0 0 0,1 0 1 0 0,-1 0-1 0 0,1 0 0 0 0,-1 0 1 0 0,1 0-1 0 0,-1 0 1 0 0,1 0-1 0 0,-1 0 0 0 0,1 0 1 0 0,-1 0-1 0 0,1 0 1 0 0,-1 0-3 0 0,4 0-44 0 0,-1 0 40 0 0,7 0 134 0 0,-5 0-185 0 0,-1 0-30 0 0,1 0-51 0 0,1 0-59 0 0,2 0-68 0 0,-7 0 43 0 0,-1 0-37 0 0,1 0-355 0 0,0-1 80 0 0,-1 1-50 0 0,2-2-693 0 0,3-2-550 0 0,3-5-1044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42.9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489 159 7344 0 0,'0'0'165'0'0,"0"0"22"0"0,0 0 9 0 0,3-3-20 0 0,8-10-140 0 0,-9-3-36 0 0,-2 12 46 0 0,0-2 77 0 0,0-1 140 0 0,0-4 442 0 0,0 8-97 0 0,0 0-21 0 0,0 3-572 0 0,0-2 35 0 0,0-1 128 0 0,0-13 665 0 0,0 13-708 0 0,0 1-50 0 0,0-1 305 0 0,0 3-88 0 0,0-2-40 0 0,-1-5-100 0 0,-3-3 195 0 0,1 6-231 0 0,0 1-51 0 0,1 0-78 0 0,-1 1 198 0 0,3 2-3 0 0,-2-3-11 0 0,-9-7-44 0 0,6 6-5 0 0,0 5-86 0 0,0 0-4 0 0,-1-5 80 0 0,-4-6-32 0 0,3 6 19 0 0,-2 5-80 0 0,6-1-5 0 0,3 0-22 0 0,-1 0 0 0 0,1 0 0 0 0,-1 0 0 0 0,1 0 1 0 0,-1 0-1 0 0,1 0 0 0 0,-1 0 0 0 0,1 0 1 0 0,-1 0-1 0 0,1 0 0 0 0,-1 0 0 0 0,1 0 1 0 0,-1 0-1 0 0,1 0 0 0 0,-1 1 0 0 0,1-1 1 0 0,0 0-1 0 0,-1 0 0 0 0,1 1 0 0 0,-1-1 0 0 0,1 0 1 0 0,-1 1-1 0 0,1-1 0 0 0,0 0 0 0 0,-1 1 1 0 0,1-1-1 0 0,0 0 0 0 0,-1 1 0 0 0,1-1 1 0 0,0 1-1 0 0,0-1 0 0 0,-1 1-2 0 0,-3 5 9 0 0,3-5-9 0 0,0-1 0 0 0,1 1 0 0 0,-1-1 0 0 0,0 0 0 0 0,0 0 0 0 0,0 1 0 0 0,1-1 0 0 0,-1 0 0 0 0,0 0 0 0 0,0 0 0 0 0,0 0 0 0 0,0 0 0 0 0,0 0 0 0 0,0 0 0 0 0,-15 3 0 0 0,0 7 0 0 0,3-5 0 0 0,12-1 2 0 0,-1-1-2 0 0,-13 6-17 0 0,13-8 12 0 0,1 0 0 0 0,0-1 0 0 0,0 1 0 0 0,0 0 0 0 0,0 0 1 0 0,0 0-1 0 0,0 0 0 0 0,0 0 0 0 0,0 0 0 0 0,0 0 0 0 0,1 0 0 0 0,-2 1 5 0 0,-13 30-14 0 0,12-16 14 0 0,3 107-70 0 0,0-70 76 0 0,1-46-6 0 0,-1 1 0 0 0,2-1 0 0 0,-1 1 0 0 0,3 5 0 0 0,-2-5 0 0 0,0 0 0 0 0,-1 0 0 0 0,1 1 0 0 0,-1 7 0 0 0,-2 10 0 0 0,0-15 0 0 0,1-1 0 0 0,0 1 0 0 0,1 0 0 0 0,0 0 0 0 0,1 4 0 0 0,4 0 0 0 0,-5-12 0 0 0,1 0 0 0 0,-1 0 0 0 0,0 0 0 0 0,0 0 0 0 0,-1 0 0 0 0,1 1 0 0 0,-1-1 0 0 0,1 0 0 0 0,-1 4 0 0 0,0 46 14 0 0,0-14 64 0 0,0-8 70 0 0,0-2 108 0 0,0-26-170 0 0,0-3 61 0 0,0 0 21 0 0,0 2 7 0 0,-1 5-81 0 0,-1-3-63 0 0,-5 1-70 0 0,7-5 34 0 0,-1 0 1 0 0,1 0-1 0 0,0 0 0 0 0,-1 0 0 0 0,1 1 0 0 0,0-1 1 0 0,-1 0-1 0 0,1 1 0 0 0,0-1 0 0 0,-1 0 0 0 0,1 0 0 0 0,0 1 1 0 0,0-1-1 0 0,-1 0 0 0 0,1 1 0 0 0,0-1 0 0 0,0 1 1 0 0,-1-1-1 0 0,1 0 0 0 0,0 1 0 0 0,0-1 0 0 0,0 1 0 0 0,0-1 1 0 0,0 0-1 0 0,0 1 0 0 0,0-1 0 0 0,0 1 0 0 0,0-1 0 0 0,0 1 1 0 0,0-1-1 0 0,0 1 5 0 0,0 1-144 0 0,0-2 39 0 0,0 0-95 0 0,0 0-176 0 0,0 0 195 0 0,0 0 77 0 0,-1 0-38 0 0,1 0-11 0 0,0 0-39 0 0,-1 0-43 0 0,0 0-49 0 0,0 0-53 0 0,0 0-48 0 0,0 0-45 0 0,0 0-37 0 0,-1 0-136 0 0,1 0-38 0 0,-5 0-1413 0 0</inkml:trace>
  <inkml:trace contextRef="#ctx0" brushRef="#br0" timeOffset="415.69">0 506 7688 0 0,'0'0'166'0'0,"0"0"29"0"0,0 0 14 0 0,3 0-25 0 0,-2 0-182 0 0,-1 0 0 0 0,1 0 0 0 0,-1 0 0 0 0,1 0 0 0 0,-1 0 0 0 0,1 0 0 0 0,0-1 0 0 0,-1 1 0 0 0,1 0 0 0 0,-1 0 0 0 0,1 0 0 0 0,-1-1 0 0 0,1 1 0 0 0,-1 0 0 0 0,1-1-1 0 0,-1 1 1 0 0,1 0 0 0 0,-1-1 0 0 0,0 1 0 0 0,1-1 0 0 0,-1 1 0 0 0,1-1 0 0 0,-1 1 0 0 0,0-1-2 0 0,1 0 0 0 0,-1 1-1 0 0,1-1 1 0 0,-1 0-1 0 0,1 1 1 0 0,-1-1 0 0 0,1 1-1 0 0,-1-1 1 0 0,1 1 0 0 0,-1-1-1 0 0,1 1 1 0 0,0 0 0 0 0,-1-1-1 0 0,1 1 1 0 0,0 0-1 0 0,-1-1 1 0 0,1 1 0 0 0,0 0-1 0 0,0 0 1 0 0,-1 0 0 0 0,1-1-1 0 0,0 1 1 0 0,-1 0-1 0 0,1 0 1 0 0,0 0 0 0 0,0 0 0 0 0,6 0 30 0 0,-1-2 53 0 0,5-4 193 0 0,-10 5-224 0 0,1 0-1 0 0,-1 1 1 0 0,1-1-1 0 0,-1 0 0 0 0,1 0 1 0 0,0 1-1 0 0,-1-1 1 0 0,1 1-1 0 0,0-1 1 0 0,0 1-1 0 0,-1 0 1 0 0,1 0-1 0 0,0 0-51 0 0,15 0 599 0 0,-1 0-129 0 0,-1 0-129 0 0,-2 0-131 0 0,1-3 156 0 0,-4-1-72 0 0,3-3 0 0 0,-7 6-166 0 0,1 0 0 0 0,-1 0 0 0 0,1 0 0 0 0,0 1 0 0 0,4 0-128 0 0,24 1 377 0 0,-7 0-106 0 0,1-1-61 0 0,-1 0-65 0 0,5 0-31 0 0,19 0 9 0 0,-49 0-123 0 0,-1 0 0 0 0,1 0 0 0 0,-1 0 0 0 0,1 1 0 0 0,-1-1 0 0 0,1 1 0 0 0,-1 0 0 0 0,1-1 0 0 0,-1 1 0 0 0,0 0 0 0 0,2 1 0 0 0,-2-1 0 0 0,0 1 0 0 0,1-1 0 0 0,-1 0 0 0 0,1 0 0 0 0,-1-1 0 0 0,1 1 0 0 0,-1 0 0 0 0,1-1 0 0 0,-1 0 0 0 0,1 1 0 0 0,0-1 0 0 0,-1 0 0 0 0,8 0-7 0 0,-4 0 29 0 0,1 0-39 0 0,3 0-39 0 0,5 0-56 0 0,-14 0 58 0 0,1 0-1 0 0,0 0 0 0 0,-1 0 1 0 0,1 1-1 0 0,0-1 1 0 0,-1 0-1 0 0,1 1 0 0 0,-1 0 1 0 0,1-1-1 0 0,-1 1 0 0 0,1 0 1 0 0,-1 0-1 0 0,1 0 1 0 0,-1 0 54 0 0,7 4-277 0 0,8-3-312 0 0</inkml:trace>
  <inkml:trace contextRef="#ctx0" brushRef="#br0" timeOffset="699.95">710 585 7200 0 0,'0'0'165'0'0,"0"0"22"0"0,0 0 6 0 0,3 0-28 0 0,-1-1-140 0 0,2 2-26 0 0,0 4 28 0 0,2 6 49 0 0,-1-3 127 0 0,-2-3-32 0 0,-1 0 37 0 0,0 0 34 0 0,-1 1 34 0 0,-1-4 364 0 0,2 1-7 0 0,9 7-55 0 0,-8-7-30 0 0,-3 3-59 0 0,0 0-50 0 0,0-1-50 0 0,0 0-45 0 0,0 2-43 0 0,0 2-40 0 0,0 2-38 0 0,0 3-33 0 0,0-8-211 0 0,0-3-84 0 0,0-1-82 0 0,0-1 49 0 0,0 0-34 0 0,0 0-37 0 0,0 0-35 0 0,0-1-336 0 0,0 1 75 0 0,0-1-47 0 0,0 0-653 0 0,0 0-514 0 0,0 0-976 0 0</inkml:trace>
  <inkml:trace contextRef="#ctx0" brushRef="#br0" timeOffset="862.78">679 364 6592 0 0,'0'0'149'0'0,"0"-2"23"0"0,0-2-112 0 0,0-8 185 0 0,0 7-167 0 0,0 0-55 0 0,0 2-62 0 0,0-11 6 0 0,0 4 114 0 0,0 3 89 0 0,1 2 65 0 0,2-2 561 0 0,-1 5-490 0 0,1 0-99 0 0,1-1-97 0 0,-3 1-102 0 0,-1 0 82 0 0,1 0 100 0 0,-1-3 201 0 0,0-2 117 0 0,1 3-224 0 0,0 1-126 0 0,0 1-101 0 0,0 1-75 0 0,0 0 62 0 0,0 0 127 0 0,2 1-131 0 0,1 0-83 0 0,0 1-63 0 0,3-1-77 0 0,1 0-91 0 0,-6 0 28 0 0,-1 0-40 0 0,2 0-389 0 0,1 0-273 0 0,2 0-630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0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237 64 6048 0 0,'0'-3'133'0'0,"0"3"-126"0"0,0 0-1 0 0,0-1 1 0 0,0 1 0 0 0,0-1-1 0 0,0 1 1 0 0,0-1 0 0 0,0 1-1 0 0,0 0 1 0 0,0-1 0 0 0,0 1-1 0 0,0-1 1 0 0,0 1 0 0 0,0 0-1 0 0,-1-1 1 0 0,1 1-1 0 0,0-1 1 0 0,0 1 0 0 0,-1 0-1 0 0,1-1 1 0 0,0 1 0 0 0,0 0-1 0 0,-1-1 1 0 0,1 1 0 0 0,0 0-1 0 0,-1 0 1 0 0,1-1 0 0 0,0 1-1 0 0,-1 0 1 0 0,1 0 0 0 0,0 0-1 0 0,-1-1-6 0 0,-6-3 117 0 0,7 3-107 0 0,-1 0 0 0 0,1 0 0 0 0,0 1 0 0 0,-1-1 0 0 0,1 0 0 0 0,0 0 0 0 0,0 0 0 0 0,-1 0 0 0 0,1 1 0 0 0,0-1 0 0 0,0 0 0 0 0,0 0 0 0 0,0 0 0 0 0,0-1-10 0 0,1 2 2 0 0,-1-1 0 0 0,0 0 0 0 0,0 0 0 0 0,0 0 0 0 0,0 0 0 0 0,-1 0 0 0 0,1 1 0 0 0,0-1 0 0 0,0 0 0 0 0,0 0 0 0 0,-1 0 0 0 0,1 1 0 0 0,0-1 0 0 0,-1-1-2 0 0,-6 0 17 0 0,3 2 43 0 0,4 0-60 0 0,-2 0 126 0 0,2-3 144 0 0,0-7 243 0 0,0 7 21 0 0,-6 3-134 0 0,2 2-106 0 0,2-1-132 0 0,0 1-39 0 0,-1 1 39 0 0,-3 3 36 0 0,4-5-103 0 0,-2 0 39 0 0,-2 1 188 0 0,-7 9-22 0 0,8-9-222 0 0,5-2-58 0 0,-1 1-1 0 0,0-1 0 0 0,1 0 0 0 0,-1 1 0 0 0,1-1 0 0 0,-1 0 1 0 0,0 1-1 0 0,1-1 0 0 0,-1 0 0 0 0,1 1 0 0 0,-1-1 0 0 0,1 1 1 0 0,-1-1-1 0 0,1 1 0 0 0,0 0 0 0 0,-1-1 0 0 0,1 1 0 0 0,-1-1 1 0 0,1 1-1 0 0,0 0 0 0 0,0-1 0 0 0,-1 1-19 0 0,-1 4 78 0 0,-4 6 88 0 0,-1-1-33 0 0,-6 14 126 0 0,12-21-221 0 0,-5 12 189 0 0,-6 1 38 0 0,3-3-77 0 0,2 6 36 0 0,1-1 14 0 0,-3-5-24 0 0,5-9-112 0 0,1 1 0 0 0,0-1 0 0 0,0 0 0 0 0,0 1 0 0 0,0 0 0 0 0,1 0 0 0 0,0 0 0 0 0,-1 1-102 0 0,-6 14 360 0 0,4-11-219 0 0,0 1 46 0 0,2 0 34 0 0,1-4 3 0 0,-8 8-8 0 0,7-2-29 0 0,3-10 13 0 0,0-2 0 0 0,0 0 0 0 0,0 0 0 0 0,0 0-14 0 0,0 0-56 0 0,2 3-31 0 0,9 8-3 0 0,-9-9 8 0 0,2-6 28 0 0,0 0-48 0 0,12-3 51 0 0,-11 6-46 0 0,1-1 54 0 0,14-12 3 0 0,-16 13-130 0 0,-1-1-1 0 0,0 0 1 0 0,0 0-1 0 0,0 0 1 0 0,0 0-1 0 0,0 0 1 0 0,-1 0-1 0 0,1-1 1 0 0,-1 1-1 0 0,1-1 1 0 0,-1 0-1 0 0,1-2-15 0 0,3-8 13 0 0,7 5-1 0 0,-11 6-5 0 0,-1-1-1 0 0,1 0 0 0 0,0 0 1 0 0,-1 1-1 0 0,0-1 0 0 0,1 0 0 0 0,-1-1-6 0 0,0 0 4 0 0,1 0-1 0 0,0 0 0 0 0,0 0 1 0 0,0 0-1 0 0,0 0 0 0 0,1 1 1 0 0,-1-1-1 0 0,1 0-3 0 0,-1 2 4 0 0,-1 1 0 0 0,1-1-1 0 0,-1 0 1 0 0,1 0 0 0 0,-1 0 0 0 0,0 0 0 0 0,0 0-1 0 0,0 0 1 0 0,0-1 0 0 0,0 1 0 0 0,-1 0-1 0 0,1-1 1 0 0,-1 1 0 0 0,1-1-4 0 0,2-9 0 0 0,7-10 0 0 0,-5-4 0 0 0,6 5 0 0 0,-9 12 0 0 0,-1 1 0 0 0,12-20 0 0 0,-13 28 2 0 0,0-1 0 0 0,0 1 0 0 0,1-1 1 0 0,-1 1-1 0 0,0-1 0 0 0,0 1 0 0 0,1-1 0 0 0,-1 1 0 0 0,0 0 0 0 0,1-1 0 0 0,-1 1 0 0 0,0-1 0 0 0,1 1 0 0 0,-1 0 0 0 0,1-1 0 0 0,-1 1 0 0 0,1 0 0 0 0,-1 0 0 0 0,1-1 0 0 0,-1 1 0 0 0,1 0-2 0 0,-1 0 1 0 0,0 0 1 0 0,1 0 0 0 0,-1 0-1 0 0,0 0 1 0 0,1 0 0 0 0,-1 1-1 0 0,0-1 1 0 0,0 0 0 0 0,1 0 0 0 0,-1 0-1 0 0,0 0 1 0 0,0 1 0 0 0,1-1-1 0 0,-1 0 1 0 0,0 0 0 0 0,0 1-1 0 0,1-1 1 0 0,-1 0 0 0 0,0 0-1 0 0,0 1 1 0 0,0-1 0 0 0,0 0-1 0 0,0 1 1 0 0,1-1-2 0 0,3 19 92 0 0,-4-5-45 0 0,0 0-67 0 0,0-1-41 0 0,0 25-193 0 0,0-22 174 0 0,-2 4-27 0 0,-4-1 57 0 0,5-14 48 0 0,-1 1 1 0 0,1-1-1 0 0,-1 0 1 0 0,2 1-1 0 0,-1-1 0 0 0,0 3 2 0 0,1 68 0 0 0,0-73 0 0 0,0 1 0 0 0,0-1 0 0 0,0 0 0 0 0,-1 0 0 0 0,0 1 0 0 0,0-1 0 0 0,0 0 0 0 0,0 0 0 0 0,-1 3 0 0 0,-4 9 0 0 0,5-5 0 0 0,-1 0 0 0 0,1 0 0 0 0,1 0 0 0 0,0 0 0 0 0,1 7 0 0 0,0 13 0 0 0,-1 22 26 0 0,0 4 95 0 0,0-43-96 0 0,0-13-24 0 0,0 0 0 0 0,0 0 0 0 0,0 1 0 0 0,-1-1 0 0 0,1 0 0 0 0,0 0-1 0 0,0 0 1 0 0,0 0 0 0 0,0 0 0 0 0,0 0 0 0 0,0 0 0 0 0,0 0-1 0 0,0 0 1 0 0,0 0 0 0 0,0 1 0 0 0,0-1 0 0 0,0 0 0 0 0,1 0-1 0 0,-1 0 1 0 0,0 0 0 0 0,0 0 0 0 0,0 0 0 0 0,0 0 0 0 0,0 0 0 0 0,0 0-1 0 0,0 0 1 0 0,0 0 0 0 0,0 0 0 0 0,0 1 0 0 0,0-1 0 0 0,0 0-1 0 0,0 0 1 0 0,0 0 0 0 0,0 0 0 0 0,0 0 0 0 0,0 0 0 0 0,1 0-1 0 0,-1 0 1 0 0,0 0 0 0 0,0 0 0 0 0,0 0 0 0 0,0 0 0 0 0,0 0 0 0 0,0 0-1 0 0,0 0 1 0 0,0 0 0 0 0,0 0 0 0 0,0 0 0 0 0,1 0 0 0 0,-1 0-1 0 0,0 0 1 0 0,0 0 0 0 0,0 0 0 0 0,0 0 0 0 0,0 0 0 0 0,0 0-1 0 0,0 0 0 0 0,4 0 17 0 0,2 0-107 0 0,0 0-122 0 0,0-1-125 0 0,-1-1-130 0 0,0-11-757 0 0,8-3-50 0 0,3 1-6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2.0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175 16 6896 0 0,'0'0'200'0'0,"-1"-1"-52"0"0,-1-1-8 0 0,-3-3 100 0 0,0 0 52 0 0,5 5-281 0 0,0 0 0 0 0,0-1 0 0 0,0 1 1 0 0,0 0-1 0 0,0 0 0 0 0,0 0 0 0 0,-1 0 0 0 0,1 0 1 0 0,0 0-1 0 0,0 0 0 0 0,0 0 0 0 0,0-1 0 0 0,0 1 1 0 0,0 0-1 0 0,0 0 0 0 0,0 0 0 0 0,0 0 0 0 0,-1 0 1 0 0,1 0-1 0 0,0 0 0 0 0,0 0 0 0 0,0 0 0 0 0,0 0 1 0 0,0 0-1 0 0,0 0 0 0 0,0 0 0 0 0,-1 0 0 0 0,1 0 1 0 0,0 0-1 0 0,0 0 0 0 0,0 0 0 0 0,0 0 1 0 0,0 0-1 0 0,0 0 0 0 0,-1 0 0 0 0,1 0 0 0 0,0 0 1 0 0,0 0-1 0 0,0 0 0 0 0,0 0 0 0 0,0 0 0 0 0,0 0 1 0 0,0 0-1 0 0,0 0 0 0 0,-1 0 0 0 0,1 1 0 0 0,0-1 1 0 0,0 0-1 0 0,0 0 0 0 0,0 0 0 0 0,0 0 0 0 0,0 0 1 0 0,0 0-1 0 0,0 0 0 0 0,0 0 0 0 0,0 1 0 0 0,0-1-11 0 0,-8 6 403 0 0,1-2-100 0 0,1-2-15 0 0,0-1 41 0 0,1 2 322 0 0,1 1-396 0 0,0 0-47 0 0,1-1 0 0 0,-1 1 0 0 0,0-1 1 0 0,0 1-1 0 0,-2 0-208 0 0,-4 0 372 0 0,3 0-99 0 0,0 2 14 0 0,1 4-31 0 0,2 3-36 0 0,-9 11 113 0 0,4-7-58 0 0,-1 5 75 0 0,7-12-247 0 0,-3 9 76 0 0,0-4 45 0 0,1-6-106 0 0,4-8-99 0 0,0 0 1 0 0,0 1 0 0 0,0-1 0 0 0,0 1 0 0 0,1-1 0 0 0,-1 1 0 0 0,0-1-1 0 0,1 1 1 0 0,-1-1 0 0 0,1 1 0 0 0,0 0 0 0 0,0-1 0 0 0,0 1 0 0 0,-1 0-20 0 0,1 45 388 0 0,0-46-383 0 0,0-1 0 0 0,0 1 1 0 0,0-1-1 0 0,0 1 0 0 0,0-1 1 0 0,0 1-1 0 0,0-1 1 0 0,0 1-1 0 0,0-1 0 0 0,0 1 1 0 0,0-1-1 0 0,0 1 1 0 0,1-1-1 0 0,-1 1 0 0 0,0-1 1 0 0,0 1-1 0 0,0-1 1 0 0,1 1-1 0 0,-1-1 0 0 0,0 0 1 0 0,0 1-1 0 0,1-1 1 0 0,-1 1-1 0 0,0-1 0 0 0,1 0 1 0 0,-1 1-1 0 0,1-1 0 0 0,-1 0 1 0 0,0 0-1 0 0,1 1 1 0 0,-1-1-1 0 0,1 0-5 0 0,6 5 84 0 0,-1 6 37 0 0,-6-10-113 0 0,1 0 0 0 0,-1 0 0 0 0,1 0 0 0 0,-1 0 1 0 0,1 0-1 0 0,-1 0 0 0 0,1 0 0 0 0,0 0 0 0 0,0 0 0 0 0,-1 0 0 0 0,1-1 0 0 0,0 1 0 0 0,0 0 0 0 0,0 0 0 0 0,0-1 0 0 0,0 1-8 0 0,31 4 196 0 0,-24 0-153 0 0,-7-4-34 0 0,0 0-1 0 0,1 0 1 0 0,-1 0-1 0 0,1 0 1 0 0,-1-1-1 0 0,1 1 1 0 0,-1-1 0 0 0,1 1-1 0 0,0-1 1 0 0,-1 1-1 0 0,1-1 1 0 0,0 0-1 0 0,-1 0 1 0 0,1 0-9 0 0,13 0 17 0 0,9 0 87 0 0,-14 0-85 0 0,2 0-49 0 0,-1 0-81 0 0,2 0-105 0 0,-7 0 60 0 0,0 0-36 0 0,23 0-252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47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17 568 6016 0 0,'0'0'133'0'0,"3"3"23"0"0,7 7 11 0 0,-6-7-60 0 0,-1-2-53 0 0,6-5-48 0 0,-9 4-5 0 0,4-6-1 0 0,-3 5 0 0 0,-1 1 0 0 0,0 0 0 0 0,0-1 0 0 0,0 1 0 0 0,1-1 0 0 0,-1 1 0 0 0,0 0 0 0 0,1-1 0 0 0,-1 1 0 0 0,1 0 0 0 0,-1-1 0 0 0,0 1 0 0 0,1 0 0 0 0,-1-1 0 0 0,1 1 0 0 0,-1 0 0 0 0,0 0 0 0 0,1 0 0 0 0,-1-1 0 0 0,1 1 0 0 0,-1 0 0 0 0,1 0 0 0 0,-1 0 0 0 0,1 0 0 0 0,-1 0 0 0 0,1 0 0 0 0,-1 0 0 0 0,1 0 0 0 0,-1 0 0 0 0,1 0 0 0 0,-1 0 0 0 0,1 0 0 0 0,2 0-96 0 0,1 0 63 0 0,-1 1 58 0 0,1-1 49 0 0,3 0 118 0 0,-1 0 75 0 0,1 0 44 0 0,7 0 477 0 0,-6-1-356 0 0,-4 0-228 0 0,-1 0-55 0 0,4-3 35 0 0,0-3 48 0 0,-6 6-63 0 0,1 0-38 0 0,1-1 34 0 0,1 2-85 0 0,1 1-43 0 0,-2 0 60 0 0,-2-1-80 0 0,-1 0 1 0 0,1 0-1 0 0,0 0 0 0 0,-1 0 1 0 0,1 0-1 0 0,0-1 1 0 0,-1 1-1 0 0,1 0 0 0 0,0 0 1 0 0,-1 0-1 0 0,1-1 1 0 0,0 1-1 0 0,-1 0 0 0 0,1 0 1 0 0,-1-1-1 0 0,1 1 1 0 0,0-1-1 0 0,-1 1 0 0 0,1 0 1 0 0,-1-1-1 0 0,1 1 1 0 0,-1-1-1 0 0,0 1 0 0 0,1-1 1 0 0,-1 0-1 0 0,1 1-17 0 0,-1-1 14 0 0,0 1 0 0 0,1-1 0 0 0,-1 0 0 0 0,1 1 0 0 0,-1-1 0 0 0,1 1 0 0 0,-1-1 0 0 0,1 1 0 0 0,-1 0 0 0 0,1-1 0 0 0,-1 1 0 0 0,1 0 0 0 0,0-1 0 0 0,-1 1 0 0 0,1 0 0 0 0,0-1 0 0 0,-1 1 0 0 0,1 0 0 0 0,0 0 0 0 0,-1 0 0 0 0,1 0 0 0 0,0 0 0 0 0,-1 0 0 0 0,1 0 0 0 0,0 0 0 0 0,-1 0-14 0 0,1 0 9 0 0,-1 0 1 0 0,1 0 0 0 0,-1 0 0 0 0,1 0-1 0 0,-1 0 1 0 0,1 0 0 0 0,-1 0 0 0 0,1 0-1 0 0,-1 0 1 0 0,1 0 0 0 0,-1 0 0 0 0,1 0-1 0 0,-1 0 1 0 0,1 0 0 0 0,-1-1 0 0 0,1 1-1 0 0,-1 0 1 0 0,1 0 0 0 0,-1-1 0 0 0,1 1-1 0 0,-1 0 1 0 0,0 0 0 0 0,1-1 0 0 0,-1 1-1 0 0,0-1 1 0 0,1 1 0 0 0,-1 0 0 0 0,0-1-1 0 0,1 1 1 0 0,-1-1 0 0 0,0 1 0 0 0,0-1-10 0 0,5-5 134 0 0,8 0 6 0 0,-1-2-53 0 0,-6 1 24 0 0,8-7-19 0 0,1-1-18 0 0,1 2-19 0 0,-3 7-32 0 0,-12 6-19 0 0,-1-1 0 0 0,0 0 0 0 0,1 1 0 0 0,-1-1 0 0 0,0 1 0 0 0,0-1 0 0 0,1 0 0 0 0,-1 1 0 0 0,0-1 0 0 0,0 0 0 0 0,0 1 0 0 0,0-1 0 0 0,0 0 0 0 0,0 0 0 0 0,0 1-4 0 0,0 0 0 0 0,0-5 60 0 0,0-6-27 0 0,0 8 68 0 0,0 3-1 0 0,-3-2-10 0 0,-10-9-17 0 0,0 6-58 0 0,10-2-15 0 0,3 7 0 0 0,0 0 0 0 0,0-1 0 0 0,0 1 0 0 0,0 0 0 0 0,0 0 0 0 0,0 0 0 0 0,0-1 0 0 0,0 1 0 0 0,0 0 0 0 0,-1 0 0 0 0,1 0 0 0 0,0 0 0 0 0,0-1 0 0 0,0 1 0 0 0,0 0 0 0 0,0 0 0 0 0,0 0 0 0 0,0 0 0 0 0,0-1 0 0 0,-1 1 0 0 0,1 0 0 0 0,0 0 0 0 0,0 0 0 0 0,0 0 0 0 0,0 0 0 0 0,-1 0 0 0 0,1 0 0 0 0,0 0 0 0 0,0-1 0 0 0,0 1 0 0 0,0 0 0 0 0,-1 0 0 0 0,1 0 0 0 0,0 0 0 0 0,0 0 0 0 0,0 0 0 0 0,-27-1 0 0 0,-5 1 0 0 0,31 0 0 0 0,-1 0 0 0 0,0 0 0 0 0,1 0 0 0 0,-1 1 0 0 0,0-1 0 0 0,1 1 0 0 0,-1-1 0 0 0,1 1 0 0 0,-1 0 0 0 0,1-1 0 0 0,-1 1 0 0 0,1 0 0 0 0,-1 0 0 0 0,1 0 0 0 0,-7 4 0 0 0,-8 0 10 0 0,0 8 33 0 0,14-10-41 0 0,-1-1 0 0 0,0 0 0 0 0,0 0 0 0 0,0-1 0 0 0,0 1 0 0 0,-1 0-2 0 0,2-1-1 0 0,0-1 0 0 0,0 1 0 0 0,0 0 0 0 0,1 0 0 0 0,-1 1 0 0 0,0-1 1 0 0,0 0-1 0 0,1 0 0 0 0,-1 1 0 0 0,1-1 0 0 0,0 1 0 0 0,-1-1 0 0 0,0 2 1 0 0,-2 7-30 0 0,3-7 28 0 0,0-1-1 0 0,0 0 0 0 0,-1 0 1 0 0,1 1-1 0 0,0-1 0 0 0,-1 0 1 0 0,1 0-1 0 0,-1-1 1 0 0,0 1 2 0 0,-4 4 0 0 0,3-3 0 0 0,1-1 0 0 0,-1 1 0 0 0,0 0 0 0 0,1 0 0 0 0,0 0 0 0 0,-1 1 0 0 0,1-1 0 0 0,1 0 0 0 0,-1 1 0 0 0,0-1 0 0 0,1 1 0 0 0,-1 2 0 0 0,-11 19 0 0 0,9-18 0 0 0,0 0 0 0 0,1 0 0 0 0,-1 0 0 0 0,0 4 0 0 0,2-6-6 0 0,0 2 18 0 0,0 0-1 0 0,0-1 0 0 0,0 1 1 0 0,1 0-1 0 0,0 0 1 0 0,1 0-1 0 0,-1 0-11 0 0,1 8 16 0 0,0-8-9 0 0,-1 0 1 0 0,2 0 0 0 0,-1 0-1 0 0,1 0 1 0 0,1 3-8 0 0,0-4 1 0 0,0 0 0 0 0,0-1 1 0 0,1 0-1 0 0,0 0 0 0 0,0 0 1 0 0,0 0-1 0 0,1 0 0 0 0,3 3-1 0 0,11 8 54 0 0,23 8 16 0 0,-21-14 4 0 0,-10-4-73 0 0,11 0 70 0 0,-13-5-78 0 0,4-1-50 0 0,2 1-73 0 0,-10-1 42 0 0,-1 0 47 0 0,8 0 40 0 0,-6 0-31 0 0,-2 0-21 0 0,1 0-38 0 0,0 0-56 0 0,0 0-65 0 0,1 0-73 0 0,0 0-86 0 0,-3 0 91 0 0,1 0-41 0 0,2 0-426 0 0,2 0-291 0 0,5 0-677 0 0</inkml:trace>
  <inkml:trace contextRef="#ctx0" brushRef="#br0" timeOffset="510.3">790 474 6824 0 0,'0'0'149'0'0,"0"0"23"0"0,0 0 13 0 0,-3 2-21 0 0,-10 9-130 0 0,-12 3 181 0 0,25-14-202 0 0,-1 0 0 0 0,1 1-1 0 0,-1-1 1 0 0,1 0-1 0 0,0 1 1 0 0,-1-1 0 0 0,1 1-1 0 0,0-1 1 0 0,0 0 0 0 0,-1 1-1 0 0,1-1 1 0 0,0 1 0 0 0,0-1-1 0 0,0 1 1 0 0,-1-1-1 0 0,1 1 1 0 0,0-1 0 0 0,0 0-1 0 0,0 1-12 0 0,-4 11 258 0 0,0-6-65 0 0,-13 11 328 0 0,11-11-361 0 0,0 1-46 0 0,1-1-64 0 0,1-1-83 0 0,-2 10 120 0 0,1 2-29 0 0,1-1 6 0 0,-2-1 33 0 0,4-11-75 0 0,0-1 1 0 0,0 1-1 0 0,1 0 0 0 0,0 0 1 0 0,-1-1-1 0 0,1 1 1 0 0,0 0-1 0 0,1 0 0 0 0,-1 0 1 0 0,1 3-23 0 0,-2 11 101 0 0,-4-2-27 0 0,0 0 6 0 0,4 3 33 0 0,1-11-68 0 0,1-5-28 0 0,0 0 1 0 0,-1 0-1 0 0,1 0 0 0 0,0 0 0 0 0,1 0 0 0 0,-1 0 1 0 0,0 0-1 0 0,1 0 0 0 0,0 0 0 0 0,-1 0 0 0 0,2 0-17 0 0,3 5 19 0 0,-4-6-14 0 0,-1-1-1 0 0,1 0 1 0 0,0 1-1 0 0,0-1 0 0 0,0 1 1 0 0,-1-1-1 0 0,1 1 1 0 0,-1 0-1 0 0,1-1 1 0 0,-1 1-1 0 0,0 0 1 0 0,1-1-1 0 0,-1 1 1 0 0,0 0-5 0 0,0-1 3 0 0,0 1 0 0 0,0 0 0 0 0,0-1 0 0 0,1 1 0 0 0,-1 0 1 0 0,1-1-1 0 0,-1 1 0 0 0,1-1 0 0 0,0 1 0 0 0,-1-1 0 0 0,1 1 1 0 0,0-1-1 0 0,0 1 0 0 0,0-1-3 0 0,4 7 21 0 0,0 8 6 0 0,8 0 53 0 0,-12-15-75 0 0,1 1 1 0 0,-1-1-1 0 0,0 0 1 0 0,0 0 0 0 0,1 0-1 0 0,-1 0 1 0 0,0 0-1 0 0,1 0 1 0 0,-1 0 0 0 0,1 0-1 0 0,-1-1 1 0 0,1 1-1 0 0,0 0 1 0 0,-1-1 0 0 0,1 1-1 0 0,0-1 1 0 0,-1 0-1 0 0,1 0 1 0 0,0 1 0 0 0,0-1-6 0 0,-1 0 3 0 0,-1 0 1 0 0,1 0-1 0 0,0 0 0 0 0,0 0 1 0 0,0 0-1 0 0,-1 1 1 0 0,1-1-1 0 0,0 0 0 0 0,0 0 1 0 0,-1 1-1 0 0,1-1 1 0 0,0 1-1 0 0,-1-1 1 0 0,1 1-1 0 0,0-1 0 0 0,-1 1 1 0 0,1-1-1 0 0,-1 1 1 0 0,1-1-1 0 0,-1 1 1 0 0,1 0-1 0 0,-1-1-3 0 0,0 1 2 0 0,1-1 1 0 0,-1 1-1 0 0,0-1 1 0 0,0 0-1 0 0,1 1 1 0 0,-1-1-1 0 0,0 1 1 0 0,1-1-1 0 0,-1 0 0 0 0,0 1 1 0 0,1-1-1 0 0,-1 0 1 0 0,1 0-1 0 0,-1 1 1 0 0,0-1-1 0 0,1 0 1 0 0,-1 0-1 0 0,1 0 0 0 0,-1 0 1 0 0,1 1-1 0 0,-1-1 1 0 0,1 0-1 0 0,-1 0 1 0 0,1 0-1 0 0,-1 0 1 0 0,1 0-1 0 0,-1 0 0 0 0,1 0 1 0 0,-1 0-1 0 0,0 0 1 0 0,1-1-1 0 0,-1 1 1 0 0,1 0-1 0 0,-1 0 1 0 0,1 0-1 0 0,-1 0 0 0 0,1-1 1 0 0,-1 1-1 0 0,0 0-2 0 0,9-5 36 0 0,-8 4-29 0 0,0 0 0 0 0,1 0 0 0 0,-1 0 0 0 0,1 0 0 0 0,-1 1 0 0 0,1-1 0 0 0,-1 1 0 0 0,1-1 0 0 0,-1 1 0 0 0,1-1 0 0 0,0 1 0 0 0,-1 0 0 0 0,1 0 0 0 0,0 0-7 0 0,-1 0 4 0 0,0-1 0 0 0,0 1 1 0 0,0 0-1 0 0,0 0 1 0 0,0 0-1 0 0,0-1 0 0 0,0 1 1 0 0,0 0-1 0 0,-1-1 0 0 0,1 1 1 0 0,0-1-1 0 0,0 1 1 0 0,0-1-1 0 0,0 0 0 0 0,-1 1 1 0 0,1-1-1 0 0,0 0 1 0 0,-1 1-1 0 0,1-1 0 0 0,0 0 1 0 0,-1 0-1 0 0,1 0 0 0 0,-1 1 1 0 0,0-1-1 0 0,1 0 1 0 0,-1 0-1 0 0,1 0-4 0 0,10-15 26 0 0,-4 9 7 0 0,-3 4-23 0 0,-1 0 1 0 0,0-1-1 0 0,0 1 1 0 0,0-1-1 0 0,0 1 1 0 0,-1-1-11 0 0,17-31 80 0 0,-13 24-84 0 0,0-2 1 0 0,-1 1 0 0 0,-1-1 0 0 0,0 1 0 0 0,0-3 3 0 0,-2 2-47 0 0,0 0 1 0 0,-1-1-1 0 0,-1 1 1 0 0,0 0 0 0 0,-1-10 46 0 0,-1-17-107 0 0,3 20 48 0 0,-1 3-19 0 0,0-1 0 0 0,-1 1 0 0 0,-1-3 78 0 0,-3-4-81 0 0,2 8 4 0 0,1 1-1 0 0,0-1 0 0 0,1-7 78 0 0,0 12-42 0 0,0 0-1 0 0,0 1 1 0 0,-1-1 0 0 0,-2-5 42 0 0,0-7-69 0 0,-2-19-43 0 0,-4 5 18 0 0,4-5 76 0 0,-4 8 18 0 0,-6-27-60 0 0,15 58 61 0 0,0 0 1 0 0,1 0-1 0 0,-1 0 1 0 0,1-1-1 0 0,-1 1 1 0 0,1 0-1 0 0,0-1 1 0 0,0 1-2 0 0,-1-15 29 0 0,-6 5-15 0 0,3 4 12 0 0,2-3 39 0 0,1 3 12 0 0,-6-5 200 0 0,4 11-227 0 0,1 0-44 0 0,-1 0 144 0 0,3 3 29 0 0,0 0 12 0 0,-1 34-13 0 0,0 25 195 0 0,3-41-291 0 0,1-2-51 0 0,7 15-31 0 0,-5 1 10 0 0,6 2 48 0 0,-6 11 26 0 0,21 81 176 0 0,-20-81-192 0 0,6 5 26 0 0,1 5 6 0 0,-9-16 28 0 0,-5-13-11 0 0,0-15-56 0 0,1 0-1 0 0,0-1 1 0 0,1 1 0 0 0,0 0-1 0 0,1 4-60 0 0,3 0 49 0 0,-3-9-17 0 0,0 1 0 0 0,-1-1 0 0 0,0 1 0 0 0,0-1 0 0 0,0 0 1 0 0,-1 7-33 0 0,0 13 60 0 0,0-8-48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2.4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1 215 9328 0 0,'0'0'208'0'0,"0"0"33"0"0,0 0 15 0 0,0 0-108 0 0,2 0-77 0 0,4 0-31 0 0,7 0-38 0 0,-3 0 27 0 0,6 0 37 0 0,-9 0 117 0 0,0 0 61 0 0,-5 0-171 0 0,0 0 0 0 0,-1 0 1 0 0,1 0-1 0 0,0 0 0 0 0,-1-1 0 0 0,1 1 0 0 0,-1-1 0 0 0,1 1 0 0 0,0-1-73 0 0,6-4 301 0 0,2-1 127 0 0,4 4 79 0 0,-3 0-152 0 0,1-5 31 0 0,-3 3-167 0 0,-1-1 57 0 0,1 1-43 0 0,5-3 129 0 0,-12 6-287 0 0,2 1-29 0 0,0 0 4 0 0,-1-1 31 0 0,0 0 40 0 0,-1-1 67 0 0,16-9 108 0 0,-14 9-222 0 0,0-1-1 0 0,0 1 0 0 0,0-1 1 0 0,0 1-1 0 0,-1-1 0 0 0,4-3-73 0 0,3-7 114 0 0,-7-3-10 0 0,-3-15-16 0 0,0 26-64 0 0,0 3-16 0 0,0 0 1 0 0,0 0-1 0 0,0 0 1 0 0,0-1 0 0 0,0 1-1 0 0,0 0 1 0 0,-1 0-1 0 0,1 0 1 0 0,-1 0 0 0 0,0 0-1 0 0,1 0 1 0 0,-1 0-1 0 0,0 0 1 0 0,0 0-9 0 0,-11-12 80 0 0,1 3-50 0 0,6 7 59 0 0,-3 4-56 0 0,3-1-15 0 0,-4-4-7 0 0,9 5-11 0 0,0 0 1 0 0,0 0-1 0 0,0-1 0 0 0,0 1 0 0 0,0 0 0 0 0,-1 0 0 0 0,1 0 0 0 0,0 0 0 0 0,0 0 0 0 0,0 0 0 0 0,0 0 0 0 0,0 0 0 0 0,0 0 0 0 0,-1 0 0 0 0,1 0 0 0 0,0-1 0 0 0,0 1 0 0 0,0 0 0 0 0,0 0 0 0 0,0 0 0 0 0,-1 0 0 0 0,1 0 0 0 0,0 0 0 0 0,0 0 0 0 0,0 0 0 0 0,0 0 0 0 0,-1 0 0 0 0,1 0 0 0 0,0 1 0 0 0,0-1 0 0 0,0 0 1 0 0,0 0-1 0 0,0 0 0 0 0,0 0 0 0 0,-1 0 0 0 0,1 0 0 0 0,0 0 0 0 0,0 0 0 0 0,0 0 0 0 0,0 0 0 0 0,0 0 0 0 0,0 1 0 0 0,0-1 0 0 0,-1 0 0 0 0,1 0 0 0 0,0 0 0 0 0,0 0 0 0 0,0 0 0 0 0,0 0 0 0 0,0 1 0 0 0,0-1 0 0 0,-4 4 0 0 0,3-4 0 0 0,1 1 0 0 0,-1-1 0 0 0,0 0 0 0 0,0 1 0 0 0,1-1 0 0 0,-1 0 0 0 0,0 0 0 0 0,0 0 0 0 0,0 1 0 0 0,0-1 0 0 0,0 0 0 0 0,1 0 0 0 0,-1 0 0 0 0,-1-1 1 0 0,1 1-1 0 0,0 0 0 0 0,0 0 0 0 0,1 0 0 0 0,-1 0 0 0 0,0 0 0 0 0,0 0 0 0 0,0 1 0 0 0,0-1 0 0 0,1 0 0 0 0,-1 0 0 0 0,0 1 0 0 0,0-1 0 0 0,0 0 0 0 0,0 1-1 0 0,-4 10 1 0 0,-6-6 0 0 0,6 8 0 0 0,-21 19 0 0 0,21-22 0 0 0,4-8 0 0 0,0 1 0 0 0,0-1 0 0 0,0 0 0 0 0,-1 0 0 0 0,1 0 0 0 0,-1 0 0 0 0,1 0 0 0 0,-1 0 0 0 0,0 0 1 0 0,1 0-1 0 0,-1 0 0 0 0,1-1 0 0 0,-1 1 0 0 0,1 0 0 0 0,0 0 0 0 0,0 1 0 0 0,0-1 0 0 0,0 0 0 0 0,0 0 0 0 0,0 0 0 0 0,0 1 0 0 0,1-1 0 0 0,-1 0 0 0 0,1 1-1 0 0,-3 10 1 0 0,-2-2 16 0 0,-3 3-37 0 0,-1 0 14 0 0,5-4 43 0 0,2-1 35 0 0,1 1 50 0 0,1-10-119 0 0,2 33 310 0 0,3-17-150 0 0,1-7-126 0 0,0-5 70 0 0,1-3-74 0 0,-2-1-10 0 0,3 5 12 0 0,5 2-6 0 0,1-6 66 0 0,-1 1-27 0 0,5 5-21 0 0,-7-2-19 0 0,-10-5-22 0 0,0 0-1 0 0,0 1 0 0 0,0-1 0 0 0,0 0 0 0 0,1 0 0 0 0,-1 0 0 0 0,0 1 0 0 0,0-1 0 0 0,0-1 0 0 0,1 1 0 0 0,-1 0 0 0 0,0 0 0 0 0,0 0 0 0 0,0 0 0 0 0,0-1 0 0 0,0 1 0 0 0,1-1 0 0 0,-1 1 0 0 0,0-1 0 0 0,0 1 1 0 0,0-1-1 0 0,0 0 0 0 0,0 1 0 0 0,0-1-4 0 0,9-5-27 0 0,4 3-93 0 0,-8 3 168 0 0,0 0-49 0 0,0 0-67 0 0,1 0-84 0 0,-2 0-5 0 0,0 0-50 0 0,0 0-56 0 0,0 0-61 0 0,-1 0 5 0 0,0 0-50 0 0,1 0-51 0 0,-1 0-55 0 0,-1 0-58 0 0,1 0-61 0 0,0 0-63 0 0,0 0-68 0 0,8 0-1362 0 0,7 0-1184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5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48 8088 0 0,'0'0'182'0'0,"0"0"29"0"0,0 0 12 0 0,0 3-37 0 0,0 2-215 0 0,0 1 63 0 0,0-1 40 0 0,1 0 34 0 0,-2 0 56 0 0,0 3 129 0 0,-4 0 221 0 0,-2-6-233 0 0,7-2-273 0 0,-1 0 1 0 0,1 0-1 0 0,0 0 1 0 0,0 0-1 0 0,0 0 1 0 0,0 0-1 0 0,0 0 0 0 0,0 0 1 0 0,0 0-1 0 0,0 0 1 0 0,0 0-1 0 0,0 0 0 0 0,-1 0 1 0 0,1 0-1 0 0,0 0 1 0 0,0 0-1 0 0,0 0 1 0 0,0 0-1 0 0,0 0 0 0 0,0 0 1 0 0,0 0-1 0 0,0 0 1 0 0,0 0-1 0 0,0 0 1 0 0,0 0-1 0 0,-1 0 0 0 0,1 0 1 0 0,0 1-1 0 0,0-1 1 0 0,0 0-1 0 0,0 0 0 0 0,0 0 1 0 0,0 0-1 0 0,0 0 1 0 0,0 0-1 0 0,0 0 1 0 0,0 0-1 0 0,0 0 0 0 0,0 0 1 0 0,0 0-1 0 0,0 0 1 0 0,0 1-1 0 0,0-1 1 0 0,0 0-1 0 0,0 0 0 0 0,0 0 1 0 0,0 0-1 0 0,0 0 1 0 0,0 0-1 0 0,0 0 0 0 0,0 0 1 0 0,0 0-1 0 0,0 0 1 0 0,0 1-1 0 0,0-1 1 0 0,0 0-1 0 0,0 0-8 0 0,0 1 4 0 0,0 0 38 0 0,0 3 133 0 0,0 11 713 0 0,0-12-745 0 0,0-1-52 0 0,0 1 317 0 0,0-3-135 0 0,0 0-60 0 0,3 2-11 0 0,7 9-14 0 0,-7-8-50 0 0,-3-3-18 0 0,0 0-6 0 0,0 0 7 0 0,0 0 40 0 0,0 0 21 0 0,0 0 2 0 0,0 0-18 0 0,0-3-71 0 0,2-6-50 0 0,-2 7-41 0 0,1 0 1 0 0,0 0 0 0 0,1 0 0 0 0,-1 0-1 0 0,0 0 1 0 0,0 0 0 0 0,1 1 0 0 0,0-1-5 0 0,2-5 77 0 0,-5-2-72 0 0,1 6 7 0 0,2-13 60 0 0,3 8-33 0 0,-4 7-35 0 0,0 0 0 0 0,0-1 0 0 0,0 1-1 0 0,-1-1 1 0 0,1 1 0 0 0,0-1 0 0 0,-1 1-1 0 0,1-1 1 0 0,-1 0 0 0 0,1 1 0 0 0,-1-1 0 0 0,0 0-1 0 0,0 1 1 0 0,0-1-4 0 0,0 1 2 0 0,0 1-1 0 0,0-1 1 0 0,0 1 0 0 0,0-1-1 0 0,0 1 1 0 0,0-1-1 0 0,0 1 1 0 0,0-1 0 0 0,0 1-1 0 0,0-1 1 0 0,0 1-1 0 0,0-1 1 0 0,0 1-1 0 0,1 0 1 0 0,-1-1 0 0 0,0 1-1 0 0,0-1 1 0 0,0 1-1 0 0,1-1 1 0 0,-1 1 0 0 0,0-1-1 0 0,1 1 1 0 0,-1 0-1 0 0,0-1 1 0 0,1 1 0 0 0,-1 0-1 0 0,0-1 1 0 0,1 1-1 0 0,-1 0 1 0 0,1 0-1 0 0,-1-1 1 0 0,1 1-2 0 0,5-4 13 0 0,0-7 30 0 0,4 6-32 0 0,-5-6-11 0 0,-4 11-1 0 0,0-1 0 0 0,-1 1 0 0 0,1 0 0 0 0,0 0 0 0 0,-1-1 0 0 0,1 1 0 0 0,-1 0 0 0 0,1 0 0 0 0,0 0 0 0 0,0 0 0 0 0,-1 0 0 0 0,1-1 0 0 0,0 1 0 0 0,-1 1 0 0 0,1-1 1 0 0,13 0-70 0 0,1 0 56 0 0,-15-1 12 0 0,1 1 1 0 0,-1 0-1 0 0,0 0 0 0 0,1 0 1 0 0,-1 0-1 0 0,0 0 0 0 0,0 0 1 0 0,1 0-1 0 0,-1 0 0 0 0,0 0 1 0 0,1 1-1 0 0,-1-1 1 0 0,0 0-1 0 0,1 0 0 0 0,-1 0 1 0 0,0 0-1 0 0,1 0 0 0 0,-1 0 1 0 0,0 1-1 0 0,0-1 0 0 0,1 0 1 0 0,-1 0-1 0 0,0 0 0 0 0,0 1 1 0 0,1-1-1 0 0,-1 0 2 0 0,13 11-10 0 0,0-6-1 0 0,-8 6-32 0 0,6-5 32 0 0,-9-6 11 0 0,-1 1 0 0 0,0-1 0 0 0,0 1 0 0 0,0-1 0 0 0,0 1 0 0 0,0-1 0 0 0,0 1 0 0 0,-1 0 0 0 0,1-1 0 0 0,0 1 0 0 0,0 0 0 0 0,0 0 0 0 0,-1 0 0 0 0,1 0 1 0 0,0 0-1 0 0,0 0 0 0 0,3 9-1 0 0,-3-7 0 0 0,0-1 0 0 0,0 0 0 0 0,1 0 0 0 0,-1 1 0 0 0,0-1-1 0 0,1 0 1 0 0,-1 0 0 0 0,1-1 0 0 0,0 1 1 0 0,0 0-5 0 0,-1 0 0 0 0,1 0 0 0 0,-1 0 0 0 0,1-1-1 0 0,-1 1 1 0 0,0 0 0 0 0,0 1 0 0 0,0-1 0 0 0,0 0 0 0 0,0 0 0 0 0,-1 0 0 0 0,1 1 0 0 0,0-1 0 0 0,-1 0 0 0 0,0 0 0 0 0,0 1 0 0 0,1-1-1 0 0,-1 0 1 0 0,-1 1 0 0 0,1-1 0 0 0,0 1 5 0 0,0 0-1 0 0,0 0-1 0 0,1 0 1 0 0,-1 1 0 0 0,1-1-1 0 0,0 0 1 0 0,0 0-1 0 0,0 0 1 0 0,0 0-1 0 0,0 0 2 0 0,5 13 3 0 0,-1 13-3 0 0,1-14 0 0 0,-5-12 0 0 0,1 1 0 0 0,-1-1 0 0 0,0 1 0 0 0,0-1 0 0 0,-1 1 0 0 0,1-1 0 0 0,-1 1 0 0 0,0-1 0 0 0,0 1 0 0 0,1 4-1 0 0,0 0 1 0 0,0-1 0 0 0,1 1 0 0 0,0 0 0 0 0,0-1-1 0 0,1 1 1 0 0,4 17 12 0 0,5 11 49 0 0,-8-28-30 0 0,-1 1-1 0 0,0 0 0 0 0,1 8-30 0 0,-1 1 40 0 0,-2-8-4 0 0,1 1 1 0 0,0-1-1 0 0,1 1 0 0 0,0-1 1 0 0,2 1-37 0 0,6 28 114 0 0,3 26 162 0 0,-11-48-202 0 0,-1-7-3 0 0,-1-1 1 0 0,0 1-1 0 0,-1-1 1 0 0,-1 4-72 0 0,1-1 91 0 0,-1 1 45 0 0,-1-4-34 0 0,1-6-73 0 0,0-1 0 0 0,0 1 0 0 0,0-1 0 0 0,0 1 0 0 0,-1-1 0 0 0,1 0 0 0 0,-2 1-29 0 0,-6 11 149 0 0,3-1 3 0 0,3-2-43 0 0,3-10-93 0 0,0 0-1 0 0,0 0 0 0 0,0 0 0 0 0,0 0 1 0 0,-1 0-1 0 0,1 0 0 0 0,0 0 0 0 0,-1-1 0 0 0,1 1 1 0 0,0 0-1 0 0,-1 0 0 0 0,1 0 0 0 0,-1 0-15 0 0,-10 6 237 0 0,-3 4 10 0 0,13-9-210 0 0,-1 0 1 0 0,0-1-1 0 0,1 1 1 0 0,-1 0-1 0 0,0-1 1 0 0,0 0-1 0 0,0 1 1 0 0,0-1-1 0 0,-2 1-37 0 0,-23 3 274 0 0,15 1-155 0 0,10-5-105 0 0,1 0 0 0 0,-1 0-1 0 0,1-1 1 0 0,-1 1-1 0 0,1 0 1 0 0,-1-1-1 0 0,0 1 1 0 0,1-1-1 0 0,-1 0 1 0 0,0 1-1 0 0,1-1 1 0 0,-1 0 0 0 0,0 0-1 0 0,0 0-13 0 0,-8 1 47 0 0,-26-1 123 0 0,22-4-135 0 0,7 1-15 0 0,-19-11 15 0 0,14 2-62 0 0,7 2-56 0 0,5 8 53 0 0,-1-1 0 0 0,-1 1 0 0 0,1 0-1 0 0,0 0 1 0 0,0 0 0 0 0,-1 0 0 0 0,0 0 0 0 0,1 0-1 0 0,-1 0 31 0 0,-1-1 2 0 0,1 0-57 0 0,0 1-54 0 0,0-1-53 0 0,1 0-48 0 0,-1 0-46 0 0,1 1-44 0 0,0-1-40 0 0,1 0-39 0 0,-1 0-34 0 0,0-2-508 0 0,1-1-108 0 0,0 0-85 0 0,0-2-1091 0 0,0-2-1251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5.9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15 159 7512 0 0,'0'0'166'0'0,"0"-3"29"0"0,-1 1-136 0 0,2-2-7 0 0,4 0 37 0 0,6-2 98 0 0,-3 1-156 0 0,-7 4-31 0 0,1 0 0 0 0,-1 1 1 0 0,1-1-1 0 0,-1 0 0 0 0,1 0 1 0 0,-1 1-1 0 0,1-1 1 0 0,-1 1-1 0 0,1-1 0 0 0,0 1 1 0 0,-1 0-1 0 0,1-1 0 0 0,0 1 1 0 0,-1 0-1 0 0,3 0-18 0 0,-1 0 36 0 0,2-2 102 0 0,8-5 498 0 0,-10 5-482 0 0,1 0-98 0 0,12-6 486 0 0,1 0-48 0 0,-2 0-45 0 0,0 0-46 0 0,-2 3 31 0 0,-7-5-4 0 0,4 4-18 0 0,-5-4-8 0 0,2 5-119 0 0,-6 5-251 0 0,-1 0-1 0 0,0 0 0 0 0,1-1 1 0 0,-1 1-1 0 0,0 0 0 0 0,1 0 1 0 0,-1-1-1 0 0,0 1 0 0 0,1 0 1 0 0,-1 0-1 0 0,0-1 0 0 0,1 1 1 0 0,-1 0-1 0 0,0-1 0 0 0,0 1 0 0 0,0-1 1 0 0,1 1-1 0 0,-1 0 0 0 0,0-1 1 0 0,0 1-1 0 0,0 0 0 0 0,0-1 1 0 0,0 1-1 0 0,1-1 0 0 0,-1 1 1 0 0,0-1-1 0 0,0 1 0 0 0,0 0 1 0 0,0-1-1 0 0,0 1 0 0 0,-1-1-15 0 0,1-2 252 0 0,0 3-48 0 0,0-2-10 0 0,1-4-98 0 0,-3-10 228 0 0,-3 11-232 0 0,1 3-84 0 0,-1 2-35 0 0,-25 0 84 0 0,12 0-39 0 0,17 0-15 0 0,-1 0 1 0 0,0 0 0 0 0,1 1 0 0 0,-1-1 0 0 0,0 0 0 0 0,1 1 0 0 0,-1-1 0 0 0,1 1 0 0 0,-1 0 0 0 0,1-1-1 0 0,-1 1 1 0 0,1 0 0 0 0,-1 0 0 0 0,1 0-4 0 0,-7 4 46 0 0,-3 0 11 0 0,9-4-46 0 0,0 0 0 0 0,0 0 0 0 0,-1 0 0 0 0,1 0 0 0 0,0 1 0 0 0,0-1 0 0 0,0 1 0 0 0,0 0 0 0 0,0-1-11 0 0,-5 7 34 0 0,4-4-25 0 0,0-1 0 0 0,-1 0 0 0 0,1 0 0 0 0,-1 0 0 0 0,1 0 0 0 0,-1-1-9 0 0,-7 6 52 0 0,6 3-24 0 0,2-1-12 0 0,-4-2 43 0 0,7-8-56 0 0,-1 1-1 0 0,1-1 1 0 0,-1 0-1 0 0,1 1 1 0 0,-1-1-1 0 0,1 0 1 0 0,0 1 0 0 0,-1-1-1 0 0,1 0 1 0 0,0 1-1 0 0,0-1 1 0 0,-1 1-1 0 0,1-1 1 0 0,0 1-1 0 0,0-1 1 0 0,-1 1-1 0 0,1-1 1 0 0,0 1-1 0 0,0-1 1 0 0,0 1 0 0 0,0-1-1 0 0,0 1 1 0 0,0-1-1 0 0,0 1 1 0 0,0-1-1 0 0,0 1 1 0 0,0-1-1 0 0,0 1 1 0 0,0-1-3 0 0,0 2 4 0 0,0 0 0 0 0,-1 0 1 0 0,1-1-1 0 0,-1 1 0 0 0,1 0 1 0 0,-1 0-1 0 0,0-1 0 0 0,1 1 1 0 0,-1-1-1 0 0,0 1 0 0 0,-1 0-4 0 0,1-1 6 0 0,1 0-1 0 0,-1 0 1 0 0,0 0-1 0 0,1 0 1 0 0,-1 0-1 0 0,1 0 1 0 0,-1 0 0 0 0,1 0-1 0 0,0 0 1 0 0,-1 0-1 0 0,1 0 1 0 0,0 0-1 0 0,0 0 1 0 0,-1 0-1 0 0,1 0 1 0 0,0 1-1 0 0,0-1 1 0 0,0 0-1 0 0,1 0 1 0 0,-1 0-1 0 0,0 0 1 0 0,0 0-1 0 0,1 0 1 0 0,-1 1-6 0 0,5 6 53 0 0,-4-6-37 0 0,0-1 1 0 0,0 0 0 0 0,0 1 0 0 0,-1-1 0 0 0,1 1 0 0 0,0 0 0 0 0,-1-1 0 0 0,1 1 0 0 0,-1 0 0 0 0,1-1 0 0 0,-1 3-17 0 0,3 1 128 0 0,1-1-78 0 0,-1 0-19 0 0,1 0 1 0 0,0-1-1 0 0,0 1 0 0 0,0-1 0 0 0,2 1-31 0 0,5 1 54 0 0,7 6 38 0 0,-13-7-4 0 0,2-4-53 0 0,-1 1-6 0 0,-2 1-12 0 0,0 0 0 0 0,1 0 1 0 0,-1 0-1 0 0,0-1 1 0 0,1 1-1 0 0,-1-1 1 0 0,1-1-1 0 0,-1 1 0 0 0,1 0 1 0 0,0-1-1 0 0,-1 0 1 0 0,1 0-1 0 0,0-1-17 0 0,0 2 7 0 0,-1-1 0 0 0,1 0-1 0 0,0 0 1 0 0,-1-1 0 0 0,1 1 0 0 0,-1-1 0 0 0,1 0-1 0 0,-1-1 1 0 0,1 1 0 0 0,-1-1 0 0 0,0 1-1 0 0,1-1 1 0 0,-1-1-7 0 0,10-1 1 0 0,1 4-92 0 0,4-1-115 0 0,12-10-200 0 0,-23 10 332 0 0,-4 0-8 0 0,1 0-64 0 0,-1 0-77 0 0,0-1-100 0 0,-2 2 117 0 0,1-1-33 0 0,-1 0-35 0 0,0 0-39 0 0,0 0-42 0 0,1 0-43 0 0,-1-1-47 0 0,1 1-50 0 0,0-1-52 0 0,0 0-55 0 0,7-4-1230 0 0,8-3-1035 0 0,-17 8 2780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6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7800 0 0,'2'2'174'0'0,"7"10"1"0"0,-8-11-150 0 0,0 0-1 0 0,-1 1 0 0 0,1-1 1 0 0,-1 1-1 0 0,1-1 1 0 0,-1 1-1 0 0,0-1 0 0 0,0 1 1 0 0,0 0-1 0 0,1 0-24 0 0,1 14 185 0 0,-2-16-183 0 0,5 10 35 0 0,9 14-38 0 0,-10-18 34 0 0,-1-1 42 0 0,0-3 100 0 0,-3-2 204 0 0,0 0 347 0 0,0 0 30 0 0,0 3-15 0 0,0-1-757 0 0,0 0 60 0 0,0 0 56 0 0,0-1 50 0 0,0 0 46 0 0,0-1 41 0 0,0 1 343 0 0,1-1-36 0 0,-1-1 51 0 0,0-3 1305 0 0,0 2-1352 0 0,0 0-34 0 0,0 0-48 0 0,0 0-63 0 0,-1 1-176 0 0,1-1-39 0 0,0 1-41 0 0,0-1-46 0 0,0 1-56 0 0,-1 0-37 0 0,1 0-40 0 0,0 0-42 0 0,0-1-45 0 0,-1 1-46 0 0,1 1-50 0 0,-1-1-52 0 0,-4-7 373 0 0,1 1-26 0 0,2 1 6 0 0,1-1 28 0 0,0-2 52 0 0,1-6-78 0 0,0 8-29 0 0,0-3 43 0 0,0 4-54 0 0,-2-20 13 0 0,2 24-58 0 0,1-1 0 0 0,-1 0-1 0 0,0 0 1 0 0,0 1 0 0 0,1-1 0 0 0,0 0-1 0 0,-1 1 1 0 0,2-3-3 0 0,1 0 18 0 0,0-1-12 0 0,0-1 0 0 0,0 1 0 0 0,1 0 0 0 0,0 1 0 0 0,0-1-1 0 0,1 0-5 0 0,-3 3 1 0 0,0 1-1 0 0,0-1 0 0 0,0 0 1 0 0,0 0-1 0 0,-1 0 0 0 0,1-1 0 0 0,-1 2-2 0 0,0 0-1 0 0,0 0 0 0 0,0 0 1 0 0,0 1-1 0 0,0-1 1 0 0,0 0-1 0 0,1 0 0 0 0,-1 1 1 0 0,0-1-1 0 0,1 1 1 0 0,-1 0-1 0 0,1-1 0 0 0,0 0 3 0 0,30-13-368 0 0,-16 12 161 0 0,0 0-28 0 0,-8-1 80 0 0,2-2-97 0 0,3 3-84 0 0,3 3-65 0 0,0 0-38 0 0,-1 0-48 0 0,1 0-56 0 0,-10 0 305 0 0,-4 0 116 0 0,0 0-37 0 0,-1-1-9 0 0,1 1-37 0 0,-1-1-42 0 0,1 1-49 0 0,0-1-52 0 0,-1 0-47 0 0,1 0-43 0 0,-1-1-38 0 0,1 1-137 0 0,0-1-36 0 0,4-4-1429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6.8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95 6832 0 0,'0'0'200'0'0,"0"0"-45"0"0,0 0 8 0 0,0 0 75 0 0,0-3 215 0 0,0 3-412 0 0,0-1 0 0 0,0 1 1 0 0,0-1-1 0 0,0 1 0 0 0,0-1 0 0 0,0 1 0 0 0,0-1 0 0 0,-1 1 0 0 0,1-1 1 0 0,0 1-1 0 0,0-1 0 0 0,0 1 0 0 0,0-1 0 0 0,-1 1 0 0 0,1 0 0 0 0,0-1 0 0 0,0 1 1 0 0,-1-1-1 0 0,1 1 0 0 0,0 0 0 0 0,-1-1 0 0 0,1 1 0 0 0,0 0 0 0 0,-1-1 1 0 0,1 1-1 0 0,-1 0 0 0 0,1-1 0 0 0,0 1 0 0 0,-1 0 0 0 0,1 0 0 0 0,-1 0 1 0 0,1-1-1 0 0,-1 1 0 0 0,1 0 0 0 0,-1 0 0 0 0,1 0 0 0 0,-1 0 0 0 0,1 0 1 0 0,-1 0-1 0 0,1 0 0 0 0,-1 0 0 0 0,0 0-41 0 0,-4-3 847 0 0,-5-11-124 0 0,8 8-456 0 0,1 0 36 0 0,1 3 292 0 0,-3 1-35 0 0,-10-9-135 0 0,0 6-60 0 0,9-1-134 0 0,3 5-216 0 0,1 1-1 0 0,0-1 1 0 0,0 1-1 0 0,-1-1 1 0 0,1 1-1 0 0,0 0 0 0 0,0-1 1 0 0,-1 1-1 0 0,1-1 1 0 0,-1 1-1 0 0,1 0 1 0 0,0 0-1 0 0,-1-1 1 0 0,1 1-1 0 0,-1 0 1 0 0,1 0-1 0 0,-1-1 1 0 0,1 1-1 0 0,-1 0 1 0 0,1 0-1 0 0,0 0 1 0 0,-1 0-1 0 0,1 0 1 0 0,-1-1-1 0 0,1 1 1 0 0,-1 0-1 0 0,1 0 1 0 0,-1 0-1 0 0,1 1 1 0 0,-1-1-1 0 0,1 0 1 0 0,-1 0-15 0 0,0 0 16 0 0,0 0 1 0 0,1 0 0 0 0,-1 0-1 0 0,0 0 1 0 0,1 0-1 0 0,-1 0 1 0 0,0 0-1 0 0,1 0 1 0 0,-1-1 0 0 0,0 1-1 0 0,1 0 1 0 0,-1 0-1 0 0,0-1 1 0 0,1 1-1 0 0,-1 0 1 0 0,1-1-1 0 0,-1 1 1 0 0,0-1 0 0 0,1 1-1 0 0,-1-1 1 0 0,1 1-1 0 0,0-1 1 0 0,-1 1-1 0 0,1-1 1 0 0,-1 1 0 0 0,1-1-17 0 0,0 0 15 0 0,-1 1 0 0 0,1-1 0 0 0,-1 1 1 0 0,1-1-1 0 0,-1 1 0 0 0,1-1 0 0 0,-1 1 0 0 0,1-1 1 0 0,-1 1-1 0 0,1 0 0 0 0,-1-1 0 0 0,1 1 1 0 0,-1 0-1 0 0,0-1 0 0 0,1 1 0 0 0,-1 0 0 0 0,0 0 1 0 0,1-1-1 0 0,-1 1 0 0 0,0 0 0 0 0,1 0 1 0 0,-1 0-1 0 0,0 0 0 0 0,1 0 0 0 0,-1 0 1 0 0,0 0-16 0 0,-7 0 198 0 0,0 0-44 0 0,-8 0 48 0 0,2 0-107 0 0,-19 0 8 0 0,31 0-103 0 0,1 0 0 0 0,-1 1 0 0 0,0-1 0 0 0,0 0 0 0 0,1 1 0 0 0,-1-1 0 0 0,0 1 0 0 0,0 0 0 0 0,1-1 0 0 0,-1 1-1 0 0,1 0 1 0 0,-1 0 0 0 0,1 0 1 0 0,-1 0-1 0 0,1 0 0 0 0,-1 0 0 0 0,0 0 0 0 0,1 0 0 0 0,-1-1 0 0 0,0 1 0 0 0,1-1 0 0 0,-1 1 0 0 0,0-1 0 0 0,0 0 0 0 0,1 1 0 0 0,-1-1 0 0 0,0 0 0 0 0,-4 0 0 0 0,4-1 0 0 0,0 1 0 0 0,1 0 0 0 0,-1 0 0 0 0,0 0 0 0 0,1 0 0 0 0,-1 0 0 0 0,0 1 0 0 0,1-1 0 0 0,-1 0 0 0 0,0 1 0 0 0,1-1 0 0 0,-2 2 0 0 0,2 2 0 0 0,-1-1 0 0 0,-13 5 0 0 0,-14 8 0 0 0,28-15 0 0 0,1 0 0 0 0,-1-1 0 0 0,1 1 0 0 0,0 0 0 0 0,0 0 0 0 0,-1 0 0 0 0,1-1 0 0 0,0 1 0 0 0,0 0 0 0 0,0 0 0 0 0,0 0 0 0 0,0 0 0 0 0,0 0 0 0 0,0 0 0 0 0,0 47 0 0 0,-1-37 0 0 0,1-7 0 0 0,0-1 0 0 0,0 0 0 0 0,0 0 0 0 0,0 0 0 0 0,0 1 0 0 0,0-1 0 0 0,1 0 0 0 0,0 0 0 0 0,-1 0 0 0 0,2 1 0 0 0,11 12 0 0 0,-11-14-1 0 0,-1-1 1 0 0,1 1 0 0 0,-1 0 0 0 0,1 0 0 0 0,-1 1 0 0 0,0-1 0 0 0,0 0 0 0 0,0 0 0 0 0,0 1 0 0 0,4 7-15 0 0,8 6-63 0 0,0-4 8 0 0,-8-7 35 0 0,0-1-1 0 0,0 0 1 0 0,-1 1-1 0 0,0 0 1 0 0,0 0 0 0 0,1 2 35 0 0,0 4-74 0 0,-5-10 67 0 0,0 1 0 0 0,1-1 0 0 0,-1 0 0 0 0,1 0 0 0 0,-1 0 0 0 0,1 0 0 0 0,-1 0-1 0 0,1 0 1 0 0,0 0 0 0 0,-1 0 0 0 0,1 0 0 0 0,0 0 0 0 0,0-1 0 0 0,0 1 0 0 0,0 0-1 0 0,0 0 1 0 0,0-1 0 0 0,0 1 7 0 0,4 2-22 0 0,-4-3 19 0 0,0 0 0 0 0,-1 0 1 0 0,1 1-1 0 0,0-1 1 0 0,-1 0-1 0 0,1 1 1 0 0,-1-1-1 0 0,1 0 1 0 0,-1 1-1 0 0,1-1 0 0 0,-1 1 1 0 0,1-1-1 0 0,-1 1 1 0 0,1-1-1 0 0,-1 1 1 0 0,1 0-1 0 0,-1-1 1 0 0,0 1-1 0 0,1-1 0 0 0,-1 1 1 0 0,0 0-1 0 0,0 0 3 0 0,3 4-9 0 0,23 26-131 0 0,-10 1 130 0 0,-11-19-1 0 0,2-9-18 0 0,-7-3 29 0 0,1-1-1 0 0,-1 0 0 0 0,0 0 0 0 0,1 1 0 0 0,-1-1 1 0 0,1 0-1 0 0,-1 0 0 0 0,0 1 0 0 0,1-1 1 0 0,-1 1-1 0 0,0-1 0 0 0,1 0 0 0 0,-1 1 0 0 0,0-1 1 0 0,1 1-1 0 0,-1-1 0 0 0,0 1 0 0 0,0-1 1 0 0,0 1-1 0 0,0-1 0 0 0,1 0 0 0 0,-1 1 0 0 0,0-1 1 0 0,0 1-1 0 0,0-1 0 0 0,0 1 0 0 0,0-1 1 0 0,0 1-1 0 0,0-1 0 0 0,0 1 0 0 0,0-1 1 0 0,-1 1 0 0 0,1 0 0 0 0,1-1-1 0 0,-1 0 1 0 0,0 1 0 0 0,0-1 0 0 0,0 1 0 0 0,0-1 0 0 0,0 0 0 0 0,0 1 0 0 0,0-1 0 0 0,0 1 0 0 0,0-1 0 0 0,0 0 0 0 0,0 1 0 0 0,0-1 0 0 0,0 1 0 0 0,0-1 0 0 0,0 0 0 0 0,0 1 0 0 0,-1-1 0 0 0,1 0 0 0 0,0 1 0 0 0,0-1 0 0 0,0 0 0 0 0,-1 1 0 0 0,1-1 0 0 0,0 0 0 0 0,0 1 0 0 0,-1-1 0 0 0,1 0 0 0 0,0 0 0 0 0,-1 1 0 0 0,0 0 1 0 0,0 0-1 0 0,-1 0 1 0 0,1 0 0 0 0,0 0 0 0 0,0 0 0 0 0,0 0-1 0 0,0 1 1 0 0,0-1 0 0 0,0 0 0 0 0,0 1 0 0 0,0-1 0 0 0,1 1-1 0 0,-1-1 1 0 0,0 2-1 0 0,-12 13 58 0 0,0-3 38 0 0,9-11 39 0 0,1 0-58 0 0,-6-3-8 0 0,6 0-18 0 0,-3 1 27 0 0,4 0-55 0 0,1 0 1 0 0,-1 0-1 0 0,0 0 0 0 0,1 0 1 0 0,-1 0-1 0 0,0 0 0 0 0,1 0 1 0 0,-1 1-1 0 0,0-1 0 0 0,1 0 1 0 0,-1 1-1 0 0,-1 0-23 0 0,-1 6 93 0 0,4-7-88 0 0,-1 1 0 0 0,1-1 1 0 0,0 0-1 0 0,0 1 0 0 0,-1-1 1 0 0,1 1-1 0 0,0-1 0 0 0,-1 0 1 0 0,1 1-1 0 0,0-1 1 0 0,-1 0-1 0 0,1 1 0 0 0,-1-1 1 0 0,1 0-1 0 0,0 0 0 0 0,-1 1 1 0 0,1-1-1 0 0,-1 0 0 0 0,1 0 1 0 0,-1 0-1 0 0,1 0 1 0 0,-1 1-1 0 0,1-1 0 0 0,-1 0 1 0 0,1 0-1 0 0,-1 0 0 0 0,1 0 1 0 0,-1 0-1 0 0,1 0 0 0 0,-1 0 1 0 0,1-1-1 0 0,-1 1-5 0 0,-8 0 55 0 0,-19 0 228 0 0,18 0-212 0 0,9 0-67 0 0,1 0-1 0 0,-1 1 1 0 0,1-1-1 0 0,-1 0 0 0 0,1 0 1 0 0,-1 0-1 0 0,1 0 0 0 0,-1 0 1 0 0,1 0-1 0 0,-1 0 0 0 0,1-1 1 0 0,-1 1-1 0 0,1 0 0 0 0,-1 0 1 0 0,1 0-1 0 0,-1 0 0 0 0,1-1 1 0 0,-1 1-1 0 0,1 0 1 0 0,0 0-1 0 0,-1-1 0 0 0,1 1 1 0 0,-1 0-1 0 0,1-1 0 0 0,0 1 1 0 0,-1 0-1 0 0,1-1 0 0 0,0 1 1 0 0,-1-1-1 0 0,1 1 0 0 0,0-1 1 0 0,0 1-4 0 0,-5-7 39 0 0,5 7-37 0 0,-1-1-1 0 0,0 1 1 0 0,1 0 0 0 0,-1-1-1 0 0,0 1 1 0 0,1 0-1 0 0,-1 0 1 0 0,0 0 0 0 0,1 0-1 0 0,-1-1 1 0 0,0 1-1 0 0,1 0 1 0 0,-1 0 0 0 0,0 0-1 0 0,1 0-1 0 0,-6-2 28 0 0,0-8-55 0 0,1 1-41 0 0,3 2-17 0 0,1 1-48 0 0,2 0-56 0 0,2 2-68 0 0,7-2-378 0 0,-9 6 587 0 0,-1-1 0 0 0,1 0 0 0 0,-1 0 1 0 0,0 1-1 0 0,0-1 0 0 0,1 0 1 0 0,-1 0-1 0 0,0 0 0 0 0,0 0 0 0 0,0 1 1 0 0,0-1-1 0 0,0 0 0 0 0,0 0 1 0 0,0-1 47 0 0</inkml:trace>
  <inkml:trace contextRef="#ctx0" brushRef="#br0" timeOffset="262.7">585 347 11832 0 0,'0'0'266'0'0,"0"0"44"0"0,0 0 12 0 0,0 0-132 0 0,0 0-92 0 0,0 0 49 0 0,0 0 109 0 0,0 0 61 0 0,0 0 17 0 0,0 0-29 0 0,0 0-129 0 0,0 0-59 0 0,0 0-11 0 0,0 0-100 0 0,0 0-95 0 0,0 0-90 0 0,0 0 43 0 0,0 0-36 0 0,0 0-39 0 0,0 0-37 0 0,0 0-348 0 0,0 0 75 0 0,0 0-50 0 0,0 0-683 0 0,0 0-544 0 0,0 0-1033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3.8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9528 0 0,'0'0'216'0'0,"0"0"32"0"0,0 0 10 0 0,0 0-107 0 0,0 2-78 0 0,1 5-32 0 0,4-3-35 0 0,2 1 57 0 0,9 24 673 0 0,-16-27-680 0 0,1 0 1 0 0,-1-1-1 0 0,1 1 1 0 0,-1 0-1 0 0,0 0 1 0 0,1 0-1 0 0,-1 0 1 0 0,0 0 0 0 0,0 0-1 0 0,0 0 1 0 0,-1 1-57 0 0,1-1 51 0 0,0 0 1 0 0,0-1 0 0 0,0 1-1 0 0,0 0 1 0 0,0 0 0 0 0,0 0 0 0 0,0 0-1 0 0,1 0 1 0 0,-1 0 0 0 0,1 0-1 0 0,0 0-51 0 0,9 17 354 0 0,-4 7-2 0 0,-1-11-114 0 0,0-2-34 0 0,-2 9 58 0 0,-2-5-70 0 0,6 7 167 0 0,-1-3-33 0 0,-4-7-155 0 0,0 1 66 0 0,2-5-54 0 0,3 2-3 0 0,-5 7 25 0 0,-2-4-28 0 0,0-4-13 0 0,2 0-63 0 0,4 1-22 0 0,-5-10-72 0 0,0-1 1 0 0,0 1-1 0 0,0 0 1 0 0,0-1-1 0 0,-1 1 1 0 0,1 0-1 0 0,-1-1 1 0 0,1 1-1 0 0,-1 0 1 0 0,1 0-1 0 0,-1-1 1 0 0,0 1 0 0 0,0 0-8 0 0,0 20 61 0 0,0-12 6 0 0,-3-10-14 0 0,-7 0-65 0 0,7 0-96 0 0,3 0 0 0 0,0 0 13 0 0,0 0-74 0 0,0 0 31 0 0,0 0-34 0 0,0 0-135 0 0,0 0-39 0 0,0 0-923 0 0,0 0-62 0 0,0 0-11 0 0</inkml:trace>
  <inkml:trace contextRef="#ctx0" brushRef="#br0" timeOffset="380.06">348 174 8408 0 0,'0'3'190'0'0,"0"8"28"0"0,0-11-214 0 0,0 0 0 0 0,0 0 0 0 0,0 0 0 0 0,0 0 0 0 0,0 0 0 0 0,0 0 0 0 0,-1 0 0 0 0,1 0 0 0 0,0 0-1 0 0,0 1 1 0 0,0-1 0 0 0,0 0 0 0 0,0 0 0 0 0,0 0 0 0 0,1 0 0 0 0,-1 0 0 0 0,0 0 0 0 0,0 0 0 0 0,0 0 0 0 0,0 0 0 0 0,0 0 0 0 0,0 0 0 0 0,0 1 0 0 0,0-1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0-1 0 0,0 0 1 0 0,0 0 0 0 0,0 0 0 0 0,0 0 0 0 0,0 0-4 0 0,1 0 7 0 0,-1 0 0 0 0,1 0 0 0 0,0 0-1 0 0,-1 1 1 0 0,1-1 0 0 0,-1 0 0 0 0,1 0-1 0 0,-1 0 1 0 0,1 0 0 0 0,-1 1-1 0 0,1-1 1 0 0,-1 0 0 0 0,1 1 0 0 0,-1-1-1 0 0,1 0 1 0 0,-1 1 0 0 0,1-1 0 0 0,-1 1-7 0 0,8 9 79 0 0,3 7-42 0 0,3-2-6 0 0,-1 0 64 0 0,-2 1 67 0 0,-1-2 70 0 0,-3-1 210 0 0,-1-1-77 0 0,0 0-63 0 0,-1 0-47 0 0,-1-2 22 0 0,1 0 1 0 0,-1-1-1 0 0,6 8-277 0 0,6 1 428 0 0,-14-16-360 0 0,-1 0 0 0 0,1 0 1 0 0,-1-1-1 0 0,1 1 0 0 0,-1 0 0 0 0,1 0 1 0 0,0 2-69 0 0,0 11 411 0 0,0-4-119 0 0,4 2 27 0 0,1-1-9 0 0,-6-1-32 0 0,-1 18 506 0 0,0-26-392 0 0,0-3 0 0 0,0 0-12 0 0,0 0-50 0 0,0 0-18 0 0,0 0-7 0 0,0 0-25 0 0,0 0-100 0 0,0 0-41 0 0,0 0-10 0 0,0 0-10 0 0,0-3-39 0 0,0-15 21 0 0,0 4-50 0 0,0-30-42 0 0,0 41-9 0 0,1-1 0 0 0,-1 1 0 0 0,1 0 0 0 0,-1-1 0 0 0,1 1 0 0 0,0 0 0 0 0,0 0 0 0 0,1 0 0 0 0,0-2 0 0 0,2-6 0 0 0,4-11-31 0 0,5-4-107 0 0,-13 24 130 0 0,5-5-30 0 0,0 1 1 0 0,0-1-1 0 0,1 1 0 0 0,0 0 0 0 0,0 0 0 0 0,4-2 38 0 0,8-9-78 0 0,-16 15 72 0 0,0 1 1 0 0,0-1 0 0 0,0 1 0 0 0,0-1-1 0 0,0 1 1 0 0,0 0 0 0 0,1 0-1 0 0,-1 0 1 0 0,1 0 0 0 0,-1 0 0 0 0,0 1-1 0 0,1-1 1 0 0,-1 1 0 0 0,1-1 5 0 0,38 1-103 0 0,-21 0 94 0 0,-10 3-34 0 0,0 10 26 0 0,1 3 17 0 0,5-3 0 0 0,-9-10 0 0 0,-7-3 0 0 0,1 1 0 0 0,0-1 0 0 0,-1 0 0 0 0,1 1 0 0 0,0-1 0 0 0,-1 1 0 0 0,1-1 0 0 0,-1 1 0 0 0,1-1 0 0 0,-1 1 0 0 0,1-1 0 0 0,-1 1 0 0 0,1-1 0 0 0,-1 1 0 0 0,0-1 0 0 0,1 1 0 0 0,-1 0 0 0 0,0-1 0 0 0,1 1 0 0 0,-1 0 0 0 0,0-1 0 0 0,0 1 0 0 0,0 0 0 0 0,0 0 0 0 0,1-1 0 0 0,-1 1 0 0 0,0 0 0 0 0,0 1 0 0 0,3 8 1 0 0,10 25 9 0 0,0-12 39 0 0,0 1-45 0 0,-10-8-4 0 0,-3-15 0 0 0,0-1 0 0 0,0 1 0 0 0,0 0 0 0 0,0 0 0 0 0,0 0 0 0 0,0 0 0 0 0,0-1 0 0 0,0 1 0 0 0,0 0 0 0 0,1 0 0 0 0,-1 0 0 0 0,0 0 0 0 0,1-1 0 0 0,-1 1 0 0 0,1 0 0 0 0,5 3 3 0 0,-5-3-1 0 0,-1-1 0 0 0,1 0-1 0 0,-1 0 1 0 0,0 1-1 0 0,1-1 1 0 0,-1 0-1 0 0,1 1 1 0 0,-1-1 0 0 0,0 0-1 0 0,1 1 1 0 0,-1-1-1 0 0,0 0 1 0 0,0 1-1 0 0,1-1 1 0 0,-1 1 0 0 0,0-1-1 0 0,0 1 1 0 0,1-1-1 0 0,-1 1 1 0 0,0-1-1 0 0,0 1 1 0 0,0-1 0 0 0,0 1-1 0 0,0-1 1 0 0,0 1-1 0 0,0-1 1 0 0,0 1-1 0 0,0-1 1 0 0,0 1 0 0 0,0-1-1 0 0,0 1 1 0 0,0-1-2 0 0,0 7 8 0 0,-1-6-6 0 0,1 1-1 0 0,0 0 0 0 0,0-1 0 0 0,0 1 0 0 0,0 0 0 0 0,0-1 0 0 0,1 1 0 0 0,-1 0 0 0 0,0-1 0 0 0,1 1 0 0 0,-1 0 0 0 0,1 0-1 0 0,10 4 43 0 0,-11-6-42 0 0,1 1 1 0 0,-1-1-1 0 0,0 1 0 0 0,1 0 1 0 0,-1-1-1 0 0,0 1 1 0 0,0 0-1 0 0,0-1 1 0 0,0 1-1 0 0,1 0 0 0 0,-1-1 1 0 0,0 1-1 0 0,0 0 1 0 0,0-1-1 0 0,0 1-1 0 0,0 2 4 0 0,0-3-59 0 0,0 0-83 0 0,0 0-150 0 0,0 0 144 0 0,0 0-52 0 0,0 0-79 0 0,0 0 88 0 0,0 0-39 0 0,0 0-42 0 0,0 0-39 0 0,0 0-37 0 0,0 0-33 0 0,0 0-241 0 0,0 0-55 0 0,0 0-789 0 0,0 0-621 0 0,0 0-1178 0 0</inkml:trace>
  <inkml:trace contextRef="#ctx0" brushRef="#br0" timeOffset="664.43">1152 1 11088 0 0,'0'0'248'0'0,"0"0"34"0"0,3 3 22 0 0,7 7-29 0 0,-5-3-193 0 0,-5-1-57 0 0,1-1-25 0 0,4 4-13 0 0,1 3 20 0 0,-4-1 79 0 0,-2-9-41 0 0,0-1 1 0 0,0 1 0 0 0,0-1 0 0 0,1 1-1 0 0,-1-1 1 0 0,1 1 0 0 0,-1 0-1 0 0,1-1 1 0 0,-1 0 0 0 0,1 1 0 0 0,0-1-1 0 0,0 1 1 0 0,0-1-46 0 0,5 12 368 0 0,-3 0-87 0 0,-4 7 86 0 0,0-7-139 0 0,1 0 39 0 0,2-3-55 0 0,0 0 35 0 0,0-5-170 0 0,0 2 51 0 0,1 0 0 0 0,-1 0-1 0 0,-1 0 1 0 0,0 0 0 0 0,0 0 0 0 0,0 7-128 0 0,1 6 268 0 0,5 9 70 0 0,-5-22-212 0 0,-1 0 0 0 0,1 0 0 0 0,-1 1 0 0 0,0 6-126 0 0,0-5 158 0 0,0-1-36 0 0,1 0-13 0 0,2 1 7 0 0,1 7 35 0 0,-2 1-4 0 0,-3 27 262 0 0,0-29-292 0 0,3 1 43 0 0,3-6-72 0 0,-6-10-82 0 0,1 1-1 0 0,0 0 0 0 0,-1 0 0 0 0,1 0 1 0 0,0 1-1 0 0,-1-1 0 0 0,1 0 0 0 0,-1 0 1 0 0,0 0-1 0 0,1 0 0 0 0,-1 0 0 0 0,0 0 1 0 0,0 1-1 0 0,0-1 0 0 0,0 0-5 0 0,0 3 16 0 0,-1 0-1 0 0,0 0 1 0 0,0 0-1 0 0,0 0 1 0 0,0 0-1 0 0,-1 0 1 0 0,0-1-1 0 0,-1 4-15 0 0,0 9 59 0 0,3-3-71 0 0,0-10-115 0 0,0-3-77 0 0,0 0 88 0 0,0 0-69 0 0,0 0-89 0 0,0 0 83 0 0,0 0-42 0 0,0 0-44 0 0,0 0-44 0 0,0 0-39 0 0,0 0-35 0 0,0 0-256 0 0,-1 0-58 0 0,0 0-47 0 0,0 0-33 0 0,-3 0-1413 0 0,-5 0-1249 0 0</inkml:trace>
  <inkml:trace contextRef="#ctx0" brushRef="#br0" timeOffset="949.18">995 332 11144 0 0,'0'0'248'0'0,"0"0"34"0"0,0-2 22 0 0,1-6-100 0 0,2 0-67 0 0,2 2-75 0 0,1 1-83 0 0,7 0 21 0 0,-10 1 3 0 0,2-2 60 0 0,7 3 92 0 0,0 0 34 0 0,4-4 175 0 0,-7 3-106 0 0,3 0 54 0 0,20-7 191 0 0,4 2-48 0 0,37-10 352 0 0,-59 15-650 0 0,-6 3-72 0 0,1-1 1 0 0,-1 1-1 0 0,1 1 0 0 0,1-1-85 0 0,36 3 288 0 0,-10-1-89 0 0,-28-1-258 0 0,0 0 55 0 0,18 0 138 0 0,-15 0-122 0 0,-4 0-50 0 0,-1 0-47 0 0,2 0-70 0 0,-1 0-79 0 0,0 0-94 0 0,0 0-105 0 0,-4 0 70 0 0,0 0-58 0 0,0 0-51 0 0,0 0-46 0 0,1 0-155 0 0,0 0-44 0 0,1 0-187 0 0,1 0-500 0 0</inkml:trace>
  <inkml:trace contextRef="#ctx0" brushRef="#br0" timeOffset="1233.83">1752 411 9216 0 0,'0'0'208'0'0,"2"0"33"0"0,6 1-108 0 0,15-1 161 0 0,-15-1-233 0 0,-2-2-38 0 0,18-10-51 0 0,-12 6 56 0 0,-1 1 82 0 0,-6 4 20 0 0,0 1 35 0 0,0 1 68 0 0,4 0 158 0 0,2 1-8 0 0,0-2-69 0 0,0-1 38 0 0,0-2 38 0 0,0-5 39 0 0,-4 3-204 0 0,0 2-42 0 0,1 0-5 0 0,4 0 42 0 0,6-2 92 0 0,-4-2-31 0 0,8-1 36 0 0,-12 5-155 0 0,3-1 57 0 0,30-17 437 0 0,-33 17-558 0 0,0 0-45 0 0,-5 2-27 0 0,-1-1-1 0 0,1 1 1 0 0,-1-1 0 0 0,0-1-1 0 0,1 0-25 0 0,-3 3-5 0 0,1-4 60 0 0,-3-4-44 0 0,-1 10-5 0 0,1-8 51 0 0,0 0-41 0 0,0 8-15 0 0,1 0 0 0 0,-1 0 0 0 0,0 0 0 0 0,0 0 0 0 0,0 0-1 0 0,0 0 1 0 0,0 0 0 0 0,0 0 0 0 0,0 0 0 0 0,0 0 0 0 0,0-1 0 0 0,0 1 0 0 0,0 0 0 0 0,0 0 0 0 0,0 0 0 0 0,0 0 0 0 0,0 0 0 0 0,0 0 0 0 0,0 0 0 0 0,0 0-1 0 0,-1 0 1 0 0,1 0 0 0 0,0-1 0 0 0,0 1 0 0 0,0 0 0 0 0,0 0 0 0 0,0 0 0 0 0,0 0 0 0 0,0 0 0 0 0,0 0 0 0 0,0 0 0 0 0,0 0 0 0 0,0 0 0 0 0,0 0 0 0 0,0 0 0 0 0,0 0-1 0 0,0 0 1 0 0,-1 0 0 0 0,1 0 0 0 0,0 0 0 0 0,0 0 0 0 0,0 0 0 0 0,0 0 0 0 0,0 0 0 0 0,0 0 0 0 0,0 0 0 0 0,0 0 0 0 0,0 0 0 0 0,0 0 0 0 0,-1 0 0 0 0,1 0-1 0 0,0 0 1 0 0,0 0 0 0 0,0 0 0 0 0,0 0 0 0 0,0 0 0 0 0,0 0-1 0 0,-1 0 2 0 0,1 0 0 0 0,-1 0 0 0 0,0 0 0 0 0,1 0 1 0 0,-1-1-1 0 0,1 1 0 0 0,-1 0 0 0 0,1 0 0 0 0,-1 0 0 0 0,1 0 0 0 0,-1-1 0 0 0,1 1 0 0 0,-1 0 0 0 0,1-1 0 0 0,-1 1 0 0 0,1 0 1 0 0,-1-1-1 0 0,1 1 0 0 0,-1-1 0 0 0,1 1 0 0 0,0 0 0 0 0,-1-1 0 0 0,1 1 0 0 0,-1-1-2 0 0,1 0 2 0 0,0 0 0 0 0,-1 1-1 0 0,1-1 1 0 0,-1 1 0 0 0,1-1 0 0 0,-1 1-1 0 0,1-1 1 0 0,-1 1 0 0 0,0-1-1 0 0,1 1 1 0 0,-1-1 0 0 0,0 1 0 0 0,1 0-1 0 0,-1-1 1 0 0,0 1 0 0 0,1 0 0 0 0,-1 0-1 0 0,0-1 1 0 0,1 1 0 0 0,-1 0 0 0 0,0 0-1 0 0,0 0 1 0 0,1 0 0 0 0,-1 0 0 0 0,0 0-2 0 0,-28-1 17 0 0,-23 1 37 0 0,25 4-51 0 0,21-2 8 0 0,0 1 0 0 0,0 0 0 0 0,0 0 0 0 0,0 0-1 0 0,-2 3-10 0 0,-2 1 0 0 0,0 2 0 0 0,0-1 0 0 0,1 1 0 0 0,0 1 0 0 0,0 0 0 0 0,-4 6-1 0 0,3 2 1 0 0,-11-2 0 0 0,10 3 11 0 0,3-8 8 0 0,-3 5 17 0 0,1 1 26 0 0,6-9-32 0 0,-7 19 58 0 0,0-1-64 0 0,8-8 42 0 0,5-7-15 0 0,5 2-21 0 0,-2-5-20 0 0,-3-3 3 0 0,-2-5-11 0 0,0 1 0 0 0,1 0 0 0 0,-1-1 0 0 0,0 1 0 0 0,1 0 1 0 0,-1-1-1 0 0,0 1 0 0 0,1-1 0 0 0,-1 1 0 0 0,1-1 0 0 0,-1 1 0 0 0,1-1 0 0 0,-1 1 1 0 0,1-1-1 0 0,-1 1 0 0 0,1-1 0 0 0,-1 0 0 0 0,1 1 0 0 0,0-1 0 0 0,-1 0 0 0 0,1 0 1 0 0,0 1-3 0 0,4 1 4 0 0,3 3 17 0 0,-7-4-17 0 0,1 0-1 0 0,-1 0 0 0 0,1 0 0 0 0,-1-1 1 0 0,1 1-1 0 0,-1 0 0 0 0,1-1 0 0 0,-1 1 1 0 0,1-1-1 0 0,0 1 0 0 0,-1-1 0 0 0,1 0 1 0 0,0 0-1 0 0,-1 0-3 0 0,1 0 5 0 0,0 1 0 0 0,-1-1 0 0 0,1 0 0 0 0,-1 1 0 0 0,1-1 0 0 0,-1 0 0 0 0,1 1-1 0 0,-1 0 1 0 0,0-1 0 0 0,1 1 0 0 0,-1 0 0 0 0,0 0 0 0 0,1 0-5 0 0,-1 0 1 0 0,0 0 1 0 0,0-1-1 0 0,0 1 0 0 0,0 0 0 0 0,1-1 0 0 0,-1 1 0 0 0,0-1 0 0 0,0 1 1 0 0,0-1-1 0 0,1 0 0 0 0,-1 1 0 0 0,0-1 0 0 0,0 0 0 0 0,1 0 0 0 0,-1 0 0 0 0,0 0 1 0 0,0 0-1 0 0,1 0 0 0 0,-1 0 0 0 0,0 0 0 0 0,0-1 0 0 0,1 1 0 0 0,-1-1-1 0 0,10-3-62 0 0,-3 0-4 0 0,2 1-51 0 0,-1 2-3 0 0,1 0-45 0 0,-5 1 81 0 0,-1 0-2 0 0,0 0-22 0 0,-1 0-42 0 0,0 0-16 0 0,0 0-43 0 0,1 0-50 0 0,-1 0-56 0 0,0 0-61 0 0,0 0-55 0 0,0 0-50 0 0,0 0-43 0 0,1 0-154 0 0,0 0-43 0 0,0 0-186 0 0,3 0-499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2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412 413 8352 0 0,'-9'-2'126'0'0,"-6"-5"308"0"0,12 4-369 0 0,-1 1-57 0 0,-19-9 125 0 0,1 0-56 0 0,4 2-56 0 0,14 7 0 0 0,0 1 39 0 0,-5 0 154 0 0,0 0 56 0 0,-12 2 463 0 0,12 0-447 0 0,2-1-70 0 0,-8 0 287 0 0,6 0-243 0 0,0 0-41 0 0,-8 1 121 0 0,5 3-133 0 0,10-3-173 0 0,0 0 0 0 0,0 0 0 0 0,0 0 0 0 0,0 0-1 0 0,0 0 1 0 0,1 1 0 0 0,-1-1 0 0 0,0 1-34 0 0,-6 6 115 0 0,5-5-61 0 0,0 0 0 0 0,0 1 0 0 0,0-1 0 0 0,-1-1 0 0 0,0 1 1 0 0,0 0-55 0 0,-6 2 140 0 0,8-4-109 0 0,-1 0 1 0 0,1 0-1 0 0,0 0 0 0 0,0 0 0 0 0,0 1 0 0 0,-1-1 1 0 0,2 1-1 0 0,-1-1 0 0 0,0 1-31 0 0,-11 11 206 0 0,0 0-39 0 0,-14 17 149 0 0,20-19-192 0 0,1 1 32 0 0,-2-1-49 0 0,-3 0 61 0 0,8-9-92 0 0,-1 2 1 0 0,1-1 0 0 0,0 0 0 0 0,0 0 0 0 0,-1 4-77 0 0,3-6 19 0 0,0 1 0 0 0,0-1-1 0 0,1 1 1 0 0,-1-1-1 0 0,1 1 1 0 0,-1-1 0 0 0,1 1-1 0 0,0 0 1 0 0,-1-1 0 0 0,1 1-1 0 0,0 0-18 0 0,0 9 92 0 0,-1-9-65 0 0,1 1 0 0 0,0 0 0 0 0,0 0-1 0 0,0 0 1 0 0,0-1 0 0 0,0 1 0 0 0,1 0 0 0 0,-1 0-1 0 0,1 0 1 0 0,0-1 0 0 0,0 2-27 0 0,9 1 135 0 0,-4 6 1 0 0,7-6 0 0 0,0 6 1 0 0,-10-9-32 0 0,-1-1-39 0 0,1 0-23 0 0,1-1-21 0 0,2 1 28 0 0,12 7 85 0 0,-15-7-113 0 0,0 0-1 0 0,0 0 1 0 0,0 0-1 0 0,0-1 1 0 0,1 1-1 0 0,-1-1 1 0 0,2 0-22 0 0,-3 0 13 0 0,-1 0-1 0 0,1 0 1 0 0,0 0 0 0 0,-1 0 0 0 0,1-1 0 0 0,0 1-1 0 0,-1-1 1 0 0,1 1 0 0 0,0-1 0 0 0,-1 1 0 0 0,1-1-1 0 0,-1 0 1 0 0,1 0 0 0 0,-1 0-13 0 0,12-5 79 0 0,-8 5-41 0 0,1 0 0 0 0,-1 0-1 0 0,1 1 1 0 0,0 0 0 0 0,3 0-38 0 0,15 0 108 0 0,-12-2-78 0 0,25-14 51 0 0,-31 14-65 0 0,0 0-1 0 0,0 0 0 0 0,0 0-1 0 0,0 0 1 0 0,-1-1 0 0 0,1 0-1 0 0,-1 0 1 0 0,1-1 0 0 0,3-2-15 0 0,16-20 48 0 0,-20 17-27 0 0,-1-3-16 0 0,1 3-5 0 0,-4 8 3 0 0,0 0 0 0 0,0-1 0 0 0,-1 1 0 0 0,1-1 0 0 0,0 1 0 0 0,0-1-1 0 0,-1 1 1 0 0,1-1 0 0 0,-1 1 0 0 0,0-1 0 0 0,1 0 0 0 0,-1 1 0 0 0,0-1-1 0 0,0 0-2 0 0,1-28-153 0 0,0 9-1 0 0,-1 0-43 0 0,-1 1-41 0 0,-3 2-44 0 0,4 14 165 0 0,-2 1 47 0 0,1-1 32 0 0,-1-1 29 0 0,-1 0-7 0 0,2 1-48 0 0,0 0-48 0 0,0 0-72 0 0,0 0-37 0 0,1 0-72 0 0,-1 0-84 0 0,1-1-92 0 0,0 2 94 0 0,0 1-53 0 0,0-1-48 0 0,0 0-41 0 0,0 0-150 0 0,0-1-41 0 0,0-1-181 0 0,0-1-488 0 0</inkml:trace>
  <inkml:trace contextRef="#ctx0" brushRef="#br0" timeOffset="369.83">1043 81 10304 0 0,'-26'-13'233'0'0,"21"10"39"0"0,5 1 15 0 0,-2-7-86 0 0,-5 5-114 0 0,0 1-87 0 0,-9-10 0 0 0,6 4 16 0 0,3 5 63 0 0,2 2 58 0 0,-2 1 85 0 0,2-1 261 0 0,1-2-327 0 0,-2 1 54 0 0,2 1-58 0 0,-1 1 0 0 0,1-1 0 0 0,0 1 1 0 0,-1 0-1 0 0,1 0 0 0 0,-1 1 1 0 0,1-1-1 0 0,-2 1-152 0 0,-7 1 289 0 0,7 1-186 0 0,0 0-36 0 0,-2 2 54 0 0,-7 3 60 0 0,5-1-27 0 0,2 1 26 0 0,-1 1 70 0 0,-15 19 4 0 0,21-23-229 0 0,0 0 1 0 0,0 0-1 0 0,1 0 0 0 0,-1 1 0 0 0,1-1 1 0 0,0 1-26 0 0,-7 16 136 0 0,2-5-58 0 0,2 13 12 0 0,-1-14-47 0 0,0 3 16 0 0,5-1 13 0 0,1-5-35 0 0,0-4-6 0 0,0 0 0 0 0,0 1 0 0 0,-1-1 1 0 0,-1 8-32 0 0,-2-1 36 0 0,2-9-18 0 0,0 0 1 0 0,1 0-1 0 0,-1 1 1 0 0,1-1-1 0 0,1 1 1 0 0,-1-1-1 0 0,1 1 1 0 0,0-1-1 0 0,0 1 1 0 0,1-1 0 0 0,1 3-20 0 0,3 6 41 0 0,1 3 14 0 0,-4-1 12 0 0,-2-13-56 0 0,0-1-1 0 0,1 1 1 0 0,-1-1-1 0 0,1 0 1 0 0,0 1-1 0 0,0-1 1 0 0,0 0-1 0 0,1 2-9 0 0,4 11 18 0 0,-1 10 35 0 0,-4-22-44 0 0,1 0 0 0 0,-1 0 0 0 0,1 0 0 0 0,0 0 0 0 0,0-1-1 0 0,0 1 1 0 0,0 0 0 0 0,1-1 0 0 0,0 0 0 0 0,-1 1 0 0 0,1-1 0 0 0,1 0-9 0 0,1 0 16 0 0,-4-3-14 0 0,-1 0 1 0 0,1 0 0 0 0,0 1-1 0 0,-1-1 1 0 0,1 0 0 0 0,-1 1-1 0 0,1-1 1 0 0,0 0 0 0 0,-1 1-1 0 0,1-1 1 0 0,-1 1 0 0 0,1-1-1 0 0,-1 1 1 0 0,0-1 0 0 0,1 1-1 0 0,-1-1 1 0 0,1 1 0 0 0,-1 0-1 0 0,0-1 1 0 0,0 1 0 0 0,1 0-1 0 0,-1 0-2 0 0,2 4 6 0 0,2-1 32 0 0,-1 1 0 0 0,1-1 0 0 0,0 1 0 0 0,0-1 0 0 0,2 0-38 0 0,-4-2 4 0 0,0 1 60 0 0,-2-3-26 0 0,0 0-114 0 0,0 0-55 0 0,0 0-12 0 0,0 0 36 0 0,0 0-27 0 0,0 0-82 0 0,0 0-217 0 0,0 3-392 0 0,0 0 478 0 0,0-1 190 0 0,0-1-34 0 0,0 0-1 0 0,0 0-35 0 0,0 0-40 0 0,0 0-44 0 0,0 0-50 0 0,0 0-44 0 0,0-1-40 0 0,0 0-34 0 0,0 1-136 0 0,0-1-35 0 0,0 0-1419 0 0</inkml:trace>
  <inkml:trace contextRef="#ctx0" brushRef="#br0" timeOffset="669.45">618 476 8696 0 0,'0'0'197'0'0,"0"0"24"0"0,0 0 18 0 0,2 0 17 0 0,8-2-21 0 0,4-4 44 0 0,-1-1-53 0 0,-3 3-31 0 0,1 0-67 0 0,7-3 69 0 0,1 5-16 0 0,-12 2-135 0 0,0-1 0 0 0,-1 0 0 0 0,1-1 0 0 0,0 0 0 0 0,-1 0 0 0 0,1 0 0 0 0,5-3-46 0 0,-6 2 36 0 0,1 0-1 0 0,0 1 0 0 0,1-1 1 0 0,-1 2-1 0 0,0-1 0 0 0,1 1 1 0 0,6 0-36 0 0,-5 0 19 0 0,0 0 1 0 0,-1-1 0 0 0,1 1 0 0 0,-1-2-1 0 0,1 1 1 0 0,-1-1 0 0 0,2-1-20 0 0,28-8 47 0 0,41-4-36 0 0,-45 13-11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51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1 143 11088 0 0,'0'0'248'0'0,"0"2"34"0"0,0 2-170 0 0,0 11 189 0 0,3-5-135 0 0,3 1-95 0 0,1 2-41 0 0,6 10-24 0 0,-11-15 23 0 0,-1 0 63 0 0,-1 0 66 0 0,2 0 73 0 0,0-4-68 0 0,5 10 274 0 0,-3-7-170 0 0,-1-3 44 0 0,10 1 275 0 0,-8-2-507 0 0,-1 1 60 0 0,2 1 88 0 0,3 5 188 0 0,6 4 265 0 0,-11-10-502 0 0,0-2-44 0 0,4 2 105 0 0,2 1 88 0 0,4 2 84 0 0,-11-6-365 0 0,0 0 41 0 0,4 0 182 0 0,17-1 821 0 0,-18 0-862 0 0,-2 0-76 0 0,10-3 215 0 0,-4-2-87 0 0,-9 4-244 0 0,1 0 0 0 0,-1 0 0 0 0,1 0 0 0 0,0 0 0 0 0,-1 1-1 0 0,1-1 1 0 0,0 0 0 0 0,0 1 0 0 0,-1 0 0 0 0,1-1 0 0 0,0 1 0 0 0,0 0 0 0 0,0 0-36 0 0,-2 0 9 0 0,1 0 0 0 0,-1 0 0 0 0,1 0 1 0 0,-1 0-1 0 0,1 0 0 0 0,-1 0 0 0 0,1 0 0 0 0,-1 0 1 0 0,1 0-1 0 0,-1 0 0 0 0,1 0 0 0 0,-1 0 0 0 0,0 0 1 0 0,1 0-1 0 0,-1-1 0 0 0,1 1 0 0 0,-1 0 0 0 0,1 0 1 0 0,-1 0-1 0 0,1-1 0 0 0,-1 1 0 0 0,0 0 1 0 0,1-1-1 0 0,-1 1 0 0 0,0 0 0 0 0,1-1 0 0 0,-1 1 1 0 0,0-1-1 0 0,1 1 0 0 0,-1 0 0 0 0,0-1 0 0 0,1 0-9 0 0,3-5 136 0 0,3 1 14 0 0,7-1 32 0 0,0 1 19 0 0,-7 0-22 0 0,-2-8 77 0 0,8-3-42 0 0,0 0-170 0 0,1-10-49 0 0,-12 20 8 0 0,0 2-3 0 0,-1 0 0 0 0,0 0-1 0 0,-1-1 1 0 0,1 1-1 0 0,-1 0 1 0 0,0-1 0 0 0,0 1-1 0 0,0 0 1 0 0,-1-4 0 0 0,0-1-43 0 0,1 1-39 0 0,0 5-159 0 0,0 0 52 0 0,0-1 13 0 0,-1-2-32 0 0,1 0 1 0 0,-1 1 31 0 0,1 2-12 0 0,0-1-53 0 0,0 1-8 0 0,0 0-52 0 0,0 0-59 0 0,1 0-67 0 0,-1 1 15 0 0,0 0-55 0 0,0-1-60 0 0,1 1-65 0 0,-1 0-68 0 0,1 0-72 0 0,0 0-77 0 0,0 0-82 0 0,3-4-1407 0 0,5-3-1284 0 0,-9 8 3476 0 0</inkml:trace>
  <inkml:trace contextRef="#ctx0" brushRef="#br0" timeOffset="314.94">569 174 7512 0 0,'3'0'166'0'0,"-3"0"-157"0"0,0 0 0 0 0,1 0 0 0 0,-1 0-1 0 0,1 0 1 0 0,-1 0 0 0 0,1 0 0 0 0,-1 0-1 0 0,1 0 1 0 0,-1 0 0 0 0,1 0 0 0 0,-1 1-1 0 0,1-1 1 0 0,-1 0 0 0 0,0 0 0 0 0,1 0-1 0 0,-1 1 1 0 0,1-1 0 0 0,-1 0 0 0 0,0 0-1 0 0,1 1 1 0 0,-1-1 0 0 0,0 0 0 0 0,1 1-1 0 0,-1-1 1 0 0,0 0 0 0 0,1 1 0 0 0,-1-1-1 0 0,0 1 1 0 0,0-1 0 0 0,0 0-1 0 0,1 1 1 0 0,-1-1 0 0 0,0 1 0 0 0,0-1-1 0 0,0 1 1 0 0,0-1-9 0 0,3 7 88 0 0,-2-6-73 0 0,0 0 0 0 0,-1 0 0 0 0,1 1 0 0 0,0-1 0 0 0,0 0-1 0 0,0 0 1 0 0,0 0 0 0 0,0-1 0 0 0,0 1 0 0 0,0 0 0 0 0,0 0 0 0 0,1 0-15 0 0,12 4 36 0 0,-10 2-36 0 0,1-2 12 0 0,4-4 77 0 0,3-1 661 0 0,0 0-41 0 0,0 0-47 0 0,0 0-52 0 0,0 0-55 0 0,-1 0-62 0 0,0 0-66 0 0,-1 0-70 0 0,-5-2-43 0 0,6-9-55 0 0,-8 9-91 0 0,-1 0-57 0 0,1 2-37 0 0,0 0-36 0 0,0 0-16 0 0,-1-1 32 0 0,-2 0-44 0 0,0 1 1 0 0,1-1-1 0 0,-1 1 1 0 0,0-1-1 0 0,0 0 1 0 0,1 1-1 0 0,-1-1 0 0 0,0 0 1 0 0,0 1-1 0 0,0-1 1 0 0,0 0-1 0 0,0 1 1 0 0,0-1-1 0 0,0 0 1 0 0,0 1-11 0 0,0 0 0 0 0,0-1 2 0 0,0 1 0 0 0,0 0 1 0 0,0 0-1 0 0,0 0 0 0 0,0 0 1 0 0,0 0-1 0 0,0 0 0 0 0,0 0 0 0 0,0 0 1 0 0,0 0-1 0 0,0 0 0 0 0,0-1 0 0 0,0 1 1 0 0,0 0-1 0 0,0 0 0 0 0,0 0 0 0 0,0 0 1 0 0,0 0-1 0 0,0 0 0 0 0,0 0 1 0 0,0 0-1 0 0,0 0 0 0 0,0 0 0 0 0,0 0 1 0 0,0-1-1 0 0,0 1 0 0 0,0 0 0 0 0,1 0 1 0 0,-1 0-1 0 0,0 0 0 0 0,0 0 0 0 0,0 0 1 0 0,0 0-1 0 0,0 0 0 0 0,0 0 1 0 0,0 0-1 0 0,0 0 0 0 0,0 0 0 0 0,0 0 1 0 0,0 0-1 0 0,0 0 0 0 0,1 0 0 0 0,-1 0 1 0 0,0 0-1 0 0,0 0 0 0 0,0 0 1 0 0,0 0-1 0 0,0 0 0 0 0,0 0 0 0 0,0 0 1 0 0,0 0-1 0 0,0 0 0 0 0,0 0 0 0 0,1 0 1 0 0,-1 0-1 0 0,0 0 0 0 0,0 0-2 0 0,0 0 6 0 0,1 0-1 0 0,-1 0 1 0 0,1 0-1 0 0,-1 0 1 0 0,1 0-1 0 0,-1 0 1 0 0,1 0-1 0 0,-1 0 1 0 0,1 0-1 0 0,-1 0 1 0 0,1-1 0 0 0,-1 1-1 0 0,1 0 1 0 0,-1 0-1 0 0,1 0 1 0 0,-1-1-1 0 0,0 1 1 0 0,1 0-1 0 0,-1-1 1 0 0,1 1-1 0 0,-1 0 1 0 0,0-1-1 0 0,1 1 1 0 0,-1 0-1 0 0,0-1 1 0 0,0 1-1 0 0,1-1 1 0 0,-1 1-1 0 0,0-1 1 0 0,0 1-1 0 0,0 0 1 0 0,1-1-1 0 0,-1 1 1 0 0,0-1 0 0 0,0 1-1 0 0,0-1 1 0 0,0 1-1 0 0,0-1 1 0 0,0 1-1 0 0,0-1 1 0 0,0 1-1 0 0,0-1-5 0 0,3-5 74 0 0,-2 5-69 0 0,0 0 0 0 0,0 0 1 0 0,1-1-1 0 0,-1 1 0 0 0,0-1 1 0 0,0 1-1 0 0,-1-1 0 0 0,1 0 1 0 0,0 1-1 0 0,0-1 0 0 0,-1 0 1 0 0,1 0-1 0 0,-1 1 0 0 0,0-1 1 0 0,1-1-6 0 0,-4-2 64 0 0,0 2-51 0 0,2 1-17 0 0,-2-5 24 0 0,-6-10 53 0 0,-1 1-5 0 0,7 9-54 0 0,-1 0-18 0 0,-10 5 61 0 0,13 3-57 0 0,0-1 1 0 0,1 0-1 0 0,-1 0 1 0 0,0 0-1 0 0,0 0 0 0 0,1 1 1 0 0,-1-1-1 0 0,0 0 1 0 0,1 1-1 0 0,-1-1 1 0 0,1 0-1 0 0,-1 1 0 0 0,0-1 1 0 0,1 1-1 0 0,-1-1 1 0 0,1 1-1 0 0,-1-1 1 0 0,1 1-1 0 0,-1 0 0 0 0,1-1 1 0 0,0 1-1 0 0,-1-1 1 0 0,1 1-1 0 0,0 0 0 0 0,-1-1 1 0 0,1 1-1 0 0,0 0 0 0 0,-1 1 0 0 0,1-1 0 0 0,-1 0 0 0 0,0 0 0 0 0,1 0 0 0 0,-1 1 0 0 0,0-1 0 0 0,0 0 0 0 0,0 0 0 0 0,0 0 0 0 0,0 0 0 0 0,0 0 0 0 0,0 0 0 0 0,0-1 0 0 0,-1 1 0 0 0,1 0 0 0 0,0-1 0 0 0,0 0 0 0 0,0 1 0 0 0,1-1 0 0 0,-1 1 0 0 0,0-1 0 0 0,0 1 0 0 0,0-1 0 0 0,1 1 0 0 0,-1 0 0 0 0,0-1 0 0 0,1 1 0 0 0,-1 0 0 0 0,1-1 0 0 0,-1 1 0 0 0,1 0 0 0 0,-1 0 0 0 0,1 0 0 0 0,-1-1 0 0 0,1 1 0 0 0,0 0 0 0 0,-1 0 0 0 0,1 0 0 0 0,0 0 0 0 0,0 0 0 0 0,0 0 0 0 0,-4 9 0 0 0,-9 1 0 0 0,12-9 0 0 0,-1 0 0 0 0,0 0 0 0 0,1 0 0 0 0,0 0 0 0 0,-1 1 0 0 0,1-1 0 0 0,0 0 0 0 0,0 1 0 0 0,0-1 0 0 0,1 1 0 0 0,-1-1 0 0 0,0 1 0 0 0,1-1 0 0 0,0 1 0 0 0,0 0 0 0 0,0 1 0 0 0,-1-1 0 0 0,1 1 0 0 0,0-1 0 0 0,-1 0 0 0 0,0 0 0 0 0,1 1 0 0 0,-1-1 0 0 0,0 0 0 0 0,-1 0 0 0 0,0 2 0 0 0,-3 6 0 0 0,-4 10 0 0 0,7-19 4 0 0,1 0 1 0 0,0 1 0 0 0,0-1 0 0 0,0 0 0 0 0,1 0 0 0 0,-1 0-1 0 0,0 0 1 0 0,1 1 0 0 0,0-1 0 0 0,-1 0 0 0 0,1 3-5 0 0,0-5 2 0 0,0 1-1 0 0,0 0 1 0 0,0-1 0 0 0,0 1-1 0 0,0 0 1 0 0,0-1 0 0 0,0 1-1 0 0,0 0 1 0 0,1-1 0 0 0,-1 1-1 0 0,0 0 1 0 0,0-1 0 0 0,1 1-1 0 0,-1-1 1 0 0,0 1 0 0 0,1 0-1 0 0,-1-1 1 0 0,1 1 0 0 0,-1-1-1 0 0,0 1 1 0 0,1-1 0 0 0,0 1-1 0 0,-1-1 1 0 0,1 1 0 0 0,-1-1-1 0 0,1 0-1 0 0,-1 1 2 0 0,1-1-1 0 0,0 0 0 0 0,-1 1 0 0 0,1-1 0 0 0,-1 1 1 0 0,1-1-1 0 0,-1 1 0 0 0,1-1 0 0 0,-1 1 0 0 0,0-1 1 0 0,1 1-1 0 0,-1 0 0 0 0,0-1 0 0 0,1 1 0 0 0,-1 0 1 0 0,0-1-1 0 0,0 1 0 0 0,1-1 0 0 0,-1 1 0 0 0,0 0 1 0 0,0 0-1 0 0,0-1 0 0 0,0 1 0 0 0,0 0 0 0 0,0-1 1 0 0,0 1-2 0 0,0 0 0 0 0,0-1 1 0 0,-1 1 0 0 0,1-1 0 0 0,0 1 0 0 0,0-1 0 0 0,0 1 0 0 0,0-1 0 0 0,0 1-1 0 0,0-1 1 0 0,0 1 0 0 0,1-1 0 0 0,-1 1 0 0 0,0-1 0 0 0,0 0 0 0 0,0 1-1 0 0,0-1 1 0 0,1 1 0 0 0,-1-1 0 0 0,0 1 0 0 0,0-1 0 0 0,1 1 0 0 0,-1-1 0 0 0,0 0-1 0 0,1 1 1 0 0,-1-1 0 0 0,0 0 0 0 0,1 1 0 0 0,-1-1 0 0 0,1 0 0 0 0,-1 0 0 0 0,1 1-1 0 0,-1-1 0 0 0,7 5 33 0 0,-2 5-11 0 0,24 6 42 0 0,-26-15-56 0 0,0 0 0 0 0,0-1 0 0 0,-1 1 0 0 0,1-1 0 0 0,0 1-1 0 0,0-1 1 0 0,0 0 0 0 0,0 0 0 0 0,0 0 0 0 0,3-1-8 0 0,9 0 67 0 0,2 2-26 0 0,20 0 94 0 0,-24-2-138 0 0,-1-2-53 0 0,-8 1-21 0 0,3-1 78 0 0,3-1 37 0 0,-6 3-72 0 0,0 0-45 0 0,-1 0-33 0 0,1 0-50 0 0,0 1-58 0 0,1 0-66 0 0,-4 0 55 0 0,1 0-36 0 0,1-1-363 0 0,-1 1 86 0 0,1 0-51 0 0,1-2-699 0 0,3-2-552 0 0,2-5-1049 0 0</inkml:trace>
  <inkml:trace contextRef="#ctx0" brushRef="#br0" timeOffset="694.71">1090 1 8176 0 0,'0'2'182'0'0,"0"13"-55"0"0,0 23 293 0 0,0-26-334 0 0,0-1-53 0 0,0-9-35 0 0,0 0 1 0 0,0-1-1 0 0,0 1 0 0 0,0-1 1 0 0,1 1-1 0 0,-1-1 1 0 0,1 1-1 0 0,-1-1 0 0 0,1 1 1 0 0,0-1-1 0 0,0 1 1 0 0,-1-1-1 0 0,1 0 2 0 0,3 5 36 0 0,-1 2 50 0 0,-1 5 130 0 0,1 0 88 0 0,3-1 111 0 0,-1-2 15 0 0,-3 5 104 0 0,-3-7-277 0 0,1 5 32 0 0,0-4-43 0 0,1-2 20 0 0,2 0 76 0 0,-1-2-137 0 0,2 3 96 0 0,0 0 38 0 0,1 0 208 0 0,2-3-98 0 0,-2-2-15 0 0,-3 8-32 0 0,-2 2 175 0 0,0-13-567 0 0,0 0 0 0 0,0 0 0 0 0,-1 0 0 0 0,1 0 0 0 0,0 0 0 0 0,0 0 0 0 0,0 1 0 0 0,0-1 0 0 0,0 0 0 0 0,0 0 0 0 0,0 0 0 0 0,0 0 0 0 0,0 0 0 0 0,0 0 0 0 0,0 0 0 0 0,0 0 0 0 0,0 0 0 0 0,0 0 0 0 0,1 1 0 0 0,-1-1 0 0 0,0 0 0 0 0,0 0 0 0 0,0 0 0 0 0,0 0 0 0 0,0 0 0 0 0,0 0 0 0 0,0 0 0 0 0,0 0 0 0 0,0 0 0 0 0,0 0 0 0 0,0 0 0 0 0,0 0 0 0 0,0 0 0 0 0,0 1 0 0 0,0-1 0 0 0,0 0 0 0 0,1 0 0 0 0,-1 0 0 0 0,0 0 0 0 0,0 0 0 0 0,0 0 0 0 0,0 0 0 0 0,0 0 0 0 0,0 0 0 0 0,0 0 0 0 0,0 0 0 0 0,0 0 0 0 0,0 0 0 0 0,1 0 0 0 0,-1 0 0 0 0,0 0 0 0 0,0 0 0 0 0,0 0 0 0 0,0 0 0 0 0,0 0 0 0 0,0 0 0 0 0,0 0-10 0 0,11 0 534 0 0,-11 0-527 0 0,0-1 0 0 0,0 1 0 0 0,0 0 0 0 0,0 0 0 0 0,0 0 0 0 0,0 0 0 0 0,0 0 0 0 0,0 0-1 0 0,1 0 1 0 0,-1 0 0 0 0,0 0 0 0 0,0 0 0 0 0,0 0 0 0 0,0 0 0 0 0,0 0 0 0 0,0 0 0 0 0,0 0 0 0 0,0 0 0 0 0,0 0 0 0 0,0 0 0 0 0,1 1-1 0 0,-1-1 1 0 0,0 0 0 0 0,0 0 0 0 0,0 0 0 0 0,0 0 0 0 0,0 0 0 0 0,0 0 0 0 0,0 0 0 0 0,0 0 0 0 0,0 0 0 0 0,0 0 0 0 0,0 0 0 0 0,0 0-1 0 0,0 0 1 0 0,0 0 0 0 0,0 0 0 0 0,1 1 0 0 0,-1-1 0 0 0,0 0 0 0 0,0 0 0 0 0,0 0 0 0 0,0 0 0 0 0,0 0 0 0 0,0 0 0 0 0,0 0 0 0 0,0 0-1 0 0,0 0 1 0 0,0 0 0 0 0,0 1 0 0 0,0-1 0 0 0,0 0 0 0 0,0 0 0 0 0,0 0 0 0 0,0 0 0 0 0,-1 0 0 0 0,1 0-7 0 0,0 11 333 0 0,0-9-12 0 0,0-2-11 0 0,0 0-48 0 0,0 0-26 0 0,0 0-4 0 0,0 0-8 0 0,0 0-34 0 0,0 0-20 0 0,0 0-2 0 0,0 0-16 0 0,0 0-60 0 0,0-2-16 0 0,0 0-73 0 0,1 1 0 0 0,-1 0 0 0 0,0-1 0 0 0,0 1 0 0 0,1 0 0 0 0,-1 0 0 0 0,0-1 1 0 0,1 1-1 0 0,-1 0 0 0 0,1 0 0 0 0,0-1 0 0 0,-1 1 0 0 0,1 0 0 0 0,0 0 0 0 0,0 0 0 0 0,0 0 0 0 0,0 0 0 0 0,0 0 0 0 0,0 0 0 0 0,0 1 0 0 0,0-1 0 0 0,0 0 0 0 0,0 0-3 0 0,4-1 6 0 0,-4 2-6 0 0,-1 0 0 0 0,1-1 0 0 0,0 1 0 0 0,-1 0 1 0 0,1-1-1 0 0,0 1 0 0 0,-1 0 0 0 0,1-1 0 0 0,-1 1 1 0 0,1-1-1 0 0,-1 1 0 0 0,1-1 0 0 0,-1 1 0 0 0,1-1 1 0 0,-1 1-1 0 0,0-1 0 0 0,1 0 0 0 0,-1 1 0 0 0,0-1 0 0 0,1 1 1 0 0,-1-1-1 0 0,0 0 0 0 0,3-4 0 0 0,26-29 0 0 0,-23 23 0 0 0,5-7-20 0 0,-10 17 14 0 0,0-1 0 0 0,0 1 0 0 0,0-1 1 0 0,0 1-1 0 0,1 0 0 0 0,-1 0 0 0 0,1 0 0 0 0,-1 0 0 0 0,2-1 6 0 0,19-11-46 0 0,-2 1-32 0 0,17-11-125 0 0,-24 20 137 0 0,10 3 25 0 0,-12 1 7 0 0,-8-1 30 0 0,-1 0-1 0 0,0 1 1 0 0,1 0-1 0 0,-1-1 1 0 0,0 1-1 0 0,1 0 1 0 0,-1 0-1 0 0,0 0 1 0 0,0 0 0 0 0,0 0-1 0 0,0 1 1 0 0,0-1-1 0 0,0 1 1 0 0,1 0 4 0 0,27 30-72 0 0,-15-16 38 0 0,-13-15 31 0 0,-1 0-1 0 0,0 0 1 0 0,0 1 0 0 0,0-1-1 0 0,1 0 1 0 0,-1 1 0 0 0,0-1-1 0 0,-1 0 1 0 0,1 1 0 0 0,0-1-1 0 0,0 1 1 0 0,-1 0 0 0 0,1-1-1 0 0,-1 1 1 0 0,1 0 0 0 0,-1-1-1 0 0,1 1 1 0 0,-1 0 0 0 0,0-1-1 0 0,0 1 4 0 0,0 0 3 0 0,0 0-1 0 0,0 0 1 0 0,1 0-1 0 0,-1-1 1 0 0,0 1-1 0 0,1 0 1 0 0,0 0-1 0 0,-1-1 1 0 0,1 1-1 0 0,0-1 0 0 0,0 1 1 0 0,0 0-1 0 0,0-1-2 0 0,0 1 3 0 0,0-1-1 0 0,0 1 1 0 0,0-1-1 0 0,-1 1 1 0 0,1 0-1 0 0,0-1 1 0 0,-1 1-1 0 0,1 0 1 0 0,-1-1-1 0 0,0 1 0 0 0,0 0 1 0 0,1 0-1 0 0,-1 0-2 0 0,0 29 0 0 0,0 1 0 0 0,0-31 0 0 0,0 0 0 0 0,-1-1 0 0 0,1 1 0 0 0,1 0 0 0 0,-1 0 0 0 0,0 0 0 0 0,0 0 0 0 0,0 0 0 0 0,0-1 0 0 0,1 1 0 0 0,-1 0 0 0 0,0 0 0 0 0,1 0 0 0 0,-1 0 0 0 0,9 3 6 0 0,-6-4-46 0 0,-2-1-46 0 0,-1 2-51 0 0,-1 1 35 0 0,3 3-148 0 0,-1-2 98 0 0,0-2-86 0 0,-1 0 75 0 0,0-1-36 0 0,1 1-87 0 0,0-1-44 0 0,0 1-41 0 0,0-1-37 0 0,1 0-263 0 0,0 0-60 0 0,-1 0-49 0 0,1 0-33 0 0,-2 0 813 0 0,2 0-2272 0 0,-2 0-1288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5:46:49.8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49 6016 0 0,'-3'0'133'0'0,"3"0"-110"0"0,-8 1 37 0 0,4-2 18 0 0,0-2 84 0 0,-6-8-64 0 0,-1 1-26 0 0,4 4-62 0 0,7 6-11 0 0,-1 0-1 0 0,0-1 0 0 0,1 1 0 0 0,-1 0 0 0 0,0 0 1 0 0,0-1-1 0 0,1 1 0 0 0,-1 0 0 0 0,0 0 0 0 0,1 0 1 0 0,-1 0-1 0 0,0 0 0 0 0,0 0 0 0 0,0 0 2 0 0,-4 0 13 0 0,-9-2 33 0 0,4-4 116 0 0,0 1 111 0 0,-4 2 104 0 0,-9 3 282 0 0,-5-1 4 0 0,11 2-314 0 0,4 0-154 0 0,2 1-114 0 0,-3 4 0 0 0,-6 5-26 0 0,4-2 4 0 0,-15 7 10 0 0,26-13-62 0 0,4-3-7 0 0,1 0 0 0 0,-1 0 1 0 0,0 1-1 0 0,1-1 0 0 0,-1 0 0 0 0,0 1 0 0 0,1-1 1 0 0,-1 0-1 0 0,1 1 0 0 0,-1-1 0 0 0,1 1 0 0 0,-1-1 0 0 0,1 1 1 0 0,-1-1-1 0 0,1 1 0 0 0,0 0 0 0 0,-1-1 0 0 0,1 1 1 0 0,0-1-1 0 0,-1 1 0 0 0,1 0 0 0 0,0 0 0 0 0,-3 4 0 0 0,3-4 0 0 0,-1-1 0 0 0,0 1 0 0 0,1 0 0 0 0,-1 0 0 0 0,0 0 0 0 0,0 0 0 0 0,1-1 0 0 0,-1 1 0 0 0,0 0 0 0 0,0 0 0 0 0,0-1 0 0 0,0 1 0 0 0,0-1 0 0 0,0 1 0 0 0,0-1 0 0 0,-1 0 0 0 0,-9 7 0 0 0,6 4 0 0 0,-2-7 8 0 0,2-1 13 0 0,4 11 3 0 0,1 12 3 0 0,2-21 37 0 0,9 8-32 0 0,-9-8-13 0 0,-2-4-16 0 0,1-1 1 0 0,-1 1-1 0 0,0 0 0 0 0,1-1 1 0 0,-1 1-1 0 0,0 0 0 0 0,1-1 1 0 0,-1 1-1 0 0,0-1 0 0 0,1 1 1 0 0,-1-1-1 0 0,1 1 0 0 0,-1-1 1 0 0,1 1-1 0 0,0-1 0 0 0,-1 0 1 0 0,1 1-1 0 0,-1-1 0 0 0,1 0 1 0 0,0 1-1 0 0,-1-1 0 0 0,1 0-3 0 0,4 3 12 0 0,-4-3-3 0 0,1 1 1 0 0,-1 0 0 0 0,0 0-1 0 0,0 0 1 0 0,0-1 0 0 0,0 1-1 0 0,0 0 1 0 0,0 0 0 0 0,0 1-1 0 0,-1-1 1 0 0,1 0 0 0 0,0 1-10 0 0,6 8 92 0 0,4-5-11 0 0,3 1-18 0 0,-2 6 2 0 0,-10-10-54 0 0,0 0 0 0 0,0 0 0 0 0,0-1 1 0 0,0 1-1 0 0,0 0 0 0 0,0-1 0 0 0,1 1 0 0 0,-1-1 0 0 0,1 1-11 0 0,31 27 84 0 0,-22-22-71 0 0,8 6 41 0 0,-7-2 48 0 0,-11-9-86 0 0,0 0-1 0 0,0-1 0 0 0,0 1 0 0 0,0-1 0 0 0,0 0 1 0 0,0 0-1 0 0,1 1 0 0 0,-1-1 0 0 0,0-1 0 0 0,1 1 0 0 0,-1 0 1 0 0,1-1-1 0 0,-1 1-15 0 0,1-1 15 0 0,-1 1-1 0 0,1 0 1 0 0,-1-1 0 0 0,1 1 0 0 0,-1 0-1 0 0,0 0 1 0 0,1 1 0 0 0,-1-1 0 0 0,0 0-1 0 0,0 1 1 0 0,0-1 0 0 0,0 1 0 0 0,0 0-15 0 0,4 4 58 0 0,-3-3 1 0 0,1 1 0 0 0,-1-1 0 0 0,0 0 0 0 0,1 0-1 0 0,0 0 1 0 0,1 0-59 0 0,8 0 119 0 0,-11-3 105 0 0,-1 7 110 0 0,-1 0-55 0 0,-1 0-68 0 0,1-2-71 0 0,-2-2-76 0 0,-9 3 178 0 0,6 0-75 0 0,5-5-157 0 0,0-1-1 0 0,0 1 1 0 0,0-1 0 0 0,0 0-1 0 0,-1 1 1 0 0,1-1-1 0 0,0 0 1 0 0,0 1 0 0 0,-1-1-1 0 0,1 0 1 0 0,0 0 0 0 0,-1 1-1 0 0,1-1 1 0 0,0 0 0 0 0,-1 0-1 0 0,1 1 1 0 0,0-1 0 0 0,-1 0-1 0 0,1 0 1 0 0,-1 0 0 0 0,1 0-1 0 0,0 1 1 0 0,-1-1 0 0 0,1 0-1 0 0,-1 0 1 0 0,1 0 0 0 0,-1 0-1 0 0,1 0 1 0 0,0 0 0 0 0,-1 0-1 0 0,0 0-9 0 0,-4 2 172 0 0,-3 5-88 0 0,-8-2 91 0 0,-3-4-12 0 0,5-1-97 0 0,11 0-59 0 0,1 1-2 0 0,0-1-1 0 0,0 0 1 0 0,1 0 0 0 0,-1 1-1 0 0,0-1 1 0 0,0 1 0 0 0,1-1 0 0 0,-1 1-1 0 0,0 0 1 0 0,1-1 0 0 0,-1 1 0 0 0,1 0-1 0 0,-1 0-4 0 0,1 0 4 0 0,-1 0-1 0 0,1 0 1 0 0,-1 0-1 0 0,0 0 1 0 0,1-1-1 0 0,-1 1 1 0 0,0 0-1 0 0,0-1 1 0 0,1 0-1 0 0,-1 1 1 0 0,0-1-1 0 0,0 0 1 0 0,0 0-4 0 0,-13-2 0 0 0,7-3-10 0 0,-2-1-29 0 0,-7 3-36 0 0,4 3-67 0 0,-2 0-8 0 0</inkml:trace>
  <inkml:trace contextRef="#ctx0" brushRef="#br0" timeOffset="385.21">442 270 8032 0 0,'2'0'21'0'0,"0"0"0"0"0,-1-1 0 0 0,1 1 0 0 0,0 0 0 0 0,-1-1 0 0 0,1 1 0 0 0,-1-1 0 0 0,1 1 0 0 0,-1-1 0 0 0,1 1 0 0 0,-1-1 0 0 0,1 0 0 0 0,0-1-21 0 0,12-4 180 0 0,-1 4-17 0 0,-2 3-72 0 0,14 0 9 0 0,-22-1-96 0 0,0 0 0 0 0,-1-1 0 0 0,1 1 0 0 0,-1 0 0 0 0,1-1 0 0 0,-1 1 1 0 0,1-1-1 0 0,1-1-4 0 0,4-3-16 0 0,4-1 23 0 0,-6 5 36 0 0,2 0 32 0 0,-2 1-31 0 0,-1-1 61 0 0,2 0 52 0 0,-1-1 42 0 0,6-2 235 0 0,16-7 687 0 0,-21 8-875 0 0,0 1-38 0 0,-1-1-48 0 0,-1 1-61 0 0,19-7 554 0 0,-1-1-110 0 0,-1-2-97 0 0,0 1-86 0 0,-3 0-98 0 0,0 1-52 0 0,-3 7-108 0 0,-1 1-29 0 0,-1-9-42 0 0,-11 9 27 0 0,-3 2 24 0 0,0 0-3 0 0,-2 0-70 0 0,-3 1 32 0 0,-20-2-24 0 0,9 3-17 0 0,0 11 0 0 0,9-5 0 0 0,3-5 0 0 0,1 0 0 0 0,0 0 0 0 0,0 1 0 0 0,0-1 0 0 0,0 1 0 0 0,1 0 0 0 0,-46 91 0 0 0,48-94-2 0 0,-1 0 0 0 0,1 0 0 0 0,-1 0 1 0 0,1 0-1 0 0,-1 0 0 0 0,1 0 1 0 0,0 0-1 0 0,0 0 0 0 0,-1 0 1 0 0,1 0-1 0 0,0 0 0 0 0,0 0 0 0 0,0 0 1 0 0,0 0-1 0 0,0 1 0 0 0,1-1 2 0 0,0 28-26 0 0,-1 16 5 0 0,0-45 20 0 0,0 0 0 0 0,-1 0 1 0 0,1 0-1 0 0,0 0 0 0 0,0 0 0 0 0,0 0 1 0 0,0 0-1 0 0,0 0 0 0 0,0 1 0 0 0,0-1 1 0 0,0 0-1 0 0,0 0 0 0 0,0 0 0 0 0,0 0 1 0 0,0 0-1 0 0,0 0 0 0 0,0 0 0 0 0,0 0 1 0 0,0 0-1 0 0,1 0 0 0 0,-1 0 0 0 0,0 1 1 0 0,0-1-1 0 0,0 0 0 0 0,0 0 0 0 0,0 0 1 0 0,0 0-1 0 0,0 0 0 0 0,0 0 0 0 0,0 0 1 0 0,0 0-1 0 0,0 0 0 0 0,0 0 0 0 0,0 0 1 0 0,0 0-1 0 0,0 0 0 0 0,1 0 0 0 0,-1 0 1 0 0,0 0-1 0 0,0 0 0 0 0,0 1 0 0 0,0-1 1 0 0,0 0-1 0 0,0 0 0 0 0,0 0 0 0 0,0 0 1 0 0,0 0-1 0 0,0 0 0 0 0,1 0 0 0 0,-1 0 1 0 0,0 0-1 0 0,0 0 0 0 0,0-1 0 0 0,0 1 1 0 0,0 0-1 0 0,0 0 0 0 0,0 0 1 0 0,2 0-1 0 0,-1 1 0 0 0,1-1 0 0 0,0 0 0 0 0,-1 1 0 0 0,1-1 0 0 0,-1 1 0 0 0,1-1 0 0 0,-1 1 0 0 0,1 0 0 0 0,-1 0 1 0 0,1 0-1 0 0,-1 0 1 0 0,1 0 0 0 0,-1 0 0 0 0,1 0 0 0 0,0 0 0 0 0,0-1 0 0 0,-1 1 0 0 0,1 0 0 0 0,0-1 0 0 0,0 1 0 0 0,0-1 0 0 0,0 1 0 0 0,0-1 1 0 0,1 0-1 0 0,17 1 0 0 0,-12-1 0 0 0,0 0 0 0 0,1 0 0 0 0,-1 0 0 0 0,0-1 0 0 0,7-2 0 0 0,0-2-5 0 0,-11 3-4 0 0,-1 1 0 0 0,0 0 0 0 0,1 0 0 0 0,-1 0-1 0 0,1 1 1 0 0,-1-1 0 0 0,1 1 0 0 0,-1-1 0 0 0,1 1 9 0 0,6 0-128 0 0,-1-1 81 0 0,16-3 109 0 0,-15 2-107 0 0,-4 0-56 0 0,1 1-78 0 0,-1-1-97 0 0,1 1-114 0 0,-3 1 146 0 0,-1-1-35 0 0,1 1-39 0 0,0-1-39 0 0,0 1-43 0 0,1 0-46 0 0,-1 0-46 0 0,1 0-49 0 0,12 0-1186 0 0,11 0-982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0:48.9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 8352 0 0,'0'0'190'0'0,"0"0"28"0"0,0 0 7 0 0,0 2 32 0 0,0 6 295 0 0,0-1-95 0 0,0 1-83 0 0,0 0-71 0 0,0-1-73 0 0,0 1-42 0 0,0 5 63 0 0,0 18 252 0 0,0-22-303 0 0,0 0 52 0 0,2 3-16 0 0,2-3-42 0 0,3 4 16 0 0,-5-6-110 0 0,-1 1 1 0 0,0-1 0 0 0,-1 0 0 0 0,1 1 0 0 0,-1-1 0 0 0,0 1 0 0 0,-2 3-101 0 0,2 0 171 0 0,-1-1 1 0 0,1 1-1 0 0,1 0 1 0 0,1 9-172 0 0,7 19 329 0 0,7 41 299 0 0,-12-28-297 0 0,-2-24-65 0 0,1 0 1 0 0,2 0-1 0 0,6 21-266 0 0,-3-11 216 0 0,-1-7 1 0 0,1 10 75 0 0,-5-2-49 0 0,0-8-18 0 0,2-7-68 0 0,-3-15-98 0 0,0 1 0 0 0,0-1 0 0 0,-1 1 0 0 0,0-1-1 0 0,-1 4-58 0 0,0 108 374 0 0,0-102-309 0 0,-1-12-25 0 0,1 1-1 0 0,1-1 0 0 0,-1 0 1 0 0,1 1-1 0 0,1 2-39 0 0,2 7 70 0 0,-1-10-31 0 0,-2-1 0 0 0,1 1 1 0 0,-1 0-1 0 0,0 0 0 0 0,0 3-39 0 0,1 8 91 0 0,4-1-29 0 0,0-2-7 0 0,-4 0 23 0 0,-2 3 18 0 0,0 9-28 0 0,0-14-12 0 0,0 6 42 0 0,0-17-8 0 0,-3-2-10 0 0,3 0-79 0 0,-1 0-1 0 0,1 0 1 0 0,-1 0-1 0 0,1 0 1 0 0,0 0-1 0 0,-1 0 0 0 0,1 0 1 0 0,-1 0-1 0 0,1 0 1 0 0,-1 0-1 0 0,1 0 1 0 0,0 0-1 0 0,-1 0 1 0 0,1-1-1 0 0,0 1 0 0 0,-1 0 1 0 0,1 0-1 0 0,-1-1 1 0 0,1 1-1 0 0,0 0 1 0 0,-1 0-1 0 0,1-1 0 0 0,0 1 1 0 0,0 0-1 0 0,-1-1 1 0 0,1 1-1 0 0,0 0 1 0 0,0-1-1 0 0,0 1 1 0 0,-1 0-1 0 0,1-1 0 0 0,-2-2-38 0 0,-1-1-44 0 0,0 1-78 0 0,0 2-51 0 0,-1-2-222 0 0,1-8-303 0 0,3 7 581 0 0,0 1-62 0 0,-1 0-58 0 0,0 1-55 0 0,0-1-52 0 0,0 1-47 0 0,0 0-45 0 0,-1 0-40 0 0,1-1-184 0 0,-1 0-51 0 0,0-1-45 0 0,1 0-37 0 0,-1-6-1281 0 0,1-8-1177 0 0</inkml:trace>
  <inkml:trace contextRef="#ctx0" brushRef="#br0" timeOffset="501.8">142 158 6392 0 0,'0'0'141'0'0,"-2"-2"23"0"0,-9-9 12 0 0,9 6-24 0 0,2-12-125 0 0,2 8 47 0 0,1 6 60 0 0,1 3 73 0 0,0 0-28 0 0,-4 0-167 0 0,0 0-1 0 0,0 0 1 0 0,0 0-1 0 0,0 0 1 0 0,0 0-1 0 0,0 0 0 0 0,0 0 1 0 0,0 0-1 0 0,0 0 1 0 0,1 0-1 0 0,-1 0 0 0 0,0 0 1 0 0,0 0-1 0 0,0 0 1 0 0,0 0-1 0 0,0 0 0 0 0,0 0 1 0 0,0 0-1 0 0,0 0 1 0 0,0 0-1 0 0,0 0 1 0 0,1 0-1 0 0,-1 0 0 0 0,0 0 1 0 0,0 0-1 0 0,0 0 1 0 0,0 0-1 0 0,0 0 0 0 0,0 0 1 0 0,0 0-1 0 0,0 0 1 0 0,0 0-1 0 0,0-1 1 0 0,0 1-1 0 0,0 0 0 0 0,0 0 1 0 0,0 0-1 0 0,0 0 1 0 0,0 0-1 0 0,0 0 0 0 0,0 0 1 0 0,0 0-1 0 0,1 0 1 0 0,-1 0-1 0 0,0 0 1 0 0,0-1-1 0 0,0 1 0 0 0,0 0 1 0 0,0 0-1 0 0,0 0 1 0 0,-1 0-1 0 0,1 0 0 0 0,0 0 1 0 0,0 0-1 0 0,0 0 1 0 0,0 0-1 0 0,0-1-11 0 0,1-4 307 0 0,2-5 538 0 0,0 6-517 0 0,1 0-74 0 0,0 0-144 0 0,0 0-61 0 0,-2 1-28 0 0,1 0 44 0 0,5-6 181 0 0,8-6 273 0 0,-5 7-207 0 0,-3 4-136 0 0,-2 2-61 0 0,0 1-38 0 0,1 1 17 0 0,-6 1-70 0 0,1-1 1 0 0,0 0 0 0 0,-1 0-1 0 0,1 0 1 0 0,0 0-1 0 0,-1 0 1 0 0,1-1 0 0 0,-1 1-1 0 0,1 0 1 0 0,0-1 0 0 0,-1 1-1 0 0,2-1-24 0 0,2-6 116 0 0,-5 7-109 0 0,0-1 1 0 0,0 1-1 0 0,0-1 0 0 0,1 1 0 0 0,-1-1 0 0 0,0 1 0 0 0,1 0 1 0 0,-1-1-1 0 0,0 1 0 0 0,1 0 0 0 0,-1-1 0 0 0,1 1 0 0 0,-1 0 1 0 0,0-1-1 0 0,1 1 0 0 0,-1 0 0 0 0,1 0 0 0 0,-1 0 0 0 0,1-1 1 0 0,-1 1-1 0 0,1 0 0 0 0,-1 0 0 0 0,1 0 0 0 0,-1 0 0 0 0,1 0 1 0 0,-1 0-1 0 0,1 0 0 0 0,-1 0 0 0 0,1 0 0 0 0,-1 0 0 0 0,1 0 1 0 0,0 0-8 0 0,20 0 156 0 0,0 0-34 0 0,24 0 34 0 0,10 0-77 0 0,21 0-46 0 0,-74 0-28 0 0,1 0-1 0 0,0 0 1 0 0,-1 1-1 0 0,1-1 1 0 0,-1 0-1 0 0,1 1 1 0 0,0 0-1 0 0,-1-1 1 0 0,1 1-1 0 0,-1 0 1 0 0,0 0-1 0 0,2 1-4 0 0,-2 0 0 0 0,1-1 0 0 0,-1 0 0 0 0,0 0 0 0 0,1 0 0 0 0,-1-1 0 0 0,1 1 0 0 0,0-1 0 0 0,-1 1 0 0 0,1-1 0 0 0,-1 0 0 0 0,1 0 0 0 0,1 0 0 0 0,0 0 6 0 0,1 1 0 0 0,-1-1 0 0 0,0 1 0 0 0,0 0 0 0 0,0 0 0 0 0,0 0 0 0 0,0 1 0 0 0,3 1-6 0 0,16 6 16 0 0,-18-7-12 0 0,-1 0 0 0 0,1 0 0 0 0,-1 1 0 0 0,0 0 0 0 0,0 0 1 0 0,0 0-1 0 0,2 2-4 0 0,21 16 31 0 0,-3-5-9 0 0,-13 0 32 0 0,10 2 10 0 0,-14 0-19 0 0,-7-15-38 0 0,1-1 0 0 0,0 0 0 0 0,-1 0-1 0 0,1 0 1 0 0,0 1 0 0 0,0-1 0 0 0,0 0 0 0 0,1 0 0 0 0,-1 0 0 0 0,0-1 0 0 0,1 1 0 0 0,0 0-7 0 0,-1 0 7 0 0,1-1-1 0 0,-1 1 1 0 0,1 0 0 0 0,-1 0 0 0 0,0 0 0 0 0,0 0 0 0 0,0 1 0 0 0,0-1 0 0 0,0 0 0 0 0,0 0 0 0 0,-1 0 0 0 0,1 1 0 0 0,-1-1 0 0 0,1 1-7 0 0,2 10 31 0 0,3 2 13 0 0,-5-12-33 0 0,0 1-1 0 0,0-1 0 0 0,0 0 1 0 0,0 1-1 0 0,0-1 1 0 0,-1 1-1 0 0,1-1 1 0 0,-1 2-11 0 0,0-2 12 0 0,0 1 0 0 0,1-1 0 0 0,-1 0 0 0 0,0 0 0 0 0,1 0 0 0 0,0 1 0 0 0,0-1 1 0 0,0 0-1 0 0,0 0 0 0 0,2 2-12 0 0,1 5 39 0 0,-3-8-31 0 0,-1 0 1 0 0,1-1 0 0 0,-1 1 0 0 0,0-1 0 0 0,0 1 0 0 0,0 0-1 0 0,0-1 1 0 0,0 1 0 0 0,0 0 0 0 0,0 0-9 0 0,-1 0 10 0 0,1 1-1 0 0,-1-1 1 0 0,0 1 0 0 0,0 0 0 0 0,0-1 0 0 0,-1 0-1 0 0,1 1-9 0 0,-3 6 36 0 0,1 4 24 0 0,2 4-28 0 0,0 0-18 0 0,-10 4 29 0 0,7-8-33 0 0,-2 6 14 0 0,-2-4 26 0 0,2-7-24 0 0,-13 21 129 0 0,14-23-103 0 0,0-1 0 0 0,0 1 0 0 0,0-1 0 0 0,0 0 0 0 0,-1 0 0 0 0,-4 3-52 0 0,-16 10 122 0 0,13-4-56 0 0,9-10-44 0 0,1 0-1 0 0,0-1 1 0 0,-1 1 0 0 0,0-1 0 0 0,0 0-1 0 0,0 0 1 0 0,0-1 0 0 0,-3 3-22 0 0,-3-1 50 0 0,1-1 0 0 0,0 0 0 0 0,-1 0 0 0 0,0-1-50 0 0,1 1 60 0 0,-1 0 0 0 0,1 0 1 0 0,-1 0-1 0 0,1 1-60 0 0,-2 1 94 0 0,-1 0 1 0 0,1-1-1 0 0,-12 2-94 0 0,3-1 52 0 0,0-1-52 0 0,-12-2 0 0 0,24-2 0 0 0,1 0 0 0 0,-1 0 0 0 0,1 1 0 0 0,-8 1 0 0 0,-1 3 0 0 0,9-3 0 0 0,1 0 0 0 0,-1-1 0 0 0,1 1 0 0 0,-1-1 0 0 0,0-1 0 0 0,0 1 0 0 0,-8-2 0 0 0,7 1 0 0 0,1 0 0 0 0,-1 0 0 0 0,0 1 0 0 0,0 0 0 0 0,-1 0 0 0 0,-6 5 1 0 0,-3 0 15 0 0,1-5 31 0 0,-58-1 146 0 0,42 0-194 0 0,26 0-24 0 0,-11 0 56 0 0,12 0-72 0 0,0 0-56 0 0,0 0-101 0 0,3 0 56 0 0,0 0-32 0 0,0 0-37 0 0,0 0-39 0 0,1 0-43 0 0,-1 0-45 0 0,2 0-15 0 0,1 0-53 0 0,-1 0-47 0 0,1 0-42 0 0,0 0-145 0 0,-1 0-41 0 0,1 0-176 0 0,0 0-472 0 0</inkml:trace>
  <inkml:trace contextRef="#ctx0" brushRef="#br0" timeOffset="1450.66">1310 679 7744 0 0,'0'0'174'0'0,"0"0"29"0"0,0 0 12 0 0,0 0 34 0 0,0 0 142 0 0,0 0 66 0 0,0 0 14 0 0,0 0-15 0 0,0 0-68 0 0,0-3-32 0 0,0-7-4 0 0,0 7-14 0 0,0 3-55 0 0,0 0-26 0 0,0 0-7 0 0,0 0-14 0 0,-3-2-51 0 0,-7-9-22 0 0,7 9-57 0 0,0 0-38 0 0,1 2-23 0 0,-1 1-22 0 0,-2 1 27 0 0,3-4 5 0 0,-1 0 35 0 0,2 1-75 0 0,0 0-4 0 0,-1 0-1 0 0,1 0 1 0 0,0 0-1 0 0,0 0 1 0 0,0 0-1 0 0,-1 0 1 0 0,1 0-1 0 0,0 0 1 0 0,-2 0-11 0 0,-4-1 71 0 0,-3 2 60 0 0,-21 0 137 0 0,20 0-208 0 0,6 2-4 0 0,1 2-44 0 0,4-3-11 0 0,0-1-1 0 0,-1 1 1 0 0,1-1 0 0 0,-1 1-1 0 0,1-1 1 0 0,0 1 0 0 0,-1-1 0 0 0,1 1-1 0 0,-1-1 1 0 0,1 0 0 0 0,-1 1 0 0 0,0-1-1 0 0,1 0 1 0 0,-1 0 0 0 0,1 1-1 0 0,-1-1 1 0 0,0 0-1 0 0,-10 2 45 0 0,-10-2 57 0 0,19 0-97 0 0,1 0 0 0 0,-1 1 0 0 0,1-1 0 0 0,-1 0 0 0 0,1 0 0 0 0,-1 1 0 0 0,1-1 0 0 0,-1 0 0 0 0,1 1 0 0 0,0 0 0 0 0,-1-1 0 0 0,1 1 0 0 0,0 0 0 0 0,-1 0 0 0 0,1-1 0 0 0,0 1 0 0 0,0 0 0 0 0,-2 1-5 0 0,-2 3 9 0 0,-1-1 1 0 0,0 0-1 0 0,0 0 1 0 0,-6 3-10 0 0,-20 8 0 0 0,17-1 0 0 0,1 1 0 0 0,9-1 0 0 0,-3-9 0 0 0,16 8 0 0 0,-3-3 0 0 0,-5-9 0 0 0,0 0 0 0 0,1 0 0 0 0,-1 0 0 0 0,0 0 0 0 0,1 0 0 0 0,-1 1 0 0 0,1-1 0 0 0,0 0 0 0 0,-1-1 0 0 0,1 1 0 0 0,0 0 0 0 0,-1 0 0 0 0,1 0 0 0 0,0 0 0 0 0,0 0 0 0 0,0-1 0 0 0,0 1 0 0 0,0 0 0 0 0,0-1 0 0 0,0 1 0 0 0,0-1 0 0 0,0 1 0 0 0,0-1 0 0 0,0 1 0 0 0,0-1 0 0 0,0 0 0 0 0,1 0 0 0 0,-1 0 0 0 0,0 1 0 0 0,0-1 0 0 0,0 0 0 0 0,0 0 0 0 0,1-1 0 0 0,0 2-1 0 0,0-1 0 0 0,-1 0 1 0 0,1 0-1 0 0,0 0 0 0 0,-1 1 1 0 0,1-1-1 0 0,-1 1 0 0 0,1-1 1 0 0,0 1-1 0 0,-1 0 0 0 0,1 0 1 0 0,-1 0-1 0 0,0-1 0 0 0,1 1 1 0 0,-1 1-1 0 0,0-1 0 0 0,1 0 1 0 0,-1 1 0 0 0,-1-2-2 0 0,1 0 0 0 0,-1 0 0 0 0,0 1 0 0 0,0-1 0 0 0,1 0 0 0 0,-1 0 1 0 0,0 0-1 0 0,0 1 0 0 0,1-1 0 0 0,-1 0 0 0 0,0 0 0 0 0,1 0 1 0 0,-1 0-1 0 0,0 0 0 0 0,1 0 0 0 0,-1 0 0 0 0,0 0 0 0 0,0 0 0 0 0,1 1 1 0 0,-1-1-1 0 0,0 0 0 0 0,1-1 0 0 0,-1 1 0 0 0,0 0 0 0 0,1 0 1 0 0,-1 0 1 0 0,4 1-2 0 0,1-1 1 0 0,-1 1 0 0 0,0 0-1 0 0,0 0 1 0 0,0 0 0 0 0,0 1-1 0 0,0-1 1 0 0,0 1 0 0 0,1 1 1 0 0,27 3 0 0 0,-29-4 0 0 0,1-1 0 0 0,-1 1 0 0 0,1 0 0 0 0,0-1 0 0 0,0 0 0 0 0,0 0 0 0 0,0 0 0 0 0,-1 0 0 0 0,1-1 0 0 0,3 1 0 0 0,-5-1-2 0 0,0 0 0 0 0,0 0 0 0 0,-1 0 0 0 0,1 0 0 0 0,0 1 0 0 0,-1-1 0 0 0,1 0 1 0 0,-1 1-1 0 0,1 0 0 0 0,0-1 0 0 0,-1 1 0 0 0,1 0 0 0 0,-1 0 0 0 0,1 0 2 0 0,10 5-27 0 0,-6-5 25 0 0,-1 0 0 0 0,1-1-1 0 0,-1 1 1 0 0,1-1 0 0 0,3 0 2 0 0,-3-1 0 0 0,-1 1 0 0 0,1 0 0 0 0,-1 1 0 0 0,1 0 1 0 0,3 0-1 0 0,3 5 0 0 0,-10-5 0 0 0,-1 0 0 0 0,1 0 0 0 0,-1 0 0 0 0,1-1 0 0 0,-1 1 0 0 0,1 0 0 0 0,0-1 0 0 0,-1 0 0 0 0,1 1 0 0 0,0-1 0 0 0,-1 0 0 0 0,1 0 0 0 0,0 0 0 0 0,0 0 0 0 0,20 4 9 0 0,0 6 42 0 0,-19-10-47 0 0,-1 1-1 0 0,0 0 1 0 0,1-1 0 0 0,-1 1 0 0 0,0-1 0 0 0,1 1 0 0 0,-1-1 0 0 0,0 0 0 0 0,1 0 0 0 0,1 0-4 0 0,13 1 41 0 0,-11 1-9 0 0,-1 0 1 0 0,1 0-1 0 0,-1 1 1 0 0,0 0-1 0 0,0 0 1 0 0,0 0-1 0 0,0 1 1 0 0,3 3-33 0 0,5 8 73 0 0,-10-10-64 0 0,-3-4-9 0 0,0 0 1 0 0,0-1-1 0 0,1 1 1 0 0,-1 0-1 0 0,0-1 1 0 0,1 1-1 0 0,-1-1 0 0 0,0 1 1 0 0,1-1-1 0 0,-1 1 1 0 0,1-1-1 0 0,-1 1 1 0 0,1-1-1 0 0,-1 1 1 0 0,1-1-1 0 0,0 1 1 0 0,-1-1-1 0 0,1 0 1 0 0,-1 1-1 0 0,1-1 1 0 0,0 0-1 0 0,0 0 0 0 0,4 3 8 0 0,-4-2-4 0 0,1 0 1 0 0,-1-1 0 0 0,1 1 0 0 0,-1 0 0 0 0,0 1-1 0 0,1-1 1 0 0,-1 0 0 0 0,0 0 0 0 0,2 2-5 0 0,-2 0 2 0 0,1 0 0 0 0,-1 0 1 0 0,1 0-1 0 0,-1 0 0 0 0,0 0 1 0 0,0 0-1 0 0,0 0-2 0 0,8 21 11 0 0,-4-16 10 0 0,-4-6-19 0 0,0-1 0 0 0,0 0 0 0 0,-1 1 0 0 0,1-1 1 0 0,0 1-1 0 0,-1-1 0 0 0,1 1 0 0 0,0 0 0 0 0,-1-1 1 0 0,0 1-1 0 0,1 0 0 0 0,-1-1 0 0 0,0 1 0 0 0,0 0 1 0 0,0 1-3 0 0,3 19 8 0 0,7 0 37 0 0,-9-19-40 0 0,0 0 1 0 0,0 0-1 0 0,-1 0 0 0 0,1 0 0 0 0,-1 0 1 0 0,0 0-1 0 0,0 0 0 0 0,0 0 1 0 0,0 0-1 0 0,0 0 0 0 0,-1 0-5 0 0,1 6 19 0 0,0 2-4 0 0,0 0 41 0 0,0 33 407 0 0,0-43-443 0 0,-1 1 0 0 0,1 0 1 0 0,0-1-1 0 0,0 1 0 0 0,-1-1 1 0 0,1 1-1 0 0,-1 0 0 0 0,0-1 1 0 0,0 2-21 0 0,-11 14 131 0 0,-19 13 58 0 0,18-18-85 0 0,10-10-8 0 0,1 0-35 0 0,-5-2-1 0 0,1 1-12 0 0,-2 4 17 0 0,6-4-52 0 0,1 0 1 0 0,0 0-1 0 0,-1 0 1 0 0,1-1-1 0 0,-1 1 1 0 0,1 0-1 0 0,-1-1 1 0 0,0 1-1 0 0,1-1 1 0 0,-1 1 0 0 0,1-1-1 0 0,-1 0 1 0 0,0 0-1 0 0,0 0-13 0 0,-5 0 53 0 0,5 0-36 0 0,0 0 0 0 0,0 0 1 0 0,0 0-1 0 0,-1 0 0 0 0,1 0 0 0 0,0 0 1 0 0,0 1-1 0 0,0-1 0 0 0,0 1 0 0 0,-1 0-17 0 0,-5 4 53 0 0,7-4-43 0 0,-1 0 1 0 0,1 0-1 0 0,-1 0 0 0 0,1-1 1 0 0,-1 1-1 0 0,1 0 0 0 0,-1-1 1 0 0,0 1-1 0 0,1-1 1 0 0,-1 0-1 0 0,0 1 0 0 0,1-1 1 0 0,-1 0-1 0 0,0 0 0 0 0,0 0-10 0 0,-10 0 43 0 0,5 1-13 0 0,0-1 0 0 0,0 0 0 0 0,0-1 0 0 0,1 1-1 0 0,-6-3-29 0 0,-2-3 59 0 0,13 5-56 0 0,0 0 0 0 0,-1 1 0 0 0,1-1-1 0 0,0 0 1 0 0,-1 1 0 0 0,1-1 0 0 0,-1 1 0 0 0,0-1 0 0 0,1 1 0 0 0,-1 0 0 0 0,1-1 0 0 0,-1 1-1 0 0,1 0-2 0 0,-46 0 6 0 0,-1 0 52 0 0,46 0-58 0 0,0 0 0 0 0,0 0 0 0 0,1 0 0 0 0,-1-1 0 0 0,0 1 0 0 0,1-1 0 0 0,-1 1 0 0 0,0-1 0 0 0,1 0 0 0 0,-1 0 0 0 0,0 0 0 0 0,1 1 0 0 0,-1-2 0 0 0,1 1 0 0 0,-1 0 0 0 0,1 1 0 0 0,-1-1 0 0 0,0 0 0 0 0,1 0 0 0 0,-1 1 0 0 0,0-1 0 0 0,1 1 0 0 0,-1-1 0 0 0,0 1 0 0 0,0 0 0 0 0,0 0 0 0 0,1 0 0 0 0,0 0 0 0 0,0 0 0 0 0,0 0 0 0 0,1 0 0 0 0,-1 0 0 0 0,0 0 0 0 0,1-1 0 0 0,-1 1 0 0 0,0 0 0 0 0,1 0 0 0 0,-1 0 0 0 0,0-1 0 0 0,1 1 0 0 0,-1 0 0 0 0,1 0 0 0 0,-1-1 0 0 0,0 1 0 0 0,1-1 0 0 0,-1 1 0 0 0,1 0 0 0 0,-1-1 0 0 0,1 1 0 0 0,-1-1 0 0 0,1 1 0 0 0,0-1 0 0 0,-1 0 0 0 0,1 1 0 0 0,-1-1 0 0 0,1 0 0 0 0,0 1 1 0 0,-1-1-1 0 0,1 1 1 0 0,-1-1-1 0 0,1 1 1 0 0,-1-1-1 0 0,1 1 1 0 0,-1 0-1 0 0,1-1 0 0 0,-1 1 1 0 0,0-1-1 0 0,1 1 1 0 0,-1 0-1 0 0,1 0 1 0 0,-1-1-1 0 0,0 1 1 0 0,1 0-1 0 0,-1 0 0 0 0,0 0 1 0 0,1 0-1 0 0,-1 0 1 0 0,0 0-1 0 0,1 0 1 0 0,-1 0-1 0 0,0 0 0 0 0,1 0 2 0 0,-1 0-1 0 0,1 0 1 0 0,-1 0-1 0 0,1 0 1 0 0,-1 0 0 0 0,1 0-1 0 0,-1 0 1 0 0,1 0-1 0 0,-1 0 1 0 0,1 0-1 0 0,-1 0 1 0 0,1 0 0 0 0,-1 0-1 0 0,1 0 1 0 0,-1-1-1 0 0,1 1 1 0 0,-1 0-1 0 0,1 0 1 0 0,-1-1 0 0 0,1 1-1 0 0,0 0 1 0 0,-1 0-1 0 0,1-1 1 0 0,-1 1-1 0 0,1-1 1 0 0,0 1 0 0 0,-1 0-1 0 0,1-1 1 0 0,0 1-1 0 0,0-1 1 0 0,-1 1 0 0 0,1-1-2 0 0,-4-5 2 0 0,3 5-2 0 0,0 1-1 0 0,0-1 0 0 0,1 1 0 0 0,-1 0 0 0 0,0 0 0 0 0,0-1 0 0 0,0 1 1 0 0,0 0-1 0 0,1 0 0 0 0,-1 0 0 0 0,0 0 0 0 0,0 0 0 0 0,0 0 0 0 0,-1 0 1 0 0,2 0-4 0 0,-1 0-1 0 0,0 0 0 0 0,0 0 1 0 0,0 0-1 0 0,1 0 0 0 0,-1 0 0 0 0,0 0 1 0 0,0-1-1 0 0,0 1 0 0 0,1 0 0 0 0,-1 0 1 0 0,0-1-1 0 0,1 1 0 0 0,-1 0 0 0 0,0-1 5 0 0,0 0-7 0 0,1 1 0 0 0,0-1 0 0 0,-1 1 0 0 0,1 0 0 0 0,0-1 0 0 0,0 0 0 0 0,-1 1 0 0 0,1-1 0 0 0,0 1 0 0 0,0-1-1 0 0,0 1 1 0 0,0-1 0 0 0,0 1 0 0 0,0-1 0 0 0,0 1 0 0 0,0-1 0 0 0,0 0 0 0 0,0 1 7 0 0,0-3-150 0 0,0 3 25 0 0,0 0-62 0 0,0 0-134 0 0,0 0 9 0 0,0 0-38 0 0,0 0-929 0 0,0 0-58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45.5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269 485 5616 0 0,'0'0'124'0'0,"0"0"17"0"0,0 0 11 0 0,0 0 37 0 0,0 0 130 0 0,-3 0 53 0 0,2 0-325 0 0,-1 0 56 0 0,-2 0 207 0 0,-4 0 327 0 0,5-1-392 0 0,0 1-29 0 0,1 0-151 0 0,1-1-45 0 0,0 1-52 0 0,0-1-60 0 0,-3-6 255 0 0,0 3 50 0 0,-6 2 48 0 0,5 2-133 0 0,0 0 54 0 0,-14 0 687 0 0,14 0-673 0 0,-2 0 31 0 0,4 0-159 0 0,-1 0-39 0 0,4 0-5 0 0,-1 0 0 0 0,0 0 0 0 0,1 0 0 0 0,-1 0 0 0 0,0 0 0 0 0,1 0 0 0 0,-1 0 0 0 0,0-1 1 0 0,1 1-1 0 0,-1 0 0 0 0,0 0 0 0 0,1-1 0 0 0,-1 1 0 0 0,0 0 0 0 0,1-1 0 0 0,-1 1 0 0 0,1 0 0 0 0,-1-1 1 0 0,1 1-1 0 0,-1-1 0 0 0,1 1 0 0 0,-1-1 0 0 0,1 1 0 0 0,-1-1 0 0 0,1 1 0 0 0,0-1-24 0 0,-1 0 23 0 0,1 1 0 0 0,-1-1-1 0 0,1 1 1 0 0,0-1 0 0 0,-1 1-1 0 0,1-1 1 0 0,-1 1 0 0 0,1-1-1 0 0,-1 1 1 0 0,0-1 0 0 0,1 1-1 0 0,-1 0 1 0 0,1-1 0 0 0,-1 1-1 0 0,0 0 1 0 0,1 0 0 0 0,-1-1-1 0 0,0 1 1 0 0,1 0 0 0 0,-1 0-1 0 0,0 0 1 0 0,1 0 0 0 0,-1 0-1 0 0,0 0 1 0 0,1 0 0 0 0,-1 0-23 0 0,-6 0 174 0 0,0 0-12 0 0,0 0-33 0 0,-2 0 14 0 0,1 2-38 0 0,-6 3 73 0 0,5 1-12 0 0,7-4-17 0 0,0-1-40 0 0,-2 0 17 0 0,-3-2-15 0 0,7 1-71 0 0,-3 0 204 0 0,3 6-126 0 0,-2-1-51 0 0,2-3-62 0 0,0-1-1 0 0,-1 0 1 0 0,1 0-1 0 0,-1 0 1 0 0,1 0 0 0 0,-1 0-1 0 0,1 0 1 0 0,-1 0-1 0 0,0 0 1 0 0,0 0 0 0 0,1-1-1 0 0,-1 1 1 0 0,0 0-1 0 0,0 0 1 0 0,0-1-1 0 0,0 1 1 0 0,0 0 0 0 0,-1 0-5 0 0,-3 1 18 0 0,5-2-16 0 0,-1 1 0 0 0,0-1 0 0 0,1 0 0 0 0,-1 0 0 0 0,0 1 0 0 0,1-1 1 0 0,-1 1-1 0 0,1-1 0 0 0,-1 0 0 0 0,1 1 0 0 0,-1-1 0 0 0,1 1 0 0 0,-1-1 0 0 0,1 1 1 0 0,-1-1-1 0 0,1 1 0 0 0,0 0 0 0 0,-1-1 0 0 0,1 1 0 0 0,0 0 0 0 0,-1-1 0 0 0,1 1-2 0 0,-2 4 0 0 0,-14 24 0 0 0,12-27 0 0 0,-3 4 0 0 0,7-3 1 0 0,-1 0 1 0 0,0 0-1 0 0,1 0 1 0 0,0 1-1 0 0,0-1 1 0 0,0 0-1 0 0,0 1-1 0 0,0 52 52 0 0,0-4-110 0 0,0-50 57 0 0,0-1 0 0 0,0 1 0 0 0,0 0 0 0 0,0-1 0 0 0,1 1 0 0 0,-1 0 0 0 0,0-1 1 0 0,1 1-1 0 0,0 0 0 0 0,-1-1 0 0 0,1 1 0 0 0,0-1 0 0 0,0 1 0 0 0,0-1 1 0 0,5 12 1 0 0,-5 4 1 0 0,-1-15 3 0 0,0 0 0 0 0,0 1 0 0 0,0-1 0 0 0,0 1 0 0 0,0-1 1 0 0,1 0-1 0 0,-1 1 0 0 0,1-1 0 0 0,0 0 0 0 0,0 3-5 0 0,26 26 64 0 0,-23-21-54 0 0,-3-7-9 0 0,0-1 1 0 0,0 0-1 0 0,1 1 1 0 0,-1-1-1 0 0,0 0 0 0 0,1 0 1 0 0,-1 0-1 0 0,1 0 1 0 0,0 0-2 0 0,11 13 48 0 0,-11-10-44 0 0,-1-4-1 0 0,-1 0 0 0 0,0-1 0 0 0,0 1 1 0 0,1 0-1 0 0,-1-1 0 0 0,0 1 0 0 0,1-1 0 0 0,-1 1 0 0 0,1-1 0 0 0,-1 1 0 0 0,1-1 1 0 0,-1 1-1 0 0,1-1 0 0 0,-1 1 0 0 0,1-1 0 0 0,-1 1 0 0 0,1-1 0 0 0,0 0 0 0 0,-1 1 1 0 0,1-1-1 0 0,0 0 0 0 0,0 0-3 0 0,3 3 19 0 0,4 2-3 0 0,5 1 18 0 0,1-4 81 0 0,2-2-74 0 0,28 0 142 0 0,-43 0-182 0 0,-1 0 1 0 0,1 0-1 0 0,-1 0 1 0 0,1 0-1 0 0,-1 0 1 0 0,1 0-1 0 0,-1 0 1 0 0,1 0-1 0 0,-1 0 1 0 0,1 0-1 0 0,-1 0 1 0 0,1 0-1 0 0,-1 0 1 0 0,1 0 0 0 0,-1 0-1 0 0,0-1 1 0 0,1 1-1 0 0,-1 0 1 0 0,1 0-1 0 0,-1-1 1 0 0,1 1-1 0 0,-1 0 1 0 0,0-1-1 0 0,1 1 1 0 0,-1 0-1 0 0,0-1 1 0 0,1 1-1 0 0,-1 0 1 0 0,0-1-1 0 0,0 1 1 0 0,1-1-1 0 0,-1 0-1 0 0,5-5 53 0 0,5-1-16 0 0,4 0-97 0 0,-10 5 17 0 0,1 0-35 0 0,1-1 36 0 0,-1 1 14 0 0,-2 1-21 0 0,-1-1-27 0 0,0 1-47 0 0,0-1-23 0 0,1 1-47 0 0,-1-1-55 0 0,0 0-61 0 0,0 0-19 0 0,-1 1-50 0 0,1-1-46 0 0,-1 0-39 0 0,1 0-137 0 0,0 1-39 0 0,0-2-165 0 0,2 0-444 0 0</inkml:trace>
  <inkml:trace contextRef="#ctx0" brushRef="#br0" timeOffset="277.25">648 548 7584 0 0,'0'2'222'0'0,"0"11"-15"0"0,0-6-173 0 0,2 2-25 0 0,3-1-22 0 0,2 5 20 0 0,-6-2 84 0 0,-1 1 284 0 0,0-1-50 0 0,0 27 609 0 0,0-22-478 0 0,0-8-185 0 0,0 0 35 0 0,0 1 42 0 0,0-1 48 0 0,1 0-106 0 0,1-2-37 0 0,3 4 161 0 0,0-2-144 0 0,-2 8 84 0 0,-3-14-340 0 0,0 1 36 0 0,0 2 82 0 0,0 8 244 0 0,1-9-294 0 0,1 0-39 0 0,3 4 19 0 0,1 4-23 0 0,-4 2 32 0 0,-2-6-54 0 0,0 0 69 0 0,0 5 9 0 0</inkml:trace>
  <inkml:trace contextRef="#ctx0" brushRef="#br0" timeOffset="438.3">648 295 9912 0 0,'-14'0'290'0'0,"14"0"-285"0"0,0 0 0 0 0,0 0 0 0 0,0 0 0 0 0,0 0 1 0 0,0 0-1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0,0-1 0 0 0,0 1 0 0 0,0 0 0 0 0,0 0 0 0 0,0 0 1 0 0,0 0-1 0 0,0 0 0 0 0,0 0 0 0 0,0 0 0 0 0,0 0 0 0 0,0 0 0 0 0,0 0 0 0 0,0 0 0 0 0,0-1 0 0 0,0 1 0 0 0,0 0 0 0 0,0 0 0 0 0,0 0 0 0 0,0 0 0 0 0,0 0 0 0 0,0 0 0 0 0,0 0 0 0 0,0 0-5 0 0,0-5 62 0 0,-3-4-24 0 0,-10-6-27 0 0,0 2 6 0 0,9 7 89 0 0,4 1-55 0 0,-1 0-9 0 0,-10 0 70 0 0,6-6-19 0 0,4 11-92 0 0,0-1 1 0 0,1 1-1 0 0,-1-1 0 0 0,0 1 1 0 0,0 0-1 0 0,0 0 0 0 0,1 0 1 0 0,-1-1-1 0 0,0 1 0 0 0,0 0 1 0 0,0 0-1 0 0,0 0 0 0 0,0 0 1 0 0,0 0-2 0 0</inkml:trace>
  <inkml:trace contextRef="#ctx0" brushRef="#br0" timeOffset="975.74">1578 122 6296 0 0,'0'0'184'0'0,"0"-3"-6"0"0,1 2-175 0 0,-1 1-1 0 0,0-1 1 0 0,-1 0-1 0 0,1 1 1 0 0,0-1-1 0 0,0 0 1 0 0,0 1-1 0 0,0-1 1 0 0,0 0-1 0 0,-1 1 1 0 0,1-1-1 0 0,0 0 1 0 0,0 1-1 0 0,-1-1 1 0 0,1 1-3 0 0,-5-3 9 0 0,-1 0 56 0 0,2-4 178 0 0,3 7-223 0 0,1 0 1 0 0,0-1-1 0 0,0 1 1 0 0,0 0-1 0 0,-1-1 1 0 0,1 1-1 0 0,0 0 1 0 0,0-1-1 0 0,-1 1 1 0 0,1 0 0 0 0,0-1-1 0 0,-1 1 1 0 0,1 0-1 0 0,0 0 1 0 0,-1-1-1 0 0,1 1 1 0 0,0 0-1 0 0,-1 0 1 0 0,1 0-1 0 0,-1-1 1 0 0,1 1-1 0 0,0 0 1 0 0,-1 0-1 0 0,1 0 1 0 0,-1 0-1 0 0,1 0 1 0 0,-1 0 0 0 0,1 0-1 0 0,0 0 1 0 0,-1 0-1 0 0,1 0-20 0 0,-6-2 511 0 0,5 1-509 0 0,0-1 48 0 0,-1 0 74 0 0,-1-1 51 0 0,-8-8 540 0 0,6 7-445 0 0,2 2-149 0 0,0 0-42 0 0,-3-1 147 0 0,1 1-74 0 0,-2-1 59 0 0,2 0-18 0 0,0-1 52 0 0,2 1-81 0 0,0 0 33 0 0,-1-2-42 0 0,-2 0 53 0 0,-8-7 337 0 0,8 9-383 0 0,-1 0-37 0 0,-1 2-71 0 0,-39 1 570 0 0,46 0-613 0 0,0 0 0 0 0,1 1 0 0 0,-1-1-1 0 0,0-1 1 0 0,0 1 0 0 0,0 0 0 0 0,0 0 0 0 0,0 0 0 0 0,1 0 0 0 0,-1-1-1 0 0,0 1 1 0 0,0 0 0 0 0,0-1 0 0 0,0 1-11 0 0,-1-4 45 0 0,2 4-42 0 0,0 0 0 0 0,0 0 0 0 0,0-1 0 0 0,-1 1 0 0 0,1 0 0 0 0,0 0 0 0 0,0-1 0 0 0,0 1 0 0 0,0 0 0 0 0,0 0 0 0 0,-1 0 0 0 0,1-1 1 0 0,0 1-1 0 0,0 0 0 0 0,-1 0 0 0 0,1 0 0 0 0,0 0 0 0 0,0-1 0 0 0,0 1 0 0 0,-1 0 0 0 0,1 0 0 0 0,0 0 0 0 0,-1 0 0 0 0,1 0 0 0 0,0 0 0 0 0,0 0 1 0 0,-1 0-1 0 0,1 0-3 0 0,-21 8 128 0 0,11-6-22 0 0,-14 1-84 0 0,22-2-21 0 0,1-1 1 0 0,-1 1-1 0 0,0 0 1 0 0,1 0-1 0 0,0 0 0 0 0,-1 0 1 0 0,1 0-1 0 0,-1 0 1 0 0,0 1-2 0 0,-10 11 104 0 0,10-11-91 0 0,0 1 0 0 0,-1-1 0 0 0,1 1 0 0 0,-1-1 0 0 0,0 0 0 0 0,0 0 0 0 0,-1 1-13 0 0,-6 2 38 0 0,9-5-37 0 0,0 0 0 0 0,0 0 0 0 0,-1 1-1 0 0,1-1 1 0 0,0 1 0 0 0,0-1 0 0 0,0 1 0 0 0,0-1-1 0 0,0 1 1 0 0,0 0 0 0 0,1-1 0 0 0,-1 1-1 0 0,0 0 1 0 0,0 0 0 0 0,0 0 0 0 0,1 0-1 0 0,-1 0 1 0 0,0 0 0 0 0,1 0 0 0 0,-1 0-1 0 0,1 0 1 0 0,-1 0 0 0 0,1 0 0 0 0,-1 0-1 0 0,1 0 1 0 0,0 0 0 0 0,0 0 0 0 0,-1 0 0 0 0,1 1-1 0 0,0-1 1 0 0,0 0 0 0 0,0 0 0 0 0,0 1-1 0 0,1 18 0 0 0,-1-12 0 0 0,1 1 0 0 0,-1-1 0 0 0,-1 0 0 0 0,0 1 0 0 0,-1 5 0 0 0,-4 2 0 0 0,5-13 0 0 0,-1 0 0 0 0,1 1 0 0 0,0-1 0 0 0,0 0 0 0 0,1 1 0 0 0,-1-1 0 0 0,1 1 0 0 0,0 1 0 0 0,0 9 0 0 0,0-8 0 0 0,0-1 0 0 0,0 0 0 0 0,-1 0 0 0 0,1 0 0 0 0,-2 5 0 0 0,-1 0 0 0 0,-2 11 0 0 0,6-14 0 0 0,0 0 0 0 0,1 1 0 0 0,0-2 0 0 0,0 1 0 0 0,0 0 0 0 0,2 2 0 0 0,6 19 0 0 0,-8-16 0 0 0,-1-8 0 0 0,0 0 0 0 0,0 0 0 0 0,0-1 0 0 0,1 1 0 0 0,-1 0 0 0 0,1-1 0 0 0,0 1 0 0 0,0-1 0 0 0,1 2 0 0 0,0-1 0 0 0,-1 0 0 0 0,0 1 0 0 0,0-1 0 0 0,-1 1 0 0 0,1-1 0 0 0,-1 1 0 0 0,0-1 0 0 0,0 1 0 0 0,-1 0 0 0 0,1-1 0 0 0,-1 5 0 0 0,0-6 0 0 0,0 1 0 0 0,0-1 0 0 0,1 0 0 0 0,-1 0 0 0 0,1 0 0 0 0,0 1 1 0 0,0-1-1 0 0,0 0 0 0 0,2 3 0 0 0,2 9 9 0 0,0 14 45 0 0,6-8 10 0 0,-6 8 0 0 0,1-14-34 0 0,-5-12-25 0 0,0 0 0 0 0,0 0 1 0 0,0 0-1 0 0,0 0 0 0 0,0 1 0 0 0,-1-1 0 0 0,1 0 1 0 0,-1 0-1 0 0,0 4-5 0 0,0 24 77 0 0,0 34 0 0 0,0-39-25 0 0,0 4 33 0 0,0-27-3 0 0,0-3 12 0 0,0 0-52 0 0,0 0-59 0 0,0 0-60 0 0,0 0-118 0 0,0 0-208 0 0,0 0-21 0 0,0 0-6 0 0</inkml:trace>
  <inkml:trace contextRef="#ctx0" brushRef="#br0" timeOffset="1465.27">916 532 6992 0 0,'0'0'157'0'0,"0"0"23"0"0,0 0 12 0 0,2-3-27 0 0,12-7-131 0 0,-3 7 2 0 0,1 3 76 0 0,0 0 81 0 0,0-2 88 0 0,-4-3 42 0 0,2-1 146 0 0,-4 4-190 0 0,1 1 37 0 0,0 1-21 0 0,-1 0-40 0 0,6-2 151 0 0,-5 0-218 0 0,-1 1-35 0 0,3-2 27 0 0,-1 0-41 0 0,-2 1-44 0 0,3 0 127 0 0,-1 1-47 0 0,5 0 77 0 0,7 0 31 0 0,-4-4-89 0 0,-9 3-111 0 0,-1 0 0 0 0,1 1 0 0 0,0 0 0 0 0,-1 0 0 0 0,1 0 0 0 0,0 1-83 0 0,-1 0 85 0 0,1-1 1 0 0,-1 0-1 0 0,0 0 1 0 0,0 0 0 0 0,5-2-86 0 0,13-3 186 0 0,-3 3-62 0 0,1 2 0 0 0,-1 1 0 0 0,8 1-124 0 0,-1-1 86 0 0,2 1 20 0 0,-20 0-73 0 0,0-1 0 0 0,0 0 0 0 0,0-1 0 0 0,1 0 1 0 0,5-2-34 0 0,0-1 32 0 0,-9 2-18 0 0,-1 0 0 0 0,1 0 0 0 0,0 1 0 0 0,-1 0 1 0 0,1 1-1 0 0,0-1-14 0 0,49 1 14 0 0,-15 0-55 0 0,-17 0-148 0 0,-24 0 180 0 0,1 0 0 0 0,-1 0 0 0 0,0 0-1 0 0,1 0 1 0 0,-1 0 0 0 0,0 0 0 0 0,1 0 0 0 0,-1 0 0 0 0,0 0 0 0 0,1 0-1 0 0,-1 0 1 0 0,0 0 0 0 0,1 0 0 0 0,-1 1 0 0 0,0-1 0 0 0,0 0 0 0 0,1 0 0 0 0,-1 0-1 0 0,0 0 1 0 0,1 0 0 0 0,-1 1 0 0 0,0-1 0 0 0,0 0 0 0 0,0 0 0 0 0,1 1 0 0 0,-1-1 9 0 0,13 10-240 0 0,0-4-20 0 0,-7 4-84 0 0,7-5-38 0 0,0 6-8 0 0,-12-9 227 0 0,0-1 41 0 0,1 3-23 0 0,-2 0 95 0 0,-1 1 69 0 0,0-3-68 0 0,3 9 1 0 0,4 1 20 0 0,0 2-2 0 0,-4-1-25 0 0,-1-1 38 0 0,0-6 17 0 0,-1-1 0 0 0,0 1 0 0 0,0 0 0 0 0,0-1 0 0 0,-1 1 0 0 0,0-1 0 0 0,0 1 0 0 0,0 0 0 0 0,-4 5 5 0 0,4-8 3 0 0,-1 0 0 0 0,1 0 0 0 0,0 0 1 0 0,0 0-1 0 0,0 0 0 0 0,1 0 0 0 0,-1 1 0 0 0,1-1 0 0 0,0 0 0 0 0,-1 3-8 0 0,1 15 97 0 0,-1 1 44 0 0,2 12 128 0 0,-1-29-215 0 0,0 0 1 0 0,1 0 0 0 0,0 0-1 0 0,1-1 1 0 0,-1 2-55 0 0,8 8 150 0 0,-7-11 3 0 0,-1 1-72 0 0,0 0-45 0 0,-2 1-28 0 0,0-3 34 0 0,1 43 316 0 0,0-43-284 0 0,-2 1-21 0 0,-1 0-43 0 0,-2 3-4 0 0,-1-2 79 0 0,6-4-15 0 0</inkml:trace>
  <inkml:trace contextRef="#ctx0" brushRef="#br0" timeOffset="1737.21">1642 343 8928 0 0,'0'0'200'0'0,"0"0"33"0"0,2 0 14 0 0,11-3-41 0 0,-4-2-167 0 0,3-1 14 0 0,-4 4 30 0 0,-8 2-81 0 0,0 0 0 0 0,0 0 0 0 0,1 0 1 0 0,-1 0-1 0 0,0 0 0 0 0,0 0 0 0 0,0 0 0 0 0,0 0 0 0 0,0 0 0 0 0,0 0 0 0 0,0 0 1 0 0,0 0-1 0 0,0 0 0 0 0,0 0 0 0 0,1 0 0 0 0,-1 0 0 0 0,0 0 0 0 0,0 0 0 0 0,0 0 1 0 0,0 0-1 0 0,0 0 0 0 0,0 0 0 0 0,0 0 0 0 0,0 0 0 0 0,0 0 0 0 0,0 0 1 0 0,0 0-1 0 0,1 0 0 0 0,-1-1 0 0 0,0 1 0 0 0,0 0 0 0 0,0 0 0 0 0,0 0 0 0 0,0 0 1 0 0,0 0-1 0 0,0 0 0 0 0,0 0 0 0 0,0 0 0 0 0,0 0 0 0 0,0 0 0 0 0,0 0 0 0 0,0-1 1 0 0,0 1-1 0 0,0 0 0 0 0,0 0 0 0 0,0 0 0 0 0,0 0 0 0 0,0 0 0 0 0,0 0 0 0 0,0 0 1 0 0,0 0-1 0 0,0 0 0 0 0,0 0 0 0 0,0-1 0 0 0,0 1 0 0 0,0 0 0 0 0,0 0-2 0 0,-1-4 40 0 0,1 4-37 0 0,0 0-1 0 0,0-1 0 0 0,0 1 0 0 0,0 0 0 0 0,0 0 0 0 0,0 0 0 0 0,0-1 1 0 0,0 1-1 0 0,0 0 0 0 0,0 0 0 0 0,0 0 0 0 0,0-1 0 0 0,0 1 0 0 0,0 0 0 0 0,0 0 1 0 0,0 0-1 0 0,0-1 0 0 0,0 1 0 0 0,0 0 0 0 0,0 0 0 0 0,0 0 0 0 0,0 0 1 0 0,0-1-1 0 0,1 1 0 0 0,-1 0 0 0 0,0 0 0 0 0,0 0 0 0 0,0 0 0 0 0,0-1 1 0 0,0 1-1 0 0,1 0 0 0 0,-1 0 0 0 0,0 0 0 0 0,0 0 0 0 0,0 0 0 0 0,0 0 0 0 0,1 0 1 0 0,-1-1-1 0 0,0 1 0 0 0,0 0 0 0 0,0 0 0 0 0,1 0-2 0 0,30-2 106 0 0,-2 2-52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0:54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365 553 7688 0 0,'0'0'166'0'0,"0"0"29"0"0,-3 0 14 0 0,-12 0-217 0 0,2 0 74 0 0,0 0 64 0 0,2 0 51 0 0,-9 0 284 0 0,-9 0 418 0 0,17 0-533 0 0,0 0-52 0 0,-2 0-91 0 0,13 0-189 0 0,0 0-1 0 0,1 0 1 0 0,-1 0-1 0 0,0 0 1 0 0,1 0-1 0 0,-1 0 1 0 0,0 0 0 0 0,1 0-1 0 0,-1 1 1 0 0,0-1-1 0 0,1 0 1 0 0,-1 0-1 0 0,0 1 1 0 0,1-1-1 0 0,-1 0 1 0 0,1 1-1 0 0,-1-1 1 0 0,1 0-1 0 0,-1 1 1 0 0,1-1-1 0 0,-1 1 1 0 0,1-1-1 0 0,-1 1 1 0 0,1 0 0 0 0,-1-1-1 0 0,1 1-17 0 0,0-1 15 0 0,-1 1 1 0 0,1 0-1 0 0,-1-1 0 0 0,1 1 1 0 0,-1-1-1 0 0,1 1 0 0 0,-1-1 1 0 0,1 0-1 0 0,-1 1 0 0 0,1-1 1 0 0,-1 1-1 0 0,1-1 0 0 0,-1 0 1 0 0,0 1-1 0 0,1-1 1 0 0,-1 0-1 0 0,0 0 0 0 0,1 0 1 0 0,-1 1-1 0 0,0-1 0 0 0,1 0 1 0 0,-1 0-1 0 0,0 0 0 0 0,1 0 1 0 0,-1 0-1 0 0,0 0-15 0 0,-12 2 198 0 0,3 4-41 0 0,2-1-45 0 0,-4 1 71 0 0,2-1-40 0 0,0 0-23 0 0,5-3-63 0 0,4-2-43 0 0,1 0 0 0 0,-1 1-1 0 0,1-1 1 0 0,-1 0 0 0 0,0 1 0 0 0,1-1 0 0 0,-1 0 0 0 0,1 1 0 0 0,-1-1-1 0 0,1 1 1 0 0,-1-1 0 0 0,1 1 0 0 0,-1-1 0 0 0,1 1 0 0 0,-1-1 0 0 0,1 1-1 0 0,0 0 1 0 0,-1-1 0 0 0,1 1 0 0 0,0-1 0 0 0,-1 1 0 0 0,1 0-14 0 0,-2 4 56 0 0,-25 27 318 0 0,23-22-264 0 0,3-8-87 0 0,0 1 1 0 0,0-1-1 0 0,-1 0 1 0 0,1 0-1 0 0,0 0 1 0 0,-1 0 0 0 0,1 0-1 0 0,-1 0 1 0 0,0 0-24 0 0,-10 15 124 0 0,6 0-87 0 0,5-13-39 0 0,0 0-1 0 0,-1 0 1 0 0,1 1-1 0 0,-1-1 1 0 0,0 0-1 0 0,-3 3 3 0 0,3-3-5 0 0,0 0-1 0 0,0 0 1 0 0,0 0-1 0 0,0 1 0 0 0,1-1 1 0 0,0 1-1 0 0,0-1 1 0 0,0 1-1 0 0,0-1 1 0 0,1 1-1 0 0,0 0 1 0 0,0 2 5 0 0,-1 1 0 0 0,1-1 0 0 0,-2 0 0 0 0,1 0 0 0 0,-1 0 0 0 0,1 0 0 0 0,-4 6 0 0 0,4-8 0 0 0,-1-2 0 0 0,2 1-1 0 0,-1-1 1 0 0,0 1 0 0 0,1-1 0 0 0,-1 1 0 0 0,1 0 0 0 0,0-1 0 0 0,1 1 0 0 0,-1 1 0 0 0,1 8 13 0 0,-2 5 20 0 0,1-9 11 0 0,0 0 0 0 0,0 0-1 0 0,0 0 1 0 0,1 0 0 0 0,2 4-44 0 0,3 0 58 0 0,-5-11-55 0 0,0-1 0 0 0,-1 0 0 0 0,1 1 0 0 0,0-1-1 0 0,-1 1 1 0 0,1-1 0 0 0,-1 1 0 0 0,1-1 0 0 0,-1 1 0 0 0,0-1 0 0 0,0 1 0 0 0,1 0 0 0 0,-1-1-3 0 0,0 2-6 0 0,0 0 0 0 0,0 0 0 0 0,0 0 0 0 0,0 0 0 0 0,1 0 1 0 0,0 0-1 0 0,-1 0 0 0 0,1-1 0 0 0,0 1 0 0 0,0 0 1 0 0,1 0 5 0 0,1 2-4 0 0,1 0 1 0 0,0-1-1 0 0,-1 1 1 0 0,2-1-1 0 0,-1 1 4 0 0,-3-5 2 0 0,11 12 6 0 0,-6-6 24 0 0,1-1 1 0 0,0 0 0 0 0,0 0-1 0 0,0 0-32 0 0,8 2 26 0 0,32 9-14 0 0,-44-15-12 0 0,1 0 0 0 0,0-1 0 0 0,-1 1 0 0 0,1 0 0 0 0,-1-1 0 0 0,1 0 0 0 0,0 0 0 0 0,-1 0 0 0 0,2-1 0 0 0,8 0 0 0 0,13 2 60 0 0,-11 0-38 0 0,-5-1-44 0 0,-2 0-32 0 0,1 0-42 0 0,-2-1-21 0 0,-1 0-41 0 0,1 0-44 0 0,0 0-50 0 0,-3 0-13 0 0,-1-1-51 0 0,1 1-44 0 0,0 0-40 0 0,4-2-518 0 0,0 0-94 0 0,4 1-589 0 0,6 2-910 0 0,-16 0 2257 0 0</inkml:trace>
  <inkml:trace contextRef="#ctx0" brushRef="#br0" timeOffset="446.89">980 616 5008 0 0,'-3'0'108'0'0,"-4"0"-27"0"0,3-1-47 0 0,0 1 0 0 0,1 0 0 0 0,-1 0 0 0 0,1 0 0 0 0,-1 0 0 0 0,1 1 0 0 0,-1-1 0 0 0,1 1 0 0 0,-2 1-35 0 0,-14 8 27 0 0,5-7-16 0 0,-1-1 49 0 0,3 3 54 0 0,-2 1 131 0 0,9-4 78 0 0,1-1-108 0 0,1 0-65 0 0,1-2-63 0 0,0 1-28 0 0,0 2 64 0 0,-4 9 347 0 0,-2-6-153 0 0,-8 3 17 0 0,11-5-228 0 0,-5 1 133 0 0,2 0-34 0 0,-5 6 62 0 0,-14 16 383 0 0,-3 2 7 0 0,11-9-258 0 0,0 6 11 0 0,11-12-255 0 0,3-1-40 0 0,2-2 24 0 0,1-2-39 0 0,-2 2 0 0 0,-5 10 39 0 0,6-16-105 0 0,1 0 0 0 0,0 0 0 0 0,0 1 0 0 0,0-1-1 0 0,1 0 1 0 0,0 1 0 0 0,0 0 0 0 0,0-1 0 0 0,0 1 0 0 0,1 0-33 0 0,-1 49 304 0 0,2-28-171 0 0,-1-8-52 0 0,0 27 170 0 0,0-32-201 0 0,3 5 51 0 0,-2-16-87 0 0,0 0 0 0 0,1 0 0 0 0,-1-1 0 0 0,0 1-1 0 0,1 0 1 0 0,-1 0 0 0 0,1-1 0 0 0,0 1-14 0 0,11 14 104 0 0,-9-5-22 0 0,-3-10-73 0 0,-1 0-1 0 0,1 0 1 0 0,-1 0 0 0 0,0 0-1 0 0,1 0 1 0 0,0 0 0 0 0,-1 0-1 0 0,1 0 1 0 0,0 0 0 0 0,-1 0-1 0 0,1 0 1 0 0,0 0-1 0 0,0 0 1 0 0,0 0 0 0 0,0-1-1 0 0,0 1 1 0 0,0 0 0 0 0,0 0-9 0 0,19 8 149 0 0,-14-7-105 0 0,0-1-1 0 0,0 1 1 0 0,0-1-1 0 0,0 0 1 0 0,0 0-1 0 0,1-1-43 0 0,9 1 117 0 0,3-1 44 0 0,38 0 127 0 0,-39-1-176 0 0,-1-5-20 0 0,-2 0-24 0 0,-3 3-20 0 0,-8 3-30 0 0,0-1 1 0 0,0 0-1 0 0,-1-1 0 0 0,1 1 1 0 0,0 0-1 0 0,-1-1 0 0 0,1 0 1 0 0,-1 0-1 0 0,2-1-18 0 0,17-9 51 0 0,-17 10-38 0 0,0-1 0 0 0,1 0 1 0 0,-1 0-1 0 0,0 0 0 0 0,0-1 1 0 0,0-1-14 0 0,16-21 65 0 0,-7 13-26 0 0,-10 10-26 0 0,0 0 0 0 0,-1-1 0 0 0,1 1 0 0 0,-1-1 0 0 0,0 0 0 0 0,0 0 0 0 0,0 0 0 0 0,1-4-13 0 0,18-35 97 0 0,19-40 16 0 0,-30 51-95 0 0,-5-1 40 0 0,-5 8 144 0 0,-2-19-202 0 0,0 4 144 0 0,0 24-79 0 0,0-1-81 0 0,1 13-12 0 0,-1 0 0 0 0,0 0 0 0 0,0 0 0 0 0,0 0 1 0 0,0 0-1 0 0,-1 0 0 0 0,1 0 0 0 0,-1 0 0 0 0,-2-3 28 0 0,-4-7-126 0 0,2-4-12 0 0,2 6 26 0 0,1 4 10 0 0,-8-6-152 0 0,9 12 157 0 0,-3-3-2 0 0,-4-4-63 0 0,6 6 76 0 0,1 0-33 0 0,-1 1-12 0 0,1 0-36 0 0,-1 1-42 0 0,1 0-47 0 0,0 0 5 0 0,0 0-36 0 0,-1 0-388 0 0,1 1 186 0 0,1-1-38 0 0,-2-1-604 0 0,1-2-583 0 0,1-5-968 0 0</inkml:trace>
  <inkml:trace contextRef="#ctx0" brushRef="#br0" timeOffset="1168.61">1690 521 5792 0 0,'-14'0'153'0'0,"3"0"-46"0"0,-43 0 78 0 0,52 0-133 0 0,1 1 0 0 0,-1-1-1 0 0,0 0 1 0 0,1 0 0 0 0,-1 1 0 0 0,1-1 0 0 0,-1 1-1 0 0,0-1 1 0 0,1 1 0 0 0,-1 0 0 0 0,1 0-1 0 0,-1 0 1 0 0,1 0 0 0 0,0 0-52 0 0,-7 4 271 0 0,-2-1 109 0 0,1 1-60 0 0,2-2-91 0 0,1 0-34 0 0,5-2-154 0 0,-1-1-1 0 0,1 1 1 0 0,-1-1-1 0 0,1 0 1 0 0,0 1-1 0 0,-1-1 1 0 0,1 0-1 0 0,-1 0 1 0 0,1 0-1 0 0,-1 0-40 0 0,-14 3 332 0 0,1 7-24 0 0,2 3-75 0 0,2 2-59 0 0,0 1-43 0 0,6-8-47 0 0,-1 0 0 0 0,0 0 0 0 0,-5 6-84 0 0,0 2 111 0 0,6-1-33 0 0,2-2-29 0 0,-2 2 18 0 0,3-11-53 0 0,1-1 0 0 0,0 0 0 0 0,0 1 0 0 0,0-1 0 0 0,0 1 0 0 0,1-1 0 0 0,-1 1 1 0 0,1-1-1 0 0,0 1-14 0 0,0 14 67 0 0,0 0 33 0 0,0 17 194 0 0,0 1 114 0 0,0 2 101 0 0,0-34-482 0 0,0-1 0 0 0,1 1 0 0 0,0 0 0 0 0,-1-1 0 0 0,1 1 0 0 0,1 2-27 0 0,2 2 25 0 0,-1-1-1 0 0,1 0 0 0 0,0 0 1 0 0,0 0-1 0 0,0-1 1 0 0,1 0-1 0 0,0 1 1 0 0,4 2-25 0 0,-7-7 7 0 0,0-1 0 0 0,0 1-1 0 0,0-1 1 0 0,0 0 0 0 0,0 0 0 0 0,0 1 0 0 0,0-1 0 0 0,0-1 0 0 0,0 1 0 0 0,0 0 0 0 0,1 0 0 0 0,-1-1 0 0 0,0 1 0 0 0,1-1-7 0 0,10 3 31 0 0,8 8 33 0 0,5-6 2 0 0,-11 1-14 0 0,-13-5-45 0 0,0 0-1 0 0,0 0 0 0 0,0-1 0 0 0,-1 1 0 0 0,1 0 1 0 0,0-1-1 0 0,0 1 0 0 0,0-1 0 0 0,0 0 0 0 0,0 0 0 0 0,0 0 1 0 0,0 0-1 0 0,0 0 0 0 0,0 0 0 0 0,0 0 0 0 0,0-1 1 0 0,0 1-7 0 0,30-11 80 0 0,-14 7-35 0 0,-11 3-21 0 0,1-1 1 0 0,-1 0-1 0 0,1-1 1 0 0,-1 0 0 0 0,1 0-25 0 0,-8 2 1 0 0,18-7 87 0 0,-2-1 1 0 0,9-7-89 0 0,-6 2 89 0 0,0-4 38 0 0,-8 9-73 0 0,9-11 54 0 0,-6-1 16 0 0,-7 6-70 0 0,-1 1-13 0 0,0 4-42 0 0,-1 0-29 0 0,2-2-36 0 0,6-14-107 0 0,-1-22-135 0 0,-8 30 188 0 0,-2 8 23 0 0,0-1 1 0 0,-2 0-1 0 0,1 1 0 0 0,-1-1 0 0 0,-1-4 97 0 0,0-11-185 0 0,1 19 128 0 0,-1 0 0 0 0,0 1 1 0 0,0-1-1 0 0,-1 0 1 0 0,1 1-1 0 0,-1-1 57 0 0,-3-9-118 0 0,1-1-12 0 0,1 4-44 0 0,0 1 0 0 0,-6-12 174 0 0,-4-18-240 0 0,4 6 4 0 0,-10-6 12 0 0,12 27 94 0 0,0 0 0 0 0,-1-6 130 0 0,-2-7-147 0 0,5 17 45 0 0,1 0-1 0 0,0-1 0 0 0,-2-7 103 0 0,3-1-98 0 0,2 12 45 0 0,0 1 0 0 0,0-1-1 0 0,-1 1 1 0 0,0 0 0 0 0,-1 0 0 0 0,-2-6 53 0 0,-3-2-100 0 0,-4-9 8 0 0,3 0 97 0 0,7 17 13 0 0,-5-20 99 0 0,-5-2 45 0 0,2 8-147 0 0,9 19-14 0 0,0 0 0 0 0,0 0 0 0 0,0 0-1 0 0,0 0 1 0 0,0 0 0 0 0,0 0 0 0 0,0 1 0 0 0,-1-1 0 0 0,0-1-1 0 0,-2-1 11 0 0,1 2 69 0 0,3 2 16 0 0,0 0 0 0 0,0 0 5 0 0,0 0 22 0 0,0 0 5 0 0,0 0 0 0 0,0 0-35 0 0,1 9-134 0 0,5-4 71 0 0,0-1 20 0 0,0 12 18 0 0,6 8-7 0 0,-8-17-24 0 0,0 0-1 0 0,0 0 1 0 0,-1 0 0 0 0,1 4-37 0 0,7 15 54 0 0,2 1 33 0 0,-6-14-18 0 0,-1-1 1 0 0,0 1-1 0 0,-1 0 0 0 0,-1 1 1 0 0,2 7-70 0 0,-3-2 68 0 0,-2-9-9 0 0,1 1 0 0 0,0-1 0 0 0,1 0 1 0 0,0 0-1 0 0,1 2-59 0 0,0-2 48 0 0,-1 0 1 0 0,-1 1 0 0 0,0-1-1 0 0,0 3-48 0 0,6 29 156 0 0,3-15-22 0 0,-9-22-104 0 0,0 0 1 0 0,0-1-1 0 0,0 1 1 0 0,-1 0 0 0 0,0 0-1 0 0,0 0 1 0 0,0 1-31 0 0,1 18 170 0 0,-1-1 18 0 0,2 4 65 0 0,2-9-104 0 0,1 9 88 0 0,-4 6 40 0 0,1-4-166 0 0,7 15-14 0 0,-9-40-89 0 0,0 5 11 0 0,1 0 1 0 0,-1 0 0 0 0,-1 0 0 0 0,0 5-20 0 0,-1 19 93 0 0,0-11 53 0 0,1 8 152 0 0,0 41 330 0 0,0-41-288 0 0,0-29-334 0 0,1-1 1 0 0,-1 1-1 0 0,0-1 1 0 0,0 1-1 0 0,0-1 1 0 0,0 1 0 0 0,0-1-1 0 0,0 1 1 0 0,0-1-1 0 0,0 1 1 0 0,0-1-1 0 0,0 1 1 0 0,0-1 0 0 0,-1 1-1 0 0,1-1 1 0 0,0 1-1 0 0,0-1 1 0 0,0 1 0 0 0,-1-1-1 0 0,1 1 1 0 0,0-1-1 0 0,-1 1 1 0 0,1-1-1 0 0,0 0 1 0 0,-1 1 0 0 0,1-1-1 0 0,0 1 1 0 0,-1-1-1 0 0,1 0 1 0 0,-1 0-1 0 0,1 1 1 0 0,-1-1 0 0 0,1 0-1 0 0,0 0 1 0 0,-1 1-1 0 0,1-1 1 0 0,-1 0 0 0 0,1 0-1 0 0,-1 0 1 0 0,1 0-1 0 0,-1 0 1 0 0,0 0-1 0 0,1 0 1 0 0,-1 0 0 0 0,1 0-1 0 0,-1 0-6 0 0,-2 0 130 0 0,3 0-2 0 0,0 0-8 0 0,0 0-35 0 0,0 0-18 0 0,0 0-4 0 0,0 0-34 0 0,0 0-38 0 0,0 0-37 0 0,0 0-73 0 0,0-3-84 0 0,0-2-157 0 0,0 3 145 0 0,0 1-86 0 0,0 0 96 0 0,0 0-44 0 0,0 0-112 0 0,0 1-55 0 0,0-1-48 0 0,0 1-44 0 0,0 0-148 0 0,0-1-42 0 0,0 1-181 0 0,0 0-484 0 0</inkml:trace>
  <inkml:trace contextRef="#ctx0" brushRef="#br0" timeOffset="1832.59">2179 553 8432 0 0,'0'0'190'0'0,"0"0"28"0"0,0 0 10 0 0,3 0 32 0 0,9 0 162 0 0,0 0-44 0 0,0 0-41 0 0,0 0-38 0 0,12 0 197 0 0,0 0-116 0 0,-2 0-116 0 0,0 0-56 0 0,66 0 374 0 0,-64 0-412 0 0,-20 0-145 0 0,0-1 1 0 0,0 1-1 0 0,0-1 0 0 0,0 0 1 0 0,0 0-1 0 0,0 0 1 0 0,-1-1-1 0 0,1 1 1 0 0,0-1-1 0 0,2-1-25 0 0,8-2 82 0 0,3 7-17 0 0,1 0-7 0 0,-4-6 11 0 0,-6-1-55 0 0,-7 4-9 0 0,1 0 1 0 0,-1 0-1 0 0,1 0 0 0 0,-1 0 1 0 0,1 1-1 0 0,-1-1 0 0 0,1 0 1 0 0,-1 1-1 0 0,1-1 0 0 0,0 1 1 0 0,-1 0-1 0 0,1 0 1 0 0,0-1-1 0 0,-1 1-5 0 0,6 1 12 0 0,-4-1-5 0 0,-1 0 0 0 0,0 0 0 0 0,0 0-1 0 0,0 0 1 0 0,0 0 0 0 0,1-1 0 0 0,-1 1 0 0 0,0-1 0 0 0,0 1 0 0 0,1-1-7 0 0,15-10 14 0 0,9 6-14 0 0,-12-1 3 0 0,-12 5 4 0 0,1 0-1 0 0,-1-1 0 0 0,0 2 0 0 0,1-1 0 0 0,-1 0 1 0 0,1 0-1 0 0,-1 1 0 0 0,2 0-6 0 0,-3 0 1 0 0,-1 0 0 0 0,1 0-1 0 0,0 0 1 0 0,-1-1 0 0 0,1 1 0 0 0,0 0 0 0 0,-1-1-1 0 0,1 1 1 0 0,0-1 0 0 0,-1 0 0 0 0,1 1 0 0 0,-1-1 0 0 0,1 0-1 0 0,-1 0 1 0 0,1 0-1 0 0,6-4-1 0 0,8 2 1 0 0,-14 3-1 0 0,0 0 1 0 0,0-1 0 0 0,0 1 0 0 0,0 0-1 0 0,0-1 1 0 0,0 0 0 0 0,-1 1 0 0 0,1-1 0 0 0,0 0-1 0 0,0 0 1 0 0,0 0 0 0 0,0-1 0 0 0,-1 2 1 0 0,1-1 0 0 0,-1 0 0 0 0,1 0 0 0 0,-1 0 0 0 0,0 1 1 0 0,1-1-1 0 0,0 1 0 0 0,-1-1 0 0 0,1 1 0 0 0,-1 0 0 0 0,1-1 0 0 0,0 1-1 0 0,0 0 59 0 0,-2 0 33 0 0,0 0 11 0 0,0 0 1 0 0,0 0 4 0 0,0 0 16 0 0,0 0 4 0 0,0 0 0 0 0,0 0 1 0 0,0 0 7 0 0,0 0 7 0 0,0 0 1 0 0,0-5 3 0 0,-1 1-51 0 0,1 3-89 0 0,0 1 0 0 0,0 0 0 0 0,-1-1 0 0 0,1 1 0 0 0,0 0 0 0 0,0-1 1 0 0,-1 1-1 0 0,1-1 0 0 0,0 1 0 0 0,-1 0 0 0 0,1 0 0 0 0,0-1 1 0 0,-1 1-1 0 0,1 0 0 0 0,0 0 0 0 0,-1-1 0 0 0,1 1 0 0 0,-1 0 0 0 0,1 0 1 0 0,0 0-1 0 0,-1 0 0 0 0,1-1 0 0 0,-1 1 0 0 0,1 0 0 0 0,-1 0 1 0 0,1 0-1 0 0,-1 0 0 0 0,1 0 0 0 0,0 0 0 0 0,-1 0 0 0 0,1 0 1 0 0,-1 0-8 0 0,-1 0 168 0 0,1-5-63 0 0,0 1-51 0 0,0 2-38 0 0,-3-1-50 0 0,-3-1-3 0 0,2-6-27 0 0,-5 4 10 0 0,4-4 44 0 0,-4 5 10 0 0,5-6 0 0 0,-6 6 0 0 0,6-6 0 0 0,-6 6 10 0 0,10 1 4 0 0,-1 1 1 0 0,-13-6 10 0 0,2-1-15 0 0,6 6 42 0 0,-2 5-54 0 0,6-1 6 0 0,3 0-4 0 0,-1 0 0 0 0,1 0 0 0 0,-1 0 0 0 0,1 1 0 0 0,-1-1 0 0 0,1 0 0 0 0,-1 0 0 0 0,1 0 0 0 0,-1-1 0 0 0,1 1 0 0 0,-1 0 0 0 0,1 0 0 0 0,-1 0 0 0 0,1 0 0 0 0,-1 0 0 0 0,1-1 0 0 0,0 1 0 0 0,-1 0 0 0 0,1 0 0 0 0,-1-1 0 0 0,1 1 0 0 0,-1 0 0 0 0,1-1 0 0 0,0 1 0 0 0,-1 0 0 0 0,1-1 0 0 0,0 1 0 0 0,-1 0 0 0 0,1-1 0 0 0,0 1 0 0 0,0-1 0 0 0,-1 0 0 0 0,-3-5 10 0 0,3 5-7 0 0,0 1 0 0 0,1 0 0 0 0,-1-1 0 0 0,0 1 0 0 0,0 0 0 0 0,0 0 1 0 0,1-1-1 0 0,-1 1 0 0 0,0 0 0 0 0,0 0 0 0 0,0 0 0 0 0,0 0 0 0 0,0 0 0 0 0,0 0-3 0 0,-5 0 7 0 0,5 0-4 0 0,-24 13-2 0 0,9-7-1 0 0,1 7 0 0 0,-1 0 0 0 0,11-11 0 0 0,4-1 0 0 0,1-1 0 0 0,-1 0 0 0 0,0 0 0 0 0,1 1 0 0 0,-1-1 0 0 0,1 0 0 0 0,-1 1 0 0 0,0-1 0 0 0,1 1 0 0 0,-1-1 0 0 0,1 1 0 0 0,-1-1 0 0 0,1 1 0 0 0,-1-1 0 0 0,1 1 0 0 0,0-1 0 0 0,-1 1 0 0 0,1 0 0 0 0,0-1 0 0 0,-1 1 0 0 0,1-1 0 0 0,0 1 0 0 0,-3 4 0 0 0,-23 27 0 0 0,21-16 0 0 0,-8-1 14 0 0,9-10 9 0 0,1-1 0 0 0,0 0 0 0 0,0 1 0 0 0,0-1 0 0 0,0 1 0 0 0,1 0 0 0 0,0 0 0 0 0,-1 2-23 0 0,-5 13 82 0 0,3-12-52 0 0,4-7-28 0 0,0 0 0 0 0,0 1 1 0 0,0-1-1 0 0,0 1 1 0 0,1-1-1 0 0,-1 1 1 0 0,0-1-1 0 0,1 1 0 0 0,-1 0 1 0 0,1-1-1 0 0,0 1 1 0 0,0 0-1 0 0,0-1 1 0 0,-1 1-3 0 0,2 9 0 0 0,-1-6 0 0 0,0-1 0 0 0,0 1 0 0 0,-1-1 0 0 0,1 1 0 0 0,-1-1 0 0 0,0 3 0 0 0,-6 10 7 0 0,-1 4 27 0 0,8-18-24 0 0,0 0-1 0 0,0 0 1 0 0,0 0-1 0 0,0 0 1 0 0,1-1 0 0 0,-1 1-1 0 0,1 0 1 0 0,0 0 0 0 0,0 1-10 0 0,0-1 5 0 0,2 4 21 0 0,-1 1 0 0 0,0 0 0 0 0,0 0 0 0 0,0 0 1 0 0,-1 8-28 0 0,3 9 129 0 0,10 6-11 0 0,-3-8-18 0 0,0 6 61 0 0,-7-20-100 0 0,0 0-1 0 0,0 0 1 0 0,1 0-1 0 0,1 0 1 0 0,0 0-60 0 0,20 21 258 0 0,-14-17-150 0 0,11 10 62 0 0,-21-22-154 0 0,-1 1 1 0 0,1-1-1 0 0,0 0 0 0 0,-1 0 0 0 0,1 0 0 0 0,0 0 0 0 0,0-1 1 0 0,0 1-1 0 0,0 0 0 0 0,0-1 0 0 0,-1 1 0 0 0,1-1 0 0 0,0 0 0 0 0,1 0-16 0 0,14 1 204 0 0,-11 0-130 0 0,-1-1 1 0 0,0 0-1 0 0,0 0 0 0 0,1 0 1 0 0,-1-1-1 0 0,0 0 1 0 0,0 0-1 0 0,2 0-74 0 0,4-3 86 0 0,1 1 138 0 0,0-1 1 0 0,11-6-225 0 0,-7-1 134 0 0,5-15 73 0 0,8 5-74 0 0,-13 9-145 0 0,0 0 59 0 0,36-27 231 0 0,-35 25-230 0 0,1 0-66 0 0,-4 2-67 0 0,1-1-80 0 0,-1 0-95 0 0,0 0-111 0 0,-14 13 371 0 0,2-3-295 0 0,1 1-49 0 0,-1-1-45 0 0,1 0-41 0 0,2-1-282 0 0,-1 0-68 0 0,1 0-54 0 0,0 1-38 0 0,1-2-323 0 0,0 1-34 0 0,13-6-2580 0 0,-19 10 3761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0:52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0 711 5528 0 0,'0'0'124'0'0,"0"0"17"0"0,0 0 11 0 0,3 0-20 0 0,7 0 182 0 0,-1 0 54 0 0,3 0 210 0 0,20 0 829 0 0,-31 0-1384 0 0,-1 0 0 0 0,1 0 0 0 0,-1 0 0 0 0,1 0 0 0 0,-1-1 0 0 0,1 1 0 0 0,0 0 0 0 0,-1 0 0 0 0,1 0 0 0 0,-1 0 0 0 0,1-1 0 0 0,-1 1 0 0 0,1 0 0 0 0,-1-1 0 0 0,1 1 0 0 0,-1 0 0 0 0,1-1 0 0 0,-1 1 0 0 0,0-1 0 0 0,1 1 0 0 0,-1 0 0 0 0,1-1 0 0 0,-1 1 0 0 0,0-1-23 0 0,1 0 23 0 0,-1 0 0 0 0,1 1 0 0 0,-1-1 0 0 0,1 1 0 0 0,-1-1 0 0 0,1 0 0 0 0,-1 1 0 0 0,1 0 0 0 0,-1-1-1 0 0,1 1 1 0 0,0-1 0 0 0,-1 1 0 0 0,1 0 0 0 0,0-1 0 0 0,-1 1 0 0 0,1 0 0 0 0,0 0 0 0 0,0-1 0 0 0,-1 1-1 0 0,1 0 1 0 0,0 0 0 0 0,-1 0 0 0 0,1 0 0 0 0,0 0 0 0 0,0 0-23 0 0,0 0 21 0 0,0 0 1 0 0,-1 0-1 0 0,1 0 0 0 0,0 0 1 0 0,0 0-1 0 0,-1-1 0 0 0,1 1 0 0 0,0 0 1 0 0,0 0-1 0 0,-1-1 0 0 0,1 1 1 0 0,0-1-1 0 0,0 1 0 0 0,-1 0 1 0 0,1-1-1 0 0,0 1 0 0 0,-1-1 0 0 0,1 1 1 0 0,-1-1-1 0 0,1 0 0 0 0,-1 1 1 0 0,1-1-1 0 0,-1 0 0 0 0,1 1 1 0 0,-1-1-1 0 0,0 0 0 0 0,1 1 0 0 0,-1-1 1 0 0,0-1-22 0 0,5-6 201 0 0,3 1-39 0 0,3 2 43 0 0,-3 1-34 0 0,5-5 43 0 0,-2-2 56 0 0,3-2 82 0 0,-5 3-155 0 0,-3 3-93 0 0,-1 0-85 0 0,-1-3 96 0 0,2-1 4 0 0,2 1-33 0 0,5-6-15 0 0,-10 11-67 0 0,-3 4-1 0 0,0 1-1 0 0,0-1 0 0 0,1 0 0 0 0,-1 1 0 0 0,0-1 0 0 0,1 1 0 0 0,-1-1 0 0 0,0 1 1 0 0,1-1-1 0 0,-1 0 0 0 0,1 1 0 0 0,-1 0 0 0 0,1-1 0 0 0,-1 1 0 0 0,1-1 1 0 0,0 1-1 0 0,-1-1 0 0 0,1 1 0 0 0,-1 0 0 0 0,1 0 0 0 0,0-1 0 0 0,0 1-2 0 0,4-2 13 0 0,-4 1-12 0 0,0 0 0 0 0,0 0 0 0 0,0 1 0 0 0,0-1 0 0 0,0 0 0 0 0,0 0 0 0 0,0 0 0 0 0,0 0 0 0 0,0 0 0 0 0,-1 0 0 0 0,1 0 0 0 0,0-1 0 0 0,-1 1 0 0 0,1 0 0 0 0,-1 0 0 0 0,1 0 0 0 0,-1-1 0 0 0,1 1 0 0 0,-1 0 0 0 0,0-1 0 0 0,0 1 0 0 0,0 0 0 0 0,0-1-1 0 0,3-3 48 0 0,8-5-23 0 0,-9 7 39 0 0,-2 2 21 0 0,0-2-33 0 0,0-7 21 0 0,0 8-34 0 0,0-2 13 0 0,0 3-42 0 0,0-1 3 0 0,0-2 57 0 0,0-4 57 0 0,0-4 85 0 0,-1 3-223 0 0,-4 4-56 0 0,-2 0 15 0 0,2-2 0 0 0,2 3 28 0 0,-5 2 38 0 0,3-1 76 0 0,0-2-51 0 0,-6-7 69 0 0,1 6-82 0 0,0 2-77 0 0,-1 2-98 0 0,-18 2 68 0 0,23 0 80 0 0,0 0-4 0 0,-14 0-43 0 0,4 3 27 0 0,1 8-22 0 0,2-6 33 0 0,7 5-1 0 0,-4-4-32 0 0,5 7 33 0 0,-9 3-1 0 0,13-15 8 0 0,0 0 1 0 0,-1 0-1 0 0,1 0 0 0 0,0 0 1 0 0,0 1-1 0 0,0-1 0 0 0,0 1 1 0 0,0-1-1 0 0,0 1 0 0 0,0-1 1 0 0,1 1-1 0 0,-1-1 0 0 0,1 1 1 0 0,-1 0-1 0 0,1-1 0 0 0,-1 1 1 0 0,1 0-1 0 0,0-1 0 0 0,0 1 1 0 0,0 0 2 0 0,0-1-1 0 0,0-1 1 0 0,0 1 0 0 0,0 0 0 0 0,0 0 0 0 0,0-1 0 0 0,-1 1 0 0 0,1 0 0 0 0,0-1 0 0 0,0 1-1 0 0,0 0 1 0 0,0-1 0 0 0,-1 1 0 0 0,1-1 0 0 0,0 1 0 0 0,-1 0 0 0 0,1-1 0 0 0,-1 1-1 0 0,1-1 1 0 0,0 1 0 0 0,-1-1 0 0 0,1 1 0 0 0,-1-1 0 0 0,1 1 0 0 0,-1-1 0 0 0,0 0-1 0 0,1 1 1 0 0,-1-1-1 0 0,1 1-1 0 0,-1-1 0 0 0,0 0 0 0 0,1 1 0 0 0,-1-1 0 0 0,1 1 0 0 0,-1-1 0 0 0,1 1 0 0 0,0-1 0 0 0,-1 1 0 0 0,1 0 0 0 0,0-1 0 0 0,-1 1 0 0 0,1-1 1 0 0,0 1-1 0 0,-1 0 0 0 0,1-1 0 0 0,0 1 0 0 0,0 0 0 0 0,0-1 0 0 0,0 1 0 0 0,0 0 0 0 0,0-1 0 0 0,0 1 0 0 0,0 0 0 0 0,0 0 2 0 0,-1 28-12 0 0,0 22-46 0 0,5-24 54 0 0,3-14 3 0 0,-6-12 2 0 0,-1 1 0 0 0,1-1 0 0 0,0 1 0 0 0,0-1 0 0 0,-1 1 0 0 0,1 0 0 0 0,-1-1-1 0 0,1 1 1 0 0,-1 0 0 0 0,0-1 0 0 0,0 1 0 0 0,1 0 0 0 0,-1-1 0 0 0,0 1-1 0 0,1 7 21 0 0,1 0 1 0 0,0 0 0 0 0,0-1 0 0 0,1 1 0 0 0,0-1 0 0 0,3 5-22 0 0,4 12 38 0 0,-2-4 20 0 0,-1-5-39 0 0,-4-4 2 0 0,-2-9-17 0 0,-1-1-1 0 0,1 0 0 0 0,-1 1 0 0 0,1-1 0 0 0,0 0 0 0 0,0 0 1 0 0,0 1-1 0 0,0-1 0 0 0,0 0 0 0 0,0 0 0 0 0,1 0 0 0 0,-1-1 0 0 0,1 1 1 0 0,0 0-4 0 0,0 1 9 0 0,0 0-1 0 0,0-1 1 0 0,0 1 0 0 0,0 0 0 0 0,-1 0 0 0 0,1 2-9 0 0,-1-4 6 0 0,0 1 0 0 0,0 0-1 0 0,0 0 1 0 0,0 0-1 0 0,0 0 1 0 0,0-1 0 0 0,0 1-1 0 0,1-1 1 0 0,-1 1-1 0 0,1-1 1 0 0,-1 1 0 0 0,1-1-1 0 0,0 1-5 0 0,9 3 23 0 0,1 1 23 0 0,-1 4 81 0 0,3 0-53 0 0,-1-4 0 0 0,-9 0-19 0 0,-4-5-51 0 0,1-1-1 0 0,-1 1 1 0 0,0-1 0 0 0,0 0 0 0 0,1 1-1 0 0,-1-1 1 0 0,0 1 0 0 0,1-1-1 0 0,-1 0 1 0 0,0 1 0 0 0,1-1 0 0 0,-1 0-1 0 0,1 1 1 0 0,-1-1 0 0 0,0 0-1 0 0,1 0 1 0 0,-1 0 0 0 0,1 1-1 0 0,-1-1 1 0 0,1 0 0 0 0,-1 0 0 0 0,1 0-1 0 0,-1 0 1 0 0,1 0 0 0 0,-1 0-1 0 0,1 0 1 0 0,-1 0 0 0 0,1 0-1 0 0,-1 0 1 0 0,1 0 0 0 0,-1 0 0 0 0,1 0-4 0 0,13 0 72 0 0,21-1 148 0 0,-32 0-206 0 0,-1 1 1 0 0,0-1-1 0 0,0 1 1 0 0,1-1-1 0 0,-1 0 1 0 0,0 0-1 0 0,0 0 0 0 0,0 0 1 0 0,0 0-1 0 0,0-1 1 0 0,0 1-1 0 0,-1-1 1 0 0,2 0-15 0 0,0 0 22 0 0,0-1 0 0 0,0 1 1 0 0,0 0-1 0 0,1-1 1 0 0,-1 2-1 0 0,2-2-22 0 0,-2 2 15 0 0,1-1-1 0 0,-1 0 1 0 0,0 0-1 0 0,0-1 0 0 0,0 1 1 0 0,1-1-15 0 0,-1 0 10 0 0,0 0 0 0 0,0 1 0 0 0,1 0 0 0 0,-1 0-1 0 0,0 0 1 0 0,2 0-10 0 0,10-7 47 0 0,-6 2-46 0 0,-2-1-2 0 0,-4 5-9 0 0,0 0 0 0 0,0-1 0 0 0,1 1 0 0 0,-1 1 1 0 0,1-1-1 0 0,0 0 10 0 0,3 1-17 0 0,-1-1-53 0 0,-3-2-90 0 0,0-1-61 0 0,10 1-269 0 0,3-8-12 0 0</inkml:trace>
  <inkml:trace contextRef="#ctx0" brushRef="#br0" timeOffset="631.71">647 395 7024 0 0,'0'0'157'0'0,"0"0"23"0"0,0 0 12 0 0,0 0 48 0 0,0 0-93 0 0,0 0 122 0 0,0 0 227 0 0,0 0 15 0 0,0 0-30 0 0,0 0-128 0 0,0 0-53 0 0,3 0-10 0 0,7 0-4 0 0,-10 0-281 0 0,0 0 0 0 0,0 0 0 0 0,1 0 0 0 0,-1 0 0 0 0,0 0 0 0 0,0 0 0 0 0,0 0 0 0 0,0 0 0 0 0,0 0-1 0 0,0 0 1 0 0,0 0 0 0 0,0 0 0 0 0,0 0 0 0 0,0 0 0 0 0,1 0 0 0 0,-1 0 0 0 0,0 0 0 0 0,0 0 0 0 0,0 0 0 0 0,0 0-1 0 0,0 0 1 0 0,0 0 0 0 0,0 0 0 0 0,0 0 0 0 0,0 0 0 0 0,0 0 0 0 0,0 0 0 0 0,1 1 0 0 0,-1-1 0 0 0,0 0 0 0 0,0 0 0 0 0,0 0-1 0 0,0 0 1 0 0,0 0 0 0 0,0 0 0 0 0,0 0 0 0 0,0 0 0 0 0,0 0 0 0 0,0 0 0 0 0,0 0 0 0 0,0 0 0 0 0,0 1 0 0 0,0-1-1 0 0,0 0 1 0 0,0 0 0 0 0,0 0 0 0 0,0 0 0 0 0,0 0 0 0 0,0 0 0 0 0,0 0 0 0 0,0 0 0 0 0,0 0 0 0 0,0 0 0 0 0,0 1-1 0 0,0-1 1 0 0,0 0 0 0 0,0 0-5 0 0,0 35 654 0 0,0-10-292 0 0,0-23-342 0 0,0 0 0 0 0,0-1-1 0 0,0 1 1 0 0,1-1 0 0 0,-1 1 0 0 0,1-1-1 0 0,-1 1 1 0 0,1-1 0 0 0,-1 1-1 0 0,1-1 1 0 0,0 1 0 0 0,0-1 0 0 0,0 0-20 0 0,5 13 121 0 0,-4 3-3 0 0,-2-4-25 0 0,3 4 48 0 0,2-7-72 0 0,2 9 48 0 0,-6-1 33 0 0,3 8-6 0 0,10 11 26 0 0,-3-10-52 0 0,-7-11-13 0 0,-4-2-37 0 0,2 3 15 0 0,24 36 285 0 0,-21-27-252 0 0,-3-21-79 0 0,0 1 1 0 0,1-1-1 0 0,0 0 1 0 0,0 0 0 0 0,0 0-38 0 0,4 0 61 0 0,-7-5-57 0 0,1 0-1 0 0,-1 1 1 0 0,0-1 0 0 0,1 0-1 0 0,-1 0 1 0 0,0 1 0 0 0,1-1-1 0 0,-1 0 1 0 0,0 0 0 0 0,1 1 0 0 0,-1-1-1 0 0,0 0 1 0 0,0 1 0 0 0,1-1-1 0 0,-1 0 1 0 0,0 1 0 0 0,0-1-1 0 0,0 0 1 0 0,1 1 0 0 0,-1-1 0 0 0,0 1-1 0 0,0-1 1 0 0,0 1 0 0 0,0-1-1 0 0,0 0 1 0 0,0 1 0 0 0,0-1-1 0 0,0 1 1 0 0,0-1 0 0 0,0 0 0 0 0,0 1-4 0 0,0-1 1 0 0,0 0 1 0 0,0 0-1 0 0,0 0 1 0 0,0 1-1 0 0,0-1 1 0 0,0 0-1 0 0,0 0 1 0 0,0 0-1 0 0,0 0 1 0 0,0 0 0 0 0,0 0-1 0 0,0 0 1 0 0,0 0-1 0 0,0 0 1 0 0,0 0-1 0 0,0 1 1 0 0,0-1-1 0 0,0 0 1 0 0,0 0-1 0 0,0 0 1 0 0,0 0 0 0 0,0 0-1 0 0,0 0 1 0 0,0 0-1 0 0,0 0 1 0 0,0 0-1 0 0,0 0 1 0 0,0 0-1 0 0,0 0 1 0 0,0 1-1 0 0,1-1 1 0 0,-1 0-1 0 0,0 0 1 0 0,0 0 0 0 0,0 0-1 0 0,0 0 1 0 0,0 0-1 0 0,0 0 1 0 0,0 0-1 0 0,0 0 1 0 0,0 0-1 0 0,0 0 1 0 0,0 0-1 0 0,1 0 1 0 0,-1 0 0 0 0,0 0-1 0 0,0 0 1 0 0,0 0-1 0 0,0 0 1 0 0,0 0-1 0 0,0 0 1 0 0,0 0-1 0 0,0 0 1 0 0,0 0-1 0 0,0 0 1 0 0,1 0 0 0 0,-1 0-2 0 0,0 0 5 0 0,1 0 0 0 0,-1 0 0 0 0,1 0 0 0 0,0 0 0 0 0,-1 0 1 0 0,1 0-1 0 0,-1 0 0 0 0,1 1 0 0 0,-1-1 0 0 0,1 0 0 0 0,-1 0 1 0 0,1 1-1 0 0,-1-1 0 0 0,1 0 0 0 0,-1 1 0 0 0,1-1 0 0 0,-1 0 1 0 0,1 1-1 0 0,-1-1 0 0 0,1 1 0 0 0,-1-1 0 0 0,0 1 1 0 0,1-1-1 0 0,-1 1-5 0 0,1 0 5 0 0,-1-1 1 0 0,0 1 0 0 0,1-1-1 0 0,-1 1 1 0 0,1 0 0 0 0,-1-1-1 0 0,1 1 1 0 0,0-1 0 0 0,-1 0-1 0 0,1 1 1 0 0,-1-1-1 0 0,1 1 1 0 0,0-1 0 0 0,-1 0-1 0 0,1 1 1 0 0,0-1 0 0 0,0 0-1 0 0,-1 0 1 0 0,1 0 0 0 0,0 0-1 0 0,-1 1 1 0 0,1-1 0 0 0,0 0-1 0 0,0 0 1 0 0,0 0-6 0 0,13-2 165 0 0,-12 0-123 0 0,0 1-1 0 0,0 0 1 0 0,0 0-1 0 0,0-1 1 0 0,0 1-1 0 0,-1-1 1 0 0,1 0-1 0 0,0 0-41 0 0,1-1 32 0 0,5-4 72 0 0,15-16 121 0 0,-12 6-103 0 0,-8 4-99 0 0,-3 11-23 0 0,1-1 0 0 0,-1 1 1 0 0,1 0-1 0 0,0-1 0 0 0,0 1 0 0 0,-1 0 1 0 0,1 0-1 0 0,1 0 0 0 0,-1 0 0 0 0,0 0 1 0 0,0 0-1 0 0,1 0 0 0 0,-1 0 1 0 0,1 0-1 0 0,0 0 0 0 0,0 0 0 0 0,0 0 0 0 0,0-1 0 0 0,-1 1 0 0 0,1-1 0 0 0,-1 1 0 0 0,0-1 0 0 0,0 0 0 0 0,0 1 0 0 0,0-1 0 0 0,0 0 0 0 0,0 0 0 0 0,0-2 0 0 0,0 1 0 0 0,1 0 0 0 0,0 0 0 0 0,-1 0 0 0 0,2 0 0 0 0,1-4 0 0 0,1-1 12 0 0,-1 0 1 0 0,1 0 0 0 0,-2-1 0 0 0,1 0 0 0 0,-1 0 0 0 0,1-7-13 0 0,-1-14-5 0 0,-3 29 5 0 0,0 1 0 0 0,0-1 0 0 0,1 0 0 0 0,-1 1 0 0 0,0-1 0 0 0,1 0 0 0 0,-1 1 0 0 0,1-1 0 0 0,-1 1 0 0 0,1-1 0 0 0,0 1 0 0 0,-1-1 0 0 0,1 1 0 0 0,0-1 0 0 0,6-11 0 0 0,-2-13-42 0 0,2 10-115 0 0,2-5-132 0 0,-6 11 194 0 0,3-9-75 0 0,0 4-23 0 0,-1 7 124 0 0,-4 6 59 0 0,0 1 1 0 0,0-1-1 0 0,0 1 0 0 0,0-1 0 0 0,-1 1 1 0 0,1-1-1 0 0,0 1 0 0 0,-1-1 1 0 0,0 1-1 0 0,1-1 0 0 0,-1 0 0 0 0,0 1 1 0 0,0-1-1 0 0,0 0 10 0 0,0 2-3 0 0,0-1 0 0 0,0 1 0 0 0,0-1 0 0 0,0 1 0 0 0,0-1 0 0 0,0 1-1 0 0,0-1 1 0 0,0 1 0 0 0,0-1 0 0 0,0 1 0 0 0,0-1 0 0 0,0 1 0 0 0,1-1 0 0 0,-1 1 0 0 0,0-1 0 0 0,0 1 0 0 0,0-1 0 0 0,1 1 0 0 0,-1-1 0 0 0,0 1 0 0 0,0 0 0 0 0,1-1 0 0 0,-1 1-1 0 0,0-1 1 0 0,1 1 0 0 0,-1 0 0 0 0,1-1 0 0 0,-1 1 0 0 0,0 0 0 0 0,1 0 0 0 0,-1-1 0 0 0,1 1 3 0 0,6-4-35 0 0,-7 3 33 0 0,0 0 0 0 0,1 1 1 0 0,-1-1-1 0 0,0 1 1 0 0,0-1-1 0 0,1 0 0 0 0,-1 1 1 0 0,0-1-1 0 0,0 0 1 0 0,0 1-1 0 0,0-1 0 0 0,0 0 1 0 0,0 1-1 0 0,0-1 1 0 0,0 0 1 0 0,0-4-48 0 0,0-21 24 0 0,0 23-38 0 0,0 3-14 0 0,0 0 8 0 0,0 0-2 0 0,0 3 10 0 0,0 9 48 0 0,-1-8 12 0 0,1 1 0 0 0,-1 0 0 0 0,1 0 0 0 0,1-1 0 0 0,-1 1 0 0 0,1 0 0 0 0,-1 0 0 0 0,1-1 0 0 0,1 2 0 0 0,3 2 0 0 0,-4-7 0 0 0,0 1 0 0 0,0-1 0 0 0,-1 1 0 0 0,1-1 0 0 0,0 1 0 0 0,0-1 0 0 0,-1 1 0 0 0,1-1 0 0 0,-1 1 0 0 0,0 0 0 0 0,1-1 0 0 0,-1 1 0 0 0,0 0 0 0 0,0-1 0 0 0,0 2 0 0 0,1 4 8 0 0,0 0 0 0 0,0-1 0 0 0,1 1 0 0 0,0-1 0 0 0,1 3-8 0 0,-2-4 8 0 0,0 0 0 0 0,1-1 0 0 0,-2 1 0 0 0,1 0 0 0 0,0 3-8 0 0,1 23 106 0 0,5 5-26 0 0,-3-22-50 0 0,1 15 39 0 0,1-13-7 0 0,-5-13-47 0 0,1 0 1 0 0,-1 1 0 0 0,0-1-1 0 0,0 0 1 0 0,-1 1-1 0 0,1-1 1 0 0,-1 1 0 0 0,0 1-16 0 0,0 9 70 0 0,0-11-56 0 0,0 0 0 0 0,0 0 0 0 0,0 0 0 0 0,0 1 0 0 0,0-1 0 0 0,1 0 0 0 0,-1 0 0 0 0,1-1 0 0 0,0 1 0 0 0,0 0 0 0 0,0 1-14 0 0,10 10 114 0 0,-9-12-90 0 0,0 0 0 0 0,-1 0 0 0 0,1-1 0 0 0,-1 1 0 0 0,1 0 0 0 0,-1 0 0 0 0,1 2-24 0 0,1 11 150 0 0,-2-5-51 0 0,3-1-51 0 0,3 0-42 0 0,4 2-64 0 0,-5-5 13 0 0,-4-3-38 0 0,0 0 37 0 0,-3 6 22 0 0,0-6 5 0 0,1-2 19 0 0,0 0 0 0 0,0 0 0 0 0,0-1 0 0 0,0 1 0 0 0,0 0 0 0 0,1 0 0 0 0,-1 0-1 0 0,0 0 1 0 0,0-1 0 0 0,0 1 0 0 0,1 0 0 0 0,-1 0 0 0 0,0 0 0 0 0,1 0 0 0 0,0 0 2 0 0,-1-1 0 0 0,1 0 0 0 0,0 0 0 0 0,-1 1 1 0 0,1-1-1 0 0,-1 0 0 0 0,1 0 0 0 0,0 1 0 0 0,-1-1 0 0 0,1 0 0 0 0,0 0 0 0 0,0 0 1 0 0,-1 0-1 0 0,1 0 0 0 0,0 0-2 0 0,-1 0 0 0 0,5 2-92 0 0,-2 1 28 0 0,-1 0-60 0 0,0-2-11 0 0,-1 1-60 0 0,0-1-71 0 0,0 0-82 0 0,0 0 3 0 0,0-1-54 0 0,-1 1-48 0 0,0-1-43 0 0,1 0-146 0 0,-1 0-41 0 0,0 1-177 0 0,0-1-471 0 0</inkml:trace>
  <inkml:trace contextRef="#ctx0" brushRef="#br0" timeOffset="993.16">1736 411 5152 0 0,'0'0'116'0'0,"0"0"17"0"0,-3 0 10 0 0,-7 0-46 0 0,4 0-53 0 0,1 0-69 0 0,3 0 43 0 0,-6 0 88 0 0,1 0-3 0 0,-2 0 40 0 0,2 0 48 0 0,0-1 60 0 0,-14 1 483 0 0,12 0-450 0 0,0 1-44 0 0,5 0-163 0 0,0 1-36 0 0,0 0 57 0 0,-10 5 155 0 0,3-1 58 0 0,6 5-24 0 0,-8-6-20 0 0,5 0-103 0 0,-13 15 318 0 0,14-12-352 0 0,1-2-66 0 0,1 0-58 0 0,3-4 10 0 0,0-1 0 0 0,1 1-1 0 0,0 0 1 0 0,-1 0 0 0 0,1 0-1 0 0,0 0 1 0 0,0 0 0 0 0,0 1-1 0 0,0-1 1 0 0,0 0 0 0 0,1 0-1 0 0,-1 1 1 0 0,1-1-1 0 0,-1 1-15 0 0,-2 10 64 0 0,-13 23 143 0 0,16-33-199 0 0,-3 4 31 0 0,0 1-1 0 0,1 0 1 0 0,0 0 0 0 0,1 0-1 0 0,-1 8-38 0 0,1 1 118 0 0,-5 1-12 0 0,0-3-27 0 0,3 8 34 0 0,3 38 224 0 0,0-37-211 0 0,2-5-12 0 0,5-1-25 0 0,-2-8-38 0 0,-1 3 32 0 0,12 23 166 0 0,-15-35-235 0 0,0 2 3 0 0,1-1 0 0 0,-1 0 0 0 0,1 1 0 0 0,0-1 0 0 0,0 0 0 0 0,0 0 0 0 0,0 0 1 0 0,1-1-1 0 0,-1 1 0 0 0,0 0 0 0 0,1-1 0 0 0,-1 0 0 0 0,1 1 0 0 0,-1-1 0 0 0,1 0 0 0 0,0 0 1 0 0,-1-1-1 0 0,1 1 0 0 0,3 0-17 0 0,-1 0 30 0 0,0 0 0 0 0,0-1-1 0 0,0 0 1 0 0,0 0 0 0 0,0 0 0 0 0,1 0 0 0 0,-1-1 0 0 0,0 0 0 0 0,0 0 0 0 0,1-1-30 0 0,-3 1 13 0 0,0-1 0 0 0,-1 1 0 0 0,1-1 0 0 0,0 0 0 0 0,-1 0 0 0 0,1 0 0 0 0,-1 0 0 0 0,1 0 0 0 0,-1 0 0 0 0,0-1 0 0 0,0 0-13 0 0,2-1 17 0 0,-1 1 1 0 0,1-1-1 0 0,0 1 1 0 0,3-3-18 0 0,-1 2 11 0 0,-1 0 1 0 0,0 0-1 0 0,0-1 0 0 0,0 1 1 0 0,0-1-1 0 0,-1 0 0 0 0,0-1 1 0 0,2-2-12 0 0,5-5 9 0 0,6 1-50 0 0,0 0-27 0 0,-11 5 18 0 0,0 0 0 0 0,0-1 0 0 0,-1 1 0 0 0,0-1 0 0 0,1-3 50 0 0,3-7-145 0 0,1 0-81 0 0,-3 4-26 0 0,0 0-81 0 0,0 1-97 0 0,0 1-110 0 0,-5 10 271 0 0,-1 0-37 0 0,3-2-397 0 0,-1 0-266 0 0,3-2-629 0 0,-6 6 1519 0 0</inkml:trace>
  <inkml:trace contextRef="#ctx0" brushRef="#br0" timeOffset="1347.95">1657 48 5008 0 0,'0'0'144'0'0,"0"0"51"0"0,0-2 86 0 0,0-2-178 0 0,0 1 31 0 0,0-8 325 0 0,0 7-294 0 0,1 1-70 0 0,0 1-73 0 0,6-3 229 0 0,-6 5-236 0 0,-1 0 1 0 0,0 0 0 0 0,1 0 0 0 0,-1 0-1 0 0,1-1 1 0 0,-1 1 0 0 0,0 0-1 0 0,1 0 1 0 0,-1-1 0 0 0,0 1 0 0 0,0 0-1 0 0,1-1 1 0 0,-1 1 0 0 0,0 0-1 0 0,0-1 1 0 0,1 1 0 0 0,-1-1 0 0 0,0 1-1 0 0,0 0 1 0 0,0-1 0 0 0,0 1-1 0 0,0-1 1 0 0,1 1 0 0 0,-1 0 0 0 0,0-1-1 0 0,0 1 1 0 0,0-1 0 0 0,0 1-1 0 0,0 0 1 0 0,0-1 0 0 0,0 0-16 0 0,0-1 376 0 0,1 2-205 0 0,1 0-39 0 0,0 0 40 0 0,0 0-88 0 0,2 0-26 0 0,-2 0 18 0 0,0 0 231 0 0,-2 0-3 0 0,0 0-19 0 0,0 0-80 0 0,3 2-39 0 0,1 3-100 0 0,-1 0 0 0 0,0 0 0 0 0,0 0 0 0 0,0 0 0 0 0,-1 0 0 0 0,2 5-66 0 0,6 11 132 0 0,2 9 5 0 0,0 19 21 0 0,-5-18-53 0 0,4 1-1 0 0,-6-3 20 0 0,0-14 9 0 0,-3-12-98 0 0,-1 1-1 0 0,0-1 1 0 0,0 0 0 0 0,0 1-1 0 0,0-1 1 0 0,-1 1 0 0 0,1-1-1 0 0,-1 1 1 0 0,0 0-35 0 0,-1 4 78 0 0,1 1 1 0 0,0-1-1 0 0,1 0 0 0 0,0 1 0 0 0,0-1 1 0 0,1 0-1 0 0,0 0 0 0 0,0 1 0 0 0,1-1 1 0 0,2 3-79 0 0,-2-4 77 0 0,-1 0 0 0 0,1 0 1 0 0,-1 0-1 0 0,0 1 1 0 0,-1-1-1 0 0,0 0 1 0 0,1 5-78 0 0,-2 53 447 0 0,0-36-270 0 0,0 25 201 0 0,0 26 146 0 0,0 11 83 0 0,0-32-161 0 0,1-41-234 0 0,6 0-44 0 0,-2-7-69 0 0,1 6 104 0 0,-2-9-122 0 0,1-2-35 0 0,-1 0 19 0 0,-5 4-52 0 0,1-10-5 0 0,0 3 82 0 0,0-1-59 0 0,1 6-72 0 0,-1-6 85 0 0,1-1 22 0 0,-1-1 38 0 0,0 0 48 0 0,1 0 54 0 0,5-7-214 0 0,-2 1-59 0 0,-1 1-24 0 0,0-1-181 0 0,5 1-236 0 0,-3 2 351 0 0,-2 1 18 0 0,-1 1 18 0 0,0-1-9 0 0,0 0-39 0 0,0 1-7 0 0,-1-1-39 0 0,1 1-44 0 0,-1-1-48 0 0,1 1-54 0 0,0-1-48 0 0,-1 1-44 0 0,1-1-39 0 0,0 0-141 0 0,0 0-37 0 0,3-3-1473 0 0</inkml:trace>
  <inkml:trace contextRef="#ctx0" brushRef="#br0" timeOffset="1747.87">2335 474 5208 0 0,'0'0'116'0'0,"0"0"17"0"0,-2-2 11 0 0,-12-9-19 0 0,5 9-86 0 0,5 1 14 0 0,-3 1 297 0 0,1 0-140 0 0,2 0-35 0 0,-2 1 37 0 0,2 0-40 0 0,-2 4 139 0 0,5 2-57 0 0,1-7-248 0 0,0 0 0 0 0,0 0 0 0 0,0 0 0 0 0,0 0 0 0 0,0 0-1 0 0,0 0 1 0 0,0 0 0 0 0,0 0 0 0 0,0 0 0 0 0,0 0 0 0 0,0 0-1 0 0,0 1 1 0 0,0-1 0 0 0,0 0 0 0 0,0 0 0 0 0,0 0-1 0 0,0 0 1 0 0,0 0 0 0 0,0 0 0 0 0,0 0 0 0 0,0 0 0 0 0,0 0-1 0 0,0 0 1 0 0,0 1 0 0 0,0-1 0 0 0,0 0 0 0 0,0 0 0 0 0,0 0-1 0 0,0 0 1 0 0,0 0 0 0 0,0 0 0 0 0,0 0 0 0 0,-1 0-1 0 0,1 0 1 0 0,0 0 0 0 0,0 0 0 0 0,0 0 0 0 0,0 0 0 0 0,0 0-1 0 0,0 0 1 0 0,0 0 0 0 0,0 0 0 0 0,0 0 0 0 0,0 0 0 0 0,-1 0-1 0 0,1 0 1 0 0,0 0 0 0 0,0 0 0 0 0,0 0 0 0 0,0 0-1 0 0,0 0 1 0 0,0 0 0 0 0,0 0 0 0 0,0 0 0 0 0,0 0 0 0 0,0 0-1 0 0,-1 0-5 0 0,-3 0 98 0 0,-13 1 272 0 0,16 0-358 0 0,1-1 0 0 0,0 0 0 0 0,-1 0 0 0 0,1 1 0 0 0,-1-1 0 0 0,1 0 0 0 0,0 0 0 0 0,-1 1 0 0 0,1-1 0 0 0,-1 0 0 0 0,1 1 0 0 0,0-1 0 0 0,0 0 0 0 0,-1 1 0 0 0,1-1 0 0 0,0 1 0 0 0,0-1 0 0 0,-1 0 0 0 0,1 1 0 0 0,0-1 0 0 0,0 1 0 0 0,0-1 0 0 0,0 1 0 0 0,0-1 0 0 0,-1 1 0 0 0,1-1 0 0 0,0 1 0 0 0,0-1 0 0 0,0 1 0 0 0,1-1-12 0 0,-4 6 266 0 0,-3 2-97 0 0,-10 19 310 0 0,12-18-353 0 0,4-9-124 0 0,-1 2 22 0 0,0 0 0 0 0,1 0 0 0 0,-1-1 0 0 0,1 1 1 0 0,0 0-1 0 0,-1 0 0 0 0,1 0 0 0 0,0 0 0 0 0,0 0 0 0 0,0-1 1 0 0,1 3-25 0 0,-1-1 26 0 0,0 0 1 0 0,0-1 0 0 0,0 1 0 0 0,0 0-1 0 0,-1 0 1 0 0,1-1 0 0 0,-1 1 0 0 0,0 1-27 0 0,0 1 25 0 0,-2 2 23 0 0,1 0 0 0 0,0 0 0 0 0,0 0 0 0 0,1 0 0 0 0,0 1 0 0 0,0 5-48 0 0,1 2 84 0 0,-1-7-30 0 0,1-1-1 0 0,1 1 0 0 0,-1 0 0 0 0,1 0 1 0 0,1 1-54 0 0,2 7 88 0 0,-2-9-53 0 0,0-1 1 0 0,0 1-1 0 0,-1 0 1 0 0,0-1-1 0 0,0 1 1 0 0,-1 0-36 0 0,0 0 28 0 0,1-1 1 0 0,0 1-1 0 0,0 0 0 0 0,1-1 1 0 0,-1 1-1 0 0,1 0-28 0 0,3 9 57 0 0,-2-3-11 0 0,1 5 52 0 0,-3-16-78 0 0,0-1 1 0 0,0 1-1 0 0,0 0 1 0 0,0 0-1 0 0,0 0 1 0 0,1-1-1 0 0,-1 1 1 0 0,2 0-21 0 0,5 10 139 0 0,-2 7 22 0 0,1 1 21 0 0,3-10-20 0 0,-1-6-27 0 0,16 10 162 0 0,-3-4-132 0 0,-12-7-62 0 0,3 3 62 0 0,0 0-8 0 0,-10-5-120 0 0,0 0 0 0 0,0 0 0 0 0,0 0 0 0 0,0 0 0 0 0,0-1-1 0 0,0 1 1 0 0,3-1-37 0 0,5 1 114 0 0,4-1 44 0 0,-12 0-124 0 0,1-1 1 0 0,-1 1 0 0 0,0-1 0 0 0,1 0 0 0 0,-1 1 0 0 0,1-2 0 0 0,-1 1 0 0 0,1-1-35 0 0,12-3 119 0 0,-3 1-42 0 0,-9 3-47 0 0,0 0-1 0 0,0 0 1 0 0,0-1-1 0 0,-1 1 1 0 0,1-1-1 0 0,0 0 1 0 0,-1 0 0 0 0,1-1-30 0 0,31-15 177 0 0,-27 15-133 0 0,-1 0-1 0 0,1-1 1 0 0,-1 0 0 0 0,0 0 0 0 0,-1-1 0 0 0,6-4-44 0 0,-9 5 26 0 0,0 0 1 0 0,0 0 0 0 0,0 0-1 0 0,0-1 1 0 0,-1 1 0 0 0,1-3-27 0 0,14-21 120 0 0,-5 13-70 0 0,-9 11-33 0 0,1 0-1 0 0,-1 0 1 0 0,1 0-1 0 0,-1-1 1 0 0,-1 0-1 0 0,1 1 0 0 0,-1-1 1 0 0,1 0-1 0 0,0-3-16 0 0,1-10 50 0 0,-2 6 16 0 0,2 0 1 0 0,4-12-67 0 0,-4 13 35 0 0,-1 1-1 0 0,-1-1 1 0 0,1 0 0 0 0,-2 1-1 0 0,1-1 1 0 0,-2 0 0 0 0,1-3-35 0 0,-4-16 120 0 0,-5 4-40 0 0,-15-22-17 0 0,9 23-70 0 0,10 16-5 0 0,-2 0 1 0 0,0 0 0 0 0,0 1 0 0 0,0 0 0 0 0,-1 0 0 0 0,-2-2 11 0 0,3 5-14 0 0,0-1 0 0 0,0 2 1 0 0,0-1-1 0 0,-1 0 0 0 0,0 1 1 0 0,0 0-1 0 0,0 1 0 0 0,-3-2 14 0 0,-10-4-15 0 0,12 6 31 0 0,1 0-39 0 0,-8-2-119 0 0,6 3-33 0 0,-1 1 0 0 0,1 0 0 0 0,-1 0 1 0 0,-3 1 174 0 0,3 0-97 0 0,3 0 0 0 0,-2 0-81 0 0,0-1-108 0 0,5 1 91 0 0,-1 0-42 0 0,1 0-45 0 0,0 0-51 0 0,-2 1-198 0 0,0 0-109 0 0,1 0-120 0 0,3-1 332 0 0,-1 1-35 0 0,-5 3-1326 0 0,-2 5-1007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07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1 300 5728 0 0,'0'0'166'0'0,"0"0"-43"0"0,0 0-12 0 0,0 0 34 0 0,0 0 116 0 0,0 0 215 0 0,0 3 18 0 0,0 0-421 0 0,0 0 65 0 0,0 5 190 0 0,0 12 590 0 0,1-14-689 0 0,1-2-67 0 0,3 4 51 0 0,-4-6-173 0 0,0-1-1 0 0,0 1 0 0 0,-1-1 0 0 0,1 1 0 0 0,0-1 1 0 0,-1 1-1 0 0,1-1 0 0 0,-1 1 0 0 0,1-1 1 0 0,-1 1-1 0 0,1 0 0 0 0,-1-1 0 0 0,0 1 0 0 0,0 0-39 0 0,3 13 274 0 0,7-1 26 0 0,-8-11-94 0 0,0-1-74 0 0,-1 1-47 0 0,-1 1-42 0 0,0 0-8 0 0,0-2 33 0 0,5 7 85 0 0,3 6 138 0 0,1 0-8 0 0,-4-6-146 0 0,-5-8-115 0 0,1 1 1 0 0,-1 0-1 0 0,1 0 1 0 0,-1 0-1 0 0,1 0 1 0 0,-1 0-1 0 0,0 0 1 0 0,0-1-1 0 0,0 1 1 0 0,0 0-1 0 0,-1 1-22 0 0,1-1 17 0 0,0 0 0 0 0,0 0-1 0 0,0 0 1 0 0,0 0 0 0 0,0 0-1 0 0,0 0 1 0 0,0 0 0 0 0,1-1-1 0 0,-1 1 1 0 0,1 0 0 0 0,0 1-17 0 0,4 5 57 0 0,-4-7-47 0 0,0 1 0 0 0,0-1 0 0 0,-1 1 0 0 0,1-1 0 0 0,0 1 0 0 0,0-1 1 0 0,-1 1-1 0 0,1-1 0 0 0,-1 1 0 0 0,0 0 0 0 0,1-1 0 0 0,-1 1 0 0 0,0 0 0 0 0,0-1-10 0 0,0 14 101 0 0,0-6-46 0 0,0 12 9 0 0,0-2 14 0 0,-1-14-59 0 0,2-3-6 0 0,3 4 18 0 0,5 12 39 0 0,-8-17-216 0 0,-1 1 54 0 0,1-1 47 0 0,-1 0 40 0 0,1 1 80 0 0,-1 5 360 0 0,0-4-332 0 0,0-1-117 0 0,0-1-88 0 0,0 1-107 0 0,0-1 57 0 0,0 0-34 0 0,0 0-48 0 0,0 0-45 0 0,0 0-46 0 0,0 0-49 0 0,0 0-53 0 0,0 0-55 0 0,0 0-58 0 0,0 0-62 0 0,0-1-994 0 0,0 0-916 0 0</inkml:trace>
  <inkml:trace contextRef="#ctx0" brushRef="#br0" timeOffset="263.95">1 174 7368 0 0,'0'0'165'0'0,"0"0"22"0"0,0 0 10 0 0,0 0 0 0 0,0 0-82 0 0,0 0-34 0 0,0 0-72 0 0,0 0-56 0 0,0 0-52 0 0,0 0-73 0 0,0 0-87 0 0,0 0-76 0 0,0 0-282 0 0,0 0-91 0 0,0 0-306 0 0,0 0-582 0 0</inkml:trace>
  <inkml:trace contextRef="#ctx0" brushRef="#br0" timeOffset="648.27">301 253 4576 0 0,'3'2'101'0'0,"5"9"5"0"0,-7-9-92 0 0,0-1 1 0 0,-1 1-1 0 0,1-1 1 0 0,-1 1-1 0 0,1-1 1 0 0,-1 1-1 0 0,0-1 1 0 0,1 1-1 0 0,-1 0 1 0 0,0 0-15 0 0,0 0 8 0 0,0 0 1 0 0,0-1-1 0 0,0 1 0 0 0,1 0 1 0 0,-1-1-1 0 0,1 1 1 0 0,-1-1-1 0 0,1 1 0 0 0,-1-1 1 0 0,1 1-1 0 0,0-1 1 0 0,0 1-1 0 0,0-1 0 0 0,0 1-8 0 0,4 6 11 0 0,0 5-11 0 0,2-9-16 0 0,-2 1 28 0 0,-4 4 77 0 0,3 6 339 0 0,8 2 149 0 0,-5-9-271 0 0,-1 0 41 0 0,-4-1-84 0 0,-1 1 35 0 0,0 3 77 0 0,3-3-70 0 0,-2-4-158 0 0,1-1-1 0 0,-1 0 1 0 0,1 0 0 0 0,-1 0-1 0 0,4 2-146 0 0,0 0 259 0 0,-5-3-46 0 0,0-1-40 0 0,0 2 70 0 0,0 0-93 0 0,-1 1-88 0 0,0-1-19 0 0,1 0 67 0 0,1 0-82 0 0,1 0 97 0 0,1 2 94 0 0,7 6 378 0 0,-8-7-432 0 0,0-1-61 0 0,-1-2 81 0 0,-1 1-49 0 0,0 0-43 0 0,-1 0-34 0 0,-1 6 60 0 0,1-8-73 0 0,0 3 252 0 0,0-3-21 0 0,0 0-78 0 0,0 0-37 0 0,0 3-8 0 0,0-3-98 0 0,0 1-46 0 0,1 3-40 0 0,-1-1 87 0 0,0-2 11 0 0,0 0 36 0 0,-1 1 43 0 0,1-1 49 0 0,-1-1-80 0 0,-2 0-52 0 0,-6 0 4 0 0,6 0 26 0 0,3 0-4 0 0,0 0-4 0 0,-2-3-4 0 0,-9-10-16 0 0,10 11-64 0 0,1 0-1 0 0,-1 0 1 0 0,1 0-1 0 0,-1-1 1 0 0,1 1-1 0 0,0 0 1 0 0,0 0-1 0 0,0 0 1 0 0,0 0-1 0 0,0-2-1 0 0,0-3 9 0 0,3-8 34 0 0,29-49-32 0 0,-32 64-11 0 0,1-1 0 0 0,-1 0 0 0 0,1 0 0 0 0,0 0 0 0 0,0 0 0 0 0,0 0 0 0 0,-1 1 0 0 0,1-1 0 0 0,0 0 0 0 0,0 1 0 0 0,0-1 0 0 0,0 0 0 0 0,0 1 0 0 0,0-1 0 0 0,0 1 0 0 0,1 0 0 0 0,9-7 0 0 0,-6-6-12 0 0,8-3-36 0 0,-7 12 40 0 0,-1-1 0 0 0,1 2 0 0 0,0-1 1 0 0,0 0-1 0 0,0 1 0 0 0,1 0 8 0 0,-1 0-19 0 0,-2 1 13 0 0,0 1 2 0 0,22 2 4 0 0,3 1 0 0 0,-25 0 0 0 0,0-1 0 0 0,-1 1 0 0 0,1 0 0 0 0,0 0 0 0 0,0 0 0 0 0,0 1 0 0 0,-2-1-1 0 0,1 0 0 0 0,-1 0 0 0 0,1-1-1 0 0,-1 1 1 0 0,1-1 0 0 0,0 0-1 0 0,0 0 1 0 0,-1 0 0 0 0,1 0 0 0 0,0-1-1 0 0,1 1 2 0 0,-4-1-1 0 0,0 0 0 0 0,0 0 0 0 0,0 0 0 0 0,1 0 1 0 0,-1 0-1 0 0,0 0 0 0 0,0 0 0 0 0,0 0 0 0 0,0 0 0 0 0,0 0 0 0 0,0 0 0 0 0,0 0 0 0 0,0 0 0 0 0,0 0 0 0 0,0 0 0 0 0,1 0 0 0 0,-1 0 0 0 0,0 0 0 0 0,0 0 1 0 0,0 0-1 0 0,0 0 0 0 0,0 0 0 0 0,0 0 0 0 0,0 0 0 0 0,0 0 0 0 0,0 0 0 0 0,0 0 0 0 0,0 0 0 0 0,0 1 0 0 0,1-1 0 0 0,-1 0 0 0 0,0 0 0 0 0,0 0 0 0 0,0 0 0 0 0,0 0 1 0 0,0 0-1 0 0,0 0 0 0 0,0 0 0 0 0,0 0 0 0 0,0 0 0 0 0,0 0 0 0 0,0 0 0 0 0,0 1 0 0 0,0-1 0 0 0,0 0 0 0 0,0 0 0 0 0,0 0 0 0 0,0 0 0 0 0,0 0 0 0 0,0 0 1 0 0,0 0-1 0 0,0 0 0 0 0,0 0 0 0 0,0 0 0 0 0,0 1 0 0 0,0-1 0 0 0,0 0 1 0 0,0 2-1 0 0,0-1 0 0 0,1 1 0 0 0,-1 0 0 0 0,1 0 0 0 0,-1-1 0 0 0,1 1 1 0 0,0 0-1 0 0,0-1 0 0 0,-1 1 0 0 0,1-1 0 0 0,0 1 0 0 0,1-1 0 0 0,-1 1 0 0 0,0-1 0 0 0,0 0 0 0 0,2 1 1 0 0,-2 0 0 0 0,1-1 0 0 0,-1 1 1 0 0,0-1-1 0 0,1 1 0 0 0,-1 0 0 0 0,0-1 0 0 0,0 1 0 0 0,0 0 0 0 0,0 0 0 0 0,0 0 0 0 0,0 0 0 0 0,-1 0 0 0 0,1 0 0 0 0,-1 0 0 0 0,1 0 1 0 0,-1 0-1 0 0,0 0 0 0 0,0 18 20 0 0,0-1 61 0 0,0 0 83 0 0,0 0 108 0 0,0-17-137 0 0,0 1-22 0 0,0 4-88 0 0,0 2 26 0 0,0-9-50 0 0,0 1-1 0 0,0 0 1 0 0,0-1 0 0 0,0 1-1 0 0,0 0 1 0 0,0-1 0 0 0,0 1 0 0 0,0 0-1 0 0,0-1 1 0 0,-1 1 0 0 0,1 0-1 0 0,0-1 1 0 0,-1 1 0 0 0,1-1 0 0 0,0 1-1 0 0,0-1-159 0 0,-1 0 61 0 0,1 0 52 0 0,0 1 44 0 0,-1-1 92 0 0,-2 1 281 0 0,2 0-306 0 0,0-1-64 0 0,1 0-40 0 0,-1 0-36 0 0,1 1-41 0 0,-1-1-46 0 0,0 0-68 0 0,1 0-64 0 0,-1 0-70 0 0,0 0-77 0 0,1 0-82 0 0,-1-1-89 0 0,1 1-94 0 0,0 0-101 0 0,0 0-1010 0 0,0 0-1035 0 0</inkml:trace>
  <inkml:trace contextRef="#ctx0" brushRef="#br0" timeOffset="1089.08">1027 16 7632 0 0,'0'0'166'0'0,"0"0"29"0"0,0 0 14 0 0,2 0-25 0 0,6-1-120 0 0,-5-1-12 0 0,-1-2 76 0 0,-2-2 146 0 0,0 6-274 0 0,0-3 514 0 0,0 3 20 0 0,0 0-36 0 0,0 0-344 0 0,0 0 34 0 0,0 0 82 0 0,0 0-12 0 0,0 0-8 0 0,3 3-20 0 0,7 13 21 0 0,0 2 12 0 0,-1-10-120 0 0,-2-5-46 0 0,-7-3-88 0 0,1 0 1 0 0,-1 0-1 0 0,1 1 1 0 0,-1-1-1 0 0,1 0 0 0 0,-1 0 1 0 0,1 1-1 0 0,-1-1 1 0 0,1 0-1 0 0,-1 0 1 0 0,0 1-1 0 0,1-1 0 0 0,-1 0 1 0 0,0 1-1 0 0,1-1 1 0 0,-1 1-1 0 0,0-1 0 0 0,1 0 1 0 0,-1 1-1 0 0,0-1 1 0 0,0 1-1 0 0,1-1 0 0 0,-1 1 1 0 0,0-1-1 0 0,0 1 1 0 0,0-1-1 0 0,0 1 1 0 0,0-1-1 0 0,0 1 0 0 0,0-1 1 0 0,0 1-1 0 0,0-1 1 0 0,0 1-1 0 0,0-1 0 0 0,0 1 1 0 0,0-1-1 0 0,0 1 1 0 0,0-1-10 0 0,1 12 147 0 0,1-2-40 0 0,-1-7-75 0 0,1 0-1 0 0,0 0 1 0 0,-1 0 0 0 0,1 0 0 0 0,0 0-1 0 0,1 1-31 0 0,10 15 168 0 0,-10-7-74 0 0,-2 4-7 0 0,0 1-8 0 0,4-4-2 0 0,5 0-2 0 0,-9-11-59 0 0,1 1-1 0 0,-1-1 1 0 0,1 0 0 0 0,-1 1-1 0 0,0-1 1 0 0,0 0 0 0 0,1 3-16 0 0,1 17 138 0 0,-3-17-99 0 0,1 1 0 0 0,0-1 1 0 0,0 0-1 0 0,1 1 0 0 0,0 2-39 0 0,0-2 41 0 0,0-1 0 0 0,-1 1-1 0 0,1 0 1 0 0,-1 0 0 0 0,0 3-41 0 0,0 10 113 0 0,6-4-35 0 0,-1 1 3 0 0,-5 3 37 0 0,-1-10-58 0 0,-1 12 67 0 0,5-4 24 0 0,-1-7-82 0 0,3 10 55 0 0,1-5 29 0 0,-2-7-79 0 0,-4-7-59 0 0,0 0 0 0 0,0 1 0 0 0,-1-1 0 0 0,1 1 0 0 0,0-1 1 0 0,-1 1-1 0 0,1-1 0 0 0,-1 1 0 0 0,1 0 0 0 0,-1-1 0 0 0,1 1 0 0 0,-1 0 0 0 0,0-1 1 0 0,0 1-16 0 0,-1 11 109 0 0,1 3 24 0 0,14 18 38 0 0,-12-29-133 0 0,-1 14 25 0 0,-1-11 56 0 0,-3-8-83 0 0,-7 0-146 0 0,7 0-67 0 0,3 0 77 0 0,0 0-63 0 0,0 0-79 0 0,0 0 73 0 0,0 0-37 0 0,0 0-40 0 0,0 0-38 0 0,0 0-385 0 0,0 0 91 0 0,0 0-51 0 0,0 0-742 0 0,0 0-584 0 0,0 0-1111 0 0</inkml:trace>
  <inkml:trace contextRef="#ctx0" brushRef="#br0" timeOffset="1349.46">932 395 7256 0 0,'0'0'165'0'0,"0"0"22"0"0,0 0 7 0 0,1 0-61 0 0,1 0-15 0 0,4-1-13 0 0,0-2 99 0 0,0-1 129 0 0,3-4 250 0 0,-3 3-225 0 0,-2 1-152 0 0,0 2-64 0 0,-1 0-36 0 0,-1 1-40 0 0,0 0-1 0 0,0 1 0 0 0,-1-1 0 0 0,1 1 1 0 0,0 0-1 0 0,0-1 0 0 0,0 1 0 0 0,0 0 1 0 0,0 0-1 0 0,-1 0 0 0 0,3 1-65 0 0,-1-1 82 0 0,0 0 0 0 0,-1 0 0 0 0,1 0 0 0 0,0 0 0 0 0,0 0 0 0 0,-1-1 0 0 0,1 1 0 0 0,1-1-82 0 0,20-8 369 0 0,-8 3-170 0 0,0 0-43 0 0,-5 3-88 0 0,-1 0-36 0 0,7-1 57 0 0,-9 3-47 0 0,-1-1-1 0 0,1 0 1 0 0,-1-1-1 0 0,1 0 1 0 0,0 0-42 0 0,16-8 56 0 0,-14 6-43 0 0,1 1 0 0 0,0 0 0 0 0,9-1-13 0 0,-13 3 8 0 0,5 0 10 0 0,1-1 0 0 0,-1 0 0 0 0,0-1 0 0 0,0-1-18 0 0,-1 2 34 0 0,1-1 1 0 0,-1 2 0 0 0,0-1 0 0 0,2 1-35 0 0,3 0-21 0 0,1-2-83 0 0,0-1-113 0 0,-8 2 57 0 0,0 0-39 0 0,0 0-201 0 0,-1 0-115 0 0,-1 1 68 0 0,0 0-44 0 0,7-1-584 0 0,5 1-468 0 0,9 1-888 0 0</inkml:trace>
  <inkml:trace contextRef="#ctx0" brushRef="#br0" timeOffset="2065.08">1705 474 7136 0 0,'0'0'165'0'0,"0"0"22"0"0,0 0 6 0 0,3 2-28 0 0,-2-1-159 0 0,1 1-1 0 0,-1-1 0 0 0,1 0 0 0 0,-1 0 0 0 0,1 0 0 0 0,0 0 0 0 0,-1 0 1 0 0,1-1-1 0 0,0 1 0 0 0,0 0 0 0 0,0-1 0 0 0,1 1-5 0 0,1-1 53 0 0,1 1 35 0 0,0-1 45 0 0,0 0 53 0 0,0-2 336 0 0,-4 0-454 0 0,1 1-1 0 0,0 0 1 0 0,-1 0-1 0 0,1 0 1 0 0,0 0-1 0 0,0 0 1 0 0,-1 0-1 0 0,1 1 1 0 0,0-1-1 0 0,0 0 1 0 0,0 1-1 0 0,0 0 1 0 0,0-1-68 0 0,11 0 342 0 0,-4 1-152 0 0,0 0-68 0 0,-7 0-107 0 0,38 0 1063 0 0,-27 0-749 0 0,0 0-43 0 0,-13 0-267 0 0,1 0 0 0 0,0 0-1 0 0,-1 0 1 0 0,1 0 0 0 0,0 0 0 0 0,-1-1-1 0 0,1 1 1 0 0,0 0 0 0 0,-1 0 0 0 0,1 0-1 0 0,0 0 1 0 0,-1-1 0 0 0,1 1 0 0 0,-1 0-1 0 0,1-1 1 0 0,0 1 0 0 0,-1-1-1 0 0,1 1 1 0 0,-1 0 0 0 0,1-1 0 0 0,-1 1-1 0 0,1-1 1 0 0,-1 1 0 0 0,1-1 0 0 0,-1 0-1 0 0,0 1-18 0 0,1-1 18 0 0,-1 1 0 0 0,0-1 0 0 0,1 0 0 0 0,-1 1-1 0 0,1-1 1 0 0,-1 1 0 0 0,1-1 0 0 0,-1 1 0 0 0,1 0 0 0 0,-1-1-1 0 0,1 1 1 0 0,0 0 0 0 0,-1-1 0 0 0,1 1 0 0 0,0 0 0 0 0,-1-1-1 0 0,1 1 1 0 0,-1 0 0 0 0,1 0 0 0 0,0 0 0 0 0,0 0 0 0 0,-1 0-1 0 0,1 0 1 0 0,0 0 0 0 0,-1 0 0 0 0,1 0-18 0 0,10-2 173 0 0,2-4 12 0 0,-5 1-82 0 0,2-1 49 0 0,11-4 100 0 0,-8 5-114 0 0,-5-9-30 0 0,13-1-4 0 0,-13 2-7 0 0,3 7-37 0 0,-6-7-35 0 0,8-3 49 0 0,0 1 12 0 0,-10-1-18 0 0,-3 15-67 0 0,0 0 0 0 0,0 0 0 0 0,0 0 0 0 0,0 1 0 0 0,0-1 0 0 0,0 0 0 0 0,0 0 0 0 0,0 0 0 0 0,-1 0 0 0 0,1 0 0 0 0,0 1 0 0 0,-1-1 0 0 0,1 0 0 0 0,-1 0-1 0 0,-9-5 0 0 0,5 0 0 0 0,5 5 0 0 0,0 1 0 0 0,0 0 0 0 0,-1-1 0 0 0,1 1 0 0 0,0-1 0 0 0,-1 1 0 0 0,1 0 0 0 0,0-1 0 0 0,-1 1 0 0 0,1-1 0 0 0,0 1 0 0 0,-1 0 0 0 0,1 0 0 0 0,-1-1 0 0 0,1 1 0 0 0,0 0 0 0 0,-1 0 0 0 0,1-1 0 0 0,-1 1 0 0 0,1 0 0 0 0,-1 0 0 0 0,1 0 0 0 0,-1 0 0 0 0,1 0 0 0 0,-1 0 0 0 0,1 0 0 0 0,-1 0 0 0 0,1 0 0 0 0,-1 0 0 0 0,1 0 0 0 0,-1 0 0 0 0,0 0 0 0 0,-11-1-19 0 0,-4-6-61 0 0,-6-3-29 0 0,14 7 68 0 0,-8-2-35 0 0,4 2-10 0 0,-1 1-29 0 0,-3 2-53 0 0,4 0 118 0 0,-27 0-125 0 0,16 0 128 0 0,18 1 41 0 0,0 0 0 0 0,1 1 0 0 0,-1-1-1 0 0,0 1 1 0 0,1 1 0 0 0,0-1 0 0 0,-1 0-1 0 0,1 1 1 0 0,0 0 0 0 0,0 0 0 0 0,0 0 0 0 0,-1 2 6 0 0,-1 6 0 0 0,4-6 0 0 0,-10 11-20 0 0,10-15 18 0 0,1 0 0 0 0,-1 0 0 0 0,1 1-1 0 0,0-1 1 0 0,0 0 0 0 0,0 1 0 0 0,0-1 0 0 0,0 1-1 0 0,0 0 1 0 0,0-1 0 0 0,0 1 0 0 0,1 0-1 0 0,-1-1 1 0 0,1 1 0 0 0,-1 0 0 0 0,1 0-1 0 0,0-1 1 0 0,-1 1 0 0 0,1 0 0 0 0,0 1 2 0 0,0 1-1 0 0,0 0-1 0 0,-1 0 1 0 0,0 0 0 0 0,1 0 0 0 0,-1 0 0 0 0,-1-1 0 0 0,1 1 0 0 0,-1 0 0 0 0,1 0 0 0 0,-3 2 1 0 0,0 13-47 0 0,5 12 41 0 0,0-21 6 0 0,-1 53 0 0 0,0-61 1 0 0,0 0 1 0 0,0-1 0 0 0,0 1 0 0 0,0 0 0 0 0,0-1 0 0 0,1 1 0 0 0,-1 0 0 0 0,1-1-1 0 0,-1 1 1 0 0,1-1 0 0 0,0 1 0 0 0,0-1 0 0 0,-1 1 0 0 0,2 0-2 0 0,4 10 27 0 0,-3 1-17 0 0,3 6 28 0 0,3-4 27 0 0,4 11 34 0 0,-12-22-83 0 0,0-1 1 0 0,0 1-1 0 0,1-1 0 0 0,-1 0 1 0 0,1 0-1 0 0,0 0 1 0 0,0 0-1 0 0,0 0 1 0 0,0 0-1 0 0,0 0 1 0 0,1-1-1 0 0,0 1 1 0 0,-1-1-1 0 0,1 0 1 0 0,2 2-17 0 0,6 1 48 0 0,-9-4-37 0 0,0 0-1 0 0,1 0 1 0 0,-1 0 0 0 0,0 0-1 0 0,0 1 1 0 0,0-1-1 0 0,0 1 1 0 0,0 0 0 0 0,0-1-11 0 0,0 1 10 0 0,-1 0 1 0 0,1-1 0 0 0,0 0-1 0 0,0 1 1 0 0,0-1-1 0 0,0 0 1 0 0,0 0 0 0 0,0 0-1 0 0,1 0 1 0 0,-1-1 0 0 0,0 1-1 0 0,0 0 1 0 0,2-1-11 0 0,31 1 182 0 0,-21-1-124 0 0,-12 0-54 0 0,-1 0 0 0 0,1 0 0 0 0,0 0 0 0 0,-1-1-1 0 0,1 1 1 0 0,-1-1 0 0 0,1 1 0 0 0,0-1 0 0 0,-1 0-1 0 0,1 1 1 0 0,-1-1 0 0 0,0 0 0 0 0,1 0 0 0 0,-1 0-4 0 0,7-4 26 0 0,12-4 18 0 0,-14 7-31 0 0,-1 0 0 0 0,-1 0 0 0 0,1-1-1 0 0,0 1 1 0 0,-1-1 0 0 0,1 0 0 0 0,-1-1 0 0 0,2 0-13 0 0,-4 1 5 0 0,1 1 1 0 0,1 0-1 0 0,-1-1 1 0 0,0 1-1 0 0,0 0 1 0 0,2 0-6 0 0,7-5-36 0 0,0-2-104 0 0,-8 5 63 0 0,5-5-27 0 0,-3 3-32 0 0,-3 2 12 0 0,0 1-52 0 0,1-1-163 0 0,-2 2 117 0 0,0 0-40 0 0,2-1-272 0 0,-2 1 217 0 0,0 0-36 0 0,0 1-38 0 0,0-1-41 0 0,1 1-42 0 0,-1-1-45 0 0,8-4-1193 0 0,9-4-970 0 0</inkml:trace>
  <inkml:trace contextRef="#ctx0" brushRef="#br0" timeOffset="2434.36">2257 253 6048 0 0,'0'0'133'0'0,"0"0"23"0"0,0 0 11 0 0,0 2-27 0 0,0 2-118 0 0,0-2-21 0 0,0-1-1 0 0,0 1 1 0 0,0 0-1 0 0,0 0 1 0 0,0 0-1 0 0,0 0 1 0 0,0-1-1 0 0,1 1 1 0 0,-1 0-1 0 0,1 0 1 0 0,0 1-1 0 0,5 1 46 0 0,-1 0 103 0 0,-3 6 114 0 0,-2-3-99 0 0,0-6-110 0 0,0 0 0 0 0,-1 0 1 0 0,1 1-1 0 0,0-1 0 0 0,1 0 0 0 0,-1 0 0 0 0,0 0 1 0 0,0 1-1 0 0,0-1 0 0 0,1 0 0 0 0,-1 0 1 0 0,0 0-1 0 0,1 0 0 0 0,-1 0 0 0 0,1 1-54 0 0,12 6 590 0 0,-5-3-339 0 0,-2 2 63 0 0,1 1 123 0 0,1 7 280 0 0,2 1 69 0 0,-2-6-344 0 0,6 5 93 0 0,-2 0-93 0 0,0 1-87 0 0,-3-2-77 0 0,3 0 77 0 0,0-2-80 0 0,-9-10-212 0 0,0 1 0 0 0,0 0 0 0 0,-1 0 1 0 0,1 0-1 0 0,-1 0 0 0 0,1 0 0 0 0,-1 1-63 0 0,7 17 342 0 0,-6-16-228 0 0,-1 1 0 0 0,0-1 0 0 0,1 0 0 0 0,0 0 0 0 0,0 0 0 0 0,4 4-114 0 0,-5-6 221 0 0,-1 0-98 0 0,0 1-62 0 0,-2 1-35 0 0,0-2 41 0 0,4 12 109 0 0,7-1-4 0 0,-7-10-22 0 0,-2 0-78 0 0,-2 4-12 0 0,1-8-38 0 0,0 5 138 0 0,-1 3-65 0 0,0 1-56 0 0,1-4 29 0 0,1-1 57 0 0,0-1 93 0 0,-2-3-110 0 0,-1 1-47 0 0,-8-2 26 0 0,5-2 36 0 0,-6-7-22 0 0,7 4 8 0 0,4 1-66 0 0,-1 0-11 0 0,-10-2 49 0 0,10 7-78 0 0,0 0 1 0 0,0-1 0 0 0,0 1 0 0 0,0-1 0 0 0,0 1 0 0 0,0-1-1 0 0,0 0 1 0 0,0 1 0 0 0,0-1 0 0 0,0 0 0 0 0,0 0-1 0 0,0 1 1 0 0,1-1 0 0 0,-1 0 0 0 0,0 0 0 0 0,1 0-4 0 0,-5-10 15 0 0,4 9-6 0 0,0 0 1 0 0,0-1 0 0 0,0 1-1 0 0,-1 0 1 0 0,1 0-1 0 0,-1 0 1 0 0,1 0 0 0 0,-1 0-1 0 0,0 0-9 0 0,1 0 7 0 0,-1 1 0 0 0,1-1 0 0 0,-1 0 0 0 0,1 0 0 0 0,0 1 0 0 0,0-1 0 0 0,0 0 0 0 0,-1-2-7 0 0,1 1 2 0 0,0 0 0 0 0,1 0 0 0 0,-1 0 0 0 0,1 0 0 0 0,-1 0 0 0 0,1 0-1 0 0,0-3-1 0 0,0 4 0 0 0,0 1 0 0 0,0-1 0 0 0,0 0 0 0 0,-1 0 0 0 0,1 0 0 0 0,-1 0 0 0 0,1 0 0 0 0,-1 1 0 0 0,0-1 0 0 0,1 0 0 0 0,-2-1 0 0 0,-2-8 0 0 0,8-1 6 0 0,-3 11 0 0 0,0-1-1 0 0,0 1 1 0 0,-1-1-1 0 0,1 0 0 0 0,0 1 1 0 0,-1-1-1 0 0,1 0 1 0 0,-1 0-1 0 0,0 1 0 0 0,0-2-5 0 0,0-2 12 0 0,0-1 0 0 0,1 1-1 0 0,-1 0 1 0 0,1 0 0 0 0,0 0 0 0 0,1 0-1 0 0,-1 1 1 0 0,1-2-12 0 0,6-6-2 0 0,1 4-2 0 0,-8 8 0 0 0,0-1 0 0 0,0 0 0 0 0,-1 1 0 0 0,1-1 0 0 0,0 0 0 0 0,-1 1 0 0 0,1-1 0 0 0,-1 0 0 0 0,1 0 0 0 0,-1 0 0 0 0,1 1 0 0 0,-1-1 0 0 0,0 0 0 0 0,1 0 0 0 0,-1 0 0 0 0,0 0 0 0 0,0 0 0 0 0,0 0 0 0 0,1 0 4 0 0,1-4-18 0 0,0-1 0 0 0,1 1-1 0 0,0 0 1 0 0,0 0 0 0 0,1 0-1 0 0,-1 0 1 0 0,4-3 18 0 0,37-35-72 0 0,-21 20 40 0 0,-11 9 32 0 0,-3 5 0 0 0,-1 0 0 0 0,1 1 0 0 0,1-1 0 0 0,5-3 0 0 0,-2 3-5 0 0,-1-2-71 0 0,-2 0-73 0 0,0-3-77 0 0,-7 10 58 0 0,0 1 48 0 0,3-2-3 0 0,7-1-71 0 0,-9 5 78 0 0,0 0-63 0 0,0 1-44 0 0,0-1-78 0 0,0 0-90 0 0,-1-1-105 0 0,1 0-118 0 0,-2 1 259 0 0,0 0-35 0 0,0 0-37 0 0,-1 0-38 0 0,1-1-40 0 0,0 0-41 0 0,4-4-1461 0 0,4-4-1132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05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 6504 0 0,'0'0'190'0'0,"0"0"-53"0"0,0 0-19 0 0,0 0 33 0 0,0 0 117 0 0,0 0 221 0 0,0 0 14 0 0,0 0-10 0 0,0 0-45 0 0,0 0-21 0 0,-3 0-3 0 0,1 0-333 0 0,-1 0 38 0 0,-8 0 396 0 0,7 0-329 0 0,0 0-68 0 0,2 0-109 0 0,2 0-14 0 0,0 0 1 0 0,0 0-1 0 0,0 0 1 0 0,-1 0 0 0 0,1 0-1 0 0,0 0 1 0 0,0 0 0 0 0,0 0-1 0 0,0 0 1 0 0,0 0-1 0 0,0 0 1 0 0,0 0 0 0 0,0 0-1 0 0,0 0 1 0 0,0 0-1 0 0,-1 0 1 0 0,1 0 0 0 0,0 0-1 0 0,0 0 1 0 0,0 0 0 0 0,0 0-1 0 0,0 0 1 0 0,0 0-1 0 0,0 0 1 0 0,0 0 0 0 0,0 0-1 0 0,0 0 1 0 0,0 0-1 0 0,0 0 1 0 0,-1 0 0 0 0,1 0-1 0 0,0 1 1 0 0,0-1 0 0 0,0 0-1 0 0,0 0 1 0 0,0 0-1 0 0,0 0 1 0 0,0 0 0 0 0,0 0-1 0 0,0 0 1 0 0,0 0-1 0 0,0 0 1 0 0,0 0 0 0 0,0 0-1 0 0,0 1 1 0 0,0-1 0 0 0,0 0-1 0 0,0 0 1 0 0,0 0-1 0 0,0 0 1 0 0,0 0 0 0 0,0 0-1 0 0,0 0 1 0 0,0 0-1 0 0,0 0 1 0 0,0 0 0 0 0,0 1-6 0 0,0 9 306 0 0,0-10-301 0 0,0 0-1 0 0,0 0 0 0 0,0 0 1 0 0,0 1-1 0 0,0-1 1 0 0,0 0-1 0 0,0 0 0 0 0,0 0 1 0 0,0 0-1 0 0,0 0 1 0 0,0 0-1 0 0,0 0 0 0 0,0 0 1 0 0,0 0-1 0 0,0 0 1 0 0,0 1-1 0 0,0-1 0 0 0,0 0 1 0 0,0 0-1 0 0,0 0 1 0 0,0 0-1 0 0,0 0 0 0 0,0 0 1 0 0,0 0-1 0 0,0 0 1 0 0,0 0-1 0 0,0 0 0 0 0,0 0 1 0 0,0 0-1 0 0,0 1 1 0 0,0-1-1 0 0,0 0 0 0 0,0 0 1 0 0,0 0-1 0 0,-1 0 1 0 0,1 0-1 0 0,0 0 0 0 0,0 0 1 0 0,0 0-1 0 0,0 0 1 0 0,0 0-1 0 0,0 0 0 0 0,0 0 1 0 0,0 0-1 0 0,0 0 1 0 0,0 0-1 0 0,-1 0 0 0 0,1 0 1 0 0,0 0-1 0 0,0 0 1 0 0,0 0-1 0 0,0 0 0 0 0,0 0 1 0 0,0 0-1 0 0,0 0 1 0 0,0 0-1 0 0,0 0-4 0 0,-1 0 9 0 0,1 0 1 0 0,-1 0-1 0 0,1 0 1 0 0,-1 0-1 0 0,1 0 0 0 0,0 0 1 0 0,-1 0-1 0 0,1 0 1 0 0,-1 0-1 0 0,1 0 0 0 0,0 0 1 0 0,-1 0-1 0 0,1 0 1 0 0,-1 1-1 0 0,1-1 1 0 0,0 0-1 0 0,-1 0 0 0 0,1 0 1 0 0,0 1-1 0 0,-1-1 1 0 0,1 0-1 0 0,0 1 0 0 0,-1-1 1 0 0,1 0-1 0 0,0 1 1 0 0,0-1-1 0 0,-1 0 0 0 0,1 1 1 0 0,0-1-1 0 0,0 0 1 0 0,0 1-10 0 0,-5 6 151 0 0,-2-3-12 0 0,7-3-132 0 0,-1-1 1 0 0,1 0 0 0 0,0 0 0 0 0,-1 1 0 0 0,1-1 0 0 0,-1 0 0 0 0,1 0 0 0 0,0 1-1 0 0,-1-1 1 0 0,1 1 0 0 0,0-1 0 0 0,-1 0 0 0 0,1 1 0 0 0,0-1 0 0 0,-1 1-1 0 0,1-1 1 0 0,0 1 0 0 0,0-1 0 0 0,0 0 0 0 0,0 1 0 0 0,-1-1 0 0 0,1 1 0 0 0,0-1-1 0 0,0 1 1 0 0,0-1 0 0 0,0 1 0 0 0,0-1 0 0 0,0 1 0 0 0,0-1 0 0 0,0 1-1 0 0,0-1 1 0 0,1 1-8 0 0,-1 0 7 0 0,0-1 1 0 0,0 1-1 0 0,0-1 0 0 0,0 1 0 0 0,0-1 0 0 0,0 1 0 0 0,0-1 0 0 0,0 1 0 0 0,0-1 0 0 0,0 1 1 0 0,0-1-1 0 0,0 1 0 0 0,0-1 0 0 0,-1 1 0 0 0,1-1 0 0 0,0 1 0 0 0,0-1 0 0 0,0 0 1 0 0,-1 1-1 0 0,1-1 0 0 0,0 1 0 0 0,-1-1 0 0 0,1 0 0 0 0,0 1 0 0 0,-1-1 0 0 0,1 1 0 0 0,0-1 1 0 0,-1 0-1 0 0,1 0 0 0 0,-1 1 0 0 0,1-1 0 0 0,-1 0-7 0 0,-5 5 110 0 0,-1 5 39 0 0,-2 11-13 0 0,7-3-66 0 0,2-15-53 0 0,0 0 1 0 0,0 1 0 0 0,0-1-1 0 0,0 0 1 0 0,-1 1-1 0 0,0-1 1 0 0,1 0 0 0 0,-2 1-18 0 0,-8 30 133 0 0,-6 24 118 0 0,15-53-215 0 0,0 0 1 0 0,1 1-1 0 0,-1-1 1 0 0,1 5-37 0 0,-2 24 142 0 0,-8 8 3 0 0,-7 39 185 0 0,15-51-227 0 0,2-12-22 0 0,1-10-34 0 0,-1-1 1 0 0,0 0-1 0 0,-1 1 0 0 0,0-1 1 0 0,-1 4-48 0 0,-2 5 82 0 0,2-9-37 0 0,0 0 1 0 0,0 0 0 0 0,1 0-1 0 0,0-1 1 0 0,0 4-46 0 0,0 8 98 0 0,-6-2-33 0 0,1 0-8 0 0,4 2 29 0 0,3-9-51 0 0,0 13 38 0 0,-5-8 11 0 0,-1-6-38 0 0,4-6-36 0 0,0-1 0 0 0,0 0 1 0 0,0 1-1 0 0,1-1 1 0 0,-1 1-1 0 0,0-1 1 0 0,1 1-1 0 0,-1 0 0 0 0,1-1 1 0 0,-1 1-1 0 0,1-1 1 0 0,0 1-1 0 0,0 0 0 0 0,0 0-10 0 0,0 4 42 0 0,0-4-36 0 0,0-1 0 0 0,0 1 0 0 0,0 0-1 0 0,0-1 1 0 0,0 1 0 0 0,0 0-1 0 0,0-1 1 0 0,0 1 0 0 0,-1 0 0 0 0,1-1-1 0 0,-1 1 1 0 0,0 1-6 0 0,-5 1 39 0 0,5-4-37 0 0,1 0-1 0 0,-1 1 1 0 0,1-1-1 0 0,-1 0 1 0 0,1 1-1 0 0,0-1 1 0 0,-1 0-1 0 0,1 1 1 0 0,-1-1-1 0 0,1 0 1 0 0,0 1-1 0 0,-1-1 1 0 0,1 0-1 0 0,0 1 1 0 0,0-1-1 0 0,-1 1 1 0 0,1-1-1 0 0,0 1 1 0 0,0-1-1 0 0,0 1 1 0 0,0-1-1 0 0,0 1 1 0 0,0-1-1 0 0,-1 1 0 0 0,1-1 1 0 0,0 1-1 0 0,0-1 1 0 0,0 1-1 0 0,0-1 1 0 0,1 1-1 0 0,-1-1 1 0 0,0 1-2 0 0,0 46 77 0 0,0-34-24 0 0,0-10-17 0 0,0-3-118 0 0,0 0-57 0 0,0 0-11 0 0,0 0 44 0 0,0 0-6 0 0,0 0-55 0 0,0 0-156 0 0,0-3-285 0 0,0 3 459 0 0,0 0 38 0 0,0-1-15 0 0,0 0 102 0 0,0 1 72 0 0,0-2 205 0 0,0 1-228 0 0,0 1-65 0 0,0-1-52 0 0,0 1-61 0 0,0-1-72 0 0,0 0-25 0 0,0 0-61 0 0,0 1-70 0 0,0-1-73 0 0,0 0-81 0 0,0-1-85 0 0,0 1-91 0 0,0 0-99 0 0,0-4-934 0 0,0-3-978 0 0</inkml:trace>
  <inkml:trace contextRef="#ctx0" brushRef="#br0" timeOffset="417.01">174 17 7136 0 0,'0'0'165'0'0,"0"0"22"0"0,0 0 6 0 0,0 0 46 0 0,0 0-94 0 0,0 0 116 0 0,0 0 215 0 0,0 0 18 0 0,0 0-17 0 0,3 0-80 0 0,1 0-265 0 0,0 0 51 0 0,7 0 308 0 0,-8 0-353 0 0,1 1-46 0 0,-1 0-80 0 0,10 10 271 0 0,-10-9-95 0 0,0 0-69 0 0,0-2-43 0 0,1 0-40 0 0,-1 0-7 0 0,0 1 30 0 0,5 5 122 0 0,18 19 401 0 0,-20-17-457 0 0,-2-2-69 0 0,2 7 173 0 0,-3-11-147 0 0,4 4 53 0 0,-2 7-8 0 0,-4-9-78 0 0,0 0-1 0 0,1 1 0 0 0,-1-1 1 0 0,1 0-1 0 0,0 0 1 0 0,2 3-49 0 0,28 50 416 0 0,-21-37-228 0 0,-3 7 20 0 0,-6-20-133 0 0,0 0 0 0 0,1 0 0 0 0,3 7-75 0 0,9 21 195 0 0,4 6-11 0 0,7-4 0 0 0,-15-15 10 0 0,-1 1 1 0 0,7 20-195 0 0,-5-10 131 0 0,2-1 21 0 0,-2-4 13 0 0,-4-4 45 0 0,5 8-2 0 0,-2-6-36 0 0,-3-5 11 0 0,-5-11-128 0 0,3 10 23 0 0,0-5 10 0 0,-1-7-42 0 0,-4-7-35 0 0,0 0-1 0 0,0 1 0 0 0,0-1 0 0 0,0 1 0 0 0,-1-1 0 0 0,1 1 0 0 0,0-1 0 0 0,-1 1 0 0 0,1 0 0 0 0,-1-1 0 0 0,0 1 0 0 0,0 0 0 0 0,1-1 0 0 0,-1 1-10 0 0,3 13 56 0 0,7-1-28 0 0,-6-8 36 0 0,-4 1-51 0 0,1-1-2 0 0,8 12 79 0 0,-5-7-47 0 0,-3-2-26 0 0,-2-3 0 0 0,1-3 49 0 0,0-3 12 0 0,0 0-52 0 0,0 0-80 0 0,0 0-41 0 0,0 0-152 0 0,0 0 116 0 0,0 0-59 0 0,0 0-81 0 0,0 0 86 0 0,0 0-40 0 0,0 0-42 0 0,0 0-41 0 0,0 0-36 0 0,0 0-33 0 0,0 0-243 0 0,0 0-55 0 0,0 0-794 0 0,0 0-624 0 0,0 0-1187 0 0</inkml:trace>
  <inkml:trace contextRef="#ctx0" brushRef="#br0" timeOffset="678.82">111 679 7920 0 0,'0'0'174'0'0,"0"0"29"0"0,0 0 13 0 0,3 0-31 0 0,10-2-147 0 0,-5-3-1 0 0,2-1 116 0 0,-4 4-28 0 0,2 2 32 0 0,3-2 195 0 0,1-4 58 0 0,1-1-8 0 0,-2 6-65 0 0,-3 0-158 0 0,0 0-53 0 0,0-2-26 0 0,2-1-7 0 0,1 0 18 0 0,10-5 197 0 0,-5 2-124 0 0,12 2-38 0 0,4-6-40 0 0,-3 6-8 0 0,-8-6-18 0 0,14 3-60 0 0,4-2-24 0 0,-32 7-38 0 0,-1-1-86 0 0,0 0-90 0 0,0 1-96 0 0,0-1-150 0 0,-3 2 184 0 0,1 0-33 0 0,-1 0-34 0 0,1 0-34 0 0,-1 0-36 0 0,1 1-35 0 0,7-1-1032 0 0,7 1-852 0 0</inkml:trace>
  <inkml:trace contextRef="#ctx0" brushRef="#br0" timeOffset="1217.09">900 474 6072 0 0,'0'0'133'0'0,"0"0"23"0"0,0 0 12 0 0,0 0 47 0 0,0 0-41 0 0,0 0 37 0 0,0 0 253 0 0,0 3 15 0 0,1 9-67 0 0,1-1-37 0 0,2-1-50 0 0,2-1-61 0 0,-4-7-45 0 0,-1-1-50 0 0,0 1-43 0 0,-1 0-37 0 0,0 2 18 0 0,-1 1-59 0 0,1-4-7 0 0,0 0 40 0 0,2 10 179 0 0,4 2 17 0 0,0 0-16 0 0,-4-2-27 0 0,-2-1-32 0 0,0 0-63 0 0,0 14 125 0 0,1-10-69 0 0,6 0 22 0 0,-1-3-14 0 0,-5 0-21 0 0,1 5 94 0 0,0-1-57 0 0,2-3-50 0 0,0 0-47 0 0,-2-6-70 0 0,1 6 163 0 0,-2 20 291 0 0,-1-18-253 0 0,-1-1 34 0 0,0 0 82 0 0,1-12-527 0 0,0 1 78 0 0,0 0 70 0 0,0 0 61 0 0,0 0 80 0 0,0 1 64 0 0,0 0 103 0 0,0 2 231 0 0,0-1 231 0 0,0-3-332 0 0,0-2-226 0 0,0-1-70 0 0,0 0-84 0 0,0-2-102 0 0,-2-2 135 0 0,0 4-71 0 0,0 0-1 0 0,1-1 1 0 0,-1 1-1 0 0,1-1 1 0 0,0 1-1 0 0,0-1 1 0 0,0 0-1 0 0,0 0 1 0 0,0 1-1 0 0,0-1 1 0 0,1 0-1 0 0,0 0 1 0 0,-1 0-1 0 0,1-1-9 0 0,1-51 107 0 0,-1 28-107 0 0,1 25 0 0 0,-1 1 0 0 0,0-1 0 0 0,0 0 0 0 0,0 1 0 0 0,1-1 0 0 0,-1 0 0 0 0,1 1 0 0 0,0-1 0 0 0,-1 1 0 0 0,1-1 0 0 0,0 1 0 0 0,0-1 0 0 0,0 1 0 0 0,0-1 0 0 0,4-6 0 0 0,-1-1-9 0 0,0 0-1 0 0,-1-1 0 0 0,2-5 10 0 0,0-2-37 0 0,-4 14 30 0 0,1-1 1 0 0,0 1 0 0 0,0 0-1 0 0,1 0 1 0 0,-1 1-1 0 0,0-1 1 0 0,1 0 0 0 0,0 1-1 0 0,0-1 1 0 0,0 1-1 0 0,0 0 1 0 0,0 0 0 0 0,0 0-1 0 0,1 0 7 0 0,12-9-17 0 0,-6-5-36 0 0,4 6 30 0 0,-1 1 1 0 0,2 0 0 0 0,-1 1-1 0 0,4-1 23 0 0,-14 8-11 0 0,0 0-1 0 0,1 0 0 0 0,-1 1 0 0 0,0-1 0 0 0,1 1 1 0 0,-1 0-1 0 0,1 0 0 0 0,-1 0 0 0 0,4 1 12 0 0,8 0-28 0 0,0 1-11 0 0,2 5 25 0 0,-7-3 13 0 0,2-1 1 0 0,-4 1 1 0 0,10 14-8 0 0,-10-9 3 0 0,3 7-37 0 0,1 11 28 0 0,-4-7 13 0 0,-4-12 0 0 0,-4-6 0 0 0,0-1 0 0 0,0 0 0 0 0,0 1 0 0 0,-1-1 0 0 0,1 1 0 0 0,0-1 0 0 0,-1 1 0 0 0,1 0 0 0 0,-1-1 0 0 0,0 1 0 0 0,1 0 0 0 0,-1-1 0 0 0,0 1 0 0 0,0 0 0 0 0,0 0 3 0 0,0-1 0 0 0,1 1-1 0 0,-1 0 1 0 0,0 0-1 0 0,1-1 1 0 0,-1 1-1 0 0,1 0 1 0 0,-1 0-1 0 0,1-1 1 0 0,0 1-1 0 0,0-1 1 0 0,0 1-1 0 0,0-1-2 0 0,4 10 54 0 0,-2 2 38 0 0,-3-6-40 0 0,0-6-37 0 0,1 1 0 0 0,-1-1 0 0 0,0 1 0 0 0,0 0 0 0 0,0-1 0 0 0,-1 1 0 0 0,1 0 0 0 0,0-1 0 0 0,-1 1 0 0 0,1 0 0 0 0,-1-1 0 0 0,0 2-15 0 0,-2-1 15 0 0,-4 4-33 0 0,5 1-108 0 0,0 2 68 0 0,2 8 53 0 0,0 29 74 0 0,1-32-111 0 0,-1-2-78 0 0,0-9 126 0 0,0-1-54 0 0,1 1-53 0 0,-1-1-50 0 0,1 0-47 0 0,0 0-44 0 0,0 0-42 0 0,-1 0-39 0 0,1 0-37 0 0,1-1-34 0 0,0 2-484 0 0,0 0-103 0 0,0-1-82 0 0,0 0-1042 0 0,-1-1-1194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14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7512 0 0,'0'0'166'0'0,"0"0"29"0"0,0 0 13 0 0,0 3 19 0 0,0 4-44 0 0,-1-3-103 0 0,1-1 0 0 0,0 1-1 0 0,0 0 1 0 0,0-1-1 0 0,0 1 1 0 0,1-1 0 0 0,-1 1-1 0 0,1-1 1 0 0,1 2-80 0 0,2 3 151 0 0,2 2 84 0 0,-3 4 101 0 0,-2 6 176 0 0,3-2-111 0 0,1-1-88 0 0,1 0-67 0 0,-3-9-141 0 0,0 0 0 0 0,-1 0 0 0 0,0 1-1 0 0,0-1 1 0 0,0 1 0 0 0,-1-1 0 0 0,-1 4-105 0 0,1-6 65 0 0,-1 0 1 0 0,1 0-1 0 0,0 0 1 0 0,1 0-1 0 0,0 0 1 0 0,-1 0-1 0 0,2-1 1 0 0,-1 1 0 0 0,1 0-66 0 0,10 29 370 0 0,-8-3-34 0 0,6 2-8 0 0,-6 6-35 0 0,6-17-18 0 0,-10-19-220 0 0,-1 1 0 0 0,1-1 1 0 0,-1 0-1 0 0,1 0 0 0 0,-1 5-55 0 0,2 22 272 0 0,-1-28-241 0 0,8 35 277 0 0,-6-3-51 0 0,-2-27-164 0 0,-1 0 0 0 0,1 0 0 0 0,1 0 0 0 0,-1 0 0 0 0,2 3-93 0 0,-1-4 72 0 0,0 1 1 0 0,0-1-1 0 0,-1 0 1 0 0,-1 0 0 0 0,1 3-73 0 0,-1 53 397 0 0,0-22-101 0 0,0-7 4 0 0,0-1 70 0 0,1-24-252 0 0,1-1-42 0 0,3 2-13 0 0,-4-8-64 0 0,0-1-1 0 0,0 1 1 0 0,0-1-1 0 0,-1 1 1 0 0,1-1 0 0 0,0 1-1 0 0,-1-1 1 0 0,1 1 0 0 0,-1-1-1 0 0,0 1 1 0 0,0 0-1 0 0,1-1 1 0 0,-1 2 1 0 0,0 10-81 0 0,0-13 80 0 0,0 0 0 0 0,0 1 0 0 0,0-1 0 0 0,0 0 0 0 0,0 0 0 0 0,0 0 0 0 0,0 0 0 0 0,0 0 1 0 0,0 0-1 0 0,0 0 0 0 0,0 0 0 0 0,0 0 0 0 0,0 0 0 0 0,0 1 0 0 0,0-1 0 0 0,0 0 0 0 0,0 0 0 0 0,0 0 0 0 0,0 0 1 0 0,0 0-1 0 0,0 0 0 0 0,0 0 0 0 0,0 0 0 0 0,0 0 0 0 0,0 0 0 0 0,0 0 0 0 0,-1 0 0 0 0,1 1 0 0 0,0-1 0 0 0,0 0 1 0 0,0 0-1 0 0,0 0 0 0 0,0 0 0 0 0,0 0 0 0 0,0 0 0 0 0,0 0 0 0 0,0 0 0 0 0,0 0 0 0 0,0 0 0 0 0,0 0 0 0 0,0 0 0 0 0,-1 0 1 0 0,1 0-1 0 0,0 0 0 0 0,0 0 0 0 0,0 0 0 0 0,0 0 0 0 0,0 0 0 0 0,0 0 0 0 0,0 0 0 0 0,0 0 0 0 0,0 0 0 0 0,-1 0 1 0 0,1 0-1 0 0,0 0 0 0 0,0 0 0 0 0,0 0 1 0 0,-10 0 60 0 0,7 0 48 0 0,3 0 10 0 0,-1 2-42 0 0,1 0-80 0 0,0-1-71 0 0,0 1-64 0 0,-1-1-100 0 0,1 1-67 0 0,0-1-127 0 0,1-1-305 0 0,-1-1-524 0 0,0 0 886 0 0,1 0 46 0 0,-1-1 100 0 0,0 0 49 0 0,0 0 58 0 0,0 0 65 0 0,0 0-318 0 0,0 1-42 0 0,0-1-38 0 0,0 1-32 0 0,0-3-792 0 0,0-2-803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15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364 111 7344 0 0,'0'0'165'0'0,"0"0"22"0"0,0 0 9 0 0,-3-2-20 0 0,-2-3-198 0 0,-1 2 36 0 0,-8-1 98 0 0,-19 3 285 0 0,30 1-374 0 0,-8 0 108 0 0,-1 0 59 0 0,-43 0 959 0 0,43 1-994 0 0,0 5-6 0 0,-1 1-23 0 0,2-6-10 0 0,-5 1 42 0 0,-2 5 20 0 0,8-3-54 0 0,-3 1 64 0 0,3 0 39 0 0,9-3-191 0 0,-1-1-1 0 0,1 0 1 0 0,1 0 0 0 0,-1 0-1 0 0,0 1 1 0 0,0-1 0 0 0,0 0-1 0 0,1 1 1 0 0,-1-1 0 0 0,0 1-36 0 0,-3 8 176 0 0,-10 6 32 0 0,-1 2-58 0 0,8-9-93 0 0,-7 13 64 0 0,6-6 11 0 0,3 13 116 0 0,-6 3 37 0 0,6-1 10 0 0,0-14-149 0 0,-1 5 16 0 0,4 2-61 0 0,2 74 167 0 0,0-51-113 0 0,0-47-155 0 0,0 3 10 0 0,0 0 1 0 0,0-1-1 0 0,0 1 0 0 0,0 0 1 0 0,1 0-1 0 0,-1 0 1 0 0,1 1-11 0 0,6 1 67 0 0,-3-3-22 0 0,1 12 82 0 0,6-1 1 0 0,-9-11 0 0 0,1-2 1 0 0,3 0-71 0 0,-1 1-6 0 0,0-1 0 0 0,-1-1 1 0 0,1 1-1 0 0,-1-1 0 0 0,1 1 1 0 0,1-2-53 0 0,4-3 73 0 0,0-2-34 0 0,6-7 28 0 0,-14 13-59 0 0,1 0 1 0 0,-1 0 0 0 0,0-1 0 0 0,0 1 0 0 0,0-1 0 0 0,0 1 0 0 0,0-1 0 0 0,0 0 0 0 0,-1 0-1 0 0,1 0 1 0 0,0 0-9 0 0,6-7 20 0 0,10-2 1 0 0,-8 2-2 0 0,0-1-1 0 0,0 0 1 0 0,-1-1-1 0 0,0 0 1 0 0,-1-1-1 0 0,4-8-18 0 0,15-18 7 0 0,-4 6-7 0 0,-15 12 0 0 0,-7 16 0 0 0,1 0 0 0 0,-1 0 0 0 0,1 0 0 0 0,0 0 0 0 0,0 1 0 0 0,1-3 0 0 0,0 1 0 0 0,-1 1 0 0 0,0 0 0 0 0,-1-1 0 0 0,1 1 0 0 0,-1-1 0 0 0,0 0 0 0 0,1-1 0 0 0,3-14 10 0 0,1 4 11 0 0,-1 1-64 0 0,-3-2-59 0 0,-2 16 81 0 0,0-1-1 0 0,0 0 1 0 0,0 1 0 0 0,1-1-1 0 0,-1 0 1 0 0,0 1-1 0 0,1-1 1 0 0,-1 0 0 0 0,1 1-1 0 0,-1-1 1 0 0,1 1-1 0 0,0-1 1 0 0,0 1 0 0 0,0-1 21 0 0,5-10-141 0 0,-3-10-24 0 0,-3 11 61 0 0,0 4 14 0 0,0-1-36 0 0,0 7 115 0 0,0 0 0 0 0,0-1 0 0 0,0 1-1 0 0,1 0 1 0 0,-1-1 0 0 0,0 1 0 0 0,1 0 0 0 0,-1-1 0 0 0,1 1 0 0 0,-1 0 0 0 0,1 0-1 0 0,0 0 1 0 0,0 0 0 0 0,-1-1 0 0 0,2 1 11 0 0,6-8-137 0 0,-8 9 64 0 0,0 0 1 0 0,0 0 1 0 0,0 0 6 0 0,0 0 1 0 0,0 3 10 0 0,0 26 44 0 0,0-27 10 0 0,0 0 0 0 0,0 1 0 0 0,1-1 0 0 0,-1 0 0 0 0,1 1 0 0 0,-1-1 0 0 0,1 0 0 0 0,0 0 0 0 0,0 0 0 0 0,0 0 0 0 0,1 2 0 0 0,8 18 0 0 0,-6-12-1 0 0,3 9-13 0 0,-5-3-25 0 0,0-5 36 0 0,3-2 33 0 0,1 5 26 0 0,0 12 25 0 0,0-10-18 0 0,3 5 61 0 0,-6-11-77 0 0,4 10 37 0 0,-1-6 24 0 0,7 10 49 0 0,0 0-42 0 0,-7 7 17 0 0,4-17-107 0 0,-6-9 25 0 0,-5-1-33 0 0,1-4-17 0 0,0 0 0 0 0,0 0 0 0 0,0 0 0 0 0,0 0 0 0 0,0 0 0 0 0,-1 1 0 0 0,1-1 0 0 0,0 0 0 0 0,0 0 0 0 0,0 0 1 0 0,0 1-1 0 0,0-1 0 0 0,0 0 0 0 0,0 0 0 0 0,0 0 0 0 0,0 0 0 0 0,0 1 0 0 0,0-1 0 0 0,0 0 0 0 0,0 0 0 0 0,0 0 0 0 0,0 1 0 0 0,0-1 0 0 0,0 0 0 0 0,0 0 0 0 0,0 0 0 0 0,0 1 0 0 0,0-1 0 0 0,0 0 0 0 0,0 0 0 0 0,14 17 76 0 0,-11-14-47 0 0,-3-3-64 0 0,0 0-59 0 0,2 2-102 0 0,0 0 141 0 0,0 0-10 0 0,-1-1-21 0 0,1 1-40 0 0,-1-1-16 0 0,0 0-40 0 0,0 0-45 0 0,0 0-51 0 0,-1 0-56 0 0,1-1-51 0 0,-1 1-45 0 0,1-1-40 0 0,-1 0-138 0 0,0 0-40 0 0,0 0-168 0 0,0 0-449 0 0</inkml:trace>
  <inkml:trace contextRef="#ctx0" brushRef="#br0" timeOffset="484.04">679 80 8720 0 0,'0'0'197'0'0,"0"0"24"0"0,0 0 19 0 0,0 0 3 0 0,0 2-40 0 0,0 9-13 0 0,0-11-186 0 0,0 0-1 0 0,0 0 0 0 0,0 0 0 0 0,0 0 1 0 0,0 0-1 0 0,0 0 0 0 0,0 1 0 0 0,0-1 1 0 0,0 0-1 0 0,0 0 0 0 0,0 0 0 0 0,0 0 1 0 0,0 0-1 0 0,0 0 0 0 0,0 0 0 0 0,0 0 1 0 0,0 0-1 0 0,0 0 0 0 0,0 1 0 0 0,0-1 1 0 0,0 0-1 0 0,0 0 0 0 0,0 0 0 0 0,0 0 1 0 0,0 0-1 0 0,0 0 0 0 0,0 0 0 0 0,0 0 1 0 0,0 0-1 0 0,1 0 0 0 0,-1 0 0 0 0,0 0 1 0 0,0 0-1 0 0,0 0 0 0 0,0 1 0 0 0,0-1 1 0 0,0 0-1 0 0,0 0 0 0 0,0 0 0 0 0,0 0 1 0 0,0 0-1 0 0,0 0 0 0 0,1 0 0 0 0,-1 0 1 0 0,0 0-1 0 0,0 0 0 0 0,0 0 0 0 0,0 0 1 0 0,0 0-1 0 0,0 0 0 0 0,0 0 0 0 0,0 0 1 0 0,0 0-1 0 0,0 0 0 0 0,0 0 0 0 0,1 0 1 0 0,-1 0-4 0 0,1-1 17 0 0,0 1 0 0 0,0 0 0 0 0,0 0 0 0 0,0 1 0 0 0,-1-1 0 0 0,1 0 0 0 0,0 0 0 0 0,0 0 0 0 0,0 1 0 0 0,0-1 0 0 0,0 0 0 0 0,0 1 0 0 0,0-1 0 0 0,0 1 0 0 0,-1-1 0 0 0,1 1 0 0 0,0-1 0 0 0,0 1 0 0 0,-1 0 0 0 0,1-1 0 0 0,0 1 0 0 0,0 0-17 0 0,2 5 159 0 0,1 2 38 0 0,0 1 49 0 0,0-1-58 0 0,1 1 39 0 0,17 37 1069 0 0,-15-30-952 0 0,-5-8-216 0 0,0 0-39 0 0,4 21 376 0 0,-1-14-187 0 0,0-3-50 0 0,-2 11 55 0 0,-1-4-52 0 0,3-4 37 0 0,1 1-24 0 0,-1 10 76 0 0,-1-15-162 0 0,12 18 384 0 0,-7-19-348 0 0,-6-7-105 0 0,0 1-1 0 0,0 0 1 0 0,0-1-1 0 0,-1 1 1 0 0,1 0-1 0 0,-1 0 1 0 0,0 1-1 0 0,0-1-88 0 0,7 22 391 0 0,-3-9-207 0 0,1-1-85 0 0,-6-10-69 0 0,-1 1 3 0 0,4-1 46 0 0,7 4-4 0 0,-9-7 45 0 0,-2-3 21 0 0,0 0 3 0 0,0 0-8 0 0,0 0-34 0 0,0 0-20 0 0,0 0-2 0 0,0 0-2 0 0,0-3-12 0 0,0-11 58 0 0,0-1-67 0 0,0-29-46 0 0,0 41-11 0 0,0-1 0 0 0,1 1 0 0 0,-1 0 0 0 0,1-1 0 0 0,-1 1 0 0 0,1 0 0 0 0,0 0 0 0 0,0 0 0 0 0,2-3 0 0 0,2-9 0 0 0,-3 8 0 0 0,-2-1 0 0 0,1 1 0 0 0,-1 0 0 0 0,0 0 0 0 0,0-4 0 0 0,-1 6 0 0 0,1-1 0 0 0,0 0 0 0 0,0 0 0 0 0,1 1 0 0 0,-1-1 0 0 0,3-5 0 0 0,-2 6-9 0 0,2 1-1 0 0,-1-1 1 0 0,0 1 0 0 0,1-1-1 0 0,1-1 10 0 0,7-13-91 0 0,-10 16 73 0 0,4-12-80 0 0,7-1-8 0 0,1 1 8 0 0,-10 10 75 0 0,-3 4 19 0 0,0 0-1 0 0,1 1 0 0 0,-1-1 1 0 0,0 0-1 0 0,0 1 1 0 0,1-1-1 0 0,-1 1 0 0 0,1-1 1 0 0,-1 0-1 0 0,1 1 1 0 0,-1-1-1 0 0,1 1 0 0 0,-1 0 1 0 0,1-1-1 0 0,-1 1 0 0 0,1-1 1 0 0,-1 1-1 0 0,1 0 1 0 0,0-1-1 0 0,-1 1 0 0 0,1 0 1 0 0,0 0 4 0 0,4-3-18 0 0,3-2-12 0 0,-7 4 23 0 0,1 0 0 0 0,-1 0 0 0 0,1 1 0 0 0,-1-1 0 0 0,1 0 0 0 0,-1 0 0 0 0,1 1 0 0 0,-1-1 0 0 0,1 1 0 0 0,0 0 0 0 0,-1-1 0 0 0,1 1 0 0 0,-1 0 0 0 0,1 0 7 0 0,15-1-68 0 0,-13 1 48 0 0,0-1 1 0 0,1 1-1 0 0,-1 0 0 0 0,0 0 1 0 0,1 0-1 0 0,-1 1 0 0 0,0 0 1 0 0,1-1-1 0 0,3 3 20 0 0,17 9-10 0 0,-24-12 9 0 0,0 0 1 0 0,0 1 0 0 0,0-1-1 0 0,0 0 1 0 0,0 1-1 0 0,0-1 1 0 0,0 1 0 0 0,0-1-1 0 0,0 1 1 0 0,0 0 0 0 0,-1-1-1 0 0,1 1 1 0 0,0 0 0 0 0,0-1-1 0 0,-1 1 1 0 0,1 0 0 0 0,0 0-1 0 0,-1 0 1 0 0,1 0 0 0 0,-1 0-1 0 0,1 0 1 0 0,0 2-3 0 0,2 1-8 0 0,-3-3 6 0 0,0 0 1 0 0,0-1 0 0 0,1 1 0 0 0,-1 0 0 0 0,0-1 0 0 0,1 1 0 0 0,-1-1 0 0 0,0 1 0 0 0,1 0 0 0 0,-1-1 0 0 0,1 1 0 0 0,-1-1 0 0 0,1 0 0 0 0,-1 1 0 0 0,1-1-1 0 0,0 1 1 0 0,-1-1 0 0 0,1 0 0 0 0,-1 1 0 0 0,1-1 0 0 0,0 0 0 0 0,0 1 4 0 0,4 1-17 0 0,-4-1 10 0 0,1 0-1 0 0,0 1 0 0 0,-1-1 0 0 0,0 1 0 0 0,1-1 0 0 0,-1 1 0 0 0,0-1 0 0 0,1 1 0 0 0,-1 0 0 0 0,0 0 0 0 0,0 0 0 0 0,0-1 0 0 0,0 2 8 0 0,0 0-4 0 0,1 1 0 0 0,-1-1 0 0 0,1-1 0 0 0,0 1 0 0 0,0 0-1 0 0,1 1 5 0 0,10 11 0 0 0,-7-1 0 0 0,4-9 0 0 0,6 24 0 0 0,-14-14-11 0 0,-2-14 8 0 0,0 0 1 0 0,0 0-1 0 0,0 0 0 0 0,0 0 0 0 0,0-1 0 0 0,0 1 1 0 0,0 0-1 0 0,1 0 0 0 0,-1 0 0 0 0,0 0 0 0 0,0-1 1 0 0,1 1-1 0 0,-1 0 0 0 0,1 0 0 0 0,-1 0 3 0 0,11 4-11 0 0,-6 8 11 0 0,8 16-285 0 0,-12-20-9 0 0,-2-2 79 0 0,1-5 26 0 0,0-2-32 0 0,0 0-69 0 0,0 0 97 0 0,0 0-37 0 0,0 0-39 0 0,0 0-39 0 0,0 0-407 0 0,0 0 104 0 0,0 0-52 0 0,0 0-775 0 0,0 0-604 0 0,0 0-1154 0 0</inkml:trace>
  <inkml:trace contextRef="#ctx0" brushRef="#br0" timeOffset="1115.33">1641 1 7224 0 0,'-13'13'165'0'0,"11"-10"22"0"0,0-4-23 0 0,-1 1-70 0 0,1 0-52 0 0,-5 2-14 0 0,5-1 9 0 0,-5 3-13 0 0,3-3-23 0 0,1 0 1 0 0,-1 1-1 0 0,1 0 0 0 0,-1 0 0 0 0,1 0 0 0 0,0 0 0 0 0,0 1 0 0 0,0-1 0 0 0,0 1 0 0 0,-2 2-1 0 0,3 0-4 0 0,-2 2 57 0 0,-3-3 94 0 0,2-1-69 0 0,-4 5 116 0 0,-8 22 355 0 0,14-24-430 0 0,-2 5 76 0 0,4-9-152 0 0,0 0 0 0 0,0 1 1 0 0,0-1-1 0 0,0 0 0 0 0,-1 0 0 0 0,1 0 0 0 0,-1 0 1 0 0,0 0-1 0 0,0 0-43 0 0,-7 11 204 0 0,3 6 44 0 0,3-6-94 0 0,-3-1 71 0 0,1-2 14 0 0,3 4 60 0 0,2-4-177 0 0,0 1 64 0 0,0 10 227 0 0,0 16 364 0 0,0-22-470 0 0,0 1-48 0 0,0-2-80 0 0,0-14-173 0 0,0 1 0 0 0,0-1 1 0 0,0 1-1 0 0,-1-1 1 0 0,1 1-1 0 0,0-1 1 0 0,0 1-1 0 0,0-1 0 0 0,1 1 1 0 0,-1-1-1 0 0,0 1 1 0 0,0-1-1 0 0,0 1 1 0 0,0-1-1 0 0,0 1 0 0 0,1-1 1 0 0,-1 1-1 0 0,0-1 1 0 0,0 1-1 0 0,1-1 1 0 0,-1 0-1 0 0,0 1 0 0 0,0-1 1 0 0,1 0-1 0 0,-1 1 1 0 0,1-1-1 0 0,-1 0 1 0 0,0 1-1 0 0,1-1 0 0 0,-1 0 1 0 0,1 1-1 0 0,0-1-6 0 0,5 4 95 0 0,-2 3 0 0 0,-3-7-89 0 0,-1 1 1 0 0,0-1 0 0 0,0 1 0 0 0,1-1 0 0 0,-1 0 0 0 0,0 1-1 0 0,1-1 1 0 0,-1 1 0 0 0,0-1 0 0 0,1 0 0 0 0,-1 1-1 0 0,1-1 1 0 0,-1 0 0 0 0,0 0 0 0 0,1 1 0 0 0,-1-1 0 0 0,1 0-1 0 0,-1 0 1 0 0,1 0 0 0 0,-1 1 0 0 0,1-1 0 0 0,-1 0 0 0 0,1 0-1 0 0,-1 0 1 0 0,1 0 0 0 0,-1 0 0 0 0,1 0 0 0 0,-1 0-1 0 0,1 0 1 0 0,-1 0 0 0 0,1 0 0 0 0,-1-1-7 0 0,7 2 75 0 0,11-2 320 0 0,-15 0-354 0 0,-2 0-39 0 0,5-10 104 0 0,7 6-30 0 0,-10 3-66 0 0,-1 0 0 0 0,1 1 1 0 0,-1-2-1 0 0,1 1 0 0 0,-1 0 0 0 0,0 0 1 0 0,0-1-1 0 0,0 1 0 0 0,0-1 1 0 0,0 0-1 0 0,-1 0 0 0 0,1 1 1 0 0,-1-2-11 0 0,2-1 2 0 0,-1 1 0 0 0,1 0 0 0 0,0 0 0 0 0,-1 0 0 0 0,3-1-2 0 0,8-7 0 0 0,10-12 0 0 0,-21 23 0 0 0,-1-1 0 0 0,0 1 0 0 0,0-1 0 0 0,0 0 0 0 0,0 0 0 0 0,0 1 0 0 0,-1-1 0 0 0,1 0 0 0 0,0 0 0 0 0,-1 0 0 0 0,1 0 0 0 0,-1 0 0 0 0,0 0 0 0 0,0 0 0 0 0,0-1 2 0 0,1 0 1 0 0,-1 1 0 0 0,0-1 0 0 0,0 1 0 0 0,1-1 0 0 0,0 1 0 0 0,-1-1 0 0 0,1 1 0 0 0,0-1 0 0 0,0 1 0 0 0,1-2-3 0 0,0 2 2 0 0,-1-1 1 0 0,0 1 0 0 0,0 0 0 0 0,0-1 0 0 0,-1 1 0 0 0,1-1 0 0 0,-1 1 0 0 0,1-1 0 0 0,-1 1 0 0 0,0-1 0 0 0,0-2-3 0 0,0 2-1 0 0,2-29 3 0 0,-2 30-3 0 0,0 0 0 0 0,1 0 0 0 0,-1 0 0 0 0,1 0 0 0 0,0 1 0 0 0,-1-1 0 0 0,1 0 0 0 0,0 0 0 0 0,0 1 0 0 0,0-1 0 0 0,0 1 0 0 0,0-1 0 0 0,1 0 1 0 0,2-4-56 0 0,-5-4 41 0 0,1 10 8 0 0,0-8-106 0 0,0 0 53 0 0,0 6-21 0 0,0 2 1 0 0,0 0-4 0 0,0 0-10 0 0,0 0 20 0 0,3 2-6 0 0,10 12 22 0 0,0 1 48 0 0,3 17-44 0 0,-15-30 53 0 0,-1 0 0 0 0,1 1 0 0 0,0-1 0 0 0,-1 0 0 0 0,1 1 0 0 0,-1-1-1 0 0,0 0 1 0 0,0 1 0 0 0,0-1 0 0 0,0 3 1 0 0,1 12 1 0 0,9 4-1 0 0,-4 8 0 0 0,5 7 5 0 0,-7-27 12 0 0,-1 0 0 0 0,0 1 0 0 0,-1 0 0 0 0,0 0-1 0 0,0 0 1 0 0,0 6-17 0 0,-2-8 40 0 0,1 0 1 0 0,0 0-1 0 0,1 0 0 0 0,0 0 0 0 0,0 0 0 0 0,1 0 1 0 0,1 2-41 0 0,0 0 49 0 0,-1 0 0 0 0,0 0 1 0 0,1 4-50 0 0,1 31 142 0 0,5-5-4 0 0,-4 12-2 0 0,4-12 0 0 0,-7-23-86 0 0,-2 3 34 0 0,-2 22 171 0 0,1-14-20 0 0,-1-20-159 0 0,1-1 0 0 0,-1 0 0 0 0,-1 0 0 0 0,1 0 0 0 0,-1 0 0 0 0,-3 6-76 0 0,4-8 40 0 0,-3 9 83 0 0,4 2-21 0 0,-2 4-15 0 0,-8 11 48 0 0,8-22-102 0 0,-5 14 117 0 0,-3-2 14 0 0,6-12-104 0 0,0 7 21 0 0,1-2 16 0 0,0-5-11 0 0,-1 3 35 0 0,1-4-50 0 0,-1-1-1 0 0,0 1 1 0 0,0-1-1 0 0,-1 0-70 0 0,-12 18 151 0 0,9-13-97 0 0,7-10-37 0 0,-1 0 0 0 0,0 0 0 0 0,1 0 1 0 0,-1 0-1 0 0,0-1 0 0 0,0 1 0 0 0,0-1 0 0 0,-1 1 0 0 0,1-1 0 0 0,0 0 0 0 0,0 1 1 0 0,-1-1-18 0 0,0 0 17 0 0,0 1 1 0 0,0-1 0 0 0,1 1 0 0 0,-1-1-1 0 0,1 1 1 0 0,-3 2-18 0 0,1 1 22 0 0,-1-1 0 0 0,1 0 0 0 0,-1 0 0 0 0,0-1 0 0 0,-1 1-22 0 0,4-3 7 0 0,0 0-1 0 0,-1 0 1 0 0,1 0 0 0 0,-1 0-1 0 0,0 0 1 0 0,1 0-1 0 0,-1-1 1 0 0,1 0 0 0 0,-1 1-1 0 0,0-1 1 0 0,0 0-7 0 0,0 0 5 0 0,1 0 1 0 0,-1-1-1 0 0,1 1 1 0 0,0 0-1 0 0,-1-1 1 0 0,1 1-1 0 0,0-1 1 0 0,-1 0-1 0 0,1 0 1 0 0,0 0-1 0 0,0 0 1 0 0,-2-1-6 0 0,-17-8 38 0 0,16 8-27 0 0,0 0 0 0 0,0 0 1 0 0,1-1-1 0 0,-1 0 0 0 0,-3-2-11 0 0,2 0 2 0 0,-1 0 0 0 0,1-1-1 0 0,0 0 1 0 0,1 0 0 0 0,0 0-1 0 0,-4-6-1 0 0,1 1 19 0 0,2 2-73 0 0,-1-1-40 0 0,2 2-67 0 0,-1-1 1 0 0,2 1 0 0 0,-1-1 0 0 0,1 0 160 0 0,1-1-218 0 0,0 2 55 0 0,0-1 19 0 0,0-1-19 0 0,-1-1-36 0 0,2 3-111 0 0,1 0 51 0 0,0-18-449 0 0,2 17 360 0 0,-1 3 12 0 0,1 0-81 0 0,-1 2-122 0 0,0 0-117 0 0,0 1 101 0 0,0 1-44 0 0,2-3-692 0 0,2-2-538 0 0,5-2-1026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10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2 569 6448 0 0,'0'0'190'0'0,"0"2"-10"0"0,0 6-140 0 0,-1 7 100 0 0,1-13-102 0 0,0 1 0 0 0,0-1 1 0 0,0 0-1 0 0,1 0 0 0 0,-1 1 0 0 0,0-1 1 0 0,1 0-1 0 0,1 2-38 0 0,2 4 105 0 0,3 5 82 0 0,-5 0-10 0 0,0 4 16 0 0,3-2 60 0 0,1 1 9 0 0,-1 10 121 0 0,2-13-132 0 0,-3-4-23 0 0,-2 3 45 0 0,0-1-23 0 0,4 1 33 0 0,0 1 18 0 0,-4 1-34 0 0,-3-4-124 0 0,0 3 22 0 0,1 0 42 0 0,1 0 43 0 0,3-2 44 0 0,0-2-126 0 0,-2-8-135 0 0,-2 0 0 0 0,1 1-1 0 0,0-1 1 0 0,0 1 0 0 0,0-1 0 0 0,-1 1 0 0 0,1-1 0 0 0,-1 1-1 0 0,1-1 1 0 0,-1 1 0 0 0,0 0 0 0 0,1-1 0 0 0,-1 1 0 0 0,0 0-33 0 0,0 2 186 0 0,0-1-82 0 0,0 1-54 0 0,0 6 3 0 0,0-5 46 0 0,0-1 22 0 0,0-1 65 0 0,0 1 104 0 0,0 0 112 0 0,0-3-153 0 0,0 1 35 0 0,0 0 39 0 0,0-1 39 0 0,-3-3-297 0 0,-7-9-38 0 0,7 6 26 0 0,0-8-39 0 0,-1 5-14 0 0,2 6 4 0 0,2 1 0 0 0,-1 0-1 0 0,0-1 1 0 0,0 1 0 0 0,0-1 0 0 0,1 1-1 0 0,-1-1 1 0 0,1 0 0 0 0,-1 1 0 0 0,1-1 0 0 0,0 0-1 0 0,-1 1 1 0 0,1-1 0 0 0,0 0-4 0 0,0-106 75 0 0,0 105-81 0 0,0 0 1 0 0,1 0 0 0 0,-1-1 0 0 0,1 1 0 0 0,-1 0 0 0 0,1 0 0 0 0,0 0 0 0 0,0 0 0 0 0,0 0 0 0 0,2-2 5 0 0,1-6-29 0 0,2-7-4 0 0,-5 14 11 0 0,0 1 0 0 0,1-1 1 0 0,-1 0-1 0 0,1 0 1 0 0,0 1-1 0 0,2-4 22 0 0,15-26-221 0 0,-5 9 101 0 0,0 5 97 0 0,-1 8-36 0 0,-10 3 47 0 0,-3 7 11 0 0,0 0 0 0 0,0 0-1 0 0,1 0 1 0 0,-1 0-1 0 0,0-1 1 0 0,1 1-1 0 0,-1 0 1 0 0,1 0-1 0 0,0 0 1 0 0,-1 0-1 0 0,1 0 2 0 0,0 0-3 0 0,0 1 0 0 0,0-1 0 0 0,0 0 0 0 0,0 1 0 0 0,0-1 0 0 0,1 1-1 0 0,-1-1 1 0 0,0 1 0 0 0,0 0 0 0 0,0 0 0 0 0,1-1 3 0 0,5-1-19 0 0,1-5-2 0 0,-8 6 20 0 0,1 1-1 0 0,-1-1 1 0 0,0 1-1 0 0,0 0 0 0 0,1-1 1 0 0,-1 1-1 0 0,1 0 1 0 0,-1-1-1 0 0,0 1 0 0 0,1 0 1 0 0,-1-1-1 0 0,1 1 1 0 0,-1 0-1 0 0,1 0 0 0 0,-1-1 1 0 0,0 1-1 0 0,1 0 1 0 0,-1 0-1 0 0,1 0 1 0 0,-1 0-1 0 0,1 0 0 0 0,0 0 1 0 0,-1 0-1 0 0,1 0 1 0 0,-1 0-1 0 0,1 0 0 0 0,-1 0 1 0 0,1 0-1 0 0,-1 0 2 0 0,15 0-28 0 0,19 1-16 0 0,-31-1 43 0 0,-1 1 0 0 0,0-1 0 0 0,0 1 0 0 0,1 0 0 0 0,-1 0 0 0 0,0 0 0 0 0,0 0 0 0 0,0 0 0 0 0,0 0 0 0 0,0 0 0 0 0,0 1 0 0 0,0-1 0 0 0,0 2 1 0 0,2 0-7 0 0,0 1 0 0 0,0-1 0 0 0,0 0-1 0 0,0 0 1 0 0,1 0 0 0 0,-1 0 0 0 0,1-1 0 0 0,0 0 0 0 0,1 1 7 0 0,-3-3-6 0 0,0 1 0 0 0,0 0 0 0 0,0 0 0 0 0,0 1 0 0 0,0-1 0 0 0,0 1 0 0 0,0-1 0 0 0,0 1 1 0 0,-1 0-1 0 0,1 0 0 0 0,0 0 0 0 0,-1 1 0 0 0,0-1 0 0 0,0 0 0 0 0,0 1 0 0 0,0 0 0 0 0,0-1 0 0 0,1 2 6 0 0,10 15-3 0 0,1-1-1 0 0,1 0 1 0 0,6 4 3 0 0,-9-11 0 0 0,-8-8 0 0 0,-1 0 0 0 0,1 0 0 0 0,-1 0 0 0 0,0 0 0 0 0,0 1 0 0 0,0-1 0 0 0,-1 1 0 0 0,1 0 0 0 0,-1 0 0 0 0,1 1 0 0 0,0 8 0 0 0,-3-11 2 0 0,1 0-1 0 0,-1 1 1 0 0,1-1-1 0 0,-1 0 1 0 0,1 0-1 0 0,0 1 1 0 0,0-1-1 0 0,0 0 0 0 0,0 0 1 0 0,1 0-1 0 0,-1 0 1 0 0,1 0-1 0 0,-1-1 1 0 0,1 1-2 0 0,11 14 101 0 0,-8-3-1 0 0,2-8-37 0 0,-7-5-57 0 0,1 0 1 0 0,-1 0-1 0 0,1 1 1 0 0,-1-1-1 0 0,1 0 0 0 0,-1 1 1 0 0,0-1-1 0 0,1 0 1 0 0,-1 1-1 0 0,0-1 1 0 0,1 0-1 0 0,-1 1 0 0 0,0-1 1 0 0,0 1-1 0 0,1-1 1 0 0,-1 0-1 0 0,0 1 0 0 0,0-1 1 0 0,0 1-1 0 0,1-1 1 0 0,-1 1-1 0 0,0-1 0 0 0,0 1 1 0 0,0-1-1 0 0,0 1 1 0 0,0-1-1 0 0,0 1 1 0 0,0-1-1 0 0,0 1 0 0 0,0-1 1 0 0,0 1-1 0 0,0 0-6 0 0,0 12 191 0 0,0-11 8 0 0,0-2-5 0 0,0 3-22 0 0,-1-3-78 0 0,1 1-96 0 0,0 4-81 0 0,0-4 87 0 0,0 0 35 0 0,-1 1 62 0 0,1-1 78 0 0,-1-1 94 0 0,1 0 113 0 0,-11-14-312 0 0,10 11-59 0 0,0-1 0 0 0,0 0 0 0 0,1 0 0 0 0,-1 0 0 0 0,1 0 0 0 0,0 0 0 0 0,0 0 0 0 0,0 0 0 0 0,0 0 0 0 0,1-1-15 0 0,0-16 77 0 0,1-25-16 0 0,4 18-38 0 0,2 12-42 0 0,-6 13 5 0 0,0-1 0 0 0,0 0-1 0 0,0-1 1 0 0,0 1-1 0 0,-1 0 1 0 0,1-4 14 0 0,-1 5-10 0 0,0 0 0 0 0,0 1 0 0 0,0-1 0 0 0,0 0 0 0 0,0 1 0 0 0,0-1 1 0 0,1 1-1 0 0,-1-1 0 0 0,1 1 0 0 0,0-1 0 0 0,0 1 0 0 0,0 0 10 0 0,13-15-80 0 0,15-14-71 0 0,-28 29 143 0 0,0 1 1 0 0,0-1 0 0 0,0 1-1 0 0,0 0 1 0 0,0-1 0 0 0,0 1-1 0 0,0 0 1 0 0,0 0-1 0 0,1 0 1 0 0,-1 1 0 0 0,0-1-1 0 0,1 0 1 0 0,-1 1-1 0 0,2-1 8 0 0,-2 1-6 0 0,0 0-1 0 0,-1 0 0 0 0,1-1 0 0 0,0 1 0 0 0,-1-1 1 0 0,1 1-1 0 0,0-1 0 0 0,-1 0 0 0 0,1 0 0 0 0,-1 0 1 0 0,2-1 6 0 0,12-4-33 0 0,-4 7-19 0 0,5 7 34 0 0,43 23-55 0 0,-53-28 70 0 0,0 1 1 0 0,0 0 0 0 0,-1 1 0 0 0,2 1 2 0 0,4 10-48 0 0,-2-9 38 0 0,-7-5 9 0 0,0-1 1 0 0,0 1 0 0 0,0 0 0 0 0,0 0 0 0 0,-1-1-1 0 0,1 1 1 0 0,-1 0 0 0 0,1 1 0 0 0,-1-1 0 0 0,0 0 0 0 0,1 1 0 0 0,0 0 0 0 0,0 0 0 0 0,0-1 0 0 0,0 1 0 0 0,0-1 0 0 0,1 1 0 0 0,-1-1 0 0 0,1 1 0 0 0,0-1 0 0 0,-1 0 0 0 0,1 0 0 0 0,-1 0 0 0 0,0 1 0 0 0,0-1 0 0 0,0 1 0 0 0,0-1 0 0 0,0 1 0 0 0,-1 0 0 0 0,2 2 0 0 0,2 19 0 0 0,3-16 0 0 0,-8-8 0 0 0,0 0 0 0 0,1 0 0 0 0,-1 1 0 0 0,1-1 0 0 0,-1 0 0 0 0,0 1 0 0 0,1-1 0 0 0,-1 1 0 0 0,0-1 0 0 0,1 0 0 0 0,-1 1 0 0 0,0-1 0 0 0,0 1 0 0 0,1-1 0 0 0,-1 1 0 0 0,0-1 0 0 0,0 1 0 0 0,0-1 0 0 0,0 1 0 0 0,1-1 0 0 0,-1 1 0 0 0,0-1 0 0 0,0 1 0 0 0,0-1 0 0 0,0 1 0 0 0,0-1 0 0 0,0 1 0 0 0,0-1 0 0 0,-1 1 0 0 0,1 1 0 0 0,1-1 0 0 0,-1 1 0 0 0,0 0 0 0 0,0 0 0 0 0,1-1 0 0 0,-1 1 0 0 0,1 0 0 0 0,0 0 0 0 0,-1-1 0 0 0,1 1 0 0 0,0-1 0 0 0,0 1 0 0 0,0-1 0 0 0,0 1 0 0 0,0-1 0 0 0,0 1 0 0 0,0 0 0 0 0,0-1 0 0 0,-1 1 0 0 0,1 0 0 0 0,0-1 0 0 0,-1 1 0 0 0,0 0 0 0 0,1 0 0 0 0,-1-1 0 0 0,0 1 0 0 0,0 0 0 0 0,0-1 0 0 0,0 0 0 0 0,0-1 0 0 0,0 1 0 0 0,0 0 0 0 0,0-1 0 0 0,0 1 0 0 0,0 0 0 0 0,1-1 0 0 0,-1 1 0 0 0,0 0 0 0 0,0-1 0 0 0,0 1 0 0 0,1-1 0 0 0,-1 1 0 0 0,0 0 0 0 0,1-1 0 0 0,-1 1 0 0 0,1-1 0 0 0,-1 1 0 0 0,1-1 0 0 0,-1 1 0 0 0,1-1 0 0 0,-1 1 0 0 0,1-1 0 0 0,-1 0 0 0 0,1 1 0 0 0,0-1 0 0 0,-1 1 0 0 0,1-1 0 0 0,-1 0 0 0 0,1 1 0 0 0,-1-1 0 0 0,1 1 0 0 0,-1-1 0 0 0,1 1 0 0 0,-1-1 0 0 0,1 1 0 0 0,-1 0 0 0 0,0-1 0 0 0,1 1 0 0 0,-1-1 0 0 0,0 1 0 0 0,0 0 0 0 0,0-1 0 0 0,1 1 0 0 0,-1 0 0 0 0,0-1 0 0 0,0 1 0 0 0,0 0 0 0 0,0-1 0 0 0,0 1 0 0 0,0 0 0 0 0,0 0 0 0 0,0 14 0 0 0,3 1-28 0 0,-1-12-66 0 0,1 0 96 0 0,-1 0 40 0 0,0-1-46 0 0,-1 0-45 0 0,0 0-62 0 0,0-1-41 0 0,-1 2-65 0 0,1-1-77 0 0,-1 1-85 0 0,0-3 140 0 0,0 0-36 0 0,0 1-369 0 0,0 0 89 0 0,0 0-49 0 0,0 1-709 0 0,0-1-556 0 0,0-1-1060 0 0</inkml:trace>
  <inkml:trace contextRef="#ctx0" brushRef="#br0" timeOffset="437.56">1138 758 6072 0 0,'0'0'133'0'0,"0"0"23"0"0,0 0 12 0 0,2 0 43 0 0,1 0-204 0 0,-1 0 44 0 0,5 0 159 0 0,0 0 92 0 0,10 0 491 0 0,-12 0-599 0 0,-1 0-55 0 0,-3 0-112 0 0,-1 0 0 0 0,1 0 0 0 0,0 0 1 0 0,0 0-1 0 0,-1 0 0 0 0,1 0 0 0 0,0 0 1 0 0,-1 0-1 0 0,1 1 0 0 0,0-1 0 0 0,-1 0 0 0 0,1 0 1 0 0,-1 1-1 0 0,1-1 0 0 0,0 0 0 0 0,-1 1 1 0 0,1-1-1 0 0,-1 1 0 0 0,1-1 0 0 0,-1 1 1 0 0,1-1-1 0 0,-1 1 0 0 0,1-1 0 0 0,-1 1 0 0 0,0-1 1 0 0,1 1-28 0 0,-1 0 27 0 0,1-1 1 0 0,-1 1 0 0 0,0-1-1 0 0,1 1 1 0 0,-1-1 0 0 0,1 1 0 0 0,-1-1-1 0 0,1 1 1 0 0,-1-1 0 0 0,1 0-1 0 0,0 1 1 0 0,-1-1 0 0 0,1 0-1 0 0,-1 1 1 0 0,1-1 0 0 0,0 0-1 0 0,-1 0 1 0 0,1 1 0 0 0,0-1 0 0 0,-1 0-1 0 0,1 0 1 0 0,0 0 0 0 0,-1 0-1 0 0,1 0 1 0 0,0 0 0 0 0,0 0-28 0 0,22 0 679 0 0,1 0-37 0 0,0 0-48 0 0,2 0-63 0 0,-23 0-483 0 0,0 0-1 0 0,0-1 1 0 0,0 1-1 0 0,1-1 1 0 0,-1 0-1 0 0,0 1 1 0 0,2-2-48 0 0,13-6 285 0 0,-11 5-143 0 0,0 1-37 0 0,0 2-18 0 0,3 2-4 0 0,7 0 54 0 0,-2-7 51 0 0,23-18 307 0 0,-25 13-356 0 0,-1-1-37 0 0,-5 3-28 0 0,-4 5-40 0 0,0-1 1 0 0,1 1-1 0 0,-1 0 1 0 0,1 0-1 0 0,-1 1 0 0 0,1-1-34 0 0,1 0 14 0 0,-4 3-13 0 0,0 0-1 0 0,-1 0 1 0 0,1-1-1 0 0,0 1 1 0 0,-1 0-1 0 0,1-1 0 0 0,-1 1 1 0 0,1 0-1 0 0,-1-1 1 0 0,1 1-1 0 0,-1-1 1 0 0,1 1-1 0 0,-1-1 1 0 0,1 1-1 0 0,-1-1 1 0 0,1 0-1 0 0,-1 1 0 0 0,0-1 1 0 0,1 1-1 0 0,-1-1 1 0 0,0 0-1 0 0,0 0 0 0 0,3-4 2 0 0,-1 2-2 0 0,0 0 0 0 0,0 0 0 0 0,1 0 0 0 0,-1 0 0 0 0,1 1 0 0 0,0-1 0 0 0,0 1 0 0 0,0-1 0 0 0,3-1 0 0 0,1 1 0 0 0,-7 3 0 0 0,1 0 0 0 0,-1 0 0 0 0,1 0 0 0 0,-1 0 0 0 0,1-1 0 0 0,-1 1 0 0 0,0 0 0 0 0,1 0 0 0 0,-1-1 0 0 0,1 1 0 0 0,-1 0 0 0 0,1-1 0 0 0,-1 1 0 0 0,0 0 0 0 0,1-1 0 0 0,-1 1 0 0 0,0-1 0 0 0,0 1 0 0 0,1 0 0 0 0,-1-1 0 0 0,0 1 0 0 0,0-1 0 0 0,1 1 0 0 0,-1-1 0 0 0,0 1 0 0 0,0-1 0 0 0,0 1 0 0 0,0-1 0 0 0,0 1 0 0 0,0-1 0 0 0,0 1 0 0 0,0-1 0 0 0,0 1 0 0 0,0-1 0 0 0,0 1 0 0 0,0-1 0 0 0,0 1 0 0 0,0-1 0 0 0,-1 0 0 0 0,1 1 0 0 0,0-1 0 0 0,0 0 0 0 0,0 1 0 0 0,1-1 0 0 0,-1 0 1 0 0,0 1-1 0 0,0-1 0 0 0,0 0 0 0 0,0 1 0 0 0,1-1 0 0 0,-1 0 1 0 0,0 1-1 0 0,1-1 0 0 0,-1 1 0 0 0,0-1 0 0 0,1 0 0 0 0,-1 1 1 0 0,1-1-1 0 0,-1 1 0 0 0,1-1 0 0 0,-1 1 0 0 0,1-1 0 0 0,-1 1 0 0 0,1 0 1 0 0,-1-1-1 0 0,6-4 28 0 0,-4-6 38 0 0,-2-20 76 0 0,-2 15-89 0 0,-25-31-53 0 0,25 42-12 0 0,2 4 10 0 0,0 1 0 0 0,-1-1 0 0 0,1 0 0 0 0,0 1 0 0 0,-1-1 0 0 0,1 0 0 0 0,0 1 0 0 0,-1-1 0 0 0,1 1 0 0 0,-1-1 0 0 0,1 1 0 0 0,-1-1 1 0 0,1 1-1 0 0,-1-1 0 0 0,1 1 0 0 0,-1 0 0 0 0,0-1 0 0 0,1 1 0 0 0,-1 0 0 0 0,1-1 0 0 0,-1 1 0 0 0,0 0 2 0 0,-4-3 2 0 0,4 3-2 0 0,0-1 0 0 0,0 0 0 0 0,0 1 0 0 0,0-1 0 0 0,0 0 0 0 0,0 0 0 0 0,0 0 0 0 0,0 0 0 0 0,1 0 0 0 0,-1 0 0 0 0,0 0 0 0 0,0 0 0 0 0,1 0 0 0 0,-1-1 0 0 0,1 1 0 0 0,0 0 0 0 0,-1 1 0 0 0,1-1 0 0 0,0 0 0 0 0,-1 0 0 0 0,1 1 0 0 0,0-1 0 0 0,-1 0 0 0 0,1 1 0 0 0,-1-1 0 0 0,1 0 0 0 0,-1 1 0 0 0,0-1 0 0 0,1 1 0 0 0,-1-1 0 0 0,1 1 0 0 0,-1-1 0 0 0,0 1 0 0 0,1 0 0 0 0,-1-1 0 0 0,0 1 0 0 0,0 0 0 0 0,1-1 0 0 0,-1 1 0 0 0,0 0 0 0 0,0 0 0 0 0,0 0 0 0 0,1 0 0 0 0,-1 0 0 0 0,-1-1 0 0 0,2 2-2 0 0,-1-1 1 0 0,0 0-1 0 0,1 0 1 0 0,-1 0 0 0 0,0-1-1 0 0,1 1 1 0 0,-1 0-1 0 0,0 0 1 0 0,1 0 0 0 0,-1 0-1 0 0,0-1 1 0 0,1 1 0 0 0,-1 0-1 0 0,0 0 1 0 0,1-1-1 0 0,-1 1 1 0 0,1-1 0 0 0,-1 1-1 0 0,1-1 1 0 0,-1 1-1 0 0,1 0 1 0 0,-1-1 0 0 0,1 0-1 0 0,-1 1 1 0 0,1-1 0 0 0,0 1 1 0 0,-1-1-2 0 0,1 0 1 0 0,0 1-1 0 0,-1-1 1 0 0,1 1 0 0 0,-1-1-1 0 0,1 1 1 0 0,-1-1-1 0 0,1 1 1 0 0,-1 0 0 0 0,1-1-1 0 0,-1 1 1 0 0,0-1 0 0 0,1 1-1 0 0,-1 0 1 0 0,0 0-1 0 0,1-1 1 0 0,-1 1 0 0 0,0 0-1 0 0,1 0 1 0 0,-1 0-1 0 0,0 0 1 0 0,1 0 0 0 0,-1 0-1 0 0,0 0 1 0 0,1 0 0 0 0,-1 0 1 0 0,-1 0-5 0 0,0 0 0 0 0,1 0 1 0 0,-1 0-1 0 0,0 1 1 0 0,1-1-1 0 0,-1 1 0 0 0,0-1 1 0 0,1 1-1 0 0,-1 0 1 0 0,0 0-1 0 0,1-1 0 0 0,-1 1 1 0 0,1 0-1 0 0,0 0 5 0 0,-7 4-26 0 0,3-3 13 0 0,5-2 11 0 0,-1 1 0 0 0,0-1 0 0 0,1 0-1 0 0,-1 1 1 0 0,1-1 0 0 0,-1 0 0 0 0,0 1 0 0 0,1-1-1 0 0,-1 1 1 0 0,1-1 0 0 0,-1 0 0 0 0,1 1 0 0 0,-1 0 0 0 0,1-1-1 0 0,0 1 1 0 0,-1-1 0 0 0,1 1 0 0 0,-1-1 0 0 0,1 1 0 0 0,0 0-1 0 0,0-1 1 0 0,-1 1 2 0 0,-1 4-6 0 0,0-1-4 0 0,-1-1 1 0 0,1 0-1 0 0,-1 0 0 0 0,1 0 0 0 0,-1 0 1 0 0,0 0-1 0 0,0 0 10 0 0,-2 1-16 0 0,0 0-1 0 0,1 1 1 0 0,0 0 0 0 0,-2 2 16 0 0,3 0-3 0 0,-1 0-1 0 0,1 0 1 0 0,1 0-1 0 0,-1 1 4 0 0,0 0-2 0 0,1-1-1 0 0,-2 1 1 0 0,1-1-1 0 0,-1 1 3 0 0,1-5-9 0 0,1 1 0 0 0,0-1 0 0 0,0 1 0 0 0,0 0 0 0 0,0 3 9 0 0,-1 18-8 0 0,3-22 8 0 0,0 1 0 0 0,-1-1 0 0 0,1 1 0 0 0,-1-1 0 0 0,0 1 0 0 0,0-1 0 0 0,0 1 0 0 0,0-1 0 0 0,-1 1 0 0 0,-3 11 0 0 0,-1 11 0 0 0,0-13 0 0 0,5-11 0 0 0,0-1 0 0 0,1 0 0 0 0,-1 1 0 0 0,0-1 0 0 0,1 1 0 0 0,-1-1 0 0 0,1 1 0 0 0,-1-1 0 0 0,1 1 0 0 0,0-1 0 0 0,-1 1 0 0 0,1 0 0 0 0,0-1 0 0 0,0 6 0 0 0,0-5 0 0 0,0 1 0 0 0,0-1 0 0 0,0 0 0 0 0,0 0 0 0 0,0 0 0 0 0,0 0 0 0 0,1 1 0 0 0,-1-1 0 0 0,1 0 0 0 0,0 1 0 0 0,12 13 0 0 0,10 8 0 0 0,-19-22 4 0 0,1 1 2 0 0,-4-3-2 0 0,1 1 1 0 0,0-1-1 0 0,-1 0 0 0 0,1 1 1 0 0,0-1-1 0 0,-1 0 0 0 0,1 0 0 0 0,0 0 1 0 0,-1 0-1 0 0,1 0-4 0 0,3 0-30 0 0,2 0 26 0 0,14 0 56 0 0,-14 0-65 0 0,0 0-32 0 0,0 0-58 0 0,1 0-70 0 0,-1 0-85 0 0,0 0-100 0 0,-5 0 143 0 0,-1 0-34 0 0,3 0-339 0 0,-2 0 79 0 0,1-1-45 0 0,4 0-655 0 0,3-4-516 0 0,9-4-979 0 0</inkml:trace>
  <inkml:trace contextRef="#ctx0" brushRef="#br0" timeOffset="1053.79">2100 427 5208 0 0,'0'0'116'0'0,"-2"0"17"0"0,-7 0-35 0 0,2 0-35 0 0,-6 0 45 0 0,6-1-83 0 0,4 1-25 0 0,1 0 0 0 0,0 0 0 0 0,0 0 0 0 0,0 0 0 0 0,0 0 0 0 0,-1 1 0 0 0,1-1 1 0 0,0 1-1 0 0,0-1 0 0 0,-1 1 0 0 0,-6 4 60 0 0,0-1 98 0 0,0 1 60 0 0,-13 6 356 0 0,15-8-427 0 0,0 1-32 0 0,-1 1 55 0 0,1 1 33 0 0,-8 17 520 0 0,6-6-221 0 0,1-8-204 0 0,4-5-167 0 0,1 0 0 0 0,1-1 0 0 0,-1 1 0 0 0,0 1 0 0 0,1-1 0 0 0,-1 1-131 0 0,-2 5 203 0 0,-2 1-50 0 0,5-7-97 0 0,0 1 0 0 0,-1-1 0 0 0,2 0-1 0 0,-1 1 1 0 0,1-1 0 0 0,-1 1 0 0 0,1-1-1 0 0,1 1 1 0 0,-1 0 0 0 0,1 0 0 0 0,-1 3-56 0 0,1 2 151 0 0,-1-3-33 0 0,-1 1-11 0 0,-2 2 11 0 0,-2 5 48 0 0,3 7 121 0 0,3 37 460 0 0,0-44-589 0 0,1 0-46 0 0,-1-13-81 0 0,0 0 0 0 0,1 1 0 0 0,-1-1 1 0 0,1 0-1 0 0,-1 1 0 0 0,1-1 0 0 0,0 0 1 0 0,0 0-1 0 0,0 0 0 0 0,1 0 0 0 0,-1 0 0 0 0,0 0 1 0 0,1 0-1 0 0,-1 0 0 0 0,1 0 0 0 0,0-1 1 0 0,-1 1-1 0 0,3 1-31 0 0,17 11 221 0 0,-11-8-149 0 0,0-1-33 0 0,5 8 32 0 0,2 0 22 0 0,-16-12-83 0 0,0-1 0 0 0,0 1-1 0 0,1-1 1 0 0,-1 1 0 0 0,1-1 0 0 0,-1 0-1 0 0,0 1 1 0 0,1-1 0 0 0,-1 0 0 0 0,1 0 0 0 0,-1 0-1 0 0,0 0 1 0 0,1 0 0 0 0,-1 0 0 0 0,1 0 0 0 0,-1-1-1 0 0,0 1 1 0 0,1 0 0 0 0,-1-1 0 0 0,0 1 0 0 0,2-1-10 0 0,62-32 226 0 0,-36 18-180 0 0,-24 13-42 0 0,-1-1 1 0 0,0 0 0 0 0,0-1 0 0 0,0 1 0 0 0,0-1 0 0 0,-1 0 0 0 0,1 1-1 0 0,-1-1 1 0 0,0-1 0 0 0,0 1 0 0 0,1-4-5 0 0,1-18 11 0 0,6 5-29 0 0,-6-6-66 0 0,1 12 23 0 0,-5 12 48 0 0,0 0 0 0 0,1-1 1 0 0,-1 1-1 0 0,-1-1 1 0 0,1 1-1 0 0,0-1 1 0 0,-1 1-1 0 0,0-1 1 0 0,0 0 12 0 0,1-22-84 0 0,0 14 24 0 0,-1-1 0 0 0,-1 0 0 0 0,0 1 0 0 0,-1-9 60 0 0,-3-4-60 0 0,-4-19-128 0 0,5 25 42 0 0,0 0 1 0 0,-2 1 0 0 0,0-1-1 0 0,-5-8 146 0 0,5 16-65 0 0,-21-47-237 0 0,18 37 174 0 0,1-2-41 0 0,-3 4 82 0 0,8 15 63 0 0,1 0-1 0 0,-1-1 1 0 0,1 1-1 0 0,-1 0 1 0 0,1-3 24 0 0,-4-20-89 0 0,4 22 58 0 0,0 0 1 0 0,0-1-1 0 0,-1 1 1 0 0,0 0 0 0 0,0 0 30 0 0,-1 3-63 0 0,1 1 72 0 0,-1 0 29 0 0,3-3-71 0 0,0 1-36 0 0,1-3-50 0 0,0-1-62 0 0,-1-3-73 0 0,4 10 174 0 0,1 0 50 0 0,8 0 30 0 0,-2 2 108 0 0,-4 9 80 0 0,4-6 18 0 0,-5 8-8 0 0,-2-9-159 0 0,-1-1-1 0 0,1 0 0 0 0,-1 0 0 0 0,1 0 0 0 0,0 0 1 0 0,2 2-39 0 0,-1-2 34 0 0,-1-1 0 0 0,0 1 0 0 0,-1 0 0 0 0,1 0 0 0 0,-1 1 0 0 0,3 2-34 0 0,13 28 313 0 0,-12-23-226 0 0,0 1 1 0 0,-1-1-1 0 0,0 1 1 0 0,-1 0-1 0 0,0 1 1 0 0,-1-1 0 0 0,0 6-89 0 0,1-2 140 0 0,0 0 0 0 0,0-1-1 0 0,2 1 1 0 0,3 6-139 0 0,2 7 173 0 0,-9-20-106 0 0,-1 1 0 0 0,1 0 0 0 0,-2 0 0 0 0,0-1-1 0 0,0 7-66 0 0,0 2 117 0 0,0-11-66 0 0,1-1 1 0 0,0 1 0 0 0,0 0 0 0 0,0 0 0 0 0,1-1-1 0 0,0 1-51 0 0,3 9 103 0 0,0 13 90 0 0,1-13-63 0 0,-5-13-100 0 0,1 0 0 0 0,-1 0 0 0 0,0 1 0 0 0,0-1 0 0 0,-1 0 0 0 0,1 1 0 0 0,-1-1 0 0 0,0 2-30 0 0,0 9 119 0 0,0 12 84 0 0,0-1-57 0 0,0-2-61 0 0,0 0-66 0 0,0-21-2 0 0,0-2-40 0 0,0 0-82 0 0,0 0-62 0 0,0 0-243 0 0,0 0 306 0 0,0 0 7 0 0,0 0-14 0 0,0 0-38 0 0,0 0-10 0 0,0 0-39 0 0,0 0-43 0 0,0 0-48 0 0,0 0-54 0 0,0 0-48 0 0,0 0-43 0 0,0 0-38 0 0,0 0-138 0 0,0 0-37 0 0,0 0-1424 0 0</inkml:trace>
  <inkml:trace contextRef="#ctx0" brushRef="#br0" timeOffset="1319.89">2479 427 7344 0 0,'0'0'165'0'0,"0"0"22"0"0,0 0 9 0 0,0 2-20 0 0,1 5-145 0 0,6 6-19 0 0,-2-6 47 0 0,-3-5 201 0 0,0 1-90 0 0,-2 0-55 0 0,0 1-42 0 0,1 0-11 0 0,-1-2 33 0 0,11 16 352 0 0,-6 9-33 0 0,5-6-139 0 0,-6-8-169 0 0,-4-11-84 0 0,0 0 0 0 0,1 1 0 0 0,0-1 0 0 0,-1 0 0 0 0,1 0 0 0 0,0 1 0 0 0,0-1 0 0 0,0 0 0 0 0,0 0 0 0 0,1 0 0 0 0,-1 0 1 0 0,1 0-1 0 0,-1 0 0 0 0,1-1-22 0 0,0 1 25 0 0,-1 0 0 0 0,1 0 0 0 0,-1 0 0 0 0,1 1 0 0 0,-1-1 0 0 0,0 0 0 0 0,0 0 0 0 0,0 1 0 0 0,0-1 0 0 0,0 0 0 0 0,0 1 0 0 0,-1-1 0 0 0,1 1-25 0 0,5 16 199 0 0,3-6-19 0 0,-6-10-116 0 0,0 0 1 0 0,-1 0 0 0 0,0 0 0 0 0,0 1 0 0 0,0-1-1 0 0,1 2-64 0 0,5 9 193 0 0,-1-5-129 0 0,6 7 57 0 0,-8-3-7 0 0,6-8-8 0 0,-6 8-22 0 0,6 0-10 0 0,-9-10-2 0 0,-2-3-43 0 0,0 0-52 0 0,0 0-54 0 0,0 0-115 0 0,0 0-203 0 0,0 0 226 0 0,0 0-6 0 0,0 0-39 0 0,0 0-86 0 0,0 0-100 0 0,0 0-90 0 0,0 0 74 0 0,-1-1-33 0 0,0-1-522 0 0,-5-3-667 0 0,-1-3-250 0 0</inkml:trace>
  <inkml:trace contextRef="#ctx0" brushRef="#br0" timeOffset="1539.16">2400 222 6952 0 0,'0'0'201'0'0,"-3"-3"-4"0"0,-10-8-155 0 0,0 6-42 0 0,8-2 57 0 0,2 3 103 0 0,-5 2 109 0 0,6 2 247 0 0,2 0 18 0 0,0 0-225 0 0,0 0-141 0 0,0 0-49 0 0,0 0-7 0 0,0 0 9 0 0,0 0-116 0 0,0 0-95 0 0,0 0-90 0 0,0 0 44 0 0,0 0-36 0 0,0 0-40 0 0,0 0-36 0 0,0 0-340 0 0,0 0-243 0 0,0 0-554 0 0</inkml:trace>
  <inkml:trace contextRef="#ctx0" brushRef="#br0" timeOffset="2187.42">3189 285 6448 0 0,'-7'0'58'0'0,"6"-1"-37"0"0,-1 1-1 0 0,0 0 1 0 0,1 0 0 0 0,-1 0-1 0 0,0 0 1 0 0,1 0-1 0 0,-1 1 1 0 0,0-1-1 0 0,1 0 1 0 0,-1 1 0 0 0,1-1-1 0 0,-2 1-20 0 0,-2 10 177 0 0,-6-4-55 0 0,-3 0-61 0 0,10-5-54 0 0,-7 2-7 0 0,9-3 0 0 0,0 0 0 0 0,-1 0 0 0 0,1 1 0 0 0,0-1 0 0 0,0 0 0 0 0,0 1 0 0 0,0-1 0 0 0,0 1 0 0 0,0 0 0 0 0,-8 6 61 0 0,-1-2 94 0 0,9-6-115 0 0,0 1 0 0 0,0 0 0 0 0,0 0 0 0 0,0 0 0 0 0,1 0 0 0 0,-1 0 0 0 0,0 1 0 0 0,1-1 0 0 0,-1 1 0 0 0,1-1 0 0 0,-1 1 0 0 0,1-1 0 0 0,-1 2-40 0 0,-1 3 162 0 0,1 0-33 0 0,-2 5 56 0 0,-5 10 95 0 0,-5 6 109 0 0,6-11-176 0 0,4-4-104 0 0,-2-1-40 0 0,6-11-68 0 0,-11 26 213 0 0,8-15-97 0 0,-1 5 64 0 0,-4 16 52 0 0,-7 28 252 0 0,12-47-363 0 0,0 2-5 0 0,2 1 46 0 0,1 36 422 0 0,1-27-321 0 0,-2-5-67 0 0,1-16-158 0 0,0 1 0 0 0,0 0 0 0 0,0 0 0 0 0,0-1 0 0 0,1 2-39 0 0,6 7 103 0 0,2-7-3 0 0,-8-5-92 0 0,0-1 0 0 0,0 1 0 0 0,0 0 0 0 0,-1-1 0 0 0,1 1 0 0 0,0 0 0 0 0,0 0 0 0 0,-1 0-1 0 0,1 0 1 0 0,0 0 0 0 0,-1 0 0 0 0,1 0 0 0 0,-1 0 0 0 0,1 0 0 0 0,-1 0 0 0 0,1 0-8 0 0,5 10 108 0 0,7-5 4 0 0,1 4-2 0 0,-11-7-19 0 0,0-2-40 0 0,6-2-14 0 0,-6 1-6 0 0,-1 0-21 0 0,-1 0 1 0 0,1-1 0 0 0,-1 1 0 0 0,1 0-1 0 0,-1-1 1 0 0,1 1 0 0 0,-1-1 0 0 0,1 1-1 0 0,-1-1 1 0 0,1 0 0 0 0,-1 1 0 0 0,1-1-1 0 0,-1 0-10 0 0,12-5 73 0 0,4 4 1 0 0,-3 2-3 0 0,0-4 44 0 0,-10 2-77 0 0,-1 0 0 0 0,1-1 1 0 0,-1 1-1 0 0,1-1 1 0 0,1-2-39 0 0,18-20 128 0 0,-6 7-96 0 0,-9 10 0 0 0,-5 5-22 0 0,0 0 0 0 0,1 0-1 0 0,-1 0 1 0 0,-1-1 0 0 0,1 0-1 0 0,0 0-9 0 0,9-23 53 0 0,7-40-52 0 0,-16 53-1 0 0,-2 0 0 0 0,0 0 0 0 0,0 0 0 0 0,-1 0 0 0 0,-2-7 0 0 0,1-15 0 0 0,2 0 0 0 0,0 22 0 0 0,0 0 0 0 0,-1 0 0 0 0,-1 0 0 0 0,0 0 0 0 0,-3-6 0 0 0,0 5 2 0 0,-2-7-42 0 0,3-4-74 0 0,3 16 67 0 0,0-25-2 0 0,0 33-31 0 0,0 2-16 0 0,0 0 0 0 0,0 0 5 0 0,0 0 22 0 0,0 0 5 0 0,0 0 0 0 0,0 2 10 0 0,0 0 53 0 0,1 0 0 0 0,-1-1 0 0 0,0 1 0 0 0,1-1 0 0 0,-1 1 0 0 0,1-1-1 0 0,-1 1 1 0 0,1-1 0 0 0,0 1 0 0 0,0-1 0 0 0,0 1 0 0 0,0-1 1 0 0,0 1 0 0 0,0-1 0 0 0,0 1 1 0 0,0 0-1 0 0,-1 0 0 0 0,1 0 0 0 0,0-1 0 0 0,-1 1 1 0 0,1 0-1 0 0,-1 0 0 0 0,1 0 0 0 0,-1 0 1 0 0,0 1-1 0 0,0-1 0 0 0,0-1 0 0 0,0 1 0 0 0,1 0 0 0 0,-1-1 0 0 0,0 1 0 0 0,1 0 0 0 0,-1-1 0 0 0,1 1 0 0 0,0-1 0 0 0,0 1 0 0 0,-1-1 0 0 0,1 1 0 0 0,0-1 0 0 0,0 1 0 0 0,4 6 0 0 0,14 26 0 0 0,-16-27 0 0 0,1 0 0 0 0,-1 0 0 0 0,0 0 0 0 0,-1 2 0 0 0,1-2 0 0 0,0 0 0 0 0,0 0 0 0 0,0 0 0 0 0,1 1 0 0 0,-1-2 0 0 0,0-1 0 0 0,0 0 0 0 0,0 1 0 0 0,-1-1 0 0 0,0 1 0 0 0,-1 0 0 0 0,1 2 0 0 0,0-1 0 0 0,0 0 0 0 0,1 0 0 0 0,3 7 0 0 0,2 3 4 0 0,-1 1 0 0 0,-1 0 1 0 0,2 8-5 0 0,-8-25 2 0 0,2 8 27 0 0,0-1 1 0 0,1 0-1 0 0,0 0 1 0 0,2 5-30 0 0,1 6 27 0 0,4 7 37 0 0,-7-8-48 0 0,-3-17-16 0 0,0 1 0 0 0,0-1 0 0 0,0 1 0 0 0,0-1 0 0 0,0 1 0 0 0,0-1 0 0 0,1 0 0 0 0,-1 1 0 0 0,1-1 0 0 0,-1 1 0 0 0,2 1 25 0 0,2 0-69 0 0,-2-1 42 0 0,0 1 70 0 0,0-1 37 0 0,0 1 63 0 0,-3 2-120 0 0,1 1-100 0 0,1-4 25 0 0,-1 1-129 0 0,0-3 54 0 0,0 0 26 0 0,0 0-37 0 0,0 0-15 0 0,0 0-36 0 0,0 0-43 0 0,0 0-46 0 0,0 0-50 0 0,0 0-48 0 0,0 0-41 0 0,0 0-37 0 0,0 0-126 0 0,0 0-37 0 0,0 0-1308 0 0</inkml:trace>
  <inkml:trace contextRef="#ctx0" brushRef="#br0" timeOffset="2546.23">3552 1 8840 0 0,'0'0'197'0'0,"0"0"24"0"0,0 0 19 0 0,2 0-29 0 0,9 0-130 0 0,-11 0-77 0 0,0 0-1 0 0,0 0 0 0 0,0 0 1 0 0,0 0-1 0 0,0 0 1 0 0,0 0-1 0 0,0 0 0 0 0,0 0 1 0 0,1 0-1 0 0,-1 0 0 0 0,0 0 1 0 0,0 0-1 0 0,0 0 1 0 0,0 0-1 0 0,0 0 0 0 0,0 0 1 0 0,0 0-1 0 0,0 0 0 0 0,0 0 1 0 0,0 0-1 0 0,1 0 0 0 0,-1 0 1 0 0,0 0-1 0 0,0 0 1 0 0,0 0-1 0 0,0 0 0 0 0,0 0 1 0 0,0 0-1 0 0,0 0 0 0 0,0 0 1 0 0,0 0-1 0 0,0 0 1 0 0,0 0-1 0 0,0 0 0 0 0,0 1 1 0 0,0-1-1 0 0,0 0 0 0 0,0 0 1 0 0,0 0-1 0 0,1 0 0 0 0,-1 0 1 0 0,0 0-1 0 0,0 0 1 0 0,0 0-1 0 0,0 0 0 0 0,0 0 1 0 0,0 0-1 0 0,0 1 0 0 0,0-1 1 0 0,0 0-1 0 0,0 0 1 0 0,0 0-1 0 0,0 0 0 0 0,-1 0 1 0 0,1 0-1 0 0,0 0 0 0 0,0 0-3 0 0,3 11 187 0 0,3-1-38 0 0,-1-2-35 0 0,-3-3-54 0 0,-2-4-45 0 0,0 0 0 0 0,1-1 0 0 0,-1 1 0 0 0,0-1 1 0 0,1 1-1 0 0,-1 0 0 0 0,0-1 0 0 0,1 1 0 0 0,-1-1 0 0 0,1 1 0 0 0,-1-1 1 0 0,1 1-1 0 0,-1-1 0 0 0,1 1 0 0 0,-1-1 0 0 0,1 0 0 0 0,-1 1 1 0 0,1-1-1 0 0,0 0 0 0 0,-1 1 0 0 0,1-1 0 0 0,0 0-15 0 0,4 3 63 0 0,4 5 102 0 0,3 12 139 0 0,-2-1-84 0 0,0 3-66 0 0,-7-12-63 0 0,3 3 53 0 0,3 9 61 0 0,-3 1-56 0 0,-5-21-141 0 0,25 61 264 0 0,-19-32-155 0 0,-5-20-62 0 0,0-1 0 0 0,1 1 0 0 0,1 2-55 0 0,0-2 109 0 0,-1-1 0 0 0,0 0 0 0 0,0 1 0 0 0,-1 7-109 0 0,2 1 147 0 0,1 5 55 0 0,1 4 40 0 0,-4-1-38 0 0,0 1 19 0 0,4 3-8 0 0,0-1-15 0 0,-4-6 1 0 0,-2-2 13 0 0,0 34 391 0 0,0-40-451 0 0,0-2-39 0 0,1 0 74 0 0,6-1-24 0 0,-6-11-150 0 0,0-1 1 0 0,0 1-1 0 0,-1-1 0 0 0,1 0 0 0 0,0 1 0 0 0,-1 0 0 0 0,1-1 0 0 0,-1 1 0 0 0,1-1 0 0 0,-1 1 0 0 0,0 0 0 0 0,0-1 0 0 0,0 2-15 0 0,-2 23 192 0 0,-2-16-141 0 0,-3-1-38 0 0,5-4 59 0 0,1 2-39 0 0,-1-1-61 0 0,-2 0-63 0 0,-2 1-132 0 0,3-4-229 0 0,3-3 340 0 0,0 0 8 0 0,0 0-16 0 0,0-1-40 0 0,0 1-12 0 0,0 0-41 0 0,0-1-46 0 0,0 0-53 0 0,0 0-57 0 0,0 0-52 0 0,0 0-47 0 0,0 0-41 0 0,0-1-148 0 0,0 1-40 0 0,0-1-178 0 0,0-2-482 0 0</inkml:trace>
  <inkml:trace contextRef="#ctx0" brushRef="#br0" timeOffset="2824.41">3410 474 7920 0 0,'0'0'174'0'0,"0"0"29"0"0,0 0 13 0 0,2 0-31 0 0,5-1-146 0 0,-3-4-33 0 0,1-2-13 0 0,20-7 13 0 0,-21 12 20 0 0,30-16 324 0 0,-19 10-248 0 0,12-2 112 0 0,-6 2-78 0 0,-8 2-93 0 0,25-13 94 0 0,15-7 45 0 0,-17 8-98 0 0,-23 12-111 0 0,15-2 129 0 0,-20 6-112 0 0,1 1-57 0 0,-3 0-31 0 0,0 0-50 0 0,1-1-61 0 0,-1 1-67 0 0,1-1-77 0 0,0 0-84 0 0,1-1-95 0 0,0 1-101 0 0,9-5-585 0 0,10-2-700 0 0</inkml:trace>
  <inkml:trace contextRef="#ctx0" brushRef="#br0" timeOffset="3257.3">4214 521 7632 0 0,'3'0'166'0'0,"4"-1"-42"0"0,3-4 184 0 0,-6 3-200 0 0,0-1-50 0 0,0 1-68 0 0,34-17 64 0 0,-32 16 4 0 0,1 0 53 0 0,-2 0 32 0 0,2 0 59 0 0,-2 0-51 0 0,-5 3-112 0 0,1 0 0 0 0,0 0 0 0 0,-1-1 1 0 0,1 1-1 0 0,0 0 0 0 0,-1-1 0 0 0,1 1 0 0 0,-1-1 1 0 0,1 1-1 0 0,-1 0 0 0 0,1-1 0 0 0,-1 1 0 0 0,1-1 0 0 0,-1 0 1 0 0,1 1-1 0 0,-1-1 0 0 0,0 1 0 0 0,1-1 0 0 0,-1 1 0 0 0,0-1 1 0 0,1 0-1 0 0,-1 0-39 0 0,2-4 161 0 0,-1 4-124 0 0,-1 0 0 0 0,1 0 0 0 0,0 1-1 0 0,0-1 1 0 0,-1 0 0 0 0,1 0 0 0 0,0 0 0 0 0,0 1 0 0 0,0-1 0 0 0,0 0 0 0 0,0 1 0 0 0,0-1 0 0 0,0 1 0 0 0,0-1 0 0 0,0 1 0 0 0,0-1-37 0 0,11-5 410 0 0,-8-1-147 0 0,2-7 33 0 0,0 0-19 0 0,-1 7-46 0 0,5 2-18 0 0,-5-9-56 0 0,8-2 28 0 0,0 0-43 0 0,-10 1-126 0 0,-3 14-15 0 0,0 1-1 0 0,0-1 1 0 0,0 0-1 0 0,0 1 1 0 0,0-1 0 0 0,0 0-1 0 0,1 1 1 0 0,-1-1-1 0 0,0 0 1 0 0,0 1 0 0 0,0-1-1 0 0,1 0 1 0 0,-1 1-1 0 0,0-1 1 0 0,1 1 0 0 0,-1-1-1 0 0,0 0 1 0 0,1 1-1 0 0,-1-1 1 0 0,1 1 0 0 0,-1-1-1 0 0,1 1 1 0 0,-1 0-1 0 0,1-1 1 0 0,-1 1 0 0 0,1-1-1 0 0,5-4 26 0 0,-4-5 41 0 0,-2-4 43 0 0,1 2-40 0 0,-1 10-61 0 0,-1 0 0 0 0,1 0 1 0 0,0 0-1 0 0,0 0 0 0 0,-1 0 1 0 0,1 0-1 0 0,-1 0 1 0 0,0 0-1 0 0,1 0 0 0 0,-1 0 1 0 0,0 0-10 0 0,-12-14 115 0 0,0 3-62 0 0,-3-1-42 0 0,-16-1-11 0 0,28 12 0 0 0,4 3 0 0 0,0 0 0 0 0,0 0 0 0 0,0 0 0 0 0,0 0 0 0 0,-1-1 0 0 0,1 1 0 0 0,0 0 0 0 0,0 0 0 0 0,0 0 0 0 0,0 0 0 0 0,0 0 0 0 0,-1 0 0 0 0,1 0 0 0 0,0 0 0 0 0,0 0 0 0 0,0 0 0 0 0,0 0 0 0 0,0 0 0 0 0,-1 0 0 0 0,1 0 0 0 0,0 0 0 0 0,0 0 0 0 0,0 0 0 0 0,0 0 0 0 0,0 0 0 0 0,-1 1 0 0 0,1-1 0 0 0,0 0 0 0 0,0 0 0 0 0,0 0 0 0 0,0 0 0 0 0,0 0 0 0 0,0 0 0 0 0,0 0 0 0 0,-1 0 0 0 0,1 0 0 0 0,0 1 0 0 0,0-1 0 0 0,0 0 0 0 0,0 0 0 0 0,0 0 0 0 0,-22 12 0 0 0,-10-7 0 0 0,29-3 0 0 0,1 0 0 0 0,-1 0 0 0 0,1 0 0 0 0,-1 0 0 0 0,1 1 0 0 0,0-1 0 0 0,0 0 0 0 0,0 1 0 0 0,0 0 0 0 0,0-1 0 0 0,1 1 0 0 0,-1 0 0 0 0,0 1 0 0 0,0 0 0 0 0,0 1 0 0 0,-1-1 0 0 0,0 0 0 0 0,0 0 0 0 0,-1 1 0 0 0,-26 29 52 0 0,23-25-20 0 0,1 0-1 0 0,0 1 0 0 0,0 0 1 0 0,1 0-1 0 0,0 1 1 0 0,1-1-1 0 0,0 1 1 0 0,0 1-32 0 0,0 6 59 0 0,3-10-19 0 0,-1-1-1 0 0,0 1 1 0 0,-1-1-1 0 0,1 0 1 0 0,-2 1-40 0 0,2-3 29 0 0,-1 0 0 0 0,1 0 0 0 0,0 0 0 0 0,0 1 0 0 0,1-1 0 0 0,0 0 0 0 0,0 1 0 0 0,0-1 0 0 0,1 1 0 0 0,-1-1 0 0 0,1 3-29 0 0,-2 17 100 0 0,-1-7-6 0 0,-4 12 152 0 0,6-27-209 0 0,1 2 18 0 0,-1-1 1 0 0,1 1-1 0 0,0 0 1 0 0,0-1-1 0 0,0 1 0 0 0,1 0 1 0 0,0-1-1 0 0,0 1 1 0 0,0-1-1 0 0,0 1 0 0 0,1 0-55 0 0,0 1 80 0 0,-1-1 0 0 0,1 1-1 0 0,-1 0 1 0 0,0 0 0 0 0,-1 1-80 0 0,3 10 161 0 0,5-3-60 0 0,16 9 29 0 0,-11-11-41 0 0,3 1 70 0 0,-13-10-128 0 0,1-1 0 0 0,0 0 0 0 0,-1-1 0 0 0,1 1 0 0 0,0-1 0 0 0,0 1-31 0 0,27 3 242 0 0,-7-4 16 0 0,-13-1-127 0 0,2 0 36 0 0,18 1 218 0 0,-10-1-172 0 0,-4-1-106 0 0,-2-2-95 0 0,61-23 131 0 0,-52 17-130 0 0,0-1 0 0 0,1-1-13 0 0,-11 4-26 0 0,1-1-32 0 0,-4 3-11 0 0,-1-1-91 0 0,-2 0-47 0 0,0-1-90 0 0,3-5-213 0 0,2-2-61 0 0,13-4-496 0 0,-7 2-11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19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95 7688 0 0,'0'0'166'0'0,"0"-3"29"0"0,0 3-181 0 0,0-1 0 0 0,0 0 0 0 0,0 1 0 0 0,0-1 0 0 0,0 0 0 0 0,0 1 0 0 0,0-1 0 0 0,-1 0 0 0 0,1 1 0 0 0,0-1 0 0 0,0 0 0 0 0,-1 1 0 0 0,1-1-1 0 0,0 0 1 0 0,-1 1-14 0 0,1-1 14 0 0,-1 1-1 0 0,0 0 0 0 0,0-1 0 0 0,0 1 0 0 0,1 0 0 0 0,-1 0 0 0 0,0-1 1 0 0,0 1-1 0 0,0 0 0 0 0,0 0 0 0 0,0 0 0 0 0,1 0 0 0 0,-1 0 0 0 0,-1 0-13 0 0,-3 0 27 0 0,-2 0-15 0 0,-12 0 51 0 0,7 0 453 0 0,4 0-241 0 0,0 0-43 0 0,1 0-39 0 0,1 1-34 0 0,-6 4 80 0 0,4 5-75 0 0,3 3 34 0 0,-8-5-8 0 0,11-7-176 0 0,1 1 1 0 0,0-1-1 0 0,0 1 0 0 0,0 0 0 0 0,0-1 0 0 0,1 1 0 0 0,-1 0 0 0 0,0-1 0 0 0,1 1 0 0 0,-1 0 0 0 0,1 0-14 0 0,-4 8 90 0 0,-1 2 52 0 0,-19 24 213 0 0,19-30-285 0 0,1 0 0 0 0,-1 0 1 0 0,1 1-1 0 0,0 0 1 0 0,1-1-1 0 0,0 1 1 0 0,-3 7-71 0 0,2 3 129 0 0,3-9-62 0 0,-1 0 0 0 0,0-1-1 0 0,-1 0 1 0 0,1 1 0 0 0,-2 0-67 0 0,1-1 67 0 0,0 0 0 0 0,1 0 1 0 0,0 1-1 0 0,-1 2-67 0 0,-2 11 144 0 0,-1-5-24 0 0,5-13-93 0 0,-1 0 0 0 0,1 1 1 0 0,0-1-1 0 0,0 0 0 0 0,1 1 1 0 0,-1-1-1 0 0,1 1 1 0 0,-1 1-28 0 0,1 5 117 0 0,0 9 27 0 0,0-13-31 0 0,0 1 103 0 0,0-3-58 0 0,0 0 40 0 0,3-2-68 0 0,8 9-30 0 0,-9-9-4 0 0,1-2 0 0 0,4 1-56 0 0,21-2 202 0 0,-18-1-168 0 0,31-23 63 0 0,-17 5-60 0 0,-13 4-63 0 0,-6 6-14 0 0,-4 8 1 0 0,0-1 0 0 0,0 1 0 0 0,0 0 0 0 0,0 0 1 0 0,1 0-1 0 0,-1 0 0 0 0,1 0 0 0 0,-1 0 0 0 0,1 0-1 0 0,2-3 4 0 0,-1 1 0 0 0,0 0 0 0 0,-1-1 0 0 0,1 0-1 0 0,-1 0 1 0 0,0 1 0 0 0,0-1 0 0 0,0-1 0 0 0,-1 1 0 0 0,1 0-1 0 0,-1 0 1 0 0,0-2-4 0 0,5-20 8 0 0,0 12-10 0 0,-5 11 3 0 0,1 1 1 0 0,-1 0-1 0 0,0-1 0 0 0,0 1 1 0 0,-1-1-1 0 0,1 1 0 0 0,-1-1 1 0 0,1 1-1 0 0,-1-1-1 0 0,-1-15 17 0 0,1 10-9 0 0,-1 0-1 0 0,2 1 0 0 0,-1-1 0 0 0,1 0 1 0 0,1-5-8 0 0,5 1 0 0 0,-6 12 0 0 0,-1 0 0 0 0,1-1 0 0 0,0 1 0 0 0,0-1 0 0 0,-1 1 0 0 0,1-1 0 0 0,-1 1 0 0 0,0-1 0 0 0,1 1 0 0 0,-1-1 0 0 0,0 1 0 0 0,0-1 0 0 0,0 0 0 0 0,0-6-2 0 0,0-2 1 0 0,14-6 14 0 0,-14 16-11 0 0,0-1 0 0 0,1 0 0 0 0,-1 1 0 0 0,0-1 0 0 0,0 0-1 0 0,1 1 1 0 0,-1-1 0 0 0,0 0 0 0 0,0 1 0 0 0,0-1 0 0 0,0 0 0 0 0,0 1-1 0 0,0-1 1 0 0,0 0 0 0 0,0 1-2 0 0,0 0 0 0 0,0-3-58 0 0,0 6-10 0 0,0-3 64 0 0,0 1 0 0 0,0 0 1 0 0,0-1-1 0 0,0 1 1 0 0,0 0-1 0 0,0-1 1 0 0,1 1-1 0 0,-1 0 1 0 0,0-1-1 0 0,0 1 0 0 0,0 0 1 0 0,1-1-1 0 0,-1 1 1 0 0,0-1-1 0 0,1 1 4 0 0,12 7-10 0 0,-12-7 11 0 0,0 1 0 0 0,0-1 0 0 0,0 1 0 0 0,0-1 0 0 0,0 1 1 0 0,0-1-1 0 0,0 1 0 0 0,0 0 0 0 0,-1-1 0 0 0,1 2-1 0 0,1 4-19 0 0,-1 1 0 0 0,0-1 0 0 0,-1 0 0 0 0,0 0 19 0 0,4 28-95 0 0,1-18 63 0 0,-3-11 18 0 0,0 0-1 0 0,-1 1 1 0 0,1 0 0 0 0,-2-1 0 0 0,1 1-1 0 0,-1 3 15 0 0,1 2-4 0 0,0-1 1 0 0,1 1-1 0 0,2 9 4 0 0,-1-7 0 0 0,-1 0 0 0 0,0 0 0 0 0,-1 0 1 0 0,-1 0-1 0 0,0-3 2 0 0,1 0 0 0 0,0 0 0 0 0,1 0 0 0 0,0 0 0 0 0,0 0 0 0 0,2-1 0 0 0,0 4-2 0 0,-1-7 17 0 0,0 1 1 0 0,-1 0-1 0 0,1 0 0 0 0,-2 0 0 0 0,1 1 0 0 0,-1-1 0 0 0,-1 0 1 0 0,1 7-18 0 0,1 12 60 0 0,4-5 38 0 0,-1-6-6 0 0,0 16 107 0 0,0-16-96 0 0,-3-9-55 0 0,0-1 0 0 0,-1 1 0 0 0,0 0 1 0 0,0-1-1 0 0,0 1 0 0 0,-1 0-48 0 0,1 12 49 0 0,-1-9-33 0 0,1 0 0 0 0,-2-1 0 0 0,1 1 0 0 0,-1 0 0 0 0,0-1-1 0 0,-1 1 1 0 0,-1 0 0 0 0,1-1 0 0 0,-1 0 0 0 0,-1 2-16 0 0,0-2 59 0 0,1-1-1 0 0,0 1 1 0 0,1-1 0 0 0,-1 2-59 0 0,2-3 53 0 0,-1-1-1 0 0,1 0 1 0 0,-2 1-1 0 0,1-1 1 0 0,-1 0-1 0 0,-2 4-52 0 0,-9 12 181 0 0,-7 8-2 0 0,9-16-75 0 0,9-11-74 0 0,-1-1-1 0 0,1 1 1 0 0,-1-1-1 0 0,1 0 1 0 0,-1 0-1 0 0,0 0 1 0 0,1-1-1 0 0,-1 1 1 0 0,0-1-1 0 0,0 0 1 0 0,-2 1-30 0 0,-27 9 251 0 0,32-10-234 0 0,-1 0 0 0 0,1-1 0 0 0,-1 1-1 0 0,1-1 1 0 0,0 1 0 0 0,-1-1 0 0 0,1 1-1 0 0,-1-1 1 0 0,1 0 0 0 0,-1 0-1 0 0,1 1 1 0 0,-1-1 0 0 0,-1-1-17 0 0,-7-2 78 0 0,-6-4-70 0 0,13 5-28 0 0,-1-1-1 0 0,0 0 1 0 0,1 0-1 0 0,-1 0 1 0 0,1 0-1 0 0,0 0 0 0 0,0 0 1 0 0,-1-2 20 0 0,-10-14-109 0 0,2 1-35 0 0,6 9 35 0 0,1 2-5 0 0,-1-2-9 0 0,-5-10-103 0 0,8 10 99 0 0,-1-2-46 0 0,-1-2-81 0 0,1 2-47 0 0,-3-5-39 0 0,2 3 73 0 0,1 4 45 0 0,1 2-9 0 0,1-1-57 0 0,1 2-4 0 0,-1-1-56 0 0,2 1-65 0 0,-1 0-71 0 0,1 3 134 0 0,0 1-43 0 0,0 0-39 0 0,0 0-33 0 0,0 0-131 0 0,0 0-34 0 0,0-4-1374 0 0</inkml:trace>
  <inkml:trace contextRef="#ctx0" brushRef="#br0" timeOffset="368.36">600 205 8928 0 0,'0'0'200'0'0,"0"0"33"0"0,3 0 14 0 0,10-2-41 0 0,3-9-164 0 0,-1 3-2 0 0,-13 4 84 0 0,-1 0 100 0 0,9-1 181 0 0,-4-5 10 0 0,7 4-14 0 0,-10 4-360 0 0,2-1 90 0 0,11-13 505 0 0,-13 12-534 0 0,-1 1-37 0 0,3-11 253 0 0,6 9 30 0 0,-6-5 18 0 0,2 5-110 0 0,-2 0 27 0 0,-4-1-124 0 0,-1 4-72 0 0,0 1 0 0 0,0 1 17 0 0,3-2-10 0 0,1-2-58 0 0,-3 4-35 0 0,-1 0 1 0 0,0-1 0 0 0,1 1 0 0 0,-1-1 0 0 0,1 1-1 0 0,-1 0 1 0 0,0-1 0 0 0,1 1 0 0 0,-1-1 0 0 0,0 1-1 0 0,1 0 1 0 0,-1-1 0 0 0,0 1 0 0 0,1-1 0 0 0,-1 1-1 0 0,0-1 1 0 0,0 0 0 0 0,0 1 0 0 0,0-1-2 0 0,3-34 92 0 0,-3 35-89 0 0,0-1 0 0 0,0 1 1 0 0,0-1-1 0 0,0 1 1 0 0,0-1-1 0 0,0 1 1 0 0,0-1-1 0 0,0 1 0 0 0,0-1 1 0 0,-1 1-1 0 0,1-1 1 0 0,0 1-1 0 0,0-1 1 0 0,0 1-1 0 0,-1 0 0 0 0,1-1 1 0 0,0 1-1 0 0,0-1 1 0 0,-1 1-1 0 0,1 0 1 0 0,0-1-1 0 0,-1 1 0 0 0,1 0 1 0 0,-1-1-1 0 0,1 1 1 0 0,0 0-1 0 0,-1-1 1 0 0,1 1-1 0 0,-1 0 0 0 0,1 0 1 0 0,-1 0-1 0 0,1-1 1 0 0,-1 1-1 0 0,1 0 1 0 0,-1 0-1 0 0,1 0 0 0 0,-1 0 1 0 0,1 0-1 0 0,0 0 1 0 0,-1 0-1 0 0,1 0 1 0 0,-1 0-4 0 0,-5-3 97 0 0,-4-7 106 0 0,10 10-199 0 0,0 0 0 0 0,0 0 0 0 0,0-1 1 0 0,0 1-1 0 0,0 0 0 0 0,-1 0 1 0 0,1 0-1 0 0,0 0 0 0 0,0 0 1 0 0,0 0-1 0 0,0 0 0 0 0,0 0 0 0 0,0 0 1 0 0,0-1-1 0 0,0 1 0 0 0,0 0 1 0 0,0 0-1 0 0,-1 0 0 0 0,1 0 1 0 0,0 0-1 0 0,0 0 0 0 0,0 0 1 0 0,0 0-1 0 0,0 0 0 0 0,0 0 0 0 0,0 0 1 0 0,-1 0-1 0 0,1 0 0 0 0,0 0 1 0 0,0 0-1 0 0,0 0 0 0 0,0 0 1 0 0,0 0-1 0 0,0 0 0 0 0,-1 0 0 0 0,1 0 1 0 0,0 0-1 0 0,0 0 0 0 0,0 0 1 0 0,0 0-1 0 0,0 0 0 0 0,0 0 1 0 0,0 0-1 0 0,-1 1 0 0 0,1-1 1 0 0,0 0-1 0 0,0 0 0 0 0,0 0 0 0 0,0 0 1 0 0,0 0-1 0 0,0 0 0 0 0,0 0 1 0 0,0 0-1 0 0,0 0 0 0 0,0 1 1 0 0,0-1-1 0 0,0 0-4 0 0,-3 2 43 0 0,-15 16 389 0 0,14-14-388 0 0,0-2-52 0 0,-1 1 8 0 0,4-3 0 0 0,0 0 0 0 0,1 0 0 0 0,-1 1 0 0 0,1-1 0 0 0,-1 0 0 0 0,0 1 0 0 0,1-1 0 0 0,-1 0 0 0 0,1 1 0 0 0,-1-1 0 0 0,1 1 0 0 0,-1-1 0 0 0,1 1 0 0 0,-1-1 0 0 0,1 1 0 0 0,-1 0 0 0 0,1-1 0 0 0,0 1 0 0 0,0-1 0 0 0,-1 1 0 0 0,1 0 0 0 0,0 0 0 0 0,-3 4 0 0 0,-10 11 17 0 0,-3 2 52 0 0,10-9-37 0 0,2-4-6 0 0,0 0 0 0 0,1 1 0 0 0,-1 0 0 0 0,1 0 0 0 0,-2 4-26 0 0,0 16 82 0 0,-5-5 13 0 0,4 8 8 0 0,3-14-53 0 0,-5 20 69 0 0,7-20-37 0 0,0 2 45 0 0,1-7-58 0 0,-1 10 69 0 0,5-3 20 0 0,-2-11-132 0 0,5 16 155 0 0,-5-18-123 0 0,0 0-1 0 0,-1 0 0 0 0,1 0 1 0 0,1-1-1 0 0,-1 1 0 0 0,1-1 0 0 0,2 4-57 0 0,2 0 104 0 0,-3-4-53 0 0,-1 0 1 0 0,0 1-1 0 0,0-1 0 0 0,0 0 0 0 0,0 1 0 0 0,0 0-51 0 0,8 12 91 0 0,-9-14-83 0 0,-1-1 0 0 0,1 1 0 0 0,0-1 0 0 0,0 0 1 0 0,-1 0-1 0 0,1 0 0 0 0,0 0 0 0 0,0 0 0 0 0,0 0 0 0 0,2 0-8 0 0,24 2 79 0 0,-7-3 7 0 0,-3 0 14 0 0,35 0 53 0 0,-33 0-146 0 0,-13 0-84 0 0,-1-1 60 0 0,9-3 128 0 0,-10 1-106 0 0,-2 1-40 0 0,-1 1-35 0 0,0-1-42 0 0,0 1-49 0 0,1-1-84 0 0,0 0-81 0 0,-1 0-90 0 0,1 0-99 0 0,1 0-111 0 0,-1 0-119 0 0,-1 1 324 0 0,0 0-34 0 0,0 1-35 0 0,1-1-36 0 0,7-1-1757 0 0,9 1-1304 0 0,-19 1 3587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17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1 153 8840 0 0,'0'0'197'0'0,"0"0"24"0"0,0 0 19 0 0,0-2-29 0 0,0-4-169 0 0,0-15-60 0 0,0 19-74 0 0,0 2-13 0 0,0 0 52 0 0,0 0 46 0 0,0 0 37 0 0,2 2 64 0 0,9 9 108 0 0,-9-8-39 0 0,-1-1-59 0 0,0 1-36 0 0,-1 1-30 0 0,0 0-3 0 0,1-2 27 0 0,4 7 111 0 0,3 6 198 0 0,0 0 23 0 0,-3-7-180 0 0,-2 0-21 0 0,-2-1-46 0 0,-1 6 52 0 0,1 4 11 0 0,10 4 121 0 0,-6 8-3 0 0,1-14-167 0 0,0 3 46 0 0,-5-1 22 0 0,-1-14-195 0 0,0 0 1 0 0,1 0-1 0 0,-1 0 1 0 0,0-1-1 0 0,1 1 1 0 0,0 0-1 0 0,-1 0 1 0 0,2 1-35 0 0,9 16 239 0 0,-5-9-154 0 0,-1 1 42 0 0,-4-8-70 0 0,1 1 1 0 0,0-1-1 0 0,0 0 1 0 0,0 0-1 0 0,1 1 1 0 0,-1-2-1 0 0,1 1 1 0 0,1 1-58 0 0,-2-3 44 0 0,0 1 0 0 0,0 0 0 0 0,0-1 0 0 0,0 1-1 0 0,0 0 1 0 0,1 3-44 0 0,4 7 208 0 0,-2-6-48 0 0,2 1 57 0 0,4 1-22 0 0,4-5 40 0 0,-10-1-101 0 0,0 0-120 0 0,0 1 33 0 0,-3-3-27 0 0,0 0 0 0 0,-1-1 0 0 0,1 1-1 0 0,0 0 1 0 0,0-1 0 0 0,-1 1 0 0 0,1-1-1 0 0,0 1 1 0 0,0-1 0 0 0,0 0 0 0 0,0 0-1 0 0,0 0-19 0 0,9-3 64 0 0,33-19 107 0 0,-25 13-135 0 0,-18 8-33 0 0,0 0 0 0 0,0 1 1 0 0,0-1-1 0 0,0 0 0 0 0,0 0 1 0 0,-1 1-1 0 0,1-1 0 0 0,0 0 1 0 0,0 0-1 0 0,-1 0 0 0 0,1 0 1 0 0,-1 0-1 0 0,1 0 0 0 0,-1 0 1 0 0,1 0-1 0 0,-1-1-3 0 0,7-9 27 0 0,6 3 26 0 0,-12 7-52 0 0,0 0 1 0 0,0-1-1 0 0,0 0 0 0 0,0 1 0 0 0,0-1 0 0 0,0 0 1 0 0,0 1-1 0 0,-1-1 0 0 0,1 0 0 0 0,-1 0 1 0 0,1 0-2 0 0,7-20-1 0 0,-4 14 1 0 0,8-18-28 0 0,-8 16-18 0 0,3-9-66 0 0,-5 1-37 0 0,-2-40-199 0 0,2 40 143 0 0,4 2 55 0 0,0 0-11 0 0,-5 8 66 0 0,0-2-34 0 0,-1-3 14 0 0,0-2-41 0 0,0-1-39 0 0,0 2-35 0 0,3 9 14 0 0,7-6 13 0 0,-7 7 62 0 0,-2 0 74 0 0,-2-4 19 0 0,1 8 28 0 0,0-2-101 0 0,0 2 6 0 0,0 2 23 0 0,0 19 18 0 0,1-17 73 0 0,0 1 0 0 0,-1-1 0 0 0,2 0 0 0 0,-1 0 0 0 0,0 0 0 0 0,1 0 1 0 0,0 0-1 0 0,1 3 1 0 0,-2-5-3 0 0,0 0 1 0 0,-1 1-1 0 0,1-1 0 0 0,-1 0 1 0 0,1 1-1 0 0,-1-1 1 0 0,0 0-1 0 0,0 1 1 0 0,0-1-1 0 0,0 3 3 0 0,1 11-10 0 0,6-2 53 0 0,-7-13-30 0 0,1 0 1 0 0,0 1 0 0 0,0-1-1 0 0,-1 1 1 0 0,1-1 0 0 0,0 1 0 0 0,-1-1-1 0 0,0 1 1 0 0,1-1 0 0 0,-1 1-1 0 0,0-1 1 0 0,0 1 0 0 0,0 0-14 0 0,4 19 166 0 0,-3-18-142 0 0,0 0 0 0 0,1 1 0 0 0,0-1 0 0 0,0 0 0 0 0,0 0-1 0 0,1 0-23 0 0,3 6 86 0 0,0 2 47 0 0,-5-10-109 0 0,-1 0-1 0 0,1 1 1 0 0,-1-1 0 0 0,0 0 0 0 0,1 1-1 0 0,-1-1 1 0 0,0 1 0 0 0,0-1 0 0 0,0 0 0 0 0,0 2-24 0 0,2 15 233 0 0,9 6 1 0 0,-7-18-62 0 0,-2-1-72 0 0,1-2-46 0 0,1-1-31 0 0,-1 0 42 0 0,-1 1 68 0 0,-1-1-48 0 0,0 1-29 0 0,-3-1-28 0 0,1 1-7 0 0,1 0 22 0 0,1-1 27 0 0,2 1 43 0 0,8 8 26 0 0,-9-9-40 0 0,1-1-36 0 0,0 0-23 0 0,1-1-24 0 0,2 1 15 0 0,2 4-11 0 0,-7-4-15 0 0,1 0 0 0 0,-1-1 0 0 0,1 1 0 0 0,-1 0 0 0 0,1 0 0 0 0,-1-1 0 0 0,1 1-1 0 0,-1-1 1 0 0,1 1 0 0 0,0-1 0 0 0,-1 1 0 0 0,1-1 0 0 0,0 0 0 0 0,-1 0-5 0 0,2 0 11 0 0,2 0 56 0 0,1 0-25 0 0,-3 0-53 0 0,1 0-37 0 0,-1 0-47 0 0,0 0-26 0 0,-1 0-45 0 0,1 0-51 0 0,-1 0-57 0 0,0 0-3 0 0,0 0-46 0 0,0-1-50 0 0,-1 1-55 0 0,0 0-56 0 0,1-1-62 0 0,-2 1-63 0 0,1-1-68 0 0,1-3-1307 0 0,-1-5-1129 0 0</inkml:trace>
  <inkml:trace contextRef="#ctx0" brushRef="#br0" timeOffset="1717.66">1136 122 5248 0 0,'0'0'152'0'0,"0"-3"0"0"0,0-5-96 0 0,0 5-7 0 0,0 1 70 0 0,0 2 137 0 0,0-3 226 0 0,0 1-424 0 0,0 0 52 0 0,1-2 156 0 0,-1 1 84 0 0,-2-7 881 0 0,1 8-950 0 0,0 0-39 0 0,0 1-50 0 0,-1 0-65 0 0,1 0-84 0 0,-1 1-39 0 0,0-1-43 0 0,0 1-46 0 0,2 0 91 0 0,0 0-1 0 0,0 0 1 0 0,0 0 0 0 0,0 0-1 0 0,0 0 1 0 0,0 0-1 0 0,0 1 1 0 0,0-1-1 0 0,-1 0 1 0 0,1 0-1 0 0,0 0 1 0 0,0 0-1 0 0,0 0 1 0 0,0 0 0 0 0,0-1-1 0 0,0 1 1 0 0,0 0-1 0 0,0 0 1 0 0,0 0-1 0 0,0 0 1 0 0,-1 0-1 0 0,1 0 1 0 0,0 0-1 0 0,0 0 1 0 0,0 0 0 0 0,0 0-1 0 0,0 0 1 0 0,0 0-1 0 0,0 0 1 0 0,0 0-1 0 0,0 0 1 0 0,0 0-1 0 0,0 0 1 0 0,0 0-1 0 0,0 0 1 0 0,0-1 0 0 0,0 1-1 0 0,0 0 1 0 0,0 0-1 0 0,-1 0 1 0 0,1 0-1 0 0,0 0 1 0 0,0 0-1 0 0,0 0 1 0 0,0 0-1 0 0,0 0 1 0 0,0 0-1 0 0,0-1 1 0 0,0 1 0 0 0,0 0-1 0 0,0 0 1 0 0,0 0-1 0 0,0 0 1 0 0,1 0-1 0 0,-1 0 1 0 0,0 0-1 0 0,0 0-5 0 0,0-1 13 0 0,0 1 0 0 0,0-1 0 0 0,0 1-1 0 0,0-1 1 0 0,0 1 0 0 0,0-1 0 0 0,0 1-1 0 0,-1-1 1 0 0,1 1 0 0 0,0-1 0 0 0,0 1-1 0 0,0-1 1 0 0,0 1 0 0 0,-1 0 0 0 0,1-1-1 0 0,0 1 1 0 0,0-1 0 0 0,-1 1 0 0 0,1-1-1 0 0,0 1 1 0 0,-1 0 0 0 0,1-1 0 0 0,0 1 0 0 0,-1 0-1 0 0,1 0 1 0 0,-1-1 0 0 0,1 1 0 0 0,-1 0-1 0 0,1 0 1 0 0,0-1 0 0 0,-1 1 0 0 0,0 0-13 0 0,-3-1 135 0 0,-2 1 42 0 0,0 0 53 0 0,-2 0 69 0 0,0 0 94 0 0,-1 1 103 0 0,-2 1-351 0 0,2 3-64 0 0,7-4-68 0 0,1 0-1 0 0,-1 0 1 0 0,0 0 0 0 0,0 0 0 0 0,0-1-1 0 0,1 1 1 0 0,-1 0 0 0 0,0-1-1 0 0,0 1 1 0 0,0-1 0 0 0,0 0 0 0 0,-1 0-13 0 0,1 0 8 0 0,1 0 0 0 0,-1 1 1 0 0,0-1-1 0 0,1 0 1 0 0,-1 0-1 0 0,0 1 0 0 0,1-1 1 0 0,-1 1-1 0 0,1 0 1 0 0,-1-1-1 0 0,1 1 1 0 0,-1 0-1 0 0,1 0 0 0 0,0 0 1 0 0,-1 0-1 0 0,1 0 1 0 0,0 0-1 0 0,-1 0-8 0 0,-1 3 21 0 0,0 0 1 0 0,0 0-1 0 0,0 1 0 0 0,1-1 1 0 0,-1 1-23 0 0,1 0 24 0 0,-1-1-1 0 0,0 0 0 0 0,1 0 1 0 0,-1 0-1 0 0,-1 0-22 0 0,-7 7 75 0 0,7-7-39 0 0,0-1 0 0 0,0 1 1 0 0,0 0-1 0 0,1 0 0 0 0,0 0 0 0 0,0 1 0 0 0,0-1 1 0 0,0 1-1 0 0,1 0 0 0 0,-1 0 0 0 0,0 3-36 0 0,0 2 17 0 0,-10 25-12 0 0,8-27-5 0 0,4-7 1 0 0,0 1 0 0 0,0-1 0 0 0,1 0 0 0 0,-1 1 1 0 0,0 0-1 0 0,1-1 0 0 0,-1 1 0 0 0,0-1 0 0 0,1 1 0 0 0,0-1 0 0 0,-1 1 0 0 0,1 0 0 0 0,0-1 1 0 0,0 1-2 0 0,-3 17 74 0 0,-7 10 1 0 0,7-3 10 0 0,5-11-11 0 0,-2-13-67 0 0,0-1 0 0 0,0 0 0 0 0,1 0 0 0 0,-1 0 0 0 0,1 0 1 0 0,-1 0-1 0 0,1 0 0 0 0,-1 1 0 0 0,1-1 0 0 0,0-1 0 0 0,-1 1 0 0 0,1 0 0 0 0,0 0 0 0 0,0 0 0 0 0,0 0-7 0 0,1 1 31 0 0,1 1 63 0 0,0-2-35 0 0,4 0-4 0 0,-1-1-12 0 0,14 10 87 0 0,-6-5-77 0 0,2-5-57 0 0,0-1 23 0 0,-11 0-6 0 0,0 1 0 0 0,0-1 0 0 0,1 0 0 0 0,-1 0 0 0 0,0-1-1 0 0,0 0 1 0 0,0 0 0 0 0,0 0 0 0 0,-1 0 0 0 0,1-1 0 0 0,-1 1 0 0 0,1-1-1 0 0,-1-1 1 0 0,4-2-13 0 0,8-7 43 0 0,-14 12-42 0 0,0 0 0 0 0,1-1 0 0 0,-1 1 0 0 0,0-1 0 0 0,0 1 0 0 0,0-1 0 0 0,0 0 0 0 0,0 0 0 0 0,0 0 1 0 0,0-1-2 0 0,0 1 1 0 0,0 0 0 0 0,0 0 0 0 0,0 1 0 0 0,0-1 0 0 0,0 0 0 0 0,0 1 0 0 0,0-1 0 0 0,1 1 0 0 0,-1-1 0 0 0,1 1-1 0 0,1-2 5 0 0,1 0 0 0 0,-1 0 0 0 0,0 0 0 0 0,-1 0-1 0 0,1-1 1 0 0,0 0 0 0 0,-1 0 0 0 0,0 0 0 0 0,0 0 0 0 0,0 0 0 0 0,2-4-5 0 0,-4-1 9 0 0,1 1 12 0 0,10-20 2 0 0,-10 24-21 0 0,-1 0 1 0 0,0-1-1 0 0,-1 1 1 0 0,1 0-1 0 0,-1-1 1 0 0,0 1-1 0 0,0 0 1 0 0,0-1-1 0 0,-1-3-2 0 0,0-8 55 0 0,2-1-23 0 0,-1 12-19 0 0,1-1-1 0 0,-1 1 0 0 0,0 0 1 0 0,-1-1-1 0 0,1 1 0 0 0,-1 0 1 0 0,0 0-1 0 0,-1-2-12 0 0,-2-3 9 0 0,-3-9 7 0 0,5 4 23 0 0,0-1-28 0 0,-9 0-11 0 0,8 0 0 0 0,3 16 0 0 0,0-1 0 0 0,0 1 0 0 0,0-1 0 0 0,0 1 0 0 0,0 0 0 0 0,0-1 0 0 0,0 1 0 0 0,0-1 0 0 0,0 1 0 0 0,0-1 0 0 0,0 1 0 0 0,0 0 0 0 0,0-1 0 0 0,0 1 0 0 0,1-1 0 0 0,-1 1 0 0 0,0-1 0 0 0,0 1 0 0 0,0 0 0 0 0,1-1 0 0 0,-1 1 0 0 0,0 0 0 0 0,0-1 0 0 0,1 1 0 0 0,0 0 0 0 0,0 1 0 0 0,0 0 0 0 0,0-1 0 0 0,0 1 0 0 0,0 0 0 0 0,0 0 0 0 0,0 0 0 0 0,0 0 0 0 0,0 0 0 0 0,0 0 0 0 0,-1 0 0 0 0,1 0 0 0 0,0 1 0 0 0,15 21 0 0 0,-3-12 10 0 0,-9 1 15 0 0,-4-9-21 0 0,1-1-1 0 0,0 0 1 0 0,-1 1 0 0 0,1-1-1 0 0,0 0 1 0 0,0 0 0 0 0,0 1 0 0 0,0-1-1 0 0,1 0 1 0 0,-1 0 0 0 0,0 0 0 0 0,3 1-4 0 0,9 9 60 0 0,8 9 48 0 0,-11-7-4 0 0,-2 4 44 0 0,1 6 2 0 0,6 13 88 0 0,-13-30-165 0 0,-1 4 110 0 0,0-2-56 0 0,0-4-109 0 0,10 8 82 0 0,-9-9-20 0 0,-1 0-41 0 0,-2 4-7 0 0,1-8-20 0 0,0 2 70 0 0,0-2 12 0 0,3 3-14 0 0,2 2-72 0 0,0 1-46 0 0,-2-4-60 0 0,-3-2-46 0 0,3 0-211 0 0,-1 0 264 0 0,-1 0 1 0 0,1 0-18 0 0,-1 0-40 0 0,0 0-12 0 0,0 0-42 0 0,0 0-46 0 0,0 0-52 0 0,0 0-56 0 0,-1 0-52 0 0,1 0-46 0 0,-1 0-41 0 0,0 0-145 0 0,1 0-39 0 0,-1 0-175 0 0,0 0-470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20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48 7464 0 0,'0'0'216'0'0,"-2"-3"-11"0"0,-4-3-90 0 0,3 1-80 0 0,6 3-44 0 0,0 2 44 0 0,-1 0 33 0 0,0 0 49 0 0,-1-1 62 0 0,-1 0 76 0 0,0 0-244 0 0,0 1 1 0 0,0-1-1 0 0,0 1 0 0 0,0-1 1 0 0,0 1-1 0 0,0-1 1 0 0,0 1-1 0 0,0-1 1 0 0,1 1-1 0 0,-1-1 0 0 0,0 1 1 0 0,0-1-1 0 0,0 1 1 0 0,0-1-1 0 0,1 1 1 0 0,-1 0-1 0 0,0-1 0 0 0,0 1 1 0 0,1-1-1 0 0,-1 1 1 0 0,0 0-1 0 0,1-1 1 0 0,-1 1-1 0 0,1 0 0 0 0,-1-1 1 0 0,0 1-1 0 0,1 0 1 0 0,-1 0-1 0 0,1-1 1 0 0,-1 1-1 0 0,1 0 0 0 0,-1 0 1 0 0,1 0-1 0 0,-1 0 1 0 0,1 0-1 0 0,-1-1 1 0 0,1 1-1 0 0,-1 0 0 0 0,1 0 1 0 0,-1 0-1 0 0,1 0 1 0 0,-1 1-12 0 0,3-1 232 0 0,-3 0 0 0 0,0 0-3 0 0,3 0-12 0 0,7 0-7 0 0,-10-1-207 0 0,0 1 1 0 0,0 0 0 0 0,0 0-1 0 0,1 0 1 0 0,-1 0 0 0 0,0 0-1 0 0,0 0 1 0 0,0 0 0 0 0,0 0-1 0 0,0 0 1 0 0,0 0-1 0 0,0 0 1 0 0,0 0 0 0 0,0 0-1 0 0,1 0 1 0 0,-1 0 0 0 0,0 0-1 0 0,0 0 1 0 0,0 0 0 0 0,0 0-1 0 0,0 0 1 0 0,0 1 0 0 0,0-1-1 0 0,0 0 1 0 0,0 0 0 0 0,0 0-1 0 0,0 0 1 0 0,0 0 0 0 0,1 0-1 0 0,-1 0 1 0 0,0 0-1 0 0,0 0 1 0 0,0 0 0 0 0,0 0-1 0 0,0 0 1 0 0,0 0 0 0 0,0 0-1 0 0,0 1 1 0 0,0-1 0 0 0,0 0-1 0 0,0 0 1 0 0,0 0 0 0 0,0 0-1 0 0,0 0 1 0 0,0 0 0 0 0,0 0-1 0 0,0 0 1 0 0,0 0 0 0 0,0 0-1 0 0,0 1 1 0 0,0-1-1 0 0,0 0 1 0 0,0 0 0 0 0,0 0-1 0 0,0 0 1 0 0,0 0 0 0 0,0 0-4 0 0,1 7 144 0 0,0-6-123 0 0,0-1 1 0 0,-1 1-1 0 0,1 0 1 0 0,0 0 0 0 0,0 0-1 0 0,0 0 1 0 0,0-1-1 0 0,0 1 1 0 0,0 0-1 0 0,0-1 1 0 0,1 1-22 0 0,8 5 172 0 0,-5-1-50 0 0,1 0 35 0 0,-2-1-75 0 0,0-1-21 0 0,0 1 1 0 0,-1 0 0 0 0,1 0 0 0 0,-1 0-1 0 0,1 2-61 0 0,1 4 121 0 0,-4-8-95 0 0,0 1-1 0 0,0-1 1 0 0,0 0 0 0 0,1 0 0 0 0,-1 0 0 0 0,1 0 0 0 0,-1 0 0 0 0,1 0 0 0 0,0 0-26 0 0,24 27 288 0 0,-10-10-73 0 0,-2 0 0 0 0,0 2-1 0 0,4 7-214 0 0,4 14 332 0 0,-2-6-38 0 0,3 9-22 0 0,-13-22-178 0 0,-2-1-34 0 0,-4-4-6 0 0,-3-10-23 0 0,1-1-1 0 0,0 1 1 0 0,1-1 0 0 0,-1 0 0 0 0,2 1-31 0 0,-1-1 56 0 0,0 0 1 0 0,-1 1 0 0 0,0-1-1 0 0,1 3-56 0 0,2 12 166 0 0,1-6-9 0 0,-4-13-118 0 0,-1 0 0 0 0,0 1 0 0 0,0-1-1 0 0,0 0 1 0 0,0 1 0 0 0,-1-1 0 0 0,1 2-39 0 0,1 6 203 0 0,9 10-3 0 0,-8-14 3 0 0,-2 0-79 0 0,-1 0-47 0 0,-1 2-21 0 0,0-5 18 0 0,1-1 54 0 0,0-3-6 0 0,0 0-6 0 0,0 0-17 0 0,0 0-3 0 0,0 0 0 0 0,0 0-5 0 0,-4 1 2 0 0,-4-4-76 0 0,7 2-4 0 0,1 0-9 0 0,-1-1 1 0 0,0 1-1 0 0,1 0 1 0 0,0-1-1 0 0,-1 1 1 0 0,1-1-1 0 0,0 1 0 0 0,0-1 1 0 0,0 1-1 0 0,0-1 1 0 0,0 1-1 0 0,0-1 1 0 0,0-1-5 0 0,1-6 32 0 0,-1-56 51 0 0,0 38-86 0 0,0 20 3 0 0,1 0 0 0 0,-1 0 0 0 0,2 1 0 0 0,-1-1 0 0 0,1 0 0 0 0,0 1 0 0 0,3-11 0 0 0,-3 6-1 0 0,-1 7-1 0 0,0 0 0 0 0,0 0 0 0 0,0 0 0 0 0,1 1 0 0 0,-1-1 0 0 0,1 1 0 0 0,0-1 0 0 0,0 1-1 0 0,1-2 3 0 0,10-16-74 0 0,-7 10-9 0 0,2 0 0 0 0,-1 0-1 0 0,9-9 84 0 0,-9 14-39 0 0,0 1-1 0 0,0-1 0 0 0,1 2 0 0 0,-1-1 0 0 0,5-1 40 0 0,19-12-112 0 0,-27 15 100 0 0,1 1 1 0 0,0-1 0 0 0,-1 1 0 0 0,1 1 0 0 0,0-1 0 0 0,2 0 11 0 0,-5 1-5 0 0,1 1 0 0 0,-1-1 0 0 0,1 1-1 0 0,0-1 1 0 0,-1 1 0 0 0,1 0 0 0 0,0 0 0 0 0,-1 0 0 0 0,1 1-1 0 0,0-1 1 0 0,-1 1 0 0 0,1-1 0 0 0,-1 1 0 0 0,3 1 5 0 0,11 6-40 0 0,31 15 27 0 0,-44-20 12 0 0,0 0 1 0 0,0 0 0 0 0,-1 0-1 0 0,1 0 1 0 0,-1 0 0 0 0,0 0-1 0 0,0 1 1 0 0,0-1 0 0 0,-1 1-1 0 0,2 2 1 0 0,0 1-7 0 0,1 10-37 0 0,-5 2 33 0 0,1-8 13 0 0,0-9-2 0 0,0 0 0 0 0,-1 0 0 0 0,1-1 0 0 0,0 1 0 0 0,-1 0 0 0 0,1 0 0 0 0,-1-1 0 0 0,0 1 0 0 0,0 0 0 0 0,1-1 0 0 0,-1 1 0 0 0,0-1 0 0 0,0 1 0 0 0,0-1 0 0 0,-1 0 0 0 0,1 1 0 0 0,0-1 0 0 0,0 0 0 0 0,-1 0 0 0 0,-11 16 0 0 0,9-10 0 0 0,3-4 0 0 0,0 0 0 0 0,-1 1 0 0 0,0-1 0 0 0,0 0 0 0 0,0 0 0 0 0,0-1 0 0 0,0 1 0 0 0,0 0 0 0 0,-1-1 0 0 0,0 1 0 0 0,1-1 0 0 0,-1 0 0 0 0,-3 2 0 0 0,-18 12 0 0 0,14 0 0 0 0,9-15 0 0 0,-1 0 1 0 0,1 0-1 0 0,-1 0 1 0 0,0 0-1 0 0,1 0 1 0 0,-1 0-1 0 0,0-1 1 0 0,1 1 0 0 0,-1 0-1 0 0,0-1 1 0 0,0 1-1 0 0,-20 7 47 0 0,3 3-36 0 0,-7-6-1 0 0,5 5 33 0 0,-5-4-32 0 0,10-1-11 0 0,13-3 0 0 0,0-1 0 0 0,0 0 0 0 0,-1 0 0 0 0,1 0 0 0 0,-1 0 0 0 0,1-1 0 0 0,0 0 0 0 0,-2 1 0 0 0,-15-1-7 0 0,-14-1 11 0 0,20-4-60 0 0,0-5-81 0 0,-2-2-107 0 0,-10-2-235 0 0,21 11 355 0 0,0 1-19 0 0,-1-2-227 0 0,1-3-271 0 0,2 2 442 0 0,0 0-50 0 0,1 2 21 0 0,1 1 42 0 0,-1 0-45 0 0,1 0-52 0 0,0 0-63 0 0,0 0 20 0 0,0 1-42 0 0,1-2-471 0 0,-1-1-309 0 0,1-2-732 0 0</inkml:trace>
  <inkml:trace contextRef="#ctx0" brushRef="#br0" timeOffset="431.44">974 316 7640 0 0,'0'0'224'0'0,"2"0"54"0"0,2 0-222 0 0,0 0 44 0 0,5 0 210 0 0,0 0 96 0 0,12 0 672 0 0,-14 0-780 0 0,0 0-44 0 0,1 0-34 0 0,0 0-116 0 0,5-2 217 0 0,-3-4-72 0 0,-2 1-77 0 0,3 0 86 0 0,-3 1-62 0 0,2-3 56 0 0,-7 5-12 0 0,-1 1-91 0 0,1 0-59 0 0,2 1-57 0 0,-2 0-14 0 0,-1-1 46 0 0,12-9 161 0 0,-11 6-82 0 0,0 3-52 0 0,-1 2-13 0 0,-2 0-78 0 0,0-1-1 0 0,0 0 1 0 0,0 0 0 0 0,1 0 0 0 0,-1 0 0 0 0,0 0 0 0 0,0 0 0 0 0,0 1-1 0 0,0-1 1 0 0,0 0 0 0 0,0 0 0 0 0,0 0 0 0 0,1 0 0 0 0,-1 0-1 0 0,0 0 1 0 0,0 0 0 0 0,0 0 0 0 0,0 0 0 0 0,0 0 0 0 0,1 0 0 0 0,-1 0-1 0 0,0 0 1 0 0,0 1 0 0 0,0-1 0 0 0,0 0 0 0 0,0 0 0 0 0,1 0-1 0 0,-1 0 1 0 0,0 0 0 0 0,0-1 0 0 0,0 1 0 0 0,0 0 0 0 0,1 0 0 0 0,-1 0-1 0 0,0 0 1 0 0,0 0 0 0 0,0 0 0 0 0,0 0 0 0 0,0 0 0 0 0,0 0-1 0 0,1 0 1 0 0,-1 0-1 0 0,8-6 74 0 0,6-7 96 0 0,-14 13-170 0 0,1-1 1 0 0,0 0 0 0 0,-1 1 0 0 0,1-1 0 0 0,0 0 0 0 0,-1 0 0 0 0,1 1 0 0 0,-1-1 0 0 0,1 0 0 0 0,-1 0 0 0 0,1 0 0 0 0,-1 0 0 0 0,0 0 0 0 0,1 0 1 0 0,-1 0-1 0 0,0 0-1 0 0,0 1 0 0 0,0-1 0 0 0,0 0 0 0 0,-1 0 0 0 0,1 1 0 0 0,0-1 0 0 0,0 0 0 0 0,-1 1 0 0 0,1-1 0 0 0,-1 0 0 0 0,1 1 0 0 0,-1-1 0 0 0,1 1 0 0 0,-1-1 0 0 0,1 1 0 0 0,-1-1 0 0 0,1 1 0 0 0,-1-1 0 0 0,0 1 0 0 0,1-1 0 0 0,-1 1 0 0 0,0 0 0 0 0,1-1 0 0 0,-3 1-1 0 0,1-1 0 0 0,0 0 0 0 0,0 1 0 0 0,-1 0 1 0 0,1-1-1 0 0,0 1 0 0 0,-1 0 0 0 0,1 0 0 0 0,-2 0 1 0 0,0 1-18 0 0,-1 1-104 0 0,-9 9-10 0 0,1-6 36 0 0,8 6 136 0 0,-8-6 65 0 0,11-4-90 0 0,0 0 0 0 0,0 1 1 0 0,0-1-1 0 0,0 0 0 0 0,0 1 1 0 0,0 0-1 0 0,1-1 0 0 0,-1 1 0 0 0,1 0 1 0 0,-1 0-1 0 0,0 1-15 0 0,-11 24 73 0 0,1-1-75 0 0,9-22 2 0 0,1-1 0 0 0,0 1 1 0 0,0 0-1 0 0,1 0 1 0 0,-1 0-1 0 0,1-1 0 0 0,0 1 1 0 0,0 1-1 0 0,-3 8 18 0 0,-2 2 56 0 0,5-11-43 0 0,0-1 0 0 0,0 0 1 0 0,0 0-1 0 0,0 1 0 0 0,0-1 0 0 0,1 1 1 0 0,-1-1-1 0 0,1 2-31 0 0,-2 12 185 0 0,-4 1-30 0 0,1-3-42 0 0,3-6-52 0 0,1 2 37 0 0,0 2 101 0 0,0 0-1 0 0,2 0 1 0 0,0 6-199 0 0,2-5 111 0 0,0-7 1 0 0,0 0 0 0 0,0 0 0 0 0,5 6-112 0 0,1 3 160 0 0,-6-9-91 0 0,-3-7-64 0 0,0 1 0 0 0,1-1 0 0 0,-1 1 0 0 0,0-1 0 0 0,0 1 0 0 0,0-1 0 0 0,1 1-1 0 0,-1-1 1 0 0,0 1 0 0 0,1-1 0 0 0,-1 0 0 0 0,0 1 0 0 0,1-1 0 0 0,-1 1-1 0 0,0-1 1 0 0,1 0 0 0 0,-1 0 0 0 0,1 1 0 0 0,-1-1 0 0 0,1 0 0 0 0,-1 0-1 0 0,0 1 1 0 0,1-1 0 0 0,-1 0 0 0 0,1 0 0 0 0,-1 0 0 0 0,1 0 0 0 0,-1 0-1 0 0,1 0 1 0 0,-1 0 0 0 0,1 0 0 0 0,-1 0 0 0 0,1 0 0 0 0,0 0 0 0 0,-1 0-1 0 0,1 0 1 0 0,-1 0 0 0 0,1 0-5 0 0,1 0 14 0 0,0 0-1 0 0,0 1 1 0 0,0-1 0 0 0,1 1-1 0 0,-1 0 1 0 0,0-1 0 0 0,0 1-1 0 0,0 0 1 0 0,0 0 0 0 0,2 1-14 0 0,-3-1 8 0 0,0 0 0 0 0,0 0 0 0 0,1 0 0 0 0,-1 0 0 0 0,1-1 0 0 0,-1 1 0 0 0,1-1 0 0 0,-1 1 0 0 0,1-1 0 0 0,-1 1 0 0 0,1-1 0 0 0,-1 0 0 0 0,1 0 0 0 0,0 0 0 0 0,-1 0 0 0 0,1 0 0 0 0,-1 0 0 0 0,1 0 0 0 0,-1 0 0 0 0,1-1 0 0 0,0 1 0 0 0,-1-1 0 0 0,1 1 0 0 0,0-1-8 0 0,6-4 39 0 0,-7 4-30 0 0,0 0-1 0 0,1 0 1 0 0,-1 0 0 0 0,1 1-1 0 0,-1-1 1 0 0,1 0 0 0 0,-1 1-1 0 0,1-1 1 0 0,0 1 0 0 0,-1-1-1 0 0,1 1 1 0 0,0 0 0 0 0,-1 0-1 0 0,1 0-8 0 0,18-3 65 0 0,-1-8-42 0 0,-16 8-15 0 0,0 1-1 0 0,1 0 1 0 0,-1 0 0 0 0,0 0-1 0 0,1 1 1 0 0,3-2-8 0 0,6 0 8 0 0,-11 2-7 0 0,1 1 0 0 0,-1-1 0 0 0,0 1 0 0 0,0-1 0 0 0,1 0 0 0 0,-1 0 0 0 0,0 0 0 0 0,0 0 0 0 0,0 0-1 0 0,0 0 1 0 0,0-1 0 0 0,0 1 0 0 0,0-1 0 0 0,0 0-1 0 0,-1 1-25 0 0,1-1 1 0 0,0 1-1 0 0,0 0 0 0 0,0-1 0 0 0,0 1 0 0 0,0 0 0 0 0,0 0 1 0 0,0 0-1 0 0,0 1 0 0 0,1-1 0 0 0,-1 0 0 0 0,0 1 25 0 0,16-8-226 0 0,-11 2 113 0 0,-3 1-26 0 0,0 1-79 0 0,-3 1 60 0 0,1 1-41 0 0,0-1-57 0 0,0 0-56 0 0,0 1-62 0 0,0-1-69 0 0,0 0-74 0 0,0 0-80 0 0,0 1-87 0 0,0-1-94 0 0,4-2-850 0 0,-1 0-60 0 0,0 0 10 0 0</inkml:trace>
  <inkml:trace contextRef="#ctx0" brushRef="#br0" timeOffset="767.42">1699 1 8664 0 0,'0'0'197'0'0,"0"0"24"0"0,0 0 18 0 0,0 0 30 0 0,0 0 98 0 0,0 0 45 0 0,0 0 11 0 0,0 0 11 0 0,0 0 46 0 0,0 2 22 0 0,2 7-153 0 0,4 3 46 0 0,0 1-6 0 0,-4-5-60 0 0,1 0 121 0 0,-1-2-364 0 0,1 1 53 0 0,1 4 94 0 0,9 15 378 0 0,-6-18-427 0 0,4 8 108 0 0,-7 0-63 0 0,-1-3-67 0 0,8 8 167 0 0,-6 5-28 0 0,5-5-12 0 0,-4 8-1 0 0,-2-12-143 0 0,-2-11-87 0 0,0 1 0 0 0,0-1 0 0 0,-1 1 0 0 0,0 0 1 0 0,-1-1-1 0 0,1 1-58 0 0,-1-3 29 0 0,0-1 1 0 0,0 0-1 0 0,1 1 0 0 0,-1-1 1 0 0,1 1-1 0 0,0-1 1 0 0,1 3-30 0 0,6 12 172 0 0,-4-4-19 0 0,-4 0-67 0 0,1 2 2 0 0,5 0 8 0 0,-5-13-74 0 0,1 0 0 0 0,-1 1 1 0 0,0-1-1 0 0,-1 0 0 0 0,1 1 0 0 0,0-1 0 0 0,-1 1 0 0 0,0 1-22 0 0,0 9 96 0 0,0 6-8 0 0,1-3-42 0 0,0-15-41 0 0,-1 0-1 0 0,0 0 1 0 0,1 0 0 0 0,-1 0-1 0 0,1 0 1 0 0,0 0 0 0 0,0 0 0 0 0,0 0-1 0 0,0-1 1 0 0,0 1 0 0 0,0 0-1 0 0,0 0 1 0 0,1 1-5 0 0,1 0 89 0 0,-2 1-46 0 0,-2 4-8 0 0,1-8-22 0 0,0 3 68 0 0,0 0-14 0 0,0 7-82 0 0,0-7-138 0 0,0-3-83 0 0,0 0-20 0 0,0 0 63 0 0,0 0-43 0 0,0 0 64 0 0,0 0-33 0 0,0 0-152 0 0,0 0-40 0 0,0 0-1040 0 0,0 0 867 0 0,0 0 88 0 0,-1 0-32 0 0,0 0 207 0 0,0 0-39 0 0,1 0-41 0 0,-1 0-40 0 0,-2 0-526 0 0,0 0-324 0 0,-3 0-789 0 0</inkml:trace>
  <inkml:trace contextRef="#ctx0" brushRef="#br0" timeOffset="1046.74">1463 348 9760 0 0,'0'0'222'0'0,"0"0"30"0"0,0 0 18 0 0,0 0-117 0 0,2 0-80 0 0,29 1-28 0 0,-19 0 2 0 0,-6-2 43 0 0,0 0 43 0 0,0-2 68 0 0,12-7 298 0 0,9 4 12 0 0,-6-4-21 0 0,-9 6-290 0 0,7-2 111 0 0,-3-2-64 0 0,-9 4-145 0 0,1 0 0 0 0,0 1 1 0 0,-1 0-1 0 0,1 1 0 0 0,0 0 1 0 0,1 0-1 0 0,-1 1-102 0 0,15-4 213 0 0,-4-1-37 0 0,31-16 426 0 0,-22 10-313 0 0,-1 1-73 0 0,-1 2-96 0 0,-12 6-105 0 0,-1-1-34 0 0,11 0 12 0 0,-13 2-32 0 0,1 0 1 0 0,-1-1-1 0 0,10-4 39 0 0,10-3-108 0 0,-3 5-48 0 0,-8 2 16 0 0,14-8-191 0 0,-25 9 215 0 0,-4 2-23 0 0,-1-1-13 0 0,0 1-58 0 0,-1-1-72 0 0,1 0-85 0 0,-2 0 28 0 0,0 0-49 0 0,0 0-45 0 0,0 0-38 0 0,0-1-138 0 0,0 0-39 0 0,1 0-166 0 0,0-1-448 0 0</inkml:trace>
  <inkml:trace contextRef="#ctx0" brushRef="#br0" timeOffset="1532.22">2299 143 6592 0 0,'0'0'149'0'0,"0"0"23"0"0,2 2 11 0 0,9 12-30 0 0,0 10-111 0 0,-10-23-17 0 0,3 2 24 0 0,-3-1 175 0 0,0 0-50 0 0,0 0-41 0 0,-1-1-35 0 0,1 3 33 0 0,-2 1-37 0 0,1-3-34 0 0,-1-1 39 0 0,3 10 307 0 0,4 1 55 0 0,0 1 29 0 0,-4-7-290 0 0,-2 2 33 0 0,3 11 200 0 0,2-6-95 0 0,0 2 75 0 0,1 11 156 0 0,4-5-94 0 0,-5 6-41 0 0,6-6-8 0 0,-8-8-222 0 0,1 2 90 0 0,7 1 89 0 0,-3-6-144 0 0,0 4 213 0 0,0 1-1 0 0,0-6-221 0 0,-6-7-153 0 0,0 1-1 0 0,0 0 1 0 0,0 0-1 0 0,0 0 1 0 0,-1 0 0 0 0,1 1-77 0 0,8 12 358 0 0,-2-8-166 0 0,6-2 95 0 0,-3 0-63 0 0,-4-3-104 0 0,-5-2-48 0 0,2-1-36 0 0,0 0 10 0 0,-1 1 45 0 0,-1 0 51 0 0,1 2 80 0 0,-1-2-187 0 0,-1 0-1 0 0,0 0 0 0 0,1 0 0 0 0,-1 0 0 0 0,1 0 0 0 0,0 0 0 0 0,-1 0 0 0 0,1-1 0 0 0,0 1 0 0 0,1 0-34 0 0,20 2 258 0 0,-17-6-129 0 0,11-8 11 0 0,0 1-39 0 0,-4 0-6 0 0,0-1-41 0 0,-6 8-46 0 0,-6 3-6 0 0,-1 0 0 0 0,1 0 0 0 0,-1-1 0 0 0,1 1 0 0 0,-1 0 1 0 0,0 0-1 0 0,1-1 0 0 0,-1 1 0 0 0,1 0 0 0 0,-1 0 1 0 0,1-1-1 0 0,-1 1 0 0 0,0 0 0 0 0,1-1 0 0 0,-1 1 0 0 0,0-1 1 0 0,1 1-1 0 0,-1 0 0 0 0,0-1 0 0 0,0 1 0 0 0,1-1 1 0 0,-1 1-1 0 0,0-1 0 0 0,0 1 0 0 0,0-1 0 0 0,0 1 0 0 0,0-1 1 0 0,0 1-1 0 0,1-1 0 0 0,-1 1 0 0 0,0-1 0 0 0,0 1 1 0 0,-1-1-1 0 0,1 1 0 0 0,0-1 0 0 0,0 1 0 0 0,0-1 0 0 0,0 1-2 0 0,0-1 2 0 0,0 1 0 0 0,0-1-1 0 0,0 1 1 0 0,-1-1 0 0 0,1 1-1 0 0,0-1 1 0 0,0 1 0 0 0,0-1-1 0 0,1 1 1 0 0,-1-1 0 0 0,0 1-1 0 0,0-1 1 0 0,0 1 0 0 0,0-1-1 0 0,0 1 1 0 0,1-1 0 0 0,-1 1-1 0 0,0-1 1 0 0,0 1 0 0 0,1 0-1 0 0,-1-1 1 0 0,0 1 0 0 0,1-1-1 0 0,-1 1 1 0 0,0 0 0 0 0,1-1-1 0 0,-1 1 1 0 0,0 0 0 0 0,1 0-1 0 0,-1-1 1 0 0,1 1 0 0 0,0 0-2 0 0,5-5 42 0 0,-1-8-26 0 0,10-21-52 0 0,-14 26-17 0 0,-2 0-50 0 0,0 1-17 0 0,0-2-48 0 0,1-1-14 0 0,0 7-96 0 0,0 3-39 0 0,0 0-10 0 0,0 0 5 0 0,0 0 22 0 0,3 0 10 0 0,-2 0 268 0 0,0 0 0 0 0,0 1 0 0 0,-1-1-1 0 0,1 0 1 0 0,0 0 0 0 0,0 1-1 0 0,-1-1 1 0 0,1 1 0 0 0,0-1-1 0 0,0 1 1 0 0,-1-1 0 0 0,1 1 0 0 0,0-1-1 0 0,-1 1 1 0 0,1-1 0 0 0,-1 1-1 0 0,1 0 1 0 0,-1-1 0 0 0,1 1-1 0 0,-1 0 23 0 0,6 8-157 0 0,-1 1 70 0 0,-4-7 79 0 0,5 28-188 0 0,6-10 119 0 0,2 3 81 0 0,-13-21 5 0 0,0-1 2 0 0,-1 1 1 0 0,1-1-1 0 0,0 1 1 0 0,0-1-1 0 0,0 0 1 0 0,0 1-1 0 0,0-1 1 0 0,1 0-1 0 0,-1 0 1 0 0,1 0-1 0 0,-1 0 1 0 0,1 0-1 0 0,0 0-11 0 0,10 14 58 0 0,-4 3-68 0 0,-7-16-4 0 0,0 0 0 0 0,0 0 0 0 0,0-1 0 0 0,1 1 1 0 0,0 0-1 0 0,-1 0 0 0 0,2 0 14 0 0,10 5-100 0 0,-6 3 28 0 0,-7-10 72 0 0,0 0-1 0 0,1 0 1 0 0,-1 0 0 0 0,1 0-1 0 0,-1 0 1 0 0,1 0 0 0 0,0 0-1 0 0,-1 0 1 0 0,1 0 0 0 0,0 0-1 0 0,0 0 1 0 0,-1-1 0 0 0,1 1-1 0 0,0 0 1 0 0,0-1 0 0 0,0 1 0 0 0,4 0 17 0 0,-1 0 0 0 0,0 0 0 0 0,1 0 0 0 0,-1 0 0 0 0,0-1 1 0 0,1 0-1 0 0,-1 0 0 0 0,0 0 0 0 0,4-1-17 0 0,9 0 143 0 0,-3 1-2 0 0,21-1 195 0 0,-20-4-209 0 0,-1-5-48 0 0,-6 2-29 0 0,-4 3-11 0 0,1 1 0 0 0,0-1 0 0 0,0 1 0 0 0,3-2-39 0 0,15-9 96 0 0,-12-1-7 0 0,10 0-1 0 0,-11-2-14 0 0,-1 7-62 0 0,-6 8-12 0 0,-1 0 0 0 0,0 0 0 0 0,0 0 1 0 0,0 0-1 0 0,0 0 0 0 0,0 0 1 0 0,-1 0-1 0 0,0-1 0 0 0,1 1 0 0 0,-1-3 0 0 0,31-72 0 0 0,-27 60 5 0 0,2-16 43 0 0,-5 0-6 0 0,-6 14-49 0 0,-2 8 7 0 0,5 10 0 0 0,0 1 0 0 0,1-1 0 0 0,-1 1 0 0 0,0-1 0 0 0,1 1 0 0 0,-1-1 0 0 0,0 1 0 0 0,1-1 0 0 0,0 0 0 0 0,-1 1 0 0 0,1-1 0 0 0,0 0 0 0 0,0 1 0 0 0,0-1 0 0 0,1-6 0 0 0,-1 0 0 0 0,-14-21 0 0 0,12 24-29 0 0,-1-1 48 0 0,0-1 23 0 0,0 2-85 0 0,-1 0-83 0 0,1 2 22 0 0,0 0-33 0 0,-7-8-254 0 0,8 9 218 0 0,1 2-34 0 0,1 0-66 0 0,0 0 91 0 0,0 0-35 0 0,0 0-38 0 0,0 0-36 0 0,0 0-387 0 0,0 0 98 0 0,0 0-49 0 0,0 0-736 0 0,0 0-577 0 0,0 0-1096 0 0</inkml:trace>
  <inkml:trace contextRef="#ctx0" brushRef="#br0" timeOffset="2001.61">3340 474 6176 0 0,'0'0'177'0'0,"3"0"0"0"0,-2 0-191 0 0,1 0 32 0 0,2 1 103 0 0,-1 0 66 0 0,5 4 491 0 0,-5-3-428 0 0,-1-1-141 0 0,0 0-45 0 0,0 0-55 0 0,0 0-65 0 0,3 1 285 0 0,0-2-71 0 0,10-6 158 0 0,-10 3-162 0 0,1 0 72 0 0,0 1 104 0 0,-2 1-116 0 0,0 1 39 0 0,4-1 55 0 0,-2-2-141 0 0,-1 0-36 0 0,9-4 128 0 0,-3 5-38 0 0,-10 2-209 0 0,-1 1 1 0 0,1-1-1 0 0,-1 0 0 0 0,1 0 0 0 0,-1 0 0 0 0,1 0 0 0 0,-1 0 1 0 0,1 0-1 0 0,-1 0 0 0 0,1 0 0 0 0,-1-1 0 0 0,1 1 0 0 0,-1 0 0 0 0,1 0 1 0 0,-1 0-1 0 0,1 0 0 0 0,-1-1 0 0 0,0 1 0 0 0,1 0 0 0 0,-1 0 0 0 0,1-1 1 0 0,-1 1-1 0 0,0 0 0 0 0,1-1 0 0 0,-1 1 0 0 0,1 0 0 0 0,-1-1 0 0 0,0 1 1 0 0,0-1-1 0 0,1 1 0 0 0,-1 0 0 0 0,0-1-12 0 0,5-6 170 0 0,3 2-15 0 0,8-4-10 0 0,-11 7-100 0 0,5-2 54 0 0,-8 3-78 0 0,1 0 0 0 0,-1 0 0 0 0,0-1 0 0 0,0 1 0 0 0,0 0 0 0 0,0-1 0 0 0,0 1 0 0 0,0-1 0 0 0,0 0-21 0 0,14-11 138 0 0,-3 8-2 0 0,-8-6 0 0 0,9 6 0 0 0,-12 3-108 0 0,1 0 0 0 0,0-1 0 0 0,0 1 0 0 0,-1-1 1 0 0,1 1-1 0 0,-1-1 0 0 0,0 0 0 0 0,0 0 1 0 0,0 0-1 0 0,0 0 0 0 0,0 0 0 0 0,0-2-28 0 0,12-16 210 0 0,-11 18-73 0 0,-2-1-60 0 0,-2-5-15 0 0,1 7-14 0 0,0-18 206 0 0,0 11-182 0 0,0-1-83 0 0,0 6-45 0 0,0-1-43 0 0,-3 3 32 0 0,-7-12 72 0 0,6 5 30 0 0,4 9-31 0 0,0 0 0 0 0,0-1 0 0 0,0 1 1 0 0,0 0-1 0 0,0-1 0 0 0,0 1 0 0 0,0 0 0 0 0,0 0 0 0 0,0-1 0 0 0,-1 1 1 0 0,1 0-1 0 0,0 0 0 0 0,0-1 0 0 0,0 1 0 0 0,0 0 0 0 0,-1 0 1 0 0,1 0-1 0 0,0-1 0 0 0,0 1 0 0 0,0 0 0 0 0,-1 0 0 0 0,1 0 1 0 0,0 0-1 0 0,0-1 0 0 0,-1 1 0 0 0,1 0 0 0 0,0 0 0 0 0,0 0 0 0 0,-1 0-4 0 0,-23-1 102 0 0,-9 2-97 0 0,31-1-5 0 0,1 0 0 0 0,-1 0 0 0 0,0 0 0 0 0,1 1 0 0 0,-1-1 0 0 0,0 1 0 0 0,1-1 0 0 0,-1 1 0 0 0,1-1 0 0 0,-1 1 0 0 0,1 0 0 0 0,-1 0 0 0 0,1 0 0 0 0,-1 0 0 0 0,-6 4 0 0 0,-5 0 0 0 0,8 6 0 0 0,-6-5-1 0 0,10-6 2 0 0,0 1 0 0 0,0-1-1 0 0,0 1 1 0 0,0-1 0 0 0,0 1-1 0 0,0-1 1 0 0,0 1 0 0 0,0 0-1 0 0,0 0 1 0 0,0-1 0 0 0,0 1 0 0 0,1 0-1 0 0,-1 0 1 0 0,0 0 0 0 0,1 0-1 0 0,-1 0 0 0 0,-2 4 13 0 0,3-4-11 0 0,0-1 1 0 0,0 1-1 0 0,-1-1 0 0 0,1 1 0 0 0,0 0 1 0 0,-1-1-1 0 0,1 1 0 0 0,-1-1 0 0 0,1 1 0 0 0,0-1 1 0 0,-1 1-1 0 0,1-1 0 0 0,-1 1 0 0 0,1-1 1 0 0,-1 1-1 0 0,0-1 0 0 0,1 0 0 0 0,-1 1 0 0 0,1-1 1 0 0,-1 0-1 0 0,0 1 0 0 0,0-1-2 0 0,-4 2 8 0 0,3 0 1 0 0,0 0 0 0 0,0-1 0 0 0,0 1 0 0 0,0 0 0 0 0,1 0 0 0 0,-1 0 1 0 0,1 0-1 0 0,-1 0 0 0 0,1 1 0 0 0,0-1 0 0 0,-1 0 0 0 0,1 1 1 0 0,0-1-1 0 0,0 3-9 0 0,-1 0 33 0 0,0 1 1 0 0,1-1-1 0 0,0 1 1 0 0,0 0-1 0 0,0-1 1 0 0,1 2-34 0 0,-2 11 143 0 0,-4-2-45 0 0,0 0 10 0 0,4 2 54 0 0,1-8-72 0 0,1 10 111 0 0,4-2 44 0 0,0-5-124 0 0,6 12 217 0 0,-4-14-222 0 0,3 3-62 0 0,-2-3-46 0 0,-5-6-8 0 0,1-1 1 0 0,0 1-1 0 0,0-1 0 0 0,0 0 0 0 0,0 1 1 0 0,1-2-1 0 0,0 1 0 0 0,-1 0 0 0 0,2-1 1 0 0,2 3-1 0 0,3-2 0 0 0,-7-3 0 0 0,-1 0 0 0 0,0 0 0 0 0,0 1 0 0 0,0-1 0 0 0,1 0 0 0 0,-1 1 0 0 0,0-1 0 0 0,-1 1 0 0 0,1 0 0 0 0,0 0-3 0 0,0-1 0 0 0,0 0 0 0 0,-1 1 0 0 0,1-1 0 0 0,0 0 0 0 0,0 0 0 0 0,0 0 1 0 0,0 0-1 0 0,1 0 3 0 0,24 4 61 0 0,-11-4 44 0 0,1-1 0 0 0,5-1-105 0 0,0 0 63 0 0,-12 1-81 0 0,-8 0 4 0 0,0 1 1 0 0,0-1 0 0 0,0 0-1 0 0,0-1 1 0 0,0 1-1 0 0,0 0 1 0 0,0 0-1 0 0,0-1 1 0 0,0 1 0 0 0,0-1-1 0 0,0 0 14 0 0,4-3-79 0 0,-3 3-7 0 0,0-1-53 0 0,0 0-71 0 0,1 1-86 0 0,-1 0-14 0 0,0 0-59 0 0,0 1-54 0 0,1-1-45 0 0,3 0-556 0 0,-1-1-101 0 0,2-2-808 0 0,2-5-1099 0 0</inkml:trace>
  <inkml:trace contextRef="#ctx0" brushRef="#br0" timeOffset="2448.89">3876 521 8496 0 0,'0'0'190'0'0,"0"0"28"0"0,0 0 10 0 0,3 0-26 0 0,-2 0-199 0 0,-1 0-1 0 0,1 0 0 0 0,-1 0 0 0 0,1 1 0 0 0,0-1 0 0 0,-1 0 0 0 0,1 0 1 0 0,-1 0-1 0 0,1 0 0 0 0,-1 1 0 0 0,1-1 0 0 0,-1 0 0 0 0,1 0 0 0 0,-1 1 1 0 0,1-1-1 0 0,-1 1 0 0 0,1-1 0 0 0,-1 0 0 0 0,1 1 0 0 0,-1-1 0 0 0,0 1 1 0 0,1-1-1 0 0,-1 1 0 0 0,1 0-2 0 0,-1-1 0 0 0,0 1-1 0 0,1-1 1 0 0,-1 1-1 0 0,1 0 1 0 0,-1-1-1 0 0,1 1 1 0 0,-1-1 0 0 0,1 1-1 0 0,0-1 1 0 0,-1 0-1 0 0,1 1 1 0 0,-1-1 0 0 0,1 1-1 0 0,0-1 1 0 0,-1 0-1 0 0,1 0 1 0 0,0 1 0 0 0,0-1-1 0 0,-1 0 1 0 0,1 0-1 0 0,0 0 1 0 0,0 0 0 0 0,-1 0-1 0 0,1 0 1 0 0,0 0 0 0 0,3 0 18 0 0,0 0 33 0 0,5 0 140 0 0,-3 0 43 0 0,1 0 49 0 0,14 0 789 0 0,-12 0-644 0 0,0 0-79 0 0,-4 0-222 0 0,0 0-40 0 0,8-2 372 0 0,-3-4-97 0 0,-2 1-131 0 0,1 1-19 0 0,-2 0-53 0 0,9-4 122 0 0,0 6 6 0 0,0-1-32 0 0,-11 0-198 0 0,17-8 114 0 0,-2-4-45 0 0,-18 13-116 0 0,1-1 0 0 0,0 1 1 0 0,-1 0-1 0 0,1 0 0 0 0,0 0 1 0 0,0 1-1 0 0,0-1 1 0 0,0 1-1 0 0,0-1 0 0 0,1 1-10 0 0,2-1 7 0 0,1-1 0 0 0,-1 0-1 0 0,0-1 1 0 0,-1 1 0 0 0,1-1-1 0 0,0 0 1 0 0,-1 0 0 0 0,0-1 0 0 0,0 0-1 0 0,1-1-6 0 0,25-26 54 0 0,-18 17-54 0 0,-10-1-12 0 0,-3 9-11 0 0,0 6 19 0 0,1-1-1 0 0,-1 0 0 0 0,0 1 1 0 0,0-1-1 0 0,0 1 1 0 0,-1-1-1 0 0,1 0 1 0 0,0 1-1 0 0,-1-1 0 0 0,1 0 1 0 0,-1 1-1 0 0,0-2 5 0 0,-6-2-53 0 0,7 5 50 0 0,0 0 0 0 0,-1 0-1 0 0,1-1 1 0 0,0 1 0 0 0,-1 0-1 0 0,1 0 1 0 0,-1-1 0 0 0,1 1 0 0 0,0 0-1 0 0,0 0 1 0 0,-1-1 0 0 0,1 1 0 0 0,0 0-1 0 0,0-1 1 0 0,-1 1 0 0 0,1 0-1 0 0,0-1 1 0 0,0 1 0 0 0,0-1 0 0 0,-1 1-1 0 0,1 0 1 0 0,0-1 0 0 0,0 1-1 0 0,0-1 1 0 0,0 1 0 0 0,0-1 0 0 0,0 1-1 0 0,0 0 1 0 0,0-1 0 0 0,0 1 0 0 0,0-1 3 0 0,-3-4-84 0 0,-5-2 37 0 0,-8 2-65 0 0,-18 4-83 0 0,32 1 187 0 0,-13 3-49 0 0,-1 10 43 0 0,0 0 15 0 0,5-9-1 0 0,9-3 0 0 0,0 0 0 0 0,-1 0 0 0 0,1 1 0 0 0,0-1 0 0 0,0 0 0 0 0,0 1 0 0 0,0-1 0 0 0,0 1 0 0 0,0 0 0 0 0,-9 11 6 0 0,0 0 0 0 0,1 0 0 0 0,-5 9-6 0 0,-6 4 126 0 0,18-22-96 0 0,-1 0 0 0 0,1 0 1 0 0,0 0-1 0 0,0 0 0 0 0,1 1 0 0 0,0-1 1 0 0,-2 4-31 0 0,-1 9 154 0 0,3-13-119 0 0,1 0 0 0 0,0 0 0 0 0,-1 0 0 0 0,1 0 0 0 0,-1-1 0 0 0,-2 4-35 0 0,-2 1 69 0 0,-1 4 83 0 0,4 5 85 0 0,3-9-172 0 0,0 1 39 0 0,2 20 330 0 0,1-12-177 0 0,0-7-127 0 0,0-1-63 0 0,2-2-49 0 0,8 12 167 0 0,-11-14-137 0 0,-2-5-37 0 0,1 1 1 0 0,-1-1-1 0 0,0 1 1 0 0,1 0-1 0 0,-1-1 1 0 0,0 1-1 0 0,1 0 1 0 0,-1-1-1 0 0,1 1 1 0 0,-1-1-1 0 0,0 1 1 0 0,1-1-1 0 0,-1 1 1 0 0,1-1-1 0 0,0 0 1 0 0,-1 1-1 0 0,1-1 1 0 0,-1 0-1 0 0,1 1 1 0 0,0-1-1 0 0,-1 0 1 0 0,1 1-12 0 0,4 1 40 0 0,11 11 73 0 0,-15-12-103 0 0,0 0-1 0 0,1 1 1 0 0,-1-1-1 0 0,0 0 0 0 0,1 0 1 0 0,-1 0-1 0 0,1 0 0 0 0,-1 0 1 0 0,1 0-1 0 0,-1 0 0 0 0,1 0 1 0 0,0-1-1 0 0,0 1 0 0 0,-1 0 1 0 0,1-1-1 0 0,0 0 0 0 0,0 1 1 0 0,-1-1-1 0 0,1 0 0 0 0,1 0-9 0 0,2 0 18 0 0,1 1-1 0 0,-1 0 1 0 0,0 0-1 0 0,0 0 1 0 0,4 2-18 0 0,-3-1 13 0 0,0 0 1 0 0,-1-1-1 0 0,1 1 1 0 0,0-1-1 0 0,0-1 0 0 0,0 1-13 0 0,10-1 14 0 0,-9 0 3 0 0,1 0-1 0 0,0 0 1 0 0,0 0-1 0 0,-1-1 0 0 0,3-1-16 0 0,6-3 14 0 0,-10 3-16 0 0,1 1-1 0 0,0-1 1 0 0,-1 1 0 0 0,1 0 0 0 0,0 0-1 0 0,0 1 3 0 0,-2 0-18 0 0,1-1 0 0 0,-1 1-1 0 0,1-1 1 0 0,5-2 18 0 0,-1 0-82 0 0,1 0-62 0 0,1-1-121 0 0,-6 2 84 0 0,1 1-38 0 0,0-2-47 0 0,10-7-246 0 0,-11 6 261 0 0,0 0-94 0 0,-3 3 128 0 0,0-1-36 0 0,1 1-39 0 0,0-1-45 0 0,-1 1 0 0 0,0 1-43 0 0,0-1-38 0 0,1 1-34 0 0,2-1-540 0 0,1-1-77 0 0,1-2-717 0 0,2-5-990 0 0</inkml:trace>
  <inkml:trace contextRef="#ctx0" brushRef="#br0" timeOffset="2871.17">4492 222 7568 0 0,'0'0'166'0'0,"0"0"29"0"0,0 0 14 0 0,0 2-25 0 0,0 0-180 0 0,0-1 0 0 0,0 1 0 0 0,1 0 0 0 0,-1-1 0 0 0,1 1 0 0 0,-1-1 0 0 0,1 1-1 0 0,0-1 1 0 0,-1 1 0 0 0,1-1 0 0 0,0 1 0 0 0,0-1-4 0 0,0 1-1 0 0,0-1 0 0 0,0 1 1 0 0,0 0-1 0 0,0 0 0 0 0,0-1 0 0 0,-1 1 1 0 0,1 0-1 0 0,-1 0 0 0 0,1 0 0 0 0,-1 0 1 0 0,0 0-1 0 0,1 1 1 0 0,-1 4 27 0 0,1-1 49 0 0,1 0 65 0 0,3 3 135 0 0,5 13 254 0 0,-8-17-445 0 0,0 3 74 0 0,1 0 51 0 0,2 5 143 0 0,-3-9-228 0 0,-1-1 1 0 0,1 0 0 0 0,0 1-1 0 0,0-1 1 0 0,1 0-1 0 0,-1 0 1 0 0,1 0-126 0 0,5 5 270 0 0,-3 0-72 0 0,-3-6-118 0 0,0 1-1 0 0,0 0 1 0 0,-1 0-1 0 0,1 0 1 0 0,-1 0-1 0 0,1 2-79 0 0,2 8 289 0 0,-2-6-105 0 0,1 1 42 0 0,1 1-23 0 0,0-1 0 0 0,1 0 0 0 0,0 0 0 0 0,0 0 0 0 0,4 4-203 0 0,17 27 833 0 0,-21-28-563 0 0,-1-3-48 0 0,5 5 56 0 0,-1-4-82 0 0,0 5 157 0 0,0 1-27 0 0,0-6-179 0 0,5 8 138 0 0,-10-5-39 0 0,-3-9 5 0 0,0-3-58 0 0,0 0-29 0 0,0 0-4 0 0,0 0-5 0 0,0 0-22 0 0,0 0-6 0 0,0 0-6 0 0,-3-3-10 0 0,-8-10-34 0 0,9-3-9 0 0,-1 0-40 0 0,-1 9-3 0 0,3 5-22 0 0,-1-1-1 0 0,1 1 0 0 0,0-1 0 0 0,0 1 1 0 0,0-1-1 0 0,0 1 0 0 0,0-1 0 0 0,1 0 1 0 0,-1 1-1 0 0,1-1 0 0 0,0 0 0 0 0,-1 1 1 0 0,1-1-1 0 0,0 0 0 0 0,1 0 0 0 0,-1 1 0 0 0,0-1 1 0 0,1 0-1 0 0,0 1 0 0 0,-1-1 0 0 0,2 0-2 0 0,6-27 47 0 0,-5 16-48 0 0,1 1 0 0 0,1-1 0 0 0,4-8 1 0 0,2-3-52 0 0,10-18-24 0 0,-3 19-62 0 0,1 10 14 0 0,-14 10 73 0 0,1 0 1 0 0,-1 0 0 0 0,1-1-1 0 0,0 0 51 0 0,0-1-38 0 0,1 0-1 0 0,0 1 0 0 0,0 0 0 0 0,0 0 39 0 0,1 0-20 0 0,-1 1 0 0 0,1 0 0 0 0,1 0 0 0 0,-1 0 0 0 0,0 1 0 0 0,1 1 0 0 0,0 0 0 0 0,-1 0 0 0 0,1 0 0 0 0,0 1-1 0 0,4 0 21 0 0,11 1-44 0 0,-18-1 41 0 0,0 0 1 0 0,0 1 0 0 0,0 0 0 0 0,0 0 0 0 0,0 1 0 0 0,0 0 0 0 0,0 0 0 0 0,0 0-1 0 0,0 0 1 0 0,0 1 0 0 0,-1 0 0 0 0,1 1 0 0 0,-1-1 0 0 0,2 2 2 0 0,20 11-29 0 0,-2-2 61 0 0,2 9 89 0 0,-1-1-29 0 0,6 5 64 0 0,-11 3 88 0 0,-9-14-111 0 0,5 8 79 0 0,-1 2 37 0 0,-4-4-47 0 0,7 6 43 0 0,1-1-4 0 0,-8-5-49 0 0,25 46 415 0 0,-23-45-460 0 0,-2-3-70 0 0,8 18 137 0 0,-8-13-88 0 0,1-6-33 0 0,-12-17-87 0 0,0 0-30 0 0,-1-1-28 0 0,0 0-40 0 0,0 0-21 0 0,0 0-41 0 0,0 0-45 0 0,0 0-51 0 0,0 0-56 0 0,0 0-52 0 0,0 0-48 0 0,0 0-43 0 0,0 0-296 0 0,0 0-70 0 0,0 0-56 0 0,0 0-40 0 0,0 0-344 0 0,0 0-34 0 0,0 0-2699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4:47:43.9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48 6880 0 0,'13'-13'157'0'0,"-13"12"13"0"0,-3 0-82 0 0,-5 0-16 0 0,8 1-31 0 0,0 0-38 0 0,0 0-1 0 0,0 0 1 0 0,0 1 0 0 0,0-1 0 0 0,0 0 0 0 0,0 0-1 0 0,0 0 1 0 0,-1 0 0 0 0,1 0 0 0 0,0 0 0 0 0,0 0-1 0 0,0 0 1 0 0,0 0 0 0 0,0 0 0 0 0,0 0 0 0 0,0 0-1 0 0,0 0 1 0 0,0 0 0 0 0,0-1 0 0 0,-1 1 0 0 0,1 0 0 0 0,0 0-1 0 0,0 0 1 0 0,0 0 0 0 0,0 0 0 0 0,0 0 0 0 0,0 0-1 0 0,0 0 1 0 0,0 0 0 0 0,0 0 0 0 0,0 0 0 0 0,0 0-1 0 0,0 0 1 0 0,0 0 0 0 0,0 0 0 0 0,-1 0 0 0 0,1-1-1 0 0,0 1 1 0 0,0 0 0 0 0,0 0 0 0 0,0 0 0 0 0,0 0-1 0 0,0 0 1 0 0,0 0 0 0 0,0 0 0 0 0,0 0 0 0 0,0 0 0 0 0,0 0-1 0 0,0-1 1 0 0,0 1 0 0 0,0 0 0 0 0,0 0 0 0 0,0 0-1 0 0,0 0 1 0 0,0 0 0 0 0,0 0 0 0 0,1 0-3 0 0,-1-1 2 0 0,0 0 0 0 0,0 1 0 0 0,0-1 0 0 0,-1 0 0 0 0,1 1 1 0 0,0-1-1 0 0,0 0 0 0 0,0 1 0 0 0,0-1 0 0 0,-1 0 0 0 0,1 1 0 0 0,0-1 1 0 0,0 0-1 0 0,-1 1 0 0 0,1-1-2 0 0,-1 1 0 0 0,0-1 0 0 0,1 1 0 0 0,-1 0 0 0 0,0-1 0 0 0,0 1 0 0 0,0 0 0 0 0,1 0 0 0 0,-1 0 0 0 0,0-1 0 0 0,0 1 0 0 0,0 0 0 0 0,0 0 0 0 0,0 0 0 0 0,0 1 0 0 0,-5-2 19 0 0,3 0 35 0 0,-1-2 75 0 0,2 0 41 0 0,-6-3 229 0 0,-3 4-202 0 0,-33 2 762 0 0,24 0-573 0 0,-2 0-28 0 0,11 0-220 0 0,0 0-35 0 0,9 0-85 0 0,0 0 1 0 0,0 0-1 0 0,1 1 0 0 0,-1-1 1 0 0,0 0-1 0 0,0 1 1 0 0,1 0-1 0 0,-1-1 1 0 0,0 1-1 0 0,1 0 1 0 0,-1 0-1 0 0,1 0 1 0 0,-1 0-19 0 0,1 0 15 0 0,-1 0 1 0 0,1 0 0 0 0,-1-1 0 0 0,0 1 0 0 0,1 0-1 0 0,-1-1 1 0 0,0 1 0 0 0,0-1 0 0 0,1 1 0 0 0,-1-1-1 0 0,0 0 1 0 0,0 1 0 0 0,0-1-16 0 0,-4-1 50 0 0,4 1-35 0 0,1 0 0 0 0,-1 0-1 0 0,0 0 1 0 0,1 0 0 0 0,-1 0-1 0 0,0 0 1 0 0,1 0 0 0 0,-1 1 0 0 0,1-1-1 0 0,-1 1 1 0 0,0-1 0 0 0,-1 1-15 0 0,-1 6 68 0 0,4-7-67 0 0,0 1 1 0 0,-1-1 0 0 0,1 1 0 0 0,0-1-1 0 0,0 0 1 0 0,-1 1 0 0 0,1-1 0 0 0,0 0-1 0 0,-1 1 1 0 0,1-1 0 0 0,-1 0 0 0 0,1 1-1 0 0,0-1 1 0 0,-1 0 0 0 0,1 1 0 0 0,-1-1-1 0 0,1 0 1 0 0,-1 0 0 0 0,1 0 0 0 0,-1 0-1 0 0,1 1 1 0 0,-1-1 0 0 0,1 0 0 0 0,-1 0-1 0 0,1 0 1 0 0,-1 0 0 0 0,1 0 0 0 0,-1 0-1 0 0,1 0 1 0 0,-1 0 0 0 0,1 0 0 0 0,-1-1-2 0 0,-1 2 6 0 0,0-1 0 0 0,0 0 0 0 0,1 0 1 0 0,-1 1-1 0 0,0 0 0 0 0,0-1 0 0 0,0 1 0 0 0,1 0 1 0 0,-1 0-1 0 0,0-1 0 0 0,1 2 0 0 0,-1-1 1 0 0,1 0-1 0 0,-1 0 0 0 0,1 0 0 0 0,-1 1 0 0 0,1-1 1 0 0,0 1-7 0 0,-15 10 109 0 0,7-9-47 0 0,9-3-60 0 0,-1 0 0 0 0,1 0 1 0 0,0 0-1 0 0,-1 0 0 0 0,1 0 1 0 0,0 0-1 0 0,0 0 1 0 0,-1 0-1 0 0,1 1 0 0 0,0-1 1 0 0,0 0-1 0 0,0 0 0 0 0,-1 0 1 0 0,1 0-1 0 0,0 0 1 0 0,0 1-1 0 0,0-1 0 0 0,-1 0 1 0 0,1 0-1 0 0,0 0 0 0 0,0 0 1 0 0,0 1-1 0 0,0-1 1 0 0,-1 0-1 0 0,1 0 0 0 0,0 1-2 0 0,-5 7 59 0 0,-3 9 37 0 0,7-15-81 0 0,-2 14 3 0 0,3-11-1 0 0,0 2-45 0 0,0 10-147 0 0,3-12 57 0 0,26 24-2 0 0,-24-23 120 0 0,1 0 0 0 0,-1-1 0 0 0,1 0 0 0 0,1 0 0 0 0,-1-1 0 0 0,1 0 0 0 0,0 0 0 0 0,4 2 0 0 0,-9-5 0 0 0,0-1 0 0 0,0 1 0 0 0,-1 0 0 0 0,1-1 0 0 0,0 1 0 0 0,0 0 0 0 0,-1 0 0 0 0,1 0 0 0 0,-1 0 0 0 0,1 1 1 0 0,-1-1-1 0 0,0 0 0 0 0,1 1 0 0 0,-1-1 0 0 0,1 2 0 0 0,9 8 12 0 0,18-1 41 0 0,-13 1-40 0 0,-1 0 8 0 0,4-4 39 0 0,13 6-24 0 0,-11-4 21 0 0,5 1 83 0 0,-15-5-64 0 0,0 1 1 0 0,0 1 0 0 0,0-1-1 0 0,-1 2 1 0 0,7 5-77 0 0,-9 0 129 0 0,5-8 6 0 0,18 21 141 0 0,-24-22-282 0 0,-3-1 87 0 0,-1 0 54 0 0,-1 7 247 0 0,-2-1-218 0 0,0-3-132 0 0,0-6-27 0 0,0 1 0 0 0,1-1 0 0 0,-1 1 1 0 0,0-1-1 0 0,0 1 0 0 0,0-1 1 0 0,0 1-1 0 0,0-1 0 0 0,0 1 1 0 0,-1-1-1 0 0,1 0 0 0 0,0 1 0 0 0,0-1 1 0 0,0 1-1 0 0,0-1 0 0 0,0 1 1 0 0,-1-1-1 0 0,1 1 0 0 0,0-1 0 0 0,0 1 1 0 0,-1-1-1 0 0,1 0 0 0 0,0 1 1 0 0,-1-1-1 0 0,1 0 0 0 0,-1 1 1 0 0,1-1-1 0 0,0 0 0 0 0,-1 1 0 0 0,1-1 1 0 0,-1 0-1 0 0,1 1-5 0 0,-7 3 79 0 0,2 9 37 0 0,-1-4-42 0 0,-19 17 165 0 0,8-16-166 0 0,4-7-29 0 0,11-3-35 0 0,0 1 0 0 0,0-1 0 0 0,-1 1 0 0 0,1 0 0 0 0,0-1 0 0 0,0 1 0 0 0,-1 0 0 0 0,1 1 0 0 0,0-1 0 0 0,0 0 0 0 0,0 0 0 0 0,1 1 0 0 0,-1-1 0 0 0,0 1-9 0 0,0 0 8 0 0,0-1 1 0 0,0 1-1 0 0,0-1 1 0 0,0 1-1 0 0,0-1 1 0 0,0 0-1 0 0,0 0 1 0 0,0 0-1 0 0,0 0 1 0 0,0-1 0 0 0,-1 1-1 0 0,1 0 1 0 0,0-1-1 0 0,-1 0-8 0 0,-10 4 27 0 0,-3 1-14 0 0,13-3-11 0 0,0-1-1 0 0,0 0 1 0 0,-1 0-1 0 0,1 0 1 0 0,0 0-1 0 0,-1-1 1 0 0,1 0 0 0 0,-2 1-2 0 0,-27-1 60 0 0,14 0-52 0 0,3 0-50 0 0,-2 0-64 0 0,11 0 30 0 0,1-1 39 0 0,-13-4 7 0 0,11 1-75 0 0,0 0-69 0 0,-2-1-108 0 0,-12-8-237 0 0,20 13 490 0 0,0-1 1 0 0,1 0-1 0 0,-1 1 1 0 0,1-1-1 0 0,0 0 1 0 0,-1 0-1 0 0,1 1 1 0 0,-1-1 0 0 0,1 0-1 0 0,0 0 1 0 0,0 0-1 0 0,0 1 1 0 0,-1-1-1 0 0,1 0 1 0 0,0 0-1 0 0,0 0 1 0 0,0 0-1 0 0,0 1 1 0 0,0-2 28 0 0</inkml:trace>
  <inkml:trace contextRef="#ctx0" brushRef="#br0" timeOffset="545.79">710 174 6704 0 0,'0'0'149'0'0,"0"0"23"0"0,0 0 12 0 0,0 3-25 0 0,0 1-120 0 0,0 21-46 0 0,0-16 43 0 0,2-1 60 0 0,0-1 75 0 0,4 5 137 0 0,3 4-63 0 0,-5-5-60 0 0,0 2 96 0 0,0 4 97 0 0,-3 3 95 0 0,0-6-270 0 0,5 7 174 0 0,1 3 26 0 0,-6-9-191 0 0,0-5-30 0 0,0-2-50 0 0,1-1-23 0 0,2 2-3 0 0,0-1-4 0 0,-1 0 1 0 0,-2 0 21 0 0,-1 2 50 0 0,1-2-48 0 0,0 0 0 0 0,1 0 1 0 0,-1 0-1 0 0,2 0 0 0 0,0 3-126 0 0,5 14 233 0 0,-3-9-103 0 0,1 1 42 0 0,-4-2 34 0 0,0 0 2 0 0,5 4-50 0 0,-3-9-64 0 0,5 13 191 0 0,-8-19-226 0 0,1 0 0 0 0,-1-1 0 0 0,1 1 0 0 0,-1 0 0 0 0,0 0 0 0 0,-1 0 0 0 0,1 0 0 0 0,-1 0 0 0 0,0 4-59 0 0,0 46 582 0 0,0-32-284 0 0,0-19-170 0 0,0-3 0 0 0,0 0-6 0 0,0 0-22 0 0,0 0-10 0 0,0 0-2 0 0,0-3 1 0 0,1-10 21 0 0,0-17 152 0 0,-3 20-210 0 0,0 3-40 0 0,-9-12 14 0 0,6-7 49 0 0,-1 14-32 0 0,5 10-42 0 0,0 1 1 0 0,0-1 0 0 0,0 1 0 0 0,1-1 0 0 0,-1 0 0 0 0,1 1 0 0 0,-1-1 0 0 0,1 1 0 0 0,-1-1 0 0 0,1 0 0 0 0,0 1 0 0 0,0-1 0 0 0,0 0-1 0 0,0 0-1 0 0,-1-8 15 0 0,0-1-1 0 0,-1 0 0 0 0,0 1 0 0 0,-2-7-14 0 0,-5-18 15 0 0,5 16-15 0 0,2 9 0 0 0,-1 0 0 0 0,2 0 0 0 0,-1 0 0 0 0,1-8 0 0 0,1-15 18 0 0,0-3-42 0 0,0-7-45 0 0,0-13-79 0 0,2 35 61 0 0,5 3 16 0 0,-3 7 27 0 0,2-6-50 0 0,0-1 17 0 0,-2 6 26 0 0,-1 4 7 0 0,2-7-39 0 0,-4 14 80 0 0,0 0-1 0 0,-1 1 1 0 0,1-1 0 0 0,-1 0 0 0 0,1 1 0 0 0,0-1-1 0 0,0 0 1 0 0,-1 1 0 0 0,1-1 0 0 0,0 1-1 0 0,0-1 1 0 0,1 0 3 0 0,3-1-4 0 0,-5 2 0 0 0,1-1 1 0 0,-1 1-1 0 0,1 0 1 0 0,0 0-1 0 0,-1-1 1 0 0,1 1-1 0 0,0-1 1 0 0,-1 1-1 0 0,1 0 1 0 0,-1-1-1 0 0,1 1 1 0 0,-1-1-1 0 0,1 1 1 0 0,-1-1-1 0 0,0 0 1 0 0,1 1-1 0 0,-1-1 0 0 0,0 1 1 0 0,1-1-1 0 0,-1 0 1 0 0,0 1-1 0 0,1-1 4 0 0,1-4-26 0 0,-2 4 23 0 0,1 0 0 0 0,-1 0-1 0 0,1 0 1 0 0,0 0 0 0 0,-1 0-1 0 0,1 0 1 0 0,0 1 0 0 0,-1-1 0 0 0,1 0-1 0 0,0 0 1 0 0,0 1 0 0 0,0-1-1 0 0,0 1 1 0 0,0-1 0 0 0,0 1 0 0 0,0-1-1 0 0,0 1 1 0 0,0-1 0 0 0,0 1-1 0 0,0-1 4 0 0,14 0-71 0 0,-12 2 61 0 0,-3-1 11 0 0,8-5-18 0 0,9-4-37 0 0,-16 9 53 0 0,0-1-1 0 0,-1 1 1 0 0,1 0 0 0 0,0 0 0 0 0,0-1 0 0 0,-1 1-1 0 0,1 0 1 0 0,0 0 0 0 0,-1 0 0 0 0,1 0 0 0 0,0 0-1 0 0,0 0 1 0 0,-1 0 0 0 0,1 0 0 0 0,0 0 0 0 0,0 0-1 0 0,-1 1 1 0 0,1-1 0 0 0,0 0 0 0 0,-1 0 0 0 0,1 1 1 0 0,15 12-48 0 0,0 0 21 0 0,-11-10 10 0 0,-5-3 14 0 0,1 0 0 0 0,0 0 0 0 0,-1 1 0 0 0,1-1 0 0 0,0 0 1 0 0,-1 1-1 0 0,1-1 0 0 0,-1 0 0 0 0,1 1 0 0 0,-1-1 0 0 0,1 1 0 0 0,-1-1 1 0 0,1 1-1 0 0,-1-1 0 0 0,1 1 0 0 0,-1 0 0 0 0,0-1 0 0 0,1 1 0 0 0,-1-1 1 0 0,0 1-1 0 0,0 0 0 0 0,1 0 3 0 0,1 4-4 0 0,11 11-37 0 0,-11-15 38 0 0,-1 0-1 0 0,0 0 1 0 0,0 1-1 0 0,1-1 1 0 0,-1 0-1 0 0,0 1 1 0 0,0-1-1 0 0,0 1 1 0 0,0-1-1 0 0,-1 1 1 0 0,1 0 0 0 0,0-1-1 0 0,-1 1 1 0 0,1 0-1 0 0,-1-1 1 0 0,1 1-1 0 0,-1 0 1 0 0,0 0-1 0 0,0 0 4 0 0,0 1-5 0 0,1 1 0 0 0,-1-1 0 0 0,1 0-1 0 0,-1 0 1 0 0,1 1 0 0 0,0-1 0 0 0,0 0 0 0 0,0 0-1 0 0,2 2 6 0 0,1 6-17 0 0,-3-10 17 0 0,-1 0-1 0 0,0 0 1 0 0,1 0-1 0 0,-1 0 1 0 0,0 0 0 0 0,0 0-1 0 0,0 0 1 0 0,0 0-1 0 0,0 0 1 0 0,0 0-1 0 0,0 0 1 0 0,0 0-1 0 0,0 0 1 0 0,-1 0 0 0 0,1 0-1 0 0,0 0 1 0 0,-1 0-1 0 0,1 0 1 0 0,-1 0-1 0 0,1 0 1 0 0,-1 0-1 0 0,1 0 1 0 0,-1 0 0 0 0,0 0 0 0 0,-5 10 0 0 0,5 6 0 0 0,1-14 0 0 0,0-1 0 0 0,0 0 0 0 0,0 1 0 0 0,0-1 0 0 0,-1 1 0 0 0,1-1 0 0 0,-1 0 0 0 0,1 1 0 0 0,-1-1 0 0 0,-1 2 0 0 0,-26 41 0 0 0,-4-8 0 0 0,26-27 0 0 0,4-7 1 0 0,1 0 0 0 0,0 0 0 0 0,-1 0 0 0 0,0-1 0 0 0,0 1 0 0 0,0-1-1 0 0,0 0 1 0 0,0 1 0 0 0,0-1 0 0 0,-1 0 0 0 0,-2 2-1 0 0,-5 0 30 0 0,8-3-26 0 0,-1 0 0 0 0,1 1-1 0 0,0-1 1 0 0,0 0 0 0 0,0 0 0 0 0,0 1 0 0 0,0 0-1 0 0,0-1 1 0 0,0 1-4 0 0,-1 1 9 0 0,0-1 0 0 0,0 0 0 0 0,0 1 0 0 0,-1-1 0 0 0,1 0 0 0 0,-2 0-9 0 0,2 0 9 0 0,-1-1-1 0 0,1 1 1 0 0,0 1 0 0 0,0-1 0 0 0,-1 0 0 0 0,1 2-9 0 0,0-2-225 0 0,1 0 106 0 0,0 0 88 0 0,0-1 70 0 0,0 1 75 0 0,-5 1 353 0 0,4-2-323 0 0,1 0-108 0 0,0-1-37 0 0,1 0-45 0 0,-1 1-51 0 0,0-1-59 0 0,0 0-67 0 0,0 0-74 0 0,0 0-80 0 0,0 0 76 0 0,0 0-41 0 0,1 0-44 0 0,-1 0-46 0 0,0 0-48 0 0,0 0-50 0 0,1 0-53 0 0,-1 0-55 0 0,-3 0-1196 0 0,-4 0-1041 0 0</inkml:trace>
  <inkml:trace contextRef="#ctx0" brushRef="#br0" timeOffset="1047.04">1357 285 7920 0 0,'0'0'174'0'0,"0"0"29"0"0,0 0 13 0 0,3 0-31 0 0,3 1-147 0 0,3-2-47 0 0,2-3 38 0 0,7-5 61 0 0,-15 8 31 0 0,0 1-91 0 0,0 0-7 0 0,-2 0 29 0 0,1 0 29 0 0,-1-1 45 0 0,1 1 19 0 0,-1-1 45 0 0,0 0 49 0 0,1-1 56 0 0,2-1-108 0 0,0 0 56 0 0,12-2 635 0 0,-7 4-464 0 0,1 0-97 0 0,-2 1-188 0 0,-1 0-88 0 0,-5 0-48 0 0,4 0 75 0 0,12 0 183 0 0,-13 0-210 0 0,0-2 41 0 0,10-9 33 0 0,-9 9-35 0 0,0 1 33 0 0,-4 1 132 0 0,1 0 10 0 0,-2 1-241 0 0,-1-1 0 0 0,1 0 0 0 0,0 0 0 0 0,-1-1 1 0 0,1 1-1 0 0,0 0 0 0 0,-1 0 0 0 0,1 0 1 0 0,0 0-1 0 0,-1-1 0 0 0,1 1 0 0 0,0 0 0 0 0,-1 0 1 0 0,1-1-1 0 0,-1 1-14 0 0,6-11 59 0 0,-6 11-55 0 0,1-1 0 0 0,-1 1 1 0 0,1 0-1 0 0,0-1 1 0 0,-1 1-1 0 0,1-1 0 0 0,0 1 1 0 0,-1 0-1 0 0,1 0 1 0 0,0 0-1 0 0,0-1 0 0 0,-1 1 1 0 0,1 0-1 0 0,0 0 0 0 0,0 0 1 0 0,-1 0-1 0 0,1 0 1 0 0,0 0-1 0 0,0 0 0 0 0,0 0-4 0 0,9-1 69 0 0,-10 0-62 0 0,1 1-1 0 0,-1-1 1 0 0,1 0 0 0 0,-1 0-1 0 0,0 0 1 0 0,1 1 0 0 0,-1-1-1 0 0,0 0 1 0 0,0 0 0 0 0,1 0-1 0 0,-1 0 1 0 0,0 0-1 0 0,0 1 1 0 0,0-1 0 0 0,0 0-1 0 0,0 0 1 0 0,0-1-7 0 0,0 2 0 0 0,0-1 0 0 0,0 0-1 0 0,0 1 1 0 0,0-1 0 0 0,0 0 0 0 0,0 0 0 0 0,0 1-1 0 0,0-1 1 0 0,0 0 0 0 0,1 1 0 0 0,-1-1 0 0 0,0 1 0 0 0,1-1-1 0 0,-1 0 1 0 0,0 1 0 0 0,11-5-53 0 0,-11 4 52 0 0,1 0 0 0 0,-1 0 0 0 0,0 0 0 0 0,1 1 0 0 0,-1-1 0 0 0,0 0 0 0 0,0 0 0 0 0,0 0 0 0 0,1 0 0 0 0,-1 1 0 0 0,0-1 0 0 0,0 0 1 0 0,0 0-1 0 0,-1-1 1 0 0,1-6 0 0 0,0-21 144 0 0,0 22-134 0 0,-2 1 33 0 0,-11-4-22 0 0,-1 5 22 0 0,9-6-32 0 0,3 10-11 0 0,-1 0 0 0 0,0 1 0 0 0,0-1 0 0 0,1 1 0 0 0,-1-1 0 0 0,0 1 0 0 0,0 0 0 0 0,0 0 0 0 0,0 0 0 0 0,1 0 0 0 0,-2 1 0 0 0,-6-1 0 0 0,-6 3 0 0 0,-8 10-5 0 0,0 0-50 0 0,19-10 47 0 0,5-3 8 0 0,-1 0-1 0 0,1 0 1 0 0,-1 1 0 0 0,0-1 0 0 0,1 0-1 0 0,-1 1 1 0 0,0-1 0 0 0,1 1 0 0 0,-1-1 0 0 0,1 1-1 0 0,-1-1 1 0 0,1 1 0 0 0,-1-1 0 0 0,1 1 0 0 0,0-1-1 0 0,-1 1 1 0 0,1-1 0 0 0,0 1 0 0 0,-1 0-1 0 0,1-1 1 0 0,0 1 0 0 0,-1 0 0 0 0,-1 4 1 0 0,0-2-1 0 0,-1 1 0 0 0,1-1 0 0 0,-1 0 0 0 0,0 0 0 0 0,0 0 0 0 0,-2 1 0 0 0,2-1 0 0 0,0 0 0 0 0,0 0 0 0 0,0 0 0 0 0,1 0 0 0 0,-1 0 0 0 0,-1 3 0 0 0,-8 27 0 0 0,12-29 0 0 0,-1 0 0 0 0,-1 0 0 0 0,1 0 0 0 0,-1 0 0 0 0,1-1 0 0 0,-1 1 0 0 0,0 0 0 0 0,0-1 0 0 0,-1 1 0 0 0,1-1 0 0 0,-2 2 0 0 0,2-3 3 0 0,1 0 0 0 0,-1-1 0 0 0,1 1 0 0 0,-1 0 1 0 0,1 0-1 0 0,0 0 0 0 0,0 1 0 0 0,0-1 0 0 0,0 0 1 0 0,1 0-1 0 0,-1 0 0 0 0,0 1 0 0 0,1-1 0 0 0,0 1-3 0 0,-4 10 42 0 0,-6 8 40 0 0,5 5-2 0 0,-2-12-25 0 0,6-13-50 0 0,0 0-1 0 0,1 1 0 0 0,-1-1 1 0 0,0 0-1 0 0,1 1 0 0 0,-1-1 1 0 0,0 1-1 0 0,1-1 0 0 0,0 0 1 0 0,-1 1-1 0 0,1-1 0 0 0,0 1 1 0 0,0-1-1 0 0,0 1 0 0 0,0-1 1 0 0,0 1-1 0 0,0 0 0 0 0,0-1 1 0 0,1 0-1 0 0,-1 1 1 0 0,0-1-1 0 0,1 1 0 0 0,-1-1 1 0 0,1 1-5 0 0,10 16 74 0 0,-6 6-15 0 0,2-18-46 0 0,-4-4-2 0 0,4 9 38 0 0,-7-10-47 0 0,1 0 0 0 0,-1 0 0 0 0,1 0 0 0 0,-1 0 0 0 0,1 0 0 0 0,-1 0 0 0 0,1 0 0 0 0,0 0-1 0 0,-1 0 1 0 0,1 0 0 0 0,0 0 0 0 0,0-1 0 0 0,0 1 0 0 0,0 0 0 0 0,-1-1 0 0 0,2 1-2 0 0,61 31 179 0 0,-60-31-169 0 0,-1 0 0 0 0,1-1 0 0 0,0 1 0 0 0,0-1 0 0 0,0 1 1 0 0,0-1-1 0 0,0 0 0 0 0,0 0 0 0 0,0 0 0 0 0,2-1-10 0 0,11 0 45 0 0,-13 1-104 0 0,6 0 60 0 0,-5 0-51 0 0,0 0-85 0 0,-2 0 24 0 0,0 0-37 0 0,1 0-64 0 0,-1 0-57 0 0,1 0-63 0 0,-1 0-71 0 0,1 0-76 0 0,0 0-84 0 0,1 0-90 0 0,-1 0-96 0 0,8 0-1097 0 0,7 0-1060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28.0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16 255 12296 0 0,'0'0'273'0'0,"-2"0"40"0"0,-9 0 23 0 0,9 0-137 0 0,2 0-95 0 0,0 0-29 0 0,2 0-43 0 0,2 0-22 0 0,-1 0-10 0 0,-1 0 0 0 0,0-1 0 0 0,1 2 1 0 0,-1-1-1 0 0,0 0 0 0 0,1 0 0 0 0,-1 1 0 0 0,0-1 1 0 0,2 2-1 0 0,4 3 0 0 0,-6-4 0 0 0,-1-1 0 0 0,0 1 0 0 0,1 0 0 0 0,-1 0 0 0 0,1 0 0 0 0,-1-1 0 0 0,1 1 0 0 0,0-1 0 0 0,-1 1 0 0 0,1-1 0 0 0,0 0 0 0 0,-1 1 0 0 0,1-1 0 0 0,0 0 0 0 0,64 0 41 0 0,89 0 160 0 0,-149 0-181 0 0,0-1 0 0 0,1 0 0 0 0,-1 0-1 0 0,0 0 1 0 0,5-2-20 0 0,12-3 43 0 0,10 4 10 0 0,-24 2-7 0 0,1 0 1 0 0,-1-1-1 0 0,9-2-46 0 0,1-1 55 0 0,14-3 52 0 0,-6 5-5 0 0,-9 2-11 0 0,-1-2 0 0 0,1 0 0 0 0,13-4-91 0 0,14-2 183 0 0,-23 3-117 0 0,15-1 51 0 0,-1 4 20 0 0,-14 2-70 0 0,-3 1 17 0 0,0-1 0 0 0,1-1 1 0 0,5-2-85 0 0,-1-1 80 0 0,-8 1-4 0 0,-1 0 0 0 0,1 1 1 0 0,8 1-77 0 0,95 1 220 0 0,64 0-27 0 0,-155-1-141 0 0,26-6-52 0 0,-24 3 52 0 0,29 0-52 0 0,130 4 120 0 0,-156-1-3 0 0,28-6-117 0 0,-28 3 120 0 0,29 0-120 0 0,-30 5 40 0 0,0-1 114 0 0,33-3-154 0 0,-34-1 48 0 0,157-21 269 0 0,-155 19-212 0 0,1 1 0 0 0,1 2 0 0 0,20 1-105 0 0,-12 0 233 0 0,25-4-233 0 0,-18 1 73 0 0,-8 1-50 0 0,8 0-33 0 0,31-6-53 0 0,-24 2-44 0 0,25 1 107 0 0,-34 3-27 0 0,0 0 18 0 0,17-2 90 0 0,11 3-81 0 0,47 3 94 0 0,0 0-63 0 0,246 0-104 0 0,-203 9 76 0 0,-111-5 9 0 0,56 1 57 0 0,-56 0-33 0 0,113 4 12 0 0,13-1 64 0 0,-7-1-26 0 0,-114-7-77 0 0,109 3-8 0 0,-110 1-1 0 0,161 5 0 0 0,198-9 98 0 0,-1 0 68 0 0,835 0 490 0 0,-1052-8-492 0 0,8 0 82 0 0,-148 9-168 0 0,119-4 150 0 0,-118-3-205 0 0,-1 1-35 0 0,-16 2-14 0 0,31-2-129 0 0,17-5 155 0 0,6-2-60 0 0,-46 9 67 0 0,3 2 34 0 0,-55 1-41 0 0,102-3 100 0 0,-18-7 10 0 0,-5 5 4 0 0,-37 0-52 0 0,-9 0 26 0 0,1 3 0 0 0,2 0-88 0 0,-5 1 135 0 0,20-3-135 0 0,4-4 121 0 0,-25 5 134 0 0,0 2 0 0 0,28 2-255 0 0,-19 0 162 0 0,13-3 76 0 0,0 1-88 0 0,-36 1-106 0 0,0 1 0 0 0,0 0 0 0 0,6 2-44 0 0,2 3 53 0 0,-18-4-33 0 0,0 0 0 0 0,0-1-1 0 0,0 0 1 0 0,1 0 0 0 0,4-1-20 0 0,4 0 35 0 0,-7 0-13 0 0,-1 0 0 0 0,1 0 0 0 0,0 1 0 0 0,0-1-1 0 0,1 2-21 0 0,8 3 27 0 0,-6-2-75 0 0,0 0-63 0 0,-1-2-73 0 0,1 0-82 0 0,-7-1 59 0 0,2 0 5 0 0,0 0 26 0 0,-2 0 22 0 0,-1 0-26 0 0,-1 0-69 0 0,1 0-26 0 0,-1 1-73 0 0,0 0-84 0 0,0 0-97 0 0,0 0 52 0 0,0 0-65 0 0,-1 0-58 0 0,1 0-51 0 0,0 1-187 0 0,0-1-49 0 0,0 2-227 0 0,1 0-610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40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 9408 0 0,'0'0'273'0'0,"0"0"-5"0"0,0 0-200 0 0,2 0-40 0 0,0 0 10 0 0,2 0-90 0 0,-2 0 95 0 0,0 0 102 0 0,0 0-21 0 0,-1 0 41 0 0,-1-2 336 0 0,0 1-309 0 0,0 1-76 0 0,0-1-66 0 0,0 1-51 0 0,0-1-50 0 0,0-1-205 0 0,0 1 185 0 0,0 0 80 0 0,0 1 41 0 0,0 0 37 0 0,0-1 42 0 0,0 1 49 0 0,0-1 53 0 0,0 1 58 0 0,0-1 199 0 0,0 1-198 0 0,0 0 34 0 0,0 0 34 0 0,0-1 37 0 0,0 1 38 0 0,0 0 40 0 0,0 1-462 0 0,0-1 1 0 0,0 1-1 0 0,1-1 0 0 0,-1 1 0 0 0,0-1 0 0 0,0 1 1 0 0,0 0-1 0 0,0-1 0 0 0,0 1 0 0 0,1-1 0 0 0,-1 1 1 0 0,0-1-1 0 0,1 1 0 0 0,-1-1 0 0 0,0 1 0 0 0,1-1 1 0 0,-1 1-12 0 0,9 5 153 0 0,-7-5-139 0 0,-1-1-1 0 0,0 1 1 0 0,0 0 0 0 0,0-1 0 0 0,0 1 0 0 0,0 0 0 0 0,0 0 0 0 0,0 0-1 0 0,0 0 1 0 0,0 0 0 0 0,0 0 0 0 0,-1 0 0 0 0,1 0 0 0 0,0 0 0 0 0,-1 0 0 0 0,1 0-1 0 0,0 0 1 0 0,-1 0 0 0 0,0 1 0 0 0,1-1 0 0 0,-1 0 0 0 0,0 0 0 0 0,1 1-1 0 0,-1-1 1 0 0,0 0 0 0 0,0 2-14 0 0,2 9 91 0 0,4 4-7 0 0,4 6 19 0 0,1 12 4 0 0,5 24 114 0 0,-14-28-101 0 0,-2-25-83 0 0,0 1 0 0 0,1 0 1 0 0,-1 0-1 0 0,2 4-37 0 0,5 17 170 0 0,6 24 151 0 0,-7-21-162 0 0,-3 3 73 0 0,-4-29-187 0 0,1 0 1 0 0,1 1 0 0 0,-1-1-1 0 0,1 0 1 0 0,-1 0 0 0 0,1 1-46 0 0,5 10 194 0 0,-4-11-149 0 0,-1-1 1 0 0,0 0 0 0 0,0 0-1 0 0,0 1 1 0 0,-1-1-1 0 0,1 1 1 0 0,-1-1-1 0 0,1 2-45 0 0,-1 7 163 0 0,0-2-54 0 0,0 13 72 0 0,0-21-163 0 0,1 12 118 0 0,6 0 10 0 0,-1-3-9 0 0,-5 0-11 0 0,-1-2-59 0 0,0-1 50 0 0,0 19 380 0 0,0-16-344 0 0,0-6-115 0 0,0 1-36 0 0,0-1-42 0 0,0 1-50 0 0,0-6 89 0 0,0 0 0 0 0,0 0 0 0 0,0 0 0 0 0,1 0 0 0 0,-1 0-1 0 0,0 0 1 0 0,0 0 0 0 0,0 0 0 0 0,0 0 0 0 0,0 0 0 0 0,0 1-1 0 0,0-1 1 0 0,0 0 0 0 0,0 0 0 0 0,0 0 0 0 0,0 0 0 0 0,0 0-1 0 0,-1 0 1 0 0,1 0 0 0 0,0 0 0 0 0,0 0 0 0 0,0 0-1 0 0,0 1 1 0 0,0-1 0 0 0,0 0 0 0 0,0 0 0 0 0,0 0 0 0 0,0 0-1 0 0,0 0 1 0 0,0 0 0 0 0,0 0 0 0 0,0 0 0 0 0,0 0 0 0 0,0 0-1 0 0,0 0 1 0 0,0 0 0 0 0,-1 0 0 0 0,1 0 0 0 0,0 0 0 0 0,0 0-1 0 0,0 0 1 0 0,0 0 0 0 0,0 0 0 0 0,0 0 0 0 0,0 0 0 0 0,0 0-1 0 0,0 0 1 0 0,0 0 0 0 0,-1 0 0 0 0,1 0 0 0 0,0 0 0 0 0,0 0-1 0 0,0 0 1 0 0,0 0 0 0 0,0 0 0 0 0,0 0 0 0 0,0 0 1 0 0,-11 0 2 0 0,9 0 76 0 0,2 0 3 0 0,0 0-9 0 0,0 0-48 0 0,0 0-53 0 0,0 0-61 0 0,0 0-124 0 0,0 0-224 0 0,0 0 236 0 0,0 0-40 0 0,0 0-78 0 0,0 0 107 0 0,0 0-42 0 0,0 0-43 0 0,0 0-43 0 0,0 0-39 0 0,0 0-34 0 0,0 0-265 0 0,0 0-57 0 0,0 0-47 0 0,0 0-32 0 0,0 0-1457 0 0,0 0-1285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41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347 474 7312 0 0,'0'0'165'0'0,"0"0"22"0"0,0 0 9 0 0,0-2-20 0 0,0-6-115 0 0,0 5-10 0 0,0 1 72 0 0,-2 1 143 0 0,-2 1-135 0 0,1-1 111 0 0,0 0 67 0 0,-4-2 490 0 0,5 2-583 0 0,0-1-37 0 0,1 1-46 0 0,-1 0-63 0 0,1-1-79 0 0,-1 1-90 0 0,1 0 304 0 0,-1 0-47 0 0,0 0-40 0 0,1 1-35 0 0,-3-1 18 0 0,-1 2-51 0 0,3-1-9 0 0,1 1 39 0 0,-8-3 174 0 0,3-4-13 0 0,-1 0 23 0 0,2 4-137 0 0,-2 2 35 0 0,-3 0-47 0 0,0 0 42 0 0,-47 0 767 0 0,39 0-707 0 0,2 0-94 0 0,6 2-30 0 0,0 4-36 0 0,1-1-23 0 0,-15 7 32 0 0,17-8-52 0 0,-25 1 66 0 0,17 8-80 0 0,-1 0 0 0 0,3-7 0 0 0,7 4 0 0 0,-4-5 0 0 0,9-4 0 0 0,1 0 0 0 0,0 0 0 0 0,-1-1 0 0 0,1 1 0 0 0,0 0 0 0 0,0 0 0 0 0,-1 0 0 0 0,1 0 0 0 0,0-1 0 0 0,0 1 0 0 0,0 0 0 0 0,0 0 0 0 0,0 0 0 0 0,0 0 0 0 0,0 18 53 0 0,3-6-42 0 0,-3-12-11 0 0,1 0 0 0 0,0 0 0 0 0,0 0 0 0 0,-1 0 0 0 0,1-1 0 0 0,0 1 0 0 0,0 0 0 0 0,0 0 0 0 0,0-1 0 0 0,0 1 0 0 0,-1 0 0 0 0,1-1 0 0 0,1 1 0 0 0,-1-1 0 0 0,0 0 0 0 0,0 1 0 0 0,10 5 0 0 0,-6 5 0 0 0,0-8 2 0 0,0 0 0 0 0,1 0 0 0 0,-1-1 0 0 0,0 1 0 0 0,1-1-2 0 0,7 1 21 0 0,-9-2-17 0 0,0 0 0 0 0,0 1 0 0 0,0-1 0 0 0,-1 1 0 0 0,1-1 0 0 0,0 1 0 0 0,-1 1 1 0 0,1-1-5 0 0,8 4 0 0 0,0 0 0 0 0,1-1 0 0 0,-1-1 0 0 0,1 0 0 0 0,2 0 0 0 0,-4-1 0 0 0,-7-3 0 0 0,0 1 0 0 0,0 0 0 0 0,0 1 0 0 0,-1-1 0 0 0,1 1 0 0 0,0-1 0 0 0,-1 1 0 0 0,0 0 0 0 0,3 1 0 0 0,-2 0 0 0 0,0-1 0 0 0,0 0 0 0 0,0 0 0 0 0,1 0 0 0 0,-1-1 0 0 0,1 0 0 0 0,0 0 0 0 0,0 1 0 0 0,1-1 0 0 0,-1 1 0 0 0,1 0 0 0 0,-1 0 0 0 0,0 1 0 0 0,0-1 0 0 0,1 2 0 0 0,-2-2-1 0 0,0 0 1 0 0,0 0 0 0 0,0-1 0 0 0,0 1 0 0 0,0-1 0 0 0,0 0-1 0 0,2 0 1 0 0,20 7 15 0 0,-9 4 25 0 0,-16-11-39 0 0,1 1 0 0 0,0-1 0 0 0,-1 0 0 0 0,1 1 0 0 0,0-1 0 0 0,0 0 0 0 0,0 0 0 0 0,0 0 0 0 0,0-1 0 0 0,0 1 0 0 0,0 0 0 0 0,2 0-1 0 0,-3-1-1 0 0,1 0 1 0 0,-1 0 0 0 0,0 1 0 0 0,0-1 0 0 0,1 1 0 0 0,-1-1 0 0 0,0 1 0 0 0,0-1 0 0 0,0 1 0 0 0,0 0 0 0 0,0 0 0 0 0,0-1 0 0 0,0 1 0 0 0,0 0 0 0 0,0 0 0 0 0,0 0 0 0 0,0 0 0 0 0,0 0 0 0 0,-1 0 0 0 0,1 0 0 0 0,0 0 0 0 0,0 1 0 0 0,-1-1 0 0 0,1 0 1 0 0,0 0-1 0 0,0 1 1 0 0,-1-1-1 0 0,1 0 1 0 0,0-1 0 0 0,0 1-1 0 0,0 0 1 0 0,0 0-1 0 0,0 0 1 0 0,1 0 0 0 0,-1-1-1 0 0,0 1 1 0 0,0-1-1 0 0,0 1 1 0 0,1-1-1 0 0,-1 1 1 0 0,0-1 0 0 0,0 0-1 0 0,1 1 1 0 0,-1-1-1 0 0,0 0 1 0 0,1 0-1 0 0,3 3 65 0 0,-2 0-100 0 0,0 1 61 0 0,0 1 48 0 0,0 2 38 0 0,-3-7-88 0 0,1 1 0 0 0,-1 0 1 0 0,0 0-1 0 0,1 0 0 0 0,-1 0 1 0 0,0 0-1 0 0,0 0 1 0 0,0 0-1 0 0,0-1 0 0 0,1 1 1 0 0,-1 0-1 0 0,0 0 0 0 0,-1 0 1 0 0,1 0-1 0 0,0 0 1 0 0,0 0-1 0 0,0 0 0 0 0,0 0 1 0 0,-1 0-1 0 0,1 0 0 0 0,0-1 1 0 0,-1 1-1 0 0,1 0 1 0 0,-1 1-25 0 0,-10 3 289 0 0,6 2-94 0 0,2-3-56 0 0,-5-2-48 0 0,3 1 17 0 0,4-2-96 0 0,-1 0-1 0 0,1 0 0 0 0,-1 0 1 0 0,1 0-1 0 0,-1 0 1 0 0,0 0-1 0 0,1 0 1 0 0,-1 0-1 0 0,0-1 0 0 0,0 1 1 0 0,0-1-1 0 0,0 1 1 0 0,0-1-12 0 0,-31 2 98 0 0,30-2-91 0 0,-10 0 10 0 0,9 1-10 0 0,0-1 1 0 0,0 0-1 0 0,0 0 0 0 0,0 0 1 0 0,0-1-1 0 0,1 1 0 0 0,-1-1 0 0 0,-2-1-7 0 0,-5-2 1 0 0,8 2-1 0 0,0 1 0 0 0,0 0 0 0 0,0 0 0 0 0,0 0 0 0 0,-1 0 0 0 0,1 0 0 0 0,0 1 0 0 0,0-1 0 0 0,-3 1 0 0 0,3 0 0 0 0,1 0 0 0 0,-1 0 0 0 0,1-1 0 0 0,-1 1 0 0 0,1 0 0 0 0,-1-1 0 0 0,1 0 0 0 0,-1 0 0 0 0,1 0 0 0 0,0 0 0 0 0,-3-1 0 0 0,3 1 0 0 0,0 0 0 0 0,0 0 0 0 0,-1 0 0 0 0,1 0 0 0 0,-1 0 0 0 0,1 1 0 0 0,-1-1 0 0 0,1 1 0 0 0,-1-1 0 0 0,1 1 0 0 0,-3 0 0 0 0,2 0-1 0 0,-1 0 0 0 0,1-1 0 0 0,0 1 0 0 0,-1-1 0 0 0,1 0 0 0 0,0 0 0 0 0,0 0 0 0 0,0 0 1 0 0,-2-2 0 0 0,-6-1-31 0 0,2 1-119 0 0,-9-4 8 0 0,14 5 81 0 0,1 1-39 0 0,0-1-32 0 0,-1 1-48 0 0,1-1-58 0 0,-1 0-67 0 0,2 1 162 0 0,1 0-102 0 0,-1 0-36 0 0,-1-1-375 0 0,1 0 92 0 0,0 0-48 0 0,-1 0-719 0 0,1-1-563 0 0,1 3-1073 0 0</inkml:trace>
  <inkml:trace contextRef="#ctx0" brushRef="#br0" timeOffset="700.93">616 17 8952 0 0,'13'-14'200'0'0,"-11"12"33"0"0,-2 2 15 0 0,3 0-36 0 0,1 0-179 0 0,5 0-23 0 0,0 0 1 0 0,-5 0 28 0 0,-2 0 43 0 0,-1 0 92 0 0,2 0 144 0 0,7 2-53 0 0,0 4-53 0 0,-2-1-56 0 0,3 0 47 0 0,2 1 17 0 0,0-1-5 0 0,-2 0-22 0 0,-3 2-30 0 0,2 9 226 0 0,-3-2-60 0 0,-1-6-138 0 0,5 5 124 0 0,-4 7 38 0 0,-1-2-73 0 0,2-4-55 0 0,-2-4-98 0 0,9 11 150 0 0,-7-4-22 0 0,-3 9 66 0 0,6-5-26 0 0,-6 0-74 0 0,-3-13-134 0 0,0-1 0 0 0,0 1-1 0 0,1-1 1 0 0,1 3-87 0 0,8 8 178 0 0,-9-13-113 0 0,0-1-1 0 0,0 1 1 0 0,-1 0-1 0 0,1 0 1 0 0,0 3-65 0 0,3 13 163 0 0,-5-14-99 0 0,1 1 0 0 0,1-1 0 0 0,-1 0-1 0 0,2 3-63 0 0,-1-5 41 0 0,-1 0 0 0 0,0 0 0 0 0,0 1 0 0 0,0-1-1 0 0,-1 1 1 0 0,1-1 0 0 0,-1 1 0 0 0,-1-1 0 0 0,1 1-1 0 0,-1 3-40 0 0,0-5 30 0 0,0-1-1 0 0,1 1 1 0 0,-1-1-1 0 0,1 1 1 0 0,0-1-1 0 0,0 1 0 0 0,0-1 1 0 0,0 0-1 0 0,1 1-29 0 0,3 11 135 0 0,0 11 68 0 0,2-12-64 0 0,-6-13-116 0 0,0 0-1 0 0,-1 1 0 0 0,1-1 1 0 0,0 1-1 0 0,-1-1 0 0 0,1 1 1 0 0,-1-1-1 0 0,1 1 0 0 0,-1-1 0 0 0,0 1 1 0 0,0-1-1 0 0,1 1 0 0 0,-1 0-22 0 0,2 11 183 0 0,4-3-40 0 0,-1-2-53 0 0,0 5 42 0 0,-3-11-58 0 0,-1-1-41 0 0,1 0-30 0 0,0 0-44 0 0,0 0-4 0 0,-1 0 52 0 0,0 0 42 0 0,0 0 53 0 0,0 1 34 0 0,-1-1 55 0 0,0 1 61 0 0,0 0 71 0 0,3-15-251 0 0,10-3-1 0 0,-11 14-65 0 0,-1 1 0 0 0,1-1 1 0 0,-1 0-1 0 0,0 0 0 0 0,0 0 0 0 0,0 0 0 0 0,0 0 1 0 0,0 0-1 0 0,0 0 0 0 0,0-1 0 0 0,0 1 0 0 0,-1 0 0 0 0,1-1-6 0 0,0-32 50 0 0,-1 20-51 0 0,0 14 3 0 0,0-1 0 0 0,0 0 0 0 0,0 1 0 0 0,1-1 0 0 0,-1 1 0 0 0,0-1 0 0 0,1 1 0 0 0,0-1-1 0 0,-1 1 1 0 0,1-1 0 0 0,0 1 0 0 0,0 0 0 0 0,-1-1-2 0 0,7-11 29 0 0,-2-11-19 0 0,2 19-10 0 0,-3 3 0 0 0,-3-1 0 0 0,1 1 0 0 0,-1 0 0 0 0,0 0 0 0 0,0-1 0 0 0,1 1 0 0 0,-1 0 0 0 0,-1-1 0 0 0,1 0 0 0 0,0 1 0 0 0,0-1 0 0 0,0 1 0 0 0,0 0 0 0 0,0-1 0 0 0,0 1 0 0 0,0 0 0 0 0,1 0 0 0 0,0-1 0 0 0,8-2-13 0 0,-3-6-36 0 0,-7 10 47 0 0,0 0 0 0 0,1 0 0 0 0,-1 0 0 0 0,1 0 0 0 0,-1 0 0 0 0,1 0 0 0 0,0 0 0 0 0,-1 0 0 0 0,1 0 0 0 0,0 0 0 0 0,0 1 0 0 0,0-1 0 0 0,-1 0 0 0 0,1 0 0 0 0,0 1 0 0 0,1-1 2 0 0,8-4-42 0 0,11-6-6 0 0,11 6-45 0 0,-25 0 65 0 0,-5 4 24 0 0,-1 0 0 0 0,0 1 0 0 0,1-1 0 0 0,-1 0 1 0 0,1 0-1 0 0,-1 0 0 0 0,1 1 0 0 0,-1-1 0 0 0,1 1 1 0 0,-1-1-1 0 0,1 1 0 0 0,0 0 0 0 0,-1-1 0 0 0,1 1 0 0 0,0 0 1 0 0,-1 0-1 0 0,1 0 0 0 0,0 1 0 0 0,-1-1 0 0 0,1 0 1 0 0,-1 0-1 0 0,1 1 0 0 0,0-1 0 0 0,0 1 4 0 0,6 4-12 0 0,4 2 13 0 0,2-6-67 0 0,-12 0 64 0 0,0-1 0 0 0,-1 0 1 0 0,1 1-1 0 0,0-1 0 0 0,-1 1 1 0 0,1-1-1 0 0,0 1 0 0 0,-1 0 0 0 0,1-1 1 0 0,-1 1-1 0 0,1 0 0 0 0,-1 0 1 0 0,1 0-1 0 0,0 1 2 0 0,22 22-70 0 0,-10-9-4 0 0,-10-11 71 0 0,-1-1-4 0 0,0 0 0 0 0,-1 0 0 0 0,1 0 1 0 0,0 0-1 0 0,-1 0 0 0 0,0 1 0 0 0,0-1 1 0 0,0 1-1 0 0,0 0 0 0 0,-1-1 0 0 0,2 5 7 0 0,-2-5-1 0 0,0-1-1 0 0,0 1 1 0 0,1 0-1 0 0,-1-1 1 0 0,1 1-1 0 0,-1 0 1 0 0,1-1-1 0 0,0 0 2 0 0,-2-1 0 0 0,0-1-1 0 0,0 0 1 0 0,0 0-1 0 0,1 0 1 0 0,-1 1-1 0 0,0-1 1 0 0,0 0-1 0 0,0 0 1 0 0,0 0-1 0 0,0 0 1 0 0,1 1-1 0 0,-1-1 1 0 0,0 0 0 0 0,0 0-1 0 0,0 0 1 0 0,1 0-1 0 0,-1 0 1 0 0,0 0-1 0 0,0 0 1 0 0,0 0-1 0 0,1 1 1 0 0,-1-1-1 0 0,0 0 1 0 0,0 0-1 0 0,1 0 1 0 0,-1 0-1 0 0,0 0 1 0 0,0 0-1 0 0,0 0 1 0 0,1 0-1 0 0,-1 0 1 0 0,0-1-1 0 0,1 1 1 0 0,0 2-14 0 0,5 15-6 0 0,-2-4 10 0 0,3 0 10 0 0,-6-12 0 0 0,0 1 0 0 0,-1-1 0 0 0,1 0 0 0 0,0 1 0 0 0,-1-1 0 0 0,1 1 0 0 0,-1-1 0 0 0,1 1 0 0 0,-1-1 0 0 0,0 1 0 0 0,0 0 0 0 0,1-1 0 0 0,-1 1 0 0 0,-1 5 0 0 0,1-5 0 0 0,0 0 0 0 0,0 0 0 0 0,0 1 0 0 0,0-1 0 0 0,0 0 0 0 0,1 0 0 0 0,-1 0 0 0 0,1 0 0 0 0,-1 0 0 0 0,1 1 0 0 0,10 13 0 0 0,-9 0 15 0 0,-2 13 122 0 0,0-27-71 0 0,0-2 4 0 0,0 3 2 0 0,1 4-10 0 0,6 7 226 0 0,-4-11-251 0 0,0-1-64 0 0,-1 1 98 0 0,-2-3 0 0 0,0 0 14 0 0,0 0-13 0 0,0 0 5 0 0,0 0 2 0 0,0 0-7 0 0,0 3-17 0 0,0 2-50 0 0,0 0-34 0 0,0-2-153 0 0,0-3-68 0 0,0 0 114 0 0,0 0 49 0 0,0 0-36 0 0,0 0-13 0 0,0 0-36 0 0,0 0-41 0 0,0 0-47 0 0,0 0-49 0 0,0 0-48 0 0,0 0-43 0 0,0 0-39 0 0,0 0-284 0 0,0 0-65 0 0,0 0-51 0 0,0 0-36 0 0,0 0-331 0 0,0 0-33 0 0,0 0-2592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40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80 144 9096 0 0,'0'0'200'0'0,"0"0"33"0"0,0 2 16 0 0,0 0-238 0 0,0-1 1 0 0,0 0-1 0 0,0 0 0 0 0,0 0 0 0 0,1 0 0 0 0,-1 0 0 0 0,0 1 0 0 0,1-1 0 0 0,-1 0 0 0 0,1 0 0 0 0,-1 0 0 0 0,1 0-11 0 0,10 12 87 0 0,2 4-45 0 0,-3 6-66 0 0,-7-12 44 0 0,3 0 80 0 0,-3-6-14 0 0,1 1 42 0 0,1 4 216 0 0,7 11 550 0 0,-5-13-593 0 0,1 1 58 0 0,6 15 558 0 0,-9-16-639 0 0,-3-2-115 0 0,1 10 358 0 0,-3-15-473 0 0,0 1 0 0 0,0-1 0 0 0,0 1 1 0 0,0-1-1 0 0,0 0 0 0 0,1 1 0 0 0,-1-1 0 0 0,1 1 1 0 0,-1-1-1 0 0,1 1-48 0 0,3 4 145 0 0,2 1 30 0 0,-3-4 41 0 0,-2 1-97 0 0,-1 0-61 0 0,-1 1-33 0 0,1-3 44 0 0,0 11 140 0 0,0-10-96 0 0,0 0-54 0 0,-1 3-40 0 0,-7 9 118 0 0,4-8-108 0 0,1 7 45 0 0,3-14-73 0 0,0 0 0 0 0,0 0 0 0 0,0 0 1 0 0,0 0-1 0 0,0 0 0 0 0,0 0 0 0 0,0 0 1 0 0,0 0-1 0 0,0 0 0 0 0,0 0 0 0 0,0 1 1 0 0,0-1-1 0 0,0 0 0 0 0,0 0 0 0 0,0 0 1 0 0,0 0-1 0 0,0 0 0 0 0,0 0 1 0 0,0 0-1 0 0,0 0 0 0 0,0 0 0 0 0,0 0 1 0 0,0 1-1 0 0,0-1 0 0 0,0 0 0 0 0,0 0 1 0 0,0 0-1 0 0,0 0 0 0 0,0 0 0 0 0,0 0 1 0 0,-1 0-1 0 0,1 0 0 0 0,0 0 0 0 0,0 0 1 0 0,0 0-1 0 0,0 0 0 0 0,0 0 0 0 0,0 0 1 0 0,0 0-1 0 0,0 0 0 0 0,0 0 1 0 0,0 0-1 0 0,0 0 0 0 0,-1 0 0 0 0,1 0 1 0 0,0 0-1 0 0,0 0 0 0 0,0 0 0 0 0,0 0 1 0 0,0 0-1 0 0,0 0 0 0 0,0 0 0 0 0,0 0 1 0 0,0 0-1 0 0,0 0 0 0 0,-1 0 0 0 0,1 0 0 0 0,-6 0 23 0 0,2 0-63 0 0,2 0-73 0 0,1 0-153 0 0,-1 0-269 0 0,-9 0-36 0 0,8 0-6 0 0</inkml:trace>
  <inkml:trace contextRef="#ctx0" brushRef="#br0" timeOffset="184.93">127 65 10016 0 0,'-13'-26'230'0'0,"13"25"-222"0"0,0 1-1 0 0,0 0 1 0 0,0 0-1 0 0,0-1 0 0 0,0 1 1 0 0,0 0-1 0 0,-1 0 1 0 0,1 0-1 0 0,0-1 1 0 0,0 1-1 0 0,0 0 0 0 0,0 0 1 0 0,0 0-1 0 0,0-1 1 0 0,0 1-1 0 0,-1 0 1 0 0,1 0-1 0 0,0 0 0 0 0,0 0 1 0 0,0-1-1 0 0,0 1 1 0 0,-1 0-1 0 0,1 0 1 0 0,0 0-1 0 0,0 0 0 0 0,0 0 1 0 0,-1 0-1 0 0,1 0 1 0 0,0-1-1 0 0,0 1 1 0 0,0 0-1 0 0,-1 0 0 0 0,1 0 1 0 0,0 0-1 0 0,-1 0-7 0 0,1 0 8 0 0,0 0-1 0 0,-1 1 0 0 0,1-1 1 0 0,0 0-1 0 0,-1 0 1 0 0,1 0-1 0 0,0 0 0 0 0,-1 0 1 0 0,1 0-1 0 0,0 0 0 0 0,-1 0 1 0 0,1 0-1 0 0,0 0 1 0 0,-1-1-1 0 0,1 1 0 0 0,0 0 1 0 0,-1 0-1 0 0,1 0 0 0 0,0 0 1 0 0,-1 0-1 0 0,1-1 1 0 0,0 1-1 0 0,-1 0 0 0 0,1 0 1 0 0,0-1-1 0 0,0 1 0 0 0,-1 0 1 0 0,1 0-1 0 0,0-1 1 0 0,0 1-1 0 0,0 0 0 0 0,-1-1 1 0 0,1 1-1 0 0,0 0 0 0 0,0-1 1 0 0,0 1-1 0 0,0 0-7 0 0,0-1 10 0 0,0 1-1 0 0,-1 0 0 0 0,1-1 1 0 0,0 1-1 0 0,0-1 1 0 0,0 1-1 0 0,0 0 1 0 0,-1-1-1 0 0,1 1 0 0 0,0 0 1 0 0,0-1-1 0 0,-1 1 1 0 0,1 0-1 0 0,0 0 0 0 0,-1-1 1 0 0,1 1-1 0 0,0 0 1 0 0,-1 0-1 0 0,1-1 1 0 0,0 1-1 0 0,-1 0-9 0 0,-9-3 63 0 0,-8 2-39 0 0,8 0-4 0 0,2-2 40 0 0,2-1 40 0 0,1-1 40 0 0,3 4 41 0 0,0 0-48 0 0,-2-1 19 0 0,-4 4-18 0 0,8-2-86 0 0,-5 0 238 0 0,3 0-255 0 0,0 0-42 0 0,1 0-28 0 0,-1 0-36 0 0,1 0-23 0 0,0 0-35 0 0,0 0-41 0 0,0 0-45 0 0,1 0-50 0 0,-1 0-44 0 0,1 0-41 0 0,-1 0-36 0 0,1 0-116 0 0,0 0-36 0 0,0 0-1204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38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521 1 8624 0 0,'0'0'250'0'0,"0"0"4"0"0,1 0-189 0 0,1 0-37 0 0,0 0-91 0 0,0 0 43 0 0,0 0 40 0 0,-1 0 37 0 0,0 0 154 0 0,0 0 108 0 0,-1 0-3 0 0,-1-1 41 0 0,-3 1 826 0 0,0 0-375 0 0,0 1-363 0 0,1-1-165 0 0,0 0-107 0 0,1 1-125 0 0,-1-1-102 0 0,1 1-116 0 0,2-1 38 0 0,-1 1-34 0 0,-18 9 442 0 0,-7-5 39 0 0,10 2-56 0 0,-5 2 96 0 0,-24 4-91 0 0,-13 4 30 0 0,22-2-165 0 0,11-4 63 0 0,-23 6-192 0 0,45-16 8 0 0,0 0 4 0 0,0-1 1 0 0,1 1 1 0 0,-1 0-1 0 0,1 0 1 0 0,-1 0-1 0 0,1 0 1 0 0,0 0-1 0 0,0 0 0 0 0,-1 1 1 0 0,1-1-1 0 0,0 1 1 0 0,0-1-1 0 0,1 1 1 0 0,-2 0-14 0 0,2 0 9 0 0,0-1 0 0 0,0 0 1 0 0,0 0-1 0 0,-1 0 0 0 0,1 1 1 0 0,0-1-1 0 0,-1 0 0 0 0,1 0 1 0 0,-1-1-1 0 0,1 1 0 0 0,-1 0 1 0 0,1-1-1 0 0,-1 1 0 0 0,0 0 1 0 0,1-1-1 0 0,-1 0 0 0 0,0 1 1 0 0,1-1-1 0 0,-1 0 0 0 0,0 0-9 0 0,1 0 4 0 0,0 0 0 0 0,1 0 0 0 0,-1 0 0 0 0,0 0 0 0 0,1 0 0 0 0,-1 0 0 0 0,0 0 0 0 0,1 0-1 0 0,-1 1 1 0 0,0-1 0 0 0,1 0 0 0 0,-1 0 0 0 0,0 1 0 0 0,1-1 0 0 0,-1 0 0 0 0,1 1 0 0 0,-1-1 0 0 0,1 1 0 0 0,-1-1-1 0 0,1 0 1 0 0,-1 1 0 0 0,1-1 0 0 0,-1 1 0 0 0,1 0 0 0 0,-1-1 0 0 0,1 1-4 0 0,0-1 4 0 0,-1 1-1 0 0,1 0 1 0 0,-1-1 0 0 0,1 1-1 0 0,0-1 1 0 0,-1 1 0 0 0,1-1-1 0 0,-1 1 1 0 0,0-1 0 0 0,1 0-1 0 0,-1 1 1 0 0,1-1 0 0 0,-1 0-1 0 0,0 1 1 0 0,1-1 0 0 0,-1 0-1 0 0,1 0 1 0 0,-1 0 0 0 0,0 1-1 0 0,1-1 1 0 0,-1 0 0 0 0,0 0 0 0 0,0 0-1 0 0,1 0 1 0 0,-1 0 0 0 0,0 0-4 0 0,1 0 3 0 0,-1-1 0 0 0,1 1 1 0 0,-1 0-1 0 0,1 0 1 0 0,-1 0-1 0 0,1 0 1 0 0,-1 0-1 0 0,1 0 1 0 0,-1 0-1 0 0,1 0 1 0 0,-1 0-1 0 0,1 0 1 0 0,-1 1-1 0 0,1-1 1 0 0,-1 0-1 0 0,1 0 1 0 0,-1 0-1 0 0,1 0 1 0 0,-1 1-1 0 0,1-1 1 0 0,-1 0-1 0 0,1 1 1 0 0,0-1-1 0 0,-1 0 0 0 0,1 1 1 0 0,-1-1-1 0 0,1 0 1 0 0,0 1-1 0 0,-1-1 1 0 0,1 1-1 0 0,0-1 1 0 0,0 1-1 0 0,-1-1 1 0 0,1 1-1 0 0,0-1 1 0 0,0 1-1 0 0,0-1 1 0 0,0 1-1 0 0,-1-1 1 0 0,1 1-1 0 0,0-1 1 0 0,0 1-1 0 0,0-1 1 0 0,0 1-1 0 0,0-1 1 0 0,0 1-4 0 0,0 2 96 0 0,0-3 0 0 0,0 0-31 0 0,0 2-118 0 0,0 9-15 0 0,1-11 67 0 0,-1 0 0 0 0,0 0 0 0 0,0 0 0 0 0,0 0 0 0 0,0 0 0 0 0,0 0 0 0 0,0 0 0 0 0,0 0 0 0 0,0 0 0 0 0,0 1 0 0 0,0-1 0 0 0,0 0 0 0 0,0 0 0 0 0,0 0 0 0 0,0 0 1 0 0,0 0-1 0 0,0 0 0 0 0,0 0 0 0 0,0 0 0 0 0,0 0 0 0 0,0 0 0 0 0,-1 1 0 0 0,1-1 0 0 0,0 0 0 0 0,0 0 0 0 0,0 0 0 0 0,0 0 0 0 0,0 0 0 0 0,0 0 0 0 0,0 0 1 0 0,0 0-1 0 0,0 0 0 0 0,0 0 0 0 0,0 0 0 0 0,0 0 0 0 0,0 0 0 0 0,0 0 0 0 0,-1 0 0 0 0,1 0 0 0 0,0 0 0 0 0,0 1 0 0 0,0-1 0 0 0,0 0 0 0 0,0 0 0 0 0,0 0 0 0 0,0 0 1 0 0,0 0-1 0 0,0 0 0 0 0,0 0 0 0 0,-1 0 0 0 0,1 0 0 0 0,0 0 0 0 0,0-1 0 0 0,0 1 0 0 0,0 0 0 0 0,0 0 0 0 0,0 0 1 0 0,-4 0-6 0 0,4 0 5 0 0,0 0 1 0 0,-1 0 0 0 0,1 0 0 0 0,0 0 0 0 0,0 0 0 0 0,-1 0 0 0 0,1-1 0 0 0,0 1 0 0 0,0 0-1 0 0,0 0 1 0 0,-1 0 0 0 0,1 1 0 0 0,0-1 0 0 0,0 0 0 0 0,0 0 0 0 0,-1 0 0 0 0,1 0-1 0 0,0 0 1 0 0,0 0 0 0 0,-1 0 0 0 0,1 0 0 0 0,0 0 0 0 0,0 0 0 0 0,0 1 0 0 0,0-1 0 0 0,-1 0-1 0 0,1 0 1 0 0,0 0 0 0 0,0 0 0 0 0,0 0 0 0 0,0 1 0 0 0,0-1 0 0 0,-1 0 0 0 0,1 0 0 0 0,0 0-1 0 0,0 1 1 0 0,0-1 0 0 0,0 0 0 0 0,-2 29 1 0 0,2-22 5 0 0,0 9 71 0 0,0-8-70 0 0,0 17 34 0 0,0 20-33 0 0,0-20-3 0 0,1-9-5 0 0,-1-11 2 0 0,1-1 0 0 0,-1 0 0 0 0,0 1 0 0 0,0-1 0 0 0,-1 0-1 0 0,1 1 1 0 0,-1-1 0 0 0,0 0 0 0 0,-1 4-2 0 0,-3 0 35 0 0,4-6-26 0 0,0-1 0 0 0,0 0 1 0 0,1 1-1 0 0,-1-1 0 0 0,0 1 1 0 0,0-1-1 0 0,1 1 0 0 0,-1 0 1 0 0,1-1-1 0 0,0 1 0 0 0,-1 0 1 0 0,1-1-1 0 0,0 1 0 0 0,0 0-9 0 0,1 14 83 0 0,-1-12-69 0 0,1 1 1 0 0,-1-1-1 0 0,0 0 0 0 0,0 1 1 0 0,0-1-1 0 0,-1 0 0 0 0,0 1 1 0 0,0-1-1 0 0,-1 4-14 0 0,0-5 10 0 0,0 1-1 0 0,1 0 0 0 0,-1-1 1 0 0,1 1-1 0 0,0 0 0 0 0,0 0 1 0 0,0 0-1 0 0,0 0 0 0 0,1 0 0 0 0,-1 3-8 0 0,0 11 69 0 0,-6-2-20 0 0,1 0-1 0 0,4 2 22 0 0,2 40 122 0 0,-1-40-88 0 0,-6-2-32 0 0,1 0 1 0 0,5 2 31 0 0,0-12-72 0 0,0-1 1 0 0,0 1-1 0 0,0-1 0 0 0,0 1 1 0 0,-2 2-34 0 0,1-2 34 0 0,0-1 0 0 0,1 1 0 0 0,0 0 0 0 0,0-1 0 0 0,0 5-34 0 0,1 22 228 0 0,0 65 380 0 0,0-89-614 0 0,0 2 53 0 0,0 23 254 0 0,0-24-217 0 0,2-4-3 0 0,9 6-8 0 0,-8-9-1 0 0,-3-2-1 0 0,0 0-6 0 0,0 0-1 0 0,0 0 0 0 0,0 3 3 0 0,0 8 10 0 0,0-6-10 0 0,0 5-43 0 0,0-4 19 0 0,0-6-42 0 0,0 1 1 0 0,0 0-1 0 0,0-1 0 0 0,0 1 1 0 0,0 0-1 0 0,0-1 1 0 0,0 1-1 0 0,0 0 1 0 0,0-1-1 0 0,1 1 0 0 0,-1 0 1 0 0,0-1-1 0 0,0 1 1 0 0,1 0-1 0 0,-1-1-1 0 0,1 1 4 0 0,0-1 0 0 0,0 0 0 0 0,-1 1 0 0 0,1-1 0 0 0,0 0 0 0 0,0 0 0 0 0,0 1 0 0 0,-1-1 0 0 0,1 0 0 0 0,0 0 0 0 0,0 0 0 0 0,0 0 0 0 0,0 0 0 0 0,0 0-4 0 0,15 0 77 0 0,2 0 15 0 0,-6 0-42 0 0,10 0-8 0 0,-11 0 1 0 0,-9 0-40 0 0,0 0 1 0 0,-1 0-1 0 0,1-1 0 0 0,-1 1 1 0 0,1 0-1 0 0,0-1 0 0 0,-1 1 1 0 0,1-1-1 0 0,-1 0 0 0 0,1 1 1 0 0,-1-1-1 0 0,1 0 0 0 0,0-1-3 0 0,0 1 4 0 0,-1 0-1 0 0,1 0 1 0 0,0 0-1 0 0,-1 1 1 0 0,1-1-1 0 0,0 0 0 0 0,0 1 1 0 0,0-1-1 0 0,0 1 1 0 0,0-1-1 0 0,0 1 1 0 0,-1 0-1 0 0,3 0-3 0 0,7 1 21 0 0,-7-1-11 0 0,1 1-1 0 0,0-1 1 0 0,0 0-1 0 0,-1 0 1 0 0,1 0-1 0 0,0-1 1 0 0,0 0-1 0 0,-1 0 1 0 0,4-1-10 0 0,-4 0 5 0 0,0 0 1 0 0,0 0 0 0 0,1 1 0 0 0,-1-1-1 0 0,0 1 1 0 0,1 0 0 0 0,-1 0 0 0 0,1 0-1 0 0,0 1 1 0 0,-1 0 0 0 0,1 0 0 0 0,0 0-1 0 0,0 0-5 0 0,16 0-17 0 0,41 0 53 0 0,-36 0-52 0 0,-2 0-53 0 0,1 0-73 0 0,-9-1 37 0 0,-1-6 46 0 0,-6 3 9 0 0,-2 2-15 0 0,0 1-20 0 0,2 0-35 0 0,2 1-71 0 0,0 0 55 0 0,24-6-178 0 0,-27 4 214 0 0,7-2-127 0 0,-7 1 66 0 0,1 0-40 0 0,2-1 35 0 0,1 0-106 0 0,4-3-151 0 0,8-7-291 0 0,-2 5 179 0 0,-17 7 373 0 0,0 0-43 0 0,1 0-59 0 0,1-1-70 0 0,9-10-464 0 0</inkml:trace>
  <inkml:trace contextRef="#ctx0" brushRef="#br0" timeOffset="377.07">64 758 5792 0 0,'0'0'166'0'0,"0"0"-41"0"0,0 0-4 0 0,0 0 43 0 0,0 0 141 0 0,0 0 255 0 0,0 0 16 0 0,0 0-12 0 0,0 0-77 0 0,0-2-37 0 0,0-2-332 0 0,1 1 43 0 0,3-7 487 0 0,-1 6-409 0 0,0 1-82 0 0,-2 2-126 0 0,0-1-38 0 0,2 0 334 0 0,0 0-111 0 0,-1 2-70 0 0,1 0-65 0 0,0 0-26 0 0,-1-1 63 0 0,2-5 183 0 0,0 1-31 0 0,6 3-45 0 0,-9 2-208 0 0,0 0 1 0 0,-1 0-1 0 0,1 0 1 0 0,0 0 0 0 0,-1 0-1 0 0,1 0 1 0 0,0 0-1 0 0,-1 0 1 0 0,1-1 0 0 0,0 1-1 0 0,-1 0 1 0 0,1 0-1 0 0,0-1 1 0 0,-1 1-1 0 0,1 0 1 0 0,-1-1 0 0 0,1 1-1 0 0,-1-1 1 0 0,1 1-1 0 0,-1-1 1 0 0,1 1 0 0 0,-1-1-1 0 0,1 1 1 0 0,-1-1-1 0 0,1 1 1 0 0,-1-1-18 0 0,0 0 16 0 0,1 1 1 0 0,-1-1-1 0 0,1 1 1 0 0,-1-1-1 0 0,0 1 0 0 0,1-1 1 0 0,-1 1-1 0 0,1-1 1 0 0,0 1-1 0 0,-1 0 0 0 0,1-1 1 0 0,-1 1-1 0 0,1 0 1 0 0,0-1-1 0 0,-1 1 1 0 0,1 0-1 0 0,0 0 0 0 0,-1-1 1 0 0,1 1-1 0 0,0 0 1 0 0,-1 0-1 0 0,1 0 0 0 0,0 0 1 0 0,-1 0-1 0 0,1 0 1 0 0,0 0-17 0 0,11-2 162 0 0,-3-3-46 0 0,4-1 4 0 0,13 1 58 0 0,-10-1-59 0 0,-13 5-97 0 0,0-1-1 0 0,1 1 1 0 0,-1 0 0 0 0,0 0 0 0 0,1 1-1 0 0,-1-1 1 0 0,1 1 0 0 0,1 0-22 0 0,12-2 89 0 0,0-4-19 0 0,-1 0-18 0 0,-11 5-31 0 0,1 1 0 0 0,-1-1 0 0 0,1 1 1 0 0,3 0-22 0 0,-3 0 4 0 0,-1 0 1 0 0,1-1 0 0 0,-1 1 0 0 0,5-2-5 0 0,6-2 0 0 0,-9 2 9 0 0,-1 0 0 0 0,1 0-1 0 0,-1 1 1 0 0,1 0 0 0 0,0 0 0 0 0,0 1-9 0 0,8 0 7 0 0,9 1-62 0 0,0-5-80 0 0,-17 3 43 0 0,2-2 47 0 0,1 0 28 0 0,-4 1-22 0 0,0 1-34 0 0,-1 0-51 0 0,0 0-30 0 0,0 1-55 0 0,0-1-64 0 0,0 1-73 0 0,-2 0 29 0 0,0 0-47 0 0,0 0-43 0 0,1 0-38 0 0,-1 0-130 0 0,1 0-36 0 0,8 0-1352 0 0</inkml:trace>
  <inkml:trace contextRef="#ctx0" brushRef="#br0" timeOffset="839.41">963 569 6072 0 0,'0'0'133'0'0,"0"0"23"0"0,0 0 12 0 0,0 3-23 0 0,-1-1-122 0 0,2 2-26 0 0,4 0 30 0 0,6 1 50 0 0,-2 1 187 0 0,1 3 74 0 0,-5-5-103 0 0,-1 0 0 0 0,0 1 0 0 0,-1-1 1 0 0,1 1-1 0 0,2 3-235 0 0,-3-1 324 0 0,1-1-56 0 0,-1 1-49 0 0,0-1-40 0 0,4 5 66 0 0,7 13 182 0 0,-5-9-85 0 0,-2 4 39 0 0,-4-8-146 0 0,1-3-43 0 0,-1-1 1 0 0,2 1 39 0 0,2 1 9 0 0,0 1 6 0 0,1 2 43 0 0,-4-4-60 0 0,-1 0 37 0 0,0 7 66 0 0,0-1-73 0 0,-2-10-194 0 0,7 26 314 0 0,-5-24-263 0 0,0 1 36 0 0,3 7 59 0 0,-4-11-165 0 0,-1 0 1 0 0,0 0 0 0 0,0 1 0 0 0,0-1 0 0 0,-1 0 0 0 0,1 1-1 0 0,-1-1-47 0 0,0 8 152 0 0,0 2 65 0 0,2-2 8 0 0,4 1 30 0 0,1 1-3 0 0,-6-2-34 0 0,-1-7-209 0 0,0-1 48 0 0,0-1 43 0 0,-1 0 36 0 0,0-1 227 0 0,0-1 81 0 0,-4-7 696 0 0,3 4-816 0 0,1 0-65 0 0,-1-1-76 0 0,1 2-141 0 0,0 1-39 0 0,0-1-43 0 0,0 1-45 0 0,1 0-51 0 0,-1 0-54 0 0,-10-4 201 0 0,-4-24 53 0 0,13 24-50 0 0,1 1-1 0 0,0 0 1 0 0,1 0-1 0 0,-1-1 1 0 0,1 1 0 0 0,0-1-1 0 0,0 1 1 0 0,0 0-1 0 0,1-4-13 0 0,0-9 27 0 0,-1 8-27 0 0,0 5 0 0 0,-1 1 0 0 0,1 0 0 0 0,0 0 0 0 0,1-1 0 0 0,-1 1 0 0 0,1 0 0 0 0,-1 0 0 0 0,1 0 0 0 0,0-1 0 0 0,0 1 0 0 0,0 0 0 0 0,1 0 0 0 0,-1 0 0 0 0,1 1 0 0 0,-1-1 0 0 0,1 0 0 0 0,1 0 0 0 0,7-20 1 0 0,-1 3-18 0 0,3 2-40 0 0,-4 11 44 0 0,-5 3-3 0 0,0 1-1 0 0,0 0 1 0 0,0 0-1 0 0,1 0 1 0 0,0 0-1 0 0,0 0 17 0 0,1 1-17 0 0,0-1 0 0 0,0 1 0 0 0,1-1-1 0 0,-1 1 1 0 0,1 1 0 0 0,-1-1 0 0 0,1 1 0 0 0,2 0 17 0 0,20 0-102 0 0,-21 1 102 0 0,-5-1 0 0 0,0 1 0 0 0,0 0 0 0 0,0 0 0 0 0,1 0 0 0 0,-1 1 0 0 0,0-1 0 0 0,0 0 0 0 0,0 1 0 0 0,0 0 0 0 0,1 0 0 0 0,13 7-14 0 0,10 8-71 0 0,-22-14 69 0 0,0 1 0 0 0,-1 0 0 0 0,1 0-1 0 0,-1 0 1 0 0,0 1 0 0 0,0-1 0 0 0,0 1-1 0 0,0 0 1 0 0,2 3 16 0 0,-1 3-10 0 0,-3-7 10 0 0,0-1 0 0 0,0 0 0 0 0,1 1 0 0 0,-1-1 0 0 0,0 0 0 0 0,1 0 0 0 0,-1 0 0 0 0,1 0-1 0 0,0 0 1 0 0,5 4 0 0 0,-4-4 0 0 0,-1 0 0 0 0,0 0 0 0 0,0 1 0 0 0,0-1 0 0 0,0 0 0 0 0,0 1 0 0 0,0-1 0 0 0,-1 1 0 0 0,1 0 0 0 0,0 1 0 0 0,3 22 0 0 0,1-13 0 0 0,-5-12 0 0 0,0 0 0 0 0,0 1 0 0 0,0-1 0 0 0,-1 1 0 0 0,1 0 0 0 0,0-1 0 0 0,-1 1 0 0 0,0 0 0 0 0,1-1 0 0 0,-1 1 0 0 0,0 0 0 0 0,0-1 0 0 0,0 1 0 0 0,0 0 0 0 0,0 2 0 0 0,1 0 0 0 0,-1 0 0 0 0,1 0 0 0 0,0 0 0 0 0,0 0 0 0 0,0-1 0 0 0,1 1 0 0 0,-1 0 0 0 0,1-1 0 0 0,1 4 0 0 0,3 24 0 0 0,-1-23 0 0 0,-4-6 0 0 0,-1-1 0 0 0,1 0 0 0 0,0 1 0 0 0,0-1 0 0 0,0 1 0 0 0,-1-1 0 0 0,1 1 0 0 0,-1 0 0 0 0,1-1 0 0 0,-1 1 0 0 0,0-1 0 0 0,1 1 0 0 0,-1 0 0 0 0,0 0 0 0 0,0 9-14 0 0,0 12 42 0 0,0-15-50 0 0,0 1-50 0 0,0 0-72 0 0,0-6 92 0 0,0-3-24 0 0,0 0-53 0 0,0 0-139 0 0,0 0-249 0 0,0 0 292 0 0,0 0-17 0 0,1 0-62 0 0,0 0 107 0 0,-1 0-36 0 0,1 0-39 0 0,0 0-36 0 0,2 0-405 0 0,-1 0 106 0 0,0 1-49 0 0,3 0-764 0 0,1 4-595 0 0,3 4-1134 0 0</inkml:trace>
  <inkml:trace contextRef="#ctx0" brushRef="#br0" timeOffset="1439.46">2099 758 6384 0 0,'0'0'184'0'0,"-3"0"-6"0"0,-7 0-87 0 0,5 0 157 0 0,0 0-73 0 0,-1 0-39 0 0,-6 1 93 0 0,8 1-86 0 0,0 4 78 0 0,4-5-205 0 0,0-1 0 0 0,-1 1 0 0 0,1-1 0 0 0,0 1 0 0 0,-1-1 0 0 0,1 0 0 0 0,0 1 0 0 0,-1-1 0 0 0,1 1-1 0 0,0-1 1 0 0,-1 0 0 0 0,1 0 0 0 0,0 1 0 0 0,-1-1 0 0 0,1 0 0 0 0,-1 0 0 0 0,1 1 0 0 0,-1-1 0 0 0,1 0 0 0 0,-1 0-1 0 0,1 0 1 0 0,-1 0 0 0 0,1 0 0 0 0,-1 1 0 0 0,1-1 0 0 0,-1 0 0 0 0,1 0 0 0 0,-1 0 0 0 0,1-1 0 0 0,-1 1 0 0 0,1 0-1 0 0,-1 0-15 0 0,-10 1 387 0 0,9 0-301 0 0,0 0 0 0 0,0-1 1 0 0,1 1-1 0 0,-1 0 1 0 0,0 0-1 0 0,1 0 0 0 0,-1 1 1 0 0,1-1-1 0 0,-1 0 1 0 0,1 1-1 0 0,0-1 1 0 0,-1 1-87 0 0,0 0 80 0 0,-2 2-32 0 0,-1 1 53 0 0,-2 2 71 0 0,-4 5 138 0 0,-1-1-4 0 0,6-5-149 0 0,3-2-70 0 0,0 0 0 0 0,1-1 1 0 0,-1 1-1 0 0,1 0 0 0 0,0 1 0 0 0,0-1 1 0 0,0 0-1 0 0,0 2-87 0 0,-3 6 169 0 0,0-1-76 0 0,-10 13 904 0 0,-11 25-997 0 0,22-41 108 0 0,3-5-53 0 0,0 0 0 0 0,0 1 0 0 0,0-1 0 0 0,1 0-1 0 0,0 0 1 0 0,-1 1 0 0 0,1-1 0 0 0,0 0 0 0 0,1 2-55 0 0,0 10 185 0 0,-1-3-53 0 0,0-12-131 0 0,0 0 1 0 0,0 0 0 0 0,0 0-1 0 0,0 0 1 0 0,0 0 0 0 0,0 0 0 0 0,0 0-1 0 0,0 0 1 0 0,0 0 0 0 0,0 1 0 0 0,0-1-1 0 0,0 0 1 0 0,0 0 0 0 0,0 0 0 0 0,0 0-1 0 0,0 0 1 0 0,0 0 0 0 0,0 0-1 0 0,0 0 1 0 0,0 0 0 0 0,0 0 0 0 0,0 0-1 0 0,0 1 1 0 0,0-1 0 0 0,0 0 0 0 0,0 0-1 0 0,0 0 1 0 0,1 0 0 0 0,-1 0 0 0 0,0 0-1 0 0,0 0 1 0 0,0 0 0 0 0,0 0-1 0 0,0 0 1 0 0,0 0 0 0 0,0 0 0 0 0,0 0-1 0 0,0 0 1 0 0,0 0 0 0 0,0 0 0 0 0,0 0-1 0 0,1 0 1 0 0,-1 0 0 0 0,0 0-1 0 0,0 0 1 0 0,0 0 0 0 0,0 0 0 0 0,0 0-1 0 0,0 0 1 0 0,0 0 0 0 0,0 0 0 0 0,0 0-1 0 0,0 0 1 0 0,1 0 0 0 0,-1 0 0 0 0,0 0-1 0 0,0 0-1 0 0,2 0 13 0 0,-1 1-1 0 0,1-1 1 0 0,0 1 0 0 0,0-1-1 0 0,-1 1 1 0 0,1-1 0 0 0,0 1-1 0 0,-1 0 1 0 0,1 0-1 0 0,0 0 1 0 0,-1 0 0 0 0,0 0-1 0 0,1 0 1 0 0,-1 0 0 0 0,1 1-13 0 0,1 1 149 0 0,-1-3 19 0 0,7-2-44 0 0,3-4 15 0 0,1 0 19 0 0,-5 4-2 0 0,-2 0 82 0 0,3-5-49 0 0,3 0-38 0 0,9-6 8 0 0,-20 12-155 0 0,1-1 0 0 0,0 1-1 0 0,0-1 1 0 0,-1 1 0 0 0,1-1 0 0 0,-1 0-1 0 0,0 0 1 0 0,1 0 0 0 0,0-1-4 0 0,2-7 10 0 0,-3 7-10 0 0,0 1 0 0 0,0 0 0 0 0,1-1 0 0 0,-1 1 0 0 0,0 0 0 0 0,1 0 0 0 0,-1 0 0 0 0,1 0 1 0 0,0 0-1 0 0,2-2-1 0 0,-1 0 0 0 0,0 0 1 0 0,0-1-1 0 0,0 0 0 0 0,-1 1 1 0 0,1-1-1 0 0,-1 0 0 0 0,0-2 1 0 0,7-13-61 0 0,2 4 37 0 0,-9 1-29 0 0,-2-14-22 0 0,0 26 22 0 0,0 3-11 0 0,0 0 21 0 0,0 0 91 0 0,3 3 44 0 0,10 7 11 0 0,-6-7-58 0 0,0 2 4 0 0,-5 6-39 0 0,0 4-10 0 0,12 4-18 0 0,-7-7-9 0 0,-3 2-46 0 0,-1 2-50 0 0,-2 2-52 0 0,1-2 43 0 0,4 0 50 0 0,1 0 24 0 0,-6-1-30 0 0,-1-13 76 0 0,0 0 1 0 0,1 0 0 0 0,-1 0 0 0 0,0-1 0 0 0,1 1 0 0 0,-1 0 0 0 0,1 0-1 0 0,0-1 1 0 0,-1 1 0 0 0,1-1 0 0 0,0 1 0 0 0,0 0 0 0 0,0-1 11 0 0,4 9-35 0 0,-2 4 44 0 0,-1 2 82 0 0,4-1-25 0 0,0 1-1 0 0,-4 0 28 0 0,-3 14 104 0 0,0 20 159 0 0,3-34-275 0 0,0-2-38 0 0,3 2-8 0 0,-3-11-17 0 0,-1 0 0 0 0,0-1 0 0 0,1 1 0 0 0,-2 0 0 0 0,1 0 0 0 0,0 0 0 0 0,-1 0 0 0 0,0 0 0 0 0,0 0 0 0 0,-1 0 0 0 0,0 4-18 0 0,-5 6 67 0 0,0 3 45 0 0,5-1 38 0 0,1-5-71 0 0,0-6-29 0 0,0 0 0 0 0,0 0 0 0 0,0 0-1 0 0,-1-1 1 0 0,-1 5-50 0 0,1-6 39 0 0,0 0 0 0 0,-1 0 0 0 0,0-1 0 0 0,1 1 0 0 0,-1-1 0 0 0,-2 3-39 0 0,1-1 49 0 0,1 1 0 0 0,-1-1 1 0 0,1 1-1 0 0,0-1 0 0 0,1 1 0 0 0,-2 5-49 0 0,2-5 49 0 0,0 0 0 0 0,-1 0 0 0 0,0 0-1 0 0,0 0 1 0 0,0-1 0 0 0,-4 5-49 0 0,1-2 73 0 0,-1-1 1 0 0,1-1-1 0 0,-2 1 1 0 0,-4 3-74 0 0,-2 2 100 0 0,0 0-14 0 0,-5 0-16 0 0,12-9-50 0 0,0 1 0 0 0,1 0 0 0 0,0 0 0 0 0,0 0 0 0 0,0 1-20 0 0,3-4 7 0 0,0 1 1 0 0,0 0-1 0 0,0-1 0 0 0,0 0 0 0 0,0 1 0 0 0,-1-1 0 0 0,1 0 0 0 0,0 0 0 0 0,-1 0 0 0 0,1-1 0 0 0,-1 1 0 0 0,1 0 0 0 0,-1-1 0 0 0,1 0-7 0 0,-39 1 66 0 0,21-1-23 0 0,5 0-29 0 0,7 0 3 0 0,1 0-1 0 0,-1 0 0 0 0,0-1 1 0 0,0 0-1 0 0,-1 0-16 0 0,-4-2 6 0 0,1-1-1 0 0,-1-1 0 0 0,1 0 1 0 0,-1 0-1 0 0,0-2-5 0 0,-1-2 29 0 0,-22-14-5 0 0,20 14-56 0 0,12 6 42 0 0,0 0-1 0 0,1 0 1 0 0,-1 0 0 0 0,1-1-1 0 0,-1 0 1 0 0,1 0 0 0 0,0 0-10 0 0,-5-8-34 0 0,1-3-98 0 0,3 6 17 0 0,1 1-40 0 0,-8-11-163 0 0,3 6 74 0 0,1-2-74 0 0,6 11 321 0 0,0-1-80 0 0,0 0-69 0 0,1-1-59 0 0,-1-1-81 0 0,1 0-47 0 0,1-20-1069 0 0,0 22 1072 0 0,0 1 63 0 0,0 0 33 0 0,0 2 81 0 0,0 0 0 0 0,0 0 0 0 0,0 1 0 0 0,0-1 0 0 0,0 0 0 0 0,0 1 0 0 0,1-1 0 0 0,-1 1 0 0 0,0-1 0 0 0,1 1 153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49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271 80 6392 0 0,'0'0'141'0'0,"0"0"23"0"0,0-2 12 0 0,-3-11-24 0 0,-10-3-57 0 0,7 10 9 0 0,-1-1 120 0 0,4 4 73 0 0,0 2-101 0 0,1 0-62 0 0,-1 2-59 0 0,0-1-22 0 0,1-2 56 0 0,-3-4 197 0 0,5 5-287 0 0,0 1-1 0 0,0-1 1 0 0,-1 1-1 0 0,1 0 1 0 0,0-1-1 0 0,0 1 1 0 0,-1 0-1 0 0,1-1 1 0 0,0 1-1 0 0,0 0 1 0 0,-1-1-1 0 0,1 1 1 0 0,0 0-1 0 0,-1 0 1 0 0,1 0-1 0 0,-1-1 1 0 0,1 1-1 0 0,0 0 1 0 0,-1 0-1 0 0,1 0 1 0 0,0 0-1 0 0,-1-1 1 0 0,1 1-1 0 0,-1 0 1 0 0,1 0-1 0 0,-1 0 1 0 0,1 0-1 0 0,0 0 1 0 0,-1 0-1 0 0,1 0 1 0 0,-1 0-19 0 0,-4-2 440 0 0,-6-9 0 0 0,9 10-209 0 0,0-1-64 0 0,0 2-53 0 0,0-1-44 0 0,0 1-27 0 0,-2 1-16 0 0,3-1 16 0 0,1 1 10 0 0,-4-1 142 0 0,1 0-71 0 0,0 0-30 0 0,0 0-52 0 0,2 0 9 0 0,-1 0 64 0 0,-1 0 93 0 0,0 2-45 0 0,-7 9-41 0 0,6-6 8 0 0,4 1-79 0 0,-1-2-25 0 0,-10 3 4 0 0,10-7-28 0 0,-1 1 1 0 0,1-1 0 0 0,0 1-1 0 0,0-1 1 0 0,0 1 0 0 0,0-1-1 0 0,0 1 1 0 0,1 0 0 0 0,-1-1-1 0 0,0 1 1 0 0,0 0-1 0 0,0 0 1 0 0,1 0 0 0 0,-1 0-1 0 0,0 0 1 0 0,0 0-3 0 0,-3 10 10 0 0,3-10-10 0 0,1 0 0 0 0,0 0 0 0 0,-1 0 0 0 0,1 0 0 0 0,-1 0 0 0 0,1 1 0 0 0,-1-1 0 0 0,0-1 0 0 0,1 1 0 0 0,-1 0 0 0 0,0 0 0 0 0,0 0 1 0 0,1 0-1 0 0,-1 0 0 0 0,0-1 0 0 0,0 1 0 0 0,0 0 0 0 0,-1 0 0 0 0,1-1 0 0 0,0 0 0 0 0,0 1 0 0 0,0-1 0 0 0,1 1 0 0 0,-1-1 0 0 0,0 1 0 0 0,0-1 0 0 0,0 1 0 0 0,1-1 0 0 0,-1 1 0 0 0,0 0 0 0 0,1-1 0 0 0,-1 1 0 0 0,0 0 0 0 0,1 0 0 0 0,-1-1 0 0 0,1 1 0 0 0,0 0 0 0 0,-1 0 0 0 0,1 0 0 0 0,-1 0 0 0 0,1 0 0 0 0,0 0 0 0 0,0 0 0 0 0,-1-1 0 0 0,1 1 0 0 0,0 1 0 0 0,-2 9 0 0 0,-14 26 0 0 0,3-12 26 0 0,9-19-16 0 0,0 1-1 0 0,1 0 0 0 0,-1 1 1 0 0,0 2-10 0 0,0 1 0 0 0,2-8 0 0 0,1 0 0 0 0,0 0 0 0 0,0 0 0 0 0,0 0 0 0 0,0 0 0 0 0,0 0 0 0 0,1 0 0 0 0,-1 1 0 0 0,1-1 0 0 0,0 3 0 0 0,1 3 0 0 0,-1-5 0 0 0,0 0 0 0 0,1-1 0 0 0,-1 1 0 0 0,-1-1 0 0 0,1 1 0 0 0,-1 0 0 0 0,1-1 0 0 0,-1 1 0 0 0,-1 1 0 0 0,1 0 0 0 0,-2 2 0 0 0,1 0 0 0 0,0 0 0 0 0,1 0 0 0 0,-1 0 0 0 0,1 0 0 0 0,0 6 0 0 0,1 0 0 0 0,-1-9 0 0 0,1-1 0 0 0,0 1 0 0 0,0-1 0 0 0,0 1 0 0 0,0 0 0 0 0,1-1 0 0 0,0 1 0 0 0,-1-1 0 0 0,2 2 0 0 0,0 1-1 0 0,0 1 3 0 0,1 0-1 0 0,-2-1 1 0 0,1 1 0 0 0,-1 0-1 0 0,0 0 1 0 0,0 0-1 0 0,-1 0-1 0 0,0-5 4 0 0,0-1-1 0 0,0 1 0 0 0,1 0 1 0 0,-1-1-1 0 0,1 1 0 0 0,-1-1 1 0 0,1 1-1 0 0,-1 0 0 0 0,1-1 0 0 0,0 1 1 0 0,-1-1-1 0 0,1 0 0 0 0,0 1 1 0 0,0-1-4 0 0,4 7 7 0 0,0 3 1 0 0,-5-10-6 0 0,1 1 1 0 0,-1-1 0 0 0,0 0 0 0 0,1 0 0 0 0,-1 0 0 0 0,1 0 0 0 0,0 0 0 0 0,-1 0 0 0 0,1 0-1 0 0,0 0 1 0 0,-1 0 0 0 0,1 0 0 0 0,0-1 0 0 0,0 1 0 0 0,0 0 0 0 0,0 0 0 0 0,0-1 0 0 0,1 1-3 0 0,4 2 9 0 0,-5-3-7 0 0,-1 1-1 0 0,1-1 1 0 0,-1 0 0 0 0,1 0 0 0 0,-1 0 0 0 0,0 0 0 0 0,1 1 0 0 0,-1-1-1 0 0,1 0 1 0 0,-1 0 0 0 0,0 1 0 0 0,1-1 0 0 0,-1 0 0 0 0,1 0 0 0 0,-1 1-1 0 0,0-1 1 0 0,0 1 0 0 0,1-1 0 0 0,-1 0 0 0 0,0 1 0 0 0,0-1 0 0 0,1 1-1 0 0,-1-1 1 0 0,0 0 0 0 0,0 1 0 0 0,0-1 0 0 0,0 1 0 0 0,0-1 0 0 0,1 1-1 0 0,-1-1 1 0 0,0 1 0 0 0,0-1 0 0 0,0 1 0 0 0,0-1 0 0 0,0 1 0 0 0,-1-1-2 0 0,1 0 1 0 0,0 0 0 0 0,0 0 0 0 0,0 0 0 0 0,0 0 0 0 0,0 1 0 0 0,0-1 0 0 0,0 0 1 0 0,0 0-1 0 0,0 0 0 0 0,0 0 0 0 0,0 0 0 0 0,0 0 0 0 0,0 0 0 0 0,0 0 0 0 0,0 0 1 0 0,0 0-1 0 0,0 1 0 0 0,0-1 0 0 0,0 0 0 0 0,0 0 0 0 0,0 0 0 0 0,0 0 0 0 0,0 0 1 0 0,1 0-1 0 0,-1 0 0 0 0,0 0 0 0 0,0 0 0 0 0,0 0 0 0 0,0 0 0 0 0,0 0 0 0 0,0 1 1 0 0,0-1-1 0 0,0 0 0 0 0,0 0 0 0 0,0 0 0 0 0,0 0 0 0 0,0 0 0 0 0,0 0 0 0 0,1 0 1 0 0,-1 0-1 0 0,0 0 0 0 0,0 0 0 0 0,0 0 0 0 0,0 0 0 0 0,0 0 0 0 0,0 0 0 0 0,0 0 1 0 0,0 0-1 0 0,0 0 0 0 0,0 0 0 0 0,1 0 0 0 0,-1 0 0 0 0,0 0 0 0 0,0 0 0 0 0,0 0 1 0 0,0 0-1 0 0,0 0-1 0 0,4 0 24 0 0,-2-1-12 0 0,1 1-1 0 0,-1 0 1 0 0,0 0-1 0 0,1 0 1 0 0,-1 1-1 0 0,0-1 1 0 0,1 1-1 0 0,-1-1 1 0 0,2 1-12 0 0,3 4 27 0 0,-7-4-23 0 0,1-1 0 0 0,0 1-1 0 0,0 0 1 0 0,-1-1 0 0 0,1 1 0 0 0,0-1-1 0 0,0 1 1 0 0,0-1 0 0 0,0 1-1 0 0,-1-1 1 0 0,1 0 0 0 0,0 1 0 0 0,0-1-1 0 0,0 0 1 0 0,0 0 0 0 0,0 0-1 0 0,0 0 1 0 0,0 0 0 0 0,0 0 0 0 0,0 0-1 0 0,0 0 1 0 0,0 0 0 0 0,0 0-1 0 0,0 0 1 0 0,0 0 0 0 0,0-1 0 0 0,0 1-4 0 0,7-5 30 0 0,-7 4-23 0 0,0 0 0 0 0,1 0 0 0 0,-1 0 0 0 0,1 1 0 0 0,-1-1 0 0 0,1 0 0 0 0,-1 1 0 0 0,1-1 0 0 0,0 1 0 0 0,-1-1 0 0 0,1 1 0 0 0,0 0 0 0 0,-1 0 0 0 0,1 0-7 0 0,5 0 29 0 0,-5 0-21 0 0,0 0 1 0 0,1 0 0 0 0,-1 0 0 0 0,0 0 0 0 0,0 0 0 0 0,0 0-1 0 0,0-1 1 0 0,1 1 0 0 0,-1-1 0 0 0,1 0-9 0 0,5-3 10 0 0,5-3 25 0 0,0 2 21 0 0,-3 2-28 0 0,-2 1-12 0 0,1-1 0 0 0,0 0 0 0 0,-1-1-1 0 0,1 0 1 0 0,-1 0 0 0 0,2-2-16 0 0,0-8 23 0 0,-10 12-20 0 0,1 1 1 0 0,-1 0-1 0 0,1-1 0 0 0,0 1 0 0 0,0 0 0 0 0,0 0 0 0 0,0-1 0 0 0,0 1 0 0 0,0 0 1 0 0,0 0-1 0 0,0 0 0 0 0,0 0 0 0 0,1 0-3 0 0,4-3 6 0 0,-4 3-4 0 0,0 0 0 0 0,0-1-1 0 0,0 1 1 0 0,0-1 0 0 0,0 1 0 0 0,0-1 0 0 0,0 0 0 0 0,0-1-2 0 0,5-15 31 0 0,-6 16-29 0 0,0 0 1 0 0,-1 0 0 0 0,1-1 0 0 0,0 1 0 0 0,0 0-1 0 0,0 0 1 0 0,0 0 0 0 0,0 0 0 0 0,1 0 0 0 0,-1 0-1 0 0,1 1 1 0 0,-1-1-3 0 0,1 0 3 0 0,-1 0 0 0 0,1 0 0 0 0,-1 0-1 0 0,1 0 1 0 0,-1 0 0 0 0,0 0 0 0 0,0 0 0 0 0,0 0 0 0 0,0 0-1 0 0,0-1 1 0 0,-1 1 0 0 0,1 0 0 0 0,-1-1 0 0 0,1 1-1 0 0,-1 0 1 0 0,0-1 0 0 0,0 1 0 0 0,0-1 0 0 0,0 0-3 0 0,0 1 0 0 0,0 0 0 0 0,1 0 0 0 0,-1 0 0 0 0,1 0 0 0 0,-1 0 0 0 0,1 0 0 0 0,-1 0 0 0 0,1 1 0 0 0,0-1 0 0 0,0 0 0 0 0,0 0 0 0 0,1 0 0 0 0,-2 1 0 0 0,1 0 0 0 0,0 1 0 0 0,-1-1 0 0 0,1 0 0 0 0,-1 0 0 0 0,1 0 0 0 0,-1 0 0 0 0,1 0 0 0 0,-1 0 0 0 0,0 0 0 0 0,0 0 0 0 0,1 0 0 0 0,-1 0 0 0 0,0 0 0 0 0,0 0 0 0 0,0 0 0 0 0,0 0 0 0 0,0 0 0 0 0,0 0 0 0 0,0 0 0 0 0,-1 0 0 0 0,1 0 0 0 0,0 0 0 0 0,0 0 0 0 0,-1 0 0 0 0,-1-3 5 0 0,0 0-1 0 0,0 0 1 0 0,0-1 0 0 0,1 1 0 0 0,0-1 0 0 0,0 1 0 0 0,0-1 0 0 0,0 1 0 0 0,1-1 0 0 0,-1 0 0 0 0,1 1 0 0 0,1-1 0 0 0,-1 0-5 0 0,0 3 0 0 0,0 1-1 0 0,0-1 1 0 0,-1 0 0 0 0,1 1 0 0 0,0-1 0 0 0,-1 0 0 0 0,1 1 0 0 0,-1-1 0 0 0,0 1 0 0 0,0-1 0 0 0,1 1 0 0 0,-1-1 0 0 0,0 1 0 0 0,0 0 0 0 0,-4-8 11 0 0,-3-6 33 0 0,-3-8-33 0 0,-2-2-12 0 0,8 12 1 0 0,-6 8 0 0 0,6-6 0 0 0,-5 6 0 0 0,0-1 0 0 0,5 9 0 0 0,1 0 0 0 0,-6 4-2 0 0,13-2 5 0 0,-2-5-5 0 0,-1 0 0 0 0,1 0-1 0 0,-1 1 1 0 0,1-1-1 0 0,-1 0 1 0 0,0 1 0 0 0,1-1-1 0 0,-1 0 1 0 0,1 1-1 0 0,-1-1 1 0 0,0 0 0 0 0,0 1-1 0 0,1-1 1 0 0,-1 1-1 0 0,0-1 1 0 0,0 1 0 0 0,1-1-1 0 0,-1 1 1 0 0,0-1-1 0 0,0 0 1 0 0,0 1 0 0 0,0-1-1 0 0,0 1 3 0 0,-10 28-10 0 0,10-28 10 0 0,0 0 0 0 0,1 1 0 0 0,-1-1 0 0 0,1 0 0 0 0,-1 0 0 0 0,1 0 0 0 0,0 0 0 0 0,-1 0 0 0 0,1 0 0 0 0,0 0 0 0 0,0 0 0 0 0,0 0 0 0 0,0-1 0 0 0,0 2 0 0 0,3 1 0 0 0,-1 1 0 0 0,-1 0 0 0 0,1 0 0 0 0,0 0 0 0 0,-1 0 0 0 0,1 2 0 0 0,9 15 0 0 0,12 21-2 0 0,-17-28 4 0 0,0-1 1 0 0,1-1-1 0 0,1 1 1 0 0,0-1-1 0 0,6 5-2 0 0,-13-14 7 0 0,-1-1 0 0 0,1 0 0 0 0,0 1 0 0 0,-1 0 0 0 0,0-1 0 0 0,1 1 0 0 0,-1 0-1 0 0,0-1 1 0 0,0 1 0 0 0,-1 0 0 0 0,1 0 0 0 0,0 0 0 0 0,-1 0 0 0 0,0 0 0 0 0,0 0 0 0 0,0 0-1 0 0,0 0 1 0 0,0 2-7 0 0,0 1 23 0 0,-1-5-18 0 0,1 0 1 0 0,0 1-1 0 0,0-1 1 0 0,0 0 0 0 0,0 1-1 0 0,0-1 1 0 0,1 0-1 0 0,-1 1 1 0 0,0-1-1 0 0,1 0 1 0 0,-1 0-1 0 0,0 0 1 0 0,1 1-1 0 0,0-1 1 0 0,-1 0-1 0 0,1 0 1 0 0,0 0-1 0 0,-1 0 1 0 0,1 0-1 0 0,0 0 1 0 0,0 0-1 0 0,0 0 1 0 0,0 0-1 0 0,0 0 1 0 0,0-1 0 0 0,0 1-1 0 0,0 0 1 0 0,0-1-6 0 0,6 4 32 0 0,-6-4-31 0 0,-1 0 1 0 0,1 0-1 0 0,-1 0 1 0 0,1 0-1 0 0,-1 0 0 0 0,1 1 1 0 0,-1-1-1 0 0,0 0 1 0 0,1 1-1 0 0,-1-1 1 0 0,1 0-1 0 0,-1 1 1 0 0,0-1-1 0 0,1 0 1 0 0,-1 1-1 0 0,0-1 1 0 0,1 1-1 0 0,-1-1 1 0 0,0 0-1 0 0,0 1 1 0 0,1-1-1 0 0,-1 1 1 0 0,0-1-1 0 0,0 1 0 0 0,0-1 1 0 0,0 1-1 0 0,1-1 1 0 0,-1 1-1 0 0,0-1 1 0 0,0 1-1 0 0,0-1 1 0 0,0 1-1 0 0,0-1 1 0 0,0 1-1 0 0,-1-1 1 0 0,1 1-1 0 0,0-1 1 0 0,0 1-2 0 0,3 15 80 0 0,0-10-25 0 0,0-1-33 0 0,1 4-74 0 0,-1-3-78 0 0,-1-2-72 0 0,-1-1-65 0 0,1-1-60 0 0,-1 0-53 0 0,0-1-47 0 0,0 0-40 0 0,0 1-34 0 0,3 1-589 0 0,-2-1-616 0 0,-1-1-982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52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16 4384 0 0,'0'0'127'0'0,"-2"0"-1"0"0,-5-1-97 0 0,1-5-36 0 0,-1-1 25 0 0,-2 6 68 0 0,3 1 283 0 0,-3 0 194 0 0,0 0-43 0 0,-18 0 1057 0 0,15 0-871 0 0,5 0-253 0 0,0 0 36 0 0,5 0-95 0 0,-1 2-46 0 0,-10 9-10 0 0,6-8-191 0 0,0 1 76 0 0,5 7-53 0 0,0 3-12 0 0,-4-4-37 0 0,1-2-36 0 0,-3 8 102 0 0,6-11-143 0 0,1-1 0 0 0,-1 1-1 0 0,1-1 1 0 0,0 1 0 0 0,0 0 0 0 0,0 0-1 0 0,0 3-43 0 0,1 16 187 0 0,-1-16-127 0 0,0-1 0 0 0,0 1 0 0 0,0-1 0 0 0,-3 6-60 0 0,2-5 62 0 0,0 0 0 0 0,0 1 0 0 0,1-1 0 0 0,0 8-62 0 0,1 45 328 0 0,2-43-147 0 0,4-1-51 0 0,0-2 5 0 0,-4 1 51 0 0,-3-4-53 0 0,0-3-60 0 0,5-1-54 0 0,6 5-45 0 0,9 8-37 0 0,-6-8 73 0 0,-10-11 120 0 0,3-2 11 0 0,-1-1-48 0 0,1-2-27 0 0,0-1-13 0 0,3-1 30 0 0,-4 3-40 0 0,-5 2-33 0 0,1-1 1 0 0,-1 1-1 0 0,1 0 1 0 0,0 0 0 0 0,-1-1-1 0 0,1 1 1 0 0,0-1 0 0 0,-1 1-1 0 0,1 0 1 0 0,-1-1 0 0 0,1 1-1 0 0,-1-1 1 0 0,1 1-1 0 0,-1-1 1 0 0,0 1 0 0 0,1-1-1 0 0,-1 0 1 0 0,0 1 0 0 0,1-1-1 0 0,-1 0 1 0 0,0 1 0 0 0,1-1-11 0 0,1-4 43 0 0,3-1 17 0 0,0 1 1 0 0,1-5 48 0 0,-3 3-95 0 0,1 1-1 0 0,-1 0 1 0 0,1 0-1 0 0,1 0 1 0 0,-1 1 0 0 0,2-1-14 0 0,-4 3 10 0 0,1-1 1 0 0,-1 1-1 0 0,1-1 1 0 0,-1 1-1 0 0,0-1 1 0 0,-1 1-1 0 0,1-1 0 0 0,0 0 1 0 0,-1 0-1 0 0,0 0 1 0 0,0-2-11 0 0,11-27 47 0 0,-2 10-1 0 0,-9 16-44 0 0,0 1-1 0 0,0-1 1 0 0,-1 0-1 0 0,0 0 1 0 0,0-2-2 0 0,0-99 0 0 0,0 82-54 0 0,0 14-2 0 0,0 6-9 0 0,0 0-36 0 0,0 0-43 0 0,0-1-51 0 0,3 10 120 0 0,0 0 63 0 0,0 1-1 0 0,0-1 0 0 0,0 1 0 0 0,-1 0 1 0 0,1 0-1 0 0,-1 0 0 0 0,0 0 1 0 0,2 4 12 0 0,0 14-5 0 0,-4-20 0 0 0,0 0 1 0 0,0-1 0 0 0,0 1-1 0 0,0-1 1 0 0,1 1 0 0 0,-1-1-1 0 0,1 1 1 0 0,-1-1 0 0 0,1 1-1 0 0,0-1 1 0 0,0 1 0 0 0,-1-1-1 0 0,1 0 5 0 0,6 13-3 0 0,-2 14 3 0 0,21 51-64 0 0,-22-61 64 0 0,-2-10 0 0 0,0-1 0 0 0,0 1 0 0 0,0-1 0 0 0,1 0 0 0 0,1 1 0 0 0,1 3 0 0 0,-1-5 0 0 0,-1 1 0 0 0,1 0 0 0 0,-1 0 0 0 0,0 1 0 0 0,-1-1 0 0 0,0 0 0 0 0,0 1 0 0 0,-1 0 0 0 0,0-1 0 0 0,0 5 0 0 0,-1 3 0 0 0,0-7 14 0 0,-1 0 1 0 0,2 0-1 0 0,-1-1 0 0 0,1 1 1 0 0,1 1-15 0 0,9 27 101 0 0,-1-6 39 0 0,-8-24-88 0 0,0 1 1 0 0,-1 0-1 0 0,0 0 1 0 0,0 0 0 0 0,0 4-53 0 0,-1-4 57 0 0,1 1 1 0 0,0 0 0 0 0,0 0 0 0 0,1-1-1 0 0,1 2-57 0 0,-1-2 64 0 0,0 1 0 0 0,-1 0 0 0 0,0 0 0 0 0,0-1 0 0 0,0 2-64 0 0,-1 6 109 0 0,0-7-40 0 0,0 0 0 0 0,0 0 1 0 0,-1-1-1 0 0,1 1 1 0 0,-2 1-70 0 0,-3 8 115 0 0,-1 5 19 0 0,4 2-35 0 0,2-9-50 0 0,1-8-26 0 0,-1-1 0 0 0,0 1 0 0 0,-1-1 0 0 0,0 1 0 0 0,1-1 1 0 0,-2 1-24 0 0,-8 14 95 0 0,6-8-36 0 0,4-11-43 0 0,0 1 0 0 0,-1-1 0 0 0,1 0-1 0 0,-1 0 1 0 0,0 1 0 0 0,0-1 0 0 0,0 0 0 0 0,0 0-1 0 0,0 0 1 0 0,-1 0 0 0 0,1 0 0 0 0,0 0 0 0 0,-1 0 0 0 0,0 0-17 0 0,-3 3 54 0 0,-2 2 12 0 0,-1 0-2 0 0,-3 5 35 0 0,2-1-77 0 0,8-9-24 0 0,-1-1 0 0 0,1 1 0 0 0,0-1-1 0 0,0 0 1 0 0,0 1 0 0 0,-1-1 0 0 0,1 0 0 0 0,-1 0 0 0 0,1 0 0 0 0,-1 0 0 0 0,1 0 3 0 0,-3 0-4 0 0,0 0 0 0 0,1 0 0 0 0,-1 0 0 0 0,0 0 0 0 0,0-1 0 0 0,0 1 0 0 0,1-1 0 0 0,-1 0 0 0 0,0 0 4 0 0,2 0-5 0 0,0 0 1 0 0,1 0 0 0 0,-1-1-1 0 0,1 1 1 0 0,-1 0 0 0 0,1-1-1 0 0,-1 1 1 0 0,1-1-1 0 0,-1 1 1 0 0,1-1 0 0 0,0 0-1 0 0,-1 0 1 0 0,1 1 0 0 0,-1-2 4 0 0,-4-3-62 0 0,3 2-210 0 0,2 0 93 0 0,0 0 57 0 0,1-1 44 0 0,0 0 10 0 0,-1 2-33 0 0,-1-3-21 0 0,0 2-32 0 0,0 1-32 0 0,0-1-75 0 0,1 1-94 0 0,0-1-108 0 0,0 2 185 0 0,1-1-33 0 0,-1 1-36 0 0,1-1-38 0 0,0 0-39 0 0,-1 1-42 0 0,1-1-44 0 0,0 0-46 0 0,0-5-1331 0 0,0-2-1062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56.0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32 13936 0 0,'-27'-14'314'0'0,"24"13"-149"0"0,0-1-34 0 0,-2-1 44 0 0,2 0-75 0 0,1 0-51 0 0,1 1 1 0 0,0 1 23 0 0,-2-2 150 0 0,1 3-107 0 0,0 0-79 0 0,0 0-40 0 0,-1 0-86 0 0,1 0-99 0 0,1 0 45 0 0,0 0-38 0 0,0 0-41 0 0,1 0-39 0 0,-1 0-362 0 0,1 0 79 0 0,0 0-53 0 0,0 0-709 0 0,0 0-565 0 0,0 0-1070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58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49 7344 0 0,'0'0'165'0'0,"0"0"22"0"0,0 0 9 0 0,-2-3-20 0 0,-21-20-117 0 0,19 20-8 0 0,1 0 242 0 0,1 2-101 0 0,-1 0-61 0 0,-1 1-48 0 0,0 0-11 0 0,2-1 36 0 0,-11-9 403 0 0,11 9-264 0 0,0-1-57 0 0,1 2-49 0 0,-1-1-41 0 0,0 1-24 0 0,0 0-34 0 0,-3 1 13 0 0,3-1-8 0 0,1 0 47 0 0,-6 0 126 0 0,5 0-146 0 0,0 0 0 0 0,0 0 0 0 0,0 0 0 0 0,-1 0 0 0 0,1 0 0 0 0,0 0 0 0 0,0 1 0 0 0,0-1 0 0 0,0 1 0 0 0,-1 0-74 0 0,-9 5 329 0 0,-1 0-98 0 0,-2 2-42 0 0,-8 4 14 0 0,14-5-127 0 0,0 9 175 0 0,7-13-189 0 0,1 0-1 0 0,-1 0 1 0 0,0 0 0 0 0,0 0-1 0 0,0 0 1 0 0,-1 0-62 0 0,-7 9 197 0 0,2-1-39 0 0,-3 11 64 0 0,4-2-61 0 0,-1-3-63 0 0,4-8-46 0 0,1 0 0 0 0,-1 0 0 0 0,0 6-52 0 0,1 2 82 0 0,2 3 43 0 0,1-12-104 0 0,-1 4 38 0 0,1 53 409 0 0,4-48-344 0 0,3-9 9 0 0,-6-7-127 0 0,-1-1 0 0 0,0 0-1 0 0,1 0 1 0 0,-1 1 0 0 0,0-1 0 0 0,1 0 0 0 0,-1 0-1 0 0,0 1 1 0 0,1-1 0 0 0,-1 0 0 0 0,0 1 0 0 0,0-1-1 0 0,1 0 1 0 0,-1 1 0 0 0,0-1 0 0 0,0 0 0 0 0,0 1 0 0 0,0-1-1 0 0,1 1 1 0 0,-1-1 0 0 0,0 0 0 0 0,0 1 0 0 0,0-1-1 0 0,0 1 1 0 0,0-1 0 0 0,0 1 0 0 0,0-1 0 0 0,0 1-6 0 0,2 4 144 0 0,7 1-92 0 0,7-1 182 0 0,3-3 56 0 0,-4-2-138 0 0,-13 0-136 0 0,13-3 117 0 0,-14 3-125 0 0,0-1-1 0 0,0 1 1 0 0,0-1-1 0 0,0 1 0 0 0,0-1 1 0 0,0 0-1 0 0,0 0 1 0 0,-1 1-1 0 0,1-1 1 0 0,0 0-1 0 0,0 0 1 0 0,-1 0-1 0 0,1 0 0 0 0,0 0 1 0 0,0-1-8 0 0,1-3 23 0 0,-2 5-18 0 0,1-1 1 0 0,-1 0-1 0 0,0 1 0 0 0,0-1 1 0 0,1 0-1 0 0,-1 1 0 0 0,1-1 1 0 0,-1 1-1 0 0,0-1 0 0 0,1 1 1 0 0,-1-1-1 0 0,1 1 1 0 0,-1-1-1 0 0,1 1 0 0 0,0-1 1 0 0,-1 1-1 0 0,1 0 0 0 0,-1-1 1 0 0,1 1-1 0 0,0 0 1 0 0,-1 0-1 0 0,1-1-5 0 0,4-1 21 0 0,7-10 42 0 0,2-14-44 0 0,-11 19-21 0 0,0 1 12 0 0,0 0-1 0 0,-1 0 0 0 0,1-1 0 0 0,-1 1 0 0 0,-1 0 1 0 0,1-2-10 0 0,-1-6 9 0 0,0 1 1 0 0,-1-12-10 0 0,0-7 55 0 0,0 10-49 0 0,0 3-31 0 0,0 0-38 0 0,0 3-25 0 0,0 0-36 0 0,0 0-42 0 0,0 1-47 0 0,0 15 109 0 0,0 0 1 0 0,0 0 7 0 0,0 0 7 0 0,0 0 1 0 0,3 2 25 0 0,5 9 86 0 0,-4 2 51 0 0,-3 21 113 0 0,-1-29-168 0 0,1 2-16 0 0,0-1 0 0 0,0 0 1 0 0,0 0-1 0 0,1 0 1 0 0,1 3-4 0 0,-1-4-1 0 0,-1 0 1 0 0,0 0 0 0 0,0 0 0 0 0,0 0 0 0 0,0 4 0 0 0,-1 15 0 0 0,0 0-47 0 0,0 53-220 0 0,0-45 206 0 0,0 2 104 0 0,0-18 33 0 0,0 1 46 0 0,0-10-68 0 0,1 1 0 0 0,0 0 1 0 0,1-1-1 0 0,-1 1 0 0 0,2 1-54 0 0,-1-2 47 0 0,0 1 1 0 0,-1 0-1 0 0,0-1 1 0 0,0 1-1 0 0,0 1-47 0 0,-1 28 161 0 0,0 48 155 0 0,0-33-40 0 0,-2-29-153 0 0,-4 8 13 0 0,1-6-40 0 0,-1 19 93 0 0,-4-10 3 0 0,9-31-174 0 0,-12 44 267 0 0,10-39-233 0 0,0-1 1 0 0,0 0-1 0 0,0 0 0 0 0,-5 7-52 0 0,6-12 15 0 0,-1 2 18 0 0,1 0 0 0 0,0 0 1 0 0,-1 0-1 0 0,2 0 1 0 0,-1 0-1 0 0,0 0 0 0 0,0 2-33 0 0,2-4 6 0 0,-1-1 1 0 0,1 1 0 0 0,0-1 1 0 0,-1 1-1 0 0,0 0 0 0 0,1-1 0 0 0,-1 1 0 0 0,0-1 0 0 0,0 0 0 0 0,0 1 0 0 0,0-1 0 0 0,0 0 1 0 0,0 1-1 0 0,0-1 0 0 0,-1 0 0 0 0,1 0 0 0 0,0 0 0 0 0,-1 0 0 0 0,1 0 0 0 0,0 0 0 0 0,-1 0 1 0 0,1-1-1 0 0,-1 1 0 0 0,0-1 0 0 0,1 1 0 0 0,-1-1 0 0 0,0 1-7 0 0,-18 10 51 0 0,17-9-40 0 0,1 0 0 0 0,-1 0 0 0 0,0 0 0 0 0,0 0 0 0 0,0-1 0 0 0,0 1 0 0 0,-1-1 0 0 0,1 0 0 0 0,0 0 0 0 0,-1 0 0 0 0,1-1 0 0 0,-1 1-11 0 0,-10-1-1 0 0,-21-1 11 0 0,19-4-88 0 0,9 1-2 0 0,0-2-35 0 0,0-1-16 0 0,5 5 86 0 0,-1 0 0 0 0,1 0 0 0 0,0 0 0 0 0,0 0 0 0 0,0-1 0 0 0,0 1 0 0 0,1-1 0 0 0,-1 1 0 0 0,0-1-1 0 0,0-1 46 0 0,-1-9-149 0 0,1 6-9 0 0,-1-1-87 0 0,1 3 80 0 0,0 1-32 0 0,-1-1-39 0 0,0 0-40 0 0,-6-15-570 0 0,4-3-92 0 0,1 5 187 0 0,-9-14-551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6T16:11:58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7800 0 0,'0'0'174'0'0,"0"0"29"0"0,0 0 13 0 0,0 0 24 0 0,0 3 75 0 0,0 1-153 0 0,-1 0-53 0 0,-5 7 68 0 0,4-8-107 0 0,0 2 37 0 0,-1 1 129 0 0,2 0 75 0 0,1-2-107 0 0,-1 0 38 0 0,2 7 151 0 0,-1-1-108 0 0,0-6-174 0 0,1-1 0 0 0,0 1-1 0 0,0 0 1 0 0,0-1 0 0 0,0 1 0 0 0,1 1-111 0 0,0 1 179 0 0,2 1 42 0 0,-2-1 20 0 0,-1 2-57 0 0,0 0-18 0 0,-2 5 19 0 0,0-1 0 0 0,1-6-65 0 0,1 0-1 0 0,-1-1 1 0 0,1 1-1 0 0,1 4-119 0 0,-1-6 72 0 0,0-1 0 0 0,0 1-1 0 0,1-1 1 0 0,0 1 0 0 0,-1-1-1 0 0,3 3-71 0 0,3 6 239 0 0,-3-1-39 0 0,3 10 121 0 0,-6-16-249 0 0,0-1 0 0 0,0 1-1 0 0,1-1 1 0 0,0 0-1 0 0,0 1 1 0 0,0-1 0 0 0,1 0-72 0 0,3 6 189 0 0,-2-1-46 0 0,1 7 46 0 0,-3-12-143 0 0,-1 1 0 0 0,1 0 1 0 0,0 0-1 0 0,1-1 0 0 0,-1 1 0 0 0,2 1-46 0 0,3 5 71 0 0,5 8 51 0 0,-2-7-1 0 0,-1-3 18 0 0,0-2 45 0 0,21 7 468 0 0,-11-4-282 0 0,-4-3-176 0 0,-12-6-155 0 0,0 0 0 0 0,0 0-1 0 0,0-1 1 0 0,0 1-1 0 0,0-1 1 0 0,1 0 0 0 0,-1 0-1 0 0,0 0 1 0 0,0 0-1 0 0,1-1-38 0 0,8 1 134 0 0,-10 0-113 0 0,-1 0 0 0 0,1-1-1 0 0,0 1 1 0 0,-1 0-1 0 0,1-1 1 0 0,-1 1-1 0 0,1-1 1 0 0,0 1-1 0 0,-1-1 1 0 0,1 0 0 0 0,-1 0-1 0 0,0 1 1 0 0,1-1-1 0 0,-1-1-20 0 0,7-2 92 0 0,3-1 38 0 0,-9 4-102 0 0,0 0 0 0 0,1 0-1 0 0,-1 0 1 0 0,0-1-1 0 0,0 1 1 0 0,0-1 0 0 0,0 1-1 0 0,0-1 1 0 0,0 0-28 0 0,9-9 115 0 0,-5 6-43 0 0,-1 0 0 0 0,0-1 0 0 0,0 0 0 0 0,0 0-72 0 0,-2 2 46 0 0,-1 0-1 0 0,0 0 1 0 0,0 0 0 0 0,0-1 0 0 0,0-1-46 0 0,9-12 72 0 0,-8 13-57 0 0,-1 1 0 0 0,1 0 0 0 0,-1-1 0 0 0,0 1 0 0 0,1-3-15 0 0,2-22 26 0 0,-1 15 4 0 0,3-16 15 0 0,-4-7-40 0 0,-3 24-3 0 0,0-32-81 0 0,0 29 76 0 0,0 14 1 0 0,0 0 0 0 0,-1 0-1 0 0,1 0 1 0 0,0 0-1 0 0,-1 0 1 0 0,1 1-1 0 0,-1-1 1 0 0,1 0-1 0 0,-1 0 1 0 0,0 0 0 0 0,0 1-1 0 0,0-1 1 0 0,-1-1 2 0 0,-3-7-40 0 0,3-3-35 0 0,2 8-84 0 0,-1 1 45 0 0,-7-12-202 0 0,6 12 140 0 0,0 1 48 0 0,1 1-33 0 0,0-1-40 0 0,1 1-46 0 0,-1-1-50 0 0,1 0-56 0 0,0 3 53 0 0,0-1-41 0 0,0 1-38 0 0,0-1-35 0 0,0 1-263 0 0,-1-1-58 0 0,-1-1-855 0 0,2 2 1298 0 0,-4-5-1859 0 0,-5-3-1199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3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04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3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5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0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FE3F-4E98-4D90-8F93-C7D1E0F84F3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E0DE5-6378-4A7E-A3F1-86661D690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86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.png"/><Relationship Id="rId21" Type="http://schemas.openxmlformats.org/officeDocument/2006/relationships/image" Target="../media/image25.png"/><Relationship Id="rId42" Type="http://schemas.openxmlformats.org/officeDocument/2006/relationships/customXml" Target="../ink/ink19.xml"/><Relationship Id="rId63" Type="http://schemas.openxmlformats.org/officeDocument/2006/relationships/image" Target="../media/image46.png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59" Type="http://schemas.openxmlformats.org/officeDocument/2006/relationships/image" Target="../media/image94.png"/><Relationship Id="rId107" Type="http://schemas.openxmlformats.org/officeDocument/2006/relationships/image" Target="../media/image68.png"/><Relationship Id="rId11" Type="http://schemas.openxmlformats.org/officeDocument/2006/relationships/image" Target="../media/image20.png"/><Relationship Id="rId32" Type="http://schemas.openxmlformats.org/officeDocument/2006/relationships/customXml" Target="../ink/ink14.xml"/><Relationship Id="rId53" Type="http://schemas.openxmlformats.org/officeDocument/2006/relationships/image" Target="../media/image41.png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49" Type="http://schemas.openxmlformats.org/officeDocument/2006/relationships/image" Target="../media/image89.png"/><Relationship Id="rId95" Type="http://schemas.openxmlformats.org/officeDocument/2006/relationships/image" Target="../media/image62.png"/><Relationship Id="rId160" Type="http://schemas.openxmlformats.org/officeDocument/2006/relationships/customXml" Target="../ink/ink78.xml"/><Relationship Id="rId22" Type="http://schemas.openxmlformats.org/officeDocument/2006/relationships/customXml" Target="../ink/ink9.xml"/><Relationship Id="rId43" Type="http://schemas.openxmlformats.org/officeDocument/2006/relationships/image" Target="../media/image36.png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39" Type="http://schemas.openxmlformats.org/officeDocument/2006/relationships/image" Target="../media/image84.png"/><Relationship Id="rId80" Type="http://schemas.openxmlformats.org/officeDocument/2006/relationships/customXml" Target="../ink/ink38.xml"/><Relationship Id="rId85" Type="http://schemas.openxmlformats.org/officeDocument/2006/relationships/image" Target="../media/image57.png"/><Relationship Id="rId150" Type="http://schemas.openxmlformats.org/officeDocument/2006/relationships/customXml" Target="../ink/ink73.xml"/><Relationship Id="rId155" Type="http://schemas.openxmlformats.org/officeDocument/2006/relationships/image" Target="../media/image92.png"/><Relationship Id="rId12" Type="http://schemas.openxmlformats.org/officeDocument/2006/relationships/customXml" Target="../ink/ink4.xml"/><Relationship Id="rId17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customXml" Target="../ink/ink17.xml"/><Relationship Id="rId59" Type="http://schemas.openxmlformats.org/officeDocument/2006/relationships/image" Target="../media/image44.png"/><Relationship Id="rId103" Type="http://schemas.openxmlformats.org/officeDocument/2006/relationships/image" Target="../media/image66.png"/><Relationship Id="rId108" Type="http://schemas.openxmlformats.org/officeDocument/2006/relationships/customXml" Target="../ink/ink52.xml"/><Relationship Id="rId124" Type="http://schemas.openxmlformats.org/officeDocument/2006/relationships/customXml" Target="../ink/ink60.xml"/><Relationship Id="rId129" Type="http://schemas.openxmlformats.org/officeDocument/2006/relationships/image" Target="../media/image79.png"/><Relationship Id="rId54" Type="http://schemas.openxmlformats.org/officeDocument/2006/relationships/customXml" Target="../ink/ink25.xml"/><Relationship Id="rId70" Type="http://schemas.openxmlformats.org/officeDocument/2006/relationships/customXml" Target="../ink/ink33.xml"/><Relationship Id="rId75" Type="http://schemas.openxmlformats.org/officeDocument/2006/relationships/image" Target="../media/image52.png"/><Relationship Id="rId91" Type="http://schemas.openxmlformats.org/officeDocument/2006/relationships/image" Target="../media/image60.png"/><Relationship Id="rId96" Type="http://schemas.openxmlformats.org/officeDocument/2006/relationships/customXml" Target="../ink/ink46.xml"/><Relationship Id="rId140" Type="http://schemas.openxmlformats.org/officeDocument/2006/relationships/customXml" Target="../ink/ink68.xml"/><Relationship Id="rId145" Type="http://schemas.openxmlformats.org/officeDocument/2006/relationships/image" Target="../media/image87.png"/><Relationship Id="rId161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6.png"/><Relationship Id="rId28" Type="http://schemas.openxmlformats.org/officeDocument/2006/relationships/customXml" Target="../ink/ink12.xml"/><Relationship Id="rId49" Type="http://schemas.openxmlformats.org/officeDocument/2006/relationships/image" Target="../media/image39.png"/><Relationship Id="rId114" Type="http://schemas.openxmlformats.org/officeDocument/2006/relationships/customXml" Target="../ink/ink55.xml"/><Relationship Id="rId119" Type="http://schemas.openxmlformats.org/officeDocument/2006/relationships/image" Target="../media/image74.png"/><Relationship Id="rId44" Type="http://schemas.openxmlformats.org/officeDocument/2006/relationships/customXml" Target="../ink/ink20.xml"/><Relationship Id="rId60" Type="http://schemas.openxmlformats.org/officeDocument/2006/relationships/customXml" Target="../ink/ink28.xml"/><Relationship Id="rId65" Type="http://schemas.openxmlformats.org/officeDocument/2006/relationships/image" Target="../media/image47.png"/><Relationship Id="rId81" Type="http://schemas.openxmlformats.org/officeDocument/2006/relationships/image" Target="../media/image55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35" Type="http://schemas.openxmlformats.org/officeDocument/2006/relationships/image" Target="../media/image82.png"/><Relationship Id="rId151" Type="http://schemas.openxmlformats.org/officeDocument/2006/relationships/image" Target="../media/image90.png"/><Relationship Id="rId156" Type="http://schemas.openxmlformats.org/officeDocument/2006/relationships/customXml" Target="../ink/ink76.xml"/><Relationship Id="rId13" Type="http://schemas.openxmlformats.org/officeDocument/2006/relationships/image" Target="../media/image21.png"/><Relationship Id="rId18" Type="http://schemas.openxmlformats.org/officeDocument/2006/relationships/customXml" Target="../ink/ink7.xml"/><Relationship Id="rId39" Type="http://schemas.openxmlformats.org/officeDocument/2006/relationships/image" Target="../media/image34.png"/><Relationship Id="rId109" Type="http://schemas.openxmlformats.org/officeDocument/2006/relationships/image" Target="../media/image69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2.png"/><Relationship Id="rId76" Type="http://schemas.openxmlformats.org/officeDocument/2006/relationships/customXml" Target="../ink/ink36.xml"/><Relationship Id="rId97" Type="http://schemas.openxmlformats.org/officeDocument/2006/relationships/image" Target="../media/image63.png"/><Relationship Id="rId104" Type="http://schemas.openxmlformats.org/officeDocument/2006/relationships/customXml" Target="../ink/ink50.xml"/><Relationship Id="rId120" Type="http://schemas.openxmlformats.org/officeDocument/2006/relationships/customXml" Target="../ink/ink58.xml"/><Relationship Id="rId125" Type="http://schemas.openxmlformats.org/officeDocument/2006/relationships/image" Target="../media/image77.png"/><Relationship Id="rId141" Type="http://schemas.openxmlformats.org/officeDocument/2006/relationships/image" Target="../media/image85.png"/><Relationship Id="rId146" Type="http://schemas.openxmlformats.org/officeDocument/2006/relationships/customXml" Target="../ink/ink71.xml"/><Relationship Id="rId7" Type="http://schemas.openxmlformats.org/officeDocument/2006/relationships/image" Target="../media/image2.png"/><Relationship Id="rId71" Type="http://schemas.openxmlformats.org/officeDocument/2006/relationships/image" Target="../media/image50.png"/><Relationship Id="rId92" Type="http://schemas.openxmlformats.org/officeDocument/2006/relationships/customXml" Target="../ink/ink44.xml"/><Relationship Id="rId2" Type="http://schemas.openxmlformats.org/officeDocument/2006/relationships/customXml" Target="../ink/ink1.xml"/><Relationship Id="rId29" Type="http://schemas.openxmlformats.org/officeDocument/2006/relationships/image" Target="../media/image29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7.png"/><Relationship Id="rId66" Type="http://schemas.openxmlformats.org/officeDocument/2006/relationships/customXml" Target="../ink/ink31.xml"/><Relationship Id="rId87" Type="http://schemas.openxmlformats.org/officeDocument/2006/relationships/image" Target="../media/image58.png"/><Relationship Id="rId110" Type="http://schemas.openxmlformats.org/officeDocument/2006/relationships/customXml" Target="../ink/ink53.xml"/><Relationship Id="rId115" Type="http://schemas.openxmlformats.org/officeDocument/2006/relationships/image" Target="../media/image72.png"/><Relationship Id="rId131" Type="http://schemas.openxmlformats.org/officeDocument/2006/relationships/image" Target="../media/image80.png"/><Relationship Id="rId136" Type="http://schemas.openxmlformats.org/officeDocument/2006/relationships/customXml" Target="../ink/ink66.xml"/><Relationship Id="rId157" Type="http://schemas.openxmlformats.org/officeDocument/2006/relationships/image" Target="../media/image93.png"/><Relationship Id="rId61" Type="http://schemas.openxmlformats.org/officeDocument/2006/relationships/image" Target="../media/image45.png"/><Relationship Id="rId82" Type="http://schemas.openxmlformats.org/officeDocument/2006/relationships/customXml" Target="../ink/ink39.xml"/><Relationship Id="rId152" Type="http://schemas.openxmlformats.org/officeDocument/2006/relationships/customXml" Target="../ink/ink74.xml"/><Relationship Id="rId19" Type="http://schemas.openxmlformats.org/officeDocument/2006/relationships/image" Target="../media/image24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2.png"/><Relationship Id="rId56" Type="http://schemas.openxmlformats.org/officeDocument/2006/relationships/customXml" Target="../ink/ink26.xml"/><Relationship Id="rId77" Type="http://schemas.openxmlformats.org/officeDocument/2006/relationships/image" Target="../media/image53.png"/><Relationship Id="rId100" Type="http://schemas.openxmlformats.org/officeDocument/2006/relationships/customXml" Target="../ink/ink48.xml"/><Relationship Id="rId105" Type="http://schemas.openxmlformats.org/officeDocument/2006/relationships/image" Target="../media/image67.png"/><Relationship Id="rId126" Type="http://schemas.openxmlformats.org/officeDocument/2006/relationships/customXml" Target="../ink/ink61.xml"/><Relationship Id="rId147" Type="http://schemas.openxmlformats.org/officeDocument/2006/relationships/image" Target="../media/image88.png"/><Relationship Id="rId8" Type="http://schemas.openxmlformats.org/officeDocument/2006/relationships/customXml" Target="../ink/ink2.xml"/><Relationship Id="rId51" Type="http://schemas.openxmlformats.org/officeDocument/2006/relationships/image" Target="../media/image40.png"/><Relationship Id="rId72" Type="http://schemas.openxmlformats.org/officeDocument/2006/relationships/customXml" Target="../ink/ink34.xml"/><Relationship Id="rId93" Type="http://schemas.openxmlformats.org/officeDocument/2006/relationships/image" Target="../media/image61.png"/><Relationship Id="rId98" Type="http://schemas.openxmlformats.org/officeDocument/2006/relationships/customXml" Target="../ink/ink47.xml"/><Relationship Id="rId121" Type="http://schemas.openxmlformats.org/officeDocument/2006/relationships/image" Target="../media/image75.png"/><Relationship Id="rId142" Type="http://schemas.openxmlformats.org/officeDocument/2006/relationships/customXml" Target="../ink/ink69.xml"/><Relationship Id="rId25" Type="http://schemas.openxmlformats.org/officeDocument/2006/relationships/image" Target="../media/image27.png"/><Relationship Id="rId46" Type="http://schemas.openxmlformats.org/officeDocument/2006/relationships/customXml" Target="../ink/ink21.xml"/><Relationship Id="rId67" Type="http://schemas.openxmlformats.org/officeDocument/2006/relationships/image" Target="../media/image48.png"/><Relationship Id="rId116" Type="http://schemas.openxmlformats.org/officeDocument/2006/relationships/customXml" Target="../ink/ink56.xml"/><Relationship Id="rId137" Type="http://schemas.openxmlformats.org/officeDocument/2006/relationships/image" Target="../media/image83.png"/><Relationship Id="rId158" Type="http://schemas.openxmlformats.org/officeDocument/2006/relationships/customXml" Target="../ink/ink77.xml"/><Relationship Id="rId20" Type="http://schemas.openxmlformats.org/officeDocument/2006/relationships/customXml" Target="../ink/ink8.xml"/><Relationship Id="rId41" Type="http://schemas.openxmlformats.org/officeDocument/2006/relationships/image" Target="../media/image35.png"/><Relationship Id="rId62" Type="http://schemas.openxmlformats.org/officeDocument/2006/relationships/customXml" Target="../ink/ink29.xml"/><Relationship Id="rId83" Type="http://schemas.openxmlformats.org/officeDocument/2006/relationships/image" Target="../media/image56.png"/><Relationship Id="rId88" Type="http://schemas.openxmlformats.org/officeDocument/2006/relationships/customXml" Target="../ink/ink42.xml"/><Relationship Id="rId111" Type="http://schemas.openxmlformats.org/officeDocument/2006/relationships/image" Target="../media/image70.png"/><Relationship Id="rId132" Type="http://schemas.openxmlformats.org/officeDocument/2006/relationships/customXml" Target="../ink/ink64.xml"/><Relationship Id="rId153" Type="http://schemas.openxmlformats.org/officeDocument/2006/relationships/image" Target="../media/image91.png"/><Relationship Id="rId15" Type="http://schemas.openxmlformats.org/officeDocument/2006/relationships/image" Target="../media/image22.png"/><Relationship Id="rId36" Type="http://schemas.openxmlformats.org/officeDocument/2006/relationships/customXml" Target="../ink/ink16.xml"/><Relationship Id="rId57" Type="http://schemas.openxmlformats.org/officeDocument/2006/relationships/image" Target="../media/image43.png"/><Relationship Id="rId106" Type="http://schemas.openxmlformats.org/officeDocument/2006/relationships/customXml" Target="../ink/ink51.xml"/><Relationship Id="rId127" Type="http://schemas.openxmlformats.org/officeDocument/2006/relationships/image" Target="../media/image78.png"/><Relationship Id="rId10" Type="http://schemas.openxmlformats.org/officeDocument/2006/relationships/customXml" Target="../ink/ink3.xml"/><Relationship Id="rId31" Type="http://schemas.openxmlformats.org/officeDocument/2006/relationships/image" Target="../media/image30.png"/><Relationship Id="rId52" Type="http://schemas.openxmlformats.org/officeDocument/2006/relationships/customXml" Target="../ink/ink24.xml"/><Relationship Id="rId73" Type="http://schemas.openxmlformats.org/officeDocument/2006/relationships/image" Target="../media/image51.png"/><Relationship Id="rId78" Type="http://schemas.openxmlformats.org/officeDocument/2006/relationships/customXml" Target="../ink/ink37.xml"/><Relationship Id="rId94" Type="http://schemas.openxmlformats.org/officeDocument/2006/relationships/customXml" Target="../ink/ink45.xml"/><Relationship Id="rId99" Type="http://schemas.openxmlformats.org/officeDocument/2006/relationships/image" Target="../media/image64.png"/><Relationship Id="rId101" Type="http://schemas.openxmlformats.org/officeDocument/2006/relationships/image" Target="../media/image65.png"/><Relationship Id="rId122" Type="http://schemas.openxmlformats.org/officeDocument/2006/relationships/customXml" Target="../ink/ink59.xml"/><Relationship Id="rId143" Type="http://schemas.openxmlformats.org/officeDocument/2006/relationships/image" Target="../media/image86.png"/><Relationship Id="rId148" Type="http://schemas.openxmlformats.org/officeDocument/2006/relationships/customXml" Target="../ink/ink72.xml"/><Relationship Id="rId9" Type="http://schemas.openxmlformats.org/officeDocument/2006/relationships/image" Target="../media/image19.png"/><Relationship Id="rId26" Type="http://schemas.openxmlformats.org/officeDocument/2006/relationships/customXml" Target="../ink/ink11.xml"/><Relationship Id="rId47" Type="http://schemas.openxmlformats.org/officeDocument/2006/relationships/image" Target="../media/image38.png"/><Relationship Id="rId68" Type="http://schemas.openxmlformats.org/officeDocument/2006/relationships/customXml" Target="../ink/ink32.xml"/><Relationship Id="rId89" Type="http://schemas.openxmlformats.org/officeDocument/2006/relationships/image" Target="../media/image59.png"/><Relationship Id="rId112" Type="http://schemas.openxmlformats.org/officeDocument/2006/relationships/customXml" Target="../ink/ink54.xml"/><Relationship Id="rId133" Type="http://schemas.openxmlformats.org/officeDocument/2006/relationships/image" Target="../media/image81.png"/><Relationship Id="rId154" Type="http://schemas.openxmlformats.org/officeDocument/2006/relationships/customXml" Target="../ink/ink75.xml"/><Relationship Id="rId16" Type="http://schemas.openxmlformats.org/officeDocument/2006/relationships/customXml" Target="../ink/ink6.xml"/><Relationship Id="rId37" Type="http://schemas.openxmlformats.org/officeDocument/2006/relationships/image" Target="../media/image33.png"/><Relationship Id="rId58" Type="http://schemas.openxmlformats.org/officeDocument/2006/relationships/customXml" Target="../ink/ink27.xml"/><Relationship Id="rId79" Type="http://schemas.openxmlformats.org/officeDocument/2006/relationships/image" Target="../media/image54.png"/><Relationship Id="rId102" Type="http://schemas.openxmlformats.org/officeDocument/2006/relationships/customXml" Target="../ink/ink49.xml"/><Relationship Id="rId123" Type="http://schemas.openxmlformats.org/officeDocument/2006/relationships/image" Target="../media/image76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27" Type="http://schemas.openxmlformats.org/officeDocument/2006/relationships/image" Target="../media/image28.png"/><Relationship Id="rId48" Type="http://schemas.openxmlformats.org/officeDocument/2006/relationships/customXml" Target="../ink/ink22.xml"/><Relationship Id="rId69" Type="http://schemas.openxmlformats.org/officeDocument/2006/relationships/image" Target="../media/image49.png"/><Relationship Id="rId113" Type="http://schemas.openxmlformats.org/officeDocument/2006/relationships/image" Target="../media/image71.png"/><Relationship Id="rId134" Type="http://schemas.openxmlformats.org/officeDocument/2006/relationships/customXml" Target="../ink/ink6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1.png"/><Relationship Id="rId21" Type="http://schemas.openxmlformats.org/officeDocument/2006/relationships/image" Target="../media/image103.png"/><Relationship Id="rId42" Type="http://schemas.openxmlformats.org/officeDocument/2006/relationships/customXml" Target="../ink/ink97.xml"/><Relationship Id="rId63" Type="http://schemas.openxmlformats.org/officeDocument/2006/relationships/image" Target="../media/image124.png"/><Relationship Id="rId84" Type="http://schemas.openxmlformats.org/officeDocument/2006/relationships/customXml" Target="../ink/ink118.xml"/><Relationship Id="rId138" Type="http://schemas.openxmlformats.org/officeDocument/2006/relationships/customXml" Target="../ink/ink146.xml"/><Relationship Id="rId159" Type="http://schemas.openxmlformats.org/officeDocument/2006/relationships/image" Target="../media/image171.png"/><Relationship Id="rId170" Type="http://schemas.openxmlformats.org/officeDocument/2006/relationships/customXml" Target="../ink/ink162.xml"/><Relationship Id="rId191" Type="http://schemas.openxmlformats.org/officeDocument/2006/relationships/image" Target="../media/image187.png"/><Relationship Id="rId205" Type="http://schemas.openxmlformats.org/officeDocument/2006/relationships/image" Target="../media/image194.png"/><Relationship Id="rId107" Type="http://schemas.openxmlformats.org/officeDocument/2006/relationships/image" Target="../media/image146.png"/><Relationship Id="rId11" Type="http://schemas.openxmlformats.org/officeDocument/2006/relationships/image" Target="../media/image98.png"/><Relationship Id="rId32" Type="http://schemas.openxmlformats.org/officeDocument/2006/relationships/customXml" Target="../ink/ink92.xml"/><Relationship Id="rId53" Type="http://schemas.openxmlformats.org/officeDocument/2006/relationships/image" Target="../media/image119.png"/><Relationship Id="rId74" Type="http://schemas.openxmlformats.org/officeDocument/2006/relationships/customXml" Target="../ink/ink113.xml"/><Relationship Id="rId128" Type="http://schemas.openxmlformats.org/officeDocument/2006/relationships/customXml" Target="../ink/ink141.xml"/><Relationship Id="rId149" Type="http://schemas.openxmlformats.org/officeDocument/2006/relationships/image" Target="../media/image166.png"/><Relationship Id="rId95" Type="http://schemas.openxmlformats.org/officeDocument/2006/relationships/image" Target="../media/image140.png"/><Relationship Id="rId160" Type="http://schemas.openxmlformats.org/officeDocument/2006/relationships/customXml" Target="../ink/ink157.xml"/><Relationship Id="rId181" Type="http://schemas.openxmlformats.org/officeDocument/2006/relationships/image" Target="../media/image182.png"/><Relationship Id="rId216" Type="http://schemas.openxmlformats.org/officeDocument/2006/relationships/customXml" Target="../ink/ink185.xml"/><Relationship Id="rId22" Type="http://schemas.openxmlformats.org/officeDocument/2006/relationships/customXml" Target="../ink/ink87.xml"/><Relationship Id="rId43" Type="http://schemas.openxmlformats.org/officeDocument/2006/relationships/image" Target="../media/image114.png"/><Relationship Id="rId64" Type="http://schemas.openxmlformats.org/officeDocument/2006/relationships/customXml" Target="../ink/ink108.xml"/><Relationship Id="rId118" Type="http://schemas.openxmlformats.org/officeDocument/2006/relationships/customXml" Target="../ink/ink135.xml"/><Relationship Id="rId139" Type="http://schemas.openxmlformats.org/officeDocument/2006/relationships/image" Target="../media/image161.png"/><Relationship Id="rId85" Type="http://schemas.openxmlformats.org/officeDocument/2006/relationships/image" Target="../media/image135.png"/><Relationship Id="rId150" Type="http://schemas.openxmlformats.org/officeDocument/2006/relationships/customXml" Target="../ink/ink152.xml"/><Relationship Id="rId171" Type="http://schemas.openxmlformats.org/officeDocument/2006/relationships/image" Target="../media/image177.png"/><Relationship Id="rId192" Type="http://schemas.openxmlformats.org/officeDocument/2006/relationships/customXml" Target="../ink/ink173.xml"/><Relationship Id="rId206" Type="http://schemas.openxmlformats.org/officeDocument/2006/relationships/customXml" Target="../ink/ink180.xml"/><Relationship Id="rId12" Type="http://schemas.openxmlformats.org/officeDocument/2006/relationships/customXml" Target="../ink/ink82.xml"/><Relationship Id="rId33" Type="http://schemas.openxmlformats.org/officeDocument/2006/relationships/image" Target="../media/image109.png"/><Relationship Id="rId108" Type="http://schemas.openxmlformats.org/officeDocument/2006/relationships/customXml" Target="../ink/ink130.xml"/><Relationship Id="rId129" Type="http://schemas.openxmlformats.org/officeDocument/2006/relationships/image" Target="../media/image156.png"/><Relationship Id="rId54" Type="http://schemas.openxmlformats.org/officeDocument/2006/relationships/customXml" Target="../ink/ink103.xml"/><Relationship Id="rId75" Type="http://schemas.openxmlformats.org/officeDocument/2006/relationships/image" Target="../media/image130.png"/><Relationship Id="rId96" Type="http://schemas.openxmlformats.org/officeDocument/2006/relationships/customXml" Target="../ink/ink124.xml"/><Relationship Id="rId140" Type="http://schemas.openxmlformats.org/officeDocument/2006/relationships/customXml" Target="../ink/ink147.xml"/><Relationship Id="rId161" Type="http://schemas.openxmlformats.org/officeDocument/2006/relationships/image" Target="../media/image172.png"/><Relationship Id="rId182" Type="http://schemas.openxmlformats.org/officeDocument/2006/relationships/customXml" Target="../ink/ink168.xml"/><Relationship Id="rId217" Type="http://schemas.openxmlformats.org/officeDocument/2006/relationships/image" Target="../media/image200.png"/><Relationship Id="rId23" Type="http://schemas.openxmlformats.org/officeDocument/2006/relationships/image" Target="../media/image104.png"/><Relationship Id="rId119" Type="http://schemas.openxmlformats.org/officeDocument/2006/relationships/customXml" Target="../ink/ink136.xml"/><Relationship Id="rId44" Type="http://schemas.openxmlformats.org/officeDocument/2006/relationships/customXml" Target="../ink/ink98.xml"/><Relationship Id="rId65" Type="http://schemas.openxmlformats.org/officeDocument/2006/relationships/image" Target="../media/image125.png"/><Relationship Id="rId86" Type="http://schemas.openxmlformats.org/officeDocument/2006/relationships/customXml" Target="../ink/ink119.xml"/><Relationship Id="rId130" Type="http://schemas.openxmlformats.org/officeDocument/2006/relationships/customXml" Target="../ink/ink142.xml"/><Relationship Id="rId151" Type="http://schemas.openxmlformats.org/officeDocument/2006/relationships/image" Target="../media/image167.png"/><Relationship Id="rId172" Type="http://schemas.openxmlformats.org/officeDocument/2006/relationships/customXml" Target="../ink/ink163.xml"/><Relationship Id="rId193" Type="http://schemas.openxmlformats.org/officeDocument/2006/relationships/image" Target="../media/image188.png"/><Relationship Id="rId207" Type="http://schemas.openxmlformats.org/officeDocument/2006/relationships/image" Target="../media/image195.png"/><Relationship Id="rId13" Type="http://schemas.openxmlformats.org/officeDocument/2006/relationships/image" Target="../media/image99.png"/><Relationship Id="rId109" Type="http://schemas.openxmlformats.org/officeDocument/2006/relationships/image" Target="../media/image147.png"/><Relationship Id="rId34" Type="http://schemas.openxmlformats.org/officeDocument/2006/relationships/customXml" Target="../ink/ink93.xml"/><Relationship Id="rId55" Type="http://schemas.openxmlformats.org/officeDocument/2006/relationships/image" Target="../media/image120.png"/><Relationship Id="rId76" Type="http://schemas.openxmlformats.org/officeDocument/2006/relationships/customXml" Target="../ink/ink114.xml"/><Relationship Id="rId97" Type="http://schemas.openxmlformats.org/officeDocument/2006/relationships/image" Target="../media/image141.png"/><Relationship Id="rId120" Type="http://schemas.openxmlformats.org/officeDocument/2006/relationships/customXml" Target="../ink/ink137.xml"/><Relationship Id="rId141" Type="http://schemas.openxmlformats.org/officeDocument/2006/relationships/image" Target="../media/image162.png"/><Relationship Id="rId7" Type="http://schemas.openxmlformats.org/officeDocument/2006/relationships/image" Target="../media/image960.png"/><Relationship Id="rId162" Type="http://schemas.openxmlformats.org/officeDocument/2006/relationships/customXml" Target="../ink/ink158.xml"/><Relationship Id="rId183" Type="http://schemas.openxmlformats.org/officeDocument/2006/relationships/image" Target="../media/image183.png"/><Relationship Id="rId24" Type="http://schemas.openxmlformats.org/officeDocument/2006/relationships/customXml" Target="../ink/ink88.xml"/><Relationship Id="rId45" Type="http://schemas.openxmlformats.org/officeDocument/2006/relationships/image" Target="../media/image115.png"/><Relationship Id="rId66" Type="http://schemas.openxmlformats.org/officeDocument/2006/relationships/customXml" Target="../ink/ink109.xml"/><Relationship Id="rId87" Type="http://schemas.openxmlformats.org/officeDocument/2006/relationships/image" Target="../media/image136.png"/><Relationship Id="rId110" Type="http://schemas.openxmlformats.org/officeDocument/2006/relationships/customXml" Target="../ink/ink131.xml"/><Relationship Id="rId131" Type="http://schemas.openxmlformats.org/officeDocument/2006/relationships/image" Target="../media/image157.png"/><Relationship Id="rId152" Type="http://schemas.openxmlformats.org/officeDocument/2006/relationships/customXml" Target="../ink/ink153.xml"/><Relationship Id="rId173" Type="http://schemas.openxmlformats.org/officeDocument/2006/relationships/image" Target="../media/image178.png"/><Relationship Id="rId194" Type="http://schemas.openxmlformats.org/officeDocument/2006/relationships/customXml" Target="../ink/ink174.xml"/><Relationship Id="rId208" Type="http://schemas.openxmlformats.org/officeDocument/2006/relationships/customXml" Target="../ink/ink181.xml"/><Relationship Id="rId19" Type="http://schemas.openxmlformats.org/officeDocument/2006/relationships/image" Target="../media/image102.png"/><Relationship Id="rId14" Type="http://schemas.openxmlformats.org/officeDocument/2006/relationships/customXml" Target="../ink/ink83.xml"/><Relationship Id="rId30" Type="http://schemas.openxmlformats.org/officeDocument/2006/relationships/customXml" Target="../ink/ink91.xml"/><Relationship Id="rId35" Type="http://schemas.openxmlformats.org/officeDocument/2006/relationships/image" Target="../media/image110.png"/><Relationship Id="rId56" Type="http://schemas.openxmlformats.org/officeDocument/2006/relationships/customXml" Target="../ink/ink104.xml"/><Relationship Id="rId77" Type="http://schemas.openxmlformats.org/officeDocument/2006/relationships/image" Target="../media/image131.png"/><Relationship Id="rId100" Type="http://schemas.openxmlformats.org/officeDocument/2006/relationships/customXml" Target="../ink/ink126.xml"/><Relationship Id="rId105" Type="http://schemas.openxmlformats.org/officeDocument/2006/relationships/image" Target="../media/image145.png"/><Relationship Id="rId126" Type="http://schemas.openxmlformats.org/officeDocument/2006/relationships/customXml" Target="../ink/ink140.xml"/><Relationship Id="rId147" Type="http://schemas.openxmlformats.org/officeDocument/2006/relationships/image" Target="../media/image165.png"/><Relationship Id="rId168" Type="http://schemas.openxmlformats.org/officeDocument/2006/relationships/customXml" Target="../ink/ink161.xml"/><Relationship Id="rId8" Type="http://schemas.openxmlformats.org/officeDocument/2006/relationships/customXml" Target="../ink/ink80.xml"/><Relationship Id="rId51" Type="http://schemas.openxmlformats.org/officeDocument/2006/relationships/image" Target="../media/image118.png"/><Relationship Id="rId72" Type="http://schemas.openxmlformats.org/officeDocument/2006/relationships/customXml" Target="../ink/ink112.xml"/><Relationship Id="rId93" Type="http://schemas.openxmlformats.org/officeDocument/2006/relationships/image" Target="../media/image139.png"/><Relationship Id="rId98" Type="http://schemas.openxmlformats.org/officeDocument/2006/relationships/customXml" Target="../ink/ink125.xml"/><Relationship Id="rId121" Type="http://schemas.openxmlformats.org/officeDocument/2006/relationships/image" Target="../media/image152.png"/><Relationship Id="rId142" Type="http://schemas.openxmlformats.org/officeDocument/2006/relationships/customXml" Target="../ink/ink148.xml"/><Relationship Id="rId163" Type="http://schemas.openxmlformats.org/officeDocument/2006/relationships/image" Target="../media/image173.png"/><Relationship Id="rId184" Type="http://schemas.openxmlformats.org/officeDocument/2006/relationships/customXml" Target="../ink/ink169.xml"/><Relationship Id="rId189" Type="http://schemas.openxmlformats.org/officeDocument/2006/relationships/image" Target="../media/image186.png"/><Relationship Id="rId214" Type="http://schemas.openxmlformats.org/officeDocument/2006/relationships/customXml" Target="../ink/ink184.xml"/><Relationship Id="rId25" Type="http://schemas.openxmlformats.org/officeDocument/2006/relationships/image" Target="../media/image105.png"/><Relationship Id="rId46" Type="http://schemas.openxmlformats.org/officeDocument/2006/relationships/customXml" Target="../ink/ink99.xml"/><Relationship Id="rId67" Type="http://schemas.openxmlformats.org/officeDocument/2006/relationships/image" Target="../media/image126.png"/><Relationship Id="rId116" Type="http://schemas.openxmlformats.org/officeDocument/2006/relationships/customXml" Target="../ink/ink134.xml"/><Relationship Id="rId137" Type="http://schemas.openxmlformats.org/officeDocument/2006/relationships/image" Target="../media/image160.png"/><Relationship Id="rId158" Type="http://schemas.openxmlformats.org/officeDocument/2006/relationships/customXml" Target="../ink/ink156.xml"/><Relationship Id="rId20" Type="http://schemas.openxmlformats.org/officeDocument/2006/relationships/customXml" Target="../ink/ink86.xml"/><Relationship Id="rId41" Type="http://schemas.openxmlformats.org/officeDocument/2006/relationships/image" Target="../media/image113.png"/><Relationship Id="rId62" Type="http://schemas.openxmlformats.org/officeDocument/2006/relationships/customXml" Target="../ink/ink107.xml"/><Relationship Id="rId83" Type="http://schemas.openxmlformats.org/officeDocument/2006/relationships/image" Target="../media/image134.png"/><Relationship Id="rId88" Type="http://schemas.openxmlformats.org/officeDocument/2006/relationships/customXml" Target="../ink/ink120.xml"/><Relationship Id="rId111" Type="http://schemas.openxmlformats.org/officeDocument/2006/relationships/image" Target="../media/image148.png"/><Relationship Id="rId132" Type="http://schemas.openxmlformats.org/officeDocument/2006/relationships/customXml" Target="../ink/ink143.xml"/><Relationship Id="rId153" Type="http://schemas.openxmlformats.org/officeDocument/2006/relationships/image" Target="../media/image168.png"/><Relationship Id="rId174" Type="http://schemas.openxmlformats.org/officeDocument/2006/relationships/customXml" Target="../ink/ink164.xml"/><Relationship Id="rId179" Type="http://schemas.openxmlformats.org/officeDocument/2006/relationships/image" Target="../media/image181.png"/><Relationship Id="rId195" Type="http://schemas.openxmlformats.org/officeDocument/2006/relationships/image" Target="../media/image189.png"/><Relationship Id="rId209" Type="http://schemas.openxmlformats.org/officeDocument/2006/relationships/image" Target="../media/image196.png"/><Relationship Id="rId190" Type="http://schemas.openxmlformats.org/officeDocument/2006/relationships/customXml" Target="../ink/ink172.xml"/><Relationship Id="rId204" Type="http://schemas.openxmlformats.org/officeDocument/2006/relationships/customXml" Target="../ink/ink179.xml"/><Relationship Id="rId15" Type="http://schemas.openxmlformats.org/officeDocument/2006/relationships/image" Target="../media/image100.png"/><Relationship Id="rId36" Type="http://schemas.openxmlformats.org/officeDocument/2006/relationships/customXml" Target="../ink/ink94.xml"/><Relationship Id="rId57" Type="http://schemas.openxmlformats.org/officeDocument/2006/relationships/image" Target="../media/image121.png"/><Relationship Id="rId106" Type="http://schemas.openxmlformats.org/officeDocument/2006/relationships/customXml" Target="../ink/ink129.xml"/><Relationship Id="rId127" Type="http://schemas.openxmlformats.org/officeDocument/2006/relationships/image" Target="../media/image155.png"/><Relationship Id="rId10" Type="http://schemas.openxmlformats.org/officeDocument/2006/relationships/customXml" Target="../ink/ink81.xml"/><Relationship Id="rId31" Type="http://schemas.openxmlformats.org/officeDocument/2006/relationships/image" Target="../media/image108.png"/><Relationship Id="rId52" Type="http://schemas.openxmlformats.org/officeDocument/2006/relationships/customXml" Target="../ink/ink102.xml"/><Relationship Id="rId73" Type="http://schemas.openxmlformats.org/officeDocument/2006/relationships/image" Target="../media/image129.png"/><Relationship Id="rId78" Type="http://schemas.openxmlformats.org/officeDocument/2006/relationships/customXml" Target="../ink/ink115.xml"/><Relationship Id="rId94" Type="http://schemas.openxmlformats.org/officeDocument/2006/relationships/customXml" Target="../ink/ink123.xml"/><Relationship Id="rId99" Type="http://schemas.openxmlformats.org/officeDocument/2006/relationships/image" Target="../media/image142.png"/><Relationship Id="rId101" Type="http://schemas.openxmlformats.org/officeDocument/2006/relationships/image" Target="../media/image143.png"/><Relationship Id="rId122" Type="http://schemas.openxmlformats.org/officeDocument/2006/relationships/customXml" Target="../ink/ink138.xml"/><Relationship Id="rId143" Type="http://schemas.openxmlformats.org/officeDocument/2006/relationships/image" Target="../media/image163.png"/><Relationship Id="rId148" Type="http://schemas.openxmlformats.org/officeDocument/2006/relationships/customXml" Target="../ink/ink151.xml"/><Relationship Id="rId164" Type="http://schemas.openxmlformats.org/officeDocument/2006/relationships/customXml" Target="../ink/ink159.xml"/><Relationship Id="rId169" Type="http://schemas.openxmlformats.org/officeDocument/2006/relationships/image" Target="../media/image176.png"/><Relationship Id="rId185" Type="http://schemas.openxmlformats.org/officeDocument/2006/relationships/image" Target="../media/image184.png"/><Relationship Id="rId9" Type="http://schemas.openxmlformats.org/officeDocument/2006/relationships/image" Target="../media/image97.png"/><Relationship Id="rId180" Type="http://schemas.openxmlformats.org/officeDocument/2006/relationships/customXml" Target="../ink/ink167.xml"/><Relationship Id="rId210" Type="http://schemas.openxmlformats.org/officeDocument/2006/relationships/customXml" Target="../ink/ink182.xml"/><Relationship Id="rId215" Type="http://schemas.openxmlformats.org/officeDocument/2006/relationships/image" Target="../media/image199.png"/><Relationship Id="rId26" Type="http://schemas.openxmlformats.org/officeDocument/2006/relationships/customXml" Target="../ink/ink89.xml"/><Relationship Id="rId47" Type="http://schemas.openxmlformats.org/officeDocument/2006/relationships/image" Target="../media/image116.png"/><Relationship Id="rId68" Type="http://schemas.openxmlformats.org/officeDocument/2006/relationships/customXml" Target="../ink/ink110.xml"/><Relationship Id="rId89" Type="http://schemas.openxmlformats.org/officeDocument/2006/relationships/image" Target="../media/image137.png"/><Relationship Id="rId112" Type="http://schemas.openxmlformats.org/officeDocument/2006/relationships/customXml" Target="../ink/ink132.xml"/><Relationship Id="rId133" Type="http://schemas.openxmlformats.org/officeDocument/2006/relationships/image" Target="../media/image158.png"/><Relationship Id="rId154" Type="http://schemas.openxmlformats.org/officeDocument/2006/relationships/customXml" Target="../ink/ink154.xml"/><Relationship Id="rId175" Type="http://schemas.openxmlformats.org/officeDocument/2006/relationships/image" Target="../media/image179.png"/><Relationship Id="rId196" Type="http://schemas.openxmlformats.org/officeDocument/2006/relationships/customXml" Target="../ink/ink175.xml"/><Relationship Id="rId200" Type="http://schemas.openxmlformats.org/officeDocument/2006/relationships/customXml" Target="../ink/ink177.xml"/><Relationship Id="rId16" Type="http://schemas.openxmlformats.org/officeDocument/2006/relationships/customXml" Target="../ink/ink84.xml"/><Relationship Id="rId37" Type="http://schemas.openxmlformats.org/officeDocument/2006/relationships/image" Target="../media/image111.png"/><Relationship Id="rId58" Type="http://schemas.openxmlformats.org/officeDocument/2006/relationships/customXml" Target="../ink/ink105.xml"/><Relationship Id="rId79" Type="http://schemas.openxmlformats.org/officeDocument/2006/relationships/image" Target="../media/image132.png"/><Relationship Id="rId102" Type="http://schemas.openxmlformats.org/officeDocument/2006/relationships/customXml" Target="../ink/ink127.xml"/><Relationship Id="rId123" Type="http://schemas.openxmlformats.org/officeDocument/2006/relationships/image" Target="../media/image153.png"/><Relationship Id="rId144" Type="http://schemas.openxmlformats.org/officeDocument/2006/relationships/customXml" Target="../ink/ink149.xml"/><Relationship Id="rId90" Type="http://schemas.openxmlformats.org/officeDocument/2006/relationships/customXml" Target="../ink/ink121.xml"/><Relationship Id="rId165" Type="http://schemas.openxmlformats.org/officeDocument/2006/relationships/image" Target="../media/image174.png"/><Relationship Id="rId186" Type="http://schemas.openxmlformats.org/officeDocument/2006/relationships/customXml" Target="../ink/ink170.xml"/><Relationship Id="rId211" Type="http://schemas.openxmlformats.org/officeDocument/2006/relationships/image" Target="../media/image197.png"/><Relationship Id="rId27" Type="http://schemas.openxmlformats.org/officeDocument/2006/relationships/image" Target="../media/image106.png"/><Relationship Id="rId48" Type="http://schemas.openxmlformats.org/officeDocument/2006/relationships/customXml" Target="../ink/ink100.xml"/><Relationship Id="rId69" Type="http://schemas.openxmlformats.org/officeDocument/2006/relationships/image" Target="../media/image127.png"/><Relationship Id="rId113" Type="http://schemas.openxmlformats.org/officeDocument/2006/relationships/image" Target="../media/image149.png"/><Relationship Id="rId134" Type="http://schemas.openxmlformats.org/officeDocument/2006/relationships/customXml" Target="../ink/ink144.xml"/><Relationship Id="rId80" Type="http://schemas.openxmlformats.org/officeDocument/2006/relationships/customXml" Target="../ink/ink116.xml"/><Relationship Id="rId155" Type="http://schemas.openxmlformats.org/officeDocument/2006/relationships/image" Target="../media/image169.png"/><Relationship Id="rId176" Type="http://schemas.openxmlformats.org/officeDocument/2006/relationships/customXml" Target="../ink/ink165.xml"/><Relationship Id="rId197" Type="http://schemas.openxmlformats.org/officeDocument/2006/relationships/image" Target="../media/image190.png"/><Relationship Id="rId201" Type="http://schemas.openxmlformats.org/officeDocument/2006/relationships/image" Target="../media/image192.png"/><Relationship Id="rId17" Type="http://schemas.openxmlformats.org/officeDocument/2006/relationships/image" Target="../media/image101.png"/><Relationship Id="rId38" Type="http://schemas.openxmlformats.org/officeDocument/2006/relationships/customXml" Target="../ink/ink95.xml"/><Relationship Id="rId59" Type="http://schemas.openxmlformats.org/officeDocument/2006/relationships/image" Target="../media/image122.png"/><Relationship Id="rId103" Type="http://schemas.openxmlformats.org/officeDocument/2006/relationships/image" Target="../media/image144.png"/><Relationship Id="rId124" Type="http://schemas.openxmlformats.org/officeDocument/2006/relationships/customXml" Target="../ink/ink139.xml"/><Relationship Id="rId70" Type="http://schemas.openxmlformats.org/officeDocument/2006/relationships/customXml" Target="../ink/ink111.xml"/><Relationship Id="rId91" Type="http://schemas.openxmlformats.org/officeDocument/2006/relationships/image" Target="../media/image138.png"/><Relationship Id="rId145" Type="http://schemas.openxmlformats.org/officeDocument/2006/relationships/image" Target="../media/image164.png"/><Relationship Id="rId166" Type="http://schemas.openxmlformats.org/officeDocument/2006/relationships/customXml" Target="../ink/ink160.xml"/><Relationship Id="rId187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3.xml"/><Relationship Id="rId28" Type="http://schemas.openxmlformats.org/officeDocument/2006/relationships/customXml" Target="../ink/ink90.xml"/><Relationship Id="rId49" Type="http://schemas.openxmlformats.org/officeDocument/2006/relationships/image" Target="../media/image117.png"/><Relationship Id="rId114" Type="http://schemas.openxmlformats.org/officeDocument/2006/relationships/customXml" Target="../ink/ink133.xml"/><Relationship Id="rId60" Type="http://schemas.openxmlformats.org/officeDocument/2006/relationships/customXml" Target="../ink/ink106.xml"/><Relationship Id="rId81" Type="http://schemas.openxmlformats.org/officeDocument/2006/relationships/image" Target="../media/image133.png"/><Relationship Id="rId135" Type="http://schemas.openxmlformats.org/officeDocument/2006/relationships/image" Target="../media/image159.png"/><Relationship Id="rId156" Type="http://schemas.openxmlformats.org/officeDocument/2006/relationships/customXml" Target="../ink/ink155.xml"/><Relationship Id="rId177" Type="http://schemas.openxmlformats.org/officeDocument/2006/relationships/image" Target="../media/image180.png"/><Relationship Id="rId198" Type="http://schemas.openxmlformats.org/officeDocument/2006/relationships/customXml" Target="../ink/ink176.xml"/><Relationship Id="rId202" Type="http://schemas.openxmlformats.org/officeDocument/2006/relationships/customXml" Target="../ink/ink178.xml"/><Relationship Id="rId18" Type="http://schemas.openxmlformats.org/officeDocument/2006/relationships/customXml" Target="../ink/ink85.xml"/><Relationship Id="rId39" Type="http://schemas.openxmlformats.org/officeDocument/2006/relationships/image" Target="../media/image112.png"/><Relationship Id="rId50" Type="http://schemas.openxmlformats.org/officeDocument/2006/relationships/customXml" Target="../ink/ink101.xml"/><Relationship Id="rId104" Type="http://schemas.openxmlformats.org/officeDocument/2006/relationships/customXml" Target="../ink/ink128.xml"/><Relationship Id="rId125" Type="http://schemas.openxmlformats.org/officeDocument/2006/relationships/image" Target="../media/image154.png"/><Relationship Id="rId146" Type="http://schemas.openxmlformats.org/officeDocument/2006/relationships/customXml" Target="../ink/ink150.xml"/><Relationship Id="rId167" Type="http://schemas.openxmlformats.org/officeDocument/2006/relationships/image" Target="../media/image175.png"/><Relationship Id="rId188" Type="http://schemas.openxmlformats.org/officeDocument/2006/relationships/customXml" Target="../ink/ink171.xml"/><Relationship Id="rId71" Type="http://schemas.openxmlformats.org/officeDocument/2006/relationships/image" Target="../media/image128.png"/><Relationship Id="rId92" Type="http://schemas.openxmlformats.org/officeDocument/2006/relationships/customXml" Target="../ink/ink122.xml"/><Relationship Id="rId213" Type="http://schemas.openxmlformats.org/officeDocument/2006/relationships/image" Target="../media/image198.png"/><Relationship Id="rId2" Type="http://schemas.openxmlformats.org/officeDocument/2006/relationships/customXml" Target="../ink/ink79.xml"/><Relationship Id="rId29" Type="http://schemas.openxmlformats.org/officeDocument/2006/relationships/image" Target="../media/image107.png"/><Relationship Id="rId40" Type="http://schemas.openxmlformats.org/officeDocument/2006/relationships/customXml" Target="../ink/ink96.xml"/><Relationship Id="rId115" Type="http://schemas.openxmlformats.org/officeDocument/2006/relationships/image" Target="../media/image150.png"/><Relationship Id="rId136" Type="http://schemas.openxmlformats.org/officeDocument/2006/relationships/customXml" Target="../ink/ink145.xml"/><Relationship Id="rId157" Type="http://schemas.openxmlformats.org/officeDocument/2006/relationships/image" Target="../media/image170.png"/><Relationship Id="rId178" Type="http://schemas.openxmlformats.org/officeDocument/2006/relationships/customXml" Target="../ink/ink166.xml"/><Relationship Id="rId61" Type="http://schemas.openxmlformats.org/officeDocument/2006/relationships/image" Target="../media/image123.png"/><Relationship Id="rId82" Type="http://schemas.openxmlformats.org/officeDocument/2006/relationships/customXml" Target="../ink/ink117.xml"/><Relationship Id="rId199" Type="http://schemas.openxmlformats.org/officeDocument/2006/relationships/image" Target="../media/image191.png"/><Relationship Id="rId203" Type="http://schemas.openxmlformats.org/officeDocument/2006/relationships/image" Target="../media/image193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6.png"/><Relationship Id="rId299" Type="http://schemas.openxmlformats.org/officeDocument/2006/relationships/image" Target="../media/image347.png"/><Relationship Id="rId21" Type="http://schemas.openxmlformats.org/officeDocument/2006/relationships/image" Target="../media/image208.png"/><Relationship Id="rId63" Type="http://schemas.openxmlformats.org/officeDocument/2006/relationships/image" Target="../media/image229.png"/><Relationship Id="rId159" Type="http://schemas.openxmlformats.org/officeDocument/2006/relationships/image" Target="../media/image277.png"/><Relationship Id="rId324" Type="http://schemas.openxmlformats.org/officeDocument/2006/relationships/image" Target="../media/image359.png"/><Relationship Id="rId170" Type="http://schemas.openxmlformats.org/officeDocument/2006/relationships/customXml" Target="../ink/ink268.xml"/><Relationship Id="rId226" Type="http://schemas.openxmlformats.org/officeDocument/2006/relationships/customXml" Target="../ink/ink296.xml"/><Relationship Id="rId268" Type="http://schemas.openxmlformats.org/officeDocument/2006/relationships/customXml" Target="../ink/ink317.xml"/><Relationship Id="rId32" Type="http://schemas.openxmlformats.org/officeDocument/2006/relationships/customXml" Target="../ink/ink199.xml"/><Relationship Id="rId74" Type="http://schemas.openxmlformats.org/officeDocument/2006/relationships/customXml" Target="../ink/ink220.xml"/><Relationship Id="rId128" Type="http://schemas.openxmlformats.org/officeDocument/2006/relationships/customXml" Target="../ink/ink247.xml"/><Relationship Id="rId181" Type="http://schemas.openxmlformats.org/officeDocument/2006/relationships/image" Target="../media/image288.png"/><Relationship Id="rId237" Type="http://schemas.openxmlformats.org/officeDocument/2006/relationships/image" Target="../media/image316.png"/><Relationship Id="rId279" Type="http://schemas.openxmlformats.org/officeDocument/2006/relationships/image" Target="../media/image337.png"/><Relationship Id="rId43" Type="http://schemas.openxmlformats.org/officeDocument/2006/relationships/image" Target="../media/image219.png"/><Relationship Id="rId139" Type="http://schemas.openxmlformats.org/officeDocument/2006/relationships/image" Target="../media/image267.png"/><Relationship Id="rId290" Type="http://schemas.openxmlformats.org/officeDocument/2006/relationships/customXml" Target="../ink/ink328.xml"/><Relationship Id="rId304" Type="http://schemas.openxmlformats.org/officeDocument/2006/relationships/customXml" Target="../ink/ink335.xml"/><Relationship Id="rId85" Type="http://schemas.openxmlformats.org/officeDocument/2006/relationships/image" Target="../media/image240.png"/><Relationship Id="rId150" Type="http://schemas.openxmlformats.org/officeDocument/2006/relationships/customXml" Target="../ink/ink258.xml"/><Relationship Id="rId192" Type="http://schemas.openxmlformats.org/officeDocument/2006/relationships/customXml" Target="../ink/ink279.xml"/><Relationship Id="rId206" Type="http://schemas.openxmlformats.org/officeDocument/2006/relationships/customXml" Target="../ink/ink286.xml"/><Relationship Id="rId248" Type="http://schemas.openxmlformats.org/officeDocument/2006/relationships/customXml" Target="../ink/ink307.xml"/><Relationship Id="rId12" Type="http://schemas.openxmlformats.org/officeDocument/2006/relationships/customXml" Target="../ink/ink189.xml"/><Relationship Id="rId108" Type="http://schemas.openxmlformats.org/officeDocument/2006/relationships/customXml" Target="../ink/ink237.xml"/><Relationship Id="rId315" Type="http://schemas.openxmlformats.org/officeDocument/2006/relationships/customXml" Target="../ink/ink341.xml"/><Relationship Id="rId54" Type="http://schemas.openxmlformats.org/officeDocument/2006/relationships/customXml" Target="../ink/ink210.xml"/><Relationship Id="rId96" Type="http://schemas.openxmlformats.org/officeDocument/2006/relationships/customXml" Target="../ink/ink231.xml"/><Relationship Id="rId161" Type="http://schemas.openxmlformats.org/officeDocument/2006/relationships/image" Target="../media/image278.png"/><Relationship Id="rId217" Type="http://schemas.openxmlformats.org/officeDocument/2006/relationships/image" Target="../media/image306.png"/><Relationship Id="rId259" Type="http://schemas.openxmlformats.org/officeDocument/2006/relationships/image" Target="../media/image327.png"/><Relationship Id="rId23" Type="http://schemas.openxmlformats.org/officeDocument/2006/relationships/image" Target="../media/image209.png"/><Relationship Id="rId119" Type="http://schemas.openxmlformats.org/officeDocument/2006/relationships/image" Target="../media/image257.png"/><Relationship Id="rId270" Type="http://schemas.openxmlformats.org/officeDocument/2006/relationships/customXml" Target="../ink/ink318.xml"/><Relationship Id="rId326" Type="http://schemas.openxmlformats.org/officeDocument/2006/relationships/image" Target="../media/image360.png"/><Relationship Id="rId65" Type="http://schemas.openxmlformats.org/officeDocument/2006/relationships/image" Target="../media/image230.png"/><Relationship Id="rId130" Type="http://schemas.openxmlformats.org/officeDocument/2006/relationships/customXml" Target="../ink/ink248.xml"/><Relationship Id="rId172" Type="http://schemas.openxmlformats.org/officeDocument/2006/relationships/customXml" Target="../ink/ink269.xml"/><Relationship Id="rId228" Type="http://schemas.openxmlformats.org/officeDocument/2006/relationships/customXml" Target="../ink/ink297.xml"/><Relationship Id="rId281" Type="http://schemas.openxmlformats.org/officeDocument/2006/relationships/image" Target="../media/image338.png"/><Relationship Id="rId34" Type="http://schemas.openxmlformats.org/officeDocument/2006/relationships/customXml" Target="../ink/ink200.xml"/><Relationship Id="rId76" Type="http://schemas.openxmlformats.org/officeDocument/2006/relationships/customXml" Target="../ink/ink221.xml"/><Relationship Id="rId141" Type="http://schemas.openxmlformats.org/officeDocument/2006/relationships/image" Target="../media/image268.png"/><Relationship Id="rId7" Type="http://schemas.openxmlformats.org/officeDocument/2006/relationships/image" Target="../media/image2011.png"/><Relationship Id="rId162" Type="http://schemas.openxmlformats.org/officeDocument/2006/relationships/customXml" Target="../ink/ink264.xml"/><Relationship Id="rId183" Type="http://schemas.openxmlformats.org/officeDocument/2006/relationships/image" Target="../media/image289.png"/><Relationship Id="rId218" Type="http://schemas.openxmlformats.org/officeDocument/2006/relationships/customXml" Target="../ink/ink292.xml"/><Relationship Id="rId239" Type="http://schemas.openxmlformats.org/officeDocument/2006/relationships/image" Target="../media/image317.png"/><Relationship Id="rId250" Type="http://schemas.openxmlformats.org/officeDocument/2006/relationships/customXml" Target="../ink/ink308.xml"/><Relationship Id="rId271" Type="http://schemas.openxmlformats.org/officeDocument/2006/relationships/image" Target="../media/image333.png"/><Relationship Id="rId292" Type="http://schemas.openxmlformats.org/officeDocument/2006/relationships/customXml" Target="../ink/ink329.xml"/><Relationship Id="rId306" Type="http://schemas.openxmlformats.org/officeDocument/2006/relationships/customXml" Target="../ink/ink336.xml"/><Relationship Id="rId24" Type="http://schemas.openxmlformats.org/officeDocument/2006/relationships/customXml" Target="../ink/ink195.xml"/><Relationship Id="rId45" Type="http://schemas.openxmlformats.org/officeDocument/2006/relationships/image" Target="../media/image220.png"/><Relationship Id="rId66" Type="http://schemas.openxmlformats.org/officeDocument/2006/relationships/customXml" Target="../ink/ink216.xml"/><Relationship Id="rId87" Type="http://schemas.openxmlformats.org/officeDocument/2006/relationships/image" Target="../media/image241.png"/><Relationship Id="rId110" Type="http://schemas.openxmlformats.org/officeDocument/2006/relationships/customXml" Target="../ink/ink238.xml"/><Relationship Id="rId131" Type="http://schemas.openxmlformats.org/officeDocument/2006/relationships/image" Target="../media/image263.png"/><Relationship Id="rId327" Type="http://schemas.openxmlformats.org/officeDocument/2006/relationships/customXml" Target="../ink/ink347.xml"/><Relationship Id="rId152" Type="http://schemas.openxmlformats.org/officeDocument/2006/relationships/customXml" Target="../ink/ink259.xml"/><Relationship Id="rId173" Type="http://schemas.openxmlformats.org/officeDocument/2006/relationships/image" Target="../media/image284.png"/><Relationship Id="rId194" Type="http://schemas.openxmlformats.org/officeDocument/2006/relationships/customXml" Target="../ink/ink280.xml"/><Relationship Id="rId208" Type="http://schemas.openxmlformats.org/officeDocument/2006/relationships/customXml" Target="../ink/ink287.xml"/><Relationship Id="rId229" Type="http://schemas.openxmlformats.org/officeDocument/2006/relationships/image" Target="../media/image312.png"/><Relationship Id="rId240" Type="http://schemas.openxmlformats.org/officeDocument/2006/relationships/customXml" Target="../ink/ink303.xml"/><Relationship Id="rId261" Type="http://schemas.openxmlformats.org/officeDocument/2006/relationships/image" Target="../media/image328.png"/><Relationship Id="rId14" Type="http://schemas.openxmlformats.org/officeDocument/2006/relationships/customXml" Target="../ink/ink190.xml"/><Relationship Id="rId35" Type="http://schemas.openxmlformats.org/officeDocument/2006/relationships/image" Target="../media/image215.png"/><Relationship Id="rId56" Type="http://schemas.openxmlformats.org/officeDocument/2006/relationships/customXml" Target="../ink/ink211.xml"/><Relationship Id="rId77" Type="http://schemas.openxmlformats.org/officeDocument/2006/relationships/image" Target="../media/image236.png"/><Relationship Id="rId100" Type="http://schemas.openxmlformats.org/officeDocument/2006/relationships/customXml" Target="../ink/ink233.xml"/><Relationship Id="rId282" Type="http://schemas.openxmlformats.org/officeDocument/2006/relationships/customXml" Target="../ink/ink324.xml"/><Relationship Id="rId317" Type="http://schemas.openxmlformats.org/officeDocument/2006/relationships/customXml" Target="../ink/ink342.xml"/><Relationship Id="rId8" Type="http://schemas.openxmlformats.org/officeDocument/2006/relationships/customXml" Target="../ink/ink187.xml"/><Relationship Id="rId98" Type="http://schemas.openxmlformats.org/officeDocument/2006/relationships/customXml" Target="../ink/ink232.xml"/><Relationship Id="rId121" Type="http://schemas.openxmlformats.org/officeDocument/2006/relationships/image" Target="../media/image258.png"/><Relationship Id="rId142" Type="http://schemas.openxmlformats.org/officeDocument/2006/relationships/customXml" Target="../ink/ink254.xml"/><Relationship Id="rId163" Type="http://schemas.openxmlformats.org/officeDocument/2006/relationships/image" Target="../media/image279.png"/><Relationship Id="rId184" Type="http://schemas.openxmlformats.org/officeDocument/2006/relationships/customXml" Target="../ink/ink275.xml"/><Relationship Id="rId219" Type="http://schemas.openxmlformats.org/officeDocument/2006/relationships/image" Target="../media/image307.png"/><Relationship Id="rId230" Type="http://schemas.openxmlformats.org/officeDocument/2006/relationships/customXml" Target="../ink/ink298.xml"/><Relationship Id="rId251" Type="http://schemas.openxmlformats.org/officeDocument/2006/relationships/image" Target="../media/image323.png"/><Relationship Id="rId25" Type="http://schemas.openxmlformats.org/officeDocument/2006/relationships/image" Target="../media/image210.png"/><Relationship Id="rId46" Type="http://schemas.openxmlformats.org/officeDocument/2006/relationships/customXml" Target="../ink/ink206.xml"/><Relationship Id="rId67" Type="http://schemas.openxmlformats.org/officeDocument/2006/relationships/image" Target="../media/image231.png"/><Relationship Id="rId272" Type="http://schemas.openxmlformats.org/officeDocument/2006/relationships/customXml" Target="../ink/ink319.xml"/><Relationship Id="rId293" Type="http://schemas.openxmlformats.org/officeDocument/2006/relationships/image" Target="../media/image344.png"/><Relationship Id="rId307" Type="http://schemas.openxmlformats.org/officeDocument/2006/relationships/image" Target="../media/image351.png"/><Relationship Id="rId328" Type="http://schemas.openxmlformats.org/officeDocument/2006/relationships/image" Target="../media/image361.png"/><Relationship Id="rId88" Type="http://schemas.openxmlformats.org/officeDocument/2006/relationships/customXml" Target="../ink/ink227.xml"/><Relationship Id="rId111" Type="http://schemas.openxmlformats.org/officeDocument/2006/relationships/image" Target="../media/image253.png"/><Relationship Id="rId132" Type="http://schemas.openxmlformats.org/officeDocument/2006/relationships/customXml" Target="../ink/ink249.xml"/><Relationship Id="rId153" Type="http://schemas.openxmlformats.org/officeDocument/2006/relationships/image" Target="../media/image274.png"/><Relationship Id="rId174" Type="http://schemas.openxmlformats.org/officeDocument/2006/relationships/customXml" Target="../ink/ink270.xml"/><Relationship Id="rId195" Type="http://schemas.openxmlformats.org/officeDocument/2006/relationships/image" Target="../media/image295.png"/><Relationship Id="rId209" Type="http://schemas.openxmlformats.org/officeDocument/2006/relationships/image" Target="../media/image302.png"/><Relationship Id="rId220" Type="http://schemas.openxmlformats.org/officeDocument/2006/relationships/customXml" Target="../ink/ink293.xml"/><Relationship Id="rId241" Type="http://schemas.openxmlformats.org/officeDocument/2006/relationships/image" Target="../media/image318.png"/><Relationship Id="rId15" Type="http://schemas.openxmlformats.org/officeDocument/2006/relationships/image" Target="../media/image205.png"/><Relationship Id="rId36" Type="http://schemas.openxmlformats.org/officeDocument/2006/relationships/customXml" Target="../ink/ink201.xml"/><Relationship Id="rId57" Type="http://schemas.openxmlformats.org/officeDocument/2006/relationships/image" Target="../media/image226.png"/><Relationship Id="rId262" Type="http://schemas.openxmlformats.org/officeDocument/2006/relationships/customXml" Target="../ink/ink314.xml"/><Relationship Id="rId283" Type="http://schemas.openxmlformats.org/officeDocument/2006/relationships/image" Target="../media/image339.png"/><Relationship Id="rId318" Type="http://schemas.openxmlformats.org/officeDocument/2006/relationships/image" Target="../media/image356.png"/><Relationship Id="rId78" Type="http://schemas.openxmlformats.org/officeDocument/2006/relationships/customXml" Target="../ink/ink222.xml"/><Relationship Id="rId99" Type="http://schemas.openxmlformats.org/officeDocument/2006/relationships/image" Target="../media/image247.png"/><Relationship Id="rId101" Type="http://schemas.openxmlformats.org/officeDocument/2006/relationships/image" Target="../media/image248.png"/><Relationship Id="rId122" Type="http://schemas.openxmlformats.org/officeDocument/2006/relationships/customXml" Target="../ink/ink244.xml"/><Relationship Id="rId143" Type="http://schemas.openxmlformats.org/officeDocument/2006/relationships/image" Target="../media/image269.png"/><Relationship Id="rId164" Type="http://schemas.openxmlformats.org/officeDocument/2006/relationships/customXml" Target="../ink/ink265.xml"/><Relationship Id="rId185" Type="http://schemas.openxmlformats.org/officeDocument/2006/relationships/image" Target="../media/image290.png"/><Relationship Id="rId9" Type="http://schemas.openxmlformats.org/officeDocument/2006/relationships/image" Target="../media/image202.png"/><Relationship Id="rId210" Type="http://schemas.openxmlformats.org/officeDocument/2006/relationships/customXml" Target="../ink/ink288.xml"/><Relationship Id="rId26" Type="http://schemas.openxmlformats.org/officeDocument/2006/relationships/customXml" Target="../ink/ink196.xml"/><Relationship Id="rId231" Type="http://schemas.openxmlformats.org/officeDocument/2006/relationships/image" Target="../media/image313.png"/><Relationship Id="rId252" Type="http://schemas.openxmlformats.org/officeDocument/2006/relationships/customXml" Target="../ink/ink309.xml"/><Relationship Id="rId273" Type="http://schemas.openxmlformats.org/officeDocument/2006/relationships/image" Target="../media/image334.png"/><Relationship Id="rId294" Type="http://schemas.openxmlformats.org/officeDocument/2006/relationships/customXml" Target="../ink/ink330.xml"/><Relationship Id="rId308" Type="http://schemas.openxmlformats.org/officeDocument/2006/relationships/customXml" Target="../ink/ink337.xml"/><Relationship Id="rId329" Type="http://schemas.openxmlformats.org/officeDocument/2006/relationships/customXml" Target="../ink/ink348.xml"/><Relationship Id="rId47" Type="http://schemas.openxmlformats.org/officeDocument/2006/relationships/image" Target="../media/image221.png"/><Relationship Id="rId68" Type="http://schemas.openxmlformats.org/officeDocument/2006/relationships/customXml" Target="../ink/ink217.xml"/><Relationship Id="rId89" Type="http://schemas.openxmlformats.org/officeDocument/2006/relationships/image" Target="../media/image242.png"/><Relationship Id="rId112" Type="http://schemas.openxmlformats.org/officeDocument/2006/relationships/customXml" Target="../ink/ink239.xml"/><Relationship Id="rId133" Type="http://schemas.openxmlformats.org/officeDocument/2006/relationships/image" Target="../media/image264.png"/><Relationship Id="rId154" Type="http://schemas.openxmlformats.org/officeDocument/2006/relationships/customXml" Target="../ink/ink260.xml"/><Relationship Id="rId175" Type="http://schemas.openxmlformats.org/officeDocument/2006/relationships/image" Target="../media/image285.png"/><Relationship Id="rId196" Type="http://schemas.openxmlformats.org/officeDocument/2006/relationships/customXml" Target="../ink/ink281.xml"/><Relationship Id="rId200" Type="http://schemas.openxmlformats.org/officeDocument/2006/relationships/customXml" Target="../ink/ink283.xml"/><Relationship Id="rId16" Type="http://schemas.openxmlformats.org/officeDocument/2006/relationships/customXml" Target="../ink/ink191.xml"/><Relationship Id="rId221" Type="http://schemas.openxmlformats.org/officeDocument/2006/relationships/image" Target="../media/image308.png"/><Relationship Id="rId242" Type="http://schemas.openxmlformats.org/officeDocument/2006/relationships/customXml" Target="../ink/ink304.xml"/><Relationship Id="rId263" Type="http://schemas.openxmlformats.org/officeDocument/2006/relationships/image" Target="../media/image329.png"/><Relationship Id="rId284" Type="http://schemas.openxmlformats.org/officeDocument/2006/relationships/customXml" Target="../ink/ink325.xml"/><Relationship Id="rId319" Type="http://schemas.openxmlformats.org/officeDocument/2006/relationships/customXml" Target="../ink/ink343.xml"/><Relationship Id="rId37" Type="http://schemas.openxmlformats.org/officeDocument/2006/relationships/image" Target="../media/image216.png"/><Relationship Id="rId58" Type="http://schemas.openxmlformats.org/officeDocument/2006/relationships/customXml" Target="../ink/ink212.xml"/><Relationship Id="rId79" Type="http://schemas.openxmlformats.org/officeDocument/2006/relationships/image" Target="../media/image237.png"/><Relationship Id="rId102" Type="http://schemas.openxmlformats.org/officeDocument/2006/relationships/customXml" Target="../ink/ink234.xml"/><Relationship Id="rId123" Type="http://schemas.openxmlformats.org/officeDocument/2006/relationships/image" Target="../media/image259.png"/><Relationship Id="rId144" Type="http://schemas.openxmlformats.org/officeDocument/2006/relationships/customXml" Target="../ink/ink255.xml"/><Relationship Id="rId330" Type="http://schemas.openxmlformats.org/officeDocument/2006/relationships/image" Target="../media/image362.png"/><Relationship Id="rId90" Type="http://schemas.openxmlformats.org/officeDocument/2006/relationships/customXml" Target="../ink/ink228.xml"/><Relationship Id="rId165" Type="http://schemas.openxmlformats.org/officeDocument/2006/relationships/image" Target="../media/image280.png"/><Relationship Id="rId186" Type="http://schemas.openxmlformats.org/officeDocument/2006/relationships/customXml" Target="../ink/ink276.xml"/><Relationship Id="rId211" Type="http://schemas.openxmlformats.org/officeDocument/2006/relationships/image" Target="../media/image303.png"/><Relationship Id="rId232" Type="http://schemas.openxmlformats.org/officeDocument/2006/relationships/customXml" Target="../ink/ink299.xml"/><Relationship Id="rId253" Type="http://schemas.openxmlformats.org/officeDocument/2006/relationships/image" Target="../media/image324.png"/><Relationship Id="rId274" Type="http://schemas.openxmlformats.org/officeDocument/2006/relationships/customXml" Target="../ink/ink320.xml"/><Relationship Id="rId295" Type="http://schemas.openxmlformats.org/officeDocument/2006/relationships/image" Target="../media/image345.png"/><Relationship Id="rId309" Type="http://schemas.openxmlformats.org/officeDocument/2006/relationships/image" Target="../media/image352.png"/><Relationship Id="rId27" Type="http://schemas.openxmlformats.org/officeDocument/2006/relationships/image" Target="../media/image211.png"/><Relationship Id="rId48" Type="http://schemas.openxmlformats.org/officeDocument/2006/relationships/customXml" Target="../ink/ink207.xml"/><Relationship Id="rId69" Type="http://schemas.openxmlformats.org/officeDocument/2006/relationships/image" Target="../media/image232.png"/><Relationship Id="rId113" Type="http://schemas.openxmlformats.org/officeDocument/2006/relationships/image" Target="../media/image254.png"/><Relationship Id="rId134" Type="http://schemas.openxmlformats.org/officeDocument/2006/relationships/customXml" Target="../ink/ink250.xml"/><Relationship Id="rId320" Type="http://schemas.openxmlformats.org/officeDocument/2006/relationships/image" Target="../media/image357.png"/><Relationship Id="rId80" Type="http://schemas.openxmlformats.org/officeDocument/2006/relationships/customXml" Target="../ink/ink223.xml"/><Relationship Id="rId155" Type="http://schemas.openxmlformats.org/officeDocument/2006/relationships/image" Target="../media/image275.png"/><Relationship Id="rId176" Type="http://schemas.openxmlformats.org/officeDocument/2006/relationships/customXml" Target="../ink/ink271.xml"/><Relationship Id="rId197" Type="http://schemas.openxmlformats.org/officeDocument/2006/relationships/image" Target="../media/image296.png"/><Relationship Id="rId201" Type="http://schemas.openxmlformats.org/officeDocument/2006/relationships/image" Target="../media/image298.png"/><Relationship Id="rId222" Type="http://schemas.openxmlformats.org/officeDocument/2006/relationships/customXml" Target="../ink/ink294.xml"/><Relationship Id="rId243" Type="http://schemas.openxmlformats.org/officeDocument/2006/relationships/image" Target="../media/image319.png"/><Relationship Id="rId264" Type="http://schemas.openxmlformats.org/officeDocument/2006/relationships/customXml" Target="../ink/ink315.xml"/><Relationship Id="rId285" Type="http://schemas.openxmlformats.org/officeDocument/2006/relationships/image" Target="../media/image340.png"/><Relationship Id="rId17" Type="http://schemas.openxmlformats.org/officeDocument/2006/relationships/image" Target="../media/image206.png"/><Relationship Id="rId38" Type="http://schemas.openxmlformats.org/officeDocument/2006/relationships/customXml" Target="../ink/ink202.xml"/><Relationship Id="rId59" Type="http://schemas.openxmlformats.org/officeDocument/2006/relationships/image" Target="../media/image227.png"/><Relationship Id="rId103" Type="http://schemas.openxmlformats.org/officeDocument/2006/relationships/image" Target="../media/image249.png"/><Relationship Id="rId124" Type="http://schemas.openxmlformats.org/officeDocument/2006/relationships/customXml" Target="../ink/ink245.xml"/><Relationship Id="rId310" Type="http://schemas.openxmlformats.org/officeDocument/2006/relationships/customXml" Target="../ink/ink338.xml"/><Relationship Id="rId70" Type="http://schemas.openxmlformats.org/officeDocument/2006/relationships/customXml" Target="../ink/ink218.xml"/><Relationship Id="rId91" Type="http://schemas.openxmlformats.org/officeDocument/2006/relationships/image" Target="../media/image243.png"/><Relationship Id="rId145" Type="http://schemas.openxmlformats.org/officeDocument/2006/relationships/image" Target="../media/image270.png"/><Relationship Id="rId166" Type="http://schemas.openxmlformats.org/officeDocument/2006/relationships/customXml" Target="../ink/ink266.xml"/><Relationship Id="rId187" Type="http://schemas.openxmlformats.org/officeDocument/2006/relationships/image" Target="../media/image291.png"/><Relationship Id="rId331" Type="http://schemas.openxmlformats.org/officeDocument/2006/relationships/customXml" Target="../ink/ink349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89.xml"/><Relationship Id="rId233" Type="http://schemas.openxmlformats.org/officeDocument/2006/relationships/image" Target="../media/image314.png"/><Relationship Id="rId254" Type="http://schemas.openxmlformats.org/officeDocument/2006/relationships/customXml" Target="../ink/ink310.xml"/><Relationship Id="rId28" Type="http://schemas.openxmlformats.org/officeDocument/2006/relationships/customXml" Target="../ink/ink197.xml"/><Relationship Id="rId49" Type="http://schemas.openxmlformats.org/officeDocument/2006/relationships/image" Target="../media/image222.png"/><Relationship Id="rId114" Type="http://schemas.openxmlformats.org/officeDocument/2006/relationships/customXml" Target="../ink/ink240.xml"/><Relationship Id="rId275" Type="http://schemas.openxmlformats.org/officeDocument/2006/relationships/image" Target="../media/image335.png"/><Relationship Id="rId296" Type="http://schemas.openxmlformats.org/officeDocument/2006/relationships/customXml" Target="../ink/ink331.xml"/><Relationship Id="rId300" Type="http://schemas.openxmlformats.org/officeDocument/2006/relationships/customXml" Target="../ink/ink333.xml"/><Relationship Id="rId60" Type="http://schemas.openxmlformats.org/officeDocument/2006/relationships/customXml" Target="../ink/ink213.xml"/><Relationship Id="rId81" Type="http://schemas.openxmlformats.org/officeDocument/2006/relationships/image" Target="../media/image238.png"/><Relationship Id="rId135" Type="http://schemas.openxmlformats.org/officeDocument/2006/relationships/image" Target="../media/image265.png"/><Relationship Id="rId156" Type="http://schemas.openxmlformats.org/officeDocument/2006/relationships/customXml" Target="../ink/ink261.xml"/><Relationship Id="rId177" Type="http://schemas.openxmlformats.org/officeDocument/2006/relationships/image" Target="../media/image286.png"/><Relationship Id="rId198" Type="http://schemas.openxmlformats.org/officeDocument/2006/relationships/customXml" Target="../ink/ink282.xml"/><Relationship Id="rId321" Type="http://schemas.openxmlformats.org/officeDocument/2006/relationships/customXml" Target="../ink/ink344.xml"/><Relationship Id="rId202" Type="http://schemas.openxmlformats.org/officeDocument/2006/relationships/customXml" Target="../ink/ink284.xml"/><Relationship Id="rId223" Type="http://schemas.openxmlformats.org/officeDocument/2006/relationships/image" Target="../media/image309.png"/><Relationship Id="rId244" Type="http://schemas.openxmlformats.org/officeDocument/2006/relationships/customXml" Target="../ink/ink305.xml"/><Relationship Id="rId18" Type="http://schemas.openxmlformats.org/officeDocument/2006/relationships/customXml" Target="../ink/ink192.xml"/><Relationship Id="rId39" Type="http://schemas.openxmlformats.org/officeDocument/2006/relationships/image" Target="../media/image217.png"/><Relationship Id="rId265" Type="http://schemas.openxmlformats.org/officeDocument/2006/relationships/image" Target="../media/image330.png"/><Relationship Id="rId286" Type="http://schemas.openxmlformats.org/officeDocument/2006/relationships/customXml" Target="../ink/ink326.xml"/><Relationship Id="rId50" Type="http://schemas.openxmlformats.org/officeDocument/2006/relationships/customXml" Target="../ink/ink208.xml"/><Relationship Id="rId104" Type="http://schemas.openxmlformats.org/officeDocument/2006/relationships/customXml" Target="../ink/ink235.xml"/><Relationship Id="rId125" Type="http://schemas.openxmlformats.org/officeDocument/2006/relationships/image" Target="../media/image260.png"/><Relationship Id="rId146" Type="http://schemas.openxmlformats.org/officeDocument/2006/relationships/customXml" Target="../ink/ink256.xml"/><Relationship Id="rId167" Type="http://schemas.openxmlformats.org/officeDocument/2006/relationships/image" Target="../media/image281.png"/><Relationship Id="rId188" Type="http://schemas.openxmlformats.org/officeDocument/2006/relationships/customXml" Target="../ink/ink277.xml"/><Relationship Id="rId311" Type="http://schemas.openxmlformats.org/officeDocument/2006/relationships/image" Target="../media/image353.png"/><Relationship Id="rId332" Type="http://schemas.openxmlformats.org/officeDocument/2006/relationships/image" Target="../media/image363.png"/><Relationship Id="rId71" Type="http://schemas.openxmlformats.org/officeDocument/2006/relationships/image" Target="../media/image233.png"/><Relationship Id="rId92" Type="http://schemas.openxmlformats.org/officeDocument/2006/relationships/customXml" Target="../ink/ink229.xml"/><Relationship Id="rId213" Type="http://schemas.openxmlformats.org/officeDocument/2006/relationships/image" Target="../media/image304.png"/><Relationship Id="rId234" Type="http://schemas.openxmlformats.org/officeDocument/2006/relationships/customXml" Target="../ink/ink300.xml"/><Relationship Id="rId2" Type="http://schemas.openxmlformats.org/officeDocument/2006/relationships/customXml" Target="../ink/ink186.xml"/><Relationship Id="rId29" Type="http://schemas.openxmlformats.org/officeDocument/2006/relationships/image" Target="../media/image212.png"/><Relationship Id="rId255" Type="http://schemas.openxmlformats.org/officeDocument/2006/relationships/image" Target="../media/image325.png"/><Relationship Id="rId276" Type="http://schemas.openxmlformats.org/officeDocument/2006/relationships/customXml" Target="../ink/ink321.xml"/><Relationship Id="rId297" Type="http://schemas.openxmlformats.org/officeDocument/2006/relationships/image" Target="../media/image346.png"/><Relationship Id="rId40" Type="http://schemas.openxmlformats.org/officeDocument/2006/relationships/customXml" Target="../ink/ink203.xml"/><Relationship Id="rId115" Type="http://schemas.openxmlformats.org/officeDocument/2006/relationships/image" Target="../media/image255.png"/><Relationship Id="rId136" Type="http://schemas.openxmlformats.org/officeDocument/2006/relationships/customXml" Target="../ink/ink251.xml"/><Relationship Id="rId157" Type="http://schemas.openxmlformats.org/officeDocument/2006/relationships/image" Target="../media/image276.png"/><Relationship Id="rId178" Type="http://schemas.openxmlformats.org/officeDocument/2006/relationships/customXml" Target="../ink/ink272.xml"/><Relationship Id="rId301" Type="http://schemas.openxmlformats.org/officeDocument/2006/relationships/image" Target="../media/image348.png"/><Relationship Id="rId322" Type="http://schemas.openxmlformats.org/officeDocument/2006/relationships/image" Target="../media/image358.png"/><Relationship Id="rId61" Type="http://schemas.openxmlformats.org/officeDocument/2006/relationships/image" Target="../media/image228.png"/><Relationship Id="rId82" Type="http://schemas.openxmlformats.org/officeDocument/2006/relationships/customXml" Target="../ink/ink224.xml"/><Relationship Id="rId199" Type="http://schemas.openxmlformats.org/officeDocument/2006/relationships/image" Target="../media/image297.png"/><Relationship Id="rId203" Type="http://schemas.openxmlformats.org/officeDocument/2006/relationships/image" Target="../media/image299.png"/><Relationship Id="rId19" Type="http://schemas.openxmlformats.org/officeDocument/2006/relationships/image" Target="../media/image207.png"/><Relationship Id="rId224" Type="http://schemas.openxmlformats.org/officeDocument/2006/relationships/customXml" Target="../ink/ink295.xml"/><Relationship Id="rId245" Type="http://schemas.openxmlformats.org/officeDocument/2006/relationships/image" Target="../media/image320.png"/><Relationship Id="rId266" Type="http://schemas.openxmlformats.org/officeDocument/2006/relationships/customXml" Target="../ink/ink316.xml"/><Relationship Id="rId287" Type="http://schemas.openxmlformats.org/officeDocument/2006/relationships/image" Target="../media/image341.png"/><Relationship Id="rId30" Type="http://schemas.openxmlformats.org/officeDocument/2006/relationships/customXml" Target="../ink/ink198.xml"/><Relationship Id="rId105" Type="http://schemas.openxmlformats.org/officeDocument/2006/relationships/image" Target="../media/image250.png"/><Relationship Id="rId126" Type="http://schemas.openxmlformats.org/officeDocument/2006/relationships/customXml" Target="../ink/ink246.xml"/><Relationship Id="rId147" Type="http://schemas.openxmlformats.org/officeDocument/2006/relationships/image" Target="../media/image271.png"/><Relationship Id="rId168" Type="http://schemas.openxmlformats.org/officeDocument/2006/relationships/customXml" Target="../ink/ink267.xml"/><Relationship Id="rId312" Type="http://schemas.openxmlformats.org/officeDocument/2006/relationships/customXml" Target="../ink/ink339.xml"/><Relationship Id="rId51" Type="http://schemas.openxmlformats.org/officeDocument/2006/relationships/image" Target="../media/image223.png"/><Relationship Id="rId72" Type="http://schemas.openxmlformats.org/officeDocument/2006/relationships/customXml" Target="../ink/ink219.xml"/><Relationship Id="rId93" Type="http://schemas.openxmlformats.org/officeDocument/2006/relationships/image" Target="../media/image244.png"/><Relationship Id="rId189" Type="http://schemas.openxmlformats.org/officeDocument/2006/relationships/image" Target="../media/image292.png"/><Relationship Id="rId214" Type="http://schemas.openxmlformats.org/officeDocument/2006/relationships/customXml" Target="../ink/ink290.xml"/><Relationship Id="rId235" Type="http://schemas.openxmlformats.org/officeDocument/2006/relationships/image" Target="../media/image315.png"/><Relationship Id="rId256" Type="http://schemas.openxmlformats.org/officeDocument/2006/relationships/customXml" Target="../ink/ink311.xml"/><Relationship Id="rId277" Type="http://schemas.openxmlformats.org/officeDocument/2006/relationships/image" Target="../media/image336.png"/><Relationship Id="rId298" Type="http://schemas.openxmlformats.org/officeDocument/2006/relationships/customXml" Target="../ink/ink332.xml"/><Relationship Id="rId116" Type="http://schemas.openxmlformats.org/officeDocument/2006/relationships/customXml" Target="../ink/ink241.xml"/><Relationship Id="rId137" Type="http://schemas.openxmlformats.org/officeDocument/2006/relationships/image" Target="../media/image266.png"/><Relationship Id="rId158" Type="http://schemas.openxmlformats.org/officeDocument/2006/relationships/customXml" Target="../ink/ink262.xml"/><Relationship Id="rId302" Type="http://schemas.openxmlformats.org/officeDocument/2006/relationships/customXml" Target="../ink/ink334.xml"/><Relationship Id="rId323" Type="http://schemas.openxmlformats.org/officeDocument/2006/relationships/customXml" Target="../ink/ink345.xml"/><Relationship Id="rId20" Type="http://schemas.openxmlformats.org/officeDocument/2006/relationships/customXml" Target="../ink/ink193.xml"/><Relationship Id="rId41" Type="http://schemas.openxmlformats.org/officeDocument/2006/relationships/image" Target="../media/image218.png"/><Relationship Id="rId62" Type="http://schemas.openxmlformats.org/officeDocument/2006/relationships/customXml" Target="../ink/ink214.xml"/><Relationship Id="rId83" Type="http://schemas.openxmlformats.org/officeDocument/2006/relationships/image" Target="../media/image239.png"/><Relationship Id="rId179" Type="http://schemas.openxmlformats.org/officeDocument/2006/relationships/image" Target="../media/image287.png"/><Relationship Id="rId190" Type="http://schemas.openxmlformats.org/officeDocument/2006/relationships/customXml" Target="../ink/ink278.xml"/><Relationship Id="rId204" Type="http://schemas.openxmlformats.org/officeDocument/2006/relationships/customXml" Target="../ink/ink285.xml"/><Relationship Id="rId225" Type="http://schemas.openxmlformats.org/officeDocument/2006/relationships/image" Target="../media/image310.png"/><Relationship Id="rId246" Type="http://schemas.openxmlformats.org/officeDocument/2006/relationships/customXml" Target="../ink/ink306.xml"/><Relationship Id="rId267" Type="http://schemas.openxmlformats.org/officeDocument/2006/relationships/image" Target="../media/image331.png"/><Relationship Id="rId288" Type="http://schemas.openxmlformats.org/officeDocument/2006/relationships/customXml" Target="../ink/ink327.xml"/><Relationship Id="rId106" Type="http://schemas.openxmlformats.org/officeDocument/2006/relationships/customXml" Target="../ink/ink236.xml"/><Relationship Id="rId127" Type="http://schemas.openxmlformats.org/officeDocument/2006/relationships/image" Target="../media/image261.png"/><Relationship Id="rId313" Type="http://schemas.openxmlformats.org/officeDocument/2006/relationships/image" Target="../media/image354.png"/><Relationship Id="rId10" Type="http://schemas.openxmlformats.org/officeDocument/2006/relationships/customXml" Target="../ink/ink188.xml"/><Relationship Id="rId31" Type="http://schemas.openxmlformats.org/officeDocument/2006/relationships/image" Target="../media/image213.png"/><Relationship Id="rId52" Type="http://schemas.openxmlformats.org/officeDocument/2006/relationships/customXml" Target="../ink/ink209.xml"/><Relationship Id="rId73" Type="http://schemas.openxmlformats.org/officeDocument/2006/relationships/image" Target="../media/image234.png"/><Relationship Id="rId94" Type="http://schemas.openxmlformats.org/officeDocument/2006/relationships/customXml" Target="../ink/ink230.xml"/><Relationship Id="rId148" Type="http://schemas.openxmlformats.org/officeDocument/2006/relationships/customXml" Target="../ink/ink257.xml"/><Relationship Id="rId169" Type="http://schemas.openxmlformats.org/officeDocument/2006/relationships/image" Target="../media/image282.png"/><Relationship Id="rId180" Type="http://schemas.openxmlformats.org/officeDocument/2006/relationships/customXml" Target="../ink/ink273.xml"/><Relationship Id="rId215" Type="http://schemas.openxmlformats.org/officeDocument/2006/relationships/image" Target="../media/image305.png"/><Relationship Id="rId236" Type="http://schemas.openxmlformats.org/officeDocument/2006/relationships/customXml" Target="../ink/ink301.xml"/><Relationship Id="rId257" Type="http://schemas.openxmlformats.org/officeDocument/2006/relationships/image" Target="../media/image326.png"/><Relationship Id="rId278" Type="http://schemas.openxmlformats.org/officeDocument/2006/relationships/customXml" Target="../ink/ink322.xml"/><Relationship Id="rId303" Type="http://schemas.openxmlformats.org/officeDocument/2006/relationships/image" Target="../media/image349.png"/><Relationship Id="rId42" Type="http://schemas.openxmlformats.org/officeDocument/2006/relationships/customXml" Target="../ink/ink204.xml"/><Relationship Id="rId84" Type="http://schemas.openxmlformats.org/officeDocument/2006/relationships/customXml" Target="../ink/ink225.xml"/><Relationship Id="rId138" Type="http://schemas.openxmlformats.org/officeDocument/2006/relationships/customXml" Target="../ink/ink252.xml"/><Relationship Id="rId191" Type="http://schemas.openxmlformats.org/officeDocument/2006/relationships/image" Target="../media/image293.png"/><Relationship Id="rId205" Type="http://schemas.openxmlformats.org/officeDocument/2006/relationships/image" Target="../media/image300.png"/><Relationship Id="rId247" Type="http://schemas.openxmlformats.org/officeDocument/2006/relationships/image" Target="../media/image321.png"/><Relationship Id="rId107" Type="http://schemas.openxmlformats.org/officeDocument/2006/relationships/image" Target="../media/image251.png"/><Relationship Id="rId289" Type="http://schemas.openxmlformats.org/officeDocument/2006/relationships/image" Target="../media/image342.png"/><Relationship Id="rId11" Type="http://schemas.openxmlformats.org/officeDocument/2006/relationships/image" Target="../media/image203.png"/><Relationship Id="rId53" Type="http://schemas.openxmlformats.org/officeDocument/2006/relationships/image" Target="../media/image224.png"/><Relationship Id="rId149" Type="http://schemas.openxmlformats.org/officeDocument/2006/relationships/image" Target="../media/image272.png"/><Relationship Id="rId314" Type="http://schemas.openxmlformats.org/officeDocument/2006/relationships/customXml" Target="../ink/ink340.xml"/><Relationship Id="rId95" Type="http://schemas.openxmlformats.org/officeDocument/2006/relationships/image" Target="../media/image245.png"/><Relationship Id="rId160" Type="http://schemas.openxmlformats.org/officeDocument/2006/relationships/customXml" Target="../ink/ink263.xml"/><Relationship Id="rId216" Type="http://schemas.openxmlformats.org/officeDocument/2006/relationships/customXml" Target="../ink/ink291.xml"/><Relationship Id="rId258" Type="http://schemas.openxmlformats.org/officeDocument/2006/relationships/customXml" Target="../ink/ink312.xml"/><Relationship Id="rId22" Type="http://schemas.openxmlformats.org/officeDocument/2006/relationships/customXml" Target="../ink/ink194.xml"/><Relationship Id="rId64" Type="http://schemas.openxmlformats.org/officeDocument/2006/relationships/customXml" Target="../ink/ink215.xml"/><Relationship Id="rId118" Type="http://schemas.openxmlformats.org/officeDocument/2006/relationships/customXml" Target="../ink/ink242.xml"/><Relationship Id="rId325" Type="http://schemas.openxmlformats.org/officeDocument/2006/relationships/customXml" Target="../ink/ink346.xml"/><Relationship Id="rId171" Type="http://schemas.openxmlformats.org/officeDocument/2006/relationships/image" Target="../media/image283.png"/><Relationship Id="rId227" Type="http://schemas.openxmlformats.org/officeDocument/2006/relationships/image" Target="../media/image311.png"/><Relationship Id="rId269" Type="http://schemas.openxmlformats.org/officeDocument/2006/relationships/image" Target="../media/image332.png"/><Relationship Id="rId33" Type="http://schemas.openxmlformats.org/officeDocument/2006/relationships/image" Target="../media/image214.png"/><Relationship Id="rId129" Type="http://schemas.openxmlformats.org/officeDocument/2006/relationships/image" Target="../media/image262.png"/><Relationship Id="rId280" Type="http://schemas.openxmlformats.org/officeDocument/2006/relationships/customXml" Target="../ink/ink323.xml"/><Relationship Id="rId75" Type="http://schemas.openxmlformats.org/officeDocument/2006/relationships/image" Target="../media/image235.png"/><Relationship Id="rId140" Type="http://schemas.openxmlformats.org/officeDocument/2006/relationships/customXml" Target="../ink/ink253.xml"/><Relationship Id="rId182" Type="http://schemas.openxmlformats.org/officeDocument/2006/relationships/customXml" Target="../ink/ink274.xml"/><Relationship Id="rId238" Type="http://schemas.openxmlformats.org/officeDocument/2006/relationships/customXml" Target="../ink/ink302.xml"/><Relationship Id="rId291" Type="http://schemas.openxmlformats.org/officeDocument/2006/relationships/image" Target="../media/image343.png"/><Relationship Id="rId305" Type="http://schemas.openxmlformats.org/officeDocument/2006/relationships/image" Target="../media/image350.png"/><Relationship Id="rId44" Type="http://schemas.openxmlformats.org/officeDocument/2006/relationships/customXml" Target="../ink/ink205.xml"/><Relationship Id="rId86" Type="http://schemas.openxmlformats.org/officeDocument/2006/relationships/customXml" Target="../ink/ink226.xml"/><Relationship Id="rId151" Type="http://schemas.openxmlformats.org/officeDocument/2006/relationships/image" Target="../media/image273.png"/><Relationship Id="rId193" Type="http://schemas.openxmlformats.org/officeDocument/2006/relationships/image" Target="../media/image294.png"/><Relationship Id="rId207" Type="http://schemas.openxmlformats.org/officeDocument/2006/relationships/image" Target="../media/image301.png"/><Relationship Id="rId249" Type="http://schemas.openxmlformats.org/officeDocument/2006/relationships/image" Target="../media/image322.png"/><Relationship Id="rId13" Type="http://schemas.openxmlformats.org/officeDocument/2006/relationships/image" Target="../media/image204.png"/><Relationship Id="rId109" Type="http://schemas.openxmlformats.org/officeDocument/2006/relationships/image" Target="../media/image252.png"/><Relationship Id="rId260" Type="http://schemas.openxmlformats.org/officeDocument/2006/relationships/customXml" Target="../ink/ink313.xml"/><Relationship Id="rId316" Type="http://schemas.openxmlformats.org/officeDocument/2006/relationships/image" Target="../media/image355.png"/><Relationship Id="rId55" Type="http://schemas.openxmlformats.org/officeDocument/2006/relationships/image" Target="../media/image225.png"/><Relationship Id="rId97" Type="http://schemas.openxmlformats.org/officeDocument/2006/relationships/image" Target="../media/image246.png"/><Relationship Id="rId120" Type="http://schemas.openxmlformats.org/officeDocument/2006/relationships/customXml" Target="../ink/ink24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8.png"/><Relationship Id="rId21" Type="http://schemas.openxmlformats.org/officeDocument/2006/relationships/image" Target="../media/image371.png"/><Relationship Id="rId42" Type="http://schemas.openxmlformats.org/officeDocument/2006/relationships/customXml" Target="../ink/ink368.xml"/><Relationship Id="rId63" Type="http://schemas.openxmlformats.org/officeDocument/2006/relationships/image" Target="../media/image391.png"/><Relationship Id="rId84" Type="http://schemas.openxmlformats.org/officeDocument/2006/relationships/customXml" Target="../ink/ink389.xml"/><Relationship Id="rId138" Type="http://schemas.openxmlformats.org/officeDocument/2006/relationships/customXml" Target="../ink/ink416.xml"/><Relationship Id="rId159" Type="http://schemas.openxmlformats.org/officeDocument/2006/relationships/image" Target="../media/image439.png"/><Relationship Id="rId170" Type="http://schemas.openxmlformats.org/officeDocument/2006/relationships/customXml" Target="../ink/ink432.xml"/><Relationship Id="rId107" Type="http://schemas.openxmlformats.org/officeDocument/2006/relationships/image" Target="../media/image413.png"/><Relationship Id="rId11" Type="http://schemas.openxmlformats.org/officeDocument/2006/relationships/image" Target="../media/image366.png"/><Relationship Id="rId32" Type="http://schemas.openxmlformats.org/officeDocument/2006/relationships/customXml" Target="../ink/ink363.xml"/><Relationship Id="rId53" Type="http://schemas.openxmlformats.org/officeDocument/2006/relationships/image" Target="../media/image386.png"/><Relationship Id="rId74" Type="http://schemas.openxmlformats.org/officeDocument/2006/relationships/customXml" Target="../ink/ink384.xml"/><Relationship Id="rId128" Type="http://schemas.openxmlformats.org/officeDocument/2006/relationships/customXml" Target="../ink/ink411.xml"/><Relationship Id="rId149" Type="http://schemas.openxmlformats.org/officeDocument/2006/relationships/image" Target="../media/image434.png"/><Relationship Id="rId95" Type="http://schemas.openxmlformats.org/officeDocument/2006/relationships/image" Target="../media/image407.png"/><Relationship Id="rId160" Type="http://schemas.openxmlformats.org/officeDocument/2006/relationships/customXml" Target="../ink/ink427.xml"/><Relationship Id="rId181" Type="http://schemas.openxmlformats.org/officeDocument/2006/relationships/image" Target="../media/image450.png"/><Relationship Id="rId22" Type="http://schemas.openxmlformats.org/officeDocument/2006/relationships/customXml" Target="../ink/ink358.xml"/><Relationship Id="rId43" Type="http://schemas.openxmlformats.org/officeDocument/2006/relationships/image" Target="../media/image381.png"/><Relationship Id="rId64" Type="http://schemas.openxmlformats.org/officeDocument/2006/relationships/customXml" Target="../ink/ink379.xml"/><Relationship Id="rId118" Type="http://schemas.openxmlformats.org/officeDocument/2006/relationships/customXml" Target="../ink/ink406.xml"/><Relationship Id="rId139" Type="http://schemas.openxmlformats.org/officeDocument/2006/relationships/image" Target="../media/image429.png"/><Relationship Id="rId85" Type="http://schemas.openxmlformats.org/officeDocument/2006/relationships/image" Target="../media/image402.png"/><Relationship Id="rId150" Type="http://schemas.openxmlformats.org/officeDocument/2006/relationships/customXml" Target="../ink/ink422.xml"/><Relationship Id="rId171" Type="http://schemas.openxmlformats.org/officeDocument/2006/relationships/image" Target="../media/image445.png"/><Relationship Id="rId12" Type="http://schemas.openxmlformats.org/officeDocument/2006/relationships/customXml" Target="../ink/ink353.xml"/><Relationship Id="rId33" Type="http://schemas.openxmlformats.org/officeDocument/2006/relationships/image" Target="../media/image376.png"/><Relationship Id="rId108" Type="http://schemas.openxmlformats.org/officeDocument/2006/relationships/customXml" Target="../ink/ink401.xml"/><Relationship Id="rId129" Type="http://schemas.openxmlformats.org/officeDocument/2006/relationships/image" Target="../media/image424.png"/><Relationship Id="rId54" Type="http://schemas.openxmlformats.org/officeDocument/2006/relationships/customXml" Target="../ink/ink374.xml"/><Relationship Id="rId75" Type="http://schemas.openxmlformats.org/officeDocument/2006/relationships/image" Target="../media/image397.png"/><Relationship Id="rId96" Type="http://schemas.openxmlformats.org/officeDocument/2006/relationships/customXml" Target="../ink/ink395.xml"/><Relationship Id="rId140" Type="http://schemas.openxmlformats.org/officeDocument/2006/relationships/customXml" Target="../ink/ink417.xml"/><Relationship Id="rId161" Type="http://schemas.openxmlformats.org/officeDocument/2006/relationships/image" Target="../media/image440.png"/><Relationship Id="rId182" Type="http://schemas.openxmlformats.org/officeDocument/2006/relationships/customXml" Target="../ink/ink438.xml"/><Relationship Id="rId23" Type="http://schemas.openxmlformats.org/officeDocument/2006/relationships/image" Target="../media/image372.png"/><Relationship Id="rId119" Type="http://schemas.openxmlformats.org/officeDocument/2006/relationships/image" Target="../media/image419.png"/><Relationship Id="rId44" Type="http://schemas.openxmlformats.org/officeDocument/2006/relationships/customXml" Target="../ink/ink369.xml"/><Relationship Id="rId60" Type="http://schemas.openxmlformats.org/officeDocument/2006/relationships/customXml" Target="../ink/ink377.xml"/><Relationship Id="rId65" Type="http://schemas.openxmlformats.org/officeDocument/2006/relationships/image" Target="../media/image392.png"/><Relationship Id="rId81" Type="http://schemas.openxmlformats.org/officeDocument/2006/relationships/image" Target="../media/image400.png"/><Relationship Id="rId86" Type="http://schemas.openxmlformats.org/officeDocument/2006/relationships/customXml" Target="../ink/ink390.xml"/><Relationship Id="rId130" Type="http://schemas.openxmlformats.org/officeDocument/2006/relationships/customXml" Target="../ink/ink412.xml"/><Relationship Id="rId135" Type="http://schemas.openxmlformats.org/officeDocument/2006/relationships/image" Target="../media/image427.png"/><Relationship Id="rId151" Type="http://schemas.openxmlformats.org/officeDocument/2006/relationships/image" Target="../media/image435.png"/><Relationship Id="rId156" Type="http://schemas.openxmlformats.org/officeDocument/2006/relationships/customXml" Target="../ink/ink425.xml"/><Relationship Id="rId177" Type="http://schemas.openxmlformats.org/officeDocument/2006/relationships/image" Target="../media/image448.png"/><Relationship Id="rId172" Type="http://schemas.openxmlformats.org/officeDocument/2006/relationships/customXml" Target="../ink/ink433.xml"/><Relationship Id="rId13" Type="http://schemas.openxmlformats.org/officeDocument/2006/relationships/image" Target="../media/image367.png"/><Relationship Id="rId18" Type="http://schemas.openxmlformats.org/officeDocument/2006/relationships/customXml" Target="../ink/ink356.xml"/><Relationship Id="rId39" Type="http://schemas.openxmlformats.org/officeDocument/2006/relationships/image" Target="../media/image379.png"/><Relationship Id="rId109" Type="http://schemas.openxmlformats.org/officeDocument/2006/relationships/image" Target="../media/image414.png"/><Relationship Id="rId34" Type="http://schemas.openxmlformats.org/officeDocument/2006/relationships/customXml" Target="../ink/ink364.xml"/><Relationship Id="rId50" Type="http://schemas.openxmlformats.org/officeDocument/2006/relationships/customXml" Target="../ink/ink372.xml"/><Relationship Id="rId55" Type="http://schemas.openxmlformats.org/officeDocument/2006/relationships/image" Target="../media/image387.png"/><Relationship Id="rId76" Type="http://schemas.openxmlformats.org/officeDocument/2006/relationships/customXml" Target="../ink/ink385.xml"/><Relationship Id="rId97" Type="http://schemas.openxmlformats.org/officeDocument/2006/relationships/image" Target="../media/image408.png"/><Relationship Id="rId104" Type="http://schemas.openxmlformats.org/officeDocument/2006/relationships/customXml" Target="../ink/ink399.xml"/><Relationship Id="rId120" Type="http://schemas.openxmlformats.org/officeDocument/2006/relationships/customXml" Target="../ink/ink407.xml"/><Relationship Id="rId125" Type="http://schemas.openxmlformats.org/officeDocument/2006/relationships/image" Target="../media/image422.png"/><Relationship Id="rId141" Type="http://schemas.openxmlformats.org/officeDocument/2006/relationships/image" Target="../media/image430.png"/><Relationship Id="rId146" Type="http://schemas.openxmlformats.org/officeDocument/2006/relationships/customXml" Target="../ink/ink420.xml"/><Relationship Id="rId167" Type="http://schemas.openxmlformats.org/officeDocument/2006/relationships/image" Target="../media/image443.png"/><Relationship Id="rId7" Type="http://schemas.openxmlformats.org/officeDocument/2006/relationships/image" Target="../media/image3640.png"/><Relationship Id="rId71" Type="http://schemas.openxmlformats.org/officeDocument/2006/relationships/image" Target="../media/image395.png"/><Relationship Id="rId92" Type="http://schemas.openxmlformats.org/officeDocument/2006/relationships/customXml" Target="../ink/ink393.xml"/><Relationship Id="rId162" Type="http://schemas.openxmlformats.org/officeDocument/2006/relationships/customXml" Target="../ink/ink428.xml"/><Relationship Id="rId183" Type="http://schemas.openxmlformats.org/officeDocument/2006/relationships/image" Target="../media/image451.png"/><Relationship Id="rId2" Type="http://schemas.openxmlformats.org/officeDocument/2006/relationships/customXml" Target="../ink/ink350.xml"/><Relationship Id="rId29" Type="http://schemas.openxmlformats.org/officeDocument/2006/relationships/image" Target="../media/image330.png"/><Relationship Id="rId24" Type="http://schemas.openxmlformats.org/officeDocument/2006/relationships/customXml" Target="../ink/ink359.xml"/><Relationship Id="rId40" Type="http://schemas.openxmlformats.org/officeDocument/2006/relationships/customXml" Target="../ink/ink367.xml"/><Relationship Id="rId45" Type="http://schemas.openxmlformats.org/officeDocument/2006/relationships/image" Target="../media/image382.png"/><Relationship Id="rId66" Type="http://schemas.openxmlformats.org/officeDocument/2006/relationships/customXml" Target="../ink/ink380.xml"/><Relationship Id="rId87" Type="http://schemas.openxmlformats.org/officeDocument/2006/relationships/image" Target="../media/image403.png"/><Relationship Id="rId110" Type="http://schemas.openxmlformats.org/officeDocument/2006/relationships/customXml" Target="../ink/ink402.xml"/><Relationship Id="rId115" Type="http://schemas.openxmlformats.org/officeDocument/2006/relationships/image" Target="../media/image417.png"/><Relationship Id="rId131" Type="http://schemas.openxmlformats.org/officeDocument/2006/relationships/image" Target="../media/image425.png"/><Relationship Id="rId136" Type="http://schemas.openxmlformats.org/officeDocument/2006/relationships/customXml" Target="../ink/ink415.xml"/><Relationship Id="rId157" Type="http://schemas.openxmlformats.org/officeDocument/2006/relationships/image" Target="../media/image438.png"/><Relationship Id="rId178" Type="http://schemas.openxmlformats.org/officeDocument/2006/relationships/customXml" Target="../ink/ink436.xml"/><Relationship Id="rId61" Type="http://schemas.openxmlformats.org/officeDocument/2006/relationships/image" Target="../media/image390.png"/><Relationship Id="rId82" Type="http://schemas.openxmlformats.org/officeDocument/2006/relationships/customXml" Target="../ink/ink388.xml"/><Relationship Id="rId152" Type="http://schemas.openxmlformats.org/officeDocument/2006/relationships/customXml" Target="../ink/ink423.xml"/><Relationship Id="rId173" Type="http://schemas.openxmlformats.org/officeDocument/2006/relationships/image" Target="../media/image446.png"/><Relationship Id="rId19" Type="http://schemas.openxmlformats.org/officeDocument/2006/relationships/image" Target="../media/image370.png"/><Relationship Id="rId14" Type="http://schemas.openxmlformats.org/officeDocument/2006/relationships/customXml" Target="../ink/ink354.xml"/><Relationship Id="rId30" Type="http://schemas.openxmlformats.org/officeDocument/2006/relationships/customXml" Target="../ink/ink362.xml"/><Relationship Id="rId35" Type="http://schemas.openxmlformats.org/officeDocument/2006/relationships/image" Target="../media/image377.png"/><Relationship Id="rId56" Type="http://schemas.openxmlformats.org/officeDocument/2006/relationships/customXml" Target="../ink/ink375.xml"/><Relationship Id="rId77" Type="http://schemas.openxmlformats.org/officeDocument/2006/relationships/image" Target="../media/image398.png"/><Relationship Id="rId100" Type="http://schemas.openxmlformats.org/officeDocument/2006/relationships/customXml" Target="../ink/ink397.xml"/><Relationship Id="rId105" Type="http://schemas.openxmlformats.org/officeDocument/2006/relationships/image" Target="../media/image412.png"/><Relationship Id="rId126" Type="http://schemas.openxmlformats.org/officeDocument/2006/relationships/customXml" Target="../ink/ink410.xml"/><Relationship Id="rId147" Type="http://schemas.openxmlformats.org/officeDocument/2006/relationships/image" Target="../media/image433.png"/><Relationship Id="rId168" Type="http://schemas.openxmlformats.org/officeDocument/2006/relationships/customXml" Target="../ink/ink431.xml"/><Relationship Id="rId8" Type="http://schemas.openxmlformats.org/officeDocument/2006/relationships/customXml" Target="../ink/ink351.xml"/><Relationship Id="rId51" Type="http://schemas.openxmlformats.org/officeDocument/2006/relationships/image" Target="../media/image385.png"/><Relationship Id="rId72" Type="http://schemas.openxmlformats.org/officeDocument/2006/relationships/customXml" Target="../ink/ink383.xml"/><Relationship Id="rId93" Type="http://schemas.openxmlformats.org/officeDocument/2006/relationships/image" Target="../media/image406.png"/><Relationship Id="rId98" Type="http://schemas.openxmlformats.org/officeDocument/2006/relationships/customXml" Target="../ink/ink396.xml"/><Relationship Id="rId121" Type="http://schemas.openxmlformats.org/officeDocument/2006/relationships/image" Target="../media/image420.png"/><Relationship Id="rId142" Type="http://schemas.openxmlformats.org/officeDocument/2006/relationships/customXml" Target="../ink/ink418.xml"/><Relationship Id="rId163" Type="http://schemas.openxmlformats.org/officeDocument/2006/relationships/image" Target="../media/image441.png"/><Relationship Id="rId184" Type="http://schemas.openxmlformats.org/officeDocument/2006/relationships/customXml" Target="../ink/ink439.xml"/><Relationship Id="rId25" Type="http://schemas.openxmlformats.org/officeDocument/2006/relationships/image" Target="../media/image373.png"/><Relationship Id="rId46" Type="http://schemas.openxmlformats.org/officeDocument/2006/relationships/customXml" Target="../ink/ink370.xml"/><Relationship Id="rId67" Type="http://schemas.openxmlformats.org/officeDocument/2006/relationships/image" Target="../media/image393.png"/><Relationship Id="rId116" Type="http://schemas.openxmlformats.org/officeDocument/2006/relationships/customXml" Target="../ink/ink405.xml"/><Relationship Id="rId137" Type="http://schemas.openxmlformats.org/officeDocument/2006/relationships/image" Target="../media/image428.png"/><Relationship Id="rId158" Type="http://schemas.openxmlformats.org/officeDocument/2006/relationships/customXml" Target="../ink/ink426.xml"/><Relationship Id="rId20" Type="http://schemas.openxmlformats.org/officeDocument/2006/relationships/customXml" Target="../ink/ink357.xml"/><Relationship Id="rId41" Type="http://schemas.openxmlformats.org/officeDocument/2006/relationships/image" Target="../media/image380.png"/><Relationship Id="rId62" Type="http://schemas.openxmlformats.org/officeDocument/2006/relationships/customXml" Target="../ink/ink378.xml"/><Relationship Id="rId83" Type="http://schemas.openxmlformats.org/officeDocument/2006/relationships/image" Target="../media/image401.png"/><Relationship Id="rId88" Type="http://schemas.openxmlformats.org/officeDocument/2006/relationships/customXml" Target="../ink/ink391.xml"/><Relationship Id="rId111" Type="http://schemas.openxmlformats.org/officeDocument/2006/relationships/image" Target="../media/image415.png"/><Relationship Id="rId132" Type="http://schemas.openxmlformats.org/officeDocument/2006/relationships/customXml" Target="../ink/ink413.xml"/><Relationship Id="rId153" Type="http://schemas.openxmlformats.org/officeDocument/2006/relationships/image" Target="../media/image436.png"/><Relationship Id="rId174" Type="http://schemas.openxmlformats.org/officeDocument/2006/relationships/customXml" Target="../ink/ink434.xml"/><Relationship Id="rId179" Type="http://schemas.openxmlformats.org/officeDocument/2006/relationships/image" Target="../media/image449.png"/><Relationship Id="rId15" Type="http://schemas.openxmlformats.org/officeDocument/2006/relationships/image" Target="../media/image368.png"/><Relationship Id="rId36" Type="http://schemas.openxmlformats.org/officeDocument/2006/relationships/customXml" Target="../ink/ink365.xml"/><Relationship Id="rId57" Type="http://schemas.openxmlformats.org/officeDocument/2006/relationships/image" Target="../media/image388.png"/><Relationship Id="rId106" Type="http://schemas.openxmlformats.org/officeDocument/2006/relationships/customXml" Target="../ink/ink400.xml"/><Relationship Id="rId127" Type="http://schemas.openxmlformats.org/officeDocument/2006/relationships/image" Target="../media/image423.png"/><Relationship Id="rId10" Type="http://schemas.openxmlformats.org/officeDocument/2006/relationships/customXml" Target="../ink/ink352.xml"/><Relationship Id="rId31" Type="http://schemas.openxmlformats.org/officeDocument/2006/relationships/image" Target="../media/image375.png"/><Relationship Id="rId52" Type="http://schemas.openxmlformats.org/officeDocument/2006/relationships/customXml" Target="../ink/ink373.xml"/><Relationship Id="rId73" Type="http://schemas.openxmlformats.org/officeDocument/2006/relationships/image" Target="../media/image396.png"/><Relationship Id="rId78" Type="http://schemas.openxmlformats.org/officeDocument/2006/relationships/customXml" Target="../ink/ink386.xml"/><Relationship Id="rId94" Type="http://schemas.openxmlformats.org/officeDocument/2006/relationships/customXml" Target="../ink/ink394.xml"/><Relationship Id="rId99" Type="http://schemas.openxmlformats.org/officeDocument/2006/relationships/image" Target="../media/image409.png"/><Relationship Id="rId101" Type="http://schemas.openxmlformats.org/officeDocument/2006/relationships/image" Target="../media/image410.png"/><Relationship Id="rId122" Type="http://schemas.openxmlformats.org/officeDocument/2006/relationships/customXml" Target="../ink/ink408.xml"/><Relationship Id="rId143" Type="http://schemas.openxmlformats.org/officeDocument/2006/relationships/image" Target="../media/image431.png"/><Relationship Id="rId148" Type="http://schemas.openxmlformats.org/officeDocument/2006/relationships/customXml" Target="../ink/ink421.xml"/><Relationship Id="rId164" Type="http://schemas.openxmlformats.org/officeDocument/2006/relationships/customXml" Target="../ink/ink429.xml"/><Relationship Id="rId169" Type="http://schemas.openxmlformats.org/officeDocument/2006/relationships/image" Target="../media/image444.png"/><Relationship Id="rId185" Type="http://schemas.openxmlformats.org/officeDocument/2006/relationships/image" Target="../media/image452.png"/><Relationship Id="rId9" Type="http://schemas.openxmlformats.org/officeDocument/2006/relationships/image" Target="../media/image365.png"/><Relationship Id="rId180" Type="http://schemas.openxmlformats.org/officeDocument/2006/relationships/customXml" Target="../ink/ink437.xml"/><Relationship Id="rId26" Type="http://schemas.openxmlformats.org/officeDocument/2006/relationships/customXml" Target="../ink/ink360.xml"/><Relationship Id="rId47" Type="http://schemas.openxmlformats.org/officeDocument/2006/relationships/image" Target="../media/image383.png"/><Relationship Id="rId68" Type="http://schemas.openxmlformats.org/officeDocument/2006/relationships/customXml" Target="../ink/ink381.xml"/><Relationship Id="rId89" Type="http://schemas.openxmlformats.org/officeDocument/2006/relationships/image" Target="../media/image404.png"/><Relationship Id="rId112" Type="http://schemas.openxmlformats.org/officeDocument/2006/relationships/customXml" Target="../ink/ink403.xml"/><Relationship Id="rId133" Type="http://schemas.openxmlformats.org/officeDocument/2006/relationships/image" Target="../media/image426.png"/><Relationship Id="rId154" Type="http://schemas.openxmlformats.org/officeDocument/2006/relationships/customXml" Target="../ink/ink424.xml"/><Relationship Id="rId175" Type="http://schemas.openxmlformats.org/officeDocument/2006/relationships/image" Target="../media/image447.png"/><Relationship Id="rId16" Type="http://schemas.openxmlformats.org/officeDocument/2006/relationships/customXml" Target="../ink/ink355.xml"/><Relationship Id="rId37" Type="http://schemas.openxmlformats.org/officeDocument/2006/relationships/image" Target="../media/image378.png"/><Relationship Id="rId58" Type="http://schemas.openxmlformats.org/officeDocument/2006/relationships/customXml" Target="../ink/ink376.xml"/><Relationship Id="rId79" Type="http://schemas.openxmlformats.org/officeDocument/2006/relationships/image" Target="../media/image399.png"/><Relationship Id="rId102" Type="http://schemas.openxmlformats.org/officeDocument/2006/relationships/customXml" Target="../ink/ink398.xml"/><Relationship Id="rId123" Type="http://schemas.openxmlformats.org/officeDocument/2006/relationships/image" Target="../media/image421.png"/><Relationship Id="rId144" Type="http://schemas.openxmlformats.org/officeDocument/2006/relationships/customXml" Target="../ink/ink419.xml"/><Relationship Id="rId90" Type="http://schemas.openxmlformats.org/officeDocument/2006/relationships/customXml" Target="../ink/ink392.xml"/><Relationship Id="rId165" Type="http://schemas.openxmlformats.org/officeDocument/2006/relationships/image" Target="../media/image442.png"/><Relationship Id="rId27" Type="http://schemas.openxmlformats.org/officeDocument/2006/relationships/image" Target="../media/image374.png"/><Relationship Id="rId48" Type="http://schemas.openxmlformats.org/officeDocument/2006/relationships/customXml" Target="../ink/ink371.xml"/><Relationship Id="rId69" Type="http://schemas.openxmlformats.org/officeDocument/2006/relationships/image" Target="../media/image394.png"/><Relationship Id="rId113" Type="http://schemas.openxmlformats.org/officeDocument/2006/relationships/image" Target="../media/image416.png"/><Relationship Id="rId134" Type="http://schemas.openxmlformats.org/officeDocument/2006/relationships/customXml" Target="../ink/ink414.xml"/><Relationship Id="rId80" Type="http://schemas.openxmlformats.org/officeDocument/2006/relationships/customXml" Target="../ink/ink387.xml"/><Relationship Id="rId155" Type="http://schemas.openxmlformats.org/officeDocument/2006/relationships/image" Target="../media/image437.png"/><Relationship Id="rId176" Type="http://schemas.openxmlformats.org/officeDocument/2006/relationships/customXml" Target="../ink/ink435.xml"/><Relationship Id="rId17" Type="http://schemas.openxmlformats.org/officeDocument/2006/relationships/image" Target="../media/image369.png"/><Relationship Id="rId38" Type="http://schemas.openxmlformats.org/officeDocument/2006/relationships/customXml" Target="../ink/ink366.xml"/><Relationship Id="rId59" Type="http://schemas.openxmlformats.org/officeDocument/2006/relationships/image" Target="../media/image389.png"/><Relationship Id="rId103" Type="http://schemas.openxmlformats.org/officeDocument/2006/relationships/image" Target="../media/image411.png"/><Relationship Id="rId124" Type="http://schemas.openxmlformats.org/officeDocument/2006/relationships/customXml" Target="../ink/ink409.xml"/><Relationship Id="rId70" Type="http://schemas.openxmlformats.org/officeDocument/2006/relationships/customXml" Target="../ink/ink382.xml"/><Relationship Id="rId91" Type="http://schemas.openxmlformats.org/officeDocument/2006/relationships/image" Target="../media/image405.png"/><Relationship Id="rId145" Type="http://schemas.openxmlformats.org/officeDocument/2006/relationships/image" Target="../media/image432.png"/><Relationship Id="rId166" Type="http://schemas.openxmlformats.org/officeDocument/2006/relationships/customXml" Target="../ink/ink430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61.xml"/><Relationship Id="rId49" Type="http://schemas.openxmlformats.org/officeDocument/2006/relationships/image" Target="../media/image384.png"/><Relationship Id="rId114" Type="http://schemas.openxmlformats.org/officeDocument/2006/relationships/customXml" Target="../ink/ink404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20.png"/><Relationship Id="rId21" Type="http://schemas.openxmlformats.org/officeDocument/2006/relationships/customXml" Target="../ink/ink448.xml"/><Relationship Id="rId42" Type="http://schemas.openxmlformats.org/officeDocument/2006/relationships/image" Target="../media/image2600.png"/><Relationship Id="rId47" Type="http://schemas.openxmlformats.org/officeDocument/2006/relationships/customXml" Target="../ink/ink461.xml"/><Relationship Id="rId63" Type="http://schemas.openxmlformats.org/officeDocument/2006/relationships/customXml" Target="../ink/ink469.xml"/><Relationship Id="rId68" Type="http://schemas.openxmlformats.org/officeDocument/2006/relationships/image" Target="../media/image2720.png"/><Relationship Id="rId7" Type="http://schemas.openxmlformats.org/officeDocument/2006/relationships/image" Target="../media/image2440.png"/><Relationship Id="rId71" Type="http://schemas.openxmlformats.org/officeDocument/2006/relationships/customXml" Target="../ink/ink473.xml"/><Relationship Id="rId2" Type="http://schemas.openxmlformats.org/officeDocument/2006/relationships/customXml" Target="../ink/ink440.xml"/><Relationship Id="rId16" Type="http://schemas.openxmlformats.org/officeDocument/2006/relationships/customXml" Target="../ink/ink445.xml"/><Relationship Id="rId29" Type="http://schemas.openxmlformats.org/officeDocument/2006/relationships/customXml" Target="../ink/ink452.xml"/><Relationship Id="rId11" Type="http://schemas.openxmlformats.org/officeDocument/2006/relationships/image" Target="../media/image132.png"/><Relationship Id="rId24" Type="http://schemas.openxmlformats.org/officeDocument/2006/relationships/image" Target="../media/image2510.png"/><Relationship Id="rId32" Type="http://schemas.openxmlformats.org/officeDocument/2006/relationships/image" Target="../media/image2550.png"/><Relationship Id="rId37" Type="http://schemas.openxmlformats.org/officeDocument/2006/relationships/customXml" Target="../ink/ink456.xml"/><Relationship Id="rId40" Type="http://schemas.openxmlformats.org/officeDocument/2006/relationships/image" Target="../media/image2590.png"/><Relationship Id="rId45" Type="http://schemas.openxmlformats.org/officeDocument/2006/relationships/customXml" Target="../ink/ink460.xml"/><Relationship Id="rId53" Type="http://schemas.openxmlformats.org/officeDocument/2006/relationships/customXml" Target="../ink/ink464.xml"/><Relationship Id="rId58" Type="http://schemas.openxmlformats.org/officeDocument/2006/relationships/image" Target="../media/image2680.png"/><Relationship Id="rId66" Type="http://schemas.openxmlformats.org/officeDocument/2006/relationships/image" Target="../media/image2710.png"/><Relationship Id="rId74" Type="http://schemas.openxmlformats.org/officeDocument/2006/relationships/image" Target="../media/image2750.png"/><Relationship Id="rId61" Type="http://schemas.openxmlformats.org/officeDocument/2006/relationships/customXml" Target="../ink/ink468.xml"/><Relationship Id="rId19" Type="http://schemas.openxmlformats.org/officeDocument/2006/relationships/customXml" Target="../ink/ink447.xml"/><Relationship Id="rId14" Type="http://schemas.openxmlformats.org/officeDocument/2006/relationships/customXml" Target="../ink/ink444.xml"/><Relationship Id="rId22" Type="http://schemas.openxmlformats.org/officeDocument/2006/relationships/image" Target="../media/image2500.png"/><Relationship Id="rId27" Type="http://schemas.openxmlformats.org/officeDocument/2006/relationships/customXml" Target="../ink/ink451.xml"/><Relationship Id="rId30" Type="http://schemas.openxmlformats.org/officeDocument/2006/relationships/image" Target="../media/image2540.png"/><Relationship Id="rId35" Type="http://schemas.openxmlformats.org/officeDocument/2006/relationships/customXml" Target="../ink/ink455.xml"/><Relationship Id="rId43" Type="http://schemas.openxmlformats.org/officeDocument/2006/relationships/customXml" Target="../ink/ink459.xml"/><Relationship Id="rId48" Type="http://schemas.openxmlformats.org/officeDocument/2006/relationships/image" Target="../media/image2630.png"/><Relationship Id="rId56" Type="http://schemas.openxmlformats.org/officeDocument/2006/relationships/image" Target="../media/image2670.png"/><Relationship Id="rId64" Type="http://schemas.openxmlformats.org/officeDocument/2006/relationships/image" Target="../media/image2700.png"/><Relationship Id="rId69" Type="http://schemas.openxmlformats.org/officeDocument/2006/relationships/customXml" Target="../ink/ink472.xml"/><Relationship Id="rId8" Type="http://schemas.openxmlformats.org/officeDocument/2006/relationships/customXml" Target="../ink/ink441.xml"/><Relationship Id="rId51" Type="http://schemas.openxmlformats.org/officeDocument/2006/relationships/customXml" Target="../ink/ink463.xml"/><Relationship Id="rId72" Type="http://schemas.openxmlformats.org/officeDocument/2006/relationships/image" Target="../media/image2740.png"/><Relationship Id="rId12" Type="http://schemas.openxmlformats.org/officeDocument/2006/relationships/customXml" Target="../ink/ink443.xml"/><Relationship Id="rId17" Type="http://schemas.openxmlformats.org/officeDocument/2006/relationships/customXml" Target="../ink/ink446.xml"/><Relationship Id="rId25" Type="http://schemas.openxmlformats.org/officeDocument/2006/relationships/customXml" Target="../ink/ink450.xml"/><Relationship Id="rId33" Type="http://schemas.openxmlformats.org/officeDocument/2006/relationships/customXml" Target="../ink/ink454.xml"/><Relationship Id="rId38" Type="http://schemas.openxmlformats.org/officeDocument/2006/relationships/image" Target="../media/image2580.png"/><Relationship Id="rId46" Type="http://schemas.openxmlformats.org/officeDocument/2006/relationships/image" Target="../media/image2620.png"/><Relationship Id="rId59" Type="http://schemas.openxmlformats.org/officeDocument/2006/relationships/customXml" Target="../ink/ink467.xml"/><Relationship Id="rId67" Type="http://schemas.openxmlformats.org/officeDocument/2006/relationships/customXml" Target="../ink/ink471.xml"/><Relationship Id="rId20" Type="http://schemas.openxmlformats.org/officeDocument/2006/relationships/image" Target="../media/image2490.png"/><Relationship Id="rId41" Type="http://schemas.openxmlformats.org/officeDocument/2006/relationships/customXml" Target="../ink/ink458.xml"/><Relationship Id="rId54" Type="http://schemas.openxmlformats.org/officeDocument/2006/relationships/image" Target="../media/image2660.png"/><Relationship Id="rId62" Type="http://schemas.openxmlformats.org/officeDocument/2006/relationships/image" Target="../media/image2300.png"/><Relationship Id="rId70" Type="http://schemas.openxmlformats.org/officeDocument/2006/relationships/image" Target="../media/image2730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470.png"/><Relationship Id="rId23" Type="http://schemas.openxmlformats.org/officeDocument/2006/relationships/customXml" Target="../ink/ink449.xml"/><Relationship Id="rId28" Type="http://schemas.openxmlformats.org/officeDocument/2006/relationships/image" Target="../media/image2530.png"/><Relationship Id="rId36" Type="http://schemas.openxmlformats.org/officeDocument/2006/relationships/image" Target="../media/image2570.png"/><Relationship Id="rId49" Type="http://schemas.openxmlformats.org/officeDocument/2006/relationships/customXml" Target="../ink/ink462.xml"/><Relationship Id="rId57" Type="http://schemas.openxmlformats.org/officeDocument/2006/relationships/customXml" Target="../ink/ink466.xml"/><Relationship Id="rId10" Type="http://schemas.openxmlformats.org/officeDocument/2006/relationships/customXml" Target="../ink/ink442.xml"/><Relationship Id="rId31" Type="http://schemas.openxmlformats.org/officeDocument/2006/relationships/customXml" Target="../ink/ink453.xml"/><Relationship Id="rId44" Type="http://schemas.openxmlformats.org/officeDocument/2006/relationships/image" Target="../media/image2610.png"/><Relationship Id="rId52" Type="http://schemas.openxmlformats.org/officeDocument/2006/relationships/image" Target="../media/image2650.png"/><Relationship Id="rId60" Type="http://schemas.openxmlformats.org/officeDocument/2006/relationships/image" Target="../media/image2690.png"/><Relationship Id="rId65" Type="http://schemas.openxmlformats.org/officeDocument/2006/relationships/customXml" Target="../ink/ink470.xml"/><Relationship Id="rId73" Type="http://schemas.openxmlformats.org/officeDocument/2006/relationships/customXml" Target="../ink/ink474.xml"/><Relationship Id="rId9" Type="http://schemas.openxmlformats.org/officeDocument/2006/relationships/image" Target="../media/image2450.png"/><Relationship Id="rId13" Type="http://schemas.openxmlformats.org/officeDocument/2006/relationships/image" Target="../media/image2460.png"/><Relationship Id="rId18" Type="http://schemas.openxmlformats.org/officeDocument/2006/relationships/image" Target="../media/image2480.png"/><Relationship Id="rId39" Type="http://schemas.openxmlformats.org/officeDocument/2006/relationships/customXml" Target="../ink/ink457.xml"/><Relationship Id="rId34" Type="http://schemas.openxmlformats.org/officeDocument/2006/relationships/image" Target="../media/image2560.png"/><Relationship Id="rId50" Type="http://schemas.openxmlformats.org/officeDocument/2006/relationships/image" Target="../media/image2640.png"/><Relationship Id="rId55" Type="http://schemas.openxmlformats.org/officeDocument/2006/relationships/customXml" Target="../ink/ink4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893347" y="1842492"/>
            <a:ext cx="97810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Algorithms and Pseudocode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43BC9A9-1D53-4D42-BC1F-8392D871EDF2}"/>
                  </a:ext>
                </a:extLst>
              </p14:cNvPr>
              <p14:cNvContentPartPr/>
              <p14:nvPr/>
            </p14:nvContentPartPr>
            <p14:xfrm>
              <a:off x="300850" y="278222"/>
              <a:ext cx="3203640" cy="670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43BC9A9-1D53-4D42-BC1F-8392D871ED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850" y="260232"/>
                <a:ext cx="3239280" cy="705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4873EB1-AD2E-4086-BA6F-04967C749B02}"/>
                  </a:ext>
                </a:extLst>
              </p14:cNvPr>
              <p14:cNvContentPartPr/>
              <p14:nvPr/>
            </p14:nvContentPartPr>
            <p14:xfrm>
              <a:off x="5389450" y="1402502"/>
              <a:ext cx="193680" cy="147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4873EB1-AD2E-4086-BA6F-04967C749B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71810" y="1384862"/>
                <a:ext cx="229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75A4FA2-FB35-43D9-B91A-D5F9CC5E1644}"/>
                  </a:ext>
                </a:extLst>
              </p14:cNvPr>
              <p14:cNvContentPartPr/>
              <p14:nvPr/>
            </p14:nvContentPartPr>
            <p14:xfrm>
              <a:off x="5883730" y="1373702"/>
              <a:ext cx="168840" cy="296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75A4FA2-FB35-43D9-B91A-D5F9CC5E16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65730" y="1355702"/>
                <a:ext cx="2044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9BEA5CC-3C71-4CE4-8C9C-43D1EFFE57B9}"/>
                  </a:ext>
                </a:extLst>
              </p14:cNvPr>
              <p14:cNvContentPartPr/>
              <p14:nvPr/>
            </p14:nvContentPartPr>
            <p14:xfrm>
              <a:off x="4731370" y="1282622"/>
              <a:ext cx="453960" cy="324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9BEA5CC-3C71-4CE4-8C9C-43D1EFFE57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3744" y="1264622"/>
                <a:ext cx="489572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D0EF0EF-E409-4762-A1CB-EE04BC78C988}"/>
                  </a:ext>
                </a:extLst>
              </p14:cNvPr>
              <p14:cNvContentPartPr/>
              <p14:nvPr/>
            </p14:nvContentPartPr>
            <p14:xfrm>
              <a:off x="4191370" y="1430582"/>
              <a:ext cx="346680" cy="267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D0EF0EF-E409-4762-A1CB-EE04BC78C9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3389" y="1412582"/>
                <a:ext cx="382283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F90B69E-84C3-4EC2-8E7D-FB6BB4174F79}"/>
                  </a:ext>
                </a:extLst>
              </p14:cNvPr>
              <p14:cNvContentPartPr/>
              <p14:nvPr/>
            </p14:nvContentPartPr>
            <p14:xfrm>
              <a:off x="3481450" y="1323302"/>
              <a:ext cx="602280" cy="3128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F90B69E-84C3-4EC2-8E7D-FB6BB4174F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3450" y="1305302"/>
                <a:ext cx="6379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2990837-7EA9-4164-8BA6-17E9CFBE7719}"/>
                  </a:ext>
                </a:extLst>
              </p14:cNvPr>
              <p14:cNvContentPartPr/>
              <p14:nvPr/>
            </p14:nvContentPartPr>
            <p14:xfrm>
              <a:off x="2822290" y="1340222"/>
              <a:ext cx="325440" cy="329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2990837-7EA9-4164-8BA6-17E9CFBE77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4290" y="1322222"/>
                <a:ext cx="3610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4C735C3-7452-4F17-966D-8A453231A6E4}"/>
                  </a:ext>
                </a:extLst>
              </p14:cNvPr>
              <p14:cNvContentPartPr/>
              <p14:nvPr/>
            </p14:nvContentPartPr>
            <p14:xfrm>
              <a:off x="2044330" y="1313582"/>
              <a:ext cx="630720" cy="316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4C735C3-7452-4F17-966D-8A453231A6E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6690" y="1295942"/>
                <a:ext cx="66636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F431773-8378-431A-B380-F6B9DF92CEF2}"/>
                  </a:ext>
                </a:extLst>
              </p14:cNvPr>
              <p14:cNvContentPartPr/>
              <p14:nvPr/>
            </p14:nvContentPartPr>
            <p14:xfrm>
              <a:off x="1323250" y="1430942"/>
              <a:ext cx="579600" cy="278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F431773-8378-431A-B380-F6B9DF92CEF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05250" y="1413302"/>
                <a:ext cx="6152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C06EEB6-2DD9-4DA0-9133-AB67045D8BBF}"/>
                  </a:ext>
                </a:extLst>
              </p14:cNvPr>
              <p14:cNvContentPartPr/>
              <p14:nvPr/>
            </p14:nvContentPartPr>
            <p14:xfrm>
              <a:off x="346210" y="1340222"/>
              <a:ext cx="784440" cy="3240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C06EEB6-2DD9-4DA0-9133-AB67045D8BB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8562" y="1322222"/>
                <a:ext cx="820096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9961330-5109-4379-A4D2-7CC7A0E06BB0}"/>
                  </a:ext>
                </a:extLst>
              </p14:cNvPr>
              <p14:cNvContentPartPr/>
              <p14:nvPr/>
            </p14:nvContentPartPr>
            <p14:xfrm>
              <a:off x="8081890" y="1464782"/>
              <a:ext cx="153720" cy="176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9961330-5109-4379-A4D2-7CC7A0E06BB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063890" y="1447142"/>
                <a:ext cx="1893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BB8A064-2EB8-4167-99CA-EF88372B9182}"/>
                  </a:ext>
                </a:extLst>
              </p14:cNvPr>
              <p14:cNvContentPartPr/>
              <p14:nvPr/>
            </p14:nvContentPartPr>
            <p14:xfrm>
              <a:off x="9132010" y="1482062"/>
              <a:ext cx="489240" cy="250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BB8A064-2EB8-4167-99CA-EF88372B91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14010" y="1464422"/>
                <a:ext cx="524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83CB50E-C554-46BC-8C7E-B8380E5F4B4F}"/>
                  </a:ext>
                </a:extLst>
              </p14:cNvPr>
              <p14:cNvContentPartPr/>
              <p14:nvPr/>
            </p14:nvContentPartPr>
            <p14:xfrm>
              <a:off x="8558890" y="1334462"/>
              <a:ext cx="455040" cy="363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83CB50E-C554-46BC-8C7E-B8380E5F4B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40890" y="1316822"/>
                <a:ext cx="4906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67AB01D-F882-4372-83E0-9815C267DA5A}"/>
                  </a:ext>
                </a:extLst>
              </p14:cNvPr>
              <p14:cNvContentPartPr/>
              <p14:nvPr/>
            </p14:nvContentPartPr>
            <p14:xfrm>
              <a:off x="7445770" y="1430942"/>
              <a:ext cx="465840" cy="159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67AB01D-F882-4372-83E0-9815C267DA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27784" y="1413302"/>
                <a:ext cx="501452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49D725B-D4F5-4EED-B26F-B867D634D983}"/>
                  </a:ext>
                </a:extLst>
              </p14:cNvPr>
              <p14:cNvContentPartPr/>
              <p14:nvPr/>
            </p14:nvContentPartPr>
            <p14:xfrm>
              <a:off x="6173530" y="1277582"/>
              <a:ext cx="1130400" cy="295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49D725B-D4F5-4EED-B26F-B867D634D9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55536" y="1259942"/>
                <a:ext cx="1166029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6D83133-9E34-44D5-BD59-037EADE9716E}"/>
                  </a:ext>
                </a:extLst>
              </p14:cNvPr>
              <p14:cNvContentPartPr/>
              <p14:nvPr/>
            </p14:nvContentPartPr>
            <p14:xfrm>
              <a:off x="10557970" y="1408262"/>
              <a:ext cx="624960" cy="2390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6D83133-9E34-44D5-BD59-037EADE971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40330" y="1390262"/>
                <a:ext cx="660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A99745D-FD9B-43C1-A467-860301EE6E67}"/>
                  </a:ext>
                </a:extLst>
              </p14:cNvPr>
              <p14:cNvContentPartPr/>
              <p14:nvPr/>
            </p14:nvContentPartPr>
            <p14:xfrm>
              <a:off x="9967210" y="1397102"/>
              <a:ext cx="494640" cy="261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A99745D-FD9B-43C1-A467-860301EE6E6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49570" y="1379102"/>
                <a:ext cx="5302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1C06109-3759-413A-A17F-1D5EAB6FC6AE}"/>
                  </a:ext>
                </a:extLst>
              </p14:cNvPr>
              <p14:cNvContentPartPr/>
              <p14:nvPr/>
            </p14:nvContentPartPr>
            <p14:xfrm>
              <a:off x="443050" y="2032862"/>
              <a:ext cx="147600" cy="210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1C06109-3759-413A-A17F-1D5EAB6FC6A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5410" y="2015222"/>
                <a:ext cx="1832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B0930AA-22F0-4B69-B0A2-36277C348843}"/>
                  </a:ext>
                </a:extLst>
              </p14:cNvPr>
              <p14:cNvContentPartPr/>
              <p14:nvPr/>
            </p14:nvContentPartPr>
            <p14:xfrm>
              <a:off x="812050" y="2044382"/>
              <a:ext cx="176400" cy="182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B0930AA-22F0-4B69-B0A2-36277C34884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4050" y="2026742"/>
                <a:ext cx="2120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C20B5B5-C00C-4599-ABE8-4552E647840D}"/>
                  </a:ext>
                </a:extLst>
              </p14:cNvPr>
              <p14:cNvContentPartPr/>
              <p14:nvPr/>
            </p14:nvContentPartPr>
            <p14:xfrm>
              <a:off x="2032810" y="1919462"/>
              <a:ext cx="1102320" cy="3754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C20B5B5-C00C-4599-ABE8-4552E64784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014816" y="1901462"/>
                <a:ext cx="1137948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6227DA4-5DE7-4634-B95F-7985E1150042}"/>
                  </a:ext>
                </a:extLst>
              </p14:cNvPr>
              <p14:cNvContentPartPr/>
              <p14:nvPr/>
            </p14:nvContentPartPr>
            <p14:xfrm>
              <a:off x="1638250" y="1925222"/>
              <a:ext cx="94320" cy="307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6227DA4-5DE7-4634-B95F-7985E11500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620542" y="1907222"/>
                <a:ext cx="130097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9037502-D2FA-43FF-BEFB-8477365D15F4}"/>
                  </a:ext>
                </a:extLst>
              </p14:cNvPr>
              <p14:cNvContentPartPr/>
              <p14:nvPr/>
            </p14:nvContentPartPr>
            <p14:xfrm>
              <a:off x="1106890" y="1959422"/>
              <a:ext cx="381600" cy="250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9037502-D2FA-43FF-BEFB-8477365D15F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88890" y="1941422"/>
                <a:ext cx="417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92786A27-44FB-46CB-9D62-D812D9807BB9}"/>
                  </a:ext>
                </a:extLst>
              </p14:cNvPr>
              <p14:cNvContentPartPr/>
              <p14:nvPr/>
            </p14:nvContentPartPr>
            <p14:xfrm>
              <a:off x="3958090" y="1945382"/>
              <a:ext cx="137160" cy="264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92786A27-44FB-46CB-9D62-D812D9807B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940090" y="1927742"/>
                <a:ext cx="1728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B3883C6-4417-4BC3-BE96-7B1ED3BB0F14}"/>
                  </a:ext>
                </a:extLst>
              </p14:cNvPr>
              <p14:cNvContentPartPr/>
              <p14:nvPr/>
            </p14:nvContentPartPr>
            <p14:xfrm>
              <a:off x="4327450" y="2044022"/>
              <a:ext cx="159480" cy="2563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B3883C6-4417-4BC3-BE96-7B1ED3BB0F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09810" y="2026022"/>
                <a:ext cx="1951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34F0995-6315-4C1B-837D-FC84C4BF038E}"/>
                  </a:ext>
                </a:extLst>
              </p14:cNvPr>
              <p14:cNvContentPartPr/>
              <p14:nvPr/>
            </p14:nvContentPartPr>
            <p14:xfrm>
              <a:off x="5929090" y="1970582"/>
              <a:ext cx="131040" cy="2448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34F0995-6315-4C1B-837D-FC84C4BF038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11450" y="1952942"/>
                <a:ext cx="1666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63843895-B666-4C44-84F6-71DD20512076}"/>
                  </a:ext>
                </a:extLst>
              </p14:cNvPr>
              <p14:cNvContentPartPr/>
              <p14:nvPr/>
            </p14:nvContentPartPr>
            <p14:xfrm>
              <a:off x="5497450" y="2004782"/>
              <a:ext cx="329760" cy="1760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63843895-B666-4C44-84F6-71DD2051207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79810" y="1986782"/>
                <a:ext cx="365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9AB9270-44D1-4751-B231-F15B0248ED07}"/>
                  </a:ext>
                </a:extLst>
              </p14:cNvPr>
              <p14:cNvContentPartPr/>
              <p14:nvPr/>
            </p14:nvContentPartPr>
            <p14:xfrm>
              <a:off x="5020810" y="1930982"/>
              <a:ext cx="363600" cy="250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9AB9270-44D1-4751-B231-F15B0248ED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2810" y="1912982"/>
                <a:ext cx="3992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C20CBB5-BB8B-4156-9B93-CB831668E221}"/>
                  </a:ext>
                </a:extLst>
              </p14:cNvPr>
              <p14:cNvContentPartPr/>
              <p14:nvPr/>
            </p14:nvContentPartPr>
            <p14:xfrm>
              <a:off x="4577650" y="2044382"/>
              <a:ext cx="330120" cy="1573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C20CBB5-BB8B-4156-9B93-CB831668E22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59650" y="2026742"/>
                <a:ext cx="3657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3C94ED2-0423-4219-B9B3-D24E51B3DB56}"/>
                  </a:ext>
                </a:extLst>
              </p14:cNvPr>
              <p14:cNvContentPartPr/>
              <p14:nvPr/>
            </p14:nvContentPartPr>
            <p14:xfrm>
              <a:off x="3429610" y="2015582"/>
              <a:ext cx="415800" cy="171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3C94ED2-0423-4219-B9B3-D24E51B3DB5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11955" y="1997942"/>
                <a:ext cx="451471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F0C5C73-073A-40D6-929B-2DDFBCBF41E2}"/>
                  </a:ext>
                </a:extLst>
              </p14:cNvPr>
              <p14:cNvContentPartPr/>
              <p14:nvPr/>
            </p14:nvContentPartPr>
            <p14:xfrm>
              <a:off x="8666530" y="1919462"/>
              <a:ext cx="177120" cy="272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F0C5C73-073A-40D6-929B-2DDFBCBF41E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648890" y="1901822"/>
                <a:ext cx="2127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31DAF8A-34CC-4277-BB01-94697D0D64AD}"/>
                  </a:ext>
                </a:extLst>
              </p14:cNvPr>
              <p14:cNvContentPartPr/>
              <p14:nvPr/>
            </p14:nvContentPartPr>
            <p14:xfrm>
              <a:off x="8155690" y="1930982"/>
              <a:ext cx="360" cy="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31DAF8A-34CC-4277-BB01-94697D0D64A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37690" y="191298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618BCBE-E672-44ED-AEAE-74A9A4D85E2A}"/>
                  </a:ext>
                </a:extLst>
              </p14:cNvPr>
              <p14:cNvContentPartPr/>
              <p14:nvPr/>
            </p14:nvContentPartPr>
            <p14:xfrm>
              <a:off x="10790890" y="2180822"/>
              <a:ext cx="360" cy="172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618BCBE-E672-44ED-AEAE-74A9A4D85E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772890" y="2162822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2255C84-B391-4814-82EA-9ECDF20E8C1E}"/>
                  </a:ext>
                </a:extLst>
              </p14:cNvPr>
              <p14:cNvContentPartPr/>
              <p14:nvPr/>
            </p14:nvContentPartPr>
            <p14:xfrm>
              <a:off x="9200050" y="1919462"/>
              <a:ext cx="1443600" cy="3808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2255C84-B391-4814-82EA-9ECDF20E8C1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182406" y="1901462"/>
                <a:ext cx="1479249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EB5E614-6CDA-4C1D-B4EA-61FB38C7D453}"/>
                  </a:ext>
                </a:extLst>
              </p14:cNvPr>
              <p14:cNvContentPartPr/>
              <p14:nvPr/>
            </p14:nvContentPartPr>
            <p14:xfrm>
              <a:off x="7848970" y="1992542"/>
              <a:ext cx="665280" cy="1717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EB5E614-6CDA-4C1D-B4EA-61FB38C7D4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830970" y="1974865"/>
                <a:ext cx="700920" cy="207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5E31AC6-A672-4AA8-B472-1C864C3408D8}"/>
                  </a:ext>
                </a:extLst>
              </p14:cNvPr>
              <p14:cNvContentPartPr/>
              <p14:nvPr/>
            </p14:nvContentPartPr>
            <p14:xfrm>
              <a:off x="7345690" y="1902542"/>
              <a:ext cx="356040" cy="3020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5E31AC6-A672-4AA8-B472-1C864C3408D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28050" y="1884542"/>
                <a:ext cx="39168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06DCEEC-1672-4E0A-8E45-4A13AAD2A86B}"/>
                  </a:ext>
                </a:extLst>
              </p14:cNvPr>
              <p14:cNvContentPartPr/>
              <p14:nvPr/>
            </p14:nvContentPartPr>
            <p14:xfrm>
              <a:off x="6417610" y="1947902"/>
              <a:ext cx="636480" cy="267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06DCEEC-1672-4E0A-8E45-4A13AAD2A86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99970" y="1929878"/>
                <a:ext cx="67212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F091399-BC94-4C74-A616-0F3C550F2980}"/>
                  </a:ext>
                </a:extLst>
              </p14:cNvPr>
              <p14:cNvContentPartPr/>
              <p14:nvPr/>
            </p14:nvContentPartPr>
            <p14:xfrm>
              <a:off x="544930" y="2714342"/>
              <a:ext cx="540000" cy="2732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F091399-BC94-4C74-A616-0F3C550F29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6930" y="2696342"/>
                <a:ext cx="5756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8AEDE9D4-B92D-4599-BF14-84D3FAE044EE}"/>
                  </a:ext>
                </a:extLst>
              </p14:cNvPr>
              <p14:cNvContentPartPr/>
              <p14:nvPr/>
            </p14:nvContentPartPr>
            <p14:xfrm>
              <a:off x="2419450" y="2697422"/>
              <a:ext cx="6120" cy="61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8AEDE9D4-B92D-4599-BF14-84D3FAE044E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401450" y="26797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2F653B5E-D05C-47F1-B967-E6D6B8A8AD7C}"/>
                  </a:ext>
                </a:extLst>
              </p14:cNvPr>
              <p14:cNvContentPartPr/>
              <p14:nvPr/>
            </p14:nvContentPartPr>
            <p14:xfrm>
              <a:off x="3163570" y="2828102"/>
              <a:ext cx="374760" cy="131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2F653B5E-D05C-47F1-B967-E6D6B8A8AD7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45930" y="2810462"/>
                <a:ext cx="4104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200D4EC2-2632-44C6-9D4B-5B659AF9BCDA}"/>
                  </a:ext>
                </a:extLst>
              </p14:cNvPr>
              <p14:cNvContentPartPr/>
              <p14:nvPr/>
            </p14:nvContentPartPr>
            <p14:xfrm>
              <a:off x="2561290" y="2743142"/>
              <a:ext cx="380880" cy="2394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200D4EC2-2632-44C6-9D4B-5B659AF9BCD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543290" y="2725169"/>
                <a:ext cx="416520" cy="27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092603C-2198-4B62-BED1-AC024D1A5E6F}"/>
                  </a:ext>
                </a:extLst>
              </p14:cNvPr>
              <p14:cNvContentPartPr/>
              <p14:nvPr/>
            </p14:nvContentPartPr>
            <p14:xfrm>
              <a:off x="1959010" y="2759342"/>
              <a:ext cx="500400" cy="1944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092603C-2198-4B62-BED1-AC024D1A5E6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941370" y="2741702"/>
                <a:ext cx="5360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27B9A97-6B60-4CEA-AC16-D9EA21EAB559}"/>
                  </a:ext>
                </a:extLst>
              </p14:cNvPr>
              <p14:cNvContentPartPr/>
              <p14:nvPr/>
            </p14:nvContentPartPr>
            <p14:xfrm>
              <a:off x="1464730" y="2680502"/>
              <a:ext cx="392400" cy="272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27B9A97-6B60-4CEA-AC16-D9EA21EAB55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47090" y="2662862"/>
                <a:ext cx="428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40608A76-F75B-438A-B570-2E3C36697A51}"/>
                  </a:ext>
                </a:extLst>
              </p14:cNvPr>
              <p14:cNvContentPartPr/>
              <p14:nvPr/>
            </p14:nvContentPartPr>
            <p14:xfrm>
              <a:off x="4230970" y="2828102"/>
              <a:ext cx="176760" cy="3186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40608A76-F75B-438A-B570-2E3C36697A5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213330" y="2810462"/>
                <a:ext cx="2124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C3427E90-32A1-4872-945C-33B52F3BFBE3}"/>
                  </a:ext>
                </a:extLst>
              </p14:cNvPr>
              <p14:cNvContentPartPr/>
              <p14:nvPr/>
            </p14:nvContentPartPr>
            <p14:xfrm>
              <a:off x="4504210" y="2810822"/>
              <a:ext cx="114120" cy="1598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C3427E90-32A1-4872-945C-33B52F3BFBE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86210" y="2793182"/>
                <a:ext cx="1497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E08FE32-06E9-4BB1-BDB5-46F8E5ABB3B2}"/>
                  </a:ext>
                </a:extLst>
              </p14:cNvPr>
              <p14:cNvContentPartPr/>
              <p14:nvPr/>
            </p14:nvContentPartPr>
            <p14:xfrm>
              <a:off x="4713730" y="2822702"/>
              <a:ext cx="165240" cy="13104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E08FE32-06E9-4BB1-BDB5-46F8E5ABB3B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96090" y="2804702"/>
                <a:ext cx="200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BF21CBF3-AA6D-47BE-B9F5-18C490B1AFB5}"/>
                  </a:ext>
                </a:extLst>
              </p14:cNvPr>
              <p14:cNvContentPartPr/>
              <p14:nvPr/>
            </p14:nvContentPartPr>
            <p14:xfrm>
              <a:off x="4963570" y="2890742"/>
              <a:ext cx="6120" cy="457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BF21CBF3-AA6D-47BE-B9F5-18C490B1AFB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945930" y="2872742"/>
                <a:ext cx="41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66CF70A0-F4EA-47E2-8F19-A4C9F2783C05}"/>
                  </a:ext>
                </a:extLst>
              </p14:cNvPr>
              <p14:cNvContentPartPr/>
              <p14:nvPr/>
            </p14:nvContentPartPr>
            <p14:xfrm>
              <a:off x="4963570" y="2765822"/>
              <a:ext cx="17280" cy="230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66CF70A0-F4EA-47E2-8F19-A4C9F2783C0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45930" y="2747822"/>
                <a:ext cx="529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C6AE45B-5F12-4F3E-BF49-4CA0CDF8D427}"/>
                  </a:ext>
                </a:extLst>
              </p14:cNvPr>
              <p14:cNvContentPartPr/>
              <p14:nvPr/>
            </p14:nvContentPartPr>
            <p14:xfrm>
              <a:off x="7508050" y="2706062"/>
              <a:ext cx="108720" cy="25344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C6AE45B-5F12-4F3E-BF49-4CA0CDF8D42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90050" y="2688062"/>
                <a:ext cx="144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B55910D0-57E5-46E5-B163-10E4A9D2A7CF}"/>
                  </a:ext>
                </a:extLst>
              </p14:cNvPr>
              <p14:cNvContentPartPr/>
              <p14:nvPr/>
            </p14:nvContentPartPr>
            <p14:xfrm>
              <a:off x="7724050" y="2839622"/>
              <a:ext cx="63000" cy="1195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B55910D0-57E5-46E5-B163-10E4A9D2A7C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706050" y="2821622"/>
                <a:ext cx="986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18D87C5-6BA7-42CA-830D-596AC819F7D3}"/>
                  </a:ext>
                </a:extLst>
              </p14:cNvPr>
              <p14:cNvContentPartPr/>
              <p14:nvPr/>
            </p14:nvContentPartPr>
            <p14:xfrm>
              <a:off x="8592730" y="2725862"/>
              <a:ext cx="642240" cy="2502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18D87C5-6BA7-42CA-830D-596AC819F7D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575090" y="2708222"/>
                <a:ext cx="6778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104A719-E783-44BC-AD75-B4FA18D0D18E}"/>
                  </a:ext>
                </a:extLst>
              </p14:cNvPr>
              <p14:cNvContentPartPr/>
              <p14:nvPr/>
            </p14:nvContentPartPr>
            <p14:xfrm>
              <a:off x="7900090" y="2771582"/>
              <a:ext cx="432720" cy="4096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104A719-E783-44BC-AD75-B4FA18D0D18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82090" y="2753582"/>
                <a:ext cx="46836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8E0148D-A131-4693-A674-7DA64162D21A}"/>
                  </a:ext>
                </a:extLst>
              </p14:cNvPr>
              <p14:cNvContentPartPr/>
              <p14:nvPr/>
            </p14:nvContentPartPr>
            <p14:xfrm>
              <a:off x="6792370" y="2697062"/>
              <a:ext cx="619560" cy="250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8E0148D-A131-4693-A674-7DA64162D21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774730" y="2679422"/>
                <a:ext cx="65520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018CA3B0-6007-4C77-906D-3841E31EFD0F}"/>
                  </a:ext>
                </a:extLst>
              </p14:cNvPr>
              <p14:cNvContentPartPr/>
              <p14:nvPr/>
            </p14:nvContentPartPr>
            <p14:xfrm>
              <a:off x="6042850" y="2708582"/>
              <a:ext cx="568440" cy="2656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018CA3B0-6007-4C77-906D-3841E31EFD0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24850" y="2690606"/>
                <a:ext cx="604080" cy="301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6DEF4CF2-CFCE-410C-9521-DAABAECABD29}"/>
                  </a:ext>
                </a:extLst>
              </p14:cNvPr>
              <p14:cNvContentPartPr/>
              <p14:nvPr/>
            </p14:nvContentPartPr>
            <p14:xfrm>
              <a:off x="5083090" y="2725862"/>
              <a:ext cx="778320" cy="2275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6DEF4CF2-CFCE-410C-9521-DAABAECABD2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065090" y="2708222"/>
                <a:ext cx="8139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BA515E8-A59D-4488-87D4-239AA2E96463}"/>
                  </a:ext>
                </a:extLst>
              </p14:cNvPr>
              <p14:cNvContentPartPr/>
              <p14:nvPr/>
            </p14:nvContentPartPr>
            <p14:xfrm>
              <a:off x="3810130" y="2760062"/>
              <a:ext cx="273600" cy="1994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BA515E8-A59D-4488-87D4-239AA2E964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792130" y="2742062"/>
                <a:ext cx="3092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C4E848E0-B543-45B6-BE16-BE67FEAFCAC2}"/>
                  </a:ext>
                </a:extLst>
              </p14:cNvPr>
              <p14:cNvContentPartPr/>
              <p14:nvPr/>
            </p14:nvContentPartPr>
            <p14:xfrm>
              <a:off x="9535570" y="2782742"/>
              <a:ext cx="250200" cy="9108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C4E848E0-B543-45B6-BE16-BE67FEAFCAC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517930" y="2765102"/>
                <a:ext cx="2858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3D8A0F4-9EAB-42E6-9DBE-5E13F1BAC6DD}"/>
                  </a:ext>
                </a:extLst>
              </p14:cNvPr>
              <p14:cNvContentPartPr/>
              <p14:nvPr/>
            </p14:nvContentPartPr>
            <p14:xfrm>
              <a:off x="10546810" y="2810822"/>
              <a:ext cx="1005480" cy="1371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3D8A0F4-9EAB-42E6-9DBE-5E13F1BAC6D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28810" y="2792822"/>
                <a:ext cx="10411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1425AD5-0CD4-4712-A11F-5AD602A38266}"/>
                  </a:ext>
                </a:extLst>
              </p14:cNvPr>
              <p14:cNvContentPartPr/>
              <p14:nvPr/>
            </p14:nvContentPartPr>
            <p14:xfrm>
              <a:off x="9910330" y="2776982"/>
              <a:ext cx="523080" cy="16524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1425AD5-0CD4-4712-A11F-5AD602A3826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892690" y="2758982"/>
                <a:ext cx="5587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3DE29381-3DB7-4AC8-9423-75BC35E514EB}"/>
                  </a:ext>
                </a:extLst>
              </p14:cNvPr>
              <p14:cNvContentPartPr/>
              <p14:nvPr/>
            </p14:nvContentPartPr>
            <p14:xfrm>
              <a:off x="2663530" y="3220142"/>
              <a:ext cx="17280" cy="6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3DE29381-3DB7-4AC8-9423-75BC35E514E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645530" y="320214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3160AE6-CCD4-4F5D-AA73-11DE04966C98}"/>
                  </a:ext>
                </a:extLst>
              </p14:cNvPr>
              <p14:cNvContentPartPr/>
              <p14:nvPr/>
            </p14:nvContentPartPr>
            <p14:xfrm>
              <a:off x="3140170" y="3333182"/>
              <a:ext cx="160200" cy="1144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3160AE6-CCD4-4F5D-AA73-11DE04966C9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122530" y="3315542"/>
                <a:ext cx="195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5BF02F8B-9C78-414D-861F-48D3CD620989}"/>
                  </a:ext>
                </a:extLst>
              </p14:cNvPr>
              <p14:cNvContentPartPr/>
              <p14:nvPr/>
            </p14:nvContentPartPr>
            <p14:xfrm>
              <a:off x="2663530" y="3310862"/>
              <a:ext cx="222120" cy="1425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5BF02F8B-9C78-414D-861F-48D3CD62098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45530" y="3293177"/>
                <a:ext cx="257760" cy="17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861AD95-FA9B-4A9A-8489-C10598ACEA9B}"/>
                  </a:ext>
                </a:extLst>
              </p14:cNvPr>
              <p14:cNvContentPartPr/>
              <p14:nvPr/>
            </p14:nvContentPartPr>
            <p14:xfrm>
              <a:off x="1482010" y="3220142"/>
              <a:ext cx="948960" cy="2390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861AD95-FA9B-4A9A-8489-C10598ACEA9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464370" y="3202142"/>
                <a:ext cx="9846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FA9604F-1782-492D-A6BC-B7995BBC73A5}"/>
                  </a:ext>
                </a:extLst>
              </p14:cNvPr>
              <p14:cNvContentPartPr/>
              <p14:nvPr/>
            </p14:nvContentPartPr>
            <p14:xfrm>
              <a:off x="3913090" y="3367742"/>
              <a:ext cx="108360" cy="10260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FA9604F-1782-492D-A6BC-B7995BBC73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895090" y="3350102"/>
                <a:ext cx="1440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65C06E9-A847-4CE7-AC20-008DAE234FC3}"/>
                  </a:ext>
                </a:extLst>
              </p14:cNvPr>
              <p14:cNvContentPartPr/>
              <p14:nvPr/>
            </p14:nvContentPartPr>
            <p14:xfrm>
              <a:off x="4140250" y="3396182"/>
              <a:ext cx="34560" cy="7992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65C06E9-A847-4CE7-AC20-008DAE234FC3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22250" y="3378182"/>
                <a:ext cx="702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6E39D5F-25F2-4FA8-8FA3-41F856CE0E79}"/>
                  </a:ext>
                </a:extLst>
              </p14:cNvPr>
              <p14:cNvContentPartPr/>
              <p14:nvPr/>
            </p14:nvContentPartPr>
            <p14:xfrm>
              <a:off x="4162930" y="3282422"/>
              <a:ext cx="11880" cy="118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6E39D5F-25F2-4FA8-8FA3-41F856CE0E7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44930" y="326478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3CA14724-EBAF-43AC-8EBC-EC86FFE71A9B}"/>
                  </a:ext>
                </a:extLst>
              </p14:cNvPr>
              <p14:cNvContentPartPr/>
              <p14:nvPr/>
            </p14:nvContentPartPr>
            <p14:xfrm>
              <a:off x="4304770" y="3259742"/>
              <a:ext cx="341280" cy="21060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3CA14724-EBAF-43AC-8EBC-EC86FFE71A9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87130" y="3242102"/>
                <a:ext cx="3769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8C5768D-BB84-4533-B066-82995B341923}"/>
                  </a:ext>
                </a:extLst>
              </p14:cNvPr>
              <p14:cNvContentPartPr/>
              <p14:nvPr/>
            </p14:nvContentPartPr>
            <p14:xfrm>
              <a:off x="3504130" y="3197102"/>
              <a:ext cx="272880" cy="2620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8C5768D-BB84-4533-B066-82995B34192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486130" y="3179102"/>
                <a:ext cx="3085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C7C4A1D2-4EB6-483C-B236-D6EE9F83B263}"/>
                  </a:ext>
                </a:extLst>
              </p14:cNvPr>
              <p14:cNvContentPartPr/>
              <p14:nvPr/>
            </p14:nvContentPartPr>
            <p14:xfrm>
              <a:off x="5378290" y="3333542"/>
              <a:ext cx="96840" cy="2048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C7C4A1D2-4EB6-483C-B236-D6EE9F83B26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360650" y="3315902"/>
                <a:ext cx="1324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8133FA15-E122-42F4-96A3-7C84C9DD69A7}"/>
                  </a:ext>
                </a:extLst>
              </p14:cNvPr>
              <p14:cNvContentPartPr/>
              <p14:nvPr/>
            </p14:nvContentPartPr>
            <p14:xfrm>
              <a:off x="6218530" y="3328142"/>
              <a:ext cx="79920" cy="1195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8133FA15-E122-42F4-96A3-7C84C9DD69A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00890" y="3310502"/>
                <a:ext cx="1155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5BFF3045-B42A-43C7-BC1D-92E703EE2723}"/>
                  </a:ext>
                </a:extLst>
              </p14:cNvPr>
              <p14:cNvContentPartPr/>
              <p14:nvPr/>
            </p14:nvContentPartPr>
            <p14:xfrm>
              <a:off x="6394930" y="3341822"/>
              <a:ext cx="114120" cy="111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5BFF3045-B42A-43C7-BC1D-92E703EE272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377290" y="3323822"/>
                <a:ext cx="1497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44238B9-D882-44BC-994A-B91568948C85}"/>
                  </a:ext>
                </a:extLst>
              </p14:cNvPr>
              <p14:cNvContentPartPr/>
              <p14:nvPr/>
            </p14:nvContentPartPr>
            <p14:xfrm>
              <a:off x="8212210" y="3316622"/>
              <a:ext cx="125640" cy="29628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44238B9-D882-44BC-994A-B91568948C8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194570" y="3298622"/>
                <a:ext cx="1612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733B9F9D-44E9-4CBE-8CB1-97F62FF8F1F8}"/>
                  </a:ext>
                </a:extLst>
              </p14:cNvPr>
              <p14:cNvContentPartPr/>
              <p14:nvPr/>
            </p14:nvContentPartPr>
            <p14:xfrm>
              <a:off x="8457010" y="3333542"/>
              <a:ext cx="136440" cy="914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733B9F9D-44E9-4CBE-8CB1-97F62FF8F1F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439010" y="3315902"/>
                <a:ext cx="172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B291FEA1-F14A-4B04-9D30-BA3EA5ABD51C}"/>
                  </a:ext>
                </a:extLst>
              </p14:cNvPr>
              <p14:cNvContentPartPr/>
              <p14:nvPr/>
            </p14:nvContentPartPr>
            <p14:xfrm>
              <a:off x="8700730" y="3293942"/>
              <a:ext cx="102600" cy="1069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B291FEA1-F14A-4B04-9D30-BA3EA5ABD51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683090" y="3275942"/>
                <a:ext cx="1382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CEC1CEA-51DD-4105-B14C-A7C049F132E9}"/>
                  </a:ext>
                </a:extLst>
              </p14:cNvPr>
              <p14:cNvContentPartPr/>
              <p14:nvPr/>
            </p14:nvContentPartPr>
            <p14:xfrm>
              <a:off x="8967490" y="3225902"/>
              <a:ext cx="210600" cy="1767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CEC1CEA-51DD-4105-B14C-A7C049F132E9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949521" y="3207902"/>
                <a:ext cx="246179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66C4DB7D-7680-4ADE-A3D8-EC11A9E70CAF}"/>
                  </a:ext>
                </a:extLst>
              </p14:cNvPr>
              <p14:cNvContentPartPr/>
              <p14:nvPr/>
            </p14:nvContentPartPr>
            <p14:xfrm>
              <a:off x="7332010" y="3231302"/>
              <a:ext cx="767520" cy="2048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66C4DB7D-7680-4ADE-A3D8-EC11A9E70CA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314370" y="3213662"/>
                <a:ext cx="8031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402CAE5-16D1-4D31-A17A-E48CA4669E58}"/>
                  </a:ext>
                </a:extLst>
              </p14:cNvPr>
              <p14:cNvContentPartPr/>
              <p14:nvPr/>
            </p14:nvContentPartPr>
            <p14:xfrm>
              <a:off x="6706690" y="3219422"/>
              <a:ext cx="381600" cy="2394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402CAE5-16D1-4D31-A17A-E48CA4669E5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689050" y="3201449"/>
                <a:ext cx="417240" cy="274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76858987-6DCC-4660-BA43-86EA61D636AC}"/>
                  </a:ext>
                </a:extLst>
              </p14:cNvPr>
              <p14:cNvContentPartPr/>
              <p14:nvPr/>
            </p14:nvContentPartPr>
            <p14:xfrm>
              <a:off x="5571250" y="3316622"/>
              <a:ext cx="551520" cy="1317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76858987-6DCC-4660-BA43-86EA61D636A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53598" y="3298982"/>
                <a:ext cx="587183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59B776D9-4477-4D95-8832-66AD54633948}"/>
                  </a:ext>
                </a:extLst>
              </p14:cNvPr>
              <p14:cNvContentPartPr/>
              <p14:nvPr/>
            </p14:nvContentPartPr>
            <p14:xfrm>
              <a:off x="4918210" y="3293582"/>
              <a:ext cx="375480" cy="15984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59B776D9-4477-4D95-8832-66AD5463394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900553" y="3275582"/>
                <a:ext cx="411154" cy="19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39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2D3DA8-4237-4CC2-9AC3-B77FA895C592}"/>
                  </a:ext>
                </a:extLst>
              </p14:cNvPr>
              <p14:cNvContentPartPr/>
              <p14:nvPr/>
            </p14:nvContentPartPr>
            <p14:xfrm>
              <a:off x="431530" y="266702"/>
              <a:ext cx="574560" cy="471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2D3DA8-4237-4CC2-9AC3-B77FA895C5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530" y="249062"/>
                <a:ext cx="61020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D526E7-C490-4C54-97E3-295B593AFED3}"/>
                  </a:ext>
                </a:extLst>
              </p14:cNvPr>
              <p14:cNvContentPartPr/>
              <p14:nvPr/>
            </p14:nvContentPartPr>
            <p14:xfrm>
              <a:off x="2220010" y="340502"/>
              <a:ext cx="1085760" cy="420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D526E7-C490-4C54-97E3-295B593AFE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2010" y="322847"/>
                <a:ext cx="1121400" cy="4565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A868DD2-A304-4FFE-99B3-D5BE85FF100D}"/>
                  </a:ext>
                </a:extLst>
              </p14:cNvPr>
              <p14:cNvContentPartPr/>
              <p14:nvPr/>
            </p14:nvContentPartPr>
            <p14:xfrm>
              <a:off x="1118770" y="414302"/>
              <a:ext cx="977040" cy="3585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A868DD2-A304-4FFE-99B3-D5BE85FF100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0777" y="396644"/>
                <a:ext cx="1012667" cy="3942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0370E3B-56BB-43A9-9A5D-36DDB4CA6600}"/>
                  </a:ext>
                </a:extLst>
              </p14:cNvPr>
              <p14:cNvContentPartPr/>
              <p14:nvPr/>
            </p14:nvContentPartPr>
            <p14:xfrm>
              <a:off x="1476250" y="1317542"/>
              <a:ext cx="971640" cy="255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0370E3B-56BB-43A9-9A5D-36DDB4CA66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8610" y="1299542"/>
                <a:ext cx="10072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176E3B2-44FD-456C-9F31-105E9E77F29E}"/>
                  </a:ext>
                </a:extLst>
              </p14:cNvPr>
              <p14:cNvContentPartPr/>
              <p14:nvPr/>
            </p14:nvContentPartPr>
            <p14:xfrm>
              <a:off x="720970" y="1249142"/>
              <a:ext cx="483840" cy="312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176E3B2-44FD-456C-9F31-105E9E77F2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2957" y="1231502"/>
                <a:ext cx="519507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8843FCA-7B53-4B82-9D74-ED565B79F19D}"/>
                  </a:ext>
                </a:extLst>
              </p14:cNvPr>
              <p14:cNvContentPartPr/>
              <p14:nvPr/>
            </p14:nvContentPartPr>
            <p14:xfrm>
              <a:off x="4554250" y="1124222"/>
              <a:ext cx="57600" cy="33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8843FCA-7B53-4B82-9D74-ED565B79F19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36610" y="1106582"/>
                <a:ext cx="932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5BF440D-08CF-428C-B84E-CDE0A9C48742}"/>
                  </a:ext>
                </a:extLst>
              </p14:cNvPr>
              <p14:cNvContentPartPr/>
              <p14:nvPr/>
            </p14:nvContentPartPr>
            <p14:xfrm>
              <a:off x="4713730" y="1226462"/>
              <a:ext cx="659520" cy="40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5BF440D-08CF-428C-B84E-CDE0A9C487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6090" y="1208822"/>
                <a:ext cx="6951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17CFDA-B53E-4129-B73B-BF0743A8EE09}"/>
                  </a:ext>
                </a:extLst>
              </p14:cNvPr>
              <p14:cNvContentPartPr/>
              <p14:nvPr/>
            </p14:nvContentPartPr>
            <p14:xfrm>
              <a:off x="2600530" y="1203782"/>
              <a:ext cx="1681920" cy="341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17CFDA-B53E-4129-B73B-BF0743A8EE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2890" y="1186142"/>
                <a:ext cx="17175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EA310C5-4E2F-4449-8B53-FB14A309D45B}"/>
                  </a:ext>
                </a:extLst>
              </p14:cNvPr>
              <p14:cNvContentPartPr/>
              <p14:nvPr/>
            </p14:nvContentPartPr>
            <p14:xfrm>
              <a:off x="6065530" y="1266422"/>
              <a:ext cx="329760" cy="378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EA310C5-4E2F-4449-8B53-FB14A309D4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47530" y="1248782"/>
                <a:ext cx="36540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6D1C8DC-840A-4253-A1BB-7AFC1637E493}"/>
                  </a:ext>
                </a:extLst>
              </p14:cNvPr>
              <p14:cNvContentPartPr/>
              <p14:nvPr/>
            </p14:nvContentPartPr>
            <p14:xfrm>
              <a:off x="5480530" y="1290902"/>
              <a:ext cx="477720" cy="191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6D1C8DC-840A-4253-A1BB-7AFC1637E4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62877" y="1273262"/>
                <a:ext cx="513387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A66A340-372C-4674-8C42-7B4D837FF7C9}"/>
                  </a:ext>
                </a:extLst>
              </p14:cNvPr>
              <p14:cNvContentPartPr/>
              <p14:nvPr/>
            </p14:nvContentPartPr>
            <p14:xfrm>
              <a:off x="6550090" y="1203782"/>
              <a:ext cx="1958040" cy="267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A66A340-372C-4674-8C42-7B4D837FF7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2090" y="1186118"/>
                <a:ext cx="199368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A53879E-B26D-432E-861E-12E705E93768}"/>
                  </a:ext>
                </a:extLst>
              </p14:cNvPr>
              <p14:cNvContentPartPr/>
              <p14:nvPr/>
            </p14:nvContentPartPr>
            <p14:xfrm>
              <a:off x="192850" y="850982"/>
              <a:ext cx="3391200" cy="97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A53879E-B26D-432E-861E-12E705E937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5210" y="832982"/>
                <a:ext cx="34268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A73399C-4F8D-4992-98CC-9FA7C9C6D71B}"/>
                  </a:ext>
                </a:extLst>
              </p14:cNvPr>
              <p14:cNvContentPartPr/>
              <p14:nvPr/>
            </p14:nvContentPartPr>
            <p14:xfrm>
              <a:off x="9796930" y="1290182"/>
              <a:ext cx="57240" cy="232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A73399C-4F8D-4992-98CC-9FA7C9C6D7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79290" y="1272182"/>
                <a:ext cx="928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3CCB536-43EF-4350-9455-578C50AD5296}"/>
                  </a:ext>
                </a:extLst>
              </p14:cNvPr>
              <p14:cNvContentPartPr/>
              <p14:nvPr/>
            </p14:nvContentPartPr>
            <p14:xfrm>
              <a:off x="10211650" y="1226462"/>
              <a:ext cx="511560" cy="307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3CCB536-43EF-4350-9455-578C50AD52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93650" y="1208822"/>
                <a:ext cx="5472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C3192B9-7536-4CDE-BEBF-0CB99765B8F2}"/>
                  </a:ext>
                </a:extLst>
              </p14:cNvPr>
              <p14:cNvContentPartPr/>
              <p14:nvPr/>
            </p14:nvContentPartPr>
            <p14:xfrm>
              <a:off x="9972970" y="1356782"/>
              <a:ext cx="74880" cy="1656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C3192B9-7536-4CDE-BEBF-0CB99765B8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55245" y="1338782"/>
                <a:ext cx="110692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CCFD64A-690F-47FD-8D76-2C2AF7999C18}"/>
                  </a:ext>
                </a:extLst>
              </p14:cNvPr>
              <p14:cNvContentPartPr/>
              <p14:nvPr/>
            </p14:nvContentPartPr>
            <p14:xfrm>
              <a:off x="8876770" y="1095782"/>
              <a:ext cx="795600" cy="597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CCFD64A-690F-47FD-8D76-2C2AF7999C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59122" y="1077782"/>
                <a:ext cx="831256" cy="63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B52A91-23D7-4407-A940-A2056DA3D9DC}"/>
                  </a:ext>
                </a:extLst>
              </p14:cNvPr>
              <p14:cNvContentPartPr/>
              <p14:nvPr/>
            </p14:nvContentPartPr>
            <p14:xfrm>
              <a:off x="1674610" y="2021342"/>
              <a:ext cx="171360" cy="2048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B52A91-23D7-4407-A940-A2056DA3D9D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56970" y="2003342"/>
                <a:ext cx="2070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F354E2B-E2A8-4E9E-97F6-97BD3DB8933C}"/>
                  </a:ext>
                </a:extLst>
              </p14:cNvPr>
              <p14:cNvContentPartPr/>
              <p14:nvPr/>
            </p14:nvContentPartPr>
            <p14:xfrm>
              <a:off x="2879170" y="2044382"/>
              <a:ext cx="136800" cy="352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F354E2B-E2A8-4E9E-97F6-97BD3DB893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1530" y="2026742"/>
                <a:ext cx="172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88C4EE7-F364-4BAA-B2C5-1BA145E12051}"/>
                  </a:ext>
                </a:extLst>
              </p14:cNvPr>
              <p14:cNvContentPartPr/>
              <p14:nvPr/>
            </p14:nvContentPartPr>
            <p14:xfrm>
              <a:off x="4617250" y="1857182"/>
              <a:ext cx="23040" cy="11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88C4EE7-F364-4BAA-B2C5-1BA145E120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99610" y="1839182"/>
                <a:ext cx="5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85367C5-7C60-41BE-9F6B-0C82043A7FFC}"/>
                  </a:ext>
                </a:extLst>
              </p14:cNvPr>
              <p14:cNvContentPartPr/>
              <p14:nvPr/>
            </p14:nvContentPartPr>
            <p14:xfrm>
              <a:off x="6014410" y="1975982"/>
              <a:ext cx="136800" cy="3700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85367C5-7C60-41BE-9F6B-0C82043A7FF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996770" y="1957982"/>
                <a:ext cx="17244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00BAD81-BC65-4234-B1A7-EC4676996EE8}"/>
                  </a:ext>
                </a:extLst>
              </p14:cNvPr>
              <p14:cNvContentPartPr/>
              <p14:nvPr/>
            </p14:nvContentPartPr>
            <p14:xfrm>
              <a:off x="6270010" y="2004782"/>
              <a:ext cx="147960" cy="165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00BAD81-BC65-4234-B1A7-EC4676996EE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52010" y="1986782"/>
                <a:ext cx="1836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8739755-5796-4F70-BFC9-5300FD906122}"/>
                  </a:ext>
                </a:extLst>
              </p14:cNvPr>
              <p14:cNvContentPartPr/>
              <p14:nvPr/>
            </p14:nvContentPartPr>
            <p14:xfrm>
              <a:off x="6576370" y="2015942"/>
              <a:ext cx="159480" cy="1432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8739755-5796-4F70-BFC9-5300FD90612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58730" y="1997942"/>
                <a:ext cx="1951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23E316D-D481-4ED0-9982-498686958048}"/>
                  </a:ext>
                </a:extLst>
              </p14:cNvPr>
              <p14:cNvContentPartPr/>
              <p14:nvPr/>
            </p14:nvContentPartPr>
            <p14:xfrm>
              <a:off x="6883810" y="2004782"/>
              <a:ext cx="454320" cy="2559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23E316D-D481-4ED0-9982-4986869580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65810" y="1986782"/>
                <a:ext cx="48996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BB9BD5-F12E-47BF-81DD-3F2430FC41DF}"/>
                  </a:ext>
                </a:extLst>
              </p14:cNvPr>
              <p14:cNvContentPartPr/>
              <p14:nvPr/>
            </p14:nvContentPartPr>
            <p14:xfrm>
              <a:off x="5298730" y="1845662"/>
              <a:ext cx="602280" cy="2559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BB9BD5-F12E-47BF-81DD-3F2430FC41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281090" y="1827662"/>
                <a:ext cx="637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7E134C1-2031-4885-86D4-E3A9F93E58E2}"/>
                  </a:ext>
                </a:extLst>
              </p14:cNvPr>
              <p14:cNvContentPartPr/>
              <p14:nvPr/>
            </p14:nvContentPartPr>
            <p14:xfrm>
              <a:off x="3140530" y="1976342"/>
              <a:ext cx="1914480" cy="3985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7E134C1-2031-4885-86D4-E3A9F93E58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122890" y="1958342"/>
                <a:ext cx="195012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EFB6CC3-2BC9-4811-920F-AAE81C2398E5}"/>
                  </a:ext>
                </a:extLst>
              </p14:cNvPr>
              <p14:cNvContentPartPr/>
              <p14:nvPr/>
            </p14:nvContentPartPr>
            <p14:xfrm>
              <a:off x="2084290" y="2015582"/>
              <a:ext cx="636480" cy="3016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EFB6CC3-2BC9-4811-920F-AAE81C2398E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066300" y="1997603"/>
                <a:ext cx="672100" cy="33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98CAEA2-1B88-4DB6-A8B1-895E91D96946}"/>
                  </a:ext>
                </a:extLst>
              </p14:cNvPr>
              <p14:cNvContentPartPr/>
              <p14:nvPr/>
            </p14:nvContentPartPr>
            <p14:xfrm>
              <a:off x="697930" y="1959062"/>
              <a:ext cx="659520" cy="261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98CAEA2-1B88-4DB6-A8B1-895E91D9694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9940" y="1941422"/>
                <a:ext cx="695141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CA74297-8D21-48F4-8F9C-F7722385994E}"/>
                  </a:ext>
                </a:extLst>
              </p14:cNvPr>
              <p14:cNvContentPartPr/>
              <p14:nvPr/>
            </p14:nvContentPartPr>
            <p14:xfrm>
              <a:off x="7542250" y="1947902"/>
              <a:ext cx="34560" cy="239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CA74297-8D21-48F4-8F9C-F7722385994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524250" y="1929902"/>
                <a:ext cx="702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0808739-E7F9-4681-AAB5-C4DE210D2B21}"/>
                  </a:ext>
                </a:extLst>
              </p14:cNvPr>
              <p14:cNvContentPartPr/>
              <p14:nvPr/>
            </p14:nvContentPartPr>
            <p14:xfrm>
              <a:off x="8138410" y="1993262"/>
              <a:ext cx="205200" cy="193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0808739-E7F9-4681-AAB5-C4DE210D2B2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20770" y="1975622"/>
                <a:ext cx="2408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0C33F79-DF45-40F7-837E-ECBE7955EDB6}"/>
                  </a:ext>
                </a:extLst>
              </p14:cNvPr>
              <p14:cNvContentPartPr/>
              <p14:nvPr/>
            </p14:nvContentPartPr>
            <p14:xfrm>
              <a:off x="7843210" y="1930982"/>
              <a:ext cx="187920" cy="2444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0C33F79-DF45-40F7-837E-ECBE7955EDB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25210" y="1912982"/>
                <a:ext cx="2235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0242DF3-57ED-4C09-A732-E1FA72C0AA4C}"/>
                  </a:ext>
                </a:extLst>
              </p14:cNvPr>
              <p14:cNvContentPartPr/>
              <p14:nvPr/>
            </p14:nvContentPartPr>
            <p14:xfrm>
              <a:off x="7672930" y="1987502"/>
              <a:ext cx="39960" cy="1882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0242DF3-57ED-4C09-A732-E1FA72C0AA4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54930" y="1969828"/>
                <a:ext cx="75600" cy="22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CD4A6AE-42D4-40B8-A4CD-D228D6DDF708}"/>
                  </a:ext>
                </a:extLst>
              </p14:cNvPr>
              <p14:cNvContentPartPr/>
              <p14:nvPr/>
            </p14:nvContentPartPr>
            <p14:xfrm>
              <a:off x="9574810" y="1993262"/>
              <a:ext cx="137160" cy="2217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CD4A6AE-42D4-40B8-A4CD-D228D6DDF70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557170" y="1975622"/>
                <a:ext cx="1728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CF1F2F3-C536-4FDA-ADDB-EAB98B83A053}"/>
                  </a:ext>
                </a:extLst>
              </p14:cNvPr>
              <p14:cNvContentPartPr/>
              <p14:nvPr/>
            </p14:nvContentPartPr>
            <p14:xfrm>
              <a:off x="9848050" y="2004062"/>
              <a:ext cx="216360" cy="182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CF1F2F3-C536-4FDA-ADDB-EAB98B83A05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30410" y="1986422"/>
                <a:ext cx="2520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F4EB641-04C2-42D1-9BF8-7EE87E9A0384}"/>
                  </a:ext>
                </a:extLst>
              </p14:cNvPr>
              <p14:cNvContentPartPr/>
              <p14:nvPr/>
            </p14:nvContentPartPr>
            <p14:xfrm>
              <a:off x="8575450" y="1879862"/>
              <a:ext cx="716400" cy="307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F4EB641-04C2-42D1-9BF8-7EE87E9A038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57810" y="1861862"/>
                <a:ext cx="7520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1BF3832-9FCF-48DB-9784-834991AFD965}"/>
                  </a:ext>
                </a:extLst>
              </p14:cNvPr>
              <p14:cNvContentPartPr/>
              <p14:nvPr/>
            </p14:nvContentPartPr>
            <p14:xfrm>
              <a:off x="10370770" y="1879862"/>
              <a:ext cx="222120" cy="364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1BF3832-9FCF-48DB-9784-834991AFD96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52770" y="1861862"/>
                <a:ext cx="2577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3C50721-2FEE-4EA9-BD8E-152B6FCD586F}"/>
                  </a:ext>
                </a:extLst>
              </p14:cNvPr>
              <p14:cNvContentPartPr/>
              <p14:nvPr/>
            </p14:nvContentPartPr>
            <p14:xfrm>
              <a:off x="11199850" y="2111702"/>
              <a:ext cx="147960" cy="1375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3C50721-2FEE-4EA9-BD8E-152B6FCD586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181850" y="2094062"/>
                <a:ext cx="183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BF9B206-F30E-441E-95B0-DDCC146E6F80}"/>
                  </a:ext>
                </a:extLst>
              </p14:cNvPr>
              <p14:cNvContentPartPr/>
              <p14:nvPr/>
            </p14:nvContentPartPr>
            <p14:xfrm>
              <a:off x="11517730" y="2237702"/>
              <a:ext cx="360" cy="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BF9B206-F30E-441E-95B0-DDCC146E6F8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500090" y="22197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5F409E4-159A-4137-9CC7-B9DA676B87AE}"/>
                  </a:ext>
                </a:extLst>
              </p14:cNvPr>
              <p14:cNvContentPartPr/>
              <p14:nvPr/>
            </p14:nvContentPartPr>
            <p14:xfrm>
              <a:off x="10716730" y="2095502"/>
              <a:ext cx="387000" cy="130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5F409E4-159A-4137-9CC7-B9DA676B87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699074" y="2077862"/>
                <a:ext cx="422673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3E5966B-246F-46F6-B7D3-DF58327CF727}"/>
                  </a:ext>
                </a:extLst>
              </p14:cNvPr>
              <p14:cNvContentPartPr/>
              <p14:nvPr/>
            </p14:nvContentPartPr>
            <p14:xfrm>
              <a:off x="3061115" y="3253262"/>
              <a:ext cx="619200" cy="193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3E5966B-246F-46F6-B7D3-DF58327CF72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043125" y="3235262"/>
                <a:ext cx="654819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B3FC48B-BCB5-4967-A1EE-6AAA82A8A266}"/>
                  </a:ext>
                </a:extLst>
              </p14:cNvPr>
              <p14:cNvContentPartPr/>
              <p14:nvPr/>
            </p14:nvContentPartPr>
            <p14:xfrm>
              <a:off x="1942235" y="3190622"/>
              <a:ext cx="1022400" cy="4204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B3FC48B-BCB5-4967-A1EE-6AAA82A8A2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24241" y="3172637"/>
                <a:ext cx="1058027" cy="456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9B75A65-28B8-4F49-BB0B-5D901A25BE57}"/>
                  </a:ext>
                </a:extLst>
              </p14:cNvPr>
              <p14:cNvContentPartPr/>
              <p14:nvPr/>
            </p14:nvContentPartPr>
            <p14:xfrm>
              <a:off x="4901075" y="3190622"/>
              <a:ext cx="369720" cy="267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9B75A65-28B8-4F49-BB0B-5D901A25BE5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883418" y="3172622"/>
                <a:ext cx="405395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AD6C8B1-4BCA-478B-9A1D-8260457E2A82}"/>
                  </a:ext>
                </a:extLst>
              </p14:cNvPr>
              <p14:cNvContentPartPr/>
              <p14:nvPr/>
            </p14:nvContentPartPr>
            <p14:xfrm>
              <a:off x="4054715" y="3244262"/>
              <a:ext cx="659520" cy="207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AD6C8B1-4BCA-478B-9A1D-8260457E2A8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37075" y="3226293"/>
                <a:ext cx="695160" cy="243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8690236C-A058-4D00-9C31-85578AEB1B89}"/>
                  </a:ext>
                </a:extLst>
              </p14:cNvPr>
              <p14:cNvContentPartPr/>
              <p14:nvPr/>
            </p14:nvContentPartPr>
            <p14:xfrm>
              <a:off x="5401115" y="3491582"/>
              <a:ext cx="40680" cy="1026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8690236C-A058-4D00-9C31-85578AEB1B8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383115" y="3473942"/>
                <a:ext cx="76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91831F8-4571-4083-B368-F48C2FA4EB54}"/>
                  </a:ext>
                </a:extLst>
              </p14:cNvPr>
              <p14:cNvContentPartPr/>
              <p14:nvPr/>
            </p14:nvContentPartPr>
            <p14:xfrm>
              <a:off x="5548715" y="3304022"/>
              <a:ext cx="91440" cy="1479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91831F8-4571-4083-B368-F48C2FA4EB5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30715" y="3286382"/>
                <a:ext cx="12708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A5D9DC3-EF1D-4806-8F6B-9CBCE472B410}"/>
                  </a:ext>
                </a:extLst>
              </p14:cNvPr>
              <p14:cNvContentPartPr/>
              <p14:nvPr/>
            </p14:nvContentPartPr>
            <p14:xfrm>
              <a:off x="5741675" y="3366662"/>
              <a:ext cx="79920" cy="972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A5D9DC3-EF1D-4806-8F6B-9CBCE472B41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724035" y="3348662"/>
                <a:ext cx="1155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C6F8226-AAA1-42A1-91FE-C17CE9C729A1}"/>
                  </a:ext>
                </a:extLst>
              </p14:cNvPr>
              <p14:cNvContentPartPr/>
              <p14:nvPr/>
            </p14:nvContentPartPr>
            <p14:xfrm>
              <a:off x="5912315" y="3446222"/>
              <a:ext cx="17280" cy="968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C6F8226-AAA1-42A1-91FE-C17CE9C729A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94315" y="3428222"/>
                <a:ext cx="529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C809DB08-8899-4A21-B435-FED30F553F50}"/>
                  </a:ext>
                </a:extLst>
              </p14:cNvPr>
              <p14:cNvContentPartPr/>
              <p14:nvPr/>
            </p14:nvContentPartPr>
            <p14:xfrm>
              <a:off x="6042635" y="3457382"/>
              <a:ext cx="11880" cy="61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C809DB08-8899-4A21-B435-FED30F553F5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24995" y="343974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57DCB3D7-6C90-45E2-BA65-5780BA1BDA46}"/>
                  </a:ext>
                </a:extLst>
              </p14:cNvPr>
              <p14:cNvContentPartPr/>
              <p14:nvPr/>
            </p14:nvContentPartPr>
            <p14:xfrm>
              <a:off x="6162155" y="3434702"/>
              <a:ext cx="119520" cy="176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57DCB3D7-6C90-45E2-BA65-5780BA1BDA4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44155" y="3416694"/>
                <a:ext cx="155160" cy="54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D015642-BBC9-4301-A72A-46287B62C7CB}"/>
                  </a:ext>
                </a:extLst>
              </p14:cNvPr>
              <p14:cNvContentPartPr/>
              <p14:nvPr/>
            </p14:nvContentPartPr>
            <p14:xfrm>
              <a:off x="6428915" y="3463142"/>
              <a:ext cx="34560" cy="108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D015642-BBC9-4301-A72A-46287B62C7C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11275" y="3445502"/>
                <a:ext cx="70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3E4F7E4-0CEA-4AEB-8BB5-3E0D23482EDB}"/>
                  </a:ext>
                </a:extLst>
              </p14:cNvPr>
              <p14:cNvContentPartPr/>
              <p14:nvPr/>
            </p14:nvContentPartPr>
            <p14:xfrm>
              <a:off x="6633395" y="3304022"/>
              <a:ext cx="312840" cy="187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3E4F7E4-0CEA-4AEB-8BB5-3E0D23482ED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15755" y="3286382"/>
                <a:ext cx="348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068FC2F-2A27-4A59-9479-D6CE0A6370F1}"/>
                  </a:ext>
                </a:extLst>
              </p14:cNvPr>
              <p14:cNvContentPartPr/>
              <p14:nvPr/>
            </p14:nvContentPartPr>
            <p14:xfrm>
              <a:off x="7201475" y="3258662"/>
              <a:ext cx="11880" cy="172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068FC2F-2A27-4A59-9479-D6CE0A6370F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83475" y="3241022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90C81D4-7C02-478D-BBFE-56392F01E14A}"/>
                  </a:ext>
                </a:extLst>
              </p14:cNvPr>
              <p14:cNvContentPartPr/>
              <p14:nvPr/>
            </p14:nvContentPartPr>
            <p14:xfrm>
              <a:off x="7241075" y="3434702"/>
              <a:ext cx="360" cy="6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90C81D4-7C02-478D-BBFE-56392F01E14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223435" y="34170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B918B397-9A81-44E3-8C6D-8F14492331F8}"/>
                  </a:ext>
                </a:extLst>
              </p14:cNvPr>
              <p14:cNvContentPartPr/>
              <p14:nvPr/>
            </p14:nvContentPartPr>
            <p14:xfrm>
              <a:off x="8973395" y="3184862"/>
              <a:ext cx="142920" cy="4658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B918B397-9A81-44E3-8C6D-8F14492331F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55755" y="3167222"/>
                <a:ext cx="17856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731FCF2-5CEA-458D-B55E-5160755B3A0F}"/>
                  </a:ext>
                </a:extLst>
              </p14:cNvPr>
              <p14:cNvContentPartPr/>
              <p14:nvPr/>
            </p14:nvContentPartPr>
            <p14:xfrm>
              <a:off x="7473635" y="3247502"/>
              <a:ext cx="1386720" cy="4208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731FCF2-5CEA-458D-B55E-5160755B3A0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55635" y="3229517"/>
                <a:ext cx="1422360" cy="456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5C4D14B-2AAA-41EC-9C10-FE515A517027}"/>
                  </a:ext>
                </a:extLst>
              </p14:cNvPr>
              <p14:cNvContentPartPr/>
              <p14:nvPr/>
            </p14:nvContentPartPr>
            <p14:xfrm>
              <a:off x="2475970" y="3805142"/>
              <a:ext cx="261720" cy="1652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5C4D14B-2AAA-41EC-9C10-FE515A51702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58330" y="3787142"/>
                <a:ext cx="2973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DBCAECD-2D88-4793-BBCD-223762EE1236}"/>
                  </a:ext>
                </a:extLst>
              </p14:cNvPr>
              <p14:cNvContentPartPr/>
              <p14:nvPr/>
            </p14:nvContentPartPr>
            <p14:xfrm>
              <a:off x="2890690" y="3850502"/>
              <a:ext cx="159480" cy="1198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DBCAECD-2D88-4793-BBCD-223762EE123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872690" y="3832862"/>
                <a:ext cx="1951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895455A-D4D1-453C-AAAD-210A6D149EEE}"/>
                  </a:ext>
                </a:extLst>
              </p14:cNvPr>
              <p14:cNvContentPartPr/>
              <p14:nvPr/>
            </p14:nvContentPartPr>
            <p14:xfrm>
              <a:off x="3407650" y="3856262"/>
              <a:ext cx="360" cy="6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895455A-D4D1-453C-AAAD-210A6D149EE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89650" y="38382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E4ED57E-DD60-4D54-B43A-46A8B39F18AF}"/>
                  </a:ext>
                </a:extLst>
              </p14:cNvPr>
              <p14:cNvContentPartPr/>
              <p14:nvPr/>
            </p14:nvContentPartPr>
            <p14:xfrm>
              <a:off x="3407650" y="3958502"/>
              <a:ext cx="360" cy="6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E4ED57E-DD60-4D54-B43A-46A8B39F18A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389650" y="394050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1BC4668-F066-40CB-8BA8-D48DADABE7F6}"/>
                  </a:ext>
                </a:extLst>
              </p14:cNvPr>
              <p14:cNvContentPartPr/>
              <p14:nvPr/>
            </p14:nvContentPartPr>
            <p14:xfrm>
              <a:off x="4407010" y="3958502"/>
              <a:ext cx="6120" cy="968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1BC4668-F066-40CB-8BA8-D48DADABE7F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389370" y="3940502"/>
                <a:ext cx="41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64D94101-81B8-4E49-B6A6-1E0E8071C172}"/>
                  </a:ext>
                </a:extLst>
              </p14:cNvPr>
              <p14:cNvContentPartPr/>
              <p14:nvPr/>
            </p14:nvContentPartPr>
            <p14:xfrm>
              <a:off x="4145650" y="3873182"/>
              <a:ext cx="142920" cy="119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64D94101-81B8-4E49-B6A6-1E0E8071C17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128010" y="3855182"/>
                <a:ext cx="1785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851F034-48E1-45F1-9FDA-A7E2AD907787}"/>
                  </a:ext>
                </a:extLst>
              </p14:cNvPr>
              <p14:cNvContentPartPr/>
              <p14:nvPr/>
            </p14:nvContentPartPr>
            <p14:xfrm>
              <a:off x="3708610" y="3862022"/>
              <a:ext cx="193320" cy="799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851F034-48E1-45F1-9FDA-A7E2AD90778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690610" y="3844022"/>
                <a:ext cx="2289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21058A41-30D6-43CE-83B5-A7335C427D28}"/>
                  </a:ext>
                </a:extLst>
              </p14:cNvPr>
              <p14:cNvContentPartPr/>
              <p14:nvPr/>
            </p14:nvContentPartPr>
            <p14:xfrm>
              <a:off x="3157450" y="3844742"/>
              <a:ext cx="114120" cy="1537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21058A41-30D6-43CE-83B5-A7335C427D2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39810" y="3827102"/>
                <a:ext cx="14976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21F00F6-C0DD-4EAA-893F-0963BF2B481E}"/>
                  </a:ext>
                </a:extLst>
              </p14:cNvPr>
              <p14:cNvContentPartPr/>
              <p14:nvPr/>
            </p14:nvContentPartPr>
            <p14:xfrm>
              <a:off x="2021650" y="4168742"/>
              <a:ext cx="540000" cy="3808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21F00F6-C0DD-4EAA-893F-0963BF2B481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004010" y="4150742"/>
                <a:ext cx="57564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A36BD6F2-E6CB-49FE-8AEA-897611E4F3D8}"/>
                  </a:ext>
                </a:extLst>
              </p14:cNvPr>
              <p14:cNvContentPartPr/>
              <p14:nvPr/>
            </p14:nvContentPartPr>
            <p14:xfrm>
              <a:off x="2805370" y="4282142"/>
              <a:ext cx="74880" cy="2221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A36BD6F2-E6CB-49FE-8AEA-897611E4F3D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787730" y="4264473"/>
                <a:ext cx="110520" cy="257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3C26B67-86E5-467D-9FBB-186E79B4DB26}"/>
                  </a:ext>
                </a:extLst>
              </p14:cNvPr>
              <p14:cNvContentPartPr/>
              <p14:nvPr/>
            </p14:nvContentPartPr>
            <p14:xfrm>
              <a:off x="3089410" y="4355942"/>
              <a:ext cx="17280" cy="172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3C26B67-86E5-467D-9FBB-186E79B4DB2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71770" y="4338302"/>
                <a:ext cx="529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BDB5B8CF-EC0C-4F04-88A1-2F7431F23002}"/>
                  </a:ext>
                </a:extLst>
              </p14:cNvPr>
              <p14:cNvContentPartPr/>
              <p14:nvPr/>
            </p14:nvContentPartPr>
            <p14:xfrm>
              <a:off x="3083650" y="4452422"/>
              <a:ext cx="6120" cy="61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BDB5B8CF-EC0C-4F04-88A1-2F7431F2300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066010" y="443478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7C7CA262-14E5-4B60-B144-718334053595}"/>
                  </a:ext>
                </a:extLst>
              </p14:cNvPr>
              <p14:cNvContentPartPr/>
              <p14:nvPr/>
            </p14:nvContentPartPr>
            <p14:xfrm>
              <a:off x="3356530" y="4316342"/>
              <a:ext cx="142200" cy="2790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7C7CA262-14E5-4B60-B144-71833405359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338530" y="4298342"/>
                <a:ext cx="17784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EBCF45E-1350-4DE6-80D2-AA88C63DFC7A}"/>
                  </a:ext>
                </a:extLst>
              </p14:cNvPr>
              <p14:cNvContentPartPr/>
              <p14:nvPr/>
            </p14:nvContentPartPr>
            <p14:xfrm>
              <a:off x="4378570" y="4395542"/>
              <a:ext cx="188280" cy="14832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EBCF45E-1350-4DE6-80D2-AA88C63DFC7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360570" y="4377902"/>
                <a:ext cx="223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8D17084E-0F99-4A8C-AC76-CE677D8D6100}"/>
                  </a:ext>
                </a:extLst>
              </p14:cNvPr>
              <p14:cNvContentPartPr/>
              <p14:nvPr/>
            </p14:nvContentPartPr>
            <p14:xfrm>
              <a:off x="3776650" y="4378622"/>
              <a:ext cx="335520" cy="1825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8D17084E-0F99-4A8C-AC76-CE677D8D610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759010" y="4360947"/>
                <a:ext cx="371160" cy="218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6A43B14-82E6-4EE4-9344-5EC8D56EA452}"/>
                  </a:ext>
                </a:extLst>
              </p14:cNvPr>
              <p14:cNvContentPartPr/>
              <p14:nvPr/>
            </p14:nvContentPartPr>
            <p14:xfrm>
              <a:off x="2901850" y="4895582"/>
              <a:ext cx="17640" cy="1422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6A43B14-82E6-4EE4-9344-5EC8D56EA45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84210" y="4877582"/>
                <a:ext cx="53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95AB126-AADA-4A26-AF32-65BD1DFBDB0B}"/>
                  </a:ext>
                </a:extLst>
              </p14:cNvPr>
              <p14:cNvContentPartPr/>
              <p14:nvPr/>
            </p14:nvContentPartPr>
            <p14:xfrm>
              <a:off x="2930290" y="4804502"/>
              <a:ext cx="6120" cy="118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95AB126-AADA-4A26-AF32-65BD1DFBDB0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12650" y="478686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7FB8B51-0F3A-44DC-9916-794466CB2C92}"/>
                  </a:ext>
                </a:extLst>
              </p14:cNvPr>
              <p14:cNvContentPartPr/>
              <p14:nvPr/>
            </p14:nvContentPartPr>
            <p14:xfrm>
              <a:off x="3469930" y="4895222"/>
              <a:ext cx="318600" cy="148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7FB8B51-0F3A-44DC-9916-794466CB2C9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452290" y="4877582"/>
                <a:ext cx="3542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8F1C19C6-D933-4D88-A064-EB32F1712788}"/>
                  </a:ext>
                </a:extLst>
              </p14:cNvPr>
              <p14:cNvContentPartPr/>
              <p14:nvPr/>
            </p14:nvContentPartPr>
            <p14:xfrm>
              <a:off x="3907330" y="4906382"/>
              <a:ext cx="114120" cy="1314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8F1C19C6-D933-4D88-A064-EB32F171278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89330" y="4888742"/>
                <a:ext cx="1497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C4241A20-BD92-4A0B-8404-1BA6A3CC4E96}"/>
                  </a:ext>
                </a:extLst>
              </p14:cNvPr>
              <p14:cNvContentPartPr/>
              <p14:nvPr/>
            </p14:nvContentPartPr>
            <p14:xfrm>
              <a:off x="4492330" y="4867142"/>
              <a:ext cx="204840" cy="2163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C4241A20-BD92-4A0B-8404-1BA6A3CC4E9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74330" y="4849502"/>
                <a:ext cx="240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39E1482-45DC-4FC2-A8D2-70CC9DC62262}"/>
                  </a:ext>
                </a:extLst>
              </p14:cNvPr>
              <p14:cNvContentPartPr/>
              <p14:nvPr/>
            </p14:nvContentPartPr>
            <p14:xfrm>
              <a:off x="4900210" y="4895582"/>
              <a:ext cx="182880" cy="17064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39E1482-45DC-4FC2-A8D2-70CC9DC622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882570" y="4877582"/>
                <a:ext cx="2185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56314E8-B6EE-49D7-8DF0-AE33C70EEFD2}"/>
                  </a:ext>
                </a:extLst>
              </p14:cNvPr>
              <p14:cNvContentPartPr/>
              <p14:nvPr/>
            </p14:nvContentPartPr>
            <p14:xfrm>
              <a:off x="4157170" y="4901342"/>
              <a:ext cx="125280" cy="18216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56314E8-B6EE-49D7-8DF0-AE33C70EEFD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139530" y="4883342"/>
                <a:ext cx="160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AF22903-D3ED-42C7-A42C-26CD6B7FF54C}"/>
                  </a:ext>
                </a:extLst>
              </p14:cNvPr>
              <p14:cNvContentPartPr/>
              <p14:nvPr/>
            </p14:nvContentPartPr>
            <p14:xfrm>
              <a:off x="3044050" y="4770662"/>
              <a:ext cx="210600" cy="2448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AF22903-D3ED-42C7-A42C-26CD6B7FF5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026050" y="4752662"/>
                <a:ext cx="24624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34C789A1-899D-42E3-A9AB-43098888060A}"/>
                  </a:ext>
                </a:extLst>
              </p14:cNvPr>
              <p14:cNvContentPartPr/>
              <p14:nvPr/>
            </p14:nvContentPartPr>
            <p14:xfrm>
              <a:off x="6496810" y="4906382"/>
              <a:ext cx="233640" cy="1087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34C789A1-899D-42E3-A9AB-43098888060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479170" y="4888742"/>
                <a:ext cx="2692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6A8BDA9-A870-441B-83DA-A22553C55289}"/>
                  </a:ext>
                </a:extLst>
              </p14:cNvPr>
              <p14:cNvContentPartPr/>
              <p14:nvPr/>
            </p14:nvContentPartPr>
            <p14:xfrm>
              <a:off x="6838090" y="4906742"/>
              <a:ext cx="131040" cy="1087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6A8BDA9-A870-441B-83DA-A22553C5528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20090" y="4889102"/>
                <a:ext cx="1666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0DC1C4FC-07D2-42D2-9ABF-961A1C716478}"/>
                  </a:ext>
                </a:extLst>
              </p14:cNvPr>
              <p14:cNvContentPartPr/>
              <p14:nvPr/>
            </p14:nvContentPartPr>
            <p14:xfrm>
              <a:off x="7320850" y="4895582"/>
              <a:ext cx="11880" cy="61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0DC1C4FC-07D2-42D2-9ABF-961A1C71647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02850" y="487758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2F0AED9-0091-4938-A87B-516A93F9B1DD}"/>
                  </a:ext>
                </a:extLst>
              </p14:cNvPr>
              <p14:cNvContentPartPr/>
              <p14:nvPr/>
            </p14:nvContentPartPr>
            <p14:xfrm>
              <a:off x="7332010" y="4963622"/>
              <a:ext cx="6120" cy="172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2F0AED9-0091-4938-A87B-516A93F9B1DD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314370" y="4945982"/>
                <a:ext cx="417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3404337-9398-4E22-ABF2-8C9997AB9197}"/>
                  </a:ext>
                </a:extLst>
              </p14:cNvPr>
              <p14:cNvContentPartPr/>
              <p14:nvPr/>
            </p14:nvContentPartPr>
            <p14:xfrm>
              <a:off x="7967410" y="4867142"/>
              <a:ext cx="165960" cy="1533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3404337-9398-4E22-ABF2-8C9997AB919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949770" y="4849502"/>
                <a:ext cx="2016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95BB8E43-80F5-4A53-9D29-3BF6DC51A209}"/>
                  </a:ext>
                </a:extLst>
              </p14:cNvPr>
              <p14:cNvContentPartPr/>
              <p14:nvPr/>
            </p14:nvContentPartPr>
            <p14:xfrm>
              <a:off x="8269090" y="4929422"/>
              <a:ext cx="34560" cy="74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95BB8E43-80F5-4A53-9D29-3BF6DC51A20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51450" y="4911782"/>
                <a:ext cx="702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5AA8684-0930-4676-B39E-1FCF9E05A61B}"/>
                  </a:ext>
                </a:extLst>
              </p14:cNvPr>
              <p14:cNvContentPartPr/>
              <p14:nvPr/>
            </p14:nvContentPartPr>
            <p14:xfrm>
              <a:off x="7604530" y="4884062"/>
              <a:ext cx="137160" cy="856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5AA8684-0930-4676-B39E-1FCF9E05A61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586844" y="4866422"/>
                <a:ext cx="172894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7AB54500-807C-42B1-AE65-6B17A6120916}"/>
                  </a:ext>
                </a:extLst>
              </p14:cNvPr>
              <p14:cNvContentPartPr/>
              <p14:nvPr/>
            </p14:nvContentPartPr>
            <p14:xfrm>
              <a:off x="7059490" y="4872902"/>
              <a:ext cx="147960" cy="1537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7AB54500-807C-42B1-AE65-6B17A6120916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41490" y="4854902"/>
                <a:ext cx="183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40B063A7-FD2C-4CCA-BC01-BC41CB608441}"/>
                  </a:ext>
                </a:extLst>
              </p14:cNvPr>
              <p14:cNvContentPartPr/>
              <p14:nvPr/>
            </p14:nvContentPartPr>
            <p14:xfrm>
              <a:off x="5565850" y="4821782"/>
              <a:ext cx="699480" cy="20484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40B063A7-FD2C-4CCA-BC01-BC41CB60844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547850" y="4803782"/>
                <a:ext cx="735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76E50E7E-231A-4D80-B2F5-8584C6375DB9}"/>
                  </a:ext>
                </a:extLst>
              </p14:cNvPr>
              <p14:cNvContentPartPr/>
              <p14:nvPr/>
            </p14:nvContentPartPr>
            <p14:xfrm>
              <a:off x="8252170" y="4861382"/>
              <a:ext cx="1188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76E50E7E-231A-4D80-B2F5-8584C6375DB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234170" y="484374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22CEE21-1EF9-40A2-BEE8-6F14D566D9E3}"/>
                  </a:ext>
                </a:extLst>
              </p14:cNvPr>
              <p14:cNvContentPartPr/>
              <p14:nvPr/>
            </p14:nvContentPartPr>
            <p14:xfrm>
              <a:off x="5179210" y="5037422"/>
              <a:ext cx="6480" cy="968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22CEE21-1EF9-40A2-BEE8-6F14D566D9E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161210" y="5019782"/>
                <a:ext cx="42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6FA18F0-DE81-452D-A183-357CE3894A62}"/>
                  </a:ext>
                </a:extLst>
              </p14:cNvPr>
              <p14:cNvContentPartPr/>
              <p14:nvPr/>
            </p14:nvContentPartPr>
            <p14:xfrm>
              <a:off x="5190730" y="4912502"/>
              <a:ext cx="360" cy="3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6FA18F0-DE81-452D-A183-357CE3894A6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173090" y="489486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F8A3890-9B17-410D-BBFC-E63AA2B579E9}"/>
                  </a:ext>
                </a:extLst>
              </p14:cNvPr>
              <p14:cNvContentPartPr/>
              <p14:nvPr/>
            </p14:nvContentPartPr>
            <p14:xfrm>
              <a:off x="2884930" y="5361422"/>
              <a:ext cx="1250640" cy="2390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F8A3890-9B17-410D-BBFC-E63AA2B579E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867290" y="5343422"/>
                <a:ext cx="12862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69ADE62-3AFA-4614-89CD-C10CDABDB7AF}"/>
                  </a:ext>
                </a:extLst>
              </p14:cNvPr>
              <p14:cNvContentPartPr/>
              <p14:nvPr/>
            </p14:nvContentPartPr>
            <p14:xfrm>
              <a:off x="4423930" y="5464022"/>
              <a:ext cx="228600" cy="1249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69ADE62-3AFA-4614-89CD-C10CDABDB7A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406290" y="5446022"/>
                <a:ext cx="2642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8CB209B8-A989-4423-8D41-27C2ECB92F2A}"/>
                  </a:ext>
                </a:extLst>
              </p14:cNvPr>
              <p14:cNvContentPartPr/>
              <p14:nvPr/>
            </p14:nvContentPartPr>
            <p14:xfrm>
              <a:off x="4782130" y="5480222"/>
              <a:ext cx="120240" cy="10872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8CB209B8-A989-4423-8D41-27C2ECB92F2A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764130" y="5462582"/>
                <a:ext cx="15588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93A07A4B-7456-4243-A978-1710B7E759A0}"/>
                  </a:ext>
                </a:extLst>
              </p14:cNvPr>
              <p14:cNvContentPartPr/>
              <p14:nvPr/>
            </p14:nvContentPartPr>
            <p14:xfrm>
              <a:off x="5429410" y="5315342"/>
              <a:ext cx="153720" cy="3247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93A07A4B-7456-4243-A978-1710B7E759A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411770" y="5297702"/>
                <a:ext cx="1893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45C2C7B5-3903-4019-ACD0-08AC8E5A411C}"/>
                  </a:ext>
                </a:extLst>
              </p14:cNvPr>
              <p14:cNvContentPartPr/>
              <p14:nvPr/>
            </p14:nvContentPartPr>
            <p14:xfrm>
              <a:off x="5026210" y="5417942"/>
              <a:ext cx="153360" cy="1990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45C2C7B5-3903-4019-ACD0-08AC8E5A411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008252" y="5400302"/>
                <a:ext cx="188917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6ACA57C-057F-49DA-AB39-89DB8433BBDF}"/>
                  </a:ext>
                </a:extLst>
              </p14:cNvPr>
              <p14:cNvContentPartPr/>
              <p14:nvPr/>
            </p14:nvContentPartPr>
            <p14:xfrm>
              <a:off x="5804530" y="5440622"/>
              <a:ext cx="250200" cy="14256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6ACA57C-057F-49DA-AB39-89DB8433BBD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786530" y="5422622"/>
                <a:ext cx="2858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BF971C34-84C7-4068-B759-FB01204FEDB3}"/>
                  </a:ext>
                </a:extLst>
              </p14:cNvPr>
              <p14:cNvContentPartPr/>
              <p14:nvPr/>
            </p14:nvContentPartPr>
            <p14:xfrm>
              <a:off x="6667450" y="5298782"/>
              <a:ext cx="6120" cy="61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BF971C34-84C7-4068-B759-FB01204FEDB3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49810" y="528114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000EF33-C912-46DE-AE6C-A1A1CE0C1945}"/>
                  </a:ext>
                </a:extLst>
              </p14:cNvPr>
              <p14:cNvContentPartPr/>
              <p14:nvPr/>
            </p14:nvContentPartPr>
            <p14:xfrm>
              <a:off x="7638730" y="5344142"/>
              <a:ext cx="68400" cy="1990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000EF33-C912-46DE-AE6C-A1A1CE0C194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621090" y="5326502"/>
                <a:ext cx="1040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5B9446E-BA34-449F-892C-7AC6236D2B04}"/>
                  </a:ext>
                </a:extLst>
              </p14:cNvPr>
              <p14:cNvContentPartPr/>
              <p14:nvPr/>
            </p14:nvContentPartPr>
            <p14:xfrm>
              <a:off x="8910250" y="5361422"/>
              <a:ext cx="103680" cy="1540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5B9446E-BA34-449F-892C-7AC6236D2B0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892610" y="5343422"/>
                <a:ext cx="13932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B826145-F1B3-411E-A3DC-3ED8FBBB4725}"/>
                  </a:ext>
                </a:extLst>
              </p14:cNvPr>
              <p14:cNvContentPartPr/>
              <p14:nvPr/>
            </p14:nvContentPartPr>
            <p14:xfrm>
              <a:off x="10188970" y="5133542"/>
              <a:ext cx="194040" cy="5011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B826145-F1B3-411E-A3DC-3ED8FBBB472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170970" y="5115902"/>
                <a:ext cx="229680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BB401FDB-F876-4094-A841-D300E20293D7}"/>
                  </a:ext>
                </a:extLst>
              </p14:cNvPr>
              <p14:cNvContentPartPr/>
              <p14:nvPr/>
            </p14:nvContentPartPr>
            <p14:xfrm>
              <a:off x="9808450" y="5293022"/>
              <a:ext cx="278640" cy="2674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BB401FDB-F876-4094-A841-D300E20293D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790450" y="5275382"/>
                <a:ext cx="3142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3CE1DF4-8DA7-4D3D-A04D-174B402667BE}"/>
                  </a:ext>
                </a:extLst>
              </p14:cNvPr>
              <p14:cNvContentPartPr/>
              <p14:nvPr/>
            </p14:nvContentPartPr>
            <p14:xfrm>
              <a:off x="9354130" y="5372222"/>
              <a:ext cx="352800" cy="1573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3CE1DF4-8DA7-4D3D-A04D-174B402667B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336148" y="5354542"/>
                <a:ext cx="388404" cy="193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0159442-66A1-439A-A59D-EFD810353098}"/>
                  </a:ext>
                </a:extLst>
              </p14:cNvPr>
              <p14:cNvContentPartPr/>
              <p14:nvPr/>
            </p14:nvContentPartPr>
            <p14:xfrm>
              <a:off x="9092770" y="5293022"/>
              <a:ext cx="182520" cy="22248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0159442-66A1-439A-A59D-EFD81035309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074734" y="5275353"/>
                <a:ext cx="218230" cy="2581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15C984FD-AEC3-4B71-AB2C-3BEA4D85D103}"/>
                  </a:ext>
                </a:extLst>
              </p14:cNvPr>
              <p14:cNvContentPartPr/>
              <p14:nvPr/>
            </p14:nvContentPartPr>
            <p14:xfrm>
              <a:off x="8252170" y="5241902"/>
              <a:ext cx="415080" cy="2505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15C984FD-AEC3-4B71-AB2C-3BEA4D85D10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234170" y="5224262"/>
                <a:ext cx="4507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BD7A123B-1600-4EE1-BCBF-BE11D5E7BE51}"/>
                  </a:ext>
                </a:extLst>
              </p14:cNvPr>
              <p14:cNvContentPartPr/>
              <p14:nvPr/>
            </p14:nvContentPartPr>
            <p14:xfrm>
              <a:off x="7792090" y="5384102"/>
              <a:ext cx="380880" cy="3924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BD7A123B-1600-4EE1-BCBF-BE11D5E7BE5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774450" y="5366102"/>
                <a:ext cx="4165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28099761-CC1B-49D3-BA16-A4EDBD46A78B}"/>
                  </a:ext>
                </a:extLst>
              </p14:cNvPr>
              <p14:cNvContentPartPr/>
              <p14:nvPr/>
            </p14:nvContentPartPr>
            <p14:xfrm>
              <a:off x="6963010" y="5321462"/>
              <a:ext cx="500040" cy="2674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28099761-CC1B-49D3-BA16-A4EDBD46A78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6945010" y="5303798"/>
                <a:ext cx="535680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5752155-DA34-4627-90A2-245AC9C8A051}"/>
                  </a:ext>
                </a:extLst>
              </p14:cNvPr>
              <p14:cNvContentPartPr/>
              <p14:nvPr/>
            </p14:nvContentPartPr>
            <p14:xfrm>
              <a:off x="6662050" y="5406782"/>
              <a:ext cx="176400" cy="1706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5752155-DA34-4627-90A2-245AC9C8A05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644087" y="5388782"/>
                <a:ext cx="211967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8E842869-4505-4BD4-B3A3-671796A2A68B}"/>
                  </a:ext>
                </a:extLst>
              </p14:cNvPr>
              <p14:cNvContentPartPr/>
              <p14:nvPr/>
            </p14:nvContentPartPr>
            <p14:xfrm>
              <a:off x="6150130" y="5417942"/>
              <a:ext cx="302040" cy="1656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8E842869-4505-4BD4-B3A3-671796A2A68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132130" y="5400264"/>
                <a:ext cx="337680" cy="2013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038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4FE1AC-FBE8-460C-A1B8-B14C1D7CE223}"/>
                  </a:ext>
                </a:extLst>
              </p14:cNvPr>
              <p14:cNvContentPartPr/>
              <p14:nvPr/>
            </p14:nvContentPartPr>
            <p14:xfrm>
              <a:off x="323530" y="306302"/>
              <a:ext cx="278640" cy="29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4FE1AC-FBE8-460C-A1B8-B14C1D7CE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5890" y="288662"/>
                <a:ext cx="3142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42E5B6-9365-4A41-A7B5-E957FF40CD71}"/>
                  </a:ext>
                </a:extLst>
              </p14:cNvPr>
              <p14:cNvContentPartPr/>
              <p14:nvPr/>
            </p14:nvContentPartPr>
            <p14:xfrm>
              <a:off x="1396330" y="397382"/>
              <a:ext cx="353160" cy="14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42E5B6-9365-4A41-A7B5-E957FF40CD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8330" y="379697"/>
                <a:ext cx="388800" cy="17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A1DBA0-5AA2-4FE3-864A-8696076E02B3}"/>
                  </a:ext>
                </a:extLst>
              </p14:cNvPr>
              <p14:cNvContentPartPr/>
              <p14:nvPr/>
            </p14:nvContentPartPr>
            <p14:xfrm>
              <a:off x="732490" y="380102"/>
              <a:ext cx="397800" cy="1940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A1DBA0-5AA2-4FE3-864A-8696076E02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490" y="362102"/>
                <a:ext cx="433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C3E18D3-D3C5-47DC-9775-C22BF3022941}"/>
                  </a:ext>
                </a:extLst>
              </p14:cNvPr>
              <p14:cNvContentPartPr/>
              <p14:nvPr/>
            </p14:nvContentPartPr>
            <p14:xfrm>
              <a:off x="2034610" y="288662"/>
              <a:ext cx="640800" cy="239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C3E18D3-D3C5-47DC-9775-C22BF30229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6970" y="271022"/>
                <a:ext cx="6764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170792A-EB84-43C9-B382-2FE0985FFFDC}"/>
                  </a:ext>
                </a:extLst>
              </p14:cNvPr>
              <p14:cNvContentPartPr/>
              <p14:nvPr/>
            </p14:nvContentPartPr>
            <p14:xfrm>
              <a:off x="2788450" y="380462"/>
              <a:ext cx="233280" cy="159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170792A-EB84-43C9-B382-2FE0985FFF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70810" y="362462"/>
                <a:ext cx="268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EC9CEF6-49F8-4B17-B80B-DFE6534C3772}"/>
                  </a:ext>
                </a:extLst>
              </p14:cNvPr>
              <p14:cNvContentPartPr/>
              <p14:nvPr/>
            </p14:nvContentPartPr>
            <p14:xfrm>
              <a:off x="3364810" y="345902"/>
              <a:ext cx="122400" cy="171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EC9CEF6-49F8-4B17-B80B-DFE6534C37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47170" y="328262"/>
                <a:ext cx="1580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03F225B-E3FE-4496-A89D-5CB3B4F2B173}"/>
                  </a:ext>
                </a:extLst>
              </p14:cNvPr>
              <p14:cNvContentPartPr/>
              <p14:nvPr/>
            </p14:nvContentPartPr>
            <p14:xfrm>
              <a:off x="3606010" y="352022"/>
              <a:ext cx="136800" cy="160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03F225B-E3FE-4496-A89D-5CB3B4F2B1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88370" y="334022"/>
                <a:ext cx="17244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0443A0-ECC6-468F-9676-5E106C7E0254}"/>
                  </a:ext>
                </a:extLst>
              </p14:cNvPr>
              <p14:cNvContentPartPr/>
              <p14:nvPr/>
            </p14:nvContentPartPr>
            <p14:xfrm>
              <a:off x="3833170" y="363182"/>
              <a:ext cx="126000" cy="165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0443A0-ECC6-468F-9676-5E106C7E02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15530" y="345542"/>
                <a:ext cx="1616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AD52AE6-74E7-4FCC-9208-4A2A9BA26B20}"/>
                  </a:ext>
                </a:extLst>
              </p14:cNvPr>
              <p14:cNvContentPartPr/>
              <p14:nvPr/>
            </p14:nvContentPartPr>
            <p14:xfrm>
              <a:off x="4299370" y="352022"/>
              <a:ext cx="290160" cy="159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AD52AE6-74E7-4FCC-9208-4A2A9BA26B2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1370" y="334022"/>
                <a:ext cx="3258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952E6E5-B492-4B12-B605-2E726DA8A140}"/>
                  </a:ext>
                </a:extLst>
              </p14:cNvPr>
              <p14:cNvContentPartPr/>
              <p14:nvPr/>
            </p14:nvContentPartPr>
            <p14:xfrm>
              <a:off x="4048810" y="255542"/>
              <a:ext cx="137520" cy="282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952E6E5-B492-4B12-B605-2E726DA8A14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0763" y="237565"/>
                <a:ext cx="173254" cy="317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BB118F-C2CF-49DD-9E2E-CD5184CEEFE2}"/>
                  </a:ext>
                </a:extLst>
              </p14:cNvPr>
              <p14:cNvContentPartPr/>
              <p14:nvPr/>
            </p14:nvContentPartPr>
            <p14:xfrm>
              <a:off x="3162850" y="295142"/>
              <a:ext cx="97920" cy="2595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BB118F-C2CF-49DD-9E2E-CD5184CEEFE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45210" y="277502"/>
                <a:ext cx="1335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86DD965-E87C-4ACC-9323-5031FFFAA0A0}"/>
                  </a:ext>
                </a:extLst>
              </p14:cNvPr>
              <p14:cNvContentPartPr/>
              <p14:nvPr/>
            </p14:nvContentPartPr>
            <p14:xfrm>
              <a:off x="5457850" y="420062"/>
              <a:ext cx="732960" cy="187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86DD965-E87C-4ACC-9323-5031FFFAA0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39850" y="402422"/>
                <a:ext cx="76860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B8259CB-9C04-49F1-9C92-665FD84960A1}"/>
                  </a:ext>
                </a:extLst>
              </p14:cNvPr>
              <p14:cNvContentPartPr/>
              <p14:nvPr/>
            </p14:nvContentPartPr>
            <p14:xfrm>
              <a:off x="5162650" y="278222"/>
              <a:ext cx="210600" cy="265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B8259CB-9C04-49F1-9C92-665FD84960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44650" y="260222"/>
                <a:ext cx="24624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C3D354D-0C37-476C-84BF-2D9D71FA9F6A}"/>
                  </a:ext>
                </a:extLst>
              </p14:cNvPr>
              <p14:cNvContentPartPr/>
              <p14:nvPr/>
            </p14:nvContentPartPr>
            <p14:xfrm>
              <a:off x="6326530" y="312062"/>
              <a:ext cx="97200" cy="250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C3D354D-0C37-476C-84BF-2D9D71FA9F6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08530" y="294422"/>
                <a:ext cx="1328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3EE0BBC-3D54-48D9-9F35-5A67EC9FF96A}"/>
                  </a:ext>
                </a:extLst>
              </p14:cNvPr>
              <p14:cNvContentPartPr/>
              <p14:nvPr/>
            </p14:nvContentPartPr>
            <p14:xfrm>
              <a:off x="6554050" y="493862"/>
              <a:ext cx="23040" cy="45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3EE0BBC-3D54-48D9-9F35-5A67EC9FF96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36050" y="476222"/>
                <a:ext cx="5868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3D4391F-690D-4A37-9C1C-6E528152D3F7}"/>
                  </a:ext>
                </a:extLst>
              </p14:cNvPr>
              <p14:cNvContentPartPr/>
              <p14:nvPr/>
            </p14:nvContentPartPr>
            <p14:xfrm>
              <a:off x="6593650" y="368942"/>
              <a:ext cx="11880" cy="23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3D4391F-690D-4A37-9C1C-6E528152D3F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75650" y="350942"/>
                <a:ext cx="4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6EF69B-E9AF-4793-BCB9-C26A7517BFE0}"/>
                  </a:ext>
                </a:extLst>
              </p14:cNvPr>
              <p14:cNvContentPartPr/>
              <p14:nvPr/>
            </p14:nvContentPartPr>
            <p14:xfrm>
              <a:off x="4918210" y="260942"/>
              <a:ext cx="136800" cy="392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6EF69B-E9AF-4793-BCB9-C26A7517BFE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00570" y="243302"/>
                <a:ext cx="17244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5A73E3A-615A-4BCA-A383-9913F671933C}"/>
                  </a:ext>
                </a:extLst>
              </p14:cNvPr>
              <p14:cNvContentPartPr/>
              <p14:nvPr/>
            </p14:nvContentPartPr>
            <p14:xfrm>
              <a:off x="7167490" y="255182"/>
              <a:ext cx="403200" cy="387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5A73E3A-615A-4BCA-A383-9913F67193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49506" y="237182"/>
                <a:ext cx="438808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525D902-A53A-4166-8C7C-AB952C5BB51C}"/>
                  </a:ext>
                </a:extLst>
              </p14:cNvPr>
              <p14:cNvContentPartPr/>
              <p14:nvPr/>
            </p14:nvContentPartPr>
            <p14:xfrm>
              <a:off x="6701650" y="442742"/>
              <a:ext cx="125280" cy="148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525D902-A53A-4166-8C7C-AB952C5BB51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683650" y="425059"/>
                <a:ext cx="160920" cy="18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B20FD28-A197-433E-9894-FCC3EDB34C87}"/>
                  </a:ext>
                </a:extLst>
              </p14:cNvPr>
              <p14:cNvContentPartPr/>
              <p14:nvPr/>
            </p14:nvContentPartPr>
            <p14:xfrm>
              <a:off x="948130" y="1306022"/>
              <a:ext cx="78120" cy="145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B20FD28-A197-433E-9894-FCC3EDB34C8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0490" y="1288382"/>
                <a:ext cx="11376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2FC4CF5-B9A0-432D-8A48-F08B087D3115}"/>
                  </a:ext>
                </a:extLst>
              </p14:cNvPr>
              <p14:cNvContentPartPr/>
              <p14:nvPr/>
            </p14:nvContentPartPr>
            <p14:xfrm>
              <a:off x="2061610" y="1300262"/>
              <a:ext cx="136800" cy="176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2FC4CF5-B9A0-432D-8A48-F08B087D311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043610" y="1282622"/>
                <a:ext cx="1724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0FBF666-C533-47C4-9C9F-6007EC7E9862}"/>
                  </a:ext>
                </a:extLst>
              </p14:cNvPr>
              <p14:cNvContentPartPr/>
              <p14:nvPr/>
            </p14:nvContentPartPr>
            <p14:xfrm>
              <a:off x="1708810" y="1283342"/>
              <a:ext cx="256680" cy="171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0FBF666-C533-47C4-9C9F-6007EC7E98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690810" y="1265380"/>
                <a:ext cx="292320" cy="20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4C9E337-F3EC-44A3-BA92-A65C95705545}"/>
                  </a:ext>
                </a:extLst>
              </p14:cNvPr>
              <p14:cNvContentPartPr/>
              <p14:nvPr/>
            </p14:nvContentPartPr>
            <p14:xfrm>
              <a:off x="1482010" y="1237982"/>
              <a:ext cx="131040" cy="233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4C9E337-F3EC-44A3-BA92-A65C9570554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64370" y="1219982"/>
                <a:ext cx="1666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105FAA0-8F66-4CA1-AABC-13EDED5D6A28}"/>
                  </a:ext>
                </a:extLst>
              </p14:cNvPr>
              <p14:cNvContentPartPr/>
              <p14:nvPr/>
            </p14:nvContentPartPr>
            <p14:xfrm>
              <a:off x="1118770" y="1306022"/>
              <a:ext cx="255600" cy="1710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105FAA0-8F66-4CA1-AABC-13EDED5D6A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0795" y="1288022"/>
                <a:ext cx="29119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8CB7417-FD6D-4DB2-A83C-DEFCFEDBA05F}"/>
                  </a:ext>
                </a:extLst>
              </p14:cNvPr>
              <p14:cNvContentPartPr/>
              <p14:nvPr/>
            </p14:nvContentPartPr>
            <p14:xfrm>
              <a:off x="533410" y="1306022"/>
              <a:ext cx="324360" cy="2390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8CB7417-FD6D-4DB2-A83C-DEFCFEDBA0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5770" y="1288382"/>
                <a:ext cx="360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9D6BB1F-8A13-4F31-980D-B6ABB42108B9}"/>
                  </a:ext>
                </a:extLst>
              </p14:cNvPr>
              <p14:cNvContentPartPr/>
              <p14:nvPr/>
            </p14:nvContentPartPr>
            <p14:xfrm>
              <a:off x="2515210" y="1311782"/>
              <a:ext cx="138240" cy="1706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9D6BB1F-8A13-4F31-980D-B6ABB42108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97210" y="1294142"/>
                <a:ext cx="1738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0FE3E57-34C3-42EC-9BBA-69745EACB7B9}"/>
                  </a:ext>
                </a:extLst>
              </p14:cNvPr>
              <p14:cNvContentPartPr/>
              <p14:nvPr/>
            </p14:nvContentPartPr>
            <p14:xfrm>
              <a:off x="2731570" y="1254902"/>
              <a:ext cx="17640" cy="199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0FE3E57-34C3-42EC-9BBA-69745EACB7B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13930" y="1237262"/>
                <a:ext cx="53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084102BB-EAAB-49E8-92C1-C6CA30896C2D}"/>
                  </a:ext>
                </a:extLst>
              </p14:cNvPr>
              <p14:cNvContentPartPr/>
              <p14:nvPr/>
            </p14:nvContentPartPr>
            <p14:xfrm>
              <a:off x="3782410" y="1345982"/>
              <a:ext cx="244440" cy="114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084102BB-EAAB-49E8-92C1-C6CA30896C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64410" y="1327982"/>
                <a:ext cx="280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C7033E5-44D9-47F4-A633-C1BA91D3D9C4}"/>
                  </a:ext>
                </a:extLst>
              </p14:cNvPr>
              <p14:cNvContentPartPr/>
              <p14:nvPr/>
            </p14:nvContentPartPr>
            <p14:xfrm>
              <a:off x="2879170" y="1277582"/>
              <a:ext cx="807120" cy="3700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C7033E5-44D9-47F4-A633-C1BA91D3D9C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861522" y="1259942"/>
                <a:ext cx="842776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85533A0-7603-451B-ACBC-7EF0197D9542}"/>
                  </a:ext>
                </a:extLst>
              </p14:cNvPr>
              <p14:cNvContentPartPr/>
              <p14:nvPr/>
            </p14:nvContentPartPr>
            <p14:xfrm>
              <a:off x="4225210" y="1379822"/>
              <a:ext cx="159480" cy="131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85533A0-7603-451B-ACBC-7EF0197D954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07210" y="1362182"/>
                <a:ext cx="195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87D4C33-4857-4AE1-8CBF-7BDBA4D1BF03}"/>
                  </a:ext>
                </a:extLst>
              </p14:cNvPr>
              <p14:cNvContentPartPr/>
              <p14:nvPr/>
            </p14:nvContentPartPr>
            <p14:xfrm>
              <a:off x="5014690" y="1322582"/>
              <a:ext cx="154080" cy="149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87D4C33-4857-4AE1-8CBF-7BDBA4D1BF0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96690" y="1304942"/>
                <a:ext cx="189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5CBB42A-D358-4C35-8BB9-1442564FCBD4}"/>
                  </a:ext>
                </a:extLst>
              </p14:cNvPr>
              <p14:cNvContentPartPr/>
              <p14:nvPr/>
            </p14:nvContentPartPr>
            <p14:xfrm>
              <a:off x="4475770" y="1379462"/>
              <a:ext cx="442800" cy="130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5CBB42A-D358-4C35-8BB9-1442564FCB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57770" y="1361462"/>
                <a:ext cx="478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F5A59CA-35E8-4F01-8E49-803529F54279}"/>
                  </a:ext>
                </a:extLst>
              </p14:cNvPr>
              <p14:cNvContentPartPr/>
              <p14:nvPr/>
            </p14:nvContentPartPr>
            <p14:xfrm>
              <a:off x="5485210" y="1221062"/>
              <a:ext cx="86400" cy="2844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F5A59CA-35E8-4F01-8E49-803529F5427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67570" y="1203062"/>
                <a:ext cx="122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64F5824-3FF1-40D4-8722-24187DA3EF4D}"/>
                  </a:ext>
                </a:extLst>
              </p14:cNvPr>
              <p14:cNvContentPartPr/>
              <p14:nvPr/>
            </p14:nvContentPartPr>
            <p14:xfrm>
              <a:off x="5747650" y="1328702"/>
              <a:ext cx="23040" cy="17064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64F5824-3FF1-40D4-8722-24187DA3EF4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729650" y="1311062"/>
                <a:ext cx="586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D5B5138-F5BF-4026-AC20-0A2B390B227B}"/>
                  </a:ext>
                </a:extLst>
              </p14:cNvPr>
              <p14:cNvContentPartPr/>
              <p14:nvPr/>
            </p14:nvContentPartPr>
            <p14:xfrm>
              <a:off x="6366490" y="1368662"/>
              <a:ext cx="151920" cy="1141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D5B5138-F5BF-4026-AC20-0A2B390B227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48850" y="1350662"/>
                <a:ext cx="1875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70ABB3B3-D356-4240-9298-5575C28AB3AD}"/>
                  </a:ext>
                </a:extLst>
              </p14:cNvPr>
              <p14:cNvContentPartPr/>
              <p14:nvPr/>
            </p14:nvContentPartPr>
            <p14:xfrm>
              <a:off x="7104490" y="1345982"/>
              <a:ext cx="80280" cy="147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70ABB3B3-D356-4240-9298-5575C28AB3A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86850" y="1327982"/>
                <a:ext cx="115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103E8AE-2B24-473C-8C55-A991F954F423}"/>
                  </a:ext>
                </a:extLst>
              </p14:cNvPr>
              <p14:cNvContentPartPr/>
              <p14:nvPr/>
            </p14:nvContentPartPr>
            <p14:xfrm>
              <a:off x="7576450" y="1374422"/>
              <a:ext cx="6120" cy="34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103E8AE-2B24-473C-8C55-A991F954F42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558450" y="1356422"/>
                <a:ext cx="417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A74B5E26-D8BA-40B8-AC90-7DE530C524E6}"/>
                  </a:ext>
                </a:extLst>
              </p14:cNvPr>
              <p14:cNvContentPartPr/>
              <p14:nvPr/>
            </p14:nvContentPartPr>
            <p14:xfrm>
              <a:off x="9688930" y="1254902"/>
              <a:ext cx="534600" cy="267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A74B5E26-D8BA-40B8-AC90-7DE530C524E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71278" y="1237262"/>
                <a:ext cx="570264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83B06E6-686A-4D86-B336-D1695E0B6FC7}"/>
                  </a:ext>
                </a:extLst>
              </p14:cNvPr>
              <p14:cNvContentPartPr/>
              <p14:nvPr/>
            </p14:nvContentPartPr>
            <p14:xfrm>
              <a:off x="9342250" y="1340222"/>
              <a:ext cx="250920" cy="1310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83B06E6-686A-4D86-B336-D1695E0B6FC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324610" y="1322222"/>
                <a:ext cx="2865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7A91C9C-CFB5-4FCA-BD75-81D5DCE9CF12}"/>
                  </a:ext>
                </a:extLst>
              </p14:cNvPr>
              <p14:cNvContentPartPr/>
              <p14:nvPr/>
            </p14:nvContentPartPr>
            <p14:xfrm>
              <a:off x="8751850" y="1265702"/>
              <a:ext cx="356400" cy="212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7A91C9C-CFB5-4FCA-BD75-81D5DCE9CF1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34210" y="1248032"/>
                <a:ext cx="392040" cy="247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A9430C3-2206-44EC-B15E-9218EE5D3028}"/>
                  </a:ext>
                </a:extLst>
              </p14:cNvPr>
              <p14:cNvContentPartPr/>
              <p14:nvPr/>
            </p14:nvContentPartPr>
            <p14:xfrm>
              <a:off x="8269090" y="1368302"/>
              <a:ext cx="307440" cy="1144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A9430C3-2206-44EC-B15E-9218EE5D302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51111" y="1350606"/>
                <a:ext cx="343038" cy="1502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60501BF-4828-4F7D-A670-087A94D1C0D2}"/>
                  </a:ext>
                </a:extLst>
              </p14:cNvPr>
              <p14:cNvContentPartPr/>
              <p14:nvPr/>
            </p14:nvContentPartPr>
            <p14:xfrm>
              <a:off x="7701370" y="1294862"/>
              <a:ext cx="454680" cy="2556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60501BF-4828-4F7D-A670-087A94D1C0D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683370" y="1276887"/>
                <a:ext cx="490320" cy="2911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F0F33DE5-072A-47D4-8D62-2715241D30DD}"/>
                  </a:ext>
                </a:extLst>
              </p14:cNvPr>
              <p14:cNvContentPartPr/>
              <p14:nvPr/>
            </p14:nvContentPartPr>
            <p14:xfrm>
              <a:off x="7263970" y="1362902"/>
              <a:ext cx="227520" cy="102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F0F33DE5-072A-47D4-8D62-2715241D30D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5970" y="1344902"/>
                <a:ext cx="263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4B445E8-4055-4E39-A5D4-FD8BC8D3FDA5}"/>
                  </a:ext>
                </a:extLst>
              </p14:cNvPr>
              <p14:cNvContentPartPr/>
              <p14:nvPr/>
            </p14:nvContentPartPr>
            <p14:xfrm>
              <a:off x="6684730" y="1283342"/>
              <a:ext cx="301320" cy="204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4B445E8-4055-4E39-A5D4-FD8BC8D3FDA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667069" y="1265702"/>
                <a:ext cx="337003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6C04915-F19B-4207-8B58-71A064E603A2}"/>
                  </a:ext>
                </a:extLst>
              </p14:cNvPr>
              <p14:cNvContentPartPr/>
              <p14:nvPr/>
            </p14:nvContentPartPr>
            <p14:xfrm>
              <a:off x="5877970" y="1323302"/>
              <a:ext cx="352440" cy="1933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6C04915-F19B-4207-8B58-71A064E603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860330" y="1305302"/>
                <a:ext cx="388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E577033-162B-469A-A028-E5C8DD3E148F}"/>
                  </a:ext>
                </a:extLst>
              </p14:cNvPr>
              <p14:cNvContentPartPr/>
              <p14:nvPr/>
            </p14:nvContentPartPr>
            <p14:xfrm>
              <a:off x="10995370" y="1294862"/>
              <a:ext cx="17280" cy="910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E577033-162B-469A-A028-E5C8DD3E148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977370" y="1276862"/>
                <a:ext cx="52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5D1E3C8-0A63-4C29-931F-8DFD7AF4F0A5}"/>
                  </a:ext>
                </a:extLst>
              </p14:cNvPr>
              <p14:cNvContentPartPr/>
              <p14:nvPr/>
            </p14:nvContentPartPr>
            <p14:xfrm>
              <a:off x="11103010" y="1294862"/>
              <a:ext cx="136800" cy="856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5D1E3C8-0A63-4C29-931F-8DFD7AF4F0A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085370" y="1276862"/>
                <a:ext cx="1724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DD86902-9E52-4EEE-BC55-B78CAF71AFBF}"/>
                  </a:ext>
                </a:extLst>
              </p14:cNvPr>
              <p14:cNvContentPartPr/>
              <p14:nvPr/>
            </p14:nvContentPartPr>
            <p14:xfrm>
              <a:off x="11319010" y="1203782"/>
              <a:ext cx="119520" cy="176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DD86902-9E52-4EEE-BC55-B78CAF71AF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301370" y="1186142"/>
                <a:ext cx="1551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0E10EEB-21B7-4A20-87E1-589C7B5C541E}"/>
                  </a:ext>
                </a:extLst>
              </p14:cNvPr>
              <p14:cNvContentPartPr/>
              <p14:nvPr/>
            </p14:nvContentPartPr>
            <p14:xfrm>
              <a:off x="11830210" y="1045022"/>
              <a:ext cx="238680" cy="3978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0E10EEB-21B7-4A20-87E1-589C7B5C541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812543" y="1027022"/>
                <a:ext cx="274374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44BCA2A-F918-4199-A182-80BA617E04CE}"/>
                  </a:ext>
                </a:extLst>
              </p14:cNvPr>
              <p14:cNvContentPartPr/>
              <p14:nvPr/>
            </p14:nvContentPartPr>
            <p14:xfrm>
              <a:off x="11517730" y="1243382"/>
              <a:ext cx="222120" cy="131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44BCA2A-F918-4199-A182-80BA617E04C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00061" y="1225694"/>
                <a:ext cx="257818" cy="167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0AD4CA3-3EFD-46ED-BABD-2C046589C029}"/>
                  </a:ext>
                </a:extLst>
              </p14:cNvPr>
              <p14:cNvContentPartPr/>
              <p14:nvPr/>
            </p14:nvContentPartPr>
            <p14:xfrm>
              <a:off x="10438810" y="1277582"/>
              <a:ext cx="482760" cy="114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0AD4CA3-3EFD-46ED-BABD-2C046589C02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20823" y="1259582"/>
                <a:ext cx="518373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0D5B4FE-41B8-4399-8B56-43406C64EA56}"/>
                  </a:ext>
                </a:extLst>
              </p14:cNvPr>
              <p14:cNvContentPartPr/>
              <p14:nvPr/>
            </p14:nvContentPartPr>
            <p14:xfrm>
              <a:off x="1169530" y="3454956"/>
              <a:ext cx="125280" cy="125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0D5B4FE-41B8-4399-8B56-43406C64EA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51890" y="3436956"/>
                <a:ext cx="1609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3339197-E229-4E47-A489-5AC374F3E0D6}"/>
                  </a:ext>
                </a:extLst>
              </p14:cNvPr>
              <p14:cNvContentPartPr/>
              <p14:nvPr/>
            </p14:nvContentPartPr>
            <p14:xfrm>
              <a:off x="1374370" y="3363876"/>
              <a:ext cx="505440" cy="2509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3339197-E229-4E47-A489-5AC374F3E0D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56383" y="3346236"/>
                <a:ext cx="541055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D74075B-5D6D-4186-8B19-626A44325628}"/>
                  </a:ext>
                </a:extLst>
              </p14:cNvPr>
              <p14:cNvContentPartPr/>
              <p14:nvPr/>
            </p14:nvContentPartPr>
            <p14:xfrm>
              <a:off x="357730" y="3369636"/>
              <a:ext cx="681480" cy="2041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D74075B-5D6D-4186-8B19-626A4432562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39740" y="3351996"/>
                <a:ext cx="717101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7E12D7B-F74F-4427-8527-53F0ADD7F812}"/>
                  </a:ext>
                </a:extLst>
              </p14:cNvPr>
              <p14:cNvContentPartPr/>
              <p14:nvPr/>
            </p14:nvContentPartPr>
            <p14:xfrm>
              <a:off x="2055850" y="3358476"/>
              <a:ext cx="11880" cy="230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7E12D7B-F74F-4427-8527-53F0ADD7F81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37850" y="3340476"/>
                <a:ext cx="475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8B491D34-1FC2-4970-855F-F3F76670B73D}"/>
                  </a:ext>
                </a:extLst>
              </p14:cNvPr>
              <p14:cNvContentPartPr/>
              <p14:nvPr/>
            </p14:nvContentPartPr>
            <p14:xfrm>
              <a:off x="2072770" y="3517236"/>
              <a:ext cx="6120" cy="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8B491D34-1FC2-4970-855F-F3F76670B73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55130" y="3499596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3700A1E-F6B5-4A12-8DDE-35ED328DB358}"/>
                  </a:ext>
                </a:extLst>
              </p14:cNvPr>
              <p14:cNvContentPartPr/>
              <p14:nvPr/>
            </p14:nvContentPartPr>
            <p14:xfrm>
              <a:off x="2322610" y="3381156"/>
              <a:ext cx="147960" cy="118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3700A1E-F6B5-4A12-8DDE-35ED328DB358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04970" y="3363156"/>
                <a:ext cx="183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6FD2587-9240-4770-8E95-3ED54710717E}"/>
                  </a:ext>
                </a:extLst>
              </p14:cNvPr>
              <p14:cNvContentPartPr/>
              <p14:nvPr/>
            </p14:nvContentPartPr>
            <p14:xfrm>
              <a:off x="2351050" y="3494556"/>
              <a:ext cx="114120" cy="11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6FD2587-9240-4770-8E95-3ED54710717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333410" y="3476916"/>
                <a:ext cx="14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D9117F8-649D-4D62-BBE1-19A5BA500974}"/>
                  </a:ext>
                </a:extLst>
              </p14:cNvPr>
              <p14:cNvContentPartPr/>
              <p14:nvPr/>
            </p14:nvContentPartPr>
            <p14:xfrm>
              <a:off x="3770890" y="3306996"/>
              <a:ext cx="74880" cy="131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D9117F8-649D-4D62-BBE1-19A5BA500974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52890" y="3288996"/>
                <a:ext cx="1105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3CA69F87-8A48-4276-A7DB-51A62D81377C}"/>
                  </a:ext>
                </a:extLst>
              </p14:cNvPr>
              <p14:cNvContentPartPr/>
              <p14:nvPr/>
            </p14:nvContentPartPr>
            <p14:xfrm>
              <a:off x="3918490" y="3301596"/>
              <a:ext cx="79920" cy="1591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3CA69F87-8A48-4276-A7DB-51A62D81377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900850" y="3283596"/>
                <a:ext cx="115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BF1B43F-3FE4-4A0C-ACCE-F271E7542944}"/>
                  </a:ext>
                </a:extLst>
              </p14:cNvPr>
              <p14:cNvContentPartPr/>
              <p14:nvPr/>
            </p14:nvContentPartPr>
            <p14:xfrm>
              <a:off x="4088770" y="3358476"/>
              <a:ext cx="29160" cy="799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BF1B43F-3FE4-4A0C-ACCE-F271E754294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070770" y="3340476"/>
                <a:ext cx="648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E0BCFF0B-4C43-472E-9488-36A41AC0B92A}"/>
                  </a:ext>
                </a:extLst>
              </p14:cNvPr>
              <p14:cNvContentPartPr/>
              <p14:nvPr/>
            </p14:nvContentPartPr>
            <p14:xfrm>
              <a:off x="4094530" y="3273156"/>
              <a:ext cx="11880" cy="61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E0BCFF0B-4C43-472E-9488-36A41AC0B92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76890" y="3255516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2FD3D10-E9FE-43D5-BA56-8F2557969314}"/>
                  </a:ext>
                </a:extLst>
              </p14:cNvPr>
              <p14:cNvContentPartPr/>
              <p14:nvPr/>
            </p14:nvContentPartPr>
            <p14:xfrm>
              <a:off x="4207930" y="3329676"/>
              <a:ext cx="137520" cy="1148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2FD3D10-E9FE-43D5-BA56-8F255796931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190290" y="3311676"/>
                <a:ext cx="1731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7E40AE3-95CA-4488-948D-22ECEEB7B50B}"/>
                  </a:ext>
                </a:extLst>
              </p14:cNvPr>
              <p14:cNvContentPartPr/>
              <p14:nvPr/>
            </p14:nvContentPartPr>
            <p14:xfrm>
              <a:off x="4429690" y="3341556"/>
              <a:ext cx="187920" cy="1191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7E40AE3-95CA-4488-948D-22ECEEB7B50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412050" y="3323916"/>
                <a:ext cx="2235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760CD43-5BB4-4D84-A715-FC2B10C3D39B}"/>
                  </a:ext>
                </a:extLst>
              </p14:cNvPr>
              <p14:cNvContentPartPr/>
              <p14:nvPr/>
            </p14:nvContentPartPr>
            <p14:xfrm>
              <a:off x="3208210" y="3392316"/>
              <a:ext cx="478080" cy="2275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760CD43-5BB4-4D84-A715-FC2B10C3D39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190557" y="3374676"/>
                <a:ext cx="513747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3F71D3B9-D997-4A0D-B505-53D5CC77BA4D}"/>
                  </a:ext>
                </a:extLst>
              </p14:cNvPr>
              <p14:cNvContentPartPr/>
              <p14:nvPr/>
            </p14:nvContentPartPr>
            <p14:xfrm>
              <a:off x="2714650" y="3386556"/>
              <a:ext cx="380520" cy="1767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3F71D3B9-D997-4A0D-B505-53D5CC77BA4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96667" y="3368880"/>
                <a:ext cx="416126" cy="212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3019CB0-EFF5-47B2-AB4C-851225FC735E}"/>
                  </a:ext>
                </a:extLst>
              </p14:cNvPr>
              <p14:cNvContentPartPr/>
              <p14:nvPr/>
            </p14:nvContentPartPr>
            <p14:xfrm>
              <a:off x="441070" y="2233564"/>
              <a:ext cx="106200" cy="3222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3019CB0-EFF5-47B2-AB4C-851225FC735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23070" y="2215564"/>
                <a:ext cx="1418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2E3EA5B-61F7-42C9-8E98-72A3B05A0B1D}"/>
                  </a:ext>
                </a:extLst>
              </p14:cNvPr>
              <p14:cNvContentPartPr/>
              <p14:nvPr/>
            </p14:nvContentPartPr>
            <p14:xfrm>
              <a:off x="2434390" y="2353444"/>
              <a:ext cx="78480" cy="1922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2E3EA5B-61F7-42C9-8E98-72A3B05A0B1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16750" y="2335444"/>
                <a:ext cx="1141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26C7CB9E-EE95-492B-B148-1951CEB55F1B}"/>
                  </a:ext>
                </a:extLst>
              </p14:cNvPr>
              <p14:cNvContentPartPr/>
              <p14:nvPr/>
            </p14:nvContentPartPr>
            <p14:xfrm>
              <a:off x="2688190" y="2205124"/>
              <a:ext cx="250200" cy="3870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26C7CB9E-EE95-492B-B148-1951CEB55F1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670190" y="2187484"/>
                <a:ext cx="28584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2A03530-D792-4154-8C0E-3F5797937792}"/>
                  </a:ext>
                </a:extLst>
              </p14:cNvPr>
              <p14:cNvContentPartPr/>
              <p14:nvPr/>
            </p14:nvContentPartPr>
            <p14:xfrm>
              <a:off x="2211190" y="2307364"/>
              <a:ext cx="108360" cy="239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2A03530-D792-4154-8C0E-3F579793779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193190" y="2289724"/>
                <a:ext cx="144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8754973E-109D-4F37-8017-62834830260A}"/>
                  </a:ext>
                </a:extLst>
              </p14:cNvPr>
              <p14:cNvContentPartPr/>
              <p14:nvPr/>
            </p14:nvContentPartPr>
            <p14:xfrm>
              <a:off x="1751110" y="2364604"/>
              <a:ext cx="335520" cy="1652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8754973E-109D-4F37-8017-62834830260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733110" y="2346604"/>
                <a:ext cx="3711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38F1AB88-57A9-47A7-A4A6-8FAB89BE5311}"/>
                  </a:ext>
                </a:extLst>
              </p14:cNvPr>
              <p14:cNvContentPartPr/>
              <p14:nvPr/>
            </p14:nvContentPartPr>
            <p14:xfrm>
              <a:off x="1143430" y="2347324"/>
              <a:ext cx="505800" cy="1310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38F1AB88-57A9-47A7-A4A6-8FAB89BE531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25430" y="2329324"/>
                <a:ext cx="541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60DDC808-B150-4B75-A1F7-059152D404FC}"/>
                  </a:ext>
                </a:extLst>
              </p14:cNvPr>
              <p14:cNvContentPartPr/>
              <p14:nvPr/>
            </p14:nvContentPartPr>
            <p14:xfrm>
              <a:off x="802870" y="2318164"/>
              <a:ext cx="244440" cy="1879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60DDC808-B150-4B75-A1F7-059152D404F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84870" y="2300524"/>
                <a:ext cx="280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D176FAA-D7C1-4D30-8C9E-EE9A0218EE6C}"/>
                  </a:ext>
                </a:extLst>
              </p14:cNvPr>
              <p14:cNvContentPartPr/>
              <p14:nvPr/>
            </p14:nvContentPartPr>
            <p14:xfrm>
              <a:off x="698290" y="4312596"/>
              <a:ext cx="23040" cy="1753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D176FAA-D7C1-4D30-8C9E-EE9A0218EE6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0650" y="4294956"/>
                <a:ext cx="58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44E09DF-FD42-4C6E-9826-5699C95DD636}"/>
                  </a:ext>
                </a:extLst>
              </p14:cNvPr>
              <p14:cNvContentPartPr/>
              <p14:nvPr/>
            </p14:nvContentPartPr>
            <p14:xfrm>
              <a:off x="709810" y="4250316"/>
              <a:ext cx="360" cy="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44E09DF-FD42-4C6E-9826-5699C95DD636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91810" y="423231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467099D-2482-46A2-87EF-D54A3DCC0330}"/>
                  </a:ext>
                </a:extLst>
              </p14:cNvPr>
              <p14:cNvContentPartPr/>
              <p14:nvPr/>
            </p14:nvContentPartPr>
            <p14:xfrm>
              <a:off x="800530" y="4255356"/>
              <a:ext cx="187920" cy="2394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467099D-2482-46A2-87EF-D54A3DCC033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82890" y="4237716"/>
                <a:ext cx="2235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3D4BC07-9DF4-4694-8C80-ED9F01FF0524}"/>
                  </a:ext>
                </a:extLst>
              </p14:cNvPr>
              <p14:cNvContentPartPr/>
              <p14:nvPr/>
            </p14:nvContentPartPr>
            <p14:xfrm>
              <a:off x="1635730" y="4375236"/>
              <a:ext cx="131040" cy="1141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3D4BC07-9DF4-4694-8C80-ED9F01FF052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617730" y="4357236"/>
                <a:ext cx="166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D89AD78-A0D4-4132-87F1-0BDFAB01E6DE}"/>
                  </a:ext>
                </a:extLst>
              </p14:cNvPr>
              <p14:cNvContentPartPr/>
              <p14:nvPr/>
            </p14:nvContentPartPr>
            <p14:xfrm>
              <a:off x="1890250" y="4261476"/>
              <a:ext cx="74520" cy="2502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D89AD78-A0D4-4132-87F1-0BDFAB01E6D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872610" y="4243836"/>
                <a:ext cx="1101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FAB84F5E-68BA-4F22-A925-F0FB466BACB9}"/>
                  </a:ext>
                </a:extLst>
              </p14:cNvPr>
              <p14:cNvContentPartPr/>
              <p14:nvPr/>
            </p14:nvContentPartPr>
            <p14:xfrm>
              <a:off x="2486770" y="4300716"/>
              <a:ext cx="370440" cy="1602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FAB84F5E-68BA-4F22-A925-F0FB466BACB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468770" y="4282716"/>
                <a:ext cx="406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C1439964-BD1F-4BD8-9555-E2FE84C531AB}"/>
                  </a:ext>
                </a:extLst>
              </p14:cNvPr>
              <p14:cNvContentPartPr/>
              <p14:nvPr/>
            </p14:nvContentPartPr>
            <p14:xfrm>
              <a:off x="2095450" y="4289916"/>
              <a:ext cx="312840" cy="2163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C1439964-BD1F-4BD8-9555-E2FE84C531A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077810" y="4272276"/>
                <a:ext cx="348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5615E22-D280-4754-AE05-34F8506B47EA}"/>
                  </a:ext>
                </a:extLst>
              </p14:cNvPr>
              <p14:cNvContentPartPr/>
              <p14:nvPr/>
            </p14:nvContentPartPr>
            <p14:xfrm>
              <a:off x="1299850" y="4312596"/>
              <a:ext cx="257400" cy="1764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5615E22-D280-4754-AE05-34F8506B47E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281850" y="4294956"/>
                <a:ext cx="293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FD07686F-FF9A-492E-A238-040D227C7CFF}"/>
                  </a:ext>
                </a:extLst>
              </p14:cNvPr>
              <p14:cNvContentPartPr/>
              <p14:nvPr/>
            </p14:nvContentPartPr>
            <p14:xfrm>
              <a:off x="3839290" y="4341396"/>
              <a:ext cx="119880" cy="1249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FD07686F-FF9A-492E-A238-040D227C7CF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821290" y="4323396"/>
                <a:ext cx="1555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F2325D2-6007-4B18-B344-47FBEED2C70A}"/>
                  </a:ext>
                </a:extLst>
              </p14:cNvPr>
              <p14:cNvContentPartPr/>
              <p14:nvPr/>
            </p14:nvContentPartPr>
            <p14:xfrm>
              <a:off x="3174730" y="4176516"/>
              <a:ext cx="591120" cy="2736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F2325D2-6007-4B18-B344-47FBEED2C70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156730" y="4158516"/>
                <a:ext cx="6267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7164E95-8B5E-47FF-A99C-A747B33BDB04}"/>
                  </a:ext>
                </a:extLst>
              </p14:cNvPr>
              <p14:cNvContentPartPr/>
              <p14:nvPr/>
            </p14:nvContentPartPr>
            <p14:xfrm>
              <a:off x="4315930" y="4301436"/>
              <a:ext cx="108360" cy="1767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7164E95-8B5E-47FF-A99C-A747B33BDB0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297930" y="4283436"/>
                <a:ext cx="144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58DB1C0-D0AF-41B1-8732-F80BBDE4EFC4}"/>
                  </a:ext>
                </a:extLst>
              </p14:cNvPr>
              <p14:cNvContentPartPr/>
              <p14:nvPr/>
            </p14:nvContentPartPr>
            <p14:xfrm>
              <a:off x="5316010" y="4335276"/>
              <a:ext cx="233280" cy="1141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58DB1C0-D0AF-41B1-8732-F80BBDE4EFC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298010" y="4317636"/>
                <a:ext cx="2689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07E3F3E-9F1F-4A86-9332-D6EA42F50C4F}"/>
                  </a:ext>
                </a:extLst>
              </p14:cNvPr>
              <p14:cNvContentPartPr/>
              <p14:nvPr/>
            </p14:nvContentPartPr>
            <p14:xfrm>
              <a:off x="4503850" y="4244556"/>
              <a:ext cx="738360" cy="2386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07E3F3E-9F1F-4A86-9332-D6EA42F50C4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85859" y="4226583"/>
                <a:ext cx="773983" cy="27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8EBC57A-B190-4670-A9EE-1FD69044B4A3}"/>
                  </a:ext>
                </a:extLst>
              </p14:cNvPr>
              <p14:cNvContentPartPr/>
              <p14:nvPr/>
            </p14:nvContentPartPr>
            <p14:xfrm>
              <a:off x="5622370" y="4308996"/>
              <a:ext cx="97200" cy="1576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8EBC57A-B190-4670-A9EE-1FD69044B4A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604370" y="4290996"/>
                <a:ext cx="132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36423BB4-8F9C-458B-8F03-4358F43E0365}"/>
                  </a:ext>
                </a:extLst>
              </p14:cNvPr>
              <p14:cNvContentPartPr/>
              <p14:nvPr/>
            </p14:nvContentPartPr>
            <p14:xfrm>
              <a:off x="5843770" y="4164996"/>
              <a:ext cx="307440" cy="2786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36423BB4-8F9C-458B-8F03-4358F43E036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826130" y="4147356"/>
                <a:ext cx="343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B26BC9D-C5E1-403F-804B-2E5EF9D4708C}"/>
                  </a:ext>
                </a:extLst>
              </p14:cNvPr>
              <p14:cNvContentPartPr/>
              <p14:nvPr/>
            </p14:nvContentPartPr>
            <p14:xfrm>
              <a:off x="6963010" y="4176516"/>
              <a:ext cx="142200" cy="2228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B26BC9D-C5E1-403F-804B-2E5EF9D4708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945010" y="4158516"/>
                <a:ext cx="17784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53D8A4AD-373D-43AC-BA89-9025C3C42FE7}"/>
                  </a:ext>
                </a:extLst>
              </p14:cNvPr>
              <p14:cNvContentPartPr/>
              <p14:nvPr/>
            </p14:nvContentPartPr>
            <p14:xfrm>
              <a:off x="7195570" y="4176516"/>
              <a:ext cx="28800" cy="2332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53D8A4AD-373D-43AC-BA89-9025C3C42FE7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177930" y="4158516"/>
                <a:ext cx="64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F0148CB-E927-49D3-B5A4-556D01920101}"/>
                  </a:ext>
                </a:extLst>
              </p14:cNvPr>
              <p14:cNvContentPartPr/>
              <p14:nvPr/>
            </p14:nvContentPartPr>
            <p14:xfrm>
              <a:off x="7337770" y="4278756"/>
              <a:ext cx="114480" cy="13716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F0148CB-E927-49D3-B5A4-556D0192010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320130" y="4260756"/>
                <a:ext cx="1501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6837EB2C-BD33-4D03-B4EC-ABFE80AD6028}"/>
                  </a:ext>
                </a:extLst>
              </p14:cNvPr>
              <p14:cNvContentPartPr/>
              <p14:nvPr/>
            </p14:nvContentPartPr>
            <p14:xfrm>
              <a:off x="7559170" y="4272996"/>
              <a:ext cx="91080" cy="14868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6837EB2C-BD33-4D03-B4EC-ABFE80AD602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41530" y="4254996"/>
                <a:ext cx="1267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1ED031F2-6738-416D-927B-F6F7E193C062}"/>
                  </a:ext>
                </a:extLst>
              </p14:cNvPr>
              <p14:cNvContentPartPr/>
              <p14:nvPr/>
            </p14:nvContentPartPr>
            <p14:xfrm>
              <a:off x="9581290" y="4306836"/>
              <a:ext cx="238680" cy="13104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1ED031F2-6738-416D-927B-F6F7E193C06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563650" y="4289196"/>
                <a:ext cx="2743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A3F9F01D-0140-4094-9398-202BB0358C96}"/>
                  </a:ext>
                </a:extLst>
              </p14:cNvPr>
              <p14:cNvContentPartPr/>
              <p14:nvPr/>
            </p14:nvContentPartPr>
            <p14:xfrm>
              <a:off x="9910690" y="4329156"/>
              <a:ext cx="102600" cy="12024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A3F9F01D-0140-4094-9398-202BB0358C9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892690" y="4311516"/>
                <a:ext cx="138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85671A1D-E170-48C5-BAD1-293F12C6CBF6}"/>
                  </a:ext>
                </a:extLst>
              </p14:cNvPr>
              <p14:cNvContentPartPr/>
              <p14:nvPr/>
            </p14:nvContentPartPr>
            <p14:xfrm>
              <a:off x="10132090" y="4335276"/>
              <a:ext cx="131040" cy="1141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85671A1D-E170-48C5-BAD1-293F12C6CBF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114450" y="4317636"/>
                <a:ext cx="1666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75E3E3B-89A8-4909-B6AE-232F572DC127}"/>
                  </a:ext>
                </a:extLst>
              </p14:cNvPr>
              <p14:cNvContentPartPr/>
              <p14:nvPr/>
            </p14:nvContentPartPr>
            <p14:xfrm>
              <a:off x="10370770" y="4204956"/>
              <a:ext cx="340920" cy="2786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75E3E3B-89A8-4909-B6AE-232F572DC12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352789" y="4186956"/>
                <a:ext cx="376522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3A736042-ED8D-4C79-94D9-459A3962E72D}"/>
                  </a:ext>
                </a:extLst>
              </p14:cNvPr>
              <p14:cNvContentPartPr/>
              <p14:nvPr/>
            </p14:nvContentPartPr>
            <p14:xfrm>
              <a:off x="8610010" y="4176516"/>
              <a:ext cx="852120" cy="2617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3A736042-ED8D-4C79-94D9-459A3962E72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592018" y="4158541"/>
                <a:ext cx="887745" cy="297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43EC303-5D20-48D4-9C8B-3133DD634D3E}"/>
                  </a:ext>
                </a:extLst>
              </p14:cNvPr>
              <p14:cNvContentPartPr/>
              <p14:nvPr/>
            </p14:nvContentPartPr>
            <p14:xfrm>
              <a:off x="8070010" y="4119276"/>
              <a:ext cx="273600" cy="2847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43EC303-5D20-48D4-9C8B-3133DD634D3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052010" y="4101299"/>
                <a:ext cx="309240" cy="32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A8DE4EF1-277F-423F-9112-BCF8D0FD757D}"/>
                  </a:ext>
                </a:extLst>
              </p14:cNvPr>
              <p14:cNvContentPartPr/>
              <p14:nvPr/>
            </p14:nvContentPartPr>
            <p14:xfrm>
              <a:off x="7751770" y="4176516"/>
              <a:ext cx="142920" cy="25020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A8DE4EF1-277F-423F-9112-BCF8D0FD757D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734130" y="4158516"/>
                <a:ext cx="1785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210452B-D92D-42D7-98E3-6EE8D43F2D37}"/>
                  </a:ext>
                </a:extLst>
              </p14:cNvPr>
              <p14:cNvContentPartPr/>
              <p14:nvPr/>
            </p14:nvContentPartPr>
            <p14:xfrm>
              <a:off x="6428410" y="4295676"/>
              <a:ext cx="307800" cy="1310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210452B-D92D-42D7-98E3-6EE8D43F2D3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410770" y="4277725"/>
                <a:ext cx="343440" cy="16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3763E59A-82EA-4881-BE11-20486D5EBD20}"/>
                  </a:ext>
                </a:extLst>
              </p14:cNvPr>
              <p14:cNvContentPartPr/>
              <p14:nvPr/>
            </p14:nvContentPartPr>
            <p14:xfrm>
              <a:off x="698290" y="4756738"/>
              <a:ext cx="239040" cy="2786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3763E59A-82EA-4881-BE11-20486D5EBD20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0650" y="4738738"/>
                <a:ext cx="2746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E9000292-6A42-4C5E-A801-2217B65FB037}"/>
                  </a:ext>
                </a:extLst>
              </p14:cNvPr>
              <p14:cNvContentPartPr/>
              <p14:nvPr/>
            </p14:nvContentPartPr>
            <p14:xfrm>
              <a:off x="3861970" y="4909378"/>
              <a:ext cx="131400" cy="11448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E9000292-6A42-4C5E-A801-2217B65FB037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843970" y="4891738"/>
                <a:ext cx="167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E14F7C4-59E3-4A79-A1FD-A8EC89CF9A2F}"/>
                  </a:ext>
                </a:extLst>
              </p14:cNvPr>
              <p14:cNvContentPartPr/>
              <p14:nvPr/>
            </p14:nvContentPartPr>
            <p14:xfrm>
              <a:off x="3180130" y="4773658"/>
              <a:ext cx="596880" cy="2505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E14F7C4-59E3-4A79-A1FD-A8EC89CF9A2F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162490" y="4756018"/>
                <a:ext cx="632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69A311E-3A87-4B09-B582-A0EC9C55FB33}"/>
                  </a:ext>
                </a:extLst>
              </p14:cNvPr>
              <p14:cNvContentPartPr/>
              <p14:nvPr/>
            </p14:nvContentPartPr>
            <p14:xfrm>
              <a:off x="1328290" y="4830538"/>
              <a:ext cx="506520" cy="17136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69A311E-3A87-4B09-B582-A0EC9C55FB3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310637" y="4812898"/>
                <a:ext cx="542185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41D39C49-F25A-4106-A3A8-28C04A1E70A7}"/>
                  </a:ext>
                </a:extLst>
              </p14:cNvPr>
              <p14:cNvContentPartPr/>
              <p14:nvPr/>
            </p14:nvContentPartPr>
            <p14:xfrm>
              <a:off x="1936690" y="4773658"/>
              <a:ext cx="119520" cy="23940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41D39C49-F25A-4106-A3A8-28C04A1E70A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918690" y="4756018"/>
                <a:ext cx="1551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8FF662FA-C3AE-47EB-B607-A362CC9D6E09}"/>
                  </a:ext>
                </a:extLst>
              </p14:cNvPr>
              <p14:cNvContentPartPr/>
              <p14:nvPr/>
            </p14:nvContentPartPr>
            <p14:xfrm>
              <a:off x="2577490" y="4904338"/>
              <a:ext cx="80280" cy="1317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8FF662FA-C3AE-47EB-B607-A362CC9D6E0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559850" y="4886698"/>
                <a:ext cx="1159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9EE723A-5766-4DD3-B421-82B3B50DD90F}"/>
                  </a:ext>
                </a:extLst>
              </p14:cNvPr>
              <p14:cNvContentPartPr/>
              <p14:nvPr/>
            </p14:nvContentPartPr>
            <p14:xfrm>
              <a:off x="2737330" y="4949338"/>
              <a:ext cx="165240" cy="748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9EE723A-5766-4DD3-B421-82B3B50DD90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719330" y="4931338"/>
                <a:ext cx="2008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BA8AB86-4163-4C13-B2AD-1C48CDCC3D11}"/>
                  </a:ext>
                </a:extLst>
              </p14:cNvPr>
              <p14:cNvContentPartPr/>
              <p14:nvPr/>
            </p14:nvContentPartPr>
            <p14:xfrm>
              <a:off x="2163490" y="4802098"/>
              <a:ext cx="284400" cy="22212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BA8AB86-4163-4C13-B2AD-1C48CDCC3D1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2145513" y="4784429"/>
                <a:ext cx="319995" cy="257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7B749BB5-5C73-43A0-A409-14C3119734D2}"/>
                  </a:ext>
                </a:extLst>
              </p14:cNvPr>
              <p14:cNvContentPartPr/>
              <p14:nvPr/>
            </p14:nvContentPartPr>
            <p14:xfrm>
              <a:off x="5287570" y="4830538"/>
              <a:ext cx="221760" cy="13104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7B749BB5-5C73-43A0-A409-14C3119734D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269570" y="4812898"/>
                <a:ext cx="2574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A1A6472-53B2-43AC-8BDF-36051112CC19}"/>
                  </a:ext>
                </a:extLst>
              </p14:cNvPr>
              <p14:cNvContentPartPr/>
              <p14:nvPr/>
            </p14:nvContentPartPr>
            <p14:xfrm>
              <a:off x="5599690" y="4836298"/>
              <a:ext cx="136800" cy="13716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A1A6472-53B2-43AC-8BDF-36051112CC1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582050" y="4818298"/>
                <a:ext cx="1724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221155C7-43E3-43BF-A69A-E04FB56C1F1F}"/>
                  </a:ext>
                </a:extLst>
              </p14:cNvPr>
              <p14:cNvContentPartPr/>
              <p14:nvPr/>
            </p14:nvContentPartPr>
            <p14:xfrm>
              <a:off x="6411850" y="4694098"/>
              <a:ext cx="6120" cy="1764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221155C7-43E3-43BF-A69A-E04FB56C1F1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394210" y="4676458"/>
                <a:ext cx="417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D6E3B5DB-E545-475C-9F19-89860E27D5A6}"/>
                  </a:ext>
                </a:extLst>
              </p14:cNvPr>
              <p14:cNvContentPartPr/>
              <p14:nvPr/>
            </p14:nvContentPartPr>
            <p14:xfrm>
              <a:off x="5838010" y="4717138"/>
              <a:ext cx="307440" cy="23292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D6E3B5DB-E545-475C-9F19-89860E27D5A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820010" y="4699166"/>
                <a:ext cx="343080" cy="26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FC70E88-1057-467F-9039-252A29595557}"/>
                  </a:ext>
                </a:extLst>
              </p14:cNvPr>
              <p14:cNvContentPartPr/>
              <p14:nvPr/>
            </p14:nvContentPartPr>
            <p14:xfrm>
              <a:off x="4321690" y="4768258"/>
              <a:ext cx="846720" cy="2505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FC70E88-1057-467F-9039-252A2959555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04050" y="4750258"/>
                <a:ext cx="8823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7BCC1E1-EA8E-47AD-BA42-416E1E0A6C22}"/>
                  </a:ext>
                </a:extLst>
              </p14:cNvPr>
              <p14:cNvContentPartPr/>
              <p14:nvPr/>
            </p14:nvContentPartPr>
            <p14:xfrm>
              <a:off x="1039210" y="5273338"/>
              <a:ext cx="120240" cy="18288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7BCC1E1-EA8E-47AD-BA42-416E1E0A6C2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21210" y="5255338"/>
                <a:ext cx="1558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2B33F004-9453-4440-8430-A4C3EB322134}"/>
                  </a:ext>
                </a:extLst>
              </p14:cNvPr>
              <p14:cNvContentPartPr/>
              <p14:nvPr/>
            </p14:nvContentPartPr>
            <p14:xfrm>
              <a:off x="1249090" y="5273338"/>
              <a:ext cx="182160" cy="1994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2B33F004-9453-4440-8430-A4C3EB32213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31450" y="5255338"/>
                <a:ext cx="2178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DE2FE4B0-B0CA-4EBE-B852-E41245679354}"/>
                  </a:ext>
                </a:extLst>
              </p14:cNvPr>
              <p14:cNvContentPartPr/>
              <p14:nvPr/>
            </p14:nvContentPartPr>
            <p14:xfrm>
              <a:off x="687130" y="5239498"/>
              <a:ext cx="250200" cy="1879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DE2FE4B0-B0CA-4EBE-B852-E4124567935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69130" y="5221498"/>
                <a:ext cx="2858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5560A6CE-7077-441A-B724-2B788202B5BE}"/>
                  </a:ext>
                </a:extLst>
              </p14:cNvPr>
              <p14:cNvContentPartPr/>
              <p14:nvPr/>
            </p14:nvContentPartPr>
            <p14:xfrm>
              <a:off x="4060690" y="5273698"/>
              <a:ext cx="147960" cy="2952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5560A6CE-7077-441A-B724-2B788202B5B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042690" y="5255698"/>
                <a:ext cx="1836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0FA03C57-4230-4287-A09E-DABABADDF97A}"/>
                  </a:ext>
                </a:extLst>
              </p14:cNvPr>
              <p14:cNvContentPartPr/>
              <p14:nvPr/>
            </p14:nvContentPartPr>
            <p14:xfrm>
              <a:off x="3566410" y="5273698"/>
              <a:ext cx="108360" cy="2275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0FA03C57-4230-4287-A09E-DABABADDF97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548770" y="5255698"/>
                <a:ext cx="144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32295039-E641-4FEE-8BFE-A6065CE44FDA}"/>
                  </a:ext>
                </a:extLst>
              </p14:cNvPr>
              <p14:cNvContentPartPr/>
              <p14:nvPr/>
            </p14:nvContentPartPr>
            <p14:xfrm>
              <a:off x="3122890" y="5415898"/>
              <a:ext cx="330480" cy="1087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32295039-E641-4FEE-8BFE-A6065CE44FDA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104890" y="5397898"/>
                <a:ext cx="3661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153C8D0-3141-4294-9A2B-FEB84CF2E27A}"/>
                  </a:ext>
                </a:extLst>
              </p14:cNvPr>
              <p14:cNvContentPartPr/>
              <p14:nvPr/>
            </p14:nvContentPartPr>
            <p14:xfrm>
              <a:off x="2152330" y="5250658"/>
              <a:ext cx="897840" cy="25128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153C8D0-3141-4294-9A2B-FEB84CF2E27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134330" y="5232993"/>
                <a:ext cx="933480" cy="286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2B59EC8D-59F0-4566-9C71-C2F78312CFCB}"/>
                  </a:ext>
                </a:extLst>
              </p14:cNvPr>
              <p14:cNvContentPartPr/>
              <p14:nvPr/>
            </p14:nvContentPartPr>
            <p14:xfrm>
              <a:off x="1711330" y="5256418"/>
              <a:ext cx="356400" cy="2106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2B59EC8D-59F0-4566-9C71-C2F78312CFC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693330" y="5238778"/>
                <a:ext cx="392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67C279C3-B3B0-4A09-AC18-415AD83C4E2C}"/>
                  </a:ext>
                </a:extLst>
              </p14:cNvPr>
              <p14:cNvContentPartPr/>
              <p14:nvPr/>
            </p14:nvContentPartPr>
            <p14:xfrm>
              <a:off x="4945930" y="5302138"/>
              <a:ext cx="472320" cy="1706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67C279C3-B3B0-4A09-AC18-415AD83C4E2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928290" y="5284138"/>
                <a:ext cx="5079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6F330A14-7D8F-48A4-BB57-5CC77B3FB2A7}"/>
                  </a:ext>
                </a:extLst>
              </p14:cNvPr>
              <p14:cNvContentPartPr/>
              <p14:nvPr/>
            </p14:nvContentPartPr>
            <p14:xfrm>
              <a:off x="761290" y="5761498"/>
              <a:ext cx="216360" cy="14364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6F330A14-7D8F-48A4-BB57-5CC77B3FB2A7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43290" y="5743858"/>
                <a:ext cx="2520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CC80A7E4-B18E-4E18-B2EE-E46C4146C121}"/>
                  </a:ext>
                </a:extLst>
              </p14:cNvPr>
              <p14:cNvContentPartPr/>
              <p14:nvPr/>
            </p14:nvContentPartPr>
            <p14:xfrm>
              <a:off x="1068010" y="5682298"/>
              <a:ext cx="39960" cy="2217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CC80A7E4-B18E-4E18-B2EE-E46C4146C12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0010" y="5664658"/>
                <a:ext cx="756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1763E02E-2930-452D-B8B3-7B66359D9B24}"/>
                  </a:ext>
                </a:extLst>
              </p14:cNvPr>
              <p14:cNvContentPartPr/>
              <p14:nvPr/>
            </p14:nvContentPartPr>
            <p14:xfrm>
              <a:off x="1187170" y="5733418"/>
              <a:ext cx="255960" cy="18828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1763E02E-2930-452D-B8B3-7B66359D9B24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69170" y="5715418"/>
                <a:ext cx="2916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9EFE6525-5CC5-43D9-9C93-56631005A663}"/>
                  </a:ext>
                </a:extLst>
              </p14:cNvPr>
              <p14:cNvContentPartPr/>
              <p14:nvPr/>
            </p14:nvContentPartPr>
            <p14:xfrm>
              <a:off x="1675690" y="5670418"/>
              <a:ext cx="278280" cy="2167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9EFE6525-5CC5-43D9-9C93-56631005A66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657713" y="5652778"/>
                <a:ext cx="313874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B7DD3B23-4B62-425E-8FBD-535C3B50F306}"/>
                  </a:ext>
                </a:extLst>
              </p14:cNvPr>
              <p14:cNvContentPartPr/>
              <p14:nvPr/>
            </p14:nvContentPartPr>
            <p14:xfrm>
              <a:off x="2555890" y="5801818"/>
              <a:ext cx="125280" cy="856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B7DD3B23-4B62-425E-8FBD-535C3B50F30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537890" y="5783818"/>
                <a:ext cx="1609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503491F3-1231-46A3-8565-5FC72F94F1EC}"/>
                  </a:ext>
                </a:extLst>
              </p14:cNvPr>
              <p14:cNvContentPartPr/>
              <p14:nvPr/>
            </p14:nvContentPartPr>
            <p14:xfrm>
              <a:off x="2794570" y="5676538"/>
              <a:ext cx="91080" cy="2217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503491F3-1231-46A3-8565-5FC72F94F1EC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2776570" y="5658898"/>
                <a:ext cx="1267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F310D537-A68D-4E75-B9A6-E16373F0B981}"/>
                  </a:ext>
                </a:extLst>
              </p14:cNvPr>
              <p14:cNvContentPartPr/>
              <p14:nvPr/>
            </p14:nvContentPartPr>
            <p14:xfrm>
              <a:off x="3322690" y="5761858"/>
              <a:ext cx="11880" cy="968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F310D537-A68D-4E75-B9A6-E16373F0B98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304690" y="5743858"/>
                <a:ext cx="47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4A6DA376-236E-48C4-A7F3-E49B8EB1E172}"/>
                  </a:ext>
                </a:extLst>
              </p14:cNvPr>
              <p14:cNvContentPartPr/>
              <p14:nvPr/>
            </p14:nvContentPartPr>
            <p14:xfrm>
              <a:off x="3322690" y="5699578"/>
              <a:ext cx="360" cy="3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4A6DA376-236E-48C4-A7F3-E49B8EB1E17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304690" y="56815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84FB49AC-900A-42E8-A6D6-7DC2058E0DA9}"/>
                  </a:ext>
                </a:extLst>
              </p14:cNvPr>
              <p14:cNvContentPartPr/>
              <p14:nvPr/>
            </p14:nvContentPartPr>
            <p14:xfrm>
              <a:off x="3453370" y="5733058"/>
              <a:ext cx="289800" cy="17100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84FB49AC-900A-42E8-A6D6-7DC2058E0DA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3435392" y="5715096"/>
                <a:ext cx="325396" cy="20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5C588E3D-2367-428F-B63B-1704E6007161}"/>
                  </a:ext>
                </a:extLst>
              </p14:cNvPr>
              <p14:cNvContentPartPr/>
              <p14:nvPr/>
            </p14:nvContentPartPr>
            <p14:xfrm>
              <a:off x="2987530" y="5682298"/>
              <a:ext cx="233280" cy="20484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5C588E3D-2367-428F-B63B-1704E600716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969890" y="5664658"/>
                <a:ext cx="2689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310D3D29-146B-4663-93C2-2D8FDC22E13B}"/>
                  </a:ext>
                </a:extLst>
              </p14:cNvPr>
              <p14:cNvContentPartPr/>
              <p14:nvPr/>
            </p14:nvContentPartPr>
            <p14:xfrm>
              <a:off x="2220730" y="5761858"/>
              <a:ext cx="261720" cy="1375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310D3D29-146B-4663-93C2-2D8FDC22E13B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2202755" y="5744218"/>
                <a:ext cx="297311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D2F1D574-12CD-4DE1-801A-BB5CC7C8FD51}"/>
                  </a:ext>
                </a:extLst>
              </p14:cNvPr>
              <p14:cNvContentPartPr/>
              <p14:nvPr/>
            </p14:nvContentPartPr>
            <p14:xfrm>
              <a:off x="4117570" y="5698858"/>
              <a:ext cx="136800" cy="23436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D2F1D574-12CD-4DE1-801A-BB5CC7C8FD51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4099570" y="5680858"/>
                <a:ext cx="172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6BDAEEB-497A-4F08-BE02-AC00B52293DF}"/>
                  </a:ext>
                </a:extLst>
              </p14:cNvPr>
              <p14:cNvContentPartPr/>
              <p14:nvPr/>
            </p14:nvContentPartPr>
            <p14:xfrm>
              <a:off x="4639930" y="5648458"/>
              <a:ext cx="744480" cy="262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6BDAEEB-497A-4F08-BE02-AC00B52293DF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622290" y="5630458"/>
                <a:ext cx="7801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9EBDCB7D-44BD-462F-8DB5-6C6410530CEA}"/>
                  </a:ext>
                </a:extLst>
              </p14:cNvPr>
              <p14:cNvContentPartPr/>
              <p14:nvPr/>
            </p14:nvContentPartPr>
            <p14:xfrm>
              <a:off x="5633890" y="5733058"/>
              <a:ext cx="142560" cy="14868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9EBDCB7D-44BD-462F-8DB5-6C6410530CE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615890" y="5715418"/>
                <a:ext cx="178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EB8DEC23-6521-4F25-8E76-216214CD14E9}"/>
                  </a:ext>
                </a:extLst>
              </p14:cNvPr>
              <p14:cNvContentPartPr/>
              <p14:nvPr/>
            </p14:nvContentPartPr>
            <p14:xfrm>
              <a:off x="7271530" y="5654218"/>
              <a:ext cx="373320" cy="2444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EB8DEC23-6521-4F25-8E76-216214CD14E9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253530" y="5636218"/>
                <a:ext cx="408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F54D26FC-546A-42E4-939D-CCEC967EBF61}"/>
                  </a:ext>
                </a:extLst>
              </p14:cNvPr>
              <p14:cNvContentPartPr/>
              <p14:nvPr/>
            </p14:nvContentPartPr>
            <p14:xfrm>
              <a:off x="6519850" y="5778778"/>
              <a:ext cx="647640" cy="1314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F54D26FC-546A-42E4-939D-CCEC967EBF6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501860" y="5761138"/>
                <a:ext cx="6832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1A38DE95-9C85-41FE-84D6-33CBEE12A90F}"/>
                  </a:ext>
                </a:extLst>
              </p14:cNvPr>
              <p14:cNvContentPartPr/>
              <p14:nvPr/>
            </p14:nvContentPartPr>
            <p14:xfrm>
              <a:off x="6281170" y="5682658"/>
              <a:ext cx="136800" cy="21636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1A38DE95-9C85-41FE-84D6-33CBEE12A90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263530" y="5664658"/>
                <a:ext cx="1724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27E7AB60-5024-4EBB-909D-C7707022CE1F}"/>
                  </a:ext>
                </a:extLst>
              </p14:cNvPr>
              <p14:cNvContentPartPr/>
              <p14:nvPr/>
            </p14:nvContentPartPr>
            <p14:xfrm>
              <a:off x="5866810" y="5728018"/>
              <a:ext cx="335160" cy="1879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27E7AB60-5024-4EBB-909D-C7707022CE1F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5848829" y="5710018"/>
                <a:ext cx="370762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21D330E0-6F71-4696-999B-7D531B0E089F}"/>
                  </a:ext>
                </a:extLst>
              </p14:cNvPr>
              <p14:cNvContentPartPr/>
              <p14:nvPr/>
            </p14:nvContentPartPr>
            <p14:xfrm>
              <a:off x="7939690" y="5716498"/>
              <a:ext cx="176400" cy="2048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21D330E0-6F71-4696-999B-7D531B0E089F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922050" y="5698858"/>
                <a:ext cx="212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052D3C5D-0924-4126-BFD1-9D9B10F615E9}"/>
                  </a:ext>
                </a:extLst>
              </p14:cNvPr>
              <p14:cNvContentPartPr/>
              <p14:nvPr/>
            </p14:nvContentPartPr>
            <p14:xfrm>
              <a:off x="839770" y="6176218"/>
              <a:ext cx="97560" cy="13176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052D3C5D-0924-4126-BFD1-9D9B10F615E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22130" y="6158578"/>
                <a:ext cx="133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5170159C-433C-4AFB-BECE-0808937FFD8F}"/>
                  </a:ext>
                </a:extLst>
              </p14:cNvPr>
              <p14:cNvContentPartPr/>
              <p14:nvPr/>
            </p14:nvContentPartPr>
            <p14:xfrm>
              <a:off x="1027690" y="6125098"/>
              <a:ext cx="74160" cy="15408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5170159C-433C-4AFB-BECE-0808937FFD8F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010050" y="6107458"/>
                <a:ext cx="1098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040F9D81-1BF4-42F1-9447-FE62E424EC82}"/>
                  </a:ext>
                </a:extLst>
              </p14:cNvPr>
              <p14:cNvContentPartPr/>
              <p14:nvPr/>
            </p14:nvContentPartPr>
            <p14:xfrm>
              <a:off x="1663810" y="6210778"/>
              <a:ext cx="6120" cy="11412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040F9D81-1BF4-42F1-9447-FE62E424EC8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646170" y="6192778"/>
                <a:ext cx="417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CBB8492A-E621-4682-A32D-803B42F18118}"/>
                  </a:ext>
                </a:extLst>
              </p14:cNvPr>
              <p14:cNvContentPartPr/>
              <p14:nvPr/>
            </p14:nvContentPartPr>
            <p14:xfrm>
              <a:off x="1675330" y="6063178"/>
              <a:ext cx="11880" cy="612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CBB8492A-E621-4682-A32D-803B42F1811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657330" y="6045178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3B2E9053-372D-42A0-9D41-5E9C2653C668}"/>
                  </a:ext>
                </a:extLst>
              </p14:cNvPr>
              <p14:cNvContentPartPr/>
              <p14:nvPr/>
            </p14:nvContentPartPr>
            <p14:xfrm>
              <a:off x="5219170" y="6193498"/>
              <a:ext cx="324360" cy="10836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3B2E9053-372D-42A0-9D41-5E9C2653C66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201530" y="6175799"/>
                <a:ext cx="360000" cy="1441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FFB61E49-EC53-4DAF-BA3A-F1760D4A0579}"/>
                  </a:ext>
                </a:extLst>
              </p14:cNvPr>
              <p14:cNvContentPartPr/>
              <p14:nvPr/>
            </p14:nvContentPartPr>
            <p14:xfrm>
              <a:off x="4787530" y="6108538"/>
              <a:ext cx="358200" cy="21636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FFB61E49-EC53-4DAF-BA3A-F1760D4A0579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769890" y="6090538"/>
                <a:ext cx="3938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EB7F130D-9BDD-4074-AFDE-F3AC1C05EE7B}"/>
                  </a:ext>
                </a:extLst>
              </p14:cNvPr>
              <p14:cNvContentPartPr/>
              <p14:nvPr/>
            </p14:nvContentPartPr>
            <p14:xfrm>
              <a:off x="1788730" y="6085498"/>
              <a:ext cx="131040" cy="19944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EB7F130D-9BDD-4074-AFDE-F3AC1C05EE7B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771090" y="6067498"/>
                <a:ext cx="1666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7FB974B9-B549-47FA-8E53-0B6C8BFADCAF}"/>
                  </a:ext>
                </a:extLst>
              </p14:cNvPr>
              <p14:cNvContentPartPr/>
              <p14:nvPr/>
            </p14:nvContentPartPr>
            <p14:xfrm>
              <a:off x="1174930" y="6164698"/>
              <a:ext cx="302040" cy="1548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7FB974B9-B549-47FA-8E53-0B6C8BFADCAF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157269" y="6147017"/>
                <a:ext cx="337723" cy="19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B9B6291C-F9BA-4B51-8CCE-51295F06B7E4}"/>
                  </a:ext>
                </a:extLst>
              </p14:cNvPr>
              <p14:cNvContentPartPr/>
              <p14:nvPr/>
            </p14:nvContentPartPr>
            <p14:xfrm>
              <a:off x="2231890" y="6136978"/>
              <a:ext cx="124920" cy="14256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B9B6291C-F9BA-4B51-8CCE-51295F06B7E4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214250" y="6118978"/>
                <a:ext cx="1605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C24A634D-8508-4B27-8E5F-F89BBE0295AC}"/>
                  </a:ext>
                </a:extLst>
              </p14:cNvPr>
              <p14:cNvContentPartPr/>
              <p14:nvPr/>
            </p14:nvContentPartPr>
            <p14:xfrm>
              <a:off x="2879170" y="6074338"/>
              <a:ext cx="114840" cy="22212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C24A634D-8508-4B27-8E5F-F89BBE0295A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861530" y="6056338"/>
                <a:ext cx="150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75971425-757C-485F-8C52-1086FA48BB9A}"/>
                  </a:ext>
                </a:extLst>
              </p14:cNvPr>
              <p14:cNvContentPartPr/>
              <p14:nvPr/>
            </p14:nvContentPartPr>
            <p14:xfrm>
              <a:off x="3077890" y="6102778"/>
              <a:ext cx="23400" cy="1879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75971425-757C-485F-8C52-1086FA48BB9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060250" y="6084778"/>
                <a:ext cx="59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A77CB95D-B9A9-48BE-9B77-3332ACCBCF35}"/>
                  </a:ext>
                </a:extLst>
              </p14:cNvPr>
              <p14:cNvContentPartPr/>
              <p14:nvPr/>
            </p14:nvContentPartPr>
            <p14:xfrm>
              <a:off x="4089130" y="6130498"/>
              <a:ext cx="171000" cy="23364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A77CB95D-B9A9-48BE-9B77-3332ACCBCF35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071130" y="6112858"/>
                <a:ext cx="2066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59BE24A2-7767-4F1C-BC0F-BC1C6E5FF8E2}"/>
                  </a:ext>
                </a:extLst>
              </p14:cNvPr>
              <p14:cNvContentPartPr/>
              <p14:nvPr/>
            </p14:nvContentPartPr>
            <p14:xfrm>
              <a:off x="7962370" y="6079738"/>
              <a:ext cx="222480" cy="2448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59BE24A2-7767-4F1C-BC0F-BC1C6E5FF8E2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944730" y="6062098"/>
                <a:ext cx="2581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69" name="Ink 468">
                <a:extLst>
                  <a:ext uri="{FF2B5EF4-FFF2-40B4-BE49-F238E27FC236}">
                    <a16:creationId xmlns:a16="http://schemas.microsoft.com/office/drawing/2014/main" id="{A9BD311C-BCEE-454B-B551-97B426FB2B33}"/>
                  </a:ext>
                </a:extLst>
              </p14:cNvPr>
              <p14:cNvContentPartPr/>
              <p14:nvPr/>
            </p14:nvContentPartPr>
            <p14:xfrm>
              <a:off x="8422450" y="6290338"/>
              <a:ext cx="360" cy="360"/>
            </p14:xfrm>
          </p:contentPart>
        </mc:Choice>
        <mc:Fallback xmlns="">
          <p:pic>
            <p:nvPicPr>
              <p:cNvPr id="469" name="Ink 468">
                <a:extLst>
                  <a:ext uri="{FF2B5EF4-FFF2-40B4-BE49-F238E27FC236}">
                    <a16:creationId xmlns:a16="http://schemas.microsoft.com/office/drawing/2014/main" id="{A9BD311C-BCEE-454B-B551-97B426FB2B33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404810" y="62723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54E3C847-2847-4440-8AA7-258568B772EB}"/>
                  </a:ext>
                </a:extLst>
              </p14:cNvPr>
              <p14:cNvContentPartPr/>
              <p14:nvPr/>
            </p14:nvContentPartPr>
            <p14:xfrm>
              <a:off x="8547370" y="6261898"/>
              <a:ext cx="11880" cy="172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54E3C847-2847-4440-8AA7-258568B772E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8529730" y="6243898"/>
                <a:ext cx="47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21A3428A-9A4E-4A89-A3AA-1DC28CA3A38E}"/>
                  </a:ext>
                </a:extLst>
              </p14:cNvPr>
              <p14:cNvContentPartPr/>
              <p14:nvPr/>
            </p14:nvContentPartPr>
            <p14:xfrm>
              <a:off x="8694970" y="6273058"/>
              <a:ext cx="17280" cy="1188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21A3428A-9A4E-4A89-A3AA-1DC28CA3A38E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8677330" y="6255418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69D990DF-D265-4B4D-8D26-AC05763030F9}"/>
                  </a:ext>
                </a:extLst>
              </p14:cNvPr>
              <p14:cNvContentPartPr/>
              <p14:nvPr/>
            </p14:nvContentPartPr>
            <p14:xfrm>
              <a:off x="7559170" y="6119698"/>
              <a:ext cx="102600" cy="18792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69D990DF-D265-4B4D-8D26-AC05763030F9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7541530" y="6102058"/>
                <a:ext cx="1382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B030FFBA-004F-4131-9EC1-590C686E314B}"/>
                  </a:ext>
                </a:extLst>
              </p14:cNvPr>
              <p14:cNvContentPartPr/>
              <p14:nvPr/>
            </p14:nvContentPartPr>
            <p14:xfrm>
              <a:off x="7201330" y="6198898"/>
              <a:ext cx="267480" cy="11412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B030FFBA-004F-4131-9EC1-590C686E314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7183666" y="6181258"/>
                <a:ext cx="303168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51AAA135-2767-49DC-A380-F3CB9874902B}"/>
                  </a:ext>
                </a:extLst>
              </p14:cNvPr>
              <p14:cNvContentPartPr/>
              <p14:nvPr/>
            </p14:nvContentPartPr>
            <p14:xfrm>
              <a:off x="6735850" y="6188098"/>
              <a:ext cx="352440" cy="13104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51AAA135-2767-49DC-A380-F3CB9874902B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6718192" y="6170098"/>
                <a:ext cx="388116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3725ABE6-4452-4DF8-A693-C365FF3B4EFF}"/>
                  </a:ext>
                </a:extLst>
              </p14:cNvPr>
              <p14:cNvContentPartPr/>
              <p14:nvPr/>
            </p14:nvContentPartPr>
            <p14:xfrm>
              <a:off x="5889130" y="6080098"/>
              <a:ext cx="744480" cy="20484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3725ABE6-4452-4DF8-A693-C365FF3B4EFF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5871139" y="6062098"/>
                <a:ext cx="780103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697C8EF9-C1E5-42F1-ABE4-C0F683DDEAA2}"/>
                  </a:ext>
                </a:extLst>
              </p14:cNvPr>
              <p14:cNvContentPartPr/>
              <p14:nvPr/>
            </p14:nvContentPartPr>
            <p14:xfrm>
              <a:off x="3503050" y="6176578"/>
              <a:ext cx="302400" cy="13644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697C8EF9-C1E5-42F1-ABE4-C0F683DDEAA2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485410" y="6158625"/>
                <a:ext cx="338040" cy="171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1958F9F1-09B6-4234-81DB-244FAD88A30A}"/>
                  </a:ext>
                </a:extLst>
              </p14:cNvPr>
              <p14:cNvContentPartPr/>
              <p14:nvPr/>
            </p14:nvContentPartPr>
            <p14:xfrm>
              <a:off x="3191650" y="6063178"/>
              <a:ext cx="233640" cy="22176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1958F9F1-09B6-4234-81DB-244FAD88A30A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174010" y="6045178"/>
                <a:ext cx="269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C1363A02-8059-4B70-B9D3-504247691B60}"/>
                  </a:ext>
                </a:extLst>
              </p14:cNvPr>
              <p14:cNvContentPartPr/>
              <p14:nvPr/>
            </p14:nvContentPartPr>
            <p14:xfrm>
              <a:off x="2430610" y="6170818"/>
              <a:ext cx="358200" cy="13680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C1363A02-8059-4B70-B9D3-504247691B60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2412610" y="6153178"/>
                <a:ext cx="393840" cy="17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06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3A7672-63A3-4BDA-AC09-CDF2224AA315}"/>
                  </a:ext>
                </a:extLst>
              </p14:cNvPr>
              <p14:cNvContentPartPr/>
              <p14:nvPr/>
            </p14:nvContentPartPr>
            <p14:xfrm>
              <a:off x="420010" y="317822"/>
              <a:ext cx="948960" cy="222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3A7672-63A3-4BDA-AC09-CDF2224AA3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2010" y="300182"/>
                <a:ext cx="9846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5A0AD9-6CD3-4CE9-9E12-2DB37D22CA7D}"/>
                  </a:ext>
                </a:extLst>
              </p14:cNvPr>
              <p14:cNvContentPartPr/>
              <p14:nvPr/>
            </p14:nvContentPartPr>
            <p14:xfrm>
              <a:off x="306610" y="715262"/>
              <a:ext cx="4907520" cy="108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5A0AD9-6CD3-4CE9-9E12-2DB37D22CA7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610" y="697622"/>
                <a:ext cx="49431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24CB38-D6F5-4559-B5EF-A079085AAD26}"/>
                  </a:ext>
                </a:extLst>
              </p14:cNvPr>
              <p14:cNvContentPartPr/>
              <p14:nvPr/>
            </p14:nvContentPartPr>
            <p14:xfrm>
              <a:off x="3117850" y="192902"/>
              <a:ext cx="1840680" cy="318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24CB38-D6F5-4559-B5EF-A079085AAD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99850" y="175242"/>
                <a:ext cx="1876320" cy="3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89810FF-96BB-4AF3-B487-AC4E78322C27}"/>
                  </a:ext>
                </a:extLst>
              </p14:cNvPr>
              <p14:cNvContentPartPr/>
              <p14:nvPr/>
            </p14:nvContentPartPr>
            <p14:xfrm>
              <a:off x="2271490" y="232142"/>
              <a:ext cx="642240" cy="216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89810FF-96BB-4AF3-B487-AC4E78322C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53850" y="214502"/>
                <a:ext cx="6778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57050D-4565-4616-AE15-C1A0CE749EC6}"/>
                  </a:ext>
                </a:extLst>
              </p14:cNvPr>
              <p14:cNvContentPartPr/>
              <p14:nvPr/>
            </p14:nvContentPartPr>
            <p14:xfrm>
              <a:off x="1652650" y="346262"/>
              <a:ext cx="375120" cy="159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57050D-4565-4616-AE15-C1A0CE749E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34650" y="328622"/>
                <a:ext cx="410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EA4049-78DC-4F50-9853-44F9822CAD7B}"/>
                  </a:ext>
                </a:extLst>
              </p14:cNvPr>
              <p14:cNvContentPartPr/>
              <p14:nvPr/>
            </p14:nvContentPartPr>
            <p14:xfrm>
              <a:off x="874445" y="1064846"/>
              <a:ext cx="636480" cy="301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EA4049-78DC-4F50-9853-44F9822CAD7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6805" y="1047185"/>
                <a:ext cx="672120" cy="33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241748A-0CDC-4DFD-88DB-11B1C929E237}"/>
                  </a:ext>
                </a:extLst>
              </p14:cNvPr>
              <p14:cNvContentPartPr/>
              <p14:nvPr/>
            </p14:nvContentPartPr>
            <p14:xfrm>
              <a:off x="1760405" y="1172846"/>
              <a:ext cx="221760" cy="154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241748A-0CDC-4DFD-88DB-11B1C929E23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42765" y="1155206"/>
                <a:ext cx="2574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67DCDA9-BDF5-4517-B55A-52CA4BC961E2}"/>
                  </a:ext>
                </a:extLst>
              </p14:cNvPr>
              <p14:cNvContentPartPr/>
              <p14:nvPr/>
            </p14:nvContentPartPr>
            <p14:xfrm>
              <a:off x="2123285" y="1218206"/>
              <a:ext cx="148680" cy="131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67DCDA9-BDF5-4517-B55A-52CA4BC961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5285" y="1200566"/>
                <a:ext cx="1843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507E798-E12C-4C4B-8767-76A39BF5F129}"/>
                  </a:ext>
                </a:extLst>
              </p14:cNvPr>
              <p14:cNvContentPartPr/>
              <p14:nvPr/>
            </p14:nvContentPartPr>
            <p14:xfrm>
              <a:off x="3191405" y="1217846"/>
              <a:ext cx="108720" cy="131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507E798-E12C-4C4B-8767-76A39BF5F12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73405" y="1199846"/>
                <a:ext cx="1443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8B30F58-0065-40D3-95F6-98C3B9634CB7}"/>
                  </a:ext>
                </a:extLst>
              </p14:cNvPr>
              <p14:cNvContentPartPr/>
              <p14:nvPr/>
            </p14:nvContentPartPr>
            <p14:xfrm>
              <a:off x="2691365" y="1150166"/>
              <a:ext cx="398520" cy="239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8B30F58-0065-40D3-95F6-98C3B9634CB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73725" y="1132526"/>
                <a:ext cx="4341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A2BC8C8-1FB8-4E94-B9F4-85CD4D4AEB35}"/>
                  </a:ext>
                </a:extLst>
              </p14:cNvPr>
              <p14:cNvContentPartPr/>
              <p14:nvPr/>
            </p14:nvContentPartPr>
            <p14:xfrm>
              <a:off x="2356925" y="1189766"/>
              <a:ext cx="199080" cy="186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A2BC8C8-1FB8-4E94-B9F4-85CD4D4AEB3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38925" y="1172126"/>
                <a:ext cx="23472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CE3D00E-9553-49C0-96E8-3DC7D30C8EAA}"/>
                  </a:ext>
                </a:extLst>
              </p14:cNvPr>
              <p14:cNvContentPartPr/>
              <p14:nvPr/>
            </p14:nvContentPartPr>
            <p14:xfrm>
              <a:off x="3521165" y="117860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CE3D00E-9553-49C0-96E8-3DC7D30C8E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03165" y="11606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705C7BC-3815-4513-923D-DD990C488075}"/>
                  </a:ext>
                </a:extLst>
              </p14:cNvPr>
              <p14:cNvContentPartPr/>
              <p14:nvPr/>
            </p14:nvContentPartPr>
            <p14:xfrm>
              <a:off x="3543845" y="1263926"/>
              <a:ext cx="1188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705C7BC-3815-4513-923D-DD990C4880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25845" y="1245926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E30690-2979-402A-986B-49FDF6058BD3}"/>
                  </a:ext>
                </a:extLst>
              </p14:cNvPr>
              <p14:cNvContentPartPr/>
              <p14:nvPr/>
            </p14:nvContentPartPr>
            <p14:xfrm>
              <a:off x="3810605" y="1189766"/>
              <a:ext cx="165240" cy="11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E30690-2979-402A-986B-49FDF6058BD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92965" y="1172126"/>
                <a:ext cx="200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74FA4BD-7BD0-46B9-ABF1-27CA382CDF8B}"/>
                  </a:ext>
                </a:extLst>
              </p14:cNvPr>
              <p14:cNvContentPartPr/>
              <p14:nvPr/>
            </p14:nvContentPartPr>
            <p14:xfrm>
              <a:off x="3799445" y="1309286"/>
              <a:ext cx="136800" cy="6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74FA4BD-7BD0-46B9-ABF1-27CA382CDF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81445" y="1291286"/>
                <a:ext cx="1724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AF1E33-FD65-4FF3-B943-C8467ACC9F61}"/>
                  </a:ext>
                </a:extLst>
              </p14:cNvPr>
              <p14:cNvContentPartPr/>
              <p14:nvPr/>
            </p14:nvContentPartPr>
            <p14:xfrm>
              <a:off x="4605845" y="1235486"/>
              <a:ext cx="17280" cy="91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AF1E33-FD65-4FF3-B943-C8467ACC9F6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88205" y="1217486"/>
                <a:ext cx="529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6769721-3025-4A49-A481-9A651AE2D9F9}"/>
                  </a:ext>
                </a:extLst>
              </p14:cNvPr>
              <p14:cNvContentPartPr/>
              <p14:nvPr/>
            </p14:nvContentPartPr>
            <p14:xfrm>
              <a:off x="4571645" y="1149806"/>
              <a:ext cx="39960" cy="18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6769721-3025-4A49-A481-9A651AE2D9F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54005" y="1131806"/>
                <a:ext cx="756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9D61B70-6E17-4280-9C9B-BF9F33ADF2BF}"/>
                  </a:ext>
                </a:extLst>
              </p14:cNvPr>
              <p14:cNvContentPartPr/>
              <p14:nvPr/>
            </p14:nvContentPartPr>
            <p14:xfrm>
              <a:off x="6156365" y="1207046"/>
              <a:ext cx="295560" cy="125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9D61B70-6E17-4280-9C9B-BF9F33ADF2B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138725" y="1189046"/>
                <a:ext cx="3312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2C79D6D-9FAB-47B8-9FEA-20906F2F5C2C}"/>
                  </a:ext>
                </a:extLst>
              </p14:cNvPr>
              <p14:cNvContentPartPr/>
              <p14:nvPr/>
            </p14:nvContentPartPr>
            <p14:xfrm>
              <a:off x="5599805" y="1099046"/>
              <a:ext cx="466200" cy="244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2C79D6D-9FAB-47B8-9FEA-20906F2F5C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82165" y="1081406"/>
                <a:ext cx="501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48884E1-6708-49C3-96DE-3D2847ADA628}"/>
                  </a:ext>
                </a:extLst>
              </p14:cNvPr>
              <p14:cNvContentPartPr/>
              <p14:nvPr/>
            </p14:nvContentPartPr>
            <p14:xfrm>
              <a:off x="5088245" y="1104806"/>
              <a:ext cx="284760" cy="227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48884E1-6708-49C3-96DE-3D2847ADA62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70245" y="1086834"/>
                <a:ext cx="320400" cy="2631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ED0F685-707D-400B-992A-84ED24558809}"/>
                  </a:ext>
                </a:extLst>
              </p14:cNvPr>
              <p14:cNvContentPartPr/>
              <p14:nvPr/>
            </p14:nvContentPartPr>
            <p14:xfrm>
              <a:off x="4736525" y="1104806"/>
              <a:ext cx="255960" cy="216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ED0F685-707D-400B-992A-84ED245588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18885" y="1086836"/>
                <a:ext cx="291600" cy="251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DEC0E09-7FE5-45FA-BCCB-9DE87586A4D2}"/>
                  </a:ext>
                </a:extLst>
              </p14:cNvPr>
              <p14:cNvContentPartPr/>
              <p14:nvPr/>
            </p14:nvContentPartPr>
            <p14:xfrm>
              <a:off x="4236845" y="1178606"/>
              <a:ext cx="233280" cy="136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DEC0E09-7FE5-45FA-BCCB-9DE87586A4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18845" y="1160606"/>
                <a:ext cx="2689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E9C62F6-53D2-40FE-BA58-D6075D71EA1A}"/>
                  </a:ext>
                </a:extLst>
              </p14:cNvPr>
              <p14:cNvContentPartPr/>
              <p14:nvPr/>
            </p14:nvContentPartPr>
            <p14:xfrm>
              <a:off x="6684485" y="1115966"/>
              <a:ext cx="398520" cy="187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E9C62F6-53D2-40FE-BA58-D6075D71EA1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666845" y="1098326"/>
                <a:ext cx="434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769AFAD-A66B-4C98-8F4A-B6EEE14934A2}"/>
                  </a:ext>
                </a:extLst>
              </p14:cNvPr>
              <p14:cNvContentPartPr/>
              <p14:nvPr/>
            </p14:nvContentPartPr>
            <p14:xfrm>
              <a:off x="8962205" y="1099046"/>
              <a:ext cx="483120" cy="234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769AFAD-A66B-4C98-8F4A-B6EEE14934A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44205" y="1081379"/>
                <a:ext cx="518760" cy="269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85F0B0FC-8591-4561-BF1F-4693090230F3}"/>
                  </a:ext>
                </a:extLst>
              </p14:cNvPr>
              <p14:cNvContentPartPr/>
              <p14:nvPr/>
            </p14:nvContentPartPr>
            <p14:xfrm>
              <a:off x="8433725" y="1195526"/>
              <a:ext cx="409680" cy="97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85F0B0FC-8591-4561-BF1F-4693090230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416069" y="1177820"/>
                <a:ext cx="445351" cy="1329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BCEB3C2-A8B3-4BBE-8853-761AB1C22606}"/>
                  </a:ext>
                </a:extLst>
              </p14:cNvPr>
              <p14:cNvContentPartPr/>
              <p14:nvPr/>
            </p14:nvContentPartPr>
            <p14:xfrm>
              <a:off x="7723805" y="1070606"/>
              <a:ext cx="488880" cy="216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BCEB3C2-A8B3-4BBE-8853-761AB1C226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06165" y="1052966"/>
                <a:ext cx="524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16D0137-B154-4FD0-94CC-B02C5632598E}"/>
                  </a:ext>
                </a:extLst>
              </p14:cNvPr>
              <p14:cNvContentPartPr/>
              <p14:nvPr/>
            </p14:nvContentPartPr>
            <p14:xfrm>
              <a:off x="7292165" y="1064846"/>
              <a:ext cx="313200" cy="210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16D0137-B154-4FD0-94CC-B02C5632598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274505" y="1046846"/>
                <a:ext cx="348881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2AB2FE3-C25B-4BE5-A002-E36185D5E3F0}"/>
                  </a:ext>
                </a:extLst>
              </p14:cNvPr>
              <p14:cNvContentPartPr/>
              <p14:nvPr/>
            </p14:nvContentPartPr>
            <p14:xfrm>
              <a:off x="5020205" y="1627166"/>
              <a:ext cx="108720" cy="1202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2AB2FE3-C25B-4BE5-A002-E36185D5E3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02565" y="1609526"/>
                <a:ext cx="144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0AE1A5F-CBE3-40B5-8F47-9E8B553CC9A4}"/>
                  </a:ext>
                </a:extLst>
              </p14:cNvPr>
              <p14:cNvContentPartPr/>
              <p14:nvPr/>
            </p14:nvContentPartPr>
            <p14:xfrm>
              <a:off x="6365885" y="1524566"/>
              <a:ext cx="97920" cy="205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0AE1A5F-CBE3-40B5-8F47-9E8B553CC9A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48245" y="1506566"/>
                <a:ext cx="1335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C2B7F4-59F7-4CD6-9AA2-0D1D213536B1}"/>
                  </a:ext>
                </a:extLst>
              </p14:cNvPr>
              <p14:cNvContentPartPr/>
              <p14:nvPr/>
            </p14:nvContentPartPr>
            <p14:xfrm>
              <a:off x="8303405" y="1559126"/>
              <a:ext cx="91080" cy="159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C2B7F4-59F7-4CD6-9AA2-0D1D213536B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85405" y="1541126"/>
                <a:ext cx="1267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3C1DC03-7C09-432D-A12D-39B05A7F1FDD}"/>
                  </a:ext>
                </a:extLst>
              </p14:cNvPr>
              <p14:cNvContentPartPr/>
              <p14:nvPr/>
            </p14:nvContentPartPr>
            <p14:xfrm>
              <a:off x="7383245" y="1513766"/>
              <a:ext cx="823680" cy="204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3C1DC03-7C09-432D-A12D-39B05A7F1FD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365253" y="1495766"/>
                <a:ext cx="859304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21493D6-6972-4799-9026-230339189FF0}"/>
                  </a:ext>
                </a:extLst>
              </p14:cNvPr>
              <p14:cNvContentPartPr/>
              <p14:nvPr/>
            </p14:nvContentPartPr>
            <p14:xfrm>
              <a:off x="6559565" y="1485326"/>
              <a:ext cx="727200" cy="2275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21493D6-6972-4799-9026-230339189FF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541934" y="1467326"/>
                <a:ext cx="762822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ABC6B4D-1E97-40E2-896E-4562B8AF1CE0}"/>
                  </a:ext>
                </a:extLst>
              </p14:cNvPr>
              <p14:cNvContentPartPr/>
              <p14:nvPr/>
            </p14:nvContentPartPr>
            <p14:xfrm>
              <a:off x="5770085" y="1496486"/>
              <a:ext cx="301680" cy="2224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ABC6B4D-1E97-40E2-896E-4562B8AF1C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52085" y="1478846"/>
                <a:ext cx="3373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8A7F10E-BC5B-402B-8766-0435BC9228CA}"/>
                  </a:ext>
                </a:extLst>
              </p14:cNvPr>
              <p14:cNvContentPartPr/>
              <p14:nvPr/>
            </p14:nvContentPartPr>
            <p14:xfrm>
              <a:off x="5230085" y="1536446"/>
              <a:ext cx="341640" cy="1990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8A7F10E-BC5B-402B-8766-0435BC9228C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12085" y="1518446"/>
                <a:ext cx="3772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C0BDC26-C989-4478-B212-27B33F2011ED}"/>
                  </a:ext>
                </a:extLst>
              </p14:cNvPr>
              <p14:cNvContentPartPr/>
              <p14:nvPr/>
            </p14:nvContentPartPr>
            <p14:xfrm>
              <a:off x="4617005" y="1513766"/>
              <a:ext cx="284760" cy="221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C0BDC26-C989-4478-B212-27B33F2011E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99005" y="1495766"/>
                <a:ext cx="3204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E7D51D6-C1C4-4F80-891B-D56AA6251E3A}"/>
                  </a:ext>
                </a:extLst>
              </p14:cNvPr>
              <p14:cNvContentPartPr/>
              <p14:nvPr/>
            </p14:nvContentPartPr>
            <p14:xfrm>
              <a:off x="4054685" y="1649846"/>
              <a:ext cx="301680" cy="108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E7D51D6-C1C4-4F80-891B-D56AA6251E3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036685" y="1632206"/>
                <a:ext cx="337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29AB00-6083-46E0-8A90-BFD6F68441A2}"/>
                  </a:ext>
                </a:extLst>
              </p14:cNvPr>
              <p14:cNvContentPartPr/>
              <p14:nvPr/>
            </p14:nvContentPartPr>
            <p14:xfrm>
              <a:off x="2964605" y="1530686"/>
              <a:ext cx="892080" cy="239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29AB00-6083-46E0-8A90-BFD6F68441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946605" y="1513046"/>
                <a:ext cx="9277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3E11997-8DD8-40AC-9D29-AA762EAD215B}"/>
                  </a:ext>
                </a:extLst>
              </p14:cNvPr>
              <p14:cNvContentPartPr/>
              <p14:nvPr/>
            </p14:nvContentPartPr>
            <p14:xfrm>
              <a:off x="1993325" y="1564886"/>
              <a:ext cx="880920" cy="233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3E11997-8DD8-40AC-9D29-AA762EAD21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975678" y="1546886"/>
                <a:ext cx="916575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CDD6B7D-8E72-47B2-A297-0EDC15052031}"/>
                  </a:ext>
                </a:extLst>
              </p14:cNvPr>
              <p14:cNvContentPartPr/>
              <p14:nvPr/>
            </p14:nvContentPartPr>
            <p14:xfrm>
              <a:off x="800530" y="2486459"/>
              <a:ext cx="488880" cy="289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CDD6B7D-8E72-47B2-A297-0EDC150520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82543" y="2468797"/>
                <a:ext cx="524494" cy="3251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DF5166-21C9-43C6-BD3D-BE3170E1093E}"/>
                  </a:ext>
                </a:extLst>
              </p14:cNvPr>
              <p14:cNvContentPartPr/>
              <p14:nvPr/>
            </p14:nvContentPartPr>
            <p14:xfrm>
              <a:off x="4384330" y="2576819"/>
              <a:ext cx="165240" cy="159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DF5166-21C9-43C6-BD3D-BE3170E1093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366690" y="2559179"/>
                <a:ext cx="200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621E13F-27DE-4A7C-9194-51C074BBE99A}"/>
                  </a:ext>
                </a:extLst>
              </p14:cNvPr>
              <p14:cNvContentPartPr/>
              <p14:nvPr/>
            </p14:nvContentPartPr>
            <p14:xfrm>
              <a:off x="5060050" y="2611739"/>
              <a:ext cx="68760" cy="799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621E13F-27DE-4A7C-9194-51C074BBE99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042410" y="2593739"/>
                <a:ext cx="104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19258D-1A60-40AD-A353-CFF3F0B8A7F2}"/>
                  </a:ext>
                </a:extLst>
              </p14:cNvPr>
              <p14:cNvContentPartPr/>
              <p14:nvPr/>
            </p14:nvContentPartPr>
            <p14:xfrm>
              <a:off x="5446690" y="2600219"/>
              <a:ext cx="142200" cy="124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19258D-1A60-40AD-A353-CFF3F0B8A7F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28690" y="2582579"/>
                <a:ext cx="177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73CD81C-7376-48CC-9AEF-EE521B4750C2}"/>
                  </a:ext>
                </a:extLst>
              </p14:cNvPr>
              <p14:cNvContentPartPr/>
              <p14:nvPr/>
            </p14:nvContentPartPr>
            <p14:xfrm>
              <a:off x="5691130" y="2589059"/>
              <a:ext cx="23040" cy="119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73CD81C-7376-48CC-9AEF-EE521B4750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73130" y="2571059"/>
                <a:ext cx="586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04834DD-F7A6-4ABD-ABFF-CC19BBF418E8}"/>
                  </a:ext>
                </a:extLst>
              </p14:cNvPr>
              <p14:cNvContentPartPr/>
              <p14:nvPr/>
            </p14:nvContentPartPr>
            <p14:xfrm>
              <a:off x="5804170" y="2617139"/>
              <a:ext cx="193680" cy="119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04834DD-F7A6-4ABD-ABFF-CC19BBF418E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786170" y="2599499"/>
                <a:ext cx="2293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F2EF998-BB3B-4C90-8894-623E7932F592}"/>
                  </a:ext>
                </a:extLst>
              </p14:cNvPr>
              <p14:cNvContentPartPr/>
              <p14:nvPr/>
            </p14:nvContentPartPr>
            <p14:xfrm>
              <a:off x="5702290" y="2463779"/>
              <a:ext cx="23040" cy="118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F2EF998-BB3B-4C90-8894-623E7932F59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684290" y="2446139"/>
                <a:ext cx="5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1425146-71B8-42A4-AE13-4D2FBE3FFD74}"/>
                  </a:ext>
                </a:extLst>
              </p14:cNvPr>
              <p14:cNvContentPartPr/>
              <p14:nvPr/>
            </p14:nvContentPartPr>
            <p14:xfrm>
              <a:off x="6207730" y="2582939"/>
              <a:ext cx="119520" cy="2048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1425146-71B8-42A4-AE13-4D2FBE3FFD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89730" y="2565299"/>
                <a:ext cx="1551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DAA2039-5EA1-446D-B761-43FEA7A35207}"/>
                  </a:ext>
                </a:extLst>
              </p14:cNvPr>
              <p14:cNvContentPartPr/>
              <p14:nvPr/>
            </p14:nvContentPartPr>
            <p14:xfrm>
              <a:off x="6423370" y="2583299"/>
              <a:ext cx="96840" cy="85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DAA2039-5EA1-446D-B761-43FEA7A3520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405730" y="2565299"/>
                <a:ext cx="1324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52F0A14-BB6C-4E4F-94B5-4D378EF4C58F}"/>
                  </a:ext>
                </a:extLst>
              </p14:cNvPr>
              <p14:cNvContentPartPr/>
              <p14:nvPr/>
            </p14:nvContentPartPr>
            <p14:xfrm>
              <a:off x="6985690" y="2577179"/>
              <a:ext cx="165240" cy="103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52F0A14-BB6C-4E4F-94B5-4D378EF4C58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67690" y="2559179"/>
                <a:ext cx="200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7888F51-2C89-4E54-8F20-83E27622B625}"/>
                  </a:ext>
                </a:extLst>
              </p14:cNvPr>
              <p14:cNvContentPartPr/>
              <p14:nvPr/>
            </p14:nvContentPartPr>
            <p14:xfrm>
              <a:off x="7235530" y="2554859"/>
              <a:ext cx="85680" cy="102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7888F51-2C89-4E54-8F20-83E27622B62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17890" y="2536859"/>
                <a:ext cx="12132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658021D-B7DC-426A-9541-202708FC9A7F}"/>
                  </a:ext>
                </a:extLst>
              </p14:cNvPr>
              <p14:cNvContentPartPr/>
              <p14:nvPr/>
            </p14:nvContentPartPr>
            <p14:xfrm>
              <a:off x="7423090" y="2469539"/>
              <a:ext cx="159480" cy="210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658021D-B7DC-426A-9541-202708FC9A7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405090" y="2451899"/>
                <a:ext cx="1951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635D436-49E5-4BF0-8623-3863B969C76A}"/>
                  </a:ext>
                </a:extLst>
              </p14:cNvPr>
              <p14:cNvContentPartPr/>
              <p14:nvPr/>
            </p14:nvContentPartPr>
            <p14:xfrm>
              <a:off x="6599770" y="2565659"/>
              <a:ext cx="296280" cy="210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635D436-49E5-4BF0-8623-3863B969C76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81770" y="2548019"/>
                <a:ext cx="3319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46099A4-E6B8-4B30-8FD2-594E2C393964}"/>
                  </a:ext>
                </a:extLst>
              </p14:cNvPr>
              <p14:cNvContentPartPr/>
              <p14:nvPr/>
            </p14:nvContentPartPr>
            <p14:xfrm>
              <a:off x="5213770" y="2526419"/>
              <a:ext cx="153720" cy="199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46099A4-E6B8-4B30-8FD2-594E2C3939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95770" y="2508779"/>
                <a:ext cx="1893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FFB1EB4-5D38-4E86-B3FC-5A4796E6FECF}"/>
                  </a:ext>
                </a:extLst>
              </p14:cNvPr>
              <p14:cNvContentPartPr/>
              <p14:nvPr/>
            </p14:nvContentPartPr>
            <p14:xfrm>
              <a:off x="4725610" y="2577539"/>
              <a:ext cx="250200" cy="160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FFB1EB4-5D38-4E86-B3FC-5A4796E6FEC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07584" y="2559539"/>
                <a:ext cx="285891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76169AE-A502-4440-A2BE-60AB193667EF}"/>
                  </a:ext>
                </a:extLst>
              </p14:cNvPr>
              <p14:cNvContentPartPr/>
              <p14:nvPr/>
            </p14:nvContentPartPr>
            <p14:xfrm>
              <a:off x="3487210" y="2458379"/>
              <a:ext cx="642240" cy="279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76169AE-A502-4440-A2BE-60AB193667E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469210" y="2440379"/>
                <a:ext cx="6778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F911F6B-9148-4856-929A-F0A608F29217}"/>
                  </a:ext>
                </a:extLst>
              </p14:cNvPr>
              <p14:cNvContentPartPr/>
              <p14:nvPr/>
            </p14:nvContentPartPr>
            <p14:xfrm>
              <a:off x="1629970" y="2514899"/>
              <a:ext cx="1664640" cy="273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F911F6B-9148-4856-929A-F0A608F2921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11974" y="2497236"/>
                <a:ext cx="1700272" cy="309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3E7C608-183D-4161-9294-BFF97402842C}"/>
                  </a:ext>
                </a:extLst>
              </p14:cNvPr>
              <p14:cNvContentPartPr/>
              <p14:nvPr/>
            </p14:nvContentPartPr>
            <p14:xfrm>
              <a:off x="7769410" y="2566019"/>
              <a:ext cx="165240" cy="3866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3E7C608-183D-4161-9294-BFF97402842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751770" y="2548379"/>
                <a:ext cx="2008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98BBC0E-0AA3-43C9-9A93-FE731392F990}"/>
                  </a:ext>
                </a:extLst>
              </p14:cNvPr>
              <p14:cNvContentPartPr/>
              <p14:nvPr/>
            </p14:nvContentPartPr>
            <p14:xfrm>
              <a:off x="1726450" y="3020339"/>
              <a:ext cx="1931400" cy="2617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98BBC0E-0AA3-43C9-9A93-FE731392F99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708450" y="3002699"/>
                <a:ext cx="19670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AF439DB-0B90-4198-AD4B-36705E373086}"/>
                  </a:ext>
                </a:extLst>
              </p14:cNvPr>
              <p14:cNvContentPartPr/>
              <p14:nvPr/>
            </p14:nvContentPartPr>
            <p14:xfrm>
              <a:off x="800530" y="4372831"/>
              <a:ext cx="971280" cy="290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AF439DB-0B90-4198-AD4B-36705E37308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2537" y="4354831"/>
                <a:ext cx="1006907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2FE794B-7381-4C45-BFF7-C8BE9A0C8BFB}"/>
                  </a:ext>
                </a:extLst>
              </p14:cNvPr>
              <p14:cNvContentPartPr/>
              <p14:nvPr/>
            </p14:nvContentPartPr>
            <p14:xfrm>
              <a:off x="3004090" y="4401271"/>
              <a:ext cx="647640" cy="2275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2FE794B-7381-4C45-BFF7-C8BE9A0C8BF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986100" y="4383271"/>
                <a:ext cx="6832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F972414-7289-4115-9280-DF0F1E89F84F}"/>
                  </a:ext>
                </a:extLst>
              </p14:cNvPr>
              <p14:cNvContentPartPr/>
              <p14:nvPr/>
            </p14:nvContentPartPr>
            <p14:xfrm>
              <a:off x="2078170" y="4389751"/>
              <a:ext cx="813240" cy="250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F972414-7289-4115-9280-DF0F1E89F84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060530" y="4372086"/>
                <a:ext cx="848880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A928192-6161-4857-AA17-B1194FBC3087}"/>
                  </a:ext>
                </a:extLst>
              </p14:cNvPr>
              <p14:cNvContentPartPr/>
              <p14:nvPr/>
            </p14:nvContentPartPr>
            <p14:xfrm>
              <a:off x="1709170" y="4810231"/>
              <a:ext cx="2016360" cy="335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A928192-6161-4857-AA17-B1194FBC308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691173" y="4792231"/>
                <a:ext cx="2051994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4843E5E-1D2F-4958-A836-52A17635BABB}"/>
                  </a:ext>
                </a:extLst>
              </p14:cNvPr>
              <p14:cNvContentPartPr/>
              <p14:nvPr/>
            </p14:nvContentPartPr>
            <p14:xfrm>
              <a:off x="4026490" y="4934791"/>
              <a:ext cx="233280" cy="1594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4843E5E-1D2F-4958-A836-52A17635BAB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08490" y="4916791"/>
                <a:ext cx="268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842B563-63F8-420C-950C-38F51419FA36}"/>
                  </a:ext>
                </a:extLst>
              </p14:cNvPr>
              <p14:cNvContentPartPr/>
              <p14:nvPr/>
            </p14:nvContentPartPr>
            <p14:xfrm>
              <a:off x="4531930" y="4861351"/>
              <a:ext cx="119520" cy="2390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842B563-63F8-420C-950C-38F51419FA3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13930" y="4843351"/>
                <a:ext cx="1551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A0ADDAE-0EE7-4169-8032-BD7038A863C1}"/>
                  </a:ext>
                </a:extLst>
              </p14:cNvPr>
              <p14:cNvContentPartPr/>
              <p14:nvPr/>
            </p14:nvContentPartPr>
            <p14:xfrm>
              <a:off x="4770250" y="4889431"/>
              <a:ext cx="45720" cy="187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A0ADDAE-0EE7-4169-8032-BD7038A863C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52610" y="4871791"/>
                <a:ext cx="813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3BC0D72-038A-4B92-A3CD-6F45838074D0}"/>
                  </a:ext>
                </a:extLst>
              </p14:cNvPr>
              <p14:cNvContentPartPr/>
              <p14:nvPr/>
            </p14:nvContentPartPr>
            <p14:xfrm>
              <a:off x="7093330" y="4923631"/>
              <a:ext cx="261720" cy="1425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3BC0D72-038A-4B92-A3CD-6F45838074D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075330" y="4905631"/>
                <a:ext cx="297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F68BEFC-D8D3-4B25-AFCD-35049E09E3A9}"/>
                  </a:ext>
                </a:extLst>
              </p14:cNvPr>
              <p14:cNvContentPartPr/>
              <p14:nvPr/>
            </p14:nvContentPartPr>
            <p14:xfrm>
              <a:off x="7473850" y="4923271"/>
              <a:ext cx="119520" cy="1375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F68BEFC-D8D3-4B25-AFCD-35049E09E3A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455850" y="4905271"/>
                <a:ext cx="155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13FD832-06EB-4372-99D2-C8121F890F90}"/>
                  </a:ext>
                </a:extLst>
              </p14:cNvPr>
              <p14:cNvContentPartPr/>
              <p14:nvPr/>
            </p14:nvContentPartPr>
            <p14:xfrm>
              <a:off x="7689490" y="4928671"/>
              <a:ext cx="125280" cy="1202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13FD832-06EB-4372-99D2-C8121F890F90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671850" y="4910671"/>
                <a:ext cx="160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48BFF91-6293-42D8-9A34-EF55F0BDECC5}"/>
                  </a:ext>
                </a:extLst>
              </p14:cNvPr>
              <p14:cNvContentPartPr/>
              <p14:nvPr/>
            </p14:nvContentPartPr>
            <p14:xfrm>
              <a:off x="7888570" y="4776031"/>
              <a:ext cx="324000" cy="295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48BFF91-6293-42D8-9A34-EF55F0BDECC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870570" y="4758031"/>
                <a:ext cx="3596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9F3EB03-5586-4B8D-A672-8EF17531025B}"/>
                  </a:ext>
                </a:extLst>
              </p14:cNvPr>
              <p14:cNvContentPartPr/>
              <p14:nvPr/>
            </p14:nvContentPartPr>
            <p14:xfrm>
              <a:off x="6093250" y="4838671"/>
              <a:ext cx="875520" cy="2329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9F3EB03-5586-4B8D-A672-8EF17531025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075250" y="4820699"/>
                <a:ext cx="911160" cy="2685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345AB2DB-075C-4567-80BE-FD0F6F4AF1CD}"/>
                  </a:ext>
                </a:extLst>
              </p14:cNvPr>
              <p14:cNvContentPartPr/>
              <p14:nvPr/>
            </p14:nvContentPartPr>
            <p14:xfrm>
              <a:off x="5568010" y="4821031"/>
              <a:ext cx="270360" cy="2451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345AB2DB-075C-4567-80BE-FD0F6F4AF1C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550370" y="4803031"/>
                <a:ext cx="3060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745F7C76-2178-4278-91D4-734412D38105}"/>
                  </a:ext>
                </a:extLst>
              </p14:cNvPr>
              <p14:cNvContentPartPr/>
              <p14:nvPr/>
            </p14:nvContentPartPr>
            <p14:xfrm>
              <a:off x="4912090" y="4889431"/>
              <a:ext cx="466200" cy="216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745F7C76-2178-4278-91D4-734412D38105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94450" y="4871791"/>
                <a:ext cx="5018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8011332-C44B-421F-943C-E60363885AB3}"/>
                  </a:ext>
                </a:extLst>
              </p14:cNvPr>
              <p14:cNvContentPartPr/>
              <p14:nvPr/>
            </p14:nvContentPartPr>
            <p14:xfrm>
              <a:off x="1771810" y="6299558"/>
              <a:ext cx="341280" cy="1771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8011332-C44B-421F-943C-E60363885AB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53829" y="6281882"/>
                <a:ext cx="376882" cy="212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CB66302-0895-482D-B732-42A0FC80543C}"/>
                  </a:ext>
                </a:extLst>
              </p14:cNvPr>
              <p14:cNvContentPartPr/>
              <p14:nvPr/>
            </p14:nvContentPartPr>
            <p14:xfrm>
              <a:off x="1011130" y="6169598"/>
              <a:ext cx="676080" cy="3013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CB66302-0895-482D-B732-42A0FC80543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93499" y="6151598"/>
                <a:ext cx="711701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015B888-2B96-4C33-832F-1B5784466DEB}"/>
                  </a:ext>
                </a:extLst>
              </p14:cNvPr>
              <p14:cNvContentPartPr/>
              <p14:nvPr/>
            </p14:nvContentPartPr>
            <p14:xfrm>
              <a:off x="2453650" y="6305678"/>
              <a:ext cx="131760" cy="1767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015B888-2B96-4C33-832F-1B5784466D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2436010" y="6288038"/>
                <a:ext cx="1674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70A04C70-BF02-4142-96C2-14770CD4279A}"/>
                  </a:ext>
                </a:extLst>
              </p14:cNvPr>
              <p14:cNvContentPartPr/>
              <p14:nvPr/>
            </p14:nvContentPartPr>
            <p14:xfrm>
              <a:off x="2703490" y="6328358"/>
              <a:ext cx="108360" cy="1706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70A04C70-BF02-4142-96C2-14770CD4279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685850" y="6310718"/>
                <a:ext cx="1440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79F00BA-D604-4F12-AE20-D37596F97AB2}"/>
                  </a:ext>
                </a:extLst>
              </p14:cNvPr>
              <p14:cNvContentPartPr/>
              <p14:nvPr/>
            </p14:nvContentPartPr>
            <p14:xfrm>
              <a:off x="3146650" y="6333758"/>
              <a:ext cx="120240" cy="1994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79F00BA-D604-4F12-AE20-D37596F97A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128650" y="6316118"/>
                <a:ext cx="155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C7BC6C48-A5AB-4333-AA23-80B85E1C0DE4}"/>
                  </a:ext>
                </a:extLst>
              </p14:cNvPr>
              <p14:cNvContentPartPr/>
              <p14:nvPr/>
            </p14:nvContentPartPr>
            <p14:xfrm>
              <a:off x="3351130" y="6317198"/>
              <a:ext cx="114120" cy="1422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C7BC6C48-A5AB-4333-AA23-80B85E1C0D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333130" y="6299198"/>
                <a:ext cx="1497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B1A86542-056A-4C22-AC50-48C1B6DB3328}"/>
                  </a:ext>
                </a:extLst>
              </p14:cNvPr>
              <p14:cNvContentPartPr/>
              <p14:nvPr/>
            </p14:nvContentPartPr>
            <p14:xfrm>
              <a:off x="3901930" y="6271838"/>
              <a:ext cx="109080" cy="1368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B1A86542-056A-4C22-AC50-48C1B6DB332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883930" y="6253838"/>
                <a:ext cx="144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EDDCE61-2134-4F81-9D12-D7B87062A152}"/>
                  </a:ext>
                </a:extLst>
              </p14:cNvPr>
              <p14:cNvContentPartPr/>
              <p14:nvPr/>
            </p14:nvContentPartPr>
            <p14:xfrm>
              <a:off x="4548850" y="6282998"/>
              <a:ext cx="142920" cy="1256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EDDCE61-2134-4F81-9D12-D7B87062A15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530850" y="6265358"/>
                <a:ext cx="1785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AB45C76-FD4B-4C93-9076-40A98E64DEA4}"/>
                  </a:ext>
                </a:extLst>
              </p14:cNvPr>
              <p14:cNvContentPartPr/>
              <p14:nvPr/>
            </p14:nvContentPartPr>
            <p14:xfrm>
              <a:off x="4816330" y="6163838"/>
              <a:ext cx="18000" cy="2048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AB45C76-FD4B-4C93-9076-40A98E64DEA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798690" y="6145838"/>
                <a:ext cx="536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400CCFC-E370-493C-ABEC-C5FF85FC07C0}"/>
                  </a:ext>
                </a:extLst>
              </p14:cNvPr>
              <p14:cNvContentPartPr/>
              <p14:nvPr/>
            </p14:nvContentPartPr>
            <p14:xfrm>
              <a:off x="5367130" y="6271838"/>
              <a:ext cx="85680" cy="968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400CCFC-E370-493C-ABEC-C5FF85FC07C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349490" y="6253838"/>
                <a:ext cx="1213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A971FC89-7FF3-42A9-964E-5A01512A9D8D}"/>
                  </a:ext>
                </a:extLst>
              </p14:cNvPr>
              <p14:cNvContentPartPr/>
              <p14:nvPr/>
            </p14:nvContentPartPr>
            <p14:xfrm>
              <a:off x="5554690" y="6294518"/>
              <a:ext cx="11880" cy="5724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A971FC89-7FF3-42A9-964E-5A01512A9D8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537050" y="6276518"/>
                <a:ext cx="475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5F1A11C-65C1-4AF2-B60C-0C2670DFC13E}"/>
                  </a:ext>
                </a:extLst>
              </p14:cNvPr>
              <p14:cNvContentPartPr/>
              <p14:nvPr/>
            </p14:nvContentPartPr>
            <p14:xfrm>
              <a:off x="5560450" y="6135398"/>
              <a:ext cx="6120" cy="61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5F1A11C-65C1-4AF2-B60C-0C2670DFC13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542450" y="6117758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BE7E97AA-D781-4789-8935-252B32B4BFFF}"/>
                  </a:ext>
                </a:extLst>
              </p14:cNvPr>
              <p14:cNvContentPartPr/>
              <p14:nvPr/>
            </p14:nvContentPartPr>
            <p14:xfrm>
              <a:off x="5906770" y="6198038"/>
              <a:ext cx="147960" cy="1706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BE7E97AA-D781-4789-8935-252B32B4BFF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889130" y="6180038"/>
                <a:ext cx="183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5ACED03-04B7-4E8B-BE56-D34A1461D632}"/>
                  </a:ext>
                </a:extLst>
              </p14:cNvPr>
              <p14:cNvContentPartPr/>
              <p14:nvPr/>
            </p14:nvContentPartPr>
            <p14:xfrm>
              <a:off x="6173890" y="6259958"/>
              <a:ext cx="272880" cy="860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5ACED03-04B7-4E8B-BE56-D34A1461D63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155890" y="6241958"/>
                <a:ext cx="308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9E6FE137-92D8-411D-BD56-0296A345DBB1}"/>
                  </a:ext>
                </a:extLst>
              </p14:cNvPr>
              <p14:cNvContentPartPr/>
              <p14:nvPr/>
            </p14:nvContentPartPr>
            <p14:xfrm>
              <a:off x="5645770" y="6146918"/>
              <a:ext cx="131040" cy="2106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9E6FE137-92D8-411D-BD56-0296A345DBB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27770" y="6128918"/>
                <a:ext cx="1666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09829323-5219-43B5-8DA3-8E6853B39059}"/>
                  </a:ext>
                </a:extLst>
              </p14:cNvPr>
              <p14:cNvContentPartPr/>
              <p14:nvPr/>
            </p14:nvContentPartPr>
            <p14:xfrm>
              <a:off x="4957450" y="6276878"/>
              <a:ext cx="305280" cy="3477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09829323-5219-43B5-8DA3-8E6853B3905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939810" y="6259238"/>
                <a:ext cx="3409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0F024CA8-3E21-490F-91BF-F643FE18D2E1}"/>
                  </a:ext>
                </a:extLst>
              </p14:cNvPr>
              <p14:cNvContentPartPr/>
              <p14:nvPr/>
            </p14:nvContentPartPr>
            <p14:xfrm>
              <a:off x="4112170" y="6163478"/>
              <a:ext cx="119520" cy="2278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0F024CA8-3E21-490F-91BF-F643FE18D2E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094170" y="6145478"/>
                <a:ext cx="1551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D057AD0-B5AB-40D8-94B8-E5637D43ED70}"/>
                  </a:ext>
                </a:extLst>
              </p14:cNvPr>
              <p14:cNvContentPartPr/>
              <p14:nvPr/>
            </p14:nvContentPartPr>
            <p14:xfrm>
              <a:off x="3566770" y="6214958"/>
              <a:ext cx="108360" cy="216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D057AD0-B5AB-40D8-94B8-E5637D43ED7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549130" y="6196958"/>
                <a:ext cx="14400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230CE86-00A0-4420-AB37-C3410E754B1F}"/>
                  </a:ext>
                </a:extLst>
              </p14:cNvPr>
              <p14:cNvContentPartPr/>
              <p14:nvPr/>
            </p14:nvContentPartPr>
            <p14:xfrm>
              <a:off x="2925250" y="6237638"/>
              <a:ext cx="142200" cy="2448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230CE86-00A0-4420-AB37-C3410E754B1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907250" y="6219638"/>
                <a:ext cx="17784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526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17DC740-A62D-4402-B9AF-36DBA8859A5F}"/>
                  </a:ext>
                </a:extLst>
              </p14:cNvPr>
              <p14:cNvContentPartPr/>
              <p14:nvPr/>
            </p14:nvContentPartPr>
            <p14:xfrm>
              <a:off x="192850" y="351662"/>
              <a:ext cx="8195760" cy="829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17DC740-A62D-4402-B9AF-36DBA8859A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210" y="333662"/>
                <a:ext cx="8231400" cy="86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1ADFA83-58E1-45E7-AF1D-760BA71003DE}"/>
                  </a:ext>
                </a:extLst>
              </p14:cNvPr>
              <p14:cNvContentPartPr/>
              <p14:nvPr/>
            </p14:nvContentPartPr>
            <p14:xfrm>
              <a:off x="1118770" y="1590062"/>
              <a:ext cx="57240" cy="210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1ADFA83-58E1-45E7-AF1D-760BA71003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00770" y="1572422"/>
                <a:ext cx="9288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0449AF3-C184-4867-9C5A-6F164E595D28}"/>
                  </a:ext>
                </a:extLst>
              </p14:cNvPr>
              <p14:cNvContentPartPr/>
              <p14:nvPr/>
            </p14:nvContentPartPr>
            <p14:xfrm>
              <a:off x="1311730" y="180030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0449AF3-C184-4867-9C5A-6F164E595D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4090" y="17823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370EF90-6B21-48D4-9810-87C1592B4369}"/>
                  </a:ext>
                </a:extLst>
              </p14:cNvPr>
              <p14:cNvContentPartPr/>
              <p14:nvPr/>
            </p14:nvContentPartPr>
            <p14:xfrm>
              <a:off x="1726450" y="1476662"/>
              <a:ext cx="216000" cy="307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370EF90-6B21-48D4-9810-87C1592B43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08450" y="1458662"/>
                <a:ext cx="2516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5885D7C-11BD-4473-91F8-60170CE3468C}"/>
                  </a:ext>
                </a:extLst>
              </p14:cNvPr>
              <p14:cNvContentPartPr/>
              <p14:nvPr/>
            </p14:nvContentPartPr>
            <p14:xfrm>
              <a:off x="2038930" y="1612382"/>
              <a:ext cx="170640" cy="165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5885D7C-11BD-4473-91F8-60170CE346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0930" y="1594742"/>
                <a:ext cx="2062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1D88F42-90F9-4706-A537-6211E19442AA}"/>
                  </a:ext>
                </a:extLst>
              </p14:cNvPr>
              <p14:cNvContentPartPr/>
              <p14:nvPr/>
            </p14:nvContentPartPr>
            <p14:xfrm>
              <a:off x="3589090" y="1465142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1D88F42-90F9-4706-A537-6211E19442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71450" y="14471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D80202B-916E-4F64-8475-EBBA9914C4B3}"/>
                  </a:ext>
                </a:extLst>
              </p14:cNvPr>
              <p14:cNvContentPartPr/>
              <p14:nvPr/>
            </p14:nvContentPartPr>
            <p14:xfrm>
              <a:off x="3350770" y="1578542"/>
              <a:ext cx="693720" cy="403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D80202B-916E-4F64-8475-EBBA9914C4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332770" y="1560902"/>
                <a:ext cx="729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7FE7F44-ECB9-4F27-80F8-CCC580C98AFC}"/>
                  </a:ext>
                </a:extLst>
              </p14:cNvPr>
              <p14:cNvContentPartPr/>
              <p14:nvPr/>
            </p14:nvContentPartPr>
            <p14:xfrm>
              <a:off x="2817250" y="1459382"/>
              <a:ext cx="431640" cy="324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7FE7F44-ECB9-4F27-80F8-CCC580C98AF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799250" y="1441742"/>
                <a:ext cx="4672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ED1A1C7-0813-4693-9A26-CD541CCD3C47}"/>
                  </a:ext>
                </a:extLst>
              </p14:cNvPr>
              <p14:cNvContentPartPr/>
              <p14:nvPr/>
            </p14:nvContentPartPr>
            <p14:xfrm>
              <a:off x="2310730" y="1634702"/>
              <a:ext cx="376200" cy="132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ED1A1C7-0813-4693-9A26-CD541CCD3C4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93073" y="1617062"/>
                <a:ext cx="411874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6B9BCD6-8DAF-47E2-9EE9-1D5039E7C2D5}"/>
                  </a:ext>
                </a:extLst>
              </p14:cNvPr>
              <p14:cNvContentPartPr/>
              <p14:nvPr/>
            </p14:nvContentPartPr>
            <p14:xfrm>
              <a:off x="6554050" y="1522022"/>
              <a:ext cx="136800" cy="233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6B9BCD6-8DAF-47E2-9EE9-1D5039E7C2D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36050" y="1504022"/>
                <a:ext cx="172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8BF1FB7-BCCE-4BF1-A032-FBE722136815}"/>
                  </a:ext>
                </a:extLst>
              </p14:cNvPr>
              <p14:cNvContentPartPr/>
              <p14:nvPr/>
            </p14:nvContentPartPr>
            <p14:xfrm>
              <a:off x="5213770" y="1465142"/>
              <a:ext cx="1170000" cy="278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8BF1FB7-BCCE-4BF1-A032-FBE72213681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195776" y="1447142"/>
                <a:ext cx="1205629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4A18A3E-6CE4-4806-941D-A904C599A27E}"/>
                  </a:ext>
                </a:extLst>
              </p14:cNvPr>
              <p14:cNvContentPartPr/>
              <p14:nvPr/>
            </p14:nvContentPartPr>
            <p14:xfrm>
              <a:off x="4475410" y="1459382"/>
              <a:ext cx="619560" cy="267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4A18A3E-6CE4-4806-941D-A904C599A27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457420" y="1441742"/>
                <a:ext cx="655179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DC47653-39D5-4471-B1D7-D393990AB248}"/>
                  </a:ext>
                </a:extLst>
              </p14:cNvPr>
              <p14:cNvContentPartPr/>
              <p14:nvPr/>
            </p14:nvContentPartPr>
            <p14:xfrm>
              <a:off x="1169170" y="3117182"/>
              <a:ext cx="154080" cy="279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DC47653-39D5-4471-B1D7-D393990AB2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51530" y="3099542"/>
                <a:ext cx="1897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988C51C-3560-4C2D-9062-9603569EAE1E}"/>
                  </a:ext>
                </a:extLst>
              </p14:cNvPr>
              <p14:cNvContentPartPr/>
              <p14:nvPr/>
            </p14:nvContentPartPr>
            <p14:xfrm>
              <a:off x="1573090" y="3367742"/>
              <a:ext cx="11880" cy="118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988C51C-3560-4C2D-9062-9603569EAE1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555090" y="335010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97CB678-9C99-49CF-8420-B4F332A778D7}"/>
                  </a:ext>
                </a:extLst>
              </p14:cNvPr>
              <p14:cNvContentPartPr/>
              <p14:nvPr/>
            </p14:nvContentPartPr>
            <p14:xfrm>
              <a:off x="1807810" y="3015662"/>
              <a:ext cx="259920" cy="347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97CB678-9C99-49CF-8420-B4F332A778D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89810" y="2997662"/>
                <a:ext cx="29556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18663D4-8F8D-4E97-BFFA-23D1FBCCC117}"/>
                  </a:ext>
                </a:extLst>
              </p14:cNvPr>
              <p14:cNvContentPartPr/>
              <p14:nvPr/>
            </p14:nvContentPartPr>
            <p14:xfrm>
              <a:off x="2168890" y="3208622"/>
              <a:ext cx="125640" cy="185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18663D4-8F8D-4E97-BFFA-23D1FBCCC1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51250" y="3190982"/>
                <a:ext cx="1612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AD83F30-7D1F-4902-BCBD-4BB36B0F9BA2}"/>
                  </a:ext>
                </a:extLst>
              </p14:cNvPr>
              <p14:cNvContentPartPr/>
              <p14:nvPr/>
            </p14:nvContentPartPr>
            <p14:xfrm>
              <a:off x="2396410" y="3203222"/>
              <a:ext cx="108360" cy="159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AD83F30-7D1F-4902-BCBD-4BB36B0F9BA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78770" y="3185222"/>
                <a:ext cx="144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B5673EC-770C-4FD4-93F8-A9C250EAA36A}"/>
                  </a:ext>
                </a:extLst>
              </p14:cNvPr>
              <p14:cNvContentPartPr/>
              <p14:nvPr/>
            </p14:nvContentPartPr>
            <p14:xfrm>
              <a:off x="4844410" y="3004142"/>
              <a:ext cx="188280" cy="284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B5673EC-770C-4FD4-93F8-A9C250EAA36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26770" y="2986502"/>
                <a:ext cx="2239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5FE80984-5026-4DEB-AA10-BC1D4928321F}"/>
                  </a:ext>
                </a:extLst>
              </p14:cNvPr>
              <p14:cNvContentPartPr/>
              <p14:nvPr/>
            </p14:nvContentPartPr>
            <p14:xfrm>
              <a:off x="4032250" y="3009902"/>
              <a:ext cx="642600" cy="3164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5FE80984-5026-4DEB-AA10-BC1D4928321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014610" y="2991922"/>
                <a:ext cx="678240" cy="35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B570F90D-BDAB-48A0-9F2E-5C23B56B0DDD}"/>
                  </a:ext>
                </a:extLst>
              </p14:cNvPr>
              <p14:cNvContentPartPr/>
              <p14:nvPr/>
            </p14:nvContentPartPr>
            <p14:xfrm>
              <a:off x="3117850" y="3191702"/>
              <a:ext cx="477360" cy="4158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B570F90D-BDAB-48A0-9F2E-5C23B56B0D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00210" y="3173686"/>
                <a:ext cx="513000" cy="4514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3F5D48F-BFB4-457F-B20B-8FF971A3C7E7}"/>
                  </a:ext>
                </a:extLst>
              </p14:cNvPr>
              <p14:cNvContentPartPr/>
              <p14:nvPr/>
            </p14:nvContentPartPr>
            <p14:xfrm>
              <a:off x="2646610" y="3100622"/>
              <a:ext cx="307440" cy="301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3F5D48F-BFB4-457F-B20B-8FF971A3C7E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28631" y="3082961"/>
                <a:ext cx="343038" cy="33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6A5C7C3-0D2F-42B8-95AD-9E891068318D}"/>
                  </a:ext>
                </a:extLst>
              </p14:cNvPr>
              <p14:cNvContentPartPr/>
              <p14:nvPr/>
            </p14:nvContentPartPr>
            <p14:xfrm>
              <a:off x="6110890" y="3123662"/>
              <a:ext cx="159480" cy="2451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6A5C7C3-0D2F-42B8-95AD-9E891068318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93250" y="3105662"/>
                <a:ext cx="1951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BC54869-EA84-4481-8270-458808BF2C58}"/>
                  </a:ext>
                </a:extLst>
              </p14:cNvPr>
              <p14:cNvContentPartPr/>
              <p14:nvPr/>
            </p14:nvContentPartPr>
            <p14:xfrm>
              <a:off x="5184970" y="2998742"/>
              <a:ext cx="755640" cy="3013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BC54869-EA84-4481-8270-458808BF2C5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67338" y="2980742"/>
                <a:ext cx="791263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7854117-B96F-43CE-B5BC-AC676F3FC4E3}"/>
                  </a:ext>
                </a:extLst>
              </p14:cNvPr>
              <p14:cNvContentPartPr/>
              <p14:nvPr/>
            </p14:nvContentPartPr>
            <p14:xfrm>
              <a:off x="1158370" y="4770662"/>
              <a:ext cx="199080" cy="2901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7854117-B96F-43CE-B5BC-AC676F3FC4E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40730" y="4752662"/>
                <a:ext cx="2347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BAAB8B2-6696-4EF7-94D2-29AB99B24F58}"/>
                  </a:ext>
                </a:extLst>
              </p14:cNvPr>
              <p14:cNvContentPartPr/>
              <p14:nvPr/>
            </p14:nvContentPartPr>
            <p14:xfrm>
              <a:off x="1498570" y="5043182"/>
              <a:ext cx="6480" cy="11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BAAB8B2-6696-4EF7-94D2-29AB99B24F5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80930" y="5025542"/>
                <a:ext cx="42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9C06B1D-DA42-4856-95E2-C8D56B1DF08D}"/>
                  </a:ext>
                </a:extLst>
              </p14:cNvPr>
              <p14:cNvContentPartPr/>
              <p14:nvPr/>
            </p14:nvContentPartPr>
            <p14:xfrm>
              <a:off x="1703770" y="4685342"/>
              <a:ext cx="290160" cy="3470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9C06B1D-DA42-4856-95E2-C8D56B1DF08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685770" y="4667702"/>
                <a:ext cx="3258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CAA83BB-6D35-4BC7-9CED-485337D89855}"/>
                  </a:ext>
                </a:extLst>
              </p14:cNvPr>
              <p14:cNvContentPartPr/>
              <p14:nvPr/>
            </p14:nvContentPartPr>
            <p14:xfrm>
              <a:off x="2845330" y="4861022"/>
              <a:ext cx="307800" cy="137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CAA83BB-6D35-4BC7-9CED-485337D8985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827330" y="4843022"/>
                <a:ext cx="3434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38EA408-8228-4AD5-BDE1-85DE1D38360B}"/>
                  </a:ext>
                </a:extLst>
              </p14:cNvPr>
              <p14:cNvContentPartPr/>
              <p14:nvPr/>
            </p14:nvContentPartPr>
            <p14:xfrm>
              <a:off x="3242770" y="4855622"/>
              <a:ext cx="28800" cy="136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38EA408-8228-4AD5-BDE1-85DE1D38360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25130" y="4837982"/>
                <a:ext cx="644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63D9110-65D8-4881-974D-21DBD0D954DE}"/>
                  </a:ext>
                </a:extLst>
              </p14:cNvPr>
              <p14:cNvContentPartPr/>
              <p14:nvPr/>
            </p14:nvContentPartPr>
            <p14:xfrm>
              <a:off x="3242770" y="4719542"/>
              <a:ext cx="360" cy="6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63D9110-65D8-4881-974D-21DBD0D954D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225130" y="47015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FC8F6D6-9C65-49A2-8B69-BE5EB7CA569C}"/>
                  </a:ext>
                </a:extLst>
              </p14:cNvPr>
              <p14:cNvContentPartPr/>
              <p14:nvPr/>
            </p14:nvContentPartPr>
            <p14:xfrm>
              <a:off x="3436090" y="4787582"/>
              <a:ext cx="165240" cy="1886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FC8F6D6-9C65-49A2-8B69-BE5EB7CA569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418090" y="4769942"/>
                <a:ext cx="2008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73237F6-410D-4D6D-8A17-D7A93B123568}"/>
                  </a:ext>
                </a:extLst>
              </p14:cNvPr>
              <p14:cNvContentPartPr/>
              <p14:nvPr/>
            </p14:nvContentPartPr>
            <p14:xfrm>
              <a:off x="5253370" y="4623062"/>
              <a:ext cx="1977120" cy="3416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73237F6-410D-4D6D-8A17-D7A93B12356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35370" y="4605062"/>
                <a:ext cx="20127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EAD0862-2B86-467E-B822-50CF07986D58}"/>
                  </a:ext>
                </a:extLst>
              </p14:cNvPr>
              <p14:cNvContentPartPr/>
              <p14:nvPr/>
            </p14:nvContentPartPr>
            <p14:xfrm>
              <a:off x="4452730" y="4742222"/>
              <a:ext cx="335520" cy="204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EAD0862-2B86-467E-B822-50CF07986D58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435071" y="4724222"/>
                <a:ext cx="371198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8EAA392-3B04-4169-868D-D6CAB964DD68}"/>
                  </a:ext>
                </a:extLst>
              </p14:cNvPr>
              <p14:cNvContentPartPr/>
              <p14:nvPr/>
            </p14:nvContentPartPr>
            <p14:xfrm>
              <a:off x="3691330" y="4662662"/>
              <a:ext cx="602640" cy="3128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8EAA392-3B04-4169-868D-D6CAB964DD6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73330" y="4645022"/>
                <a:ext cx="638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6E709A5-7B41-41CA-9A6C-FECE42E24429}"/>
                  </a:ext>
                </a:extLst>
              </p14:cNvPr>
              <p14:cNvContentPartPr/>
              <p14:nvPr/>
            </p14:nvContentPartPr>
            <p14:xfrm>
              <a:off x="2424850" y="4764902"/>
              <a:ext cx="255960" cy="295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6E709A5-7B41-41CA-9A6C-FECE42E2442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407210" y="4747262"/>
                <a:ext cx="2916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9A4BAE1-B2DE-420B-8A77-9476EEB35420}"/>
                  </a:ext>
                </a:extLst>
              </p14:cNvPr>
              <p14:cNvContentPartPr/>
              <p14:nvPr/>
            </p14:nvContentPartPr>
            <p14:xfrm>
              <a:off x="2135410" y="4850222"/>
              <a:ext cx="182160" cy="295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9A4BAE1-B2DE-420B-8A77-9476EEB3542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117410" y="4832222"/>
                <a:ext cx="21780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48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344215" y="2466492"/>
            <a:ext cx="95594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Searching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13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14</cp:revision>
  <dcterms:created xsi:type="dcterms:W3CDTF">2018-03-26T14:44:44Z</dcterms:created>
  <dcterms:modified xsi:type="dcterms:W3CDTF">2020-03-04T17:54:44Z</dcterms:modified>
</cp:coreProperties>
</file>